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34"/>
  </p:handoutMasterIdLst>
  <p:sldIdLst>
    <p:sldId id="256" r:id="rId3"/>
    <p:sldId id="258" r:id="rId4"/>
    <p:sldId id="257" r:id="rId5"/>
    <p:sldId id="259" r:id="rId7"/>
    <p:sldId id="260" r:id="rId8"/>
    <p:sldId id="261" r:id="rId9"/>
    <p:sldId id="280" r:id="rId10"/>
    <p:sldId id="262" r:id="rId11"/>
    <p:sldId id="264" r:id="rId12"/>
    <p:sldId id="278" r:id="rId13"/>
    <p:sldId id="265" r:id="rId14"/>
    <p:sldId id="263" r:id="rId15"/>
    <p:sldId id="266" r:id="rId16"/>
    <p:sldId id="267" r:id="rId17"/>
    <p:sldId id="268" r:id="rId18"/>
    <p:sldId id="279" r:id="rId19"/>
    <p:sldId id="269" r:id="rId20"/>
    <p:sldId id="270" r:id="rId21"/>
    <p:sldId id="271" r:id="rId22"/>
    <p:sldId id="272" r:id="rId23"/>
    <p:sldId id="273" r:id="rId24"/>
    <p:sldId id="274" r:id="rId25"/>
    <p:sldId id="275" r:id="rId26"/>
    <p:sldId id="276" r:id="rId27"/>
    <p:sldId id="277" r:id="rId28"/>
    <p:sldId id="281" r:id="rId29"/>
    <p:sldId id="282" r:id="rId30"/>
    <p:sldId id="283" r:id="rId31"/>
    <p:sldId id="284" r:id="rId32"/>
    <p:sldId id="285" r:id="rId33"/>
  </p:sldIdLst>
  <p:sldSz cx="24479250" cy="1367917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00"/>
    <a:srgbClr val="D90100"/>
    <a:srgbClr val="232067"/>
    <a:srgbClr val="E85E37"/>
    <a:srgbClr val="FC0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35" d="100"/>
          <a:sy n="35" d="100"/>
        </p:scale>
        <p:origin x="120" y="924"/>
      </p:cViewPr>
      <p:guideLst>
        <p:guide orient="horz" pos="4286"/>
        <p:guide pos="77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67670" y="1143000"/>
            <a:ext cx="5522661"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7362825" y="2170762"/>
            <a:ext cx="4876800" cy="9337964"/>
          </a:xfrm>
          <a:custGeom>
            <a:avLst/>
            <a:gdLst>
              <a:gd name="connsiteX0" fmla="*/ 0 w 4876800"/>
              <a:gd name="connsiteY0" fmla="*/ 0 h 9337964"/>
              <a:gd name="connsiteX1" fmla="*/ 4876800 w 4876800"/>
              <a:gd name="connsiteY1" fmla="*/ 0 h 9337964"/>
              <a:gd name="connsiteX2" fmla="*/ 4876800 w 4876800"/>
              <a:gd name="connsiteY2" fmla="*/ 9337964 h 9337964"/>
              <a:gd name="connsiteX3" fmla="*/ 0 w 4876800"/>
              <a:gd name="connsiteY3" fmla="*/ 9337964 h 9337964"/>
            </a:gdLst>
            <a:ahLst/>
            <a:cxnLst>
              <a:cxn ang="0">
                <a:pos x="connsiteX0" y="connsiteY0"/>
              </a:cxn>
              <a:cxn ang="0">
                <a:pos x="connsiteX1" y="connsiteY1"/>
              </a:cxn>
              <a:cxn ang="0">
                <a:pos x="connsiteX2" y="connsiteY2"/>
              </a:cxn>
              <a:cxn ang="0">
                <a:pos x="connsiteX3" y="connsiteY3"/>
              </a:cxn>
            </a:cxnLst>
            <a:rect l="l" t="t" r="r" b="b"/>
            <a:pathLst>
              <a:path w="4876800" h="9337964">
                <a:moveTo>
                  <a:pt x="0" y="0"/>
                </a:moveTo>
                <a:lnTo>
                  <a:pt x="4876800" y="0"/>
                </a:lnTo>
                <a:lnTo>
                  <a:pt x="4876800" y="9337964"/>
                </a:lnTo>
                <a:lnTo>
                  <a:pt x="0" y="9337964"/>
                </a:lnTo>
                <a:close/>
              </a:path>
            </a:pathLst>
          </a:custGeom>
        </p:spPr>
        <p:txBody>
          <a:bodyPr wrap="square">
            <a:noAutofit/>
          </a:bodyPr>
          <a:lstStyle/>
          <a:p>
            <a:endParaRPr lang="en-ID"/>
          </a:p>
        </p:txBody>
      </p:sp>
      <p:sp>
        <p:nvSpPr>
          <p:cNvPr id="10" name="Picture Placeholder 9"/>
          <p:cNvSpPr>
            <a:spLocks noGrp="1"/>
          </p:cNvSpPr>
          <p:nvPr>
            <p:ph type="pic" sz="quarter" idx="12"/>
          </p:nvPr>
        </p:nvSpPr>
        <p:spPr>
          <a:xfrm>
            <a:off x="12239625" y="2170762"/>
            <a:ext cx="4876800" cy="9337964"/>
          </a:xfrm>
          <a:custGeom>
            <a:avLst/>
            <a:gdLst>
              <a:gd name="connsiteX0" fmla="*/ 0 w 4876800"/>
              <a:gd name="connsiteY0" fmla="*/ 0 h 9337964"/>
              <a:gd name="connsiteX1" fmla="*/ 4876800 w 4876800"/>
              <a:gd name="connsiteY1" fmla="*/ 0 h 9337964"/>
              <a:gd name="connsiteX2" fmla="*/ 4876800 w 4876800"/>
              <a:gd name="connsiteY2" fmla="*/ 9337964 h 9337964"/>
              <a:gd name="connsiteX3" fmla="*/ 0 w 4876800"/>
              <a:gd name="connsiteY3" fmla="*/ 9337964 h 9337964"/>
            </a:gdLst>
            <a:ahLst/>
            <a:cxnLst>
              <a:cxn ang="0">
                <a:pos x="connsiteX0" y="connsiteY0"/>
              </a:cxn>
              <a:cxn ang="0">
                <a:pos x="connsiteX1" y="connsiteY1"/>
              </a:cxn>
              <a:cxn ang="0">
                <a:pos x="connsiteX2" y="connsiteY2"/>
              </a:cxn>
              <a:cxn ang="0">
                <a:pos x="connsiteX3" y="connsiteY3"/>
              </a:cxn>
            </a:cxnLst>
            <a:rect l="l" t="t" r="r" b="b"/>
            <a:pathLst>
              <a:path w="4876800" h="9337964">
                <a:moveTo>
                  <a:pt x="0" y="0"/>
                </a:moveTo>
                <a:lnTo>
                  <a:pt x="4876800" y="0"/>
                </a:lnTo>
                <a:lnTo>
                  <a:pt x="4876800" y="9337964"/>
                </a:lnTo>
                <a:lnTo>
                  <a:pt x="0" y="9337964"/>
                </a:lnTo>
                <a:close/>
              </a:path>
            </a:pathLst>
          </a:custGeom>
        </p:spPr>
        <p:txBody>
          <a:bodyPr wrap="square">
            <a:noAutofit/>
          </a:bodyPr>
          <a:lstStyle/>
          <a:p>
            <a:endParaRPr lang="en-ID"/>
          </a:p>
        </p:txBody>
      </p:sp>
      <p:sp>
        <p:nvSpPr>
          <p:cNvPr id="11" name="Picture Placeholder 10"/>
          <p:cNvSpPr>
            <a:spLocks noGrp="1"/>
          </p:cNvSpPr>
          <p:nvPr>
            <p:ph type="pic" sz="quarter" idx="13"/>
          </p:nvPr>
        </p:nvSpPr>
        <p:spPr>
          <a:xfrm>
            <a:off x="17116425" y="2170762"/>
            <a:ext cx="4876800" cy="9337964"/>
          </a:xfrm>
          <a:custGeom>
            <a:avLst/>
            <a:gdLst>
              <a:gd name="connsiteX0" fmla="*/ 0 w 4876800"/>
              <a:gd name="connsiteY0" fmla="*/ 0 h 9337964"/>
              <a:gd name="connsiteX1" fmla="*/ 4876800 w 4876800"/>
              <a:gd name="connsiteY1" fmla="*/ 0 h 9337964"/>
              <a:gd name="connsiteX2" fmla="*/ 4876800 w 4876800"/>
              <a:gd name="connsiteY2" fmla="*/ 9337964 h 9337964"/>
              <a:gd name="connsiteX3" fmla="*/ 0 w 4876800"/>
              <a:gd name="connsiteY3" fmla="*/ 9337964 h 9337964"/>
            </a:gdLst>
            <a:ahLst/>
            <a:cxnLst>
              <a:cxn ang="0">
                <a:pos x="connsiteX0" y="connsiteY0"/>
              </a:cxn>
              <a:cxn ang="0">
                <a:pos x="connsiteX1" y="connsiteY1"/>
              </a:cxn>
              <a:cxn ang="0">
                <a:pos x="connsiteX2" y="connsiteY2"/>
              </a:cxn>
              <a:cxn ang="0">
                <a:pos x="connsiteX3" y="connsiteY3"/>
              </a:cxn>
            </a:cxnLst>
            <a:rect l="l" t="t" r="r" b="b"/>
            <a:pathLst>
              <a:path w="4876800" h="9337964">
                <a:moveTo>
                  <a:pt x="0" y="0"/>
                </a:moveTo>
                <a:lnTo>
                  <a:pt x="4876800" y="0"/>
                </a:lnTo>
                <a:lnTo>
                  <a:pt x="4876800" y="9337964"/>
                </a:lnTo>
                <a:lnTo>
                  <a:pt x="0" y="9337964"/>
                </a:lnTo>
                <a:close/>
              </a:path>
            </a:pathLst>
          </a:custGeom>
        </p:spPr>
        <p:txBody>
          <a:bodyPr wrap="square">
            <a:noAutofit/>
          </a:bodyPr>
          <a:lstStyle/>
          <a:p>
            <a:endParaRPr lang="en-ID"/>
          </a:p>
        </p:txBody>
      </p:sp>
      <p:sp>
        <p:nvSpPr>
          <p:cNvPr id="8" name="Picture Placeholder 7"/>
          <p:cNvSpPr>
            <a:spLocks noGrp="1"/>
          </p:cNvSpPr>
          <p:nvPr>
            <p:ph type="pic" sz="quarter" idx="10"/>
          </p:nvPr>
        </p:nvSpPr>
        <p:spPr>
          <a:xfrm>
            <a:off x="2486025" y="2170762"/>
            <a:ext cx="4876800" cy="9337964"/>
          </a:xfrm>
          <a:custGeom>
            <a:avLst/>
            <a:gdLst>
              <a:gd name="connsiteX0" fmla="*/ 0 w 4876800"/>
              <a:gd name="connsiteY0" fmla="*/ 0 h 9337964"/>
              <a:gd name="connsiteX1" fmla="*/ 4876800 w 4876800"/>
              <a:gd name="connsiteY1" fmla="*/ 0 h 9337964"/>
              <a:gd name="connsiteX2" fmla="*/ 4876800 w 4876800"/>
              <a:gd name="connsiteY2" fmla="*/ 9337964 h 9337964"/>
              <a:gd name="connsiteX3" fmla="*/ 0 w 4876800"/>
              <a:gd name="connsiteY3" fmla="*/ 9337964 h 9337964"/>
            </a:gdLst>
            <a:ahLst/>
            <a:cxnLst>
              <a:cxn ang="0">
                <a:pos x="connsiteX0" y="connsiteY0"/>
              </a:cxn>
              <a:cxn ang="0">
                <a:pos x="connsiteX1" y="connsiteY1"/>
              </a:cxn>
              <a:cxn ang="0">
                <a:pos x="connsiteX2" y="connsiteY2"/>
              </a:cxn>
              <a:cxn ang="0">
                <a:pos x="connsiteX3" y="connsiteY3"/>
              </a:cxn>
            </a:cxnLst>
            <a:rect l="l" t="t" r="r" b="b"/>
            <a:pathLst>
              <a:path w="4876800" h="9337964">
                <a:moveTo>
                  <a:pt x="0" y="0"/>
                </a:moveTo>
                <a:lnTo>
                  <a:pt x="4876800" y="0"/>
                </a:lnTo>
                <a:lnTo>
                  <a:pt x="4876800" y="9337964"/>
                </a:lnTo>
                <a:lnTo>
                  <a:pt x="0" y="9337964"/>
                </a:lnTo>
                <a:close/>
              </a:path>
            </a:pathLst>
          </a:custGeom>
        </p:spPr>
        <p:txBody>
          <a:bodyPr wrap="square">
            <a:noAutofit/>
          </a:bodyPr>
          <a:lstStyle/>
          <a:p>
            <a:endParaRPr lang="en-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486024" y="2170761"/>
            <a:ext cx="13197321" cy="9337964"/>
          </a:xfrm>
          <a:custGeom>
            <a:avLst/>
            <a:gdLst>
              <a:gd name="connsiteX0" fmla="*/ 0 w 13197321"/>
              <a:gd name="connsiteY0" fmla="*/ 0 h 9337964"/>
              <a:gd name="connsiteX1" fmla="*/ 13197321 w 13197321"/>
              <a:gd name="connsiteY1" fmla="*/ 0 h 9337964"/>
              <a:gd name="connsiteX2" fmla="*/ 13197321 w 13197321"/>
              <a:gd name="connsiteY2" fmla="*/ 5763491 h 9337964"/>
              <a:gd name="connsiteX3" fmla="*/ 8791575 w 13197321"/>
              <a:gd name="connsiteY3" fmla="*/ 5763491 h 9337964"/>
              <a:gd name="connsiteX4" fmla="*/ 8791575 w 13197321"/>
              <a:gd name="connsiteY4" fmla="*/ 9337964 h 9337964"/>
              <a:gd name="connsiteX5" fmla="*/ 0 w 13197321"/>
              <a:gd name="connsiteY5" fmla="*/ 9337964 h 933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97321" h="9337964">
                <a:moveTo>
                  <a:pt x="0" y="0"/>
                </a:moveTo>
                <a:lnTo>
                  <a:pt x="13197321" y="0"/>
                </a:lnTo>
                <a:lnTo>
                  <a:pt x="13197321" y="5763491"/>
                </a:lnTo>
                <a:lnTo>
                  <a:pt x="8791575" y="5763491"/>
                </a:lnTo>
                <a:lnTo>
                  <a:pt x="8791575" y="9337964"/>
                </a:lnTo>
                <a:lnTo>
                  <a:pt x="0" y="9337964"/>
                </a:lnTo>
                <a:close/>
              </a:path>
            </a:pathLst>
          </a:custGeom>
        </p:spPr>
        <p:txBody>
          <a:bodyPr wrap="square">
            <a:noAutofit/>
          </a:bodyPr>
          <a:lstStyle/>
          <a:p>
            <a:endParaRPr lang="en-ID"/>
          </a:p>
        </p:txBody>
      </p:sp>
      <p:sp>
        <p:nvSpPr>
          <p:cNvPr id="11" name="Picture Placeholder 10"/>
          <p:cNvSpPr>
            <a:spLocks noGrp="1"/>
          </p:cNvSpPr>
          <p:nvPr>
            <p:ph type="pic" sz="quarter" idx="11"/>
          </p:nvPr>
        </p:nvSpPr>
        <p:spPr>
          <a:xfrm>
            <a:off x="15683344" y="2170762"/>
            <a:ext cx="6309880" cy="5754039"/>
          </a:xfrm>
          <a:custGeom>
            <a:avLst/>
            <a:gdLst>
              <a:gd name="connsiteX0" fmla="*/ 0 w 6309880"/>
              <a:gd name="connsiteY0" fmla="*/ 0 h 5754039"/>
              <a:gd name="connsiteX1" fmla="*/ 6309880 w 6309880"/>
              <a:gd name="connsiteY1" fmla="*/ 0 h 5754039"/>
              <a:gd name="connsiteX2" fmla="*/ 6309880 w 6309880"/>
              <a:gd name="connsiteY2" fmla="*/ 5754039 h 5754039"/>
              <a:gd name="connsiteX3" fmla="*/ 0 w 6309880"/>
              <a:gd name="connsiteY3" fmla="*/ 5754039 h 5754039"/>
            </a:gdLst>
            <a:ahLst/>
            <a:cxnLst>
              <a:cxn ang="0">
                <a:pos x="connsiteX0" y="connsiteY0"/>
              </a:cxn>
              <a:cxn ang="0">
                <a:pos x="connsiteX1" y="connsiteY1"/>
              </a:cxn>
              <a:cxn ang="0">
                <a:pos x="connsiteX2" y="connsiteY2"/>
              </a:cxn>
              <a:cxn ang="0">
                <a:pos x="connsiteX3" y="connsiteY3"/>
              </a:cxn>
            </a:cxnLst>
            <a:rect l="l" t="t" r="r" b="b"/>
            <a:pathLst>
              <a:path w="6309880" h="5754039">
                <a:moveTo>
                  <a:pt x="0" y="0"/>
                </a:moveTo>
                <a:lnTo>
                  <a:pt x="6309880" y="0"/>
                </a:lnTo>
                <a:lnTo>
                  <a:pt x="6309880" y="5754039"/>
                </a:lnTo>
                <a:lnTo>
                  <a:pt x="0" y="5754039"/>
                </a:lnTo>
                <a:close/>
              </a:path>
            </a:pathLst>
          </a:custGeom>
        </p:spPr>
        <p:txBody>
          <a:bodyPr wrap="square">
            <a:noAutofit/>
          </a:bodyPr>
          <a:lstStyle/>
          <a:p>
            <a:endParaRPr lang="en-I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405746" y="1496291"/>
            <a:ext cx="20073502" cy="7259782"/>
          </a:xfrm>
          <a:custGeom>
            <a:avLst/>
            <a:gdLst>
              <a:gd name="connsiteX0" fmla="*/ 0 w 20073502"/>
              <a:gd name="connsiteY0" fmla="*/ 0 h 7259782"/>
              <a:gd name="connsiteX1" fmla="*/ 20073502 w 20073502"/>
              <a:gd name="connsiteY1" fmla="*/ 0 h 7259782"/>
              <a:gd name="connsiteX2" fmla="*/ 20073502 w 20073502"/>
              <a:gd name="connsiteY2" fmla="*/ 7259782 h 7259782"/>
              <a:gd name="connsiteX3" fmla="*/ 0 w 20073502"/>
              <a:gd name="connsiteY3" fmla="*/ 7259782 h 7259782"/>
            </a:gdLst>
            <a:ahLst/>
            <a:cxnLst>
              <a:cxn ang="0">
                <a:pos x="connsiteX0" y="connsiteY0"/>
              </a:cxn>
              <a:cxn ang="0">
                <a:pos x="connsiteX1" y="connsiteY1"/>
              </a:cxn>
              <a:cxn ang="0">
                <a:pos x="connsiteX2" y="connsiteY2"/>
              </a:cxn>
              <a:cxn ang="0">
                <a:pos x="connsiteX3" y="connsiteY3"/>
              </a:cxn>
            </a:cxnLst>
            <a:rect l="l" t="t" r="r" b="b"/>
            <a:pathLst>
              <a:path w="20073502" h="7259782">
                <a:moveTo>
                  <a:pt x="0" y="0"/>
                </a:moveTo>
                <a:lnTo>
                  <a:pt x="20073502" y="0"/>
                </a:lnTo>
                <a:lnTo>
                  <a:pt x="20073502" y="7259782"/>
                </a:lnTo>
                <a:lnTo>
                  <a:pt x="0" y="7259782"/>
                </a:lnTo>
                <a:close/>
              </a:path>
            </a:pathLst>
          </a:custGeom>
        </p:spPr>
        <p:txBody>
          <a:bodyPr wrap="square">
            <a:noAutofit/>
          </a:bodyPr>
          <a:lstStyle/>
          <a:p>
            <a:endParaRPr lang="en-I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887200" y="1717965"/>
            <a:ext cx="5818908" cy="4544291"/>
          </a:xfrm>
          <a:custGeom>
            <a:avLst/>
            <a:gdLst>
              <a:gd name="connsiteX0" fmla="*/ 0 w 5818908"/>
              <a:gd name="connsiteY0" fmla="*/ 0 h 4544291"/>
              <a:gd name="connsiteX1" fmla="*/ 5818908 w 5818908"/>
              <a:gd name="connsiteY1" fmla="*/ 0 h 4544291"/>
              <a:gd name="connsiteX2" fmla="*/ 5818908 w 5818908"/>
              <a:gd name="connsiteY2" fmla="*/ 4544291 h 4544291"/>
              <a:gd name="connsiteX3" fmla="*/ 0 w 5818908"/>
              <a:gd name="connsiteY3" fmla="*/ 4544291 h 4544291"/>
            </a:gdLst>
            <a:ahLst/>
            <a:cxnLst>
              <a:cxn ang="0">
                <a:pos x="connsiteX0" y="connsiteY0"/>
              </a:cxn>
              <a:cxn ang="0">
                <a:pos x="connsiteX1" y="connsiteY1"/>
              </a:cxn>
              <a:cxn ang="0">
                <a:pos x="connsiteX2" y="connsiteY2"/>
              </a:cxn>
              <a:cxn ang="0">
                <a:pos x="connsiteX3" y="connsiteY3"/>
              </a:cxn>
            </a:cxnLst>
            <a:rect l="l" t="t" r="r" b="b"/>
            <a:pathLst>
              <a:path w="5818908" h="4544291">
                <a:moveTo>
                  <a:pt x="0" y="0"/>
                </a:moveTo>
                <a:lnTo>
                  <a:pt x="5818908" y="0"/>
                </a:lnTo>
                <a:lnTo>
                  <a:pt x="5818908" y="4544291"/>
                </a:lnTo>
                <a:lnTo>
                  <a:pt x="0" y="4544291"/>
                </a:lnTo>
                <a:close/>
              </a:path>
            </a:pathLst>
          </a:custGeom>
        </p:spPr>
        <p:txBody>
          <a:bodyPr wrap="square">
            <a:noAutofit/>
          </a:bodyPr>
          <a:lstStyle/>
          <a:p>
            <a:endParaRPr lang="en-ID"/>
          </a:p>
        </p:txBody>
      </p:sp>
      <p:sp>
        <p:nvSpPr>
          <p:cNvPr id="15" name="Picture Placeholder 14"/>
          <p:cNvSpPr>
            <a:spLocks noGrp="1"/>
          </p:cNvSpPr>
          <p:nvPr>
            <p:ph type="pic" sz="quarter" idx="11"/>
          </p:nvPr>
        </p:nvSpPr>
        <p:spPr>
          <a:xfrm>
            <a:off x="18149456" y="2941565"/>
            <a:ext cx="4959926" cy="4544291"/>
          </a:xfrm>
          <a:custGeom>
            <a:avLst/>
            <a:gdLst>
              <a:gd name="connsiteX0" fmla="*/ 0 w 5818908"/>
              <a:gd name="connsiteY0" fmla="*/ 0 h 4544291"/>
              <a:gd name="connsiteX1" fmla="*/ 5818908 w 5818908"/>
              <a:gd name="connsiteY1" fmla="*/ 0 h 4544291"/>
              <a:gd name="connsiteX2" fmla="*/ 5818908 w 5818908"/>
              <a:gd name="connsiteY2" fmla="*/ 4544291 h 4544291"/>
              <a:gd name="connsiteX3" fmla="*/ 0 w 5818908"/>
              <a:gd name="connsiteY3" fmla="*/ 4544291 h 4544291"/>
            </a:gdLst>
            <a:ahLst/>
            <a:cxnLst>
              <a:cxn ang="0">
                <a:pos x="connsiteX0" y="connsiteY0"/>
              </a:cxn>
              <a:cxn ang="0">
                <a:pos x="connsiteX1" y="connsiteY1"/>
              </a:cxn>
              <a:cxn ang="0">
                <a:pos x="connsiteX2" y="connsiteY2"/>
              </a:cxn>
              <a:cxn ang="0">
                <a:pos x="connsiteX3" y="connsiteY3"/>
              </a:cxn>
            </a:cxnLst>
            <a:rect l="l" t="t" r="r" b="b"/>
            <a:pathLst>
              <a:path w="5818908" h="4544291">
                <a:moveTo>
                  <a:pt x="0" y="0"/>
                </a:moveTo>
                <a:lnTo>
                  <a:pt x="5818908" y="0"/>
                </a:lnTo>
                <a:lnTo>
                  <a:pt x="5818908" y="4544291"/>
                </a:lnTo>
                <a:lnTo>
                  <a:pt x="0" y="4544291"/>
                </a:lnTo>
                <a:close/>
              </a:path>
            </a:pathLst>
          </a:custGeom>
        </p:spPr>
        <p:txBody>
          <a:bodyPr wrap="square">
            <a:noAutofit/>
          </a:bodyPr>
          <a:lstStyle/>
          <a:p>
            <a:endParaRPr lang="en-ID"/>
          </a:p>
        </p:txBody>
      </p:sp>
      <p:sp>
        <p:nvSpPr>
          <p:cNvPr id="18" name="Picture Placeholder 17"/>
          <p:cNvSpPr>
            <a:spLocks noGrp="1"/>
          </p:cNvSpPr>
          <p:nvPr>
            <p:ph type="pic" sz="quarter" idx="12"/>
          </p:nvPr>
        </p:nvSpPr>
        <p:spPr>
          <a:xfrm>
            <a:off x="12801600" y="6752216"/>
            <a:ext cx="4544292" cy="3721821"/>
          </a:xfrm>
          <a:custGeom>
            <a:avLst/>
            <a:gdLst>
              <a:gd name="connsiteX0" fmla="*/ 0 w 4544292"/>
              <a:gd name="connsiteY0" fmla="*/ 0 h 3721821"/>
              <a:gd name="connsiteX1" fmla="*/ 4544292 w 4544292"/>
              <a:gd name="connsiteY1" fmla="*/ 0 h 3721821"/>
              <a:gd name="connsiteX2" fmla="*/ 4544292 w 4544292"/>
              <a:gd name="connsiteY2" fmla="*/ 3721821 h 3721821"/>
              <a:gd name="connsiteX3" fmla="*/ 0 w 4544292"/>
              <a:gd name="connsiteY3" fmla="*/ 3721821 h 3721821"/>
            </a:gdLst>
            <a:ahLst/>
            <a:cxnLst>
              <a:cxn ang="0">
                <a:pos x="connsiteX0" y="connsiteY0"/>
              </a:cxn>
              <a:cxn ang="0">
                <a:pos x="connsiteX1" y="connsiteY1"/>
              </a:cxn>
              <a:cxn ang="0">
                <a:pos x="connsiteX2" y="connsiteY2"/>
              </a:cxn>
              <a:cxn ang="0">
                <a:pos x="connsiteX3" y="connsiteY3"/>
              </a:cxn>
            </a:cxnLst>
            <a:rect l="l" t="t" r="r" b="b"/>
            <a:pathLst>
              <a:path w="4544292" h="3721821">
                <a:moveTo>
                  <a:pt x="0" y="0"/>
                </a:moveTo>
                <a:lnTo>
                  <a:pt x="4544292" y="0"/>
                </a:lnTo>
                <a:lnTo>
                  <a:pt x="4544292" y="3721821"/>
                </a:lnTo>
                <a:lnTo>
                  <a:pt x="0" y="3721821"/>
                </a:lnTo>
                <a:close/>
              </a:path>
            </a:pathLst>
          </a:custGeom>
        </p:spPr>
        <p:txBody>
          <a:bodyPr wrap="square">
            <a:noAutofit/>
          </a:bodyPr>
          <a:lstStyle/>
          <a:p>
            <a:endParaRPr lang="en-ID"/>
          </a:p>
        </p:txBody>
      </p:sp>
      <p:sp>
        <p:nvSpPr>
          <p:cNvPr id="21" name="Picture Placeholder 20"/>
          <p:cNvSpPr>
            <a:spLocks noGrp="1"/>
          </p:cNvSpPr>
          <p:nvPr>
            <p:ph type="pic" sz="quarter" idx="13"/>
          </p:nvPr>
        </p:nvSpPr>
        <p:spPr>
          <a:xfrm>
            <a:off x="17706108" y="8465779"/>
            <a:ext cx="4544292" cy="3721821"/>
          </a:xfrm>
          <a:custGeom>
            <a:avLst/>
            <a:gdLst>
              <a:gd name="connsiteX0" fmla="*/ 0 w 4544292"/>
              <a:gd name="connsiteY0" fmla="*/ 0 h 3721821"/>
              <a:gd name="connsiteX1" fmla="*/ 4544292 w 4544292"/>
              <a:gd name="connsiteY1" fmla="*/ 0 h 3721821"/>
              <a:gd name="connsiteX2" fmla="*/ 4544292 w 4544292"/>
              <a:gd name="connsiteY2" fmla="*/ 3721821 h 3721821"/>
              <a:gd name="connsiteX3" fmla="*/ 0 w 4544292"/>
              <a:gd name="connsiteY3" fmla="*/ 3721821 h 3721821"/>
            </a:gdLst>
            <a:ahLst/>
            <a:cxnLst>
              <a:cxn ang="0">
                <a:pos x="connsiteX0" y="connsiteY0"/>
              </a:cxn>
              <a:cxn ang="0">
                <a:pos x="connsiteX1" y="connsiteY1"/>
              </a:cxn>
              <a:cxn ang="0">
                <a:pos x="connsiteX2" y="connsiteY2"/>
              </a:cxn>
              <a:cxn ang="0">
                <a:pos x="connsiteX3" y="connsiteY3"/>
              </a:cxn>
            </a:cxnLst>
            <a:rect l="l" t="t" r="r" b="b"/>
            <a:pathLst>
              <a:path w="4544292" h="3721821">
                <a:moveTo>
                  <a:pt x="0" y="0"/>
                </a:moveTo>
                <a:lnTo>
                  <a:pt x="4544292" y="0"/>
                </a:lnTo>
                <a:lnTo>
                  <a:pt x="4544292" y="3721821"/>
                </a:lnTo>
                <a:lnTo>
                  <a:pt x="0" y="3721821"/>
                </a:lnTo>
                <a:close/>
              </a:path>
            </a:pathLst>
          </a:custGeom>
        </p:spPr>
        <p:txBody>
          <a:bodyPr wrap="square">
            <a:noAutofit/>
          </a:bodyPr>
          <a:lstStyle/>
          <a:p>
            <a:endParaRPr lang="en-I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952509" y="0"/>
            <a:ext cx="8672946" cy="13679488"/>
          </a:xfrm>
          <a:custGeom>
            <a:avLst/>
            <a:gdLst>
              <a:gd name="connsiteX0" fmla="*/ 0 w 8672946"/>
              <a:gd name="connsiteY0" fmla="*/ 0 h 13679488"/>
              <a:gd name="connsiteX1" fmla="*/ 8672946 w 8672946"/>
              <a:gd name="connsiteY1" fmla="*/ 0 h 13679488"/>
              <a:gd name="connsiteX2" fmla="*/ 8672946 w 8672946"/>
              <a:gd name="connsiteY2" fmla="*/ 13679488 h 13679488"/>
              <a:gd name="connsiteX3" fmla="*/ 0 w 8672946"/>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8672946" h="13679488">
                <a:moveTo>
                  <a:pt x="0" y="0"/>
                </a:moveTo>
                <a:lnTo>
                  <a:pt x="8672946" y="0"/>
                </a:lnTo>
                <a:lnTo>
                  <a:pt x="8672946" y="13679488"/>
                </a:lnTo>
                <a:lnTo>
                  <a:pt x="0" y="13679488"/>
                </a:lnTo>
                <a:close/>
              </a:path>
            </a:pathLst>
          </a:custGeom>
        </p:spPr>
        <p:txBody>
          <a:bodyPr wrap="square">
            <a:noAutofit/>
          </a:bodyPr>
          <a:lstStyle/>
          <a:p>
            <a:endParaRPr lang="en-I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16542" y="6839745"/>
            <a:ext cx="4599709" cy="4599709"/>
          </a:xfrm>
          <a:custGeom>
            <a:avLst/>
            <a:gdLst>
              <a:gd name="connsiteX0" fmla="*/ 0 w 4599709"/>
              <a:gd name="connsiteY0" fmla="*/ 0 h 4599709"/>
              <a:gd name="connsiteX1" fmla="*/ 4599709 w 4599709"/>
              <a:gd name="connsiteY1" fmla="*/ 0 h 4599709"/>
              <a:gd name="connsiteX2" fmla="*/ 4599709 w 4599709"/>
              <a:gd name="connsiteY2" fmla="*/ 4599709 h 4599709"/>
              <a:gd name="connsiteX3" fmla="*/ 0 w 4599709"/>
              <a:gd name="connsiteY3" fmla="*/ 4599709 h 4599709"/>
            </a:gdLst>
            <a:ahLst/>
            <a:cxnLst>
              <a:cxn ang="0">
                <a:pos x="connsiteX0" y="connsiteY0"/>
              </a:cxn>
              <a:cxn ang="0">
                <a:pos x="connsiteX1" y="connsiteY1"/>
              </a:cxn>
              <a:cxn ang="0">
                <a:pos x="connsiteX2" y="connsiteY2"/>
              </a:cxn>
              <a:cxn ang="0">
                <a:pos x="connsiteX3" y="connsiteY3"/>
              </a:cxn>
            </a:cxnLst>
            <a:rect l="l" t="t" r="r" b="b"/>
            <a:pathLst>
              <a:path w="4599709" h="4599709">
                <a:moveTo>
                  <a:pt x="0" y="0"/>
                </a:moveTo>
                <a:lnTo>
                  <a:pt x="4599709" y="0"/>
                </a:lnTo>
                <a:lnTo>
                  <a:pt x="4599709" y="4599709"/>
                </a:lnTo>
                <a:lnTo>
                  <a:pt x="0" y="4599709"/>
                </a:lnTo>
                <a:close/>
              </a:path>
            </a:pathLst>
          </a:custGeom>
        </p:spPr>
        <p:txBody>
          <a:bodyPr wrap="square">
            <a:noAutofit/>
          </a:bodyPr>
          <a:lstStyle/>
          <a:p>
            <a:endParaRPr lang="en-ID"/>
          </a:p>
        </p:txBody>
      </p:sp>
      <p:sp>
        <p:nvSpPr>
          <p:cNvPr id="13" name="Picture Placeholder 12"/>
          <p:cNvSpPr>
            <a:spLocks noGrp="1"/>
          </p:cNvSpPr>
          <p:nvPr>
            <p:ph type="pic" sz="quarter" idx="11"/>
          </p:nvPr>
        </p:nvSpPr>
        <p:spPr>
          <a:xfrm>
            <a:off x="13826836" y="1330036"/>
            <a:ext cx="4599709" cy="4599709"/>
          </a:xfrm>
          <a:custGeom>
            <a:avLst/>
            <a:gdLst>
              <a:gd name="connsiteX0" fmla="*/ 0 w 4599709"/>
              <a:gd name="connsiteY0" fmla="*/ 0 h 4599709"/>
              <a:gd name="connsiteX1" fmla="*/ 4599709 w 4599709"/>
              <a:gd name="connsiteY1" fmla="*/ 0 h 4599709"/>
              <a:gd name="connsiteX2" fmla="*/ 4599709 w 4599709"/>
              <a:gd name="connsiteY2" fmla="*/ 4599709 h 4599709"/>
              <a:gd name="connsiteX3" fmla="*/ 0 w 4599709"/>
              <a:gd name="connsiteY3" fmla="*/ 4599709 h 4599709"/>
            </a:gdLst>
            <a:ahLst/>
            <a:cxnLst>
              <a:cxn ang="0">
                <a:pos x="connsiteX0" y="connsiteY0"/>
              </a:cxn>
              <a:cxn ang="0">
                <a:pos x="connsiteX1" y="connsiteY1"/>
              </a:cxn>
              <a:cxn ang="0">
                <a:pos x="connsiteX2" y="connsiteY2"/>
              </a:cxn>
              <a:cxn ang="0">
                <a:pos x="connsiteX3" y="connsiteY3"/>
              </a:cxn>
            </a:cxnLst>
            <a:rect l="l" t="t" r="r" b="b"/>
            <a:pathLst>
              <a:path w="4599709" h="4599709">
                <a:moveTo>
                  <a:pt x="0" y="0"/>
                </a:moveTo>
                <a:lnTo>
                  <a:pt x="4599709" y="0"/>
                </a:lnTo>
                <a:lnTo>
                  <a:pt x="4599709" y="4599709"/>
                </a:lnTo>
                <a:lnTo>
                  <a:pt x="0" y="4599709"/>
                </a:lnTo>
                <a:close/>
              </a:path>
            </a:pathLst>
          </a:custGeom>
        </p:spPr>
        <p:txBody>
          <a:bodyPr wrap="square">
            <a:noAutofit/>
          </a:bodyPr>
          <a:lstStyle/>
          <a:p>
            <a:endParaRPr lang="en-I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246909" y="1575017"/>
            <a:ext cx="11222182" cy="10529454"/>
          </a:xfrm>
          <a:custGeom>
            <a:avLst/>
            <a:gdLst>
              <a:gd name="connsiteX0" fmla="*/ 0 w 11222182"/>
              <a:gd name="connsiteY0" fmla="*/ 0 h 10529454"/>
              <a:gd name="connsiteX1" fmla="*/ 11222182 w 11222182"/>
              <a:gd name="connsiteY1" fmla="*/ 0 h 10529454"/>
              <a:gd name="connsiteX2" fmla="*/ 11222182 w 11222182"/>
              <a:gd name="connsiteY2" fmla="*/ 10529454 h 10529454"/>
              <a:gd name="connsiteX3" fmla="*/ 0 w 11222182"/>
              <a:gd name="connsiteY3" fmla="*/ 10529454 h 10529454"/>
            </a:gdLst>
            <a:ahLst/>
            <a:cxnLst>
              <a:cxn ang="0">
                <a:pos x="connsiteX0" y="connsiteY0"/>
              </a:cxn>
              <a:cxn ang="0">
                <a:pos x="connsiteX1" y="connsiteY1"/>
              </a:cxn>
              <a:cxn ang="0">
                <a:pos x="connsiteX2" y="connsiteY2"/>
              </a:cxn>
              <a:cxn ang="0">
                <a:pos x="connsiteX3" y="connsiteY3"/>
              </a:cxn>
            </a:cxnLst>
            <a:rect l="l" t="t" r="r" b="b"/>
            <a:pathLst>
              <a:path w="11222182" h="10529454">
                <a:moveTo>
                  <a:pt x="0" y="0"/>
                </a:moveTo>
                <a:lnTo>
                  <a:pt x="11222182" y="0"/>
                </a:lnTo>
                <a:lnTo>
                  <a:pt x="11222182" y="10529454"/>
                </a:lnTo>
                <a:lnTo>
                  <a:pt x="0" y="10529454"/>
                </a:lnTo>
                <a:close/>
              </a:path>
            </a:pathLst>
          </a:custGeom>
        </p:spPr>
        <p:txBody>
          <a:bodyPr wrap="square">
            <a:noAutofit/>
          </a:bodyPr>
          <a:lstStyle/>
          <a:p>
            <a:endParaRPr lang="en-ID"/>
          </a:p>
        </p:txBody>
      </p:sp>
      <p:sp>
        <p:nvSpPr>
          <p:cNvPr id="13" name="Picture Placeholder 12"/>
          <p:cNvSpPr>
            <a:spLocks noGrp="1"/>
          </p:cNvSpPr>
          <p:nvPr>
            <p:ph type="pic" sz="quarter" idx="11"/>
          </p:nvPr>
        </p:nvSpPr>
        <p:spPr>
          <a:xfrm>
            <a:off x="0" y="0"/>
            <a:ext cx="13716000" cy="13679488"/>
          </a:xfrm>
          <a:custGeom>
            <a:avLst/>
            <a:gdLst>
              <a:gd name="connsiteX0" fmla="*/ 0 w 13716000"/>
              <a:gd name="connsiteY0" fmla="*/ 0 h 13679488"/>
              <a:gd name="connsiteX1" fmla="*/ 13716000 w 13716000"/>
              <a:gd name="connsiteY1" fmla="*/ 0 h 13679488"/>
              <a:gd name="connsiteX2" fmla="*/ 13716000 w 13716000"/>
              <a:gd name="connsiteY2" fmla="*/ 13679488 h 13679488"/>
              <a:gd name="connsiteX3" fmla="*/ 0 w 13716000"/>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13716000" h="13679488">
                <a:moveTo>
                  <a:pt x="0" y="0"/>
                </a:moveTo>
                <a:lnTo>
                  <a:pt x="13716000" y="0"/>
                </a:lnTo>
                <a:lnTo>
                  <a:pt x="13716000" y="13679488"/>
                </a:lnTo>
                <a:lnTo>
                  <a:pt x="0" y="13679488"/>
                </a:lnTo>
                <a:close/>
              </a:path>
            </a:pathLst>
          </a:custGeom>
        </p:spPr>
        <p:txBody>
          <a:bodyPr wrap="square">
            <a:noAutofit/>
          </a:bodyPr>
          <a:lstStyle/>
          <a:p>
            <a:endParaRPr lang="en-I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496291" y="4179671"/>
            <a:ext cx="12358254" cy="5320146"/>
          </a:xfrm>
          <a:custGeom>
            <a:avLst/>
            <a:gdLst>
              <a:gd name="connsiteX0" fmla="*/ 0 w 12358254"/>
              <a:gd name="connsiteY0" fmla="*/ 0 h 5320146"/>
              <a:gd name="connsiteX1" fmla="*/ 12358254 w 12358254"/>
              <a:gd name="connsiteY1" fmla="*/ 0 h 5320146"/>
              <a:gd name="connsiteX2" fmla="*/ 12358254 w 12358254"/>
              <a:gd name="connsiteY2" fmla="*/ 5320146 h 5320146"/>
              <a:gd name="connsiteX3" fmla="*/ 0 w 12358254"/>
              <a:gd name="connsiteY3" fmla="*/ 5320146 h 5320146"/>
            </a:gdLst>
            <a:ahLst/>
            <a:cxnLst>
              <a:cxn ang="0">
                <a:pos x="connsiteX0" y="connsiteY0"/>
              </a:cxn>
              <a:cxn ang="0">
                <a:pos x="connsiteX1" y="connsiteY1"/>
              </a:cxn>
              <a:cxn ang="0">
                <a:pos x="connsiteX2" y="connsiteY2"/>
              </a:cxn>
              <a:cxn ang="0">
                <a:pos x="connsiteX3" y="connsiteY3"/>
              </a:cxn>
            </a:cxnLst>
            <a:rect l="l" t="t" r="r" b="b"/>
            <a:pathLst>
              <a:path w="12358254" h="5320146">
                <a:moveTo>
                  <a:pt x="0" y="0"/>
                </a:moveTo>
                <a:lnTo>
                  <a:pt x="12358254" y="0"/>
                </a:lnTo>
                <a:lnTo>
                  <a:pt x="12358254" y="5320146"/>
                </a:lnTo>
                <a:lnTo>
                  <a:pt x="0" y="5320146"/>
                </a:lnTo>
                <a:close/>
              </a:path>
            </a:pathLst>
          </a:custGeom>
        </p:spPr>
        <p:txBody>
          <a:bodyPr wrap="square">
            <a:noAutofit/>
          </a:bodyPr>
          <a:lstStyle/>
          <a:p>
            <a:endParaRPr lang="en-I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3657600" y="0"/>
            <a:ext cx="9144000" cy="13679488"/>
          </a:xfrm>
          <a:custGeom>
            <a:avLst/>
            <a:gdLst>
              <a:gd name="connsiteX0" fmla="*/ 0 w 9144000"/>
              <a:gd name="connsiteY0" fmla="*/ 0 h 13679488"/>
              <a:gd name="connsiteX1" fmla="*/ 9144000 w 9144000"/>
              <a:gd name="connsiteY1" fmla="*/ 0 h 13679488"/>
              <a:gd name="connsiteX2" fmla="*/ 9144000 w 9144000"/>
              <a:gd name="connsiteY2" fmla="*/ 13679488 h 13679488"/>
              <a:gd name="connsiteX3" fmla="*/ 0 w 9144000"/>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9144000" h="13679488">
                <a:moveTo>
                  <a:pt x="0" y="0"/>
                </a:moveTo>
                <a:lnTo>
                  <a:pt x="9144000" y="0"/>
                </a:lnTo>
                <a:lnTo>
                  <a:pt x="9144000" y="13679488"/>
                </a:lnTo>
                <a:lnTo>
                  <a:pt x="0" y="13679488"/>
                </a:lnTo>
                <a:close/>
              </a:path>
            </a:pathLst>
          </a:custGeom>
        </p:spPr>
        <p:txBody>
          <a:bodyPr wrap="square">
            <a:noAutofit/>
          </a:bodyPr>
          <a:lstStyle/>
          <a:p>
            <a:endParaRPr lang="en-ID"/>
          </a:p>
        </p:txBody>
      </p:sp>
      <p:sp>
        <p:nvSpPr>
          <p:cNvPr id="13" name="Picture Placeholder 12"/>
          <p:cNvSpPr>
            <a:spLocks noGrp="1"/>
          </p:cNvSpPr>
          <p:nvPr>
            <p:ph type="pic" sz="quarter" idx="11"/>
          </p:nvPr>
        </p:nvSpPr>
        <p:spPr>
          <a:xfrm>
            <a:off x="2549236" y="6839745"/>
            <a:ext cx="11471564" cy="5648253"/>
          </a:xfrm>
          <a:custGeom>
            <a:avLst/>
            <a:gdLst>
              <a:gd name="connsiteX0" fmla="*/ 0 w 11471564"/>
              <a:gd name="connsiteY0" fmla="*/ 0 h 5648253"/>
              <a:gd name="connsiteX1" fmla="*/ 11471564 w 11471564"/>
              <a:gd name="connsiteY1" fmla="*/ 0 h 5648253"/>
              <a:gd name="connsiteX2" fmla="*/ 11471564 w 11471564"/>
              <a:gd name="connsiteY2" fmla="*/ 5648253 h 5648253"/>
              <a:gd name="connsiteX3" fmla="*/ 0 w 11471564"/>
              <a:gd name="connsiteY3" fmla="*/ 5648253 h 5648253"/>
            </a:gdLst>
            <a:ahLst/>
            <a:cxnLst>
              <a:cxn ang="0">
                <a:pos x="connsiteX0" y="connsiteY0"/>
              </a:cxn>
              <a:cxn ang="0">
                <a:pos x="connsiteX1" y="connsiteY1"/>
              </a:cxn>
              <a:cxn ang="0">
                <a:pos x="connsiteX2" y="connsiteY2"/>
              </a:cxn>
              <a:cxn ang="0">
                <a:pos x="connsiteX3" y="connsiteY3"/>
              </a:cxn>
            </a:cxnLst>
            <a:rect l="l" t="t" r="r" b="b"/>
            <a:pathLst>
              <a:path w="11471564" h="5648253">
                <a:moveTo>
                  <a:pt x="0" y="0"/>
                </a:moveTo>
                <a:lnTo>
                  <a:pt x="11471564" y="0"/>
                </a:lnTo>
                <a:lnTo>
                  <a:pt x="11471564" y="5648253"/>
                </a:lnTo>
                <a:lnTo>
                  <a:pt x="0" y="5648253"/>
                </a:lnTo>
                <a:close/>
              </a:path>
            </a:pathLst>
          </a:custGeom>
        </p:spPr>
        <p:txBody>
          <a:bodyPr wrap="square">
            <a:noAutofit/>
          </a:bodyPr>
          <a:lstStyle/>
          <a:p>
            <a:endParaRPr lang="en-I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856509" y="1828800"/>
            <a:ext cx="4876800" cy="7065818"/>
          </a:xfrm>
          <a:custGeom>
            <a:avLst/>
            <a:gdLst>
              <a:gd name="connsiteX0" fmla="*/ 0 w 4876800"/>
              <a:gd name="connsiteY0" fmla="*/ 0 h 7065818"/>
              <a:gd name="connsiteX1" fmla="*/ 4876800 w 4876800"/>
              <a:gd name="connsiteY1" fmla="*/ 0 h 7065818"/>
              <a:gd name="connsiteX2" fmla="*/ 4876800 w 4876800"/>
              <a:gd name="connsiteY2" fmla="*/ 7065818 h 7065818"/>
              <a:gd name="connsiteX3" fmla="*/ 0 w 4876800"/>
              <a:gd name="connsiteY3" fmla="*/ 7065818 h 7065818"/>
            </a:gdLst>
            <a:ahLst/>
            <a:cxnLst>
              <a:cxn ang="0">
                <a:pos x="connsiteX0" y="connsiteY0"/>
              </a:cxn>
              <a:cxn ang="0">
                <a:pos x="connsiteX1" y="connsiteY1"/>
              </a:cxn>
              <a:cxn ang="0">
                <a:pos x="connsiteX2" y="connsiteY2"/>
              </a:cxn>
              <a:cxn ang="0">
                <a:pos x="connsiteX3" y="connsiteY3"/>
              </a:cxn>
            </a:cxnLst>
            <a:rect l="l" t="t" r="r" b="b"/>
            <a:pathLst>
              <a:path w="4876800" h="7065818">
                <a:moveTo>
                  <a:pt x="0" y="0"/>
                </a:moveTo>
                <a:lnTo>
                  <a:pt x="4876800" y="0"/>
                </a:lnTo>
                <a:lnTo>
                  <a:pt x="4876800" y="7065818"/>
                </a:lnTo>
                <a:lnTo>
                  <a:pt x="0" y="7065818"/>
                </a:lnTo>
                <a:close/>
              </a:path>
            </a:pathLst>
          </a:custGeom>
        </p:spPr>
        <p:txBody>
          <a:bodyPr wrap="square">
            <a:noAutofit/>
          </a:bodyPr>
          <a:lstStyle/>
          <a:p>
            <a:endParaRPr lang="en-ID"/>
          </a:p>
        </p:txBody>
      </p:sp>
      <p:sp>
        <p:nvSpPr>
          <p:cNvPr id="14" name="Picture Placeholder 13"/>
          <p:cNvSpPr>
            <a:spLocks noGrp="1"/>
          </p:cNvSpPr>
          <p:nvPr>
            <p:ph type="pic" sz="quarter" idx="11"/>
          </p:nvPr>
        </p:nvSpPr>
        <p:spPr>
          <a:xfrm>
            <a:off x="7758544" y="1828800"/>
            <a:ext cx="4876800" cy="7065818"/>
          </a:xfrm>
          <a:custGeom>
            <a:avLst/>
            <a:gdLst>
              <a:gd name="connsiteX0" fmla="*/ 0 w 4876800"/>
              <a:gd name="connsiteY0" fmla="*/ 0 h 7065818"/>
              <a:gd name="connsiteX1" fmla="*/ 4876800 w 4876800"/>
              <a:gd name="connsiteY1" fmla="*/ 0 h 7065818"/>
              <a:gd name="connsiteX2" fmla="*/ 4876800 w 4876800"/>
              <a:gd name="connsiteY2" fmla="*/ 7065818 h 7065818"/>
              <a:gd name="connsiteX3" fmla="*/ 0 w 4876800"/>
              <a:gd name="connsiteY3" fmla="*/ 7065818 h 7065818"/>
            </a:gdLst>
            <a:ahLst/>
            <a:cxnLst>
              <a:cxn ang="0">
                <a:pos x="connsiteX0" y="connsiteY0"/>
              </a:cxn>
              <a:cxn ang="0">
                <a:pos x="connsiteX1" y="connsiteY1"/>
              </a:cxn>
              <a:cxn ang="0">
                <a:pos x="connsiteX2" y="connsiteY2"/>
              </a:cxn>
              <a:cxn ang="0">
                <a:pos x="connsiteX3" y="connsiteY3"/>
              </a:cxn>
            </a:cxnLst>
            <a:rect l="l" t="t" r="r" b="b"/>
            <a:pathLst>
              <a:path w="4876800" h="7065818">
                <a:moveTo>
                  <a:pt x="0" y="0"/>
                </a:moveTo>
                <a:lnTo>
                  <a:pt x="4876800" y="0"/>
                </a:lnTo>
                <a:lnTo>
                  <a:pt x="4876800" y="7065818"/>
                </a:lnTo>
                <a:lnTo>
                  <a:pt x="0" y="7065818"/>
                </a:lnTo>
                <a:close/>
              </a:path>
            </a:pathLst>
          </a:custGeom>
        </p:spPr>
        <p:txBody>
          <a:bodyPr wrap="square">
            <a:noAutofit/>
          </a:bodyPr>
          <a:lstStyle/>
          <a:p>
            <a:endParaRPr lang="en-ID"/>
          </a:p>
        </p:txBody>
      </p:sp>
      <p:sp>
        <p:nvSpPr>
          <p:cNvPr id="17" name="Picture Placeholder 16"/>
          <p:cNvSpPr>
            <a:spLocks noGrp="1"/>
          </p:cNvSpPr>
          <p:nvPr>
            <p:ph type="pic" sz="quarter" idx="12"/>
          </p:nvPr>
        </p:nvSpPr>
        <p:spPr>
          <a:xfrm>
            <a:off x="13660580" y="1828800"/>
            <a:ext cx="4876801" cy="7065818"/>
          </a:xfrm>
          <a:custGeom>
            <a:avLst/>
            <a:gdLst>
              <a:gd name="connsiteX0" fmla="*/ 0 w 4876801"/>
              <a:gd name="connsiteY0" fmla="*/ 0 h 7065818"/>
              <a:gd name="connsiteX1" fmla="*/ 4876801 w 4876801"/>
              <a:gd name="connsiteY1" fmla="*/ 0 h 7065818"/>
              <a:gd name="connsiteX2" fmla="*/ 4876801 w 4876801"/>
              <a:gd name="connsiteY2" fmla="*/ 7065818 h 7065818"/>
              <a:gd name="connsiteX3" fmla="*/ 0 w 4876801"/>
              <a:gd name="connsiteY3" fmla="*/ 7065818 h 7065818"/>
            </a:gdLst>
            <a:ahLst/>
            <a:cxnLst>
              <a:cxn ang="0">
                <a:pos x="connsiteX0" y="connsiteY0"/>
              </a:cxn>
              <a:cxn ang="0">
                <a:pos x="connsiteX1" y="connsiteY1"/>
              </a:cxn>
              <a:cxn ang="0">
                <a:pos x="connsiteX2" y="connsiteY2"/>
              </a:cxn>
              <a:cxn ang="0">
                <a:pos x="connsiteX3" y="connsiteY3"/>
              </a:cxn>
            </a:cxnLst>
            <a:rect l="l" t="t" r="r" b="b"/>
            <a:pathLst>
              <a:path w="4876801" h="7065818">
                <a:moveTo>
                  <a:pt x="0" y="0"/>
                </a:moveTo>
                <a:lnTo>
                  <a:pt x="4876801" y="0"/>
                </a:lnTo>
                <a:lnTo>
                  <a:pt x="4876801" y="7065818"/>
                </a:lnTo>
                <a:lnTo>
                  <a:pt x="0" y="7065818"/>
                </a:lnTo>
                <a:close/>
              </a:path>
            </a:pathLst>
          </a:custGeom>
        </p:spPr>
        <p:txBody>
          <a:bodyPr wrap="square">
            <a:noAutofit/>
          </a:bodyPr>
          <a:lstStyle/>
          <a:p>
            <a:endParaRPr lang="en-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74" name="Picture Placeholder 273"/>
          <p:cNvSpPr>
            <a:spLocks noGrp="1"/>
          </p:cNvSpPr>
          <p:nvPr>
            <p:ph type="pic" sz="quarter" idx="10"/>
          </p:nvPr>
        </p:nvSpPr>
        <p:spPr>
          <a:xfrm>
            <a:off x="2860902" y="0"/>
            <a:ext cx="8098972" cy="13679487"/>
          </a:xfrm>
          <a:custGeom>
            <a:avLst/>
            <a:gdLst>
              <a:gd name="connsiteX0" fmla="*/ 0 w 8098972"/>
              <a:gd name="connsiteY0" fmla="*/ 0 h 8098405"/>
              <a:gd name="connsiteX1" fmla="*/ 8098972 w 8098972"/>
              <a:gd name="connsiteY1" fmla="*/ 0 h 8098405"/>
              <a:gd name="connsiteX2" fmla="*/ 8098972 w 8098972"/>
              <a:gd name="connsiteY2" fmla="*/ 8098405 h 8098405"/>
              <a:gd name="connsiteX3" fmla="*/ 0 w 8098972"/>
              <a:gd name="connsiteY3" fmla="*/ 8098405 h 8098405"/>
            </a:gdLst>
            <a:ahLst/>
            <a:cxnLst>
              <a:cxn ang="0">
                <a:pos x="connsiteX0" y="connsiteY0"/>
              </a:cxn>
              <a:cxn ang="0">
                <a:pos x="connsiteX1" y="connsiteY1"/>
              </a:cxn>
              <a:cxn ang="0">
                <a:pos x="connsiteX2" y="connsiteY2"/>
              </a:cxn>
              <a:cxn ang="0">
                <a:pos x="connsiteX3" y="connsiteY3"/>
              </a:cxn>
            </a:cxnLst>
            <a:rect l="l" t="t" r="r" b="b"/>
            <a:pathLst>
              <a:path w="8098972" h="8098405">
                <a:moveTo>
                  <a:pt x="0" y="0"/>
                </a:moveTo>
                <a:lnTo>
                  <a:pt x="8098972" y="0"/>
                </a:lnTo>
                <a:lnTo>
                  <a:pt x="8098972" y="8098405"/>
                </a:lnTo>
                <a:lnTo>
                  <a:pt x="0" y="8098405"/>
                </a:lnTo>
                <a:close/>
              </a:path>
            </a:pathLst>
          </a:custGeom>
        </p:spPr>
        <p:txBody>
          <a:bodyPr wrap="square">
            <a:noAutofit/>
          </a:bodyPr>
          <a:lstStyle/>
          <a:p>
            <a:endParaRPr lang="en-I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4479250" cy="13679488"/>
          </a:xfrm>
        </p:spPr>
        <p:txBody>
          <a:bodyPr/>
          <a:lstStyle/>
          <a:p>
            <a:endParaRPr lang="en-ID"/>
          </a:p>
        </p:txBody>
      </p:sp>
      <p:sp>
        <p:nvSpPr>
          <p:cNvPr id="9" name="Picture Placeholder 8"/>
          <p:cNvSpPr>
            <a:spLocks noGrp="1"/>
          </p:cNvSpPr>
          <p:nvPr>
            <p:ph type="pic" sz="quarter" idx="11"/>
          </p:nvPr>
        </p:nvSpPr>
        <p:spPr>
          <a:xfrm>
            <a:off x="3879850" y="887413"/>
            <a:ext cx="8359775" cy="11914187"/>
          </a:xfrm>
        </p:spPr>
        <p:txBody>
          <a:bodyPr/>
          <a:lstStyle/>
          <a:p>
            <a:endParaRPr lang="en-I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1436" y="4450506"/>
            <a:ext cx="24550686" cy="4778477"/>
          </a:xfrm>
          <a:custGeom>
            <a:avLst/>
            <a:gdLst>
              <a:gd name="connsiteX0" fmla="*/ 0 w 24479248"/>
              <a:gd name="connsiteY0" fmla="*/ 0 h 4778477"/>
              <a:gd name="connsiteX1" fmla="*/ 24479248 w 24479248"/>
              <a:gd name="connsiteY1" fmla="*/ 0 h 4778477"/>
              <a:gd name="connsiteX2" fmla="*/ 24479248 w 24479248"/>
              <a:gd name="connsiteY2" fmla="*/ 4778477 h 4778477"/>
              <a:gd name="connsiteX3" fmla="*/ 0 w 24479248"/>
              <a:gd name="connsiteY3" fmla="*/ 4778477 h 4778477"/>
            </a:gdLst>
            <a:ahLst/>
            <a:cxnLst>
              <a:cxn ang="0">
                <a:pos x="connsiteX0" y="connsiteY0"/>
              </a:cxn>
              <a:cxn ang="0">
                <a:pos x="connsiteX1" y="connsiteY1"/>
              </a:cxn>
              <a:cxn ang="0">
                <a:pos x="connsiteX2" y="connsiteY2"/>
              </a:cxn>
              <a:cxn ang="0">
                <a:pos x="connsiteX3" y="connsiteY3"/>
              </a:cxn>
            </a:cxnLst>
            <a:rect l="l" t="t" r="r" b="b"/>
            <a:pathLst>
              <a:path w="24479248" h="4778477">
                <a:moveTo>
                  <a:pt x="0" y="0"/>
                </a:moveTo>
                <a:lnTo>
                  <a:pt x="24479248" y="0"/>
                </a:lnTo>
                <a:lnTo>
                  <a:pt x="24479248" y="4778477"/>
                </a:lnTo>
                <a:lnTo>
                  <a:pt x="0" y="4778477"/>
                </a:lnTo>
                <a:close/>
              </a:path>
            </a:pathLst>
          </a:custGeom>
        </p:spPr>
        <p:txBody>
          <a:bodyPr wrap="square">
            <a:noAutofit/>
          </a:bodyPr>
          <a:lstStyle/>
          <a:p>
            <a:endParaRPr lang="en-I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8843009" y="2553808"/>
            <a:ext cx="4342049" cy="8495071"/>
          </a:xfrm>
          <a:custGeom>
            <a:avLst/>
            <a:gdLst>
              <a:gd name="connsiteX0" fmla="*/ 0 w 4079279"/>
              <a:gd name="connsiteY0" fmla="*/ 0 h 8495071"/>
              <a:gd name="connsiteX1" fmla="*/ 4079279 w 4079279"/>
              <a:gd name="connsiteY1" fmla="*/ 0 h 8495071"/>
              <a:gd name="connsiteX2" fmla="*/ 4079279 w 4079279"/>
              <a:gd name="connsiteY2" fmla="*/ 8495071 h 8495071"/>
              <a:gd name="connsiteX3" fmla="*/ 0 w 4079279"/>
              <a:gd name="connsiteY3" fmla="*/ 8495071 h 8495071"/>
            </a:gdLst>
            <a:ahLst/>
            <a:cxnLst>
              <a:cxn ang="0">
                <a:pos x="connsiteX0" y="connsiteY0"/>
              </a:cxn>
              <a:cxn ang="0">
                <a:pos x="connsiteX1" y="connsiteY1"/>
              </a:cxn>
              <a:cxn ang="0">
                <a:pos x="connsiteX2" y="connsiteY2"/>
              </a:cxn>
              <a:cxn ang="0">
                <a:pos x="connsiteX3" y="connsiteY3"/>
              </a:cxn>
            </a:cxnLst>
            <a:rect l="l" t="t" r="r" b="b"/>
            <a:pathLst>
              <a:path w="4079279" h="8495071">
                <a:moveTo>
                  <a:pt x="0" y="0"/>
                </a:moveTo>
                <a:lnTo>
                  <a:pt x="4079279" y="0"/>
                </a:lnTo>
                <a:lnTo>
                  <a:pt x="4079279" y="8495071"/>
                </a:lnTo>
                <a:lnTo>
                  <a:pt x="0" y="8495071"/>
                </a:lnTo>
                <a:close/>
              </a:path>
            </a:pathLst>
          </a:custGeom>
        </p:spPr>
        <p:txBody>
          <a:bodyPr wrap="square">
            <a:noAutofit/>
          </a:bodyPr>
          <a:lstStyle/>
          <a:p>
            <a:endParaRPr lang="en-ID"/>
          </a:p>
        </p:txBody>
      </p:sp>
      <p:sp>
        <p:nvSpPr>
          <p:cNvPr id="24" name="Picture Placeholder 23"/>
          <p:cNvSpPr>
            <a:spLocks noGrp="1"/>
          </p:cNvSpPr>
          <p:nvPr>
            <p:ph type="pic" sz="quarter" idx="11"/>
          </p:nvPr>
        </p:nvSpPr>
        <p:spPr>
          <a:xfrm>
            <a:off x="13185058" y="2556490"/>
            <a:ext cx="4336026" cy="3431355"/>
          </a:xfrm>
          <a:custGeom>
            <a:avLst/>
            <a:gdLst>
              <a:gd name="connsiteX0" fmla="*/ 0 w 4079278"/>
              <a:gd name="connsiteY0" fmla="*/ 0 h 3224879"/>
              <a:gd name="connsiteX1" fmla="*/ 4079278 w 4079278"/>
              <a:gd name="connsiteY1" fmla="*/ 0 h 3224879"/>
              <a:gd name="connsiteX2" fmla="*/ 4079278 w 4079278"/>
              <a:gd name="connsiteY2" fmla="*/ 3224879 h 3224879"/>
              <a:gd name="connsiteX3" fmla="*/ 0 w 4079278"/>
              <a:gd name="connsiteY3" fmla="*/ 3224879 h 3224879"/>
            </a:gdLst>
            <a:ahLst/>
            <a:cxnLst>
              <a:cxn ang="0">
                <a:pos x="connsiteX0" y="connsiteY0"/>
              </a:cxn>
              <a:cxn ang="0">
                <a:pos x="connsiteX1" y="connsiteY1"/>
              </a:cxn>
              <a:cxn ang="0">
                <a:pos x="connsiteX2" y="connsiteY2"/>
              </a:cxn>
              <a:cxn ang="0">
                <a:pos x="connsiteX3" y="connsiteY3"/>
              </a:cxn>
            </a:cxnLst>
            <a:rect l="l" t="t" r="r" b="b"/>
            <a:pathLst>
              <a:path w="4079278" h="3224879">
                <a:moveTo>
                  <a:pt x="0" y="0"/>
                </a:moveTo>
                <a:lnTo>
                  <a:pt x="4079278" y="0"/>
                </a:lnTo>
                <a:lnTo>
                  <a:pt x="4079278" y="3224879"/>
                </a:lnTo>
                <a:lnTo>
                  <a:pt x="0" y="3224879"/>
                </a:lnTo>
                <a:close/>
              </a:path>
            </a:pathLst>
          </a:custGeom>
        </p:spPr>
        <p:txBody>
          <a:bodyPr wrap="square">
            <a:noAutofit/>
          </a:bodyPr>
          <a:lstStyle/>
          <a:p>
            <a:endParaRPr lang="en-ID"/>
          </a:p>
        </p:txBody>
      </p:sp>
      <p:sp>
        <p:nvSpPr>
          <p:cNvPr id="27" name="Picture Placeholder 26"/>
          <p:cNvSpPr>
            <a:spLocks noGrp="1"/>
          </p:cNvSpPr>
          <p:nvPr>
            <p:ph type="pic" sz="quarter" idx="12"/>
          </p:nvPr>
        </p:nvSpPr>
        <p:spPr>
          <a:xfrm>
            <a:off x="17521084" y="2556489"/>
            <a:ext cx="4984956" cy="3431355"/>
          </a:xfrm>
          <a:custGeom>
            <a:avLst/>
            <a:gdLst>
              <a:gd name="connsiteX0" fmla="*/ 0 w 4984956"/>
              <a:gd name="connsiteY0" fmla="*/ 0 h 3224879"/>
              <a:gd name="connsiteX1" fmla="*/ 4984956 w 4984956"/>
              <a:gd name="connsiteY1" fmla="*/ 0 h 3224879"/>
              <a:gd name="connsiteX2" fmla="*/ 4984956 w 4984956"/>
              <a:gd name="connsiteY2" fmla="*/ 3224879 h 3224879"/>
              <a:gd name="connsiteX3" fmla="*/ 0 w 4984956"/>
              <a:gd name="connsiteY3" fmla="*/ 3224879 h 3224879"/>
            </a:gdLst>
            <a:ahLst/>
            <a:cxnLst>
              <a:cxn ang="0">
                <a:pos x="connsiteX0" y="connsiteY0"/>
              </a:cxn>
              <a:cxn ang="0">
                <a:pos x="connsiteX1" y="connsiteY1"/>
              </a:cxn>
              <a:cxn ang="0">
                <a:pos x="connsiteX2" y="connsiteY2"/>
              </a:cxn>
              <a:cxn ang="0">
                <a:pos x="connsiteX3" y="connsiteY3"/>
              </a:cxn>
            </a:cxnLst>
            <a:rect l="l" t="t" r="r" b="b"/>
            <a:pathLst>
              <a:path w="4984956" h="3224879">
                <a:moveTo>
                  <a:pt x="0" y="0"/>
                </a:moveTo>
                <a:lnTo>
                  <a:pt x="4984956" y="0"/>
                </a:lnTo>
                <a:lnTo>
                  <a:pt x="4984956" y="3224879"/>
                </a:lnTo>
                <a:lnTo>
                  <a:pt x="0" y="3224879"/>
                </a:lnTo>
                <a:close/>
              </a:path>
            </a:pathLst>
          </a:custGeom>
        </p:spPr>
        <p:txBody>
          <a:bodyPr wrap="square">
            <a:noAutofit/>
          </a:bodyPr>
          <a:lstStyle/>
          <a:p>
            <a:endParaRPr lang="en-ID"/>
          </a:p>
        </p:txBody>
      </p:sp>
      <p:sp>
        <p:nvSpPr>
          <p:cNvPr id="30" name="Picture Placeholder 29"/>
          <p:cNvSpPr>
            <a:spLocks noGrp="1"/>
          </p:cNvSpPr>
          <p:nvPr>
            <p:ph type="pic" sz="quarter" idx="13"/>
          </p:nvPr>
        </p:nvSpPr>
        <p:spPr>
          <a:xfrm>
            <a:off x="13185058" y="5987845"/>
            <a:ext cx="4336026" cy="5061034"/>
          </a:xfrm>
          <a:custGeom>
            <a:avLst/>
            <a:gdLst>
              <a:gd name="connsiteX0" fmla="*/ 0 w 4079278"/>
              <a:gd name="connsiteY0" fmla="*/ 0 h 5061034"/>
              <a:gd name="connsiteX1" fmla="*/ 4079278 w 4079278"/>
              <a:gd name="connsiteY1" fmla="*/ 0 h 5061034"/>
              <a:gd name="connsiteX2" fmla="*/ 4079278 w 4079278"/>
              <a:gd name="connsiteY2" fmla="*/ 5061034 h 5061034"/>
              <a:gd name="connsiteX3" fmla="*/ 0 w 4079278"/>
              <a:gd name="connsiteY3" fmla="*/ 5061034 h 5061034"/>
            </a:gdLst>
            <a:ahLst/>
            <a:cxnLst>
              <a:cxn ang="0">
                <a:pos x="connsiteX0" y="connsiteY0"/>
              </a:cxn>
              <a:cxn ang="0">
                <a:pos x="connsiteX1" y="connsiteY1"/>
              </a:cxn>
              <a:cxn ang="0">
                <a:pos x="connsiteX2" y="connsiteY2"/>
              </a:cxn>
              <a:cxn ang="0">
                <a:pos x="connsiteX3" y="connsiteY3"/>
              </a:cxn>
            </a:cxnLst>
            <a:rect l="l" t="t" r="r" b="b"/>
            <a:pathLst>
              <a:path w="4079278" h="5061034">
                <a:moveTo>
                  <a:pt x="0" y="0"/>
                </a:moveTo>
                <a:lnTo>
                  <a:pt x="4079278" y="0"/>
                </a:lnTo>
                <a:lnTo>
                  <a:pt x="4079278" y="5061034"/>
                </a:lnTo>
                <a:lnTo>
                  <a:pt x="0" y="5061034"/>
                </a:lnTo>
                <a:close/>
              </a:path>
            </a:pathLst>
          </a:custGeom>
        </p:spPr>
        <p:txBody>
          <a:bodyPr wrap="square">
            <a:noAutofit/>
          </a:bodyPr>
          <a:lstStyle/>
          <a:p>
            <a:endParaRPr lang="en-ID" dirty="0"/>
          </a:p>
        </p:txBody>
      </p:sp>
      <p:sp>
        <p:nvSpPr>
          <p:cNvPr id="33" name="Picture Placeholder 32"/>
          <p:cNvSpPr>
            <a:spLocks noGrp="1"/>
          </p:cNvSpPr>
          <p:nvPr>
            <p:ph type="pic" sz="quarter" idx="14"/>
          </p:nvPr>
        </p:nvSpPr>
        <p:spPr>
          <a:xfrm>
            <a:off x="17527108" y="5987845"/>
            <a:ext cx="4978932" cy="5061034"/>
          </a:xfrm>
          <a:custGeom>
            <a:avLst/>
            <a:gdLst>
              <a:gd name="connsiteX0" fmla="*/ 0 w 4978932"/>
              <a:gd name="connsiteY0" fmla="*/ 0 h 5061034"/>
              <a:gd name="connsiteX1" fmla="*/ 4978932 w 4978932"/>
              <a:gd name="connsiteY1" fmla="*/ 0 h 5061034"/>
              <a:gd name="connsiteX2" fmla="*/ 4978932 w 4978932"/>
              <a:gd name="connsiteY2" fmla="*/ 5061034 h 5061034"/>
              <a:gd name="connsiteX3" fmla="*/ 0 w 4978932"/>
              <a:gd name="connsiteY3" fmla="*/ 5061034 h 5061034"/>
            </a:gdLst>
            <a:ahLst/>
            <a:cxnLst>
              <a:cxn ang="0">
                <a:pos x="connsiteX0" y="connsiteY0"/>
              </a:cxn>
              <a:cxn ang="0">
                <a:pos x="connsiteX1" y="connsiteY1"/>
              </a:cxn>
              <a:cxn ang="0">
                <a:pos x="connsiteX2" y="connsiteY2"/>
              </a:cxn>
              <a:cxn ang="0">
                <a:pos x="connsiteX3" y="connsiteY3"/>
              </a:cxn>
            </a:cxnLst>
            <a:rect l="l" t="t" r="r" b="b"/>
            <a:pathLst>
              <a:path w="4978932" h="5061034">
                <a:moveTo>
                  <a:pt x="0" y="0"/>
                </a:moveTo>
                <a:lnTo>
                  <a:pt x="4978932" y="0"/>
                </a:lnTo>
                <a:lnTo>
                  <a:pt x="4978932" y="5061034"/>
                </a:lnTo>
                <a:lnTo>
                  <a:pt x="0" y="5061034"/>
                </a:lnTo>
                <a:close/>
              </a:path>
            </a:pathLst>
          </a:custGeom>
        </p:spPr>
        <p:txBody>
          <a:bodyPr wrap="square">
            <a:noAutofit/>
          </a:bodyPr>
          <a:lstStyle/>
          <a:p>
            <a:endParaRPr lang="en-I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710543" y="2481943"/>
            <a:ext cx="4637314" cy="8196943"/>
          </a:xfrm>
          <a:custGeom>
            <a:avLst/>
            <a:gdLst>
              <a:gd name="connsiteX0" fmla="*/ 0 w 4637314"/>
              <a:gd name="connsiteY0" fmla="*/ 0 h 8196943"/>
              <a:gd name="connsiteX1" fmla="*/ 4637314 w 4637314"/>
              <a:gd name="connsiteY1" fmla="*/ 0 h 8196943"/>
              <a:gd name="connsiteX2" fmla="*/ 4637314 w 4637314"/>
              <a:gd name="connsiteY2" fmla="*/ 8196943 h 8196943"/>
              <a:gd name="connsiteX3" fmla="*/ 0 w 4637314"/>
              <a:gd name="connsiteY3" fmla="*/ 8196943 h 8196943"/>
            </a:gdLst>
            <a:ahLst/>
            <a:cxnLst>
              <a:cxn ang="0">
                <a:pos x="connsiteX0" y="connsiteY0"/>
              </a:cxn>
              <a:cxn ang="0">
                <a:pos x="connsiteX1" y="connsiteY1"/>
              </a:cxn>
              <a:cxn ang="0">
                <a:pos x="connsiteX2" y="connsiteY2"/>
              </a:cxn>
              <a:cxn ang="0">
                <a:pos x="connsiteX3" y="connsiteY3"/>
              </a:cxn>
            </a:cxnLst>
            <a:rect l="l" t="t" r="r" b="b"/>
            <a:pathLst>
              <a:path w="4637314" h="8196943">
                <a:moveTo>
                  <a:pt x="0" y="0"/>
                </a:moveTo>
                <a:lnTo>
                  <a:pt x="4637314" y="0"/>
                </a:lnTo>
                <a:lnTo>
                  <a:pt x="4637314" y="8196943"/>
                </a:lnTo>
                <a:lnTo>
                  <a:pt x="0" y="8196943"/>
                </a:lnTo>
                <a:close/>
              </a:path>
            </a:pathLst>
          </a:custGeom>
        </p:spPr>
        <p:txBody>
          <a:bodyPr wrap="square">
            <a:noAutofit/>
          </a:bodyPr>
          <a:lstStyle/>
          <a:p>
            <a:endParaRPr lang="en-I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3487400" y="3984171"/>
            <a:ext cx="8458200" cy="9695316"/>
          </a:xfrm>
          <a:custGeom>
            <a:avLst/>
            <a:gdLst>
              <a:gd name="connsiteX0" fmla="*/ 0 w 8458200"/>
              <a:gd name="connsiteY0" fmla="*/ 0 h 9695316"/>
              <a:gd name="connsiteX1" fmla="*/ 8458200 w 8458200"/>
              <a:gd name="connsiteY1" fmla="*/ 0 h 9695316"/>
              <a:gd name="connsiteX2" fmla="*/ 8458200 w 8458200"/>
              <a:gd name="connsiteY2" fmla="*/ 9695316 h 9695316"/>
              <a:gd name="connsiteX3" fmla="*/ 0 w 8458200"/>
              <a:gd name="connsiteY3" fmla="*/ 9695316 h 9695316"/>
            </a:gdLst>
            <a:ahLst/>
            <a:cxnLst>
              <a:cxn ang="0">
                <a:pos x="connsiteX0" y="connsiteY0"/>
              </a:cxn>
              <a:cxn ang="0">
                <a:pos x="connsiteX1" y="connsiteY1"/>
              </a:cxn>
              <a:cxn ang="0">
                <a:pos x="connsiteX2" y="connsiteY2"/>
              </a:cxn>
              <a:cxn ang="0">
                <a:pos x="connsiteX3" y="connsiteY3"/>
              </a:cxn>
            </a:cxnLst>
            <a:rect l="l" t="t" r="r" b="b"/>
            <a:pathLst>
              <a:path w="8458200" h="9695316">
                <a:moveTo>
                  <a:pt x="0" y="0"/>
                </a:moveTo>
                <a:lnTo>
                  <a:pt x="8458200" y="0"/>
                </a:lnTo>
                <a:lnTo>
                  <a:pt x="8458200" y="9695316"/>
                </a:lnTo>
                <a:lnTo>
                  <a:pt x="0" y="9695316"/>
                </a:lnTo>
                <a:close/>
              </a:path>
            </a:pathLst>
          </a:custGeom>
        </p:spPr>
        <p:txBody>
          <a:bodyPr wrap="square">
            <a:noAutofit/>
          </a:bodyPr>
          <a:lstStyle/>
          <a:p>
            <a:endParaRPr lang="en-I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514601" y="3102429"/>
            <a:ext cx="10319657" cy="6498771"/>
          </a:xfrm>
          <a:custGeom>
            <a:avLst/>
            <a:gdLst>
              <a:gd name="connsiteX0" fmla="*/ 0 w 10319657"/>
              <a:gd name="connsiteY0" fmla="*/ 0 h 6498771"/>
              <a:gd name="connsiteX1" fmla="*/ 10319657 w 10319657"/>
              <a:gd name="connsiteY1" fmla="*/ 0 h 6498771"/>
              <a:gd name="connsiteX2" fmla="*/ 10319657 w 10319657"/>
              <a:gd name="connsiteY2" fmla="*/ 6498771 h 6498771"/>
              <a:gd name="connsiteX3" fmla="*/ 0 w 10319657"/>
              <a:gd name="connsiteY3" fmla="*/ 6498771 h 6498771"/>
            </a:gdLst>
            <a:ahLst/>
            <a:cxnLst>
              <a:cxn ang="0">
                <a:pos x="connsiteX0" y="connsiteY0"/>
              </a:cxn>
              <a:cxn ang="0">
                <a:pos x="connsiteX1" y="connsiteY1"/>
              </a:cxn>
              <a:cxn ang="0">
                <a:pos x="connsiteX2" y="connsiteY2"/>
              </a:cxn>
              <a:cxn ang="0">
                <a:pos x="connsiteX3" y="connsiteY3"/>
              </a:cxn>
            </a:cxnLst>
            <a:rect l="l" t="t" r="r" b="b"/>
            <a:pathLst>
              <a:path w="10319657" h="6498771">
                <a:moveTo>
                  <a:pt x="0" y="0"/>
                </a:moveTo>
                <a:lnTo>
                  <a:pt x="10319657" y="0"/>
                </a:lnTo>
                <a:lnTo>
                  <a:pt x="10319657" y="6498771"/>
                </a:lnTo>
                <a:lnTo>
                  <a:pt x="0" y="6498771"/>
                </a:lnTo>
                <a:close/>
              </a:path>
            </a:pathLst>
          </a:custGeom>
        </p:spPr>
        <p:txBody>
          <a:bodyPr wrap="square">
            <a:noAutofit/>
          </a:bodyPr>
          <a:lstStyle/>
          <a:p>
            <a:endParaRPr lang="en-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339263" y="5062538"/>
            <a:ext cx="12279312" cy="4505325"/>
          </a:xfrm>
        </p:spPr>
        <p:txBody>
          <a:bodyPr/>
          <a:lstStyle/>
          <a:p>
            <a:endParaRPr lang="en-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2775857" y="5159830"/>
            <a:ext cx="9463768" cy="5878285"/>
          </a:xfrm>
          <a:custGeom>
            <a:avLst/>
            <a:gdLst>
              <a:gd name="connsiteX0" fmla="*/ 0 w 9463768"/>
              <a:gd name="connsiteY0" fmla="*/ 0 h 5878285"/>
              <a:gd name="connsiteX1" fmla="*/ 6041573 w 9463768"/>
              <a:gd name="connsiteY1" fmla="*/ 0 h 5878285"/>
              <a:gd name="connsiteX2" fmla="*/ 6041573 w 9463768"/>
              <a:gd name="connsiteY2" fmla="*/ 2939142 h 5878285"/>
              <a:gd name="connsiteX3" fmla="*/ 9463768 w 9463768"/>
              <a:gd name="connsiteY3" fmla="*/ 2939142 h 5878285"/>
              <a:gd name="connsiteX4" fmla="*/ 9463768 w 9463768"/>
              <a:gd name="connsiteY4" fmla="*/ 5878285 h 5878285"/>
              <a:gd name="connsiteX5" fmla="*/ 0 w 9463768"/>
              <a:gd name="connsiteY5" fmla="*/ 5878285 h 587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768" h="5878285">
                <a:moveTo>
                  <a:pt x="0" y="0"/>
                </a:moveTo>
                <a:lnTo>
                  <a:pt x="6041573" y="0"/>
                </a:lnTo>
                <a:lnTo>
                  <a:pt x="6041573" y="2939142"/>
                </a:lnTo>
                <a:lnTo>
                  <a:pt x="9463768" y="2939142"/>
                </a:lnTo>
                <a:lnTo>
                  <a:pt x="9463768" y="5878285"/>
                </a:lnTo>
                <a:lnTo>
                  <a:pt x="0" y="5878285"/>
                </a:lnTo>
                <a:close/>
              </a:path>
            </a:pathLst>
          </a:custGeom>
        </p:spPr>
        <p:txBody>
          <a:bodyPr wrap="square">
            <a:noAutofit/>
          </a:bodyPr>
          <a:lstStyle/>
          <a:p>
            <a:endParaRPr lang="en-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325091" y="3158042"/>
            <a:ext cx="10034588" cy="3681702"/>
          </a:xfrm>
          <a:custGeom>
            <a:avLst/>
            <a:gdLst>
              <a:gd name="connsiteX0" fmla="*/ 0 w 10034588"/>
              <a:gd name="connsiteY0" fmla="*/ 0 h 3681702"/>
              <a:gd name="connsiteX1" fmla="*/ 10034588 w 10034588"/>
              <a:gd name="connsiteY1" fmla="*/ 0 h 3681702"/>
              <a:gd name="connsiteX2" fmla="*/ 10034588 w 10034588"/>
              <a:gd name="connsiteY2" fmla="*/ 3681702 h 3681702"/>
              <a:gd name="connsiteX3" fmla="*/ 0 w 10034588"/>
              <a:gd name="connsiteY3" fmla="*/ 3681702 h 3681702"/>
            </a:gdLst>
            <a:ahLst/>
            <a:cxnLst>
              <a:cxn ang="0">
                <a:pos x="connsiteX0" y="connsiteY0"/>
              </a:cxn>
              <a:cxn ang="0">
                <a:pos x="connsiteX1" y="connsiteY1"/>
              </a:cxn>
              <a:cxn ang="0">
                <a:pos x="connsiteX2" y="connsiteY2"/>
              </a:cxn>
              <a:cxn ang="0">
                <a:pos x="connsiteX3" y="connsiteY3"/>
              </a:cxn>
            </a:cxnLst>
            <a:rect l="l" t="t" r="r" b="b"/>
            <a:pathLst>
              <a:path w="10034588" h="3681702">
                <a:moveTo>
                  <a:pt x="0" y="0"/>
                </a:moveTo>
                <a:lnTo>
                  <a:pt x="10034588" y="0"/>
                </a:lnTo>
                <a:lnTo>
                  <a:pt x="10034588" y="3681702"/>
                </a:lnTo>
                <a:lnTo>
                  <a:pt x="0" y="3681702"/>
                </a:lnTo>
                <a:close/>
              </a:path>
            </a:pathLst>
          </a:custGeom>
        </p:spPr>
        <p:txBody>
          <a:bodyPr wrap="square">
            <a:noAutofit/>
          </a:bodyPr>
          <a:lstStyle/>
          <a:p>
            <a:endParaRPr lang="en-ID"/>
          </a:p>
        </p:txBody>
      </p:sp>
      <p:sp>
        <p:nvSpPr>
          <p:cNvPr id="10" name="Picture Placeholder 9"/>
          <p:cNvSpPr>
            <a:spLocks noGrp="1"/>
          </p:cNvSpPr>
          <p:nvPr>
            <p:ph type="pic" sz="quarter" idx="11"/>
          </p:nvPr>
        </p:nvSpPr>
        <p:spPr>
          <a:xfrm>
            <a:off x="7647710" y="6840538"/>
            <a:ext cx="3906982" cy="3681702"/>
          </a:xfrm>
          <a:custGeom>
            <a:avLst/>
            <a:gdLst>
              <a:gd name="connsiteX0" fmla="*/ 0 w 3906982"/>
              <a:gd name="connsiteY0" fmla="*/ 0 h 3681702"/>
              <a:gd name="connsiteX1" fmla="*/ 3906982 w 3906982"/>
              <a:gd name="connsiteY1" fmla="*/ 0 h 3681702"/>
              <a:gd name="connsiteX2" fmla="*/ 3906982 w 3906982"/>
              <a:gd name="connsiteY2" fmla="*/ 3681702 h 3681702"/>
              <a:gd name="connsiteX3" fmla="*/ 0 w 3906982"/>
              <a:gd name="connsiteY3" fmla="*/ 3681702 h 3681702"/>
            </a:gdLst>
            <a:ahLst/>
            <a:cxnLst>
              <a:cxn ang="0">
                <a:pos x="connsiteX0" y="connsiteY0"/>
              </a:cxn>
              <a:cxn ang="0">
                <a:pos x="connsiteX1" y="connsiteY1"/>
              </a:cxn>
              <a:cxn ang="0">
                <a:pos x="connsiteX2" y="connsiteY2"/>
              </a:cxn>
              <a:cxn ang="0">
                <a:pos x="connsiteX3" y="connsiteY3"/>
              </a:cxn>
            </a:cxnLst>
            <a:rect l="l" t="t" r="r" b="b"/>
            <a:pathLst>
              <a:path w="3906982" h="3681702">
                <a:moveTo>
                  <a:pt x="0" y="0"/>
                </a:moveTo>
                <a:lnTo>
                  <a:pt x="3906982" y="0"/>
                </a:lnTo>
                <a:lnTo>
                  <a:pt x="3906982" y="3681702"/>
                </a:lnTo>
                <a:lnTo>
                  <a:pt x="0" y="3681702"/>
                </a:lnTo>
                <a:close/>
              </a:path>
            </a:pathLst>
          </a:custGeom>
        </p:spPr>
        <p:txBody>
          <a:bodyPr wrap="square">
            <a:noAutofit/>
          </a:bodyPr>
          <a:lstStyle/>
          <a:p>
            <a:endParaRPr lang="en-ID"/>
          </a:p>
        </p:txBody>
      </p:sp>
      <p:sp>
        <p:nvSpPr>
          <p:cNvPr id="13" name="Picture Placeholder 12"/>
          <p:cNvSpPr>
            <a:spLocks noGrp="1"/>
          </p:cNvSpPr>
          <p:nvPr>
            <p:ph type="pic" sz="quarter" idx="12"/>
          </p:nvPr>
        </p:nvSpPr>
        <p:spPr>
          <a:xfrm>
            <a:off x="11554692" y="6838156"/>
            <a:ext cx="6626370" cy="3681702"/>
          </a:xfrm>
          <a:custGeom>
            <a:avLst/>
            <a:gdLst>
              <a:gd name="connsiteX0" fmla="*/ 0 w 6626370"/>
              <a:gd name="connsiteY0" fmla="*/ 0 h 3681702"/>
              <a:gd name="connsiteX1" fmla="*/ 6626370 w 6626370"/>
              <a:gd name="connsiteY1" fmla="*/ 0 h 3681702"/>
              <a:gd name="connsiteX2" fmla="*/ 6626370 w 6626370"/>
              <a:gd name="connsiteY2" fmla="*/ 3681702 h 3681702"/>
              <a:gd name="connsiteX3" fmla="*/ 0 w 6626370"/>
              <a:gd name="connsiteY3" fmla="*/ 3681702 h 3681702"/>
            </a:gdLst>
            <a:ahLst/>
            <a:cxnLst>
              <a:cxn ang="0">
                <a:pos x="connsiteX0" y="connsiteY0"/>
              </a:cxn>
              <a:cxn ang="0">
                <a:pos x="connsiteX1" y="connsiteY1"/>
              </a:cxn>
              <a:cxn ang="0">
                <a:pos x="connsiteX2" y="connsiteY2"/>
              </a:cxn>
              <a:cxn ang="0">
                <a:pos x="connsiteX3" y="connsiteY3"/>
              </a:cxn>
            </a:cxnLst>
            <a:rect l="l" t="t" r="r" b="b"/>
            <a:pathLst>
              <a:path w="6626370" h="3681702">
                <a:moveTo>
                  <a:pt x="0" y="0"/>
                </a:moveTo>
                <a:lnTo>
                  <a:pt x="6626370" y="0"/>
                </a:lnTo>
                <a:lnTo>
                  <a:pt x="6626370" y="3681702"/>
                </a:lnTo>
                <a:lnTo>
                  <a:pt x="0" y="3681702"/>
                </a:lnTo>
                <a:close/>
              </a:path>
            </a:pathLst>
          </a:custGeom>
        </p:spPr>
        <p:txBody>
          <a:bodyPr wrap="square">
            <a:noAutofit/>
          </a:bodyPr>
          <a:lstStyle/>
          <a:p>
            <a:endParaRPr lang="en-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2607636" y="2133601"/>
            <a:ext cx="7592292" cy="7592291"/>
          </a:xfrm>
          <a:custGeom>
            <a:avLst/>
            <a:gdLst>
              <a:gd name="connsiteX0" fmla="*/ 0 w 7592292"/>
              <a:gd name="connsiteY0" fmla="*/ 0 h 7592291"/>
              <a:gd name="connsiteX1" fmla="*/ 7592292 w 7592292"/>
              <a:gd name="connsiteY1" fmla="*/ 0 h 7592291"/>
              <a:gd name="connsiteX2" fmla="*/ 7592292 w 7592292"/>
              <a:gd name="connsiteY2" fmla="*/ 3823855 h 7592291"/>
              <a:gd name="connsiteX3" fmla="*/ 3823855 w 7592292"/>
              <a:gd name="connsiteY3" fmla="*/ 3823855 h 7592291"/>
              <a:gd name="connsiteX4" fmla="*/ 3823855 w 7592292"/>
              <a:gd name="connsiteY4" fmla="*/ 7592291 h 7592291"/>
              <a:gd name="connsiteX5" fmla="*/ 0 w 7592292"/>
              <a:gd name="connsiteY5" fmla="*/ 7592291 h 759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292" h="7592291">
                <a:moveTo>
                  <a:pt x="0" y="0"/>
                </a:moveTo>
                <a:lnTo>
                  <a:pt x="7592292" y="0"/>
                </a:lnTo>
                <a:lnTo>
                  <a:pt x="7592292" y="3823855"/>
                </a:lnTo>
                <a:lnTo>
                  <a:pt x="3823855" y="3823855"/>
                </a:lnTo>
                <a:lnTo>
                  <a:pt x="3823855" y="7592291"/>
                </a:lnTo>
                <a:lnTo>
                  <a:pt x="0" y="7592291"/>
                </a:lnTo>
                <a:close/>
              </a:path>
            </a:pathLst>
          </a:custGeom>
        </p:spPr>
        <p:txBody>
          <a:bodyPr wrap="square">
            <a:noAutofit/>
          </a:bodyPr>
          <a:lstStyle/>
          <a:p>
            <a:endParaRPr lang="en-ID"/>
          </a:p>
        </p:txBody>
      </p:sp>
      <p:sp>
        <p:nvSpPr>
          <p:cNvPr id="13" name="Picture Placeholder 12"/>
          <p:cNvSpPr>
            <a:spLocks noGrp="1"/>
          </p:cNvSpPr>
          <p:nvPr>
            <p:ph type="pic" sz="quarter" idx="11"/>
          </p:nvPr>
        </p:nvSpPr>
        <p:spPr>
          <a:xfrm>
            <a:off x="16680872" y="6206835"/>
            <a:ext cx="5763492" cy="5763492"/>
          </a:xfrm>
          <a:custGeom>
            <a:avLst/>
            <a:gdLst>
              <a:gd name="connsiteX0" fmla="*/ 0 w 5763492"/>
              <a:gd name="connsiteY0" fmla="*/ 0 h 5763492"/>
              <a:gd name="connsiteX1" fmla="*/ 5763492 w 5763492"/>
              <a:gd name="connsiteY1" fmla="*/ 0 h 5763492"/>
              <a:gd name="connsiteX2" fmla="*/ 5763492 w 5763492"/>
              <a:gd name="connsiteY2" fmla="*/ 5763492 h 5763492"/>
              <a:gd name="connsiteX3" fmla="*/ 0 w 5763492"/>
              <a:gd name="connsiteY3" fmla="*/ 5763492 h 5763492"/>
            </a:gdLst>
            <a:ahLst/>
            <a:cxnLst>
              <a:cxn ang="0">
                <a:pos x="connsiteX0" y="connsiteY0"/>
              </a:cxn>
              <a:cxn ang="0">
                <a:pos x="connsiteX1" y="connsiteY1"/>
              </a:cxn>
              <a:cxn ang="0">
                <a:pos x="connsiteX2" y="connsiteY2"/>
              </a:cxn>
              <a:cxn ang="0">
                <a:pos x="connsiteX3" y="connsiteY3"/>
              </a:cxn>
            </a:cxnLst>
            <a:rect l="l" t="t" r="r" b="b"/>
            <a:pathLst>
              <a:path w="5763492" h="5763492">
                <a:moveTo>
                  <a:pt x="0" y="0"/>
                </a:moveTo>
                <a:lnTo>
                  <a:pt x="5763492" y="0"/>
                </a:lnTo>
                <a:lnTo>
                  <a:pt x="5763492" y="5763492"/>
                </a:lnTo>
                <a:lnTo>
                  <a:pt x="0" y="5763492"/>
                </a:lnTo>
                <a:close/>
              </a:path>
            </a:pathLst>
          </a:custGeom>
        </p:spPr>
        <p:txBody>
          <a:bodyPr wrap="square">
            <a:noAutofit/>
          </a:bodyPr>
          <a:lstStyle/>
          <a:p>
            <a:endParaRPr lang="en-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479250" cy="13679488"/>
          </a:xfrm>
        </p:spPr>
        <p:txBody>
          <a:bodyPr/>
          <a:lstStyle/>
          <a:p>
            <a:endParaRPr lang="en-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91491" y="1052946"/>
            <a:ext cx="8201891" cy="4378037"/>
          </a:xfrm>
          <a:custGeom>
            <a:avLst/>
            <a:gdLst>
              <a:gd name="connsiteX0" fmla="*/ 0 w 8201891"/>
              <a:gd name="connsiteY0" fmla="*/ 0 h 4378037"/>
              <a:gd name="connsiteX1" fmla="*/ 8201891 w 8201891"/>
              <a:gd name="connsiteY1" fmla="*/ 0 h 4378037"/>
              <a:gd name="connsiteX2" fmla="*/ 8201891 w 8201891"/>
              <a:gd name="connsiteY2" fmla="*/ 4378037 h 4378037"/>
              <a:gd name="connsiteX3" fmla="*/ 0 w 8201891"/>
              <a:gd name="connsiteY3" fmla="*/ 4378037 h 4378037"/>
            </a:gdLst>
            <a:ahLst/>
            <a:cxnLst>
              <a:cxn ang="0">
                <a:pos x="connsiteX0" y="connsiteY0"/>
              </a:cxn>
              <a:cxn ang="0">
                <a:pos x="connsiteX1" y="connsiteY1"/>
              </a:cxn>
              <a:cxn ang="0">
                <a:pos x="connsiteX2" y="connsiteY2"/>
              </a:cxn>
              <a:cxn ang="0">
                <a:pos x="connsiteX3" y="connsiteY3"/>
              </a:cxn>
            </a:cxnLst>
            <a:rect l="l" t="t" r="r" b="b"/>
            <a:pathLst>
              <a:path w="8201891" h="4378037">
                <a:moveTo>
                  <a:pt x="0" y="0"/>
                </a:moveTo>
                <a:lnTo>
                  <a:pt x="8201891" y="0"/>
                </a:lnTo>
                <a:lnTo>
                  <a:pt x="8201891" y="4378037"/>
                </a:lnTo>
                <a:lnTo>
                  <a:pt x="0" y="4378037"/>
                </a:lnTo>
                <a:close/>
              </a:path>
            </a:pathLst>
          </a:custGeom>
        </p:spPr>
        <p:txBody>
          <a:bodyPr wrap="square">
            <a:noAutofit/>
          </a:bodyPr>
          <a:lstStyle/>
          <a:p>
            <a:endParaRPr lang="en-ID"/>
          </a:p>
        </p:txBody>
      </p:sp>
      <p:sp>
        <p:nvSpPr>
          <p:cNvPr id="13" name="Picture Placeholder 12"/>
          <p:cNvSpPr>
            <a:spLocks noGrp="1"/>
          </p:cNvSpPr>
          <p:nvPr>
            <p:ph type="pic" sz="quarter" idx="11"/>
          </p:nvPr>
        </p:nvSpPr>
        <p:spPr>
          <a:xfrm>
            <a:off x="1191491" y="8562109"/>
            <a:ext cx="8201891" cy="4064434"/>
          </a:xfrm>
          <a:custGeom>
            <a:avLst/>
            <a:gdLst>
              <a:gd name="connsiteX0" fmla="*/ 0 w 8201891"/>
              <a:gd name="connsiteY0" fmla="*/ 0 h 4064434"/>
              <a:gd name="connsiteX1" fmla="*/ 8201891 w 8201891"/>
              <a:gd name="connsiteY1" fmla="*/ 0 h 4064434"/>
              <a:gd name="connsiteX2" fmla="*/ 8201891 w 8201891"/>
              <a:gd name="connsiteY2" fmla="*/ 4064434 h 4064434"/>
              <a:gd name="connsiteX3" fmla="*/ 0 w 8201891"/>
              <a:gd name="connsiteY3" fmla="*/ 4064434 h 4064434"/>
            </a:gdLst>
            <a:ahLst/>
            <a:cxnLst>
              <a:cxn ang="0">
                <a:pos x="connsiteX0" y="connsiteY0"/>
              </a:cxn>
              <a:cxn ang="0">
                <a:pos x="connsiteX1" y="connsiteY1"/>
              </a:cxn>
              <a:cxn ang="0">
                <a:pos x="connsiteX2" y="connsiteY2"/>
              </a:cxn>
              <a:cxn ang="0">
                <a:pos x="connsiteX3" y="connsiteY3"/>
              </a:cxn>
            </a:cxnLst>
            <a:rect l="l" t="t" r="r" b="b"/>
            <a:pathLst>
              <a:path w="8201891" h="4064434">
                <a:moveTo>
                  <a:pt x="0" y="0"/>
                </a:moveTo>
                <a:lnTo>
                  <a:pt x="8201891" y="0"/>
                </a:lnTo>
                <a:lnTo>
                  <a:pt x="8201891" y="4064434"/>
                </a:lnTo>
                <a:lnTo>
                  <a:pt x="0" y="4064434"/>
                </a:lnTo>
                <a:close/>
              </a:path>
            </a:pathLst>
          </a:custGeom>
        </p:spPr>
        <p:txBody>
          <a:bodyPr wrap="square">
            <a:noAutofit/>
          </a:bodyPr>
          <a:lstStyle/>
          <a:p>
            <a:endParaRPr lang="en-ID"/>
          </a:p>
        </p:txBody>
      </p:sp>
      <p:sp>
        <p:nvSpPr>
          <p:cNvPr id="16" name="Picture Placeholder 15"/>
          <p:cNvSpPr>
            <a:spLocks noGrp="1"/>
          </p:cNvSpPr>
          <p:nvPr>
            <p:ph type="pic" sz="quarter" idx="12"/>
          </p:nvPr>
        </p:nvSpPr>
        <p:spPr>
          <a:xfrm>
            <a:off x="9393383" y="1052945"/>
            <a:ext cx="5692488" cy="7509164"/>
          </a:xfrm>
          <a:custGeom>
            <a:avLst/>
            <a:gdLst>
              <a:gd name="connsiteX0" fmla="*/ 0 w 5692488"/>
              <a:gd name="connsiteY0" fmla="*/ 0 h 7509164"/>
              <a:gd name="connsiteX1" fmla="*/ 5692488 w 5692488"/>
              <a:gd name="connsiteY1" fmla="*/ 0 h 7509164"/>
              <a:gd name="connsiteX2" fmla="*/ 5692488 w 5692488"/>
              <a:gd name="connsiteY2" fmla="*/ 7509164 h 7509164"/>
              <a:gd name="connsiteX3" fmla="*/ 0 w 5692488"/>
              <a:gd name="connsiteY3" fmla="*/ 7509164 h 7509164"/>
            </a:gdLst>
            <a:ahLst/>
            <a:cxnLst>
              <a:cxn ang="0">
                <a:pos x="connsiteX0" y="connsiteY0"/>
              </a:cxn>
              <a:cxn ang="0">
                <a:pos x="connsiteX1" y="connsiteY1"/>
              </a:cxn>
              <a:cxn ang="0">
                <a:pos x="connsiteX2" y="connsiteY2"/>
              </a:cxn>
              <a:cxn ang="0">
                <a:pos x="connsiteX3" y="connsiteY3"/>
              </a:cxn>
            </a:cxnLst>
            <a:rect l="l" t="t" r="r" b="b"/>
            <a:pathLst>
              <a:path w="5692488" h="7509164">
                <a:moveTo>
                  <a:pt x="0" y="0"/>
                </a:moveTo>
                <a:lnTo>
                  <a:pt x="5692488" y="0"/>
                </a:lnTo>
                <a:lnTo>
                  <a:pt x="5692488" y="7509164"/>
                </a:lnTo>
                <a:lnTo>
                  <a:pt x="0" y="7509164"/>
                </a:lnTo>
                <a:close/>
              </a:path>
            </a:pathLst>
          </a:custGeom>
        </p:spPr>
        <p:txBody>
          <a:bodyPr wrap="square">
            <a:noAutofit/>
          </a:bodyPr>
          <a:lstStyle/>
          <a:p>
            <a:endParaRPr lang="en-ID"/>
          </a:p>
        </p:txBody>
      </p:sp>
      <p:sp>
        <p:nvSpPr>
          <p:cNvPr id="19" name="Picture Placeholder 18"/>
          <p:cNvSpPr>
            <a:spLocks noGrp="1"/>
          </p:cNvSpPr>
          <p:nvPr>
            <p:ph type="pic" sz="quarter" idx="13"/>
          </p:nvPr>
        </p:nvSpPr>
        <p:spPr>
          <a:xfrm>
            <a:off x="15085872" y="1052945"/>
            <a:ext cx="8201889" cy="7509164"/>
          </a:xfrm>
          <a:custGeom>
            <a:avLst/>
            <a:gdLst>
              <a:gd name="connsiteX0" fmla="*/ 0 w 8201889"/>
              <a:gd name="connsiteY0" fmla="*/ 0 h 7509164"/>
              <a:gd name="connsiteX1" fmla="*/ 8201889 w 8201889"/>
              <a:gd name="connsiteY1" fmla="*/ 0 h 7509164"/>
              <a:gd name="connsiteX2" fmla="*/ 8201889 w 8201889"/>
              <a:gd name="connsiteY2" fmla="*/ 7509164 h 7509164"/>
              <a:gd name="connsiteX3" fmla="*/ 0 w 8201889"/>
              <a:gd name="connsiteY3" fmla="*/ 7509164 h 7509164"/>
            </a:gdLst>
            <a:ahLst/>
            <a:cxnLst>
              <a:cxn ang="0">
                <a:pos x="connsiteX0" y="connsiteY0"/>
              </a:cxn>
              <a:cxn ang="0">
                <a:pos x="connsiteX1" y="connsiteY1"/>
              </a:cxn>
              <a:cxn ang="0">
                <a:pos x="connsiteX2" y="connsiteY2"/>
              </a:cxn>
              <a:cxn ang="0">
                <a:pos x="connsiteX3" y="connsiteY3"/>
              </a:cxn>
            </a:cxnLst>
            <a:rect l="l" t="t" r="r" b="b"/>
            <a:pathLst>
              <a:path w="8201889" h="7509164">
                <a:moveTo>
                  <a:pt x="0" y="0"/>
                </a:moveTo>
                <a:lnTo>
                  <a:pt x="8201889" y="0"/>
                </a:lnTo>
                <a:lnTo>
                  <a:pt x="8201889" y="7509164"/>
                </a:lnTo>
                <a:lnTo>
                  <a:pt x="0" y="7509164"/>
                </a:lnTo>
                <a:close/>
              </a:path>
            </a:pathLst>
          </a:custGeom>
        </p:spPr>
        <p:txBody>
          <a:bodyPr wrap="square">
            <a:noAutofit/>
          </a:bodyPr>
          <a:lstStyle/>
          <a:p>
            <a:endParaRPr lang="en-ID"/>
          </a:p>
        </p:txBody>
      </p:sp>
      <p:sp>
        <p:nvSpPr>
          <p:cNvPr id="22" name="Picture Placeholder 21"/>
          <p:cNvSpPr>
            <a:spLocks noGrp="1"/>
          </p:cNvSpPr>
          <p:nvPr>
            <p:ph type="pic" sz="quarter" idx="14"/>
          </p:nvPr>
        </p:nvSpPr>
        <p:spPr>
          <a:xfrm>
            <a:off x="9393380" y="8562109"/>
            <a:ext cx="8201892" cy="4064434"/>
          </a:xfrm>
          <a:custGeom>
            <a:avLst/>
            <a:gdLst>
              <a:gd name="connsiteX0" fmla="*/ 0 w 8201892"/>
              <a:gd name="connsiteY0" fmla="*/ 0 h 4064434"/>
              <a:gd name="connsiteX1" fmla="*/ 8201892 w 8201892"/>
              <a:gd name="connsiteY1" fmla="*/ 0 h 4064434"/>
              <a:gd name="connsiteX2" fmla="*/ 8201892 w 8201892"/>
              <a:gd name="connsiteY2" fmla="*/ 4064434 h 4064434"/>
              <a:gd name="connsiteX3" fmla="*/ 0 w 8201892"/>
              <a:gd name="connsiteY3" fmla="*/ 4064434 h 4064434"/>
            </a:gdLst>
            <a:ahLst/>
            <a:cxnLst>
              <a:cxn ang="0">
                <a:pos x="connsiteX0" y="connsiteY0"/>
              </a:cxn>
              <a:cxn ang="0">
                <a:pos x="connsiteX1" y="connsiteY1"/>
              </a:cxn>
              <a:cxn ang="0">
                <a:pos x="connsiteX2" y="connsiteY2"/>
              </a:cxn>
              <a:cxn ang="0">
                <a:pos x="connsiteX3" y="connsiteY3"/>
              </a:cxn>
            </a:cxnLst>
            <a:rect l="l" t="t" r="r" b="b"/>
            <a:pathLst>
              <a:path w="8201892" h="4064434">
                <a:moveTo>
                  <a:pt x="0" y="0"/>
                </a:moveTo>
                <a:lnTo>
                  <a:pt x="8201892" y="0"/>
                </a:lnTo>
                <a:lnTo>
                  <a:pt x="8201892" y="4064434"/>
                </a:lnTo>
                <a:lnTo>
                  <a:pt x="0" y="4064434"/>
                </a:lnTo>
                <a:close/>
              </a:path>
            </a:pathLst>
          </a:custGeom>
        </p:spPr>
        <p:txBody>
          <a:bodyPr wrap="square">
            <a:noAutofit/>
          </a:bodyPr>
          <a:lstStyle/>
          <a:p>
            <a:endParaRPr lang="en-ID"/>
          </a:p>
        </p:txBody>
      </p:sp>
      <p:sp>
        <p:nvSpPr>
          <p:cNvPr id="25" name="Picture Placeholder 24"/>
          <p:cNvSpPr>
            <a:spLocks noGrp="1"/>
          </p:cNvSpPr>
          <p:nvPr>
            <p:ph type="pic" sz="quarter" idx="15"/>
          </p:nvPr>
        </p:nvSpPr>
        <p:spPr>
          <a:xfrm>
            <a:off x="17595272" y="8562109"/>
            <a:ext cx="5692488" cy="4064434"/>
          </a:xfrm>
          <a:custGeom>
            <a:avLst/>
            <a:gdLst>
              <a:gd name="connsiteX0" fmla="*/ 0 w 5692488"/>
              <a:gd name="connsiteY0" fmla="*/ 0 h 4064434"/>
              <a:gd name="connsiteX1" fmla="*/ 5692488 w 5692488"/>
              <a:gd name="connsiteY1" fmla="*/ 0 h 4064434"/>
              <a:gd name="connsiteX2" fmla="*/ 5692488 w 5692488"/>
              <a:gd name="connsiteY2" fmla="*/ 4064434 h 4064434"/>
              <a:gd name="connsiteX3" fmla="*/ 0 w 5692488"/>
              <a:gd name="connsiteY3" fmla="*/ 4064434 h 4064434"/>
            </a:gdLst>
            <a:ahLst/>
            <a:cxnLst>
              <a:cxn ang="0">
                <a:pos x="connsiteX0" y="connsiteY0"/>
              </a:cxn>
              <a:cxn ang="0">
                <a:pos x="connsiteX1" y="connsiteY1"/>
              </a:cxn>
              <a:cxn ang="0">
                <a:pos x="connsiteX2" y="connsiteY2"/>
              </a:cxn>
              <a:cxn ang="0">
                <a:pos x="connsiteX3" y="connsiteY3"/>
              </a:cxn>
            </a:cxnLst>
            <a:rect l="l" t="t" r="r" b="b"/>
            <a:pathLst>
              <a:path w="5692488" h="4064434">
                <a:moveTo>
                  <a:pt x="0" y="0"/>
                </a:moveTo>
                <a:lnTo>
                  <a:pt x="5692488" y="0"/>
                </a:lnTo>
                <a:lnTo>
                  <a:pt x="5692488" y="4064434"/>
                </a:lnTo>
                <a:lnTo>
                  <a:pt x="0" y="4064434"/>
                </a:lnTo>
                <a:close/>
              </a:path>
            </a:pathLst>
          </a:custGeom>
        </p:spPr>
        <p:txBody>
          <a:bodyPr wrap="square">
            <a:noAutofit/>
          </a:bodyPr>
          <a:lstStyle/>
          <a:p>
            <a:endParaRPr lang="en-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244436" y="2687638"/>
            <a:ext cx="20228214" cy="8451850"/>
          </a:xfrm>
        </p:spPr>
        <p:txBody>
          <a:bodyPr/>
          <a:lstStyle/>
          <a:p>
            <a:endParaRPr lang="en-ID"/>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949" y="728307"/>
            <a:ext cx="21113353" cy="26440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82949" y="3641531"/>
            <a:ext cx="21113353" cy="86795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682949" y="12678860"/>
            <a:ext cx="5507831" cy="728306"/>
          </a:xfrm>
          <a:prstGeom prst="rect">
            <a:avLst/>
          </a:prstGeom>
        </p:spPr>
        <p:txBody>
          <a:bodyPr vert="horz" lIns="91440" tIns="45720" rIns="91440" bIns="45720" rtlCol="0" anchor="ctr"/>
          <a:lstStyle>
            <a:lvl1pPr algn="l">
              <a:defRPr sz="2395">
                <a:solidFill>
                  <a:schemeClr val="tx1">
                    <a:tint val="75000"/>
                  </a:schemeClr>
                </a:solidFill>
              </a:defRPr>
            </a:lvl1pPr>
          </a:lstStyle>
          <a:p>
            <a:fld id="{E1A87EF4-8A16-40BC-A02A-65D3EAD8D032}" type="datetimeFigureOut">
              <a:rPr lang="en-ID" smtClean="0"/>
            </a:fld>
            <a:endParaRPr lang="en-ID"/>
          </a:p>
        </p:txBody>
      </p:sp>
      <p:sp>
        <p:nvSpPr>
          <p:cNvPr id="5" name="Footer Placeholder 4"/>
          <p:cNvSpPr>
            <a:spLocks noGrp="1"/>
          </p:cNvSpPr>
          <p:nvPr>
            <p:ph type="ftr" sz="quarter" idx="3"/>
          </p:nvPr>
        </p:nvSpPr>
        <p:spPr>
          <a:xfrm>
            <a:off x="8108752" y="12678860"/>
            <a:ext cx="8261747" cy="728306"/>
          </a:xfrm>
          <a:prstGeom prst="rect">
            <a:avLst/>
          </a:prstGeom>
        </p:spPr>
        <p:txBody>
          <a:bodyPr vert="horz" lIns="91440" tIns="45720" rIns="91440" bIns="45720" rtlCol="0" anchor="ctr"/>
          <a:lstStyle>
            <a:lvl1pPr algn="ctr">
              <a:defRPr sz="2395">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17288470" y="12678860"/>
            <a:ext cx="5507831" cy="728306"/>
          </a:xfrm>
          <a:prstGeom prst="rect">
            <a:avLst/>
          </a:prstGeom>
        </p:spPr>
        <p:txBody>
          <a:bodyPr vert="horz" lIns="91440" tIns="45720" rIns="91440" bIns="45720" rtlCol="0" anchor="ctr"/>
          <a:lstStyle>
            <a:lvl1pPr algn="r">
              <a:defRPr sz="2395">
                <a:solidFill>
                  <a:schemeClr val="tx1">
                    <a:tint val="75000"/>
                  </a:schemeClr>
                </a:solidFill>
              </a:defRPr>
            </a:lvl1pPr>
          </a:lstStyle>
          <a:p>
            <a:fld id="{57313D4F-AD9D-48D9-A628-CD7C2FC729F7}" type="slidenum">
              <a:rPr lang="en-ID" smtClean="0"/>
            </a:fld>
            <a:endParaRPr lang="en-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1823720" rtl="0" eaLnBrk="1" latinLnBrk="0" hangingPunct="1">
        <a:lnSpc>
          <a:spcPct val="90000"/>
        </a:lnSpc>
        <a:spcBef>
          <a:spcPct val="0"/>
        </a:spcBef>
        <a:buNone/>
        <a:defRPr sz="8775" kern="1200">
          <a:solidFill>
            <a:schemeClr val="tx1"/>
          </a:solidFill>
          <a:latin typeface="+mj-lt"/>
          <a:ea typeface="+mj-ea"/>
          <a:cs typeface="+mj-cs"/>
        </a:defRPr>
      </a:lvl1pPr>
    </p:titleStyle>
    <p:bodyStyle>
      <a:lvl1pPr marL="455930" indent="-455930" algn="l" defTabSz="1823720"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790" indent="-455930" algn="l" defTabSz="1823720" rtl="0" eaLnBrk="1" latinLnBrk="0" hangingPunct="1">
        <a:lnSpc>
          <a:spcPct val="90000"/>
        </a:lnSpc>
        <a:spcBef>
          <a:spcPts val="995"/>
        </a:spcBef>
        <a:buFont typeface="Arial" panose="020B0604020202020204" pitchFamily="34" charset="0"/>
        <a:buChar char="•"/>
        <a:defRPr sz="4785" kern="1200">
          <a:solidFill>
            <a:schemeClr val="tx1"/>
          </a:solidFill>
          <a:latin typeface="+mn-lt"/>
          <a:ea typeface="+mn-ea"/>
          <a:cs typeface="+mn-cs"/>
        </a:defRPr>
      </a:lvl2pPr>
      <a:lvl3pPr marL="2279650" indent="-455930" algn="l" defTabSz="1823720" rtl="0" eaLnBrk="1" latinLnBrk="0" hangingPunct="1">
        <a:lnSpc>
          <a:spcPct val="90000"/>
        </a:lnSpc>
        <a:spcBef>
          <a:spcPts val="995"/>
        </a:spcBef>
        <a:buFont typeface="Arial" panose="020B0604020202020204" pitchFamily="34" charset="0"/>
        <a:buChar char="•"/>
        <a:defRPr sz="3990" kern="1200">
          <a:solidFill>
            <a:schemeClr val="tx1"/>
          </a:solidFill>
          <a:latin typeface="+mn-lt"/>
          <a:ea typeface="+mn-ea"/>
          <a:cs typeface="+mn-cs"/>
        </a:defRPr>
      </a:lvl3pPr>
      <a:lvl4pPr marL="3192145"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4pPr>
      <a:lvl5pPr marL="4104005"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5pPr>
      <a:lvl6pPr marL="5015865"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6pPr>
      <a:lvl7pPr marL="5927725"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7pPr>
      <a:lvl8pPr marL="6839585"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8pPr>
      <a:lvl9pPr marL="7752080"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720" rtl="0" eaLnBrk="1" latinLnBrk="0" hangingPunct="1">
        <a:defRPr sz="3590" kern="1200">
          <a:solidFill>
            <a:schemeClr val="tx1"/>
          </a:solidFill>
          <a:latin typeface="+mn-lt"/>
          <a:ea typeface="+mn-ea"/>
          <a:cs typeface="+mn-cs"/>
        </a:defRPr>
      </a:lvl1pPr>
      <a:lvl2pPr marL="911860" algn="l" defTabSz="1823720" rtl="0" eaLnBrk="1" latinLnBrk="0" hangingPunct="1">
        <a:defRPr sz="3590" kern="1200">
          <a:solidFill>
            <a:schemeClr val="tx1"/>
          </a:solidFill>
          <a:latin typeface="+mn-lt"/>
          <a:ea typeface="+mn-ea"/>
          <a:cs typeface="+mn-cs"/>
        </a:defRPr>
      </a:lvl2pPr>
      <a:lvl3pPr marL="1823720" algn="l" defTabSz="1823720" rtl="0" eaLnBrk="1" latinLnBrk="0" hangingPunct="1">
        <a:defRPr sz="3590" kern="1200">
          <a:solidFill>
            <a:schemeClr val="tx1"/>
          </a:solidFill>
          <a:latin typeface="+mn-lt"/>
          <a:ea typeface="+mn-ea"/>
          <a:cs typeface="+mn-cs"/>
        </a:defRPr>
      </a:lvl3pPr>
      <a:lvl4pPr marL="2736215" algn="l" defTabSz="1823720" rtl="0" eaLnBrk="1" latinLnBrk="0" hangingPunct="1">
        <a:defRPr sz="3590" kern="1200">
          <a:solidFill>
            <a:schemeClr val="tx1"/>
          </a:solidFill>
          <a:latin typeface="+mn-lt"/>
          <a:ea typeface="+mn-ea"/>
          <a:cs typeface="+mn-cs"/>
        </a:defRPr>
      </a:lvl4pPr>
      <a:lvl5pPr marL="3648075" algn="l" defTabSz="1823720" rtl="0" eaLnBrk="1" latinLnBrk="0" hangingPunct="1">
        <a:defRPr sz="3590" kern="1200">
          <a:solidFill>
            <a:schemeClr val="tx1"/>
          </a:solidFill>
          <a:latin typeface="+mn-lt"/>
          <a:ea typeface="+mn-ea"/>
          <a:cs typeface="+mn-cs"/>
        </a:defRPr>
      </a:lvl5pPr>
      <a:lvl6pPr marL="4559935" algn="l" defTabSz="1823720" rtl="0" eaLnBrk="1" latinLnBrk="0" hangingPunct="1">
        <a:defRPr sz="3590" kern="1200">
          <a:solidFill>
            <a:schemeClr val="tx1"/>
          </a:solidFill>
          <a:latin typeface="+mn-lt"/>
          <a:ea typeface="+mn-ea"/>
          <a:cs typeface="+mn-cs"/>
        </a:defRPr>
      </a:lvl6pPr>
      <a:lvl7pPr marL="5471795" algn="l" defTabSz="1823720" rtl="0" eaLnBrk="1" latinLnBrk="0" hangingPunct="1">
        <a:defRPr sz="3590" kern="1200">
          <a:solidFill>
            <a:schemeClr val="tx1"/>
          </a:solidFill>
          <a:latin typeface="+mn-lt"/>
          <a:ea typeface="+mn-ea"/>
          <a:cs typeface="+mn-cs"/>
        </a:defRPr>
      </a:lvl7pPr>
      <a:lvl8pPr marL="6383655" algn="l" defTabSz="1823720" rtl="0" eaLnBrk="1" latinLnBrk="0" hangingPunct="1">
        <a:defRPr sz="3590" kern="1200">
          <a:solidFill>
            <a:schemeClr val="tx1"/>
          </a:solidFill>
          <a:latin typeface="+mn-lt"/>
          <a:ea typeface="+mn-ea"/>
          <a:cs typeface="+mn-cs"/>
        </a:defRPr>
      </a:lvl8pPr>
      <a:lvl9pPr marL="7295515" algn="l" defTabSz="1823720" rtl="0" eaLnBrk="1" latinLnBrk="0" hangingPunct="1">
        <a:defRPr sz="35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9.jpeg"/><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26.jpeg"/><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4.jpeg"/><Relationship Id="rId1"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6.jpeg"/><Relationship Id="rId1"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9.jpeg"/><Relationship Id="rId1" Type="http://schemas.openxmlformats.org/officeDocument/2006/relationships/image" Target="../media/image38.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44.jpeg"/><Relationship Id="rId1"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47.jpeg"/><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48.jpeg"/><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50.jpeg"/><Relationship Id="rId1"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655"/>
            <a:ext cx="24479250" cy="13679488"/>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 name="Group 4"/>
          <p:cNvGrpSpPr>
            <a:grpSpLocks noChangeAspect="1"/>
          </p:cNvGrpSpPr>
          <p:nvPr/>
        </p:nvGrpSpPr>
        <p:grpSpPr bwMode="auto">
          <a:xfrm>
            <a:off x="2828290" y="5622925"/>
            <a:ext cx="18191480" cy="2934970"/>
            <a:chOff x="6275" y="4069"/>
            <a:chExt cx="2851" cy="460"/>
          </a:xfrm>
          <a:solidFill>
            <a:srgbClr val="FC0201"/>
          </a:solidFill>
        </p:grpSpPr>
        <p:sp>
          <p:nvSpPr>
            <p:cNvPr id="9" name="Freeform 5"/>
            <p:cNvSpPr/>
            <p:nvPr/>
          </p:nvSpPr>
          <p:spPr bwMode="auto">
            <a:xfrm>
              <a:off x="6320" y="4437"/>
              <a:ext cx="8" cy="5"/>
            </a:xfrm>
            <a:custGeom>
              <a:avLst/>
              <a:gdLst>
                <a:gd name="T0" fmla="*/ 0 w 4"/>
                <a:gd name="T1" fmla="*/ 1 h 3"/>
                <a:gd name="T2" fmla="*/ 4 w 4"/>
                <a:gd name="T3" fmla="*/ 2 h 3"/>
                <a:gd name="T4" fmla="*/ 0 w 4"/>
                <a:gd name="T5" fmla="*/ 1 h 3"/>
              </a:gdLst>
              <a:ahLst/>
              <a:cxnLst>
                <a:cxn ang="0">
                  <a:pos x="T0" y="T1"/>
                </a:cxn>
                <a:cxn ang="0">
                  <a:pos x="T2" y="T3"/>
                </a:cxn>
                <a:cxn ang="0">
                  <a:pos x="T4" y="T5"/>
                </a:cxn>
              </a:cxnLst>
              <a:rect l="0" t="0" r="r" b="b"/>
              <a:pathLst>
                <a:path w="4" h="3">
                  <a:moveTo>
                    <a:pt x="0" y="1"/>
                  </a:moveTo>
                  <a:cubicBezTo>
                    <a:pt x="1" y="3"/>
                    <a:pt x="2" y="3"/>
                    <a:pt x="4" y="2"/>
                  </a:cubicBezTo>
                  <a:cubicBezTo>
                    <a:pt x="2" y="2"/>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 name="Freeform 6"/>
            <p:cNvSpPr/>
            <p:nvPr/>
          </p:nvSpPr>
          <p:spPr bwMode="auto">
            <a:xfrm>
              <a:off x="6326" y="4429"/>
              <a:ext cx="8" cy="6"/>
            </a:xfrm>
            <a:custGeom>
              <a:avLst/>
              <a:gdLst>
                <a:gd name="T0" fmla="*/ 0 w 4"/>
                <a:gd name="T1" fmla="*/ 2 h 3"/>
                <a:gd name="T2" fmla="*/ 4 w 4"/>
                <a:gd name="T3" fmla="*/ 2 h 3"/>
                <a:gd name="T4" fmla="*/ 0 w 4"/>
                <a:gd name="T5" fmla="*/ 2 h 3"/>
              </a:gdLst>
              <a:ahLst/>
              <a:cxnLst>
                <a:cxn ang="0">
                  <a:pos x="T0" y="T1"/>
                </a:cxn>
                <a:cxn ang="0">
                  <a:pos x="T2" y="T3"/>
                </a:cxn>
                <a:cxn ang="0">
                  <a:pos x="T4" y="T5"/>
                </a:cxn>
              </a:cxnLst>
              <a:rect l="0" t="0" r="r" b="b"/>
              <a:pathLst>
                <a:path w="4" h="3">
                  <a:moveTo>
                    <a:pt x="0" y="2"/>
                  </a:moveTo>
                  <a:cubicBezTo>
                    <a:pt x="2" y="2"/>
                    <a:pt x="3" y="3"/>
                    <a:pt x="4" y="2"/>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 name="Freeform 7"/>
            <p:cNvSpPr/>
            <p:nvPr/>
          </p:nvSpPr>
          <p:spPr bwMode="auto">
            <a:xfrm>
              <a:off x="6347" y="4440"/>
              <a:ext cx="8" cy="6"/>
            </a:xfrm>
            <a:custGeom>
              <a:avLst/>
              <a:gdLst>
                <a:gd name="T0" fmla="*/ 0 w 4"/>
                <a:gd name="T1" fmla="*/ 2 h 3"/>
                <a:gd name="T2" fmla="*/ 4 w 4"/>
                <a:gd name="T3" fmla="*/ 1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2"/>
                    <a:pt x="4" y="1"/>
                  </a:cubicBezTo>
                  <a:cubicBezTo>
                    <a:pt x="3" y="0"/>
                    <a:pt x="2" y="1"/>
                    <a:pt x="2"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 name="Freeform 8"/>
            <p:cNvSpPr/>
            <p:nvPr/>
          </p:nvSpPr>
          <p:spPr bwMode="auto">
            <a:xfrm>
              <a:off x="6426" y="4496"/>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2" y="3"/>
                    <a:pt x="2" y="3"/>
                    <a:pt x="2" y="3"/>
                  </a:cubicBezTo>
                  <a:cubicBezTo>
                    <a:pt x="3" y="2"/>
                    <a:pt x="4" y="2"/>
                    <a:pt x="5" y="1"/>
                  </a:cubicBezTo>
                  <a:cubicBezTo>
                    <a:pt x="3" y="0"/>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 name="Freeform 9"/>
            <p:cNvSpPr/>
            <p:nvPr/>
          </p:nvSpPr>
          <p:spPr bwMode="auto">
            <a:xfrm>
              <a:off x="6340" y="4433"/>
              <a:ext cx="7" cy="4"/>
            </a:xfrm>
            <a:custGeom>
              <a:avLst/>
              <a:gdLst>
                <a:gd name="T0" fmla="*/ 1 w 4"/>
                <a:gd name="T1" fmla="*/ 0 h 2"/>
                <a:gd name="T2" fmla="*/ 4 w 4"/>
                <a:gd name="T3" fmla="*/ 1 h 2"/>
                <a:gd name="T4" fmla="*/ 2 w 4"/>
                <a:gd name="T5" fmla="*/ 0 h 2"/>
                <a:gd name="T6" fmla="*/ 1 w 4"/>
                <a:gd name="T7" fmla="*/ 0 h 2"/>
              </a:gdLst>
              <a:ahLst/>
              <a:cxnLst>
                <a:cxn ang="0">
                  <a:pos x="T0" y="T1"/>
                </a:cxn>
                <a:cxn ang="0">
                  <a:pos x="T2" y="T3"/>
                </a:cxn>
                <a:cxn ang="0">
                  <a:pos x="T4" y="T5"/>
                </a:cxn>
                <a:cxn ang="0">
                  <a:pos x="T6" y="T7"/>
                </a:cxn>
              </a:cxnLst>
              <a:rect l="0" t="0" r="r" b="b"/>
              <a:pathLst>
                <a:path w="4" h="2">
                  <a:moveTo>
                    <a:pt x="1" y="0"/>
                  </a:moveTo>
                  <a:cubicBezTo>
                    <a:pt x="0" y="1"/>
                    <a:pt x="3" y="2"/>
                    <a:pt x="4" y="1"/>
                  </a:cubicBezTo>
                  <a:cubicBezTo>
                    <a:pt x="4" y="0"/>
                    <a:pt x="3" y="1"/>
                    <a:pt x="2" y="0"/>
                  </a:cubicBezTo>
                  <a:cubicBezTo>
                    <a:pt x="2" y="0"/>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 name="Freeform 10"/>
            <p:cNvSpPr/>
            <p:nvPr/>
          </p:nvSpPr>
          <p:spPr bwMode="auto">
            <a:xfrm>
              <a:off x="6439" y="4498"/>
              <a:ext cx="6" cy="6"/>
            </a:xfrm>
            <a:custGeom>
              <a:avLst/>
              <a:gdLst>
                <a:gd name="T0" fmla="*/ 0 w 3"/>
                <a:gd name="T1" fmla="*/ 1 h 3"/>
                <a:gd name="T2" fmla="*/ 2 w 3"/>
                <a:gd name="T3" fmla="*/ 3 h 3"/>
                <a:gd name="T4" fmla="*/ 2 w 3"/>
                <a:gd name="T5" fmla="*/ 0 h 3"/>
                <a:gd name="T6" fmla="*/ 0 w 3"/>
                <a:gd name="T7" fmla="*/ 1 h 3"/>
              </a:gdLst>
              <a:ahLst/>
              <a:cxnLst>
                <a:cxn ang="0">
                  <a:pos x="T0" y="T1"/>
                </a:cxn>
                <a:cxn ang="0">
                  <a:pos x="T2" y="T3"/>
                </a:cxn>
                <a:cxn ang="0">
                  <a:pos x="T4" y="T5"/>
                </a:cxn>
                <a:cxn ang="0">
                  <a:pos x="T6" y="T7"/>
                </a:cxn>
              </a:cxnLst>
              <a:rect l="0" t="0" r="r" b="b"/>
              <a:pathLst>
                <a:path w="3" h="3">
                  <a:moveTo>
                    <a:pt x="0" y="1"/>
                  </a:moveTo>
                  <a:cubicBezTo>
                    <a:pt x="2" y="1"/>
                    <a:pt x="2" y="2"/>
                    <a:pt x="2" y="3"/>
                  </a:cubicBezTo>
                  <a:cubicBezTo>
                    <a:pt x="3" y="2"/>
                    <a:pt x="3"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 name="Freeform 11"/>
            <p:cNvSpPr/>
            <p:nvPr/>
          </p:nvSpPr>
          <p:spPr bwMode="auto">
            <a:xfrm>
              <a:off x="6393" y="4446"/>
              <a:ext cx="8" cy="6"/>
            </a:xfrm>
            <a:custGeom>
              <a:avLst/>
              <a:gdLst>
                <a:gd name="T0" fmla="*/ 0 w 4"/>
                <a:gd name="T1" fmla="*/ 2 h 3"/>
                <a:gd name="T2" fmla="*/ 4 w 4"/>
                <a:gd name="T3" fmla="*/ 2 h 3"/>
                <a:gd name="T4" fmla="*/ 0 w 4"/>
                <a:gd name="T5" fmla="*/ 2 h 3"/>
              </a:gdLst>
              <a:ahLst/>
              <a:cxnLst>
                <a:cxn ang="0">
                  <a:pos x="T0" y="T1"/>
                </a:cxn>
                <a:cxn ang="0">
                  <a:pos x="T2" y="T3"/>
                </a:cxn>
                <a:cxn ang="0">
                  <a:pos x="T4" y="T5"/>
                </a:cxn>
              </a:cxnLst>
              <a:rect l="0" t="0" r="r" b="b"/>
              <a:pathLst>
                <a:path w="4" h="3">
                  <a:moveTo>
                    <a:pt x="0" y="2"/>
                  </a:moveTo>
                  <a:cubicBezTo>
                    <a:pt x="0" y="3"/>
                    <a:pt x="3" y="3"/>
                    <a:pt x="4" y="2"/>
                  </a:cubicBezTo>
                  <a:cubicBezTo>
                    <a:pt x="3" y="0"/>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 name="Freeform 12"/>
            <p:cNvSpPr/>
            <p:nvPr/>
          </p:nvSpPr>
          <p:spPr bwMode="auto">
            <a:xfrm>
              <a:off x="6472" y="4498"/>
              <a:ext cx="26" cy="10"/>
            </a:xfrm>
            <a:custGeom>
              <a:avLst/>
              <a:gdLst>
                <a:gd name="T0" fmla="*/ 0 w 14"/>
                <a:gd name="T1" fmla="*/ 4 h 5"/>
                <a:gd name="T2" fmla="*/ 1 w 14"/>
                <a:gd name="T3" fmla="*/ 4 h 5"/>
                <a:gd name="T4" fmla="*/ 4 w 14"/>
                <a:gd name="T5" fmla="*/ 2 h 5"/>
                <a:gd name="T6" fmla="*/ 8 w 14"/>
                <a:gd name="T7" fmla="*/ 5 h 5"/>
                <a:gd name="T8" fmla="*/ 14 w 14"/>
                <a:gd name="T9" fmla="*/ 1 h 5"/>
                <a:gd name="T10" fmla="*/ 10 w 14"/>
                <a:gd name="T11" fmla="*/ 0 h 5"/>
                <a:gd name="T12" fmla="*/ 7 w 14"/>
                <a:gd name="T13" fmla="*/ 2 h 5"/>
                <a:gd name="T14" fmla="*/ 6 w 14"/>
                <a:gd name="T15" fmla="*/ 1 h 5"/>
                <a:gd name="T16" fmla="*/ 2 w 14"/>
                <a:gd name="T17" fmla="*/ 1 h 5"/>
                <a:gd name="T18" fmla="*/ 0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0" y="4"/>
                  </a:moveTo>
                  <a:cubicBezTo>
                    <a:pt x="1" y="4"/>
                    <a:pt x="2" y="3"/>
                    <a:pt x="1" y="4"/>
                  </a:cubicBezTo>
                  <a:cubicBezTo>
                    <a:pt x="2" y="5"/>
                    <a:pt x="3" y="3"/>
                    <a:pt x="4" y="2"/>
                  </a:cubicBezTo>
                  <a:cubicBezTo>
                    <a:pt x="5" y="4"/>
                    <a:pt x="6" y="4"/>
                    <a:pt x="8" y="5"/>
                  </a:cubicBezTo>
                  <a:cubicBezTo>
                    <a:pt x="8" y="2"/>
                    <a:pt x="11" y="2"/>
                    <a:pt x="14" y="1"/>
                  </a:cubicBezTo>
                  <a:cubicBezTo>
                    <a:pt x="12" y="1"/>
                    <a:pt x="11" y="2"/>
                    <a:pt x="10" y="0"/>
                  </a:cubicBezTo>
                  <a:cubicBezTo>
                    <a:pt x="10" y="2"/>
                    <a:pt x="9" y="1"/>
                    <a:pt x="7" y="2"/>
                  </a:cubicBezTo>
                  <a:cubicBezTo>
                    <a:pt x="7" y="2"/>
                    <a:pt x="7" y="1"/>
                    <a:pt x="6" y="1"/>
                  </a:cubicBezTo>
                  <a:cubicBezTo>
                    <a:pt x="5" y="2"/>
                    <a:pt x="3" y="2"/>
                    <a:pt x="2" y="1"/>
                  </a:cubicBezTo>
                  <a:cubicBezTo>
                    <a:pt x="1" y="2"/>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 name="Freeform 13"/>
            <p:cNvSpPr/>
            <p:nvPr/>
          </p:nvSpPr>
          <p:spPr bwMode="auto">
            <a:xfrm>
              <a:off x="6405" y="4448"/>
              <a:ext cx="7" cy="6"/>
            </a:xfrm>
            <a:custGeom>
              <a:avLst/>
              <a:gdLst>
                <a:gd name="T0" fmla="*/ 0 w 4"/>
                <a:gd name="T1" fmla="*/ 2 h 3"/>
                <a:gd name="T2" fmla="*/ 2 w 4"/>
                <a:gd name="T3" fmla="*/ 3 h 3"/>
                <a:gd name="T4" fmla="*/ 3 w 4"/>
                <a:gd name="T5" fmla="*/ 2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2"/>
                  </a:cubicBezTo>
                  <a:cubicBezTo>
                    <a:pt x="4"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 name="Freeform 14"/>
            <p:cNvSpPr/>
            <p:nvPr/>
          </p:nvSpPr>
          <p:spPr bwMode="auto">
            <a:xfrm>
              <a:off x="6416" y="4429"/>
              <a:ext cx="8"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2" y="2"/>
                    <a:pt x="4" y="1"/>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 name="Freeform 15"/>
            <p:cNvSpPr/>
            <p:nvPr/>
          </p:nvSpPr>
          <p:spPr bwMode="auto">
            <a:xfrm>
              <a:off x="6544" y="4516"/>
              <a:ext cx="8" cy="3"/>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2"/>
                    <a:pt x="4" y="2"/>
                    <a:pt x="4"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 name="Freeform 16"/>
            <p:cNvSpPr/>
            <p:nvPr/>
          </p:nvSpPr>
          <p:spPr bwMode="auto">
            <a:xfrm>
              <a:off x="6441" y="4433"/>
              <a:ext cx="9" cy="4"/>
            </a:xfrm>
            <a:custGeom>
              <a:avLst/>
              <a:gdLst>
                <a:gd name="T0" fmla="*/ 0 w 5"/>
                <a:gd name="T1" fmla="*/ 0 h 2"/>
                <a:gd name="T2" fmla="*/ 5 w 5"/>
                <a:gd name="T3" fmla="*/ 0 h 2"/>
                <a:gd name="T4" fmla="*/ 0 w 5"/>
                <a:gd name="T5" fmla="*/ 0 h 2"/>
              </a:gdLst>
              <a:ahLst/>
              <a:cxnLst>
                <a:cxn ang="0">
                  <a:pos x="T0" y="T1"/>
                </a:cxn>
                <a:cxn ang="0">
                  <a:pos x="T2" y="T3"/>
                </a:cxn>
                <a:cxn ang="0">
                  <a:pos x="T4" y="T5"/>
                </a:cxn>
              </a:cxnLst>
              <a:rect l="0" t="0" r="r" b="b"/>
              <a:pathLst>
                <a:path w="5" h="2">
                  <a:moveTo>
                    <a:pt x="0" y="0"/>
                  </a:moveTo>
                  <a:cubicBezTo>
                    <a:pt x="2" y="1"/>
                    <a:pt x="3" y="2"/>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 name="Freeform 17"/>
            <p:cNvSpPr/>
            <p:nvPr/>
          </p:nvSpPr>
          <p:spPr bwMode="auto">
            <a:xfrm>
              <a:off x="6531" y="4469"/>
              <a:ext cx="9" cy="6"/>
            </a:xfrm>
            <a:custGeom>
              <a:avLst/>
              <a:gdLst>
                <a:gd name="T0" fmla="*/ 0 w 5"/>
                <a:gd name="T1" fmla="*/ 3 h 3"/>
                <a:gd name="T2" fmla="*/ 5 w 5"/>
                <a:gd name="T3" fmla="*/ 1 h 3"/>
                <a:gd name="T4" fmla="*/ 3 w 5"/>
                <a:gd name="T5" fmla="*/ 0 h 3"/>
                <a:gd name="T6" fmla="*/ 0 w 5"/>
                <a:gd name="T7" fmla="*/ 3 h 3"/>
              </a:gdLst>
              <a:ahLst/>
              <a:cxnLst>
                <a:cxn ang="0">
                  <a:pos x="T0" y="T1"/>
                </a:cxn>
                <a:cxn ang="0">
                  <a:pos x="T2" y="T3"/>
                </a:cxn>
                <a:cxn ang="0">
                  <a:pos x="T4" y="T5"/>
                </a:cxn>
                <a:cxn ang="0">
                  <a:pos x="T6" y="T7"/>
                </a:cxn>
              </a:cxnLst>
              <a:rect l="0" t="0" r="r" b="b"/>
              <a:pathLst>
                <a:path w="5" h="3">
                  <a:moveTo>
                    <a:pt x="0" y="3"/>
                  </a:moveTo>
                  <a:cubicBezTo>
                    <a:pt x="2" y="3"/>
                    <a:pt x="2" y="2"/>
                    <a:pt x="5" y="1"/>
                  </a:cubicBezTo>
                  <a:cubicBezTo>
                    <a:pt x="4" y="1"/>
                    <a:pt x="3" y="1"/>
                    <a:pt x="3" y="0"/>
                  </a:cubicBezTo>
                  <a:cubicBezTo>
                    <a:pt x="2" y="2"/>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 name="Freeform 18"/>
            <p:cNvSpPr/>
            <p:nvPr/>
          </p:nvSpPr>
          <p:spPr bwMode="auto">
            <a:xfrm>
              <a:off x="6462" y="4419"/>
              <a:ext cx="10" cy="4"/>
            </a:xfrm>
            <a:custGeom>
              <a:avLst/>
              <a:gdLst>
                <a:gd name="T0" fmla="*/ 5 w 5"/>
                <a:gd name="T1" fmla="*/ 2 h 2"/>
                <a:gd name="T2" fmla="*/ 1 w 5"/>
                <a:gd name="T3" fmla="*/ 0 h 2"/>
                <a:gd name="T4" fmla="*/ 5 w 5"/>
                <a:gd name="T5" fmla="*/ 2 h 2"/>
              </a:gdLst>
              <a:ahLst/>
              <a:cxnLst>
                <a:cxn ang="0">
                  <a:pos x="T0" y="T1"/>
                </a:cxn>
                <a:cxn ang="0">
                  <a:pos x="T2" y="T3"/>
                </a:cxn>
                <a:cxn ang="0">
                  <a:pos x="T4" y="T5"/>
                </a:cxn>
              </a:cxnLst>
              <a:rect l="0" t="0" r="r" b="b"/>
              <a:pathLst>
                <a:path w="5" h="2">
                  <a:moveTo>
                    <a:pt x="5" y="2"/>
                  </a:moveTo>
                  <a:cubicBezTo>
                    <a:pt x="5" y="1"/>
                    <a:pt x="2" y="1"/>
                    <a:pt x="1" y="0"/>
                  </a:cubicBezTo>
                  <a:cubicBezTo>
                    <a:pt x="0" y="1"/>
                    <a:pt x="3"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 name="Freeform 19"/>
            <p:cNvSpPr/>
            <p:nvPr/>
          </p:nvSpPr>
          <p:spPr bwMode="auto">
            <a:xfrm>
              <a:off x="6496" y="4423"/>
              <a:ext cx="14" cy="6"/>
            </a:xfrm>
            <a:custGeom>
              <a:avLst/>
              <a:gdLst>
                <a:gd name="T0" fmla="*/ 2 w 7"/>
                <a:gd name="T1" fmla="*/ 2 h 3"/>
                <a:gd name="T2" fmla="*/ 7 w 7"/>
                <a:gd name="T3" fmla="*/ 2 h 3"/>
                <a:gd name="T4" fmla="*/ 1 w 7"/>
                <a:gd name="T5" fmla="*/ 0 h 3"/>
                <a:gd name="T6" fmla="*/ 2 w 7"/>
                <a:gd name="T7" fmla="*/ 2 h 3"/>
              </a:gdLst>
              <a:ahLst/>
              <a:cxnLst>
                <a:cxn ang="0">
                  <a:pos x="T0" y="T1"/>
                </a:cxn>
                <a:cxn ang="0">
                  <a:pos x="T2" y="T3"/>
                </a:cxn>
                <a:cxn ang="0">
                  <a:pos x="T4" y="T5"/>
                </a:cxn>
                <a:cxn ang="0">
                  <a:pos x="T6" y="T7"/>
                </a:cxn>
              </a:cxnLst>
              <a:rect l="0" t="0" r="r" b="b"/>
              <a:pathLst>
                <a:path w="7" h="3">
                  <a:moveTo>
                    <a:pt x="2" y="2"/>
                  </a:moveTo>
                  <a:cubicBezTo>
                    <a:pt x="4" y="2"/>
                    <a:pt x="5" y="3"/>
                    <a:pt x="7" y="2"/>
                  </a:cubicBezTo>
                  <a:cubicBezTo>
                    <a:pt x="5" y="1"/>
                    <a:pt x="3" y="1"/>
                    <a:pt x="1" y="0"/>
                  </a:cubicBezTo>
                  <a:cubicBezTo>
                    <a:pt x="0" y="1"/>
                    <a:pt x="4"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 name="Freeform 20"/>
            <p:cNvSpPr/>
            <p:nvPr/>
          </p:nvSpPr>
          <p:spPr bwMode="auto">
            <a:xfrm>
              <a:off x="6598" y="4496"/>
              <a:ext cx="9" cy="8"/>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0" y="4"/>
                    <a:pt x="3" y="2"/>
                    <a:pt x="4" y="2"/>
                  </a:cubicBezTo>
                  <a:cubicBezTo>
                    <a:pt x="5"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 name="Freeform 21"/>
            <p:cNvSpPr/>
            <p:nvPr/>
          </p:nvSpPr>
          <p:spPr bwMode="auto">
            <a:xfrm>
              <a:off x="6598" y="4483"/>
              <a:ext cx="7" cy="6"/>
            </a:xfrm>
            <a:custGeom>
              <a:avLst/>
              <a:gdLst>
                <a:gd name="T0" fmla="*/ 4 w 4"/>
                <a:gd name="T1" fmla="*/ 1 h 3"/>
                <a:gd name="T2" fmla="*/ 1 w 4"/>
                <a:gd name="T3" fmla="*/ 0 h 3"/>
                <a:gd name="T4" fmla="*/ 1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3" y="0"/>
                    <a:pt x="2" y="2"/>
                    <a:pt x="1" y="0"/>
                  </a:cubicBezTo>
                  <a:cubicBezTo>
                    <a:pt x="0" y="1"/>
                    <a:pt x="0" y="2"/>
                    <a:pt x="1" y="3"/>
                  </a:cubicBezTo>
                  <a:cubicBezTo>
                    <a:pt x="2" y="1"/>
                    <a:pt x="4" y="3"/>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 name="Freeform 22"/>
            <p:cNvSpPr/>
            <p:nvPr/>
          </p:nvSpPr>
          <p:spPr bwMode="auto">
            <a:xfrm>
              <a:off x="6655" y="4521"/>
              <a:ext cx="10" cy="4"/>
            </a:xfrm>
            <a:custGeom>
              <a:avLst/>
              <a:gdLst>
                <a:gd name="T0" fmla="*/ 0 w 5"/>
                <a:gd name="T1" fmla="*/ 1 h 2"/>
                <a:gd name="T2" fmla="*/ 5 w 5"/>
                <a:gd name="T3" fmla="*/ 1 h 2"/>
                <a:gd name="T4" fmla="*/ 0 w 5"/>
                <a:gd name="T5" fmla="*/ 1 h 2"/>
              </a:gdLst>
              <a:ahLst/>
              <a:cxnLst>
                <a:cxn ang="0">
                  <a:pos x="T0" y="T1"/>
                </a:cxn>
                <a:cxn ang="0">
                  <a:pos x="T2" y="T3"/>
                </a:cxn>
                <a:cxn ang="0">
                  <a:pos x="T4" y="T5"/>
                </a:cxn>
              </a:cxnLst>
              <a:rect l="0" t="0" r="r" b="b"/>
              <a:pathLst>
                <a:path w="5" h="2">
                  <a:moveTo>
                    <a:pt x="0" y="1"/>
                  </a:moveTo>
                  <a:cubicBezTo>
                    <a:pt x="2" y="1"/>
                    <a:pt x="3" y="2"/>
                    <a:pt x="5"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 name="Freeform 23"/>
            <p:cNvSpPr/>
            <p:nvPr/>
          </p:nvSpPr>
          <p:spPr bwMode="auto">
            <a:xfrm>
              <a:off x="6479" y="4388"/>
              <a:ext cx="10" cy="6"/>
            </a:xfrm>
            <a:custGeom>
              <a:avLst/>
              <a:gdLst>
                <a:gd name="T0" fmla="*/ 0 w 5"/>
                <a:gd name="T1" fmla="*/ 1 h 3"/>
                <a:gd name="T2" fmla="*/ 3 w 5"/>
                <a:gd name="T3" fmla="*/ 3 h 3"/>
                <a:gd name="T4" fmla="*/ 2 w 5"/>
                <a:gd name="T5" fmla="*/ 0 h 3"/>
                <a:gd name="T6" fmla="*/ 0 w 5"/>
                <a:gd name="T7" fmla="*/ 1 h 3"/>
              </a:gdLst>
              <a:ahLst/>
              <a:cxnLst>
                <a:cxn ang="0">
                  <a:pos x="T0" y="T1"/>
                </a:cxn>
                <a:cxn ang="0">
                  <a:pos x="T2" y="T3"/>
                </a:cxn>
                <a:cxn ang="0">
                  <a:pos x="T4" y="T5"/>
                </a:cxn>
                <a:cxn ang="0">
                  <a:pos x="T6" y="T7"/>
                </a:cxn>
              </a:cxnLst>
              <a:rect l="0" t="0" r="r" b="b"/>
              <a:pathLst>
                <a:path w="5" h="3">
                  <a:moveTo>
                    <a:pt x="0" y="1"/>
                  </a:moveTo>
                  <a:cubicBezTo>
                    <a:pt x="1" y="3"/>
                    <a:pt x="2" y="2"/>
                    <a:pt x="3" y="3"/>
                  </a:cubicBezTo>
                  <a:cubicBezTo>
                    <a:pt x="5" y="2"/>
                    <a:pt x="3"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 name="Freeform 24"/>
            <p:cNvSpPr/>
            <p:nvPr/>
          </p:nvSpPr>
          <p:spPr bwMode="auto">
            <a:xfrm>
              <a:off x="6502" y="4404"/>
              <a:ext cx="10" cy="6"/>
            </a:xfrm>
            <a:custGeom>
              <a:avLst/>
              <a:gdLst>
                <a:gd name="T0" fmla="*/ 0 w 5"/>
                <a:gd name="T1" fmla="*/ 2 h 3"/>
                <a:gd name="T2" fmla="*/ 4 w 5"/>
                <a:gd name="T3" fmla="*/ 3 h 3"/>
                <a:gd name="T4" fmla="*/ 0 w 5"/>
                <a:gd name="T5" fmla="*/ 2 h 3"/>
              </a:gdLst>
              <a:ahLst/>
              <a:cxnLst>
                <a:cxn ang="0">
                  <a:pos x="T0" y="T1"/>
                </a:cxn>
                <a:cxn ang="0">
                  <a:pos x="T2" y="T3"/>
                </a:cxn>
                <a:cxn ang="0">
                  <a:pos x="T4" y="T5"/>
                </a:cxn>
              </a:cxnLst>
              <a:rect l="0" t="0" r="r" b="b"/>
              <a:pathLst>
                <a:path w="5" h="3">
                  <a:moveTo>
                    <a:pt x="0" y="2"/>
                  </a:moveTo>
                  <a:cubicBezTo>
                    <a:pt x="2" y="3"/>
                    <a:pt x="3" y="3"/>
                    <a:pt x="4" y="3"/>
                  </a:cubicBezTo>
                  <a:cubicBezTo>
                    <a:pt x="5" y="2"/>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 name="Freeform 25"/>
            <p:cNvSpPr/>
            <p:nvPr/>
          </p:nvSpPr>
          <p:spPr bwMode="auto">
            <a:xfrm>
              <a:off x="6496" y="4386"/>
              <a:ext cx="27" cy="10"/>
            </a:xfrm>
            <a:custGeom>
              <a:avLst/>
              <a:gdLst>
                <a:gd name="T0" fmla="*/ 1 w 14"/>
                <a:gd name="T1" fmla="*/ 3 h 5"/>
                <a:gd name="T2" fmla="*/ 2 w 14"/>
                <a:gd name="T3" fmla="*/ 3 h 5"/>
                <a:gd name="T4" fmla="*/ 12 w 14"/>
                <a:gd name="T5" fmla="*/ 4 h 5"/>
                <a:gd name="T6" fmla="*/ 14 w 14"/>
                <a:gd name="T7" fmla="*/ 1 h 5"/>
                <a:gd name="T8" fmla="*/ 11 w 14"/>
                <a:gd name="T9" fmla="*/ 2 h 5"/>
                <a:gd name="T10" fmla="*/ 9 w 14"/>
                <a:gd name="T11" fmla="*/ 0 h 5"/>
                <a:gd name="T12" fmla="*/ 5 w 14"/>
                <a:gd name="T13" fmla="*/ 3 h 5"/>
                <a:gd name="T14" fmla="*/ 2 w 14"/>
                <a:gd name="T15" fmla="*/ 1 h 5"/>
                <a:gd name="T16" fmla="*/ 1 w 14"/>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
                  <a:moveTo>
                    <a:pt x="1" y="3"/>
                  </a:moveTo>
                  <a:cubicBezTo>
                    <a:pt x="1" y="4"/>
                    <a:pt x="1" y="3"/>
                    <a:pt x="2" y="3"/>
                  </a:cubicBezTo>
                  <a:cubicBezTo>
                    <a:pt x="5" y="5"/>
                    <a:pt x="9" y="3"/>
                    <a:pt x="12" y="4"/>
                  </a:cubicBezTo>
                  <a:cubicBezTo>
                    <a:pt x="14" y="3"/>
                    <a:pt x="13" y="2"/>
                    <a:pt x="14" y="1"/>
                  </a:cubicBezTo>
                  <a:cubicBezTo>
                    <a:pt x="12" y="0"/>
                    <a:pt x="13" y="2"/>
                    <a:pt x="11" y="2"/>
                  </a:cubicBezTo>
                  <a:cubicBezTo>
                    <a:pt x="9" y="1"/>
                    <a:pt x="11" y="0"/>
                    <a:pt x="9" y="0"/>
                  </a:cubicBezTo>
                  <a:cubicBezTo>
                    <a:pt x="9" y="2"/>
                    <a:pt x="6" y="2"/>
                    <a:pt x="5" y="3"/>
                  </a:cubicBezTo>
                  <a:cubicBezTo>
                    <a:pt x="4" y="1"/>
                    <a:pt x="3" y="2"/>
                    <a:pt x="2" y="1"/>
                  </a:cubicBezTo>
                  <a:cubicBezTo>
                    <a:pt x="0" y="2"/>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 name="Freeform 26"/>
            <p:cNvSpPr/>
            <p:nvPr/>
          </p:nvSpPr>
          <p:spPr bwMode="auto">
            <a:xfrm>
              <a:off x="6644" y="4485"/>
              <a:ext cx="9" cy="7"/>
            </a:xfrm>
            <a:custGeom>
              <a:avLst/>
              <a:gdLst>
                <a:gd name="T0" fmla="*/ 2 w 5"/>
                <a:gd name="T1" fmla="*/ 3 h 4"/>
                <a:gd name="T2" fmla="*/ 4 w 5"/>
                <a:gd name="T3" fmla="*/ 2 h 4"/>
                <a:gd name="T4" fmla="*/ 2 w 5"/>
                <a:gd name="T5" fmla="*/ 1 h 4"/>
                <a:gd name="T6" fmla="*/ 0 w 5"/>
                <a:gd name="T7" fmla="*/ 3 h 4"/>
                <a:gd name="T8" fmla="*/ 4 w 5"/>
                <a:gd name="T9" fmla="*/ 4 h 4"/>
                <a:gd name="T10" fmla="*/ 2 w 5"/>
                <a:gd name="T11" fmla="*/ 3 h 4"/>
              </a:gdLst>
              <a:ahLst/>
              <a:cxnLst>
                <a:cxn ang="0">
                  <a:pos x="T0" y="T1"/>
                </a:cxn>
                <a:cxn ang="0">
                  <a:pos x="T2" y="T3"/>
                </a:cxn>
                <a:cxn ang="0">
                  <a:pos x="T4" y="T5"/>
                </a:cxn>
                <a:cxn ang="0">
                  <a:pos x="T6" y="T7"/>
                </a:cxn>
                <a:cxn ang="0">
                  <a:pos x="T8" y="T9"/>
                </a:cxn>
                <a:cxn ang="0">
                  <a:pos x="T10" y="T11"/>
                </a:cxn>
              </a:cxnLst>
              <a:rect l="0" t="0" r="r" b="b"/>
              <a:pathLst>
                <a:path w="5" h="4">
                  <a:moveTo>
                    <a:pt x="2" y="3"/>
                  </a:moveTo>
                  <a:cubicBezTo>
                    <a:pt x="1" y="2"/>
                    <a:pt x="3" y="1"/>
                    <a:pt x="4" y="2"/>
                  </a:cubicBezTo>
                  <a:cubicBezTo>
                    <a:pt x="5" y="0"/>
                    <a:pt x="2" y="2"/>
                    <a:pt x="2" y="1"/>
                  </a:cubicBezTo>
                  <a:cubicBezTo>
                    <a:pt x="0" y="1"/>
                    <a:pt x="1" y="2"/>
                    <a:pt x="0" y="3"/>
                  </a:cubicBezTo>
                  <a:cubicBezTo>
                    <a:pt x="1" y="4"/>
                    <a:pt x="3" y="4"/>
                    <a:pt x="4" y="4"/>
                  </a:cubicBezTo>
                  <a:cubicBezTo>
                    <a:pt x="5" y="3"/>
                    <a:pt x="3"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 name="Freeform 27"/>
            <p:cNvSpPr/>
            <p:nvPr/>
          </p:nvSpPr>
          <p:spPr bwMode="auto">
            <a:xfrm>
              <a:off x="6437" y="4333"/>
              <a:ext cx="10" cy="5"/>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2" y="2"/>
                    <a:pt x="3" y="3"/>
                    <a:pt x="5" y="2"/>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 name="Freeform 28"/>
            <p:cNvSpPr/>
            <p:nvPr/>
          </p:nvSpPr>
          <p:spPr bwMode="auto">
            <a:xfrm>
              <a:off x="6435" y="4327"/>
              <a:ext cx="8" cy="6"/>
            </a:xfrm>
            <a:custGeom>
              <a:avLst/>
              <a:gdLst>
                <a:gd name="T0" fmla="*/ 1 w 4"/>
                <a:gd name="T1" fmla="*/ 2 h 3"/>
                <a:gd name="T2" fmla="*/ 4 w 4"/>
                <a:gd name="T3" fmla="*/ 2 h 3"/>
                <a:gd name="T4" fmla="*/ 1 w 4"/>
                <a:gd name="T5" fmla="*/ 2 h 3"/>
              </a:gdLst>
              <a:ahLst/>
              <a:cxnLst>
                <a:cxn ang="0">
                  <a:pos x="T0" y="T1"/>
                </a:cxn>
                <a:cxn ang="0">
                  <a:pos x="T2" y="T3"/>
                </a:cxn>
                <a:cxn ang="0">
                  <a:pos x="T4" y="T5"/>
                </a:cxn>
              </a:cxnLst>
              <a:rect l="0" t="0" r="r" b="b"/>
              <a:pathLst>
                <a:path w="4" h="3">
                  <a:moveTo>
                    <a:pt x="1" y="2"/>
                  </a:moveTo>
                  <a:cubicBezTo>
                    <a:pt x="0" y="3"/>
                    <a:pt x="3" y="3"/>
                    <a:pt x="4" y="2"/>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 name="Freeform 29"/>
            <p:cNvSpPr/>
            <p:nvPr/>
          </p:nvSpPr>
          <p:spPr bwMode="auto">
            <a:xfrm>
              <a:off x="6447" y="4331"/>
              <a:ext cx="5" cy="3"/>
            </a:xfrm>
            <a:custGeom>
              <a:avLst/>
              <a:gdLst>
                <a:gd name="T0" fmla="*/ 1 w 3"/>
                <a:gd name="T1" fmla="*/ 2 h 2"/>
                <a:gd name="T2" fmla="*/ 3 w 3"/>
                <a:gd name="T3" fmla="*/ 0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2" y="1"/>
                    <a:pt x="3" y="0"/>
                  </a:cubicBezTo>
                  <a:cubicBezTo>
                    <a:pt x="2" y="0"/>
                    <a:pt x="1" y="0"/>
                    <a:pt x="0" y="0"/>
                  </a:cubicBezTo>
                  <a:cubicBezTo>
                    <a:pt x="0" y="1"/>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 name="Freeform 30"/>
            <p:cNvSpPr/>
            <p:nvPr/>
          </p:nvSpPr>
          <p:spPr bwMode="auto">
            <a:xfrm>
              <a:off x="6657" y="4487"/>
              <a:ext cx="12" cy="5"/>
            </a:xfrm>
            <a:custGeom>
              <a:avLst/>
              <a:gdLst>
                <a:gd name="T0" fmla="*/ 0 w 6"/>
                <a:gd name="T1" fmla="*/ 1 h 3"/>
                <a:gd name="T2" fmla="*/ 5 w 6"/>
                <a:gd name="T3" fmla="*/ 2 h 3"/>
                <a:gd name="T4" fmla="*/ 0 w 6"/>
                <a:gd name="T5" fmla="*/ 1 h 3"/>
              </a:gdLst>
              <a:ahLst/>
              <a:cxnLst>
                <a:cxn ang="0">
                  <a:pos x="T0" y="T1"/>
                </a:cxn>
                <a:cxn ang="0">
                  <a:pos x="T2" y="T3"/>
                </a:cxn>
                <a:cxn ang="0">
                  <a:pos x="T4" y="T5"/>
                </a:cxn>
              </a:cxnLst>
              <a:rect l="0" t="0" r="r" b="b"/>
              <a:pathLst>
                <a:path w="6" h="3">
                  <a:moveTo>
                    <a:pt x="0" y="1"/>
                  </a:moveTo>
                  <a:cubicBezTo>
                    <a:pt x="0" y="3"/>
                    <a:pt x="4" y="1"/>
                    <a:pt x="5" y="2"/>
                  </a:cubicBezTo>
                  <a:cubicBezTo>
                    <a:pt x="6"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 name="Freeform 31"/>
            <p:cNvSpPr/>
            <p:nvPr/>
          </p:nvSpPr>
          <p:spPr bwMode="auto">
            <a:xfrm>
              <a:off x="6418" y="4288"/>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1" y="3"/>
                    <a:pt x="3" y="2"/>
                    <a:pt x="6" y="0"/>
                  </a:cubicBezTo>
                  <a:cubicBezTo>
                    <a:pt x="4" y="1"/>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 name="Freeform 32"/>
            <p:cNvSpPr/>
            <p:nvPr/>
          </p:nvSpPr>
          <p:spPr bwMode="auto">
            <a:xfrm>
              <a:off x="6684" y="4487"/>
              <a:ext cx="6" cy="7"/>
            </a:xfrm>
            <a:custGeom>
              <a:avLst/>
              <a:gdLst>
                <a:gd name="T0" fmla="*/ 3 w 3"/>
                <a:gd name="T1" fmla="*/ 2 h 4"/>
                <a:gd name="T2" fmla="*/ 0 w 3"/>
                <a:gd name="T3" fmla="*/ 1 h 4"/>
                <a:gd name="T4" fmla="*/ 3 w 3"/>
                <a:gd name="T5" fmla="*/ 2 h 4"/>
              </a:gdLst>
              <a:ahLst/>
              <a:cxnLst>
                <a:cxn ang="0">
                  <a:pos x="T0" y="T1"/>
                </a:cxn>
                <a:cxn ang="0">
                  <a:pos x="T2" y="T3"/>
                </a:cxn>
                <a:cxn ang="0">
                  <a:pos x="T4" y="T5"/>
                </a:cxn>
              </a:cxnLst>
              <a:rect l="0" t="0" r="r" b="b"/>
              <a:pathLst>
                <a:path w="3" h="4">
                  <a:moveTo>
                    <a:pt x="3" y="2"/>
                  </a:moveTo>
                  <a:cubicBezTo>
                    <a:pt x="3" y="1"/>
                    <a:pt x="1" y="0"/>
                    <a:pt x="0" y="1"/>
                  </a:cubicBezTo>
                  <a:cubicBezTo>
                    <a:pt x="0" y="2"/>
                    <a:pt x="2" y="4"/>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 name="Freeform 33"/>
            <p:cNvSpPr/>
            <p:nvPr/>
          </p:nvSpPr>
          <p:spPr bwMode="auto">
            <a:xfrm>
              <a:off x="6502" y="4350"/>
              <a:ext cx="12" cy="6"/>
            </a:xfrm>
            <a:custGeom>
              <a:avLst/>
              <a:gdLst>
                <a:gd name="T0" fmla="*/ 0 w 6"/>
                <a:gd name="T1" fmla="*/ 2 h 3"/>
                <a:gd name="T2" fmla="*/ 4 w 6"/>
                <a:gd name="T3" fmla="*/ 0 h 3"/>
                <a:gd name="T4" fmla="*/ 0 w 6"/>
                <a:gd name="T5" fmla="*/ 2 h 3"/>
              </a:gdLst>
              <a:ahLst/>
              <a:cxnLst>
                <a:cxn ang="0">
                  <a:pos x="T0" y="T1"/>
                </a:cxn>
                <a:cxn ang="0">
                  <a:pos x="T2" y="T3"/>
                </a:cxn>
                <a:cxn ang="0">
                  <a:pos x="T4" y="T5"/>
                </a:cxn>
              </a:cxnLst>
              <a:rect l="0" t="0" r="r" b="b"/>
              <a:pathLst>
                <a:path w="6" h="3">
                  <a:moveTo>
                    <a:pt x="0" y="2"/>
                  </a:moveTo>
                  <a:cubicBezTo>
                    <a:pt x="1" y="3"/>
                    <a:pt x="6" y="2"/>
                    <a:pt x="4"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 name="Freeform 34"/>
            <p:cNvSpPr/>
            <p:nvPr/>
          </p:nvSpPr>
          <p:spPr bwMode="auto">
            <a:xfrm>
              <a:off x="6561" y="4388"/>
              <a:ext cx="14" cy="10"/>
            </a:xfrm>
            <a:custGeom>
              <a:avLst/>
              <a:gdLst>
                <a:gd name="T0" fmla="*/ 0 w 7"/>
                <a:gd name="T1" fmla="*/ 3 h 5"/>
                <a:gd name="T2" fmla="*/ 7 w 7"/>
                <a:gd name="T3" fmla="*/ 3 h 5"/>
                <a:gd name="T4" fmla="*/ 7 w 7"/>
                <a:gd name="T5" fmla="*/ 1 h 5"/>
                <a:gd name="T6" fmla="*/ 0 w 7"/>
                <a:gd name="T7" fmla="*/ 3 h 5"/>
              </a:gdLst>
              <a:ahLst/>
              <a:cxnLst>
                <a:cxn ang="0">
                  <a:pos x="T0" y="T1"/>
                </a:cxn>
                <a:cxn ang="0">
                  <a:pos x="T2" y="T3"/>
                </a:cxn>
                <a:cxn ang="0">
                  <a:pos x="T4" y="T5"/>
                </a:cxn>
                <a:cxn ang="0">
                  <a:pos x="T6" y="T7"/>
                </a:cxn>
              </a:cxnLst>
              <a:rect l="0" t="0" r="r" b="b"/>
              <a:pathLst>
                <a:path w="7" h="5">
                  <a:moveTo>
                    <a:pt x="0" y="3"/>
                  </a:moveTo>
                  <a:cubicBezTo>
                    <a:pt x="1" y="5"/>
                    <a:pt x="5" y="5"/>
                    <a:pt x="7" y="3"/>
                  </a:cubicBezTo>
                  <a:cubicBezTo>
                    <a:pt x="6" y="2"/>
                    <a:pt x="6" y="2"/>
                    <a:pt x="7" y="1"/>
                  </a:cubicBezTo>
                  <a:cubicBezTo>
                    <a:pt x="4" y="0"/>
                    <a:pt x="2"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 name="Freeform 35"/>
            <p:cNvSpPr/>
            <p:nvPr/>
          </p:nvSpPr>
          <p:spPr bwMode="auto">
            <a:xfrm>
              <a:off x="6464" y="4311"/>
              <a:ext cx="11" cy="6"/>
            </a:xfrm>
            <a:custGeom>
              <a:avLst/>
              <a:gdLst>
                <a:gd name="T0" fmla="*/ 0 w 6"/>
                <a:gd name="T1" fmla="*/ 1 h 3"/>
                <a:gd name="T2" fmla="*/ 6 w 6"/>
                <a:gd name="T3" fmla="*/ 2 h 3"/>
                <a:gd name="T4" fmla="*/ 0 w 6"/>
                <a:gd name="T5" fmla="*/ 1 h 3"/>
              </a:gdLst>
              <a:ahLst/>
              <a:cxnLst>
                <a:cxn ang="0">
                  <a:pos x="T0" y="T1"/>
                </a:cxn>
                <a:cxn ang="0">
                  <a:pos x="T2" y="T3"/>
                </a:cxn>
                <a:cxn ang="0">
                  <a:pos x="T4" y="T5"/>
                </a:cxn>
              </a:cxnLst>
              <a:rect l="0" t="0" r="r" b="b"/>
              <a:pathLst>
                <a:path w="6" h="3">
                  <a:moveTo>
                    <a:pt x="0" y="1"/>
                  </a:moveTo>
                  <a:cubicBezTo>
                    <a:pt x="2" y="3"/>
                    <a:pt x="4" y="3"/>
                    <a:pt x="6" y="2"/>
                  </a:cubicBezTo>
                  <a:cubicBezTo>
                    <a:pt x="4"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 name="Freeform 36"/>
            <p:cNvSpPr/>
            <p:nvPr/>
          </p:nvSpPr>
          <p:spPr bwMode="auto">
            <a:xfrm>
              <a:off x="6707" y="4485"/>
              <a:ext cx="17" cy="9"/>
            </a:xfrm>
            <a:custGeom>
              <a:avLst/>
              <a:gdLst>
                <a:gd name="T0" fmla="*/ 0 w 9"/>
                <a:gd name="T1" fmla="*/ 4 h 5"/>
                <a:gd name="T2" fmla="*/ 1 w 9"/>
                <a:gd name="T3" fmla="*/ 5 h 5"/>
                <a:gd name="T4" fmla="*/ 9 w 9"/>
                <a:gd name="T5" fmla="*/ 4 h 5"/>
                <a:gd name="T6" fmla="*/ 0 w 9"/>
                <a:gd name="T7" fmla="*/ 4 h 5"/>
              </a:gdLst>
              <a:ahLst/>
              <a:cxnLst>
                <a:cxn ang="0">
                  <a:pos x="T0" y="T1"/>
                </a:cxn>
                <a:cxn ang="0">
                  <a:pos x="T2" y="T3"/>
                </a:cxn>
                <a:cxn ang="0">
                  <a:pos x="T4" y="T5"/>
                </a:cxn>
                <a:cxn ang="0">
                  <a:pos x="T6" y="T7"/>
                </a:cxn>
              </a:cxnLst>
              <a:rect l="0" t="0" r="r" b="b"/>
              <a:pathLst>
                <a:path w="9" h="5">
                  <a:moveTo>
                    <a:pt x="0" y="4"/>
                  </a:moveTo>
                  <a:cubicBezTo>
                    <a:pt x="1" y="4"/>
                    <a:pt x="1" y="4"/>
                    <a:pt x="1" y="5"/>
                  </a:cubicBezTo>
                  <a:cubicBezTo>
                    <a:pt x="4" y="3"/>
                    <a:pt x="6" y="5"/>
                    <a:pt x="9" y="4"/>
                  </a:cubicBezTo>
                  <a:cubicBezTo>
                    <a:pt x="5" y="4"/>
                    <a:pt x="3"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 name="Freeform 37"/>
            <p:cNvSpPr/>
            <p:nvPr/>
          </p:nvSpPr>
          <p:spPr bwMode="auto">
            <a:xfrm>
              <a:off x="6540" y="4352"/>
              <a:ext cx="6" cy="6"/>
            </a:xfrm>
            <a:custGeom>
              <a:avLst/>
              <a:gdLst>
                <a:gd name="T0" fmla="*/ 0 w 3"/>
                <a:gd name="T1" fmla="*/ 2 h 3"/>
                <a:gd name="T2" fmla="*/ 3 w 3"/>
                <a:gd name="T3" fmla="*/ 1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1"/>
                  </a:cubicBezTo>
                  <a:cubicBezTo>
                    <a:pt x="2" y="1"/>
                    <a:pt x="2" y="0"/>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 name="Freeform 38"/>
            <p:cNvSpPr/>
            <p:nvPr/>
          </p:nvSpPr>
          <p:spPr bwMode="auto">
            <a:xfrm>
              <a:off x="6724" y="4489"/>
              <a:ext cx="11" cy="5"/>
            </a:xfrm>
            <a:custGeom>
              <a:avLst/>
              <a:gdLst>
                <a:gd name="T0" fmla="*/ 1 w 6"/>
                <a:gd name="T1" fmla="*/ 2 h 3"/>
                <a:gd name="T2" fmla="*/ 3 w 6"/>
                <a:gd name="T3" fmla="*/ 3 h 3"/>
                <a:gd name="T4" fmla="*/ 6 w 6"/>
                <a:gd name="T5" fmla="*/ 1 h 3"/>
                <a:gd name="T6" fmla="*/ 3 w 6"/>
                <a:gd name="T7" fmla="*/ 1 h 3"/>
                <a:gd name="T8" fmla="*/ 1 w 6"/>
                <a:gd name="T9" fmla="*/ 2 h 3"/>
              </a:gdLst>
              <a:ahLst/>
              <a:cxnLst>
                <a:cxn ang="0">
                  <a:pos x="T0" y="T1"/>
                </a:cxn>
                <a:cxn ang="0">
                  <a:pos x="T2" y="T3"/>
                </a:cxn>
                <a:cxn ang="0">
                  <a:pos x="T4" y="T5"/>
                </a:cxn>
                <a:cxn ang="0">
                  <a:pos x="T6" y="T7"/>
                </a:cxn>
                <a:cxn ang="0">
                  <a:pos x="T8" y="T9"/>
                </a:cxn>
              </a:cxnLst>
              <a:rect l="0" t="0" r="r" b="b"/>
              <a:pathLst>
                <a:path w="6" h="3">
                  <a:moveTo>
                    <a:pt x="1" y="2"/>
                  </a:moveTo>
                  <a:cubicBezTo>
                    <a:pt x="0" y="3"/>
                    <a:pt x="3" y="2"/>
                    <a:pt x="3" y="3"/>
                  </a:cubicBezTo>
                  <a:cubicBezTo>
                    <a:pt x="2" y="1"/>
                    <a:pt x="5" y="3"/>
                    <a:pt x="6" y="1"/>
                  </a:cubicBezTo>
                  <a:cubicBezTo>
                    <a:pt x="5" y="0"/>
                    <a:pt x="4" y="3"/>
                    <a:pt x="3" y="1"/>
                  </a:cubicBezTo>
                  <a:cubicBezTo>
                    <a:pt x="2" y="2"/>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 name="Freeform 39"/>
            <p:cNvSpPr/>
            <p:nvPr/>
          </p:nvSpPr>
          <p:spPr bwMode="auto">
            <a:xfrm>
              <a:off x="6737" y="4490"/>
              <a:ext cx="12" cy="8"/>
            </a:xfrm>
            <a:custGeom>
              <a:avLst/>
              <a:gdLst>
                <a:gd name="T0" fmla="*/ 0 w 6"/>
                <a:gd name="T1" fmla="*/ 1 h 4"/>
                <a:gd name="T2" fmla="*/ 6 w 6"/>
                <a:gd name="T3" fmla="*/ 3 h 4"/>
                <a:gd name="T4" fmla="*/ 4 w 6"/>
                <a:gd name="T5" fmla="*/ 0 h 4"/>
                <a:gd name="T6" fmla="*/ 0 w 6"/>
                <a:gd name="T7" fmla="*/ 1 h 4"/>
              </a:gdLst>
              <a:ahLst/>
              <a:cxnLst>
                <a:cxn ang="0">
                  <a:pos x="T0" y="T1"/>
                </a:cxn>
                <a:cxn ang="0">
                  <a:pos x="T2" y="T3"/>
                </a:cxn>
                <a:cxn ang="0">
                  <a:pos x="T4" y="T5"/>
                </a:cxn>
                <a:cxn ang="0">
                  <a:pos x="T6" y="T7"/>
                </a:cxn>
              </a:cxnLst>
              <a:rect l="0" t="0" r="r" b="b"/>
              <a:pathLst>
                <a:path w="6" h="4">
                  <a:moveTo>
                    <a:pt x="0" y="1"/>
                  </a:moveTo>
                  <a:cubicBezTo>
                    <a:pt x="3" y="2"/>
                    <a:pt x="3" y="4"/>
                    <a:pt x="6" y="3"/>
                  </a:cubicBezTo>
                  <a:cubicBezTo>
                    <a:pt x="3" y="2"/>
                    <a:pt x="6" y="1"/>
                    <a:pt x="4" y="0"/>
                  </a:cubicBezTo>
                  <a:cubicBezTo>
                    <a:pt x="4" y="2"/>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 name="Freeform 40"/>
            <p:cNvSpPr/>
            <p:nvPr/>
          </p:nvSpPr>
          <p:spPr bwMode="auto">
            <a:xfrm>
              <a:off x="6542" y="4323"/>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2"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 name="Freeform 41"/>
            <p:cNvSpPr/>
            <p:nvPr/>
          </p:nvSpPr>
          <p:spPr bwMode="auto">
            <a:xfrm>
              <a:off x="6766" y="4490"/>
              <a:ext cx="21" cy="10"/>
            </a:xfrm>
            <a:custGeom>
              <a:avLst/>
              <a:gdLst>
                <a:gd name="T0" fmla="*/ 0 w 11"/>
                <a:gd name="T1" fmla="*/ 1 h 5"/>
                <a:gd name="T2" fmla="*/ 6 w 11"/>
                <a:gd name="T3" fmla="*/ 2 h 5"/>
                <a:gd name="T4" fmla="*/ 4 w 11"/>
                <a:gd name="T5" fmla="*/ 4 h 5"/>
                <a:gd name="T6" fmla="*/ 11 w 11"/>
                <a:gd name="T7" fmla="*/ 2 h 5"/>
                <a:gd name="T8" fmla="*/ 9 w 11"/>
                <a:gd name="T9" fmla="*/ 0 h 5"/>
                <a:gd name="T10" fmla="*/ 10 w 11"/>
                <a:gd name="T11" fmla="*/ 1 h 5"/>
                <a:gd name="T12" fmla="*/ 0 w 11"/>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0" y="1"/>
                  </a:moveTo>
                  <a:cubicBezTo>
                    <a:pt x="2" y="2"/>
                    <a:pt x="4" y="1"/>
                    <a:pt x="6" y="2"/>
                  </a:cubicBezTo>
                  <a:cubicBezTo>
                    <a:pt x="6" y="2"/>
                    <a:pt x="5" y="3"/>
                    <a:pt x="4" y="4"/>
                  </a:cubicBezTo>
                  <a:cubicBezTo>
                    <a:pt x="7" y="5"/>
                    <a:pt x="7" y="1"/>
                    <a:pt x="11" y="2"/>
                  </a:cubicBezTo>
                  <a:cubicBezTo>
                    <a:pt x="11" y="0"/>
                    <a:pt x="10" y="1"/>
                    <a:pt x="9" y="0"/>
                  </a:cubicBezTo>
                  <a:cubicBezTo>
                    <a:pt x="7" y="1"/>
                    <a:pt x="9" y="0"/>
                    <a:pt x="10" y="1"/>
                  </a:cubicBezTo>
                  <a:cubicBezTo>
                    <a:pt x="7" y="2"/>
                    <a:pt x="3"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 name="Freeform 42"/>
            <p:cNvSpPr/>
            <p:nvPr/>
          </p:nvSpPr>
          <p:spPr bwMode="auto">
            <a:xfrm>
              <a:off x="6678" y="4400"/>
              <a:ext cx="10" cy="6"/>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3"/>
                    <a:pt x="4" y="2"/>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 name="Freeform 43"/>
            <p:cNvSpPr/>
            <p:nvPr/>
          </p:nvSpPr>
          <p:spPr bwMode="auto">
            <a:xfrm>
              <a:off x="6623" y="4356"/>
              <a:ext cx="5" cy="5"/>
            </a:xfrm>
            <a:custGeom>
              <a:avLst/>
              <a:gdLst>
                <a:gd name="T0" fmla="*/ 0 w 3"/>
                <a:gd name="T1" fmla="*/ 2 h 3"/>
                <a:gd name="T2" fmla="*/ 2 w 3"/>
                <a:gd name="T3" fmla="*/ 3 h 3"/>
                <a:gd name="T4" fmla="*/ 2 w 3"/>
                <a:gd name="T5" fmla="*/ 1 h 3"/>
                <a:gd name="T6" fmla="*/ 0 w 3"/>
                <a:gd name="T7" fmla="*/ 2 h 3"/>
              </a:gdLst>
              <a:ahLst/>
              <a:cxnLst>
                <a:cxn ang="0">
                  <a:pos x="T0" y="T1"/>
                </a:cxn>
                <a:cxn ang="0">
                  <a:pos x="T2" y="T3"/>
                </a:cxn>
                <a:cxn ang="0">
                  <a:pos x="T4" y="T5"/>
                </a:cxn>
                <a:cxn ang="0">
                  <a:pos x="T6" y="T7"/>
                </a:cxn>
              </a:cxnLst>
              <a:rect l="0" t="0" r="r" b="b"/>
              <a:pathLst>
                <a:path w="3" h="3">
                  <a:moveTo>
                    <a:pt x="0" y="2"/>
                  </a:moveTo>
                  <a:cubicBezTo>
                    <a:pt x="2" y="2"/>
                    <a:pt x="1" y="2"/>
                    <a:pt x="2" y="3"/>
                  </a:cubicBezTo>
                  <a:cubicBezTo>
                    <a:pt x="3" y="2"/>
                    <a:pt x="2" y="1"/>
                    <a:pt x="2" y="1"/>
                  </a:cubicBezTo>
                  <a:cubicBezTo>
                    <a:pt x="2"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 name="Freeform 44"/>
            <p:cNvSpPr/>
            <p:nvPr/>
          </p:nvSpPr>
          <p:spPr bwMode="auto">
            <a:xfrm>
              <a:off x="6703" y="4361"/>
              <a:ext cx="10"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 name="Freeform 45"/>
            <p:cNvSpPr/>
            <p:nvPr/>
          </p:nvSpPr>
          <p:spPr bwMode="auto">
            <a:xfrm>
              <a:off x="6647" y="4286"/>
              <a:ext cx="10" cy="6"/>
            </a:xfrm>
            <a:custGeom>
              <a:avLst/>
              <a:gdLst>
                <a:gd name="T0" fmla="*/ 0 w 5"/>
                <a:gd name="T1" fmla="*/ 2 h 3"/>
                <a:gd name="T2" fmla="*/ 3 w 5"/>
                <a:gd name="T3" fmla="*/ 3 h 3"/>
                <a:gd name="T4" fmla="*/ 3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3" y="3"/>
                  </a:cubicBezTo>
                  <a:cubicBezTo>
                    <a:pt x="5" y="2"/>
                    <a:pt x="1" y="1"/>
                    <a:pt x="3" y="1"/>
                  </a:cubicBezTo>
                  <a:cubicBezTo>
                    <a:pt x="2"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 name="Freeform 46"/>
            <p:cNvSpPr/>
            <p:nvPr/>
          </p:nvSpPr>
          <p:spPr bwMode="auto">
            <a:xfrm>
              <a:off x="6603" y="4252"/>
              <a:ext cx="10"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3"/>
                    <a:pt x="4" y="2"/>
                    <a:pt x="5" y="0"/>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 name="Freeform 47"/>
            <p:cNvSpPr/>
            <p:nvPr/>
          </p:nvSpPr>
          <p:spPr bwMode="auto">
            <a:xfrm>
              <a:off x="6793" y="4381"/>
              <a:ext cx="6" cy="4"/>
            </a:xfrm>
            <a:custGeom>
              <a:avLst/>
              <a:gdLst>
                <a:gd name="T0" fmla="*/ 0 w 3"/>
                <a:gd name="T1" fmla="*/ 1 h 2"/>
                <a:gd name="T2" fmla="*/ 1 w 3"/>
                <a:gd name="T3" fmla="*/ 2 h 2"/>
                <a:gd name="T4" fmla="*/ 2 w 3"/>
                <a:gd name="T5" fmla="*/ 2 h 2"/>
                <a:gd name="T6" fmla="*/ 0 w 3"/>
                <a:gd name="T7" fmla="*/ 1 h 2"/>
              </a:gdLst>
              <a:ahLst/>
              <a:cxnLst>
                <a:cxn ang="0">
                  <a:pos x="T0" y="T1"/>
                </a:cxn>
                <a:cxn ang="0">
                  <a:pos x="T2" y="T3"/>
                </a:cxn>
                <a:cxn ang="0">
                  <a:pos x="T4" y="T5"/>
                </a:cxn>
                <a:cxn ang="0">
                  <a:pos x="T6" y="T7"/>
                </a:cxn>
              </a:cxnLst>
              <a:rect l="0" t="0" r="r" b="b"/>
              <a:pathLst>
                <a:path w="3" h="2">
                  <a:moveTo>
                    <a:pt x="0" y="1"/>
                  </a:moveTo>
                  <a:cubicBezTo>
                    <a:pt x="1" y="2"/>
                    <a:pt x="1" y="2"/>
                    <a:pt x="1" y="2"/>
                  </a:cubicBezTo>
                  <a:cubicBezTo>
                    <a:pt x="1" y="2"/>
                    <a:pt x="2" y="1"/>
                    <a:pt x="2" y="2"/>
                  </a:cubicBezTo>
                  <a:cubicBezTo>
                    <a:pt x="3"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 name="Freeform 48"/>
            <p:cNvSpPr/>
            <p:nvPr/>
          </p:nvSpPr>
          <p:spPr bwMode="auto">
            <a:xfrm>
              <a:off x="6669" y="4271"/>
              <a:ext cx="17" cy="8"/>
            </a:xfrm>
            <a:custGeom>
              <a:avLst/>
              <a:gdLst>
                <a:gd name="T0" fmla="*/ 0 w 9"/>
                <a:gd name="T1" fmla="*/ 2 h 4"/>
                <a:gd name="T2" fmla="*/ 6 w 9"/>
                <a:gd name="T3" fmla="*/ 4 h 4"/>
                <a:gd name="T4" fmla="*/ 6 w 9"/>
                <a:gd name="T5" fmla="*/ 1 h 4"/>
                <a:gd name="T6" fmla="*/ 9 w 9"/>
                <a:gd name="T7" fmla="*/ 0 h 4"/>
                <a:gd name="T8" fmla="*/ 6 w 9"/>
                <a:gd name="T9" fmla="*/ 0 h 4"/>
                <a:gd name="T10" fmla="*/ 0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0" y="2"/>
                  </a:moveTo>
                  <a:cubicBezTo>
                    <a:pt x="2" y="3"/>
                    <a:pt x="4" y="2"/>
                    <a:pt x="6" y="4"/>
                  </a:cubicBezTo>
                  <a:cubicBezTo>
                    <a:pt x="7" y="3"/>
                    <a:pt x="6" y="2"/>
                    <a:pt x="6" y="1"/>
                  </a:cubicBezTo>
                  <a:cubicBezTo>
                    <a:pt x="7" y="1"/>
                    <a:pt x="9" y="2"/>
                    <a:pt x="9" y="0"/>
                  </a:cubicBezTo>
                  <a:cubicBezTo>
                    <a:pt x="8" y="0"/>
                    <a:pt x="7" y="1"/>
                    <a:pt x="6" y="0"/>
                  </a:cubicBezTo>
                  <a:cubicBezTo>
                    <a:pt x="5"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 name="Freeform 49"/>
            <p:cNvSpPr/>
            <p:nvPr/>
          </p:nvSpPr>
          <p:spPr bwMode="auto">
            <a:xfrm>
              <a:off x="6806" y="4363"/>
              <a:ext cx="10" cy="6"/>
            </a:xfrm>
            <a:custGeom>
              <a:avLst/>
              <a:gdLst>
                <a:gd name="T0" fmla="*/ 1 w 5"/>
                <a:gd name="T1" fmla="*/ 2 h 3"/>
                <a:gd name="T2" fmla="*/ 3 w 5"/>
                <a:gd name="T3" fmla="*/ 2 h 3"/>
                <a:gd name="T4" fmla="*/ 2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2"/>
                    <a:pt x="3" y="3"/>
                    <a:pt x="3" y="2"/>
                  </a:cubicBezTo>
                  <a:cubicBezTo>
                    <a:pt x="5" y="1"/>
                    <a:pt x="3" y="0"/>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 name="Freeform 50"/>
            <p:cNvSpPr/>
            <p:nvPr/>
          </p:nvSpPr>
          <p:spPr bwMode="auto">
            <a:xfrm>
              <a:off x="6718" y="4271"/>
              <a:ext cx="14" cy="4"/>
            </a:xfrm>
            <a:custGeom>
              <a:avLst/>
              <a:gdLst>
                <a:gd name="T0" fmla="*/ 0 w 7"/>
                <a:gd name="T1" fmla="*/ 0 h 2"/>
                <a:gd name="T2" fmla="*/ 7 w 7"/>
                <a:gd name="T3" fmla="*/ 0 h 2"/>
                <a:gd name="T4" fmla="*/ 0 w 7"/>
                <a:gd name="T5" fmla="*/ 0 h 2"/>
              </a:gdLst>
              <a:ahLst/>
              <a:cxnLst>
                <a:cxn ang="0">
                  <a:pos x="T0" y="T1"/>
                </a:cxn>
                <a:cxn ang="0">
                  <a:pos x="T2" y="T3"/>
                </a:cxn>
                <a:cxn ang="0">
                  <a:pos x="T4" y="T5"/>
                </a:cxn>
              </a:cxnLst>
              <a:rect l="0" t="0" r="r" b="b"/>
              <a:pathLst>
                <a:path w="7" h="2">
                  <a:moveTo>
                    <a:pt x="0" y="0"/>
                  </a:moveTo>
                  <a:cubicBezTo>
                    <a:pt x="1" y="2"/>
                    <a:pt x="6" y="2"/>
                    <a:pt x="7" y="0"/>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 name="Freeform 51"/>
            <p:cNvSpPr/>
            <p:nvPr/>
          </p:nvSpPr>
          <p:spPr bwMode="auto">
            <a:xfrm>
              <a:off x="6711" y="4246"/>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2"/>
                    <a:pt x="3" y="2"/>
                    <a:pt x="5" y="0"/>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 name="Freeform 52"/>
            <p:cNvSpPr/>
            <p:nvPr/>
          </p:nvSpPr>
          <p:spPr bwMode="auto">
            <a:xfrm>
              <a:off x="6762" y="4279"/>
              <a:ext cx="8" cy="3"/>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1"/>
                    <a:pt x="3" y="2"/>
                    <a:pt x="4" y="1"/>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 name="Freeform 53"/>
            <p:cNvSpPr/>
            <p:nvPr/>
          </p:nvSpPr>
          <p:spPr bwMode="auto">
            <a:xfrm>
              <a:off x="6793" y="4282"/>
              <a:ext cx="7" cy="4"/>
            </a:xfrm>
            <a:custGeom>
              <a:avLst/>
              <a:gdLst>
                <a:gd name="T0" fmla="*/ 0 w 4"/>
                <a:gd name="T1" fmla="*/ 1 h 2"/>
                <a:gd name="T2" fmla="*/ 3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1"/>
                    <a:pt x="3" y="2"/>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 name="Freeform 54"/>
            <p:cNvSpPr/>
            <p:nvPr/>
          </p:nvSpPr>
          <p:spPr bwMode="auto">
            <a:xfrm>
              <a:off x="6806" y="4279"/>
              <a:ext cx="8" cy="5"/>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2" y="2"/>
                    <a:pt x="4" y="3"/>
                  </a:cubicBezTo>
                  <a:cubicBezTo>
                    <a:pt x="4" y="2"/>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 name="Freeform 55"/>
            <p:cNvSpPr/>
            <p:nvPr/>
          </p:nvSpPr>
          <p:spPr bwMode="auto">
            <a:xfrm>
              <a:off x="6927" y="4363"/>
              <a:ext cx="15" cy="6"/>
            </a:xfrm>
            <a:custGeom>
              <a:avLst/>
              <a:gdLst>
                <a:gd name="T0" fmla="*/ 3 w 8"/>
                <a:gd name="T1" fmla="*/ 3 h 3"/>
                <a:gd name="T2" fmla="*/ 3 w 8"/>
                <a:gd name="T3" fmla="*/ 3 h 3"/>
                <a:gd name="T4" fmla="*/ 5 w 8"/>
                <a:gd name="T5" fmla="*/ 3 h 3"/>
                <a:gd name="T6" fmla="*/ 7 w 8"/>
                <a:gd name="T7" fmla="*/ 1 h 3"/>
                <a:gd name="T8" fmla="*/ 6 w 8"/>
                <a:gd name="T9" fmla="*/ 0 h 3"/>
                <a:gd name="T10" fmla="*/ 3 w 8"/>
                <a:gd name="T11" fmla="*/ 3 h 3"/>
              </a:gdLst>
              <a:ahLst/>
              <a:cxnLst>
                <a:cxn ang="0">
                  <a:pos x="T0" y="T1"/>
                </a:cxn>
                <a:cxn ang="0">
                  <a:pos x="T2" y="T3"/>
                </a:cxn>
                <a:cxn ang="0">
                  <a:pos x="T4" y="T5"/>
                </a:cxn>
                <a:cxn ang="0">
                  <a:pos x="T6" y="T7"/>
                </a:cxn>
                <a:cxn ang="0">
                  <a:pos x="T8" y="T9"/>
                </a:cxn>
                <a:cxn ang="0">
                  <a:pos x="T10" y="T11"/>
                </a:cxn>
              </a:cxnLst>
              <a:rect l="0" t="0" r="r" b="b"/>
              <a:pathLst>
                <a:path w="8" h="3">
                  <a:moveTo>
                    <a:pt x="3" y="3"/>
                  </a:moveTo>
                  <a:cubicBezTo>
                    <a:pt x="3" y="3"/>
                    <a:pt x="3" y="3"/>
                    <a:pt x="3" y="3"/>
                  </a:cubicBezTo>
                  <a:cubicBezTo>
                    <a:pt x="3" y="2"/>
                    <a:pt x="4" y="3"/>
                    <a:pt x="5" y="3"/>
                  </a:cubicBezTo>
                  <a:cubicBezTo>
                    <a:pt x="6" y="3"/>
                    <a:pt x="5" y="1"/>
                    <a:pt x="7" y="1"/>
                  </a:cubicBezTo>
                  <a:cubicBezTo>
                    <a:pt x="8" y="0"/>
                    <a:pt x="4" y="1"/>
                    <a:pt x="6" y="0"/>
                  </a:cubicBezTo>
                  <a:cubicBezTo>
                    <a:pt x="5" y="0"/>
                    <a:pt x="0"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 name="Freeform 56"/>
            <p:cNvSpPr/>
            <p:nvPr/>
          </p:nvSpPr>
          <p:spPr bwMode="auto">
            <a:xfrm>
              <a:off x="6942" y="4361"/>
              <a:ext cx="10" cy="6"/>
            </a:xfrm>
            <a:custGeom>
              <a:avLst/>
              <a:gdLst>
                <a:gd name="T0" fmla="*/ 0 w 5"/>
                <a:gd name="T1" fmla="*/ 2 h 3"/>
                <a:gd name="T2" fmla="*/ 2 w 5"/>
                <a:gd name="T3" fmla="*/ 2 h 3"/>
                <a:gd name="T4" fmla="*/ 2 w 5"/>
                <a:gd name="T5" fmla="*/ 3 h 3"/>
                <a:gd name="T6" fmla="*/ 5 w 5"/>
                <a:gd name="T7" fmla="*/ 2 h 3"/>
                <a:gd name="T8" fmla="*/ 2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2"/>
                    <a:pt x="1" y="2"/>
                    <a:pt x="2" y="2"/>
                  </a:cubicBezTo>
                  <a:cubicBezTo>
                    <a:pt x="2" y="2"/>
                    <a:pt x="3" y="3"/>
                    <a:pt x="2" y="3"/>
                  </a:cubicBezTo>
                  <a:cubicBezTo>
                    <a:pt x="3" y="3"/>
                    <a:pt x="4" y="2"/>
                    <a:pt x="5" y="2"/>
                  </a:cubicBezTo>
                  <a:cubicBezTo>
                    <a:pt x="2" y="0"/>
                    <a:pt x="2" y="0"/>
                    <a:pt x="2"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 name="Freeform 57"/>
            <p:cNvSpPr/>
            <p:nvPr/>
          </p:nvSpPr>
          <p:spPr bwMode="auto">
            <a:xfrm>
              <a:off x="6961" y="4373"/>
              <a:ext cx="8"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2"/>
                    <a:pt x="4" y="1"/>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 name="Freeform 58"/>
            <p:cNvSpPr/>
            <p:nvPr/>
          </p:nvSpPr>
          <p:spPr bwMode="auto">
            <a:xfrm>
              <a:off x="6850" y="4284"/>
              <a:ext cx="8"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 name="Freeform 59"/>
            <p:cNvSpPr/>
            <p:nvPr/>
          </p:nvSpPr>
          <p:spPr bwMode="auto">
            <a:xfrm>
              <a:off x="6846" y="4277"/>
              <a:ext cx="14" cy="7"/>
            </a:xfrm>
            <a:custGeom>
              <a:avLst/>
              <a:gdLst>
                <a:gd name="T0" fmla="*/ 0 w 7"/>
                <a:gd name="T1" fmla="*/ 3 h 4"/>
                <a:gd name="T2" fmla="*/ 7 w 7"/>
                <a:gd name="T3" fmla="*/ 2 h 4"/>
                <a:gd name="T4" fmla="*/ 0 w 7"/>
                <a:gd name="T5" fmla="*/ 3 h 4"/>
              </a:gdLst>
              <a:ahLst/>
              <a:cxnLst>
                <a:cxn ang="0">
                  <a:pos x="T0" y="T1"/>
                </a:cxn>
                <a:cxn ang="0">
                  <a:pos x="T2" y="T3"/>
                </a:cxn>
                <a:cxn ang="0">
                  <a:pos x="T4" y="T5"/>
                </a:cxn>
              </a:cxnLst>
              <a:rect l="0" t="0" r="r" b="b"/>
              <a:pathLst>
                <a:path w="7" h="4">
                  <a:moveTo>
                    <a:pt x="0" y="3"/>
                  </a:moveTo>
                  <a:cubicBezTo>
                    <a:pt x="3" y="3"/>
                    <a:pt x="6" y="4"/>
                    <a:pt x="7" y="2"/>
                  </a:cubicBezTo>
                  <a:cubicBezTo>
                    <a:pt x="5" y="2"/>
                    <a:pt x="2"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 name="Freeform 60"/>
            <p:cNvSpPr/>
            <p:nvPr/>
          </p:nvSpPr>
          <p:spPr bwMode="auto">
            <a:xfrm>
              <a:off x="6860" y="4286"/>
              <a:ext cx="7" cy="4"/>
            </a:xfrm>
            <a:custGeom>
              <a:avLst/>
              <a:gdLst>
                <a:gd name="T0" fmla="*/ 0 w 4"/>
                <a:gd name="T1" fmla="*/ 1 h 2"/>
                <a:gd name="T2" fmla="*/ 4 w 4"/>
                <a:gd name="T3" fmla="*/ 1 h 2"/>
                <a:gd name="T4" fmla="*/ 0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3" y="2"/>
                    <a:pt x="4" y="1"/>
                  </a:cubicBezTo>
                  <a:cubicBezTo>
                    <a:pt x="3" y="0"/>
                    <a:pt x="1" y="1"/>
                    <a:pt x="0" y="0"/>
                  </a:cubicBezTo>
                  <a:cubicBezTo>
                    <a:pt x="0"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 name="Freeform 61"/>
            <p:cNvSpPr/>
            <p:nvPr/>
          </p:nvSpPr>
          <p:spPr bwMode="auto">
            <a:xfrm>
              <a:off x="6875" y="4294"/>
              <a:ext cx="8" cy="6"/>
            </a:xfrm>
            <a:custGeom>
              <a:avLst/>
              <a:gdLst>
                <a:gd name="T0" fmla="*/ 0 w 4"/>
                <a:gd name="T1" fmla="*/ 3 h 3"/>
                <a:gd name="T2" fmla="*/ 2 w 4"/>
                <a:gd name="T3" fmla="*/ 0 h 3"/>
                <a:gd name="T4" fmla="*/ 0 w 4"/>
                <a:gd name="T5" fmla="*/ 3 h 3"/>
              </a:gdLst>
              <a:ahLst/>
              <a:cxnLst>
                <a:cxn ang="0">
                  <a:pos x="T0" y="T1"/>
                </a:cxn>
                <a:cxn ang="0">
                  <a:pos x="T2" y="T3"/>
                </a:cxn>
                <a:cxn ang="0">
                  <a:pos x="T4" y="T5"/>
                </a:cxn>
              </a:cxnLst>
              <a:rect l="0" t="0" r="r" b="b"/>
              <a:pathLst>
                <a:path w="4" h="3">
                  <a:moveTo>
                    <a:pt x="0" y="3"/>
                  </a:moveTo>
                  <a:cubicBezTo>
                    <a:pt x="4" y="2"/>
                    <a:pt x="4" y="3"/>
                    <a:pt x="2"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 name="Freeform 62"/>
            <p:cNvSpPr/>
            <p:nvPr/>
          </p:nvSpPr>
          <p:spPr bwMode="auto">
            <a:xfrm>
              <a:off x="6988" y="4373"/>
              <a:ext cx="8" cy="4"/>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2"/>
                    <a:pt x="3" y="2"/>
                    <a:pt x="4" y="1"/>
                  </a:cubicBezTo>
                  <a:cubicBezTo>
                    <a:pt x="3"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 name="Freeform 63"/>
            <p:cNvSpPr/>
            <p:nvPr/>
          </p:nvSpPr>
          <p:spPr bwMode="auto">
            <a:xfrm>
              <a:off x="7026" y="4371"/>
              <a:ext cx="23" cy="8"/>
            </a:xfrm>
            <a:custGeom>
              <a:avLst/>
              <a:gdLst>
                <a:gd name="T0" fmla="*/ 2 w 12"/>
                <a:gd name="T1" fmla="*/ 4 h 4"/>
                <a:gd name="T2" fmla="*/ 12 w 12"/>
                <a:gd name="T3" fmla="*/ 1 h 4"/>
                <a:gd name="T4" fmla="*/ 2 w 12"/>
                <a:gd name="T5" fmla="*/ 3 h 4"/>
                <a:gd name="T6" fmla="*/ 3 w 12"/>
                <a:gd name="T7" fmla="*/ 1 h 4"/>
                <a:gd name="T8" fmla="*/ 2 w 12"/>
                <a:gd name="T9" fmla="*/ 4 h 4"/>
              </a:gdLst>
              <a:ahLst/>
              <a:cxnLst>
                <a:cxn ang="0">
                  <a:pos x="T0" y="T1"/>
                </a:cxn>
                <a:cxn ang="0">
                  <a:pos x="T2" y="T3"/>
                </a:cxn>
                <a:cxn ang="0">
                  <a:pos x="T4" y="T5"/>
                </a:cxn>
                <a:cxn ang="0">
                  <a:pos x="T6" y="T7"/>
                </a:cxn>
                <a:cxn ang="0">
                  <a:pos x="T8" y="T9"/>
                </a:cxn>
              </a:cxnLst>
              <a:rect l="0" t="0" r="r" b="b"/>
              <a:pathLst>
                <a:path w="12" h="4">
                  <a:moveTo>
                    <a:pt x="2" y="4"/>
                  </a:moveTo>
                  <a:cubicBezTo>
                    <a:pt x="6" y="2"/>
                    <a:pt x="10" y="4"/>
                    <a:pt x="12" y="1"/>
                  </a:cubicBezTo>
                  <a:cubicBezTo>
                    <a:pt x="9" y="1"/>
                    <a:pt x="6" y="1"/>
                    <a:pt x="2" y="3"/>
                  </a:cubicBezTo>
                  <a:cubicBezTo>
                    <a:pt x="2" y="2"/>
                    <a:pt x="3" y="2"/>
                    <a:pt x="3" y="1"/>
                  </a:cubicBezTo>
                  <a:cubicBezTo>
                    <a:pt x="0"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 name="Freeform 64"/>
            <p:cNvSpPr/>
            <p:nvPr/>
          </p:nvSpPr>
          <p:spPr bwMode="auto">
            <a:xfrm>
              <a:off x="6925" y="4284"/>
              <a:ext cx="6" cy="10"/>
            </a:xfrm>
            <a:custGeom>
              <a:avLst/>
              <a:gdLst>
                <a:gd name="T0" fmla="*/ 1 w 3"/>
                <a:gd name="T1" fmla="*/ 4 h 5"/>
                <a:gd name="T2" fmla="*/ 3 w 3"/>
                <a:gd name="T3" fmla="*/ 2 h 5"/>
                <a:gd name="T4" fmla="*/ 1 w 3"/>
                <a:gd name="T5" fmla="*/ 4 h 5"/>
              </a:gdLst>
              <a:ahLst/>
              <a:cxnLst>
                <a:cxn ang="0">
                  <a:pos x="T0" y="T1"/>
                </a:cxn>
                <a:cxn ang="0">
                  <a:pos x="T2" y="T3"/>
                </a:cxn>
                <a:cxn ang="0">
                  <a:pos x="T4" y="T5"/>
                </a:cxn>
              </a:cxnLst>
              <a:rect l="0" t="0" r="r" b="b"/>
              <a:pathLst>
                <a:path w="3" h="5">
                  <a:moveTo>
                    <a:pt x="1" y="4"/>
                  </a:moveTo>
                  <a:cubicBezTo>
                    <a:pt x="3" y="5"/>
                    <a:pt x="1" y="1"/>
                    <a:pt x="3" y="2"/>
                  </a:cubicBezTo>
                  <a:cubicBezTo>
                    <a:pt x="3" y="0"/>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 name="Freeform 65"/>
            <p:cNvSpPr/>
            <p:nvPr/>
          </p:nvSpPr>
          <p:spPr bwMode="auto">
            <a:xfrm>
              <a:off x="6931" y="4286"/>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2"/>
                    <a:pt x="4" y="1"/>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 name="Freeform 66"/>
            <p:cNvSpPr/>
            <p:nvPr/>
          </p:nvSpPr>
          <p:spPr bwMode="auto">
            <a:xfrm>
              <a:off x="7070" y="4371"/>
              <a:ext cx="6" cy="4"/>
            </a:xfrm>
            <a:custGeom>
              <a:avLst/>
              <a:gdLst>
                <a:gd name="T0" fmla="*/ 0 w 3"/>
                <a:gd name="T1" fmla="*/ 1 h 2"/>
                <a:gd name="T2" fmla="*/ 1 w 3"/>
                <a:gd name="T3" fmla="*/ 2 h 2"/>
                <a:gd name="T4" fmla="*/ 3 w 3"/>
                <a:gd name="T5" fmla="*/ 1 h 2"/>
                <a:gd name="T6" fmla="*/ 0 w 3"/>
                <a:gd name="T7" fmla="*/ 1 h 2"/>
              </a:gdLst>
              <a:ahLst/>
              <a:cxnLst>
                <a:cxn ang="0">
                  <a:pos x="T0" y="T1"/>
                </a:cxn>
                <a:cxn ang="0">
                  <a:pos x="T2" y="T3"/>
                </a:cxn>
                <a:cxn ang="0">
                  <a:pos x="T4" y="T5"/>
                </a:cxn>
                <a:cxn ang="0">
                  <a:pos x="T6" y="T7"/>
                </a:cxn>
              </a:cxnLst>
              <a:rect l="0" t="0" r="r" b="b"/>
              <a:pathLst>
                <a:path w="3" h="2">
                  <a:moveTo>
                    <a:pt x="0" y="1"/>
                  </a:moveTo>
                  <a:cubicBezTo>
                    <a:pt x="1" y="2"/>
                    <a:pt x="1" y="2"/>
                    <a:pt x="1" y="2"/>
                  </a:cubicBezTo>
                  <a:cubicBezTo>
                    <a:pt x="2" y="2"/>
                    <a:pt x="2" y="1"/>
                    <a:pt x="3"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 name="Freeform 67"/>
            <p:cNvSpPr/>
            <p:nvPr/>
          </p:nvSpPr>
          <p:spPr bwMode="auto">
            <a:xfrm>
              <a:off x="6982" y="4300"/>
              <a:ext cx="10" cy="6"/>
            </a:xfrm>
            <a:custGeom>
              <a:avLst/>
              <a:gdLst>
                <a:gd name="T0" fmla="*/ 3 w 5"/>
                <a:gd name="T1" fmla="*/ 3 h 3"/>
                <a:gd name="T2" fmla="*/ 5 w 5"/>
                <a:gd name="T3" fmla="*/ 0 h 3"/>
                <a:gd name="T4" fmla="*/ 3 w 5"/>
                <a:gd name="T5" fmla="*/ 3 h 3"/>
              </a:gdLst>
              <a:ahLst/>
              <a:cxnLst>
                <a:cxn ang="0">
                  <a:pos x="T0" y="T1"/>
                </a:cxn>
                <a:cxn ang="0">
                  <a:pos x="T2" y="T3"/>
                </a:cxn>
                <a:cxn ang="0">
                  <a:pos x="T4" y="T5"/>
                </a:cxn>
              </a:cxnLst>
              <a:rect l="0" t="0" r="r" b="b"/>
              <a:pathLst>
                <a:path w="5" h="3">
                  <a:moveTo>
                    <a:pt x="3" y="3"/>
                  </a:moveTo>
                  <a:cubicBezTo>
                    <a:pt x="4" y="2"/>
                    <a:pt x="3" y="1"/>
                    <a:pt x="5" y="0"/>
                  </a:cubicBezTo>
                  <a:cubicBezTo>
                    <a:pt x="2" y="0"/>
                    <a:pt x="0"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 name="Freeform 68"/>
            <p:cNvSpPr/>
            <p:nvPr/>
          </p:nvSpPr>
          <p:spPr bwMode="auto">
            <a:xfrm>
              <a:off x="7107" y="4238"/>
              <a:ext cx="7" cy="8"/>
            </a:xfrm>
            <a:custGeom>
              <a:avLst/>
              <a:gdLst>
                <a:gd name="T0" fmla="*/ 0 w 4"/>
                <a:gd name="T1" fmla="*/ 2 h 4"/>
                <a:gd name="T2" fmla="*/ 4 w 4"/>
                <a:gd name="T3" fmla="*/ 0 h 4"/>
                <a:gd name="T4" fmla="*/ 0 w 4"/>
                <a:gd name="T5" fmla="*/ 2 h 4"/>
              </a:gdLst>
              <a:ahLst/>
              <a:cxnLst>
                <a:cxn ang="0">
                  <a:pos x="T0" y="T1"/>
                </a:cxn>
                <a:cxn ang="0">
                  <a:pos x="T2" y="T3"/>
                </a:cxn>
                <a:cxn ang="0">
                  <a:pos x="T4" y="T5"/>
                </a:cxn>
              </a:cxnLst>
              <a:rect l="0" t="0" r="r" b="b"/>
              <a:pathLst>
                <a:path w="4" h="4">
                  <a:moveTo>
                    <a:pt x="0" y="2"/>
                  </a:moveTo>
                  <a:cubicBezTo>
                    <a:pt x="3" y="4"/>
                    <a:pt x="4" y="2"/>
                    <a:pt x="4" y="0"/>
                  </a:cubicBezTo>
                  <a:cubicBezTo>
                    <a:pt x="3"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3" name="Freeform 69"/>
            <p:cNvSpPr/>
            <p:nvPr/>
          </p:nvSpPr>
          <p:spPr bwMode="auto">
            <a:xfrm>
              <a:off x="7194" y="4234"/>
              <a:ext cx="20" cy="12"/>
            </a:xfrm>
            <a:custGeom>
              <a:avLst/>
              <a:gdLst>
                <a:gd name="T0" fmla="*/ 0 w 10"/>
                <a:gd name="T1" fmla="*/ 4 h 6"/>
                <a:gd name="T2" fmla="*/ 4 w 10"/>
                <a:gd name="T3" fmla="*/ 3 h 6"/>
                <a:gd name="T4" fmla="*/ 2 w 10"/>
                <a:gd name="T5" fmla="*/ 5 h 6"/>
                <a:gd name="T6" fmla="*/ 6 w 10"/>
                <a:gd name="T7" fmla="*/ 3 h 6"/>
                <a:gd name="T8" fmla="*/ 4 w 10"/>
                <a:gd name="T9" fmla="*/ 2 h 6"/>
                <a:gd name="T10" fmla="*/ 10 w 10"/>
                <a:gd name="T11" fmla="*/ 1 h 6"/>
                <a:gd name="T12" fmla="*/ 7 w 10"/>
                <a:gd name="T13" fmla="*/ 0 h 6"/>
                <a:gd name="T14" fmla="*/ 0 w 10"/>
                <a:gd name="T15" fmla="*/ 0 h 6"/>
                <a:gd name="T16" fmla="*/ 0 w 10"/>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0" y="4"/>
                  </a:moveTo>
                  <a:cubicBezTo>
                    <a:pt x="2" y="5"/>
                    <a:pt x="2" y="2"/>
                    <a:pt x="4" y="3"/>
                  </a:cubicBezTo>
                  <a:cubicBezTo>
                    <a:pt x="5" y="5"/>
                    <a:pt x="2" y="4"/>
                    <a:pt x="2" y="5"/>
                  </a:cubicBezTo>
                  <a:cubicBezTo>
                    <a:pt x="4" y="6"/>
                    <a:pt x="5" y="5"/>
                    <a:pt x="6" y="3"/>
                  </a:cubicBezTo>
                  <a:cubicBezTo>
                    <a:pt x="5" y="3"/>
                    <a:pt x="4" y="3"/>
                    <a:pt x="4" y="2"/>
                  </a:cubicBezTo>
                  <a:cubicBezTo>
                    <a:pt x="6" y="0"/>
                    <a:pt x="8" y="3"/>
                    <a:pt x="10" y="1"/>
                  </a:cubicBezTo>
                  <a:cubicBezTo>
                    <a:pt x="9" y="1"/>
                    <a:pt x="8" y="1"/>
                    <a:pt x="7" y="0"/>
                  </a:cubicBezTo>
                  <a:cubicBezTo>
                    <a:pt x="4" y="2"/>
                    <a:pt x="2" y="1"/>
                    <a:pt x="0" y="0"/>
                  </a:cubicBezTo>
                  <a:cubicBezTo>
                    <a:pt x="0"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4" name="Freeform 70"/>
            <p:cNvSpPr/>
            <p:nvPr/>
          </p:nvSpPr>
          <p:spPr bwMode="auto">
            <a:xfrm>
              <a:off x="7227" y="4234"/>
              <a:ext cx="10" cy="8"/>
            </a:xfrm>
            <a:custGeom>
              <a:avLst/>
              <a:gdLst>
                <a:gd name="T0" fmla="*/ 0 w 5"/>
                <a:gd name="T1" fmla="*/ 2 h 4"/>
                <a:gd name="T2" fmla="*/ 2 w 5"/>
                <a:gd name="T3" fmla="*/ 4 h 4"/>
                <a:gd name="T4" fmla="*/ 5 w 5"/>
                <a:gd name="T5" fmla="*/ 2 h 4"/>
                <a:gd name="T6" fmla="*/ 2 w 5"/>
                <a:gd name="T7" fmla="*/ 1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2" y="4"/>
                    <a:pt x="2" y="4"/>
                    <a:pt x="2" y="4"/>
                  </a:cubicBezTo>
                  <a:cubicBezTo>
                    <a:pt x="4" y="2"/>
                    <a:pt x="4" y="3"/>
                    <a:pt x="5" y="2"/>
                  </a:cubicBezTo>
                  <a:cubicBezTo>
                    <a:pt x="3" y="1"/>
                    <a:pt x="1" y="4"/>
                    <a:pt x="2"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5" name="Freeform 71"/>
            <p:cNvSpPr/>
            <p:nvPr/>
          </p:nvSpPr>
          <p:spPr bwMode="auto">
            <a:xfrm>
              <a:off x="7238" y="4234"/>
              <a:ext cx="8" cy="8"/>
            </a:xfrm>
            <a:custGeom>
              <a:avLst/>
              <a:gdLst>
                <a:gd name="T0" fmla="*/ 1 w 4"/>
                <a:gd name="T1" fmla="*/ 4 h 4"/>
                <a:gd name="T2" fmla="*/ 4 w 4"/>
                <a:gd name="T3" fmla="*/ 1 h 4"/>
                <a:gd name="T4" fmla="*/ 2 w 4"/>
                <a:gd name="T5" fmla="*/ 0 h 4"/>
                <a:gd name="T6" fmla="*/ 1 w 4"/>
                <a:gd name="T7" fmla="*/ 1 h 4"/>
                <a:gd name="T8" fmla="*/ 0 w 4"/>
                <a:gd name="T9" fmla="*/ 2 h 4"/>
                <a:gd name="T10" fmla="*/ 1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1" y="4"/>
                  </a:moveTo>
                  <a:cubicBezTo>
                    <a:pt x="1" y="3"/>
                    <a:pt x="2" y="2"/>
                    <a:pt x="4" y="1"/>
                  </a:cubicBezTo>
                  <a:cubicBezTo>
                    <a:pt x="2" y="0"/>
                    <a:pt x="2" y="0"/>
                    <a:pt x="2" y="0"/>
                  </a:cubicBezTo>
                  <a:cubicBezTo>
                    <a:pt x="2" y="1"/>
                    <a:pt x="1" y="1"/>
                    <a:pt x="1" y="1"/>
                  </a:cubicBezTo>
                  <a:cubicBezTo>
                    <a:pt x="1" y="2"/>
                    <a:pt x="1" y="1"/>
                    <a:pt x="0" y="2"/>
                  </a:cubicBezTo>
                  <a:cubicBezTo>
                    <a:pt x="0" y="3"/>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6" name="Freeform 72"/>
            <p:cNvSpPr/>
            <p:nvPr/>
          </p:nvSpPr>
          <p:spPr bwMode="auto">
            <a:xfrm>
              <a:off x="7250" y="4240"/>
              <a:ext cx="13" cy="4"/>
            </a:xfrm>
            <a:custGeom>
              <a:avLst/>
              <a:gdLst>
                <a:gd name="T0" fmla="*/ 2 w 7"/>
                <a:gd name="T1" fmla="*/ 2 h 2"/>
                <a:gd name="T2" fmla="*/ 7 w 7"/>
                <a:gd name="T3" fmla="*/ 1 h 2"/>
                <a:gd name="T4" fmla="*/ 1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4" y="1"/>
                    <a:pt x="5" y="2"/>
                    <a:pt x="7" y="1"/>
                  </a:cubicBezTo>
                  <a:cubicBezTo>
                    <a:pt x="5" y="0"/>
                    <a:pt x="3" y="2"/>
                    <a:pt x="1" y="0"/>
                  </a:cubicBezTo>
                  <a:cubicBezTo>
                    <a:pt x="0"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7" name="Freeform 73"/>
            <p:cNvSpPr/>
            <p:nvPr/>
          </p:nvSpPr>
          <p:spPr bwMode="auto">
            <a:xfrm>
              <a:off x="7265" y="4236"/>
              <a:ext cx="6" cy="6"/>
            </a:xfrm>
            <a:custGeom>
              <a:avLst/>
              <a:gdLst>
                <a:gd name="T0" fmla="*/ 1 w 3"/>
                <a:gd name="T1" fmla="*/ 0 h 3"/>
                <a:gd name="T2" fmla="*/ 1 w 3"/>
                <a:gd name="T3" fmla="*/ 3 h 3"/>
                <a:gd name="T4" fmla="*/ 3 w 3"/>
                <a:gd name="T5" fmla="*/ 2 h 3"/>
                <a:gd name="T6" fmla="*/ 1 w 3"/>
                <a:gd name="T7" fmla="*/ 0 h 3"/>
              </a:gdLst>
              <a:ahLst/>
              <a:cxnLst>
                <a:cxn ang="0">
                  <a:pos x="T0" y="T1"/>
                </a:cxn>
                <a:cxn ang="0">
                  <a:pos x="T2" y="T3"/>
                </a:cxn>
                <a:cxn ang="0">
                  <a:pos x="T4" y="T5"/>
                </a:cxn>
                <a:cxn ang="0">
                  <a:pos x="T6" y="T7"/>
                </a:cxn>
              </a:cxnLst>
              <a:rect l="0" t="0" r="r" b="b"/>
              <a:pathLst>
                <a:path w="3" h="3">
                  <a:moveTo>
                    <a:pt x="1" y="0"/>
                  </a:moveTo>
                  <a:cubicBezTo>
                    <a:pt x="0" y="1"/>
                    <a:pt x="0" y="2"/>
                    <a:pt x="1" y="3"/>
                  </a:cubicBezTo>
                  <a:cubicBezTo>
                    <a:pt x="2" y="3"/>
                    <a:pt x="2" y="3"/>
                    <a:pt x="3" y="2"/>
                  </a:cubicBezTo>
                  <a:cubicBezTo>
                    <a:pt x="3" y="2"/>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8" name="Freeform 74"/>
            <p:cNvSpPr/>
            <p:nvPr/>
          </p:nvSpPr>
          <p:spPr bwMode="auto">
            <a:xfrm>
              <a:off x="7271" y="4236"/>
              <a:ext cx="6" cy="6"/>
            </a:xfrm>
            <a:custGeom>
              <a:avLst/>
              <a:gdLst>
                <a:gd name="T0" fmla="*/ 0 w 3"/>
                <a:gd name="T1" fmla="*/ 1 h 3"/>
                <a:gd name="T2" fmla="*/ 1 w 3"/>
                <a:gd name="T3" fmla="*/ 3 h 3"/>
                <a:gd name="T4" fmla="*/ 2 w 3"/>
                <a:gd name="T5" fmla="*/ 2 h 3"/>
                <a:gd name="T6" fmla="*/ 1 w 3"/>
                <a:gd name="T7" fmla="*/ 0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1" y="2"/>
                    <a:pt x="0" y="3"/>
                    <a:pt x="1" y="3"/>
                  </a:cubicBezTo>
                  <a:cubicBezTo>
                    <a:pt x="2" y="3"/>
                    <a:pt x="1" y="2"/>
                    <a:pt x="2" y="2"/>
                  </a:cubicBezTo>
                  <a:cubicBezTo>
                    <a:pt x="3" y="1"/>
                    <a:pt x="2" y="1"/>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9" name="Freeform 75"/>
            <p:cNvSpPr/>
            <p:nvPr/>
          </p:nvSpPr>
          <p:spPr bwMode="auto">
            <a:xfrm>
              <a:off x="7275" y="4232"/>
              <a:ext cx="9" cy="6"/>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0" y="1"/>
                    <a:pt x="4" y="3"/>
                    <a:pt x="5" y="2"/>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0" name="Freeform 76"/>
            <p:cNvSpPr/>
            <p:nvPr/>
          </p:nvSpPr>
          <p:spPr bwMode="auto">
            <a:xfrm>
              <a:off x="7323" y="4232"/>
              <a:ext cx="9" cy="6"/>
            </a:xfrm>
            <a:custGeom>
              <a:avLst/>
              <a:gdLst>
                <a:gd name="T0" fmla="*/ 2 w 5"/>
                <a:gd name="T1" fmla="*/ 3 h 3"/>
                <a:gd name="T2" fmla="*/ 5 w 5"/>
                <a:gd name="T3" fmla="*/ 1 h 3"/>
                <a:gd name="T4" fmla="*/ 2 w 5"/>
                <a:gd name="T5" fmla="*/ 0 h 3"/>
                <a:gd name="T6" fmla="*/ 2 w 5"/>
                <a:gd name="T7" fmla="*/ 3 h 3"/>
              </a:gdLst>
              <a:ahLst/>
              <a:cxnLst>
                <a:cxn ang="0">
                  <a:pos x="T0" y="T1"/>
                </a:cxn>
                <a:cxn ang="0">
                  <a:pos x="T2" y="T3"/>
                </a:cxn>
                <a:cxn ang="0">
                  <a:pos x="T4" y="T5"/>
                </a:cxn>
                <a:cxn ang="0">
                  <a:pos x="T6" y="T7"/>
                </a:cxn>
              </a:cxnLst>
              <a:rect l="0" t="0" r="r" b="b"/>
              <a:pathLst>
                <a:path w="5" h="3">
                  <a:moveTo>
                    <a:pt x="2" y="3"/>
                  </a:moveTo>
                  <a:cubicBezTo>
                    <a:pt x="3" y="2"/>
                    <a:pt x="4" y="2"/>
                    <a:pt x="5" y="1"/>
                  </a:cubicBezTo>
                  <a:cubicBezTo>
                    <a:pt x="4" y="0"/>
                    <a:pt x="3"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1" name="Freeform 77"/>
            <p:cNvSpPr/>
            <p:nvPr/>
          </p:nvSpPr>
          <p:spPr bwMode="auto">
            <a:xfrm>
              <a:off x="7353" y="4232"/>
              <a:ext cx="6" cy="4"/>
            </a:xfrm>
            <a:custGeom>
              <a:avLst/>
              <a:gdLst>
                <a:gd name="T0" fmla="*/ 0 w 3"/>
                <a:gd name="T1" fmla="*/ 2 h 2"/>
                <a:gd name="T2" fmla="*/ 3 w 3"/>
                <a:gd name="T3" fmla="*/ 1 h 2"/>
                <a:gd name="T4" fmla="*/ 1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2" y="2"/>
                    <a:pt x="3" y="1"/>
                  </a:cubicBezTo>
                  <a:cubicBezTo>
                    <a:pt x="1" y="0"/>
                    <a:pt x="1" y="0"/>
                    <a:pt x="1"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2" name="Freeform 78"/>
            <p:cNvSpPr/>
            <p:nvPr/>
          </p:nvSpPr>
          <p:spPr bwMode="auto">
            <a:xfrm>
              <a:off x="7369" y="4230"/>
              <a:ext cx="13" cy="6"/>
            </a:xfrm>
            <a:custGeom>
              <a:avLst/>
              <a:gdLst>
                <a:gd name="T0" fmla="*/ 0 w 7"/>
                <a:gd name="T1" fmla="*/ 3 h 3"/>
                <a:gd name="T2" fmla="*/ 6 w 7"/>
                <a:gd name="T3" fmla="*/ 3 h 3"/>
                <a:gd name="T4" fmla="*/ 4 w 7"/>
                <a:gd name="T5" fmla="*/ 1 h 3"/>
                <a:gd name="T6" fmla="*/ 3 w 7"/>
                <a:gd name="T7" fmla="*/ 2 h 3"/>
                <a:gd name="T8" fmla="*/ 0 w 7"/>
                <a:gd name="T9" fmla="*/ 3 h 3"/>
              </a:gdLst>
              <a:ahLst/>
              <a:cxnLst>
                <a:cxn ang="0">
                  <a:pos x="T0" y="T1"/>
                </a:cxn>
                <a:cxn ang="0">
                  <a:pos x="T2" y="T3"/>
                </a:cxn>
                <a:cxn ang="0">
                  <a:pos x="T4" y="T5"/>
                </a:cxn>
                <a:cxn ang="0">
                  <a:pos x="T6" y="T7"/>
                </a:cxn>
                <a:cxn ang="0">
                  <a:pos x="T8" y="T9"/>
                </a:cxn>
              </a:cxnLst>
              <a:rect l="0" t="0" r="r" b="b"/>
              <a:pathLst>
                <a:path w="7" h="3">
                  <a:moveTo>
                    <a:pt x="0" y="3"/>
                  </a:moveTo>
                  <a:cubicBezTo>
                    <a:pt x="2" y="3"/>
                    <a:pt x="4" y="3"/>
                    <a:pt x="6" y="3"/>
                  </a:cubicBezTo>
                  <a:cubicBezTo>
                    <a:pt x="7" y="2"/>
                    <a:pt x="3" y="2"/>
                    <a:pt x="4" y="1"/>
                  </a:cubicBezTo>
                  <a:cubicBezTo>
                    <a:pt x="3" y="0"/>
                    <a:pt x="3" y="1"/>
                    <a:pt x="3" y="2"/>
                  </a:cubicBezTo>
                  <a:cubicBezTo>
                    <a:pt x="2" y="2"/>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3" name="Freeform 79"/>
            <p:cNvSpPr/>
            <p:nvPr/>
          </p:nvSpPr>
          <p:spPr bwMode="auto">
            <a:xfrm>
              <a:off x="7378" y="4225"/>
              <a:ext cx="8" cy="4"/>
            </a:xfrm>
            <a:custGeom>
              <a:avLst/>
              <a:gdLst>
                <a:gd name="T0" fmla="*/ 1 w 4"/>
                <a:gd name="T1" fmla="*/ 2 h 2"/>
                <a:gd name="T2" fmla="*/ 4 w 4"/>
                <a:gd name="T3" fmla="*/ 1 h 2"/>
                <a:gd name="T4" fmla="*/ 1 w 4"/>
                <a:gd name="T5" fmla="*/ 0 h 2"/>
                <a:gd name="T6" fmla="*/ 1 w 4"/>
                <a:gd name="T7" fmla="*/ 2 h 2"/>
              </a:gdLst>
              <a:ahLst/>
              <a:cxnLst>
                <a:cxn ang="0">
                  <a:pos x="T0" y="T1"/>
                </a:cxn>
                <a:cxn ang="0">
                  <a:pos x="T2" y="T3"/>
                </a:cxn>
                <a:cxn ang="0">
                  <a:pos x="T4" y="T5"/>
                </a:cxn>
                <a:cxn ang="0">
                  <a:pos x="T6" y="T7"/>
                </a:cxn>
              </a:cxnLst>
              <a:rect l="0" t="0" r="r" b="b"/>
              <a:pathLst>
                <a:path w="4" h="2">
                  <a:moveTo>
                    <a:pt x="1" y="2"/>
                  </a:moveTo>
                  <a:cubicBezTo>
                    <a:pt x="2" y="2"/>
                    <a:pt x="3" y="1"/>
                    <a:pt x="4" y="1"/>
                  </a:cubicBezTo>
                  <a:cubicBezTo>
                    <a:pt x="4" y="0"/>
                    <a:pt x="3" y="0"/>
                    <a:pt x="1" y="0"/>
                  </a:cubicBezTo>
                  <a:cubicBezTo>
                    <a:pt x="0" y="0"/>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4" name="Freeform 80"/>
            <p:cNvSpPr/>
            <p:nvPr/>
          </p:nvSpPr>
          <p:spPr bwMode="auto">
            <a:xfrm>
              <a:off x="7393" y="4229"/>
              <a:ext cx="25" cy="7"/>
            </a:xfrm>
            <a:custGeom>
              <a:avLst/>
              <a:gdLst>
                <a:gd name="T0" fmla="*/ 3 w 13"/>
                <a:gd name="T1" fmla="*/ 4 h 4"/>
                <a:gd name="T2" fmla="*/ 11 w 13"/>
                <a:gd name="T3" fmla="*/ 4 h 4"/>
                <a:gd name="T4" fmla="*/ 7 w 13"/>
                <a:gd name="T5" fmla="*/ 0 h 4"/>
                <a:gd name="T6" fmla="*/ 4 w 13"/>
                <a:gd name="T7" fmla="*/ 3 h 4"/>
                <a:gd name="T8" fmla="*/ 0 w 13"/>
                <a:gd name="T9" fmla="*/ 1 h 4"/>
                <a:gd name="T10" fmla="*/ 3 w 13"/>
                <a:gd name="T11" fmla="*/ 4 h 4"/>
              </a:gdLst>
              <a:ahLst/>
              <a:cxnLst>
                <a:cxn ang="0">
                  <a:pos x="T0" y="T1"/>
                </a:cxn>
                <a:cxn ang="0">
                  <a:pos x="T2" y="T3"/>
                </a:cxn>
                <a:cxn ang="0">
                  <a:pos x="T4" y="T5"/>
                </a:cxn>
                <a:cxn ang="0">
                  <a:pos x="T6" y="T7"/>
                </a:cxn>
                <a:cxn ang="0">
                  <a:pos x="T8" y="T9"/>
                </a:cxn>
                <a:cxn ang="0">
                  <a:pos x="T10" y="T11"/>
                </a:cxn>
              </a:cxnLst>
              <a:rect l="0" t="0" r="r" b="b"/>
              <a:pathLst>
                <a:path w="13" h="4">
                  <a:moveTo>
                    <a:pt x="3" y="4"/>
                  </a:moveTo>
                  <a:cubicBezTo>
                    <a:pt x="6" y="2"/>
                    <a:pt x="9" y="4"/>
                    <a:pt x="11" y="4"/>
                  </a:cubicBezTo>
                  <a:cubicBezTo>
                    <a:pt x="13" y="2"/>
                    <a:pt x="8" y="2"/>
                    <a:pt x="7" y="0"/>
                  </a:cubicBezTo>
                  <a:cubicBezTo>
                    <a:pt x="7" y="2"/>
                    <a:pt x="7" y="2"/>
                    <a:pt x="4" y="3"/>
                  </a:cubicBezTo>
                  <a:cubicBezTo>
                    <a:pt x="2" y="2"/>
                    <a:pt x="3" y="1"/>
                    <a:pt x="0" y="1"/>
                  </a:cubicBezTo>
                  <a:cubicBezTo>
                    <a:pt x="0" y="3"/>
                    <a:pt x="1"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5" name="Freeform 81"/>
            <p:cNvSpPr/>
            <p:nvPr/>
          </p:nvSpPr>
          <p:spPr bwMode="auto">
            <a:xfrm>
              <a:off x="7401" y="4225"/>
              <a:ext cx="12" cy="4"/>
            </a:xfrm>
            <a:custGeom>
              <a:avLst/>
              <a:gdLst>
                <a:gd name="T0" fmla="*/ 0 w 6"/>
                <a:gd name="T1" fmla="*/ 2 h 2"/>
                <a:gd name="T2" fmla="*/ 6 w 6"/>
                <a:gd name="T3" fmla="*/ 2 h 2"/>
                <a:gd name="T4" fmla="*/ 0 w 6"/>
                <a:gd name="T5" fmla="*/ 2 h 2"/>
              </a:gdLst>
              <a:ahLst/>
              <a:cxnLst>
                <a:cxn ang="0">
                  <a:pos x="T0" y="T1"/>
                </a:cxn>
                <a:cxn ang="0">
                  <a:pos x="T2" y="T3"/>
                </a:cxn>
                <a:cxn ang="0">
                  <a:pos x="T4" y="T5"/>
                </a:cxn>
              </a:cxnLst>
              <a:rect l="0" t="0" r="r" b="b"/>
              <a:pathLst>
                <a:path w="6" h="2">
                  <a:moveTo>
                    <a:pt x="0" y="2"/>
                  </a:moveTo>
                  <a:cubicBezTo>
                    <a:pt x="2" y="2"/>
                    <a:pt x="4" y="1"/>
                    <a:pt x="6" y="2"/>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6" name="Freeform 82"/>
            <p:cNvSpPr/>
            <p:nvPr/>
          </p:nvSpPr>
          <p:spPr bwMode="auto">
            <a:xfrm>
              <a:off x="7418" y="4221"/>
              <a:ext cx="8" cy="6"/>
            </a:xfrm>
            <a:custGeom>
              <a:avLst/>
              <a:gdLst>
                <a:gd name="T0" fmla="*/ 0 w 4"/>
                <a:gd name="T1" fmla="*/ 2 h 3"/>
                <a:gd name="T2" fmla="*/ 3 w 4"/>
                <a:gd name="T3" fmla="*/ 3 h 3"/>
                <a:gd name="T4" fmla="*/ 3 w 4"/>
                <a:gd name="T5" fmla="*/ 0 h 3"/>
                <a:gd name="T6" fmla="*/ 0 w 4"/>
                <a:gd name="T7" fmla="*/ 1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cubicBezTo>
                    <a:pt x="1" y="3"/>
                    <a:pt x="2" y="2"/>
                    <a:pt x="3" y="3"/>
                  </a:cubicBezTo>
                  <a:cubicBezTo>
                    <a:pt x="4" y="2"/>
                    <a:pt x="1" y="1"/>
                    <a:pt x="3" y="0"/>
                  </a:cubicBezTo>
                  <a:cubicBezTo>
                    <a:pt x="2" y="0"/>
                    <a:pt x="1" y="0"/>
                    <a:pt x="0" y="1"/>
                  </a:cubicBezTo>
                  <a:cubicBezTo>
                    <a:pt x="2"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7" name="Freeform 83"/>
            <p:cNvSpPr/>
            <p:nvPr/>
          </p:nvSpPr>
          <p:spPr bwMode="auto">
            <a:xfrm>
              <a:off x="7443" y="4221"/>
              <a:ext cx="6" cy="4"/>
            </a:xfrm>
            <a:custGeom>
              <a:avLst/>
              <a:gdLst>
                <a:gd name="T0" fmla="*/ 0 w 3"/>
                <a:gd name="T1" fmla="*/ 1 h 2"/>
                <a:gd name="T2" fmla="*/ 3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1" y="2"/>
                    <a:pt x="2" y="2"/>
                    <a:pt x="3" y="2"/>
                  </a:cubicBezTo>
                  <a:cubicBezTo>
                    <a:pt x="2" y="1"/>
                    <a:pt x="3" y="0"/>
                    <a:pt x="2" y="0"/>
                  </a:cubicBezTo>
                  <a:cubicBezTo>
                    <a:pt x="2"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8" name="Freeform 84"/>
            <p:cNvSpPr/>
            <p:nvPr/>
          </p:nvSpPr>
          <p:spPr bwMode="auto">
            <a:xfrm>
              <a:off x="7742" y="4219"/>
              <a:ext cx="13" cy="8"/>
            </a:xfrm>
            <a:custGeom>
              <a:avLst/>
              <a:gdLst>
                <a:gd name="T0" fmla="*/ 0 w 7"/>
                <a:gd name="T1" fmla="*/ 3 h 4"/>
                <a:gd name="T2" fmla="*/ 7 w 7"/>
                <a:gd name="T3" fmla="*/ 1 h 4"/>
                <a:gd name="T4" fmla="*/ 1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4"/>
                    <a:pt x="5" y="3"/>
                    <a:pt x="7" y="1"/>
                  </a:cubicBezTo>
                  <a:cubicBezTo>
                    <a:pt x="5" y="1"/>
                    <a:pt x="3" y="0"/>
                    <a:pt x="1"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9" name="Freeform 85"/>
            <p:cNvSpPr/>
            <p:nvPr/>
          </p:nvSpPr>
          <p:spPr bwMode="auto">
            <a:xfrm>
              <a:off x="7826" y="4205"/>
              <a:ext cx="7" cy="6"/>
            </a:xfrm>
            <a:custGeom>
              <a:avLst/>
              <a:gdLst>
                <a:gd name="T0" fmla="*/ 0 w 4"/>
                <a:gd name="T1" fmla="*/ 1 h 3"/>
                <a:gd name="T2" fmla="*/ 3 w 4"/>
                <a:gd name="T3" fmla="*/ 1 h 3"/>
                <a:gd name="T4" fmla="*/ 0 w 4"/>
                <a:gd name="T5" fmla="*/ 1 h 3"/>
              </a:gdLst>
              <a:ahLst/>
              <a:cxnLst>
                <a:cxn ang="0">
                  <a:pos x="T0" y="T1"/>
                </a:cxn>
                <a:cxn ang="0">
                  <a:pos x="T2" y="T3"/>
                </a:cxn>
                <a:cxn ang="0">
                  <a:pos x="T4" y="T5"/>
                </a:cxn>
              </a:cxnLst>
              <a:rect l="0" t="0" r="r" b="b"/>
              <a:pathLst>
                <a:path w="4" h="3">
                  <a:moveTo>
                    <a:pt x="0" y="1"/>
                  </a:moveTo>
                  <a:cubicBezTo>
                    <a:pt x="1" y="3"/>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0" name="Freeform 86"/>
            <p:cNvSpPr/>
            <p:nvPr/>
          </p:nvSpPr>
          <p:spPr bwMode="auto">
            <a:xfrm>
              <a:off x="7914" y="4205"/>
              <a:ext cx="11" cy="4"/>
            </a:xfrm>
            <a:custGeom>
              <a:avLst/>
              <a:gdLst>
                <a:gd name="T0" fmla="*/ 0 w 6"/>
                <a:gd name="T1" fmla="*/ 0 h 2"/>
                <a:gd name="T2" fmla="*/ 6 w 6"/>
                <a:gd name="T3" fmla="*/ 0 h 2"/>
                <a:gd name="T4" fmla="*/ 0 w 6"/>
                <a:gd name="T5" fmla="*/ 0 h 2"/>
              </a:gdLst>
              <a:ahLst/>
              <a:cxnLst>
                <a:cxn ang="0">
                  <a:pos x="T0" y="T1"/>
                </a:cxn>
                <a:cxn ang="0">
                  <a:pos x="T2" y="T3"/>
                </a:cxn>
                <a:cxn ang="0">
                  <a:pos x="T4" y="T5"/>
                </a:cxn>
              </a:cxnLst>
              <a:rect l="0" t="0" r="r" b="b"/>
              <a:pathLst>
                <a:path w="6" h="2">
                  <a:moveTo>
                    <a:pt x="0" y="0"/>
                  </a:moveTo>
                  <a:cubicBezTo>
                    <a:pt x="0" y="2"/>
                    <a:pt x="4" y="2"/>
                    <a:pt x="6"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1" name="Freeform 87"/>
            <p:cNvSpPr/>
            <p:nvPr/>
          </p:nvSpPr>
          <p:spPr bwMode="auto">
            <a:xfrm>
              <a:off x="7956" y="4200"/>
              <a:ext cx="13" cy="5"/>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2" y="2"/>
                    <a:pt x="6" y="1"/>
                    <a:pt x="7" y="0"/>
                  </a:cubicBezTo>
                  <a:cubicBezTo>
                    <a:pt x="5"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2" name="Freeform 88"/>
            <p:cNvSpPr/>
            <p:nvPr/>
          </p:nvSpPr>
          <p:spPr bwMode="auto">
            <a:xfrm>
              <a:off x="8040" y="4192"/>
              <a:ext cx="9" cy="4"/>
            </a:xfrm>
            <a:custGeom>
              <a:avLst/>
              <a:gdLst>
                <a:gd name="T0" fmla="*/ 0 w 5"/>
                <a:gd name="T1" fmla="*/ 1 h 2"/>
                <a:gd name="T2" fmla="*/ 5 w 5"/>
                <a:gd name="T3" fmla="*/ 1 h 2"/>
                <a:gd name="T4" fmla="*/ 0 w 5"/>
                <a:gd name="T5" fmla="*/ 1 h 2"/>
              </a:gdLst>
              <a:ahLst/>
              <a:cxnLst>
                <a:cxn ang="0">
                  <a:pos x="T0" y="T1"/>
                </a:cxn>
                <a:cxn ang="0">
                  <a:pos x="T2" y="T3"/>
                </a:cxn>
                <a:cxn ang="0">
                  <a:pos x="T4" y="T5"/>
                </a:cxn>
              </a:cxnLst>
              <a:rect l="0" t="0" r="r" b="b"/>
              <a:pathLst>
                <a:path w="5" h="2">
                  <a:moveTo>
                    <a:pt x="0" y="1"/>
                  </a:moveTo>
                  <a:cubicBezTo>
                    <a:pt x="2" y="2"/>
                    <a:pt x="4" y="1"/>
                    <a:pt x="5" y="1"/>
                  </a:cubicBezTo>
                  <a:cubicBezTo>
                    <a:pt x="5"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3" name="Freeform 89"/>
            <p:cNvSpPr/>
            <p:nvPr/>
          </p:nvSpPr>
          <p:spPr bwMode="auto">
            <a:xfrm>
              <a:off x="8128" y="4192"/>
              <a:ext cx="6" cy="6"/>
            </a:xfrm>
            <a:custGeom>
              <a:avLst/>
              <a:gdLst>
                <a:gd name="T0" fmla="*/ 1 w 3"/>
                <a:gd name="T1" fmla="*/ 3 h 3"/>
                <a:gd name="T2" fmla="*/ 3 w 3"/>
                <a:gd name="T3" fmla="*/ 0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2" y="2"/>
                    <a:pt x="3" y="1"/>
                    <a:pt x="3" y="0"/>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4" name="Freeform 90"/>
            <p:cNvSpPr/>
            <p:nvPr/>
          </p:nvSpPr>
          <p:spPr bwMode="auto">
            <a:xfrm>
              <a:off x="8440" y="4386"/>
              <a:ext cx="21" cy="10"/>
            </a:xfrm>
            <a:custGeom>
              <a:avLst/>
              <a:gdLst>
                <a:gd name="T0" fmla="*/ 0 w 11"/>
                <a:gd name="T1" fmla="*/ 5 h 5"/>
                <a:gd name="T2" fmla="*/ 11 w 11"/>
                <a:gd name="T3" fmla="*/ 3 h 5"/>
                <a:gd name="T4" fmla="*/ 0 w 11"/>
                <a:gd name="T5" fmla="*/ 5 h 5"/>
              </a:gdLst>
              <a:ahLst/>
              <a:cxnLst>
                <a:cxn ang="0">
                  <a:pos x="T0" y="T1"/>
                </a:cxn>
                <a:cxn ang="0">
                  <a:pos x="T2" y="T3"/>
                </a:cxn>
                <a:cxn ang="0">
                  <a:pos x="T4" y="T5"/>
                </a:cxn>
              </a:cxnLst>
              <a:rect l="0" t="0" r="r" b="b"/>
              <a:pathLst>
                <a:path w="11" h="5">
                  <a:moveTo>
                    <a:pt x="0" y="5"/>
                  </a:moveTo>
                  <a:cubicBezTo>
                    <a:pt x="4" y="5"/>
                    <a:pt x="8" y="2"/>
                    <a:pt x="11" y="3"/>
                  </a:cubicBezTo>
                  <a:cubicBezTo>
                    <a:pt x="9" y="0"/>
                    <a:pt x="4"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5" name="Freeform 91"/>
            <p:cNvSpPr/>
            <p:nvPr/>
          </p:nvSpPr>
          <p:spPr bwMode="auto">
            <a:xfrm>
              <a:off x="8463" y="4388"/>
              <a:ext cx="7" cy="4"/>
            </a:xfrm>
            <a:custGeom>
              <a:avLst/>
              <a:gdLst>
                <a:gd name="T0" fmla="*/ 0 w 4"/>
                <a:gd name="T1" fmla="*/ 1 h 2"/>
                <a:gd name="T2" fmla="*/ 4 w 4"/>
                <a:gd name="T3" fmla="*/ 0 h 2"/>
                <a:gd name="T4" fmla="*/ 0 w 4"/>
                <a:gd name="T5" fmla="*/ 1 h 2"/>
              </a:gdLst>
              <a:ahLst/>
              <a:cxnLst>
                <a:cxn ang="0">
                  <a:pos x="T0" y="T1"/>
                </a:cxn>
                <a:cxn ang="0">
                  <a:pos x="T2" y="T3"/>
                </a:cxn>
                <a:cxn ang="0">
                  <a:pos x="T4" y="T5"/>
                </a:cxn>
              </a:cxnLst>
              <a:rect l="0" t="0" r="r" b="b"/>
              <a:pathLst>
                <a:path w="4" h="2">
                  <a:moveTo>
                    <a:pt x="0" y="1"/>
                  </a:moveTo>
                  <a:cubicBezTo>
                    <a:pt x="1" y="2"/>
                    <a:pt x="3" y="1"/>
                    <a:pt x="4"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6" name="Freeform 92"/>
            <p:cNvSpPr/>
            <p:nvPr/>
          </p:nvSpPr>
          <p:spPr bwMode="auto">
            <a:xfrm>
              <a:off x="8287" y="4167"/>
              <a:ext cx="17" cy="8"/>
            </a:xfrm>
            <a:custGeom>
              <a:avLst/>
              <a:gdLst>
                <a:gd name="T0" fmla="*/ 3 w 9"/>
                <a:gd name="T1" fmla="*/ 4 h 4"/>
                <a:gd name="T2" fmla="*/ 2 w 9"/>
                <a:gd name="T3" fmla="*/ 2 h 4"/>
                <a:gd name="T4" fmla="*/ 9 w 9"/>
                <a:gd name="T5" fmla="*/ 1 h 4"/>
                <a:gd name="T6" fmla="*/ 0 w 9"/>
                <a:gd name="T7" fmla="*/ 1 h 4"/>
                <a:gd name="T8" fmla="*/ 3 w 9"/>
                <a:gd name="T9" fmla="*/ 4 h 4"/>
              </a:gdLst>
              <a:ahLst/>
              <a:cxnLst>
                <a:cxn ang="0">
                  <a:pos x="T0" y="T1"/>
                </a:cxn>
                <a:cxn ang="0">
                  <a:pos x="T2" y="T3"/>
                </a:cxn>
                <a:cxn ang="0">
                  <a:pos x="T4" y="T5"/>
                </a:cxn>
                <a:cxn ang="0">
                  <a:pos x="T6" y="T7"/>
                </a:cxn>
                <a:cxn ang="0">
                  <a:pos x="T8" y="T9"/>
                </a:cxn>
              </a:cxnLst>
              <a:rect l="0" t="0" r="r" b="b"/>
              <a:pathLst>
                <a:path w="9" h="4">
                  <a:moveTo>
                    <a:pt x="3" y="4"/>
                  </a:moveTo>
                  <a:cubicBezTo>
                    <a:pt x="3" y="3"/>
                    <a:pt x="3" y="3"/>
                    <a:pt x="2" y="2"/>
                  </a:cubicBezTo>
                  <a:cubicBezTo>
                    <a:pt x="5" y="2"/>
                    <a:pt x="6" y="2"/>
                    <a:pt x="9" y="1"/>
                  </a:cubicBezTo>
                  <a:cubicBezTo>
                    <a:pt x="6" y="0"/>
                    <a:pt x="3" y="0"/>
                    <a:pt x="0" y="1"/>
                  </a:cubicBezTo>
                  <a:cubicBezTo>
                    <a:pt x="2" y="2"/>
                    <a:pt x="1"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7" name="Freeform 93"/>
            <p:cNvSpPr/>
            <p:nvPr/>
          </p:nvSpPr>
          <p:spPr bwMode="auto">
            <a:xfrm>
              <a:off x="8317" y="4177"/>
              <a:ext cx="6" cy="5"/>
            </a:xfrm>
            <a:custGeom>
              <a:avLst/>
              <a:gdLst>
                <a:gd name="T0" fmla="*/ 1 w 3"/>
                <a:gd name="T1" fmla="*/ 3 h 3"/>
                <a:gd name="T2" fmla="*/ 1 w 3"/>
                <a:gd name="T3" fmla="*/ 0 h 3"/>
                <a:gd name="T4" fmla="*/ 1 w 3"/>
                <a:gd name="T5" fmla="*/ 3 h 3"/>
              </a:gdLst>
              <a:ahLst/>
              <a:cxnLst>
                <a:cxn ang="0">
                  <a:pos x="T0" y="T1"/>
                </a:cxn>
                <a:cxn ang="0">
                  <a:pos x="T2" y="T3"/>
                </a:cxn>
                <a:cxn ang="0">
                  <a:pos x="T4" y="T5"/>
                </a:cxn>
              </a:cxnLst>
              <a:rect l="0" t="0" r="r" b="b"/>
              <a:pathLst>
                <a:path w="3" h="3">
                  <a:moveTo>
                    <a:pt x="1" y="3"/>
                  </a:moveTo>
                  <a:cubicBezTo>
                    <a:pt x="1" y="2"/>
                    <a:pt x="3" y="0"/>
                    <a:pt x="1" y="0"/>
                  </a:cubicBezTo>
                  <a:cubicBezTo>
                    <a:pt x="0"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94"/>
            <p:cNvSpPr/>
            <p:nvPr/>
          </p:nvSpPr>
          <p:spPr bwMode="auto">
            <a:xfrm>
              <a:off x="8310" y="4167"/>
              <a:ext cx="7" cy="6"/>
            </a:xfrm>
            <a:custGeom>
              <a:avLst/>
              <a:gdLst>
                <a:gd name="T0" fmla="*/ 1 w 4"/>
                <a:gd name="T1" fmla="*/ 1 h 3"/>
                <a:gd name="T2" fmla="*/ 2 w 4"/>
                <a:gd name="T3" fmla="*/ 3 h 3"/>
                <a:gd name="T4" fmla="*/ 4 w 4"/>
                <a:gd name="T5" fmla="*/ 1 h 3"/>
                <a:gd name="T6" fmla="*/ 1 w 4"/>
                <a:gd name="T7" fmla="*/ 1 h 3"/>
              </a:gdLst>
              <a:ahLst/>
              <a:cxnLst>
                <a:cxn ang="0">
                  <a:pos x="T0" y="T1"/>
                </a:cxn>
                <a:cxn ang="0">
                  <a:pos x="T2" y="T3"/>
                </a:cxn>
                <a:cxn ang="0">
                  <a:pos x="T4" y="T5"/>
                </a:cxn>
                <a:cxn ang="0">
                  <a:pos x="T6" y="T7"/>
                </a:cxn>
              </a:cxnLst>
              <a:rect l="0" t="0" r="r" b="b"/>
              <a:pathLst>
                <a:path w="4" h="3">
                  <a:moveTo>
                    <a:pt x="1" y="1"/>
                  </a:moveTo>
                  <a:cubicBezTo>
                    <a:pt x="0" y="2"/>
                    <a:pt x="2" y="2"/>
                    <a:pt x="2" y="3"/>
                  </a:cubicBezTo>
                  <a:cubicBezTo>
                    <a:pt x="3" y="2"/>
                    <a:pt x="4" y="2"/>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95"/>
            <p:cNvSpPr/>
            <p:nvPr/>
          </p:nvSpPr>
          <p:spPr bwMode="auto">
            <a:xfrm>
              <a:off x="8516" y="4136"/>
              <a:ext cx="6" cy="6"/>
            </a:xfrm>
            <a:custGeom>
              <a:avLst/>
              <a:gdLst>
                <a:gd name="T0" fmla="*/ 0 w 3"/>
                <a:gd name="T1" fmla="*/ 2 h 3"/>
                <a:gd name="T2" fmla="*/ 3 w 3"/>
                <a:gd name="T3" fmla="*/ 1 h 3"/>
                <a:gd name="T4" fmla="*/ 0 w 3"/>
                <a:gd name="T5" fmla="*/ 1 h 3"/>
                <a:gd name="T6" fmla="*/ 0 w 3"/>
                <a:gd name="T7" fmla="*/ 2 h 3"/>
              </a:gdLst>
              <a:ahLst/>
              <a:cxnLst>
                <a:cxn ang="0">
                  <a:pos x="T0" y="T1"/>
                </a:cxn>
                <a:cxn ang="0">
                  <a:pos x="T2" y="T3"/>
                </a:cxn>
                <a:cxn ang="0">
                  <a:pos x="T4" y="T5"/>
                </a:cxn>
                <a:cxn ang="0">
                  <a:pos x="T6" y="T7"/>
                </a:cxn>
              </a:cxnLst>
              <a:rect l="0" t="0" r="r" b="b"/>
              <a:pathLst>
                <a:path w="3" h="3">
                  <a:moveTo>
                    <a:pt x="0" y="2"/>
                  </a:moveTo>
                  <a:cubicBezTo>
                    <a:pt x="2" y="3"/>
                    <a:pt x="2" y="1"/>
                    <a:pt x="3" y="1"/>
                  </a:cubicBezTo>
                  <a:cubicBezTo>
                    <a:pt x="2" y="0"/>
                    <a:pt x="1" y="1"/>
                    <a:pt x="0"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96"/>
            <p:cNvSpPr/>
            <p:nvPr/>
          </p:nvSpPr>
          <p:spPr bwMode="auto">
            <a:xfrm>
              <a:off x="8528" y="4126"/>
              <a:ext cx="5" cy="6"/>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2" y="3"/>
                    <a:pt x="3" y="1"/>
                    <a:pt x="3" y="0"/>
                  </a:cubicBezTo>
                  <a:cubicBezTo>
                    <a:pt x="1" y="1"/>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97"/>
            <p:cNvSpPr/>
            <p:nvPr/>
          </p:nvSpPr>
          <p:spPr bwMode="auto">
            <a:xfrm>
              <a:off x="8545" y="4126"/>
              <a:ext cx="27" cy="10"/>
            </a:xfrm>
            <a:custGeom>
              <a:avLst/>
              <a:gdLst>
                <a:gd name="T0" fmla="*/ 0 w 14"/>
                <a:gd name="T1" fmla="*/ 4 h 5"/>
                <a:gd name="T2" fmla="*/ 11 w 14"/>
                <a:gd name="T3" fmla="*/ 3 h 5"/>
                <a:gd name="T4" fmla="*/ 14 w 14"/>
                <a:gd name="T5" fmla="*/ 0 h 5"/>
                <a:gd name="T6" fmla="*/ 0 w 14"/>
                <a:gd name="T7" fmla="*/ 4 h 5"/>
              </a:gdLst>
              <a:ahLst/>
              <a:cxnLst>
                <a:cxn ang="0">
                  <a:pos x="T0" y="T1"/>
                </a:cxn>
                <a:cxn ang="0">
                  <a:pos x="T2" y="T3"/>
                </a:cxn>
                <a:cxn ang="0">
                  <a:pos x="T4" y="T5"/>
                </a:cxn>
                <a:cxn ang="0">
                  <a:pos x="T6" y="T7"/>
                </a:cxn>
              </a:cxnLst>
              <a:rect l="0" t="0" r="r" b="b"/>
              <a:pathLst>
                <a:path w="14" h="5">
                  <a:moveTo>
                    <a:pt x="0" y="4"/>
                  </a:moveTo>
                  <a:cubicBezTo>
                    <a:pt x="4" y="5"/>
                    <a:pt x="7" y="3"/>
                    <a:pt x="11" y="3"/>
                  </a:cubicBezTo>
                  <a:cubicBezTo>
                    <a:pt x="10" y="1"/>
                    <a:pt x="13" y="1"/>
                    <a:pt x="14" y="0"/>
                  </a:cubicBezTo>
                  <a:cubicBezTo>
                    <a:pt x="9" y="1"/>
                    <a:pt x="6"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98"/>
            <p:cNvSpPr/>
            <p:nvPr/>
          </p:nvSpPr>
          <p:spPr bwMode="auto">
            <a:xfrm>
              <a:off x="8570" y="412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3"/>
                    <a:pt x="3" y="1"/>
                    <a:pt x="5" y="1"/>
                  </a:cubicBezTo>
                  <a:cubicBezTo>
                    <a:pt x="3" y="0"/>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99"/>
            <p:cNvSpPr/>
            <p:nvPr/>
          </p:nvSpPr>
          <p:spPr bwMode="auto">
            <a:xfrm>
              <a:off x="8583" y="4125"/>
              <a:ext cx="10" cy="3"/>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5" y="0"/>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100"/>
            <p:cNvSpPr/>
            <p:nvPr/>
          </p:nvSpPr>
          <p:spPr bwMode="auto">
            <a:xfrm>
              <a:off x="8593" y="4126"/>
              <a:ext cx="13" cy="8"/>
            </a:xfrm>
            <a:custGeom>
              <a:avLst/>
              <a:gdLst>
                <a:gd name="T0" fmla="*/ 0 w 7"/>
                <a:gd name="T1" fmla="*/ 3 h 4"/>
                <a:gd name="T2" fmla="*/ 4 w 7"/>
                <a:gd name="T3" fmla="*/ 4 h 4"/>
                <a:gd name="T4" fmla="*/ 5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2" y="3"/>
                    <a:pt x="3" y="3"/>
                    <a:pt x="4" y="4"/>
                  </a:cubicBezTo>
                  <a:cubicBezTo>
                    <a:pt x="6" y="2"/>
                    <a:pt x="7" y="2"/>
                    <a:pt x="5" y="0"/>
                  </a:cubicBezTo>
                  <a:cubicBezTo>
                    <a:pt x="5" y="3"/>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101"/>
            <p:cNvSpPr/>
            <p:nvPr/>
          </p:nvSpPr>
          <p:spPr bwMode="auto">
            <a:xfrm>
              <a:off x="8595" y="4092"/>
              <a:ext cx="9" cy="6"/>
            </a:xfrm>
            <a:custGeom>
              <a:avLst/>
              <a:gdLst>
                <a:gd name="T0" fmla="*/ 1 w 5"/>
                <a:gd name="T1" fmla="*/ 2 h 3"/>
                <a:gd name="T2" fmla="*/ 5 w 5"/>
                <a:gd name="T3" fmla="*/ 1 h 3"/>
                <a:gd name="T4" fmla="*/ 2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0" y="3"/>
                    <a:pt x="4" y="2"/>
                    <a:pt x="5" y="1"/>
                  </a:cubicBezTo>
                  <a:cubicBezTo>
                    <a:pt x="4" y="0"/>
                    <a:pt x="3" y="1"/>
                    <a:pt x="2" y="0"/>
                  </a:cubicBezTo>
                  <a:cubicBezTo>
                    <a:pt x="1"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102"/>
            <p:cNvSpPr/>
            <p:nvPr/>
          </p:nvSpPr>
          <p:spPr bwMode="auto">
            <a:xfrm>
              <a:off x="8637" y="4109"/>
              <a:ext cx="19" cy="10"/>
            </a:xfrm>
            <a:custGeom>
              <a:avLst/>
              <a:gdLst>
                <a:gd name="T0" fmla="*/ 1 w 10"/>
                <a:gd name="T1" fmla="*/ 4 h 5"/>
                <a:gd name="T2" fmla="*/ 1 w 10"/>
                <a:gd name="T3" fmla="*/ 4 h 5"/>
                <a:gd name="T4" fmla="*/ 1 w 10"/>
                <a:gd name="T5" fmla="*/ 5 h 5"/>
                <a:gd name="T6" fmla="*/ 10 w 10"/>
                <a:gd name="T7" fmla="*/ 2 h 5"/>
                <a:gd name="T8" fmla="*/ 9 w 10"/>
                <a:gd name="T9" fmla="*/ 1 h 5"/>
                <a:gd name="T10" fmla="*/ 3 w 10"/>
                <a:gd name="T11" fmla="*/ 4 h 5"/>
                <a:gd name="T12" fmla="*/ 4 w 10"/>
                <a:gd name="T13" fmla="*/ 1 h 5"/>
                <a:gd name="T14" fmla="*/ 1 w 10"/>
                <a:gd name="T15" fmla="*/ 2 h 5"/>
                <a:gd name="T16" fmla="*/ 1 w 10"/>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5">
                  <a:moveTo>
                    <a:pt x="1" y="4"/>
                  </a:moveTo>
                  <a:cubicBezTo>
                    <a:pt x="0" y="4"/>
                    <a:pt x="0" y="4"/>
                    <a:pt x="1" y="4"/>
                  </a:cubicBezTo>
                  <a:cubicBezTo>
                    <a:pt x="1" y="5"/>
                    <a:pt x="1" y="5"/>
                    <a:pt x="1" y="5"/>
                  </a:cubicBezTo>
                  <a:cubicBezTo>
                    <a:pt x="3" y="3"/>
                    <a:pt x="7" y="4"/>
                    <a:pt x="10" y="2"/>
                  </a:cubicBezTo>
                  <a:cubicBezTo>
                    <a:pt x="9" y="2"/>
                    <a:pt x="9" y="2"/>
                    <a:pt x="9" y="1"/>
                  </a:cubicBezTo>
                  <a:cubicBezTo>
                    <a:pt x="7" y="2"/>
                    <a:pt x="5" y="2"/>
                    <a:pt x="3" y="4"/>
                  </a:cubicBezTo>
                  <a:cubicBezTo>
                    <a:pt x="1" y="2"/>
                    <a:pt x="4" y="2"/>
                    <a:pt x="4" y="1"/>
                  </a:cubicBezTo>
                  <a:cubicBezTo>
                    <a:pt x="3" y="0"/>
                    <a:pt x="2" y="3"/>
                    <a:pt x="1" y="2"/>
                  </a:cubicBezTo>
                  <a:cubicBezTo>
                    <a:pt x="0" y="2"/>
                    <a:pt x="3"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103"/>
            <p:cNvSpPr/>
            <p:nvPr/>
          </p:nvSpPr>
          <p:spPr bwMode="auto">
            <a:xfrm>
              <a:off x="8612" y="4088"/>
              <a:ext cx="17" cy="4"/>
            </a:xfrm>
            <a:custGeom>
              <a:avLst/>
              <a:gdLst>
                <a:gd name="T0" fmla="*/ 0 w 9"/>
                <a:gd name="T1" fmla="*/ 2 h 2"/>
                <a:gd name="T2" fmla="*/ 9 w 9"/>
                <a:gd name="T3" fmla="*/ 0 h 2"/>
                <a:gd name="T4" fmla="*/ 0 w 9"/>
                <a:gd name="T5" fmla="*/ 2 h 2"/>
              </a:gdLst>
              <a:ahLst/>
              <a:cxnLst>
                <a:cxn ang="0">
                  <a:pos x="T0" y="T1"/>
                </a:cxn>
                <a:cxn ang="0">
                  <a:pos x="T2" y="T3"/>
                </a:cxn>
                <a:cxn ang="0">
                  <a:pos x="T4" y="T5"/>
                </a:cxn>
              </a:cxnLst>
              <a:rect l="0" t="0" r="r" b="b"/>
              <a:pathLst>
                <a:path w="9" h="2">
                  <a:moveTo>
                    <a:pt x="0" y="2"/>
                  </a:moveTo>
                  <a:cubicBezTo>
                    <a:pt x="3" y="2"/>
                    <a:pt x="6" y="2"/>
                    <a:pt x="9" y="0"/>
                  </a:cubicBezTo>
                  <a:cubicBezTo>
                    <a:pt x="6" y="0"/>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104"/>
            <p:cNvSpPr/>
            <p:nvPr/>
          </p:nvSpPr>
          <p:spPr bwMode="auto">
            <a:xfrm>
              <a:off x="8660" y="4109"/>
              <a:ext cx="11" cy="8"/>
            </a:xfrm>
            <a:custGeom>
              <a:avLst/>
              <a:gdLst>
                <a:gd name="T0" fmla="*/ 0 w 6"/>
                <a:gd name="T1" fmla="*/ 2 h 4"/>
                <a:gd name="T2" fmla="*/ 4 w 6"/>
                <a:gd name="T3" fmla="*/ 3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2" y="1"/>
                    <a:pt x="2" y="4"/>
                    <a:pt x="4" y="3"/>
                  </a:cubicBezTo>
                  <a:cubicBezTo>
                    <a:pt x="3" y="2"/>
                    <a:pt x="3" y="1"/>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105"/>
            <p:cNvSpPr/>
            <p:nvPr/>
          </p:nvSpPr>
          <p:spPr bwMode="auto">
            <a:xfrm>
              <a:off x="8665" y="4103"/>
              <a:ext cx="14" cy="6"/>
            </a:xfrm>
            <a:custGeom>
              <a:avLst/>
              <a:gdLst>
                <a:gd name="T0" fmla="*/ 0 w 7"/>
                <a:gd name="T1" fmla="*/ 2 h 3"/>
                <a:gd name="T2" fmla="*/ 7 w 7"/>
                <a:gd name="T3" fmla="*/ 0 h 3"/>
                <a:gd name="T4" fmla="*/ 0 w 7"/>
                <a:gd name="T5" fmla="*/ 2 h 3"/>
              </a:gdLst>
              <a:ahLst/>
              <a:cxnLst>
                <a:cxn ang="0">
                  <a:pos x="T0" y="T1"/>
                </a:cxn>
                <a:cxn ang="0">
                  <a:pos x="T2" y="T3"/>
                </a:cxn>
                <a:cxn ang="0">
                  <a:pos x="T4" y="T5"/>
                </a:cxn>
              </a:cxnLst>
              <a:rect l="0" t="0" r="r" b="b"/>
              <a:pathLst>
                <a:path w="7" h="3">
                  <a:moveTo>
                    <a:pt x="0" y="2"/>
                  </a:moveTo>
                  <a:cubicBezTo>
                    <a:pt x="2" y="3"/>
                    <a:pt x="4" y="1"/>
                    <a:pt x="7" y="0"/>
                  </a:cubicBezTo>
                  <a:cubicBezTo>
                    <a:pt x="3" y="0"/>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106"/>
            <p:cNvSpPr/>
            <p:nvPr/>
          </p:nvSpPr>
          <p:spPr bwMode="auto">
            <a:xfrm>
              <a:off x="8686" y="4101"/>
              <a:ext cx="19" cy="10"/>
            </a:xfrm>
            <a:custGeom>
              <a:avLst/>
              <a:gdLst>
                <a:gd name="T0" fmla="*/ 10 w 10"/>
                <a:gd name="T1" fmla="*/ 2 h 5"/>
                <a:gd name="T2" fmla="*/ 9 w 10"/>
                <a:gd name="T3" fmla="*/ 0 h 5"/>
                <a:gd name="T4" fmla="*/ 0 w 10"/>
                <a:gd name="T5" fmla="*/ 2 h 5"/>
                <a:gd name="T6" fmla="*/ 10 w 10"/>
                <a:gd name="T7" fmla="*/ 2 h 5"/>
              </a:gdLst>
              <a:ahLst/>
              <a:cxnLst>
                <a:cxn ang="0">
                  <a:pos x="T0" y="T1"/>
                </a:cxn>
                <a:cxn ang="0">
                  <a:pos x="T2" y="T3"/>
                </a:cxn>
                <a:cxn ang="0">
                  <a:pos x="T4" y="T5"/>
                </a:cxn>
                <a:cxn ang="0">
                  <a:pos x="T6" y="T7"/>
                </a:cxn>
              </a:cxnLst>
              <a:rect l="0" t="0" r="r" b="b"/>
              <a:pathLst>
                <a:path w="10" h="5">
                  <a:moveTo>
                    <a:pt x="10" y="2"/>
                  </a:moveTo>
                  <a:cubicBezTo>
                    <a:pt x="10" y="1"/>
                    <a:pt x="8" y="0"/>
                    <a:pt x="9" y="0"/>
                  </a:cubicBezTo>
                  <a:cubicBezTo>
                    <a:pt x="6" y="0"/>
                    <a:pt x="3" y="4"/>
                    <a:pt x="0" y="2"/>
                  </a:cubicBezTo>
                  <a:cubicBezTo>
                    <a:pt x="0" y="5"/>
                    <a:pt x="7"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107"/>
            <p:cNvSpPr/>
            <p:nvPr/>
          </p:nvSpPr>
          <p:spPr bwMode="auto">
            <a:xfrm>
              <a:off x="8684" y="4096"/>
              <a:ext cx="20" cy="7"/>
            </a:xfrm>
            <a:custGeom>
              <a:avLst/>
              <a:gdLst>
                <a:gd name="T0" fmla="*/ 0 w 10"/>
                <a:gd name="T1" fmla="*/ 3 h 4"/>
                <a:gd name="T2" fmla="*/ 10 w 10"/>
                <a:gd name="T3" fmla="*/ 0 h 4"/>
                <a:gd name="T4" fmla="*/ 0 w 10"/>
                <a:gd name="T5" fmla="*/ 3 h 4"/>
              </a:gdLst>
              <a:ahLst/>
              <a:cxnLst>
                <a:cxn ang="0">
                  <a:pos x="T0" y="T1"/>
                </a:cxn>
                <a:cxn ang="0">
                  <a:pos x="T2" y="T3"/>
                </a:cxn>
                <a:cxn ang="0">
                  <a:pos x="T4" y="T5"/>
                </a:cxn>
              </a:cxnLst>
              <a:rect l="0" t="0" r="r" b="b"/>
              <a:pathLst>
                <a:path w="10" h="4">
                  <a:moveTo>
                    <a:pt x="0" y="3"/>
                  </a:moveTo>
                  <a:cubicBezTo>
                    <a:pt x="3" y="4"/>
                    <a:pt x="6" y="2"/>
                    <a:pt x="10" y="0"/>
                  </a:cubicBezTo>
                  <a:cubicBezTo>
                    <a:pt x="6" y="0"/>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108"/>
            <p:cNvSpPr/>
            <p:nvPr/>
          </p:nvSpPr>
          <p:spPr bwMode="auto">
            <a:xfrm>
              <a:off x="8698" y="4088"/>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0" y="3"/>
                    <a:pt x="3" y="1"/>
                    <a:pt x="5" y="1"/>
                  </a:cubicBezTo>
                  <a:cubicBezTo>
                    <a:pt x="3" y="0"/>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109"/>
            <p:cNvSpPr/>
            <p:nvPr/>
          </p:nvSpPr>
          <p:spPr bwMode="auto">
            <a:xfrm>
              <a:off x="8702" y="4092"/>
              <a:ext cx="15" cy="6"/>
            </a:xfrm>
            <a:custGeom>
              <a:avLst/>
              <a:gdLst>
                <a:gd name="T0" fmla="*/ 0 w 8"/>
                <a:gd name="T1" fmla="*/ 1 h 3"/>
                <a:gd name="T2" fmla="*/ 8 w 8"/>
                <a:gd name="T3" fmla="*/ 0 h 3"/>
                <a:gd name="T4" fmla="*/ 0 w 8"/>
                <a:gd name="T5" fmla="*/ 1 h 3"/>
              </a:gdLst>
              <a:ahLst/>
              <a:cxnLst>
                <a:cxn ang="0">
                  <a:pos x="T0" y="T1"/>
                </a:cxn>
                <a:cxn ang="0">
                  <a:pos x="T2" y="T3"/>
                </a:cxn>
                <a:cxn ang="0">
                  <a:pos x="T4" y="T5"/>
                </a:cxn>
              </a:cxnLst>
              <a:rect l="0" t="0" r="r" b="b"/>
              <a:pathLst>
                <a:path w="8" h="3">
                  <a:moveTo>
                    <a:pt x="0" y="1"/>
                  </a:moveTo>
                  <a:cubicBezTo>
                    <a:pt x="3" y="2"/>
                    <a:pt x="5" y="3"/>
                    <a:pt x="8" y="0"/>
                  </a:cubicBezTo>
                  <a:cubicBezTo>
                    <a:pt x="5" y="2"/>
                    <a:pt x="3"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110"/>
            <p:cNvSpPr/>
            <p:nvPr/>
          </p:nvSpPr>
          <p:spPr bwMode="auto">
            <a:xfrm>
              <a:off x="8715" y="4078"/>
              <a:ext cx="36" cy="25"/>
            </a:xfrm>
            <a:custGeom>
              <a:avLst/>
              <a:gdLst>
                <a:gd name="T0" fmla="*/ 6 w 19"/>
                <a:gd name="T1" fmla="*/ 10 h 13"/>
                <a:gd name="T2" fmla="*/ 8 w 19"/>
                <a:gd name="T3" fmla="*/ 8 h 13"/>
                <a:gd name="T4" fmla="*/ 6 w 19"/>
                <a:gd name="T5" fmla="*/ 10 h 13"/>
                <a:gd name="T6" fmla="*/ 10 w 19"/>
                <a:gd name="T7" fmla="*/ 11 h 13"/>
                <a:gd name="T8" fmla="*/ 19 w 19"/>
                <a:gd name="T9" fmla="*/ 2 h 13"/>
                <a:gd name="T10" fmla="*/ 13 w 19"/>
                <a:gd name="T11" fmla="*/ 6 h 13"/>
                <a:gd name="T12" fmla="*/ 10 w 19"/>
                <a:gd name="T13" fmla="*/ 4 h 13"/>
                <a:gd name="T14" fmla="*/ 0 w 19"/>
                <a:gd name="T15" fmla="*/ 12 h 13"/>
                <a:gd name="T16" fmla="*/ 6 w 19"/>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3">
                  <a:moveTo>
                    <a:pt x="6" y="10"/>
                  </a:moveTo>
                  <a:cubicBezTo>
                    <a:pt x="3" y="9"/>
                    <a:pt x="7" y="7"/>
                    <a:pt x="8" y="8"/>
                  </a:cubicBezTo>
                  <a:cubicBezTo>
                    <a:pt x="10" y="9"/>
                    <a:pt x="7" y="9"/>
                    <a:pt x="6" y="10"/>
                  </a:cubicBezTo>
                  <a:cubicBezTo>
                    <a:pt x="7" y="12"/>
                    <a:pt x="9" y="9"/>
                    <a:pt x="10" y="11"/>
                  </a:cubicBezTo>
                  <a:cubicBezTo>
                    <a:pt x="10" y="7"/>
                    <a:pt x="16" y="4"/>
                    <a:pt x="19" y="2"/>
                  </a:cubicBezTo>
                  <a:cubicBezTo>
                    <a:pt x="19" y="0"/>
                    <a:pt x="13" y="4"/>
                    <a:pt x="13" y="6"/>
                  </a:cubicBezTo>
                  <a:cubicBezTo>
                    <a:pt x="12" y="4"/>
                    <a:pt x="9" y="6"/>
                    <a:pt x="10" y="4"/>
                  </a:cubicBezTo>
                  <a:cubicBezTo>
                    <a:pt x="7" y="6"/>
                    <a:pt x="4" y="9"/>
                    <a:pt x="0" y="12"/>
                  </a:cubicBezTo>
                  <a:cubicBezTo>
                    <a:pt x="2" y="13"/>
                    <a:pt x="4" y="12"/>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111"/>
            <p:cNvSpPr/>
            <p:nvPr/>
          </p:nvSpPr>
          <p:spPr bwMode="auto">
            <a:xfrm>
              <a:off x="8749" y="4084"/>
              <a:ext cx="12" cy="8"/>
            </a:xfrm>
            <a:custGeom>
              <a:avLst/>
              <a:gdLst>
                <a:gd name="T0" fmla="*/ 0 w 6"/>
                <a:gd name="T1" fmla="*/ 3 h 4"/>
                <a:gd name="T2" fmla="*/ 2 w 6"/>
                <a:gd name="T3" fmla="*/ 4 h 4"/>
                <a:gd name="T4" fmla="*/ 5 w 6"/>
                <a:gd name="T5" fmla="*/ 3 h 4"/>
                <a:gd name="T6" fmla="*/ 6 w 6"/>
                <a:gd name="T7" fmla="*/ 1 h 4"/>
                <a:gd name="T8" fmla="*/ 3 w 6"/>
                <a:gd name="T9" fmla="*/ 0 h 4"/>
                <a:gd name="T10" fmla="*/ 0 w 6"/>
                <a:gd name="T11" fmla="*/ 3 h 4"/>
              </a:gdLst>
              <a:ahLst/>
              <a:cxnLst>
                <a:cxn ang="0">
                  <a:pos x="T0" y="T1"/>
                </a:cxn>
                <a:cxn ang="0">
                  <a:pos x="T2" y="T3"/>
                </a:cxn>
                <a:cxn ang="0">
                  <a:pos x="T4" y="T5"/>
                </a:cxn>
                <a:cxn ang="0">
                  <a:pos x="T6" y="T7"/>
                </a:cxn>
                <a:cxn ang="0">
                  <a:pos x="T8" y="T9"/>
                </a:cxn>
                <a:cxn ang="0">
                  <a:pos x="T10" y="T11"/>
                </a:cxn>
              </a:cxnLst>
              <a:rect l="0" t="0" r="r" b="b"/>
              <a:pathLst>
                <a:path w="6" h="4">
                  <a:moveTo>
                    <a:pt x="0" y="3"/>
                  </a:moveTo>
                  <a:cubicBezTo>
                    <a:pt x="0" y="3"/>
                    <a:pt x="1" y="4"/>
                    <a:pt x="2" y="4"/>
                  </a:cubicBezTo>
                  <a:cubicBezTo>
                    <a:pt x="3" y="4"/>
                    <a:pt x="4" y="2"/>
                    <a:pt x="5" y="3"/>
                  </a:cubicBezTo>
                  <a:cubicBezTo>
                    <a:pt x="5" y="2"/>
                    <a:pt x="5" y="1"/>
                    <a:pt x="6" y="1"/>
                  </a:cubicBezTo>
                  <a:cubicBezTo>
                    <a:pt x="5" y="1"/>
                    <a:pt x="4" y="1"/>
                    <a:pt x="3" y="0"/>
                  </a:cubicBezTo>
                  <a:cubicBezTo>
                    <a:pt x="2" y="1"/>
                    <a:pt x="3"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112"/>
            <p:cNvSpPr/>
            <p:nvPr/>
          </p:nvSpPr>
          <p:spPr bwMode="auto">
            <a:xfrm>
              <a:off x="8761" y="4088"/>
              <a:ext cx="8" cy="6"/>
            </a:xfrm>
            <a:custGeom>
              <a:avLst/>
              <a:gdLst>
                <a:gd name="T0" fmla="*/ 0 w 4"/>
                <a:gd name="T1" fmla="*/ 3 h 3"/>
                <a:gd name="T2" fmla="*/ 2 w 4"/>
                <a:gd name="T3" fmla="*/ 0 h 3"/>
                <a:gd name="T4" fmla="*/ 0 w 4"/>
                <a:gd name="T5" fmla="*/ 3 h 3"/>
              </a:gdLst>
              <a:ahLst/>
              <a:cxnLst>
                <a:cxn ang="0">
                  <a:pos x="T0" y="T1"/>
                </a:cxn>
                <a:cxn ang="0">
                  <a:pos x="T2" y="T3"/>
                </a:cxn>
                <a:cxn ang="0">
                  <a:pos x="T4" y="T5"/>
                </a:cxn>
              </a:cxnLst>
              <a:rect l="0" t="0" r="r" b="b"/>
              <a:pathLst>
                <a:path w="4" h="3">
                  <a:moveTo>
                    <a:pt x="0" y="3"/>
                  </a:moveTo>
                  <a:cubicBezTo>
                    <a:pt x="1" y="3"/>
                    <a:pt x="4" y="2"/>
                    <a:pt x="2"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113"/>
            <p:cNvSpPr/>
            <p:nvPr/>
          </p:nvSpPr>
          <p:spPr bwMode="auto">
            <a:xfrm>
              <a:off x="8763" y="4082"/>
              <a:ext cx="11" cy="6"/>
            </a:xfrm>
            <a:custGeom>
              <a:avLst/>
              <a:gdLst>
                <a:gd name="T0" fmla="*/ 1 w 6"/>
                <a:gd name="T1" fmla="*/ 2 h 3"/>
                <a:gd name="T2" fmla="*/ 4 w 6"/>
                <a:gd name="T3" fmla="*/ 3 h 3"/>
                <a:gd name="T4" fmla="*/ 6 w 6"/>
                <a:gd name="T5" fmla="*/ 1 h 3"/>
                <a:gd name="T6" fmla="*/ 1 w 6"/>
                <a:gd name="T7" fmla="*/ 2 h 3"/>
              </a:gdLst>
              <a:ahLst/>
              <a:cxnLst>
                <a:cxn ang="0">
                  <a:pos x="T0" y="T1"/>
                </a:cxn>
                <a:cxn ang="0">
                  <a:pos x="T2" y="T3"/>
                </a:cxn>
                <a:cxn ang="0">
                  <a:pos x="T4" y="T5"/>
                </a:cxn>
                <a:cxn ang="0">
                  <a:pos x="T6" y="T7"/>
                </a:cxn>
              </a:cxnLst>
              <a:rect l="0" t="0" r="r" b="b"/>
              <a:pathLst>
                <a:path w="6" h="3">
                  <a:moveTo>
                    <a:pt x="1" y="2"/>
                  </a:moveTo>
                  <a:cubicBezTo>
                    <a:pt x="0" y="3"/>
                    <a:pt x="3" y="2"/>
                    <a:pt x="4" y="3"/>
                  </a:cubicBezTo>
                  <a:cubicBezTo>
                    <a:pt x="4" y="2"/>
                    <a:pt x="4" y="2"/>
                    <a:pt x="6" y="1"/>
                  </a:cubicBezTo>
                  <a:cubicBezTo>
                    <a:pt x="4" y="0"/>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114"/>
            <p:cNvSpPr/>
            <p:nvPr/>
          </p:nvSpPr>
          <p:spPr bwMode="auto">
            <a:xfrm>
              <a:off x="6275" y="4423"/>
              <a:ext cx="45" cy="17"/>
            </a:xfrm>
            <a:custGeom>
              <a:avLst/>
              <a:gdLst>
                <a:gd name="T0" fmla="*/ 4 w 24"/>
                <a:gd name="T1" fmla="*/ 4 h 9"/>
                <a:gd name="T2" fmla="*/ 3 w 24"/>
                <a:gd name="T3" fmla="*/ 2 h 9"/>
                <a:gd name="T4" fmla="*/ 1 w 24"/>
                <a:gd name="T5" fmla="*/ 3 h 9"/>
                <a:gd name="T6" fmla="*/ 3 w 24"/>
                <a:gd name="T7" fmla="*/ 4 h 9"/>
                <a:gd name="T8" fmla="*/ 15 w 24"/>
                <a:gd name="T9" fmla="*/ 6 h 9"/>
                <a:gd name="T10" fmla="*/ 18 w 24"/>
                <a:gd name="T11" fmla="*/ 6 h 9"/>
                <a:gd name="T12" fmla="*/ 18 w 24"/>
                <a:gd name="T13" fmla="*/ 4 h 9"/>
                <a:gd name="T14" fmla="*/ 21 w 24"/>
                <a:gd name="T15" fmla="*/ 6 h 9"/>
                <a:gd name="T16" fmla="*/ 24 w 24"/>
                <a:gd name="T17" fmla="*/ 2 h 9"/>
                <a:gd name="T18" fmla="*/ 19 w 24"/>
                <a:gd name="T19" fmla="*/ 4 h 9"/>
                <a:gd name="T20" fmla="*/ 15 w 24"/>
                <a:gd name="T21" fmla="*/ 3 h 9"/>
                <a:gd name="T22" fmla="*/ 6 w 24"/>
                <a:gd name="T23" fmla="*/ 1 h 9"/>
                <a:gd name="T24" fmla="*/ 9 w 24"/>
                <a:gd name="T25" fmla="*/ 3 h 9"/>
                <a:gd name="T26" fmla="*/ 4 w 24"/>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9">
                  <a:moveTo>
                    <a:pt x="4" y="4"/>
                  </a:moveTo>
                  <a:cubicBezTo>
                    <a:pt x="3" y="3"/>
                    <a:pt x="5" y="2"/>
                    <a:pt x="3" y="2"/>
                  </a:cubicBezTo>
                  <a:cubicBezTo>
                    <a:pt x="3" y="2"/>
                    <a:pt x="2" y="2"/>
                    <a:pt x="1" y="3"/>
                  </a:cubicBezTo>
                  <a:cubicBezTo>
                    <a:pt x="5" y="3"/>
                    <a:pt x="0" y="9"/>
                    <a:pt x="3" y="4"/>
                  </a:cubicBezTo>
                  <a:cubicBezTo>
                    <a:pt x="7" y="5"/>
                    <a:pt x="11" y="4"/>
                    <a:pt x="15" y="6"/>
                  </a:cubicBezTo>
                  <a:cubicBezTo>
                    <a:pt x="17" y="4"/>
                    <a:pt x="18" y="5"/>
                    <a:pt x="18" y="6"/>
                  </a:cubicBezTo>
                  <a:cubicBezTo>
                    <a:pt x="19" y="5"/>
                    <a:pt x="18" y="5"/>
                    <a:pt x="18" y="4"/>
                  </a:cubicBezTo>
                  <a:cubicBezTo>
                    <a:pt x="20" y="4"/>
                    <a:pt x="19" y="6"/>
                    <a:pt x="21" y="6"/>
                  </a:cubicBezTo>
                  <a:cubicBezTo>
                    <a:pt x="21" y="4"/>
                    <a:pt x="22" y="5"/>
                    <a:pt x="24" y="2"/>
                  </a:cubicBezTo>
                  <a:cubicBezTo>
                    <a:pt x="23" y="1"/>
                    <a:pt x="21" y="3"/>
                    <a:pt x="19" y="4"/>
                  </a:cubicBezTo>
                  <a:cubicBezTo>
                    <a:pt x="18" y="2"/>
                    <a:pt x="17" y="3"/>
                    <a:pt x="15" y="3"/>
                  </a:cubicBezTo>
                  <a:cubicBezTo>
                    <a:pt x="12" y="0"/>
                    <a:pt x="8" y="2"/>
                    <a:pt x="6" y="1"/>
                  </a:cubicBezTo>
                  <a:cubicBezTo>
                    <a:pt x="4" y="2"/>
                    <a:pt x="8" y="3"/>
                    <a:pt x="9" y="3"/>
                  </a:cubicBezTo>
                  <a:cubicBezTo>
                    <a:pt x="7" y="5"/>
                    <a:pt x="6" y="2"/>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115"/>
            <p:cNvSpPr/>
            <p:nvPr/>
          </p:nvSpPr>
          <p:spPr bwMode="auto">
            <a:xfrm>
              <a:off x="6357" y="4450"/>
              <a:ext cx="13" cy="6"/>
            </a:xfrm>
            <a:custGeom>
              <a:avLst/>
              <a:gdLst>
                <a:gd name="T0" fmla="*/ 0 w 7"/>
                <a:gd name="T1" fmla="*/ 2 h 3"/>
                <a:gd name="T2" fmla="*/ 7 w 7"/>
                <a:gd name="T3" fmla="*/ 2 h 3"/>
                <a:gd name="T4" fmla="*/ 6 w 7"/>
                <a:gd name="T5" fmla="*/ 0 h 3"/>
                <a:gd name="T6" fmla="*/ 0 w 7"/>
                <a:gd name="T7" fmla="*/ 2 h 3"/>
              </a:gdLst>
              <a:ahLst/>
              <a:cxnLst>
                <a:cxn ang="0">
                  <a:pos x="T0" y="T1"/>
                </a:cxn>
                <a:cxn ang="0">
                  <a:pos x="T2" y="T3"/>
                </a:cxn>
                <a:cxn ang="0">
                  <a:pos x="T4" y="T5"/>
                </a:cxn>
                <a:cxn ang="0">
                  <a:pos x="T6" y="T7"/>
                </a:cxn>
              </a:cxnLst>
              <a:rect l="0" t="0" r="r" b="b"/>
              <a:pathLst>
                <a:path w="7" h="3">
                  <a:moveTo>
                    <a:pt x="0" y="2"/>
                  </a:moveTo>
                  <a:cubicBezTo>
                    <a:pt x="2" y="3"/>
                    <a:pt x="5" y="2"/>
                    <a:pt x="7" y="2"/>
                  </a:cubicBezTo>
                  <a:cubicBezTo>
                    <a:pt x="6" y="1"/>
                    <a:pt x="7" y="0"/>
                    <a:pt x="6" y="0"/>
                  </a:cubicBezTo>
                  <a:cubicBezTo>
                    <a:pt x="5" y="3"/>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116"/>
            <p:cNvSpPr>
              <a:spLocks noEditPoints="1"/>
            </p:cNvSpPr>
            <p:nvPr/>
          </p:nvSpPr>
          <p:spPr bwMode="auto">
            <a:xfrm>
              <a:off x="6374" y="4069"/>
              <a:ext cx="2752" cy="460"/>
            </a:xfrm>
            <a:custGeom>
              <a:avLst/>
              <a:gdLst>
                <a:gd name="T0" fmla="*/ 82 w 1439"/>
                <a:gd name="T1" fmla="*/ 209 h 239"/>
                <a:gd name="T2" fmla="*/ 736 w 1439"/>
                <a:gd name="T3" fmla="*/ 192 h 239"/>
                <a:gd name="T4" fmla="*/ 395 w 1439"/>
                <a:gd name="T5" fmla="*/ 219 h 239"/>
                <a:gd name="T6" fmla="*/ 204 w 1439"/>
                <a:gd name="T7" fmla="*/ 224 h 239"/>
                <a:gd name="T8" fmla="*/ 70 w 1439"/>
                <a:gd name="T9" fmla="*/ 227 h 239"/>
                <a:gd name="T10" fmla="*/ 188 w 1439"/>
                <a:gd name="T11" fmla="*/ 237 h 239"/>
                <a:gd name="T12" fmla="*/ 889 w 1439"/>
                <a:gd name="T13" fmla="*/ 193 h 239"/>
                <a:gd name="T14" fmla="*/ 1123 w 1439"/>
                <a:gd name="T15" fmla="*/ 159 h 239"/>
                <a:gd name="T16" fmla="*/ 1318 w 1439"/>
                <a:gd name="T17" fmla="*/ 76 h 239"/>
                <a:gd name="T18" fmla="*/ 1391 w 1439"/>
                <a:gd name="T19" fmla="*/ 31 h 239"/>
                <a:gd name="T20" fmla="*/ 1347 w 1439"/>
                <a:gd name="T21" fmla="*/ 11 h 239"/>
                <a:gd name="T22" fmla="*/ 1243 w 1439"/>
                <a:gd name="T23" fmla="*/ 14 h 239"/>
                <a:gd name="T24" fmla="*/ 1146 w 1439"/>
                <a:gd name="T25" fmla="*/ 36 h 239"/>
                <a:gd name="T26" fmla="*/ 1003 w 1439"/>
                <a:gd name="T27" fmla="*/ 57 h 239"/>
                <a:gd name="T28" fmla="*/ 895 w 1439"/>
                <a:gd name="T29" fmla="*/ 66 h 239"/>
                <a:gd name="T30" fmla="*/ 793 w 1439"/>
                <a:gd name="T31" fmla="*/ 75 h 239"/>
                <a:gd name="T32" fmla="*/ 689 w 1439"/>
                <a:gd name="T33" fmla="*/ 79 h 239"/>
                <a:gd name="T34" fmla="*/ 608 w 1439"/>
                <a:gd name="T35" fmla="*/ 85 h 239"/>
                <a:gd name="T36" fmla="*/ 560 w 1439"/>
                <a:gd name="T37" fmla="*/ 93 h 239"/>
                <a:gd name="T38" fmla="*/ 475 w 1439"/>
                <a:gd name="T39" fmla="*/ 92 h 239"/>
                <a:gd name="T40" fmla="*/ 383 w 1439"/>
                <a:gd name="T41" fmla="*/ 98 h 239"/>
                <a:gd name="T42" fmla="*/ 257 w 1439"/>
                <a:gd name="T43" fmla="*/ 93 h 239"/>
                <a:gd name="T44" fmla="*/ 163 w 1439"/>
                <a:gd name="T45" fmla="*/ 96 h 239"/>
                <a:gd name="T46" fmla="*/ 212 w 1439"/>
                <a:gd name="T47" fmla="*/ 102 h 239"/>
                <a:gd name="T48" fmla="*/ 303 w 1439"/>
                <a:gd name="T49" fmla="*/ 112 h 239"/>
                <a:gd name="T50" fmla="*/ 317 w 1439"/>
                <a:gd name="T51" fmla="*/ 124 h 239"/>
                <a:gd name="T52" fmla="*/ 199 w 1439"/>
                <a:gd name="T53" fmla="*/ 118 h 239"/>
                <a:gd name="T54" fmla="*/ 90 w 1439"/>
                <a:gd name="T55" fmla="*/ 118 h 239"/>
                <a:gd name="T56" fmla="*/ 62 w 1439"/>
                <a:gd name="T57" fmla="*/ 125 h 239"/>
                <a:gd name="T58" fmla="*/ 84 w 1439"/>
                <a:gd name="T59" fmla="*/ 133 h 239"/>
                <a:gd name="T60" fmla="*/ 145 w 1439"/>
                <a:gd name="T61" fmla="*/ 151 h 239"/>
                <a:gd name="T62" fmla="*/ 266 w 1439"/>
                <a:gd name="T63" fmla="*/ 154 h 239"/>
                <a:gd name="T64" fmla="*/ 402 w 1439"/>
                <a:gd name="T65" fmla="*/ 158 h 239"/>
                <a:gd name="T66" fmla="*/ 318 w 1439"/>
                <a:gd name="T67" fmla="*/ 161 h 239"/>
                <a:gd name="T68" fmla="*/ 201 w 1439"/>
                <a:gd name="T69" fmla="*/ 165 h 239"/>
                <a:gd name="T70" fmla="*/ 115 w 1439"/>
                <a:gd name="T71" fmla="*/ 175 h 239"/>
                <a:gd name="T72" fmla="*/ 133 w 1439"/>
                <a:gd name="T73" fmla="*/ 188 h 239"/>
                <a:gd name="T74" fmla="*/ 11 w 1439"/>
                <a:gd name="T75" fmla="*/ 190 h 239"/>
                <a:gd name="T76" fmla="*/ 801 w 1439"/>
                <a:gd name="T77" fmla="*/ 75 h 239"/>
                <a:gd name="T78" fmla="*/ 136 w 1439"/>
                <a:gd name="T79" fmla="*/ 189 h 239"/>
                <a:gd name="T80" fmla="*/ 133 w 1439"/>
                <a:gd name="T81" fmla="*/ 168 h 239"/>
                <a:gd name="T82" fmla="*/ 221 w 1439"/>
                <a:gd name="T83" fmla="*/ 213 h 239"/>
                <a:gd name="T84" fmla="*/ 177 w 1439"/>
                <a:gd name="T85" fmla="*/ 174 h 239"/>
                <a:gd name="T86" fmla="*/ 129 w 1439"/>
                <a:gd name="T87" fmla="*/ 125 h 239"/>
                <a:gd name="T88" fmla="*/ 165 w 1439"/>
                <a:gd name="T89" fmla="*/ 139 h 239"/>
                <a:gd name="T90" fmla="*/ 139 w 1439"/>
                <a:gd name="T91" fmla="*/ 109 h 239"/>
                <a:gd name="T92" fmla="*/ 235 w 1439"/>
                <a:gd name="T93" fmla="*/ 149 h 239"/>
                <a:gd name="T94" fmla="*/ 221 w 1439"/>
                <a:gd name="T95" fmla="*/ 99 h 239"/>
                <a:gd name="T96" fmla="*/ 237 w 1439"/>
                <a:gd name="T97" fmla="*/ 102 h 239"/>
                <a:gd name="T98" fmla="*/ 299 w 1439"/>
                <a:gd name="T99" fmla="*/ 125 h 239"/>
                <a:gd name="T100" fmla="*/ 295 w 1439"/>
                <a:gd name="T101" fmla="*/ 103 h 239"/>
                <a:gd name="T102" fmla="*/ 422 w 1439"/>
                <a:gd name="T103" fmla="*/ 156 h 239"/>
                <a:gd name="T104" fmla="*/ 392 w 1439"/>
                <a:gd name="T105" fmla="*/ 118 h 239"/>
                <a:gd name="T106" fmla="*/ 410 w 1439"/>
                <a:gd name="T107" fmla="*/ 122 h 239"/>
                <a:gd name="T108" fmla="*/ 393 w 1439"/>
                <a:gd name="T109" fmla="*/ 95 h 239"/>
                <a:gd name="T110" fmla="*/ 417 w 1439"/>
                <a:gd name="T111" fmla="*/ 95 h 239"/>
                <a:gd name="T112" fmla="*/ 496 w 1439"/>
                <a:gd name="T113" fmla="*/ 121 h 239"/>
                <a:gd name="T114" fmla="*/ 543 w 1439"/>
                <a:gd name="T115" fmla="*/ 122 h 239"/>
                <a:gd name="T116" fmla="*/ 597 w 1439"/>
                <a:gd name="T117" fmla="*/ 84 h 239"/>
                <a:gd name="T118" fmla="*/ 652 w 1439"/>
                <a:gd name="T119" fmla="*/ 86 h 239"/>
                <a:gd name="T120" fmla="*/ 685 w 1439"/>
                <a:gd name="T121" fmla="*/ 82 h 239"/>
                <a:gd name="T122" fmla="*/ 1122 w 1439"/>
                <a:gd name="T123" fmla="*/ 158 h 239"/>
                <a:gd name="T124" fmla="*/ 1301 w 1439"/>
                <a:gd name="T125"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9" h="239">
                  <a:moveTo>
                    <a:pt x="2" y="200"/>
                  </a:moveTo>
                  <a:cubicBezTo>
                    <a:pt x="4" y="200"/>
                    <a:pt x="4" y="199"/>
                    <a:pt x="3" y="198"/>
                  </a:cubicBezTo>
                  <a:cubicBezTo>
                    <a:pt x="3" y="198"/>
                    <a:pt x="4" y="199"/>
                    <a:pt x="5" y="199"/>
                  </a:cubicBezTo>
                  <a:cubicBezTo>
                    <a:pt x="6" y="198"/>
                    <a:pt x="6" y="197"/>
                    <a:pt x="7" y="197"/>
                  </a:cubicBezTo>
                  <a:cubicBezTo>
                    <a:pt x="10" y="197"/>
                    <a:pt x="12" y="197"/>
                    <a:pt x="15" y="196"/>
                  </a:cubicBezTo>
                  <a:cubicBezTo>
                    <a:pt x="18" y="199"/>
                    <a:pt x="22" y="196"/>
                    <a:pt x="25" y="197"/>
                  </a:cubicBezTo>
                  <a:cubicBezTo>
                    <a:pt x="25" y="200"/>
                    <a:pt x="20" y="198"/>
                    <a:pt x="20" y="201"/>
                  </a:cubicBezTo>
                  <a:cubicBezTo>
                    <a:pt x="25" y="199"/>
                    <a:pt x="28" y="202"/>
                    <a:pt x="33" y="199"/>
                  </a:cubicBezTo>
                  <a:cubicBezTo>
                    <a:pt x="35" y="200"/>
                    <a:pt x="35" y="202"/>
                    <a:pt x="38" y="200"/>
                  </a:cubicBezTo>
                  <a:cubicBezTo>
                    <a:pt x="39" y="201"/>
                    <a:pt x="38" y="203"/>
                    <a:pt x="36" y="203"/>
                  </a:cubicBezTo>
                  <a:cubicBezTo>
                    <a:pt x="37" y="204"/>
                    <a:pt x="38" y="203"/>
                    <a:pt x="39" y="204"/>
                  </a:cubicBezTo>
                  <a:cubicBezTo>
                    <a:pt x="38" y="203"/>
                    <a:pt x="41" y="201"/>
                    <a:pt x="39" y="200"/>
                  </a:cubicBezTo>
                  <a:cubicBezTo>
                    <a:pt x="42" y="202"/>
                    <a:pt x="45" y="199"/>
                    <a:pt x="48" y="200"/>
                  </a:cubicBezTo>
                  <a:cubicBezTo>
                    <a:pt x="44" y="201"/>
                    <a:pt x="41" y="203"/>
                    <a:pt x="40" y="203"/>
                  </a:cubicBezTo>
                  <a:cubicBezTo>
                    <a:pt x="42" y="205"/>
                    <a:pt x="47" y="202"/>
                    <a:pt x="50" y="201"/>
                  </a:cubicBezTo>
                  <a:cubicBezTo>
                    <a:pt x="50" y="203"/>
                    <a:pt x="53" y="202"/>
                    <a:pt x="55" y="202"/>
                  </a:cubicBezTo>
                  <a:cubicBezTo>
                    <a:pt x="55" y="202"/>
                    <a:pt x="54" y="201"/>
                    <a:pt x="55" y="201"/>
                  </a:cubicBezTo>
                  <a:cubicBezTo>
                    <a:pt x="55" y="200"/>
                    <a:pt x="56" y="201"/>
                    <a:pt x="56" y="200"/>
                  </a:cubicBezTo>
                  <a:cubicBezTo>
                    <a:pt x="56" y="201"/>
                    <a:pt x="56" y="201"/>
                    <a:pt x="57" y="202"/>
                  </a:cubicBezTo>
                  <a:cubicBezTo>
                    <a:pt x="60" y="202"/>
                    <a:pt x="64" y="200"/>
                    <a:pt x="68" y="200"/>
                  </a:cubicBezTo>
                  <a:cubicBezTo>
                    <a:pt x="68" y="200"/>
                    <a:pt x="68" y="201"/>
                    <a:pt x="68" y="201"/>
                  </a:cubicBezTo>
                  <a:cubicBezTo>
                    <a:pt x="64" y="202"/>
                    <a:pt x="63" y="203"/>
                    <a:pt x="59" y="204"/>
                  </a:cubicBezTo>
                  <a:cubicBezTo>
                    <a:pt x="63" y="205"/>
                    <a:pt x="66" y="204"/>
                    <a:pt x="69" y="205"/>
                  </a:cubicBezTo>
                  <a:cubicBezTo>
                    <a:pt x="70" y="204"/>
                    <a:pt x="67" y="204"/>
                    <a:pt x="67" y="203"/>
                  </a:cubicBezTo>
                  <a:cubicBezTo>
                    <a:pt x="68" y="203"/>
                    <a:pt x="69" y="203"/>
                    <a:pt x="69" y="202"/>
                  </a:cubicBezTo>
                  <a:cubicBezTo>
                    <a:pt x="71" y="203"/>
                    <a:pt x="70" y="205"/>
                    <a:pt x="72" y="205"/>
                  </a:cubicBezTo>
                  <a:cubicBezTo>
                    <a:pt x="73" y="204"/>
                    <a:pt x="72" y="204"/>
                    <a:pt x="73" y="203"/>
                  </a:cubicBezTo>
                  <a:cubicBezTo>
                    <a:pt x="73" y="203"/>
                    <a:pt x="73" y="204"/>
                    <a:pt x="72" y="204"/>
                  </a:cubicBezTo>
                  <a:cubicBezTo>
                    <a:pt x="71" y="203"/>
                    <a:pt x="71" y="200"/>
                    <a:pt x="70" y="202"/>
                  </a:cubicBezTo>
                  <a:cubicBezTo>
                    <a:pt x="68" y="201"/>
                    <a:pt x="71" y="200"/>
                    <a:pt x="73" y="200"/>
                  </a:cubicBezTo>
                  <a:cubicBezTo>
                    <a:pt x="70" y="201"/>
                    <a:pt x="75" y="201"/>
                    <a:pt x="73" y="203"/>
                  </a:cubicBezTo>
                  <a:cubicBezTo>
                    <a:pt x="75" y="203"/>
                    <a:pt x="76" y="201"/>
                    <a:pt x="77" y="201"/>
                  </a:cubicBezTo>
                  <a:cubicBezTo>
                    <a:pt x="78" y="203"/>
                    <a:pt x="75" y="203"/>
                    <a:pt x="74" y="204"/>
                  </a:cubicBezTo>
                  <a:cubicBezTo>
                    <a:pt x="73" y="205"/>
                    <a:pt x="75" y="205"/>
                    <a:pt x="74" y="206"/>
                  </a:cubicBezTo>
                  <a:cubicBezTo>
                    <a:pt x="76" y="207"/>
                    <a:pt x="77" y="206"/>
                    <a:pt x="79" y="207"/>
                  </a:cubicBezTo>
                  <a:cubicBezTo>
                    <a:pt x="79" y="208"/>
                    <a:pt x="77" y="208"/>
                    <a:pt x="76" y="209"/>
                  </a:cubicBezTo>
                  <a:cubicBezTo>
                    <a:pt x="78" y="211"/>
                    <a:pt x="79" y="209"/>
                    <a:pt x="81" y="210"/>
                  </a:cubicBezTo>
                  <a:cubicBezTo>
                    <a:pt x="82" y="209"/>
                    <a:pt x="79" y="210"/>
                    <a:pt x="78" y="208"/>
                  </a:cubicBezTo>
                  <a:cubicBezTo>
                    <a:pt x="80" y="208"/>
                    <a:pt x="81" y="208"/>
                    <a:pt x="82" y="209"/>
                  </a:cubicBezTo>
                  <a:cubicBezTo>
                    <a:pt x="80" y="207"/>
                    <a:pt x="81" y="206"/>
                    <a:pt x="82" y="205"/>
                  </a:cubicBezTo>
                  <a:cubicBezTo>
                    <a:pt x="82" y="205"/>
                    <a:pt x="83" y="205"/>
                    <a:pt x="83" y="205"/>
                  </a:cubicBezTo>
                  <a:cubicBezTo>
                    <a:pt x="85" y="205"/>
                    <a:pt x="82" y="206"/>
                    <a:pt x="84" y="207"/>
                  </a:cubicBezTo>
                  <a:cubicBezTo>
                    <a:pt x="86" y="204"/>
                    <a:pt x="97" y="206"/>
                    <a:pt x="96" y="208"/>
                  </a:cubicBezTo>
                  <a:cubicBezTo>
                    <a:pt x="97" y="207"/>
                    <a:pt x="99" y="208"/>
                    <a:pt x="99" y="206"/>
                  </a:cubicBezTo>
                  <a:cubicBezTo>
                    <a:pt x="101" y="207"/>
                    <a:pt x="100" y="208"/>
                    <a:pt x="101" y="209"/>
                  </a:cubicBezTo>
                  <a:cubicBezTo>
                    <a:pt x="99" y="209"/>
                    <a:pt x="96" y="210"/>
                    <a:pt x="94" y="210"/>
                  </a:cubicBezTo>
                  <a:cubicBezTo>
                    <a:pt x="96" y="211"/>
                    <a:pt x="101" y="211"/>
                    <a:pt x="104" y="211"/>
                  </a:cubicBezTo>
                  <a:cubicBezTo>
                    <a:pt x="105" y="211"/>
                    <a:pt x="103" y="212"/>
                    <a:pt x="105" y="213"/>
                  </a:cubicBezTo>
                  <a:cubicBezTo>
                    <a:pt x="107" y="212"/>
                    <a:pt x="109" y="210"/>
                    <a:pt x="111" y="212"/>
                  </a:cubicBezTo>
                  <a:cubicBezTo>
                    <a:pt x="112" y="210"/>
                    <a:pt x="114" y="211"/>
                    <a:pt x="112" y="209"/>
                  </a:cubicBezTo>
                  <a:cubicBezTo>
                    <a:pt x="114" y="210"/>
                    <a:pt x="115" y="208"/>
                    <a:pt x="118" y="209"/>
                  </a:cubicBezTo>
                  <a:cubicBezTo>
                    <a:pt x="116" y="207"/>
                    <a:pt x="121" y="208"/>
                    <a:pt x="121" y="207"/>
                  </a:cubicBezTo>
                  <a:cubicBezTo>
                    <a:pt x="125" y="207"/>
                    <a:pt x="119" y="209"/>
                    <a:pt x="122" y="210"/>
                  </a:cubicBezTo>
                  <a:cubicBezTo>
                    <a:pt x="123" y="208"/>
                    <a:pt x="125" y="208"/>
                    <a:pt x="126" y="208"/>
                  </a:cubicBezTo>
                  <a:cubicBezTo>
                    <a:pt x="126" y="209"/>
                    <a:pt x="126" y="210"/>
                    <a:pt x="125" y="211"/>
                  </a:cubicBezTo>
                  <a:cubicBezTo>
                    <a:pt x="121" y="212"/>
                    <a:pt x="116" y="211"/>
                    <a:pt x="113" y="212"/>
                  </a:cubicBezTo>
                  <a:cubicBezTo>
                    <a:pt x="114" y="214"/>
                    <a:pt x="115" y="212"/>
                    <a:pt x="116" y="213"/>
                  </a:cubicBezTo>
                  <a:cubicBezTo>
                    <a:pt x="122" y="209"/>
                    <a:pt x="128" y="215"/>
                    <a:pt x="134" y="212"/>
                  </a:cubicBezTo>
                  <a:cubicBezTo>
                    <a:pt x="139" y="215"/>
                    <a:pt x="150" y="211"/>
                    <a:pt x="153" y="215"/>
                  </a:cubicBezTo>
                  <a:cubicBezTo>
                    <a:pt x="154" y="215"/>
                    <a:pt x="156" y="215"/>
                    <a:pt x="158" y="216"/>
                  </a:cubicBezTo>
                  <a:cubicBezTo>
                    <a:pt x="159" y="213"/>
                    <a:pt x="162" y="215"/>
                    <a:pt x="164" y="214"/>
                  </a:cubicBezTo>
                  <a:cubicBezTo>
                    <a:pt x="165" y="215"/>
                    <a:pt x="164" y="215"/>
                    <a:pt x="165" y="216"/>
                  </a:cubicBezTo>
                  <a:cubicBezTo>
                    <a:pt x="165" y="214"/>
                    <a:pt x="168" y="214"/>
                    <a:pt x="168" y="215"/>
                  </a:cubicBezTo>
                  <a:cubicBezTo>
                    <a:pt x="173" y="213"/>
                    <a:pt x="178" y="216"/>
                    <a:pt x="183" y="215"/>
                  </a:cubicBezTo>
                  <a:cubicBezTo>
                    <a:pt x="182" y="214"/>
                    <a:pt x="184" y="213"/>
                    <a:pt x="185" y="213"/>
                  </a:cubicBezTo>
                  <a:cubicBezTo>
                    <a:pt x="186" y="213"/>
                    <a:pt x="183" y="214"/>
                    <a:pt x="183" y="215"/>
                  </a:cubicBezTo>
                  <a:cubicBezTo>
                    <a:pt x="188" y="217"/>
                    <a:pt x="192" y="214"/>
                    <a:pt x="196" y="214"/>
                  </a:cubicBezTo>
                  <a:cubicBezTo>
                    <a:pt x="196" y="217"/>
                    <a:pt x="201" y="217"/>
                    <a:pt x="202" y="215"/>
                  </a:cubicBezTo>
                  <a:cubicBezTo>
                    <a:pt x="203" y="216"/>
                    <a:pt x="204" y="215"/>
                    <a:pt x="205" y="216"/>
                  </a:cubicBezTo>
                  <a:cubicBezTo>
                    <a:pt x="207" y="212"/>
                    <a:pt x="216" y="217"/>
                    <a:pt x="221" y="214"/>
                  </a:cubicBezTo>
                  <a:cubicBezTo>
                    <a:pt x="225" y="218"/>
                    <a:pt x="233" y="211"/>
                    <a:pt x="236" y="215"/>
                  </a:cubicBezTo>
                  <a:cubicBezTo>
                    <a:pt x="235" y="215"/>
                    <a:pt x="233" y="215"/>
                    <a:pt x="232" y="216"/>
                  </a:cubicBezTo>
                  <a:cubicBezTo>
                    <a:pt x="233" y="217"/>
                    <a:pt x="237" y="215"/>
                    <a:pt x="241" y="215"/>
                  </a:cubicBezTo>
                  <a:cubicBezTo>
                    <a:pt x="242" y="216"/>
                    <a:pt x="248" y="218"/>
                    <a:pt x="248" y="216"/>
                  </a:cubicBezTo>
                  <a:cubicBezTo>
                    <a:pt x="249" y="215"/>
                    <a:pt x="250" y="217"/>
                    <a:pt x="250" y="217"/>
                  </a:cubicBezTo>
                  <a:cubicBezTo>
                    <a:pt x="254" y="215"/>
                    <a:pt x="257" y="216"/>
                    <a:pt x="260" y="215"/>
                  </a:cubicBezTo>
                  <a:cubicBezTo>
                    <a:pt x="264" y="216"/>
                    <a:pt x="272" y="215"/>
                    <a:pt x="278" y="215"/>
                  </a:cubicBezTo>
                  <a:cubicBezTo>
                    <a:pt x="431" y="219"/>
                    <a:pt x="583" y="206"/>
                    <a:pt x="736" y="192"/>
                  </a:cubicBezTo>
                  <a:cubicBezTo>
                    <a:pt x="738" y="193"/>
                    <a:pt x="736" y="193"/>
                    <a:pt x="736" y="194"/>
                  </a:cubicBezTo>
                  <a:cubicBezTo>
                    <a:pt x="724" y="193"/>
                    <a:pt x="713" y="198"/>
                    <a:pt x="701" y="196"/>
                  </a:cubicBezTo>
                  <a:cubicBezTo>
                    <a:pt x="701" y="198"/>
                    <a:pt x="700" y="198"/>
                    <a:pt x="698" y="198"/>
                  </a:cubicBezTo>
                  <a:cubicBezTo>
                    <a:pt x="698" y="198"/>
                    <a:pt x="699" y="198"/>
                    <a:pt x="700" y="197"/>
                  </a:cubicBezTo>
                  <a:cubicBezTo>
                    <a:pt x="698" y="197"/>
                    <a:pt x="696" y="199"/>
                    <a:pt x="694" y="197"/>
                  </a:cubicBezTo>
                  <a:cubicBezTo>
                    <a:pt x="693" y="198"/>
                    <a:pt x="694" y="199"/>
                    <a:pt x="693" y="200"/>
                  </a:cubicBezTo>
                  <a:cubicBezTo>
                    <a:pt x="688" y="197"/>
                    <a:pt x="681" y="199"/>
                    <a:pt x="674" y="201"/>
                  </a:cubicBezTo>
                  <a:cubicBezTo>
                    <a:pt x="669" y="201"/>
                    <a:pt x="664" y="200"/>
                    <a:pt x="659" y="202"/>
                  </a:cubicBezTo>
                  <a:cubicBezTo>
                    <a:pt x="658" y="202"/>
                    <a:pt x="658" y="202"/>
                    <a:pt x="658" y="201"/>
                  </a:cubicBezTo>
                  <a:cubicBezTo>
                    <a:pt x="650" y="204"/>
                    <a:pt x="639" y="202"/>
                    <a:pt x="634" y="205"/>
                  </a:cubicBezTo>
                  <a:cubicBezTo>
                    <a:pt x="633" y="204"/>
                    <a:pt x="634" y="204"/>
                    <a:pt x="632" y="204"/>
                  </a:cubicBezTo>
                  <a:cubicBezTo>
                    <a:pt x="632" y="204"/>
                    <a:pt x="633" y="205"/>
                    <a:pt x="633" y="205"/>
                  </a:cubicBezTo>
                  <a:cubicBezTo>
                    <a:pt x="623" y="203"/>
                    <a:pt x="615" y="208"/>
                    <a:pt x="604" y="206"/>
                  </a:cubicBezTo>
                  <a:cubicBezTo>
                    <a:pt x="603" y="209"/>
                    <a:pt x="598" y="207"/>
                    <a:pt x="595" y="207"/>
                  </a:cubicBezTo>
                  <a:cubicBezTo>
                    <a:pt x="591" y="207"/>
                    <a:pt x="588" y="210"/>
                    <a:pt x="586" y="208"/>
                  </a:cubicBezTo>
                  <a:cubicBezTo>
                    <a:pt x="583" y="210"/>
                    <a:pt x="579" y="210"/>
                    <a:pt x="575" y="208"/>
                  </a:cubicBezTo>
                  <a:cubicBezTo>
                    <a:pt x="573" y="209"/>
                    <a:pt x="577" y="210"/>
                    <a:pt x="575" y="210"/>
                  </a:cubicBezTo>
                  <a:cubicBezTo>
                    <a:pt x="574" y="211"/>
                    <a:pt x="572" y="209"/>
                    <a:pt x="573" y="209"/>
                  </a:cubicBezTo>
                  <a:cubicBezTo>
                    <a:pt x="570" y="211"/>
                    <a:pt x="568" y="210"/>
                    <a:pt x="565" y="211"/>
                  </a:cubicBezTo>
                  <a:cubicBezTo>
                    <a:pt x="565" y="210"/>
                    <a:pt x="565" y="210"/>
                    <a:pt x="565" y="209"/>
                  </a:cubicBezTo>
                  <a:cubicBezTo>
                    <a:pt x="562" y="211"/>
                    <a:pt x="559" y="210"/>
                    <a:pt x="556" y="211"/>
                  </a:cubicBezTo>
                  <a:cubicBezTo>
                    <a:pt x="556" y="209"/>
                    <a:pt x="556" y="211"/>
                    <a:pt x="553" y="210"/>
                  </a:cubicBezTo>
                  <a:cubicBezTo>
                    <a:pt x="553" y="211"/>
                    <a:pt x="552" y="212"/>
                    <a:pt x="551" y="212"/>
                  </a:cubicBezTo>
                  <a:cubicBezTo>
                    <a:pt x="551" y="211"/>
                    <a:pt x="550" y="211"/>
                    <a:pt x="550" y="210"/>
                  </a:cubicBezTo>
                  <a:cubicBezTo>
                    <a:pt x="548" y="213"/>
                    <a:pt x="543" y="210"/>
                    <a:pt x="539" y="213"/>
                  </a:cubicBezTo>
                  <a:cubicBezTo>
                    <a:pt x="538" y="212"/>
                    <a:pt x="538" y="212"/>
                    <a:pt x="538" y="211"/>
                  </a:cubicBezTo>
                  <a:cubicBezTo>
                    <a:pt x="533" y="212"/>
                    <a:pt x="521" y="212"/>
                    <a:pt x="519" y="214"/>
                  </a:cubicBezTo>
                  <a:cubicBezTo>
                    <a:pt x="517" y="214"/>
                    <a:pt x="514" y="212"/>
                    <a:pt x="511" y="215"/>
                  </a:cubicBezTo>
                  <a:cubicBezTo>
                    <a:pt x="509" y="213"/>
                    <a:pt x="504" y="213"/>
                    <a:pt x="503" y="214"/>
                  </a:cubicBezTo>
                  <a:cubicBezTo>
                    <a:pt x="486" y="214"/>
                    <a:pt x="470" y="217"/>
                    <a:pt x="453" y="216"/>
                  </a:cubicBezTo>
                  <a:cubicBezTo>
                    <a:pt x="452" y="217"/>
                    <a:pt x="452" y="217"/>
                    <a:pt x="452" y="218"/>
                  </a:cubicBezTo>
                  <a:cubicBezTo>
                    <a:pt x="450" y="217"/>
                    <a:pt x="450" y="217"/>
                    <a:pt x="448" y="216"/>
                  </a:cubicBezTo>
                  <a:cubicBezTo>
                    <a:pt x="438" y="219"/>
                    <a:pt x="425" y="216"/>
                    <a:pt x="414" y="219"/>
                  </a:cubicBezTo>
                  <a:cubicBezTo>
                    <a:pt x="413" y="219"/>
                    <a:pt x="414" y="218"/>
                    <a:pt x="413" y="218"/>
                  </a:cubicBezTo>
                  <a:cubicBezTo>
                    <a:pt x="408" y="218"/>
                    <a:pt x="404" y="219"/>
                    <a:pt x="400" y="219"/>
                  </a:cubicBezTo>
                  <a:cubicBezTo>
                    <a:pt x="400" y="220"/>
                    <a:pt x="401" y="223"/>
                    <a:pt x="397" y="224"/>
                  </a:cubicBezTo>
                  <a:cubicBezTo>
                    <a:pt x="396" y="222"/>
                    <a:pt x="397" y="221"/>
                    <a:pt x="395" y="221"/>
                  </a:cubicBezTo>
                  <a:cubicBezTo>
                    <a:pt x="394" y="220"/>
                    <a:pt x="397" y="218"/>
                    <a:pt x="398" y="220"/>
                  </a:cubicBezTo>
                  <a:cubicBezTo>
                    <a:pt x="399" y="218"/>
                    <a:pt x="395" y="218"/>
                    <a:pt x="395" y="219"/>
                  </a:cubicBezTo>
                  <a:cubicBezTo>
                    <a:pt x="389" y="217"/>
                    <a:pt x="384" y="221"/>
                    <a:pt x="378" y="218"/>
                  </a:cubicBezTo>
                  <a:cubicBezTo>
                    <a:pt x="377" y="221"/>
                    <a:pt x="373" y="220"/>
                    <a:pt x="370" y="218"/>
                  </a:cubicBezTo>
                  <a:cubicBezTo>
                    <a:pt x="369" y="219"/>
                    <a:pt x="370" y="219"/>
                    <a:pt x="370" y="220"/>
                  </a:cubicBezTo>
                  <a:cubicBezTo>
                    <a:pt x="365" y="219"/>
                    <a:pt x="360" y="220"/>
                    <a:pt x="355" y="219"/>
                  </a:cubicBezTo>
                  <a:cubicBezTo>
                    <a:pt x="354" y="219"/>
                    <a:pt x="355" y="220"/>
                    <a:pt x="354" y="220"/>
                  </a:cubicBezTo>
                  <a:cubicBezTo>
                    <a:pt x="347" y="220"/>
                    <a:pt x="337" y="222"/>
                    <a:pt x="331" y="219"/>
                  </a:cubicBezTo>
                  <a:cubicBezTo>
                    <a:pt x="331" y="220"/>
                    <a:pt x="331" y="220"/>
                    <a:pt x="332" y="220"/>
                  </a:cubicBezTo>
                  <a:cubicBezTo>
                    <a:pt x="323" y="220"/>
                    <a:pt x="315" y="222"/>
                    <a:pt x="307" y="220"/>
                  </a:cubicBezTo>
                  <a:cubicBezTo>
                    <a:pt x="301" y="221"/>
                    <a:pt x="292" y="220"/>
                    <a:pt x="284" y="220"/>
                  </a:cubicBezTo>
                  <a:cubicBezTo>
                    <a:pt x="283" y="221"/>
                    <a:pt x="285" y="222"/>
                    <a:pt x="283" y="223"/>
                  </a:cubicBezTo>
                  <a:cubicBezTo>
                    <a:pt x="282" y="223"/>
                    <a:pt x="282" y="223"/>
                    <a:pt x="281" y="223"/>
                  </a:cubicBezTo>
                  <a:cubicBezTo>
                    <a:pt x="283" y="219"/>
                    <a:pt x="276" y="221"/>
                    <a:pt x="273" y="220"/>
                  </a:cubicBezTo>
                  <a:cubicBezTo>
                    <a:pt x="272" y="222"/>
                    <a:pt x="275" y="221"/>
                    <a:pt x="276" y="222"/>
                  </a:cubicBezTo>
                  <a:cubicBezTo>
                    <a:pt x="277" y="223"/>
                    <a:pt x="274" y="223"/>
                    <a:pt x="273" y="223"/>
                  </a:cubicBezTo>
                  <a:cubicBezTo>
                    <a:pt x="270" y="219"/>
                    <a:pt x="264" y="222"/>
                    <a:pt x="260" y="220"/>
                  </a:cubicBezTo>
                  <a:cubicBezTo>
                    <a:pt x="258" y="221"/>
                    <a:pt x="260" y="222"/>
                    <a:pt x="258" y="222"/>
                  </a:cubicBezTo>
                  <a:cubicBezTo>
                    <a:pt x="258" y="223"/>
                    <a:pt x="257" y="222"/>
                    <a:pt x="256" y="222"/>
                  </a:cubicBezTo>
                  <a:cubicBezTo>
                    <a:pt x="256" y="222"/>
                    <a:pt x="257" y="221"/>
                    <a:pt x="258" y="221"/>
                  </a:cubicBezTo>
                  <a:cubicBezTo>
                    <a:pt x="256" y="220"/>
                    <a:pt x="255" y="220"/>
                    <a:pt x="254" y="221"/>
                  </a:cubicBezTo>
                  <a:cubicBezTo>
                    <a:pt x="254" y="222"/>
                    <a:pt x="255" y="222"/>
                    <a:pt x="254" y="223"/>
                  </a:cubicBezTo>
                  <a:cubicBezTo>
                    <a:pt x="255" y="224"/>
                    <a:pt x="255" y="223"/>
                    <a:pt x="256" y="224"/>
                  </a:cubicBezTo>
                  <a:cubicBezTo>
                    <a:pt x="255" y="225"/>
                    <a:pt x="253" y="223"/>
                    <a:pt x="252" y="225"/>
                  </a:cubicBezTo>
                  <a:cubicBezTo>
                    <a:pt x="250" y="223"/>
                    <a:pt x="249" y="224"/>
                    <a:pt x="247" y="224"/>
                  </a:cubicBezTo>
                  <a:cubicBezTo>
                    <a:pt x="247" y="222"/>
                    <a:pt x="250" y="224"/>
                    <a:pt x="251" y="223"/>
                  </a:cubicBezTo>
                  <a:cubicBezTo>
                    <a:pt x="248" y="221"/>
                    <a:pt x="253" y="222"/>
                    <a:pt x="254" y="221"/>
                  </a:cubicBezTo>
                  <a:cubicBezTo>
                    <a:pt x="249" y="219"/>
                    <a:pt x="250" y="222"/>
                    <a:pt x="245" y="220"/>
                  </a:cubicBezTo>
                  <a:cubicBezTo>
                    <a:pt x="245" y="221"/>
                    <a:pt x="247" y="221"/>
                    <a:pt x="246" y="222"/>
                  </a:cubicBezTo>
                  <a:cubicBezTo>
                    <a:pt x="246" y="222"/>
                    <a:pt x="245" y="222"/>
                    <a:pt x="245" y="222"/>
                  </a:cubicBezTo>
                  <a:cubicBezTo>
                    <a:pt x="244" y="223"/>
                    <a:pt x="245" y="223"/>
                    <a:pt x="246" y="223"/>
                  </a:cubicBezTo>
                  <a:cubicBezTo>
                    <a:pt x="244" y="225"/>
                    <a:pt x="241" y="224"/>
                    <a:pt x="239" y="226"/>
                  </a:cubicBezTo>
                  <a:cubicBezTo>
                    <a:pt x="238" y="226"/>
                    <a:pt x="237" y="226"/>
                    <a:pt x="237" y="224"/>
                  </a:cubicBezTo>
                  <a:cubicBezTo>
                    <a:pt x="235" y="224"/>
                    <a:pt x="233" y="227"/>
                    <a:pt x="231" y="226"/>
                  </a:cubicBezTo>
                  <a:cubicBezTo>
                    <a:pt x="230" y="225"/>
                    <a:pt x="233" y="225"/>
                    <a:pt x="233" y="224"/>
                  </a:cubicBezTo>
                  <a:cubicBezTo>
                    <a:pt x="232" y="223"/>
                    <a:pt x="230" y="225"/>
                    <a:pt x="231" y="226"/>
                  </a:cubicBezTo>
                  <a:cubicBezTo>
                    <a:pt x="230" y="227"/>
                    <a:pt x="228" y="225"/>
                    <a:pt x="227" y="226"/>
                  </a:cubicBezTo>
                  <a:cubicBezTo>
                    <a:pt x="226" y="225"/>
                    <a:pt x="228" y="224"/>
                    <a:pt x="226" y="224"/>
                  </a:cubicBezTo>
                  <a:cubicBezTo>
                    <a:pt x="224" y="226"/>
                    <a:pt x="217" y="227"/>
                    <a:pt x="217" y="224"/>
                  </a:cubicBezTo>
                  <a:cubicBezTo>
                    <a:pt x="215" y="225"/>
                    <a:pt x="213" y="224"/>
                    <a:pt x="211" y="226"/>
                  </a:cubicBezTo>
                  <a:cubicBezTo>
                    <a:pt x="209" y="223"/>
                    <a:pt x="205" y="226"/>
                    <a:pt x="204" y="224"/>
                  </a:cubicBezTo>
                  <a:cubicBezTo>
                    <a:pt x="201" y="228"/>
                    <a:pt x="195" y="222"/>
                    <a:pt x="191" y="225"/>
                  </a:cubicBezTo>
                  <a:cubicBezTo>
                    <a:pt x="188" y="224"/>
                    <a:pt x="184" y="225"/>
                    <a:pt x="180" y="224"/>
                  </a:cubicBezTo>
                  <a:cubicBezTo>
                    <a:pt x="179" y="223"/>
                    <a:pt x="182" y="224"/>
                    <a:pt x="180" y="223"/>
                  </a:cubicBezTo>
                  <a:cubicBezTo>
                    <a:pt x="174" y="226"/>
                    <a:pt x="168" y="222"/>
                    <a:pt x="162" y="224"/>
                  </a:cubicBezTo>
                  <a:cubicBezTo>
                    <a:pt x="163" y="225"/>
                    <a:pt x="164" y="224"/>
                    <a:pt x="164" y="225"/>
                  </a:cubicBezTo>
                  <a:cubicBezTo>
                    <a:pt x="165" y="225"/>
                    <a:pt x="164" y="226"/>
                    <a:pt x="164" y="226"/>
                  </a:cubicBezTo>
                  <a:cubicBezTo>
                    <a:pt x="162" y="226"/>
                    <a:pt x="159" y="224"/>
                    <a:pt x="156" y="224"/>
                  </a:cubicBezTo>
                  <a:cubicBezTo>
                    <a:pt x="156" y="225"/>
                    <a:pt x="157" y="225"/>
                    <a:pt x="157" y="225"/>
                  </a:cubicBezTo>
                  <a:cubicBezTo>
                    <a:pt x="158" y="227"/>
                    <a:pt x="155" y="225"/>
                    <a:pt x="155" y="227"/>
                  </a:cubicBezTo>
                  <a:cubicBezTo>
                    <a:pt x="155" y="226"/>
                    <a:pt x="154" y="226"/>
                    <a:pt x="153" y="226"/>
                  </a:cubicBezTo>
                  <a:cubicBezTo>
                    <a:pt x="151" y="229"/>
                    <a:pt x="146" y="224"/>
                    <a:pt x="142" y="227"/>
                  </a:cubicBezTo>
                  <a:cubicBezTo>
                    <a:pt x="140" y="226"/>
                    <a:pt x="140" y="225"/>
                    <a:pt x="142" y="224"/>
                  </a:cubicBezTo>
                  <a:cubicBezTo>
                    <a:pt x="141" y="223"/>
                    <a:pt x="140" y="225"/>
                    <a:pt x="138" y="224"/>
                  </a:cubicBezTo>
                  <a:cubicBezTo>
                    <a:pt x="138" y="224"/>
                    <a:pt x="139" y="225"/>
                    <a:pt x="140" y="226"/>
                  </a:cubicBezTo>
                  <a:cubicBezTo>
                    <a:pt x="139" y="227"/>
                    <a:pt x="137" y="227"/>
                    <a:pt x="136" y="227"/>
                  </a:cubicBezTo>
                  <a:cubicBezTo>
                    <a:pt x="136" y="226"/>
                    <a:pt x="136" y="226"/>
                    <a:pt x="137" y="225"/>
                  </a:cubicBezTo>
                  <a:cubicBezTo>
                    <a:pt x="134" y="226"/>
                    <a:pt x="131" y="225"/>
                    <a:pt x="128" y="225"/>
                  </a:cubicBezTo>
                  <a:cubicBezTo>
                    <a:pt x="127" y="225"/>
                    <a:pt x="129" y="224"/>
                    <a:pt x="127" y="223"/>
                  </a:cubicBezTo>
                  <a:cubicBezTo>
                    <a:pt x="125" y="227"/>
                    <a:pt x="115" y="225"/>
                    <a:pt x="112" y="226"/>
                  </a:cubicBezTo>
                  <a:cubicBezTo>
                    <a:pt x="111" y="225"/>
                    <a:pt x="108" y="225"/>
                    <a:pt x="110" y="224"/>
                  </a:cubicBezTo>
                  <a:cubicBezTo>
                    <a:pt x="108" y="223"/>
                    <a:pt x="108" y="224"/>
                    <a:pt x="108" y="225"/>
                  </a:cubicBezTo>
                  <a:cubicBezTo>
                    <a:pt x="106" y="226"/>
                    <a:pt x="106" y="222"/>
                    <a:pt x="103" y="224"/>
                  </a:cubicBezTo>
                  <a:cubicBezTo>
                    <a:pt x="104" y="225"/>
                    <a:pt x="105" y="224"/>
                    <a:pt x="106" y="224"/>
                  </a:cubicBezTo>
                  <a:cubicBezTo>
                    <a:pt x="105" y="225"/>
                    <a:pt x="105" y="225"/>
                    <a:pt x="105" y="225"/>
                  </a:cubicBezTo>
                  <a:cubicBezTo>
                    <a:pt x="101" y="225"/>
                    <a:pt x="96" y="224"/>
                    <a:pt x="92" y="226"/>
                  </a:cubicBezTo>
                  <a:cubicBezTo>
                    <a:pt x="92" y="225"/>
                    <a:pt x="92" y="225"/>
                    <a:pt x="90" y="223"/>
                  </a:cubicBezTo>
                  <a:cubicBezTo>
                    <a:pt x="89" y="224"/>
                    <a:pt x="90" y="225"/>
                    <a:pt x="91" y="226"/>
                  </a:cubicBezTo>
                  <a:cubicBezTo>
                    <a:pt x="89" y="229"/>
                    <a:pt x="87" y="225"/>
                    <a:pt x="84" y="227"/>
                  </a:cubicBezTo>
                  <a:cubicBezTo>
                    <a:pt x="81" y="226"/>
                    <a:pt x="85" y="224"/>
                    <a:pt x="84" y="223"/>
                  </a:cubicBezTo>
                  <a:cubicBezTo>
                    <a:pt x="82" y="224"/>
                    <a:pt x="83" y="226"/>
                    <a:pt x="82" y="227"/>
                  </a:cubicBezTo>
                  <a:cubicBezTo>
                    <a:pt x="81" y="228"/>
                    <a:pt x="80" y="226"/>
                    <a:pt x="80" y="226"/>
                  </a:cubicBezTo>
                  <a:cubicBezTo>
                    <a:pt x="79" y="226"/>
                    <a:pt x="80" y="225"/>
                    <a:pt x="81" y="225"/>
                  </a:cubicBezTo>
                  <a:cubicBezTo>
                    <a:pt x="79" y="224"/>
                    <a:pt x="77" y="225"/>
                    <a:pt x="78" y="226"/>
                  </a:cubicBezTo>
                  <a:cubicBezTo>
                    <a:pt x="75" y="224"/>
                    <a:pt x="75" y="226"/>
                    <a:pt x="72" y="224"/>
                  </a:cubicBezTo>
                  <a:cubicBezTo>
                    <a:pt x="69" y="225"/>
                    <a:pt x="69" y="225"/>
                    <a:pt x="66" y="224"/>
                  </a:cubicBezTo>
                  <a:cubicBezTo>
                    <a:pt x="66" y="225"/>
                    <a:pt x="67" y="226"/>
                    <a:pt x="65" y="227"/>
                  </a:cubicBezTo>
                  <a:cubicBezTo>
                    <a:pt x="67" y="228"/>
                    <a:pt x="67" y="228"/>
                    <a:pt x="67" y="228"/>
                  </a:cubicBezTo>
                  <a:cubicBezTo>
                    <a:pt x="69" y="228"/>
                    <a:pt x="68" y="226"/>
                    <a:pt x="70" y="228"/>
                  </a:cubicBezTo>
                  <a:cubicBezTo>
                    <a:pt x="71" y="228"/>
                    <a:pt x="71" y="227"/>
                    <a:pt x="70" y="227"/>
                  </a:cubicBezTo>
                  <a:cubicBezTo>
                    <a:pt x="73" y="227"/>
                    <a:pt x="82" y="226"/>
                    <a:pt x="80" y="229"/>
                  </a:cubicBezTo>
                  <a:cubicBezTo>
                    <a:pt x="81" y="230"/>
                    <a:pt x="82" y="228"/>
                    <a:pt x="83" y="228"/>
                  </a:cubicBezTo>
                  <a:cubicBezTo>
                    <a:pt x="84" y="229"/>
                    <a:pt x="83" y="230"/>
                    <a:pt x="81" y="231"/>
                  </a:cubicBezTo>
                  <a:cubicBezTo>
                    <a:pt x="82" y="231"/>
                    <a:pt x="87" y="231"/>
                    <a:pt x="85" y="230"/>
                  </a:cubicBezTo>
                  <a:cubicBezTo>
                    <a:pt x="87" y="229"/>
                    <a:pt x="89" y="231"/>
                    <a:pt x="91" y="228"/>
                  </a:cubicBezTo>
                  <a:cubicBezTo>
                    <a:pt x="92" y="229"/>
                    <a:pt x="89" y="230"/>
                    <a:pt x="89" y="231"/>
                  </a:cubicBezTo>
                  <a:cubicBezTo>
                    <a:pt x="91" y="232"/>
                    <a:pt x="96" y="229"/>
                    <a:pt x="94" y="232"/>
                  </a:cubicBezTo>
                  <a:cubicBezTo>
                    <a:pt x="96" y="233"/>
                    <a:pt x="96" y="231"/>
                    <a:pt x="95" y="231"/>
                  </a:cubicBezTo>
                  <a:cubicBezTo>
                    <a:pt x="97" y="231"/>
                    <a:pt x="99" y="231"/>
                    <a:pt x="100" y="232"/>
                  </a:cubicBezTo>
                  <a:cubicBezTo>
                    <a:pt x="101" y="231"/>
                    <a:pt x="100" y="231"/>
                    <a:pt x="101" y="230"/>
                  </a:cubicBezTo>
                  <a:cubicBezTo>
                    <a:pt x="102" y="230"/>
                    <a:pt x="103" y="231"/>
                    <a:pt x="104" y="230"/>
                  </a:cubicBezTo>
                  <a:cubicBezTo>
                    <a:pt x="104" y="230"/>
                    <a:pt x="104" y="231"/>
                    <a:pt x="104" y="232"/>
                  </a:cubicBezTo>
                  <a:cubicBezTo>
                    <a:pt x="107" y="230"/>
                    <a:pt x="111" y="230"/>
                    <a:pt x="115" y="231"/>
                  </a:cubicBezTo>
                  <a:cubicBezTo>
                    <a:pt x="116" y="232"/>
                    <a:pt x="114" y="231"/>
                    <a:pt x="113" y="232"/>
                  </a:cubicBezTo>
                  <a:cubicBezTo>
                    <a:pt x="115" y="233"/>
                    <a:pt x="116" y="232"/>
                    <a:pt x="118" y="233"/>
                  </a:cubicBezTo>
                  <a:cubicBezTo>
                    <a:pt x="116" y="234"/>
                    <a:pt x="114" y="234"/>
                    <a:pt x="112" y="232"/>
                  </a:cubicBezTo>
                  <a:cubicBezTo>
                    <a:pt x="111" y="235"/>
                    <a:pt x="106" y="232"/>
                    <a:pt x="103" y="234"/>
                  </a:cubicBezTo>
                  <a:cubicBezTo>
                    <a:pt x="109" y="235"/>
                    <a:pt x="114" y="234"/>
                    <a:pt x="119" y="234"/>
                  </a:cubicBezTo>
                  <a:cubicBezTo>
                    <a:pt x="120" y="233"/>
                    <a:pt x="118" y="234"/>
                    <a:pt x="118" y="233"/>
                  </a:cubicBezTo>
                  <a:cubicBezTo>
                    <a:pt x="120" y="231"/>
                    <a:pt x="121" y="236"/>
                    <a:pt x="123" y="234"/>
                  </a:cubicBezTo>
                  <a:cubicBezTo>
                    <a:pt x="123" y="234"/>
                    <a:pt x="122" y="234"/>
                    <a:pt x="121" y="233"/>
                  </a:cubicBezTo>
                  <a:cubicBezTo>
                    <a:pt x="122" y="232"/>
                    <a:pt x="123" y="234"/>
                    <a:pt x="124" y="232"/>
                  </a:cubicBezTo>
                  <a:cubicBezTo>
                    <a:pt x="126" y="232"/>
                    <a:pt x="125" y="233"/>
                    <a:pt x="124" y="234"/>
                  </a:cubicBezTo>
                  <a:cubicBezTo>
                    <a:pt x="125" y="234"/>
                    <a:pt x="125" y="233"/>
                    <a:pt x="126" y="234"/>
                  </a:cubicBezTo>
                  <a:cubicBezTo>
                    <a:pt x="127" y="232"/>
                    <a:pt x="135" y="233"/>
                    <a:pt x="138" y="233"/>
                  </a:cubicBezTo>
                  <a:cubicBezTo>
                    <a:pt x="139" y="235"/>
                    <a:pt x="136" y="233"/>
                    <a:pt x="136" y="234"/>
                  </a:cubicBezTo>
                  <a:cubicBezTo>
                    <a:pt x="142" y="233"/>
                    <a:pt x="148" y="233"/>
                    <a:pt x="154" y="234"/>
                  </a:cubicBezTo>
                  <a:cubicBezTo>
                    <a:pt x="155" y="235"/>
                    <a:pt x="153" y="235"/>
                    <a:pt x="153" y="236"/>
                  </a:cubicBezTo>
                  <a:cubicBezTo>
                    <a:pt x="155" y="237"/>
                    <a:pt x="156" y="235"/>
                    <a:pt x="156" y="234"/>
                  </a:cubicBezTo>
                  <a:cubicBezTo>
                    <a:pt x="159" y="234"/>
                    <a:pt x="156" y="236"/>
                    <a:pt x="159" y="237"/>
                  </a:cubicBezTo>
                  <a:cubicBezTo>
                    <a:pt x="161" y="236"/>
                    <a:pt x="157" y="235"/>
                    <a:pt x="158" y="234"/>
                  </a:cubicBezTo>
                  <a:cubicBezTo>
                    <a:pt x="162" y="234"/>
                    <a:pt x="166" y="232"/>
                    <a:pt x="170" y="234"/>
                  </a:cubicBezTo>
                  <a:cubicBezTo>
                    <a:pt x="171" y="232"/>
                    <a:pt x="173" y="233"/>
                    <a:pt x="175" y="232"/>
                  </a:cubicBezTo>
                  <a:cubicBezTo>
                    <a:pt x="177" y="233"/>
                    <a:pt x="176" y="234"/>
                    <a:pt x="177" y="234"/>
                  </a:cubicBezTo>
                  <a:cubicBezTo>
                    <a:pt x="180" y="233"/>
                    <a:pt x="183" y="233"/>
                    <a:pt x="186" y="233"/>
                  </a:cubicBezTo>
                  <a:cubicBezTo>
                    <a:pt x="186" y="234"/>
                    <a:pt x="183" y="234"/>
                    <a:pt x="182" y="234"/>
                  </a:cubicBezTo>
                  <a:cubicBezTo>
                    <a:pt x="184" y="235"/>
                    <a:pt x="188" y="234"/>
                    <a:pt x="190" y="233"/>
                  </a:cubicBezTo>
                  <a:cubicBezTo>
                    <a:pt x="192" y="234"/>
                    <a:pt x="190" y="234"/>
                    <a:pt x="191" y="235"/>
                  </a:cubicBezTo>
                  <a:cubicBezTo>
                    <a:pt x="190" y="236"/>
                    <a:pt x="188" y="236"/>
                    <a:pt x="188" y="237"/>
                  </a:cubicBezTo>
                  <a:cubicBezTo>
                    <a:pt x="194" y="237"/>
                    <a:pt x="198" y="236"/>
                    <a:pt x="203" y="234"/>
                  </a:cubicBezTo>
                  <a:cubicBezTo>
                    <a:pt x="205" y="235"/>
                    <a:pt x="201" y="236"/>
                    <a:pt x="203" y="237"/>
                  </a:cubicBezTo>
                  <a:cubicBezTo>
                    <a:pt x="208" y="237"/>
                    <a:pt x="213" y="236"/>
                    <a:pt x="218" y="238"/>
                  </a:cubicBezTo>
                  <a:cubicBezTo>
                    <a:pt x="220" y="236"/>
                    <a:pt x="222" y="238"/>
                    <a:pt x="223" y="238"/>
                  </a:cubicBezTo>
                  <a:cubicBezTo>
                    <a:pt x="224" y="237"/>
                    <a:pt x="223" y="237"/>
                    <a:pt x="224" y="236"/>
                  </a:cubicBezTo>
                  <a:cubicBezTo>
                    <a:pt x="228" y="238"/>
                    <a:pt x="236" y="234"/>
                    <a:pt x="236" y="237"/>
                  </a:cubicBezTo>
                  <a:cubicBezTo>
                    <a:pt x="242" y="237"/>
                    <a:pt x="250" y="239"/>
                    <a:pt x="254" y="236"/>
                  </a:cubicBezTo>
                  <a:cubicBezTo>
                    <a:pt x="257" y="238"/>
                    <a:pt x="260" y="236"/>
                    <a:pt x="263" y="239"/>
                  </a:cubicBezTo>
                  <a:cubicBezTo>
                    <a:pt x="265" y="237"/>
                    <a:pt x="267" y="238"/>
                    <a:pt x="269" y="236"/>
                  </a:cubicBezTo>
                  <a:cubicBezTo>
                    <a:pt x="270" y="237"/>
                    <a:pt x="269" y="237"/>
                    <a:pt x="270" y="238"/>
                  </a:cubicBezTo>
                  <a:cubicBezTo>
                    <a:pt x="281" y="238"/>
                    <a:pt x="292" y="237"/>
                    <a:pt x="302" y="239"/>
                  </a:cubicBezTo>
                  <a:cubicBezTo>
                    <a:pt x="302" y="238"/>
                    <a:pt x="303" y="237"/>
                    <a:pt x="302" y="237"/>
                  </a:cubicBezTo>
                  <a:cubicBezTo>
                    <a:pt x="310" y="238"/>
                    <a:pt x="319" y="239"/>
                    <a:pt x="328" y="237"/>
                  </a:cubicBezTo>
                  <a:cubicBezTo>
                    <a:pt x="330" y="236"/>
                    <a:pt x="332" y="238"/>
                    <a:pt x="334" y="238"/>
                  </a:cubicBezTo>
                  <a:cubicBezTo>
                    <a:pt x="335" y="238"/>
                    <a:pt x="334" y="237"/>
                    <a:pt x="334" y="237"/>
                  </a:cubicBezTo>
                  <a:cubicBezTo>
                    <a:pt x="337" y="237"/>
                    <a:pt x="340" y="238"/>
                    <a:pt x="344" y="236"/>
                  </a:cubicBezTo>
                  <a:cubicBezTo>
                    <a:pt x="347" y="238"/>
                    <a:pt x="347" y="238"/>
                    <a:pt x="347" y="238"/>
                  </a:cubicBezTo>
                  <a:cubicBezTo>
                    <a:pt x="356" y="236"/>
                    <a:pt x="365" y="237"/>
                    <a:pt x="375" y="238"/>
                  </a:cubicBezTo>
                  <a:cubicBezTo>
                    <a:pt x="375" y="237"/>
                    <a:pt x="375" y="237"/>
                    <a:pt x="375" y="237"/>
                  </a:cubicBezTo>
                  <a:cubicBezTo>
                    <a:pt x="391" y="238"/>
                    <a:pt x="407" y="236"/>
                    <a:pt x="423" y="236"/>
                  </a:cubicBezTo>
                  <a:cubicBezTo>
                    <a:pt x="426" y="234"/>
                    <a:pt x="437" y="235"/>
                    <a:pt x="444" y="235"/>
                  </a:cubicBezTo>
                  <a:cubicBezTo>
                    <a:pt x="447" y="235"/>
                    <a:pt x="450" y="233"/>
                    <a:pt x="453" y="235"/>
                  </a:cubicBezTo>
                  <a:cubicBezTo>
                    <a:pt x="455" y="234"/>
                    <a:pt x="455" y="234"/>
                    <a:pt x="455" y="234"/>
                  </a:cubicBezTo>
                  <a:cubicBezTo>
                    <a:pt x="457" y="236"/>
                    <a:pt x="461" y="232"/>
                    <a:pt x="464" y="235"/>
                  </a:cubicBezTo>
                  <a:cubicBezTo>
                    <a:pt x="472" y="232"/>
                    <a:pt x="483" y="234"/>
                    <a:pt x="492" y="232"/>
                  </a:cubicBezTo>
                  <a:cubicBezTo>
                    <a:pt x="494" y="233"/>
                    <a:pt x="494" y="233"/>
                    <a:pt x="494" y="233"/>
                  </a:cubicBezTo>
                  <a:cubicBezTo>
                    <a:pt x="505" y="230"/>
                    <a:pt x="517" y="233"/>
                    <a:pt x="528" y="230"/>
                  </a:cubicBezTo>
                  <a:cubicBezTo>
                    <a:pt x="534" y="232"/>
                    <a:pt x="539" y="228"/>
                    <a:pt x="544" y="230"/>
                  </a:cubicBezTo>
                  <a:cubicBezTo>
                    <a:pt x="547" y="228"/>
                    <a:pt x="550" y="230"/>
                    <a:pt x="553" y="228"/>
                  </a:cubicBezTo>
                  <a:cubicBezTo>
                    <a:pt x="561" y="229"/>
                    <a:pt x="570" y="228"/>
                    <a:pt x="578" y="227"/>
                  </a:cubicBezTo>
                  <a:cubicBezTo>
                    <a:pt x="597" y="226"/>
                    <a:pt x="616" y="223"/>
                    <a:pt x="635" y="222"/>
                  </a:cubicBezTo>
                  <a:cubicBezTo>
                    <a:pt x="636" y="221"/>
                    <a:pt x="636" y="221"/>
                    <a:pt x="636" y="221"/>
                  </a:cubicBezTo>
                  <a:cubicBezTo>
                    <a:pt x="637" y="221"/>
                    <a:pt x="637" y="221"/>
                    <a:pt x="637" y="222"/>
                  </a:cubicBezTo>
                  <a:cubicBezTo>
                    <a:pt x="647" y="220"/>
                    <a:pt x="654" y="220"/>
                    <a:pt x="664" y="218"/>
                  </a:cubicBezTo>
                  <a:cubicBezTo>
                    <a:pt x="666" y="219"/>
                    <a:pt x="666" y="219"/>
                    <a:pt x="666" y="219"/>
                  </a:cubicBezTo>
                  <a:cubicBezTo>
                    <a:pt x="668" y="219"/>
                    <a:pt x="666" y="217"/>
                    <a:pt x="669" y="218"/>
                  </a:cubicBezTo>
                  <a:cubicBezTo>
                    <a:pt x="670" y="218"/>
                    <a:pt x="669" y="218"/>
                    <a:pt x="668" y="219"/>
                  </a:cubicBezTo>
                  <a:cubicBezTo>
                    <a:pt x="669" y="219"/>
                    <a:pt x="671" y="219"/>
                    <a:pt x="671" y="218"/>
                  </a:cubicBezTo>
                  <a:cubicBezTo>
                    <a:pt x="745" y="213"/>
                    <a:pt x="816" y="201"/>
                    <a:pt x="889" y="193"/>
                  </a:cubicBezTo>
                  <a:cubicBezTo>
                    <a:pt x="890" y="191"/>
                    <a:pt x="890" y="191"/>
                    <a:pt x="890" y="191"/>
                  </a:cubicBezTo>
                  <a:cubicBezTo>
                    <a:pt x="900" y="192"/>
                    <a:pt x="910" y="187"/>
                    <a:pt x="920" y="189"/>
                  </a:cubicBezTo>
                  <a:cubicBezTo>
                    <a:pt x="922" y="188"/>
                    <a:pt x="923" y="186"/>
                    <a:pt x="924" y="188"/>
                  </a:cubicBezTo>
                  <a:cubicBezTo>
                    <a:pt x="925" y="187"/>
                    <a:pt x="929" y="186"/>
                    <a:pt x="932" y="187"/>
                  </a:cubicBezTo>
                  <a:cubicBezTo>
                    <a:pt x="934" y="185"/>
                    <a:pt x="934" y="185"/>
                    <a:pt x="934" y="185"/>
                  </a:cubicBezTo>
                  <a:cubicBezTo>
                    <a:pt x="937" y="185"/>
                    <a:pt x="941" y="185"/>
                    <a:pt x="944" y="184"/>
                  </a:cubicBezTo>
                  <a:cubicBezTo>
                    <a:pt x="961" y="184"/>
                    <a:pt x="978" y="178"/>
                    <a:pt x="994" y="180"/>
                  </a:cubicBezTo>
                  <a:cubicBezTo>
                    <a:pt x="996" y="178"/>
                    <a:pt x="996" y="178"/>
                    <a:pt x="996" y="178"/>
                  </a:cubicBezTo>
                  <a:cubicBezTo>
                    <a:pt x="999" y="180"/>
                    <a:pt x="1004" y="179"/>
                    <a:pt x="1005" y="177"/>
                  </a:cubicBezTo>
                  <a:cubicBezTo>
                    <a:pt x="1006" y="178"/>
                    <a:pt x="1006" y="178"/>
                    <a:pt x="1007" y="179"/>
                  </a:cubicBezTo>
                  <a:cubicBezTo>
                    <a:pt x="1008" y="176"/>
                    <a:pt x="1009" y="178"/>
                    <a:pt x="1011" y="178"/>
                  </a:cubicBezTo>
                  <a:cubicBezTo>
                    <a:pt x="1015" y="176"/>
                    <a:pt x="1020" y="176"/>
                    <a:pt x="1026" y="175"/>
                  </a:cubicBezTo>
                  <a:cubicBezTo>
                    <a:pt x="1027" y="176"/>
                    <a:pt x="1027" y="177"/>
                    <a:pt x="1027" y="177"/>
                  </a:cubicBezTo>
                  <a:cubicBezTo>
                    <a:pt x="1028" y="177"/>
                    <a:pt x="1028" y="175"/>
                    <a:pt x="1031" y="176"/>
                  </a:cubicBezTo>
                  <a:cubicBezTo>
                    <a:pt x="1031" y="176"/>
                    <a:pt x="1030" y="175"/>
                    <a:pt x="1030" y="175"/>
                  </a:cubicBezTo>
                  <a:cubicBezTo>
                    <a:pt x="1031" y="174"/>
                    <a:pt x="1033" y="175"/>
                    <a:pt x="1034" y="174"/>
                  </a:cubicBezTo>
                  <a:cubicBezTo>
                    <a:pt x="1035" y="174"/>
                    <a:pt x="1035" y="175"/>
                    <a:pt x="1034" y="175"/>
                  </a:cubicBezTo>
                  <a:cubicBezTo>
                    <a:pt x="1036" y="174"/>
                    <a:pt x="1039" y="173"/>
                    <a:pt x="1041" y="173"/>
                  </a:cubicBezTo>
                  <a:cubicBezTo>
                    <a:pt x="1043" y="174"/>
                    <a:pt x="1040" y="174"/>
                    <a:pt x="1039" y="175"/>
                  </a:cubicBezTo>
                  <a:cubicBezTo>
                    <a:pt x="1044" y="173"/>
                    <a:pt x="1050" y="171"/>
                    <a:pt x="1055" y="170"/>
                  </a:cubicBezTo>
                  <a:cubicBezTo>
                    <a:pt x="1057" y="171"/>
                    <a:pt x="1057" y="171"/>
                    <a:pt x="1057" y="171"/>
                  </a:cubicBezTo>
                  <a:cubicBezTo>
                    <a:pt x="1057" y="173"/>
                    <a:pt x="1059" y="170"/>
                    <a:pt x="1056" y="170"/>
                  </a:cubicBezTo>
                  <a:cubicBezTo>
                    <a:pt x="1059" y="168"/>
                    <a:pt x="1061" y="168"/>
                    <a:pt x="1064" y="167"/>
                  </a:cubicBezTo>
                  <a:cubicBezTo>
                    <a:pt x="1065" y="168"/>
                    <a:pt x="1068" y="167"/>
                    <a:pt x="1066" y="169"/>
                  </a:cubicBezTo>
                  <a:cubicBezTo>
                    <a:pt x="1068" y="169"/>
                    <a:pt x="1068" y="167"/>
                    <a:pt x="1071" y="169"/>
                  </a:cubicBezTo>
                  <a:cubicBezTo>
                    <a:pt x="1073" y="167"/>
                    <a:pt x="1070" y="168"/>
                    <a:pt x="1069" y="167"/>
                  </a:cubicBezTo>
                  <a:cubicBezTo>
                    <a:pt x="1072" y="165"/>
                    <a:pt x="1075" y="167"/>
                    <a:pt x="1078" y="164"/>
                  </a:cubicBezTo>
                  <a:cubicBezTo>
                    <a:pt x="1079" y="165"/>
                    <a:pt x="1078" y="165"/>
                    <a:pt x="1078" y="166"/>
                  </a:cubicBezTo>
                  <a:cubicBezTo>
                    <a:pt x="1078" y="166"/>
                    <a:pt x="1079" y="165"/>
                    <a:pt x="1080" y="166"/>
                  </a:cubicBezTo>
                  <a:cubicBezTo>
                    <a:pt x="1079" y="165"/>
                    <a:pt x="1082" y="165"/>
                    <a:pt x="1083" y="164"/>
                  </a:cubicBezTo>
                  <a:cubicBezTo>
                    <a:pt x="1091" y="166"/>
                    <a:pt x="1100" y="158"/>
                    <a:pt x="1107" y="161"/>
                  </a:cubicBezTo>
                  <a:cubicBezTo>
                    <a:pt x="1108" y="158"/>
                    <a:pt x="1113" y="158"/>
                    <a:pt x="1116" y="157"/>
                  </a:cubicBezTo>
                  <a:cubicBezTo>
                    <a:pt x="1116" y="159"/>
                    <a:pt x="1112" y="158"/>
                    <a:pt x="1110" y="159"/>
                  </a:cubicBezTo>
                  <a:cubicBezTo>
                    <a:pt x="1111" y="160"/>
                    <a:pt x="1112" y="160"/>
                    <a:pt x="1113" y="160"/>
                  </a:cubicBezTo>
                  <a:cubicBezTo>
                    <a:pt x="1110" y="161"/>
                    <a:pt x="1108" y="164"/>
                    <a:pt x="1105" y="165"/>
                  </a:cubicBezTo>
                  <a:cubicBezTo>
                    <a:pt x="1105" y="161"/>
                    <a:pt x="1098" y="165"/>
                    <a:pt x="1097" y="166"/>
                  </a:cubicBezTo>
                  <a:cubicBezTo>
                    <a:pt x="1102" y="167"/>
                    <a:pt x="1111" y="165"/>
                    <a:pt x="1116" y="162"/>
                  </a:cubicBezTo>
                  <a:cubicBezTo>
                    <a:pt x="1116" y="162"/>
                    <a:pt x="1115" y="163"/>
                    <a:pt x="1114" y="163"/>
                  </a:cubicBezTo>
                  <a:cubicBezTo>
                    <a:pt x="1117" y="163"/>
                    <a:pt x="1123" y="162"/>
                    <a:pt x="1123" y="159"/>
                  </a:cubicBezTo>
                  <a:cubicBezTo>
                    <a:pt x="1124" y="158"/>
                    <a:pt x="1124" y="160"/>
                    <a:pt x="1125" y="161"/>
                  </a:cubicBezTo>
                  <a:cubicBezTo>
                    <a:pt x="1130" y="158"/>
                    <a:pt x="1133" y="158"/>
                    <a:pt x="1139" y="155"/>
                  </a:cubicBezTo>
                  <a:cubicBezTo>
                    <a:pt x="1146" y="154"/>
                    <a:pt x="1153" y="153"/>
                    <a:pt x="1160" y="149"/>
                  </a:cubicBezTo>
                  <a:cubicBezTo>
                    <a:pt x="1164" y="150"/>
                    <a:pt x="1170" y="147"/>
                    <a:pt x="1173" y="145"/>
                  </a:cubicBezTo>
                  <a:cubicBezTo>
                    <a:pt x="1181" y="145"/>
                    <a:pt x="1196" y="135"/>
                    <a:pt x="1208" y="139"/>
                  </a:cubicBezTo>
                  <a:cubicBezTo>
                    <a:pt x="1205" y="135"/>
                    <a:pt x="1214" y="136"/>
                    <a:pt x="1213" y="132"/>
                  </a:cubicBezTo>
                  <a:cubicBezTo>
                    <a:pt x="1216" y="133"/>
                    <a:pt x="1218" y="128"/>
                    <a:pt x="1221" y="131"/>
                  </a:cubicBezTo>
                  <a:cubicBezTo>
                    <a:pt x="1230" y="126"/>
                    <a:pt x="1239" y="125"/>
                    <a:pt x="1249" y="127"/>
                  </a:cubicBezTo>
                  <a:cubicBezTo>
                    <a:pt x="1250" y="126"/>
                    <a:pt x="1251" y="125"/>
                    <a:pt x="1251" y="124"/>
                  </a:cubicBezTo>
                  <a:cubicBezTo>
                    <a:pt x="1252" y="123"/>
                    <a:pt x="1254" y="124"/>
                    <a:pt x="1255" y="125"/>
                  </a:cubicBezTo>
                  <a:cubicBezTo>
                    <a:pt x="1257" y="123"/>
                    <a:pt x="1258" y="124"/>
                    <a:pt x="1259" y="123"/>
                  </a:cubicBezTo>
                  <a:cubicBezTo>
                    <a:pt x="1260" y="122"/>
                    <a:pt x="1261" y="122"/>
                    <a:pt x="1262" y="120"/>
                  </a:cubicBezTo>
                  <a:cubicBezTo>
                    <a:pt x="1261" y="119"/>
                    <a:pt x="1260" y="121"/>
                    <a:pt x="1259" y="120"/>
                  </a:cubicBezTo>
                  <a:cubicBezTo>
                    <a:pt x="1265" y="117"/>
                    <a:pt x="1275" y="116"/>
                    <a:pt x="1282" y="119"/>
                  </a:cubicBezTo>
                  <a:cubicBezTo>
                    <a:pt x="1283" y="116"/>
                    <a:pt x="1286" y="116"/>
                    <a:pt x="1289" y="116"/>
                  </a:cubicBezTo>
                  <a:cubicBezTo>
                    <a:pt x="1294" y="110"/>
                    <a:pt x="1301" y="107"/>
                    <a:pt x="1308" y="104"/>
                  </a:cubicBezTo>
                  <a:cubicBezTo>
                    <a:pt x="1311" y="106"/>
                    <a:pt x="1311" y="106"/>
                    <a:pt x="1311" y="106"/>
                  </a:cubicBezTo>
                  <a:cubicBezTo>
                    <a:pt x="1310" y="104"/>
                    <a:pt x="1315" y="104"/>
                    <a:pt x="1317" y="103"/>
                  </a:cubicBezTo>
                  <a:cubicBezTo>
                    <a:pt x="1317" y="103"/>
                    <a:pt x="1317" y="104"/>
                    <a:pt x="1317" y="104"/>
                  </a:cubicBezTo>
                  <a:cubicBezTo>
                    <a:pt x="1323" y="102"/>
                    <a:pt x="1329" y="101"/>
                    <a:pt x="1334" y="98"/>
                  </a:cubicBezTo>
                  <a:cubicBezTo>
                    <a:pt x="1341" y="96"/>
                    <a:pt x="1350" y="94"/>
                    <a:pt x="1355" y="90"/>
                  </a:cubicBezTo>
                  <a:cubicBezTo>
                    <a:pt x="1360" y="90"/>
                    <a:pt x="1368" y="85"/>
                    <a:pt x="1372" y="83"/>
                  </a:cubicBezTo>
                  <a:cubicBezTo>
                    <a:pt x="1378" y="80"/>
                    <a:pt x="1383" y="77"/>
                    <a:pt x="1387" y="73"/>
                  </a:cubicBezTo>
                  <a:cubicBezTo>
                    <a:pt x="1386" y="73"/>
                    <a:pt x="1386" y="72"/>
                    <a:pt x="1385" y="71"/>
                  </a:cubicBezTo>
                  <a:cubicBezTo>
                    <a:pt x="1386" y="70"/>
                    <a:pt x="1387" y="71"/>
                    <a:pt x="1388" y="70"/>
                  </a:cubicBezTo>
                  <a:cubicBezTo>
                    <a:pt x="1386" y="69"/>
                    <a:pt x="1385" y="70"/>
                    <a:pt x="1384" y="69"/>
                  </a:cubicBezTo>
                  <a:cubicBezTo>
                    <a:pt x="1382" y="72"/>
                    <a:pt x="1378" y="69"/>
                    <a:pt x="1377" y="71"/>
                  </a:cubicBezTo>
                  <a:cubicBezTo>
                    <a:pt x="1376" y="72"/>
                    <a:pt x="1375" y="70"/>
                    <a:pt x="1374" y="70"/>
                  </a:cubicBezTo>
                  <a:cubicBezTo>
                    <a:pt x="1371" y="71"/>
                    <a:pt x="1368" y="71"/>
                    <a:pt x="1365" y="71"/>
                  </a:cubicBezTo>
                  <a:cubicBezTo>
                    <a:pt x="1368" y="70"/>
                    <a:pt x="1369" y="69"/>
                    <a:pt x="1372" y="66"/>
                  </a:cubicBezTo>
                  <a:cubicBezTo>
                    <a:pt x="1362" y="68"/>
                    <a:pt x="1347" y="70"/>
                    <a:pt x="1335" y="76"/>
                  </a:cubicBezTo>
                  <a:cubicBezTo>
                    <a:pt x="1334" y="76"/>
                    <a:pt x="1333" y="76"/>
                    <a:pt x="1331" y="75"/>
                  </a:cubicBezTo>
                  <a:cubicBezTo>
                    <a:pt x="1331" y="76"/>
                    <a:pt x="1332" y="77"/>
                    <a:pt x="1332" y="77"/>
                  </a:cubicBezTo>
                  <a:cubicBezTo>
                    <a:pt x="1331" y="77"/>
                    <a:pt x="1329" y="78"/>
                    <a:pt x="1328" y="78"/>
                  </a:cubicBezTo>
                  <a:cubicBezTo>
                    <a:pt x="1326" y="76"/>
                    <a:pt x="1321" y="81"/>
                    <a:pt x="1319" y="83"/>
                  </a:cubicBezTo>
                  <a:cubicBezTo>
                    <a:pt x="1317" y="82"/>
                    <a:pt x="1319" y="81"/>
                    <a:pt x="1320" y="80"/>
                  </a:cubicBezTo>
                  <a:cubicBezTo>
                    <a:pt x="1319" y="80"/>
                    <a:pt x="1317" y="80"/>
                    <a:pt x="1317" y="78"/>
                  </a:cubicBezTo>
                  <a:cubicBezTo>
                    <a:pt x="1319" y="77"/>
                    <a:pt x="1320" y="78"/>
                    <a:pt x="1321" y="76"/>
                  </a:cubicBezTo>
                  <a:cubicBezTo>
                    <a:pt x="1320" y="75"/>
                    <a:pt x="1319" y="78"/>
                    <a:pt x="1318" y="76"/>
                  </a:cubicBezTo>
                  <a:cubicBezTo>
                    <a:pt x="1316" y="77"/>
                    <a:pt x="1317" y="78"/>
                    <a:pt x="1316" y="79"/>
                  </a:cubicBezTo>
                  <a:cubicBezTo>
                    <a:pt x="1316" y="79"/>
                    <a:pt x="1315" y="79"/>
                    <a:pt x="1314" y="79"/>
                  </a:cubicBezTo>
                  <a:cubicBezTo>
                    <a:pt x="1314" y="78"/>
                    <a:pt x="1316" y="76"/>
                    <a:pt x="1316" y="75"/>
                  </a:cubicBezTo>
                  <a:cubicBezTo>
                    <a:pt x="1316" y="75"/>
                    <a:pt x="1317" y="75"/>
                    <a:pt x="1317" y="75"/>
                  </a:cubicBezTo>
                  <a:cubicBezTo>
                    <a:pt x="1316" y="77"/>
                    <a:pt x="1320" y="75"/>
                    <a:pt x="1322" y="74"/>
                  </a:cubicBezTo>
                  <a:cubicBezTo>
                    <a:pt x="1323" y="75"/>
                    <a:pt x="1322" y="76"/>
                    <a:pt x="1323" y="76"/>
                  </a:cubicBezTo>
                  <a:cubicBezTo>
                    <a:pt x="1327" y="75"/>
                    <a:pt x="1328" y="71"/>
                    <a:pt x="1331" y="70"/>
                  </a:cubicBezTo>
                  <a:cubicBezTo>
                    <a:pt x="1332" y="71"/>
                    <a:pt x="1328" y="73"/>
                    <a:pt x="1327" y="74"/>
                  </a:cubicBezTo>
                  <a:cubicBezTo>
                    <a:pt x="1329" y="74"/>
                    <a:pt x="1332" y="73"/>
                    <a:pt x="1331" y="71"/>
                  </a:cubicBezTo>
                  <a:cubicBezTo>
                    <a:pt x="1336" y="72"/>
                    <a:pt x="1340" y="69"/>
                    <a:pt x="1344" y="67"/>
                  </a:cubicBezTo>
                  <a:cubicBezTo>
                    <a:pt x="1341" y="66"/>
                    <a:pt x="1339" y="69"/>
                    <a:pt x="1336" y="70"/>
                  </a:cubicBezTo>
                  <a:cubicBezTo>
                    <a:pt x="1338" y="67"/>
                    <a:pt x="1343" y="65"/>
                    <a:pt x="1346" y="67"/>
                  </a:cubicBezTo>
                  <a:cubicBezTo>
                    <a:pt x="1349" y="65"/>
                    <a:pt x="1353" y="63"/>
                    <a:pt x="1356" y="64"/>
                  </a:cubicBezTo>
                  <a:cubicBezTo>
                    <a:pt x="1367" y="58"/>
                    <a:pt x="1377" y="58"/>
                    <a:pt x="1388" y="54"/>
                  </a:cubicBezTo>
                  <a:cubicBezTo>
                    <a:pt x="1385" y="52"/>
                    <a:pt x="1383" y="54"/>
                    <a:pt x="1381" y="51"/>
                  </a:cubicBezTo>
                  <a:cubicBezTo>
                    <a:pt x="1378" y="52"/>
                    <a:pt x="1376" y="52"/>
                    <a:pt x="1373" y="51"/>
                  </a:cubicBezTo>
                  <a:cubicBezTo>
                    <a:pt x="1372" y="51"/>
                    <a:pt x="1373" y="52"/>
                    <a:pt x="1372" y="52"/>
                  </a:cubicBezTo>
                  <a:cubicBezTo>
                    <a:pt x="1370" y="50"/>
                    <a:pt x="1368" y="53"/>
                    <a:pt x="1366" y="52"/>
                  </a:cubicBezTo>
                  <a:cubicBezTo>
                    <a:pt x="1365" y="51"/>
                    <a:pt x="1366" y="50"/>
                    <a:pt x="1367" y="49"/>
                  </a:cubicBezTo>
                  <a:cubicBezTo>
                    <a:pt x="1365" y="48"/>
                    <a:pt x="1363" y="50"/>
                    <a:pt x="1360" y="50"/>
                  </a:cubicBezTo>
                  <a:cubicBezTo>
                    <a:pt x="1358" y="49"/>
                    <a:pt x="1361" y="48"/>
                    <a:pt x="1360" y="47"/>
                  </a:cubicBezTo>
                  <a:cubicBezTo>
                    <a:pt x="1356" y="47"/>
                    <a:pt x="1354" y="49"/>
                    <a:pt x="1350" y="50"/>
                  </a:cubicBezTo>
                  <a:cubicBezTo>
                    <a:pt x="1349" y="49"/>
                    <a:pt x="1354" y="47"/>
                    <a:pt x="1355" y="46"/>
                  </a:cubicBezTo>
                  <a:cubicBezTo>
                    <a:pt x="1354" y="46"/>
                    <a:pt x="1354" y="45"/>
                    <a:pt x="1353" y="45"/>
                  </a:cubicBezTo>
                  <a:cubicBezTo>
                    <a:pt x="1352" y="45"/>
                    <a:pt x="1353" y="45"/>
                    <a:pt x="1353" y="46"/>
                  </a:cubicBezTo>
                  <a:cubicBezTo>
                    <a:pt x="1352" y="47"/>
                    <a:pt x="1350" y="45"/>
                    <a:pt x="1350" y="47"/>
                  </a:cubicBezTo>
                  <a:cubicBezTo>
                    <a:pt x="1349" y="47"/>
                    <a:pt x="1349" y="46"/>
                    <a:pt x="1348" y="46"/>
                  </a:cubicBezTo>
                  <a:cubicBezTo>
                    <a:pt x="1345" y="47"/>
                    <a:pt x="1342" y="47"/>
                    <a:pt x="1339" y="47"/>
                  </a:cubicBezTo>
                  <a:cubicBezTo>
                    <a:pt x="1338" y="48"/>
                    <a:pt x="1338" y="49"/>
                    <a:pt x="1339" y="50"/>
                  </a:cubicBezTo>
                  <a:cubicBezTo>
                    <a:pt x="1339" y="51"/>
                    <a:pt x="1338" y="51"/>
                    <a:pt x="1337" y="51"/>
                  </a:cubicBezTo>
                  <a:cubicBezTo>
                    <a:pt x="1336" y="50"/>
                    <a:pt x="1335" y="49"/>
                    <a:pt x="1335" y="47"/>
                  </a:cubicBezTo>
                  <a:cubicBezTo>
                    <a:pt x="1338" y="47"/>
                    <a:pt x="1344" y="43"/>
                    <a:pt x="1344" y="41"/>
                  </a:cubicBezTo>
                  <a:cubicBezTo>
                    <a:pt x="1350" y="39"/>
                    <a:pt x="1356" y="38"/>
                    <a:pt x="1361" y="38"/>
                  </a:cubicBezTo>
                  <a:cubicBezTo>
                    <a:pt x="1360" y="36"/>
                    <a:pt x="1364" y="36"/>
                    <a:pt x="1366" y="36"/>
                  </a:cubicBezTo>
                  <a:cubicBezTo>
                    <a:pt x="1367" y="38"/>
                    <a:pt x="1364" y="36"/>
                    <a:pt x="1363" y="38"/>
                  </a:cubicBezTo>
                  <a:cubicBezTo>
                    <a:pt x="1365" y="39"/>
                    <a:pt x="1368" y="36"/>
                    <a:pt x="1370" y="35"/>
                  </a:cubicBezTo>
                  <a:cubicBezTo>
                    <a:pt x="1372" y="36"/>
                    <a:pt x="1369" y="37"/>
                    <a:pt x="1371" y="37"/>
                  </a:cubicBezTo>
                  <a:cubicBezTo>
                    <a:pt x="1372" y="34"/>
                    <a:pt x="1378" y="34"/>
                    <a:pt x="1381" y="34"/>
                  </a:cubicBezTo>
                  <a:cubicBezTo>
                    <a:pt x="1384" y="32"/>
                    <a:pt x="1387" y="32"/>
                    <a:pt x="1391" y="31"/>
                  </a:cubicBezTo>
                  <a:cubicBezTo>
                    <a:pt x="1391" y="29"/>
                    <a:pt x="1387" y="31"/>
                    <a:pt x="1386" y="31"/>
                  </a:cubicBezTo>
                  <a:cubicBezTo>
                    <a:pt x="1389" y="29"/>
                    <a:pt x="1397" y="26"/>
                    <a:pt x="1402" y="27"/>
                  </a:cubicBezTo>
                  <a:cubicBezTo>
                    <a:pt x="1406" y="24"/>
                    <a:pt x="1419" y="26"/>
                    <a:pt x="1420" y="20"/>
                  </a:cubicBezTo>
                  <a:cubicBezTo>
                    <a:pt x="1423" y="20"/>
                    <a:pt x="1424" y="17"/>
                    <a:pt x="1427" y="18"/>
                  </a:cubicBezTo>
                  <a:cubicBezTo>
                    <a:pt x="1427" y="19"/>
                    <a:pt x="1425" y="19"/>
                    <a:pt x="1425" y="20"/>
                  </a:cubicBezTo>
                  <a:cubicBezTo>
                    <a:pt x="1432" y="17"/>
                    <a:pt x="1439" y="13"/>
                    <a:pt x="1439" y="8"/>
                  </a:cubicBezTo>
                  <a:cubicBezTo>
                    <a:pt x="1438" y="8"/>
                    <a:pt x="1435" y="7"/>
                    <a:pt x="1435" y="5"/>
                  </a:cubicBezTo>
                  <a:cubicBezTo>
                    <a:pt x="1431" y="4"/>
                    <a:pt x="1425" y="5"/>
                    <a:pt x="1424" y="1"/>
                  </a:cubicBezTo>
                  <a:cubicBezTo>
                    <a:pt x="1422" y="3"/>
                    <a:pt x="1419" y="2"/>
                    <a:pt x="1418" y="4"/>
                  </a:cubicBezTo>
                  <a:cubicBezTo>
                    <a:pt x="1419" y="5"/>
                    <a:pt x="1420" y="4"/>
                    <a:pt x="1420" y="4"/>
                  </a:cubicBezTo>
                  <a:cubicBezTo>
                    <a:pt x="1421" y="5"/>
                    <a:pt x="1420" y="5"/>
                    <a:pt x="1419" y="5"/>
                  </a:cubicBezTo>
                  <a:cubicBezTo>
                    <a:pt x="1418" y="4"/>
                    <a:pt x="1416" y="4"/>
                    <a:pt x="1415" y="4"/>
                  </a:cubicBezTo>
                  <a:cubicBezTo>
                    <a:pt x="1414" y="4"/>
                    <a:pt x="1414" y="3"/>
                    <a:pt x="1416" y="2"/>
                  </a:cubicBezTo>
                  <a:cubicBezTo>
                    <a:pt x="1414" y="2"/>
                    <a:pt x="1413" y="2"/>
                    <a:pt x="1413" y="3"/>
                  </a:cubicBezTo>
                  <a:cubicBezTo>
                    <a:pt x="1410" y="1"/>
                    <a:pt x="1404" y="4"/>
                    <a:pt x="1400" y="5"/>
                  </a:cubicBezTo>
                  <a:cubicBezTo>
                    <a:pt x="1395" y="3"/>
                    <a:pt x="1390" y="8"/>
                    <a:pt x="1385" y="11"/>
                  </a:cubicBezTo>
                  <a:cubicBezTo>
                    <a:pt x="1384" y="10"/>
                    <a:pt x="1384" y="10"/>
                    <a:pt x="1384" y="10"/>
                  </a:cubicBezTo>
                  <a:cubicBezTo>
                    <a:pt x="1386" y="6"/>
                    <a:pt x="1391" y="5"/>
                    <a:pt x="1393" y="3"/>
                  </a:cubicBezTo>
                  <a:cubicBezTo>
                    <a:pt x="1392" y="2"/>
                    <a:pt x="1391" y="3"/>
                    <a:pt x="1390" y="2"/>
                  </a:cubicBezTo>
                  <a:cubicBezTo>
                    <a:pt x="1383" y="6"/>
                    <a:pt x="1378" y="5"/>
                    <a:pt x="1371" y="8"/>
                  </a:cubicBezTo>
                  <a:cubicBezTo>
                    <a:pt x="1370" y="8"/>
                    <a:pt x="1371" y="8"/>
                    <a:pt x="1370" y="7"/>
                  </a:cubicBezTo>
                  <a:cubicBezTo>
                    <a:pt x="1373" y="7"/>
                    <a:pt x="1377" y="5"/>
                    <a:pt x="1378" y="3"/>
                  </a:cubicBezTo>
                  <a:cubicBezTo>
                    <a:pt x="1377" y="2"/>
                    <a:pt x="1376" y="3"/>
                    <a:pt x="1375" y="2"/>
                  </a:cubicBezTo>
                  <a:cubicBezTo>
                    <a:pt x="1375" y="4"/>
                    <a:pt x="1374" y="4"/>
                    <a:pt x="1372" y="4"/>
                  </a:cubicBezTo>
                  <a:cubicBezTo>
                    <a:pt x="1373" y="4"/>
                    <a:pt x="1373" y="5"/>
                    <a:pt x="1372" y="6"/>
                  </a:cubicBezTo>
                  <a:cubicBezTo>
                    <a:pt x="1370" y="6"/>
                    <a:pt x="1364" y="8"/>
                    <a:pt x="1365" y="10"/>
                  </a:cubicBezTo>
                  <a:cubicBezTo>
                    <a:pt x="1364" y="11"/>
                    <a:pt x="1365" y="8"/>
                    <a:pt x="1363" y="9"/>
                  </a:cubicBezTo>
                  <a:cubicBezTo>
                    <a:pt x="1363" y="9"/>
                    <a:pt x="1365" y="8"/>
                    <a:pt x="1364" y="7"/>
                  </a:cubicBezTo>
                  <a:cubicBezTo>
                    <a:pt x="1362" y="7"/>
                    <a:pt x="1361" y="10"/>
                    <a:pt x="1361" y="11"/>
                  </a:cubicBezTo>
                  <a:cubicBezTo>
                    <a:pt x="1360" y="11"/>
                    <a:pt x="1360" y="9"/>
                    <a:pt x="1359" y="9"/>
                  </a:cubicBezTo>
                  <a:cubicBezTo>
                    <a:pt x="1357" y="10"/>
                    <a:pt x="1358" y="11"/>
                    <a:pt x="1357" y="12"/>
                  </a:cubicBezTo>
                  <a:cubicBezTo>
                    <a:pt x="1356" y="13"/>
                    <a:pt x="1355" y="11"/>
                    <a:pt x="1356" y="11"/>
                  </a:cubicBezTo>
                  <a:cubicBezTo>
                    <a:pt x="1354" y="10"/>
                    <a:pt x="1355" y="12"/>
                    <a:pt x="1354" y="13"/>
                  </a:cubicBezTo>
                  <a:cubicBezTo>
                    <a:pt x="1354" y="13"/>
                    <a:pt x="1352" y="12"/>
                    <a:pt x="1351" y="11"/>
                  </a:cubicBezTo>
                  <a:cubicBezTo>
                    <a:pt x="1352" y="9"/>
                    <a:pt x="1353" y="10"/>
                    <a:pt x="1355" y="9"/>
                  </a:cubicBezTo>
                  <a:cubicBezTo>
                    <a:pt x="1352" y="8"/>
                    <a:pt x="1351" y="11"/>
                    <a:pt x="1351" y="12"/>
                  </a:cubicBezTo>
                  <a:cubicBezTo>
                    <a:pt x="1348" y="13"/>
                    <a:pt x="1345" y="13"/>
                    <a:pt x="1343" y="16"/>
                  </a:cubicBezTo>
                  <a:cubicBezTo>
                    <a:pt x="1341" y="15"/>
                    <a:pt x="1343" y="14"/>
                    <a:pt x="1342" y="13"/>
                  </a:cubicBezTo>
                  <a:cubicBezTo>
                    <a:pt x="1344" y="12"/>
                    <a:pt x="1346" y="12"/>
                    <a:pt x="1347" y="11"/>
                  </a:cubicBezTo>
                  <a:cubicBezTo>
                    <a:pt x="1346" y="10"/>
                    <a:pt x="1346" y="9"/>
                    <a:pt x="1347" y="7"/>
                  </a:cubicBezTo>
                  <a:cubicBezTo>
                    <a:pt x="1346" y="7"/>
                    <a:pt x="1345" y="8"/>
                    <a:pt x="1345" y="9"/>
                  </a:cubicBezTo>
                  <a:cubicBezTo>
                    <a:pt x="1345" y="7"/>
                    <a:pt x="1343" y="9"/>
                    <a:pt x="1342" y="7"/>
                  </a:cubicBezTo>
                  <a:cubicBezTo>
                    <a:pt x="1340" y="9"/>
                    <a:pt x="1338" y="9"/>
                    <a:pt x="1334" y="9"/>
                  </a:cubicBezTo>
                  <a:cubicBezTo>
                    <a:pt x="1333" y="8"/>
                    <a:pt x="1336" y="7"/>
                    <a:pt x="1337" y="9"/>
                  </a:cubicBezTo>
                  <a:cubicBezTo>
                    <a:pt x="1338" y="8"/>
                    <a:pt x="1338" y="8"/>
                    <a:pt x="1337" y="8"/>
                  </a:cubicBezTo>
                  <a:cubicBezTo>
                    <a:pt x="1338" y="7"/>
                    <a:pt x="1338" y="7"/>
                    <a:pt x="1338" y="7"/>
                  </a:cubicBezTo>
                  <a:cubicBezTo>
                    <a:pt x="1336" y="6"/>
                    <a:pt x="1335" y="8"/>
                    <a:pt x="1333" y="8"/>
                  </a:cubicBezTo>
                  <a:cubicBezTo>
                    <a:pt x="1332" y="7"/>
                    <a:pt x="1333" y="6"/>
                    <a:pt x="1332" y="4"/>
                  </a:cubicBezTo>
                  <a:cubicBezTo>
                    <a:pt x="1331" y="6"/>
                    <a:pt x="1331" y="5"/>
                    <a:pt x="1329" y="7"/>
                  </a:cubicBezTo>
                  <a:cubicBezTo>
                    <a:pt x="1327" y="6"/>
                    <a:pt x="1328" y="5"/>
                    <a:pt x="1327" y="4"/>
                  </a:cubicBezTo>
                  <a:cubicBezTo>
                    <a:pt x="1326" y="5"/>
                    <a:pt x="1326" y="6"/>
                    <a:pt x="1326" y="6"/>
                  </a:cubicBezTo>
                  <a:cubicBezTo>
                    <a:pt x="1324" y="6"/>
                    <a:pt x="1325" y="5"/>
                    <a:pt x="1324" y="4"/>
                  </a:cubicBezTo>
                  <a:cubicBezTo>
                    <a:pt x="1321" y="5"/>
                    <a:pt x="1318" y="5"/>
                    <a:pt x="1316" y="5"/>
                  </a:cubicBezTo>
                  <a:cubicBezTo>
                    <a:pt x="1314" y="4"/>
                    <a:pt x="1317" y="4"/>
                    <a:pt x="1318" y="3"/>
                  </a:cubicBezTo>
                  <a:cubicBezTo>
                    <a:pt x="1316" y="2"/>
                    <a:pt x="1315" y="4"/>
                    <a:pt x="1314" y="3"/>
                  </a:cubicBezTo>
                  <a:cubicBezTo>
                    <a:pt x="1314" y="3"/>
                    <a:pt x="1313" y="4"/>
                    <a:pt x="1313" y="5"/>
                  </a:cubicBezTo>
                  <a:cubicBezTo>
                    <a:pt x="1307" y="4"/>
                    <a:pt x="1300" y="8"/>
                    <a:pt x="1294" y="7"/>
                  </a:cubicBezTo>
                  <a:cubicBezTo>
                    <a:pt x="1293" y="8"/>
                    <a:pt x="1294" y="8"/>
                    <a:pt x="1294" y="8"/>
                  </a:cubicBezTo>
                  <a:cubicBezTo>
                    <a:pt x="1293" y="9"/>
                    <a:pt x="1292" y="10"/>
                    <a:pt x="1291" y="10"/>
                  </a:cubicBezTo>
                  <a:cubicBezTo>
                    <a:pt x="1289" y="5"/>
                    <a:pt x="1283" y="13"/>
                    <a:pt x="1279" y="12"/>
                  </a:cubicBezTo>
                  <a:cubicBezTo>
                    <a:pt x="1280" y="7"/>
                    <a:pt x="1285" y="8"/>
                    <a:pt x="1288" y="6"/>
                  </a:cubicBezTo>
                  <a:cubicBezTo>
                    <a:pt x="1286" y="5"/>
                    <a:pt x="1284" y="7"/>
                    <a:pt x="1283" y="5"/>
                  </a:cubicBezTo>
                  <a:cubicBezTo>
                    <a:pt x="1280" y="7"/>
                    <a:pt x="1280" y="7"/>
                    <a:pt x="1280" y="7"/>
                  </a:cubicBezTo>
                  <a:cubicBezTo>
                    <a:pt x="1279" y="7"/>
                    <a:pt x="1279" y="6"/>
                    <a:pt x="1279" y="5"/>
                  </a:cubicBezTo>
                  <a:cubicBezTo>
                    <a:pt x="1280" y="5"/>
                    <a:pt x="1281" y="4"/>
                    <a:pt x="1283" y="5"/>
                  </a:cubicBezTo>
                  <a:cubicBezTo>
                    <a:pt x="1282" y="3"/>
                    <a:pt x="1284" y="4"/>
                    <a:pt x="1284" y="2"/>
                  </a:cubicBezTo>
                  <a:cubicBezTo>
                    <a:pt x="1282" y="0"/>
                    <a:pt x="1280" y="6"/>
                    <a:pt x="1278" y="3"/>
                  </a:cubicBezTo>
                  <a:cubicBezTo>
                    <a:pt x="1276" y="5"/>
                    <a:pt x="1274" y="7"/>
                    <a:pt x="1272" y="9"/>
                  </a:cubicBezTo>
                  <a:cubicBezTo>
                    <a:pt x="1270" y="9"/>
                    <a:pt x="1271" y="8"/>
                    <a:pt x="1272" y="7"/>
                  </a:cubicBezTo>
                  <a:cubicBezTo>
                    <a:pt x="1270" y="5"/>
                    <a:pt x="1269" y="6"/>
                    <a:pt x="1267" y="6"/>
                  </a:cubicBezTo>
                  <a:cubicBezTo>
                    <a:pt x="1268" y="7"/>
                    <a:pt x="1267" y="8"/>
                    <a:pt x="1266" y="9"/>
                  </a:cubicBezTo>
                  <a:cubicBezTo>
                    <a:pt x="1267" y="9"/>
                    <a:pt x="1267" y="8"/>
                    <a:pt x="1268" y="10"/>
                  </a:cubicBezTo>
                  <a:cubicBezTo>
                    <a:pt x="1267" y="10"/>
                    <a:pt x="1265" y="11"/>
                    <a:pt x="1264" y="10"/>
                  </a:cubicBezTo>
                  <a:cubicBezTo>
                    <a:pt x="1260" y="13"/>
                    <a:pt x="1260" y="13"/>
                    <a:pt x="1260" y="13"/>
                  </a:cubicBezTo>
                  <a:cubicBezTo>
                    <a:pt x="1259" y="11"/>
                    <a:pt x="1261" y="11"/>
                    <a:pt x="1258" y="12"/>
                  </a:cubicBezTo>
                  <a:cubicBezTo>
                    <a:pt x="1255" y="11"/>
                    <a:pt x="1258" y="10"/>
                    <a:pt x="1257" y="9"/>
                  </a:cubicBezTo>
                  <a:cubicBezTo>
                    <a:pt x="1256" y="12"/>
                    <a:pt x="1254" y="12"/>
                    <a:pt x="1251" y="14"/>
                  </a:cubicBezTo>
                  <a:cubicBezTo>
                    <a:pt x="1248" y="14"/>
                    <a:pt x="1245" y="14"/>
                    <a:pt x="1243" y="14"/>
                  </a:cubicBezTo>
                  <a:cubicBezTo>
                    <a:pt x="1241" y="17"/>
                    <a:pt x="1238" y="18"/>
                    <a:pt x="1235" y="20"/>
                  </a:cubicBezTo>
                  <a:cubicBezTo>
                    <a:pt x="1233" y="19"/>
                    <a:pt x="1237" y="18"/>
                    <a:pt x="1236" y="17"/>
                  </a:cubicBezTo>
                  <a:cubicBezTo>
                    <a:pt x="1232" y="18"/>
                    <a:pt x="1228" y="23"/>
                    <a:pt x="1226" y="25"/>
                  </a:cubicBezTo>
                  <a:cubicBezTo>
                    <a:pt x="1231" y="26"/>
                    <a:pt x="1232" y="21"/>
                    <a:pt x="1234" y="20"/>
                  </a:cubicBezTo>
                  <a:cubicBezTo>
                    <a:pt x="1235" y="20"/>
                    <a:pt x="1235" y="21"/>
                    <a:pt x="1235" y="22"/>
                  </a:cubicBezTo>
                  <a:cubicBezTo>
                    <a:pt x="1236" y="22"/>
                    <a:pt x="1238" y="20"/>
                    <a:pt x="1237" y="19"/>
                  </a:cubicBezTo>
                  <a:cubicBezTo>
                    <a:pt x="1241" y="22"/>
                    <a:pt x="1247" y="13"/>
                    <a:pt x="1253" y="16"/>
                  </a:cubicBezTo>
                  <a:cubicBezTo>
                    <a:pt x="1250" y="21"/>
                    <a:pt x="1243" y="21"/>
                    <a:pt x="1239" y="21"/>
                  </a:cubicBezTo>
                  <a:cubicBezTo>
                    <a:pt x="1236" y="26"/>
                    <a:pt x="1230" y="26"/>
                    <a:pt x="1224" y="27"/>
                  </a:cubicBezTo>
                  <a:cubicBezTo>
                    <a:pt x="1225" y="25"/>
                    <a:pt x="1226" y="24"/>
                    <a:pt x="1226" y="21"/>
                  </a:cubicBezTo>
                  <a:cubicBezTo>
                    <a:pt x="1225" y="23"/>
                    <a:pt x="1224" y="22"/>
                    <a:pt x="1223" y="23"/>
                  </a:cubicBezTo>
                  <a:cubicBezTo>
                    <a:pt x="1219" y="20"/>
                    <a:pt x="1217" y="26"/>
                    <a:pt x="1213" y="23"/>
                  </a:cubicBezTo>
                  <a:cubicBezTo>
                    <a:pt x="1209" y="25"/>
                    <a:pt x="1211" y="24"/>
                    <a:pt x="1207" y="26"/>
                  </a:cubicBezTo>
                  <a:cubicBezTo>
                    <a:pt x="1208" y="26"/>
                    <a:pt x="1206" y="27"/>
                    <a:pt x="1207" y="27"/>
                  </a:cubicBezTo>
                  <a:cubicBezTo>
                    <a:pt x="1206" y="28"/>
                    <a:pt x="1205" y="28"/>
                    <a:pt x="1204" y="29"/>
                  </a:cubicBezTo>
                  <a:cubicBezTo>
                    <a:pt x="1201" y="28"/>
                    <a:pt x="1204" y="27"/>
                    <a:pt x="1205" y="27"/>
                  </a:cubicBezTo>
                  <a:cubicBezTo>
                    <a:pt x="1205" y="25"/>
                    <a:pt x="1200" y="28"/>
                    <a:pt x="1200" y="29"/>
                  </a:cubicBezTo>
                  <a:cubicBezTo>
                    <a:pt x="1198" y="29"/>
                    <a:pt x="1196" y="31"/>
                    <a:pt x="1195" y="29"/>
                  </a:cubicBezTo>
                  <a:cubicBezTo>
                    <a:pt x="1192" y="29"/>
                    <a:pt x="1190" y="33"/>
                    <a:pt x="1187" y="32"/>
                  </a:cubicBezTo>
                  <a:cubicBezTo>
                    <a:pt x="1185" y="30"/>
                    <a:pt x="1188" y="28"/>
                    <a:pt x="1189" y="26"/>
                  </a:cubicBezTo>
                  <a:cubicBezTo>
                    <a:pt x="1186" y="26"/>
                    <a:pt x="1185" y="29"/>
                    <a:pt x="1180" y="29"/>
                  </a:cubicBezTo>
                  <a:cubicBezTo>
                    <a:pt x="1178" y="28"/>
                    <a:pt x="1179" y="28"/>
                    <a:pt x="1177" y="28"/>
                  </a:cubicBezTo>
                  <a:cubicBezTo>
                    <a:pt x="1176" y="29"/>
                    <a:pt x="1180" y="28"/>
                    <a:pt x="1179" y="29"/>
                  </a:cubicBezTo>
                  <a:cubicBezTo>
                    <a:pt x="1180" y="30"/>
                    <a:pt x="1181" y="30"/>
                    <a:pt x="1183" y="29"/>
                  </a:cubicBezTo>
                  <a:cubicBezTo>
                    <a:pt x="1184" y="31"/>
                    <a:pt x="1183" y="30"/>
                    <a:pt x="1186" y="30"/>
                  </a:cubicBezTo>
                  <a:cubicBezTo>
                    <a:pt x="1186" y="31"/>
                    <a:pt x="1185" y="31"/>
                    <a:pt x="1185" y="32"/>
                  </a:cubicBezTo>
                  <a:cubicBezTo>
                    <a:pt x="1183" y="32"/>
                    <a:pt x="1182" y="30"/>
                    <a:pt x="1181" y="30"/>
                  </a:cubicBezTo>
                  <a:cubicBezTo>
                    <a:pt x="1181" y="31"/>
                    <a:pt x="1180" y="32"/>
                    <a:pt x="1181" y="32"/>
                  </a:cubicBezTo>
                  <a:cubicBezTo>
                    <a:pt x="1179" y="33"/>
                    <a:pt x="1178" y="32"/>
                    <a:pt x="1176" y="32"/>
                  </a:cubicBezTo>
                  <a:cubicBezTo>
                    <a:pt x="1175" y="32"/>
                    <a:pt x="1176" y="31"/>
                    <a:pt x="1177" y="31"/>
                  </a:cubicBezTo>
                  <a:cubicBezTo>
                    <a:pt x="1178" y="31"/>
                    <a:pt x="1177" y="32"/>
                    <a:pt x="1178" y="32"/>
                  </a:cubicBezTo>
                  <a:cubicBezTo>
                    <a:pt x="1179" y="31"/>
                    <a:pt x="1179" y="30"/>
                    <a:pt x="1178" y="29"/>
                  </a:cubicBezTo>
                  <a:cubicBezTo>
                    <a:pt x="1172" y="35"/>
                    <a:pt x="1166" y="35"/>
                    <a:pt x="1160" y="38"/>
                  </a:cubicBezTo>
                  <a:cubicBezTo>
                    <a:pt x="1159" y="38"/>
                    <a:pt x="1159" y="37"/>
                    <a:pt x="1159" y="37"/>
                  </a:cubicBezTo>
                  <a:cubicBezTo>
                    <a:pt x="1159" y="38"/>
                    <a:pt x="1154" y="40"/>
                    <a:pt x="1151" y="41"/>
                  </a:cubicBezTo>
                  <a:cubicBezTo>
                    <a:pt x="1151" y="39"/>
                    <a:pt x="1155" y="38"/>
                    <a:pt x="1155" y="37"/>
                  </a:cubicBezTo>
                  <a:cubicBezTo>
                    <a:pt x="1156" y="38"/>
                    <a:pt x="1157" y="37"/>
                    <a:pt x="1155" y="36"/>
                  </a:cubicBezTo>
                  <a:cubicBezTo>
                    <a:pt x="1151" y="38"/>
                    <a:pt x="1146" y="40"/>
                    <a:pt x="1142" y="40"/>
                  </a:cubicBezTo>
                  <a:cubicBezTo>
                    <a:pt x="1140" y="38"/>
                    <a:pt x="1147" y="38"/>
                    <a:pt x="1146" y="36"/>
                  </a:cubicBezTo>
                  <a:cubicBezTo>
                    <a:pt x="1145" y="36"/>
                    <a:pt x="1144" y="35"/>
                    <a:pt x="1143" y="37"/>
                  </a:cubicBezTo>
                  <a:cubicBezTo>
                    <a:pt x="1137" y="35"/>
                    <a:pt x="1127" y="42"/>
                    <a:pt x="1121" y="43"/>
                  </a:cubicBezTo>
                  <a:cubicBezTo>
                    <a:pt x="1120" y="42"/>
                    <a:pt x="1124" y="41"/>
                    <a:pt x="1122" y="40"/>
                  </a:cubicBezTo>
                  <a:cubicBezTo>
                    <a:pt x="1121" y="42"/>
                    <a:pt x="1119" y="43"/>
                    <a:pt x="1117" y="43"/>
                  </a:cubicBezTo>
                  <a:cubicBezTo>
                    <a:pt x="1118" y="44"/>
                    <a:pt x="1120" y="44"/>
                    <a:pt x="1121" y="44"/>
                  </a:cubicBezTo>
                  <a:cubicBezTo>
                    <a:pt x="1121" y="44"/>
                    <a:pt x="1121" y="44"/>
                    <a:pt x="1121" y="45"/>
                  </a:cubicBezTo>
                  <a:cubicBezTo>
                    <a:pt x="1119" y="46"/>
                    <a:pt x="1116" y="44"/>
                    <a:pt x="1113" y="46"/>
                  </a:cubicBezTo>
                  <a:cubicBezTo>
                    <a:pt x="1112" y="46"/>
                    <a:pt x="1113" y="45"/>
                    <a:pt x="1112" y="45"/>
                  </a:cubicBezTo>
                  <a:cubicBezTo>
                    <a:pt x="1110" y="46"/>
                    <a:pt x="1108" y="46"/>
                    <a:pt x="1106" y="46"/>
                  </a:cubicBezTo>
                  <a:cubicBezTo>
                    <a:pt x="1105" y="46"/>
                    <a:pt x="1105" y="45"/>
                    <a:pt x="1105" y="45"/>
                  </a:cubicBezTo>
                  <a:cubicBezTo>
                    <a:pt x="1104" y="44"/>
                    <a:pt x="1103" y="46"/>
                    <a:pt x="1102" y="45"/>
                  </a:cubicBezTo>
                  <a:cubicBezTo>
                    <a:pt x="1101" y="45"/>
                    <a:pt x="1102" y="46"/>
                    <a:pt x="1102" y="46"/>
                  </a:cubicBezTo>
                  <a:cubicBezTo>
                    <a:pt x="1094" y="46"/>
                    <a:pt x="1088" y="47"/>
                    <a:pt x="1080" y="49"/>
                  </a:cubicBezTo>
                  <a:cubicBezTo>
                    <a:pt x="1079" y="48"/>
                    <a:pt x="1080" y="48"/>
                    <a:pt x="1081" y="47"/>
                  </a:cubicBezTo>
                  <a:cubicBezTo>
                    <a:pt x="1080" y="47"/>
                    <a:pt x="1078" y="48"/>
                    <a:pt x="1077" y="47"/>
                  </a:cubicBezTo>
                  <a:cubicBezTo>
                    <a:pt x="1075" y="49"/>
                    <a:pt x="1078" y="49"/>
                    <a:pt x="1076" y="50"/>
                  </a:cubicBezTo>
                  <a:cubicBezTo>
                    <a:pt x="1074" y="49"/>
                    <a:pt x="1072" y="50"/>
                    <a:pt x="1070" y="51"/>
                  </a:cubicBezTo>
                  <a:cubicBezTo>
                    <a:pt x="1068" y="51"/>
                    <a:pt x="1070" y="50"/>
                    <a:pt x="1068" y="49"/>
                  </a:cubicBezTo>
                  <a:cubicBezTo>
                    <a:pt x="1067" y="50"/>
                    <a:pt x="1068" y="51"/>
                    <a:pt x="1067" y="52"/>
                  </a:cubicBezTo>
                  <a:cubicBezTo>
                    <a:pt x="1065" y="50"/>
                    <a:pt x="1065" y="52"/>
                    <a:pt x="1062" y="53"/>
                  </a:cubicBezTo>
                  <a:cubicBezTo>
                    <a:pt x="1061" y="52"/>
                    <a:pt x="1062" y="51"/>
                    <a:pt x="1060" y="51"/>
                  </a:cubicBezTo>
                  <a:cubicBezTo>
                    <a:pt x="1060" y="51"/>
                    <a:pt x="1060" y="52"/>
                    <a:pt x="1061" y="52"/>
                  </a:cubicBezTo>
                  <a:cubicBezTo>
                    <a:pt x="1058" y="54"/>
                    <a:pt x="1052" y="52"/>
                    <a:pt x="1052" y="50"/>
                  </a:cubicBezTo>
                  <a:cubicBezTo>
                    <a:pt x="1047" y="51"/>
                    <a:pt x="1055" y="51"/>
                    <a:pt x="1053" y="54"/>
                  </a:cubicBezTo>
                  <a:cubicBezTo>
                    <a:pt x="1051" y="54"/>
                    <a:pt x="1051" y="53"/>
                    <a:pt x="1049" y="52"/>
                  </a:cubicBezTo>
                  <a:cubicBezTo>
                    <a:pt x="1047" y="54"/>
                    <a:pt x="1045" y="52"/>
                    <a:pt x="1044" y="55"/>
                  </a:cubicBezTo>
                  <a:cubicBezTo>
                    <a:pt x="1042" y="55"/>
                    <a:pt x="1040" y="56"/>
                    <a:pt x="1039" y="54"/>
                  </a:cubicBezTo>
                  <a:cubicBezTo>
                    <a:pt x="1037" y="55"/>
                    <a:pt x="1037" y="55"/>
                    <a:pt x="1037" y="55"/>
                  </a:cubicBezTo>
                  <a:cubicBezTo>
                    <a:pt x="1039" y="57"/>
                    <a:pt x="1037" y="54"/>
                    <a:pt x="1039" y="56"/>
                  </a:cubicBezTo>
                  <a:cubicBezTo>
                    <a:pt x="1038" y="58"/>
                    <a:pt x="1031" y="57"/>
                    <a:pt x="1027" y="59"/>
                  </a:cubicBezTo>
                  <a:cubicBezTo>
                    <a:pt x="1028" y="58"/>
                    <a:pt x="1028" y="57"/>
                    <a:pt x="1030" y="56"/>
                  </a:cubicBezTo>
                  <a:cubicBezTo>
                    <a:pt x="1026" y="54"/>
                    <a:pt x="1026" y="59"/>
                    <a:pt x="1023" y="59"/>
                  </a:cubicBezTo>
                  <a:cubicBezTo>
                    <a:pt x="1021" y="57"/>
                    <a:pt x="1019" y="59"/>
                    <a:pt x="1017" y="60"/>
                  </a:cubicBezTo>
                  <a:cubicBezTo>
                    <a:pt x="1014" y="59"/>
                    <a:pt x="1012" y="60"/>
                    <a:pt x="1009" y="60"/>
                  </a:cubicBezTo>
                  <a:cubicBezTo>
                    <a:pt x="1008" y="59"/>
                    <a:pt x="1011" y="60"/>
                    <a:pt x="1012" y="59"/>
                  </a:cubicBezTo>
                  <a:cubicBezTo>
                    <a:pt x="1011" y="58"/>
                    <a:pt x="1013" y="56"/>
                    <a:pt x="1012" y="55"/>
                  </a:cubicBezTo>
                  <a:cubicBezTo>
                    <a:pt x="1010" y="58"/>
                    <a:pt x="1007" y="58"/>
                    <a:pt x="1004" y="61"/>
                  </a:cubicBezTo>
                  <a:cubicBezTo>
                    <a:pt x="1004" y="60"/>
                    <a:pt x="1003" y="61"/>
                    <a:pt x="1001" y="60"/>
                  </a:cubicBezTo>
                  <a:cubicBezTo>
                    <a:pt x="1000" y="58"/>
                    <a:pt x="1006" y="59"/>
                    <a:pt x="1003" y="57"/>
                  </a:cubicBezTo>
                  <a:cubicBezTo>
                    <a:pt x="1004" y="56"/>
                    <a:pt x="1005" y="58"/>
                    <a:pt x="1007" y="56"/>
                  </a:cubicBezTo>
                  <a:cubicBezTo>
                    <a:pt x="1005" y="55"/>
                    <a:pt x="1002" y="58"/>
                    <a:pt x="1002" y="55"/>
                  </a:cubicBezTo>
                  <a:cubicBezTo>
                    <a:pt x="1000" y="57"/>
                    <a:pt x="999" y="56"/>
                    <a:pt x="996" y="58"/>
                  </a:cubicBezTo>
                  <a:cubicBezTo>
                    <a:pt x="996" y="55"/>
                    <a:pt x="994" y="58"/>
                    <a:pt x="991" y="56"/>
                  </a:cubicBezTo>
                  <a:cubicBezTo>
                    <a:pt x="989" y="59"/>
                    <a:pt x="986" y="58"/>
                    <a:pt x="983" y="59"/>
                  </a:cubicBezTo>
                  <a:cubicBezTo>
                    <a:pt x="983" y="61"/>
                    <a:pt x="986" y="62"/>
                    <a:pt x="987" y="61"/>
                  </a:cubicBezTo>
                  <a:cubicBezTo>
                    <a:pt x="987" y="63"/>
                    <a:pt x="983" y="62"/>
                    <a:pt x="981" y="62"/>
                  </a:cubicBezTo>
                  <a:cubicBezTo>
                    <a:pt x="981" y="61"/>
                    <a:pt x="982" y="60"/>
                    <a:pt x="982" y="60"/>
                  </a:cubicBezTo>
                  <a:cubicBezTo>
                    <a:pt x="982" y="58"/>
                    <a:pt x="981" y="59"/>
                    <a:pt x="980" y="57"/>
                  </a:cubicBezTo>
                  <a:cubicBezTo>
                    <a:pt x="980" y="60"/>
                    <a:pt x="978" y="58"/>
                    <a:pt x="976" y="60"/>
                  </a:cubicBezTo>
                  <a:cubicBezTo>
                    <a:pt x="977" y="62"/>
                    <a:pt x="978" y="60"/>
                    <a:pt x="979" y="61"/>
                  </a:cubicBezTo>
                  <a:cubicBezTo>
                    <a:pt x="977" y="61"/>
                    <a:pt x="976" y="63"/>
                    <a:pt x="974" y="61"/>
                  </a:cubicBezTo>
                  <a:cubicBezTo>
                    <a:pt x="974" y="61"/>
                    <a:pt x="975" y="61"/>
                    <a:pt x="976" y="60"/>
                  </a:cubicBezTo>
                  <a:cubicBezTo>
                    <a:pt x="975" y="60"/>
                    <a:pt x="974" y="60"/>
                    <a:pt x="974" y="59"/>
                  </a:cubicBezTo>
                  <a:cubicBezTo>
                    <a:pt x="972" y="58"/>
                    <a:pt x="974" y="62"/>
                    <a:pt x="972" y="60"/>
                  </a:cubicBezTo>
                  <a:cubicBezTo>
                    <a:pt x="972" y="61"/>
                    <a:pt x="973" y="62"/>
                    <a:pt x="972" y="63"/>
                  </a:cubicBezTo>
                  <a:cubicBezTo>
                    <a:pt x="970" y="63"/>
                    <a:pt x="972" y="62"/>
                    <a:pt x="970" y="61"/>
                  </a:cubicBezTo>
                  <a:cubicBezTo>
                    <a:pt x="969" y="62"/>
                    <a:pt x="969" y="63"/>
                    <a:pt x="970" y="64"/>
                  </a:cubicBezTo>
                  <a:cubicBezTo>
                    <a:pt x="969" y="64"/>
                    <a:pt x="968" y="63"/>
                    <a:pt x="968" y="64"/>
                  </a:cubicBezTo>
                  <a:cubicBezTo>
                    <a:pt x="965" y="63"/>
                    <a:pt x="969" y="61"/>
                    <a:pt x="967" y="60"/>
                  </a:cubicBezTo>
                  <a:cubicBezTo>
                    <a:pt x="967" y="61"/>
                    <a:pt x="966" y="62"/>
                    <a:pt x="966" y="62"/>
                  </a:cubicBezTo>
                  <a:cubicBezTo>
                    <a:pt x="965" y="64"/>
                    <a:pt x="963" y="61"/>
                    <a:pt x="962" y="63"/>
                  </a:cubicBezTo>
                  <a:cubicBezTo>
                    <a:pt x="960" y="63"/>
                    <a:pt x="960" y="62"/>
                    <a:pt x="959" y="61"/>
                  </a:cubicBezTo>
                  <a:cubicBezTo>
                    <a:pt x="957" y="63"/>
                    <a:pt x="955" y="62"/>
                    <a:pt x="953" y="62"/>
                  </a:cubicBezTo>
                  <a:cubicBezTo>
                    <a:pt x="953" y="64"/>
                    <a:pt x="949" y="64"/>
                    <a:pt x="947" y="64"/>
                  </a:cubicBezTo>
                  <a:cubicBezTo>
                    <a:pt x="945" y="63"/>
                    <a:pt x="949" y="62"/>
                    <a:pt x="947" y="62"/>
                  </a:cubicBezTo>
                  <a:cubicBezTo>
                    <a:pt x="945" y="64"/>
                    <a:pt x="942" y="63"/>
                    <a:pt x="940" y="63"/>
                  </a:cubicBezTo>
                  <a:cubicBezTo>
                    <a:pt x="938" y="64"/>
                    <a:pt x="940" y="65"/>
                    <a:pt x="939" y="66"/>
                  </a:cubicBezTo>
                  <a:cubicBezTo>
                    <a:pt x="937" y="66"/>
                    <a:pt x="939" y="64"/>
                    <a:pt x="936" y="63"/>
                  </a:cubicBezTo>
                  <a:cubicBezTo>
                    <a:pt x="935" y="63"/>
                    <a:pt x="935" y="64"/>
                    <a:pt x="935" y="65"/>
                  </a:cubicBezTo>
                  <a:cubicBezTo>
                    <a:pt x="930" y="61"/>
                    <a:pt x="926" y="67"/>
                    <a:pt x="921" y="65"/>
                  </a:cubicBezTo>
                  <a:cubicBezTo>
                    <a:pt x="920" y="68"/>
                    <a:pt x="919" y="68"/>
                    <a:pt x="916" y="69"/>
                  </a:cubicBezTo>
                  <a:cubicBezTo>
                    <a:pt x="915" y="69"/>
                    <a:pt x="914" y="68"/>
                    <a:pt x="913" y="68"/>
                  </a:cubicBezTo>
                  <a:cubicBezTo>
                    <a:pt x="912" y="67"/>
                    <a:pt x="915" y="67"/>
                    <a:pt x="916" y="66"/>
                  </a:cubicBezTo>
                  <a:cubicBezTo>
                    <a:pt x="913" y="65"/>
                    <a:pt x="911" y="67"/>
                    <a:pt x="909" y="68"/>
                  </a:cubicBezTo>
                  <a:cubicBezTo>
                    <a:pt x="907" y="68"/>
                    <a:pt x="908" y="67"/>
                    <a:pt x="907" y="66"/>
                  </a:cubicBezTo>
                  <a:cubicBezTo>
                    <a:pt x="905" y="66"/>
                    <a:pt x="904" y="65"/>
                    <a:pt x="903" y="67"/>
                  </a:cubicBezTo>
                  <a:cubicBezTo>
                    <a:pt x="901" y="66"/>
                    <a:pt x="901" y="66"/>
                    <a:pt x="901" y="66"/>
                  </a:cubicBezTo>
                  <a:cubicBezTo>
                    <a:pt x="902" y="68"/>
                    <a:pt x="897" y="69"/>
                    <a:pt x="895" y="66"/>
                  </a:cubicBezTo>
                  <a:cubicBezTo>
                    <a:pt x="894" y="69"/>
                    <a:pt x="893" y="68"/>
                    <a:pt x="890" y="68"/>
                  </a:cubicBezTo>
                  <a:cubicBezTo>
                    <a:pt x="889" y="69"/>
                    <a:pt x="891" y="68"/>
                    <a:pt x="891" y="69"/>
                  </a:cubicBezTo>
                  <a:cubicBezTo>
                    <a:pt x="890" y="70"/>
                    <a:pt x="889" y="69"/>
                    <a:pt x="888" y="70"/>
                  </a:cubicBezTo>
                  <a:cubicBezTo>
                    <a:pt x="886" y="68"/>
                    <a:pt x="888" y="68"/>
                    <a:pt x="888" y="67"/>
                  </a:cubicBezTo>
                  <a:cubicBezTo>
                    <a:pt x="886" y="67"/>
                    <a:pt x="884" y="67"/>
                    <a:pt x="882" y="65"/>
                  </a:cubicBezTo>
                  <a:cubicBezTo>
                    <a:pt x="883" y="64"/>
                    <a:pt x="883" y="64"/>
                    <a:pt x="884" y="64"/>
                  </a:cubicBezTo>
                  <a:cubicBezTo>
                    <a:pt x="883" y="63"/>
                    <a:pt x="879" y="64"/>
                    <a:pt x="877" y="64"/>
                  </a:cubicBezTo>
                  <a:cubicBezTo>
                    <a:pt x="882" y="65"/>
                    <a:pt x="881" y="67"/>
                    <a:pt x="886" y="67"/>
                  </a:cubicBezTo>
                  <a:cubicBezTo>
                    <a:pt x="882" y="70"/>
                    <a:pt x="881" y="66"/>
                    <a:pt x="878" y="66"/>
                  </a:cubicBezTo>
                  <a:cubicBezTo>
                    <a:pt x="878" y="68"/>
                    <a:pt x="881" y="69"/>
                    <a:pt x="881" y="71"/>
                  </a:cubicBezTo>
                  <a:cubicBezTo>
                    <a:pt x="880" y="69"/>
                    <a:pt x="877" y="70"/>
                    <a:pt x="876" y="68"/>
                  </a:cubicBezTo>
                  <a:cubicBezTo>
                    <a:pt x="874" y="70"/>
                    <a:pt x="874" y="71"/>
                    <a:pt x="873" y="73"/>
                  </a:cubicBezTo>
                  <a:cubicBezTo>
                    <a:pt x="874" y="70"/>
                    <a:pt x="871" y="70"/>
                    <a:pt x="870" y="69"/>
                  </a:cubicBezTo>
                  <a:cubicBezTo>
                    <a:pt x="869" y="69"/>
                    <a:pt x="872" y="68"/>
                    <a:pt x="870" y="67"/>
                  </a:cubicBezTo>
                  <a:cubicBezTo>
                    <a:pt x="869" y="68"/>
                    <a:pt x="868" y="68"/>
                    <a:pt x="869" y="69"/>
                  </a:cubicBezTo>
                  <a:cubicBezTo>
                    <a:pt x="868" y="70"/>
                    <a:pt x="866" y="68"/>
                    <a:pt x="867" y="70"/>
                  </a:cubicBezTo>
                  <a:cubicBezTo>
                    <a:pt x="866" y="70"/>
                    <a:pt x="864" y="69"/>
                    <a:pt x="863" y="69"/>
                  </a:cubicBezTo>
                  <a:cubicBezTo>
                    <a:pt x="863" y="68"/>
                    <a:pt x="867" y="68"/>
                    <a:pt x="866" y="66"/>
                  </a:cubicBezTo>
                  <a:cubicBezTo>
                    <a:pt x="864" y="68"/>
                    <a:pt x="853" y="71"/>
                    <a:pt x="855" y="67"/>
                  </a:cubicBezTo>
                  <a:cubicBezTo>
                    <a:pt x="853" y="67"/>
                    <a:pt x="852" y="69"/>
                    <a:pt x="851" y="68"/>
                  </a:cubicBezTo>
                  <a:cubicBezTo>
                    <a:pt x="849" y="71"/>
                    <a:pt x="844" y="69"/>
                    <a:pt x="841" y="72"/>
                  </a:cubicBezTo>
                  <a:cubicBezTo>
                    <a:pt x="840" y="70"/>
                    <a:pt x="837" y="72"/>
                    <a:pt x="838" y="70"/>
                  </a:cubicBezTo>
                  <a:cubicBezTo>
                    <a:pt x="837" y="69"/>
                    <a:pt x="837" y="71"/>
                    <a:pt x="835" y="72"/>
                  </a:cubicBezTo>
                  <a:cubicBezTo>
                    <a:pt x="832" y="72"/>
                    <a:pt x="828" y="71"/>
                    <a:pt x="825" y="74"/>
                  </a:cubicBezTo>
                  <a:cubicBezTo>
                    <a:pt x="824" y="72"/>
                    <a:pt x="821" y="72"/>
                    <a:pt x="821" y="74"/>
                  </a:cubicBezTo>
                  <a:cubicBezTo>
                    <a:pt x="820" y="72"/>
                    <a:pt x="818" y="73"/>
                    <a:pt x="817" y="72"/>
                  </a:cubicBezTo>
                  <a:cubicBezTo>
                    <a:pt x="817" y="73"/>
                    <a:pt x="818" y="73"/>
                    <a:pt x="819" y="75"/>
                  </a:cubicBezTo>
                  <a:cubicBezTo>
                    <a:pt x="817" y="75"/>
                    <a:pt x="815" y="74"/>
                    <a:pt x="814" y="73"/>
                  </a:cubicBezTo>
                  <a:cubicBezTo>
                    <a:pt x="812" y="73"/>
                    <a:pt x="813" y="75"/>
                    <a:pt x="810" y="73"/>
                  </a:cubicBezTo>
                  <a:cubicBezTo>
                    <a:pt x="810" y="74"/>
                    <a:pt x="810" y="74"/>
                    <a:pt x="809" y="75"/>
                  </a:cubicBezTo>
                  <a:cubicBezTo>
                    <a:pt x="811" y="74"/>
                    <a:pt x="813" y="75"/>
                    <a:pt x="815" y="76"/>
                  </a:cubicBezTo>
                  <a:cubicBezTo>
                    <a:pt x="812" y="76"/>
                    <a:pt x="809" y="76"/>
                    <a:pt x="805" y="76"/>
                  </a:cubicBezTo>
                  <a:cubicBezTo>
                    <a:pt x="805" y="76"/>
                    <a:pt x="805" y="76"/>
                    <a:pt x="805" y="75"/>
                  </a:cubicBezTo>
                  <a:cubicBezTo>
                    <a:pt x="806" y="75"/>
                    <a:pt x="809" y="76"/>
                    <a:pt x="809" y="74"/>
                  </a:cubicBezTo>
                  <a:cubicBezTo>
                    <a:pt x="807" y="73"/>
                    <a:pt x="805" y="76"/>
                    <a:pt x="802" y="74"/>
                  </a:cubicBezTo>
                  <a:cubicBezTo>
                    <a:pt x="801" y="74"/>
                    <a:pt x="800" y="75"/>
                    <a:pt x="800" y="74"/>
                  </a:cubicBezTo>
                  <a:cubicBezTo>
                    <a:pt x="799" y="75"/>
                    <a:pt x="799" y="76"/>
                    <a:pt x="800" y="76"/>
                  </a:cubicBezTo>
                  <a:cubicBezTo>
                    <a:pt x="798" y="77"/>
                    <a:pt x="796" y="76"/>
                    <a:pt x="794" y="77"/>
                  </a:cubicBezTo>
                  <a:cubicBezTo>
                    <a:pt x="793" y="77"/>
                    <a:pt x="794" y="76"/>
                    <a:pt x="793" y="75"/>
                  </a:cubicBezTo>
                  <a:cubicBezTo>
                    <a:pt x="791" y="76"/>
                    <a:pt x="794" y="77"/>
                    <a:pt x="791" y="77"/>
                  </a:cubicBezTo>
                  <a:cubicBezTo>
                    <a:pt x="790" y="76"/>
                    <a:pt x="792" y="76"/>
                    <a:pt x="790" y="76"/>
                  </a:cubicBezTo>
                  <a:cubicBezTo>
                    <a:pt x="789" y="76"/>
                    <a:pt x="790" y="77"/>
                    <a:pt x="789" y="77"/>
                  </a:cubicBezTo>
                  <a:cubicBezTo>
                    <a:pt x="782" y="74"/>
                    <a:pt x="774" y="78"/>
                    <a:pt x="768" y="77"/>
                  </a:cubicBezTo>
                  <a:cubicBezTo>
                    <a:pt x="767" y="76"/>
                    <a:pt x="769" y="75"/>
                    <a:pt x="769" y="75"/>
                  </a:cubicBezTo>
                  <a:cubicBezTo>
                    <a:pt x="767" y="74"/>
                    <a:pt x="764" y="77"/>
                    <a:pt x="761" y="75"/>
                  </a:cubicBezTo>
                  <a:cubicBezTo>
                    <a:pt x="761" y="75"/>
                    <a:pt x="761" y="76"/>
                    <a:pt x="762" y="76"/>
                  </a:cubicBezTo>
                  <a:cubicBezTo>
                    <a:pt x="761" y="77"/>
                    <a:pt x="760" y="77"/>
                    <a:pt x="759" y="78"/>
                  </a:cubicBezTo>
                  <a:cubicBezTo>
                    <a:pt x="758" y="77"/>
                    <a:pt x="759" y="77"/>
                    <a:pt x="760" y="76"/>
                  </a:cubicBezTo>
                  <a:cubicBezTo>
                    <a:pt x="758" y="75"/>
                    <a:pt x="757" y="76"/>
                    <a:pt x="756" y="76"/>
                  </a:cubicBezTo>
                  <a:cubicBezTo>
                    <a:pt x="755" y="76"/>
                    <a:pt x="756" y="77"/>
                    <a:pt x="757" y="77"/>
                  </a:cubicBezTo>
                  <a:cubicBezTo>
                    <a:pt x="756" y="78"/>
                    <a:pt x="755" y="77"/>
                    <a:pt x="754" y="78"/>
                  </a:cubicBezTo>
                  <a:cubicBezTo>
                    <a:pt x="754" y="77"/>
                    <a:pt x="754" y="77"/>
                    <a:pt x="753" y="76"/>
                  </a:cubicBezTo>
                  <a:cubicBezTo>
                    <a:pt x="752" y="78"/>
                    <a:pt x="752" y="78"/>
                    <a:pt x="752" y="78"/>
                  </a:cubicBezTo>
                  <a:cubicBezTo>
                    <a:pt x="750" y="77"/>
                    <a:pt x="751" y="76"/>
                    <a:pt x="750" y="76"/>
                  </a:cubicBezTo>
                  <a:cubicBezTo>
                    <a:pt x="745" y="76"/>
                    <a:pt x="741" y="77"/>
                    <a:pt x="737" y="77"/>
                  </a:cubicBezTo>
                  <a:cubicBezTo>
                    <a:pt x="738" y="78"/>
                    <a:pt x="738" y="78"/>
                    <a:pt x="738" y="78"/>
                  </a:cubicBezTo>
                  <a:cubicBezTo>
                    <a:pt x="737" y="78"/>
                    <a:pt x="736" y="80"/>
                    <a:pt x="734" y="79"/>
                  </a:cubicBezTo>
                  <a:cubicBezTo>
                    <a:pt x="733" y="79"/>
                    <a:pt x="734" y="78"/>
                    <a:pt x="735" y="77"/>
                  </a:cubicBezTo>
                  <a:cubicBezTo>
                    <a:pt x="732" y="77"/>
                    <a:pt x="727" y="79"/>
                    <a:pt x="726" y="79"/>
                  </a:cubicBezTo>
                  <a:cubicBezTo>
                    <a:pt x="726" y="78"/>
                    <a:pt x="724" y="78"/>
                    <a:pt x="723" y="79"/>
                  </a:cubicBezTo>
                  <a:cubicBezTo>
                    <a:pt x="725" y="80"/>
                    <a:pt x="723" y="80"/>
                    <a:pt x="722" y="81"/>
                  </a:cubicBezTo>
                  <a:cubicBezTo>
                    <a:pt x="726" y="80"/>
                    <a:pt x="728" y="82"/>
                    <a:pt x="732" y="81"/>
                  </a:cubicBezTo>
                  <a:cubicBezTo>
                    <a:pt x="733" y="80"/>
                    <a:pt x="732" y="81"/>
                    <a:pt x="731" y="80"/>
                  </a:cubicBezTo>
                  <a:cubicBezTo>
                    <a:pt x="732" y="79"/>
                    <a:pt x="733" y="81"/>
                    <a:pt x="734" y="79"/>
                  </a:cubicBezTo>
                  <a:cubicBezTo>
                    <a:pt x="735" y="81"/>
                    <a:pt x="735" y="81"/>
                    <a:pt x="738" y="82"/>
                  </a:cubicBezTo>
                  <a:cubicBezTo>
                    <a:pt x="732" y="81"/>
                    <a:pt x="725" y="84"/>
                    <a:pt x="721" y="82"/>
                  </a:cubicBezTo>
                  <a:cubicBezTo>
                    <a:pt x="721" y="82"/>
                    <a:pt x="721" y="83"/>
                    <a:pt x="721" y="83"/>
                  </a:cubicBezTo>
                  <a:cubicBezTo>
                    <a:pt x="719" y="84"/>
                    <a:pt x="721" y="82"/>
                    <a:pt x="720" y="81"/>
                  </a:cubicBezTo>
                  <a:cubicBezTo>
                    <a:pt x="717" y="84"/>
                    <a:pt x="714" y="83"/>
                    <a:pt x="711" y="82"/>
                  </a:cubicBezTo>
                  <a:cubicBezTo>
                    <a:pt x="711" y="84"/>
                    <a:pt x="709" y="84"/>
                    <a:pt x="707" y="84"/>
                  </a:cubicBezTo>
                  <a:cubicBezTo>
                    <a:pt x="708" y="83"/>
                    <a:pt x="709" y="81"/>
                    <a:pt x="708" y="80"/>
                  </a:cubicBezTo>
                  <a:cubicBezTo>
                    <a:pt x="709" y="79"/>
                    <a:pt x="711" y="80"/>
                    <a:pt x="711" y="78"/>
                  </a:cubicBezTo>
                  <a:cubicBezTo>
                    <a:pt x="710" y="79"/>
                    <a:pt x="710" y="78"/>
                    <a:pt x="709" y="77"/>
                  </a:cubicBezTo>
                  <a:cubicBezTo>
                    <a:pt x="708" y="79"/>
                    <a:pt x="707" y="78"/>
                    <a:pt x="706" y="80"/>
                  </a:cubicBezTo>
                  <a:cubicBezTo>
                    <a:pt x="705" y="80"/>
                    <a:pt x="703" y="79"/>
                    <a:pt x="702" y="81"/>
                  </a:cubicBezTo>
                  <a:cubicBezTo>
                    <a:pt x="700" y="78"/>
                    <a:pt x="696" y="80"/>
                    <a:pt x="693" y="81"/>
                  </a:cubicBezTo>
                  <a:cubicBezTo>
                    <a:pt x="693" y="79"/>
                    <a:pt x="691" y="79"/>
                    <a:pt x="689" y="81"/>
                  </a:cubicBezTo>
                  <a:cubicBezTo>
                    <a:pt x="688" y="80"/>
                    <a:pt x="688" y="80"/>
                    <a:pt x="689" y="79"/>
                  </a:cubicBezTo>
                  <a:cubicBezTo>
                    <a:pt x="686" y="78"/>
                    <a:pt x="683" y="81"/>
                    <a:pt x="680" y="80"/>
                  </a:cubicBezTo>
                  <a:cubicBezTo>
                    <a:pt x="679" y="81"/>
                    <a:pt x="681" y="81"/>
                    <a:pt x="680" y="82"/>
                  </a:cubicBezTo>
                  <a:cubicBezTo>
                    <a:pt x="679" y="83"/>
                    <a:pt x="678" y="80"/>
                    <a:pt x="678" y="82"/>
                  </a:cubicBezTo>
                  <a:cubicBezTo>
                    <a:pt x="677" y="82"/>
                    <a:pt x="677" y="81"/>
                    <a:pt x="677" y="81"/>
                  </a:cubicBezTo>
                  <a:cubicBezTo>
                    <a:pt x="676" y="80"/>
                    <a:pt x="677" y="82"/>
                    <a:pt x="675" y="82"/>
                  </a:cubicBezTo>
                  <a:cubicBezTo>
                    <a:pt x="674" y="81"/>
                    <a:pt x="673" y="80"/>
                    <a:pt x="674" y="80"/>
                  </a:cubicBezTo>
                  <a:cubicBezTo>
                    <a:pt x="672" y="81"/>
                    <a:pt x="668" y="79"/>
                    <a:pt x="667" y="81"/>
                  </a:cubicBezTo>
                  <a:cubicBezTo>
                    <a:pt x="665" y="81"/>
                    <a:pt x="667" y="80"/>
                    <a:pt x="665" y="79"/>
                  </a:cubicBezTo>
                  <a:cubicBezTo>
                    <a:pt x="665" y="81"/>
                    <a:pt x="663" y="80"/>
                    <a:pt x="663" y="80"/>
                  </a:cubicBezTo>
                  <a:cubicBezTo>
                    <a:pt x="659" y="80"/>
                    <a:pt x="659" y="83"/>
                    <a:pt x="655" y="81"/>
                  </a:cubicBezTo>
                  <a:cubicBezTo>
                    <a:pt x="654" y="83"/>
                    <a:pt x="651" y="82"/>
                    <a:pt x="649" y="83"/>
                  </a:cubicBezTo>
                  <a:cubicBezTo>
                    <a:pt x="649" y="82"/>
                    <a:pt x="649" y="82"/>
                    <a:pt x="648" y="81"/>
                  </a:cubicBezTo>
                  <a:cubicBezTo>
                    <a:pt x="647" y="83"/>
                    <a:pt x="645" y="81"/>
                    <a:pt x="642" y="84"/>
                  </a:cubicBezTo>
                  <a:cubicBezTo>
                    <a:pt x="642" y="85"/>
                    <a:pt x="645" y="85"/>
                    <a:pt x="646" y="85"/>
                  </a:cubicBezTo>
                  <a:cubicBezTo>
                    <a:pt x="646" y="85"/>
                    <a:pt x="644" y="86"/>
                    <a:pt x="643" y="86"/>
                  </a:cubicBezTo>
                  <a:cubicBezTo>
                    <a:pt x="642" y="88"/>
                    <a:pt x="645" y="86"/>
                    <a:pt x="646" y="87"/>
                  </a:cubicBezTo>
                  <a:cubicBezTo>
                    <a:pt x="646" y="87"/>
                    <a:pt x="645" y="88"/>
                    <a:pt x="644" y="88"/>
                  </a:cubicBezTo>
                  <a:cubicBezTo>
                    <a:pt x="644" y="89"/>
                    <a:pt x="642" y="86"/>
                    <a:pt x="640" y="89"/>
                  </a:cubicBezTo>
                  <a:cubicBezTo>
                    <a:pt x="639" y="88"/>
                    <a:pt x="637" y="87"/>
                    <a:pt x="638" y="86"/>
                  </a:cubicBezTo>
                  <a:cubicBezTo>
                    <a:pt x="637" y="85"/>
                    <a:pt x="635" y="87"/>
                    <a:pt x="633" y="85"/>
                  </a:cubicBezTo>
                  <a:cubicBezTo>
                    <a:pt x="633" y="86"/>
                    <a:pt x="634" y="87"/>
                    <a:pt x="632" y="88"/>
                  </a:cubicBezTo>
                  <a:cubicBezTo>
                    <a:pt x="633" y="85"/>
                    <a:pt x="636" y="83"/>
                    <a:pt x="639" y="81"/>
                  </a:cubicBezTo>
                  <a:cubicBezTo>
                    <a:pt x="638" y="81"/>
                    <a:pt x="636" y="81"/>
                    <a:pt x="635" y="80"/>
                  </a:cubicBezTo>
                  <a:cubicBezTo>
                    <a:pt x="634" y="81"/>
                    <a:pt x="634" y="82"/>
                    <a:pt x="632" y="81"/>
                  </a:cubicBezTo>
                  <a:cubicBezTo>
                    <a:pt x="632" y="82"/>
                    <a:pt x="633" y="82"/>
                    <a:pt x="632" y="83"/>
                  </a:cubicBezTo>
                  <a:cubicBezTo>
                    <a:pt x="630" y="84"/>
                    <a:pt x="631" y="82"/>
                    <a:pt x="629" y="82"/>
                  </a:cubicBezTo>
                  <a:cubicBezTo>
                    <a:pt x="629" y="84"/>
                    <a:pt x="621" y="85"/>
                    <a:pt x="620" y="82"/>
                  </a:cubicBezTo>
                  <a:cubicBezTo>
                    <a:pt x="620" y="84"/>
                    <a:pt x="618" y="82"/>
                    <a:pt x="617" y="84"/>
                  </a:cubicBezTo>
                  <a:cubicBezTo>
                    <a:pt x="619" y="85"/>
                    <a:pt x="620" y="83"/>
                    <a:pt x="622" y="85"/>
                  </a:cubicBezTo>
                  <a:cubicBezTo>
                    <a:pt x="622" y="86"/>
                    <a:pt x="618" y="85"/>
                    <a:pt x="616" y="85"/>
                  </a:cubicBezTo>
                  <a:cubicBezTo>
                    <a:pt x="616" y="85"/>
                    <a:pt x="616" y="86"/>
                    <a:pt x="614" y="87"/>
                  </a:cubicBezTo>
                  <a:cubicBezTo>
                    <a:pt x="613" y="88"/>
                    <a:pt x="613" y="86"/>
                    <a:pt x="614" y="85"/>
                  </a:cubicBezTo>
                  <a:cubicBezTo>
                    <a:pt x="613" y="85"/>
                    <a:pt x="613" y="87"/>
                    <a:pt x="614" y="88"/>
                  </a:cubicBezTo>
                  <a:cubicBezTo>
                    <a:pt x="615" y="87"/>
                    <a:pt x="616" y="88"/>
                    <a:pt x="617" y="87"/>
                  </a:cubicBezTo>
                  <a:cubicBezTo>
                    <a:pt x="618" y="87"/>
                    <a:pt x="618" y="88"/>
                    <a:pt x="618" y="89"/>
                  </a:cubicBezTo>
                  <a:cubicBezTo>
                    <a:pt x="616" y="90"/>
                    <a:pt x="614" y="88"/>
                    <a:pt x="612" y="89"/>
                  </a:cubicBezTo>
                  <a:cubicBezTo>
                    <a:pt x="611" y="88"/>
                    <a:pt x="615" y="85"/>
                    <a:pt x="612" y="85"/>
                  </a:cubicBezTo>
                  <a:cubicBezTo>
                    <a:pt x="612" y="87"/>
                    <a:pt x="611" y="86"/>
                    <a:pt x="609" y="87"/>
                  </a:cubicBezTo>
                  <a:cubicBezTo>
                    <a:pt x="609" y="85"/>
                    <a:pt x="611" y="86"/>
                    <a:pt x="608" y="85"/>
                  </a:cubicBezTo>
                  <a:cubicBezTo>
                    <a:pt x="608" y="86"/>
                    <a:pt x="607" y="87"/>
                    <a:pt x="605" y="87"/>
                  </a:cubicBezTo>
                  <a:cubicBezTo>
                    <a:pt x="605" y="85"/>
                    <a:pt x="602" y="88"/>
                    <a:pt x="600" y="86"/>
                  </a:cubicBezTo>
                  <a:cubicBezTo>
                    <a:pt x="605" y="85"/>
                    <a:pt x="610" y="83"/>
                    <a:pt x="616" y="84"/>
                  </a:cubicBezTo>
                  <a:cubicBezTo>
                    <a:pt x="613" y="82"/>
                    <a:pt x="620" y="83"/>
                    <a:pt x="619" y="81"/>
                  </a:cubicBezTo>
                  <a:cubicBezTo>
                    <a:pt x="618" y="80"/>
                    <a:pt x="617" y="80"/>
                    <a:pt x="617" y="80"/>
                  </a:cubicBezTo>
                  <a:cubicBezTo>
                    <a:pt x="616" y="82"/>
                    <a:pt x="612" y="80"/>
                    <a:pt x="611" y="79"/>
                  </a:cubicBezTo>
                  <a:cubicBezTo>
                    <a:pt x="613" y="81"/>
                    <a:pt x="609" y="81"/>
                    <a:pt x="611" y="83"/>
                  </a:cubicBezTo>
                  <a:cubicBezTo>
                    <a:pt x="610" y="83"/>
                    <a:pt x="608" y="84"/>
                    <a:pt x="607" y="83"/>
                  </a:cubicBezTo>
                  <a:cubicBezTo>
                    <a:pt x="606" y="82"/>
                    <a:pt x="611" y="83"/>
                    <a:pt x="608" y="81"/>
                  </a:cubicBezTo>
                  <a:cubicBezTo>
                    <a:pt x="609" y="80"/>
                    <a:pt x="609" y="82"/>
                    <a:pt x="610" y="81"/>
                  </a:cubicBezTo>
                  <a:cubicBezTo>
                    <a:pt x="609" y="80"/>
                    <a:pt x="610" y="79"/>
                    <a:pt x="609" y="79"/>
                  </a:cubicBezTo>
                  <a:cubicBezTo>
                    <a:pt x="606" y="81"/>
                    <a:pt x="606" y="80"/>
                    <a:pt x="605" y="78"/>
                  </a:cubicBezTo>
                  <a:cubicBezTo>
                    <a:pt x="605" y="81"/>
                    <a:pt x="599" y="79"/>
                    <a:pt x="596" y="80"/>
                  </a:cubicBezTo>
                  <a:cubicBezTo>
                    <a:pt x="595" y="81"/>
                    <a:pt x="597" y="81"/>
                    <a:pt x="598" y="82"/>
                  </a:cubicBezTo>
                  <a:cubicBezTo>
                    <a:pt x="595" y="84"/>
                    <a:pt x="590" y="82"/>
                    <a:pt x="588" y="84"/>
                  </a:cubicBezTo>
                  <a:cubicBezTo>
                    <a:pt x="586" y="84"/>
                    <a:pt x="588" y="83"/>
                    <a:pt x="588" y="82"/>
                  </a:cubicBezTo>
                  <a:cubicBezTo>
                    <a:pt x="590" y="82"/>
                    <a:pt x="593" y="81"/>
                    <a:pt x="595" y="82"/>
                  </a:cubicBezTo>
                  <a:cubicBezTo>
                    <a:pt x="596" y="81"/>
                    <a:pt x="596" y="80"/>
                    <a:pt x="595" y="79"/>
                  </a:cubicBezTo>
                  <a:cubicBezTo>
                    <a:pt x="594" y="80"/>
                    <a:pt x="594" y="80"/>
                    <a:pt x="593" y="79"/>
                  </a:cubicBezTo>
                  <a:cubicBezTo>
                    <a:pt x="593" y="80"/>
                    <a:pt x="593" y="80"/>
                    <a:pt x="593" y="81"/>
                  </a:cubicBezTo>
                  <a:cubicBezTo>
                    <a:pt x="591" y="79"/>
                    <a:pt x="584" y="81"/>
                    <a:pt x="582" y="83"/>
                  </a:cubicBezTo>
                  <a:cubicBezTo>
                    <a:pt x="583" y="80"/>
                    <a:pt x="579" y="81"/>
                    <a:pt x="578" y="79"/>
                  </a:cubicBezTo>
                  <a:cubicBezTo>
                    <a:pt x="577" y="80"/>
                    <a:pt x="576" y="80"/>
                    <a:pt x="576" y="80"/>
                  </a:cubicBezTo>
                  <a:cubicBezTo>
                    <a:pt x="575" y="81"/>
                    <a:pt x="578" y="80"/>
                    <a:pt x="578" y="81"/>
                  </a:cubicBezTo>
                  <a:cubicBezTo>
                    <a:pt x="579" y="82"/>
                    <a:pt x="577" y="83"/>
                    <a:pt x="574" y="85"/>
                  </a:cubicBezTo>
                  <a:cubicBezTo>
                    <a:pt x="572" y="84"/>
                    <a:pt x="576" y="83"/>
                    <a:pt x="576" y="82"/>
                  </a:cubicBezTo>
                  <a:cubicBezTo>
                    <a:pt x="574" y="81"/>
                    <a:pt x="574" y="82"/>
                    <a:pt x="572" y="83"/>
                  </a:cubicBezTo>
                  <a:cubicBezTo>
                    <a:pt x="573" y="84"/>
                    <a:pt x="572" y="85"/>
                    <a:pt x="572" y="85"/>
                  </a:cubicBezTo>
                  <a:cubicBezTo>
                    <a:pt x="571" y="86"/>
                    <a:pt x="570" y="84"/>
                    <a:pt x="569" y="86"/>
                  </a:cubicBezTo>
                  <a:cubicBezTo>
                    <a:pt x="571" y="87"/>
                    <a:pt x="573" y="84"/>
                    <a:pt x="575" y="87"/>
                  </a:cubicBezTo>
                  <a:cubicBezTo>
                    <a:pt x="577" y="85"/>
                    <a:pt x="580" y="84"/>
                    <a:pt x="582" y="84"/>
                  </a:cubicBezTo>
                  <a:cubicBezTo>
                    <a:pt x="583" y="85"/>
                    <a:pt x="580" y="85"/>
                    <a:pt x="579" y="85"/>
                  </a:cubicBezTo>
                  <a:cubicBezTo>
                    <a:pt x="578" y="86"/>
                    <a:pt x="582" y="86"/>
                    <a:pt x="581" y="85"/>
                  </a:cubicBezTo>
                  <a:cubicBezTo>
                    <a:pt x="582" y="91"/>
                    <a:pt x="568" y="86"/>
                    <a:pt x="561" y="89"/>
                  </a:cubicBezTo>
                  <a:cubicBezTo>
                    <a:pt x="562" y="89"/>
                    <a:pt x="563" y="90"/>
                    <a:pt x="562" y="90"/>
                  </a:cubicBezTo>
                  <a:cubicBezTo>
                    <a:pt x="563" y="91"/>
                    <a:pt x="564" y="89"/>
                    <a:pt x="565" y="90"/>
                  </a:cubicBezTo>
                  <a:cubicBezTo>
                    <a:pt x="566" y="91"/>
                    <a:pt x="562" y="93"/>
                    <a:pt x="561" y="91"/>
                  </a:cubicBezTo>
                  <a:cubicBezTo>
                    <a:pt x="562" y="93"/>
                    <a:pt x="558" y="95"/>
                    <a:pt x="556" y="93"/>
                  </a:cubicBezTo>
                  <a:cubicBezTo>
                    <a:pt x="556" y="93"/>
                    <a:pt x="559" y="92"/>
                    <a:pt x="560" y="93"/>
                  </a:cubicBezTo>
                  <a:cubicBezTo>
                    <a:pt x="559" y="91"/>
                    <a:pt x="561" y="91"/>
                    <a:pt x="561" y="89"/>
                  </a:cubicBezTo>
                  <a:cubicBezTo>
                    <a:pt x="559" y="88"/>
                    <a:pt x="560" y="88"/>
                    <a:pt x="558" y="87"/>
                  </a:cubicBezTo>
                  <a:cubicBezTo>
                    <a:pt x="561" y="86"/>
                    <a:pt x="563" y="87"/>
                    <a:pt x="567" y="85"/>
                  </a:cubicBezTo>
                  <a:cubicBezTo>
                    <a:pt x="565" y="83"/>
                    <a:pt x="567" y="83"/>
                    <a:pt x="564" y="82"/>
                  </a:cubicBezTo>
                  <a:cubicBezTo>
                    <a:pt x="564" y="83"/>
                    <a:pt x="566" y="84"/>
                    <a:pt x="563" y="85"/>
                  </a:cubicBezTo>
                  <a:cubicBezTo>
                    <a:pt x="560" y="86"/>
                    <a:pt x="557" y="85"/>
                    <a:pt x="554" y="86"/>
                  </a:cubicBezTo>
                  <a:cubicBezTo>
                    <a:pt x="555" y="86"/>
                    <a:pt x="556" y="87"/>
                    <a:pt x="555" y="88"/>
                  </a:cubicBezTo>
                  <a:cubicBezTo>
                    <a:pt x="556" y="88"/>
                    <a:pt x="558" y="88"/>
                    <a:pt x="559" y="88"/>
                  </a:cubicBezTo>
                  <a:cubicBezTo>
                    <a:pt x="559" y="89"/>
                    <a:pt x="557" y="90"/>
                    <a:pt x="556" y="90"/>
                  </a:cubicBezTo>
                  <a:cubicBezTo>
                    <a:pt x="555" y="90"/>
                    <a:pt x="556" y="89"/>
                    <a:pt x="556" y="89"/>
                  </a:cubicBezTo>
                  <a:cubicBezTo>
                    <a:pt x="554" y="88"/>
                    <a:pt x="556" y="91"/>
                    <a:pt x="553" y="90"/>
                  </a:cubicBezTo>
                  <a:cubicBezTo>
                    <a:pt x="552" y="89"/>
                    <a:pt x="554" y="88"/>
                    <a:pt x="553" y="87"/>
                  </a:cubicBezTo>
                  <a:cubicBezTo>
                    <a:pt x="550" y="90"/>
                    <a:pt x="544" y="88"/>
                    <a:pt x="540" y="90"/>
                  </a:cubicBezTo>
                  <a:cubicBezTo>
                    <a:pt x="540" y="90"/>
                    <a:pt x="541" y="89"/>
                    <a:pt x="539" y="88"/>
                  </a:cubicBezTo>
                  <a:cubicBezTo>
                    <a:pt x="537" y="89"/>
                    <a:pt x="536" y="88"/>
                    <a:pt x="534" y="90"/>
                  </a:cubicBezTo>
                  <a:cubicBezTo>
                    <a:pt x="535" y="91"/>
                    <a:pt x="536" y="91"/>
                    <a:pt x="536" y="92"/>
                  </a:cubicBezTo>
                  <a:cubicBezTo>
                    <a:pt x="534" y="93"/>
                    <a:pt x="532" y="92"/>
                    <a:pt x="530" y="93"/>
                  </a:cubicBezTo>
                  <a:cubicBezTo>
                    <a:pt x="529" y="92"/>
                    <a:pt x="531" y="89"/>
                    <a:pt x="533" y="91"/>
                  </a:cubicBezTo>
                  <a:cubicBezTo>
                    <a:pt x="532" y="90"/>
                    <a:pt x="534" y="89"/>
                    <a:pt x="533" y="88"/>
                  </a:cubicBezTo>
                  <a:cubicBezTo>
                    <a:pt x="531" y="91"/>
                    <a:pt x="529" y="90"/>
                    <a:pt x="525" y="92"/>
                  </a:cubicBezTo>
                  <a:cubicBezTo>
                    <a:pt x="526" y="93"/>
                    <a:pt x="527" y="91"/>
                    <a:pt x="528" y="92"/>
                  </a:cubicBezTo>
                  <a:cubicBezTo>
                    <a:pt x="528" y="93"/>
                    <a:pt x="526" y="92"/>
                    <a:pt x="524" y="94"/>
                  </a:cubicBezTo>
                  <a:cubicBezTo>
                    <a:pt x="523" y="93"/>
                    <a:pt x="524" y="93"/>
                    <a:pt x="523" y="92"/>
                  </a:cubicBezTo>
                  <a:cubicBezTo>
                    <a:pt x="522" y="96"/>
                    <a:pt x="518" y="92"/>
                    <a:pt x="515" y="94"/>
                  </a:cubicBezTo>
                  <a:cubicBezTo>
                    <a:pt x="514" y="92"/>
                    <a:pt x="519" y="92"/>
                    <a:pt x="519" y="90"/>
                  </a:cubicBezTo>
                  <a:cubicBezTo>
                    <a:pt x="518" y="90"/>
                    <a:pt x="518" y="91"/>
                    <a:pt x="517" y="91"/>
                  </a:cubicBezTo>
                  <a:cubicBezTo>
                    <a:pt x="515" y="90"/>
                    <a:pt x="519" y="89"/>
                    <a:pt x="517" y="89"/>
                  </a:cubicBezTo>
                  <a:cubicBezTo>
                    <a:pt x="515" y="90"/>
                    <a:pt x="512" y="89"/>
                    <a:pt x="513" y="91"/>
                  </a:cubicBezTo>
                  <a:cubicBezTo>
                    <a:pt x="512" y="92"/>
                    <a:pt x="510" y="90"/>
                    <a:pt x="509" y="91"/>
                  </a:cubicBezTo>
                  <a:cubicBezTo>
                    <a:pt x="508" y="90"/>
                    <a:pt x="509" y="89"/>
                    <a:pt x="511" y="89"/>
                  </a:cubicBezTo>
                  <a:cubicBezTo>
                    <a:pt x="510" y="87"/>
                    <a:pt x="505" y="92"/>
                    <a:pt x="504" y="88"/>
                  </a:cubicBezTo>
                  <a:cubicBezTo>
                    <a:pt x="502" y="90"/>
                    <a:pt x="502" y="90"/>
                    <a:pt x="502" y="90"/>
                  </a:cubicBezTo>
                  <a:cubicBezTo>
                    <a:pt x="503" y="91"/>
                    <a:pt x="503" y="91"/>
                    <a:pt x="503" y="92"/>
                  </a:cubicBezTo>
                  <a:cubicBezTo>
                    <a:pt x="501" y="93"/>
                    <a:pt x="501" y="92"/>
                    <a:pt x="500" y="91"/>
                  </a:cubicBezTo>
                  <a:cubicBezTo>
                    <a:pt x="498" y="94"/>
                    <a:pt x="495" y="91"/>
                    <a:pt x="490" y="90"/>
                  </a:cubicBezTo>
                  <a:cubicBezTo>
                    <a:pt x="487" y="92"/>
                    <a:pt x="481" y="90"/>
                    <a:pt x="477" y="91"/>
                  </a:cubicBezTo>
                  <a:cubicBezTo>
                    <a:pt x="477" y="93"/>
                    <a:pt x="479" y="92"/>
                    <a:pt x="480" y="92"/>
                  </a:cubicBezTo>
                  <a:cubicBezTo>
                    <a:pt x="480" y="94"/>
                    <a:pt x="475" y="94"/>
                    <a:pt x="473" y="94"/>
                  </a:cubicBezTo>
                  <a:cubicBezTo>
                    <a:pt x="472" y="92"/>
                    <a:pt x="476" y="94"/>
                    <a:pt x="475" y="92"/>
                  </a:cubicBezTo>
                  <a:cubicBezTo>
                    <a:pt x="474" y="91"/>
                    <a:pt x="473" y="91"/>
                    <a:pt x="473" y="90"/>
                  </a:cubicBezTo>
                  <a:cubicBezTo>
                    <a:pt x="472" y="91"/>
                    <a:pt x="470" y="93"/>
                    <a:pt x="468" y="94"/>
                  </a:cubicBezTo>
                  <a:cubicBezTo>
                    <a:pt x="466" y="95"/>
                    <a:pt x="467" y="92"/>
                    <a:pt x="465" y="92"/>
                  </a:cubicBezTo>
                  <a:cubicBezTo>
                    <a:pt x="464" y="92"/>
                    <a:pt x="461" y="94"/>
                    <a:pt x="461" y="92"/>
                  </a:cubicBezTo>
                  <a:cubicBezTo>
                    <a:pt x="458" y="94"/>
                    <a:pt x="454" y="93"/>
                    <a:pt x="451" y="93"/>
                  </a:cubicBezTo>
                  <a:cubicBezTo>
                    <a:pt x="449" y="92"/>
                    <a:pt x="452" y="91"/>
                    <a:pt x="450" y="90"/>
                  </a:cubicBezTo>
                  <a:cubicBezTo>
                    <a:pt x="448" y="91"/>
                    <a:pt x="451" y="92"/>
                    <a:pt x="449" y="93"/>
                  </a:cubicBezTo>
                  <a:cubicBezTo>
                    <a:pt x="447" y="94"/>
                    <a:pt x="447" y="92"/>
                    <a:pt x="445" y="91"/>
                  </a:cubicBezTo>
                  <a:cubicBezTo>
                    <a:pt x="444" y="91"/>
                    <a:pt x="443" y="90"/>
                    <a:pt x="442" y="91"/>
                  </a:cubicBezTo>
                  <a:cubicBezTo>
                    <a:pt x="442" y="90"/>
                    <a:pt x="442" y="89"/>
                    <a:pt x="440" y="88"/>
                  </a:cubicBezTo>
                  <a:cubicBezTo>
                    <a:pt x="440" y="89"/>
                    <a:pt x="439" y="90"/>
                    <a:pt x="438" y="89"/>
                  </a:cubicBezTo>
                  <a:cubicBezTo>
                    <a:pt x="437" y="90"/>
                    <a:pt x="440" y="89"/>
                    <a:pt x="440" y="90"/>
                  </a:cubicBezTo>
                  <a:cubicBezTo>
                    <a:pt x="439" y="92"/>
                    <a:pt x="438" y="91"/>
                    <a:pt x="437" y="91"/>
                  </a:cubicBezTo>
                  <a:cubicBezTo>
                    <a:pt x="436" y="91"/>
                    <a:pt x="438" y="92"/>
                    <a:pt x="439" y="91"/>
                  </a:cubicBezTo>
                  <a:cubicBezTo>
                    <a:pt x="439" y="92"/>
                    <a:pt x="439" y="93"/>
                    <a:pt x="438" y="94"/>
                  </a:cubicBezTo>
                  <a:cubicBezTo>
                    <a:pt x="437" y="94"/>
                    <a:pt x="437" y="93"/>
                    <a:pt x="436" y="95"/>
                  </a:cubicBezTo>
                  <a:cubicBezTo>
                    <a:pt x="434" y="93"/>
                    <a:pt x="436" y="93"/>
                    <a:pt x="436" y="92"/>
                  </a:cubicBezTo>
                  <a:cubicBezTo>
                    <a:pt x="434" y="91"/>
                    <a:pt x="435" y="93"/>
                    <a:pt x="434" y="94"/>
                  </a:cubicBezTo>
                  <a:cubicBezTo>
                    <a:pt x="432" y="95"/>
                    <a:pt x="430" y="94"/>
                    <a:pt x="428" y="94"/>
                  </a:cubicBezTo>
                  <a:cubicBezTo>
                    <a:pt x="428" y="93"/>
                    <a:pt x="429" y="92"/>
                    <a:pt x="429" y="91"/>
                  </a:cubicBezTo>
                  <a:cubicBezTo>
                    <a:pt x="427" y="91"/>
                    <a:pt x="425" y="88"/>
                    <a:pt x="423" y="89"/>
                  </a:cubicBezTo>
                  <a:cubicBezTo>
                    <a:pt x="421" y="87"/>
                    <a:pt x="420" y="86"/>
                    <a:pt x="416" y="86"/>
                  </a:cubicBezTo>
                  <a:cubicBezTo>
                    <a:pt x="418" y="87"/>
                    <a:pt x="419" y="87"/>
                    <a:pt x="419" y="88"/>
                  </a:cubicBezTo>
                  <a:cubicBezTo>
                    <a:pt x="418" y="89"/>
                    <a:pt x="416" y="89"/>
                    <a:pt x="415" y="89"/>
                  </a:cubicBezTo>
                  <a:cubicBezTo>
                    <a:pt x="414" y="89"/>
                    <a:pt x="416" y="90"/>
                    <a:pt x="414" y="91"/>
                  </a:cubicBezTo>
                  <a:cubicBezTo>
                    <a:pt x="416" y="90"/>
                    <a:pt x="419" y="92"/>
                    <a:pt x="420" y="90"/>
                  </a:cubicBezTo>
                  <a:cubicBezTo>
                    <a:pt x="420" y="91"/>
                    <a:pt x="420" y="92"/>
                    <a:pt x="419" y="93"/>
                  </a:cubicBezTo>
                  <a:cubicBezTo>
                    <a:pt x="418" y="93"/>
                    <a:pt x="418" y="91"/>
                    <a:pt x="416" y="93"/>
                  </a:cubicBezTo>
                  <a:cubicBezTo>
                    <a:pt x="414" y="93"/>
                    <a:pt x="417" y="92"/>
                    <a:pt x="415" y="91"/>
                  </a:cubicBezTo>
                  <a:cubicBezTo>
                    <a:pt x="415" y="93"/>
                    <a:pt x="413" y="93"/>
                    <a:pt x="411" y="92"/>
                  </a:cubicBezTo>
                  <a:cubicBezTo>
                    <a:pt x="410" y="94"/>
                    <a:pt x="412" y="94"/>
                    <a:pt x="413" y="94"/>
                  </a:cubicBezTo>
                  <a:cubicBezTo>
                    <a:pt x="412" y="94"/>
                    <a:pt x="411" y="94"/>
                    <a:pt x="411" y="95"/>
                  </a:cubicBezTo>
                  <a:cubicBezTo>
                    <a:pt x="410" y="94"/>
                    <a:pt x="407" y="93"/>
                    <a:pt x="408" y="92"/>
                  </a:cubicBezTo>
                  <a:cubicBezTo>
                    <a:pt x="407" y="92"/>
                    <a:pt x="404" y="94"/>
                    <a:pt x="405" y="92"/>
                  </a:cubicBezTo>
                  <a:cubicBezTo>
                    <a:pt x="404" y="92"/>
                    <a:pt x="403" y="95"/>
                    <a:pt x="401" y="94"/>
                  </a:cubicBezTo>
                  <a:cubicBezTo>
                    <a:pt x="400" y="94"/>
                    <a:pt x="401" y="93"/>
                    <a:pt x="402" y="93"/>
                  </a:cubicBezTo>
                  <a:cubicBezTo>
                    <a:pt x="400" y="93"/>
                    <a:pt x="396" y="91"/>
                    <a:pt x="395" y="93"/>
                  </a:cubicBezTo>
                  <a:cubicBezTo>
                    <a:pt x="394" y="93"/>
                    <a:pt x="391" y="93"/>
                    <a:pt x="393" y="92"/>
                  </a:cubicBezTo>
                  <a:cubicBezTo>
                    <a:pt x="389" y="92"/>
                    <a:pt x="384" y="94"/>
                    <a:pt x="383" y="98"/>
                  </a:cubicBezTo>
                  <a:cubicBezTo>
                    <a:pt x="382" y="98"/>
                    <a:pt x="380" y="98"/>
                    <a:pt x="379" y="99"/>
                  </a:cubicBezTo>
                  <a:cubicBezTo>
                    <a:pt x="378" y="98"/>
                    <a:pt x="381" y="96"/>
                    <a:pt x="378" y="95"/>
                  </a:cubicBezTo>
                  <a:cubicBezTo>
                    <a:pt x="381" y="94"/>
                    <a:pt x="381" y="95"/>
                    <a:pt x="382" y="95"/>
                  </a:cubicBezTo>
                  <a:cubicBezTo>
                    <a:pt x="384" y="94"/>
                    <a:pt x="385" y="93"/>
                    <a:pt x="383" y="92"/>
                  </a:cubicBezTo>
                  <a:cubicBezTo>
                    <a:pt x="383" y="92"/>
                    <a:pt x="383" y="93"/>
                    <a:pt x="383" y="93"/>
                  </a:cubicBezTo>
                  <a:cubicBezTo>
                    <a:pt x="382" y="94"/>
                    <a:pt x="381" y="94"/>
                    <a:pt x="379" y="93"/>
                  </a:cubicBezTo>
                  <a:cubicBezTo>
                    <a:pt x="378" y="92"/>
                    <a:pt x="381" y="93"/>
                    <a:pt x="381" y="92"/>
                  </a:cubicBezTo>
                  <a:cubicBezTo>
                    <a:pt x="380" y="91"/>
                    <a:pt x="379" y="93"/>
                    <a:pt x="378" y="91"/>
                  </a:cubicBezTo>
                  <a:cubicBezTo>
                    <a:pt x="377" y="95"/>
                    <a:pt x="372" y="93"/>
                    <a:pt x="369" y="91"/>
                  </a:cubicBezTo>
                  <a:cubicBezTo>
                    <a:pt x="367" y="92"/>
                    <a:pt x="366" y="95"/>
                    <a:pt x="369" y="95"/>
                  </a:cubicBezTo>
                  <a:cubicBezTo>
                    <a:pt x="368" y="93"/>
                    <a:pt x="370" y="93"/>
                    <a:pt x="372" y="94"/>
                  </a:cubicBezTo>
                  <a:cubicBezTo>
                    <a:pt x="372" y="94"/>
                    <a:pt x="371" y="95"/>
                    <a:pt x="370" y="94"/>
                  </a:cubicBezTo>
                  <a:cubicBezTo>
                    <a:pt x="371" y="96"/>
                    <a:pt x="376" y="95"/>
                    <a:pt x="378" y="95"/>
                  </a:cubicBezTo>
                  <a:cubicBezTo>
                    <a:pt x="371" y="98"/>
                    <a:pt x="360" y="96"/>
                    <a:pt x="351" y="98"/>
                  </a:cubicBezTo>
                  <a:cubicBezTo>
                    <a:pt x="351" y="97"/>
                    <a:pt x="351" y="97"/>
                    <a:pt x="352" y="97"/>
                  </a:cubicBezTo>
                  <a:cubicBezTo>
                    <a:pt x="351" y="96"/>
                    <a:pt x="349" y="96"/>
                    <a:pt x="348" y="97"/>
                  </a:cubicBezTo>
                  <a:cubicBezTo>
                    <a:pt x="348" y="95"/>
                    <a:pt x="346" y="97"/>
                    <a:pt x="345" y="96"/>
                  </a:cubicBezTo>
                  <a:cubicBezTo>
                    <a:pt x="343" y="95"/>
                    <a:pt x="348" y="94"/>
                    <a:pt x="345" y="94"/>
                  </a:cubicBezTo>
                  <a:cubicBezTo>
                    <a:pt x="343" y="96"/>
                    <a:pt x="343" y="95"/>
                    <a:pt x="339" y="94"/>
                  </a:cubicBezTo>
                  <a:cubicBezTo>
                    <a:pt x="338" y="96"/>
                    <a:pt x="336" y="97"/>
                    <a:pt x="334" y="95"/>
                  </a:cubicBezTo>
                  <a:cubicBezTo>
                    <a:pt x="332" y="97"/>
                    <a:pt x="331" y="96"/>
                    <a:pt x="329" y="97"/>
                  </a:cubicBezTo>
                  <a:cubicBezTo>
                    <a:pt x="324" y="93"/>
                    <a:pt x="316" y="96"/>
                    <a:pt x="308" y="94"/>
                  </a:cubicBezTo>
                  <a:cubicBezTo>
                    <a:pt x="308" y="96"/>
                    <a:pt x="306" y="97"/>
                    <a:pt x="305" y="95"/>
                  </a:cubicBezTo>
                  <a:cubicBezTo>
                    <a:pt x="303" y="96"/>
                    <a:pt x="304" y="97"/>
                    <a:pt x="304" y="98"/>
                  </a:cubicBezTo>
                  <a:cubicBezTo>
                    <a:pt x="303" y="98"/>
                    <a:pt x="302" y="98"/>
                    <a:pt x="302" y="98"/>
                  </a:cubicBezTo>
                  <a:cubicBezTo>
                    <a:pt x="302" y="97"/>
                    <a:pt x="301" y="96"/>
                    <a:pt x="303" y="95"/>
                  </a:cubicBezTo>
                  <a:cubicBezTo>
                    <a:pt x="301" y="93"/>
                    <a:pt x="303" y="97"/>
                    <a:pt x="300" y="95"/>
                  </a:cubicBezTo>
                  <a:cubicBezTo>
                    <a:pt x="299" y="98"/>
                    <a:pt x="298" y="97"/>
                    <a:pt x="295" y="97"/>
                  </a:cubicBezTo>
                  <a:cubicBezTo>
                    <a:pt x="295" y="96"/>
                    <a:pt x="296" y="95"/>
                    <a:pt x="297" y="95"/>
                  </a:cubicBezTo>
                  <a:cubicBezTo>
                    <a:pt x="293" y="97"/>
                    <a:pt x="286" y="95"/>
                    <a:pt x="283" y="99"/>
                  </a:cubicBezTo>
                  <a:cubicBezTo>
                    <a:pt x="281" y="100"/>
                    <a:pt x="281" y="99"/>
                    <a:pt x="279" y="99"/>
                  </a:cubicBezTo>
                  <a:cubicBezTo>
                    <a:pt x="278" y="98"/>
                    <a:pt x="280" y="97"/>
                    <a:pt x="279" y="96"/>
                  </a:cubicBezTo>
                  <a:cubicBezTo>
                    <a:pt x="277" y="97"/>
                    <a:pt x="278" y="98"/>
                    <a:pt x="278" y="99"/>
                  </a:cubicBezTo>
                  <a:cubicBezTo>
                    <a:pt x="276" y="98"/>
                    <a:pt x="276" y="99"/>
                    <a:pt x="274" y="100"/>
                  </a:cubicBezTo>
                  <a:cubicBezTo>
                    <a:pt x="273" y="98"/>
                    <a:pt x="276" y="96"/>
                    <a:pt x="278" y="96"/>
                  </a:cubicBezTo>
                  <a:cubicBezTo>
                    <a:pt x="277" y="95"/>
                    <a:pt x="277" y="95"/>
                    <a:pt x="278" y="95"/>
                  </a:cubicBezTo>
                  <a:cubicBezTo>
                    <a:pt x="275" y="93"/>
                    <a:pt x="270" y="91"/>
                    <a:pt x="266" y="95"/>
                  </a:cubicBezTo>
                  <a:cubicBezTo>
                    <a:pt x="264" y="94"/>
                    <a:pt x="268" y="93"/>
                    <a:pt x="266" y="92"/>
                  </a:cubicBezTo>
                  <a:cubicBezTo>
                    <a:pt x="264" y="94"/>
                    <a:pt x="260" y="92"/>
                    <a:pt x="257" y="93"/>
                  </a:cubicBezTo>
                  <a:cubicBezTo>
                    <a:pt x="256" y="93"/>
                    <a:pt x="256" y="94"/>
                    <a:pt x="255" y="94"/>
                  </a:cubicBezTo>
                  <a:cubicBezTo>
                    <a:pt x="255" y="94"/>
                    <a:pt x="256" y="93"/>
                    <a:pt x="255" y="93"/>
                  </a:cubicBezTo>
                  <a:cubicBezTo>
                    <a:pt x="253" y="93"/>
                    <a:pt x="254" y="93"/>
                    <a:pt x="253" y="94"/>
                  </a:cubicBezTo>
                  <a:cubicBezTo>
                    <a:pt x="253" y="94"/>
                    <a:pt x="254" y="93"/>
                    <a:pt x="253" y="93"/>
                  </a:cubicBezTo>
                  <a:cubicBezTo>
                    <a:pt x="251" y="91"/>
                    <a:pt x="249" y="93"/>
                    <a:pt x="249" y="94"/>
                  </a:cubicBezTo>
                  <a:cubicBezTo>
                    <a:pt x="249" y="94"/>
                    <a:pt x="249" y="94"/>
                    <a:pt x="248" y="94"/>
                  </a:cubicBezTo>
                  <a:cubicBezTo>
                    <a:pt x="248" y="93"/>
                    <a:pt x="249" y="93"/>
                    <a:pt x="249" y="93"/>
                  </a:cubicBezTo>
                  <a:cubicBezTo>
                    <a:pt x="245" y="93"/>
                    <a:pt x="238" y="90"/>
                    <a:pt x="235" y="93"/>
                  </a:cubicBezTo>
                  <a:cubicBezTo>
                    <a:pt x="231" y="91"/>
                    <a:pt x="232" y="94"/>
                    <a:pt x="230" y="92"/>
                  </a:cubicBezTo>
                  <a:cubicBezTo>
                    <a:pt x="228" y="95"/>
                    <a:pt x="226" y="95"/>
                    <a:pt x="223" y="96"/>
                  </a:cubicBezTo>
                  <a:cubicBezTo>
                    <a:pt x="224" y="97"/>
                    <a:pt x="225" y="97"/>
                    <a:pt x="226" y="97"/>
                  </a:cubicBezTo>
                  <a:cubicBezTo>
                    <a:pt x="225" y="98"/>
                    <a:pt x="224" y="97"/>
                    <a:pt x="222" y="98"/>
                  </a:cubicBezTo>
                  <a:cubicBezTo>
                    <a:pt x="222" y="97"/>
                    <a:pt x="223" y="97"/>
                    <a:pt x="223" y="96"/>
                  </a:cubicBezTo>
                  <a:cubicBezTo>
                    <a:pt x="220" y="96"/>
                    <a:pt x="218" y="95"/>
                    <a:pt x="215" y="95"/>
                  </a:cubicBezTo>
                  <a:cubicBezTo>
                    <a:pt x="214" y="94"/>
                    <a:pt x="215" y="94"/>
                    <a:pt x="216" y="93"/>
                  </a:cubicBezTo>
                  <a:cubicBezTo>
                    <a:pt x="214" y="93"/>
                    <a:pt x="213" y="93"/>
                    <a:pt x="212" y="94"/>
                  </a:cubicBezTo>
                  <a:cubicBezTo>
                    <a:pt x="210" y="98"/>
                    <a:pt x="201" y="93"/>
                    <a:pt x="197" y="95"/>
                  </a:cubicBezTo>
                  <a:cubicBezTo>
                    <a:pt x="202" y="96"/>
                    <a:pt x="207" y="96"/>
                    <a:pt x="212" y="96"/>
                  </a:cubicBezTo>
                  <a:cubicBezTo>
                    <a:pt x="211" y="97"/>
                    <a:pt x="209" y="97"/>
                    <a:pt x="207" y="97"/>
                  </a:cubicBezTo>
                  <a:cubicBezTo>
                    <a:pt x="206" y="98"/>
                    <a:pt x="209" y="97"/>
                    <a:pt x="210" y="98"/>
                  </a:cubicBezTo>
                  <a:cubicBezTo>
                    <a:pt x="207" y="100"/>
                    <a:pt x="207" y="100"/>
                    <a:pt x="207" y="100"/>
                  </a:cubicBezTo>
                  <a:cubicBezTo>
                    <a:pt x="207" y="99"/>
                    <a:pt x="207" y="99"/>
                    <a:pt x="206" y="98"/>
                  </a:cubicBezTo>
                  <a:cubicBezTo>
                    <a:pt x="202" y="99"/>
                    <a:pt x="203" y="102"/>
                    <a:pt x="198" y="101"/>
                  </a:cubicBezTo>
                  <a:cubicBezTo>
                    <a:pt x="198" y="100"/>
                    <a:pt x="201" y="99"/>
                    <a:pt x="202" y="98"/>
                  </a:cubicBezTo>
                  <a:cubicBezTo>
                    <a:pt x="202" y="98"/>
                    <a:pt x="201" y="97"/>
                    <a:pt x="202" y="96"/>
                  </a:cubicBezTo>
                  <a:cubicBezTo>
                    <a:pt x="201" y="97"/>
                    <a:pt x="199" y="101"/>
                    <a:pt x="195" y="99"/>
                  </a:cubicBezTo>
                  <a:cubicBezTo>
                    <a:pt x="194" y="99"/>
                    <a:pt x="195" y="98"/>
                    <a:pt x="196" y="97"/>
                  </a:cubicBezTo>
                  <a:cubicBezTo>
                    <a:pt x="194" y="96"/>
                    <a:pt x="192" y="100"/>
                    <a:pt x="189" y="99"/>
                  </a:cubicBezTo>
                  <a:cubicBezTo>
                    <a:pt x="188" y="99"/>
                    <a:pt x="191" y="98"/>
                    <a:pt x="189" y="97"/>
                  </a:cubicBezTo>
                  <a:cubicBezTo>
                    <a:pt x="188" y="97"/>
                    <a:pt x="188" y="97"/>
                    <a:pt x="189" y="97"/>
                  </a:cubicBezTo>
                  <a:cubicBezTo>
                    <a:pt x="189" y="98"/>
                    <a:pt x="186" y="98"/>
                    <a:pt x="187" y="99"/>
                  </a:cubicBezTo>
                  <a:cubicBezTo>
                    <a:pt x="186" y="99"/>
                    <a:pt x="183" y="99"/>
                    <a:pt x="184" y="101"/>
                  </a:cubicBezTo>
                  <a:cubicBezTo>
                    <a:pt x="183" y="100"/>
                    <a:pt x="181" y="101"/>
                    <a:pt x="180" y="100"/>
                  </a:cubicBezTo>
                  <a:cubicBezTo>
                    <a:pt x="180" y="99"/>
                    <a:pt x="183" y="98"/>
                    <a:pt x="183" y="96"/>
                  </a:cubicBezTo>
                  <a:cubicBezTo>
                    <a:pt x="182" y="97"/>
                    <a:pt x="180" y="97"/>
                    <a:pt x="179" y="98"/>
                  </a:cubicBezTo>
                  <a:cubicBezTo>
                    <a:pt x="177" y="98"/>
                    <a:pt x="178" y="97"/>
                    <a:pt x="177" y="96"/>
                  </a:cubicBezTo>
                  <a:cubicBezTo>
                    <a:pt x="174" y="97"/>
                    <a:pt x="171" y="96"/>
                    <a:pt x="169" y="96"/>
                  </a:cubicBezTo>
                  <a:cubicBezTo>
                    <a:pt x="168" y="96"/>
                    <a:pt x="170" y="96"/>
                    <a:pt x="171" y="95"/>
                  </a:cubicBezTo>
                  <a:cubicBezTo>
                    <a:pt x="168" y="94"/>
                    <a:pt x="167" y="98"/>
                    <a:pt x="163" y="96"/>
                  </a:cubicBezTo>
                  <a:cubicBezTo>
                    <a:pt x="162" y="96"/>
                    <a:pt x="162" y="98"/>
                    <a:pt x="161" y="97"/>
                  </a:cubicBezTo>
                  <a:cubicBezTo>
                    <a:pt x="160" y="98"/>
                    <a:pt x="162" y="97"/>
                    <a:pt x="162" y="99"/>
                  </a:cubicBezTo>
                  <a:cubicBezTo>
                    <a:pt x="161" y="100"/>
                    <a:pt x="161" y="100"/>
                    <a:pt x="161" y="100"/>
                  </a:cubicBezTo>
                  <a:cubicBezTo>
                    <a:pt x="158" y="98"/>
                    <a:pt x="156" y="100"/>
                    <a:pt x="153" y="99"/>
                  </a:cubicBezTo>
                  <a:cubicBezTo>
                    <a:pt x="153" y="97"/>
                    <a:pt x="157" y="96"/>
                    <a:pt x="158" y="98"/>
                  </a:cubicBezTo>
                  <a:cubicBezTo>
                    <a:pt x="159" y="97"/>
                    <a:pt x="160" y="97"/>
                    <a:pt x="162" y="97"/>
                  </a:cubicBezTo>
                  <a:cubicBezTo>
                    <a:pt x="160" y="97"/>
                    <a:pt x="157" y="94"/>
                    <a:pt x="154" y="97"/>
                  </a:cubicBezTo>
                  <a:cubicBezTo>
                    <a:pt x="152" y="96"/>
                    <a:pt x="155" y="95"/>
                    <a:pt x="153" y="94"/>
                  </a:cubicBezTo>
                  <a:cubicBezTo>
                    <a:pt x="151" y="96"/>
                    <a:pt x="146" y="96"/>
                    <a:pt x="142" y="96"/>
                  </a:cubicBezTo>
                  <a:cubicBezTo>
                    <a:pt x="141" y="95"/>
                    <a:pt x="143" y="96"/>
                    <a:pt x="143" y="95"/>
                  </a:cubicBezTo>
                  <a:cubicBezTo>
                    <a:pt x="142" y="95"/>
                    <a:pt x="142" y="94"/>
                    <a:pt x="141" y="93"/>
                  </a:cubicBezTo>
                  <a:cubicBezTo>
                    <a:pt x="138" y="94"/>
                    <a:pt x="136" y="93"/>
                    <a:pt x="134" y="95"/>
                  </a:cubicBezTo>
                  <a:cubicBezTo>
                    <a:pt x="130" y="93"/>
                    <a:pt x="130" y="95"/>
                    <a:pt x="125" y="97"/>
                  </a:cubicBezTo>
                  <a:cubicBezTo>
                    <a:pt x="127" y="97"/>
                    <a:pt x="129" y="96"/>
                    <a:pt x="131" y="97"/>
                  </a:cubicBezTo>
                  <a:cubicBezTo>
                    <a:pt x="132" y="96"/>
                    <a:pt x="132" y="96"/>
                    <a:pt x="131" y="96"/>
                  </a:cubicBezTo>
                  <a:cubicBezTo>
                    <a:pt x="133" y="95"/>
                    <a:pt x="134" y="95"/>
                    <a:pt x="135" y="96"/>
                  </a:cubicBezTo>
                  <a:cubicBezTo>
                    <a:pt x="136" y="96"/>
                    <a:pt x="134" y="96"/>
                    <a:pt x="133" y="96"/>
                  </a:cubicBezTo>
                  <a:cubicBezTo>
                    <a:pt x="134" y="97"/>
                    <a:pt x="138" y="100"/>
                    <a:pt x="140" y="98"/>
                  </a:cubicBezTo>
                  <a:cubicBezTo>
                    <a:pt x="142" y="100"/>
                    <a:pt x="147" y="100"/>
                    <a:pt x="150" y="99"/>
                  </a:cubicBezTo>
                  <a:cubicBezTo>
                    <a:pt x="151" y="100"/>
                    <a:pt x="150" y="101"/>
                    <a:pt x="152" y="99"/>
                  </a:cubicBezTo>
                  <a:cubicBezTo>
                    <a:pt x="157" y="101"/>
                    <a:pt x="161" y="102"/>
                    <a:pt x="166" y="101"/>
                  </a:cubicBezTo>
                  <a:cubicBezTo>
                    <a:pt x="166" y="103"/>
                    <a:pt x="171" y="101"/>
                    <a:pt x="170" y="103"/>
                  </a:cubicBezTo>
                  <a:cubicBezTo>
                    <a:pt x="170" y="103"/>
                    <a:pt x="172" y="103"/>
                    <a:pt x="174" y="102"/>
                  </a:cubicBezTo>
                  <a:cubicBezTo>
                    <a:pt x="173" y="101"/>
                    <a:pt x="172" y="102"/>
                    <a:pt x="171" y="101"/>
                  </a:cubicBezTo>
                  <a:cubicBezTo>
                    <a:pt x="172" y="101"/>
                    <a:pt x="173" y="101"/>
                    <a:pt x="174" y="100"/>
                  </a:cubicBezTo>
                  <a:cubicBezTo>
                    <a:pt x="174" y="101"/>
                    <a:pt x="174" y="102"/>
                    <a:pt x="174" y="102"/>
                  </a:cubicBezTo>
                  <a:cubicBezTo>
                    <a:pt x="175" y="103"/>
                    <a:pt x="176" y="102"/>
                    <a:pt x="177" y="103"/>
                  </a:cubicBezTo>
                  <a:cubicBezTo>
                    <a:pt x="178" y="103"/>
                    <a:pt x="178" y="102"/>
                    <a:pt x="178" y="102"/>
                  </a:cubicBezTo>
                  <a:cubicBezTo>
                    <a:pt x="179" y="103"/>
                    <a:pt x="180" y="104"/>
                    <a:pt x="181" y="102"/>
                  </a:cubicBezTo>
                  <a:cubicBezTo>
                    <a:pt x="182" y="103"/>
                    <a:pt x="183" y="104"/>
                    <a:pt x="184" y="103"/>
                  </a:cubicBezTo>
                  <a:cubicBezTo>
                    <a:pt x="185" y="104"/>
                    <a:pt x="181" y="105"/>
                    <a:pt x="184" y="105"/>
                  </a:cubicBezTo>
                  <a:cubicBezTo>
                    <a:pt x="185" y="103"/>
                    <a:pt x="193" y="104"/>
                    <a:pt x="195" y="105"/>
                  </a:cubicBezTo>
                  <a:cubicBezTo>
                    <a:pt x="196" y="106"/>
                    <a:pt x="195" y="104"/>
                    <a:pt x="197" y="104"/>
                  </a:cubicBezTo>
                  <a:cubicBezTo>
                    <a:pt x="197" y="104"/>
                    <a:pt x="198" y="104"/>
                    <a:pt x="198" y="104"/>
                  </a:cubicBezTo>
                  <a:cubicBezTo>
                    <a:pt x="200" y="104"/>
                    <a:pt x="199" y="105"/>
                    <a:pt x="200" y="106"/>
                  </a:cubicBezTo>
                  <a:cubicBezTo>
                    <a:pt x="203" y="104"/>
                    <a:pt x="209" y="105"/>
                    <a:pt x="213" y="106"/>
                  </a:cubicBezTo>
                  <a:cubicBezTo>
                    <a:pt x="214" y="105"/>
                    <a:pt x="215" y="105"/>
                    <a:pt x="217" y="104"/>
                  </a:cubicBezTo>
                  <a:cubicBezTo>
                    <a:pt x="214" y="103"/>
                    <a:pt x="215" y="105"/>
                    <a:pt x="212" y="105"/>
                  </a:cubicBezTo>
                  <a:cubicBezTo>
                    <a:pt x="214" y="104"/>
                    <a:pt x="213" y="104"/>
                    <a:pt x="212" y="102"/>
                  </a:cubicBezTo>
                  <a:cubicBezTo>
                    <a:pt x="215" y="100"/>
                    <a:pt x="217" y="101"/>
                    <a:pt x="218" y="103"/>
                  </a:cubicBezTo>
                  <a:cubicBezTo>
                    <a:pt x="217" y="104"/>
                    <a:pt x="216" y="101"/>
                    <a:pt x="215" y="103"/>
                  </a:cubicBezTo>
                  <a:cubicBezTo>
                    <a:pt x="217" y="103"/>
                    <a:pt x="218" y="105"/>
                    <a:pt x="216" y="106"/>
                  </a:cubicBezTo>
                  <a:cubicBezTo>
                    <a:pt x="219" y="106"/>
                    <a:pt x="222" y="107"/>
                    <a:pt x="225" y="107"/>
                  </a:cubicBezTo>
                  <a:cubicBezTo>
                    <a:pt x="224" y="109"/>
                    <a:pt x="224" y="108"/>
                    <a:pt x="226" y="109"/>
                  </a:cubicBezTo>
                  <a:cubicBezTo>
                    <a:pt x="225" y="109"/>
                    <a:pt x="223" y="109"/>
                    <a:pt x="222" y="107"/>
                  </a:cubicBezTo>
                  <a:cubicBezTo>
                    <a:pt x="221" y="108"/>
                    <a:pt x="223" y="109"/>
                    <a:pt x="222" y="110"/>
                  </a:cubicBezTo>
                  <a:cubicBezTo>
                    <a:pt x="224" y="109"/>
                    <a:pt x="225" y="110"/>
                    <a:pt x="227" y="110"/>
                  </a:cubicBezTo>
                  <a:cubicBezTo>
                    <a:pt x="228" y="109"/>
                    <a:pt x="226" y="108"/>
                    <a:pt x="225" y="107"/>
                  </a:cubicBezTo>
                  <a:cubicBezTo>
                    <a:pt x="228" y="107"/>
                    <a:pt x="230" y="108"/>
                    <a:pt x="233" y="106"/>
                  </a:cubicBezTo>
                  <a:cubicBezTo>
                    <a:pt x="233" y="105"/>
                    <a:pt x="232" y="104"/>
                    <a:pt x="233" y="103"/>
                  </a:cubicBezTo>
                  <a:cubicBezTo>
                    <a:pt x="235" y="103"/>
                    <a:pt x="233" y="105"/>
                    <a:pt x="235" y="105"/>
                  </a:cubicBezTo>
                  <a:cubicBezTo>
                    <a:pt x="235" y="106"/>
                    <a:pt x="234" y="106"/>
                    <a:pt x="234" y="107"/>
                  </a:cubicBezTo>
                  <a:cubicBezTo>
                    <a:pt x="236" y="109"/>
                    <a:pt x="242" y="107"/>
                    <a:pt x="245" y="110"/>
                  </a:cubicBezTo>
                  <a:cubicBezTo>
                    <a:pt x="249" y="107"/>
                    <a:pt x="253" y="109"/>
                    <a:pt x="256" y="109"/>
                  </a:cubicBezTo>
                  <a:cubicBezTo>
                    <a:pt x="257" y="110"/>
                    <a:pt x="254" y="110"/>
                    <a:pt x="253" y="112"/>
                  </a:cubicBezTo>
                  <a:cubicBezTo>
                    <a:pt x="256" y="113"/>
                    <a:pt x="257" y="110"/>
                    <a:pt x="258" y="113"/>
                  </a:cubicBezTo>
                  <a:cubicBezTo>
                    <a:pt x="258" y="112"/>
                    <a:pt x="258" y="111"/>
                    <a:pt x="258" y="110"/>
                  </a:cubicBezTo>
                  <a:cubicBezTo>
                    <a:pt x="261" y="109"/>
                    <a:pt x="264" y="109"/>
                    <a:pt x="267" y="110"/>
                  </a:cubicBezTo>
                  <a:cubicBezTo>
                    <a:pt x="268" y="107"/>
                    <a:pt x="271" y="108"/>
                    <a:pt x="273" y="108"/>
                  </a:cubicBezTo>
                  <a:cubicBezTo>
                    <a:pt x="274" y="109"/>
                    <a:pt x="273" y="109"/>
                    <a:pt x="272" y="110"/>
                  </a:cubicBezTo>
                  <a:cubicBezTo>
                    <a:pt x="272" y="110"/>
                    <a:pt x="271" y="109"/>
                    <a:pt x="270" y="109"/>
                  </a:cubicBezTo>
                  <a:cubicBezTo>
                    <a:pt x="270" y="109"/>
                    <a:pt x="269" y="109"/>
                    <a:pt x="270" y="110"/>
                  </a:cubicBezTo>
                  <a:cubicBezTo>
                    <a:pt x="269" y="110"/>
                    <a:pt x="269" y="110"/>
                    <a:pt x="269" y="110"/>
                  </a:cubicBezTo>
                  <a:cubicBezTo>
                    <a:pt x="270" y="111"/>
                    <a:pt x="272" y="109"/>
                    <a:pt x="274" y="111"/>
                  </a:cubicBezTo>
                  <a:cubicBezTo>
                    <a:pt x="273" y="112"/>
                    <a:pt x="272" y="111"/>
                    <a:pt x="271" y="112"/>
                  </a:cubicBezTo>
                  <a:cubicBezTo>
                    <a:pt x="270" y="114"/>
                    <a:pt x="273" y="112"/>
                    <a:pt x="274" y="113"/>
                  </a:cubicBezTo>
                  <a:cubicBezTo>
                    <a:pt x="271" y="116"/>
                    <a:pt x="278" y="113"/>
                    <a:pt x="280" y="114"/>
                  </a:cubicBezTo>
                  <a:cubicBezTo>
                    <a:pt x="280" y="113"/>
                    <a:pt x="280" y="111"/>
                    <a:pt x="282" y="111"/>
                  </a:cubicBezTo>
                  <a:cubicBezTo>
                    <a:pt x="281" y="113"/>
                    <a:pt x="284" y="113"/>
                    <a:pt x="284" y="115"/>
                  </a:cubicBezTo>
                  <a:cubicBezTo>
                    <a:pt x="284" y="115"/>
                    <a:pt x="285" y="115"/>
                    <a:pt x="285" y="115"/>
                  </a:cubicBezTo>
                  <a:cubicBezTo>
                    <a:pt x="284" y="113"/>
                    <a:pt x="287" y="113"/>
                    <a:pt x="288" y="111"/>
                  </a:cubicBezTo>
                  <a:cubicBezTo>
                    <a:pt x="289" y="111"/>
                    <a:pt x="293" y="113"/>
                    <a:pt x="295" y="111"/>
                  </a:cubicBezTo>
                  <a:cubicBezTo>
                    <a:pt x="297" y="112"/>
                    <a:pt x="296" y="113"/>
                    <a:pt x="295" y="114"/>
                  </a:cubicBezTo>
                  <a:cubicBezTo>
                    <a:pt x="298" y="115"/>
                    <a:pt x="300" y="115"/>
                    <a:pt x="302" y="116"/>
                  </a:cubicBezTo>
                  <a:cubicBezTo>
                    <a:pt x="302" y="115"/>
                    <a:pt x="303" y="115"/>
                    <a:pt x="304" y="115"/>
                  </a:cubicBezTo>
                  <a:cubicBezTo>
                    <a:pt x="302" y="113"/>
                    <a:pt x="302" y="113"/>
                    <a:pt x="302" y="113"/>
                  </a:cubicBezTo>
                  <a:cubicBezTo>
                    <a:pt x="300" y="115"/>
                    <a:pt x="298" y="113"/>
                    <a:pt x="297" y="113"/>
                  </a:cubicBezTo>
                  <a:cubicBezTo>
                    <a:pt x="299" y="111"/>
                    <a:pt x="301" y="114"/>
                    <a:pt x="303" y="112"/>
                  </a:cubicBezTo>
                  <a:cubicBezTo>
                    <a:pt x="303" y="116"/>
                    <a:pt x="308" y="114"/>
                    <a:pt x="312" y="116"/>
                  </a:cubicBezTo>
                  <a:cubicBezTo>
                    <a:pt x="310" y="115"/>
                    <a:pt x="309" y="116"/>
                    <a:pt x="308" y="115"/>
                  </a:cubicBezTo>
                  <a:cubicBezTo>
                    <a:pt x="308" y="117"/>
                    <a:pt x="311" y="116"/>
                    <a:pt x="313" y="116"/>
                  </a:cubicBezTo>
                  <a:cubicBezTo>
                    <a:pt x="313" y="115"/>
                    <a:pt x="313" y="115"/>
                    <a:pt x="314" y="114"/>
                  </a:cubicBezTo>
                  <a:cubicBezTo>
                    <a:pt x="316" y="113"/>
                    <a:pt x="315" y="115"/>
                    <a:pt x="316" y="116"/>
                  </a:cubicBezTo>
                  <a:cubicBezTo>
                    <a:pt x="316" y="115"/>
                    <a:pt x="317" y="116"/>
                    <a:pt x="318" y="116"/>
                  </a:cubicBezTo>
                  <a:cubicBezTo>
                    <a:pt x="318" y="114"/>
                    <a:pt x="320" y="114"/>
                    <a:pt x="322" y="116"/>
                  </a:cubicBezTo>
                  <a:cubicBezTo>
                    <a:pt x="321" y="114"/>
                    <a:pt x="323" y="115"/>
                    <a:pt x="325" y="113"/>
                  </a:cubicBezTo>
                  <a:cubicBezTo>
                    <a:pt x="327" y="115"/>
                    <a:pt x="322" y="115"/>
                    <a:pt x="325" y="116"/>
                  </a:cubicBezTo>
                  <a:cubicBezTo>
                    <a:pt x="326" y="114"/>
                    <a:pt x="327" y="114"/>
                    <a:pt x="328" y="113"/>
                  </a:cubicBezTo>
                  <a:cubicBezTo>
                    <a:pt x="331" y="114"/>
                    <a:pt x="326" y="115"/>
                    <a:pt x="327" y="116"/>
                  </a:cubicBezTo>
                  <a:cubicBezTo>
                    <a:pt x="329" y="116"/>
                    <a:pt x="329" y="116"/>
                    <a:pt x="331" y="114"/>
                  </a:cubicBezTo>
                  <a:cubicBezTo>
                    <a:pt x="333" y="115"/>
                    <a:pt x="329" y="115"/>
                    <a:pt x="330" y="116"/>
                  </a:cubicBezTo>
                  <a:cubicBezTo>
                    <a:pt x="334" y="118"/>
                    <a:pt x="335" y="115"/>
                    <a:pt x="339" y="114"/>
                  </a:cubicBezTo>
                  <a:cubicBezTo>
                    <a:pt x="340" y="115"/>
                    <a:pt x="339" y="116"/>
                    <a:pt x="341" y="117"/>
                  </a:cubicBezTo>
                  <a:cubicBezTo>
                    <a:pt x="343" y="115"/>
                    <a:pt x="345" y="116"/>
                    <a:pt x="347" y="115"/>
                  </a:cubicBezTo>
                  <a:cubicBezTo>
                    <a:pt x="348" y="116"/>
                    <a:pt x="347" y="117"/>
                    <a:pt x="347" y="118"/>
                  </a:cubicBezTo>
                  <a:cubicBezTo>
                    <a:pt x="346" y="119"/>
                    <a:pt x="346" y="118"/>
                    <a:pt x="345" y="119"/>
                  </a:cubicBezTo>
                  <a:cubicBezTo>
                    <a:pt x="344" y="118"/>
                    <a:pt x="345" y="117"/>
                    <a:pt x="345" y="117"/>
                  </a:cubicBezTo>
                  <a:cubicBezTo>
                    <a:pt x="342" y="117"/>
                    <a:pt x="342" y="118"/>
                    <a:pt x="338" y="118"/>
                  </a:cubicBezTo>
                  <a:cubicBezTo>
                    <a:pt x="340" y="118"/>
                    <a:pt x="342" y="120"/>
                    <a:pt x="344" y="119"/>
                  </a:cubicBezTo>
                  <a:cubicBezTo>
                    <a:pt x="346" y="120"/>
                    <a:pt x="342" y="119"/>
                    <a:pt x="343" y="120"/>
                  </a:cubicBezTo>
                  <a:cubicBezTo>
                    <a:pt x="341" y="120"/>
                    <a:pt x="339" y="120"/>
                    <a:pt x="337" y="120"/>
                  </a:cubicBezTo>
                  <a:cubicBezTo>
                    <a:pt x="337" y="120"/>
                    <a:pt x="338" y="121"/>
                    <a:pt x="337" y="121"/>
                  </a:cubicBezTo>
                  <a:cubicBezTo>
                    <a:pt x="335" y="122"/>
                    <a:pt x="336" y="120"/>
                    <a:pt x="335" y="119"/>
                  </a:cubicBezTo>
                  <a:cubicBezTo>
                    <a:pt x="334" y="120"/>
                    <a:pt x="333" y="120"/>
                    <a:pt x="332" y="120"/>
                  </a:cubicBezTo>
                  <a:cubicBezTo>
                    <a:pt x="332" y="124"/>
                    <a:pt x="328" y="119"/>
                    <a:pt x="326" y="122"/>
                  </a:cubicBezTo>
                  <a:cubicBezTo>
                    <a:pt x="324" y="121"/>
                    <a:pt x="326" y="120"/>
                    <a:pt x="324" y="120"/>
                  </a:cubicBezTo>
                  <a:cubicBezTo>
                    <a:pt x="323" y="121"/>
                    <a:pt x="324" y="122"/>
                    <a:pt x="323" y="124"/>
                  </a:cubicBezTo>
                  <a:cubicBezTo>
                    <a:pt x="324" y="125"/>
                    <a:pt x="325" y="124"/>
                    <a:pt x="327" y="124"/>
                  </a:cubicBezTo>
                  <a:cubicBezTo>
                    <a:pt x="327" y="124"/>
                    <a:pt x="326" y="124"/>
                    <a:pt x="326" y="123"/>
                  </a:cubicBezTo>
                  <a:cubicBezTo>
                    <a:pt x="327" y="122"/>
                    <a:pt x="329" y="123"/>
                    <a:pt x="330" y="123"/>
                  </a:cubicBezTo>
                  <a:cubicBezTo>
                    <a:pt x="331" y="124"/>
                    <a:pt x="329" y="124"/>
                    <a:pt x="328" y="125"/>
                  </a:cubicBezTo>
                  <a:cubicBezTo>
                    <a:pt x="327" y="125"/>
                    <a:pt x="325" y="125"/>
                    <a:pt x="323" y="126"/>
                  </a:cubicBezTo>
                  <a:cubicBezTo>
                    <a:pt x="321" y="125"/>
                    <a:pt x="323" y="124"/>
                    <a:pt x="321" y="124"/>
                  </a:cubicBezTo>
                  <a:cubicBezTo>
                    <a:pt x="318" y="129"/>
                    <a:pt x="308" y="126"/>
                    <a:pt x="303" y="126"/>
                  </a:cubicBezTo>
                  <a:cubicBezTo>
                    <a:pt x="302" y="125"/>
                    <a:pt x="304" y="124"/>
                    <a:pt x="304" y="123"/>
                  </a:cubicBezTo>
                  <a:cubicBezTo>
                    <a:pt x="309" y="124"/>
                    <a:pt x="314" y="125"/>
                    <a:pt x="320" y="124"/>
                  </a:cubicBezTo>
                  <a:cubicBezTo>
                    <a:pt x="321" y="123"/>
                    <a:pt x="318" y="123"/>
                    <a:pt x="317" y="124"/>
                  </a:cubicBezTo>
                  <a:cubicBezTo>
                    <a:pt x="316" y="123"/>
                    <a:pt x="314" y="124"/>
                    <a:pt x="316" y="122"/>
                  </a:cubicBezTo>
                  <a:cubicBezTo>
                    <a:pt x="314" y="122"/>
                    <a:pt x="313" y="123"/>
                    <a:pt x="311" y="123"/>
                  </a:cubicBezTo>
                  <a:cubicBezTo>
                    <a:pt x="311" y="122"/>
                    <a:pt x="313" y="121"/>
                    <a:pt x="310" y="120"/>
                  </a:cubicBezTo>
                  <a:cubicBezTo>
                    <a:pt x="309" y="122"/>
                    <a:pt x="308" y="122"/>
                    <a:pt x="306" y="121"/>
                  </a:cubicBezTo>
                  <a:cubicBezTo>
                    <a:pt x="305" y="121"/>
                    <a:pt x="307" y="120"/>
                    <a:pt x="305" y="119"/>
                  </a:cubicBezTo>
                  <a:cubicBezTo>
                    <a:pt x="302" y="118"/>
                    <a:pt x="298" y="120"/>
                    <a:pt x="296" y="121"/>
                  </a:cubicBezTo>
                  <a:cubicBezTo>
                    <a:pt x="296" y="121"/>
                    <a:pt x="295" y="120"/>
                    <a:pt x="295" y="120"/>
                  </a:cubicBezTo>
                  <a:cubicBezTo>
                    <a:pt x="297" y="119"/>
                    <a:pt x="296" y="121"/>
                    <a:pt x="297" y="119"/>
                  </a:cubicBezTo>
                  <a:cubicBezTo>
                    <a:pt x="295" y="118"/>
                    <a:pt x="292" y="119"/>
                    <a:pt x="289" y="118"/>
                  </a:cubicBezTo>
                  <a:cubicBezTo>
                    <a:pt x="286" y="121"/>
                    <a:pt x="286" y="121"/>
                    <a:pt x="286" y="121"/>
                  </a:cubicBezTo>
                  <a:cubicBezTo>
                    <a:pt x="285" y="120"/>
                    <a:pt x="285" y="119"/>
                    <a:pt x="283" y="118"/>
                  </a:cubicBezTo>
                  <a:cubicBezTo>
                    <a:pt x="281" y="120"/>
                    <a:pt x="284" y="120"/>
                    <a:pt x="285" y="121"/>
                  </a:cubicBezTo>
                  <a:cubicBezTo>
                    <a:pt x="283" y="123"/>
                    <a:pt x="282" y="119"/>
                    <a:pt x="280" y="121"/>
                  </a:cubicBezTo>
                  <a:cubicBezTo>
                    <a:pt x="278" y="120"/>
                    <a:pt x="282" y="119"/>
                    <a:pt x="279" y="117"/>
                  </a:cubicBezTo>
                  <a:cubicBezTo>
                    <a:pt x="279" y="118"/>
                    <a:pt x="279" y="118"/>
                    <a:pt x="280" y="118"/>
                  </a:cubicBezTo>
                  <a:cubicBezTo>
                    <a:pt x="276" y="120"/>
                    <a:pt x="273" y="119"/>
                    <a:pt x="269" y="118"/>
                  </a:cubicBezTo>
                  <a:cubicBezTo>
                    <a:pt x="267" y="120"/>
                    <a:pt x="270" y="121"/>
                    <a:pt x="272" y="121"/>
                  </a:cubicBezTo>
                  <a:cubicBezTo>
                    <a:pt x="270" y="121"/>
                    <a:pt x="269" y="125"/>
                    <a:pt x="267" y="123"/>
                  </a:cubicBezTo>
                  <a:cubicBezTo>
                    <a:pt x="266" y="122"/>
                    <a:pt x="269" y="123"/>
                    <a:pt x="268" y="122"/>
                  </a:cubicBezTo>
                  <a:cubicBezTo>
                    <a:pt x="267" y="120"/>
                    <a:pt x="267" y="122"/>
                    <a:pt x="266" y="121"/>
                  </a:cubicBezTo>
                  <a:cubicBezTo>
                    <a:pt x="265" y="122"/>
                    <a:pt x="266" y="123"/>
                    <a:pt x="263" y="123"/>
                  </a:cubicBezTo>
                  <a:cubicBezTo>
                    <a:pt x="262" y="123"/>
                    <a:pt x="262" y="122"/>
                    <a:pt x="263" y="121"/>
                  </a:cubicBezTo>
                  <a:cubicBezTo>
                    <a:pt x="261" y="120"/>
                    <a:pt x="261" y="124"/>
                    <a:pt x="259" y="123"/>
                  </a:cubicBezTo>
                  <a:cubicBezTo>
                    <a:pt x="258" y="122"/>
                    <a:pt x="261" y="121"/>
                    <a:pt x="259" y="120"/>
                  </a:cubicBezTo>
                  <a:cubicBezTo>
                    <a:pt x="258" y="121"/>
                    <a:pt x="258" y="121"/>
                    <a:pt x="257" y="122"/>
                  </a:cubicBezTo>
                  <a:cubicBezTo>
                    <a:pt x="256" y="122"/>
                    <a:pt x="256" y="123"/>
                    <a:pt x="255" y="122"/>
                  </a:cubicBezTo>
                  <a:cubicBezTo>
                    <a:pt x="255" y="121"/>
                    <a:pt x="258" y="121"/>
                    <a:pt x="257" y="119"/>
                  </a:cubicBezTo>
                  <a:cubicBezTo>
                    <a:pt x="255" y="120"/>
                    <a:pt x="255" y="119"/>
                    <a:pt x="253" y="117"/>
                  </a:cubicBezTo>
                  <a:cubicBezTo>
                    <a:pt x="249" y="116"/>
                    <a:pt x="244" y="118"/>
                    <a:pt x="241" y="118"/>
                  </a:cubicBezTo>
                  <a:cubicBezTo>
                    <a:pt x="244" y="116"/>
                    <a:pt x="234" y="117"/>
                    <a:pt x="231" y="116"/>
                  </a:cubicBezTo>
                  <a:cubicBezTo>
                    <a:pt x="231" y="114"/>
                    <a:pt x="235" y="116"/>
                    <a:pt x="237" y="114"/>
                  </a:cubicBezTo>
                  <a:cubicBezTo>
                    <a:pt x="233" y="113"/>
                    <a:pt x="230" y="116"/>
                    <a:pt x="227" y="114"/>
                  </a:cubicBezTo>
                  <a:cubicBezTo>
                    <a:pt x="227" y="115"/>
                    <a:pt x="228" y="115"/>
                    <a:pt x="228" y="115"/>
                  </a:cubicBezTo>
                  <a:cubicBezTo>
                    <a:pt x="227" y="117"/>
                    <a:pt x="226" y="116"/>
                    <a:pt x="225" y="117"/>
                  </a:cubicBezTo>
                  <a:cubicBezTo>
                    <a:pt x="221" y="114"/>
                    <a:pt x="217" y="117"/>
                    <a:pt x="215" y="114"/>
                  </a:cubicBezTo>
                  <a:cubicBezTo>
                    <a:pt x="211" y="116"/>
                    <a:pt x="208" y="114"/>
                    <a:pt x="205" y="117"/>
                  </a:cubicBezTo>
                  <a:cubicBezTo>
                    <a:pt x="206" y="117"/>
                    <a:pt x="205" y="117"/>
                    <a:pt x="207" y="118"/>
                  </a:cubicBezTo>
                  <a:cubicBezTo>
                    <a:pt x="202" y="120"/>
                    <a:pt x="200" y="117"/>
                    <a:pt x="200" y="114"/>
                  </a:cubicBezTo>
                  <a:cubicBezTo>
                    <a:pt x="199" y="115"/>
                    <a:pt x="200" y="116"/>
                    <a:pt x="199" y="118"/>
                  </a:cubicBezTo>
                  <a:cubicBezTo>
                    <a:pt x="197" y="118"/>
                    <a:pt x="195" y="118"/>
                    <a:pt x="193" y="117"/>
                  </a:cubicBezTo>
                  <a:cubicBezTo>
                    <a:pt x="192" y="116"/>
                    <a:pt x="195" y="116"/>
                    <a:pt x="196" y="115"/>
                  </a:cubicBezTo>
                  <a:cubicBezTo>
                    <a:pt x="197" y="116"/>
                    <a:pt x="189" y="114"/>
                    <a:pt x="188" y="115"/>
                  </a:cubicBezTo>
                  <a:cubicBezTo>
                    <a:pt x="187" y="114"/>
                    <a:pt x="187" y="113"/>
                    <a:pt x="188" y="113"/>
                  </a:cubicBezTo>
                  <a:cubicBezTo>
                    <a:pt x="188" y="112"/>
                    <a:pt x="186" y="113"/>
                    <a:pt x="185" y="113"/>
                  </a:cubicBezTo>
                  <a:cubicBezTo>
                    <a:pt x="185" y="114"/>
                    <a:pt x="186" y="114"/>
                    <a:pt x="186" y="115"/>
                  </a:cubicBezTo>
                  <a:cubicBezTo>
                    <a:pt x="183" y="115"/>
                    <a:pt x="177" y="111"/>
                    <a:pt x="172" y="113"/>
                  </a:cubicBezTo>
                  <a:cubicBezTo>
                    <a:pt x="170" y="111"/>
                    <a:pt x="170" y="111"/>
                    <a:pt x="170" y="111"/>
                  </a:cubicBezTo>
                  <a:cubicBezTo>
                    <a:pt x="169" y="112"/>
                    <a:pt x="168" y="111"/>
                    <a:pt x="167" y="112"/>
                  </a:cubicBezTo>
                  <a:cubicBezTo>
                    <a:pt x="163" y="109"/>
                    <a:pt x="159" y="112"/>
                    <a:pt x="155" y="109"/>
                  </a:cubicBezTo>
                  <a:cubicBezTo>
                    <a:pt x="151" y="111"/>
                    <a:pt x="147" y="110"/>
                    <a:pt x="143" y="108"/>
                  </a:cubicBezTo>
                  <a:cubicBezTo>
                    <a:pt x="145" y="106"/>
                    <a:pt x="146" y="106"/>
                    <a:pt x="147" y="105"/>
                  </a:cubicBezTo>
                  <a:cubicBezTo>
                    <a:pt x="143" y="105"/>
                    <a:pt x="138" y="107"/>
                    <a:pt x="136" y="105"/>
                  </a:cubicBezTo>
                  <a:cubicBezTo>
                    <a:pt x="136" y="108"/>
                    <a:pt x="133" y="110"/>
                    <a:pt x="134" y="113"/>
                  </a:cubicBezTo>
                  <a:cubicBezTo>
                    <a:pt x="132" y="113"/>
                    <a:pt x="130" y="112"/>
                    <a:pt x="128" y="111"/>
                  </a:cubicBezTo>
                  <a:cubicBezTo>
                    <a:pt x="128" y="114"/>
                    <a:pt x="136" y="112"/>
                    <a:pt x="136" y="116"/>
                  </a:cubicBezTo>
                  <a:cubicBezTo>
                    <a:pt x="135" y="117"/>
                    <a:pt x="134" y="115"/>
                    <a:pt x="133" y="115"/>
                  </a:cubicBezTo>
                  <a:cubicBezTo>
                    <a:pt x="133" y="117"/>
                    <a:pt x="129" y="115"/>
                    <a:pt x="128" y="117"/>
                  </a:cubicBezTo>
                  <a:cubicBezTo>
                    <a:pt x="128" y="116"/>
                    <a:pt x="128" y="114"/>
                    <a:pt x="126" y="113"/>
                  </a:cubicBezTo>
                  <a:cubicBezTo>
                    <a:pt x="126" y="115"/>
                    <a:pt x="125" y="115"/>
                    <a:pt x="123" y="116"/>
                  </a:cubicBezTo>
                  <a:cubicBezTo>
                    <a:pt x="121" y="115"/>
                    <a:pt x="119" y="114"/>
                    <a:pt x="119" y="116"/>
                  </a:cubicBezTo>
                  <a:cubicBezTo>
                    <a:pt x="117" y="115"/>
                    <a:pt x="118" y="113"/>
                    <a:pt x="116" y="114"/>
                  </a:cubicBezTo>
                  <a:cubicBezTo>
                    <a:pt x="115" y="112"/>
                    <a:pt x="116" y="113"/>
                    <a:pt x="117" y="112"/>
                  </a:cubicBezTo>
                  <a:cubicBezTo>
                    <a:pt x="115" y="112"/>
                    <a:pt x="113" y="111"/>
                    <a:pt x="111" y="112"/>
                  </a:cubicBezTo>
                  <a:cubicBezTo>
                    <a:pt x="110" y="111"/>
                    <a:pt x="113" y="110"/>
                    <a:pt x="111" y="109"/>
                  </a:cubicBezTo>
                  <a:cubicBezTo>
                    <a:pt x="111" y="109"/>
                    <a:pt x="110" y="112"/>
                    <a:pt x="108" y="111"/>
                  </a:cubicBezTo>
                  <a:cubicBezTo>
                    <a:pt x="108" y="111"/>
                    <a:pt x="107" y="112"/>
                    <a:pt x="109" y="113"/>
                  </a:cubicBezTo>
                  <a:cubicBezTo>
                    <a:pt x="106" y="114"/>
                    <a:pt x="106" y="114"/>
                    <a:pt x="105" y="115"/>
                  </a:cubicBezTo>
                  <a:cubicBezTo>
                    <a:pt x="105" y="117"/>
                    <a:pt x="104" y="114"/>
                    <a:pt x="103" y="115"/>
                  </a:cubicBezTo>
                  <a:cubicBezTo>
                    <a:pt x="101" y="116"/>
                    <a:pt x="104" y="116"/>
                    <a:pt x="105" y="117"/>
                  </a:cubicBezTo>
                  <a:cubicBezTo>
                    <a:pt x="103" y="117"/>
                    <a:pt x="102" y="116"/>
                    <a:pt x="101" y="117"/>
                  </a:cubicBezTo>
                  <a:cubicBezTo>
                    <a:pt x="100" y="116"/>
                    <a:pt x="103" y="115"/>
                    <a:pt x="101" y="114"/>
                  </a:cubicBezTo>
                  <a:cubicBezTo>
                    <a:pt x="100" y="116"/>
                    <a:pt x="98" y="115"/>
                    <a:pt x="99" y="114"/>
                  </a:cubicBezTo>
                  <a:cubicBezTo>
                    <a:pt x="96" y="117"/>
                    <a:pt x="91" y="115"/>
                    <a:pt x="87" y="113"/>
                  </a:cubicBezTo>
                  <a:cubicBezTo>
                    <a:pt x="87" y="114"/>
                    <a:pt x="86" y="115"/>
                    <a:pt x="86" y="115"/>
                  </a:cubicBezTo>
                  <a:cubicBezTo>
                    <a:pt x="88" y="116"/>
                    <a:pt x="87" y="116"/>
                    <a:pt x="89" y="117"/>
                  </a:cubicBezTo>
                  <a:cubicBezTo>
                    <a:pt x="90" y="117"/>
                    <a:pt x="89" y="116"/>
                    <a:pt x="88" y="116"/>
                  </a:cubicBezTo>
                  <a:cubicBezTo>
                    <a:pt x="92" y="115"/>
                    <a:pt x="96" y="117"/>
                    <a:pt x="100" y="118"/>
                  </a:cubicBezTo>
                  <a:cubicBezTo>
                    <a:pt x="96" y="119"/>
                    <a:pt x="93" y="117"/>
                    <a:pt x="90" y="118"/>
                  </a:cubicBezTo>
                  <a:cubicBezTo>
                    <a:pt x="92" y="118"/>
                    <a:pt x="93" y="119"/>
                    <a:pt x="95" y="119"/>
                  </a:cubicBezTo>
                  <a:cubicBezTo>
                    <a:pt x="93" y="120"/>
                    <a:pt x="91" y="118"/>
                    <a:pt x="90" y="121"/>
                  </a:cubicBezTo>
                  <a:cubicBezTo>
                    <a:pt x="89" y="120"/>
                    <a:pt x="90" y="119"/>
                    <a:pt x="89" y="118"/>
                  </a:cubicBezTo>
                  <a:cubicBezTo>
                    <a:pt x="88" y="119"/>
                    <a:pt x="87" y="118"/>
                    <a:pt x="86" y="119"/>
                  </a:cubicBezTo>
                  <a:cubicBezTo>
                    <a:pt x="85" y="119"/>
                    <a:pt x="86" y="118"/>
                    <a:pt x="87" y="117"/>
                  </a:cubicBezTo>
                  <a:cubicBezTo>
                    <a:pt x="86" y="117"/>
                    <a:pt x="85" y="118"/>
                    <a:pt x="84" y="117"/>
                  </a:cubicBezTo>
                  <a:cubicBezTo>
                    <a:pt x="84" y="119"/>
                    <a:pt x="81" y="118"/>
                    <a:pt x="81" y="120"/>
                  </a:cubicBezTo>
                  <a:cubicBezTo>
                    <a:pt x="78" y="119"/>
                    <a:pt x="81" y="117"/>
                    <a:pt x="79" y="116"/>
                  </a:cubicBezTo>
                  <a:cubicBezTo>
                    <a:pt x="77" y="117"/>
                    <a:pt x="73" y="116"/>
                    <a:pt x="72" y="115"/>
                  </a:cubicBezTo>
                  <a:cubicBezTo>
                    <a:pt x="70" y="116"/>
                    <a:pt x="70" y="114"/>
                    <a:pt x="67" y="115"/>
                  </a:cubicBezTo>
                  <a:cubicBezTo>
                    <a:pt x="66" y="114"/>
                    <a:pt x="68" y="115"/>
                    <a:pt x="69" y="114"/>
                  </a:cubicBezTo>
                  <a:cubicBezTo>
                    <a:pt x="66" y="112"/>
                    <a:pt x="64" y="114"/>
                    <a:pt x="61" y="113"/>
                  </a:cubicBezTo>
                  <a:cubicBezTo>
                    <a:pt x="60" y="114"/>
                    <a:pt x="60" y="114"/>
                    <a:pt x="60" y="116"/>
                  </a:cubicBezTo>
                  <a:cubicBezTo>
                    <a:pt x="58" y="116"/>
                    <a:pt x="55" y="116"/>
                    <a:pt x="55" y="118"/>
                  </a:cubicBezTo>
                  <a:cubicBezTo>
                    <a:pt x="53" y="117"/>
                    <a:pt x="56" y="117"/>
                    <a:pt x="54" y="116"/>
                  </a:cubicBezTo>
                  <a:cubicBezTo>
                    <a:pt x="53" y="116"/>
                    <a:pt x="52" y="117"/>
                    <a:pt x="50" y="116"/>
                  </a:cubicBezTo>
                  <a:cubicBezTo>
                    <a:pt x="49" y="117"/>
                    <a:pt x="50" y="118"/>
                    <a:pt x="48" y="118"/>
                  </a:cubicBezTo>
                  <a:cubicBezTo>
                    <a:pt x="47" y="116"/>
                    <a:pt x="50" y="115"/>
                    <a:pt x="50" y="114"/>
                  </a:cubicBezTo>
                  <a:cubicBezTo>
                    <a:pt x="51" y="113"/>
                    <a:pt x="52" y="116"/>
                    <a:pt x="53" y="114"/>
                  </a:cubicBezTo>
                  <a:cubicBezTo>
                    <a:pt x="53" y="113"/>
                    <a:pt x="49" y="113"/>
                    <a:pt x="47" y="114"/>
                  </a:cubicBezTo>
                  <a:cubicBezTo>
                    <a:pt x="46" y="114"/>
                    <a:pt x="47" y="113"/>
                    <a:pt x="45" y="112"/>
                  </a:cubicBezTo>
                  <a:cubicBezTo>
                    <a:pt x="43" y="113"/>
                    <a:pt x="39" y="115"/>
                    <a:pt x="38" y="113"/>
                  </a:cubicBezTo>
                  <a:cubicBezTo>
                    <a:pt x="37" y="113"/>
                    <a:pt x="37" y="114"/>
                    <a:pt x="37" y="114"/>
                  </a:cubicBezTo>
                  <a:cubicBezTo>
                    <a:pt x="36" y="115"/>
                    <a:pt x="34" y="115"/>
                    <a:pt x="32" y="113"/>
                  </a:cubicBezTo>
                  <a:cubicBezTo>
                    <a:pt x="31" y="115"/>
                    <a:pt x="30" y="114"/>
                    <a:pt x="29" y="115"/>
                  </a:cubicBezTo>
                  <a:cubicBezTo>
                    <a:pt x="31" y="114"/>
                    <a:pt x="33" y="117"/>
                    <a:pt x="35" y="115"/>
                  </a:cubicBezTo>
                  <a:cubicBezTo>
                    <a:pt x="36" y="117"/>
                    <a:pt x="34" y="118"/>
                    <a:pt x="38" y="119"/>
                  </a:cubicBezTo>
                  <a:cubicBezTo>
                    <a:pt x="35" y="121"/>
                    <a:pt x="34" y="119"/>
                    <a:pt x="34" y="118"/>
                  </a:cubicBezTo>
                  <a:cubicBezTo>
                    <a:pt x="32" y="120"/>
                    <a:pt x="35" y="120"/>
                    <a:pt x="35" y="121"/>
                  </a:cubicBezTo>
                  <a:cubicBezTo>
                    <a:pt x="36" y="120"/>
                    <a:pt x="37" y="120"/>
                    <a:pt x="38" y="121"/>
                  </a:cubicBezTo>
                  <a:cubicBezTo>
                    <a:pt x="39" y="120"/>
                    <a:pt x="40" y="121"/>
                    <a:pt x="40" y="119"/>
                  </a:cubicBezTo>
                  <a:cubicBezTo>
                    <a:pt x="39" y="119"/>
                    <a:pt x="38" y="120"/>
                    <a:pt x="38" y="118"/>
                  </a:cubicBezTo>
                  <a:cubicBezTo>
                    <a:pt x="39" y="117"/>
                    <a:pt x="40" y="119"/>
                    <a:pt x="41" y="118"/>
                  </a:cubicBezTo>
                  <a:cubicBezTo>
                    <a:pt x="42" y="119"/>
                    <a:pt x="40" y="120"/>
                    <a:pt x="43" y="120"/>
                  </a:cubicBezTo>
                  <a:cubicBezTo>
                    <a:pt x="42" y="118"/>
                    <a:pt x="45" y="120"/>
                    <a:pt x="46" y="120"/>
                  </a:cubicBezTo>
                  <a:cubicBezTo>
                    <a:pt x="47" y="121"/>
                    <a:pt x="46" y="123"/>
                    <a:pt x="45" y="122"/>
                  </a:cubicBezTo>
                  <a:cubicBezTo>
                    <a:pt x="46" y="122"/>
                    <a:pt x="49" y="124"/>
                    <a:pt x="51" y="123"/>
                  </a:cubicBezTo>
                  <a:cubicBezTo>
                    <a:pt x="53" y="126"/>
                    <a:pt x="56" y="124"/>
                    <a:pt x="57" y="127"/>
                  </a:cubicBezTo>
                  <a:cubicBezTo>
                    <a:pt x="59" y="126"/>
                    <a:pt x="59" y="125"/>
                    <a:pt x="62" y="125"/>
                  </a:cubicBezTo>
                  <a:cubicBezTo>
                    <a:pt x="62" y="125"/>
                    <a:pt x="61" y="126"/>
                    <a:pt x="60" y="126"/>
                  </a:cubicBezTo>
                  <a:cubicBezTo>
                    <a:pt x="62" y="129"/>
                    <a:pt x="64" y="127"/>
                    <a:pt x="66" y="128"/>
                  </a:cubicBezTo>
                  <a:cubicBezTo>
                    <a:pt x="67" y="127"/>
                    <a:pt x="66" y="127"/>
                    <a:pt x="65" y="127"/>
                  </a:cubicBezTo>
                  <a:cubicBezTo>
                    <a:pt x="66" y="125"/>
                    <a:pt x="68" y="127"/>
                    <a:pt x="68" y="125"/>
                  </a:cubicBezTo>
                  <a:cubicBezTo>
                    <a:pt x="68" y="125"/>
                    <a:pt x="69" y="127"/>
                    <a:pt x="70" y="126"/>
                  </a:cubicBezTo>
                  <a:cubicBezTo>
                    <a:pt x="71" y="128"/>
                    <a:pt x="70" y="127"/>
                    <a:pt x="69" y="128"/>
                  </a:cubicBezTo>
                  <a:cubicBezTo>
                    <a:pt x="71" y="129"/>
                    <a:pt x="74" y="127"/>
                    <a:pt x="76" y="130"/>
                  </a:cubicBezTo>
                  <a:cubicBezTo>
                    <a:pt x="77" y="126"/>
                    <a:pt x="79" y="132"/>
                    <a:pt x="81" y="128"/>
                  </a:cubicBezTo>
                  <a:cubicBezTo>
                    <a:pt x="81" y="131"/>
                    <a:pt x="83" y="129"/>
                    <a:pt x="84" y="131"/>
                  </a:cubicBezTo>
                  <a:cubicBezTo>
                    <a:pt x="82" y="131"/>
                    <a:pt x="80" y="132"/>
                    <a:pt x="79" y="130"/>
                  </a:cubicBezTo>
                  <a:cubicBezTo>
                    <a:pt x="77" y="133"/>
                    <a:pt x="73" y="131"/>
                    <a:pt x="70" y="129"/>
                  </a:cubicBezTo>
                  <a:cubicBezTo>
                    <a:pt x="70" y="130"/>
                    <a:pt x="70" y="131"/>
                    <a:pt x="68" y="132"/>
                  </a:cubicBezTo>
                  <a:cubicBezTo>
                    <a:pt x="72" y="129"/>
                    <a:pt x="81" y="137"/>
                    <a:pt x="85" y="130"/>
                  </a:cubicBezTo>
                  <a:cubicBezTo>
                    <a:pt x="88" y="131"/>
                    <a:pt x="91" y="130"/>
                    <a:pt x="94" y="131"/>
                  </a:cubicBezTo>
                  <a:cubicBezTo>
                    <a:pt x="94" y="130"/>
                    <a:pt x="94" y="130"/>
                    <a:pt x="93" y="130"/>
                  </a:cubicBezTo>
                  <a:cubicBezTo>
                    <a:pt x="95" y="128"/>
                    <a:pt x="95" y="128"/>
                    <a:pt x="95" y="128"/>
                  </a:cubicBezTo>
                  <a:cubicBezTo>
                    <a:pt x="96" y="128"/>
                    <a:pt x="97" y="128"/>
                    <a:pt x="98" y="128"/>
                  </a:cubicBezTo>
                  <a:cubicBezTo>
                    <a:pt x="97" y="130"/>
                    <a:pt x="95" y="128"/>
                    <a:pt x="94" y="130"/>
                  </a:cubicBezTo>
                  <a:cubicBezTo>
                    <a:pt x="95" y="131"/>
                    <a:pt x="97" y="131"/>
                    <a:pt x="98" y="132"/>
                  </a:cubicBezTo>
                  <a:cubicBezTo>
                    <a:pt x="100" y="130"/>
                    <a:pt x="100" y="130"/>
                    <a:pt x="100" y="130"/>
                  </a:cubicBezTo>
                  <a:cubicBezTo>
                    <a:pt x="101" y="130"/>
                    <a:pt x="101" y="131"/>
                    <a:pt x="102" y="131"/>
                  </a:cubicBezTo>
                  <a:cubicBezTo>
                    <a:pt x="103" y="132"/>
                    <a:pt x="102" y="132"/>
                    <a:pt x="101" y="133"/>
                  </a:cubicBezTo>
                  <a:cubicBezTo>
                    <a:pt x="104" y="134"/>
                    <a:pt x="103" y="130"/>
                    <a:pt x="106" y="131"/>
                  </a:cubicBezTo>
                  <a:cubicBezTo>
                    <a:pt x="107" y="130"/>
                    <a:pt x="107" y="130"/>
                    <a:pt x="106" y="129"/>
                  </a:cubicBezTo>
                  <a:cubicBezTo>
                    <a:pt x="107" y="129"/>
                    <a:pt x="108" y="128"/>
                    <a:pt x="108" y="129"/>
                  </a:cubicBezTo>
                  <a:cubicBezTo>
                    <a:pt x="107" y="132"/>
                    <a:pt x="114" y="132"/>
                    <a:pt x="116" y="134"/>
                  </a:cubicBezTo>
                  <a:cubicBezTo>
                    <a:pt x="113" y="134"/>
                    <a:pt x="107" y="133"/>
                    <a:pt x="107" y="135"/>
                  </a:cubicBezTo>
                  <a:cubicBezTo>
                    <a:pt x="104" y="135"/>
                    <a:pt x="102" y="134"/>
                    <a:pt x="99" y="135"/>
                  </a:cubicBezTo>
                  <a:cubicBezTo>
                    <a:pt x="99" y="137"/>
                    <a:pt x="102" y="135"/>
                    <a:pt x="103" y="136"/>
                  </a:cubicBezTo>
                  <a:cubicBezTo>
                    <a:pt x="101" y="137"/>
                    <a:pt x="101" y="136"/>
                    <a:pt x="100" y="138"/>
                  </a:cubicBezTo>
                  <a:cubicBezTo>
                    <a:pt x="99" y="135"/>
                    <a:pt x="97" y="138"/>
                    <a:pt x="96" y="135"/>
                  </a:cubicBezTo>
                  <a:cubicBezTo>
                    <a:pt x="94" y="136"/>
                    <a:pt x="95" y="137"/>
                    <a:pt x="96" y="138"/>
                  </a:cubicBezTo>
                  <a:cubicBezTo>
                    <a:pt x="94" y="139"/>
                    <a:pt x="94" y="137"/>
                    <a:pt x="93" y="136"/>
                  </a:cubicBezTo>
                  <a:cubicBezTo>
                    <a:pt x="92" y="137"/>
                    <a:pt x="91" y="137"/>
                    <a:pt x="90" y="138"/>
                  </a:cubicBezTo>
                  <a:cubicBezTo>
                    <a:pt x="88" y="138"/>
                    <a:pt x="89" y="137"/>
                    <a:pt x="88" y="136"/>
                  </a:cubicBezTo>
                  <a:cubicBezTo>
                    <a:pt x="86" y="138"/>
                    <a:pt x="87" y="136"/>
                    <a:pt x="85" y="136"/>
                  </a:cubicBezTo>
                  <a:cubicBezTo>
                    <a:pt x="83" y="137"/>
                    <a:pt x="81" y="136"/>
                    <a:pt x="79" y="137"/>
                  </a:cubicBezTo>
                  <a:cubicBezTo>
                    <a:pt x="77" y="137"/>
                    <a:pt x="79" y="136"/>
                    <a:pt x="78" y="135"/>
                  </a:cubicBezTo>
                  <a:cubicBezTo>
                    <a:pt x="80" y="134"/>
                    <a:pt x="84" y="136"/>
                    <a:pt x="84" y="133"/>
                  </a:cubicBezTo>
                  <a:cubicBezTo>
                    <a:pt x="83" y="133"/>
                    <a:pt x="82" y="134"/>
                    <a:pt x="80" y="135"/>
                  </a:cubicBezTo>
                  <a:cubicBezTo>
                    <a:pt x="80" y="134"/>
                    <a:pt x="80" y="134"/>
                    <a:pt x="80" y="133"/>
                  </a:cubicBezTo>
                  <a:cubicBezTo>
                    <a:pt x="78" y="135"/>
                    <a:pt x="77" y="135"/>
                    <a:pt x="75" y="134"/>
                  </a:cubicBezTo>
                  <a:cubicBezTo>
                    <a:pt x="73" y="135"/>
                    <a:pt x="76" y="136"/>
                    <a:pt x="73" y="137"/>
                  </a:cubicBezTo>
                  <a:cubicBezTo>
                    <a:pt x="73" y="138"/>
                    <a:pt x="72" y="137"/>
                    <a:pt x="72" y="138"/>
                  </a:cubicBezTo>
                  <a:cubicBezTo>
                    <a:pt x="70" y="137"/>
                    <a:pt x="72" y="136"/>
                    <a:pt x="72" y="135"/>
                  </a:cubicBezTo>
                  <a:cubicBezTo>
                    <a:pt x="71" y="133"/>
                    <a:pt x="69" y="135"/>
                    <a:pt x="68" y="134"/>
                  </a:cubicBezTo>
                  <a:cubicBezTo>
                    <a:pt x="67" y="134"/>
                    <a:pt x="68" y="135"/>
                    <a:pt x="68" y="135"/>
                  </a:cubicBezTo>
                  <a:cubicBezTo>
                    <a:pt x="66" y="136"/>
                    <a:pt x="63" y="133"/>
                    <a:pt x="60" y="136"/>
                  </a:cubicBezTo>
                  <a:cubicBezTo>
                    <a:pt x="55" y="135"/>
                    <a:pt x="51" y="136"/>
                    <a:pt x="47" y="134"/>
                  </a:cubicBezTo>
                  <a:cubicBezTo>
                    <a:pt x="46" y="136"/>
                    <a:pt x="44" y="135"/>
                    <a:pt x="43" y="135"/>
                  </a:cubicBezTo>
                  <a:cubicBezTo>
                    <a:pt x="42" y="137"/>
                    <a:pt x="43" y="137"/>
                    <a:pt x="42" y="138"/>
                  </a:cubicBezTo>
                  <a:cubicBezTo>
                    <a:pt x="44" y="139"/>
                    <a:pt x="44" y="139"/>
                    <a:pt x="45" y="141"/>
                  </a:cubicBezTo>
                  <a:cubicBezTo>
                    <a:pt x="46" y="139"/>
                    <a:pt x="45" y="139"/>
                    <a:pt x="47" y="138"/>
                  </a:cubicBezTo>
                  <a:cubicBezTo>
                    <a:pt x="49" y="137"/>
                    <a:pt x="51" y="139"/>
                    <a:pt x="53" y="137"/>
                  </a:cubicBezTo>
                  <a:cubicBezTo>
                    <a:pt x="54" y="138"/>
                    <a:pt x="51" y="139"/>
                    <a:pt x="51" y="141"/>
                  </a:cubicBezTo>
                  <a:cubicBezTo>
                    <a:pt x="52" y="141"/>
                    <a:pt x="55" y="140"/>
                    <a:pt x="55" y="142"/>
                  </a:cubicBezTo>
                  <a:cubicBezTo>
                    <a:pt x="58" y="143"/>
                    <a:pt x="61" y="140"/>
                    <a:pt x="64" y="143"/>
                  </a:cubicBezTo>
                  <a:cubicBezTo>
                    <a:pt x="62" y="144"/>
                    <a:pt x="60" y="143"/>
                    <a:pt x="58" y="144"/>
                  </a:cubicBezTo>
                  <a:cubicBezTo>
                    <a:pt x="59" y="144"/>
                    <a:pt x="61" y="144"/>
                    <a:pt x="62" y="145"/>
                  </a:cubicBezTo>
                  <a:cubicBezTo>
                    <a:pt x="62" y="144"/>
                    <a:pt x="63" y="144"/>
                    <a:pt x="64" y="145"/>
                  </a:cubicBezTo>
                  <a:cubicBezTo>
                    <a:pt x="67" y="143"/>
                    <a:pt x="71" y="147"/>
                    <a:pt x="74" y="146"/>
                  </a:cubicBezTo>
                  <a:cubicBezTo>
                    <a:pt x="76" y="146"/>
                    <a:pt x="74" y="147"/>
                    <a:pt x="73" y="148"/>
                  </a:cubicBezTo>
                  <a:cubicBezTo>
                    <a:pt x="74" y="149"/>
                    <a:pt x="75" y="148"/>
                    <a:pt x="77" y="148"/>
                  </a:cubicBezTo>
                  <a:cubicBezTo>
                    <a:pt x="76" y="147"/>
                    <a:pt x="76" y="146"/>
                    <a:pt x="74" y="145"/>
                  </a:cubicBezTo>
                  <a:cubicBezTo>
                    <a:pt x="73" y="144"/>
                    <a:pt x="74" y="143"/>
                    <a:pt x="74" y="143"/>
                  </a:cubicBezTo>
                  <a:cubicBezTo>
                    <a:pt x="75" y="143"/>
                    <a:pt x="76" y="143"/>
                    <a:pt x="77" y="143"/>
                  </a:cubicBezTo>
                  <a:cubicBezTo>
                    <a:pt x="78" y="144"/>
                    <a:pt x="76" y="145"/>
                    <a:pt x="78" y="145"/>
                  </a:cubicBezTo>
                  <a:cubicBezTo>
                    <a:pt x="79" y="145"/>
                    <a:pt x="79" y="144"/>
                    <a:pt x="79" y="143"/>
                  </a:cubicBezTo>
                  <a:cubicBezTo>
                    <a:pt x="80" y="143"/>
                    <a:pt x="81" y="144"/>
                    <a:pt x="81" y="143"/>
                  </a:cubicBezTo>
                  <a:cubicBezTo>
                    <a:pt x="82" y="145"/>
                    <a:pt x="80" y="144"/>
                    <a:pt x="80" y="145"/>
                  </a:cubicBezTo>
                  <a:cubicBezTo>
                    <a:pt x="79" y="146"/>
                    <a:pt x="78" y="144"/>
                    <a:pt x="76" y="146"/>
                  </a:cubicBezTo>
                  <a:cubicBezTo>
                    <a:pt x="90" y="147"/>
                    <a:pt x="104" y="147"/>
                    <a:pt x="118" y="149"/>
                  </a:cubicBezTo>
                  <a:cubicBezTo>
                    <a:pt x="119" y="146"/>
                    <a:pt x="124" y="147"/>
                    <a:pt x="125" y="149"/>
                  </a:cubicBezTo>
                  <a:cubicBezTo>
                    <a:pt x="126" y="148"/>
                    <a:pt x="124" y="146"/>
                    <a:pt x="125" y="145"/>
                  </a:cubicBezTo>
                  <a:cubicBezTo>
                    <a:pt x="128" y="144"/>
                    <a:pt x="127" y="147"/>
                    <a:pt x="130" y="146"/>
                  </a:cubicBezTo>
                  <a:cubicBezTo>
                    <a:pt x="130" y="146"/>
                    <a:pt x="130" y="147"/>
                    <a:pt x="129" y="147"/>
                  </a:cubicBezTo>
                  <a:cubicBezTo>
                    <a:pt x="131" y="148"/>
                    <a:pt x="134" y="146"/>
                    <a:pt x="136" y="147"/>
                  </a:cubicBezTo>
                  <a:cubicBezTo>
                    <a:pt x="133" y="151"/>
                    <a:pt x="141" y="149"/>
                    <a:pt x="145" y="151"/>
                  </a:cubicBezTo>
                  <a:cubicBezTo>
                    <a:pt x="147" y="151"/>
                    <a:pt x="145" y="150"/>
                    <a:pt x="144" y="149"/>
                  </a:cubicBezTo>
                  <a:cubicBezTo>
                    <a:pt x="148" y="149"/>
                    <a:pt x="146" y="150"/>
                    <a:pt x="149" y="151"/>
                  </a:cubicBezTo>
                  <a:cubicBezTo>
                    <a:pt x="150" y="150"/>
                    <a:pt x="148" y="149"/>
                    <a:pt x="149" y="149"/>
                  </a:cubicBezTo>
                  <a:cubicBezTo>
                    <a:pt x="150" y="149"/>
                    <a:pt x="151" y="149"/>
                    <a:pt x="152" y="149"/>
                  </a:cubicBezTo>
                  <a:cubicBezTo>
                    <a:pt x="152" y="149"/>
                    <a:pt x="152" y="148"/>
                    <a:pt x="154" y="147"/>
                  </a:cubicBezTo>
                  <a:cubicBezTo>
                    <a:pt x="156" y="146"/>
                    <a:pt x="155" y="149"/>
                    <a:pt x="157" y="147"/>
                  </a:cubicBezTo>
                  <a:cubicBezTo>
                    <a:pt x="158" y="148"/>
                    <a:pt x="157" y="149"/>
                    <a:pt x="156" y="149"/>
                  </a:cubicBezTo>
                  <a:cubicBezTo>
                    <a:pt x="162" y="150"/>
                    <a:pt x="161" y="151"/>
                    <a:pt x="167" y="150"/>
                  </a:cubicBezTo>
                  <a:cubicBezTo>
                    <a:pt x="168" y="151"/>
                    <a:pt x="168" y="151"/>
                    <a:pt x="167" y="152"/>
                  </a:cubicBezTo>
                  <a:cubicBezTo>
                    <a:pt x="171" y="150"/>
                    <a:pt x="175" y="152"/>
                    <a:pt x="180" y="150"/>
                  </a:cubicBezTo>
                  <a:cubicBezTo>
                    <a:pt x="180" y="151"/>
                    <a:pt x="180" y="151"/>
                    <a:pt x="180" y="152"/>
                  </a:cubicBezTo>
                  <a:cubicBezTo>
                    <a:pt x="181" y="152"/>
                    <a:pt x="183" y="150"/>
                    <a:pt x="185" y="149"/>
                  </a:cubicBezTo>
                  <a:cubicBezTo>
                    <a:pt x="186" y="150"/>
                    <a:pt x="186" y="150"/>
                    <a:pt x="185" y="151"/>
                  </a:cubicBezTo>
                  <a:cubicBezTo>
                    <a:pt x="190" y="150"/>
                    <a:pt x="196" y="154"/>
                    <a:pt x="201" y="150"/>
                  </a:cubicBezTo>
                  <a:cubicBezTo>
                    <a:pt x="203" y="151"/>
                    <a:pt x="201" y="152"/>
                    <a:pt x="202" y="152"/>
                  </a:cubicBezTo>
                  <a:cubicBezTo>
                    <a:pt x="201" y="153"/>
                    <a:pt x="200" y="152"/>
                    <a:pt x="200" y="153"/>
                  </a:cubicBezTo>
                  <a:cubicBezTo>
                    <a:pt x="204" y="153"/>
                    <a:pt x="209" y="150"/>
                    <a:pt x="214" y="152"/>
                  </a:cubicBezTo>
                  <a:cubicBezTo>
                    <a:pt x="215" y="150"/>
                    <a:pt x="211" y="151"/>
                    <a:pt x="214" y="149"/>
                  </a:cubicBezTo>
                  <a:cubicBezTo>
                    <a:pt x="216" y="150"/>
                    <a:pt x="218" y="152"/>
                    <a:pt x="220" y="151"/>
                  </a:cubicBezTo>
                  <a:cubicBezTo>
                    <a:pt x="221" y="149"/>
                    <a:pt x="218" y="151"/>
                    <a:pt x="217" y="150"/>
                  </a:cubicBezTo>
                  <a:cubicBezTo>
                    <a:pt x="218" y="149"/>
                    <a:pt x="220" y="149"/>
                    <a:pt x="222" y="149"/>
                  </a:cubicBezTo>
                  <a:cubicBezTo>
                    <a:pt x="222" y="150"/>
                    <a:pt x="221" y="151"/>
                    <a:pt x="221" y="152"/>
                  </a:cubicBezTo>
                  <a:cubicBezTo>
                    <a:pt x="225" y="152"/>
                    <a:pt x="229" y="149"/>
                    <a:pt x="234" y="150"/>
                  </a:cubicBezTo>
                  <a:cubicBezTo>
                    <a:pt x="234" y="151"/>
                    <a:pt x="233" y="151"/>
                    <a:pt x="234" y="152"/>
                  </a:cubicBezTo>
                  <a:cubicBezTo>
                    <a:pt x="235" y="152"/>
                    <a:pt x="235" y="152"/>
                    <a:pt x="236" y="153"/>
                  </a:cubicBezTo>
                  <a:cubicBezTo>
                    <a:pt x="238" y="151"/>
                    <a:pt x="237" y="151"/>
                    <a:pt x="239" y="151"/>
                  </a:cubicBezTo>
                  <a:cubicBezTo>
                    <a:pt x="239" y="151"/>
                    <a:pt x="240" y="152"/>
                    <a:pt x="241" y="153"/>
                  </a:cubicBezTo>
                  <a:cubicBezTo>
                    <a:pt x="243" y="152"/>
                    <a:pt x="245" y="152"/>
                    <a:pt x="247" y="152"/>
                  </a:cubicBezTo>
                  <a:cubicBezTo>
                    <a:pt x="249" y="153"/>
                    <a:pt x="246" y="153"/>
                    <a:pt x="246" y="153"/>
                  </a:cubicBezTo>
                  <a:cubicBezTo>
                    <a:pt x="247" y="155"/>
                    <a:pt x="251" y="152"/>
                    <a:pt x="252" y="150"/>
                  </a:cubicBezTo>
                  <a:cubicBezTo>
                    <a:pt x="255" y="151"/>
                    <a:pt x="253" y="152"/>
                    <a:pt x="252" y="153"/>
                  </a:cubicBezTo>
                  <a:cubicBezTo>
                    <a:pt x="255" y="153"/>
                    <a:pt x="258" y="150"/>
                    <a:pt x="261" y="151"/>
                  </a:cubicBezTo>
                  <a:cubicBezTo>
                    <a:pt x="262" y="151"/>
                    <a:pt x="260" y="153"/>
                    <a:pt x="259" y="152"/>
                  </a:cubicBezTo>
                  <a:cubicBezTo>
                    <a:pt x="260" y="153"/>
                    <a:pt x="262" y="154"/>
                    <a:pt x="264" y="154"/>
                  </a:cubicBezTo>
                  <a:cubicBezTo>
                    <a:pt x="263" y="154"/>
                    <a:pt x="261" y="154"/>
                    <a:pt x="263" y="155"/>
                  </a:cubicBezTo>
                  <a:cubicBezTo>
                    <a:pt x="262" y="155"/>
                    <a:pt x="261" y="154"/>
                    <a:pt x="260" y="156"/>
                  </a:cubicBezTo>
                  <a:cubicBezTo>
                    <a:pt x="262" y="157"/>
                    <a:pt x="263" y="156"/>
                    <a:pt x="265" y="156"/>
                  </a:cubicBezTo>
                  <a:cubicBezTo>
                    <a:pt x="264" y="155"/>
                    <a:pt x="265" y="154"/>
                    <a:pt x="267" y="155"/>
                  </a:cubicBezTo>
                  <a:cubicBezTo>
                    <a:pt x="267" y="154"/>
                    <a:pt x="266" y="154"/>
                    <a:pt x="266" y="154"/>
                  </a:cubicBezTo>
                  <a:cubicBezTo>
                    <a:pt x="267" y="153"/>
                    <a:pt x="269" y="153"/>
                    <a:pt x="271" y="151"/>
                  </a:cubicBezTo>
                  <a:cubicBezTo>
                    <a:pt x="273" y="152"/>
                    <a:pt x="270" y="153"/>
                    <a:pt x="272" y="153"/>
                  </a:cubicBezTo>
                  <a:cubicBezTo>
                    <a:pt x="273" y="152"/>
                    <a:pt x="276" y="152"/>
                    <a:pt x="276" y="151"/>
                  </a:cubicBezTo>
                  <a:cubicBezTo>
                    <a:pt x="279" y="151"/>
                    <a:pt x="284" y="152"/>
                    <a:pt x="286" y="151"/>
                  </a:cubicBezTo>
                  <a:cubicBezTo>
                    <a:pt x="286" y="150"/>
                    <a:pt x="286" y="149"/>
                    <a:pt x="288" y="149"/>
                  </a:cubicBezTo>
                  <a:cubicBezTo>
                    <a:pt x="289" y="151"/>
                    <a:pt x="287" y="152"/>
                    <a:pt x="290" y="152"/>
                  </a:cubicBezTo>
                  <a:cubicBezTo>
                    <a:pt x="289" y="153"/>
                    <a:pt x="288" y="152"/>
                    <a:pt x="287" y="153"/>
                  </a:cubicBezTo>
                  <a:cubicBezTo>
                    <a:pt x="287" y="154"/>
                    <a:pt x="291" y="152"/>
                    <a:pt x="293" y="153"/>
                  </a:cubicBezTo>
                  <a:cubicBezTo>
                    <a:pt x="293" y="152"/>
                    <a:pt x="292" y="152"/>
                    <a:pt x="293" y="151"/>
                  </a:cubicBezTo>
                  <a:cubicBezTo>
                    <a:pt x="295" y="152"/>
                    <a:pt x="296" y="151"/>
                    <a:pt x="297" y="153"/>
                  </a:cubicBezTo>
                  <a:cubicBezTo>
                    <a:pt x="298" y="152"/>
                    <a:pt x="297" y="151"/>
                    <a:pt x="299" y="151"/>
                  </a:cubicBezTo>
                  <a:cubicBezTo>
                    <a:pt x="300" y="150"/>
                    <a:pt x="302" y="154"/>
                    <a:pt x="304" y="151"/>
                  </a:cubicBezTo>
                  <a:cubicBezTo>
                    <a:pt x="305" y="152"/>
                    <a:pt x="304" y="152"/>
                    <a:pt x="306" y="153"/>
                  </a:cubicBezTo>
                  <a:cubicBezTo>
                    <a:pt x="305" y="154"/>
                    <a:pt x="304" y="153"/>
                    <a:pt x="303" y="153"/>
                  </a:cubicBezTo>
                  <a:cubicBezTo>
                    <a:pt x="309" y="156"/>
                    <a:pt x="320" y="153"/>
                    <a:pt x="328" y="154"/>
                  </a:cubicBezTo>
                  <a:cubicBezTo>
                    <a:pt x="329" y="155"/>
                    <a:pt x="328" y="155"/>
                    <a:pt x="327" y="156"/>
                  </a:cubicBezTo>
                  <a:cubicBezTo>
                    <a:pt x="328" y="157"/>
                    <a:pt x="330" y="156"/>
                    <a:pt x="332" y="157"/>
                  </a:cubicBezTo>
                  <a:cubicBezTo>
                    <a:pt x="333" y="156"/>
                    <a:pt x="332" y="155"/>
                    <a:pt x="332" y="154"/>
                  </a:cubicBezTo>
                  <a:cubicBezTo>
                    <a:pt x="336" y="154"/>
                    <a:pt x="343" y="157"/>
                    <a:pt x="347" y="152"/>
                  </a:cubicBezTo>
                  <a:cubicBezTo>
                    <a:pt x="349" y="154"/>
                    <a:pt x="346" y="154"/>
                    <a:pt x="346" y="155"/>
                  </a:cubicBezTo>
                  <a:cubicBezTo>
                    <a:pt x="349" y="155"/>
                    <a:pt x="350" y="155"/>
                    <a:pt x="352" y="155"/>
                  </a:cubicBezTo>
                  <a:cubicBezTo>
                    <a:pt x="352" y="154"/>
                    <a:pt x="352" y="154"/>
                    <a:pt x="352" y="153"/>
                  </a:cubicBezTo>
                  <a:cubicBezTo>
                    <a:pt x="355" y="152"/>
                    <a:pt x="360" y="156"/>
                    <a:pt x="362" y="153"/>
                  </a:cubicBezTo>
                  <a:cubicBezTo>
                    <a:pt x="363" y="154"/>
                    <a:pt x="362" y="155"/>
                    <a:pt x="364" y="156"/>
                  </a:cubicBezTo>
                  <a:cubicBezTo>
                    <a:pt x="365" y="155"/>
                    <a:pt x="367" y="154"/>
                    <a:pt x="368" y="155"/>
                  </a:cubicBezTo>
                  <a:cubicBezTo>
                    <a:pt x="370" y="152"/>
                    <a:pt x="376" y="156"/>
                    <a:pt x="380" y="153"/>
                  </a:cubicBezTo>
                  <a:cubicBezTo>
                    <a:pt x="379" y="154"/>
                    <a:pt x="381" y="154"/>
                    <a:pt x="380" y="155"/>
                  </a:cubicBezTo>
                  <a:cubicBezTo>
                    <a:pt x="383" y="154"/>
                    <a:pt x="385" y="153"/>
                    <a:pt x="387" y="155"/>
                  </a:cubicBezTo>
                  <a:cubicBezTo>
                    <a:pt x="388" y="154"/>
                    <a:pt x="389" y="154"/>
                    <a:pt x="390" y="154"/>
                  </a:cubicBezTo>
                  <a:cubicBezTo>
                    <a:pt x="390" y="154"/>
                    <a:pt x="390" y="155"/>
                    <a:pt x="391" y="155"/>
                  </a:cubicBezTo>
                  <a:cubicBezTo>
                    <a:pt x="391" y="154"/>
                    <a:pt x="394" y="154"/>
                    <a:pt x="393" y="155"/>
                  </a:cubicBezTo>
                  <a:cubicBezTo>
                    <a:pt x="394" y="154"/>
                    <a:pt x="396" y="154"/>
                    <a:pt x="399" y="155"/>
                  </a:cubicBezTo>
                  <a:cubicBezTo>
                    <a:pt x="398" y="153"/>
                    <a:pt x="400" y="153"/>
                    <a:pt x="401" y="153"/>
                  </a:cubicBezTo>
                  <a:cubicBezTo>
                    <a:pt x="402" y="154"/>
                    <a:pt x="401" y="154"/>
                    <a:pt x="400" y="155"/>
                  </a:cubicBezTo>
                  <a:cubicBezTo>
                    <a:pt x="403" y="155"/>
                    <a:pt x="405" y="154"/>
                    <a:pt x="407" y="155"/>
                  </a:cubicBezTo>
                  <a:cubicBezTo>
                    <a:pt x="405" y="156"/>
                    <a:pt x="405" y="154"/>
                    <a:pt x="404" y="156"/>
                  </a:cubicBezTo>
                  <a:cubicBezTo>
                    <a:pt x="405" y="157"/>
                    <a:pt x="407" y="157"/>
                    <a:pt x="408" y="157"/>
                  </a:cubicBezTo>
                  <a:cubicBezTo>
                    <a:pt x="408" y="157"/>
                    <a:pt x="407" y="158"/>
                    <a:pt x="407" y="158"/>
                  </a:cubicBezTo>
                  <a:cubicBezTo>
                    <a:pt x="405" y="158"/>
                    <a:pt x="403" y="156"/>
                    <a:pt x="402" y="158"/>
                  </a:cubicBezTo>
                  <a:cubicBezTo>
                    <a:pt x="404" y="158"/>
                    <a:pt x="403" y="160"/>
                    <a:pt x="405" y="160"/>
                  </a:cubicBezTo>
                  <a:cubicBezTo>
                    <a:pt x="405" y="161"/>
                    <a:pt x="404" y="162"/>
                    <a:pt x="402" y="162"/>
                  </a:cubicBezTo>
                  <a:cubicBezTo>
                    <a:pt x="401" y="161"/>
                    <a:pt x="402" y="160"/>
                    <a:pt x="403" y="160"/>
                  </a:cubicBezTo>
                  <a:cubicBezTo>
                    <a:pt x="401" y="159"/>
                    <a:pt x="400" y="160"/>
                    <a:pt x="399" y="161"/>
                  </a:cubicBezTo>
                  <a:cubicBezTo>
                    <a:pt x="398" y="161"/>
                    <a:pt x="396" y="162"/>
                    <a:pt x="395" y="161"/>
                  </a:cubicBezTo>
                  <a:cubicBezTo>
                    <a:pt x="398" y="161"/>
                    <a:pt x="397" y="159"/>
                    <a:pt x="400" y="159"/>
                  </a:cubicBezTo>
                  <a:cubicBezTo>
                    <a:pt x="401" y="158"/>
                    <a:pt x="397" y="158"/>
                    <a:pt x="400" y="157"/>
                  </a:cubicBezTo>
                  <a:cubicBezTo>
                    <a:pt x="402" y="156"/>
                    <a:pt x="400" y="159"/>
                    <a:pt x="401" y="158"/>
                  </a:cubicBezTo>
                  <a:cubicBezTo>
                    <a:pt x="404" y="156"/>
                    <a:pt x="402" y="157"/>
                    <a:pt x="400" y="156"/>
                  </a:cubicBezTo>
                  <a:cubicBezTo>
                    <a:pt x="401" y="156"/>
                    <a:pt x="402" y="156"/>
                    <a:pt x="402" y="156"/>
                  </a:cubicBezTo>
                  <a:cubicBezTo>
                    <a:pt x="400" y="155"/>
                    <a:pt x="394" y="157"/>
                    <a:pt x="391" y="156"/>
                  </a:cubicBezTo>
                  <a:cubicBezTo>
                    <a:pt x="392" y="158"/>
                    <a:pt x="389" y="156"/>
                    <a:pt x="389" y="158"/>
                  </a:cubicBezTo>
                  <a:cubicBezTo>
                    <a:pt x="391" y="158"/>
                    <a:pt x="393" y="157"/>
                    <a:pt x="395" y="156"/>
                  </a:cubicBezTo>
                  <a:cubicBezTo>
                    <a:pt x="396" y="161"/>
                    <a:pt x="389" y="160"/>
                    <a:pt x="387" y="161"/>
                  </a:cubicBezTo>
                  <a:cubicBezTo>
                    <a:pt x="383" y="159"/>
                    <a:pt x="387" y="158"/>
                    <a:pt x="384" y="156"/>
                  </a:cubicBezTo>
                  <a:cubicBezTo>
                    <a:pt x="384" y="158"/>
                    <a:pt x="381" y="156"/>
                    <a:pt x="380" y="158"/>
                  </a:cubicBezTo>
                  <a:cubicBezTo>
                    <a:pt x="381" y="157"/>
                    <a:pt x="385" y="158"/>
                    <a:pt x="384" y="160"/>
                  </a:cubicBezTo>
                  <a:cubicBezTo>
                    <a:pt x="381" y="158"/>
                    <a:pt x="382" y="161"/>
                    <a:pt x="378" y="160"/>
                  </a:cubicBezTo>
                  <a:cubicBezTo>
                    <a:pt x="376" y="159"/>
                    <a:pt x="379" y="158"/>
                    <a:pt x="377" y="157"/>
                  </a:cubicBezTo>
                  <a:cubicBezTo>
                    <a:pt x="375" y="158"/>
                    <a:pt x="375" y="158"/>
                    <a:pt x="375" y="158"/>
                  </a:cubicBezTo>
                  <a:cubicBezTo>
                    <a:pt x="375" y="159"/>
                    <a:pt x="376" y="159"/>
                    <a:pt x="375" y="160"/>
                  </a:cubicBezTo>
                  <a:cubicBezTo>
                    <a:pt x="371" y="162"/>
                    <a:pt x="367" y="161"/>
                    <a:pt x="363" y="162"/>
                  </a:cubicBezTo>
                  <a:cubicBezTo>
                    <a:pt x="364" y="164"/>
                    <a:pt x="366" y="162"/>
                    <a:pt x="367" y="163"/>
                  </a:cubicBezTo>
                  <a:cubicBezTo>
                    <a:pt x="364" y="164"/>
                    <a:pt x="360" y="165"/>
                    <a:pt x="359" y="163"/>
                  </a:cubicBezTo>
                  <a:cubicBezTo>
                    <a:pt x="360" y="163"/>
                    <a:pt x="361" y="162"/>
                    <a:pt x="362" y="161"/>
                  </a:cubicBezTo>
                  <a:cubicBezTo>
                    <a:pt x="363" y="160"/>
                    <a:pt x="360" y="161"/>
                    <a:pt x="361" y="159"/>
                  </a:cubicBezTo>
                  <a:cubicBezTo>
                    <a:pt x="358" y="160"/>
                    <a:pt x="356" y="163"/>
                    <a:pt x="354" y="160"/>
                  </a:cubicBezTo>
                  <a:cubicBezTo>
                    <a:pt x="353" y="161"/>
                    <a:pt x="352" y="160"/>
                    <a:pt x="351" y="160"/>
                  </a:cubicBezTo>
                  <a:cubicBezTo>
                    <a:pt x="351" y="161"/>
                    <a:pt x="350" y="161"/>
                    <a:pt x="350" y="162"/>
                  </a:cubicBezTo>
                  <a:cubicBezTo>
                    <a:pt x="347" y="161"/>
                    <a:pt x="341" y="163"/>
                    <a:pt x="339" y="161"/>
                  </a:cubicBezTo>
                  <a:cubicBezTo>
                    <a:pt x="337" y="161"/>
                    <a:pt x="335" y="162"/>
                    <a:pt x="333" y="162"/>
                  </a:cubicBezTo>
                  <a:cubicBezTo>
                    <a:pt x="333" y="161"/>
                    <a:pt x="334" y="161"/>
                    <a:pt x="334" y="160"/>
                  </a:cubicBezTo>
                  <a:cubicBezTo>
                    <a:pt x="332" y="160"/>
                    <a:pt x="333" y="162"/>
                    <a:pt x="332" y="162"/>
                  </a:cubicBezTo>
                  <a:cubicBezTo>
                    <a:pt x="330" y="161"/>
                    <a:pt x="331" y="160"/>
                    <a:pt x="332" y="159"/>
                  </a:cubicBezTo>
                  <a:cubicBezTo>
                    <a:pt x="330" y="158"/>
                    <a:pt x="327" y="159"/>
                    <a:pt x="326" y="157"/>
                  </a:cubicBezTo>
                  <a:cubicBezTo>
                    <a:pt x="326" y="158"/>
                    <a:pt x="327" y="159"/>
                    <a:pt x="325" y="161"/>
                  </a:cubicBezTo>
                  <a:cubicBezTo>
                    <a:pt x="328" y="162"/>
                    <a:pt x="326" y="158"/>
                    <a:pt x="330" y="159"/>
                  </a:cubicBezTo>
                  <a:cubicBezTo>
                    <a:pt x="330" y="161"/>
                    <a:pt x="330" y="162"/>
                    <a:pt x="328" y="162"/>
                  </a:cubicBezTo>
                  <a:cubicBezTo>
                    <a:pt x="324" y="163"/>
                    <a:pt x="321" y="160"/>
                    <a:pt x="318" y="161"/>
                  </a:cubicBezTo>
                  <a:cubicBezTo>
                    <a:pt x="316" y="159"/>
                    <a:pt x="319" y="160"/>
                    <a:pt x="320" y="159"/>
                  </a:cubicBezTo>
                  <a:cubicBezTo>
                    <a:pt x="319" y="158"/>
                    <a:pt x="317" y="159"/>
                    <a:pt x="316" y="159"/>
                  </a:cubicBezTo>
                  <a:cubicBezTo>
                    <a:pt x="316" y="160"/>
                    <a:pt x="316" y="160"/>
                    <a:pt x="317" y="161"/>
                  </a:cubicBezTo>
                  <a:cubicBezTo>
                    <a:pt x="315" y="161"/>
                    <a:pt x="315" y="160"/>
                    <a:pt x="315" y="161"/>
                  </a:cubicBezTo>
                  <a:cubicBezTo>
                    <a:pt x="312" y="160"/>
                    <a:pt x="310" y="164"/>
                    <a:pt x="307" y="161"/>
                  </a:cubicBezTo>
                  <a:cubicBezTo>
                    <a:pt x="307" y="162"/>
                    <a:pt x="303" y="163"/>
                    <a:pt x="303" y="161"/>
                  </a:cubicBezTo>
                  <a:cubicBezTo>
                    <a:pt x="301" y="164"/>
                    <a:pt x="297" y="164"/>
                    <a:pt x="294" y="163"/>
                  </a:cubicBezTo>
                  <a:cubicBezTo>
                    <a:pt x="293" y="163"/>
                    <a:pt x="294" y="164"/>
                    <a:pt x="293" y="164"/>
                  </a:cubicBezTo>
                  <a:cubicBezTo>
                    <a:pt x="291" y="163"/>
                    <a:pt x="288" y="164"/>
                    <a:pt x="288" y="162"/>
                  </a:cubicBezTo>
                  <a:cubicBezTo>
                    <a:pt x="287" y="163"/>
                    <a:pt x="286" y="163"/>
                    <a:pt x="285" y="164"/>
                  </a:cubicBezTo>
                  <a:cubicBezTo>
                    <a:pt x="282" y="163"/>
                    <a:pt x="286" y="162"/>
                    <a:pt x="284" y="161"/>
                  </a:cubicBezTo>
                  <a:cubicBezTo>
                    <a:pt x="282" y="162"/>
                    <a:pt x="280" y="162"/>
                    <a:pt x="278" y="161"/>
                  </a:cubicBezTo>
                  <a:cubicBezTo>
                    <a:pt x="278" y="163"/>
                    <a:pt x="276" y="164"/>
                    <a:pt x="275" y="165"/>
                  </a:cubicBezTo>
                  <a:cubicBezTo>
                    <a:pt x="274" y="164"/>
                    <a:pt x="278" y="162"/>
                    <a:pt x="276" y="161"/>
                  </a:cubicBezTo>
                  <a:cubicBezTo>
                    <a:pt x="275" y="164"/>
                    <a:pt x="270" y="164"/>
                    <a:pt x="267" y="163"/>
                  </a:cubicBezTo>
                  <a:cubicBezTo>
                    <a:pt x="265" y="163"/>
                    <a:pt x="265" y="165"/>
                    <a:pt x="262" y="165"/>
                  </a:cubicBezTo>
                  <a:cubicBezTo>
                    <a:pt x="262" y="164"/>
                    <a:pt x="264" y="162"/>
                    <a:pt x="261" y="163"/>
                  </a:cubicBezTo>
                  <a:cubicBezTo>
                    <a:pt x="261" y="162"/>
                    <a:pt x="262" y="161"/>
                    <a:pt x="264" y="160"/>
                  </a:cubicBezTo>
                  <a:cubicBezTo>
                    <a:pt x="263" y="159"/>
                    <a:pt x="263" y="160"/>
                    <a:pt x="263" y="160"/>
                  </a:cubicBezTo>
                  <a:cubicBezTo>
                    <a:pt x="262" y="159"/>
                    <a:pt x="262" y="159"/>
                    <a:pt x="262" y="159"/>
                  </a:cubicBezTo>
                  <a:cubicBezTo>
                    <a:pt x="260" y="160"/>
                    <a:pt x="262" y="161"/>
                    <a:pt x="260" y="162"/>
                  </a:cubicBezTo>
                  <a:cubicBezTo>
                    <a:pt x="258" y="163"/>
                    <a:pt x="258" y="160"/>
                    <a:pt x="256" y="159"/>
                  </a:cubicBezTo>
                  <a:cubicBezTo>
                    <a:pt x="254" y="161"/>
                    <a:pt x="252" y="159"/>
                    <a:pt x="251" y="160"/>
                  </a:cubicBezTo>
                  <a:cubicBezTo>
                    <a:pt x="252" y="162"/>
                    <a:pt x="254" y="161"/>
                    <a:pt x="256" y="160"/>
                  </a:cubicBezTo>
                  <a:cubicBezTo>
                    <a:pt x="256" y="161"/>
                    <a:pt x="257" y="162"/>
                    <a:pt x="258" y="163"/>
                  </a:cubicBezTo>
                  <a:cubicBezTo>
                    <a:pt x="256" y="162"/>
                    <a:pt x="257" y="164"/>
                    <a:pt x="254" y="162"/>
                  </a:cubicBezTo>
                  <a:cubicBezTo>
                    <a:pt x="252" y="163"/>
                    <a:pt x="255" y="164"/>
                    <a:pt x="253" y="164"/>
                  </a:cubicBezTo>
                  <a:cubicBezTo>
                    <a:pt x="251" y="163"/>
                    <a:pt x="247" y="163"/>
                    <a:pt x="244" y="163"/>
                  </a:cubicBezTo>
                  <a:cubicBezTo>
                    <a:pt x="243" y="164"/>
                    <a:pt x="247" y="164"/>
                    <a:pt x="247" y="164"/>
                  </a:cubicBezTo>
                  <a:cubicBezTo>
                    <a:pt x="248" y="166"/>
                    <a:pt x="244" y="166"/>
                    <a:pt x="242" y="165"/>
                  </a:cubicBezTo>
                  <a:cubicBezTo>
                    <a:pt x="240" y="164"/>
                    <a:pt x="245" y="165"/>
                    <a:pt x="243" y="164"/>
                  </a:cubicBezTo>
                  <a:cubicBezTo>
                    <a:pt x="241" y="162"/>
                    <a:pt x="242" y="165"/>
                    <a:pt x="239" y="164"/>
                  </a:cubicBezTo>
                  <a:cubicBezTo>
                    <a:pt x="242" y="161"/>
                    <a:pt x="232" y="165"/>
                    <a:pt x="229" y="162"/>
                  </a:cubicBezTo>
                  <a:cubicBezTo>
                    <a:pt x="228" y="163"/>
                    <a:pt x="225" y="164"/>
                    <a:pt x="223" y="166"/>
                  </a:cubicBezTo>
                  <a:cubicBezTo>
                    <a:pt x="223" y="163"/>
                    <a:pt x="215" y="166"/>
                    <a:pt x="214" y="167"/>
                  </a:cubicBezTo>
                  <a:cubicBezTo>
                    <a:pt x="214" y="166"/>
                    <a:pt x="213" y="166"/>
                    <a:pt x="214" y="165"/>
                  </a:cubicBezTo>
                  <a:cubicBezTo>
                    <a:pt x="213" y="166"/>
                    <a:pt x="211" y="165"/>
                    <a:pt x="209" y="167"/>
                  </a:cubicBezTo>
                  <a:cubicBezTo>
                    <a:pt x="208" y="164"/>
                    <a:pt x="206" y="167"/>
                    <a:pt x="203" y="168"/>
                  </a:cubicBezTo>
                  <a:cubicBezTo>
                    <a:pt x="202" y="167"/>
                    <a:pt x="203" y="166"/>
                    <a:pt x="201" y="165"/>
                  </a:cubicBezTo>
                  <a:cubicBezTo>
                    <a:pt x="196" y="167"/>
                    <a:pt x="193" y="166"/>
                    <a:pt x="187" y="167"/>
                  </a:cubicBezTo>
                  <a:cubicBezTo>
                    <a:pt x="186" y="166"/>
                    <a:pt x="187" y="165"/>
                    <a:pt x="185" y="165"/>
                  </a:cubicBezTo>
                  <a:cubicBezTo>
                    <a:pt x="185" y="168"/>
                    <a:pt x="182" y="167"/>
                    <a:pt x="181" y="165"/>
                  </a:cubicBezTo>
                  <a:cubicBezTo>
                    <a:pt x="182" y="167"/>
                    <a:pt x="179" y="168"/>
                    <a:pt x="176" y="168"/>
                  </a:cubicBezTo>
                  <a:cubicBezTo>
                    <a:pt x="176" y="166"/>
                    <a:pt x="179" y="168"/>
                    <a:pt x="179" y="166"/>
                  </a:cubicBezTo>
                  <a:cubicBezTo>
                    <a:pt x="178" y="165"/>
                    <a:pt x="177" y="166"/>
                    <a:pt x="176" y="165"/>
                  </a:cubicBezTo>
                  <a:cubicBezTo>
                    <a:pt x="176" y="166"/>
                    <a:pt x="177" y="167"/>
                    <a:pt x="175" y="167"/>
                  </a:cubicBezTo>
                  <a:cubicBezTo>
                    <a:pt x="175" y="166"/>
                    <a:pt x="176" y="165"/>
                    <a:pt x="176" y="165"/>
                  </a:cubicBezTo>
                  <a:cubicBezTo>
                    <a:pt x="173" y="164"/>
                    <a:pt x="172" y="165"/>
                    <a:pt x="172" y="166"/>
                  </a:cubicBezTo>
                  <a:cubicBezTo>
                    <a:pt x="170" y="167"/>
                    <a:pt x="172" y="164"/>
                    <a:pt x="170" y="165"/>
                  </a:cubicBezTo>
                  <a:cubicBezTo>
                    <a:pt x="170" y="166"/>
                    <a:pt x="168" y="167"/>
                    <a:pt x="166" y="168"/>
                  </a:cubicBezTo>
                  <a:cubicBezTo>
                    <a:pt x="165" y="166"/>
                    <a:pt x="165" y="167"/>
                    <a:pt x="163" y="166"/>
                  </a:cubicBezTo>
                  <a:cubicBezTo>
                    <a:pt x="163" y="167"/>
                    <a:pt x="161" y="167"/>
                    <a:pt x="159" y="167"/>
                  </a:cubicBezTo>
                  <a:cubicBezTo>
                    <a:pt x="159" y="166"/>
                    <a:pt x="160" y="166"/>
                    <a:pt x="160" y="165"/>
                  </a:cubicBezTo>
                  <a:cubicBezTo>
                    <a:pt x="159" y="167"/>
                    <a:pt x="152" y="165"/>
                    <a:pt x="153" y="168"/>
                  </a:cubicBezTo>
                  <a:cubicBezTo>
                    <a:pt x="151" y="167"/>
                    <a:pt x="150" y="170"/>
                    <a:pt x="148" y="169"/>
                  </a:cubicBezTo>
                  <a:cubicBezTo>
                    <a:pt x="147" y="168"/>
                    <a:pt x="149" y="168"/>
                    <a:pt x="151" y="166"/>
                  </a:cubicBezTo>
                  <a:cubicBezTo>
                    <a:pt x="149" y="166"/>
                    <a:pt x="147" y="167"/>
                    <a:pt x="146" y="166"/>
                  </a:cubicBezTo>
                  <a:cubicBezTo>
                    <a:pt x="145" y="171"/>
                    <a:pt x="139" y="169"/>
                    <a:pt x="137" y="170"/>
                  </a:cubicBezTo>
                  <a:cubicBezTo>
                    <a:pt x="137" y="168"/>
                    <a:pt x="139" y="168"/>
                    <a:pt x="140" y="167"/>
                  </a:cubicBezTo>
                  <a:cubicBezTo>
                    <a:pt x="141" y="168"/>
                    <a:pt x="141" y="168"/>
                    <a:pt x="140" y="168"/>
                  </a:cubicBezTo>
                  <a:cubicBezTo>
                    <a:pt x="142" y="169"/>
                    <a:pt x="142" y="167"/>
                    <a:pt x="144" y="167"/>
                  </a:cubicBezTo>
                  <a:cubicBezTo>
                    <a:pt x="141" y="167"/>
                    <a:pt x="140" y="167"/>
                    <a:pt x="138" y="164"/>
                  </a:cubicBezTo>
                  <a:cubicBezTo>
                    <a:pt x="136" y="165"/>
                    <a:pt x="138" y="166"/>
                    <a:pt x="137" y="167"/>
                  </a:cubicBezTo>
                  <a:cubicBezTo>
                    <a:pt x="134" y="164"/>
                    <a:pt x="124" y="167"/>
                    <a:pt x="120" y="166"/>
                  </a:cubicBezTo>
                  <a:cubicBezTo>
                    <a:pt x="119" y="167"/>
                    <a:pt x="116" y="168"/>
                    <a:pt x="118" y="169"/>
                  </a:cubicBezTo>
                  <a:cubicBezTo>
                    <a:pt x="115" y="170"/>
                    <a:pt x="113" y="168"/>
                    <a:pt x="113" y="170"/>
                  </a:cubicBezTo>
                  <a:cubicBezTo>
                    <a:pt x="112" y="169"/>
                    <a:pt x="113" y="169"/>
                    <a:pt x="113" y="168"/>
                  </a:cubicBezTo>
                  <a:cubicBezTo>
                    <a:pt x="114" y="167"/>
                    <a:pt x="115" y="168"/>
                    <a:pt x="115" y="169"/>
                  </a:cubicBezTo>
                  <a:cubicBezTo>
                    <a:pt x="117" y="167"/>
                    <a:pt x="114" y="166"/>
                    <a:pt x="117" y="166"/>
                  </a:cubicBezTo>
                  <a:cubicBezTo>
                    <a:pt x="115" y="166"/>
                    <a:pt x="115" y="167"/>
                    <a:pt x="112" y="168"/>
                  </a:cubicBezTo>
                  <a:cubicBezTo>
                    <a:pt x="112" y="168"/>
                    <a:pt x="112" y="167"/>
                    <a:pt x="111" y="167"/>
                  </a:cubicBezTo>
                  <a:cubicBezTo>
                    <a:pt x="109" y="168"/>
                    <a:pt x="112" y="167"/>
                    <a:pt x="111" y="169"/>
                  </a:cubicBezTo>
                  <a:cubicBezTo>
                    <a:pt x="110" y="170"/>
                    <a:pt x="109" y="168"/>
                    <a:pt x="107" y="170"/>
                  </a:cubicBezTo>
                  <a:cubicBezTo>
                    <a:pt x="114" y="172"/>
                    <a:pt x="121" y="172"/>
                    <a:pt x="128" y="172"/>
                  </a:cubicBezTo>
                  <a:cubicBezTo>
                    <a:pt x="130" y="172"/>
                    <a:pt x="127" y="173"/>
                    <a:pt x="129" y="174"/>
                  </a:cubicBezTo>
                  <a:cubicBezTo>
                    <a:pt x="131" y="174"/>
                    <a:pt x="130" y="173"/>
                    <a:pt x="131" y="172"/>
                  </a:cubicBezTo>
                  <a:cubicBezTo>
                    <a:pt x="133" y="173"/>
                    <a:pt x="130" y="175"/>
                    <a:pt x="128" y="176"/>
                  </a:cubicBezTo>
                  <a:cubicBezTo>
                    <a:pt x="125" y="176"/>
                    <a:pt x="120" y="173"/>
                    <a:pt x="115" y="175"/>
                  </a:cubicBezTo>
                  <a:cubicBezTo>
                    <a:pt x="114" y="175"/>
                    <a:pt x="113" y="174"/>
                    <a:pt x="111" y="174"/>
                  </a:cubicBezTo>
                  <a:cubicBezTo>
                    <a:pt x="113" y="176"/>
                    <a:pt x="112" y="176"/>
                    <a:pt x="109" y="175"/>
                  </a:cubicBezTo>
                  <a:cubicBezTo>
                    <a:pt x="108" y="176"/>
                    <a:pt x="109" y="177"/>
                    <a:pt x="109" y="177"/>
                  </a:cubicBezTo>
                  <a:cubicBezTo>
                    <a:pt x="105" y="175"/>
                    <a:pt x="104" y="177"/>
                    <a:pt x="101" y="177"/>
                  </a:cubicBezTo>
                  <a:cubicBezTo>
                    <a:pt x="100" y="176"/>
                    <a:pt x="101" y="175"/>
                    <a:pt x="99" y="175"/>
                  </a:cubicBezTo>
                  <a:cubicBezTo>
                    <a:pt x="100" y="176"/>
                    <a:pt x="98" y="177"/>
                    <a:pt x="96" y="176"/>
                  </a:cubicBezTo>
                  <a:cubicBezTo>
                    <a:pt x="95" y="176"/>
                    <a:pt x="99" y="175"/>
                    <a:pt x="96" y="174"/>
                  </a:cubicBezTo>
                  <a:cubicBezTo>
                    <a:pt x="96" y="175"/>
                    <a:pt x="95" y="175"/>
                    <a:pt x="95" y="174"/>
                  </a:cubicBezTo>
                  <a:cubicBezTo>
                    <a:pt x="94" y="175"/>
                    <a:pt x="94" y="176"/>
                    <a:pt x="93" y="176"/>
                  </a:cubicBezTo>
                  <a:cubicBezTo>
                    <a:pt x="89" y="175"/>
                    <a:pt x="87" y="175"/>
                    <a:pt x="84" y="174"/>
                  </a:cubicBezTo>
                  <a:cubicBezTo>
                    <a:pt x="83" y="176"/>
                    <a:pt x="81" y="173"/>
                    <a:pt x="79" y="175"/>
                  </a:cubicBezTo>
                  <a:cubicBezTo>
                    <a:pt x="78" y="173"/>
                    <a:pt x="81" y="174"/>
                    <a:pt x="81" y="173"/>
                  </a:cubicBezTo>
                  <a:cubicBezTo>
                    <a:pt x="80" y="173"/>
                    <a:pt x="78" y="173"/>
                    <a:pt x="76" y="173"/>
                  </a:cubicBezTo>
                  <a:cubicBezTo>
                    <a:pt x="76" y="173"/>
                    <a:pt x="75" y="175"/>
                    <a:pt x="74" y="174"/>
                  </a:cubicBezTo>
                  <a:cubicBezTo>
                    <a:pt x="74" y="176"/>
                    <a:pt x="74" y="176"/>
                    <a:pt x="71" y="177"/>
                  </a:cubicBezTo>
                  <a:cubicBezTo>
                    <a:pt x="75" y="177"/>
                    <a:pt x="76" y="179"/>
                    <a:pt x="79" y="177"/>
                  </a:cubicBezTo>
                  <a:cubicBezTo>
                    <a:pt x="81" y="179"/>
                    <a:pt x="78" y="179"/>
                    <a:pt x="80" y="180"/>
                  </a:cubicBezTo>
                  <a:cubicBezTo>
                    <a:pt x="81" y="179"/>
                    <a:pt x="82" y="178"/>
                    <a:pt x="81" y="177"/>
                  </a:cubicBezTo>
                  <a:cubicBezTo>
                    <a:pt x="82" y="176"/>
                    <a:pt x="83" y="177"/>
                    <a:pt x="84" y="176"/>
                  </a:cubicBezTo>
                  <a:cubicBezTo>
                    <a:pt x="84" y="178"/>
                    <a:pt x="87" y="177"/>
                    <a:pt x="89" y="176"/>
                  </a:cubicBezTo>
                  <a:cubicBezTo>
                    <a:pt x="90" y="178"/>
                    <a:pt x="87" y="178"/>
                    <a:pt x="86" y="179"/>
                  </a:cubicBezTo>
                  <a:cubicBezTo>
                    <a:pt x="88" y="180"/>
                    <a:pt x="88" y="179"/>
                    <a:pt x="89" y="178"/>
                  </a:cubicBezTo>
                  <a:cubicBezTo>
                    <a:pt x="90" y="178"/>
                    <a:pt x="91" y="180"/>
                    <a:pt x="94" y="180"/>
                  </a:cubicBezTo>
                  <a:cubicBezTo>
                    <a:pt x="94" y="179"/>
                    <a:pt x="95" y="178"/>
                    <a:pt x="96" y="177"/>
                  </a:cubicBezTo>
                  <a:cubicBezTo>
                    <a:pt x="97" y="178"/>
                    <a:pt x="96" y="179"/>
                    <a:pt x="98" y="180"/>
                  </a:cubicBezTo>
                  <a:cubicBezTo>
                    <a:pt x="99" y="179"/>
                    <a:pt x="100" y="181"/>
                    <a:pt x="102" y="180"/>
                  </a:cubicBezTo>
                  <a:cubicBezTo>
                    <a:pt x="101" y="181"/>
                    <a:pt x="102" y="182"/>
                    <a:pt x="102" y="183"/>
                  </a:cubicBezTo>
                  <a:cubicBezTo>
                    <a:pt x="107" y="182"/>
                    <a:pt x="112" y="183"/>
                    <a:pt x="117" y="183"/>
                  </a:cubicBezTo>
                  <a:cubicBezTo>
                    <a:pt x="119" y="181"/>
                    <a:pt x="122" y="184"/>
                    <a:pt x="125" y="182"/>
                  </a:cubicBezTo>
                  <a:cubicBezTo>
                    <a:pt x="130" y="186"/>
                    <a:pt x="136" y="180"/>
                    <a:pt x="140" y="184"/>
                  </a:cubicBezTo>
                  <a:cubicBezTo>
                    <a:pt x="141" y="183"/>
                    <a:pt x="141" y="184"/>
                    <a:pt x="142" y="183"/>
                  </a:cubicBezTo>
                  <a:cubicBezTo>
                    <a:pt x="144" y="184"/>
                    <a:pt x="145" y="184"/>
                    <a:pt x="146" y="185"/>
                  </a:cubicBezTo>
                  <a:cubicBezTo>
                    <a:pt x="144" y="186"/>
                    <a:pt x="143" y="184"/>
                    <a:pt x="142" y="187"/>
                  </a:cubicBezTo>
                  <a:cubicBezTo>
                    <a:pt x="143" y="185"/>
                    <a:pt x="141" y="186"/>
                    <a:pt x="139" y="185"/>
                  </a:cubicBezTo>
                  <a:cubicBezTo>
                    <a:pt x="138" y="187"/>
                    <a:pt x="140" y="186"/>
                    <a:pt x="141" y="187"/>
                  </a:cubicBezTo>
                  <a:cubicBezTo>
                    <a:pt x="139" y="188"/>
                    <a:pt x="137" y="188"/>
                    <a:pt x="135" y="188"/>
                  </a:cubicBezTo>
                  <a:cubicBezTo>
                    <a:pt x="134" y="187"/>
                    <a:pt x="137" y="186"/>
                    <a:pt x="137" y="187"/>
                  </a:cubicBezTo>
                  <a:cubicBezTo>
                    <a:pt x="137" y="185"/>
                    <a:pt x="132" y="187"/>
                    <a:pt x="130" y="187"/>
                  </a:cubicBezTo>
                  <a:cubicBezTo>
                    <a:pt x="131" y="188"/>
                    <a:pt x="132" y="186"/>
                    <a:pt x="133" y="188"/>
                  </a:cubicBezTo>
                  <a:cubicBezTo>
                    <a:pt x="129" y="187"/>
                    <a:pt x="127" y="189"/>
                    <a:pt x="123" y="189"/>
                  </a:cubicBezTo>
                  <a:cubicBezTo>
                    <a:pt x="122" y="189"/>
                    <a:pt x="126" y="188"/>
                    <a:pt x="124" y="187"/>
                  </a:cubicBezTo>
                  <a:cubicBezTo>
                    <a:pt x="122" y="188"/>
                    <a:pt x="122" y="188"/>
                    <a:pt x="122" y="188"/>
                  </a:cubicBezTo>
                  <a:cubicBezTo>
                    <a:pt x="118" y="187"/>
                    <a:pt x="113" y="188"/>
                    <a:pt x="111" y="190"/>
                  </a:cubicBezTo>
                  <a:cubicBezTo>
                    <a:pt x="113" y="188"/>
                    <a:pt x="109" y="188"/>
                    <a:pt x="107" y="188"/>
                  </a:cubicBezTo>
                  <a:cubicBezTo>
                    <a:pt x="106" y="189"/>
                    <a:pt x="105" y="190"/>
                    <a:pt x="107" y="190"/>
                  </a:cubicBezTo>
                  <a:cubicBezTo>
                    <a:pt x="104" y="192"/>
                    <a:pt x="103" y="188"/>
                    <a:pt x="101" y="191"/>
                  </a:cubicBezTo>
                  <a:cubicBezTo>
                    <a:pt x="99" y="190"/>
                    <a:pt x="100" y="189"/>
                    <a:pt x="100" y="188"/>
                  </a:cubicBezTo>
                  <a:cubicBezTo>
                    <a:pt x="99" y="187"/>
                    <a:pt x="97" y="189"/>
                    <a:pt x="97" y="190"/>
                  </a:cubicBezTo>
                  <a:cubicBezTo>
                    <a:pt x="95" y="191"/>
                    <a:pt x="92" y="188"/>
                    <a:pt x="91" y="190"/>
                  </a:cubicBezTo>
                  <a:cubicBezTo>
                    <a:pt x="90" y="190"/>
                    <a:pt x="87" y="190"/>
                    <a:pt x="88" y="189"/>
                  </a:cubicBezTo>
                  <a:cubicBezTo>
                    <a:pt x="86" y="190"/>
                    <a:pt x="81" y="191"/>
                    <a:pt x="77" y="190"/>
                  </a:cubicBezTo>
                  <a:cubicBezTo>
                    <a:pt x="80" y="189"/>
                    <a:pt x="79" y="189"/>
                    <a:pt x="81" y="187"/>
                  </a:cubicBezTo>
                  <a:cubicBezTo>
                    <a:pt x="80" y="186"/>
                    <a:pt x="78" y="186"/>
                    <a:pt x="77" y="185"/>
                  </a:cubicBezTo>
                  <a:cubicBezTo>
                    <a:pt x="75" y="186"/>
                    <a:pt x="78" y="188"/>
                    <a:pt x="76" y="187"/>
                  </a:cubicBezTo>
                  <a:cubicBezTo>
                    <a:pt x="75" y="189"/>
                    <a:pt x="78" y="187"/>
                    <a:pt x="79" y="187"/>
                  </a:cubicBezTo>
                  <a:cubicBezTo>
                    <a:pt x="79" y="189"/>
                    <a:pt x="74" y="191"/>
                    <a:pt x="72" y="188"/>
                  </a:cubicBezTo>
                  <a:cubicBezTo>
                    <a:pt x="69" y="188"/>
                    <a:pt x="66" y="193"/>
                    <a:pt x="63" y="191"/>
                  </a:cubicBezTo>
                  <a:cubicBezTo>
                    <a:pt x="61" y="192"/>
                    <a:pt x="61" y="192"/>
                    <a:pt x="61" y="192"/>
                  </a:cubicBezTo>
                  <a:cubicBezTo>
                    <a:pt x="59" y="191"/>
                    <a:pt x="61" y="191"/>
                    <a:pt x="61" y="190"/>
                  </a:cubicBezTo>
                  <a:cubicBezTo>
                    <a:pt x="59" y="189"/>
                    <a:pt x="57" y="192"/>
                    <a:pt x="55" y="191"/>
                  </a:cubicBezTo>
                  <a:cubicBezTo>
                    <a:pt x="55" y="190"/>
                    <a:pt x="57" y="190"/>
                    <a:pt x="58" y="189"/>
                  </a:cubicBezTo>
                  <a:cubicBezTo>
                    <a:pt x="53" y="190"/>
                    <a:pt x="48" y="192"/>
                    <a:pt x="45" y="189"/>
                  </a:cubicBezTo>
                  <a:cubicBezTo>
                    <a:pt x="43" y="189"/>
                    <a:pt x="42" y="189"/>
                    <a:pt x="40" y="190"/>
                  </a:cubicBezTo>
                  <a:cubicBezTo>
                    <a:pt x="41" y="191"/>
                    <a:pt x="41" y="191"/>
                    <a:pt x="41" y="192"/>
                  </a:cubicBezTo>
                  <a:cubicBezTo>
                    <a:pt x="39" y="190"/>
                    <a:pt x="34" y="193"/>
                    <a:pt x="31" y="191"/>
                  </a:cubicBezTo>
                  <a:cubicBezTo>
                    <a:pt x="32" y="190"/>
                    <a:pt x="33" y="189"/>
                    <a:pt x="34" y="190"/>
                  </a:cubicBezTo>
                  <a:cubicBezTo>
                    <a:pt x="33" y="189"/>
                    <a:pt x="28" y="189"/>
                    <a:pt x="26" y="189"/>
                  </a:cubicBezTo>
                  <a:cubicBezTo>
                    <a:pt x="24" y="190"/>
                    <a:pt x="27" y="189"/>
                    <a:pt x="28" y="190"/>
                  </a:cubicBezTo>
                  <a:cubicBezTo>
                    <a:pt x="26" y="191"/>
                    <a:pt x="25" y="190"/>
                    <a:pt x="23" y="192"/>
                  </a:cubicBezTo>
                  <a:cubicBezTo>
                    <a:pt x="24" y="192"/>
                    <a:pt x="24" y="193"/>
                    <a:pt x="23" y="193"/>
                  </a:cubicBezTo>
                  <a:cubicBezTo>
                    <a:pt x="24" y="194"/>
                    <a:pt x="25" y="193"/>
                    <a:pt x="25" y="195"/>
                  </a:cubicBezTo>
                  <a:cubicBezTo>
                    <a:pt x="24" y="195"/>
                    <a:pt x="23" y="195"/>
                    <a:pt x="23" y="195"/>
                  </a:cubicBezTo>
                  <a:cubicBezTo>
                    <a:pt x="21" y="193"/>
                    <a:pt x="20" y="194"/>
                    <a:pt x="17" y="192"/>
                  </a:cubicBezTo>
                  <a:cubicBezTo>
                    <a:pt x="18" y="191"/>
                    <a:pt x="20" y="193"/>
                    <a:pt x="22" y="192"/>
                  </a:cubicBezTo>
                  <a:cubicBezTo>
                    <a:pt x="20" y="190"/>
                    <a:pt x="19" y="191"/>
                    <a:pt x="18" y="190"/>
                  </a:cubicBezTo>
                  <a:cubicBezTo>
                    <a:pt x="19" y="191"/>
                    <a:pt x="15" y="193"/>
                    <a:pt x="13" y="192"/>
                  </a:cubicBezTo>
                  <a:cubicBezTo>
                    <a:pt x="13" y="192"/>
                    <a:pt x="14" y="192"/>
                    <a:pt x="14" y="191"/>
                  </a:cubicBezTo>
                  <a:cubicBezTo>
                    <a:pt x="13" y="189"/>
                    <a:pt x="12" y="191"/>
                    <a:pt x="11" y="190"/>
                  </a:cubicBezTo>
                  <a:cubicBezTo>
                    <a:pt x="10" y="190"/>
                    <a:pt x="12" y="191"/>
                    <a:pt x="12" y="192"/>
                  </a:cubicBezTo>
                  <a:cubicBezTo>
                    <a:pt x="8" y="193"/>
                    <a:pt x="5" y="191"/>
                    <a:pt x="2" y="192"/>
                  </a:cubicBezTo>
                  <a:cubicBezTo>
                    <a:pt x="2" y="194"/>
                    <a:pt x="4" y="192"/>
                    <a:pt x="6" y="193"/>
                  </a:cubicBezTo>
                  <a:cubicBezTo>
                    <a:pt x="6" y="193"/>
                    <a:pt x="6" y="194"/>
                    <a:pt x="6" y="194"/>
                  </a:cubicBezTo>
                  <a:cubicBezTo>
                    <a:pt x="4" y="193"/>
                    <a:pt x="3" y="195"/>
                    <a:pt x="1" y="195"/>
                  </a:cubicBezTo>
                  <a:cubicBezTo>
                    <a:pt x="1" y="197"/>
                    <a:pt x="3" y="197"/>
                    <a:pt x="4" y="195"/>
                  </a:cubicBezTo>
                  <a:cubicBezTo>
                    <a:pt x="6" y="196"/>
                    <a:pt x="2" y="197"/>
                    <a:pt x="5" y="197"/>
                  </a:cubicBezTo>
                  <a:cubicBezTo>
                    <a:pt x="3" y="198"/>
                    <a:pt x="0" y="199"/>
                    <a:pt x="2" y="200"/>
                  </a:cubicBezTo>
                  <a:close/>
                  <a:moveTo>
                    <a:pt x="175" y="214"/>
                  </a:moveTo>
                  <a:cubicBezTo>
                    <a:pt x="176" y="212"/>
                    <a:pt x="178" y="213"/>
                    <a:pt x="180" y="214"/>
                  </a:cubicBezTo>
                  <a:cubicBezTo>
                    <a:pt x="178" y="215"/>
                    <a:pt x="176" y="214"/>
                    <a:pt x="175" y="214"/>
                  </a:cubicBezTo>
                  <a:close/>
                  <a:moveTo>
                    <a:pt x="313" y="222"/>
                  </a:moveTo>
                  <a:cubicBezTo>
                    <a:pt x="312" y="224"/>
                    <a:pt x="309" y="223"/>
                    <a:pt x="311" y="225"/>
                  </a:cubicBezTo>
                  <a:cubicBezTo>
                    <a:pt x="309" y="226"/>
                    <a:pt x="306" y="225"/>
                    <a:pt x="303" y="225"/>
                  </a:cubicBezTo>
                  <a:cubicBezTo>
                    <a:pt x="305" y="223"/>
                    <a:pt x="305" y="224"/>
                    <a:pt x="306" y="222"/>
                  </a:cubicBezTo>
                  <a:cubicBezTo>
                    <a:pt x="307" y="222"/>
                    <a:pt x="308" y="223"/>
                    <a:pt x="308" y="223"/>
                  </a:cubicBezTo>
                  <a:cubicBezTo>
                    <a:pt x="309" y="222"/>
                    <a:pt x="308" y="222"/>
                    <a:pt x="308" y="221"/>
                  </a:cubicBezTo>
                  <a:cubicBezTo>
                    <a:pt x="310" y="222"/>
                    <a:pt x="312" y="220"/>
                    <a:pt x="313" y="222"/>
                  </a:cubicBezTo>
                  <a:close/>
                  <a:moveTo>
                    <a:pt x="1333" y="52"/>
                  </a:moveTo>
                  <a:cubicBezTo>
                    <a:pt x="1334" y="51"/>
                    <a:pt x="1334" y="49"/>
                    <a:pt x="1336" y="51"/>
                  </a:cubicBezTo>
                  <a:cubicBezTo>
                    <a:pt x="1336" y="52"/>
                    <a:pt x="1334" y="53"/>
                    <a:pt x="1333" y="52"/>
                  </a:cubicBezTo>
                  <a:close/>
                  <a:moveTo>
                    <a:pt x="1328" y="15"/>
                  </a:moveTo>
                  <a:cubicBezTo>
                    <a:pt x="1330" y="14"/>
                    <a:pt x="1331" y="14"/>
                    <a:pt x="1333" y="12"/>
                  </a:cubicBezTo>
                  <a:cubicBezTo>
                    <a:pt x="1334" y="13"/>
                    <a:pt x="1335" y="12"/>
                    <a:pt x="1336" y="11"/>
                  </a:cubicBezTo>
                  <a:cubicBezTo>
                    <a:pt x="1338" y="13"/>
                    <a:pt x="1338" y="13"/>
                    <a:pt x="1339" y="14"/>
                  </a:cubicBezTo>
                  <a:cubicBezTo>
                    <a:pt x="1341" y="13"/>
                    <a:pt x="1339" y="12"/>
                    <a:pt x="1339" y="10"/>
                  </a:cubicBezTo>
                  <a:cubicBezTo>
                    <a:pt x="1343" y="11"/>
                    <a:pt x="1342" y="14"/>
                    <a:pt x="1340" y="16"/>
                  </a:cubicBezTo>
                  <a:cubicBezTo>
                    <a:pt x="1337" y="14"/>
                    <a:pt x="1334" y="19"/>
                    <a:pt x="1331" y="18"/>
                  </a:cubicBezTo>
                  <a:cubicBezTo>
                    <a:pt x="1329" y="16"/>
                    <a:pt x="1333" y="17"/>
                    <a:pt x="1332" y="16"/>
                  </a:cubicBezTo>
                  <a:cubicBezTo>
                    <a:pt x="1330" y="16"/>
                    <a:pt x="1328" y="17"/>
                    <a:pt x="1328" y="15"/>
                  </a:cubicBezTo>
                  <a:close/>
                  <a:moveTo>
                    <a:pt x="1050" y="54"/>
                  </a:moveTo>
                  <a:cubicBezTo>
                    <a:pt x="1048" y="55"/>
                    <a:pt x="1047" y="54"/>
                    <a:pt x="1045" y="54"/>
                  </a:cubicBezTo>
                  <a:cubicBezTo>
                    <a:pt x="1047" y="53"/>
                    <a:pt x="1048" y="53"/>
                    <a:pt x="1050" y="54"/>
                  </a:cubicBezTo>
                  <a:close/>
                  <a:moveTo>
                    <a:pt x="909" y="69"/>
                  </a:moveTo>
                  <a:cubicBezTo>
                    <a:pt x="908" y="68"/>
                    <a:pt x="905" y="69"/>
                    <a:pt x="905" y="67"/>
                  </a:cubicBezTo>
                  <a:cubicBezTo>
                    <a:pt x="907" y="69"/>
                    <a:pt x="910" y="67"/>
                    <a:pt x="909" y="69"/>
                  </a:cubicBezTo>
                  <a:close/>
                  <a:moveTo>
                    <a:pt x="801" y="75"/>
                  </a:moveTo>
                  <a:cubicBezTo>
                    <a:pt x="802" y="76"/>
                    <a:pt x="804" y="74"/>
                    <a:pt x="805" y="76"/>
                  </a:cubicBezTo>
                  <a:cubicBezTo>
                    <a:pt x="804" y="77"/>
                    <a:pt x="801" y="77"/>
                    <a:pt x="801" y="75"/>
                  </a:cubicBezTo>
                  <a:close/>
                  <a:moveTo>
                    <a:pt x="171" y="98"/>
                  </a:moveTo>
                  <a:cubicBezTo>
                    <a:pt x="169" y="99"/>
                    <a:pt x="168" y="99"/>
                    <a:pt x="166" y="98"/>
                  </a:cubicBezTo>
                  <a:cubicBezTo>
                    <a:pt x="167" y="98"/>
                    <a:pt x="171" y="97"/>
                    <a:pt x="171" y="98"/>
                  </a:cubicBezTo>
                  <a:close/>
                  <a:moveTo>
                    <a:pt x="210" y="120"/>
                  </a:moveTo>
                  <a:cubicBezTo>
                    <a:pt x="210" y="121"/>
                    <a:pt x="202" y="121"/>
                    <a:pt x="203" y="119"/>
                  </a:cubicBezTo>
                  <a:cubicBezTo>
                    <a:pt x="205" y="120"/>
                    <a:pt x="207" y="118"/>
                    <a:pt x="210" y="120"/>
                  </a:cubicBezTo>
                  <a:close/>
                  <a:moveTo>
                    <a:pt x="51" y="118"/>
                  </a:moveTo>
                  <a:cubicBezTo>
                    <a:pt x="51" y="118"/>
                    <a:pt x="51" y="117"/>
                    <a:pt x="52" y="116"/>
                  </a:cubicBezTo>
                  <a:cubicBezTo>
                    <a:pt x="53" y="117"/>
                    <a:pt x="54" y="117"/>
                    <a:pt x="54" y="117"/>
                  </a:cubicBezTo>
                  <a:cubicBezTo>
                    <a:pt x="53" y="118"/>
                    <a:pt x="52" y="119"/>
                    <a:pt x="51" y="118"/>
                  </a:cubicBezTo>
                  <a:close/>
                  <a:moveTo>
                    <a:pt x="261" y="166"/>
                  </a:moveTo>
                  <a:cubicBezTo>
                    <a:pt x="257" y="166"/>
                    <a:pt x="256" y="166"/>
                    <a:pt x="252" y="165"/>
                  </a:cubicBezTo>
                  <a:cubicBezTo>
                    <a:pt x="255" y="164"/>
                    <a:pt x="258" y="164"/>
                    <a:pt x="261" y="166"/>
                  </a:cubicBezTo>
                  <a:close/>
                  <a:moveTo>
                    <a:pt x="174" y="168"/>
                  </a:moveTo>
                  <a:cubicBezTo>
                    <a:pt x="173" y="168"/>
                    <a:pt x="169" y="168"/>
                    <a:pt x="169" y="167"/>
                  </a:cubicBezTo>
                  <a:cubicBezTo>
                    <a:pt x="171" y="167"/>
                    <a:pt x="174" y="166"/>
                    <a:pt x="174" y="168"/>
                  </a:cubicBezTo>
                  <a:close/>
                  <a:moveTo>
                    <a:pt x="129" y="167"/>
                  </a:moveTo>
                  <a:cubicBezTo>
                    <a:pt x="129" y="167"/>
                    <a:pt x="128" y="170"/>
                    <a:pt x="127" y="168"/>
                  </a:cubicBezTo>
                  <a:cubicBezTo>
                    <a:pt x="126" y="167"/>
                    <a:pt x="129" y="166"/>
                    <a:pt x="129" y="167"/>
                  </a:cubicBezTo>
                  <a:close/>
                  <a:moveTo>
                    <a:pt x="18" y="194"/>
                  </a:moveTo>
                  <a:cubicBezTo>
                    <a:pt x="17" y="194"/>
                    <a:pt x="17" y="195"/>
                    <a:pt x="16" y="195"/>
                  </a:cubicBezTo>
                  <a:cubicBezTo>
                    <a:pt x="15" y="193"/>
                    <a:pt x="14" y="197"/>
                    <a:pt x="12" y="195"/>
                  </a:cubicBezTo>
                  <a:cubicBezTo>
                    <a:pt x="14" y="193"/>
                    <a:pt x="18" y="193"/>
                    <a:pt x="18" y="194"/>
                  </a:cubicBezTo>
                  <a:close/>
                  <a:moveTo>
                    <a:pt x="82" y="202"/>
                  </a:moveTo>
                  <a:cubicBezTo>
                    <a:pt x="80" y="202"/>
                    <a:pt x="79" y="203"/>
                    <a:pt x="78" y="202"/>
                  </a:cubicBezTo>
                  <a:cubicBezTo>
                    <a:pt x="80" y="200"/>
                    <a:pt x="81" y="202"/>
                    <a:pt x="82" y="202"/>
                  </a:cubicBezTo>
                  <a:close/>
                  <a:moveTo>
                    <a:pt x="144" y="211"/>
                  </a:moveTo>
                  <a:cubicBezTo>
                    <a:pt x="144" y="213"/>
                    <a:pt x="141" y="213"/>
                    <a:pt x="139" y="212"/>
                  </a:cubicBezTo>
                  <a:cubicBezTo>
                    <a:pt x="141" y="210"/>
                    <a:pt x="143" y="211"/>
                    <a:pt x="144" y="211"/>
                  </a:cubicBezTo>
                  <a:close/>
                  <a:moveTo>
                    <a:pt x="157" y="212"/>
                  </a:moveTo>
                  <a:cubicBezTo>
                    <a:pt x="156" y="212"/>
                    <a:pt x="152" y="212"/>
                    <a:pt x="152" y="210"/>
                  </a:cubicBezTo>
                  <a:cubicBezTo>
                    <a:pt x="154" y="211"/>
                    <a:pt x="155" y="210"/>
                    <a:pt x="157" y="212"/>
                  </a:cubicBezTo>
                  <a:close/>
                  <a:moveTo>
                    <a:pt x="64" y="143"/>
                  </a:moveTo>
                  <a:cubicBezTo>
                    <a:pt x="67" y="143"/>
                    <a:pt x="70" y="142"/>
                    <a:pt x="73" y="143"/>
                  </a:cubicBezTo>
                  <a:cubicBezTo>
                    <a:pt x="70" y="145"/>
                    <a:pt x="65" y="144"/>
                    <a:pt x="64" y="143"/>
                  </a:cubicBezTo>
                  <a:close/>
                  <a:moveTo>
                    <a:pt x="197" y="234"/>
                  </a:moveTo>
                  <a:cubicBezTo>
                    <a:pt x="197" y="235"/>
                    <a:pt x="194" y="235"/>
                    <a:pt x="192" y="234"/>
                  </a:cubicBezTo>
                  <a:cubicBezTo>
                    <a:pt x="194" y="232"/>
                    <a:pt x="195" y="233"/>
                    <a:pt x="197" y="234"/>
                  </a:cubicBezTo>
                  <a:close/>
                  <a:moveTo>
                    <a:pt x="136" y="189"/>
                  </a:moveTo>
                  <a:cubicBezTo>
                    <a:pt x="135" y="189"/>
                    <a:pt x="133" y="190"/>
                    <a:pt x="131" y="189"/>
                  </a:cubicBezTo>
                  <a:cubicBezTo>
                    <a:pt x="133" y="188"/>
                    <a:pt x="136" y="188"/>
                    <a:pt x="136" y="189"/>
                  </a:cubicBezTo>
                  <a:close/>
                  <a:moveTo>
                    <a:pt x="64" y="137"/>
                  </a:moveTo>
                  <a:cubicBezTo>
                    <a:pt x="63" y="136"/>
                    <a:pt x="61" y="137"/>
                    <a:pt x="61" y="136"/>
                  </a:cubicBezTo>
                  <a:cubicBezTo>
                    <a:pt x="63" y="136"/>
                    <a:pt x="65" y="135"/>
                    <a:pt x="64" y="137"/>
                  </a:cubicBezTo>
                  <a:close/>
                  <a:moveTo>
                    <a:pt x="67" y="136"/>
                  </a:moveTo>
                  <a:cubicBezTo>
                    <a:pt x="68" y="138"/>
                    <a:pt x="69" y="136"/>
                    <a:pt x="70" y="137"/>
                  </a:cubicBezTo>
                  <a:cubicBezTo>
                    <a:pt x="70" y="137"/>
                    <a:pt x="71" y="138"/>
                    <a:pt x="71" y="139"/>
                  </a:cubicBezTo>
                  <a:cubicBezTo>
                    <a:pt x="69" y="138"/>
                    <a:pt x="69" y="137"/>
                    <a:pt x="67" y="139"/>
                  </a:cubicBezTo>
                  <a:cubicBezTo>
                    <a:pt x="66" y="138"/>
                    <a:pt x="66" y="138"/>
                    <a:pt x="66" y="138"/>
                  </a:cubicBezTo>
                  <a:cubicBezTo>
                    <a:pt x="66" y="137"/>
                    <a:pt x="66" y="136"/>
                    <a:pt x="67" y="136"/>
                  </a:cubicBezTo>
                  <a:close/>
                  <a:moveTo>
                    <a:pt x="76" y="140"/>
                  </a:moveTo>
                  <a:cubicBezTo>
                    <a:pt x="74" y="140"/>
                    <a:pt x="73" y="142"/>
                    <a:pt x="71" y="140"/>
                  </a:cubicBezTo>
                  <a:cubicBezTo>
                    <a:pt x="73" y="138"/>
                    <a:pt x="74" y="139"/>
                    <a:pt x="76" y="140"/>
                  </a:cubicBezTo>
                  <a:close/>
                  <a:moveTo>
                    <a:pt x="133" y="173"/>
                  </a:moveTo>
                  <a:cubicBezTo>
                    <a:pt x="134" y="172"/>
                    <a:pt x="135" y="172"/>
                    <a:pt x="136" y="172"/>
                  </a:cubicBezTo>
                  <a:cubicBezTo>
                    <a:pt x="134" y="173"/>
                    <a:pt x="135" y="177"/>
                    <a:pt x="133" y="176"/>
                  </a:cubicBezTo>
                  <a:cubicBezTo>
                    <a:pt x="132" y="174"/>
                    <a:pt x="135" y="174"/>
                    <a:pt x="133" y="173"/>
                  </a:cubicBezTo>
                  <a:close/>
                  <a:moveTo>
                    <a:pt x="90" y="139"/>
                  </a:moveTo>
                  <a:cubicBezTo>
                    <a:pt x="88" y="140"/>
                    <a:pt x="88" y="140"/>
                    <a:pt x="88" y="140"/>
                  </a:cubicBezTo>
                  <a:cubicBezTo>
                    <a:pt x="87" y="139"/>
                    <a:pt x="87" y="139"/>
                    <a:pt x="87" y="139"/>
                  </a:cubicBezTo>
                  <a:cubicBezTo>
                    <a:pt x="88" y="138"/>
                    <a:pt x="89" y="139"/>
                    <a:pt x="90" y="139"/>
                  </a:cubicBezTo>
                  <a:close/>
                  <a:moveTo>
                    <a:pt x="63" y="119"/>
                  </a:moveTo>
                  <a:cubicBezTo>
                    <a:pt x="62" y="116"/>
                    <a:pt x="61" y="119"/>
                    <a:pt x="59" y="118"/>
                  </a:cubicBezTo>
                  <a:cubicBezTo>
                    <a:pt x="59" y="116"/>
                    <a:pt x="65" y="117"/>
                    <a:pt x="63" y="119"/>
                  </a:cubicBezTo>
                  <a:close/>
                  <a:moveTo>
                    <a:pt x="143" y="172"/>
                  </a:moveTo>
                  <a:cubicBezTo>
                    <a:pt x="146" y="173"/>
                    <a:pt x="150" y="170"/>
                    <a:pt x="152" y="173"/>
                  </a:cubicBezTo>
                  <a:cubicBezTo>
                    <a:pt x="152" y="171"/>
                    <a:pt x="155" y="171"/>
                    <a:pt x="157" y="172"/>
                  </a:cubicBezTo>
                  <a:cubicBezTo>
                    <a:pt x="152" y="173"/>
                    <a:pt x="153" y="175"/>
                    <a:pt x="149" y="177"/>
                  </a:cubicBezTo>
                  <a:cubicBezTo>
                    <a:pt x="147" y="174"/>
                    <a:pt x="147" y="177"/>
                    <a:pt x="146" y="175"/>
                  </a:cubicBezTo>
                  <a:cubicBezTo>
                    <a:pt x="144" y="175"/>
                    <a:pt x="139" y="177"/>
                    <a:pt x="138" y="175"/>
                  </a:cubicBezTo>
                  <a:cubicBezTo>
                    <a:pt x="139" y="175"/>
                    <a:pt x="141" y="175"/>
                    <a:pt x="140" y="175"/>
                  </a:cubicBezTo>
                  <a:cubicBezTo>
                    <a:pt x="139" y="175"/>
                    <a:pt x="137" y="175"/>
                    <a:pt x="136" y="174"/>
                  </a:cubicBezTo>
                  <a:cubicBezTo>
                    <a:pt x="137" y="173"/>
                    <a:pt x="138" y="174"/>
                    <a:pt x="139" y="175"/>
                  </a:cubicBezTo>
                  <a:cubicBezTo>
                    <a:pt x="141" y="174"/>
                    <a:pt x="143" y="174"/>
                    <a:pt x="143" y="172"/>
                  </a:cubicBezTo>
                  <a:close/>
                  <a:moveTo>
                    <a:pt x="193" y="212"/>
                  </a:moveTo>
                  <a:cubicBezTo>
                    <a:pt x="193" y="213"/>
                    <a:pt x="190" y="213"/>
                    <a:pt x="189" y="213"/>
                  </a:cubicBezTo>
                  <a:cubicBezTo>
                    <a:pt x="189" y="211"/>
                    <a:pt x="192" y="211"/>
                    <a:pt x="193" y="212"/>
                  </a:cubicBezTo>
                  <a:close/>
                  <a:moveTo>
                    <a:pt x="133" y="168"/>
                  </a:moveTo>
                  <a:cubicBezTo>
                    <a:pt x="135" y="169"/>
                    <a:pt x="135" y="169"/>
                    <a:pt x="135" y="169"/>
                  </a:cubicBezTo>
                  <a:cubicBezTo>
                    <a:pt x="134" y="170"/>
                    <a:pt x="133" y="170"/>
                    <a:pt x="133" y="170"/>
                  </a:cubicBezTo>
                  <a:cubicBezTo>
                    <a:pt x="135" y="169"/>
                    <a:pt x="131" y="168"/>
                    <a:pt x="133" y="168"/>
                  </a:cubicBezTo>
                  <a:close/>
                  <a:moveTo>
                    <a:pt x="78" y="121"/>
                  </a:moveTo>
                  <a:cubicBezTo>
                    <a:pt x="77" y="123"/>
                    <a:pt x="76" y="120"/>
                    <a:pt x="74" y="122"/>
                  </a:cubicBezTo>
                  <a:cubicBezTo>
                    <a:pt x="73" y="121"/>
                    <a:pt x="74" y="119"/>
                    <a:pt x="72" y="119"/>
                  </a:cubicBezTo>
                  <a:cubicBezTo>
                    <a:pt x="75" y="117"/>
                    <a:pt x="76" y="121"/>
                    <a:pt x="78" y="121"/>
                  </a:cubicBezTo>
                  <a:close/>
                  <a:moveTo>
                    <a:pt x="105" y="140"/>
                  </a:moveTo>
                  <a:cubicBezTo>
                    <a:pt x="103" y="141"/>
                    <a:pt x="102" y="143"/>
                    <a:pt x="101" y="141"/>
                  </a:cubicBezTo>
                  <a:cubicBezTo>
                    <a:pt x="102" y="141"/>
                    <a:pt x="103" y="139"/>
                    <a:pt x="105" y="140"/>
                  </a:cubicBezTo>
                  <a:close/>
                  <a:moveTo>
                    <a:pt x="87" y="128"/>
                  </a:moveTo>
                  <a:cubicBezTo>
                    <a:pt x="85" y="126"/>
                    <a:pt x="90" y="123"/>
                    <a:pt x="92" y="125"/>
                  </a:cubicBezTo>
                  <a:cubicBezTo>
                    <a:pt x="92" y="126"/>
                    <a:pt x="91" y="127"/>
                    <a:pt x="90" y="127"/>
                  </a:cubicBezTo>
                  <a:cubicBezTo>
                    <a:pt x="89" y="125"/>
                    <a:pt x="88" y="126"/>
                    <a:pt x="87" y="128"/>
                  </a:cubicBezTo>
                  <a:close/>
                  <a:moveTo>
                    <a:pt x="171" y="177"/>
                  </a:moveTo>
                  <a:cubicBezTo>
                    <a:pt x="171" y="175"/>
                    <a:pt x="170" y="176"/>
                    <a:pt x="169" y="178"/>
                  </a:cubicBezTo>
                  <a:cubicBezTo>
                    <a:pt x="167" y="178"/>
                    <a:pt x="167" y="177"/>
                    <a:pt x="167" y="176"/>
                  </a:cubicBezTo>
                  <a:cubicBezTo>
                    <a:pt x="164" y="178"/>
                    <a:pt x="161" y="176"/>
                    <a:pt x="157" y="178"/>
                  </a:cubicBezTo>
                  <a:cubicBezTo>
                    <a:pt x="156" y="177"/>
                    <a:pt x="158" y="175"/>
                    <a:pt x="155" y="177"/>
                  </a:cubicBezTo>
                  <a:cubicBezTo>
                    <a:pt x="154" y="176"/>
                    <a:pt x="153" y="173"/>
                    <a:pt x="156" y="174"/>
                  </a:cubicBezTo>
                  <a:cubicBezTo>
                    <a:pt x="156" y="174"/>
                    <a:pt x="155" y="175"/>
                    <a:pt x="156" y="175"/>
                  </a:cubicBezTo>
                  <a:cubicBezTo>
                    <a:pt x="156" y="171"/>
                    <a:pt x="162" y="172"/>
                    <a:pt x="165" y="171"/>
                  </a:cubicBezTo>
                  <a:cubicBezTo>
                    <a:pt x="167" y="173"/>
                    <a:pt x="167" y="173"/>
                    <a:pt x="167" y="173"/>
                  </a:cubicBezTo>
                  <a:cubicBezTo>
                    <a:pt x="169" y="173"/>
                    <a:pt x="171" y="171"/>
                    <a:pt x="172" y="172"/>
                  </a:cubicBezTo>
                  <a:cubicBezTo>
                    <a:pt x="172" y="174"/>
                    <a:pt x="167" y="175"/>
                    <a:pt x="165" y="174"/>
                  </a:cubicBezTo>
                  <a:cubicBezTo>
                    <a:pt x="166" y="175"/>
                    <a:pt x="165" y="175"/>
                    <a:pt x="164" y="175"/>
                  </a:cubicBezTo>
                  <a:cubicBezTo>
                    <a:pt x="166" y="175"/>
                    <a:pt x="167" y="176"/>
                    <a:pt x="169" y="176"/>
                  </a:cubicBezTo>
                  <a:cubicBezTo>
                    <a:pt x="171" y="174"/>
                    <a:pt x="173" y="173"/>
                    <a:pt x="175" y="174"/>
                  </a:cubicBezTo>
                  <a:cubicBezTo>
                    <a:pt x="172" y="174"/>
                    <a:pt x="173" y="176"/>
                    <a:pt x="171" y="177"/>
                  </a:cubicBezTo>
                  <a:close/>
                  <a:moveTo>
                    <a:pt x="108" y="139"/>
                  </a:moveTo>
                  <a:cubicBezTo>
                    <a:pt x="109" y="138"/>
                    <a:pt x="107" y="138"/>
                    <a:pt x="108" y="137"/>
                  </a:cubicBezTo>
                  <a:cubicBezTo>
                    <a:pt x="109" y="139"/>
                    <a:pt x="110" y="136"/>
                    <a:pt x="111" y="138"/>
                  </a:cubicBezTo>
                  <a:cubicBezTo>
                    <a:pt x="109" y="139"/>
                    <a:pt x="110" y="140"/>
                    <a:pt x="108" y="141"/>
                  </a:cubicBezTo>
                  <a:cubicBezTo>
                    <a:pt x="107" y="140"/>
                    <a:pt x="107" y="140"/>
                    <a:pt x="107" y="140"/>
                  </a:cubicBezTo>
                  <a:lnTo>
                    <a:pt x="108" y="139"/>
                  </a:lnTo>
                  <a:close/>
                  <a:moveTo>
                    <a:pt x="243" y="235"/>
                  </a:moveTo>
                  <a:cubicBezTo>
                    <a:pt x="243" y="236"/>
                    <a:pt x="240" y="238"/>
                    <a:pt x="240" y="236"/>
                  </a:cubicBezTo>
                  <a:cubicBezTo>
                    <a:pt x="241" y="236"/>
                    <a:pt x="242" y="234"/>
                    <a:pt x="243" y="235"/>
                  </a:cubicBezTo>
                  <a:close/>
                  <a:moveTo>
                    <a:pt x="221" y="213"/>
                  </a:moveTo>
                  <a:cubicBezTo>
                    <a:pt x="220" y="215"/>
                    <a:pt x="215" y="213"/>
                    <a:pt x="217" y="213"/>
                  </a:cubicBezTo>
                  <a:cubicBezTo>
                    <a:pt x="218" y="213"/>
                    <a:pt x="220" y="212"/>
                    <a:pt x="221" y="213"/>
                  </a:cubicBezTo>
                  <a:close/>
                  <a:moveTo>
                    <a:pt x="103" y="127"/>
                  </a:moveTo>
                  <a:cubicBezTo>
                    <a:pt x="101" y="128"/>
                    <a:pt x="101" y="128"/>
                    <a:pt x="101" y="128"/>
                  </a:cubicBezTo>
                  <a:cubicBezTo>
                    <a:pt x="101" y="128"/>
                    <a:pt x="100" y="127"/>
                    <a:pt x="100" y="127"/>
                  </a:cubicBezTo>
                  <a:cubicBezTo>
                    <a:pt x="101" y="127"/>
                    <a:pt x="101" y="125"/>
                    <a:pt x="103" y="127"/>
                  </a:cubicBezTo>
                  <a:close/>
                  <a:moveTo>
                    <a:pt x="120" y="134"/>
                  </a:moveTo>
                  <a:cubicBezTo>
                    <a:pt x="119" y="134"/>
                    <a:pt x="120" y="135"/>
                    <a:pt x="121" y="136"/>
                  </a:cubicBezTo>
                  <a:cubicBezTo>
                    <a:pt x="118" y="137"/>
                    <a:pt x="118" y="137"/>
                    <a:pt x="118" y="137"/>
                  </a:cubicBezTo>
                  <a:cubicBezTo>
                    <a:pt x="117" y="137"/>
                    <a:pt x="116" y="136"/>
                    <a:pt x="114" y="136"/>
                  </a:cubicBezTo>
                  <a:cubicBezTo>
                    <a:pt x="116" y="135"/>
                    <a:pt x="118" y="134"/>
                    <a:pt x="120" y="134"/>
                  </a:cubicBezTo>
                  <a:close/>
                  <a:moveTo>
                    <a:pt x="104" y="126"/>
                  </a:moveTo>
                  <a:cubicBezTo>
                    <a:pt x="105" y="125"/>
                    <a:pt x="105" y="124"/>
                    <a:pt x="104" y="123"/>
                  </a:cubicBezTo>
                  <a:cubicBezTo>
                    <a:pt x="105" y="124"/>
                    <a:pt x="106" y="122"/>
                    <a:pt x="107" y="124"/>
                  </a:cubicBezTo>
                  <a:cubicBezTo>
                    <a:pt x="104" y="126"/>
                    <a:pt x="110" y="125"/>
                    <a:pt x="109" y="127"/>
                  </a:cubicBezTo>
                  <a:cubicBezTo>
                    <a:pt x="108" y="126"/>
                    <a:pt x="103" y="128"/>
                    <a:pt x="103" y="125"/>
                  </a:cubicBezTo>
                  <a:lnTo>
                    <a:pt x="104" y="126"/>
                  </a:lnTo>
                  <a:close/>
                  <a:moveTo>
                    <a:pt x="128" y="138"/>
                  </a:moveTo>
                  <a:cubicBezTo>
                    <a:pt x="128" y="136"/>
                    <a:pt x="125" y="138"/>
                    <a:pt x="123" y="138"/>
                  </a:cubicBezTo>
                  <a:cubicBezTo>
                    <a:pt x="124" y="134"/>
                    <a:pt x="130" y="136"/>
                    <a:pt x="128" y="138"/>
                  </a:cubicBezTo>
                  <a:close/>
                  <a:moveTo>
                    <a:pt x="132" y="139"/>
                  </a:moveTo>
                  <a:cubicBezTo>
                    <a:pt x="134" y="139"/>
                    <a:pt x="132" y="141"/>
                    <a:pt x="134" y="140"/>
                  </a:cubicBezTo>
                  <a:cubicBezTo>
                    <a:pt x="134" y="140"/>
                    <a:pt x="133" y="139"/>
                    <a:pt x="134" y="138"/>
                  </a:cubicBezTo>
                  <a:cubicBezTo>
                    <a:pt x="136" y="139"/>
                    <a:pt x="136" y="139"/>
                    <a:pt x="136" y="139"/>
                  </a:cubicBezTo>
                  <a:cubicBezTo>
                    <a:pt x="135" y="140"/>
                    <a:pt x="134" y="140"/>
                    <a:pt x="135" y="141"/>
                  </a:cubicBezTo>
                  <a:cubicBezTo>
                    <a:pt x="134" y="142"/>
                    <a:pt x="133" y="143"/>
                    <a:pt x="132" y="142"/>
                  </a:cubicBezTo>
                  <a:cubicBezTo>
                    <a:pt x="133" y="142"/>
                    <a:pt x="133" y="141"/>
                    <a:pt x="132" y="141"/>
                  </a:cubicBezTo>
                  <a:cubicBezTo>
                    <a:pt x="131" y="141"/>
                    <a:pt x="132" y="142"/>
                    <a:pt x="130" y="143"/>
                  </a:cubicBezTo>
                  <a:cubicBezTo>
                    <a:pt x="128" y="142"/>
                    <a:pt x="131" y="140"/>
                    <a:pt x="132" y="139"/>
                  </a:cubicBezTo>
                  <a:close/>
                  <a:moveTo>
                    <a:pt x="144" y="148"/>
                  </a:moveTo>
                  <a:cubicBezTo>
                    <a:pt x="143" y="149"/>
                    <a:pt x="141" y="149"/>
                    <a:pt x="139" y="147"/>
                  </a:cubicBezTo>
                  <a:cubicBezTo>
                    <a:pt x="141" y="146"/>
                    <a:pt x="143" y="147"/>
                    <a:pt x="144" y="148"/>
                  </a:cubicBezTo>
                  <a:close/>
                  <a:moveTo>
                    <a:pt x="111" y="126"/>
                  </a:moveTo>
                  <a:cubicBezTo>
                    <a:pt x="113" y="125"/>
                    <a:pt x="115" y="127"/>
                    <a:pt x="118" y="126"/>
                  </a:cubicBezTo>
                  <a:cubicBezTo>
                    <a:pt x="116" y="127"/>
                    <a:pt x="114" y="127"/>
                    <a:pt x="112" y="127"/>
                  </a:cubicBezTo>
                  <a:cubicBezTo>
                    <a:pt x="112" y="126"/>
                    <a:pt x="111" y="126"/>
                    <a:pt x="111" y="126"/>
                  </a:cubicBezTo>
                  <a:close/>
                  <a:moveTo>
                    <a:pt x="183" y="173"/>
                  </a:moveTo>
                  <a:cubicBezTo>
                    <a:pt x="181" y="174"/>
                    <a:pt x="181" y="174"/>
                    <a:pt x="181" y="174"/>
                  </a:cubicBezTo>
                  <a:cubicBezTo>
                    <a:pt x="180" y="173"/>
                    <a:pt x="179" y="173"/>
                    <a:pt x="177" y="174"/>
                  </a:cubicBezTo>
                  <a:cubicBezTo>
                    <a:pt x="176" y="173"/>
                    <a:pt x="176" y="173"/>
                    <a:pt x="176" y="173"/>
                  </a:cubicBezTo>
                  <a:cubicBezTo>
                    <a:pt x="178" y="172"/>
                    <a:pt x="180" y="173"/>
                    <a:pt x="183" y="173"/>
                  </a:cubicBezTo>
                  <a:close/>
                  <a:moveTo>
                    <a:pt x="121" y="128"/>
                  </a:moveTo>
                  <a:cubicBezTo>
                    <a:pt x="119" y="127"/>
                    <a:pt x="118" y="128"/>
                    <a:pt x="117" y="127"/>
                  </a:cubicBezTo>
                  <a:cubicBezTo>
                    <a:pt x="118" y="126"/>
                    <a:pt x="121" y="127"/>
                    <a:pt x="121" y="128"/>
                  </a:cubicBezTo>
                  <a:close/>
                  <a:moveTo>
                    <a:pt x="244" y="215"/>
                  </a:moveTo>
                  <a:cubicBezTo>
                    <a:pt x="241" y="216"/>
                    <a:pt x="239" y="214"/>
                    <a:pt x="236" y="215"/>
                  </a:cubicBezTo>
                  <a:cubicBezTo>
                    <a:pt x="237" y="213"/>
                    <a:pt x="241" y="214"/>
                    <a:pt x="244" y="215"/>
                  </a:cubicBezTo>
                  <a:close/>
                  <a:moveTo>
                    <a:pt x="111" y="119"/>
                  </a:moveTo>
                  <a:cubicBezTo>
                    <a:pt x="111" y="118"/>
                    <a:pt x="112" y="117"/>
                    <a:pt x="112" y="116"/>
                  </a:cubicBezTo>
                  <a:cubicBezTo>
                    <a:pt x="113" y="116"/>
                    <a:pt x="115" y="116"/>
                    <a:pt x="116" y="116"/>
                  </a:cubicBezTo>
                  <a:cubicBezTo>
                    <a:pt x="116" y="117"/>
                    <a:pt x="116" y="118"/>
                    <a:pt x="115" y="119"/>
                  </a:cubicBezTo>
                  <a:cubicBezTo>
                    <a:pt x="117" y="117"/>
                    <a:pt x="120" y="118"/>
                    <a:pt x="122" y="117"/>
                  </a:cubicBezTo>
                  <a:cubicBezTo>
                    <a:pt x="124" y="120"/>
                    <a:pt x="125" y="119"/>
                    <a:pt x="128" y="120"/>
                  </a:cubicBezTo>
                  <a:cubicBezTo>
                    <a:pt x="127" y="122"/>
                    <a:pt x="122" y="121"/>
                    <a:pt x="119" y="120"/>
                  </a:cubicBezTo>
                  <a:cubicBezTo>
                    <a:pt x="120" y="121"/>
                    <a:pt x="120" y="121"/>
                    <a:pt x="120" y="122"/>
                  </a:cubicBezTo>
                  <a:cubicBezTo>
                    <a:pt x="117" y="122"/>
                    <a:pt x="116" y="121"/>
                    <a:pt x="118" y="120"/>
                  </a:cubicBezTo>
                  <a:cubicBezTo>
                    <a:pt x="115" y="121"/>
                    <a:pt x="109" y="122"/>
                    <a:pt x="107" y="119"/>
                  </a:cubicBezTo>
                  <a:cubicBezTo>
                    <a:pt x="109" y="120"/>
                    <a:pt x="109" y="118"/>
                    <a:pt x="111" y="119"/>
                  </a:cubicBezTo>
                  <a:close/>
                  <a:moveTo>
                    <a:pt x="135" y="134"/>
                  </a:moveTo>
                  <a:cubicBezTo>
                    <a:pt x="134" y="136"/>
                    <a:pt x="133" y="137"/>
                    <a:pt x="131" y="136"/>
                  </a:cubicBezTo>
                  <a:cubicBezTo>
                    <a:pt x="134" y="136"/>
                    <a:pt x="132" y="134"/>
                    <a:pt x="135" y="134"/>
                  </a:cubicBezTo>
                  <a:close/>
                  <a:moveTo>
                    <a:pt x="117" y="123"/>
                  </a:moveTo>
                  <a:cubicBezTo>
                    <a:pt x="118" y="123"/>
                    <a:pt x="119" y="123"/>
                    <a:pt x="120" y="124"/>
                  </a:cubicBezTo>
                  <a:cubicBezTo>
                    <a:pt x="119" y="125"/>
                    <a:pt x="116" y="124"/>
                    <a:pt x="117" y="123"/>
                  </a:cubicBezTo>
                  <a:close/>
                  <a:moveTo>
                    <a:pt x="189" y="173"/>
                  </a:moveTo>
                  <a:cubicBezTo>
                    <a:pt x="190" y="173"/>
                    <a:pt x="191" y="173"/>
                    <a:pt x="191" y="172"/>
                  </a:cubicBezTo>
                  <a:cubicBezTo>
                    <a:pt x="194" y="174"/>
                    <a:pt x="194" y="174"/>
                    <a:pt x="194" y="174"/>
                  </a:cubicBezTo>
                  <a:cubicBezTo>
                    <a:pt x="197" y="172"/>
                    <a:pt x="197" y="174"/>
                    <a:pt x="201" y="172"/>
                  </a:cubicBezTo>
                  <a:cubicBezTo>
                    <a:pt x="200" y="173"/>
                    <a:pt x="201" y="174"/>
                    <a:pt x="200" y="175"/>
                  </a:cubicBezTo>
                  <a:cubicBezTo>
                    <a:pt x="198" y="173"/>
                    <a:pt x="196" y="174"/>
                    <a:pt x="194" y="175"/>
                  </a:cubicBezTo>
                  <a:cubicBezTo>
                    <a:pt x="195" y="176"/>
                    <a:pt x="195" y="177"/>
                    <a:pt x="194" y="178"/>
                  </a:cubicBezTo>
                  <a:cubicBezTo>
                    <a:pt x="192" y="178"/>
                    <a:pt x="191" y="178"/>
                    <a:pt x="189" y="176"/>
                  </a:cubicBezTo>
                  <a:cubicBezTo>
                    <a:pt x="191" y="175"/>
                    <a:pt x="192" y="176"/>
                    <a:pt x="194" y="175"/>
                  </a:cubicBezTo>
                  <a:cubicBezTo>
                    <a:pt x="193" y="173"/>
                    <a:pt x="189" y="174"/>
                    <a:pt x="189" y="173"/>
                  </a:cubicBezTo>
                  <a:close/>
                  <a:moveTo>
                    <a:pt x="190" y="174"/>
                  </a:moveTo>
                  <a:cubicBezTo>
                    <a:pt x="189" y="176"/>
                    <a:pt x="187" y="175"/>
                    <a:pt x="186" y="174"/>
                  </a:cubicBezTo>
                  <a:cubicBezTo>
                    <a:pt x="187" y="173"/>
                    <a:pt x="189" y="174"/>
                    <a:pt x="190" y="174"/>
                  </a:cubicBezTo>
                  <a:close/>
                  <a:moveTo>
                    <a:pt x="129" y="125"/>
                  </a:moveTo>
                  <a:cubicBezTo>
                    <a:pt x="131" y="126"/>
                    <a:pt x="128" y="127"/>
                    <a:pt x="130" y="127"/>
                  </a:cubicBezTo>
                  <a:cubicBezTo>
                    <a:pt x="129" y="128"/>
                    <a:pt x="127" y="128"/>
                    <a:pt x="126" y="127"/>
                  </a:cubicBezTo>
                  <a:cubicBezTo>
                    <a:pt x="126" y="126"/>
                    <a:pt x="128" y="125"/>
                    <a:pt x="129" y="125"/>
                  </a:cubicBezTo>
                  <a:close/>
                  <a:moveTo>
                    <a:pt x="263" y="223"/>
                  </a:moveTo>
                  <a:cubicBezTo>
                    <a:pt x="262" y="224"/>
                    <a:pt x="261" y="225"/>
                    <a:pt x="259" y="224"/>
                  </a:cubicBezTo>
                  <a:cubicBezTo>
                    <a:pt x="261" y="223"/>
                    <a:pt x="262" y="223"/>
                    <a:pt x="263" y="223"/>
                  </a:cubicBezTo>
                  <a:close/>
                  <a:moveTo>
                    <a:pt x="126" y="123"/>
                  </a:moveTo>
                  <a:cubicBezTo>
                    <a:pt x="127" y="123"/>
                    <a:pt x="127" y="124"/>
                    <a:pt x="127" y="124"/>
                  </a:cubicBezTo>
                  <a:cubicBezTo>
                    <a:pt x="126" y="125"/>
                    <a:pt x="125" y="125"/>
                    <a:pt x="124" y="124"/>
                  </a:cubicBezTo>
                  <a:lnTo>
                    <a:pt x="126" y="123"/>
                  </a:lnTo>
                  <a:close/>
                  <a:moveTo>
                    <a:pt x="166" y="147"/>
                  </a:moveTo>
                  <a:cubicBezTo>
                    <a:pt x="167" y="148"/>
                    <a:pt x="167" y="148"/>
                    <a:pt x="168" y="149"/>
                  </a:cubicBezTo>
                  <a:cubicBezTo>
                    <a:pt x="166" y="149"/>
                    <a:pt x="164" y="150"/>
                    <a:pt x="162" y="149"/>
                  </a:cubicBezTo>
                  <a:cubicBezTo>
                    <a:pt x="163" y="147"/>
                    <a:pt x="165" y="149"/>
                    <a:pt x="166" y="147"/>
                  </a:cubicBezTo>
                  <a:close/>
                  <a:moveTo>
                    <a:pt x="134" y="125"/>
                  </a:moveTo>
                  <a:cubicBezTo>
                    <a:pt x="136" y="127"/>
                    <a:pt x="139" y="125"/>
                    <a:pt x="141" y="126"/>
                  </a:cubicBezTo>
                  <a:cubicBezTo>
                    <a:pt x="139" y="126"/>
                    <a:pt x="136" y="128"/>
                    <a:pt x="134" y="127"/>
                  </a:cubicBezTo>
                  <a:cubicBezTo>
                    <a:pt x="134" y="126"/>
                    <a:pt x="133" y="126"/>
                    <a:pt x="134" y="125"/>
                  </a:cubicBezTo>
                  <a:close/>
                  <a:moveTo>
                    <a:pt x="145" y="133"/>
                  </a:moveTo>
                  <a:cubicBezTo>
                    <a:pt x="146" y="131"/>
                    <a:pt x="146" y="131"/>
                    <a:pt x="146" y="131"/>
                  </a:cubicBezTo>
                  <a:cubicBezTo>
                    <a:pt x="147" y="132"/>
                    <a:pt x="148" y="133"/>
                    <a:pt x="148" y="134"/>
                  </a:cubicBezTo>
                  <a:cubicBezTo>
                    <a:pt x="147" y="132"/>
                    <a:pt x="146" y="134"/>
                    <a:pt x="145" y="133"/>
                  </a:cubicBezTo>
                  <a:close/>
                  <a:moveTo>
                    <a:pt x="132" y="122"/>
                  </a:moveTo>
                  <a:cubicBezTo>
                    <a:pt x="132" y="121"/>
                    <a:pt x="129" y="120"/>
                    <a:pt x="131" y="119"/>
                  </a:cubicBezTo>
                  <a:cubicBezTo>
                    <a:pt x="133" y="119"/>
                    <a:pt x="131" y="120"/>
                    <a:pt x="133" y="121"/>
                  </a:cubicBezTo>
                  <a:cubicBezTo>
                    <a:pt x="131" y="123"/>
                    <a:pt x="131" y="123"/>
                    <a:pt x="131" y="123"/>
                  </a:cubicBezTo>
                  <a:cubicBezTo>
                    <a:pt x="130" y="122"/>
                    <a:pt x="127" y="123"/>
                    <a:pt x="128" y="121"/>
                  </a:cubicBezTo>
                  <a:cubicBezTo>
                    <a:pt x="129" y="121"/>
                    <a:pt x="131" y="122"/>
                    <a:pt x="132" y="122"/>
                  </a:cubicBezTo>
                  <a:close/>
                  <a:moveTo>
                    <a:pt x="206" y="174"/>
                  </a:moveTo>
                  <a:cubicBezTo>
                    <a:pt x="204" y="173"/>
                    <a:pt x="204" y="176"/>
                    <a:pt x="202" y="175"/>
                  </a:cubicBezTo>
                  <a:cubicBezTo>
                    <a:pt x="203" y="173"/>
                    <a:pt x="206" y="172"/>
                    <a:pt x="206" y="174"/>
                  </a:cubicBezTo>
                  <a:close/>
                  <a:moveTo>
                    <a:pt x="157" y="133"/>
                  </a:moveTo>
                  <a:cubicBezTo>
                    <a:pt x="155" y="134"/>
                    <a:pt x="153" y="134"/>
                    <a:pt x="152" y="134"/>
                  </a:cubicBezTo>
                  <a:cubicBezTo>
                    <a:pt x="153" y="132"/>
                    <a:pt x="155" y="133"/>
                    <a:pt x="157" y="133"/>
                  </a:cubicBezTo>
                  <a:close/>
                  <a:moveTo>
                    <a:pt x="283" y="224"/>
                  </a:moveTo>
                  <a:cubicBezTo>
                    <a:pt x="282" y="225"/>
                    <a:pt x="280" y="226"/>
                    <a:pt x="279" y="225"/>
                  </a:cubicBezTo>
                  <a:cubicBezTo>
                    <a:pt x="279" y="224"/>
                    <a:pt x="281" y="223"/>
                    <a:pt x="283" y="224"/>
                  </a:cubicBezTo>
                  <a:close/>
                  <a:moveTo>
                    <a:pt x="170" y="140"/>
                  </a:moveTo>
                  <a:cubicBezTo>
                    <a:pt x="169" y="139"/>
                    <a:pt x="167" y="140"/>
                    <a:pt x="165" y="139"/>
                  </a:cubicBezTo>
                  <a:cubicBezTo>
                    <a:pt x="167" y="138"/>
                    <a:pt x="170" y="139"/>
                    <a:pt x="170" y="140"/>
                  </a:cubicBezTo>
                  <a:close/>
                  <a:moveTo>
                    <a:pt x="216" y="174"/>
                  </a:moveTo>
                  <a:cubicBezTo>
                    <a:pt x="218" y="174"/>
                    <a:pt x="220" y="174"/>
                    <a:pt x="222" y="174"/>
                  </a:cubicBezTo>
                  <a:cubicBezTo>
                    <a:pt x="220" y="176"/>
                    <a:pt x="215" y="176"/>
                    <a:pt x="216" y="174"/>
                  </a:cubicBezTo>
                  <a:close/>
                  <a:moveTo>
                    <a:pt x="149" y="113"/>
                  </a:moveTo>
                  <a:cubicBezTo>
                    <a:pt x="147" y="114"/>
                    <a:pt x="149" y="113"/>
                    <a:pt x="150" y="114"/>
                  </a:cubicBezTo>
                  <a:cubicBezTo>
                    <a:pt x="149" y="116"/>
                    <a:pt x="148" y="114"/>
                    <a:pt x="147" y="115"/>
                  </a:cubicBezTo>
                  <a:cubicBezTo>
                    <a:pt x="148" y="116"/>
                    <a:pt x="150" y="116"/>
                    <a:pt x="151" y="117"/>
                  </a:cubicBezTo>
                  <a:cubicBezTo>
                    <a:pt x="152" y="117"/>
                    <a:pt x="154" y="119"/>
                    <a:pt x="151" y="119"/>
                  </a:cubicBezTo>
                  <a:cubicBezTo>
                    <a:pt x="152" y="118"/>
                    <a:pt x="149" y="119"/>
                    <a:pt x="149" y="117"/>
                  </a:cubicBezTo>
                  <a:cubicBezTo>
                    <a:pt x="147" y="119"/>
                    <a:pt x="145" y="117"/>
                    <a:pt x="143" y="118"/>
                  </a:cubicBezTo>
                  <a:cubicBezTo>
                    <a:pt x="142" y="116"/>
                    <a:pt x="141" y="116"/>
                    <a:pt x="139" y="116"/>
                  </a:cubicBezTo>
                  <a:cubicBezTo>
                    <a:pt x="138" y="117"/>
                    <a:pt x="140" y="117"/>
                    <a:pt x="139" y="118"/>
                  </a:cubicBezTo>
                  <a:cubicBezTo>
                    <a:pt x="135" y="116"/>
                    <a:pt x="138" y="115"/>
                    <a:pt x="139" y="112"/>
                  </a:cubicBezTo>
                  <a:cubicBezTo>
                    <a:pt x="140" y="112"/>
                    <a:pt x="140" y="113"/>
                    <a:pt x="140" y="113"/>
                  </a:cubicBezTo>
                  <a:cubicBezTo>
                    <a:pt x="141" y="113"/>
                    <a:pt x="141" y="114"/>
                    <a:pt x="142" y="114"/>
                  </a:cubicBezTo>
                  <a:cubicBezTo>
                    <a:pt x="141" y="113"/>
                    <a:pt x="141" y="113"/>
                    <a:pt x="141" y="112"/>
                  </a:cubicBezTo>
                  <a:cubicBezTo>
                    <a:pt x="142" y="111"/>
                    <a:pt x="144" y="112"/>
                    <a:pt x="143" y="110"/>
                  </a:cubicBezTo>
                  <a:cubicBezTo>
                    <a:pt x="144" y="110"/>
                    <a:pt x="145" y="110"/>
                    <a:pt x="146" y="111"/>
                  </a:cubicBezTo>
                  <a:cubicBezTo>
                    <a:pt x="145" y="112"/>
                    <a:pt x="144" y="112"/>
                    <a:pt x="145" y="112"/>
                  </a:cubicBezTo>
                  <a:cubicBezTo>
                    <a:pt x="146" y="112"/>
                    <a:pt x="148" y="112"/>
                    <a:pt x="149" y="113"/>
                  </a:cubicBezTo>
                  <a:close/>
                  <a:moveTo>
                    <a:pt x="163" y="124"/>
                  </a:moveTo>
                  <a:cubicBezTo>
                    <a:pt x="163" y="123"/>
                    <a:pt x="164" y="123"/>
                    <a:pt x="165" y="123"/>
                  </a:cubicBezTo>
                  <a:cubicBezTo>
                    <a:pt x="166" y="125"/>
                    <a:pt x="169" y="123"/>
                    <a:pt x="171" y="124"/>
                  </a:cubicBezTo>
                  <a:cubicBezTo>
                    <a:pt x="169" y="126"/>
                    <a:pt x="173" y="124"/>
                    <a:pt x="174" y="126"/>
                  </a:cubicBezTo>
                  <a:cubicBezTo>
                    <a:pt x="172" y="127"/>
                    <a:pt x="170" y="125"/>
                    <a:pt x="168" y="126"/>
                  </a:cubicBezTo>
                  <a:cubicBezTo>
                    <a:pt x="164" y="128"/>
                    <a:pt x="165" y="132"/>
                    <a:pt x="161" y="131"/>
                  </a:cubicBezTo>
                  <a:cubicBezTo>
                    <a:pt x="164" y="129"/>
                    <a:pt x="167" y="125"/>
                    <a:pt x="163" y="124"/>
                  </a:cubicBezTo>
                  <a:close/>
                  <a:moveTo>
                    <a:pt x="298" y="222"/>
                  </a:moveTo>
                  <a:cubicBezTo>
                    <a:pt x="298" y="223"/>
                    <a:pt x="296" y="224"/>
                    <a:pt x="298" y="224"/>
                  </a:cubicBezTo>
                  <a:cubicBezTo>
                    <a:pt x="300" y="223"/>
                    <a:pt x="299" y="222"/>
                    <a:pt x="300" y="221"/>
                  </a:cubicBezTo>
                  <a:cubicBezTo>
                    <a:pt x="301" y="222"/>
                    <a:pt x="301" y="222"/>
                    <a:pt x="302" y="222"/>
                  </a:cubicBezTo>
                  <a:cubicBezTo>
                    <a:pt x="301" y="225"/>
                    <a:pt x="299" y="225"/>
                    <a:pt x="298" y="228"/>
                  </a:cubicBezTo>
                  <a:cubicBezTo>
                    <a:pt x="294" y="225"/>
                    <a:pt x="294" y="226"/>
                    <a:pt x="290" y="225"/>
                  </a:cubicBezTo>
                  <a:cubicBezTo>
                    <a:pt x="292" y="223"/>
                    <a:pt x="295" y="222"/>
                    <a:pt x="298" y="222"/>
                  </a:cubicBezTo>
                  <a:close/>
                  <a:moveTo>
                    <a:pt x="227" y="174"/>
                  </a:moveTo>
                  <a:cubicBezTo>
                    <a:pt x="226" y="175"/>
                    <a:pt x="224" y="175"/>
                    <a:pt x="223" y="175"/>
                  </a:cubicBezTo>
                  <a:cubicBezTo>
                    <a:pt x="224" y="174"/>
                    <a:pt x="225" y="174"/>
                    <a:pt x="227" y="174"/>
                  </a:cubicBezTo>
                  <a:close/>
                  <a:moveTo>
                    <a:pt x="139" y="109"/>
                  </a:moveTo>
                  <a:cubicBezTo>
                    <a:pt x="138" y="110"/>
                    <a:pt x="140" y="111"/>
                    <a:pt x="139" y="111"/>
                  </a:cubicBezTo>
                  <a:cubicBezTo>
                    <a:pt x="137" y="112"/>
                    <a:pt x="137" y="109"/>
                    <a:pt x="139" y="109"/>
                  </a:cubicBezTo>
                  <a:close/>
                  <a:moveTo>
                    <a:pt x="171" y="128"/>
                  </a:moveTo>
                  <a:cubicBezTo>
                    <a:pt x="168" y="131"/>
                    <a:pt x="168" y="131"/>
                    <a:pt x="168" y="131"/>
                  </a:cubicBezTo>
                  <a:cubicBezTo>
                    <a:pt x="167" y="131"/>
                    <a:pt x="166" y="131"/>
                    <a:pt x="166" y="130"/>
                  </a:cubicBezTo>
                  <a:cubicBezTo>
                    <a:pt x="165" y="129"/>
                    <a:pt x="169" y="127"/>
                    <a:pt x="171" y="128"/>
                  </a:cubicBezTo>
                  <a:close/>
                  <a:moveTo>
                    <a:pt x="230" y="174"/>
                  </a:moveTo>
                  <a:cubicBezTo>
                    <a:pt x="231" y="175"/>
                    <a:pt x="233" y="175"/>
                    <a:pt x="232" y="176"/>
                  </a:cubicBezTo>
                  <a:cubicBezTo>
                    <a:pt x="231" y="175"/>
                    <a:pt x="230" y="176"/>
                    <a:pt x="229" y="175"/>
                  </a:cubicBezTo>
                  <a:lnTo>
                    <a:pt x="230" y="174"/>
                  </a:lnTo>
                  <a:close/>
                  <a:moveTo>
                    <a:pt x="199" y="147"/>
                  </a:moveTo>
                  <a:cubicBezTo>
                    <a:pt x="202" y="149"/>
                    <a:pt x="197" y="150"/>
                    <a:pt x="196" y="149"/>
                  </a:cubicBezTo>
                  <a:cubicBezTo>
                    <a:pt x="197" y="148"/>
                    <a:pt x="198" y="149"/>
                    <a:pt x="199" y="147"/>
                  </a:cubicBezTo>
                  <a:close/>
                  <a:moveTo>
                    <a:pt x="153" y="115"/>
                  </a:moveTo>
                  <a:cubicBezTo>
                    <a:pt x="154" y="115"/>
                    <a:pt x="156" y="117"/>
                    <a:pt x="154" y="118"/>
                  </a:cubicBezTo>
                  <a:cubicBezTo>
                    <a:pt x="153" y="117"/>
                    <a:pt x="152" y="116"/>
                    <a:pt x="153" y="115"/>
                  </a:cubicBezTo>
                  <a:close/>
                  <a:moveTo>
                    <a:pt x="233" y="172"/>
                  </a:moveTo>
                  <a:cubicBezTo>
                    <a:pt x="233" y="172"/>
                    <a:pt x="232" y="173"/>
                    <a:pt x="233" y="173"/>
                  </a:cubicBezTo>
                  <a:cubicBezTo>
                    <a:pt x="234" y="172"/>
                    <a:pt x="234" y="172"/>
                    <a:pt x="235" y="172"/>
                  </a:cubicBezTo>
                  <a:cubicBezTo>
                    <a:pt x="234" y="174"/>
                    <a:pt x="232" y="174"/>
                    <a:pt x="231" y="173"/>
                  </a:cubicBezTo>
                  <a:cubicBezTo>
                    <a:pt x="231" y="173"/>
                    <a:pt x="232" y="172"/>
                    <a:pt x="233" y="172"/>
                  </a:cubicBezTo>
                  <a:close/>
                  <a:moveTo>
                    <a:pt x="232" y="166"/>
                  </a:moveTo>
                  <a:cubicBezTo>
                    <a:pt x="230" y="165"/>
                    <a:pt x="229" y="167"/>
                    <a:pt x="227" y="166"/>
                  </a:cubicBezTo>
                  <a:cubicBezTo>
                    <a:pt x="228" y="165"/>
                    <a:pt x="232" y="164"/>
                    <a:pt x="232" y="166"/>
                  </a:cubicBezTo>
                  <a:close/>
                  <a:moveTo>
                    <a:pt x="138" y="95"/>
                  </a:moveTo>
                  <a:cubicBezTo>
                    <a:pt x="137" y="97"/>
                    <a:pt x="140" y="96"/>
                    <a:pt x="139" y="95"/>
                  </a:cubicBezTo>
                  <a:cubicBezTo>
                    <a:pt x="141" y="95"/>
                    <a:pt x="140" y="96"/>
                    <a:pt x="140" y="97"/>
                  </a:cubicBezTo>
                  <a:cubicBezTo>
                    <a:pt x="138" y="97"/>
                    <a:pt x="138" y="98"/>
                    <a:pt x="135" y="97"/>
                  </a:cubicBezTo>
                  <a:cubicBezTo>
                    <a:pt x="136" y="96"/>
                    <a:pt x="137" y="95"/>
                    <a:pt x="138" y="95"/>
                  </a:cubicBezTo>
                  <a:close/>
                  <a:moveTo>
                    <a:pt x="329" y="223"/>
                  </a:moveTo>
                  <a:cubicBezTo>
                    <a:pt x="328" y="225"/>
                    <a:pt x="326" y="223"/>
                    <a:pt x="325" y="223"/>
                  </a:cubicBezTo>
                  <a:cubicBezTo>
                    <a:pt x="326" y="222"/>
                    <a:pt x="328" y="222"/>
                    <a:pt x="329" y="223"/>
                  </a:cubicBezTo>
                  <a:close/>
                  <a:moveTo>
                    <a:pt x="227" y="147"/>
                  </a:moveTo>
                  <a:cubicBezTo>
                    <a:pt x="226" y="148"/>
                    <a:pt x="225" y="148"/>
                    <a:pt x="224" y="147"/>
                  </a:cubicBezTo>
                  <a:cubicBezTo>
                    <a:pt x="225" y="146"/>
                    <a:pt x="226" y="146"/>
                    <a:pt x="227" y="147"/>
                  </a:cubicBezTo>
                  <a:close/>
                  <a:moveTo>
                    <a:pt x="267" y="176"/>
                  </a:moveTo>
                  <a:cubicBezTo>
                    <a:pt x="269" y="177"/>
                    <a:pt x="267" y="179"/>
                    <a:pt x="266" y="177"/>
                  </a:cubicBezTo>
                  <a:cubicBezTo>
                    <a:pt x="267" y="176"/>
                    <a:pt x="266" y="176"/>
                    <a:pt x="267" y="176"/>
                  </a:cubicBezTo>
                  <a:close/>
                  <a:moveTo>
                    <a:pt x="235" y="149"/>
                  </a:moveTo>
                  <a:cubicBezTo>
                    <a:pt x="237" y="147"/>
                    <a:pt x="241" y="148"/>
                    <a:pt x="242" y="150"/>
                  </a:cubicBezTo>
                  <a:cubicBezTo>
                    <a:pt x="240" y="148"/>
                    <a:pt x="238" y="150"/>
                    <a:pt x="236" y="150"/>
                  </a:cubicBezTo>
                  <a:cubicBezTo>
                    <a:pt x="237" y="149"/>
                    <a:pt x="234" y="150"/>
                    <a:pt x="235" y="149"/>
                  </a:cubicBezTo>
                  <a:close/>
                  <a:moveTo>
                    <a:pt x="352" y="224"/>
                  </a:moveTo>
                  <a:cubicBezTo>
                    <a:pt x="350" y="225"/>
                    <a:pt x="348" y="225"/>
                    <a:pt x="346" y="224"/>
                  </a:cubicBezTo>
                  <a:cubicBezTo>
                    <a:pt x="348" y="223"/>
                    <a:pt x="352" y="222"/>
                    <a:pt x="352" y="224"/>
                  </a:cubicBezTo>
                  <a:close/>
                  <a:moveTo>
                    <a:pt x="178" y="100"/>
                  </a:moveTo>
                  <a:cubicBezTo>
                    <a:pt x="177" y="99"/>
                    <a:pt x="174" y="99"/>
                    <a:pt x="175" y="98"/>
                  </a:cubicBezTo>
                  <a:cubicBezTo>
                    <a:pt x="176" y="97"/>
                    <a:pt x="179" y="99"/>
                    <a:pt x="178" y="100"/>
                  </a:cubicBezTo>
                  <a:close/>
                  <a:moveTo>
                    <a:pt x="216" y="118"/>
                  </a:moveTo>
                  <a:cubicBezTo>
                    <a:pt x="217" y="120"/>
                    <a:pt x="219" y="119"/>
                    <a:pt x="220" y="120"/>
                  </a:cubicBezTo>
                  <a:cubicBezTo>
                    <a:pt x="219" y="121"/>
                    <a:pt x="217" y="119"/>
                    <a:pt x="216" y="122"/>
                  </a:cubicBezTo>
                  <a:cubicBezTo>
                    <a:pt x="215" y="121"/>
                    <a:pt x="214" y="122"/>
                    <a:pt x="213" y="121"/>
                  </a:cubicBezTo>
                  <a:cubicBezTo>
                    <a:pt x="215" y="119"/>
                    <a:pt x="214" y="120"/>
                    <a:pt x="216" y="118"/>
                  </a:cubicBezTo>
                  <a:close/>
                  <a:moveTo>
                    <a:pt x="281" y="164"/>
                  </a:moveTo>
                  <a:cubicBezTo>
                    <a:pt x="283" y="165"/>
                    <a:pt x="284" y="166"/>
                    <a:pt x="282" y="167"/>
                  </a:cubicBezTo>
                  <a:cubicBezTo>
                    <a:pt x="280" y="167"/>
                    <a:pt x="280" y="165"/>
                    <a:pt x="278" y="165"/>
                  </a:cubicBezTo>
                  <a:cubicBezTo>
                    <a:pt x="279" y="163"/>
                    <a:pt x="280" y="165"/>
                    <a:pt x="281" y="164"/>
                  </a:cubicBezTo>
                  <a:close/>
                  <a:moveTo>
                    <a:pt x="211" y="102"/>
                  </a:moveTo>
                  <a:cubicBezTo>
                    <a:pt x="209" y="103"/>
                    <a:pt x="207" y="104"/>
                    <a:pt x="206" y="104"/>
                  </a:cubicBezTo>
                  <a:cubicBezTo>
                    <a:pt x="207" y="103"/>
                    <a:pt x="209" y="101"/>
                    <a:pt x="211" y="102"/>
                  </a:cubicBezTo>
                  <a:close/>
                  <a:moveTo>
                    <a:pt x="249" y="132"/>
                  </a:moveTo>
                  <a:cubicBezTo>
                    <a:pt x="248" y="133"/>
                    <a:pt x="247" y="133"/>
                    <a:pt x="246" y="132"/>
                  </a:cubicBezTo>
                  <a:cubicBezTo>
                    <a:pt x="247" y="131"/>
                    <a:pt x="248" y="131"/>
                    <a:pt x="249" y="132"/>
                  </a:cubicBezTo>
                  <a:close/>
                  <a:moveTo>
                    <a:pt x="236" y="120"/>
                  </a:moveTo>
                  <a:cubicBezTo>
                    <a:pt x="234" y="121"/>
                    <a:pt x="233" y="121"/>
                    <a:pt x="231" y="120"/>
                  </a:cubicBezTo>
                  <a:cubicBezTo>
                    <a:pt x="233" y="119"/>
                    <a:pt x="234" y="120"/>
                    <a:pt x="236" y="120"/>
                  </a:cubicBezTo>
                  <a:close/>
                  <a:moveTo>
                    <a:pt x="248" y="126"/>
                  </a:moveTo>
                  <a:cubicBezTo>
                    <a:pt x="250" y="127"/>
                    <a:pt x="252" y="125"/>
                    <a:pt x="255" y="125"/>
                  </a:cubicBezTo>
                  <a:cubicBezTo>
                    <a:pt x="253" y="128"/>
                    <a:pt x="250" y="127"/>
                    <a:pt x="247" y="127"/>
                  </a:cubicBezTo>
                  <a:cubicBezTo>
                    <a:pt x="247" y="128"/>
                    <a:pt x="247" y="128"/>
                    <a:pt x="246" y="128"/>
                  </a:cubicBezTo>
                  <a:cubicBezTo>
                    <a:pt x="246" y="127"/>
                    <a:pt x="246" y="126"/>
                    <a:pt x="248" y="126"/>
                  </a:cubicBezTo>
                  <a:close/>
                  <a:moveTo>
                    <a:pt x="286" y="149"/>
                  </a:moveTo>
                  <a:cubicBezTo>
                    <a:pt x="284" y="150"/>
                    <a:pt x="282" y="150"/>
                    <a:pt x="280" y="150"/>
                  </a:cubicBezTo>
                  <a:cubicBezTo>
                    <a:pt x="282" y="149"/>
                    <a:pt x="284" y="149"/>
                    <a:pt x="286" y="149"/>
                  </a:cubicBezTo>
                  <a:close/>
                  <a:moveTo>
                    <a:pt x="221" y="99"/>
                  </a:moveTo>
                  <a:cubicBezTo>
                    <a:pt x="220" y="100"/>
                    <a:pt x="219" y="99"/>
                    <a:pt x="217" y="99"/>
                  </a:cubicBezTo>
                  <a:cubicBezTo>
                    <a:pt x="218" y="98"/>
                    <a:pt x="217" y="97"/>
                    <a:pt x="218" y="96"/>
                  </a:cubicBezTo>
                  <a:cubicBezTo>
                    <a:pt x="220" y="97"/>
                    <a:pt x="219" y="98"/>
                    <a:pt x="221" y="99"/>
                  </a:cubicBezTo>
                  <a:close/>
                  <a:moveTo>
                    <a:pt x="214" y="100"/>
                  </a:moveTo>
                  <a:cubicBezTo>
                    <a:pt x="213" y="99"/>
                    <a:pt x="212" y="99"/>
                    <a:pt x="210" y="98"/>
                  </a:cubicBezTo>
                  <a:cubicBezTo>
                    <a:pt x="213" y="98"/>
                    <a:pt x="216" y="94"/>
                    <a:pt x="217" y="97"/>
                  </a:cubicBezTo>
                  <a:cubicBezTo>
                    <a:pt x="215" y="97"/>
                    <a:pt x="215" y="99"/>
                    <a:pt x="214" y="100"/>
                  </a:cubicBezTo>
                  <a:close/>
                  <a:moveTo>
                    <a:pt x="221" y="102"/>
                  </a:moveTo>
                  <a:cubicBezTo>
                    <a:pt x="221" y="100"/>
                    <a:pt x="217" y="102"/>
                    <a:pt x="218" y="100"/>
                  </a:cubicBezTo>
                  <a:cubicBezTo>
                    <a:pt x="220" y="100"/>
                    <a:pt x="221" y="100"/>
                    <a:pt x="223" y="101"/>
                  </a:cubicBezTo>
                  <a:cubicBezTo>
                    <a:pt x="222" y="102"/>
                    <a:pt x="222" y="102"/>
                    <a:pt x="223" y="103"/>
                  </a:cubicBezTo>
                  <a:cubicBezTo>
                    <a:pt x="222" y="104"/>
                    <a:pt x="220" y="104"/>
                    <a:pt x="219" y="104"/>
                  </a:cubicBezTo>
                  <a:cubicBezTo>
                    <a:pt x="219" y="103"/>
                    <a:pt x="222" y="103"/>
                    <a:pt x="221" y="102"/>
                  </a:cubicBezTo>
                  <a:close/>
                  <a:moveTo>
                    <a:pt x="253" y="121"/>
                  </a:moveTo>
                  <a:cubicBezTo>
                    <a:pt x="252" y="120"/>
                    <a:pt x="251" y="121"/>
                    <a:pt x="249" y="120"/>
                  </a:cubicBezTo>
                  <a:cubicBezTo>
                    <a:pt x="250" y="119"/>
                    <a:pt x="254" y="120"/>
                    <a:pt x="253" y="121"/>
                  </a:cubicBezTo>
                  <a:close/>
                  <a:moveTo>
                    <a:pt x="248" y="121"/>
                  </a:moveTo>
                  <a:cubicBezTo>
                    <a:pt x="249" y="120"/>
                    <a:pt x="246" y="119"/>
                    <a:pt x="248" y="118"/>
                  </a:cubicBezTo>
                  <a:cubicBezTo>
                    <a:pt x="250" y="119"/>
                    <a:pt x="249" y="121"/>
                    <a:pt x="248" y="121"/>
                  </a:cubicBezTo>
                  <a:close/>
                  <a:moveTo>
                    <a:pt x="258" y="127"/>
                  </a:moveTo>
                  <a:cubicBezTo>
                    <a:pt x="259" y="126"/>
                    <a:pt x="260" y="126"/>
                    <a:pt x="262" y="125"/>
                  </a:cubicBezTo>
                  <a:cubicBezTo>
                    <a:pt x="263" y="127"/>
                    <a:pt x="264" y="126"/>
                    <a:pt x="265" y="127"/>
                  </a:cubicBezTo>
                  <a:cubicBezTo>
                    <a:pt x="263" y="127"/>
                    <a:pt x="264" y="128"/>
                    <a:pt x="262" y="129"/>
                  </a:cubicBezTo>
                  <a:cubicBezTo>
                    <a:pt x="262" y="128"/>
                    <a:pt x="261" y="127"/>
                    <a:pt x="259" y="129"/>
                  </a:cubicBezTo>
                  <a:cubicBezTo>
                    <a:pt x="258" y="128"/>
                    <a:pt x="258" y="128"/>
                    <a:pt x="258" y="127"/>
                  </a:cubicBezTo>
                  <a:close/>
                  <a:moveTo>
                    <a:pt x="330" y="175"/>
                  </a:moveTo>
                  <a:cubicBezTo>
                    <a:pt x="329" y="176"/>
                    <a:pt x="327" y="176"/>
                    <a:pt x="327" y="177"/>
                  </a:cubicBezTo>
                  <a:cubicBezTo>
                    <a:pt x="326" y="176"/>
                    <a:pt x="326" y="176"/>
                    <a:pt x="326" y="176"/>
                  </a:cubicBezTo>
                  <a:cubicBezTo>
                    <a:pt x="326" y="177"/>
                    <a:pt x="326" y="177"/>
                    <a:pt x="325" y="176"/>
                  </a:cubicBezTo>
                  <a:cubicBezTo>
                    <a:pt x="326" y="175"/>
                    <a:pt x="328" y="174"/>
                    <a:pt x="330" y="175"/>
                  </a:cubicBezTo>
                  <a:close/>
                  <a:moveTo>
                    <a:pt x="389" y="221"/>
                  </a:moveTo>
                  <a:cubicBezTo>
                    <a:pt x="390" y="222"/>
                    <a:pt x="391" y="221"/>
                    <a:pt x="391" y="222"/>
                  </a:cubicBezTo>
                  <a:cubicBezTo>
                    <a:pt x="390" y="224"/>
                    <a:pt x="388" y="222"/>
                    <a:pt x="389" y="221"/>
                  </a:cubicBezTo>
                  <a:close/>
                  <a:moveTo>
                    <a:pt x="226" y="100"/>
                  </a:moveTo>
                  <a:cubicBezTo>
                    <a:pt x="224" y="100"/>
                    <a:pt x="223" y="100"/>
                    <a:pt x="221" y="99"/>
                  </a:cubicBezTo>
                  <a:cubicBezTo>
                    <a:pt x="223" y="97"/>
                    <a:pt x="226" y="99"/>
                    <a:pt x="226" y="100"/>
                  </a:cubicBezTo>
                  <a:close/>
                  <a:moveTo>
                    <a:pt x="320" y="163"/>
                  </a:moveTo>
                  <a:cubicBezTo>
                    <a:pt x="318" y="164"/>
                    <a:pt x="317" y="164"/>
                    <a:pt x="315" y="164"/>
                  </a:cubicBezTo>
                  <a:cubicBezTo>
                    <a:pt x="317" y="163"/>
                    <a:pt x="318" y="163"/>
                    <a:pt x="320" y="163"/>
                  </a:cubicBezTo>
                  <a:close/>
                  <a:moveTo>
                    <a:pt x="243" y="102"/>
                  </a:moveTo>
                  <a:cubicBezTo>
                    <a:pt x="242" y="101"/>
                    <a:pt x="243" y="102"/>
                    <a:pt x="242" y="103"/>
                  </a:cubicBezTo>
                  <a:cubicBezTo>
                    <a:pt x="240" y="103"/>
                    <a:pt x="240" y="101"/>
                    <a:pt x="237" y="102"/>
                  </a:cubicBezTo>
                  <a:cubicBezTo>
                    <a:pt x="237" y="104"/>
                    <a:pt x="240" y="103"/>
                    <a:pt x="239" y="105"/>
                  </a:cubicBezTo>
                  <a:cubicBezTo>
                    <a:pt x="237" y="105"/>
                    <a:pt x="236" y="104"/>
                    <a:pt x="235" y="103"/>
                  </a:cubicBezTo>
                  <a:cubicBezTo>
                    <a:pt x="237" y="101"/>
                    <a:pt x="242" y="100"/>
                    <a:pt x="243" y="102"/>
                  </a:cubicBezTo>
                  <a:close/>
                  <a:moveTo>
                    <a:pt x="307" y="151"/>
                  </a:moveTo>
                  <a:cubicBezTo>
                    <a:pt x="309" y="152"/>
                    <a:pt x="311" y="150"/>
                    <a:pt x="313" y="152"/>
                  </a:cubicBezTo>
                  <a:cubicBezTo>
                    <a:pt x="311" y="153"/>
                    <a:pt x="309" y="153"/>
                    <a:pt x="308" y="153"/>
                  </a:cubicBezTo>
                  <a:cubicBezTo>
                    <a:pt x="306" y="153"/>
                    <a:pt x="306" y="152"/>
                    <a:pt x="307" y="151"/>
                  </a:cubicBezTo>
                  <a:close/>
                  <a:moveTo>
                    <a:pt x="271" y="122"/>
                  </a:moveTo>
                  <a:cubicBezTo>
                    <a:pt x="272" y="122"/>
                    <a:pt x="273" y="123"/>
                    <a:pt x="274" y="123"/>
                  </a:cubicBezTo>
                  <a:cubicBezTo>
                    <a:pt x="273" y="125"/>
                    <a:pt x="270" y="123"/>
                    <a:pt x="271" y="122"/>
                  </a:cubicBezTo>
                  <a:close/>
                  <a:moveTo>
                    <a:pt x="250" y="102"/>
                  </a:moveTo>
                  <a:cubicBezTo>
                    <a:pt x="249" y="102"/>
                    <a:pt x="249" y="103"/>
                    <a:pt x="249" y="103"/>
                  </a:cubicBezTo>
                  <a:cubicBezTo>
                    <a:pt x="248" y="103"/>
                    <a:pt x="247" y="103"/>
                    <a:pt x="246" y="102"/>
                  </a:cubicBezTo>
                  <a:cubicBezTo>
                    <a:pt x="247" y="101"/>
                    <a:pt x="249" y="101"/>
                    <a:pt x="250" y="102"/>
                  </a:cubicBezTo>
                  <a:close/>
                  <a:moveTo>
                    <a:pt x="280" y="123"/>
                  </a:moveTo>
                  <a:cubicBezTo>
                    <a:pt x="279" y="123"/>
                    <a:pt x="277" y="125"/>
                    <a:pt x="276" y="124"/>
                  </a:cubicBezTo>
                  <a:cubicBezTo>
                    <a:pt x="277" y="123"/>
                    <a:pt x="279" y="122"/>
                    <a:pt x="280" y="123"/>
                  </a:cubicBezTo>
                  <a:close/>
                  <a:moveTo>
                    <a:pt x="293" y="128"/>
                  </a:moveTo>
                  <a:cubicBezTo>
                    <a:pt x="291" y="130"/>
                    <a:pt x="291" y="128"/>
                    <a:pt x="290" y="130"/>
                  </a:cubicBezTo>
                  <a:cubicBezTo>
                    <a:pt x="289" y="129"/>
                    <a:pt x="289" y="129"/>
                    <a:pt x="289" y="128"/>
                  </a:cubicBezTo>
                  <a:cubicBezTo>
                    <a:pt x="290" y="127"/>
                    <a:pt x="292" y="127"/>
                    <a:pt x="293" y="128"/>
                  </a:cubicBezTo>
                  <a:close/>
                  <a:moveTo>
                    <a:pt x="283" y="128"/>
                  </a:moveTo>
                  <a:cubicBezTo>
                    <a:pt x="285" y="129"/>
                    <a:pt x="287" y="126"/>
                    <a:pt x="289" y="128"/>
                  </a:cubicBezTo>
                  <a:cubicBezTo>
                    <a:pt x="287" y="130"/>
                    <a:pt x="283" y="129"/>
                    <a:pt x="283" y="128"/>
                  </a:cubicBezTo>
                  <a:close/>
                  <a:moveTo>
                    <a:pt x="256" y="106"/>
                  </a:moveTo>
                  <a:cubicBezTo>
                    <a:pt x="255" y="108"/>
                    <a:pt x="254" y="106"/>
                    <a:pt x="253" y="105"/>
                  </a:cubicBezTo>
                  <a:cubicBezTo>
                    <a:pt x="254" y="104"/>
                    <a:pt x="255" y="106"/>
                    <a:pt x="256" y="106"/>
                  </a:cubicBezTo>
                  <a:close/>
                  <a:moveTo>
                    <a:pt x="286" y="124"/>
                  </a:moveTo>
                  <a:cubicBezTo>
                    <a:pt x="285" y="125"/>
                    <a:pt x="284" y="124"/>
                    <a:pt x="283" y="125"/>
                  </a:cubicBezTo>
                  <a:cubicBezTo>
                    <a:pt x="283" y="123"/>
                    <a:pt x="285" y="123"/>
                    <a:pt x="286" y="124"/>
                  </a:cubicBezTo>
                  <a:close/>
                  <a:moveTo>
                    <a:pt x="292" y="121"/>
                  </a:moveTo>
                  <a:cubicBezTo>
                    <a:pt x="289" y="122"/>
                    <a:pt x="289" y="123"/>
                    <a:pt x="288" y="124"/>
                  </a:cubicBezTo>
                  <a:cubicBezTo>
                    <a:pt x="287" y="125"/>
                    <a:pt x="287" y="123"/>
                    <a:pt x="286" y="122"/>
                  </a:cubicBezTo>
                  <a:cubicBezTo>
                    <a:pt x="288" y="121"/>
                    <a:pt x="289" y="122"/>
                    <a:pt x="290" y="121"/>
                  </a:cubicBezTo>
                  <a:cubicBezTo>
                    <a:pt x="289" y="121"/>
                    <a:pt x="288" y="121"/>
                    <a:pt x="289" y="120"/>
                  </a:cubicBezTo>
                  <a:cubicBezTo>
                    <a:pt x="291" y="119"/>
                    <a:pt x="293" y="120"/>
                    <a:pt x="295" y="122"/>
                  </a:cubicBezTo>
                  <a:cubicBezTo>
                    <a:pt x="294" y="122"/>
                    <a:pt x="294" y="123"/>
                    <a:pt x="293" y="123"/>
                  </a:cubicBezTo>
                  <a:cubicBezTo>
                    <a:pt x="291" y="123"/>
                    <a:pt x="293" y="122"/>
                    <a:pt x="292" y="121"/>
                  </a:cubicBezTo>
                  <a:close/>
                  <a:moveTo>
                    <a:pt x="299" y="125"/>
                  </a:moveTo>
                  <a:cubicBezTo>
                    <a:pt x="296" y="126"/>
                    <a:pt x="293" y="126"/>
                    <a:pt x="290" y="125"/>
                  </a:cubicBezTo>
                  <a:cubicBezTo>
                    <a:pt x="290" y="122"/>
                    <a:pt x="296" y="124"/>
                    <a:pt x="299" y="125"/>
                  </a:cubicBezTo>
                  <a:close/>
                  <a:moveTo>
                    <a:pt x="255" y="95"/>
                  </a:moveTo>
                  <a:cubicBezTo>
                    <a:pt x="253" y="96"/>
                    <a:pt x="250" y="95"/>
                    <a:pt x="248" y="95"/>
                  </a:cubicBezTo>
                  <a:cubicBezTo>
                    <a:pt x="250" y="94"/>
                    <a:pt x="253" y="94"/>
                    <a:pt x="255" y="95"/>
                  </a:cubicBezTo>
                  <a:close/>
                  <a:moveTo>
                    <a:pt x="268" y="105"/>
                  </a:moveTo>
                  <a:cubicBezTo>
                    <a:pt x="268" y="106"/>
                    <a:pt x="268" y="108"/>
                    <a:pt x="266" y="107"/>
                  </a:cubicBezTo>
                  <a:cubicBezTo>
                    <a:pt x="266" y="107"/>
                    <a:pt x="267" y="105"/>
                    <a:pt x="268" y="105"/>
                  </a:cubicBezTo>
                  <a:close/>
                  <a:moveTo>
                    <a:pt x="265" y="98"/>
                  </a:moveTo>
                  <a:cubicBezTo>
                    <a:pt x="268" y="98"/>
                    <a:pt x="263" y="99"/>
                    <a:pt x="265" y="100"/>
                  </a:cubicBezTo>
                  <a:cubicBezTo>
                    <a:pt x="266" y="101"/>
                    <a:pt x="267" y="98"/>
                    <a:pt x="268" y="100"/>
                  </a:cubicBezTo>
                  <a:cubicBezTo>
                    <a:pt x="266" y="101"/>
                    <a:pt x="264" y="101"/>
                    <a:pt x="261" y="101"/>
                  </a:cubicBezTo>
                  <a:cubicBezTo>
                    <a:pt x="262" y="99"/>
                    <a:pt x="264" y="100"/>
                    <a:pt x="265" y="98"/>
                  </a:cubicBezTo>
                  <a:close/>
                  <a:moveTo>
                    <a:pt x="302" y="129"/>
                  </a:moveTo>
                  <a:cubicBezTo>
                    <a:pt x="305" y="126"/>
                    <a:pt x="308" y="129"/>
                    <a:pt x="307" y="131"/>
                  </a:cubicBezTo>
                  <a:cubicBezTo>
                    <a:pt x="306" y="130"/>
                    <a:pt x="306" y="129"/>
                    <a:pt x="302" y="129"/>
                  </a:cubicBezTo>
                  <a:close/>
                  <a:moveTo>
                    <a:pt x="303" y="124"/>
                  </a:moveTo>
                  <a:cubicBezTo>
                    <a:pt x="300" y="126"/>
                    <a:pt x="300" y="126"/>
                    <a:pt x="300" y="126"/>
                  </a:cubicBezTo>
                  <a:cubicBezTo>
                    <a:pt x="300" y="125"/>
                    <a:pt x="299" y="125"/>
                    <a:pt x="300" y="124"/>
                  </a:cubicBezTo>
                  <a:cubicBezTo>
                    <a:pt x="301" y="125"/>
                    <a:pt x="302" y="122"/>
                    <a:pt x="303" y="124"/>
                  </a:cubicBezTo>
                  <a:close/>
                  <a:moveTo>
                    <a:pt x="285" y="108"/>
                  </a:moveTo>
                  <a:cubicBezTo>
                    <a:pt x="286" y="109"/>
                    <a:pt x="285" y="110"/>
                    <a:pt x="284" y="111"/>
                  </a:cubicBezTo>
                  <a:cubicBezTo>
                    <a:pt x="284" y="110"/>
                    <a:pt x="283" y="111"/>
                    <a:pt x="282" y="110"/>
                  </a:cubicBezTo>
                  <a:lnTo>
                    <a:pt x="285" y="108"/>
                  </a:lnTo>
                  <a:close/>
                  <a:moveTo>
                    <a:pt x="277" y="101"/>
                  </a:moveTo>
                  <a:cubicBezTo>
                    <a:pt x="278" y="102"/>
                    <a:pt x="278" y="103"/>
                    <a:pt x="277" y="104"/>
                  </a:cubicBezTo>
                  <a:cubicBezTo>
                    <a:pt x="274" y="103"/>
                    <a:pt x="275" y="101"/>
                    <a:pt x="277" y="101"/>
                  </a:cubicBezTo>
                  <a:close/>
                  <a:moveTo>
                    <a:pt x="300" y="120"/>
                  </a:moveTo>
                  <a:cubicBezTo>
                    <a:pt x="302" y="119"/>
                    <a:pt x="304" y="121"/>
                    <a:pt x="304" y="122"/>
                  </a:cubicBezTo>
                  <a:cubicBezTo>
                    <a:pt x="302" y="123"/>
                    <a:pt x="302" y="121"/>
                    <a:pt x="300" y="120"/>
                  </a:cubicBezTo>
                  <a:close/>
                  <a:moveTo>
                    <a:pt x="285" y="100"/>
                  </a:moveTo>
                  <a:cubicBezTo>
                    <a:pt x="285" y="101"/>
                    <a:pt x="286" y="101"/>
                    <a:pt x="287" y="101"/>
                  </a:cubicBezTo>
                  <a:cubicBezTo>
                    <a:pt x="285" y="102"/>
                    <a:pt x="284" y="101"/>
                    <a:pt x="283" y="103"/>
                  </a:cubicBezTo>
                  <a:cubicBezTo>
                    <a:pt x="282" y="101"/>
                    <a:pt x="281" y="103"/>
                    <a:pt x="279" y="101"/>
                  </a:cubicBezTo>
                  <a:cubicBezTo>
                    <a:pt x="281" y="100"/>
                    <a:pt x="283" y="102"/>
                    <a:pt x="285" y="100"/>
                  </a:cubicBezTo>
                  <a:close/>
                  <a:moveTo>
                    <a:pt x="297" y="103"/>
                  </a:moveTo>
                  <a:cubicBezTo>
                    <a:pt x="294" y="101"/>
                    <a:pt x="289" y="104"/>
                    <a:pt x="288" y="102"/>
                  </a:cubicBezTo>
                  <a:cubicBezTo>
                    <a:pt x="290" y="102"/>
                    <a:pt x="298" y="99"/>
                    <a:pt x="297" y="103"/>
                  </a:cubicBezTo>
                  <a:close/>
                  <a:moveTo>
                    <a:pt x="295" y="103"/>
                  </a:moveTo>
                  <a:cubicBezTo>
                    <a:pt x="294" y="104"/>
                    <a:pt x="295" y="105"/>
                    <a:pt x="294" y="105"/>
                  </a:cubicBezTo>
                  <a:cubicBezTo>
                    <a:pt x="293" y="105"/>
                    <a:pt x="292" y="105"/>
                    <a:pt x="291" y="104"/>
                  </a:cubicBezTo>
                  <a:cubicBezTo>
                    <a:pt x="293" y="104"/>
                    <a:pt x="293" y="103"/>
                    <a:pt x="295" y="103"/>
                  </a:cubicBezTo>
                  <a:close/>
                  <a:moveTo>
                    <a:pt x="310" y="102"/>
                  </a:moveTo>
                  <a:cubicBezTo>
                    <a:pt x="311" y="103"/>
                    <a:pt x="312" y="101"/>
                    <a:pt x="314" y="103"/>
                  </a:cubicBezTo>
                  <a:cubicBezTo>
                    <a:pt x="312" y="103"/>
                    <a:pt x="311" y="104"/>
                    <a:pt x="310" y="104"/>
                  </a:cubicBezTo>
                  <a:cubicBezTo>
                    <a:pt x="310" y="103"/>
                    <a:pt x="310" y="102"/>
                    <a:pt x="310" y="102"/>
                  </a:cubicBezTo>
                  <a:close/>
                  <a:moveTo>
                    <a:pt x="351" y="123"/>
                  </a:moveTo>
                  <a:cubicBezTo>
                    <a:pt x="349" y="123"/>
                    <a:pt x="345" y="125"/>
                    <a:pt x="346" y="122"/>
                  </a:cubicBezTo>
                  <a:cubicBezTo>
                    <a:pt x="347" y="124"/>
                    <a:pt x="351" y="122"/>
                    <a:pt x="351" y="123"/>
                  </a:cubicBezTo>
                  <a:close/>
                  <a:moveTo>
                    <a:pt x="397" y="157"/>
                  </a:moveTo>
                  <a:cubicBezTo>
                    <a:pt x="399" y="158"/>
                    <a:pt x="397" y="160"/>
                    <a:pt x="395" y="159"/>
                  </a:cubicBezTo>
                  <a:cubicBezTo>
                    <a:pt x="397" y="158"/>
                    <a:pt x="396" y="158"/>
                    <a:pt x="397" y="157"/>
                  </a:cubicBezTo>
                  <a:close/>
                  <a:moveTo>
                    <a:pt x="350" y="121"/>
                  </a:moveTo>
                  <a:cubicBezTo>
                    <a:pt x="349" y="122"/>
                    <a:pt x="348" y="122"/>
                    <a:pt x="346" y="121"/>
                  </a:cubicBezTo>
                  <a:cubicBezTo>
                    <a:pt x="348" y="120"/>
                    <a:pt x="348" y="118"/>
                    <a:pt x="349" y="119"/>
                  </a:cubicBezTo>
                  <a:cubicBezTo>
                    <a:pt x="348" y="120"/>
                    <a:pt x="349" y="120"/>
                    <a:pt x="350" y="121"/>
                  </a:cubicBezTo>
                  <a:close/>
                  <a:moveTo>
                    <a:pt x="351" y="118"/>
                  </a:moveTo>
                  <a:cubicBezTo>
                    <a:pt x="353" y="119"/>
                    <a:pt x="351" y="122"/>
                    <a:pt x="350" y="121"/>
                  </a:cubicBezTo>
                  <a:cubicBezTo>
                    <a:pt x="350" y="120"/>
                    <a:pt x="349" y="119"/>
                    <a:pt x="351" y="118"/>
                  </a:cubicBezTo>
                  <a:close/>
                  <a:moveTo>
                    <a:pt x="332" y="103"/>
                  </a:moveTo>
                  <a:cubicBezTo>
                    <a:pt x="334" y="105"/>
                    <a:pt x="335" y="102"/>
                    <a:pt x="337" y="104"/>
                  </a:cubicBezTo>
                  <a:cubicBezTo>
                    <a:pt x="334" y="105"/>
                    <a:pt x="332" y="105"/>
                    <a:pt x="330" y="105"/>
                  </a:cubicBezTo>
                  <a:lnTo>
                    <a:pt x="332" y="103"/>
                  </a:lnTo>
                  <a:close/>
                  <a:moveTo>
                    <a:pt x="351" y="116"/>
                  </a:moveTo>
                  <a:cubicBezTo>
                    <a:pt x="349" y="117"/>
                    <a:pt x="349" y="117"/>
                    <a:pt x="349" y="117"/>
                  </a:cubicBezTo>
                  <a:cubicBezTo>
                    <a:pt x="348" y="116"/>
                    <a:pt x="348" y="116"/>
                    <a:pt x="348" y="116"/>
                  </a:cubicBezTo>
                  <a:cubicBezTo>
                    <a:pt x="349" y="115"/>
                    <a:pt x="350" y="115"/>
                    <a:pt x="351" y="116"/>
                  </a:cubicBezTo>
                  <a:close/>
                  <a:moveTo>
                    <a:pt x="359" y="122"/>
                  </a:moveTo>
                  <a:cubicBezTo>
                    <a:pt x="361" y="120"/>
                    <a:pt x="361" y="123"/>
                    <a:pt x="364" y="123"/>
                  </a:cubicBezTo>
                  <a:cubicBezTo>
                    <a:pt x="362" y="124"/>
                    <a:pt x="359" y="123"/>
                    <a:pt x="359" y="122"/>
                  </a:cubicBezTo>
                  <a:close/>
                  <a:moveTo>
                    <a:pt x="365" y="124"/>
                  </a:moveTo>
                  <a:cubicBezTo>
                    <a:pt x="367" y="125"/>
                    <a:pt x="367" y="125"/>
                    <a:pt x="367" y="125"/>
                  </a:cubicBezTo>
                  <a:cubicBezTo>
                    <a:pt x="366" y="126"/>
                    <a:pt x="363" y="127"/>
                    <a:pt x="363" y="125"/>
                  </a:cubicBezTo>
                  <a:cubicBezTo>
                    <a:pt x="364" y="126"/>
                    <a:pt x="365" y="124"/>
                    <a:pt x="365" y="124"/>
                  </a:cubicBezTo>
                  <a:close/>
                  <a:moveTo>
                    <a:pt x="412" y="156"/>
                  </a:moveTo>
                  <a:cubicBezTo>
                    <a:pt x="411" y="156"/>
                    <a:pt x="410" y="155"/>
                    <a:pt x="408" y="155"/>
                  </a:cubicBezTo>
                  <a:cubicBezTo>
                    <a:pt x="415" y="154"/>
                    <a:pt x="421" y="154"/>
                    <a:pt x="427" y="155"/>
                  </a:cubicBezTo>
                  <a:cubicBezTo>
                    <a:pt x="426" y="158"/>
                    <a:pt x="424" y="154"/>
                    <a:pt x="422" y="156"/>
                  </a:cubicBezTo>
                  <a:cubicBezTo>
                    <a:pt x="423" y="157"/>
                    <a:pt x="424" y="156"/>
                    <a:pt x="423" y="158"/>
                  </a:cubicBezTo>
                  <a:cubicBezTo>
                    <a:pt x="421" y="158"/>
                    <a:pt x="422" y="156"/>
                    <a:pt x="420" y="155"/>
                  </a:cubicBezTo>
                  <a:cubicBezTo>
                    <a:pt x="418" y="157"/>
                    <a:pt x="416" y="155"/>
                    <a:pt x="414" y="156"/>
                  </a:cubicBezTo>
                  <a:cubicBezTo>
                    <a:pt x="416" y="157"/>
                    <a:pt x="417" y="156"/>
                    <a:pt x="418" y="158"/>
                  </a:cubicBezTo>
                  <a:cubicBezTo>
                    <a:pt x="417" y="159"/>
                    <a:pt x="416" y="158"/>
                    <a:pt x="415" y="159"/>
                  </a:cubicBezTo>
                  <a:cubicBezTo>
                    <a:pt x="414" y="159"/>
                    <a:pt x="416" y="157"/>
                    <a:pt x="413" y="157"/>
                  </a:cubicBezTo>
                  <a:cubicBezTo>
                    <a:pt x="412" y="158"/>
                    <a:pt x="415" y="159"/>
                    <a:pt x="413" y="160"/>
                  </a:cubicBezTo>
                  <a:cubicBezTo>
                    <a:pt x="412" y="160"/>
                    <a:pt x="411" y="160"/>
                    <a:pt x="410" y="159"/>
                  </a:cubicBezTo>
                  <a:cubicBezTo>
                    <a:pt x="410" y="158"/>
                    <a:pt x="412" y="157"/>
                    <a:pt x="412" y="156"/>
                  </a:cubicBezTo>
                  <a:close/>
                  <a:moveTo>
                    <a:pt x="359" y="117"/>
                  </a:moveTo>
                  <a:cubicBezTo>
                    <a:pt x="361" y="119"/>
                    <a:pt x="363" y="118"/>
                    <a:pt x="365" y="119"/>
                  </a:cubicBezTo>
                  <a:cubicBezTo>
                    <a:pt x="364" y="120"/>
                    <a:pt x="366" y="121"/>
                    <a:pt x="363" y="122"/>
                  </a:cubicBezTo>
                  <a:cubicBezTo>
                    <a:pt x="361" y="121"/>
                    <a:pt x="363" y="120"/>
                    <a:pt x="362" y="119"/>
                  </a:cubicBezTo>
                  <a:cubicBezTo>
                    <a:pt x="361" y="119"/>
                    <a:pt x="360" y="119"/>
                    <a:pt x="358" y="120"/>
                  </a:cubicBezTo>
                  <a:cubicBezTo>
                    <a:pt x="357" y="119"/>
                    <a:pt x="358" y="118"/>
                    <a:pt x="359" y="117"/>
                  </a:cubicBezTo>
                  <a:close/>
                  <a:moveTo>
                    <a:pt x="343" y="104"/>
                  </a:moveTo>
                  <a:cubicBezTo>
                    <a:pt x="341" y="105"/>
                    <a:pt x="340" y="106"/>
                    <a:pt x="338" y="105"/>
                  </a:cubicBezTo>
                  <a:cubicBezTo>
                    <a:pt x="340" y="104"/>
                    <a:pt x="341" y="103"/>
                    <a:pt x="343" y="104"/>
                  </a:cubicBezTo>
                  <a:close/>
                  <a:moveTo>
                    <a:pt x="377" y="130"/>
                  </a:moveTo>
                  <a:cubicBezTo>
                    <a:pt x="375" y="132"/>
                    <a:pt x="375" y="132"/>
                    <a:pt x="375" y="132"/>
                  </a:cubicBezTo>
                  <a:cubicBezTo>
                    <a:pt x="374" y="131"/>
                    <a:pt x="374" y="131"/>
                    <a:pt x="374" y="131"/>
                  </a:cubicBezTo>
                  <a:cubicBezTo>
                    <a:pt x="375" y="130"/>
                    <a:pt x="376" y="129"/>
                    <a:pt x="377" y="130"/>
                  </a:cubicBezTo>
                  <a:close/>
                  <a:moveTo>
                    <a:pt x="390" y="122"/>
                  </a:moveTo>
                  <a:cubicBezTo>
                    <a:pt x="391" y="121"/>
                    <a:pt x="392" y="121"/>
                    <a:pt x="393" y="122"/>
                  </a:cubicBezTo>
                  <a:cubicBezTo>
                    <a:pt x="389" y="124"/>
                    <a:pt x="388" y="119"/>
                    <a:pt x="386" y="119"/>
                  </a:cubicBezTo>
                  <a:cubicBezTo>
                    <a:pt x="384" y="121"/>
                    <a:pt x="384" y="121"/>
                    <a:pt x="384" y="121"/>
                  </a:cubicBezTo>
                  <a:cubicBezTo>
                    <a:pt x="380" y="119"/>
                    <a:pt x="377" y="119"/>
                    <a:pt x="373" y="120"/>
                  </a:cubicBezTo>
                  <a:cubicBezTo>
                    <a:pt x="373" y="122"/>
                    <a:pt x="371" y="123"/>
                    <a:pt x="370" y="123"/>
                  </a:cubicBezTo>
                  <a:cubicBezTo>
                    <a:pt x="370" y="121"/>
                    <a:pt x="369" y="124"/>
                    <a:pt x="367" y="123"/>
                  </a:cubicBezTo>
                  <a:cubicBezTo>
                    <a:pt x="370" y="121"/>
                    <a:pt x="372" y="120"/>
                    <a:pt x="374" y="118"/>
                  </a:cubicBezTo>
                  <a:cubicBezTo>
                    <a:pt x="377" y="121"/>
                    <a:pt x="382" y="117"/>
                    <a:pt x="385" y="117"/>
                  </a:cubicBezTo>
                  <a:cubicBezTo>
                    <a:pt x="385" y="117"/>
                    <a:pt x="382" y="118"/>
                    <a:pt x="384" y="119"/>
                  </a:cubicBezTo>
                  <a:cubicBezTo>
                    <a:pt x="385" y="118"/>
                    <a:pt x="387" y="118"/>
                    <a:pt x="388" y="117"/>
                  </a:cubicBezTo>
                  <a:cubicBezTo>
                    <a:pt x="388" y="116"/>
                    <a:pt x="387" y="117"/>
                    <a:pt x="387" y="116"/>
                  </a:cubicBezTo>
                  <a:cubicBezTo>
                    <a:pt x="389" y="117"/>
                    <a:pt x="393" y="115"/>
                    <a:pt x="393" y="117"/>
                  </a:cubicBezTo>
                  <a:cubicBezTo>
                    <a:pt x="391" y="116"/>
                    <a:pt x="387" y="119"/>
                    <a:pt x="389" y="120"/>
                  </a:cubicBezTo>
                  <a:cubicBezTo>
                    <a:pt x="390" y="118"/>
                    <a:pt x="396" y="119"/>
                    <a:pt x="396" y="120"/>
                  </a:cubicBezTo>
                  <a:cubicBezTo>
                    <a:pt x="394" y="120"/>
                    <a:pt x="389" y="119"/>
                    <a:pt x="390" y="122"/>
                  </a:cubicBezTo>
                  <a:close/>
                  <a:moveTo>
                    <a:pt x="392" y="118"/>
                  </a:moveTo>
                  <a:cubicBezTo>
                    <a:pt x="392" y="117"/>
                    <a:pt x="394" y="116"/>
                    <a:pt x="395" y="116"/>
                  </a:cubicBezTo>
                  <a:cubicBezTo>
                    <a:pt x="394" y="117"/>
                    <a:pt x="397" y="117"/>
                    <a:pt x="398" y="118"/>
                  </a:cubicBezTo>
                  <a:cubicBezTo>
                    <a:pt x="396" y="119"/>
                    <a:pt x="394" y="118"/>
                    <a:pt x="392" y="118"/>
                  </a:cubicBezTo>
                  <a:close/>
                  <a:moveTo>
                    <a:pt x="343" y="104"/>
                  </a:moveTo>
                  <a:cubicBezTo>
                    <a:pt x="345" y="104"/>
                    <a:pt x="347" y="104"/>
                    <a:pt x="350" y="104"/>
                  </a:cubicBezTo>
                  <a:cubicBezTo>
                    <a:pt x="347" y="105"/>
                    <a:pt x="344" y="106"/>
                    <a:pt x="343" y="104"/>
                  </a:cubicBezTo>
                  <a:close/>
                  <a:moveTo>
                    <a:pt x="361" y="116"/>
                  </a:moveTo>
                  <a:cubicBezTo>
                    <a:pt x="360" y="115"/>
                    <a:pt x="360" y="116"/>
                    <a:pt x="359" y="115"/>
                  </a:cubicBezTo>
                  <a:cubicBezTo>
                    <a:pt x="359" y="113"/>
                    <a:pt x="362" y="115"/>
                    <a:pt x="361" y="116"/>
                  </a:cubicBezTo>
                  <a:close/>
                  <a:moveTo>
                    <a:pt x="370" y="116"/>
                  </a:moveTo>
                  <a:cubicBezTo>
                    <a:pt x="369" y="117"/>
                    <a:pt x="365" y="118"/>
                    <a:pt x="366" y="116"/>
                  </a:cubicBezTo>
                  <a:cubicBezTo>
                    <a:pt x="367" y="117"/>
                    <a:pt x="369" y="116"/>
                    <a:pt x="370" y="116"/>
                  </a:cubicBezTo>
                  <a:close/>
                  <a:moveTo>
                    <a:pt x="354" y="104"/>
                  </a:moveTo>
                  <a:cubicBezTo>
                    <a:pt x="354" y="105"/>
                    <a:pt x="351" y="106"/>
                    <a:pt x="350" y="105"/>
                  </a:cubicBezTo>
                  <a:cubicBezTo>
                    <a:pt x="351" y="103"/>
                    <a:pt x="352" y="104"/>
                    <a:pt x="354" y="104"/>
                  </a:cubicBezTo>
                  <a:close/>
                  <a:moveTo>
                    <a:pt x="432" y="156"/>
                  </a:moveTo>
                  <a:cubicBezTo>
                    <a:pt x="432" y="157"/>
                    <a:pt x="430" y="156"/>
                    <a:pt x="430" y="158"/>
                  </a:cubicBezTo>
                  <a:cubicBezTo>
                    <a:pt x="428" y="157"/>
                    <a:pt x="431" y="155"/>
                    <a:pt x="432" y="156"/>
                  </a:cubicBezTo>
                  <a:close/>
                  <a:moveTo>
                    <a:pt x="437" y="155"/>
                  </a:moveTo>
                  <a:cubicBezTo>
                    <a:pt x="437" y="157"/>
                    <a:pt x="435" y="157"/>
                    <a:pt x="434" y="158"/>
                  </a:cubicBezTo>
                  <a:cubicBezTo>
                    <a:pt x="432" y="157"/>
                    <a:pt x="432" y="157"/>
                    <a:pt x="432" y="157"/>
                  </a:cubicBezTo>
                  <a:cubicBezTo>
                    <a:pt x="434" y="156"/>
                    <a:pt x="436" y="154"/>
                    <a:pt x="437" y="155"/>
                  </a:cubicBezTo>
                  <a:close/>
                  <a:moveTo>
                    <a:pt x="382" y="116"/>
                  </a:moveTo>
                  <a:cubicBezTo>
                    <a:pt x="381" y="117"/>
                    <a:pt x="378" y="118"/>
                    <a:pt x="378" y="116"/>
                  </a:cubicBezTo>
                  <a:cubicBezTo>
                    <a:pt x="379" y="116"/>
                    <a:pt x="381" y="115"/>
                    <a:pt x="382" y="116"/>
                  </a:cubicBezTo>
                  <a:close/>
                  <a:moveTo>
                    <a:pt x="374" y="106"/>
                  </a:moveTo>
                  <a:cubicBezTo>
                    <a:pt x="372" y="107"/>
                    <a:pt x="371" y="107"/>
                    <a:pt x="370" y="106"/>
                  </a:cubicBezTo>
                  <a:cubicBezTo>
                    <a:pt x="371" y="105"/>
                    <a:pt x="372" y="105"/>
                    <a:pt x="374" y="106"/>
                  </a:cubicBezTo>
                  <a:close/>
                  <a:moveTo>
                    <a:pt x="401" y="120"/>
                  </a:moveTo>
                  <a:cubicBezTo>
                    <a:pt x="402" y="120"/>
                    <a:pt x="403" y="119"/>
                    <a:pt x="404" y="119"/>
                  </a:cubicBezTo>
                  <a:cubicBezTo>
                    <a:pt x="403" y="121"/>
                    <a:pt x="403" y="122"/>
                    <a:pt x="401" y="122"/>
                  </a:cubicBezTo>
                  <a:cubicBezTo>
                    <a:pt x="401" y="121"/>
                    <a:pt x="399" y="120"/>
                    <a:pt x="401" y="120"/>
                  </a:cubicBezTo>
                  <a:close/>
                  <a:moveTo>
                    <a:pt x="410" y="122"/>
                  </a:moveTo>
                  <a:cubicBezTo>
                    <a:pt x="411" y="123"/>
                    <a:pt x="412" y="123"/>
                    <a:pt x="412" y="123"/>
                  </a:cubicBezTo>
                  <a:cubicBezTo>
                    <a:pt x="412" y="124"/>
                    <a:pt x="412" y="124"/>
                    <a:pt x="412" y="124"/>
                  </a:cubicBezTo>
                  <a:cubicBezTo>
                    <a:pt x="412" y="124"/>
                    <a:pt x="412" y="124"/>
                    <a:pt x="412" y="125"/>
                  </a:cubicBezTo>
                  <a:cubicBezTo>
                    <a:pt x="409" y="123"/>
                    <a:pt x="411" y="126"/>
                    <a:pt x="410" y="127"/>
                  </a:cubicBezTo>
                  <a:cubicBezTo>
                    <a:pt x="409" y="126"/>
                    <a:pt x="408" y="127"/>
                    <a:pt x="407" y="126"/>
                  </a:cubicBezTo>
                  <a:cubicBezTo>
                    <a:pt x="409" y="125"/>
                    <a:pt x="409" y="123"/>
                    <a:pt x="410" y="122"/>
                  </a:cubicBezTo>
                  <a:close/>
                  <a:moveTo>
                    <a:pt x="405" y="116"/>
                  </a:moveTo>
                  <a:cubicBezTo>
                    <a:pt x="405" y="117"/>
                    <a:pt x="407" y="117"/>
                    <a:pt x="406" y="118"/>
                  </a:cubicBezTo>
                  <a:cubicBezTo>
                    <a:pt x="404" y="117"/>
                    <a:pt x="402" y="119"/>
                    <a:pt x="400" y="118"/>
                  </a:cubicBezTo>
                  <a:cubicBezTo>
                    <a:pt x="402" y="116"/>
                    <a:pt x="403" y="118"/>
                    <a:pt x="405" y="116"/>
                  </a:cubicBezTo>
                  <a:close/>
                  <a:moveTo>
                    <a:pt x="541" y="213"/>
                  </a:moveTo>
                  <a:cubicBezTo>
                    <a:pt x="542" y="214"/>
                    <a:pt x="541" y="215"/>
                    <a:pt x="540" y="216"/>
                  </a:cubicBezTo>
                  <a:cubicBezTo>
                    <a:pt x="539" y="216"/>
                    <a:pt x="538" y="216"/>
                    <a:pt x="538" y="215"/>
                  </a:cubicBezTo>
                  <a:cubicBezTo>
                    <a:pt x="538" y="215"/>
                    <a:pt x="539" y="213"/>
                    <a:pt x="541" y="213"/>
                  </a:cubicBezTo>
                  <a:close/>
                  <a:moveTo>
                    <a:pt x="458" y="154"/>
                  </a:moveTo>
                  <a:cubicBezTo>
                    <a:pt x="459" y="153"/>
                    <a:pt x="461" y="153"/>
                    <a:pt x="462" y="154"/>
                  </a:cubicBezTo>
                  <a:cubicBezTo>
                    <a:pt x="461" y="156"/>
                    <a:pt x="461" y="158"/>
                    <a:pt x="458" y="157"/>
                  </a:cubicBezTo>
                  <a:cubicBezTo>
                    <a:pt x="460" y="155"/>
                    <a:pt x="460" y="154"/>
                    <a:pt x="458" y="154"/>
                  </a:cubicBezTo>
                  <a:close/>
                  <a:moveTo>
                    <a:pt x="421" y="123"/>
                  </a:moveTo>
                  <a:cubicBezTo>
                    <a:pt x="419" y="123"/>
                    <a:pt x="418" y="122"/>
                    <a:pt x="419" y="121"/>
                  </a:cubicBezTo>
                  <a:cubicBezTo>
                    <a:pt x="416" y="123"/>
                    <a:pt x="410" y="122"/>
                    <a:pt x="408" y="120"/>
                  </a:cubicBezTo>
                  <a:cubicBezTo>
                    <a:pt x="412" y="121"/>
                    <a:pt x="417" y="120"/>
                    <a:pt x="419" y="119"/>
                  </a:cubicBezTo>
                  <a:cubicBezTo>
                    <a:pt x="419" y="120"/>
                    <a:pt x="419" y="120"/>
                    <a:pt x="420" y="121"/>
                  </a:cubicBezTo>
                  <a:cubicBezTo>
                    <a:pt x="420" y="120"/>
                    <a:pt x="420" y="120"/>
                    <a:pt x="422" y="120"/>
                  </a:cubicBezTo>
                  <a:cubicBezTo>
                    <a:pt x="423" y="120"/>
                    <a:pt x="423" y="121"/>
                    <a:pt x="423" y="121"/>
                  </a:cubicBezTo>
                  <a:cubicBezTo>
                    <a:pt x="424" y="119"/>
                    <a:pt x="424" y="121"/>
                    <a:pt x="426" y="120"/>
                  </a:cubicBezTo>
                  <a:cubicBezTo>
                    <a:pt x="424" y="119"/>
                    <a:pt x="427" y="119"/>
                    <a:pt x="428" y="120"/>
                  </a:cubicBezTo>
                  <a:cubicBezTo>
                    <a:pt x="428" y="121"/>
                    <a:pt x="426" y="121"/>
                    <a:pt x="425" y="122"/>
                  </a:cubicBezTo>
                  <a:cubicBezTo>
                    <a:pt x="422" y="122"/>
                    <a:pt x="422" y="121"/>
                    <a:pt x="421" y="123"/>
                  </a:cubicBezTo>
                  <a:close/>
                  <a:moveTo>
                    <a:pt x="386" y="95"/>
                  </a:moveTo>
                  <a:cubicBezTo>
                    <a:pt x="389" y="96"/>
                    <a:pt x="390" y="93"/>
                    <a:pt x="392" y="93"/>
                  </a:cubicBezTo>
                  <a:cubicBezTo>
                    <a:pt x="394" y="94"/>
                    <a:pt x="391" y="94"/>
                    <a:pt x="390" y="96"/>
                  </a:cubicBezTo>
                  <a:cubicBezTo>
                    <a:pt x="389" y="95"/>
                    <a:pt x="388" y="96"/>
                    <a:pt x="387" y="97"/>
                  </a:cubicBezTo>
                  <a:cubicBezTo>
                    <a:pt x="386" y="96"/>
                    <a:pt x="385" y="96"/>
                    <a:pt x="386" y="95"/>
                  </a:cubicBezTo>
                  <a:close/>
                  <a:moveTo>
                    <a:pt x="420" y="117"/>
                  </a:moveTo>
                  <a:cubicBezTo>
                    <a:pt x="422" y="117"/>
                    <a:pt x="424" y="117"/>
                    <a:pt x="426" y="118"/>
                  </a:cubicBezTo>
                  <a:cubicBezTo>
                    <a:pt x="424" y="118"/>
                    <a:pt x="423" y="119"/>
                    <a:pt x="421" y="119"/>
                  </a:cubicBezTo>
                  <a:cubicBezTo>
                    <a:pt x="422" y="118"/>
                    <a:pt x="418" y="119"/>
                    <a:pt x="420" y="117"/>
                  </a:cubicBezTo>
                  <a:close/>
                  <a:moveTo>
                    <a:pt x="402" y="100"/>
                  </a:moveTo>
                  <a:cubicBezTo>
                    <a:pt x="402" y="101"/>
                    <a:pt x="401" y="102"/>
                    <a:pt x="399" y="102"/>
                  </a:cubicBezTo>
                  <a:cubicBezTo>
                    <a:pt x="400" y="101"/>
                    <a:pt x="401" y="99"/>
                    <a:pt x="402" y="100"/>
                  </a:cubicBezTo>
                  <a:close/>
                  <a:moveTo>
                    <a:pt x="400" y="93"/>
                  </a:moveTo>
                  <a:cubicBezTo>
                    <a:pt x="399" y="94"/>
                    <a:pt x="398" y="94"/>
                    <a:pt x="397" y="95"/>
                  </a:cubicBezTo>
                  <a:cubicBezTo>
                    <a:pt x="398" y="96"/>
                    <a:pt x="399" y="95"/>
                    <a:pt x="398" y="97"/>
                  </a:cubicBezTo>
                  <a:cubicBezTo>
                    <a:pt x="397" y="96"/>
                    <a:pt x="393" y="97"/>
                    <a:pt x="393" y="95"/>
                  </a:cubicBezTo>
                  <a:cubicBezTo>
                    <a:pt x="395" y="94"/>
                    <a:pt x="397" y="92"/>
                    <a:pt x="400" y="93"/>
                  </a:cubicBezTo>
                  <a:close/>
                  <a:moveTo>
                    <a:pt x="430" y="120"/>
                  </a:moveTo>
                  <a:cubicBezTo>
                    <a:pt x="431" y="122"/>
                    <a:pt x="434" y="119"/>
                    <a:pt x="434" y="121"/>
                  </a:cubicBezTo>
                  <a:cubicBezTo>
                    <a:pt x="432" y="121"/>
                    <a:pt x="429" y="122"/>
                    <a:pt x="430" y="120"/>
                  </a:cubicBezTo>
                  <a:close/>
                  <a:moveTo>
                    <a:pt x="421" y="108"/>
                  </a:moveTo>
                  <a:cubicBezTo>
                    <a:pt x="419" y="108"/>
                    <a:pt x="417" y="108"/>
                    <a:pt x="416" y="109"/>
                  </a:cubicBezTo>
                  <a:cubicBezTo>
                    <a:pt x="416" y="108"/>
                    <a:pt x="421" y="106"/>
                    <a:pt x="421" y="108"/>
                  </a:cubicBezTo>
                  <a:close/>
                  <a:moveTo>
                    <a:pt x="404" y="96"/>
                  </a:moveTo>
                  <a:cubicBezTo>
                    <a:pt x="404" y="96"/>
                    <a:pt x="403" y="97"/>
                    <a:pt x="403" y="97"/>
                  </a:cubicBezTo>
                  <a:cubicBezTo>
                    <a:pt x="402" y="96"/>
                    <a:pt x="399" y="97"/>
                    <a:pt x="399" y="95"/>
                  </a:cubicBezTo>
                  <a:cubicBezTo>
                    <a:pt x="401" y="96"/>
                    <a:pt x="403" y="94"/>
                    <a:pt x="404" y="96"/>
                  </a:cubicBezTo>
                  <a:close/>
                  <a:moveTo>
                    <a:pt x="449" y="119"/>
                  </a:moveTo>
                  <a:cubicBezTo>
                    <a:pt x="447" y="120"/>
                    <a:pt x="442" y="120"/>
                    <a:pt x="439" y="120"/>
                  </a:cubicBezTo>
                  <a:cubicBezTo>
                    <a:pt x="439" y="121"/>
                    <a:pt x="440" y="122"/>
                    <a:pt x="439" y="123"/>
                  </a:cubicBezTo>
                  <a:cubicBezTo>
                    <a:pt x="438" y="120"/>
                    <a:pt x="437" y="122"/>
                    <a:pt x="435" y="121"/>
                  </a:cubicBezTo>
                  <a:cubicBezTo>
                    <a:pt x="436" y="119"/>
                    <a:pt x="438" y="119"/>
                    <a:pt x="437" y="117"/>
                  </a:cubicBezTo>
                  <a:cubicBezTo>
                    <a:pt x="440" y="121"/>
                    <a:pt x="445" y="117"/>
                    <a:pt x="449" y="119"/>
                  </a:cubicBezTo>
                  <a:close/>
                  <a:moveTo>
                    <a:pt x="570" y="212"/>
                  </a:moveTo>
                  <a:cubicBezTo>
                    <a:pt x="569" y="211"/>
                    <a:pt x="567" y="214"/>
                    <a:pt x="565" y="212"/>
                  </a:cubicBezTo>
                  <a:cubicBezTo>
                    <a:pt x="567" y="211"/>
                    <a:pt x="570" y="210"/>
                    <a:pt x="570" y="212"/>
                  </a:cubicBezTo>
                  <a:close/>
                  <a:moveTo>
                    <a:pt x="490" y="152"/>
                  </a:moveTo>
                  <a:cubicBezTo>
                    <a:pt x="491" y="153"/>
                    <a:pt x="492" y="153"/>
                    <a:pt x="493" y="152"/>
                  </a:cubicBezTo>
                  <a:cubicBezTo>
                    <a:pt x="494" y="154"/>
                    <a:pt x="490" y="157"/>
                    <a:pt x="487" y="156"/>
                  </a:cubicBezTo>
                  <a:cubicBezTo>
                    <a:pt x="490" y="154"/>
                    <a:pt x="490" y="154"/>
                    <a:pt x="490" y="152"/>
                  </a:cubicBezTo>
                  <a:close/>
                  <a:moveTo>
                    <a:pt x="413" y="96"/>
                  </a:moveTo>
                  <a:cubicBezTo>
                    <a:pt x="411" y="97"/>
                    <a:pt x="408" y="96"/>
                    <a:pt x="405" y="96"/>
                  </a:cubicBezTo>
                  <a:cubicBezTo>
                    <a:pt x="406" y="95"/>
                    <a:pt x="406" y="95"/>
                    <a:pt x="406" y="95"/>
                  </a:cubicBezTo>
                  <a:cubicBezTo>
                    <a:pt x="409" y="96"/>
                    <a:pt x="411" y="95"/>
                    <a:pt x="413" y="96"/>
                  </a:cubicBezTo>
                  <a:close/>
                  <a:moveTo>
                    <a:pt x="457" y="130"/>
                  </a:moveTo>
                  <a:cubicBezTo>
                    <a:pt x="455" y="130"/>
                    <a:pt x="451" y="130"/>
                    <a:pt x="451" y="128"/>
                  </a:cubicBezTo>
                  <a:cubicBezTo>
                    <a:pt x="453" y="129"/>
                    <a:pt x="457" y="127"/>
                    <a:pt x="457" y="130"/>
                  </a:cubicBezTo>
                  <a:close/>
                  <a:moveTo>
                    <a:pt x="453" y="123"/>
                  </a:moveTo>
                  <a:cubicBezTo>
                    <a:pt x="455" y="124"/>
                    <a:pt x="457" y="123"/>
                    <a:pt x="460" y="124"/>
                  </a:cubicBezTo>
                  <a:cubicBezTo>
                    <a:pt x="457" y="126"/>
                    <a:pt x="452" y="125"/>
                    <a:pt x="451" y="124"/>
                  </a:cubicBezTo>
                  <a:cubicBezTo>
                    <a:pt x="452" y="124"/>
                    <a:pt x="453" y="123"/>
                    <a:pt x="453" y="123"/>
                  </a:cubicBezTo>
                  <a:close/>
                  <a:moveTo>
                    <a:pt x="417" y="95"/>
                  </a:moveTo>
                  <a:cubicBezTo>
                    <a:pt x="416" y="96"/>
                    <a:pt x="418" y="96"/>
                    <a:pt x="417" y="97"/>
                  </a:cubicBezTo>
                  <a:cubicBezTo>
                    <a:pt x="416" y="96"/>
                    <a:pt x="415" y="98"/>
                    <a:pt x="414" y="96"/>
                  </a:cubicBezTo>
                  <a:cubicBezTo>
                    <a:pt x="415" y="95"/>
                    <a:pt x="416" y="95"/>
                    <a:pt x="417" y="95"/>
                  </a:cubicBezTo>
                  <a:close/>
                  <a:moveTo>
                    <a:pt x="425" y="96"/>
                  </a:moveTo>
                  <a:cubicBezTo>
                    <a:pt x="424" y="97"/>
                    <a:pt x="422" y="97"/>
                    <a:pt x="421" y="97"/>
                  </a:cubicBezTo>
                  <a:cubicBezTo>
                    <a:pt x="422" y="96"/>
                    <a:pt x="424" y="95"/>
                    <a:pt x="425" y="96"/>
                  </a:cubicBezTo>
                  <a:close/>
                  <a:moveTo>
                    <a:pt x="453" y="119"/>
                  </a:moveTo>
                  <a:cubicBezTo>
                    <a:pt x="456" y="117"/>
                    <a:pt x="456" y="119"/>
                    <a:pt x="458" y="120"/>
                  </a:cubicBezTo>
                  <a:cubicBezTo>
                    <a:pt x="457" y="121"/>
                    <a:pt x="457" y="121"/>
                    <a:pt x="457" y="122"/>
                  </a:cubicBezTo>
                  <a:cubicBezTo>
                    <a:pt x="456" y="122"/>
                    <a:pt x="456" y="121"/>
                    <a:pt x="456" y="121"/>
                  </a:cubicBezTo>
                  <a:cubicBezTo>
                    <a:pt x="457" y="119"/>
                    <a:pt x="455" y="119"/>
                    <a:pt x="453" y="119"/>
                  </a:cubicBezTo>
                  <a:close/>
                  <a:moveTo>
                    <a:pt x="421" y="91"/>
                  </a:moveTo>
                  <a:cubicBezTo>
                    <a:pt x="423" y="92"/>
                    <a:pt x="426" y="90"/>
                    <a:pt x="428" y="92"/>
                  </a:cubicBezTo>
                  <a:cubicBezTo>
                    <a:pt x="426" y="92"/>
                    <a:pt x="427" y="94"/>
                    <a:pt x="425" y="95"/>
                  </a:cubicBezTo>
                  <a:cubicBezTo>
                    <a:pt x="422" y="94"/>
                    <a:pt x="425" y="92"/>
                    <a:pt x="423" y="92"/>
                  </a:cubicBezTo>
                  <a:cubicBezTo>
                    <a:pt x="422" y="93"/>
                    <a:pt x="423" y="94"/>
                    <a:pt x="421" y="94"/>
                  </a:cubicBezTo>
                  <a:cubicBezTo>
                    <a:pt x="420" y="93"/>
                    <a:pt x="421" y="92"/>
                    <a:pt x="421" y="91"/>
                  </a:cubicBezTo>
                  <a:close/>
                  <a:moveTo>
                    <a:pt x="432" y="96"/>
                  </a:moveTo>
                  <a:cubicBezTo>
                    <a:pt x="432" y="96"/>
                    <a:pt x="431" y="97"/>
                    <a:pt x="430" y="98"/>
                  </a:cubicBezTo>
                  <a:cubicBezTo>
                    <a:pt x="429" y="96"/>
                    <a:pt x="428" y="98"/>
                    <a:pt x="426" y="97"/>
                  </a:cubicBezTo>
                  <a:cubicBezTo>
                    <a:pt x="427" y="96"/>
                    <a:pt x="427" y="96"/>
                    <a:pt x="427" y="96"/>
                  </a:cubicBezTo>
                  <a:cubicBezTo>
                    <a:pt x="429" y="97"/>
                    <a:pt x="429" y="96"/>
                    <a:pt x="432" y="96"/>
                  </a:cubicBezTo>
                  <a:close/>
                  <a:moveTo>
                    <a:pt x="468" y="119"/>
                  </a:moveTo>
                  <a:cubicBezTo>
                    <a:pt x="466" y="119"/>
                    <a:pt x="460" y="122"/>
                    <a:pt x="461" y="119"/>
                  </a:cubicBezTo>
                  <a:cubicBezTo>
                    <a:pt x="464" y="120"/>
                    <a:pt x="466" y="117"/>
                    <a:pt x="468" y="119"/>
                  </a:cubicBezTo>
                  <a:close/>
                  <a:moveTo>
                    <a:pt x="482" y="124"/>
                  </a:moveTo>
                  <a:cubicBezTo>
                    <a:pt x="481" y="124"/>
                    <a:pt x="480" y="125"/>
                    <a:pt x="478" y="124"/>
                  </a:cubicBezTo>
                  <a:cubicBezTo>
                    <a:pt x="478" y="123"/>
                    <a:pt x="481" y="123"/>
                    <a:pt x="482" y="124"/>
                  </a:cubicBezTo>
                  <a:close/>
                  <a:moveTo>
                    <a:pt x="482" y="120"/>
                  </a:moveTo>
                  <a:cubicBezTo>
                    <a:pt x="480" y="119"/>
                    <a:pt x="473" y="122"/>
                    <a:pt x="473" y="119"/>
                  </a:cubicBezTo>
                  <a:cubicBezTo>
                    <a:pt x="476" y="120"/>
                    <a:pt x="481" y="118"/>
                    <a:pt x="482" y="120"/>
                  </a:cubicBezTo>
                  <a:close/>
                  <a:moveTo>
                    <a:pt x="498" y="128"/>
                  </a:moveTo>
                  <a:cubicBezTo>
                    <a:pt x="497" y="129"/>
                    <a:pt x="496" y="129"/>
                    <a:pt x="495" y="129"/>
                  </a:cubicBezTo>
                  <a:cubicBezTo>
                    <a:pt x="495" y="128"/>
                    <a:pt x="497" y="127"/>
                    <a:pt x="498" y="128"/>
                  </a:cubicBezTo>
                  <a:close/>
                  <a:moveTo>
                    <a:pt x="495" y="123"/>
                  </a:moveTo>
                  <a:cubicBezTo>
                    <a:pt x="498" y="126"/>
                    <a:pt x="500" y="123"/>
                    <a:pt x="503" y="124"/>
                  </a:cubicBezTo>
                  <a:cubicBezTo>
                    <a:pt x="501" y="126"/>
                    <a:pt x="496" y="125"/>
                    <a:pt x="493" y="125"/>
                  </a:cubicBezTo>
                  <a:cubicBezTo>
                    <a:pt x="495" y="124"/>
                    <a:pt x="493" y="124"/>
                    <a:pt x="495" y="123"/>
                  </a:cubicBezTo>
                  <a:close/>
                  <a:moveTo>
                    <a:pt x="496" y="121"/>
                  </a:moveTo>
                  <a:cubicBezTo>
                    <a:pt x="499" y="123"/>
                    <a:pt x="499" y="119"/>
                    <a:pt x="502" y="120"/>
                  </a:cubicBezTo>
                  <a:cubicBezTo>
                    <a:pt x="499" y="122"/>
                    <a:pt x="501" y="121"/>
                    <a:pt x="500" y="123"/>
                  </a:cubicBezTo>
                  <a:cubicBezTo>
                    <a:pt x="498" y="123"/>
                    <a:pt x="495" y="123"/>
                    <a:pt x="496" y="121"/>
                  </a:cubicBezTo>
                  <a:close/>
                  <a:moveTo>
                    <a:pt x="511" y="122"/>
                  </a:moveTo>
                  <a:cubicBezTo>
                    <a:pt x="510" y="123"/>
                    <a:pt x="509" y="123"/>
                    <a:pt x="507" y="123"/>
                  </a:cubicBezTo>
                  <a:cubicBezTo>
                    <a:pt x="507" y="122"/>
                    <a:pt x="510" y="120"/>
                    <a:pt x="511" y="122"/>
                  </a:cubicBezTo>
                  <a:close/>
                  <a:moveTo>
                    <a:pt x="481" y="97"/>
                  </a:moveTo>
                  <a:cubicBezTo>
                    <a:pt x="479" y="99"/>
                    <a:pt x="478" y="98"/>
                    <a:pt x="476" y="98"/>
                  </a:cubicBezTo>
                  <a:cubicBezTo>
                    <a:pt x="478" y="98"/>
                    <a:pt x="479" y="96"/>
                    <a:pt x="481" y="97"/>
                  </a:cubicBezTo>
                  <a:close/>
                  <a:moveTo>
                    <a:pt x="480" y="96"/>
                  </a:moveTo>
                  <a:cubicBezTo>
                    <a:pt x="479" y="97"/>
                    <a:pt x="476" y="97"/>
                    <a:pt x="476" y="95"/>
                  </a:cubicBezTo>
                  <a:cubicBezTo>
                    <a:pt x="478" y="96"/>
                    <a:pt x="479" y="94"/>
                    <a:pt x="480" y="96"/>
                  </a:cubicBezTo>
                  <a:close/>
                  <a:moveTo>
                    <a:pt x="487" y="99"/>
                  </a:moveTo>
                  <a:cubicBezTo>
                    <a:pt x="486" y="100"/>
                    <a:pt x="488" y="101"/>
                    <a:pt x="488" y="101"/>
                  </a:cubicBezTo>
                  <a:cubicBezTo>
                    <a:pt x="487" y="102"/>
                    <a:pt x="486" y="103"/>
                    <a:pt x="485" y="102"/>
                  </a:cubicBezTo>
                  <a:cubicBezTo>
                    <a:pt x="486" y="101"/>
                    <a:pt x="484" y="99"/>
                    <a:pt x="487" y="99"/>
                  </a:cubicBezTo>
                  <a:close/>
                  <a:moveTo>
                    <a:pt x="486" y="92"/>
                  </a:moveTo>
                  <a:cubicBezTo>
                    <a:pt x="486" y="93"/>
                    <a:pt x="484" y="94"/>
                    <a:pt x="485" y="95"/>
                  </a:cubicBezTo>
                  <a:cubicBezTo>
                    <a:pt x="486" y="95"/>
                    <a:pt x="487" y="95"/>
                    <a:pt x="488" y="96"/>
                  </a:cubicBezTo>
                  <a:cubicBezTo>
                    <a:pt x="486" y="97"/>
                    <a:pt x="484" y="99"/>
                    <a:pt x="481" y="98"/>
                  </a:cubicBezTo>
                  <a:cubicBezTo>
                    <a:pt x="485" y="96"/>
                    <a:pt x="482" y="91"/>
                    <a:pt x="486" y="92"/>
                  </a:cubicBezTo>
                  <a:close/>
                  <a:moveTo>
                    <a:pt x="528" y="127"/>
                  </a:moveTo>
                  <a:cubicBezTo>
                    <a:pt x="527" y="128"/>
                    <a:pt x="524" y="128"/>
                    <a:pt x="525" y="127"/>
                  </a:cubicBezTo>
                  <a:cubicBezTo>
                    <a:pt x="526" y="127"/>
                    <a:pt x="527" y="125"/>
                    <a:pt x="528" y="127"/>
                  </a:cubicBezTo>
                  <a:close/>
                  <a:moveTo>
                    <a:pt x="493" y="97"/>
                  </a:moveTo>
                  <a:cubicBezTo>
                    <a:pt x="492" y="98"/>
                    <a:pt x="491" y="99"/>
                    <a:pt x="490" y="98"/>
                  </a:cubicBezTo>
                  <a:cubicBezTo>
                    <a:pt x="491" y="97"/>
                    <a:pt x="492" y="96"/>
                    <a:pt x="493" y="97"/>
                  </a:cubicBezTo>
                  <a:close/>
                  <a:moveTo>
                    <a:pt x="523" y="120"/>
                  </a:moveTo>
                  <a:cubicBezTo>
                    <a:pt x="525" y="119"/>
                    <a:pt x="529" y="118"/>
                    <a:pt x="529" y="120"/>
                  </a:cubicBezTo>
                  <a:cubicBezTo>
                    <a:pt x="531" y="119"/>
                    <a:pt x="534" y="121"/>
                    <a:pt x="534" y="118"/>
                  </a:cubicBezTo>
                  <a:cubicBezTo>
                    <a:pt x="536" y="120"/>
                    <a:pt x="536" y="120"/>
                    <a:pt x="536" y="120"/>
                  </a:cubicBezTo>
                  <a:cubicBezTo>
                    <a:pt x="535" y="121"/>
                    <a:pt x="534" y="120"/>
                    <a:pt x="534" y="121"/>
                  </a:cubicBezTo>
                  <a:cubicBezTo>
                    <a:pt x="531" y="121"/>
                    <a:pt x="530" y="121"/>
                    <a:pt x="529" y="123"/>
                  </a:cubicBezTo>
                  <a:cubicBezTo>
                    <a:pt x="527" y="122"/>
                    <a:pt x="529" y="122"/>
                    <a:pt x="529" y="121"/>
                  </a:cubicBezTo>
                  <a:cubicBezTo>
                    <a:pt x="526" y="123"/>
                    <a:pt x="526" y="123"/>
                    <a:pt x="526" y="123"/>
                  </a:cubicBezTo>
                  <a:cubicBezTo>
                    <a:pt x="524" y="121"/>
                    <a:pt x="526" y="120"/>
                    <a:pt x="523" y="120"/>
                  </a:cubicBezTo>
                  <a:close/>
                  <a:moveTo>
                    <a:pt x="539" y="121"/>
                  </a:moveTo>
                  <a:cubicBezTo>
                    <a:pt x="541" y="123"/>
                    <a:pt x="536" y="125"/>
                    <a:pt x="534" y="123"/>
                  </a:cubicBezTo>
                  <a:cubicBezTo>
                    <a:pt x="535" y="123"/>
                    <a:pt x="534" y="122"/>
                    <a:pt x="535" y="121"/>
                  </a:cubicBezTo>
                  <a:cubicBezTo>
                    <a:pt x="538" y="121"/>
                    <a:pt x="537" y="124"/>
                    <a:pt x="539" y="121"/>
                  </a:cubicBezTo>
                  <a:close/>
                  <a:moveTo>
                    <a:pt x="544" y="118"/>
                  </a:moveTo>
                  <a:cubicBezTo>
                    <a:pt x="546" y="120"/>
                    <a:pt x="544" y="121"/>
                    <a:pt x="543" y="122"/>
                  </a:cubicBezTo>
                  <a:cubicBezTo>
                    <a:pt x="542" y="122"/>
                    <a:pt x="541" y="123"/>
                    <a:pt x="540" y="122"/>
                  </a:cubicBezTo>
                  <a:cubicBezTo>
                    <a:pt x="542" y="120"/>
                    <a:pt x="543" y="121"/>
                    <a:pt x="544" y="118"/>
                  </a:cubicBezTo>
                  <a:close/>
                  <a:moveTo>
                    <a:pt x="555" y="126"/>
                  </a:moveTo>
                  <a:cubicBezTo>
                    <a:pt x="554" y="126"/>
                    <a:pt x="553" y="127"/>
                    <a:pt x="551" y="126"/>
                  </a:cubicBezTo>
                  <a:cubicBezTo>
                    <a:pt x="553" y="125"/>
                    <a:pt x="554" y="125"/>
                    <a:pt x="555" y="126"/>
                  </a:cubicBezTo>
                  <a:close/>
                  <a:moveTo>
                    <a:pt x="687" y="201"/>
                  </a:moveTo>
                  <a:cubicBezTo>
                    <a:pt x="688" y="200"/>
                    <a:pt x="691" y="200"/>
                    <a:pt x="691" y="201"/>
                  </a:cubicBezTo>
                  <a:cubicBezTo>
                    <a:pt x="690" y="201"/>
                    <a:pt x="688" y="202"/>
                    <a:pt x="688" y="203"/>
                  </a:cubicBezTo>
                  <a:cubicBezTo>
                    <a:pt x="687" y="202"/>
                    <a:pt x="687" y="202"/>
                    <a:pt x="687" y="201"/>
                  </a:cubicBezTo>
                  <a:close/>
                  <a:moveTo>
                    <a:pt x="580" y="119"/>
                  </a:moveTo>
                  <a:cubicBezTo>
                    <a:pt x="582" y="121"/>
                    <a:pt x="575" y="124"/>
                    <a:pt x="576" y="121"/>
                  </a:cubicBezTo>
                  <a:cubicBezTo>
                    <a:pt x="577" y="122"/>
                    <a:pt x="577" y="120"/>
                    <a:pt x="580" y="119"/>
                  </a:cubicBezTo>
                  <a:close/>
                  <a:moveTo>
                    <a:pt x="694" y="200"/>
                  </a:moveTo>
                  <a:cubicBezTo>
                    <a:pt x="697" y="199"/>
                    <a:pt x="701" y="198"/>
                    <a:pt x="702" y="201"/>
                  </a:cubicBezTo>
                  <a:cubicBezTo>
                    <a:pt x="699" y="200"/>
                    <a:pt x="701" y="202"/>
                    <a:pt x="700" y="203"/>
                  </a:cubicBezTo>
                  <a:cubicBezTo>
                    <a:pt x="698" y="202"/>
                    <a:pt x="699" y="201"/>
                    <a:pt x="698" y="200"/>
                  </a:cubicBezTo>
                  <a:cubicBezTo>
                    <a:pt x="697" y="201"/>
                    <a:pt x="694" y="202"/>
                    <a:pt x="694" y="200"/>
                  </a:cubicBezTo>
                  <a:close/>
                  <a:moveTo>
                    <a:pt x="708" y="199"/>
                  </a:moveTo>
                  <a:cubicBezTo>
                    <a:pt x="707" y="199"/>
                    <a:pt x="706" y="200"/>
                    <a:pt x="705" y="199"/>
                  </a:cubicBezTo>
                  <a:cubicBezTo>
                    <a:pt x="704" y="197"/>
                    <a:pt x="710" y="197"/>
                    <a:pt x="708" y="199"/>
                  </a:cubicBezTo>
                  <a:close/>
                  <a:moveTo>
                    <a:pt x="578" y="92"/>
                  </a:moveTo>
                  <a:cubicBezTo>
                    <a:pt x="576" y="93"/>
                    <a:pt x="575" y="93"/>
                    <a:pt x="573" y="92"/>
                  </a:cubicBezTo>
                  <a:cubicBezTo>
                    <a:pt x="575" y="91"/>
                    <a:pt x="576" y="91"/>
                    <a:pt x="578" y="92"/>
                  </a:cubicBezTo>
                  <a:close/>
                  <a:moveTo>
                    <a:pt x="586" y="90"/>
                  </a:moveTo>
                  <a:cubicBezTo>
                    <a:pt x="587" y="87"/>
                    <a:pt x="588" y="89"/>
                    <a:pt x="590" y="90"/>
                  </a:cubicBezTo>
                  <a:cubicBezTo>
                    <a:pt x="588" y="88"/>
                    <a:pt x="591" y="86"/>
                    <a:pt x="591" y="85"/>
                  </a:cubicBezTo>
                  <a:cubicBezTo>
                    <a:pt x="594" y="87"/>
                    <a:pt x="589" y="88"/>
                    <a:pt x="591" y="90"/>
                  </a:cubicBezTo>
                  <a:cubicBezTo>
                    <a:pt x="591" y="89"/>
                    <a:pt x="591" y="89"/>
                    <a:pt x="592" y="88"/>
                  </a:cubicBezTo>
                  <a:cubicBezTo>
                    <a:pt x="593" y="88"/>
                    <a:pt x="596" y="89"/>
                    <a:pt x="595" y="90"/>
                  </a:cubicBezTo>
                  <a:cubicBezTo>
                    <a:pt x="592" y="89"/>
                    <a:pt x="583" y="96"/>
                    <a:pt x="585" y="90"/>
                  </a:cubicBezTo>
                  <a:cubicBezTo>
                    <a:pt x="583" y="90"/>
                    <a:pt x="579" y="92"/>
                    <a:pt x="579" y="90"/>
                  </a:cubicBezTo>
                  <a:cubicBezTo>
                    <a:pt x="580" y="89"/>
                    <a:pt x="585" y="88"/>
                    <a:pt x="586" y="90"/>
                  </a:cubicBezTo>
                  <a:close/>
                  <a:moveTo>
                    <a:pt x="589" y="86"/>
                  </a:moveTo>
                  <a:cubicBezTo>
                    <a:pt x="586" y="87"/>
                    <a:pt x="584" y="87"/>
                    <a:pt x="582" y="87"/>
                  </a:cubicBezTo>
                  <a:cubicBezTo>
                    <a:pt x="584" y="86"/>
                    <a:pt x="586" y="85"/>
                    <a:pt x="589" y="86"/>
                  </a:cubicBezTo>
                  <a:close/>
                  <a:moveTo>
                    <a:pt x="738" y="192"/>
                  </a:moveTo>
                  <a:cubicBezTo>
                    <a:pt x="740" y="193"/>
                    <a:pt x="744" y="190"/>
                    <a:pt x="745" y="193"/>
                  </a:cubicBezTo>
                  <a:cubicBezTo>
                    <a:pt x="743" y="192"/>
                    <a:pt x="739" y="195"/>
                    <a:pt x="738" y="192"/>
                  </a:cubicBezTo>
                  <a:close/>
                  <a:moveTo>
                    <a:pt x="597" y="84"/>
                  </a:moveTo>
                  <a:cubicBezTo>
                    <a:pt x="597" y="85"/>
                    <a:pt x="599" y="86"/>
                    <a:pt x="598" y="86"/>
                  </a:cubicBezTo>
                  <a:cubicBezTo>
                    <a:pt x="596" y="85"/>
                    <a:pt x="595" y="86"/>
                    <a:pt x="594" y="87"/>
                  </a:cubicBezTo>
                  <a:cubicBezTo>
                    <a:pt x="593" y="85"/>
                    <a:pt x="595" y="85"/>
                    <a:pt x="597" y="84"/>
                  </a:cubicBezTo>
                  <a:close/>
                  <a:moveTo>
                    <a:pt x="605" y="88"/>
                  </a:moveTo>
                  <a:cubicBezTo>
                    <a:pt x="606" y="89"/>
                    <a:pt x="608" y="87"/>
                    <a:pt x="609" y="89"/>
                  </a:cubicBezTo>
                  <a:cubicBezTo>
                    <a:pt x="607" y="90"/>
                    <a:pt x="604" y="89"/>
                    <a:pt x="605" y="88"/>
                  </a:cubicBezTo>
                  <a:close/>
                  <a:moveTo>
                    <a:pt x="602" y="81"/>
                  </a:moveTo>
                  <a:cubicBezTo>
                    <a:pt x="603" y="81"/>
                    <a:pt x="603" y="82"/>
                    <a:pt x="603" y="83"/>
                  </a:cubicBezTo>
                  <a:cubicBezTo>
                    <a:pt x="602" y="82"/>
                    <a:pt x="601" y="82"/>
                    <a:pt x="601" y="82"/>
                  </a:cubicBezTo>
                  <a:cubicBezTo>
                    <a:pt x="600" y="82"/>
                    <a:pt x="600" y="83"/>
                    <a:pt x="600" y="82"/>
                  </a:cubicBezTo>
                  <a:lnTo>
                    <a:pt x="602" y="81"/>
                  </a:lnTo>
                  <a:close/>
                  <a:moveTo>
                    <a:pt x="761" y="191"/>
                  </a:moveTo>
                  <a:cubicBezTo>
                    <a:pt x="760" y="191"/>
                    <a:pt x="760" y="192"/>
                    <a:pt x="759" y="193"/>
                  </a:cubicBezTo>
                  <a:cubicBezTo>
                    <a:pt x="758" y="191"/>
                    <a:pt x="757" y="192"/>
                    <a:pt x="756" y="192"/>
                  </a:cubicBezTo>
                  <a:cubicBezTo>
                    <a:pt x="758" y="191"/>
                    <a:pt x="759" y="190"/>
                    <a:pt x="761" y="191"/>
                  </a:cubicBezTo>
                  <a:close/>
                  <a:moveTo>
                    <a:pt x="622" y="87"/>
                  </a:moveTo>
                  <a:cubicBezTo>
                    <a:pt x="621" y="87"/>
                    <a:pt x="624" y="87"/>
                    <a:pt x="624" y="87"/>
                  </a:cubicBezTo>
                  <a:cubicBezTo>
                    <a:pt x="624" y="87"/>
                    <a:pt x="624" y="86"/>
                    <a:pt x="624" y="86"/>
                  </a:cubicBezTo>
                  <a:cubicBezTo>
                    <a:pt x="627" y="85"/>
                    <a:pt x="628" y="87"/>
                    <a:pt x="626" y="89"/>
                  </a:cubicBezTo>
                  <a:cubicBezTo>
                    <a:pt x="623" y="89"/>
                    <a:pt x="621" y="89"/>
                    <a:pt x="619" y="88"/>
                  </a:cubicBezTo>
                  <a:cubicBezTo>
                    <a:pt x="620" y="88"/>
                    <a:pt x="621" y="87"/>
                    <a:pt x="622" y="87"/>
                  </a:cubicBezTo>
                  <a:close/>
                  <a:moveTo>
                    <a:pt x="769" y="193"/>
                  </a:moveTo>
                  <a:cubicBezTo>
                    <a:pt x="767" y="192"/>
                    <a:pt x="767" y="192"/>
                    <a:pt x="767" y="192"/>
                  </a:cubicBezTo>
                  <a:cubicBezTo>
                    <a:pt x="768" y="190"/>
                    <a:pt x="771" y="192"/>
                    <a:pt x="769" y="193"/>
                  </a:cubicBezTo>
                  <a:close/>
                  <a:moveTo>
                    <a:pt x="633" y="87"/>
                  </a:moveTo>
                  <a:cubicBezTo>
                    <a:pt x="635" y="87"/>
                    <a:pt x="636" y="87"/>
                    <a:pt x="637" y="88"/>
                  </a:cubicBezTo>
                  <a:cubicBezTo>
                    <a:pt x="636" y="89"/>
                    <a:pt x="635" y="89"/>
                    <a:pt x="633" y="88"/>
                  </a:cubicBezTo>
                  <a:cubicBezTo>
                    <a:pt x="634" y="88"/>
                    <a:pt x="634" y="88"/>
                    <a:pt x="633" y="87"/>
                  </a:cubicBezTo>
                  <a:close/>
                  <a:moveTo>
                    <a:pt x="789" y="187"/>
                  </a:moveTo>
                  <a:cubicBezTo>
                    <a:pt x="790" y="187"/>
                    <a:pt x="791" y="187"/>
                    <a:pt x="792" y="188"/>
                  </a:cubicBezTo>
                  <a:cubicBezTo>
                    <a:pt x="791" y="188"/>
                    <a:pt x="792" y="190"/>
                    <a:pt x="791" y="189"/>
                  </a:cubicBezTo>
                  <a:cubicBezTo>
                    <a:pt x="791" y="189"/>
                    <a:pt x="790" y="188"/>
                    <a:pt x="789" y="188"/>
                  </a:cubicBezTo>
                  <a:cubicBezTo>
                    <a:pt x="790" y="189"/>
                    <a:pt x="790" y="190"/>
                    <a:pt x="789" y="191"/>
                  </a:cubicBezTo>
                  <a:cubicBezTo>
                    <a:pt x="788" y="190"/>
                    <a:pt x="787" y="191"/>
                    <a:pt x="786" y="190"/>
                  </a:cubicBezTo>
                  <a:cubicBezTo>
                    <a:pt x="789" y="189"/>
                    <a:pt x="786" y="188"/>
                    <a:pt x="789" y="187"/>
                  </a:cubicBezTo>
                  <a:close/>
                  <a:moveTo>
                    <a:pt x="647" y="83"/>
                  </a:moveTo>
                  <a:cubicBezTo>
                    <a:pt x="649" y="84"/>
                    <a:pt x="653" y="83"/>
                    <a:pt x="654" y="84"/>
                  </a:cubicBezTo>
                  <a:cubicBezTo>
                    <a:pt x="652" y="84"/>
                    <a:pt x="651" y="85"/>
                    <a:pt x="650" y="85"/>
                  </a:cubicBezTo>
                  <a:cubicBezTo>
                    <a:pt x="650" y="85"/>
                    <a:pt x="651" y="85"/>
                    <a:pt x="652" y="86"/>
                  </a:cubicBezTo>
                  <a:cubicBezTo>
                    <a:pt x="651" y="86"/>
                    <a:pt x="649" y="87"/>
                    <a:pt x="649" y="88"/>
                  </a:cubicBezTo>
                  <a:cubicBezTo>
                    <a:pt x="648" y="87"/>
                    <a:pt x="647" y="85"/>
                    <a:pt x="647" y="83"/>
                  </a:cubicBezTo>
                  <a:close/>
                  <a:moveTo>
                    <a:pt x="798" y="186"/>
                  </a:moveTo>
                  <a:cubicBezTo>
                    <a:pt x="797" y="187"/>
                    <a:pt x="798" y="188"/>
                    <a:pt x="796" y="189"/>
                  </a:cubicBezTo>
                  <a:cubicBezTo>
                    <a:pt x="795" y="188"/>
                    <a:pt x="796" y="186"/>
                    <a:pt x="798" y="186"/>
                  </a:cubicBezTo>
                  <a:close/>
                  <a:moveTo>
                    <a:pt x="656" y="85"/>
                  </a:moveTo>
                  <a:cubicBezTo>
                    <a:pt x="659" y="86"/>
                    <a:pt x="658" y="88"/>
                    <a:pt x="658" y="89"/>
                  </a:cubicBezTo>
                  <a:cubicBezTo>
                    <a:pt x="657" y="89"/>
                    <a:pt x="657" y="89"/>
                    <a:pt x="656" y="89"/>
                  </a:cubicBezTo>
                  <a:cubicBezTo>
                    <a:pt x="657" y="87"/>
                    <a:pt x="654" y="86"/>
                    <a:pt x="656" y="85"/>
                  </a:cubicBezTo>
                  <a:close/>
                  <a:moveTo>
                    <a:pt x="802" y="188"/>
                  </a:moveTo>
                  <a:cubicBezTo>
                    <a:pt x="801" y="189"/>
                    <a:pt x="800" y="189"/>
                    <a:pt x="799" y="188"/>
                  </a:cubicBezTo>
                  <a:cubicBezTo>
                    <a:pt x="800" y="187"/>
                    <a:pt x="801" y="187"/>
                    <a:pt x="802" y="188"/>
                  </a:cubicBezTo>
                  <a:close/>
                  <a:moveTo>
                    <a:pt x="662" y="84"/>
                  </a:moveTo>
                  <a:cubicBezTo>
                    <a:pt x="660" y="84"/>
                    <a:pt x="657" y="85"/>
                    <a:pt x="655" y="84"/>
                  </a:cubicBezTo>
                  <a:cubicBezTo>
                    <a:pt x="658" y="83"/>
                    <a:pt x="658" y="83"/>
                    <a:pt x="660" y="83"/>
                  </a:cubicBezTo>
                  <a:cubicBezTo>
                    <a:pt x="660" y="83"/>
                    <a:pt x="660" y="83"/>
                    <a:pt x="660" y="84"/>
                  </a:cubicBezTo>
                  <a:cubicBezTo>
                    <a:pt x="661" y="83"/>
                    <a:pt x="662" y="83"/>
                    <a:pt x="662" y="84"/>
                  </a:cubicBezTo>
                  <a:close/>
                  <a:moveTo>
                    <a:pt x="666" y="85"/>
                  </a:moveTo>
                  <a:cubicBezTo>
                    <a:pt x="665" y="85"/>
                    <a:pt x="666" y="86"/>
                    <a:pt x="666" y="86"/>
                  </a:cubicBezTo>
                  <a:cubicBezTo>
                    <a:pt x="664" y="88"/>
                    <a:pt x="661" y="88"/>
                    <a:pt x="659" y="87"/>
                  </a:cubicBezTo>
                  <a:cubicBezTo>
                    <a:pt x="660" y="86"/>
                    <a:pt x="659" y="85"/>
                    <a:pt x="660" y="84"/>
                  </a:cubicBezTo>
                  <a:cubicBezTo>
                    <a:pt x="662" y="85"/>
                    <a:pt x="664" y="84"/>
                    <a:pt x="666" y="85"/>
                  </a:cubicBezTo>
                  <a:close/>
                  <a:moveTo>
                    <a:pt x="813" y="185"/>
                  </a:moveTo>
                  <a:cubicBezTo>
                    <a:pt x="812" y="186"/>
                    <a:pt x="810" y="187"/>
                    <a:pt x="811" y="188"/>
                  </a:cubicBezTo>
                  <a:cubicBezTo>
                    <a:pt x="810" y="187"/>
                    <a:pt x="808" y="188"/>
                    <a:pt x="807" y="188"/>
                  </a:cubicBezTo>
                  <a:cubicBezTo>
                    <a:pt x="809" y="186"/>
                    <a:pt x="806" y="187"/>
                    <a:pt x="807" y="185"/>
                  </a:cubicBezTo>
                  <a:cubicBezTo>
                    <a:pt x="809" y="186"/>
                    <a:pt x="811" y="185"/>
                    <a:pt x="813" y="185"/>
                  </a:cubicBezTo>
                  <a:close/>
                  <a:moveTo>
                    <a:pt x="669" y="81"/>
                  </a:moveTo>
                  <a:cubicBezTo>
                    <a:pt x="670" y="81"/>
                    <a:pt x="669" y="82"/>
                    <a:pt x="670" y="83"/>
                  </a:cubicBezTo>
                  <a:cubicBezTo>
                    <a:pt x="671" y="82"/>
                    <a:pt x="671" y="82"/>
                    <a:pt x="671" y="81"/>
                  </a:cubicBezTo>
                  <a:cubicBezTo>
                    <a:pt x="673" y="82"/>
                    <a:pt x="672" y="83"/>
                    <a:pt x="670" y="84"/>
                  </a:cubicBezTo>
                  <a:cubicBezTo>
                    <a:pt x="670" y="84"/>
                    <a:pt x="669" y="83"/>
                    <a:pt x="669" y="83"/>
                  </a:cubicBezTo>
                  <a:cubicBezTo>
                    <a:pt x="669" y="84"/>
                    <a:pt x="668" y="84"/>
                    <a:pt x="668" y="85"/>
                  </a:cubicBezTo>
                  <a:cubicBezTo>
                    <a:pt x="666" y="84"/>
                    <a:pt x="666" y="84"/>
                    <a:pt x="666" y="84"/>
                  </a:cubicBezTo>
                  <a:cubicBezTo>
                    <a:pt x="669" y="82"/>
                    <a:pt x="668" y="83"/>
                    <a:pt x="669" y="81"/>
                  </a:cubicBezTo>
                  <a:close/>
                  <a:moveTo>
                    <a:pt x="675" y="85"/>
                  </a:moveTo>
                  <a:cubicBezTo>
                    <a:pt x="677" y="84"/>
                    <a:pt x="678" y="85"/>
                    <a:pt x="680" y="85"/>
                  </a:cubicBezTo>
                  <a:cubicBezTo>
                    <a:pt x="678" y="87"/>
                    <a:pt x="676" y="87"/>
                    <a:pt x="675" y="85"/>
                  </a:cubicBezTo>
                  <a:close/>
                  <a:moveTo>
                    <a:pt x="685" y="82"/>
                  </a:moveTo>
                  <a:cubicBezTo>
                    <a:pt x="687" y="82"/>
                    <a:pt x="688" y="81"/>
                    <a:pt x="689" y="82"/>
                  </a:cubicBezTo>
                  <a:cubicBezTo>
                    <a:pt x="688" y="83"/>
                    <a:pt x="687" y="82"/>
                    <a:pt x="686" y="83"/>
                  </a:cubicBezTo>
                  <a:cubicBezTo>
                    <a:pt x="686" y="83"/>
                    <a:pt x="687" y="83"/>
                    <a:pt x="686" y="84"/>
                  </a:cubicBezTo>
                  <a:cubicBezTo>
                    <a:pt x="686" y="83"/>
                    <a:pt x="685" y="83"/>
                    <a:pt x="685" y="82"/>
                  </a:cubicBezTo>
                  <a:close/>
                  <a:moveTo>
                    <a:pt x="696" y="84"/>
                  </a:moveTo>
                  <a:cubicBezTo>
                    <a:pt x="694" y="84"/>
                    <a:pt x="693" y="85"/>
                    <a:pt x="691" y="84"/>
                  </a:cubicBezTo>
                  <a:cubicBezTo>
                    <a:pt x="692" y="83"/>
                    <a:pt x="696" y="83"/>
                    <a:pt x="696" y="84"/>
                  </a:cubicBezTo>
                  <a:close/>
                  <a:moveTo>
                    <a:pt x="695" y="85"/>
                  </a:moveTo>
                  <a:cubicBezTo>
                    <a:pt x="695" y="85"/>
                    <a:pt x="696" y="85"/>
                    <a:pt x="696" y="85"/>
                  </a:cubicBezTo>
                  <a:cubicBezTo>
                    <a:pt x="697" y="85"/>
                    <a:pt x="698" y="86"/>
                    <a:pt x="697" y="87"/>
                  </a:cubicBezTo>
                  <a:cubicBezTo>
                    <a:pt x="696" y="86"/>
                    <a:pt x="696" y="87"/>
                    <a:pt x="695" y="86"/>
                  </a:cubicBezTo>
                  <a:cubicBezTo>
                    <a:pt x="695" y="86"/>
                    <a:pt x="694" y="85"/>
                    <a:pt x="695" y="85"/>
                  </a:cubicBezTo>
                  <a:close/>
                  <a:moveTo>
                    <a:pt x="705" y="85"/>
                  </a:moveTo>
                  <a:cubicBezTo>
                    <a:pt x="703" y="87"/>
                    <a:pt x="700" y="87"/>
                    <a:pt x="698" y="86"/>
                  </a:cubicBezTo>
                  <a:cubicBezTo>
                    <a:pt x="700" y="84"/>
                    <a:pt x="703" y="86"/>
                    <a:pt x="705" y="85"/>
                  </a:cubicBezTo>
                  <a:close/>
                  <a:moveTo>
                    <a:pt x="706" y="81"/>
                  </a:moveTo>
                  <a:cubicBezTo>
                    <a:pt x="706" y="83"/>
                    <a:pt x="703" y="83"/>
                    <a:pt x="701" y="83"/>
                  </a:cubicBezTo>
                  <a:cubicBezTo>
                    <a:pt x="703" y="81"/>
                    <a:pt x="704" y="80"/>
                    <a:pt x="706" y="81"/>
                  </a:cubicBezTo>
                  <a:close/>
                  <a:moveTo>
                    <a:pt x="718" y="85"/>
                  </a:moveTo>
                  <a:cubicBezTo>
                    <a:pt x="718" y="85"/>
                    <a:pt x="718" y="86"/>
                    <a:pt x="719" y="87"/>
                  </a:cubicBezTo>
                  <a:cubicBezTo>
                    <a:pt x="717" y="88"/>
                    <a:pt x="715" y="89"/>
                    <a:pt x="713" y="87"/>
                  </a:cubicBezTo>
                  <a:cubicBezTo>
                    <a:pt x="716" y="87"/>
                    <a:pt x="718" y="86"/>
                    <a:pt x="718" y="85"/>
                  </a:cubicBezTo>
                  <a:close/>
                  <a:moveTo>
                    <a:pt x="744" y="79"/>
                  </a:moveTo>
                  <a:cubicBezTo>
                    <a:pt x="743" y="80"/>
                    <a:pt x="746" y="79"/>
                    <a:pt x="746" y="80"/>
                  </a:cubicBezTo>
                  <a:cubicBezTo>
                    <a:pt x="745" y="81"/>
                    <a:pt x="742" y="80"/>
                    <a:pt x="743" y="79"/>
                  </a:cubicBezTo>
                  <a:cubicBezTo>
                    <a:pt x="744" y="80"/>
                    <a:pt x="743" y="78"/>
                    <a:pt x="744" y="79"/>
                  </a:cubicBezTo>
                  <a:close/>
                  <a:moveTo>
                    <a:pt x="930" y="65"/>
                  </a:moveTo>
                  <a:cubicBezTo>
                    <a:pt x="931" y="65"/>
                    <a:pt x="932" y="65"/>
                    <a:pt x="934" y="66"/>
                  </a:cubicBezTo>
                  <a:cubicBezTo>
                    <a:pt x="932" y="68"/>
                    <a:pt x="930" y="68"/>
                    <a:pt x="928" y="68"/>
                  </a:cubicBezTo>
                  <a:cubicBezTo>
                    <a:pt x="927" y="68"/>
                    <a:pt x="927" y="68"/>
                    <a:pt x="927" y="68"/>
                  </a:cubicBezTo>
                  <a:cubicBezTo>
                    <a:pt x="929" y="67"/>
                    <a:pt x="929" y="67"/>
                    <a:pt x="930" y="65"/>
                  </a:cubicBezTo>
                  <a:close/>
                  <a:moveTo>
                    <a:pt x="945" y="66"/>
                  </a:moveTo>
                  <a:cubicBezTo>
                    <a:pt x="943" y="64"/>
                    <a:pt x="940" y="67"/>
                    <a:pt x="941" y="64"/>
                  </a:cubicBezTo>
                  <a:cubicBezTo>
                    <a:pt x="942" y="65"/>
                    <a:pt x="945" y="64"/>
                    <a:pt x="945" y="66"/>
                  </a:cubicBezTo>
                  <a:close/>
                  <a:moveTo>
                    <a:pt x="1126" y="153"/>
                  </a:moveTo>
                  <a:cubicBezTo>
                    <a:pt x="1122" y="156"/>
                    <a:pt x="1131" y="154"/>
                    <a:pt x="1126" y="157"/>
                  </a:cubicBezTo>
                  <a:cubicBezTo>
                    <a:pt x="1125" y="156"/>
                    <a:pt x="1125" y="156"/>
                    <a:pt x="1123" y="156"/>
                  </a:cubicBezTo>
                  <a:cubicBezTo>
                    <a:pt x="1123" y="155"/>
                    <a:pt x="1124" y="153"/>
                    <a:pt x="1126" y="153"/>
                  </a:cubicBezTo>
                  <a:close/>
                  <a:moveTo>
                    <a:pt x="1122" y="158"/>
                  </a:moveTo>
                  <a:cubicBezTo>
                    <a:pt x="1121" y="157"/>
                    <a:pt x="1121" y="157"/>
                    <a:pt x="1120" y="157"/>
                  </a:cubicBezTo>
                  <a:cubicBezTo>
                    <a:pt x="1119" y="158"/>
                    <a:pt x="1120" y="160"/>
                    <a:pt x="1118" y="160"/>
                  </a:cubicBezTo>
                  <a:cubicBezTo>
                    <a:pt x="1118" y="159"/>
                    <a:pt x="1119" y="158"/>
                    <a:pt x="1118" y="158"/>
                  </a:cubicBezTo>
                  <a:cubicBezTo>
                    <a:pt x="1120" y="157"/>
                    <a:pt x="1120" y="154"/>
                    <a:pt x="1122" y="154"/>
                  </a:cubicBezTo>
                  <a:cubicBezTo>
                    <a:pt x="1123" y="155"/>
                    <a:pt x="1124" y="156"/>
                    <a:pt x="1122" y="158"/>
                  </a:cubicBezTo>
                  <a:close/>
                  <a:moveTo>
                    <a:pt x="989" y="60"/>
                  </a:moveTo>
                  <a:cubicBezTo>
                    <a:pt x="990" y="59"/>
                    <a:pt x="992" y="60"/>
                    <a:pt x="993" y="60"/>
                  </a:cubicBezTo>
                  <a:cubicBezTo>
                    <a:pt x="993" y="61"/>
                    <a:pt x="991" y="61"/>
                    <a:pt x="990" y="62"/>
                  </a:cubicBezTo>
                  <a:cubicBezTo>
                    <a:pt x="988" y="62"/>
                    <a:pt x="990" y="61"/>
                    <a:pt x="989" y="60"/>
                  </a:cubicBezTo>
                  <a:close/>
                  <a:moveTo>
                    <a:pt x="1133" y="153"/>
                  </a:moveTo>
                  <a:cubicBezTo>
                    <a:pt x="1134" y="154"/>
                    <a:pt x="1133" y="155"/>
                    <a:pt x="1134" y="156"/>
                  </a:cubicBezTo>
                  <a:cubicBezTo>
                    <a:pt x="1133" y="155"/>
                    <a:pt x="1132" y="158"/>
                    <a:pt x="1130" y="156"/>
                  </a:cubicBezTo>
                  <a:cubicBezTo>
                    <a:pt x="1132" y="154"/>
                    <a:pt x="1132" y="155"/>
                    <a:pt x="1133" y="153"/>
                  </a:cubicBezTo>
                  <a:close/>
                  <a:moveTo>
                    <a:pt x="999" y="61"/>
                  </a:moveTo>
                  <a:cubicBezTo>
                    <a:pt x="996" y="60"/>
                    <a:pt x="997" y="62"/>
                    <a:pt x="995" y="62"/>
                  </a:cubicBezTo>
                  <a:cubicBezTo>
                    <a:pt x="995" y="61"/>
                    <a:pt x="999" y="58"/>
                    <a:pt x="999" y="61"/>
                  </a:cubicBezTo>
                  <a:close/>
                  <a:moveTo>
                    <a:pt x="1134" y="153"/>
                  </a:moveTo>
                  <a:cubicBezTo>
                    <a:pt x="1135" y="152"/>
                    <a:pt x="1136" y="152"/>
                    <a:pt x="1137" y="153"/>
                  </a:cubicBezTo>
                  <a:cubicBezTo>
                    <a:pt x="1137" y="154"/>
                    <a:pt x="1136" y="154"/>
                    <a:pt x="1135" y="154"/>
                  </a:cubicBezTo>
                  <a:cubicBezTo>
                    <a:pt x="1136" y="154"/>
                    <a:pt x="1135" y="153"/>
                    <a:pt x="1134" y="153"/>
                  </a:cubicBezTo>
                  <a:close/>
                  <a:moveTo>
                    <a:pt x="1130" y="43"/>
                  </a:moveTo>
                  <a:cubicBezTo>
                    <a:pt x="1129" y="42"/>
                    <a:pt x="1127" y="44"/>
                    <a:pt x="1125" y="43"/>
                  </a:cubicBezTo>
                  <a:cubicBezTo>
                    <a:pt x="1127" y="41"/>
                    <a:pt x="1130" y="41"/>
                    <a:pt x="1130" y="43"/>
                  </a:cubicBezTo>
                  <a:close/>
                  <a:moveTo>
                    <a:pt x="1138" y="42"/>
                  </a:moveTo>
                  <a:cubicBezTo>
                    <a:pt x="1135" y="42"/>
                    <a:pt x="1133" y="43"/>
                    <a:pt x="1131" y="42"/>
                  </a:cubicBezTo>
                  <a:cubicBezTo>
                    <a:pt x="1133" y="40"/>
                    <a:pt x="1135" y="40"/>
                    <a:pt x="1138" y="42"/>
                  </a:cubicBezTo>
                  <a:close/>
                  <a:moveTo>
                    <a:pt x="1141" y="40"/>
                  </a:moveTo>
                  <a:cubicBezTo>
                    <a:pt x="1139" y="41"/>
                    <a:pt x="1139" y="41"/>
                    <a:pt x="1139" y="41"/>
                  </a:cubicBezTo>
                  <a:cubicBezTo>
                    <a:pt x="1138" y="40"/>
                    <a:pt x="1138" y="40"/>
                    <a:pt x="1138" y="40"/>
                  </a:cubicBezTo>
                  <a:cubicBezTo>
                    <a:pt x="1139" y="39"/>
                    <a:pt x="1140" y="39"/>
                    <a:pt x="1141" y="40"/>
                  </a:cubicBezTo>
                  <a:close/>
                  <a:moveTo>
                    <a:pt x="1289" y="83"/>
                  </a:moveTo>
                  <a:cubicBezTo>
                    <a:pt x="1290" y="84"/>
                    <a:pt x="1289" y="85"/>
                    <a:pt x="1288" y="86"/>
                  </a:cubicBezTo>
                  <a:cubicBezTo>
                    <a:pt x="1286" y="87"/>
                    <a:pt x="1283" y="87"/>
                    <a:pt x="1279" y="89"/>
                  </a:cubicBezTo>
                  <a:cubicBezTo>
                    <a:pt x="1279" y="89"/>
                    <a:pt x="1278" y="88"/>
                    <a:pt x="1278" y="88"/>
                  </a:cubicBezTo>
                  <a:cubicBezTo>
                    <a:pt x="1281" y="86"/>
                    <a:pt x="1285" y="84"/>
                    <a:pt x="1289" y="83"/>
                  </a:cubicBezTo>
                  <a:close/>
                  <a:moveTo>
                    <a:pt x="1301" y="82"/>
                  </a:moveTo>
                  <a:cubicBezTo>
                    <a:pt x="1302" y="82"/>
                    <a:pt x="1302" y="83"/>
                    <a:pt x="1302" y="84"/>
                  </a:cubicBezTo>
                  <a:cubicBezTo>
                    <a:pt x="1299" y="84"/>
                    <a:pt x="1296" y="86"/>
                    <a:pt x="1293" y="86"/>
                  </a:cubicBezTo>
                  <a:cubicBezTo>
                    <a:pt x="1295" y="84"/>
                    <a:pt x="1298" y="83"/>
                    <a:pt x="1301" y="82"/>
                  </a:cubicBezTo>
                  <a:close/>
                  <a:moveTo>
                    <a:pt x="1222" y="27"/>
                  </a:moveTo>
                  <a:cubicBezTo>
                    <a:pt x="1222" y="28"/>
                    <a:pt x="1219" y="30"/>
                    <a:pt x="1217" y="29"/>
                  </a:cubicBezTo>
                  <a:cubicBezTo>
                    <a:pt x="1219" y="28"/>
                    <a:pt x="1221" y="28"/>
                    <a:pt x="1222" y="27"/>
                  </a:cubicBezTo>
                  <a:close/>
                  <a:moveTo>
                    <a:pt x="1314" y="77"/>
                  </a:moveTo>
                  <a:cubicBezTo>
                    <a:pt x="1310" y="79"/>
                    <a:pt x="1307" y="80"/>
                    <a:pt x="1305" y="83"/>
                  </a:cubicBezTo>
                  <a:cubicBezTo>
                    <a:pt x="1304" y="82"/>
                    <a:pt x="1304" y="82"/>
                    <a:pt x="1304" y="82"/>
                  </a:cubicBezTo>
                  <a:cubicBezTo>
                    <a:pt x="1306" y="81"/>
                    <a:pt x="1309" y="76"/>
                    <a:pt x="1314" y="77"/>
                  </a:cubicBezTo>
                  <a:close/>
                  <a:moveTo>
                    <a:pt x="1254" y="14"/>
                  </a:moveTo>
                  <a:cubicBezTo>
                    <a:pt x="1254" y="14"/>
                    <a:pt x="1255" y="13"/>
                    <a:pt x="1256" y="13"/>
                  </a:cubicBezTo>
                  <a:cubicBezTo>
                    <a:pt x="1258" y="15"/>
                    <a:pt x="1254" y="16"/>
                    <a:pt x="1258" y="18"/>
                  </a:cubicBezTo>
                  <a:cubicBezTo>
                    <a:pt x="1256" y="18"/>
                    <a:pt x="1255" y="20"/>
                    <a:pt x="1253" y="18"/>
                  </a:cubicBezTo>
                  <a:cubicBezTo>
                    <a:pt x="1256" y="18"/>
                    <a:pt x="1256" y="16"/>
                    <a:pt x="1254" y="14"/>
                  </a:cubicBezTo>
                  <a:close/>
                  <a:moveTo>
                    <a:pt x="1348" y="76"/>
                  </a:moveTo>
                  <a:cubicBezTo>
                    <a:pt x="1349" y="77"/>
                    <a:pt x="1348" y="78"/>
                    <a:pt x="1348" y="78"/>
                  </a:cubicBezTo>
                  <a:cubicBezTo>
                    <a:pt x="1347" y="78"/>
                    <a:pt x="1346" y="79"/>
                    <a:pt x="1345" y="78"/>
                  </a:cubicBezTo>
                  <a:cubicBezTo>
                    <a:pt x="1346" y="77"/>
                    <a:pt x="1347" y="77"/>
                    <a:pt x="1348" y="76"/>
                  </a:cubicBezTo>
                  <a:close/>
                  <a:moveTo>
                    <a:pt x="1328" y="49"/>
                  </a:moveTo>
                  <a:cubicBezTo>
                    <a:pt x="1329" y="50"/>
                    <a:pt x="1330" y="47"/>
                    <a:pt x="1331" y="47"/>
                  </a:cubicBezTo>
                  <a:cubicBezTo>
                    <a:pt x="1333" y="47"/>
                    <a:pt x="1331" y="48"/>
                    <a:pt x="1332" y="49"/>
                  </a:cubicBezTo>
                  <a:cubicBezTo>
                    <a:pt x="1332" y="48"/>
                    <a:pt x="1333" y="48"/>
                    <a:pt x="1333" y="49"/>
                  </a:cubicBezTo>
                  <a:cubicBezTo>
                    <a:pt x="1331" y="49"/>
                    <a:pt x="1329" y="49"/>
                    <a:pt x="1330" y="51"/>
                  </a:cubicBezTo>
                  <a:cubicBezTo>
                    <a:pt x="1329" y="52"/>
                    <a:pt x="1328" y="50"/>
                    <a:pt x="1328" y="49"/>
                  </a:cubicBezTo>
                  <a:close/>
                  <a:moveTo>
                    <a:pt x="1308" y="18"/>
                  </a:moveTo>
                  <a:cubicBezTo>
                    <a:pt x="1307" y="18"/>
                    <a:pt x="1306" y="20"/>
                    <a:pt x="1305" y="18"/>
                  </a:cubicBezTo>
                  <a:cubicBezTo>
                    <a:pt x="1306" y="17"/>
                    <a:pt x="1309" y="17"/>
                    <a:pt x="1308" y="18"/>
                  </a:cubicBezTo>
                  <a:close/>
                  <a:moveTo>
                    <a:pt x="1321" y="18"/>
                  </a:moveTo>
                  <a:cubicBezTo>
                    <a:pt x="1319" y="19"/>
                    <a:pt x="1317" y="20"/>
                    <a:pt x="1314" y="19"/>
                  </a:cubicBezTo>
                  <a:cubicBezTo>
                    <a:pt x="1317" y="19"/>
                    <a:pt x="1319" y="17"/>
                    <a:pt x="1321" y="18"/>
                  </a:cubicBezTo>
                  <a:close/>
                  <a:moveTo>
                    <a:pt x="1330" y="18"/>
                  </a:moveTo>
                  <a:cubicBezTo>
                    <a:pt x="1329" y="18"/>
                    <a:pt x="1328" y="19"/>
                    <a:pt x="1326" y="18"/>
                  </a:cubicBezTo>
                  <a:cubicBezTo>
                    <a:pt x="1328" y="17"/>
                    <a:pt x="1329" y="17"/>
                    <a:pt x="1330" y="18"/>
                  </a:cubicBezTo>
                  <a:close/>
                  <a:moveTo>
                    <a:pt x="1329" y="11"/>
                  </a:moveTo>
                  <a:cubicBezTo>
                    <a:pt x="1330" y="12"/>
                    <a:pt x="1331" y="12"/>
                    <a:pt x="1331" y="11"/>
                  </a:cubicBezTo>
                  <a:cubicBezTo>
                    <a:pt x="1333" y="12"/>
                    <a:pt x="1329" y="14"/>
                    <a:pt x="1328" y="12"/>
                  </a:cubicBezTo>
                  <a:cubicBezTo>
                    <a:pt x="1329" y="12"/>
                    <a:pt x="1329" y="11"/>
                    <a:pt x="1329" y="11"/>
                  </a:cubicBezTo>
                  <a:close/>
                  <a:moveTo>
                    <a:pt x="1410" y="17"/>
                  </a:moveTo>
                  <a:cubicBezTo>
                    <a:pt x="1410" y="19"/>
                    <a:pt x="1408" y="20"/>
                    <a:pt x="1406" y="20"/>
                  </a:cubicBezTo>
                  <a:cubicBezTo>
                    <a:pt x="1406" y="19"/>
                    <a:pt x="1409" y="16"/>
                    <a:pt x="141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117"/>
            <p:cNvSpPr/>
            <p:nvPr/>
          </p:nvSpPr>
          <p:spPr bwMode="auto">
            <a:xfrm>
              <a:off x="7045" y="4246"/>
              <a:ext cx="31" cy="8"/>
            </a:xfrm>
            <a:custGeom>
              <a:avLst/>
              <a:gdLst>
                <a:gd name="T0" fmla="*/ 0 w 16"/>
                <a:gd name="T1" fmla="*/ 3 h 4"/>
                <a:gd name="T2" fmla="*/ 1 w 16"/>
                <a:gd name="T3" fmla="*/ 4 h 4"/>
                <a:gd name="T4" fmla="*/ 16 w 16"/>
                <a:gd name="T5" fmla="*/ 1 h 4"/>
                <a:gd name="T6" fmla="*/ 3 w 16"/>
                <a:gd name="T7" fmla="*/ 1 h 4"/>
                <a:gd name="T8" fmla="*/ 4 w 16"/>
                <a:gd name="T9" fmla="*/ 2 h 4"/>
                <a:gd name="T10" fmla="*/ 0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0" y="3"/>
                  </a:moveTo>
                  <a:cubicBezTo>
                    <a:pt x="0" y="4"/>
                    <a:pt x="2" y="3"/>
                    <a:pt x="1" y="4"/>
                  </a:cubicBezTo>
                  <a:cubicBezTo>
                    <a:pt x="6" y="0"/>
                    <a:pt x="11" y="3"/>
                    <a:pt x="16" y="1"/>
                  </a:cubicBezTo>
                  <a:cubicBezTo>
                    <a:pt x="12" y="0"/>
                    <a:pt x="7" y="0"/>
                    <a:pt x="3" y="1"/>
                  </a:cubicBezTo>
                  <a:cubicBezTo>
                    <a:pt x="3" y="1"/>
                    <a:pt x="4" y="2"/>
                    <a:pt x="4" y="2"/>
                  </a:cubicBezTo>
                  <a:cubicBezTo>
                    <a:pt x="3"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118"/>
            <p:cNvSpPr/>
            <p:nvPr/>
          </p:nvSpPr>
          <p:spPr bwMode="auto">
            <a:xfrm>
              <a:off x="6462" y="4500"/>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2"/>
                    <a:pt x="4" y="0"/>
                    <a:pt x="5"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119"/>
            <p:cNvSpPr/>
            <p:nvPr/>
          </p:nvSpPr>
          <p:spPr bwMode="auto">
            <a:xfrm>
              <a:off x="6617" y="4485"/>
              <a:ext cx="8" cy="4"/>
            </a:xfrm>
            <a:custGeom>
              <a:avLst/>
              <a:gdLst>
                <a:gd name="T0" fmla="*/ 1 w 4"/>
                <a:gd name="T1" fmla="*/ 0 h 2"/>
                <a:gd name="T2" fmla="*/ 0 w 4"/>
                <a:gd name="T3" fmla="*/ 1 h 2"/>
                <a:gd name="T4" fmla="*/ 2 w 4"/>
                <a:gd name="T5" fmla="*/ 0 h 2"/>
                <a:gd name="T6" fmla="*/ 3 w 4"/>
                <a:gd name="T7" fmla="*/ 2 h 2"/>
                <a:gd name="T8" fmla="*/ 1 w 4"/>
                <a:gd name="T9" fmla="*/ 0 h 2"/>
              </a:gdLst>
              <a:ahLst/>
              <a:cxnLst>
                <a:cxn ang="0">
                  <a:pos x="T0" y="T1"/>
                </a:cxn>
                <a:cxn ang="0">
                  <a:pos x="T2" y="T3"/>
                </a:cxn>
                <a:cxn ang="0">
                  <a:pos x="T4" y="T5"/>
                </a:cxn>
                <a:cxn ang="0">
                  <a:pos x="T6" y="T7"/>
                </a:cxn>
                <a:cxn ang="0">
                  <a:pos x="T8" y="T9"/>
                </a:cxn>
              </a:cxnLst>
              <a:rect l="0" t="0" r="r" b="b"/>
              <a:pathLst>
                <a:path w="4" h="2">
                  <a:moveTo>
                    <a:pt x="1" y="0"/>
                  </a:moveTo>
                  <a:cubicBezTo>
                    <a:pt x="0" y="0"/>
                    <a:pt x="0" y="1"/>
                    <a:pt x="0" y="1"/>
                  </a:cubicBezTo>
                  <a:cubicBezTo>
                    <a:pt x="1" y="2"/>
                    <a:pt x="1" y="1"/>
                    <a:pt x="2" y="0"/>
                  </a:cubicBezTo>
                  <a:cubicBezTo>
                    <a:pt x="2" y="1"/>
                    <a:pt x="2" y="1"/>
                    <a:pt x="3" y="2"/>
                  </a:cubicBezTo>
                  <a:cubicBezTo>
                    <a:pt x="4"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120"/>
            <p:cNvSpPr/>
            <p:nvPr/>
          </p:nvSpPr>
          <p:spPr bwMode="auto">
            <a:xfrm>
              <a:off x="6485" y="4388"/>
              <a:ext cx="11" cy="6"/>
            </a:xfrm>
            <a:custGeom>
              <a:avLst/>
              <a:gdLst>
                <a:gd name="T0" fmla="*/ 2 w 6"/>
                <a:gd name="T1" fmla="*/ 1 h 3"/>
                <a:gd name="T2" fmla="*/ 5 w 6"/>
                <a:gd name="T3" fmla="*/ 3 h 3"/>
                <a:gd name="T4" fmla="*/ 5 w 6"/>
                <a:gd name="T5" fmla="*/ 1 h 3"/>
                <a:gd name="T6" fmla="*/ 2 w 6"/>
                <a:gd name="T7" fmla="*/ 1 h 3"/>
              </a:gdLst>
              <a:ahLst/>
              <a:cxnLst>
                <a:cxn ang="0">
                  <a:pos x="T0" y="T1"/>
                </a:cxn>
                <a:cxn ang="0">
                  <a:pos x="T2" y="T3"/>
                </a:cxn>
                <a:cxn ang="0">
                  <a:pos x="T4" y="T5"/>
                </a:cxn>
                <a:cxn ang="0">
                  <a:pos x="T6" y="T7"/>
                </a:cxn>
              </a:cxnLst>
              <a:rect l="0" t="0" r="r" b="b"/>
              <a:pathLst>
                <a:path w="6" h="3">
                  <a:moveTo>
                    <a:pt x="2" y="1"/>
                  </a:moveTo>
                  <a:cubicBezTo>
                    <a:pt x="0" y="1"/>
                    <a:pt x="5" y="1"/>
                    <a:pt x="5" y="3"/>
                  </a:cubicBezTo>
                  <a:cubicBezTo>
                    <a:pt x="6" y="2"/>
                    <a:pt x="5" y="1"/>
                    <a:pt x="5" y="1"/>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121"/>
            <p:cNvSpPr/>
            <p:nvPr/>
          </p:nvSpPr>
          <p:spPr bwMode="auto">
            <a:xfrm>
              <a:off x="6544" y="4429"/>
              <a:ext cx="8" cy="4"/>
            </a:xfrm>
            <a:custGeom>
              <a:avLst/>
              <a:gdLst>
                <a:gd name="T0" fmla="*/ 1 w 4"/>
                <a:gd name="T1" fmla="*/ 0 h 2"/>
                <a:gd name="T2" fmla="*/ 1 w 4"/>
                <a:gd name="T3" fmla="*/ 2 h 2"/>
                <a:gd name="T4" fmla="*/ 3 w 4"/>
                <a:gd name="T5" fmla="*/ 1 h 2"/>
                <a:gd name="T6" fmla="*/ 1 w 4"/>
                <a:gd name="T7" fmla="*/ 0 h 2"/>
              </a:gdLst>
              <a:ahLst/>
              <a:cxnLst>
                <a:cxn ang="0">
                  <a:pos x="T0" y="T1"/>
                </a:cxn>
                <a:cxn ang="0">
                  <a:pos x="T2" y="T3"/>
                </a:cxn>
                <a:cxn ang="0">
                  <a:pos x="T4" y="T5"/>
                </a:cxn>
                <a:cxn ang="0">
                  <a:pos x="T6" y="T7"/>
                </a:cxn>
              </a:cxnLst>
              <a:rect l="0" t="0" r="r" b="b"/>
              <a:pathLst>
                <a:path w="4" h="2">
                  <a:moveTo>
                    <a:pt x="1" y="0"/>
                  </a:moveTo>
                  <a:cubicBezTo>
                    <a:pt x="0" y="0"/>
                    <a:pt x="0" y="1"/>
                    <a:pt x="1" y="2"/>
                  </a:cubicBezTo>
                  <a:cubicBezTo>
                    <a:pt x="1" y="1"/>
                    <a:pt x="2" y="1"/>
                    <a:pt x="3" y="1"/>
                  </a:cubicBezTo>
                  <a:cubicBezTo>
                    <a:pt x="4"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122"/>
            <p:cNvSpPr/>
            <p:nvPr/>
          </p:nvSpPr>
          <p:spPr bwMode="auto">
            <a:xfrm>
              <a:off x="6531" y="4410"/>
              <a:ext cx="6" cy="5"/>
            </a:xfrm>
            <a:custGeom>
              <a:avLst/>
              <a:gdLst>
                <a:gd name="T0" fmla="*/ 3 w 3"/>
                <a:gd name="T1" fmla="*/ 2 h 3"/>
                <a:gd name="T2" fmla="*/ 2 w 3"/>
                <a:gd name="T3" fmla="*/ 0 h 3"/>
                <a:gd name="T4" fmla="*/ 0 w 3"/>
                <a:gd name="T5" fmla="*/ 2 h 3"/>
                <a:gd name="T6" fmla="*/ 3 w 3"/>
                <a:gd name="T7" fmla="*/ 2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1"/>
                    <a:pt x="3" y="1"/>
                    <a:pt x="2" y="0"/>
                  </a:cubicBezTo>
                  <a:cubicBezTo>
                    <a:pt x="1" y="1"/>
                    <a:pt x="0" y="1"/>
                    <a:pt x="0" y="2"/>
                  </a:cubicBezTo>
                  <a:cubicBezTo>
                    <a:pt x="1" y="3"/>
                    <a:pt x="2" y="1"/>
                    <a:pt x="3" y="2"/>
                  </a:cubicBezTo>
                  <a:cubicBezTo>
                    <a:pt x="3" y="2"/>
                    <a:pt x="3"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123"/>
            <p:cNvSpPr/>
            <p:nvPr/>
          </p:nvSpPr>
          <p:spPr bwMode="auto">
            <a:xfrm>
              <a:off x="6661" y="4496"/>
              <a:ext cx="23" cy="10"/>
            </a:xfrm>
            <a:custGeom>
              <a:avLst/>
              <a:gdLst>
                <a:gd name="T0" fmla="*/ 0 w 12"/>
                <a:gd name="T1" fmla="*/ 3 h 5"/>
                <a:gd name="T2" fmla="*/ 2 w 12"/>
                <a:gd name="T3" fmla="*/ 2 h 5"/>
                <a:gd name="T4" fmla="*/ 3 w 12"/>
                <a:gd name="T5" fmla="*/ 3 h 5"/>
                <a:gd name="T6" fmla="*/ 11 w 12"/>
                <a:gd name="T7" fmla="*/ 2 h 5"/>
                <a:gd name="T8" fmla="*/ 12 w 12"/>
                <a:gd name="T9" fmla="*/ 0 h 5"/>
                <a:gd name="T10" fmla="*/ 2 w 12"/>
                <a:gd name="T11" fmla="*/ 1 h 5"/>
                <a:gd name="T12" fmla="*/ 0 w 12"/>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0" y="3"/>
                  </a:moveTo>
                  <a:cubicBezTo>
                    <a:pt x="1" y="5"/>
                    <a:pt x="1" y="2"/>
                    <a:pt x="2" y="2"/>
                  </a:cubicBezTo>
                  <a:cubicBezTo>
                    <a:pt x="3" y="1"/>
                    <a:pt x="2" y="3"/>
                    <a:pt x="3" y="3"/>
                  </a:cubicBezTo>
                  <a:cubicBezTo>
                    <a:pt x="6" y="1"/>
                    <a:pt x="8" y="2"/>
                    <a:pt x="11" y="2"/>
                  </a:cubicBezTo>
                  <a:cubicBezTo>
                    <a:pt x="11" y="2"/>
                    <a:pt x="11" y="1"/>
                    <a:pt x="12" y="0"/>
                  </a:cubicBezTo>
                  <a:cubicBezTo>
                    <a:pt x="10" y="1"/>
                    <a:pt x="5" y="2"/>
                    <a:pt x="2" y="1"/>
                  </a:cubicBezTo>
                  <a:cubicBezTo>
                    <a:pt x="1" y="2"/>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124"/>
            <p:cNvSpPr/>
            <p:nvPr/>
          </p:nvSpPr>
          <p:spPr bwMode="auto">
            <a:xfrm>
              <a:off x="6527" y="4388"/>
              <a:ext cx="29" cy="10"/>
            </a:xfrm>
            <a:custGeom>
              <a:avLst/>
              <a:gdLst>
                <a:gd name="T0" fmla="*/ 0 w 15"/>
                <a:gd name="T1" fmla="*/ 5 h 5"/>
                <a:gd name="T2" fmla="*/ 15 w 15"/>
                <a:gd name="T3" fmla="*/ 2 h 5"/>
                <a:gd name="T4" fmla="*/ 13 w 15"/>
                <a:gd name="T5" fmla="*/ 1 h 5"/>
                <a:gd name="T6" fmla="*/ 10 w 15"/>
                <a:gd name="T7" fmla="*/ 2 h 5"/>
                <a:gd name="T8" fmla="*/ 5 w 15"/>
                <a:gd name="T9" fmla="*/ 1 h 5"/>
                <a:gd name="T10" fmla="*/ 0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0" y="5"/>
                  </a:moveTo>
                  <a:cubicBezTo>
                    <a:pt x="6" y="4"/>
                    <a:pt x="9" y="4"/>
                    <a:pt x="15" y="2"/>
                  </a:cubicBezTo>
                  <a:cubicBezTo>
                    <a:pt x="14" y="2"/>
                    <a:pt x="13" y="2"/>
                    <a:pt x="13" y="1"/>
                  </a:cubicBezTo>
                  <a:cubicBezTo>
                    <a:pt x="11" y="1"/>
                    <a:pt x="12" y="2"/>
                    <a:pt x="10" y="2"/>
                  </a:cubicBezTo>
                  <a:cubicBezTo>
                    <a:pt x="10" y="1"/>
                    <a:pt x="3" y="2"/>
                    <a:pt x="5" y="1"/>
                  </a:cubicBezTo>
                  <a:cubicBezTo>
                    <a:pt x="4" y="0"/>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125"/>
            <p:cNvSpPr/>
            <p:nvPr/>
          </p:nvSpPr>
          <p:spPr bwMode="auto">
            <a:xfrm>
              <a:off x="6707" y="4523"/>
              <a:ext cx="17" cy="2"/>
            </a:xfrm>
            <a:custGeom>
              <a:avLst/>
              <a:gdLst>
                <a:gd name="T0" fmla="*/ 0 w 9"/>
                <a:gd name="T1" fmla="*/ 0 h 1"/>
                <a:gd name="T2" fmla="*/ 9 w 9"/>
                <a:gd name="T3" fmla="*/ 0 h 1"/>
                <a:gd name="T4" fmla="*/ 0 w 9"/>
                <a:gd name="T5" fmla="*/ 0 h 1"/>
              </a:gdLst>
              <a:ahLst/>
              <a:cxnLst>
                <a:cxn ang="0">
                  <a:pos x="T0" y="T1"/>
                </a:cxn>
                <a:cxn ang="0">
                  <a:pos x="T2" y="T3"/>
                </a:cxn>
                <a:cxn ang="0">
                  <a:pos x="T4" y="T5"/>
                </a:cxn>
              </a:cxnLst>
              <a:rect l="0" t="0" r="r" b="b"/>
              <a:pathLst>
                <a:path w="9" h="1">
                  <a:moveTo>
                    <a:pt x="0" y="0"/>
                  </a:moveTo>
                  <a:cubicBezTo>
                    <a:pt x="1" y="1"/>
                    <a:pt x="6" y="1"/>
                    <a:pt x="9" y="0"/>
                  </a:cubicBezTo>
                  <a:cubicBezTo>
                    <a:pt x="6" y="0"/>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126"/>
            <p:cNvSpPr/>
            <p:nvPr/>
          </p:nvSpPr>
          <p:spPr bwMode="auto">
            <a:xfrm>
              <a:off x="6406" y="4290"/>
              <a:ext cx="10" cy="6"/>
            </a:xfrm>
            <a:custGeom>
              <a:avLst/>
              <a:gdLst>
                <a:gd name="T0" fmla="*/ 3 w 5"/>
                <a:gd name="T1" fmla="*/ 0 h 3"/>
                <a:gd name="T2" fmla="*/ 0 w 5"/>
                <a:gd name="T3" fmla="*/ 2 h 3"/>
                <a:gd name="T4" fmla="*/ 4 w 5"/>
                <a:gd name="T5" fmla="*/ 1 h 3"/>
                <a:gd name="T6" fmla="*/ 3 w 5"/>
                <a:gd name="T7" fmla="*/ 0 h 3"/>
              </a:gdLst>
              <a:ahLst/>
              <a:cxnLst>
                <a:cxn ang="0">
                  <a:pos x="T0" y="T1"/>
                </a:cxn>
                <a:cxn ang="0">
                  <a:pos x="T2" y="T3"/>
                </a:cxn>
                <a:cxn ang="0">
                  <a:pos x="T4" y="T5"/>
                </a:cxn>
                <a:cxn ang="0">
                  <a:pos x="T6" y="T7"/>
                </a:cxn>
              </a:cxnLst>
              <a:rect l="0" t="0" r="r" b="b"/>
              <a:pathLst>
                <a:path w="5" h="3">
                  <a:moveTo>
                    <a:pt x="3" y="0"/>
                  </a:moveTo>
                  <a:cubicBezTo>
                    <a:pt x="3" y="1"/>
                    <a:pt x="1" y="1"/>
                    <a:pt x="0" y="2"/>
                  </a:cubicBezTo>
                  <a:cubicBezTo>
                    <a:pt x="3" y="3"/>
                    <a:pt x="3" y="1"/>
                    <a:pt x="4" y="1"/>
                  </a:cubicBezTo>
                  <a:cubicBezTo>
                    <a:pt x="5" y="0"/>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127"/>
            <p:cNvSpPr/>
            <p:nvPr/>
          </p:nvSpPr>
          <p:spPr bwMode="auto">
            <a:xfrm>
              <a:off x="6550" y="4392"/>
              <a:ext cx="10"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2"/>
                    <a:pt x="3" y="3"/>
                    <a:pt x="5" y="1"/>
                  </a:cubicBezTo>
                  <a:cubicBezTo>
                    <a:pt x="3" y="0"/>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128"/>
            <p:cNvSpPr/>
            <p:nvPr/>
          </p:nvSpPr>
          <p:spPr bwMode="auto">
            <a:xfrm>
              <a:off x="6693" y="4489"/>
              <a:ext cx="10" cy="3"/>
            </a:xfrm>
            <a:custGeom>
              <a:avLst/>
              <a:gdLst>
                <a:gd name="T0" fmla="*/ 1 w 5"/>
                <a:gd name="T1" fmla="*/ 0 h 2"/>
                <a:gd name="T2" fmla="*/ 1 w 5"/>
                <a:gd name="T3" fmla="*/ 2 h 2"/>
                <a:gd name="T4" fmla="*/ 4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1" y="1"/>
                    <a:pt x="1" y="2"/>
                  </a:cubicBezTo>
                  <a:cubicBezTo>
                    <a:pt x="2" y="2"/>
                    <a:pt x="3" y="2"/>
                    <a:pt x="4"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129"/>
            <p:cNvSpPr/>
            <p:nvPr/>
          </p:nvSpPr>
          <p:spPr bwMode="auto">
            <a:xfrm>
              <a:off x="6494" y="4317"/>
              <a:ext cx="10" cy="6"/>
            </a:xfrm>
            <a:custGeom>
              <a:avLst/>
              <a:gdLst>
                <a:gd name="T0" fmla="*/ 3 w 5"/>
                <a:gd name="T1" fmla="*/ 3 h 3"/>
                <a:gd name="T2" fmla="*/ 3 w 5"/>
                <a:gd name="T3" fmla="*/ 2 h 3"/>
                <a:gd name="T4" fmla="*/ 5 w 5"/>
                <a:gd name="T5" fmla="*/ 1 h 3"/>
                <a:gd name="T6" fmla="*/ 0 w 5"/>
                <a:gd name="T7" fmla="*/ 2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3" y="3"/>
                    <a:pt x="3" y="2"/>
                    <a:pt x="3" y="2"/>
                  </a:cubicBezTo>
                  <a:cubicBezTo>
                    <a:pt x="3" y="1"/>
                    <a:pt x="4" y="2"/>
                    <a:pt x="5" y="1"/>
                  </a:cubicBezTo>
                  <a:cubicBezTo>
                    <a:pt x="3" y="0"/>
                    <a:pt x="2" y="0"/>
                    <a:pt x="0" y="2"/>
                  </a:cubicBezTo>
                  <a:cubicBezTo>
                    <a:pt x="2"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130"/>
            <p:cNvSpPr/>
            <p:nvPr/>
          </p:nvSpPr>
          <p:spPr bwMode="auto">
            <a:xfrm>
              <a:off x="6596" y="4356"/>
              <a:ext cx="13" cy="5"/>
            </a:xfrm>
            <a:custGeom>
              <a:avLst/>
              <a:gdLst>
                <a:gd name="T0" fmla="*/ 0 w 7"/>
                <a:gd name="T1" fmla="*/ 2 h 3"/>
                <a:gd name="T2" fmla="*/ 5 w 7"/>
                <a:gd name="T3" fmla="*/ 2 h 3"/>
                <a:gd name="T4" fmla="*/ 7 w 7"/>
                <a:gd name="T5" fmla="*/ 0 h 3"/>
                <a:gd name="T6" fmla="*/ 0 w 7"/>
                <a:gd name="T7" fmla="*/ 2 h 3"/>
              </a:gdLst>
              <a:ahLst/>
              <a:cxnLst>
                <a:cxn ang="0">
                  <a:pos x="T0" y="T1"/>
                </a:cxn>
                <a:cxn ang="0">
                  <a:pos x="T2" y="T3"/>
                </a:cxn>
                <a:cxn ang="0">
                  <a:pos x="T4" y="T5"/>
                </a:cxn>
                <a:cxn ang="0">
                  <a:pos x="T6" y="T7"/>
                </a:cxn>
              </a:cxnLst>
              <a:rect l="0" t="0" r="r" b="b"/>
              <a:pathLst>
                <a:path w="7" h="3">
                  <a:moveTo>
                    <a:pt x="0" y="2"/>
                  </a:moveTo>
                  <a:cubicBezTo>
                    <a:pt x="3" y="1"/>
                    <a:pt x="2" y="3"/>
                    <a:pt x="5" y="2"/>
                  </a:cubicBezTo>
                  <a:cubicBezTo>
                    <a:pt x="6" y="1"/>
                    <a:pt x="6" y="1"/>
                    <a:pt x="7" y="0"/>
                  </a:cubicBezTo>
                  <a:cubicBezTo>
                    <a:pt x="5"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131"/>
            <p:cNvSpPr/>
            <p:nvPr/>
          </p:nvSpPr>
          <p:spPr bwMode="auto">
            <a:xfrm>
              <a:off x="6787" y="4490"/>
              <a:ext cx="12" cy="10"/>
            </a:xfrm>
            <a:custGeom>
              <a:avLst/>
              <a:gdLst>
                <a:gd name="T0" fmla="*/ 3 w 6"/>
                <a:gd name="T1" fmla="*/ 3 h 5"/>
                <a:gd name="T2" fmla="*/ 5 w 6"/>
                <a:gd name="T3" fmla="*/ 1 h 5"/>
                <a:gd name="T4" fmla="*/ 2 w 6"/>
                <a:gd name="T5" fmla="*/ 1 h 5"/>
                <a:gd name="T6" fmla="*/ 2 w 6"/>
                <a:gd name="T7" fmla="*/ 5 h 5"/>
                <a:gd name="T8" fmla="*/ 5 w 6"/>
                <a:gd name="T9" fmla="*/ 4 h 5"/>
                <a:gd name="T10" fmla="*/ 3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3" y="3"/>
                  </a:moveTo>
                  <a:cubicBezTo>
                    <a:pt x="2" y="2"/>
                    <a:pt x="6" y="2"/>
                    <a:pt x="5" y="1"/>
                  </a:cubicBezTo>
                  <a:cubicBezTo>
                    <a:pt x="4" y="0"/>
                    <a:pt x="3" y="2"/>
                    <a:pt x="2" y="1"/>
                  </a:cubicBezTo>
                  <a:cubicBezTo>
                    <a:pt x="2" y="2"/>
                    <a:pt x="0" y="3"/>
                    <a:pt x="2" y="5"/>
                  </a:cubicBezTo>
                  <a:cubicBezTo>
                    <a:pt x="3" y="4"/>
                    <a:pt x="4" y="4"/>
                    <a:pt x="5" y="4"/>
                  </a:cubicBezTo>
                  <a:cubicBezTo>
                    <a:pt x="6" y="3"/>
                    <a:pt x="4"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132"/>
            <p:cNvSpPr/>
            <p:nvPr/>
          </p:nvSpPr>
          <p:spPr bwMode="auto">
            <a:xfrm>
              <a:off x="6808" y="4496"/>
              <a:ext cx="15" cy="4"/>
            </a:xfrm>
            <a:custGeom>
              <a:avLst/>
              <a:gdLst>
                <a:gd name="T0" fmla="*/ 0 w 8"/>
                <a:gd name="T1" fmla="*/ 1 h 2"/>
                <a:gd name="T2" fmla="*/ 7 w 8"/>
                <a:gd name="T3" fmla="*/ 2 h 2"/>
                <a:gd name="T4" fmla="*/ 6 w 8"/>
                <a:gd name="T5" fmla="*/ 0 h 2"/>
                <a:gd name="T6" fmla="*/ 0 w 8"/>
                <a:gd name="T7" fmla="*/ 1 h 2"/>
              </a:gdLst>
              <a:ahLst/>
              <a:cxnLst>
                <a:cxn ang="0">
                  <a:pos x="T0" y="T1"/>
                </a:cxn>
                <a:cxn ang="0">
                  <a:pos x="T2" y="T3"/>
                </a:cxn>
                <a:cxn ang="0">
                  <a:pos x="T4" y="T5"/>
                </a:cxn>
                <a:cxn ang="0">
                  <a:pos x="T6" y="T7"/>
                </a:cxn>
              </a:cxnLst>
              <a:rect l="0" t="0" r="r" b="b"/>
              <a:pathLst>
                <a:path w="8" h="2">
                  <a:moveTo>
                    <a:pt x="0" y="1"/>
                  </a:moveTo>
                  <a:cubicBezTo>
                    <a:pt x="2" y="2"/>
                    <a:pt x="5" y="0"/>
                    <a:pt x="7" y="2"/>
                  </a:cubicBezTo>
                  <a:cubicBezTo>
                    <a:pt x="8" y="0"/>
                    <a:pt x="5"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133"/>
            <p:cNvSpPr/>
            <p:nvPr/>
          </p:nvSpPr>
          <p:spPr bwMode="auto">
            <a:xfrm>
              <a:off x="6810" y="4490"/>
              <a:ext cx="31" cy="8"/>
            </a:xfrm>
            <a:custGeom>
              <a:avLst/>
              <a:gdLst>
                <a:gd name="T0" fmla="*/ 9 w 16"/>
                <a:gd name="T1" fmla="*/ 2 h 4"/>
                <a:gd name="T2" fmla="*/ 7 w 16"/>
                <a:gd name="T3" fmla="*/ 1 h 4"/>
                <a:gd name="T4" fmla="*/ 0 w 16"/>
                <a:gd name="T5" fmla="*/ 0 h 4"/>
                <a:gd name="T6" fmla="*/ 7 w 16"/>
                <a:gd name="T7" fmla="*/ 3 h 4"/>
                <a:gd name="T8" fmla="*/ 11 w 16"/>
                <a:gd name="T9" fmla="*/ 4 h 4"/>
                <a:gd name="T10" fmla="*/ 16 w 16"/>
                <a:gd name="T11" fmla="*/ 1 h 4"/>
                <a:gd name="T12" fmla="*/ 13 w 16"/>
                <a:gd name="T13" fmla="*/ 1 h 4"/>
                <a:gd name="T14" fmla="*/ 13 w 16"/>
                <a:gd name="T15" fmla="*/ 2 h 4"/>
                <a:gd name="T16" fmla="*/ 12 w 16"/>
                <a:gd name="T17" fmla="*/ 3 h 4"/>
                <a:gd name="T18" fmla="*/ 11 w 16"/>
                <a:gd name="T19" fmla="*/ 1 h 4"/>
                <a:gd name="T20" fmla="*/ 9 w 16"/>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
                  <a:moveTo>
                    <a:pt x="9" y="2"/>
                  </a:moveTo>
                  <a:cubicBezTo>
                    <a:pt x="8" y="2"/>
                    <a:pt x="8" y="1"/>
                    <a:pt x="7" y="1"/>
                  </a:cubicBezTo>
                  <a:cubicBezTo>
                    <a:pt x="5" y="2"/>
                    <a:pt x="2" y="1"/>
                    <a:pt x="0" y="0"/>
                  </a:cubicBezTo>
                  <a:cubicBezTo>
                    <a:pt x="0" y="3"/>
                    <a:pt x="5" y="1"/>
                    <a:pt x="7" y="3"/>
                  </a:cubicBezTo>
                  <a:cubicBezTo>
                    <a:pt x="8" y="2"/>
                    <a:pt x="10" y="3"/>
                    <a:pt x="11" y="4"/>
                  </a:cubicBezTo>
                  <a:cubicBezTo>
                    <a:pt x="14" y="3"/>
                    <a:pt x="14" y="2"/>
                    <a:pt x="16" y="1"/>
                  </a:cubicBezTo>
                  <a:cubicBezTo>
                    <a:pt x="15" y="1"/>
                    <a:pt x="14" y="1"/>
                    <a:pt x="13" y="1"/>
                  </a:cubicBezTo>
                  <a:cubicBezTo>
                    <a:pt x="12" y="1"/>
                    <a:pt x="14" y="2"/>
                    <a:pt x="13" y="2"/>
                  </a:cubicBezTo>
                  <a:cubicBezTo>
                    <a:pt x="12" y="3"/>
                    <a:pt x="12" y="3"/>
                    <a:pt x="12" y="3"/>
                  </a:cubicBezTo>
                  <a:cubicBezTo>
                    <a:pt x="11" y="2"/>
                    <a:pt x="13" y="1"/>
                    <a:pt x="11" y="1"/>
                  </a:cubicBezTo>
                  <a:cubicBezTo>
                    <a:pt x="9" y="1"/>
                    <a:pt x="9" y="1"/>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134"/>
            <p:cNvSpPr/>
            <p:nvPr/>
          </p:nvSpPr>
          <p:spPr bwMode="auto">
            <a:xfrm>
              <a:off x="6586" y="4250"/>
              <a:ext cx="8" cy="4"/>
            </a:xfrm>
            <a:custGeom>
              <a:avLst/>
              <a:gdLst>
                <a:gd name="T0" fmla="*/ 0 w 4"/>
                <a:gd name="T1" fmla="*/ 0 h 2"/>
                <a:gd name="T2" fmla="*/ 0 w 4"/>
                <a:gd name="T3" fmla="*/ 1 h 2"/>
                <a:gd name="T4" fmla="*/ 1 w 4"/>
                <a:gd name="T5" fmla="*/ 2 h 2"/>
                <a:gd name="T6" fmla="*/ 4 w 4"/>
                <a:gd name="T7" fmla="*/ 1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0" y="1"/>
                    <a:pt x="0" y="1"/>
                    <a:pt x="0" y="1"/>
                  </a:cubicBezTo>
                  <a:cubicBezTo>
                    <a:pt x="1" y="1"/>
                    <a:pt x="2" y="1"/>
                    <a:pt x="1" y="2"/>
                  </a:cubicBezTo>
                  <a:cubicBezTo>
                    <a:pt x="2" y="2"/>
                    <a:pt x="3" y="1"/>
                    <a:pt x="4" y="1"/>
                  </a:cubicBezTo>
                  <a:cubicBezTo>
                    <a:pt x="2"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135"/>
            <p:cNvSpPr/>
            <p:nvPr/>
          </p:nvSpPr>
          <p:spPr bwMode="auto">
            <a:xfrm>
              <a:off x="6669" y="4265"/>
              <a:ext cx="17" cy="6"/>
            </a:xfrm>
            <a:custGeom>
              <a:avLst/>
              <a:gdLst>
                <a:gd name="T0" fmla="*/ 1 w 9"/>
                <a:gd name="T1" fmla="*/ 1 h 3"/>
                <a:gd name="T2" fmla="*/ 9 w 9"/>
                <a:gd name="T3" fmla="*/ 1 h 3"/>
                <a:gd name="T4" fmla="*/ 6 w 9"/>
                <a:gd name="T5" fmla="*/ 0 h 3"/>
                <a:gd name="T6" fmla="*/ 1 w 9"/>
                <a:gd name="T7" fmla="*/ 1 h 3"/>
              </a:gdLst>
              <a:ahLst/>
              <a:cxnLst>
                <a:cxn ang="0">
                  <a:pos x="T0" y="T1"/>
                </a:cxn>
                <a:cxn ang="0">
                  <a:pos x="T2" y="T3"/>
                </a:cxn>
                <a:cxn ang="0">
                  <a:pos x="T4" y="T5"/>
                </a:cxn>
                <a:cxn ang="0">
                  <a:pos x="T6" y="T7"/>
                </a:cxn>
              </a:cxnLst>
              <a:rect l="0" t="0" r="r" b="b"/>
              <a:pathLst>
                <a:path w="9" h="3">
                  <a:moveTo>
                    <a:pt x="1" y="1"/>
                  </a:moveTo>
                  <a:cubicBezTo>
                    <a:pt x="0" y="1"/>
                    <a:pt x="7" y="3"/>
                    <a:pt x="9" y="1"/>
                  </a:cubicBezTo>
                  <a:cubicBezTo>
                    <a:pt x="8" y="1"/>
                    <a:pt x="5" y="2"/>
                    <a:pt x="6" y="0"/>
                  </a:cubicBezTo>
                  <a:cubicBezTo>
                    <a:pt x="4"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136"/>
            <p:cNvSpPr/>
            <p:nvPr/>
          </p:nvSpPr>
          <p:spPr bwMode="auto">
            <a:xfrm>
              <a:off x="6713" y="4271"/>
              <a:ext cx="11" cy="10"/>
            </a:xfrm>
            <a:custGeom>
              <a:avLst/>
              <a:gdLst>
                <a:gd name="T0" fmla="*/ 1 w 6"/>
                <a:gd name="T1" fmla="*/ 2 h 5"/>
                <a:gd name="T2" fmla="*/ 6 w 6"/>
                <a:gd name="T3" fmla="*/ 3 h 5"/>
                <a:gd name="T4" fmla="*/ 2 w 6"/>
                <a:gd name="T5" fmla="*/ 0 h 5"/>
                <a:gd name="T6" fmla="*/ 1 w 6"/>
                <a:gd name="T7" fmla="*/ 2 h 5"/>
              </a:gdLst>
              <a:ahLst/>
              <a:cxnLst>
                <a:cxn ang="0">
                  <a:pos x="T0" y="T1"/>
                </a:cxn>
                <a:cxn ang="0">
                  <a:pos x="T2" y="T3"/>
                </a:cxn>
                <a:cxn ang="0">
                  <a:pos x="T4" y="T5"/>
                </a:cxn>
                <a:cxn ang="0">
                  <a:pos x="T6" y="T7"/>
                </a:cxn>
              </a:cxnLst>
              <a:rect l="0" t="0" r="r" b="b"/>
              <a:pathLst>
                <a:path w="6" h="5">
                  <a:moveTo>
                    <a:pt x="1" y="2"/>
                  </a:moveTo>
                  <a:cubicBezTo>
                    <a:pt x="3" y="3"/>
                    <a:pt x="3" y="5"/>
                    <a:pt x="6" y="3"/>
                  </a:cubicBezTo>
                  <a:cubicBezTo>
                    <a:pt x="6" y="1"/>
                    <a:pt x="1"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137"/>
            <p:cNvSpPr/>
            <p:nvPr/>
          </p:nvSpPr>
          <p:spPr bwMode="auto">
            <a:xfrm>
              <a:off x="6883" y="4365"/>
              <a:ext cx="9" cy="6"/>
            </a:xfrm>
            <a:custGeom>
              <a:avLst/>
              <a:gdLst>
                <a:gd name="T0" fmla="*/ 0 w 5"/>
                <a:gd name="T1" fmla="*/ 2 h 3"/>
                <a:gd name="T2" fmla="*/ 3 w 5"/>
                <a:gd name="T3" fmla="*/ 3 h 3"/>
                <a:gd name="T4" fmla="*/ 4 w 5"/>
                <a:gd name="T5" fmla="*/ 2 h 3"/>
                <a:gd name="T6" fmla="*/ 4 w 5"/>
                <a:gd name="T7" fmla="*/ 1 h 3"/>
                <a:gd name="T8" fmla="*/ 3 w 5"/>
                <a:gd name="T9" fmla="*/ 0 h 3"/>
                <a:gd name="T10" fmla="*/ 2 w 5"/>
                <a:gd name="T11" fmla="*/ 1 h 3"/>
                <a:gd name="T12" fmla="*/ 0 w 5"/>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0" y="2"/>
                  </a:moveTo>
                  <a:cubicBezTo>
                    <a:pt x="0" y="3"/>
                    <a:pt x="2" y="2"/>
                    <a:pt x="3" y="3"/>
                  </a:cubicBezTo>
                  <a:cubicBezTo>
                    <a:pt x="4" y="2"/>
                    <a:pt x="3" y="1"/>
                    <a:pt x="4" y="2"/>
                  </a:cubicBezTo>
                  <a:cubicBezTo>
                    <a:pt x="5" y="1"/>
                    <a:pt x="4" y="1"/>
                    <a:pt x="4" y="1"/>
                  </a:cubicBezTo>
                  <a:cubicBezTo>
                    <a:pt x="3" y="0"/>
                    <a:pt x="3" y="0"/>
                    <a:pt x="3" y="0"/>
                  </a:cubicBezTo>
                  <a:cubicBezTo>
                    <a:pt x="4" y="1"/>
                    <a:pt x="1" y="3"/>
                    <a:pt x="2" y="1"/>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138"/>
            <p:cNvSpPr/>
            <p:nvPr/>
          </p:nvSpPr>
          <p:spPr bwMode="auto">
            <a:xfrm>
              <a:off x="6812" y="4277"/>
              <a:ext cx="19" cy="11"/>
            </a:xfrm>
            <a:custGeom>
              <a:avLst/>
              <a:gdLst>
                <a:gd name="T0" fmla="*/ 0 w 10"/>
                <a:gd name="T1" fmla="*/ 1 h 6"/>
                <a:gd name="T2" fmla="*/ 5 w 10"/>
                <a:gd name="T3" fmla="*/ 2 h 6"/>
                <a:gd name="T4" fmla="*/ 10 w 10"/>
                <a:gd name="T5" fmla="*/ 6 h 6"/>
                <a:gd name="T6" fmla="*/ 7 w 10"/>
                <a:gd name="T7" fmla="*/ 0 h 6"/>
                <a:gd name="T8" fmla="*/ 1 w 10"/>
                <a:gd name="T9" fmla="*/ 0 h 6"/>
                <a:gd name="T10" fmla="*/ 0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0" y="1"/>
                  </a:moveTo>
                  <a:cubicBezTo>
                    <a:pt x="0" y="2"/>
                    <a:pt x="4" y="2"/>
                    <a:pt x="5" y="2"/>
                  </a:cubicBezTo>
                  <a:cubicBezTo>
                    <a:pt x="5" y="4"/>
                    <a:pt x="8" y="6"/>
                    <a:pt x="10" y="6"/>
                  </a:cubicBezTo>
                  <a:cubicBezTo>
                    <a:pt x="9" y="4"/>
                    <a:pt x="8" y="2"/>
                    <a:pt x="7" y="0"/>
                  </a:cubicBezTo>
                  <a:cubicBezTo>
                    <a:pt x="7" y="4"/>
                    <a:pt x="4" y="0"/>
                    <a:pt x="1" y="0"/>
                  </a:cubicBezTo>
                  <a:cubicBezTo>
                    <a:pt x="1" y="1"/>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139"/>
            <p:cNvSpPr/>
            <p:nvPr/>
          </p:nvSpPr>
          <p:spPr bwMode="auto">
            <a:xfrm>
              <a:off x="6841" y="4288"/>
              <a:ext cx="15" cy="4"/>
            </a:xfrm>
            <a:custGeom>
              <a:avLst/>
              <a:gdLst>
                <a:gd name="T0" fmla="*/ 0 w 8"/>
                <a:gd name="T1" fmla="*/ 1 h 2"/>
                <a:gd name="T2" fmla="*/ 7 w 8"/>
                <a:gd name="T3" fmla="*/ 2 h 2"/>
                <a:gd name="T4" fmla="*/ 5 w 8"/>
                <a:gd name="T5" fmla="*/ 0 h 2"/>
                <a:gd name="T6" fmla="*/ 0 w 8"/>
                <a:gd name="T7" fmla="*/ 1 h 2"/>
              </a:gdLst>
              <a:ahLst/>
              <a:cxnLst>
                <a:cxn ang="0">
                  <a:pos x="T0" y="T1"/>
                </a:cxn>
                <a:cxn ang="0">
                  <a:pos x="T2" y="T3"/>
                </a:cxn>
                <a:cxn ang="0">
                  <a:pos x="T4" y="T5"/>
                </a:cxn>
                <a:cxn ang="0">
                  <a:pos x="T6" y="T7"/>
                </a:cxn>
              </a:cxnLst>
              <a:rect l="0" t="0" r="r" b="b"/>
              <a:pathLst>
                <a:path w="8" h="2">
                  <a:moveTo>
                    <a:pt x="0" y="1"/>
                  </a:moveTo>
                  <a:cubicBezTo>
                    <a:pt x="0" y="2"/>
                    <a:pt x="5" y="2"/>
                    <a:pt x="7" y="2"/>
                  </a:cubicBezTo>
                  <a:cubicBezTo>
                    <a:pt x="8" y="1"/>
                    <a:pt x="4" y="2"/>
                    <a:pt x="5" y="0"/>
                  </a:cubicBezTo>
                  <a:cubicBezTo>
                    <a:pt x="4" y="1"/>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140"/>
            <p:cNvSpPr/>
            <p:nvPr/>
          </p:nvSpPr>
          <p:spPr bwMode="auto">
            <a:xfrm>
              <a:off x="6827" y="4281"/>
              <a:ext cx="14" cy="3"/>
            </a:xfrm>
            <a:custGeom>
              <a:avLst/>
              <a:gdLst>
                <a:gd name="T0" fmla="*/ 2 w 7"/>
                <a:gd name="T1" fmla="*/ 0 h 2"/>
                <a:gd name="T2" fmla="*/ 3 w 7"/>
                <a:gd name="T3" fmla="*/ 0 h 2"/>
                <a:gd name="T4" fmla="*/ 3 w 7"/>
                <a:gd name="T5" fmla="*/ 2 h 2"/>
                <a:gd name="T6" fmla="*/ 6 w 7"/>
                <a:gd name="T7" fmla="*/ 2 h 2"/>
                <a:gd name="T8" fmla="*/ 7 w 7"/>
                <a:gd name="T9" fmla="*/ 1 h 2"/>
                <a:gd name="T10" fmla="*/ 6 w 7"/>
                <a:gd name="T11" fmla="*/ 0 h 2"/>
                <a:gd name="T12" fmla="*/ 2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2" y="0"/>
                  </a:moveTo>
                  <a:cubicBezTo>
                    <a:pt x="0" y="1"/>
                    <a:pt x="2" y="1"/>
                    <a:pt x="3" y="0"/>
                  </a:cubicBezTo>
                  <a:cubicBezTo>
                    <a:pt x="4" y="1"/>
                    <a:pt x="4" y="2"/>
                    <a:pt x="3" y="2"/>
                  </a:cubicBezTo>
                  <a:cubicBezTo>
                    <a:pt x="4" y="2"/>
                    <a:pt x="5" y="2"/>
                    <a:pt x="6" y="2"/>
                  </a:cubicBezTo>
                  <a:cubicBezTo>
                    <a:pt x="5" y="2"/>
                    <a:pt x="4" y="0"/>
                    <a:pt x="7" y="1"/>
                  </a:cubicBezTo>
                  <a:cubicBezTo>
                    <a:pt x="7" y="1"/>
                    <a:pt x="6" y="0"/>
                    <a:pt x="6" y="0"/>
                  </a:cubicBezTo>
                  <a:cubicBezTo>
                    <a:pt x="4" y="1"/>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141"/>
            <p:cNvSpPr/>
            <p:nvPr/>
          </p:nvSpPr>
          <p:spPr bwMode="auto">
            <a:xfrm>
              <a:off x="6867" y="4282"/>
              <a:ext cx="8"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3" y="0"/>
                    <a:pt x="2" y="0"/>
                  </a:cubicBezTo>
                  <a:cubicBezTo>
                    <a:pt x="0" y="0"/>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142"/>
            <p:cNvSpPr/>
            <p:nvPr/>
          </p:nvSpPr>
          <p:spPr bwMode="auto">
            <a:xfrm>
              <a:off x="6908" y="4252"/>
              <a:ext cx="11" cy="7"/>
            </a:xfrm>
            <a:custGeom>
              <a:avLst/>
              <a:gdLst>
                <a:gd name="T0" fmla="*/ 3 w 6"/>
                <a:gd name="T1" fmla="*/ 0 h 4"/>
                <a:gd name="T2" fmla="*/ 1 w 6"/>
                <a:gd name="T3" fmla="*/ 2 h 4"/>
                <a:gd name="T4" fmla="*/ 2 w 6"/>
                <a:gd name="T5" fmla="*/ 4 h 4"/>
                <a:gd name="T6" fmla="*/ 4 w 6"/>
                <a:gd name="T7" fmla="*/ 3 h 4"/>
                <a:gd name="T8" fmla="*/ 5 w 6"/>
                <a:gd name="T9" fmla="*/ 2 h 4"/>
                <a:gd name="T10" fmla="*/ 3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3" y="0"/>
                  </a:moveTo>
                  <a:cubicBezTo>
                    <a:pt x="3" y="2"/>
                    <a:pt x="2" y="1"/>
                    <a:pt x="1" y="2"/>
                  </a:cubicBezTo>
                  <a:cubicBezTo>
                    <a:pt x="3" y="3"/>
                    <a:pt x="0" y="3"/>
                    <a:pt x="2" y="4"/>
                  </a:cubicBezTo>
                  <a:cubicBezTo>
                    <a:pt x="4" y="3"/>
                    <a:pt x="4" y="3"/>
                    <a:pt x="4" y="3"/>
                  </a:cubicBezTo>
                  <a:cubicBezTo>
                    <a:pt x="3" y="2"/>
                    <a:pt x="2" y="1"/>
                    <a:pt x="5" y="2"/>
                  </a:cubicBezTo>
                  <a:cubicBezTo>
                    <a:pt x="6" y="1"/>
                    <a:pt x="3"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143"/>
            <p:cNvSpPr/>
            <p:nvPr/>
          </p:nvSpPr>
          <p:spPr bwMode="auto">
            <a:xfrm>
              <a:off x="6975" y="4296"/>
              <a:ext cx="7" cy="6"/>
            </a:xfrm>
            <a:custGeom>
              <a:avLst/>
              <a:gdLst>
                <a:gd name="T0" fmla="*/ 1 w 4"/>
                <a:gd name="T1" fmla="*/ 0 h 3"/>
                <a:gd name="T2" fmla="*/ 2 w 4"/>
                <a:gd name="T3" fmla="*/ 1 h 3"/>
                <a:gd name="T4" fmla="*/ 1 w 4"/>
                <a:gd name="T5" fmla="*/ 3 h 3"/>
                <a:gd name="T6" fmla="*/ 3 w 4"/>
                <a:gd name="T7" fmla="*/ 0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0" y="0"/>
                    <a:pt x="1" y="1"/>
                    <a:pt x="2" y="1"/>
                  </a:cubicBezTo>
                  <a:cubicBezTo>
                    <a:pt x="2" y="1"/>
                    <a:pt x="2" y="2"/>
                    <a:pt x="1" y="3"/>
                  </a:cubicBezTo>
                  <a:cubicBezTo>
                    <a:pt x="2" y="3"/>
                    <a:pt x="4" y="1"/>
                    <a:pt x="3"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144"/>
            <p:cNvSpPr/>
            <p:nvPr/>
          </p:nvSpPr>
          <p:spPr bwMode="auto">
            <a:xfrm>
              <a:off x="7076" y="4369"/>
              <a:ext cx="9" cy="8"/>
            </a:xfrm>
            <a:custGeom>
              <a:avLst/>
              <a:gdLst>
                <a:gd name="T0" fmla="*/ 1 w 5"/>
                <a:gd name="T1" fmla="*/ 3 h 4"/>
                <a:gd name="T2" fmla="*/ 1 w 5"/>
                <a:gd name="T3" fmla="*/ 3 h 4"/>
                <a:gd name="T4" fmla="*/ 5 w 5"/>
                <a:gd name="T5" fmla="*/ 2 h 4"/>
                <a:gd name="T6" fmla="*/ 1 w 5"/>
                <a:gd name="T7" fmla="*/ 2 h 4"/>
                <a:gd name="T8" fmla="*/ 1 w 5"/>
                <a:gd name="T9" fmla="*/ 3 h 4"/>
              </a:gdLst>
              <a:ahLst/>
              <a:cxnLst>
                <a:cxn ang="0">
                  <a:pos x="T0" y="T1"/>
                </a:cxn>
                <a:cxn ang="0">
                  <a:pos x="T2" y="T3"/>
                </a:cxn>
                <a:cxn ang="0">
                  <a:pos x="T4" y="T5"/>
                </a:cxn>
                <a:cxn ang="0">
                  <a:pos x="T6" y="T7"/>
                </a:cxn>
                <a:cxn ang="0">
                  <a:pos x="T8" y="T9"/>
                </a:cxn>
              </a:cxnLst>
              <a:rect l="0" t="0" r="r" b="b"/>
              <a:pathLst>
                <a:path w="5" h="4">
                  <a:moveTo>
                    <a:pt x="1" y="3"/>
                  </a:moveTo>
                  <a:cubicBezTo>
                    <a:pt x="1" y="3"/>
                    <a:pt x="1" y="3"/>
                    <a:pt x="1" y="3"/>
                  </a:cubicBezTo>
                  <a:cubicBezTo>
                    <a:pt x="3" y="1"/>
                    <a:pt x="4" y="4"/>
                    <a:pt x="5" y="2"/>
                  </a:cubicBezTo>
                  <a:cubicBezTo>
                    <a:pt x="4" y="0"/>
                    <a:pt x="2" y="2"/>
                    <a:pt x="1" y="2"/>
                  </a:cubicBezTo>
                  <a:cubicBezTo>
                    <a:pt x="0"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145"/>
            <p:cNvSpPr/>
            <p:nvPr/>
          </p:nvSpPr>
          <p:spPr bwMode="auto">
            <a:xfrm>
              <a:off x="6996" y="4242"/>
              <a:ext cx="23" cy="8"/>
            </a:xfrm>
            <a:custGeom>
              <a:avLst/>
              <a:gdLst>
                <a:gd name="T0" fmla="*/ 5 w 12"/>
                <a:gd name="T1" fmla="*/ 2 h 4"/>
                <a:gd name="T2" fmla="*/ 0 w 12"/>
                <a:gd name="T3" fmla="*/ 1 h 4"/>
                <a:gd name="T4" fmla="*/ 6 w 12"/>
                <a:gd name="T5" fmla="*/ 4 h 4"/>
                <a:gd name="T6" fmla="*/ 12 w 12"/>
                <a:gd name="T7" fmla="*/ 2 h 4"/>
                <a:gd name="T8" fmla="*/ 5 w 12"/>
                <a:gd name="T9" fmla="*/ 2 h 4"/>
              </a:gdLst>
              <a:ahLst/>
              <a:cxnLst>
                <a:cxn ang="0">
                  <a:pos x="T0" y="T1"/>
                </a:cxn>
                <a:cxn ang="0">
                  <a:pos x="T2" y="T3"/>
                </a:cxn>
                <a:cxn ang="0">
                  <a:pos x="T4" y="T5"/>
                </a:cxn>
                <a:cxn ang="0">
                  <a:pos x="T6" y="T7"/>
                </a:cxn>
                <a:cxn ang="0">
                  <a:pos x="T8" y="T9"/>
                </a:cxn>
              </a:cxnLst>
              <a:rect l="0" t="0" r="r" b="b"/>
              <a:pathLst>
                <a:path w="12" h="4">
                  <a:moveTo>
                    <a:pt x="5" y="2"/>
                  </a:moveTo>
                  <a:cubicBezTo>
                    <a:pt x="3" y="0"/>
                    <a:pt x="2" y="1"/>
                    <a:pt x="0" y="1"/>
                  </a:cubicBezTo>
                  <a:cubicBezTo>
                    <a:pt x="2" y="3"/>
                    <a:pt x="4" y="2"/>
                    <a:pt x="6" y="4"/>
                  </a:cubicBezTo>
                  <a:cubicBezTo>
                    <a:pt x="7" y="1"/>
                    <a:pt x="10" y="3"/>
                    <a:pt x="12" y="2"/>
                  </a:cubicBezTo>
                  <a:cubicBezTo>
                    <a:pt x="12" y="2"/>
                    <a:pt x="6"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146"/>
            <p:cNvSpPr/>
            <p:nvPr/>
          </p:nvSpPr>
          <p:spPr bwMode="auto">
            <a:xfrm>
              <a:off x="7017" y="4242"/>
              <a:ext cx="34" cy="8"/>
            </a:xfrm>
            <a:custGeom>
              <a:avLst/>
              <a:gdLst>
                <a:gd name="T0" fmla="*/ 0 w 18"/>
                <a:gd name="T1" fmla="*/ 4 h 4"/>
                <a:gd name="T2" fmla="*/ 7 w 18"/>
                <a:gd name="T3" fmla="*/ 4 h 4"/>
                <a:gd name="T4" fmla="*/ 18 w 18"/>
                <a:gd name="T5" fmla="*/ 2 h 4"/>
                <a:gd name="T6" fmla="*/ 17 w 18"/>
                <a:gd name="T7" fmla="*/ 1 h 4"/>
                <a:gd name="T8" fmla="*/ 11 w 18"/>
                <a:gd name="T9" fmla="*/ 1 h 4"/>
                <a:gd name="T10" fmla="*/ 3 w 18"/>
                <a:gd name="T11" fmla="*/ 1 h 4"/>
                <a:gd name="T12" fmla="*/ 4 w 18"/>
                <a:gd name="T13" fmla="*/ 3 h 4"/>
                <a:gd name="T14" fmla="*/ 0 w 18"/>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
                  <a:moveTo>
                    <a:pt x="0" y="4"/>
                  </a:moveTo>
                  <a:cubicBezTo>
                    <a:pt x="2" y="4"/>
                    <a:pt x="5" y="2"/>
                    <a:pt x="7" y="4"/>
                  </a:cubicBezTo>
                  <a:cubicBezTo>
                    <a:pt x="8" y="0"/>
                    <a:pt x="14" y="4"/>
                    <a:pt x="18" y="2"/>
                  </a:cubicBezTo>
                  <a:cubicBezTo>
                    <a:pt x="18" y="2"/>
                    <a:pt x="17" y="1"/>
                    <a:pt x="17" y="1"/>
                  </a:cubicBezTo>
                  <a:cubicBezTo>
                    <a:pt x="15" y="1"/>
                    <a:pt x="13" y="3"/>
                    <a:pt x="11" y="1"/>
                  </a:cubicBezTo>
                  <a:cubicBezTo>
                    <a:pt x="8" y="2"/>
                    <a:pt x="6" y="1"/>
                    <a:pt x="3" y="1"/>
                  </a:cubicBezTo>
                  <a:cubicBezTo>
                    <a:pt x="2" y="2"/>
                    <a:pt x="4" y="2"/>
                    <a:pt x="4" y="3"/>
                  </a:cubicBezTo>
                  <a:cubicBezTo>
                    <a:pt x="3" y="3"/>
                    <a:pt x="1"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147"/>
            <p:cNvSpPr/>
            <p:nvPr/>
          </p:nvSpPr>
          <p:spPr bwMode="auto">
            <a:xfrm>
              <a:off x="7007" y="4234"/>
              <a:ext cx="25" cy="8"/>
            </a:xfrm>
            <a:custGeom>
              <a:avLst/>
              <a:gdLst>
                <a:gd name="T0" fmla="*/ 0 w 13"/>
                <a:gd name="T1" fmla="*/ 0 h 4"/>
                <a:gd name="T2" fmla="*/ 13 w 13"/>
                <a:gd name="T3" fmla="*/ 2 h 4"/>
                <a:gd name="T4" fmla="*/ 0 w 13"/>
                <a:gd name="T5" fmla="*/ 0 h 4"/>
              </a:gdLst>
              <a:ahLst/>
              <a:cxnLst>
                <a:cxn ang="0">
                  <a:pos x="T0" y="T1"/>
                </a:cxn>
                <a:cxn ang="0">
                  <a:pos x="T2" y="T3"/>
                </a:cxn>
                <a:cxn ang="0">
                  <a:pos x="T4" y="T5"/>
                </a:cxn>
              </a:cxnLst>
              <a:rect l="0" t="0" r="r" b="b"/>
              <a:pathLst>
                <a:path w="13" h="4">
                  <a:moveTo>
                    <a:pt x="0" y="0"/>
                  </a:moveTo>
                  <a:cubicBezTo>
                    <a:pt x="1" y="4"/>
                    <a:pt x="11" y="3"/>
                    <a:pt x="13" y="2"/>
                  </a:cubicBezTo>
                  <a:cubicBezTo>
                    <a:pt x="9"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148"/>
            <p:cNvSpPr/>
            <p:nvPr/>
          </p:nvSpPr>
          <p:spPr bwMode="auto">
            <a:xfrm>
              <a:off x="7072" y="4238"/>
              <a:ext cx="10" cy="4"/>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2" y="1"/>
                    <a:pt x="4" y="1"/>
                    <a:pt x="5" y="2"/>
                  </a:cubicBezTo>
                  <a:cubicBezTo>
                    <a:pt x="5"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149"/>
            <p:cNvSpPr/>
            <p:nvPr/>
          </p:nvSpPr>
          <p:spPr bwMode="auto">
            <a:xfrm>
              <a:off x="7118" y="4236"/>
              <a:ext cx="27" cy="8"/>
            </a:xfrm>
            <a:custGeom>
              <a:avLst/>
              <a:gdLst>
                <a:gd name="T0" fmla="*/ 0 w 14"/>
                <a:gd name="T1" fmla="*/ 3 h 4"/>
                <a:gd name="T2" fmla="*/ 14 w 14"/>
                <a:gd name="T3" fmla="*/ 3 h 4"/>
                <a:gd name="T4" fmla="*/ 10 w 14"/>
                <a:gd name="T5" fmla="*/ 1 h 4"/>
                <a:gd name="T6" fmla="*/ 4 w 14"/>
                <a:gd name="T7" fmla="*/ 3 h 4"/>
                <a:gd name="T8" fmla="*/ 3 w 14"/>
                <a:gd name="T9" fmla="*/ 1 h 4"/>
                <a:gd name="T10" fmla="*/ 0 w 14"/>
                <a:gd name="T11" fmla="*/ 3 h 4"/>
              </a:gdLst>
              <a:ahLst/>
              <a:cxnLst>
                <a:cxn ang="0">
                  <a:pos x="T0" y="T1"/>
                </a:cxn>
                <a:cxn ang="0">
                  <a:pos x="T2" y="T3"/>
                </a:cxn>
                <a:cxn ang="0">
                  <a:pos x="T4" y="T5"/>
                </a:cxn>
                <a:cxn ang="0">
                  <a:pos x="T6" y="T7"/>
                </a:cxn>
                <a:cxn ang="0">
                  <a:pos x="T8" y="T9"/>
                </a:cxn>
                <a:cxn ang="0">
                  <a:pos x="T10" y="T11"/>
                </a:cxn>
              </a:cxnLst>
              <a:rect l="0" t="0" r="r" b="b"/>
              <a:pathLst>
                <a:path w="14" h="4">
                  <a:moveTo>
                    <a:pt x="0" y="3"/>
                  </a:moveTo>
                  <a:cubicBezTo>
                    <a:pt x="3" y="4"/>
                    <a:pt x="10" y="4"/>
                    <a:pt x="14" y="3"/>
                  </a:cubicBezTo>
                  <a:cubicBezTo>
                    <a:pt x="12" y="1"/>
                    <a:pt x="11" y="4"/>
                    <a:pt x="10" y="1"/>
                  </a:cubicBezTo>
                  <a:cubicBezTo>
                    <a:pt x="9" y="4"/>
                    <a:pt x="6" y="1"/>
                    <a:pt x="4" y="3"/>
                  </a:cubicBezTo>
                  <a:cubicBezTo>
                    <a:pt x="3" y="2"/>
                    <a:pt x="6" y="0"/>
                    <a:pt x="3" y="1"/>
                  </a:cubicBezTo>
                  <a:cubicBezTo>
                    <a:pt x="4" y="2"/>
                    <a:pt x="3"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150"/>
            <p:cNvSpPr/>
            <p:nvPr/>
          </p:nvSpPr>
          <p:spPr bwMode="auto">
            <a:xfrm>
              <a:off x="7116" y="4232"/>
              <a:ext cx="13" cy="6"/>
            </a:xfrm>
            <a:custGeom>
              <a:avLst/>
              <a:gdLst>
                <a:gd name="T0" fmla="*/ 0 w 7"/>
                <a:gd name="T1" fmla="*/ 1 h 3"/>
                <a:gd name="T2" fmla="*/ 6 w 7"/>
                <a:gd name="T3" fmla="*/ 2 h 3"/>
                <a:gd name="T4" fmla="*/ 4 w 7"/>
                <a:gd name="T5" fmla="*/ 0 h 3"/>
                <a:gd name="T6" fmla="*/ 0 w 7"/>
                <a:gd name="T7" fmla="*/ 1 h 3"/>
              </a:gdLst>
              <a:ahLst/>
              <a:cxnLst>
                <a:cxn ang="0">
                  <a:pos x="T0" y="T1"/>
                </a:cxn>
                <a:cxn ang="0">
                  <a:pos x="T2" y="T3"/>
                </a:cxn>
                <a:cxn ang="0">
                  <a:pos x="T4" y="T5"/>
                </a:cxn>
                <a:cxn ang="0">
                  <a:pos x="T6" y="T7"/>
                </a:cxn>
              </a:cxnLst>
              <a:rect l="0" t="0" r="r" b="b"/>
              <a:pathLst>
                <a:path w="7" h="3">
                  <a:moveTo>
                    <a:pt x="0" y="1"/>
                  </a:moveTo>
                  <a:cubicBezTo>
                    <a:pt x="0" y="3"/>
                    <a:pt x="4" y="1"/>
                    <a:pt x="6" y="2"/>
                  </a:cubicBezTo>
                  <a:cubicBezTo>
                    <a:pt x="7" y="0"/>
                    <a:pt x="4" y="1"/>
                    <a:pt x="4" y="0"/>
                  </a:cubicBezTo>
                  <a:cubicBezTo>
                    <a:pt x="2" y="2"/>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151"/>
            <p:cNvSpPr/>
            <p:nvPr/>
          </p:nvSpPr>
          <p:spPr bwMode="auto">
            <a:xfrm>
              <a:off x="7147" y="4236"/>
              <a:ext cx="19" cy="8"/>
            </a:xfrm>
            <a:custGeom>
              <a:avLst/>
              <a:gdLst>
                <a:gd name="T0" fmla="*/ 0 w 10"/>
                <a:gd name="T1" fmla="*/ 3 h 4"/>
                <a:gd name="T2" fmla="*/ 10 w 10"/>
                <a:gd name="T3" fmla="*/ 4 h 4"/>
                <a:gd name="T4" fmla="*/ 0 w 10"/>
                <a:gd name="T5" fmla="*/ 3 h 4"/>
              </a:gdLst>
              <a:ahLst/>
              <a:cxnLst>
                <a:cxn ang="0">
                  <a:pos x="T0" y="T1"/>
                </a:cxn>
                <a:cxn ang="0">
                  <a:pos x="T2" y="T3"/>
                </a:cxn>
                <a:cxn ang="0">
                  <a:pos x="T4" y="T5"/>
                </a:cxn>
              </a:cxnLst>
              <a:rect l="0" t="0" r="r" b="b"/>
              <a:pathLst>
                <a:path w="10" h="4">
                  <a:moveTo>
                    <a:pt x="0" y="3"/>
                  </a:moveTo>
                  <a:cubicBezTo>
                    <a:pt x="3" y="4"/>
                    <a:pt x="7" y="4"/>
                    <a:pt x="10" y="4"/>
                  </a:cubicBezTo>
                  <a:cubicBezTo>
                    <a:pt x="8" y="0"/>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152"/>
            <p:cNvSpPr/>
            <p:nvPr/>
          </p:nvSpPr>
          <p:spPr bwMode="auto">
            <a:xfrm>
              <a:off x="7240" y="4242"/>
              <a:ext cx="10" cy="4"/>
            </a:xfrm>
            <a:custGeom>
              <a:avLst/>
              <a:gdLst>
                <a:gd name="T0" fmla="*/ 0 w 5"/>
                <a:gd name="T1" fmla="*/ 1 h 2"/>
                <a:gd name="T2" fmla="*/ 5 w 5"/>
                <a:gd name="T3" fmla="*/ 1 h 2"/>
                <a:gd name="T4" fmla="*/ 4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3" y="1"/>
                    <a:pt x="5" y="1"/>
                  </a:cubicBezTo>
                  <a:cubicBezTo>
                    <a:pt x="4" y="0"/>
                    <a:pt x="4" y="0"/>
                    <a:pt x="4" y="0"/>
                  </a:cubicBezTo>
                  <a:cubicBezTo>
                    <a:pt x="2" y="2"/>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153"/>
            <p:cNvSpPr/>
            <p:nvPr/>
          </p:nvSpPr>
          <p:spPr bwMode="auto">
            <a:xfrm>
              <a:off x="7284" y="4232"/>
              <a:ext cx="12" cy="6"/>
            </a:xfrm>
            <a:custGeom>
              <a:avLst/>
              <a:gdLst>
                <a:gd name="T0" fmla="*/ 3 w 6"/>
                <a:gd name="T1" fmla="*/ 0 h 3"/>
                <a:gd name="T2" fmla="*/ 0 w 6"/>
                <a:gd name="T3" fmla="*/ 3 h 3"/>
                <a:gd name="T4" fmla="*/ 5 w 6"/>
                <a:gd name="T5" fmla="*/ 1 h 3"/>
                <a:gd name="T6" fmla="*/ 3 w 6"/>
                <a:gd name="T7" fmla="*/ 0 h 3"/>
              </a:gdLst>
              <a:ahLst/>
              <a:cxnLst>
                <a:cxn ang="0">
                  <a:pos x="T0" y="T1"/>
                </a:cxn>
                <a:cxn ang="0">
                  <a:pos x="T2" y="T3"/>
                </a:cxn>
                <a:cxn ang="0">
                  <a:pos x="T4" y="T5"/>
                </a:cxn>
                <a:cxn ang="0">
                  <a:pos x="T6" y="T7"/>
                </a:cxn>
              </a:cxnLst>
              <a:rect l="0" t="0" r="r" b="b"/>
              <a:pathLst>
                <a:path w="6" h="3">
                  <a:moveTo>
                    <a:pt x="3" y="0"/>
                  </a:moveTo>
                  <a:cubicBezTo>
                    <a:pt x="0" y="3"/>
                    <a:pt x="0" y="3"/>
                    <a:pt x="0" y="3"/>
                  </a:cubicBezTo>
                  <a:cubicBezTo>
                    <a:pt x="2" y="3"/>
                    <a:pt x="2" y="0"/>
                    <a:pt x="5" y="1"/>
                  </a:cubicBezTo>
                  <a:cubicBezTo>
                    <a:pt x="6" y="0"/>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154"/>
            <p:cNvSpPr/>
            <p:nvPr/>
          </p:nvSpPr>
          <p:spPr bwMode="auto">
            <a:xfrm>
              <a:off x="7340" y="4230"/>
              <a:ext cx="11" cy="10"/>
            </a:xfrm>
            <a:custGeom>
              <a:avLst/>
              <a:gdLst>
                <a:gd name="T0" fmla="*/ 0 w 6"/>
                <a:gd name="T1" fmla="*/ 2 h 5"/>
                <a:gd name="T2" fmla="*/ 5 w 6"/>
                <a:gd name="T3" fmla="*/ 3 h 5"/>
                <a:gd name="T4" fmla="*/ 6 w 6"/>
                <a:gd name="T5" fmla="*/ 2 h 5"/>
                <a:gd name="T6" fmla="*/ 0 w 6"/>
                <a:gd name="T7" fmla="*/ 2 h 5"/>
              </a:gdLst>
              <a:ahLst/>
              <a:cxnLst>
                <a:cxn ang="0">
                  <a:pos x="T0" y="T1"/>
                </a:cxn>
                <a:cxn ang="0">
                  <a:pos x="T2" y="T3"/>
                </a:cxn>
                <a:cxn ang="0">
                  <a:pos x="T4" y="T5"/>
                </a:cxn>
                <a:cxn ang="0">
                  <a:pos x="T6" y="T7"/>
                </a:cxn>
              </a:cxnLst>
              <a:rect l="0" t="0" r="r" b="b"/>
              <a:pathLst>
                <a:path w="6" h="5">
                  <a:moveTo>
                    <a:pt x="0" y="2"/>
                  </a:moveTo>
                  <a:cubicBezTo>
                    <a:pt x="1" y="5"/>
                    <a:pt x="2" y="0"/>
                    <a:pt x="5" y="3"/>
                  </a:cubicBezTo>
                  <a:cubicBezTo>
                    <a:pt x="5" y="3"/>
                    <a:pt x="5" y="2"/>
                    <a:pt x="6" y="2"/>
                  </a:cubicBezTo>
                  <a:cubicBezTo>
                    <a:pt x="4" y="1"/>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155"/>
            <p:cNvSpPr/>
            <p:nvPr/>
          </p:nvSpPr>
          <p:spPr bwMode="auto">
            <a:xfrm>
              <a:off x="7418" y="4225"/>
              <a:ext cx="29" cy="9"/>
            </a:xfrm>
            <a:custGeom>
              <a:avLst/>
              <a:gdLst>
                <a:gd name="T0" fmla="*/ 2 w 15"/>
                <a:gd name="T1" fmla="*/ 2 h 5"/>
                <a:gd name="T2" fmla="*/ 2 w 15"/>
                <a:gd name="T3" fmla="*/ 3 h 5"/>
                <a:gd name="T4" fmla="*/ 2 w 15"/>
                <a:gd name="T5" fmla="*/ 5 h 5"/>
                <a:gd name="T6" fmla="*/ 6 w 15"/>
                <a:gd name="T7" fmla="*/ 5 h 5"/>
                <a:gd name="T8" fmla="*/ 13 w 15"/>
                <a:gd name="T9" fmla="*/ 3 h 5"/>
                <a:gd name="T10" fmla="*/ 14 w 15"/>
                <a:gd name="T11" fmla="*/ 1 h 5"/>
                <a:gd name="T12" fmla="*/ 6 w 15"/>
                <a:gd name="T13" fmla="*/ 2 h 5"/>
                <a:gd name="T14" fmla="*/ 5 w 15"/>
                <a:gd name="T15" fmla="*/ 0 h 5"/>
                <a:gd name="T16" fmla="*/ 2 w 15"/>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
                  <a:moveTo>
                    <a:pt x="2" y="2"/>
                  </a:moveTo>
                  <a:cubicBezTo>
                    <a:pt x="0" y="2"/>
                    <a:pt x="1" y="3"/>
                    <a:pt x="2" y="3"/>
                  </a:cubicBezTo>
                  <a:cubicBezTo>
                    <a:pt x="3" y="3"/>
                    <a:pt x="2" y="4"/>
                    <a:pt x="2" y="5"/>
                  </a:cubicBezTo>
                  <a:cubicBezTo>
                    <a:pt x="3" y="5"/>
                    <a:pt x="5" y="3"/>
                    <a:pt x="6" y="5"/>
                  </a:cubicBezTo>
                  <a:cubicBezTo>
                    <a:pt x="8" y="1"/>
                    <a:pt x="10" y="3"/>
                    <a:pt x="13" y="3"/>
                  </a:cubicBezTo>
                  <a:cubicBezTo>
                    <a:pt x="15" y="2"/>
                    <a:pt x="12" y="2"/>
                    <a:pt x="14" y="1"/>
                  </a:cubicBezTo>
                  <a:cubicBezTo>
                    <a:pt x="11" y="2"/>
                    <a:pt x="9" y="0"/>
                    <a:pt x="6" y="2"/>
                  </a:cubicBezTo>
                  <a:cubicBezTo>
                    <a:pt x="5" y="2"/>
                    <a:pt x="6" y="1"/>
                    <a:pt x="5" y="0"/>
                  </a:cubicBezTo>
                  <a:cubicBezTo>
                    <a:pt x="5" y="2"/>
                    <a:pt x="3"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156"/>
            <p:cNvSpPr/>
            <p:nvPr/>
          </p:nvSpPr>
          <p:spPr bwMode="auto">
            <a:xfrm>
              <a:off x="7562" y="4221"/>
              <a:ext cx="15" cy="8"/>
            </a:xfrm>
            <a:custGeom>
              <a:avLst/>
              <a:gdLst>
                <a:gd name="T0" fmla="*/ 0 w 8"/>
                <a:gd name="T1" fmla="*/ 2 h 4"/>
                <a:gd name="T2" fmla="*/ 7 w 8"/>
                <a:gd name="T3" fmla="*/ 2 h 4"/>
                <a:gd name="T4" fmla="*/ 6 w 8"/>
                <a:gd name="T5" fmla="*/ 1 h 4"/>
                <a:gd name="T6" fmla="*/ 0 w 8"/>
                <a:gd name="T7" fmla="*/ 2 h 4"/>
              </a:gdLst>
              <a:ahLst/>
              <a:cxnLst>
                <a:cxn ang="0">
                  <a:pos x="T0" y="T1"/>
                </a:cxn>
                <a:cxn ang="0">
                  <a:pos x="T2" y="T3"/>
                </a:cxn>
                <a:cxn ang="0">
                  <a:pos x="T4" y="T5"/>
                </a:cxn>
                <a:cxn ang="0">
                  <a:pos x="T6" y="T7"/>
                </a:cxn>
              </a:cxnLst>
              <a:rect l="0" t="0" r="r" b="b"/>
              <a:pathLst>
                <a:path w="8" h="4">
                  <a:moveTo>
                    <a:pt x="0" y="2"/>
                  </a:moveTo>
                  <a:cubicBezTo>
                    <a:pt x="3" y="4"/>
                    <a:pt x="5" y="0"/>
                    <a:pt x="7" y="2"/>
                  </a:cubicBezTo>
                  <a:cubicBezTo>
                    <a:pt x="8" y="2"/>
                    <a:pt x="7" y="1"/>
                    <a:pt x="6" y="1"/>
                  </a:cubicBezTo>
                  <a:cubicBezTo>
                    <a:pt x="4" y="3"/>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157"/>
            <p:cNvSpPr/>
            <p:nvPr/>
          </p:nvSpPr>
          <p:spPr bwMode="auto">
            <a:xfrm>
              <a:off x="7652" y="4217"/>
              <a:ext cx="11" cy="2"/>
            </a:xfrm>
            <a:custGeom>
              <a:avLst/>
              <a:gdLst>
                <a:gd name="T0" fmla="*/ 0 w 6"/>
                <a:gd name="T1" fmla="*/ 0 h 1"/>
                <a:gd name="T2" fmla="*/ 6 w 6"/>
                <a:gd name="T3" fmla="*/ 0 h 1"/>
                <a:gd name="T4" fmla="*/ 0 w 6"/>
                <a:gd name="T5" fmla="*/ 0 h 1"/>
              </a:gdLst>
              <a:ahLst/>
              <a:cxnLst>
                <a:cxn ang="0">
                  <a:pos x="T0" y="T1"/>
                </a:cxn>
                <a:cxn ang="0">
                  <a:pos x="T2" y="T3"/>
                </a:cxn>
                <a:cxn ang="0">
                  <a:pos x="T4" y="T5"/>
                </a:cxn>
              </a:cxnLst>
              <a:rect l="0" t="0" r="r" b="b"/>
              <a:pathLst>
                <a:path w="6" h="1">
                  <a:moveTo>
                    <a:pt x="0" y="0"/>
                  </a:moveTo>
                  <a:cubicBezTo>
                    <a:pt x="1" y="1"/>
                    <a:pt x="6" y="1"/>
                    <a:pt x="6" y="0"/>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158"/>
            <p:cNvSpPr/>
            <p:nvPr/>
          </p:nvSpPr>
          <p:spPr bwMode="auto">
            <a:xfrm>
              <a:off x="7734" y="4221"/>
              <a:ext cx="8" cy="6"/>
            </a:xfrm>
            <a:custGeom>
              <a:avLst/>
              <a:gdLst>
                <a:gd name="T0" fmla="*/ 3 w 4"/>
                <a:gd name="T1" fmla="*/ 3 h 3"/>
                <a:gd name="T2" fmla="*/ 4 w 4"/>
                <a:gd name="T3" fmla="*/ 0 h 3"/>
                <a:gd name="T4" fmla="*/ 0 w 4"/>
                <a:gd name="T5" fmla="*/ 1 h 3"/>
                <a:gd name="T6" fmla="*/ 3 w 4"/>
                <a:gd name="T7" fmla="*/ 1 h 3"/>
                <a:gd name="T8" fmla="*/ 3 w 4"/>
                <a:gd name="T9" fmla="*/ 3 h 3"/>
              </a:gdLst>
              <a:ahLst/>
              <a:cxnLst>
                <a:cxn ang="0">
                  <a:pos x="T0" y="T1"/>
                </a:cxn>
                <a:cxn ang="0">
                  <a:pos x="T2" y="T3"/>
                </a:cxn>
                <a:cxn ang="0">
                  <a:pos x="T4" y="T5"/>
                </a:cxn>
                <a:cxn ang="0">
                  <a:pos x="T6" y="T7"/>
                </a:cxn>
                <a:cxn ang="0">
                  <a:pos x="T8" y="T9"/>
                </a:cxn>
              </a:cxnLst>
              <a:rect l="0" t="0" r="r" b="b"/>
              <a:pathLst>
                <a:path w="4" h="3">
                  <a:moveTo>
                    <a:pt x="3" y="3"/>
                  </a:moveTo>
                  <a:cubicBezTo>
                    <a:pt x="3" y="2"/>
                    <a:pt x="3" y="1"/>
                    <a:pt x="4" y="0"/>
                  </a:cubicBezTo>
                  <a:cubicBezTo>
                    <a:pt x="2" y="0"/>
                    <a:pt x="1" y="0"/>
                    <a:pt x="0" y="1"/>
                  </a:cubicBezTo>
                  <a:cubicBezTo>
                    <a:pt x="1" y="2"/>
                    <a:pt x="2" y="1"/>
                    <a:pt x="3" y="1"/>
                  </a:cubicBezTo>
                  <a:cubicBezTo>
                    <a:pt x="4" y="2"/>
                    <a:pt x="0"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159"/>
            <p:cNvSpPr/>
            <p:nvPr/>
          </p:nvSpPr>
          <p:spPr bwMode="auto">
            <a:xfrm>
              <a:off x="8070" y="4192"/>
              <a:ext cx="10" cy="4"/>
            </a:xfrm>
            <a:custGeom>
              <a:avLst/>
              <a:gdLst>
                <a:gd name="T0" fmla="*/ 0 w 5"/>
                <a:gd name="T1" fmla="*/ 0 h 2"/>
                <a:gd name="T2" fmla="*/ 5 w 5"/>
                <a:gd name="T3" fmla="*/ 1 h 2"/>
                <a:gd name="T4" fmla="*/ 5 w 5"/>
                <a:gd name="T5" fmla="*/ 1 h 2"/>
                <a:gd name="T6" fmla="*/ 4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2"/>
                    <a:pt x="3" y="0"/>
                    <a:pt x="5" y="1"/>
                  </a:cubicBezTo>
                  <a:cubicBezTo>
                    <a:pt x="5" y="1"/>
                    <a:pt x="5" y="1"/>
                    <a:pt x="5" y="1"/>
                  </a:cubicBezTo>
                  <a:cubicBezTo>
                    <a:pt x="4" y="0"/>
                    <a:pt x="4" y="0"/>
                    <a:pt x="4" y="0"/>
                  </a:cubicBezTo>
                  <a:cubicBezTo>
                    <a:pt x="3"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160"/>
            <p:cNvSpPr/>
            <p:nvPr/>
          </p:nvSpPr>
          <p:spPr bwMode="auto">
            <a:xfrm>
              <a:off x="8386" y="4398"/>
              <a:ext cx="29" cy="6"/>
            </a:xfrm>
            <a:custGeom>
              <a:avLst/>
              <a:gdLst>
                <a:gd name="T0" fmla="*/ 0 w 15"/>
                <a:gd name="T1" fmla="*/ 3 h 3"/>
                <a:gd name="T2" fmla="*/ 8 w 15"/>
                <a:gd name="T3" fmla="*/ 3 h 3"/>
                <a:gd name="T4" fmla="*/ 14 w 15"/>
                <a:gd name="T5" fmla="*/ 2 h 3"/>
                <a:gd name="T6" fmla="*/ 15 w 15"/>
                <a:gd name="T7" fmla="*/ 1 h 3"/>
                <a:gd name="T8" fmla="*/ 15 w 15"/>
                <a:gd name="T9" fmla="*/ 0 h 3"/>
                <a:gd name="T10" fmla="*/ 0 w 15"/>
                <a:gd name="T11" fmla="*/ 3 h 3"/>
              </a:gdLst>
              <a:ahLst/>
              <a:cxnLst>
                <a:cxn ang="0">
                  <a:pos x="T0" y="T1"/>
                </a:cxn>
                <a:cxn ang="0">
                  <a:pos x="T2" y="T3"/>
                </a:cxn>
                <a:cxn ang="0">
                  <a:pos x="T4" y="T5"/>
                </a:cxn>
                <a:cxn ang="0">
                  <a:pos x="T6" y="T7"/>
                </a:cxn>
                <a:cxn ang="0">
                  <a:pos x="T8" y="T9"/>
                </a:cxn>
                <a:cxn ang="0">
                  <a:pos x="T10" y="T11"/>
                </a:cxn>
              </a:cxnLst>
              <a:rect l="0" t="0" r="r" b="b"/>
              <a:pathLst>
                <a:path w="15" h="3">
                  <a:moveTo>
                    <a:pt x="0" y="3"/>
                  </a:moveTo>
                  <a:cubicBezTo>
                    <a:pt x="2" y="3"/>
                    <a:pt x="5" y="3"/>
                    <a:pt x="8" y="3"/>
                  </a:cubicBezTo>
                  <a:cubicBezTo>
                    <a:pt x="9" y="1"/>
                    <a:pt x="12" y="2"/>
                    <a:pt x="14" y="2"/>
                  </a:cubicBezTo>
                  <a:cubicBezTo>
                    <a:pt x="15" y="2"/>
                    <a:pt x="14" y="1"/>
                    <a:pt x="15" y="1"/>
                  </a:cubicBezTo>
                  <a:cubicBezTo>
                    <a:pt x="14" y="1"/>
                    <a:pt x="15" y="0"/>
                    <a:pt x="15" y="0"/>
                  </a:cubicBezTo>
                  <a:cubicBezTo>
                    <a:pt x="10" y="2"/>
                    <a:pt x="5"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161"/>
            <p:cNvSpPr/>
            <p:nvPr/>
          </p:nvSpPr>
          <p:spPr bwMode="auto">
            <a:xfrm>
              <a:off x="8568" y="4119"/>
              <a:ext cx="7" cy="6"/>
            </a:xfrm>
            <a:custGeom>
              <a:avLst/>
              <a:gdLst>
                <a:gd name="T0" fmla="*/ 2 w 4"/>
                <a:gd name="T1" fmla="*/ 3 h 3"/>
                <a:gd name="T2" fmla="*/ 4 w 4"/>
                <a:gd name="T3" fmla="*/ 0 h 3"/>
                <a:gd name="T4" fmla="*/ 2 w 4"/>
                <a:gd name="T5" fmla="*/ 0 h 3"/>
                <a:gd name="T6" fmla="*/ 1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4" y="2"/>
                    <a:pt x="1" y="1"/>
                    <a:pt x="4" y="0"/>
                  </a:cubicBezTo>
                  <a:cubicBezTo>
                    <a:pt x="3" y="0"/>
                    <a:pt x="3" y="1"/>
                    <a:pt x="2" y="0"/>
                  </a:cubicBezTo>
                  <a:cubicBezTo>
                    <a:pt x="1" y="1"/>
                    <a:pt x="1" y="1"/>
                    <a:pt x="1" y="1"/>
                  </a:cubicBezTo>
                  <a:cubicBezTo>
                    <a:pt x="4" y="2"/>
                    <a:pt x="0"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162"/>
            <p:cNvSpPr/>
            <p:nvPr/>
          </p:nvSpPr>
          <p:spPr bwMode="auto">
            <a:xfrm>
              <a:off x="8610" y="4121"/>
              <a:ext cx="6" cy="9"/>
            </a:xfrm>
            <a:custGeom>
              <a:avLst/>
              <a:gdLst>
                <a:gd name="T0" fmla="*/ 0 w 3"/>
                <a:gd name="T1" fmla="*/ 3 h 5"/>
                <a:gd name="T2" fmla="*/ 2 w 3"/>
                <a:gd name="T3" fmla="*/ 1 h 5"/>
                <a:gd name="T4" fmla="*/ 0 w 3"/>
                <a:gd name="T5" fmla="*/ 1 h 5"/>
                <a:gd name="T6" fmla="*/ 0 w 3"/>
                <a:gd name="T7" fmla="*/ 3 h 5"/>
              </a:gdLst>
              <a:ahLst/>
              <a:cxnLst>
                <a:cxn ang="0">
                  <a:pos x="T0" y="T1"/>
                </a:cxn>
                <a:cxn ang="0">
                  <a:pos x="T2" y="T3"/>
                </a:cxn>
                <a:cxn ang="0">
                  <a:pos x="T4" y="T5"/>
                </a:cxn>
                <a:cxn ang="0">
                  <a:pos x="T6" y="T7"/>
                </a:cxn>
              </a:cxnLst>
              <a:rect l="0" t="0" r="r" b="b"/>
              <a:pathLst>
                <a:path w="3" h="5">
                  <a:moveTo>
                    <a:pt x="0" y="3"/>
                  </a:moveTo>
                  <a:cubicBezTo>
                    <a:pt x="3" y="5"/>
                    <a:pt x="0" y="0"/>
                    <a:pt x="2" y="1"/>
                  </a:cubicBezTo>
                  <a:cubicBezTo>
                    <a:pt x="3" y="0"/>
                    <a:pt x="0" y="0"/>
                    <a:pt x="0" y="1"/>
                  </a:cubicBezTo>
                  <a:cubicBezTo>
                    <a:pt x="1"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6" name="Rectangle 5"/>
          <p:cNvSpPr/>
          <p:nvPr/>
        </p:nvSpPr>
        <p:spPr>
          <a:xfrm>
            <a:off x="4125595" y="5622925"/>
            <a:ext cx="16075660" cy="3153410"/>
          </a:xfrm>
          <a:prstGeom prst="rect">
            <a:avLst/>
          </a:prstGeom>
        </p:spPr>
        <p:txBody>
          <a:bodyPr wrap="square">
            <a:spAutoFit/>
          </a:bodyPr>
          <a:lstStyle/>
          <a:p>
            <a:r>
              <a:rPr lang="en-US" altLang="en-ID" sz="19900" spc="600" dirty="0">
                <a:solidFill>
                  <a:schemeClr val="bg1"/>
                </a:solidFill>
                <a:latin typeface="微软雅黑" panose="020B0503020204020204" charset="-122"/>
                <a:cs typeface="微软雅黑" panose="020B0503020204020204" charset="-122"/>
              </a:rPr>
              <a:t>XXX</a:t>
            </a:r>
            <a:r>
              <a:rPr lang="zh-CN" altLang="en-US" sz="19900" spc="600" dirty="0">
                <a:solidFill>
                  <a:schemeClr val="bg1"/>
                </a:solidFill>
                <a:latin typeface="微软雅黑" panose="020B0503020204020204" charset="-122"/>
                <a:cs typeface="微软雅黑" panose="020B0503020204020204" charset="-122"/>
              </a:rPr>
              <a:t>品牌介绍</a:t>
            </a:r>
            <a:endParaRPr lang="zh-CN" altLang="en-US" sz="19900" spc="600" dirty="0">
              <a:solidFill>
                <a:schemeClr val="bg1"/>
              </a:solidFill>
              <a:latin typeface="微软雅黑" panose="020B0503020204020204" charset="-122"/>
              <a:cs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占位符 24"/>
          <p:cNvPicPr>
            <a:picLocks noGrp="1" noChangeAspect="1"/>
          </p:cNvPicPr>
          <p:nvPr>
            <p:ph type="pic" sz="quarter" idx="14"/>
          </p:nvPr>
        </p:nvPicPr>
        <p:blipFill>
          <a:blip r:embed="rId1" cstate="screen"/>
          <a:srcRect l="17210" r="17210"/>
          <a:stretch>
            <a:fillRect/>
          </a:stretch>
        </p:blipFill>
        <p:spPr/>
      </p:pic>
      <p:pic>
        <p:nvPicPr>
          <p:cNvPr id="19" name="图片占位符 18"/>
          <p:cNvPicPr>
            <a:picLocks noGrp="1" noChangeAspect="1"/>
          </p:cNvPicPr>
          <p:nvPr>
            <p:ph type="pic" sz="quarter" idx="13"/>
          </p:nvPr>
        </p:nvPicPr>
        <p:blipFill>
          <a:blip r:embed="rId2" cstate="screen"/>
          <a:srcRect l="27985" r="27985"/>
          <a:stretch>
            <a:fillRect/>
          </a:stretch>
        </p:blipFill>
        <p:spPr/>
      </p:pic>
      <p:pic>
        <p:nvPicPr>
          <p:cNvPr id="23" name="图片占位符 22"/>
          <p:cNvPicPr>
            <a:picLocks noGrp="1" noChangeAspect="1"/>
          </p:cNvPicPr>
          <p:nvPr>
            <p:ph type="pic" sz="quarter" idx="12"/>
          </p:nvPr>
        </p:nvPicPr>
        <p:blipFill>
          <a:blip r:embed="rId3" cstate="screen"/>
          <a:srcRect l="1769" r="1769"/>
          <a:stretch>
            <a:fillRect/>
          </a:stretch>
        </p:blipFill>
        <p:spPr/>
      </p:pic>
      <p:pic>
        <p:nvPicPr>
          <p:cNvPr id="29" name="图片占位符 28"/>
          <p:cNvPicPr>
            <a:picLocks noGrp="1" noChangeAspect="1"/>
          </p:cNvPicPr>
          <p:nvPr>
            <p:ph type="pic" sz="quarter" idx="10"/>
          </p:nvPr>
        </p:nvPicPr>
        <p:blipFill>
          <a:blip r:embed="rId4" cstate="screen"/>
          <a:srcRect l="22843" r="22843"/>
          <a:stretch>
            <a:fillRect/>
          </a:stretch>
        </p:blipFill>
        <p:spPr/>
      </p:pic>
      <p:pic>
        <p:nvPicPr>
          <p:cNvPr id="33" name="图片占位符 32"/>
          <p:cNvPicPr>
            <a:picLocks noGrp="1" noChangeAspect="1"/>
          </p:cNvPicPr>
          <p:nvPr>
            <p:ph type="pic" sz="quarter" idx="11"/>
          </p:nvPr>
        </p:nvPicPr>
        <p:blipFill>
          <a:blip r:embed="rId5" cstate="screen"/>
          <a:srcRect l="7894" r="7894"/>
          <a:stretch>
            <a:fillRect/>
          </a:stretch>
        </p:blipFill>
        <p:spPr/>
      </p:pic>
      <p:sp>
        <p:nvSpPr>
          <p:cNvPr id="57" name="Rectangle 56"/>
          <p:cNvSpPr/>
          <p:nvPr/>
        </p:nvSpPr>
        <p:spPr>
          <a:xfrm>
            <a:off x="2330245" y="2553808"/>
            <a:ext cx="6512763" cy="8495071"/>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p:cNvSpPr/>
          <p:nvPr/>
        </p:nvSpPr>
        <p:spPr>
          <a:xfrm>
            <a:off x="2330245" y="2556489"/>
            <a:ext cx="20175794" cy="8495071"/>
          </a:xfrm>
          <a:prstGeom prst="rect">
            <a:avLst/>
          </a:prstGeom>
          <a:solidFill>
            <a:srgbClr val="D901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itle 1"/>
          <p:cNvSpPr txBox="1"/>
          <p:nvPr/>
        </p:nvSpPr>
        <p:spPr>
          <a:xfrm>
            <a:off x="3653880" y="4582983"/>
            <a:ext cx="11194224" cy="2985569"/>
          </a:xfrm>
          <a:prstGeom prst="rect">
            <a:avLst/>
          </a:prstGeom>
        </p:spPr>
        <p:txBody>
          <a:bodyPr>
            <a:normAutofit fontScale="4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800" dirty="0" err="1">
                <a:solidFill>
                  <a:schemeClr val="bg1"/>
                </a:solidFill>
                <a:latin typeface="微软雅黑" panose="020B0503020204020204" charset="-122"/>
                <a:ea typeface="EB Garamond 12" panose="02020502060206020403" pitchFamily="18" charset="0"/>
              </a:rPr>
              <a:t>Photo</a:t>
            </a:r>
            <a:endParaRPr lang="en-US" sz="22800" dirty="0" err="1">
              <a:solidFill>
                <a:schemeClr val="bg1"/>
              </a:solidFill>
              <a:latin typeface="微软雅黑" panose="020B0503020204020204" charset="-122"/>
              <a:ea typeface="EB Garamond 12" panose="02020502060206020403" pitchFamily="18" charset="0"/>
            </a:endParaRPr>
          </a:p>
          <a:p>
            <a:r>
              <a:rPr lang="en-US" sz="22800" dirty="0" err="1">
                <a:solidFill>
                  <a:schemeClr val="bg1"/>
                </a:solidFill>
                <a:latin typeface="微软雅黑" panose="020B0503020204020204" charset="-122"/>
                <a:ea typeface="EB Garamond 12" panose="02020502060206020403" pitchFamily="18" charset="0"/>
              </a:rPr>
              <a:t>Graphy</a:t>
            </a:r>
            <a:r>
              <a:rPr lang="en-US" sz="22800" dirty="0">
                <a:solidFill>
                  <a:schemeClr val="bg1"/>
                </a:solidFill>
                <a:latin typeface="微软雅黑" panose="020B0503020204020204" charset="-122"/>
                <a:ea typeface="EB Garamond 12" panose="02020502060206020403" pitchFamily="18" charset="0"/>
              </a:rPr>
              <a:t>.</a:t>
            </a:r>
            <a:endParaRPr lang="en-US" sz="22800" dirty="0">
              <a:solidFill>
                <a:schemeClr val="bg1"/>
              </a:solidFill>
              <a:latin typeface="微软雅黑" panose="020B0503020204020204" charset="-122"/>
              <a:ea typeface="EB Garamond 12" panose="02020502060206020403" pitchFamily="18" charset="0"/>
            </a:endParaRPr>
          </a:p>
        </p:txBody>
      </p:sp>
      <p:sp>
        <p:nvSpPr>
          <p:cNvPr id="6" name="Title 1"/>
          <p:cNvSpPr txBox="1"/>
          <p:nvPr/>
        </p:nvSpPr>
        <p:spPr>
          <a:xfrm>
            <a:off x="3653790" y="7294245"/>
            <a:ext cx="10748010" cy="206184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30000"/>
              </a:lnSpc>
            </a:pPr>
            <a:r>
              <a:rPr lang="en-US" sz="2000" dirty="0">
                <a:solidFill>
                  <a:schemeClr val="bg1"/>
                </a:solidFill>
                <a:latin typeface="微软雅黑" panose="020B0503020204020204" charset="-122"/>
                <a:ea typeface="微软雅黑" panose="020B0503020204020204" charset="-122"/>
              </a:rPr>
              <a:t>Most of projects I do every day can’t be showcased here due to </a:t>
            </a:r>
            <a:r>
              <a:rPr lang="en-US" sz="2000" dirty="0" err="1">
                <a:solidFill>
                  <a:schemeClr val="bg1"/>
                </a:solidFill>
                <a:latin typeface="微软雅黑" panose="020B0503020204020204" charset="-122"/>
                <a:ea typeface="微软雅黑" panose="020B0503020204020204" charset="-122"/>
              </a:rPr>
              <a:t>confidentaility</a:t>
            </a:r>
            <a:r>
              <a:rPr lang="en-US" sz="2000" dirty="0">
                <a:solidFill>
                  <a:schemeClr val="bg1"/>
                </a:solidFill>
                <a:latin typeface="微软雅黑" panose="020B0503020204020204" charset="-122"/>
                <a:ea typeface="微软雅黑" panose="020B0503020204020204" charset="-122"/>
              </a:rPr>
              <a:t>.  Contact me to get a full picture of my skills and capabilities.</a:t>
            </a:r>
            <a:endParaRPr lang="en-US" sz="2000"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4479250" cy="13679488"/>
          </a:xfrm>
          <a:prstGeom prst="rect">
            <a:avLst/>
          </a:prstGeom>
          <a:solidFill>
            <a:srgbClr val="232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effectLst>
                <a:glow rad="63500">
                  <a:schemeClr val="accent4">
                    <a:satMod val="175000"/>
                    <a:alpha val="40000"/>
                  </a:schemeClr>
                </a:glow>
              </a:effectLst>
            </a:endParaRPr>
          </a:p>
        </p:txBody>
      </p:sp>
      <p:pic>
        <p:nvPicPr>
          <p:cNvPr id="16" name="图片占位符 15"/>
          <p:cNvPicPr>
            <a:picLocks noGrp="1" noChangeAspect="1"/>
          </p:cNvPicPr>
          <p:nvPr>
            <p:ph type="pic" sz="quarter" idx="13"/>
          </p:nvPr>
        </p:nvPicPr>
        <p:blipFill>
          <a:blip r:embed="rId1" cstate="screen"/>
          <a:srcRect l="13594" r="13594"/>
          <a:stretch>
            <a:fillRect/>
          </a:stretch>
        </p:blipFill>
        <p:spPr/>
      </p:pic>
      <p:pic>
        <p:nvPicPr>
          <p:cNvPr id="13" name="图片占位符 12"/>
          <p:cNvPicPr>
            <a:picLocks noGrp="1" noChangeAspect="1"/>
          </p:cNvPicPr>
          <p:nvPr>
            <p:ph type="pic" sz="quarter" idx="12"/>
          </p:nvPr>
        </p:nvPicPr>
        <p:blipFill>
          <a:blip r:embed="rId2" cstate="screen"/>
          <a:srcRect l="24727" r="24727"/>
          <a:stretch>
            <a:fillRect/>
          </a:stretch>
        </p:blipFill>
        <p:spPr/>
      </p:pic>
      <p:pic>
        <p:nvPicPr>
          <p:cNvPr id="4" name="图片占位符 3"/>
          <p:cNvPicPr>
            <a:picLocks noGrp="1" noChangeAspect="1"/>
          </p:cNvPicPr>
          <p:nvPr>
            <p:ph type="pic" sz="quarter" idx="10"/>
          </p:nvPr>
        </p:nvPicPr>
        <p:blipFill>
          <a:blip r:embed="rId3" cstate="screen"/>
          <a:srcRect t="4468" b="4468"/>
          <a:stretch>
            <a:fillRect/>
          </a:stretch>
        </p:blipFill>
        <p:spPr/>
      </p:pic>
      <p:pic>
        <p:nvPicPr>
          <p:cNvPr id="8" name="图片占位符 7"/>
          <p:cNvPicPr>
            <a:picLocks noGrp="1" noChangeAspect="1"/>
          </p:cNvPicPr>
          <p:nvPr>
            <p:ph type="pic" sz="quarter" idx="11"/>
          </p:nvPr>
        </p:nvPicPr>
        <p:blipFill>
          <a:blip r:embed="rId4" cstate="screen"/>
          <a:srcRect t="16948" b="16948"/>
          <a:stretch>
            <a:fillRect/>
          </a:stretch>
        </p:blipFill>
        <p:spPr/>
      </p:pic>
      <p:pic>
        <p:nvPicPr>
          <p:cNvPr id="18" name="图片占位符 17"/>
          <p:cNvPicPr>
            <a:picLocks noGrp="1" noChangeAspect="1"/>
          </p:cNvPicPr>
          <p:nvPr>
            <p:ph type="pic" sz="quarter" idx="14"/>
          </p:nvPr>
        </p:nvPicPr>
        <p:blipFill>
          <a:blip r:embed="rId5" cstate="screen"/>
          <a:srcRect t="11150" b="11150"/>
          <a:stretch>
            <a:fillRect/>
          </a:stretch>
        </p:blipFill>
        <p:spPr/>
      </p:pic>
      <p:pic>
        <p:nvPicPr>
          <p:cNvPr id="20" name="图片占位符 19"/>
          <p:cNvPicPr>
            <a:picLocks noGrp="1" noChangeAspect="1"/>
          </p:cNvPicPr>
          <p:nvPr>
            <p:ph type="pic" sz="quarter" idx="15"/>
          </p:nvPr>
        </p:nvPicPr>
        <p:blipFill>
          <a:blip r:embed="rId6" cstate="screen"/>
          <a:srcRect l="3339" r="3339"/>
          <a:stretch>
            <a:fillRect/>
          </a:stretch>
        </p:blipFill>
        <p:spPr/>
      </p:pic>
      <p:sp>
        <p:nvSpPr>
          <p:cNvPr id="204" name="Rectangle 203"/>
          <p:cNvSpPr/>
          <p:nvPr/>
        </p:nvSpPr>
        <p:spPr>
          <a:xfrm>
            <a:off x="-1377179" y="-211634"/>
            <a:ext cx="19755694" cy="3154710"/>
          </a:xfrm>
          <a:prstGeom prst="rect">
            <a:avLst/>
          </a:prstGeom>
        </p:spPr>
        <p:txBody>
          <a:bodyPr wrap="square">
            <a:spAutoFit/>
          </a:bodyPr>
          <a:lstStyle/>
          <a:p>
            <a:pPr algn="ctr"/>
            <a:r>
              <a:rPr lang="en-ID" sz="19900" spc="600" dirty="0">
                <a:solidFill>
                  <a:schemeClr val="bg1"/>
                </a:solidFill>
                <a:latin typeface="微软雅黑" panose="020B0503020204020204" charset="-122"/>
                <a:cs typeface="微软雅黑" panose="020B0503020204020204" charset="-122"/>
              </a:rPr>
              <a:t>G a l </a:t>
            </a:r>
            <a:r>
              <a:rPr lang="en-ID" sz="19900" spc="600" dirty="0" err="1">
                <a:solidFill>
                  <a:schemeClr val="bg1"/>
                </a:solidFill>
                <a:latin typeface="微软雅黑" panose="020B0503020204020204" charset="-122"/>
                <a:cs typeface="微软雅黑" panose="020B0503020204020204" charset="-122"/>
              </a:rPr>
              <a:t>l</a:t>
            </a:r>
            <a:r>
              <a:rPr lang="en-ID" sz="19900" spc="600" dirty="0">
                <a:solidFill>
                  <a:schemeClr val="bg1"/>
                </a:solidFill>
                <a:latin typeface="微软雅黑" panose="020B0503020204020204" charset="-122"/>
                <a:cs typeface="微软雅黑" panose="020B0503020204020204" charset="-122"/>
              </a:rPr>
              <a:t> e r</a:t>
            </a:r>
            <a:endParaRPr lang="en-ID" sz="19900" spc="600" dirty="0">
              <a:solidFill>
                <a:schemeClr val="bg1"/>
              </a:solidFill>
              <a:latin typeface="微软雅黑" panose="020B0503020204020204" charset="-122"/>
              <a:cs typeface="微软雅黑" panose="020B0503020204020204" charset="-122"/>
            </a:endParaRPr>
          </a:p>
        </p:txBody>
      </p:sp>
      <p:sp>
        <p:nvSpPr>
          <p:cNvPr id="38" name="Title 1"/>
          <p:cNvSpPr txBox="1"/>
          <p:nvPr/>
        </p:nvSpPr>
        <p:spPr>
          <a:xfrm>
            <a:off x="1403985" y="4807585"/>
            <a:ext cx="5842000" cy="4064635"/>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26900" dirty="0">
                <a:solidFill>
                  <a:schemeClr val="bg1"/>
                </a:solidFill>
                <a:latin typeface="微软雅黑" panose="020B0503020204020204" charset="-122"/>
                <a:ea typeface="EB Garamond 12" panose="02020502060206020403" pitchFamily="18" charset="0"/>
                <a:cs typeface="微软雅黑" panose="020B0503020204020204" charset="-122"/>
              </a:rPr>
              <a:t>Gal</a:t>
            </a:r>
            <a:endParaRPr lang="en-ID" sz="26900" dirty="0">
              <a:solidFill>
                <a:schemeClr val="bg1"/>
              </a:solidFill>
              <a:latin typeface="微软雅黑" panose="020B0503020204020204" charset="-122"/>
              <a:ea typeface="EB Garamond 12" panose="02020502060206020403" pitchFamily="18" charset="0"/>
              <a:cs typeface="微软雅黑" panose="020B0503020204020204" charset="-122"/>
            </a:endParaRPr>
          </a:p>
        </p:txBody>
      </p:sp>
      <p:grpSp>
        <p:nvGrpSpPr>
          <p:cNvPr id="42" name="Group 4"/>
          <p:cNvGrpSpPr>
            <a:grpSpLocks noChangeAspect="1"/>
          </p:cNvGrpSpPr>
          <p:nvPr/>
        </p:nvGrpSpPr>
        <p:grpSpPr bwMode="auto">
          <a:xfrm rot="20880104">
            <a:off x="225829" y="6620966"/>
            <a:ext cx="9333489" cy="748778"/>
            <a:chOff x="6077" y="4087"/>
            <a:chExt cx="3296" cy="350"/>
          </a:xfrm>
          <a:solidFill>
            <a:srgbClr val="D90100"/>
          </a:solidFill>
        </p:grpSpPr>
        <p:sp>
          <p:nvSpPr>
            <p:cNvPr id="44" name="Freeform 5"/>
            <p:cNvSpPr/>
            <p:nvPr/>
          </p:nvSpPr>
          <p:spPr bwMode="auto">
            <a:xfrm>
              <a:off x="6127" y="4406"/>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 name="Freeform 6"/>
            <p:cNvSpPr/>
            <p:nvPr/>
          </p:nvSpPr>
          <p:spPr bwMode="auto">
            <a:xfrm>
              <a:off x="6133" y="439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1"/>
                    <a:pt x="4" y="3"/>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 name="Freeform 7"/>
            <p:cNvSpPr/>
            <p:nvPr/>
          </p:nvSpPr>
          <p:spPr bwMode="auto">
            <a:xfrm>
              <a:off x="6159" y="4400"/>
              <a:ext cx="8" cy="6"/>
            </a:xfrm>
            <a:custGeom>
              <a:avLst/>
              <a:gdLst>
                <a:gd name="T0" fmla="*/ 0 w 4"/>
                <a:gd name="T1" fmla="*/ 2 h 3"/>
                <a:gd name="T2" fmla="*/ 4 w 4"/>
                <a:gd name="T3" fmla="*/ 1 h 3"/>
                <a:gd name="T4" fmla="*/ 1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1" y="2"/>
                    <a:pt x="4" y="1"/>
                  </a:cubicBezTo>
                  <a:cubicBezTo>
                    <a:pt x="3" y="0"/>
                    <a:pt x="2" y="0"/>
                    <a:pt x="1" y="0"/>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 name="Freeform 8"/>
            <p:cNvSpPr/>
            <p:nvPr/>
          </p:nvSpPr>
          <p:spPr bwMode="auto">
            <a:xfrm>
              <a:off x="6259" y="4431"/>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2" y="3"/>
                  </a:cubicBezTo>
                  <a:cubicBezTo>
                    <a:pt x="3" y="2"/>
                    <a:pt x="4" y="2"/>
                    <a:pt x="5" y="1"/>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 name="Freeform 9"/>
            <p:cNvSpPr/>
            <p:nvPr/>
          </p:nvSpPr>
          <p:spPr bwMode="auto">
            <a:xfrm>
              <a:off x="6148" y="4395"/>
              <a:ext cx="9" cy="3"/>
            </a:xfrm>
            <a:custGeom>
              <a:avLst/>
              <a:gdLst>
                <a:gd name="T0" fmla="*/ 1 w 5"/>
                <a:gd name="T1" fmla="*/ 1 h 2"/>
                <a:gd name="T2" fmla="*/ 5 w 5"/>
                <a:gd name="T3" fmla="*/ 1 h 2"/>
                <a:gd name="T4" fmla="*/ 2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4" y="0"/>
                    <a:pt x="3" y="1"/>
                    <a:pt x="2"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 name="Freeform 10"/>
            <p:cNvSpPr/>
            <p:nvPr/>
          </p:nvSpPr>
          <p:spPr bwMode="auto">
            <a:xfrm>
              <a:off x="6272" y="4429"/>
              <a:ext cx="8" cy="6"/>
            </a:xfrm>
            <a:custGeom>
              <a:avLst/>
              <a:gdLst>
                <a:gd name="T0" fmla="*/ 0 w 4"/>
                <a:gd name="T1" fmla="*/ 2 h 3"/>
                <a:gd name="T2" fmla="*/ 3 w 4"/>
                <a:gd name="T3" fmla="*/ 3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1"/>
                    <a:pt x="2" y="3"/>
                    <a:pt x="3" y="3"/>
                  </a:cubicBezTo>
                  <a:cubicBezTo>
                    <a:pt x="4" y="2"/>
                    <a:pt x="3"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 name="Freeform 11"/>
            <p:cNvSpPr/>
            <p:nvPr/>
          </p:nvSpPr>
          <p:spPr bwMode="auto">
            <a:xfrm>
              <a:off x="6211" y="4393"/>
              <a:ext cx="8" cy="5"/>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3"/>
                    <a:pt x="3" y="3"/>
                    <a:pt x="4" y="1"/>
                  </a:cubicBezTo>
                  <a:cubicBezTo>
                    <a:pt x="2" y="0"/>
                    <a:pt x="2"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 name="Freeform 12"/>
            <p:cNvSpPr/>
            <p:nvPr/>
          </p:nvSpPr>
          <p:spPr bwMode="auto">
            <a:xfrm>
              <a:off x="6309" y="4420"/>
              <a:ext cx="28" cy="11"/>
            </a:xfrm>
            <a:custGeom>
              <a:avLst/>
              <a:gdLst>
                <a:gd name="T0" fmla="*/ 0 w 15"/>
                <a:gd name="T1" fmla="*/ 5 h 6"/>
                <a:gd name="T2" fmla="*/ 2 w 15"/>
                <a:gd name="T3" fmla="*/ 5 h 6"/>
                <a:gd name="T4" fmla="*/ 5 w 15"/>
                <a:gd name="T5" fmla="*/ 3 h 6"/>
                <a:gd name="T6" fmla="*/ 10 w 15"/>
                <a:gd name="T7" fmla="*/ 4 h 6"/>
                <a:gd name="T8" fmla="*/ 15 w 15"/>
                <a:gd name="T9" fmla="*/ 0 h 6"/>
                <a:gd name="T10" fmla="*/ 10 w 15"/>
                <a:gd name="T11" fmla="*/ 0 h 6"/>
                <a:gd name="T12" fmla="*/ 8 w 15"/>
                <a:gd name="T13" fmla="*/ 2 h 6"/>
                <a:gd name="T14" fmla="*/ 6 w 15"/>
                <a:gd name="T15" fmla="*/ 1 h 6"/>
                <a:gd name="T16" fmla="*/ 2 w 15"/>
                <a:gd name="T17" fmla="*/ 2 h 6"/>
                <a:gd name="T18" fmla="*/ 0 w 15"/>
                <a:gd name="T1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0" y="5"/>
                  </a:moveTo>
                  <a:cubicBezTo>
                    <a:pt x="1" y="5"/>
                    <a:pt x="2" y="4"/>
                    <a:pt x="2" y="5"/>
                  </a:cubicBezTo>
                  <a:cubicBezTo>
                    <a:pt x="3" y="6"/>
                    <a:pt x="4" y="3"/>
                    <a:pt x="5" y="3"/>
                  </a:cubicBezTo>
                  <a:cubicBezTo>
                    <a:pt x="6" y="4"/>
                    <a:pt x="7" y="4"/>
                    <a:pt x="10" y="4"/>
                  </a:cubicBezTo>
                  <a:cubicBezTo>
                    <a:pt x="9" y="2"/>
                    <a:pt x="12" y="1"/>
                    <a:pt x="15" y="0"/>
                  </a:cubicBezTo>
                  <a:cubicBezTo>
                    <a:pt x="13" y="0"/>
                    <a:pt x="12" y="1"/>
                    <a:pt x="10" y="0"/>
                  </a:cubicBezTo>
                  <a:cubicBezTo>
                    <a:pt x="11" y="1"/>
                    <a:pt x="10" y="1"/>
                    <a:pt x="8" y="2"/>
                  </a:cubicBezTo>
                  <a:cubicBezTo>
                    <a:pt x="7" y="2"/>
                    <a:pt x="7" y="1"/>
                    <a:pt x="6" y="1"/>
                  </a:cubicBezTo>
                  <a:cubicBezTo>
                    <a:pt x="5" y="2"/>
                    <a:pt x="4" y="3"/>
                    <a:pt x="2" y="2"/>
                  </a:cubicBezTo>
                  <a:cubicBezTo>
                    <a:pt x="1" y="3"/>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 name="Freeform 13"/>
            <p:cNvSpPr/>
            <p:nvPr/>
          </p:nvSpPr>
          <p:spPr bwMode="auto">
            <a:xfrm>
              <a:off x="6224" y="4391"/>
              <a:ext cx="8" cy="5"/>
            </a:xfrm>
            <a:custGeom>
              <a:avLst/>
              <a:gdLst>
                <a:gd name="T0" fmla="*/ 0 w 4"/>
                <a:gd name="T1" fmla="*/ 2 h 3"/>
                <a:gd name="T2" fmla="*/ 2 w 4"/>
                <a:gd name="T3" fmla="*/ 3 h 3"/>
                <a:gd name="T4" fmla="*/ 3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1"/>
                  </a:cubicBezTo>
                  <a:cubicBezTo>
                    <a:pt x="4"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 name="Freeform 14"/>
            <p:cNvSpPr/>
            <p:nvPr/>
          </p:nvSpPr>
          <p:spPr bwMode="auto">
            <a:xfrm>
              <a:off x="6230" y="4369"/>
              <a:ext cx="10"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2" y="2"/>
                    <a:pt x="4" y="1"/>
                    <a:pt x="5" y="0"/>
                  </a:cubicBezTo>
                  <a:cubicBezTo>
                    <a:pt x="3"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 name="Freeform 15"/>
            <p:cNvSpPr/>
            <p:nvPr/>
          </p:nvSpPr>
          <p:spPr bwMode="auto">
            <a:xfrm>
              <a:off x="6391" y="4422"/>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2"/>
                    <a:pt x="4" y="0"/>
                  </a:cubicBezTo>
                  <a:cubicBezTo>
                    <a:pt x="3"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 name="Freeform 16"/>
            <p:cNvSpPr/>
            <p:nvPr/>
          </p:nvSpPr>
          <p:spPr bwMode="auto">
            <a:xfrm>
              <a:off x="6261" y="4364"/>
              <a:ext cx="9"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2"/>
                    <a:pt x="4" y="3"/>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 name="Freeform 17"/>
            <p:cNvSpPr/>
            <p:nvPr/>
          </p:nvSpPr>
          <p:spPr bwMode="auto">
            <a:xfrm>
              <a:off x="6368" y="4379"/>
              <a:ext cx="9" cy="6"/>
            </a:xfrm>
            <a:custGeom>
              <a:avLst/>
              <a:gdLst>
                <a:gd name="T0" fmla="*/ 1 w 5"/>
                <a:gd name="T1" fmla="*/ 3 h 3"/>
                <a:gd name="T2" fmla="*/ 5 w 5"/>
                <a:gd name="T3" fmla="*/ 0 h 3"/>
                <a:gd name="T4" fmla="*/ 3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3" y="3"/>
                    <a:pt x="3" y="2"/>
                    <a:pt x="5" y="0"/>
                  </a:cubicBezTo>
                  <a:cubicBezTo>
                    <a:pt x="4" y="1"/>
                    <a:pt x="4" y="1"/>
                    <a:pt x="3" y="0"/>
                  </a:cubicBezTo>
                  <a:cubicBezTo>
                    <a:pt x="3" y="3"/>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 name="Freeform 18"/>
            <p:cNvSpPr/>
            <p:nvPr/>
          </p:nvSpPr>
          <p:spPr bwMode="auto">
            <a:xfrm>
              <a:off x="6280" y="4346"/>
              <a:ext cx="13" cy="4"/>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1"/>
                    <a:pt x="2" y="0"/>
                  </a:cubicBezTo>
                  <a:cubicBezTo>
                    <a:pt x="0" y="2"/>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 name="Freeform 19"/>
            <p:cNvSpPr/>
            <p:nvPr/>
          </p:nvSpPr>
          <p:spPr bwMode="auto">
            <a:xfrm>
              <a:off x="6322" y="4342"/>
              <a:ext cx="15" cy="4"/>
            </a:xfrm>
            <a:custGeom>
              <a:avLst/>
              <a:gdLst>
                <a:gd name="T0" fmla="*/ 3 w 8"/>
                <a:gd name="T1" fmla="*/ 2 h 2"/>
                <a:gd name="T2" fmla="*/ 8 w 8"/>
                <a:gd name="T3" fmla="*/ 0 h 2"/>
                <a:gd name="T4" fmla="*/ 1 w 8"/>
                <a:gd name="T5" fmla="*/ 0 h 2"/>
                <a:gd name="T6" fmla="*/ 3 w 8"/>
                <a:gd name="T7" fmla="*/ 2 h 2"/>
              </a:gdLst>
              <a:ahLst/>
              <a:cxnLst>
                <a:cxn ang="0">
                  <a:pos x="T0" y="T1"/>
                </a:cxn>
                <a:cxn ang="0">
                  <a:pos x="T2" y="T3"/>
                </a:cxn>
                <a:cxn ang="0">
                  <a:pos x="T4" y="T5"/>
                </a:cxn>
                <a:cxn ang="0">
                  <a:pos x="T6" y="T7"/>
                </a:cxn>
              </a:cxnLst>
              <a:rect l="0" t="0" r="r" b="b"/>
              <a:pathLst>
                <a:path w="8" h="2">
                  <a:moveTo>
                    <a:pt x="3" y="2"/>
                  </a:moveTo>
                  <a:cubicBezTo>
                    <a:pt x="4" y="2"/>
                    <a:pt x="6" y="2"/>
                    <a:pt x="8" y="0"/>
                  </a:cubicBezTo>
                  <a:cubicBezTo>
                    <a:pt x="5" y="0"/>
                    <a:pt x="3" y="1"/>
                    <a:pt x="1" y="0"/>
                  </a:cubicBezTo>
                  <a:cubicBezTo>
                    <a:pt x="0" y="1"/>
                    <a:pt x="4"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 name="Freeform 20"/>
            <p:cNvSpPr/>
            <p:nvPr/>
          </p:nvSpPr>
          <p:spPr bwMode="auto">
            <a:xfrm>
              <a:off x="6448" y="4393"/>
              <a:ext cx="10" cy="7"/>
            </a:xfrm>
            <a:custGeom>
              <a:avLst/>
              <a:gdLst>
                <a:gd name="T0" fmla="*/ 0 w 5"/>
                <a:gd name="T1" fmla="*/ 2 h 4"/>
                <a:gd name="T2" fmla="*/ 4 w 5"/>
                <a:gd name="T3" fmla="*/ 2 h 4"/>
                <a:gd name="T4" fmla="*/ 0 w 5"/>
                <a:gd name="T5" fmla="*/ 2 h 4"/>
              </a:gdLst>
              <a:ahLst/>
              <a:cxnLst>
                <a:cxn ang="0">
                  <a:pos x="T0" y="T1"/>
                </a:cxn>
                <a:cxn ang="0">
                  <a:pos x="T2" y="T3"/>
                </a:cxn>
                <a:cxn ang="0">
                  <a:pos x="T4" y="T5"/>
                </a:cxn>
              </a:cxnLst>
              <a:rect l="0" t="0" r="r" b="b"/>
              <a:pathLst>
                <a:path w="5" h="4">
                  <a:moveTo>
                    <a:pt x="0" y="2"/>
                  </a:moveTo>
                  <a:cubicBezTo>
                    <a:pt x="0" y="4"/>
                    <a:pt x="3" y="2"/>
                    <a:pt x="4" y="2"/>
                  </a:cubicBezTo>
                  <a:cubicBezTo>
                    <a:pt x="5"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 name="Freeform 21"/>
            <p:cNvSpPr/>
            <p:nvPr/>
          </p:nvSpPr>
          <p:spPr bwMode="auto">
            <a:xfrm>
              <a:off x="6444" y="4379"/>
              <a:ext cx="10" cy="8"/>
            </a:xfrm>
            <a:custGeom>
              <a:avLst/>
              <a:gdLst>
                <a:gd name="T0" fmla="*/ 5 w 5"/>
                <a:gd name="T1" fmla="*/ 1 h 4"/>
                <a:gd name="T2" fmla="*/ 1 w 5"/>
                <a:gd name="T3" fmla="*/ 1 h 4"/>
                <a:gd name="T4" fmla="*/ 1 w 5"/>
                <a:gd name="T5" fmla="*/ 4 h 4"/>
                <a:gd name="T6" fmla="*/ 5 w 5"/>
                <a:gd name="T7" fmla="*/ 1 h 4"/>
              </a:gdLst>
              <a:ahLst/>
              <a:cxnLst>
                <a:cxn ang="0">
                  <a:pos x="T0" y="T1"/>
                </a:cxn>
                <a:cxn ang="0">
                  <a:pos x="T2" y="T3"/>
                </a:cxn>
                <a:cxn ang="0">
                  <a:pos x="T4" y="T5"/>
                </a:cxn>
                <a:cxn ang="0">
                  <a:pos x="T6" y="T7"/>
                </a:cxn>
              </a:cxnLst>
              <a:rect l="0" t="0" r="r" b="b"/>
              <a:pathLst>
                <a:path w="5" h="4">
                  <a:moveTo>
                    <a:pt x="5" y="1"/>
                  </a:moveTo>
                  <a:cubicBezTo>
                    <a:pt x="3" y="0"/>
                    <a:pt x="2" y="2"/>
                    <a:pt x="1" y="1"/>
                  </a:cubicBezTo>
                  <a:cubicBezTo>
                    <a:pt x="0" y="2"/>
                    <a:pt x="0" y="3"/>
                    <a:pt x="1" y="4"/>
                  </a:cubicBezTo>
                  <a:cubicBezTo>
                    <a:pt x="3" y="2"/>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 name="Freeform 22"/>
            <p:cNvSpPr/>
            <p:nvPr/>
          </p:nvSpPr>
          <p:spPr bwMode="auto">
            <a:xfrm>
              <a:off x="6513" y="4408"/>
              <a:ext cx="12" cy="2"/>
            </a:xfrm>
            <a:custGeom>
              <a:avLst/>
              <a:gdLst>
                <a:gd name="T0" fmla="*/ 0 w 6"/>
                <a:gd name="T1" fmla="*/ 1 h 1"/>
                <a:gd name="T2" fmla="*/ 6 w 6"/>
                <a:gd name="T3" fmla="*/ 0 h 1"/>
                <a:gd name="T4" fmla="*/ 0 w 6"/>
                <a:gd name="T5" fmla="*/ 1 h 1"/>
              </a:gdLst>
              <a:ahLst/>
              <a:cxnLst>
                <a:cxn ang="0">
                  <a:pos x="T0" y="T1"/>
                </a:cxn>
                <a:cxn ang="0">
                  <a:pos x="T2" y="T3"/>
                </a:cxn>
                <a:cxn ang="0">
                  <a:pos x="T4" y="T5"/>
                </a:cxn>
              </a:cxnLst>
              <a:rect l="0" t="0" r="r" b="b"/>
              <a:pathLst>
                <a:path w="6" h="1">
                  <a:moveTo>
                    <a:pt x="0" y="1"/>
                  </a:moveTo>
                  <a:cubicBezTo>
                    <a:pt x="2" y="1"/>
                    <a:pt x="4"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 name="Freeform 23"/>
            <p:cNvSpPr/>
            <p:nvPr/>
          </p:nvSpPr>
          <p:spPr bwMode="auto">
            <a:xfrm>
              <a:off x="6295" y="4311"/>
              <a:ext cx="10" cy="6"/>
            </a:xfrm>
            <a:custGeom>
              <a:avLst/>
              <a:gdLst>
                <a:gd name="T0" fmla="*/ 0 w 5"/>
                <a:gd name="T1" fmla="*/ 2 h 3"/>
                <a:gd name="T2" fmla="*/ 4 w 5"/>
                <a:gd name="T3" fmla="*/ 3 h 3"/>
                <a:gd name="T4" fmla="*/ 2 w 5"/>
                <a:gd name="T5" fmla="*/ 0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4" y="3"/>
                  </a:cubicBezTo>
                  <a:cubicBezTo>
                    <a:pt x="5" y="1"/>
                    <a:pt x="4"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 name="Freeform 24"/>
            <p:cNvSpPr/>
            <p:nvPr/>
          </p:nvSpPr>
          <p:spPr bwMode="auto">
            <a:xfrm>
              <a:off x="6326" y="4321"/>
              <a:ext cx="7" cy="6"/>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3" y="3"/>
                    <a:pt x="4" y="3"/>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 name="Freeform 25"/>
            <p:cNvSpPr/>
            <p:nvPr/>
          </p:nvSpPr>
          <p:spPr bwMode="auto">
            <a:xfrm>
              <a:off x="6314" y="4302"/>
              <a:ext cx="33" cy="11"/>
            </a:xfrm>
            <a:custGeom>
              <a:avLst/>
              <a:gdLst>
                <a:gd name="T0" fmla="*/ 1 w 17"/>
                <a:gd name="T1" fmla="*/ 6 h 6"/>
                <a:gd name="T2" fmla="*/ 2 w 17"/>
                <a:gd name="T3" fmla="*/ 5 h 6"/>
                <a:gd name="T4" fmla="*/ 15 w 17"/>
                <a:gd name="T5" fmla="*/ 4 h 6"/>
                <a:gd name="T6" fmla="*/ 16 w 17"/>
                <a:gd name="T7" fmla="*/ 0 h 6"/>
                <a:gd name="T8" fmla="*/ 13 w 17"/>
                <a:gd name="T9" fmla="*/ 2 h 6"/>
                <a:gd name="T10" fmla="*/ 10 w 17"/>
                <a:gd name="T11" fmla="*/ 1 h 6"/>
                <a:gd name="T12" fmla="*/ 6 w 17"/>
                <a:gd name="T13" fmla="*/ 4 h 6"/>
                <a:gd name="T14" fmla="*/ 2 w 17"/>
                <a:gd name="T15" fmla="*/ 3 h 6"/>
                <a:gd name="T16" fmla="*/ 1 w 1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
                  <a:moveTo>
                    <a:pt x="1" y="6"/>
                  </a:moveTo>
                  <a:cubicBezTo>
                    <a:pt x="2" y="6"/>
                    <a:pt x="2" y="6"/>
                    <a:pt x="2" y="5"/>
                  </a:cubicBezTo>
                  <a:cubicBezTo>
                    <a:pt x="7" y="6"/>
                    <a:pt x="10" y="3"/>
                    <a:pt x="15" y="4"/>
                  </a:cubicBezTo>
                  <a:cubicBezTo>
                    <a:pt x="17" y="2"/>
                    <a:pt x="15" y="1"/>
                    <a:pt x="16" y="0"/>
                  </a:cubicBezTo>
                  <a:cubicBezTo>
                    <a:pt x="14" y="0"/>
                    <a:pt x="15" y="2"/>
                    <a:pt x="13" y="2"/>
                  </a:cubicBezTo>
                  <a:cubicBezTo>
                    <a:pt x="11" y="1"/>
                    <a:pt x="12" y="0"/>
                    <a:pt x="10" y="1"/>
                  </a:cubicBezTo>
                  <a:cubicBezTo>
                    <a:pt x="10" y="3"/>
                    <a:pt x="7" y="3"/>
                    <a:pt x="6" y="4"/>
                  </a:cubicBezTo>
                  <a:cubicBezTo>
                    <a:pt x="4" y="3"/>
                    <a:pt x="3" y="4"/>
                    <a:pt x="2" y="3"/>
                  </a:cubicBezTo>
                  <a:cubicBezTo>
                    <a:pt x="0" y="5"/>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 name="Freeform 26"/>
            <p:cNvSpPr/>
            <p:nvPr/>
          </p:nvSpPr>
          <p:spPr bwMode="auto">
            <a:xfrm>
              <a:off x="6496" y="4371"/>
              <a:ext cx="11" cy="10"/>
            </a:xfrm>
            <a:custGeom>
              <a:avLst/>
              <a:gdLst>
                <a:gd name="T0" fmla="*/ 2 w 6"/>
                <a:gd name="T1" fmla="*/ 4 h 5"/>
                <a:gd name="T2" fmla="*/ 5 w 6"/>
                <a:gd name="T3" fmla="*/ 2 h 5"/>
                <a:gd name="T4" fmla="*/ 2 w 6"/>
                <a:gd name="T5" fmla="*/ 2 h 5"/>
                <a:gd name="T6" fmla="*/ 1 w 6"/>
                <a:gd name="T7" fmla="*/ 4 h 5"/>
                <a:gd name="T8" fmla="*/ 5 w 6"/>
                <a:gd name="T9" fmla="*/ 5 h 5"/>
                <a:gd name="T10" fmla="*/ 2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2" y="4"/>
                  </a:moveTo>
                  <a:cubicBezTo>
                    <a:pt x="1" y="3"/>
                    <a:pt x="4" y="2"/>
                    <a:pt x="5" y="2"/>
                  </a:cubicBezTo>
                  <a:cubicBezTo>
                    <a:pt x="5" y="0"/>
                    <a:pt x="3" y="3"/>
                    <a:pt x="2" y="2"/>
                  </a:cubicBezTo>
                  <a:cubicBezTo>
                    <a:pt x="0" y="3"/>
                    <a:pt x="1" y="3"/>
                    <a:pt x="1" y="4"/>
                  </a:cubicBezTo>
                  <a:cubicBezTo>
                    <a:pt x="2" y="5"/>
                    <a:pt x="3" y="5"/>
                    <a:pt x="5" y="5"/>
                  </a:cubicBezTo>
                  <a:cubicBezTo>
                    <a:pt x="6" y="4"/>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 name="Freeform 27"/>
            <p:cNvSpPr/>
            <p:nvPr/>
          </p:nvSpPr>
          <p:spPr bwMode="auto">
            <a:xfrm>
              <a:off x="6236" y="426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1"/>
                    <a:pt x="4" y="2"/>
                    <a:pt x="5" y="0"/>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 name="Freeform 28"/>
            <p:cNvSpPr/>
            <p:nvPr/>
          </p:nvSpPr>
          <p:spPr bwMode="auto">
            <a:xfrm>
              <a:off x="6232" y="4263"/>
              <a:ext cx="10" cy="6"/>
            </a:xfrm>
            <a:custGeom>
              <a:avLst/>
              <a:gdLst>
                <a:gd name="T0" fmla="*/ 1 w 5"/>
                <a:gd name="T1" fmla="*/ 2 h 3"/>
                <a:gd name="T2" fmla="*/ 5 w 5"/>
                <a:gd name="T3" fmla="*/ 1 h 3"/>
                <a:gd name="T4" fmla="*/ 1 w 5"/>
                <a:gd name="T5" fmla="*/ 2 h 3"/>
              </a:gdLst>
              <a:ahLst/>
              <a:cxnLst>
                <a:cxn ang="0">
                  <a:pos x="T0" y="T1"/>
                </a:cxn>
                <a:cxn ang="0">
                  <a:pos x="T2" y="T3"/>
                </a:cxn>
                <a:cxn ang="0">
                  <a:pos x="T4" y="T5"/>
                </a:cxn>
              </a:cxnLst>
              <a:rect l="0" t="0" r="r" b="b"/>
              <a:pathLst>
                <a:path w="5" h="3">
                  <a:moveTo>
                    <a:pt x="1" y="2"/>
                  </a:moveTo>
                  <a:cubicBezTo>
                    <a:pt x="0" y="3"/>
                    <a:pt x="4" y="2"/>
                    <a:pt x="5" y="1"/>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 name="Freeform 29"/>
            <p:cNvSpPr/>
            <p:nvPr/>
          </p:nvSpPr>
          <p:spPr bwMode="auto">
            <a:xfrm>
              <a:off x="6245" y="4263"/>
              <a:ext cx="6" cy="6"/>
            </a:xfrm>
            <a:custGeom>
              <a:avLst/>
              <a:gdLst>
                <a:gd name="T0" fmla="*/ 2 w 3"/>
                <a:gd name="T1" fmla="*/ 3 h 3"/>
                <a:gd name="T2" fmla="*/ 3 w 3"/>
                <a:gd name="T3" fmla="*/ 0 h 3"/>
                <a:gd name="T4" fmla="*/ 0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3" y="2"/>
                    <a:pt x="2" y="1"/>
                    <a:pt x="3" y="0"/>
                  </a:cubicBezTo>
                  <a:cubicBezTo>
                    <a:pt x="2" y="0"/>
                    <a:pt x="1" y="0"/>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 name="Freeform 30"/>
            <p:cNvSpPr/>
            <p:nvPr/>
          </p:nvSpPr>
          <p:spPr bwMode="auto">
            <a:xfrm>
              <a:off x="6511" y="4371"/>
              <a:ext cx="14" cy="8"/>
            </a:xfrm>
            <a:custGeom>
              <a:avLst/>
              <a:gdLst>
                <a:gd name="T0" fmla="*/ 0 w 7"/>
                <a:gd name="T1" fmla="*/ 2 h 4"/>
                <a:gd name="T2" fmla="*/ 6 w 7"/>
                <a:gd name="T3" fmla="*/ 3 h 4"/>
                <a:gd name="T4" fmla="*/ 0 w 7"/>
                <a:gd name="T5" fmla="*/ 2 h 4"/>
              </a:gdLst>
              <a:ahLst/>
              <a:cxnLst>
                <a:cxn ang="0">
                  <a:pos x="T0" y="T1"/>
                </a:cxn>
                <a:cxn ang="0">
                  <a:pos x="T2" y="T3"/>
                </a:cxn>
                <a:cxn ang="0">
                  <a:pos x="T4" y="T5"/>
                </a:cxn>
              </a:cxnLst>
              <a:rect l="0" t="0" r="r" b="b"/>
              <a:pathLst>
                <a:path w="7" h="4">
                  <a:moveTo>
                    <a:pt x="0" y="2"/>
                  </a:moveTo>
                  <a:cubicBezTo>
                    <a:pt x="0" y="4"/>
                    <a:pt x="4" y="2"/>
                    <a:pt x="6" y="3"/>
                  </a:cubicBezTo>
                  <a:cubicBezTo>
                    <a:pt x="7"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 name="Freeform 31"/>
            <p:cNvSpPr/>
            <p:nvPr/>
          </p:nvSpPr>
          <p:spPr bwMode="auto">
            <a:xfrm>
              <a:off x="6203" y="4228"/>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2" y="4"/>
                    <a:pt x="4" y="3"/>
                    <a:pt x="6" y="0"/>
                  </a:cubicBezTo>
                  <a:cubicBezTo>
                    <a:pt x="4"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 name="Freeform 32"/>
            <p:cNvSpPr/>
            <p:nvPr/>
          </p:nvSpPr>
          <p:spPr bwMode="auto">
            <a:xfrm>
              <a:off x="6540" y="4369"/>
              <a:ext cx="9" cy="8"/>
            </a:xfrm>
            <a:custGeom>
              <a:avLst/>
              <a:gdLst>
                <a:gd name="T0" fmla="*/ 5 w 5"/>
                <a:gd name="T1" fmla="*/ 2 h 4"/>
                <a:gd name="T2" fmla="*/ 0 w 5"/>
                <a:gd name="T3" fmla="*/ 1 h 4"/>
                <a:gd name="T4" fmla="*/ 5 w 5"/>
                <a:gd name="T5" fmla="*/ 2 h 4"/>
              </a:gdLst>
              <a:ahLst/>
              <a:cxnLst>
                <a:cxn ang="0">
                  <a:pos x="T0" y="T1"/>
                </a:cxn>
                <a:cxn ang="0">
                  <a:pos x="T2" y="T3"/>
                </a:cxn>
                <a:cxn ang="0">
                  <a:pos x="T4" y="T5"/>
                </a:cxn>
              </a:cxnLst>
              <a:rect l="0" t="0" r="r" b="b"/>
              <a:pathLst>
                <a:path w="5" h="4">
                  <a:moveTo>
                    <a:pt x="5" y="2"/>
                  </a:moveTo>
                  <a:cubicBezTo>
                    <a:pt x="4" y="1"/>
                    <a:pt x="2" y="0"/>
                    <a:pt x="0" y="1"/>
                  </a:cubicBezTo>
                  <a:cubicBezTo>
                    <a:pt x="0" y="2"/>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 name="Freeform 33"/>
            <p:cNvSpPr/>
            <p:nvPr/>
          </p:nvSpPr>
          <p:spPr bwMode="auto">
            <a:xfrm>
              <a:off x="6314" y="4267"/>
              <a:ext cx="14" cy="8"/>
            </a:xfrm>
            <a:custGeom>
              <a:avLst/>
              <a:gdLst>
                <a:gd name="T0" fmla="*/ 0 w 7"/>
                <a:gd name="T1" fmla="*/ 3 h 4"/>
                <a:gd name="T2" fmla="*/ 4 w 7"/>
                <a:gd name="T3" fmla="*/ 0 h 4"/>
                <a:gd name="T4" fmla="*/ 0 w 7"/>
                <a:gd name="T5" fmla="*/ 3 h 4"/>
              </a:gdLst>
              <a:ahLst/>
              <a:cxnLst>
                <a:cxn ang="0">
                  <a:pos x="T0" y="T1"/>
                </a:cxn>
                <a:cxn ang="0">
                  <a:pos x="T2" y="T3"/>
                </a:cxn>
                <a:cxn ang="0">
                  <a:pos x="T4" y="T5"/>
                </a:cxn>
              </a:cxnLst>
              <a:rect l="0" t="0" r="r" b="b"/>
              <a:pathLst>
                <a:path w="7" h="4">
                  <a:moveTo>
                    <a:pt x="0" y="3"/>
                  </a:moveTo>
                  <a:cubicBezTo>
                    <a:pt x="2" y="4"/>
                    <a:pt x="7" y="1"/>
                    <a:pt x="4" y="0"/>
                  </a:cubicBezTo>
                  <a:cubicBezTo>
                    <a:pt x="3"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3" name="Freeform 34"/>
            <p:cNvSpPr/>
            <p:nvPr/>
          </p:nvSpPr>
          <p:spPr bwMode="auto">
            <a:xfrm>
              <a:off x="6391" y="4292"/>
              <a:ext cx="13" cy="10"/>
            </a:xfrm>
            <a:custGeom>
              <a:avLst/>
              <a:gdLst>
                <a:gd name="T0" fmla="*/ 0 w 7"/>
                <a:gd name="T1" fmla="*/ 4 h 5"/>
                <a:gd name="T2" fmla="*/ 7 w 7"/>
                <a:gd name="T3" fmla="*/ 2 h 5"/>
                <a:gd name="T4" fmla="*/ 7 w 7"/>
                <a:gd name="T5" fmla="*/ 1 h 5"/>
                <a:gd name="T6" fmla="*/ 0 w 7"/>
                <a:gd name="T7" fmla="*/ 4 h 5"/>
              </a:gdLst>
              <a:ahLst/>
              <a:cxnLst>
                <a:cxn ang="0">
                  <a:pos x="T0" y="T1"/>
                </a:cxn>
                <a:cxn ang="0">
                  <a:pos x="T2" y="T3"/>
                </a:cxn>
                <a:cxn ang="0">
                  <a:pos x="T4" y="T5"/>
                </a:cxn>
                <a:cxn ang="0">
                  <a:pos x="T6" y="T7"/>
                </a:cxn>
              </a:cxnLst>
              <a:rect l="0" t="0" r="r" b="b"/>
              <a:pathLst>
                <a:path w="7" h="5">
                  <a:moveTo>
                    <a:pt x="0" y="4"/>
                  </a:moveTo>
                  <a:cubicBezTo>
                    <a:pt x="0" y="5"/>
                    <a:pt x="5" y="5"/>
                    <a:pt x="7" y="2"/>
                  </a:cubicBezTo>
                  <a:cubicBezTo>
                    <a:pt x="6" y="2"/>
                    <a:pt x="6" y="2"/>
                    <a:pt x="7" y="1"/>
                  </a:cubicBezTo>
                  <a:cubicBezTo>
                    <a:pt x="4" y="0"/>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4" name="Freeform 35"/>
            <p:cNvSpPr/>
            <p:nvPr/>
          </p:nvSpPr>
          <p:spPr bwMode="auto">
            <a:xfrm>
              <a:off x="6263" y="4240"/>
              <a:ext cx="11"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2" y="3"/>
                    <a:pt x="4" y="2"/>
                    <a:pt x="6" y="1"/>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5" name="Freeform 36"/>
            <p:cNvSpPr/>
            <p:nvPr/>
          </p:nvSpPr>
          <p:spPr bwMode="auto">
            <a:xfrm>
              <a:off x="6567" y="4364"/>
              <a:ext cx="21" cy="9"/>
            </a:xfrm>
            <a:custGeom>
              <a:avLst/>
              <a:gdLst>
                <a:gd name="T0" fmla="*/ 0 w 11"/>
                <a:gd name="T1" fmla="*/ 5 h 5"/>
                <a:gd name="T2" fmla="*/ 1 w 11"/>
                <a:gd name="T3" fmla="*/ 5 h 5"/>
                <a:gd name="T4" fmla="*/ 11 w 11"/>
                <a:gd name="T5" fmla="*/ 3 h 5"/>
                <a:gd name="T6" fmla="*/ 0 w 11"/>
                <a:gd name="T7" fmla="*/ 5 h 5"/>
              </a:gdLst>
              <a:ahLst/>
              <a:cxnLst>
                <a:cxn ang="0">
                  <a:pos x="T0" y="T1"/>
                </a:cxn>
                <a:cxn ang="0">
                  <a:pos x="T2" y="T3"/>
                </a:cxn>
                <a:cxn ang="0">
                  <a:pos x="T4" y="T5"/>
                </a:cxn>
                <a:cxn ang="0">
                  <a:pos x="T6" y="T7"/>
                </a:cxn>
              </a:cxnLst>
              <a:rect l="0" t="0" r="r" b="b"/>
              <a:pathLst>
                <a:path w="11" h="5">
                  <a:moveTo>
                    <a:pt x="0" y="5"/>
                  </a:moveTo>
                  <a:cubicBezTo>
                    <a:pt x="1" y="5"/>
                    <a:pt x="2" y="5"/>
                    <a:pt x="1" y="5"/>
                  </a:cubicBezTo>
                  <a:cubicBezTo>
                    <a:pt x="4" y="3"/>
                    <a:pt x="8" y="5"/>
                    <a:pt x="11" y="3"/>
                  </a:cubicBezTo>
                  <a:cubicBezTo>
                    <a:pt x="6" y="4"/>
                    <a:pt x="3"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6" name="Freeform 37"/>
            <p:cNvSpPr/>
            <p:nvPr/>
          </p:nvSpPr>
          <p:spPr bwMode="auto">
            <a:xfrm>
              <a:off x="6358" y="4261"/>
              <a:ext cx="6" cy="6"/>
            </a:xfrm>
            <a:custGeom>
              <a:avLst/>
              <a:gdLst>
                <a:gd name="T0" fmla="*/ 0 w 3"/>
                <a:gd name="T1" fmla="*/ 2 h 3"/>
                <a:gd name="T2" fmla="*/ 3 w 3"/>
                <a:gd name="T3" fmla="*/ 0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0"/>
                  </a:cubicBezTo>
                  <a:cubicBezTo>
                    <a:pt x="3" y="0"/>
                    <a:pt x="2" y="0"/>
                    <a:pt x="1"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7" name="Freeform 38"/>
            <p:cNvSpPr/>
            <p:nvPr/>
          </p:nvSpPr>
          <p:spPr bwMode="auto">
            <a:xfrm>
              <a:off x="6588" y="4364"/>
              <a:ext cx="11" cy="7"/>
            </a:xfrm>
            <a:custGeom>
              <a:avLst/>
              <a:gdLst>
                <a:gd name="T0" fmla="*/ 1 w 6"/>
                <a:gd name="T1" fmla="*/ 2 h 4"/>
                <a:gd name="T2" fmla="*/ 3 w 6"/>
                <a:gd name="T3" fmla="*/ 4 h 4"/>
                <a:gd name="T4" fmla="*/ 6 w 6"/>
                <a:gd name="T5" fmla="*/ 1 h 4"/>
                <a:gd name="T6" fmla="*/ 3 w 6"/>
                <a:gd name="T7" fmla="*/ 2 h 4"/>
                <a:gd name="T8" fmla="*/ 1 w 6"/>
                <a:gd name="T9" fmla="*/ 2 h 4"/>
              </a:gdLst>
              <a:ahLst/>
              <a:cxnLst>
                <a:cxn ang="0">
                  <a:pos x="T0" y="T1"/>
                </a:cxn>
                <a:cxn ang="0">
                  <a:pos x="T2" y="T3"/>
                </a:cxn>
                <a:cxn ang="0">
                  <a:pos x="T4" y="T5"/>
                </a:cxn>
                <a:cxn ang="0">
                  <a:pos x="T6" y="T7"/>
                </a:cxn>
                <a:cxn ang="0">
                  <a:pos x="T8" y="T9"/>
                </a:cxn>
              </a:cxnLst>
              <a:rect l="0" t="0" r="r" b="b"/>
              <a:pathLst>
                <a:path w="6" h="4">
                  <a:moveTo>
                    <a:pt x="1" y="2"/>
                  </a:moveTo>
                  <a:cubicBezTo>
                    <a:pt x="0" y="4"/>
                    <a:pt x="2" y="3"/>
                    <a:pt x="3" y="4"/>
                  </a:cubicBezTo>
                  <a:cubicBezTo>
                    <a:pt x="2" y="2"/>
                    <a:pt x="5" y="3"/>
                    <a:pt x="6" y="1"/>
                  </a:cubicBezTo>
                  <a:cubicBezTo>
                    <a:pt x="5" y="0"/>
                    <a:pt x="4" y="3"/>
                    <a:pt x="3" y="2"/>
                  </a:cubicBezTo>
                  <a:cubicBezTo>
                    <a:pt x="2" y="2"/>
                    <a:pt x="1"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8" name="Freeform 39"/>
            <p:cNvSpPr/>
            <p:nvPr/>
          </p:nvSpPr>
          <p:spPr bwMode="auto">
            <a:xfrm>
              <a:off x="6601" y="4364"/>
              <a:ext cx="13" cy="9"/>
            </a:xfrm>
            <a:custGeom>
              <a:avLst/>
              <a:gdLst>
                <a:gd name="T0" fmla="*/ 0 w 7"/>
                <a:gd name="T1" fmla="*/ 2 h 5"/>
                <a:gd name="T2" fmla="*/ 7 w 7"/>
                <a:gd name="T3" fmla="*/ 3 h 5"/>
                <a:gd name="T4" fmla="*/ 4 w 7"/>
                <a:gd name="T5" fmla="*/ 0 h 5"/>
                <a:gd name="T6" fmla="*/ 0 w 7"/>
                <a:gd name="T7" fmla="*/ 2 h 5"/>
              </a:gdLst>
              <a:ahLst/>
              <a:cxnLst>
                <a:cxn ang="0">
                  <a:pos x="T0" y="T1"/>
                </a:cxn>
                <a:cxn ang="0">
                  <a:pos x="T2" y="T3"/>
                </a:cxn>
                <a:cxn ang="0">
                  <a:pos x="T4" y="T5"/>
                </a:cxn>
                <a:cxn ang="0">
                  <a:pos x="T6" y="T7"/>
                </a:cxn>
              </a:cxnLst>
              <a:rect l="0" t="0" r="r" b="b"/>
              <a:pathLst>
                <a:path w="7" h="5">
                  <a:moveTo>
                    <a:pt x="0" y="2"/>
                  </a:moveTo>
                  <a:cubicBezTo>
                    <a:pt x="3" y="3"/>
                    <a:pt x="4" y="5"/>
                    <a:pt x="7" y="3"/>
                  </a:cubicBezTo>
                  <a:cubicBezTo>
                    <a:pt x="3" y="3"/>
                    <a:pt x="7" y="1"/>
                    <a:pt x="4" y="0"/>
                  </a:cubicBezTo>
                  <a:cubicBezTo>
                    <a:pt x="4" y="3"/>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9" name="Freeform 40"/>
            <p:cNvSpPr/>
            <p:nvPr/>
          </p:nvSpPr>
          <p:spPr bwMode="auto">
            <a:xfrm>
              <a:off x="6356" y="4230"/>
              <a:ext cx="12"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3" y="3"/>
                    <a:pt x="6" y="2"/>
                    <a:pt x="4" y="0"/>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0" name="Freeform 41"/>
            <p:cNvSpPr/>
            <p:nvPr/>
          </p:nvSpPr>
          <p:spPr bwMode="auto">
            <a:xfrm>
              <a:off x="6634" y="4360"/>
              <a:ext cx="24" cy="9"/>
            </a:xfrm>
            <a:custGeom>
              <a:avLst/>
              <a:gdLst>
                <a:gd name="T0" fmla="*/ 0 w 13"/>
                <a:gd name="T1" fmla="*/ 2 h 5"/>
                <a:gd name="T2" fmla="*/ 6 w 13"/>
                <a:gd name="T3" fmla="*/ 2 h 5"/>
                <a:gd name="T4" fmla="*/ 5 w 13"/>
                <a:gd name="T5" fmla="*/ 5 h 5"/>
                <a:gd name="T6" fmla="*/ 13 w 13"/>
                <a:gd name="T7" fmla="*/ 2 h 5"/>
                <a:gd name="T8" fmla="*/ 10 w 13"/>
                <a:gd name="T9" fmla="*/ 0 h 5"/>
                <a:gd name="T10" fmla="*/ 11 w 13"/>
                <a:gd name="T11" fmla="*/ 2 h 5"/>
                <a:gd name="T12" fmla="*/ 0 w 1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0" y="2"/>
                  </a:moveTo>
                  <a:cubicBezTo>
                    <a:pt x="2" y="4"/>
                    <a:pt x="4" y="2"/>
                    <a:pt x="6" y="2"/>
                  </a:cubicBezTo>
                  <a:cubicBezTo>
                    <a:pt x="7" y="3"/>
                    <a:pt x="6" y="4"/>
                    <a:pt x="5" y="5"/>
                  </a:cubicBezTo>
                  <a:cubicBezTo>
                    <a:pt x="9" y="5"/>
                    <a:pt x="8" y="2"/>
                    <a:pt x="13" y="2"/>
                  </a:cubicBezTo>
                  <a:cubicBezTo>
                    <a:pt x="12" y="1"/>
                    <a:pt x="12" y="1"/>
                    <a:pt x="10" y="0"/>
                  </a:cubicBezTo>
                  <a:cubicBezTo>
                    <a:pt x="8" y="2"/>
                    <a:pt x="11" y="1"/>
                    <a:pt x="11" y="2"/>
                  </a:cubicBezTo>
                  <a:cubicBezTo>
                    <a:pt x="8" y="2"/>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1" name="Freeform 42"/>
            <p:cNvSpPr/>
            <p:nvPr/>
          </p:nvSpPr>
          <p:spPr bwMode="auto">
            <a:xfrm>
              <a:off x="6525" y="4282"/>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3" y="3"/>
                    <a:pt x="5" y="2"/>
                    <a:pt x="6" y="0"/>
                  </a:cubicBezTo>
                  <a:cubicBezTo>
                    <a:pt x="4"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2" name="Freeform 43"/>
            <p:cNvSpPr/>
            <p:nvPr/>
          </p:nvSpPr>
          <p:spPr bwMode="auto">
            <a:xfrm>
              <a:off x="6456" y="4249"/>
              <a:ext cx="5" cy="4"/>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0" y="2"/>
                    <a:pt x="2" y="2"/>
                  </a:cubicBezTo>
                  <a:cubicBezTo>
                    <a:pt x="3" y="1"/>
                    <a:pt x="2" y="1"/>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3" name="Freeform 44"/>
            <p:cNvSpPr/>
            <p:nvPr/>
          </p:nvSpPr>
          <p:spPr bwMode="auto">
            <a:xfrm>
              <a:off x="6548" y="4242"/>
              <a:ext cx="13" cy="4"/>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2"/>
                    <a:pt x="5" y="2"/>
                    <a:pt x="7" y="0"/>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4" name="Freeform 45"/>
            <p:cNvSpPr/>
            <p:nvPr/>
          </p:nvSpPr>
          <p:spPr bwMode="auto">
            <a:xfrm>
              <a:off x="6477" y="4176"/>
              <a:ext cx="9" cy="4"/>
            </a:xfrm>
            <a:custGeom>
              <a:avLst/>
              <a:gdLst>
                <a:gd name="T0" fmla="*/ 0 w 5"/>
                <a:gd name="T1" fmla="*/ 1 h 2"/>
                <a:gd name="T2" fmla="*/ 4 w 5"/>
                <a:gd name="T3" fmla="*/ 2 h 2"/>
                <a:gd name="T4" fmla="*/ 2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2" y="1"/>
                    <a:pt x="4" y="2"/>
                  </a:cubicBezTo>
                  <a:cubicBezTo>
                    <a:pt x="5" y="1"/>
                    <a:pt x="1"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5" name="Freeform 46"/>
            <p:cNvSpPr/>
            <p:nvPr/>
          </p:nvSpPr>
          <p:spPr bwMode="auto">
            <a:xfrm>
              <a:off x="6418" y="4147"/>
              <a:ext cx="13" cy="6"/>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3" y="3"/>
                    <a:pt x="5" y="2"/>
                    <a:pt x="7" y="0"/>
                  </a:cubicBezTo>
                  <a:cubicBezTo>
                    <a:pt x="5" y="1"/>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6" name="Freeform 47"/>
            <p:cNvSpPr/>
            <p:nvPr/>
          </p:nvSpPr>
          <p:spPr bwMode="auto">
            <a:xfrm>
              <a:off x="6655" y="4249"/>
              <a:ext cx="7" cy="4"/>
            </a:xfrm>
            <a:custGeom>
              <a:avLst/>
              <a:gdLst>
                <a:gd name="T0" fmla="*/ 0 w 4"/>
                <a:gd name="T1" fmla="*/ 1 h 2"/>
                <a:gd name="T2" fmla="*/ 2 w 4"/>
                <a:gd name="T3" fmla="*/ 2 h 2"/>
                <a:gd name="T4" fmla="*/ 3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1" y="2"/>
                    <a:pt x="2" y="2"/>
                  </a:cubicBezTo>
                  <a:cubicBezTo>
                    <a:pt x="2" y="2"/>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7" name="Freeform 48"/>
            <p:cNvSpPr/>
            <p:nvPr/>
          </p:nvSpPr>
          <p:spPr bwMode="auto">
            <a:xfrm>
              <a:off x="6500" y="4153"/>
              <a:ext cx="19" cy="9"/>
            </a:xfrm>
            <a:custGeom>
              <a:avLst/>
              <a:gdLst>
                <a:gd name="T0" fmla="*/ 0 w 10"/>
                <a:gd name="T1" fmla="*/ 4 h 5"/>
                <a:gd name="T2" fmla="*/ 7 w 10"/>
                <a:gd name="T3" fmla="*/ 5 h 5"/>
                <a:gd name="T4" fmla="*/ 6 w 10"/>
                <a:gd name="T5" fmla="*/ 2 h 5"/>
                <a:gd name="T6" fmla="*/ 10 w 10"/>
                <a:gd name="T7" fmla="*/ 1 h 5"/>
                <a:gd name="T8" fmla="*/ 6 w 10"/>
                <a:gd name="T9" fmla="*/ 1 h 5"/>
                <a:gd name="T10" fmla="*/ 0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0" y="4"/>
                  </a:moveTo>
                  <a:cubicBezTo>
                    <a:pt x="2" y="5"/>
                    <a:pt x="5" y="3"/>
                    <a:pt x="7" y="5"/>
                  </a:cubicBezTo>
                  <a:cubicBezTo>
                    <a:pt x="8" y="4"/>
                    <a:pt x="7" y="3"/>
                    <a:pt x="6" y="2"/>
                  </a:cubicBezTo>
                  <a:cubicBezTo>
                    <a:pt x="8" y="1"/>
                    <a:pt x="10" y="2"/>
                    <a:pt x="10" y="1"/>
                  </a:cubicBezTo>
                  <a:cubicBezTo>
                    <a:pt x="9" y="0"/>
                    <a:pt x="8" y="2"/>
                    <a:pt x="6" y="1"/>
                  </a:cubicBezTo>
                  <a:cubicBezTo>
                    <a:pt x="5"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8" name="Freeform 49"/>
            <p:cNvSpPr/>
            <p:nvPr/>
          </p:nvSpPr>
          <p:spPr bwMode="auto">
            <a:xfrm>
              <a:off x="6670" y="4230"/>
              <a:ext cx="11" cy="4"/>
            </a:xfrm>
            <a:custGeom>
              <a:avLst/>
              <a:gdLst>
                <a:gd name="T0" fmla="*/ 1 w 6"/>
                <a:gd name="T1" fmla="*/ 2 h 2"/>
                <a:gd name="T2" fmla="*/ 4 w 6"/>
                <a:gd name="T3" fmla="*/ 2 h 2"/>
                <a:gd name="T4" fmla="*/ 2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2" y="2"/>
                    <a:pt x="3" y="2"/>
                    <a:pt x="4" y="2"/>
                  </a:cubicBezTo>
                  <a:cubicBezTo>
                    <a:pt x="6" y="1"/>
                    <a:pt x="4" y="0"/>
                    <a:pt x="2" y="0"/>
                  </a:cubicBezTo>
                  <a:cubicBezTo>
                    <a:pt x="0" y="1"/>
                    <a:pt x="4"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9" name="Freeform 50"/>
            <p:cNvSpPr/>
            <p:nvPr/>
          </p:nvSpPr>
          <p:spPr bwMode="auto">
            <a:xfrm>
              <a:off x="6559" y="4147"/>
              <a:ext cx="15" cy="4"/>
            </a:xfrm>
            <a:custGeom>
              <a:avLst/>
              <a:gdLst>
                <a:gd name="T0" fmla="*/ 0 w 8"/>
                <a:gd name="T1" fmla="*/ 1 h 2"/>
                <a:gd name="T2" fmla="*/ 8 w 8"/>
                <a:gd name="T3" fmla="*/ 0 h 2"/>
                <a:gd name="T4" fmla="*/ 0 w 8"/>
                <a:gd name="T5" fmla="*/ 1 h 2"/>
              </a:gdLst>
              <a:ahLst/>
              <a:cxnLst>
                <a:cxn ang="0">
                  <a:pos x="T0" y="T1"/>
                </a:cxn>
                <a:cxn ang="0">
                  <a:pos x="T2" y="T3"/>
                </a:cxn>
                <a:cxn ang="0">
                  <a:pos x="T4" y="T5"/>
                </a:cxn>
              </a:cxnLst>
              <a:rect l="0" t="0" r="r" b="b"/>
              <a:pathLst>
                <a:path w="8" h="2">
                  <a:moveTo>
                    <a:pt x="0" y="1"/>
                  </a:moveTo>
                  <a:cubicBezTo>
                    <a:pt x="0" y="2"/>
                    <a:pt x="8" y="2"/>
                    <a:pt x="8" y="0"/>
                  </a:cubicBezTo>
                  <a:cubicBezTo>
                    <a:pt x="5"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0" name="Freeform 51"/>
            <p:cNvSpPr/>
            <p:nvPr/>
          </p:nvSpPr>
          <p:spPr bwMode="auto">
            <a:xfrm>
              <a:off x="6548" y="4124"/>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2"/>
                    <a:pt x="6" y="0"/>
                  </a:cubicBezTo>
                  <a:cubicBezTo>
                    <a:pt x="4"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1" name="Freeform 52"/>
            <p:cNvSpPr/>
            <p:nvPr/>
          </p:nvSpPr>
          <p:spPr bwMode="auto">
            <a:xfrm>
              <a:off x="6613" y="4151"/>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1"/>
                    <a:pt x="3" y="2"/>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2" name="Freeform 53"/>
            <p:cNvSpPr/>
            <p:nvPr/>
          </p:nvSpPr>
          <p:spPr bwMode="auto">
            <a:xfrm>
              <a:off x="6649" y="4151"/>
              <a:ext cx="8" cy="4"/>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3" y="1"/>
                    <a:pt x="4" y="1"/>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3" name="Freeform 54"/>
            <p:cNvSpPr/>
            <p:nvPr/>
          </p:nvSpPr>
          <p:spPr bwMode="auto">
            <a:xfrm>
              <a:off x="6664" y="4147"/>
              <a:ext cx="10" cy="4"/>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2" y="2"/>
                    <a:pt x="3" y="1"/>
                    <a:pt x="4" y="2"/>
                  </a:cubicBezTo>
                  <a:cubicBezTo>
                    <a:pt x="5"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4" name="Freeform 55"/>
            <p:cNvSpPr/>
            <p:nvPr/>
          </p:nvSpPr>
          <p:spPr bwMode="auto">
            <a:xfrm>
              <a:off x="6811" y="4220"/>
              <a:ext cx="18" cy="8"/>
            </a:xfrm>
            <a:custGeom>
              <a:avLst/>
              <a:gdLst>
                <a:gd name="T0" fmla="*/ 3 w 9"/>
                <a:gd name="T1" fmla="*/ 4 h 4"/>
                <a:gd name="T2" fmla="*/ 3 w 9"/>
                <a:gd name="T3" fmla="*/ 3 h 4"/>
                <a:gd name="T4" fmla="*/ 5 w 9"/>
                <a:gd name="T5" fmla="*/ 4 h 4"/>
                <a:gd name="T6" fmla="*/ 7 w 9"/>
                <a:gd name="T7" fmla="*/ 2 h 4"/>
                <a:gd name="T8" fmla="*/ 6 w 9"/>
                <a:gd name="T9" fmla="*/ 0 h 4"/>
                <a:gd name="T10" fmla="*/ 3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3" y="4"/>
                  </a:moveTo>
                  <a:cubicBezTo>
                    <a:pt x="3" y="3"/>
                    <a:pt x="3" y="3"/>
                    <a:pt x="3" y="3"/>
                  </a:cubicBezTo>
                  <a:cubicBezTo>
                    <a:pt x="3" y="3"/>
                    <a:pt x="4" y="3"/>
                    <a:pt x="5" y="4"/>
                  </a:cubicBezTo>
                  <a:cubicBezTo>
                    <a:pt x="6" y="3"/>
                    <a:pt x="5" y="1"/>
                    <a:pt x="7" y="2"/>
                  </a:cubicBezTo>
                  <a:cubicBezTo>
                    <a:pt x="9" y="0"/>
                    <a:pt x="5" y="1"/>
                    <a:pt x="6" y="0"/>
                  </a:cubicBezTo>
                  <a:cubicBezTo>
                    <a:pt x="5" y="1"/>
                    <a:pt x="0"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5" name="Freeform 56"/>
            <p:cNvSpPr/>
            <p:nvPr/>
          </p:nvSpPr>
          <p:spPr bwMode="auto">
            <a:xfrm>
              <a:off x="6829" y="4219"/>
              <a:ext cx="9" cy="5"/>
            </a:xfrm>
            <a:custGeom>
              <a:avLst/>
              <a:gdLst>
                <a:gd name="T0" fmla="*/ 0 w 5"/>
                <a:gd name="T1" fmla="*/ 2 h 3"/>
                <a:gd name="T2" fmla="*/ 2 w 5"/>
                <a:gd name="T3" fmla="*/ 2 h 3"/>
                <a:gd name="T4" fmla="*/ 3 w 5"/>
                <a:gd name="T5" fmla="*/ 3 h 3"/>
                <a:gd name="T6" fmla="*/ 5 w 5"/>
                <a:gd name="T7" fmla="*/ 2 h 3"/>
                <a:gd name="T8" fmla="*/ 3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3"/>
                    <a:pt x="1" y="2"/>
                    <a:pt x="2" y="2"/>
                  </a:cubicBezTo>
                  <a:cubicBezTo>
                    <a:pt x="2" y="2"/>
                    <a:pt x="3" y="3"/>
                    <a:pt x="3" y="3"/>
                  </a:cubicBezTo>
                  <a:cubicBezTo>
                    <a:pt x="4" y="3"/>
                    <a:pt x="4" y="2"/>
                    <a:pt x="5" y="2"/>
                  </a:cubicBezTo>
                  <a:cubicBezTo>
                    <a:pt x="3" y="0"/>
                    <a:pt x="3" y="0"/>
                    <a:pt x="3"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6" name="Freeform 57"/>
            <p:cNvSpPr/>
            <p:nvPr/>
          </p:nvSpPr>
          <p:spPr bwMode="auto">
            <a:xfrm>
              <a:off x="6852" y="4230"/>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1"/>
                    <a:pt x="4" y="1"/>
                  </a:cubicBezTo>
                  <a:cubicBezTo>
                    <a:pt x="2"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7" name="Freeform 58"/>
            <p:cNvSpPr/>
            <p:nvPr/>
          </p:nvSpPr>
          <p:spPr bwMode="auto">
            <a:xfrm>
              <a:off x="6718" y="4147"/>
              <a:ext cx="7"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59"/>
            <p:cNvSpPr/>
            <p:nvPr/>
          </p:nvSpPr>
          <p:spPr bwMode="auto">
            <a:xfrm>
              <a:off x="6712" y="4141"/>
              <a:ext cx="17" cy="6"/>
            </a:xfrm>
            <a:custGeom>
              <a:avLst/>
              <a:gdLst>
                <a:gd name="T0" fmla="*/ 0 w 9"/>
                <a:gd name="T1" fmla="*/ 2 h 3"/>
                <a:gd name="T2" fmla="*/ 9 w 9"/>
                <a:gd name="T3" fmla="*/ 1 h 3"/>
                <a:gd name="T4" fmla="*/ 0 w 9"/>
                <a:gd name="T5" fmla="*/ 2 h 3"/>
              </a:gdLst>
              <a:ahLst/>
              <a:cxnLst>
                <a:cxn ang="0">
                  <a:pos x="T0" y="T1"/>
                </a:cxn>
                <a:cxn ang="0">
                  <a:pos x="T2" y="T3"/>
                </a:cxn>
                <a:cxn ang="0">
                  <a:pos x="T4" y="T5"/>
                </a:cxn>
              </a:cxnLst>
              <a:rect l="0" t="0" r="r" b="b"/>
              <a:pathLst>
                <a:path w="9" h="3">
                  <a:moveTo>
                    <a:pt x="0" y="2"/>
                  </a:moveTo>
                  <a:cubicBezTo>
                    <a:pt x="3" y="3"/>
                    <a:pt x="7" y="3"/>
                    <a:pt x="9" y="1"/>
                  </a:cubicBezTo>
                  <a:cubicBezTo>
                    <a:pt x="6"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60"/>
            <p:cNvSpPr/>
            <p:nvPr/>
          </p:nvSpPr>
          <p:spPr bwMode="auto">
            <a:xfrm>
              <a:off x="6727" y="4149"/>
              <a:ext cx="12" cy="2"/>
            </a:xfrm>
            <a:custGeom>
              <a:avLst/>
              <a:gdLst>
                <a:gd name="T0" fmla="*/ 1 w 6"/>
                <a:gd name="T1" fmla="*/ 1 h 1"/>
                <a:gd name="T2" fmla="*/ 6 w 6"/>
                <a:gd name="T3" fmla="*/ 0 h 1"/>
                <a:gd name="T4" fmla="*/ 1 w 6"/>
                <a:gd name="T5" fmla="*/ 0 h 1"/>
                <a:gd name="T6" fmla="*/ 1 w 6"/>
                <a:gd name="T7" fmla="*/ 1 h 1"/>
              </a:gdLst>
              <a:ahLst/>
              <a:cxnLst>
                <a:cxn ang="0">
                  <a:pos x="T0" y="T1"/>
                </a:cxn>
                <a:cxn ang="0">
                  <a:pos x="T2" y="T3"/>
                </a:cxn>
                <a:cxn ang="0">
                  <a:pos x="T4" y="T5"/>
                </a:cxn>
                <a:cxn ang="0">
                  <a:pos x="T6" y="T7"/>
                </a:cxn>
              </a:cxnLst>
              <a:rect l="0" t="0" r="r" b="b"/>
              <a:pathLst>
                <a:path w="6" h="1">
                  <a:moveTo>
                    <a:pt x="1" y="1"/>
                  </a:moveTo>
                  <a:cubicBezTo>
                    <a:pt x="2" y="1"/>
                    <a:pt x="4" y="1"/>
                    <a:pt x="6" y="0"/>
                  </a:cubicBezTo>
                  <a:cubicBezTo>
                    <a:pt x="4" y="0"/>
                    <a:pt x="2"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61"/>
            <p:cNvSpPr/>
            <p:nvPr/>
          </p:nvSpPr>
          <p:spPr bwMode="auto">
            <a:xfrm>
              <a:off x="6746" y="4155"/>
              <a:ext cx="12" cy="6"/>
            </a:xfrm>
            <a:custGeom>
              <a:avLst/>
              <a:gdLst>
                <a:gd name="T0" fmla="*/ 0 w 6"/>
                <a:gd name="T1" fmla="*/ 3 h 3"/>
                <a:gd name="T2" fmla="*/ 3 w 6"/>
                <a:gd name="T3" fmla="*/ 0 h 3"/>
                <a:gd name="T4" fmla="*/ 0 w 6"/>
                <a:gd name="T5" fmla="*/ 3 h 3"/>
              </a:gdLst>
              <a:ahLst/>
              <a:cxnLst>
                <a:cxn ang="0">
                  <a:pos x="T0" y="T1"/>
                </a:cxn>
                <a:cxn ang="0">
                  <a:pos x="T2" y="T3"/>
                </a:cxn>
                <a:cxn ang="0">
                  <a:pos x="T4" y="T5"/>
                </a:cxn>
              </a:cxnLst>
              <a:rect l="0" t="0" r="r" b="b"/>
              <a:pathLst>
                <a:path w="6" h="3">
                  <a:moveTo>
                    <a:pt x="0" y="3"/>
                  </a:moveTo>
                  <a:cubicBezTo>
                    <a:pt x="5" y="2"/>
                    <a:pt x="6" y="3"/>
                    <a:pt x="3"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62"/>
            <p:cNvSpPr/>
            <p:nvPr/>
          </p:nvSpPr>
          <p:spPr bwMode="auto">
            <a:xfrm>
              <a:off x="6880" y="4228"/>
              <a:ext cx="12"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2"/>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63"/>
            <p:cNvSpPr/>
            <p:nvPr/>
          </p:nvSpPr>
          <p:spPr bwMode="auto">
            <a:xfrm>
              <a:off x="6926" y="4226"/>
              <a:ext cx="27" cy="8"/>
            </a:xfrm>
            <a:custGeom>
              <a:avLst/>
              <a:gdLst>
                <a:gd name="T0" fmla="*/ 2 w 14"/>
                <a:gd name="T1" fmla="*/ 4 h 4"/>
                <a:gd name="T2" fmla="*/ 14 w 14"/>
                <a:gd name="T3" fmla="*/ 0 h 4"/>
                <a:gd name="T4" fmla="*/ 3 w 14"/>
                <a:gd name="T5" fmla="*/ 2 h 4"/>
                <a:gd name="T6" fmla="*/ 4 w 14"/>
                <a:gd name="T7" fmla="*/ 1 h 4"/>
                <a:gd name="T8" fmla="*/ 2 w 14"/>
                <a:gd name="T9" fmla="*/ 4 h 4"/>
              </a:gdLst>
              <a:ahLst/>
              <a:cxnLst>
                <a:cxn ang="0">
                  <a:pos x="T0" y="T1"/>
                </a:cxn>
                <a:cxn ang="0">
                  <a:pos x="T2" y="T3"/>
                </a:cxn>
                <a:cxn ang="0">
                  <a:pos x="T4" y="T5"/>
                </a:cxn>
                <a:cxn ang="0">
                  <a:pos x="T6" y="T7"/>
                </a:cxn>
                <a:cxn ang="0">
                  <a:pos x="T8" y="T9"/>
                </a:cxn>
              </a:cxnLst>
              <a:rect l="0" t="0" r="r" b="b"/>
              <a:pathLst>
                <a:path w="14" h="4">
                  <a:moveTo>
                    <a:pt x="2" y="4"/>
                  </a:moveTo>
                  <a:cubicBezTo>
                    <a:pt x="7" y="2"/>
                    <a:pt x="11" y="3"/>
                    <a:pt x="14" y="0"/>
                  </a:cubicBezTo>
                  <a:cubicBezTo>
                    <a:pt x="10" y="1"/>
                    <a:pt x="7" y="1"/>
                    <a:pt x="3" y="2"/>
                  </a:cubicBezTo>
                  <a:cubicBezTo>
                    <a:pt x="2" y="2"/>
                    <a:pt x="3" y="1"/>
                    <a:pt x="4" y="1"/>
                  </a:cubicBezTo>
                  <a:cubicBezTo>
                    <a:pt x="0"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64"/>
            <p:cNvSpPr/>
            <p:nvPr/>
          </p:nvSpPr>
          <p:spPr bwMode="auto">
            <a:xfrm>
              <a:off x="6806" y="4141"/>
              <a:ext cx="7" cy="10"/>
            </a:xfrm>
            <a:custGeom>
              <a:avLst/>
              <a:gdLst>
                <a:gd name="T0" fmla="*/ 1 w 4"/>
                <a:gd name="T1" fmla="*/ 4 h 5"/>
                <a:gd name="T2" fmla="*/ 4 w 4"/>
                <a:gd name="T3" fmla="*/ 3 h 5"/>
                <a:gd name="T4" fmla="*/ 1 w 4"/>
                <a:gd name="T5" fmla="*/ 4 h 5"/>
              </a:gdLst>
              <a:ahLst/>
              <a:cxnLst>
                <a:cxn ang="0">
                  <a:pos x="T0" y="T1"/>
                </a:cxn>
                <a:cxn ang="0">
                  <a:pos x="T2" y="T3"/>
                </a:cxn>
                <a:cxn ang="0">
                  <a:pos x="T4" y="T5"/>
                </a:cxn>
              </a:cxnLst>
              <a:rect l="0" t="0" r="r" b="b"/>
              <a:pathLst>
                <a:path w="4" h="5">
                  <a:moveTo>
                    <a:pt x="1" y="4"/>
                  </a:moveTo>
                  <a:cubicBezTo>
                    <a:pt x="4" y="5"/>
                    <a:pt x="2" y="2"/>
                    <a:pt x="4" y="3"/>
                  </a:cubicBezTo>
                  <a:cubicBezTo>
                    <a:pt x="4"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65"/>
            <p:cNvSpPr/>
            <p:nvPr/>
          </p:nvSpPr>
          <p:spPr bwMode="auto">
            <a:xfrm>
              <a:off x="6813" y="4145"/>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66"/>
            <p:cNvSpPr/>
            <p:nvPr/>
          </p:nvSpPr>
          <p:spPr bwMode="auto">
            <a:xfrm>
              <a:off x="6976" y="4224"/>
              <a:ext cx="7" cy="6"/>
            </a:xfrm>
            <a:custGeom>
              <a:avLst/>
              <a:gdLst>
                <a:gd name="T0" fmla="*/ 0 w 4"/>
                <a:gd name="T1" fmla="*/ 1 h 3"/>
                <a:gd name="T2" fmla="*/ 2 w 4"/>
                <a:gd name="T3" fmla="*/ 3 h 3"/>
                <a:gd name="T4" fmla="*/ 4 w 4"/>
                <a:gd name="T5" fmla="*/ 1 h 3"/>
                <a:gd name="T6" fmla="*/ 0 w 4"/>
                <a:gd name="T7" fmla="*/ 1 h 3"/>
              </a:gdLst>
              <a:ahLst/>
              <a:cxnLst>
                <a:cxn ang="0">
                  <a:pos x="T0" y="T1"/>
                </a:cxn>
                <a:cxn ang="0">
                  <a:pos x="T2" y="T3"/>
                </a:cxn>
                <a:cxn ang="0">
                  <a:pos x="T4" y="T5"/>
                </a:cxn>
                <a:cxn ang="0">
                  <a:pos x="T6" y="T7"/>
                </a:cxn>
              </a:cxnLst>
              <a:rect l="0" t="0" r="r" b="b"/>
              <a:pathLst>
                <a:path w="4" h="3">
                  <a:moveTo>
                    <a:pt x="0" y="1"/>
                  </a:moveTo>
                  <a:cubicBezTo>
                    <a:pt x="2" y="3"/>
                    <a:pt x="2" y="3"/>
                    <a:pt x="2" y="3"/>
                  </a:cubicBezTo>
                  <a:cubicBezTo>
                    <a:pt x="3" y="2"/>
                    <a:pt x="3" y="1"/>
                    <a:pt x="4"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67"/>
            <p:cNvSpPr/>
            <p:nvPr/>
          </p:nvSpPr>
          <p:spPr bwMode="auto">
            <a:xfrm>
              <a:off x="6874" y="4155"/>
              <a:ext cx="10" cy="6"/>
            </a:xfrm>
            <a:custGeom>
              <a:avLst/>
              <a:gdLst>
                <a:gd name="T0" fmla="*/ 4 w 5"/>
                <a:gd name="T1" fmla="*/ 3 h 3"/>
                <a:gd name="T2" fmla="*/ 5 w 5"/>
                <a:gd name="T3" fmla="*/ 0 h 3"/>
                <a:gd name="T4" fmla="*/ 4 w 5"/>
                <a:gd name="T5" fmla="*/ 3 h 3"/>
              </a:gdLst>
              <a:ahLst/>
              <a:cxnLst>
                <a:cxn ang="0">
                  <a:pos x="T0" y="T1"/>
                </a:cxn>
                <a:cxn ang="0">
                  <a:pos x="T2" y="T3"/>
                </a:cxn>
                <a:cxn ang="0">
                  <a:pos x="T4" y="T5"/>
                </a:cxn>
              </a:cxnLst>
              <a:rect l="0" t="0" r="r" b="b"/>
              <a:pathLst>
                <a:path w="5" h="3">
                  <a:moveTo>
                    <a:pt x="4" y="3"/>
                  </a:moveTo>
                  <a:cubicBezTo>
                    <a:pt x="5" y="2"/>
                    <a:pt x="3" y="1"/>
                    <a:pt x="5" y="0"/>
                  </a:cubicBezTo>
                  <a:cubicBezTo>
                    <a:pt x="3" y="0"/>
                    <a:pt x="0"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68"/>
            <p:cNvSpPr/>
            <p:nvPr/>
          </p:nvSpPr>
          <p:spPr bwMode="auto">
            <a:xfrm>
              <a:off x="7024" y="4093"/>
              <a:ext cx="9" cy="8"/>
            </a:xfrm>
            <a:custGeom>
              <a:avLst/>
              <a:gdLst>
                <a:gd name="T0" fmla="*/ 0 w 5"/>
                <a:gd name="T1" fmla="*/ 2 h 4"/>
                <a:gd name="T2" fmla="*/ 5 w 5"/>
                <a:gd name="T3" fmla="*/ 0 h 4"/>
                <a:gd name="T4" fmla="*/ 0 w 5"/>
                <a:gd name="T5" fmla="*/ 2 h 4"/>
              </a:gdLst>
              <a:ahLst/>
              <a:cxnLst>
                <a:cxn ang="0">
                  <a:pos x="T0" y="T1"/>
                </a:cxn>
                <a:cxn ang="0">
                  <a:pos x="T2" y="T3"/>
                </a:cxn>
                <a:cxn ang="0">
                  <a:pos x="T4" y="T5"/>
                </a:cxn>
              </a:cxnLst>
              <a:rect l="0" t="0" r="r" b="b"/>
              <a:pathLst>
                <a:path w="5" h="4">
                  <a:moveTo>
                    <a:pt x="0" y="2"/>
                  </a:moveTo>
                  <a:cubicBezTo>
                    <a:pt x="3" y="4"/>
                    <a:pt x="5" y="1"/>
                    <a:pt x="5" y="0"/>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69"/>
            <p:cNvSpPr/>
            <p:nvPr/>
          </p:nvSpPr>
          <p:spPr bwMode="auto">
            <a:xfrm>
              <a:off x="7129" y="4089"/>
              <a:ext cx="23" cy="12"/>
            </a:xfrm>
            <a:custGeom>
              <a:avLst/>
              <a:gdLst>
                <a:gd name="T0" fmla="*/ 0 w 12"/>
                <a:gd name="T1" fmla="*/ 4 h 6"/>
                <a:gd name="T2" fmla="*/ 5 w 12"/>
                <a:gd name="T3" fmla="*/ 4 h 6"/>
                <a:gd name="T4" fmla="*/ 2 w 12"/>
                <a:gd name="T5" fmla="*/ 5 h 6"/>
                <a:gd name="T6" fmla="*/ 7 w 12"/>
                <a:gd name="T7" fmla="*/ 4 h 6"/>
                <a:gd name="T8" fmla="*/ 5 w 12"/>
                <a:gd name="T9" fmla="*/ 2 h 6"/>
                <a:gd name="T10" fmla="*/ 12 w 12"/>
                <a:gd name="T11" fmla="*/ 1 h 6"/>
                <a:gd name="T12" fmla="*/ 8 w 12"/>
                <a:gd name="T13" fmla="*/ 0 h 6"/>
                <a:gd name="T14" fmla="*/ 0 w 12"/>
                <a:gd name="T15" fmla="*/ 0 h 6"/>
                <a:gd name="T16" fmla="*/ 0 w 1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0" y="4"/>
                  </a:moveTo>
                  <a:cubicBezTo>
                    <a:pt x="2" y="5"/>
                    <a:pt x="2" y="2"/>
                    <a:pt x="5" y="4"/>
                  </a:cubicBezTo>
                  <a:cubicBezTo>
                    <a:pt x="6" y="5"/>
                    <a:pt x="2" y="5"/>
                    <a:pt x="2" y="5"/>
                  </a:cubicBezTo>
                  <a:cubicBezTo>
                    <a:pt x="4" y="6"/>
                    <a:pt x="6" y="5"/>
                    <a:pt x="7" y="4"/>
                  </a:cubicBezTo>
                  <a:cubicBezTo>
                    <a:pt x="5" y="4"/>
                    <a:pt x="5" y="3"/>
                    <a:pt x="5" y="2"/>
                  </a:cubicBezTo>
                  <a:cubicBezTo>
                    <a:pt x="7" y="1"/>
                    <a:pt x="9" y="3"/>
                    <a:pt x="12" y="1"/>
                  </a:cubicBezTo>
                  <a:cubicBezTo>
                    <a:pt x="10" y="1"/>
                    <a:pt x="9" y="2"/>
                    <a:pt x="8" y="0"/>
                  </a:cubicBezTo>
                  <a:cubicBezTo>
                    <a:pt x="5" y="2"/>
                    <a:pt x="2" y="1"/>
                    <a:pt x="0" y="0"/>
                  </a:cubicBezTo>
                  <a:cubicBezTo>
                    <a:pt x="0"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70"/>
            <p:cNvSpPr/>
            <p:nvPr/>
          </p:nvSpPr>
          <p:spPr bwMode="auto">
            <a:xfrm>
              <a:off x="7167" y="4091"/>
              <a:ext cx="11" cy="8"/>
            </a:xfrm>
            <a:custGeom>
              <a:avLst/>
              <a:gdLst>
                <a:gd name="T0" fmla="*/ 0 w 6"/>
                <a:gd name="T1" fmla="*/ 3 h 4"/>
                <a:gd name="T2" fmla="*/ 2 w 6"/>
                <a:gd name="T3" fmla="*/ 4 h 4"/>
                <a:gd name="T4" fmla="*/ 6 w 6"/>
                <a:gd name="T5" fmla="*/ 2 h 4"/>
                <a:gd name="T6" fmla="*/ 2 w 6"/>
                <a:gd name="T7" fmla="*/ 1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2" y="4"/>
                    <a:pt x="2" y="4"/>
                    <a:pt x="2" y="4"/>
                  </a:cubicBezTo>
                  <a:cubicBezTo>
                    <a:pt x="4" y="3"/>
                    <a:pt x="4" y="3"/>
                    <a:pt x="6" y="2"/>
                  </a:cubicBezTo>
                  <a:cubicBezTo>
                    <a:pt x="4" y="1"/>
                    <a:pt x="1" y="4"/>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71"/>
            <p:cNvSpPr/>
            <p:nvPr/>
          </p:nvSpPr>
          <p:spPr bwMode="auto">
            <a:xfrm>
              <a:off x="7180" y="4093"/>
              <a:ext cx="8" cy="6"/>
            </a:xfrm>
            <a:custGeom>
              <a:avLst/>
              <a:gdLst>
                <a:gd name="T0" fmla="*/ 1 w 4"/>
                <a:gd name="T1" fmla="*/ 3 h 3"/>
                <a:gd name="T2" fmla="*/ 4 w 4"/>
                <a:gd name="T3" fmla="*/ 1 h 3"/>
                <a:gd name="T4" fmla="*/ 3 w 4"/>
                <a:gd name="T5" fmla="*/ 0 h 3"/>
                <a:gd name="T6" fmla="*/ 1 w 4"/>
                <a:gd name="T7" fmla="*/ 0 h 3"/>
                <a:gd name="T8" fmla="*/ 0 w 4"/>
                <a:gd name="T9" fmla="*/ 2 h 3"/>
                <a:gd name="T10" fmla="*/ 1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1" y="3"/>
                  </a:moveTo>
                  <a:cubicBezTo>
                    <a:pt x="1" y="2"/>
                    <a:pt x="3" y="1"/>
                    <a:pt x="4" y="1"/>
                  </a:cubicBezTo>
                  <a:cubicBezTo>
                    <a:pt x="3" y="0"/>
                    <a:pt x="3" y="0"/>
                    <a:pt x="3" y="0"/>
                  </a:cubicBezTo>
                  <a:cubicBezTo>
                    <a:pt x="2" y="0"/>
                    <a:pt x="2" y="0"/>
                    <a:pt x="1" y="0"/>
                  </a:cubicBezTo>
                  <a:cubicBezTo>
                    <a:pt x="1" y="1"/>
                    <a:pt x="2" y="1"/>
                    <a:pt x="0" y="2"/>
                  </a:cubicBezTo>
                  <a:cubicBezTo>
                    <a:pt x="1" y="2"/>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72"/>
            <p:cNvSpPr/>
            <p:nvPr/>
          </p:nvSpPr>
          <p:spPr bwMode="auto">
            <a:xfrm>
              <a:off x="7194" y="4097"/>
              <a:ext cx="15" cy="6"/>
            </a:xfrm>
            <a:custGeom>
              <a:avLst/>
              <a:gdLst>
                <a:gd name="T0" fmla="*/ 3 w 8"/>
                <a:gd name="T1" fmla="*/ 3 h 3"/>
                <a:gd name="T2" fmla="*/ 8 w 8"/>
                <a:gd name="T3" fmla="*/ 1 h 3"/>
                <a:gd name="T4" fmla="*/ 1 w 8"/>
                <a:gd name="T5" fmla="*/ 0 h 3"/>
                <a:gd name="T6" fmla="*/ 3 w 8"/>
                <a:gd name="T7" fmla="*/ 3 h 3"/>
              </a:gdLst>
              <a:ahLst/>
              <a:cxnLst>
                <a:cxn ang="0">
                  <a:pos x="T0" y="T1"/>
                </a:cxn>
                <a:cxn ang="0">
                  <a:pos x="T2" y="T3"/>
                </a:cxn>
                <a:cxn ang="0">
                  <a:pos x="T4" y="T5"/>
                </a:cxn>
                <a:cxn ang="0">
                  <a:pos x="T6" y="T7"/>
                </a:cxn>
              </a:cxnLst>
              <a:rect l="0" t="0" r="r" b="b"/>
              <a:pathLst>
                <a:path w="8" h="3">
                  <a:moveTo>
                    <a:pt x="3" y="3"/>
                  </a:moveTo>
                  <a:cubicBezTo>
                    <a:pt x="4" y="1"/>
                    <a:pt x="6" y="3"/>
                    <a:pt x="8" y="1"/>
                  </a:cubicBezTo>
                  <a:cubicBezTo>
                    <a:pt x="6" y="1"/>
                    <a:pt x="3" y="2"/>
                    <a:pt x="1" y="0"/>
                  </a:cubicBezTo>
                  <a:cubicBezTo>
                    <a:pt x="0"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73"/>
            <p:cNvSpPr/>
            <p:nvPr/>
          </p:nvSpPr>
          <p:spPr bwMode="auto">
            <a:xfrm>
              <a:off x="7211" y="4097"/>
              <a:ext cx="8" cy="4"/>
            </a:xfrm>
            <a:custGeom>
              <a:avLst/>
              <a:gdLst>
                <a:gd name="T0" fmla="*/ 2 w 4"/>
                <a:gd name="T1" fmla="*/ 0 h 2"/>
                <a:gd name="T2" fmla="*/ 2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cubicBezTo>
                    <a:pt x="1" y="0"/>
                    <a:pt x="0" y="1"/>
                    <a:pt x="2" y="2"/>
                  </a:cubicBezTo>
                  <a:cubicBezTo>
                    <a:pt x="2" y="2"/>
                    <a:pt x="3" y="2"/>
                    <a:pt x="4" y="1"/>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74"/>
            <p:cNvSpPr/>
            <p:nvPr/>
          </p:nvSpPr>
          <p:spPr bwMode="auto">
            <a:xfrm>
              <a:off x="7219" y="4097"/>
              <a:ext cx="7" cy="4"/>
            </a:xfrm>
            <a:custGeom>
              <a:avLst/>
              <a:gdLst>
                <a:gd name="T0" fmla="*/ 0 w 4"/>
                <a:gd name="T1" fmla="*/ 1 h 2"/>
                <a:gd name="T2" fmla="*/ 1 w 4"/>
                <a:gd name="T3" fmla="*/ 2 h 2"/>
                <a:gd name="T4" fmla="*/ 3 w 4"/>
                <a:gd name="T5" fmla="*/ 1 h 2"/>
                <a:gd name="T6" fmla="*/ 2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1" y="1"/>
                    <a:pt x="0" y="2"/>
                    <a:pt x="1" y="2"/>
                  </a:cubicBezTo>
                  <a:cubicBezTo>
                    <a:pt x="3" y="2"/>
                    <a:pt x="2" y="1"/>
                    <a:pt x="3" y="1"/>
                  </a:cubicBezTo>
                  <a:cubicBezTo>
                    <a:pt x="4" y="1"/>
                    <a:pt x="2"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75"/>
            <p:cNvSpPr/>
            <p:nvPr/>
          </p:nvSpPr>
          <p:spPr bwMode="auto">
            <a:xfrm>
              <a:off x="7224" y="4093"/>
              <a:ext cx="12" cy="6"/>
            </a:xfrm>
            <a:custGeom>
              <a:avLst/>
              <a:gdLst>
                <a:gd name="T0" fmla="*/ 0 w 6"/>
                <a:gd name="T1" fmla="*/ 0 h 3"/>
                <a:gd name="T2" fmla="*/ 6 w 6"/>
                <a:gd name="T3" fmla="*/ 1 h 3"/>
                <a:gd name="T4" fmla="*/ 0 w 6"/>
                <a:gd name="T5" fmla="*/ 0 h 3"/>
              </a:gdLst>
              <a:ahLst/>
              <a:cxnLst>
                <a:cxn ang="0">
                  <a:pos x="T0" y="T1"/>
                </a:cxn>
                <a:cxn ang="0">
                  <a:pos x="T2" y="T3"/>
                </a:cxn>
                <a:cxn ang="0">
                  <a:pos x="T4" y="T5"/>
                </a:cxn>
              </a:cxnLst>
              <a:rect l="0" t="0" r="r" b="b"/>
              <a:pathLst>
                <a:path w="6" h="3">
                  <a:moveTo>
                    <a:pt x="0" y="0"/>
                  </a:moveTo>
                  <a:cubicBezTo>
                    <a:pt x="0" y="1"/>
                    <a:pt x="4" y="3"/>
                    <a:pt x="6" y="1"/>
                  </a:cubicBezTo>
                  <a:cubicBezTo>
                    <a:pt x="4"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76"/>
            <p:cNvSpPr/>
            <p:nvPr/>
          </p:nvSpPr>
          <p:spPr bwMode="auto">
            <a:xfrm>
              <a:off x="7280" y="4095"/>
              <a:ext cx="11" cy="6"/>
            </a:xfrm>
            <a:custGeom>
              <a:avLst/>
              <a:gdLst>
                <a:gd name="T0" fmla="*/ 2 w 6"/>
                <a:gd name="T1" fmla="*/ 3 h 3"/>
                <a:gd name="T2" fmla="*/ 6 w 6"/>
                <a:gd name="T3" fmla="*/ 1 h 3"/>
                <a:gd name="T4" fmla="*/ 2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4" y="2"/>
                    <a:pt x="5" y="2"/>
                    <a:pt x="6" y="1"/>
                  </a:cubicBezTo>
                  <a:cubicBezTo>
                    <a:pt x="5" y="0"/>
                    <a:pt x="4"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77"/>
            <p:cNvSpPr/>
            <p:nvPr/>
          </p:nvSpPr>
          <p:spPr bwMode="auto">
            <a:xfrm>
              <a:off x="7316" y="4097"/>
              <a:ext cx="8" cy="6"/>
            </a:xfrm>
            <a:custGeom>
              <a:avLst/>
              <a:gdLst>
                <a:gd name="T0" fmla="*/ 0 w 4"/>
                <a:gd name="T1" fmla="*/ 2 h 3"/>
                <a:gd name="T2" fmla="*/ 4 w 4"/>
                <a:gd name="T3" fmla="*/ 2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1" y="2"/>
                    <a:pt x="3" y="3"/>
                    <a:pt x="4" y="2"/>
                  </a:cubicBezTo>
                  <a:cubicBezTo>
                    <a:pt x="2" y="0"/>
                    <a:pt x="2" y="0"/>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78"/>
            <p:cNvSpPr/>
            <p:nvPr/>
          </p:nvSpPr>
          <p:spPr bwMode="auto">
            <a:xfrm>
              <a:off x="7335" y="4097"/>
              <a:ext cx="16" cy="6"/>
            </a:xfrm>
            <a:custGeom>
              <a:avLst/>
              <a:gdLst>
                <a:gd name="T0" fmla="*/ 0 w 8"/>
                <a:gd name="T1" fmla="*/ 2 h 3"/>
                <a:gd name="T2" fmla="*/ 6 w 8"/>
                <a:gd name="T3" fmla="*/ 3 h 3"/>
                <a:gd name="T4" fmla="*/ 5 w 8"/>
                <a:gd name="T5" fmla="*/ 1 h 3"/>
                <a:gd name="T6" fmla="*/ 3 w 8"/>
                <a:gd name="T7" fmla="*/ 2 h 3"/>
                <a:gd name="T8" fmla="*/ 0 w 8"/>
                <a:gd name="T9" fmla="*/ 2 h 3"/>
              </a:gdLst>
              <a:ahLst/>
              <a:cxnLst>
                <a:cxn ang="0">
                  <a:pos x="T0" y="T1"/>
                </a:cxn>
                <a:cxn ang="0">
                  <a:pos x="T2" y="T3"/>
                </a:cxn>
                <a:cxn ang="0">
                  <a:pos x="T4" y="T5"/>
                </a:cxn>
                <a:cxn ang="0">
                  <a:pos x="T6" y="T7"/>
                </a:cxn>
                <a:cxn ang="0">
                  <a:pos x="T8" y="T9"/>
                </a:cxn>
              </a:cxnLst>
              <a:rect l="0" t="0" r="r" b="b"/>
              <a:pathLst>
                <a:path w="8" h="3">
                  <a:moveTo>
                    <a:pt x="0" y="2"/>
                  </a:moveTo>
                  <a:cubicBezTo>
                    <a:pt x="2" y="3"/>
                    <a:pt x="4" y="3"/>
                    <a:pt x="6" y="3"/>
                  </a:cubicBezTo>
                  <a:cubicBezTo>
                    <a:pt x="8" y="3"/>
                    <a:pt x="3" y="2"/>
                    <a:pt x="5" y="1"/>
                  </a:cubicBezTo>
                  <a:cubicBezTo>
                    <a:pt x="4" y="0"/>
                    <a:pt x="4" y="1"/>
                    <a:pt x="3" y="2"/>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79"/>
            <p:cNvSpPr/>
            <p:nvPr/>
          </p:nvSpPr>
          <p:spPr bwMode="auto">
            <a:xfrm>
              <a:off x="7347" y="4091"/>
              <a:ext cx="9" cy="6"/>
            </a:xfrm>
            <a:custGeom>
              <a:avLst/>
              <a:gdLst>
                <a:gd name="T0" fmla="*/ 1 w 5"/>
                <a:gd name="T1" fmla="*/ 2 h 3"/>
                <a:gd name="T2" fmla="*/ 5 w 5"/>
                <a:gd name="T3" fmla="*/ 2 h 3"/>
                <a:gd name="T4" fmla="*/ 1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3"/>
                    <a:pt x="4" y="1"/>
                    <a:pt x="5" y="2"/>
                  </a:cubicBezTo>
                  <a:cubicBezTo>
                    <a:pt x="5" y="0"/>
                    <a:pt x="3" y="0"/>
                    <a:pt x="1" y="0"/>
                  </a:cubicBezTo>
                  <a:cubicBezTo>
                    <a:pt x="0" y="0"/>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80"/>
            <p:cNvSpPr/>
            <p:nvPr/>
          </p:nvSpPr>
          <p:spPr bwMode="auto">
            <a:xfrm>
              <a:off x="7364" y="4099"/>
              <a:ext cx="31" cy="7"/>
            </a:xfrm>
            <a:custGeom>
              <a:avLst/>
              <a:gdLst>
                <a:gd name="T0" fmla="*/ 4 w 16"/>
                <a:gd name="T1" fmla="*/ 3 h 4"/>
                <a:gd name="T2" fmla="*/ 14 w 16"/>
                <a:gd name="T3" fmla="*/ 4 h 4"/>
                <a:gd name="T4" fmla="*/ 9 w 16"/>
                <a:gd name="T5" fmla="*/ 0 h 4"/>
                <a:gd name="T6" fmla="*/ 5 w 16"/>
                <a:gd name="T7" fmla="*/ 2 h 4"/>
                <a:gd name="T8" fmla="*/ 1 w 16"/>
                <a:gd name="T9" fmla="*/ 0 h 4"/>
                <a:gd name="T10" fmla="*/ 4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4" y="3"/>
                  </a:moveTo>
                  <a:cubicBezTo>
                    <a:pt x="7" y="2"/>
                    <a:pt x="11" y="4"/>
                    <a:pt x="14" y="4"/>
                  </a:cubicBezTo>
                  <a:cubicBezTo>
                    <a:pt x="16" y="2"/>
                    <a:pt x="10" y="1"/>
                    <a:pt x="9" y="0"/>
                  </a:cubicBezTo>
                  <a:cubicBezTo>
                    <a:pt x="8" y="1"/>
                    <a:pt x="9" y="2"/>
                    <a:pt x="5" y="2"/>
                  </a:cubicBezTo>
                  <a:cubicBezTo>
                    <a:pt x="3" y="1"/>
                    <a:pt x="4" y="0"/>
                    <a:pt x="1" y="0"/>
                  </a:cubicBezTo>
                  <a:cubicBezTo>
                    <a:pt x="0" y="1"/>
                    <a:pt x="1"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81"/>
            <p:cNvSpPr/>
            <p:nvPr/>
          </p:nvSpPr>
          <p:spPr bwMode="auto">
            <a:xfrm>
              <a:off x="7373" y="4093"/>
              <a:ext cx="14" cy="6"/>
            </a:xfrm>
            <a:custGeom>
              <a:avLst/>
              <a:gdLst>
                <a:gd name="T0" fmla="*/ 0 w 7"/>
                <a:gd name="T1" fmla="*/ 2 h 3"/>
                <a:gd name="T2" fmla="*/ 7 w 7"/>
                <a:gd name="T3" fmla="*/ 3 h 3"/>
                <a:gd name="T4" fmla="*/ 0 w 7"/>
                <a:gd name="T5" fmla="*/ 2 h 3"/>
              </a:gdLst>
              <a:ahLst/>
              <a:cxnLst>
                <a:cxn ang="0">
                  <a:pos x="T0" y="T1"/>
                </a:cxn>
                <a:cxn ang="0">
                  <a:pos x="T2" y="T3"/>
                </a:cxn>
                <a:cxn ang="0">
                  <a:pos x="T4" y="T5"/>
                </a:cxn>
              </a:cxnLst>
              <a:rect l="0" t="0" r="r" b="b"/>
              <a:pathLst>
                <a:path w="7" h="3">
                  <a:moveTo>
                    <a:pt x="0" y="2"/>
                  </a:moveTo>
                  <a:cubicBezTo>
                    <a:pt x="2" y="3"/>
                    <a:pt x="5" y="2"/>
                    <a:pt x="7" y="3"/>
                  </a:cubicBezTo>
                  <a:cubicBezTo>
                    <a:pt x="7"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82"/>
            <p:cNvSpPr/>
            <p:nvPr/>
          </p:nvSpPr>
          <p:spPr bwMode="auto">
            <a:xfrm>
              <a:off x="7395" y="4091"/>
              <a:ext cx="9" cy="6"/>
            </a:xfrm>
            <a:custGeom>
              <a:avLst/>
              <a:gdLst>
                <a:gd name="T0" fmla="*/ 0 w 5"/>
                <a:gd name="T1" fmla="*/ 2 h 3"/>
                <a:gd name="T2" fmla="*/ 3 w 5"/>
                <a:gd name="T3" fmla="*/ 3 h 3"/>
                <a:gd name="T4" fmla="*/ 4 w 5"/>
                <a:gd name="T5" fmla="*/ 0 h 3"/>
                <a:gd name="T6" fmla="*/ 1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3"/>
                    <a:pt x="2" y="2"/>
                    <a:pt x="3" y="3"/>
                  </a:cubicBezTo>
                  <a:cubicBezTo>
                    <a:pt x="5" y="2"/>
                    <a:pt x="2" y="1"/>
                    <a:pt x="4" y="0"/>
                  </a:cubicBezTo>
                  <a:cubicBezTo>
                    <a:pt x="3" y="0"/>
                    <a:pt x="2" y="0"/>
                    <a:pt x="1" y="0"/>
                  </a:cubicBezTo>
                  <a:cubicBezTo>
                    <a:pt x="3"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83"/>
            <p:cNvSpPr/>
            <p:nvPr/>
          </p:nvSpPr>
          <p:spPr bwMode="auto">
            <a:xfrm>
              <a:off x="7425" y="4093"/>
              <a:ext cx="8" cy="4"/>
            </a:xfrm>
            <a:custGeom>
              <a:avLst/>
              <a:gdLst>
                <a:gd name="T0" fmla="*/ 0 w 4"/>
                <a:gd name="T1" fmla="*/ 1 h 2"/>
                <a:gd name="T2" fmla="*/ 2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2" y="2"/>
                  </a:cubicBezTo>
                  <a:cubicBezTo>
                    <a:pt x="2" y="2"/>
                    <a:pt x="4" y="1"/>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84"/>
            <p:cNvSpPr/>
            <p:nvPr/>
          </p:nvSpPr>
          <p:spPr bwMode="auto">
            <a:xfrm>
              <a:off x="7775" y="4128"/>
              <a:ext cx="15" cy="7"/>
            </a:xfrm>
            <a:custGeom>
              <a:avLst/>
              <a:gdLst>
                <a:gd name="T0" fmla="*/ 0 w 8"/>
                <a:gd name="T1" fmla="*/ 3 h 4"/>
                <a:gd name="T2" fmla="*/ 8 w 8"/>
                <a:gd name="T3" fmla="*/ 3 h 4"/>
                <a:gd name="T4" fmla="*/ 1 w 8"/>
                <a:gd name="T5" fmla="*/ 0 h 4"/>
                <a:gd name="T6" fmla="*/ 0 w 8"/>
                <a:gd name="T7" fmla="*/ 3 h 4"/>
              </a:gdLst>
              <a:ahLst/>
              <a:cxnLst>
                <a:cxn ang="0">
                  <a:pos x="T0" y="T1"/>
                </a:cxn>
                <a:cxn ang="0">
                  <a:pos x="T2" y="T3"/>
                </a:cxn>
                <a:cxn ang="0">
                  <a:pos x="T4" y="T5"/>
                </a:cxn>
                <a:cxn ang="0">
                  <a:pos x="T6" y="T7"/>
                </a:cxn>
              </a:cxnLst>
              <a:rect l="0" t="0" r="r" b="b"/>
              <a:pathLst>
                <a:path w="8" h="4">
                  <a:moveTo>
                    <a:pt x="0" y="3"/>
                  </a:moveTo>
                  <a:cubicBezTo>
                    <a:pt x="2" y="4"/>
                    <a:pt x="5" y="4"/>
                    <a:pt x="8" y="3"/>
                  </a:cubicBezTo>
                  <a:cubicBezTo>
                    <a:pt x="5" y="2"/>
                    <a:pt x="3" y="1"/>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85"/>
            <p:cNvSpPr/>
            <p:nvPr/>
          </p:nvSpPr>
          <p:spPr bwMode="auto">
            <a:xfrm>
              <a:off x="7874" y="4128"/>
              <a:ext cx="8" cy="4"/>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1"/>
                    <a:pt x="3" y="2"/>
                  </a:cubicBezTo>
                  <a:cubicBezTo>
                    <a:pt x="4"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86"/>
            <p:cNvSpPr/>
            <p:nvPr/>
          </p:nvSpPr>
          <p:spPr bwMode="auto">
            <a:xfrm>
              <a:off x="7976" y="4141"/>
              <a:ext cx="11" cy="4"/>
            </a:xfrm>
            <a:custGeom>
              <a:avLst/>
              <a:gdLst>
                <a:gd name="T0" fmla="*/ 0 w 6"/>
                <a:gd name="T1" fmla="*/ 0 h 2"/>
                <a:gd name="T2" fmla="*/ 6 w 6"/>
                <a:gd name="T3" fmla="*/ 1 h 2"/>
                <a:gd name="T4" fmla="*/ 0 w 6"/>
                <a:gd name="T5" fmla="*/ 0 h 2"/>
              </a:gdLst>
              <a:ahLst/>
              <a:cxnLst>
                <a:cxn ang="0">
                  <a:pos x="T0" y="T1"/>
                </a:cxn>
                <a:cxn ang="0">
                  <a:pos x="T2" y="T3"/>
                </a:cxn>
                <a:cxn ang="0">
                  <a:pos x="T4" y="T5"/>
                </a:cxn>
              </a:cxnLst>
              <a:rect l="0" t="0" r="r" b="b"/>
              <a:pathLst>
                <a:path w="6" h="2">
                  <a:moveTo>
                    <a:pt x="0" y="0"/>
                  </a:moveTo>
                  <a:cubicBezTo>
                    <a:pt x="0" y="2"/>
                    <a:pt x="4" y="2"/>
                    <a:pt x="6" y="1"/>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87"/>
            <p:cNvSpPr/>
            <p:nvPr/>
          </p:nvSpPr>
          <p:spPr bwMode="auto">
            <a:xfrm>
              <a:off x="8025" y="4143"/>
              <a:ext cx="16" cy="4"/>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2" y="1"/>
                    <a:pt x="7" y="2"/>
                    <a:pt x="8" y="1"/>
                  </a:cubicBezTo>
                  <a:cubicBezTo>
                    <a:pt x="5"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88"/>
            <p:cNvSpPr/>
            <p:nvPr/>
          </p:nvSpPr>
          <p:spPr bwMode="auto">
            <a:xfrm>
              <a:off x="8123" y="4147"/>
              <a:ext cx="11" cy="6"/>
            </a:xfrm>
            <a:custGeom>
              <a:avLst/>
              <a:gdLst>
                <a:gd name="T0" fmla="*/ 0 w 6"/>
                <a:gd name="T1" fmla="*/ 2 h 3"/>
                <a:gd name="T2" fmla="*/ 6 w 6"/>
                <a:gd name="T3" fmla="*/ 3 h 3"/>
                <a:gd name="T4" fmla="*/ 0 w 6"/>
                <a:gd name="T5" fmla="*/ 2 h 3"/>
              </a:gdLst>
              <a:ahLst/>
              <a:cxnLst>
                <a:cxn ang="0">
                  <a:pos x="T0" y="T1"/>
                </a:cxn>
                <a:cxn ang="0">
                  <a:pos x="T2" y="T3"/>
                </a:cxn>
                <a:cxn ang="0">
                  <a:pos x="T4" y="T5"/>
                </a:cxn>
              </a:cxnLst>
              <a:rect l="0" t="0" r="r" b="b"/>
              <a:pathLst>
                <a:path w="6" h="3">
                  <a:moveTo>
                    <a:pt x="0" y="2"/>
                  </a:moveTo>
                  <a:cubicBezTo>
                    <a:pt x="2" y="3"/>
                    <a:pt x="4" y="2"/>
                    <a:pt x="6" y="3"/>
                  </a:cubicBezTo>
                  <a:cubicBezTo>
                    <a:pt x="6"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89"/>
            <p:cNvSpPr/>
            <p:nvPr/>
          </p:nvSpPr>
          <p:spPr bwMode="auto">
            <a:xfrm>
              <a:off x="8224" y="4162"/>
              <a:ext cx="6" cy="6"/>
            </a:xfrm>
            <a:custGeom>
              <a:avLst/>
              <a:gdLst>
                <a:gd name="T0" fmla="*/ 1 w 3"/>
                <a:gd name="T1" fmla="*/ 3 h 3"/>
                <a:gd name="T2" fmla="*/ 3 w 3"/>
                <a:gd name="T3" fmla="*/ 1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1" y="2"/>
                    <a:pt x="3" y="2"/>
                    <a:pt x="3" y="1"/>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90"/>
            <p:cNvSpPr/>
            <p:nvPr/>
          </p:nvSpPr>
          <p:spPr bwMode="auto">
            <a:xfrm>
              <a:off x="8551" y="4408"/>
              <a:ext cx="25" cy="8"/>
            </a:xfrm>
            <a:custGeom>
              <a:avLst/>
              <a:gdLst>
                <a:gd name="T0" fmla="*/ 0 w 13"/>
                <a:gd name="T1" fmla="*/ 3 h 4"/>
                <a:gd name="T2" fmla="*/ 13 w 13"/>
                <a:gd name="T3" fmla="*/ 2 h 4"/>
                <a:gd name="T4" fmla="*/ 0 w 13"/>
                <a:gd name="T5" fmla="*/ 3 h 4"/>
              </a:gdLst>
              <a:ahLst/>
              <a:cxnLst>
                <a:cxn ang="0">
                  <a:pos x="T0" y="T1"/>
                </a:cxn>
                <a:cxn ang="0">
                  <a:pos x="T2" y="T3"/>
                </a:cxn>
                <a:cxn ang="0">
                  <a:pos x="T4" y="T5"/>
                </a:cxn>
              </a:cxnLst>
              <a:rect l="0" t="0" r="r" b="b"/>
              <a:pathLst>
                <a:path w="13" h="4">
                  <a:moveTo>
                    <a:pt x="0" y="3"/>
                  </a:moveTo>
                  <a:cubicBezTo>
                    <a:pt x="4" y="4"/>
                    <a:pt x="9" y="1"/>
                    <a:pt x="13" y="2"/>
                  </a:cubicBezTo>
                  <a:cubicBezTo>
                    <a:pt x="11" y="0"/>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91"/>
            <p:cNvSpPr/>
            <p:nvPr/>
          </p:nvSpPr>
          <p:spPr bwMode="auto">
            <a:xfrm>
              <a:off x="8578" y="4410"/>
              <a:ext cx="10" cy="2"/>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92"/>
            <p:cNvSpPr/>
            <p:nvPr/>
          </p:nvSpPr>
          <p:spPr bwMode="auto">
            <a:xfrm>
              <a:off x="8410" y="4164"/>
              <a:ext cx="21" cy="6"/>
            </a:xfrm>
            <a:custGeom>
              <a:avLst/>
              <a:gdLst>
                <a:gd name="T0" fmla="*/ 2 w 11"/>
                <a:gd name="T1" fmla="*/ 3 h 3"/>
                <a:gd name="T2" fmla="*/ 2 w 11"/>
                <a:gd name="T3" fmla="*/ 1 h 3"/>
                <a:gd name="T4" fmla="*/ 11 w 11"/>
                <a:gd name="T5" fmla="*/ 2 h 3"/>
                <a:gd name="T6" fmla="*/ 0 w 11"/>
                <a:gd name="T7" fmla="*/ 1 h 3"/>
                <a:gd name="T8" fmla="*/ 2 w 11"/>
                <a:gd name="T9" fmla="*/ 3 h 3"/>
              </a:gdLst>
              <a:ahLst/>
              <a:cxnLst>
                <a:cxn ang="0">
                  <a:pos x="T0" y="T1"/>
                </a:cxn>
                <a:cxn ang="0">
                  <a:pos x="T2" y="T3"/>
                </a:cxn>
                <a:cxn ang="0">
                  <a:pos x="T4" y="T5"/>
                </a:cxn>
                <a:cxn ang="0">
                  <a:pos x="T6" y="T7"/>
                </a:cxn>
                <a:cxn ang="0">
                  <a:pos x="T8" y="T9"/>
                </a:cxn>
              </a:cxnLst>
              <a:rect l="0" t="0" r="r" b="b"/>
              <a:pathLst>
                <a:path w="11" h="3">
                  <a:moveTo>
                    <a:pt x="2" y="3"/>
                  </a:moveTo>
                  <a:cubicBezTo>
                    <a:pt x="3" y="3"/>
                    <a:pt x="3" y="2"/>
                    <a:pt x="2" y="1"/>
                  </a:cubicBezTo>
                  <a:cubicBezTo>
                    <a:pt x="6" y="2"/>
                    <a:pt x="7" y="2"/>
                    <a:pt x="11" y="2"/>
                  </a:cubicBezTo>
                  <a:cubicBezTo>
                    <a:pt x="7" y="0"/>
                    <a:pt x="4" y="0"/>
                    <a:pt x="0" y="1"/>
                  </a:cubicBezTo>
                  <a:cubicBezTo>
                    <a:pt x="2"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93"/>
            <p:cNvSpPr/>
            <p:nvPr/>
          </p:nvSpPr>
          <p:spPr bwMode="auto">
            <a:xfrm>
              <a:off x="8442" y="4176"/>
              <a:ext cx="8" cy="6"/>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2"/>
                    <a:pt x="2" y="0"/>
                  </a:cubicBezTo>
                  <a:cubicBezTo>
                    <a:pt x="0"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94"/>
            <p:cNvSpPr/>
            <p:nvPr/>
          </p:nvSpPr>
          <p:spPr bwMode="auto">
            <a:xfrm>
              <a:off x="8437" y="4168"/>
              <a:ext cx="7" cy="4"/>
            </a:xfrm>
            <a:custGeom>
              <a:avLst/>
              <a:gdLst>
                <a:gd name="T0" fmla="*/ 1 w 4"/>
                <a:gd name="T1" fmla="*/ 1 h 2"/>
                <a:gd name="T2" fmla="*/ 2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2" y="2"/>
                  </a:cubicBezTo>
                  <a:cubicBezTo>
                    <a:pt x="3" y="2"/>
                    <a:pt x="4" y="1"/>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95"/>
            <p:cNvSpPr/>
            <p:nvPr/>
          </p:nvSpPr>
          <p:spPr bwMode="auto">
            <a:xfrm>
              <a:off x="8675" y="4166"/>
              <a:ext cx="8" cy="6"/>
            </a:xfrm>
            <a:custGeom>
              <a:avLst/>
              <a:gdLst>
                <a:gd name="T0" fmla="*/ 0 w 4"/>
                <a:gd name="T1" fmla="*/ 2 h 3"/>
                <a:gd name="T2" fmla="*/ 4 w 4"/>
                <a:gd name="T3" fmla="*/ 1 h 3"/>
                <a:gd name="T4" fmla="*/ 1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3" y="1"/>
                    <a:pt x="4" y="1"/>
                  </a:cubicBezTo>
                  <a:cubicBezTo>
                    <a:pt x="3" y="0"/>
                    <a:pt x="2"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96"/>
            <p:cNvSpPr/>
            <p:nvPr/>
          </p:nvSpPr>
          <p:spPr bwMode="auto">
            <a:xfrm>
              <a:off x="8691" y="4159"/>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1"/>
                    <a:pt x="4"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97"/>
            <p:cNvSpPr/>
            <p:nvPr/>
          </p:nvSpPr>
          <p:spPr bwMode="auto">
            <a:xfrm>
              <a:off x="8708" y="4164"/>
              <a:ext cx="34" cy="6"/>
            </a:xfrm>
            <a:custGeom>
              <a:avLst/>
              <a:gdLst>
                <a:gd name="T0" fmla="*/ 0 w 18"/>
                <a:gd name="T1" fmla="*/ 2 h 3"/>
                <a:gd name="T2" fmla="*/ 14 w 18"/>
                <a:gd name="T3" fmla="*/ 2 h 3"/>
                <a:gd name="T4" fmla="*/ 18 w 18"/>
                <a:gd name="T5" fmla="*/ 0 h 3"/>
                <a:gd name="T6" fmla="*/ 0 w 18"/>
                <a:gd name="T7" fmla="*/ 2 h 3"/>
              </a:gdLst>
              <a:ahLst/>
              <a:cxnLst>
                <a:cxn ang="0">
                  <a:pos x="T0" y="T1"/>
                </a:cxn>
                <a:cxn ang="0">
                  <a:pos x="T2" y="T3"/>
                </a:cxn>
                <a:cxn ang="0">
                  <a:pos x="T4" y="T5"/>
                </a:cxn>
                <a:cxn ang="0">
                  <a:pos x="T6" y="T7"/>
                </a:cxn>
              </a:cxnLst>
              <a:rect l="0" t="0" r="r" b="b"/>
              <a:pathLst>
                <a:path w="18" h="3">
                  <a:moveTo>
                    <a:pt x="0" y="2"/>
                  </a:moveTo>
                  <a:cubicBezTo>
                    <a:pt x="5" y="3"/>
                    <a:pt x="9" y="2"/>
                    <a:pt x="14" y="2"/>
                  </a:cubicBezTo>
                  <a:cubicBezTo>
                    <a:pt x="13" y="0"/>
                    <a:pt x="16" y="1"/>
                    <a:pt x="18" y="0"/>
                  </a:cubicBezTo>
                  <a:cubicBezTo>
                    <a:pt x="12" y="0"/>
                    <a:pt x="7"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98"/>
            <p:cNvSpPr/>
            <p:nvPr/>
          </p:nvSpPr>
          <p:spPr bwMode="auto">
            <a:xfrm>
              <a:off x="8739" y="4164"/>
              <a:ext cx="11"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1"/>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99"/>
            <p:cNvSpPr/>
            <p:nvPr/>
          </p:nvSpPr>
          <p:spPr bwMode="auto">
            <a:xfrm>
              <a:off x="8754" y="4162"/>
              <a:ext cx="11" cy="6"/>
            </a:xfrm>
            <a:custGeom>
              <a:avLst/>
              <a:gdLst>
                <a:gd name="T0" fmla="*/ 0 w 6"/>
                <a:gd name="T1" fmla="*/ 2 h 3"/>
                <a:gd name="T2" fmla="*/ 6 w 6"/>
                <a:gd name="T3" fmla="*/ 2 h 3"/>
                <a:gd name="T4" fmla="*/ 0 w 6"/>
                <a:gd name="T5" fmla="*/ 2 h 3"/>
              </a:gdLst>
              <a:ahLst/>
              <a:cxnLst>
                <a:cxn ang="0">
                  <a:pos x="T0" y="T1"/>
                </a:cxn>
                <a:cxn ang="0">
                  <a:pos x="T2" y="T3"/>
                </a:cxn>
                <a:cxn ang="0">
                  <a:pos x="T4" y="T5"/>
                </a:cxn>
              </a:cxnLst>
              <a:rect l="0" t="0" r="r" b="b"/>
              <a:pathLst>
                <a:path w="6" h="3">
                  <a:moveTo>
                    <a:pt x="0" y="2"/>
                  </a:moveTo>
                  <a:cubicBezTo>
                    <a:pt x="2" y="2"/>
                    <a:pt x="4" y="3"/>
                    <a:pt x="6" y="2"/>
                  </a:cubicBezTo>
                  <a:cubicBezTo>
                    <a:pt x="6"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100"/>
            <p:cNvSpPr/>
            <p:nvPr/>
          </p:nvSpPr>
          <p:spPr bwMode="auto">
            <a:xfrm>
              <a:off x="8763" y="4168"/>
              <a:ext cx="16" cy="6"/>
            </a:xfrm>
            <a:custGeom>
              <a:avLst/>
              <a:gdLst>
                <a:gd name="T0" fmla="*/ 0 w 8"/>
                <a:gd name="T1" fmla="*/ 1 h 3"/>
                <a:gd name="T2" fmla="*/ 5 w 8"/>
                <a:gd name="T3" fmla="*/ 3 h 3"/>
                <a:gd name="T4" fmla="*/ 7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3" y="2"/>
                    <a:pt x="4" y="2"/>
                    <a:pt x="5" y="3"/>
                  </a:cubicBezTo>
                  <a:cubicBezTo>
                    <a:pt x="7" y="2"/>
                    <a:pt x="8" y="2"/>
                    <a:pt x="7" y="0"/>
                  </a:cubicBezTo>
                  <a:cubicBezTo>
                    <a:pt x="6"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101"/>
            <p:cNvSpPr/>
            <p:nvPr/>
          </p:nvSpPr>
          <p:spPr bwMode="auto">
            <a:xfrm>
              <a:off x="8771" y="4133"/>
              <a:ext cx="10" cy="4"/>
            </a:xfrm>
            <a:custGeom>
              <a:avLst/>
              <a:gdLst>
                <a:gd name="T0" fmla="*/ 1 w 5"/>
                <a:gd name="T1" fmla="*/ 1 h 2"/>
                <a:gd name="T2" fmla="*/ 5 w 5"/>
                <a:gd name="T3" fmla="*/ 1 h 2"/>
                <a:gd name="T4" fmla="*/ 3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5" y="0"/>
                    <a:pt x="4" y="0"/>
                    <a:pt x="3"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102"/>
            <p:cNvSpPr/>
            <p:nvPr/>
          </p:nvSpPr>
          <p:spPr bwMode="auto">
            <a:xfrm>
              <a:off x="8817" y="4155"/>
              <a:ext cx="21" cy="9"/>
            </a:xfrm>
            <a:custGeom>
              <a:avLst/>
              <a:gdLst>
                <a:gd name="T0" fmla="*/ 0 w 11"/>
                <a:gd name="T1" fmla="*/ 3 h 5"/>
                <a:gd name="T2" fmla="*/ 0 w 11"/>
                <a:gd name="T3" fmla="*/ 4 h 5"/>
                <a:gd name="T4" fmla="*/ 1 w 11"/>
                <a:gd name="T5" fmla="*/ 5 h 5"/>
                <a:gd name="T6" fmla="*/ 11 w 11"/>
                <a:gd name="T7" fmla="*/ 3 h 5"/>
                <a:gd name="T8" fmla="*/ 11 w 11"/>
                <a:gd name="T9" fmla="*/ 2 h 5"/>
                <a:gd name="T10" fmla="*/ 3 w 11"/>
                <a:gd name="T11" fmla="*/ 3 h 5"/>
                <a:gd name="T12" fmla="*/ 5 w 11"/>
                <a:gd name="T13" fmla="*/ 1 h 5"/>
                <a:gd name="T14" fmla="*/ 1 w 11"/>
                <a:gd name="T15" fmla="*/ 2 h 5"/>
                <a:gd name="T16" fmla="*/ 0 w 11"/>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3"/>
                  </a:moveTo>
                  <a:cubicBezTo>
                    <a:pt x="0" y="3"/>
                    <a:pt x="0" y="4"/>
                    <a:pt x="0" y="4"/>
                  </a:cubicBezTo>
                  <a:cubicBezTo>
                    <a:pt x="1" y="5"/>
                    <a:pt x="1" y="5"/>
                    <a:pt x="1" y="5"/>
                  </a:cubicBezTo>
                  <a:cubicBezTo>
                    <a:pt x="3" y="3"/>
                    <a:pt x="8" y="5"/>
                    <a:pt x="11" y="3"/>
                  </a:cubicBezTo>
                  <a:cubicBezTo>
                    <a:pt x="10" y="2"/>
                    <a:pt x="10" y="2"/>
                    <a:pt x="11" y="2"/>
                  </a:cubicBezTo>
                  <a:cubicBezTo>
                    <a:pt x="8" y="2"/>
                    <a:pt x="6" y="2"/>
                    <a:pt x="3" y="3"/>
                  </a:cubicBezTo>
                  <a:cubicBezTo>
                    <a:pt x="1" y="2"/>
                    <a:pt x="5" y="2"/>
                    <a:pt x="5" y="1"/>
                  </a:cubicBezTo>
                  <a:cubicBezTo>
                    <a:pt x="3" y="0"/>
                    <a:pt x="2" y="3"/>
                    <a:pt x="1" y="2"/>
                  </a:cubicBezTo>
                  <a:cubicBezTo>
                    <a:pt x="0" y="2"/>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103"/>
            <p:cNvSpPr/>
            <p:nvPr/>
          </p:nvSpPr>
          <p:spPr bwMode="auto">
            <a:xfrm>
              <a:off x="8790" y="4132"/>
              <a:ext cx="19" cy="3"/>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4" y="2"/>
                    <a:pt x="7" y="2"/>
                    <a:pt x="10" y="0"/>
                  </a:cubicBezTo>
                  <a:cubicBezTo>
                    <a:pt x="7" y="0"/>
                    <a:pt x="4"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104"/>
            <p:cNvSpPr/>
            <p:nvPr/>
          </p:nvSpPr>
          <p:spPr bwMode="auto">
            <a:xfrm>
              <a:off x="8844" y="4157"/>
              <a:ext cx="11" cy="7"/>
            </a:xfrm>
            <a:custGeom>
              <a:avLst/>
              <a:gdLst>
                <a:gd name="T0" fmla="*/ 0 w 6"/>
                <a:gd name="T1" fmla="*/ 2 h 4"/>
                <a:gd name="T2" fmla="*/ 4 w 6"/>
                <a:gd name="T3" fmla="*/ 4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1" y="1"/>
                    <a:pt x="1" y="4"/>
                    <a:pt x="4" y="4"/>
                  </a:cubicBezTo>
                  <a:cubicBezTo>
                    <a:pt x="3" y="2"/>
                    <a:pt x="3" y="2"/>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105"/>
            <p:cNvSpPr/>
            <p:nvPr/>
          </p:nvSpPr>
          <p:spPr bwMode="auto">
            <a:xfrm>
              <a:off x="8851" y="4153"/>
              <a:ext cx="14" cy="4"/>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2" y="2"/>
                    <a:pt x="4" y="1"/>
                    <a:pt x="7" y="0"/>
                  </a:cubicBezTo>
                  <a:cubicBezTo>
                    <a:pt x="3"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106"/>
            <p:cNvSpPr/>
            <p:nvPr/>
          </p:nvSpPr>
          <p:spPr bwMode="auto">
            <a:xfrm>
              <a:off x="8874" y="4153"/>
              <a:ext cx="21" cy="9"/>
            </a:xfrm>
            <a:custGeom>
              <a:avLst/>
              <a:gdLst>
                <a:gd name="T0" fmla="*/ 11 w 11"/>
                <a:gd name="T1" fmla="*/ 2 h 5"/>
                <a:gd name="T2" fmla="*/ 10 w 11"/>
                <a:gd name="T3" fmla="*/ 0 h 5"/>
                <a:gd name="T4" fmla="*/ 0 w 11"/>
                <a:gd name="T5" fmla="*/ 1 h 5"/>
                <a:gd name="T6" fmla="*/ 11 w 11"/>
                <a:gd name="T7" fmla="*/ 2 h 5"/>
              </a:gdLst>
              <a:ahLst/>
              <a:cxnLst>
                <a:cxn ang="0">
                  <a:pos x="T0" y="T1"/>
                </a:cxn>
                <a:cxn ang="0">
                  <a:pos x="T2" y="T3"/>
                </a:cxn>
                <a:cxn ang="0">
                  <a:pos x="T4" y="T5"/>
                </a:cxn>
                <a:cxn ang="0">
                  <a:pos x="T6" y="T7"/>
                </a:cxn>
              </a:cxnLst>
              <a:rect l="0" t="0" r="r" b="b"/>
              <a:pathLst>
                <a:path w="11" h="5">
                  <a:moveTo>
                    <a:pt x="11" y="2"/>
                  </a:moveTo>
                  <a:cubicBezTo>
                    <a:pt x="11" y="1"/>
                    <a:pt x="9" y="1"/>
                    <a:pt x="10" y="0"/>
                  </a:cubicBezTo>
                  <a:cubicBezTo>
                    <a:pt x="7" y="0"/>
                    <a:pt x="3" y="3"/>
                    <a:pt x="0" y="1"/>
                  </a:cubicBezTo>
                  <a:cubicBezTo>
                    <a:pt x="0" y="5"/>
                    <a:pt x="7"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107"/>
            <p:cNvSpPr/>
            <p:nvPr/>
          </p:nvSpPr>
          <p:spPr bwMode="auto">
            <a:xfrm>
              <a:off x="8872" y="4145"/>
              <a:ext cx="21" cy="10"/>
            </a:xfrm>
            <a:custGeom>
              <a:avLst/>
              <a:gdLst>
                <a:gd name="T0" fmla="*/ 0 w 11"/>
                <a:gd name="T1" fmla="*/ 4 h 5"/>
                <a:gd name="T2" fmla="*/ 11 w 11"/>
                <a:gd name="T3" fmla="*/ 2 h 5"/>
                <a:gd name="T4" fmla="*/ 0 w 11"/>
                <a:gd name="T5" fmla="*/ 4 h 5"/>
              </a:gdLst>
              <a:ahLst/>
              <a:cxnLst>
                <a:cxn ang="0">
                  <a:pos x="T0" y="T1"/>
                </a:cxn>
                <a:cxn ang="0">
                  <a:pos x="T2" y="T3"/>
                </a:cxn>
                <a:cxn ang="0">
                  <a:pos x="T4" y="T5"/>
                </a:cxn>
              </a:cxnLst>
              <a:rect l="0" t="0" r="r" b="b"/>
              <a:pathLst>
                <a:path w="11" h="5">
                  <a:moveTo>
                    <a:pt x="0" y="4"/>
                  </a:moveTo>
                  <a:cubicBezTo>
                    <a:pt x="4" y="5"/>
                    <a:pt x="7" y="3"/>
                    <a:pt x="11" y="2"/>
                  </a:cubicBezTo>
                  <a:cubicBezTo>
                    <a:pt x="7"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108"/>
            <p:cNvSpPr/>
            <p:nvPr/>
          </p:nvSpPr>
          <p:spPr bwMode="auto">
            <a:xfrm>
              <a:off x="8888" y="4139"/>
              <a:ext cx="11" cy="6"/>
            </a:xfrm>
            <a:custGeom>
              <a:avLst/>
              <a:gdLst>
                <a:gd name="T0" fmla="*/ 1 w 6"/>
                <a:gd name="T1" fmla="*/ 2 h 3"/>
                <a:gd name="T2" fmla="*/ 6 w 6"/>
                <a:gd name="T3" fmla="*/ 1 h 3"/>
                <a:gd name="T4" fmla="*/ 1 w 6"/>
                <a:gd name="T5" fmla="*/ 2 h 3"/>
              </a:gdLst>
              <a:ahLst/>
              <a:cxnLst>
                <a:cxn ang="0">
                  <a:pos x="T0" y="T1"/>
                </a:cxn>
                <a:cxn ang="0">
                  <a:pos x="T2" y="T3"/>
                </a:cxn>
                <a:cxn ang="0">
                  <a:pos x="T4" y="T5"/>
                </a:cxn>
              </a:cxnLst>
              <a:rect l="0" t="0" r="r" b="b"/>
              <a:pathLst>
                <a:path w="6" h="3">
                  <a:moveTo>
                    <a:pt x="1" y="2"/>
                  </a:moveTo>
                  <a:cubicBezTo>
                    <a:pt x="0" y="3"/>
                    <a:pt x="4" y="1"/>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109"/>
            <p:cNvSpPr/>
            <p:nvPr/>
          </p:nvSpPr>
          <p:spPr bwMode="auto">
            <a:xfrm>
              <a:off x="8893" y="4143"/>
              <a:ext cx="16" cy="6"/>
            </a:xfrm>
            <a:custGeom>
              <a:avLst/>
              <a:gdLst>
                <a:gd name="T0" fmla="*/ 0 w 8"/>
                <a:gd name="T1" fmla="*/ 2 h 3"/>
                <a:gd name="T2" fmla="*/ 8 w 8"/>
                <a:gd name="T3" fmla="*/ 1 h 3"/>
                <a:gd name="T4" fmla="*/ 0 w 8"/>
                <a:gd name="T5" fmla="*/ 2 h 3"/>
              </a:gdLst>
              <a:ahLst/>
              <a:cxnLst>
                <a:cxn ang="0">
                  <a:pos x="T0" y="T1"/>
                </a:cxn>
                <a:cxn ang="0">
                  <a:pos x="T2" y="T3"/>
                </a:cxn>
                <a:cxn ang="0">
                  <a:pos x="T4" y="T5"/>
                </a:cxn>
              </a:cxnLst>
              <a:rect l="0" t="0" r="r" b="b"/>
              <a:pathLst>
                <a:path w="8" h="3">
                  <a:moveTo>
                    <a:pt x="0" y="2"/>
                  </a:moveTo>
                  <a:cubicBezTo>
                    <a:pt x="2" y="2"/>
                    <a:pt x="5" y="3"/>
                    <a:pt x="8" y="1"/>
                  </a:cubicBezTo>
                  <a:cubicBezTo>
                    <a:pt x="5"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110"/>
            <p:cNvSpPr/>
            <p:nvPr/>
          </p:nvSpPr>
          <p:spPr bwMode="auto">
            <a:xfrm>
              <a:off x="8907" y="4133"/>
              <a:ext cx="44" cy="24"/>
            </a:xfrm>
            <a:custGeom>
              <a:avLst/>
              <a:gdLst>
                <a:gd name="T0" fmla="*/ 7 w 23"/>
                <a:gd name="T1" fmla="*/ 9 h 12"/>
                <a:gd name="T2" fmla="*/ 10 w 23"/>
                <a:gd name="T3" fmla="*/ 7 h 12"/>
                <a:gd name="T4" fmla="*/ 7 w 23"/>
                <a:gd name="T5" fmla="*/ 9 h 12"/>
                <a:gd name="T6" fmla="*/ 11 w 23"/>
                <a:gd name="T7" fmla="*/ 10 h 12"/>
                <a:gd name="T8" fmla="*/ 23 w 23"/>
                <a:gd name="T9" fmla="*/ 3 h 12"/>
                <a:gd name="T10" fmla="*/ 15 w 23"/>
                <a:gd name="T11" fmla="*/ 6 h 12"/>
                <a:gd name="T12" fmla="*/ 13 w 23"/>
                <a:gd name="T13" fmla="*/ 3 h 12"/>
                <a:gd name="T14" fmla="*/ 0 w 23"/>
                <a:gd name="T15" fmla="*/ 11 h 12"/>
                <a:gd name="T16" fmla="*/ 7 w 23"/>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7" y="9"/>
                  </a:moveTo>
                  <a:cubicBezTo>
                    <a:pt x="4" y="8"/>
                    <a:pt x="8" y="6"/>
                    <a:pt x="10" y="7"/>
                  </a:cubicBezTo>
                  <a:cubicBezTo>
                    <a:pt x="11" y="9"/>
                    <a:pt x="9" y="9"/>
                    <a:pt x="7" y="9"/>
                  </a:cubicBezTo>
                  <a:cubicBezTo>
                    <a:pt x="8" y="11"/>
                    <a:pt x="10" y="9"/>
                    <a:pt x="11" y="10"/>
                  </a:cubicBezTo>
                  <a:cubicBezTo>
                    <a:pt x="12" y="7"/>
                    <a:pt x="19" y="4"/>
                    <a:pt x="23" y="3"/>
                  </a:cubicBezTo>
                  <a:cubicBezTo>
                    <a:pt x="23" y="0"/>
                    <a:pt x="16" y="4"/>
                    <a:pt x="15" y="6"/>
                  </a:cubicBezTo>
                  <a:cubicBezTo>
                    <a:pt x="15" y="4"/>
                    <a:pt x="11" y="5"/>
                    <a:pt x="13" y="3"/>
                  </a:cubicBezTo>
                  <a:cubicBezTo>
                    <a:pt x="9" y="6"/>
                    <a:pt x="5" y="8"/>
                    <a:pt x="0" y="11"/>
                  </a:cubicBezTo>
                  <a:cubicBezTo>
                    <a:pt x="2" y="12"/>
                    <a:pt x="5"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111"/>
            <p:cNvSpPr/>
            <p:nvPr/>
          </p:nvSpPr>
          <p:spPr bwMode="auto">
            <a:xfrm>
              <a:off x="8947" y="4141"/>
              <a:ext cx="13" cy="8"/>
            </a:xfrm>
            <a:custGeom>
              <a:avLst/>
              <a:gdLst>
                <a:gd name="T0" fmla="*/ 0 w 7"/>
                <a:gd name="T1" fmla="*/ 2 h 4"/>
                <a:gd name="T2" fmla="*/ 2 w 7"/>
                <a:gd name="T3" fmla="*/ 4 h 4"/>
                <a:gd name="T4" fmla="*/ 6 w 7"/>
                <a:gd name="T5" fmla="*/ 3 h 4"/>
                <a:gd name="T6" fmla="*/ 7 w 7"/>
                <a:gd name="T7" fmla="*/ 1 h 4"/>
                <a:gd name="T8" fmla="*/ 4 w 7"/>
                <a:gd name="T9" fmla="*/ 0 h 4"/>
                <a:gd name="T10" fmla="*/ 0 w 7"/>
                <a:gd name="T11" fmla="*/ 2 h 4"/>
              </a:gdLst>
              <a:ahLst/>
              <a:cxnLst>
                <a:cxn ang="0">
                  <a:pos x="T0" y="T1"/>
                </a:cxn>
                <a:cxn ang="0">
                  <a:pos x="T2" y="T3"/>
                </a:cxn>
                <a:cxn ang="0">
                  <a:pos x="T4" y="T5"/>
                </a:cxn>
                <a:cxn ang="0">
                  <a:pos x="T6" y="T7"/>
                </a:cxn>
                <a:cxn ang="0">
                  <a:pos x="T8" y="T9"/>
                </a:cxn>
                <a:cxn ang="0">
                  <a:pos x="T10" y="T11"/>
                </a:cxn>
              </a:cxnLst>
              <a:rect l="0" t="0" r="r" b="b"/>
              <a:pathLst>
                <a:path w="7" h="4">
                  <a:moveTo>
                    <a:pt x="0" y="2"/>
                  </a:moveTo>
                  <a:cubicBezTo>
                    <a:pt x="0" y="3"/>
                    <a:pt x="1" y="3"/>
                    <a:pt x="2" y="4"/>
                  </a:cubicBezTo>
                  <a:cubicBezTo>
                    <a:pt x="3" y="4"/>
                    <a:pt x="5" y="2"/>
                    <a:pt x="6" y="3"/>
                  </a:cubicBezTo>
                  <a:cubicBezTo>
                    <a:pt x="6" y="2"/>
                    <a:pt x="5" y="1"/>
                    <a:pt x="7" y="1"/>
                  </a:cubicBezTo>
                  <a:cubicBezTo>
                    <a:pt x="6" y="1"/>
                    <a:pt x="5" y="1"/>
                    <a:pt x="4" y="0"/>
                  </a:cubicBezTo>
                  <a:cubicBezTo>
                    <a:pt x="2"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112"/>
            <p:cNvSpPr/>
            <p:nvPr/>
          </p:nvSpPr>
          <p:spPr bwMode="auto">
            <a:xfrm>
              <a:off x="8958" y="4147"/>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1"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113"/>
            <p:cNvSpPr/>
            <p:nvPr/>
          </p:nvSpPr>
          <p:spPr bwMode="auto">
            <a:xfrm>
              <a:off x="8964" y="4139"/>
              <a:ext cx="12" cy="8"/>
            </a:xfrm>
            <a:custGeom>
              <a:avLst/>
              <a:gdLst>
                <a:gd name="T0" fmla="*/ 1 w 6"/>
                <a:gd name="T1" fmla="*/ 2 h 4"/>
                <a:gd name="T2" fmla="*/ 4 w 6"/>
                <a:gd name="T3" fmla="*/ 3 h 4"/>
                <a:gd name="T4" fmla="*/ 6 w 6"/>
                <a:gd name="T5" fmla="*/ 1 h 4"/>
                <a:gd name="T6" fmla="*/ 1 w 6"/>
                <a:gd name="T7" fmla="*/ 2 h 4"/>
              </a:gdLst>
              <a:ahLst/>
              <a:cxnLst>
                <a:cxn ang="0">
                  <a:pos x="T0" y="T1"/>
                </a:cxn>
                <a:cxn ang="0">
                  <a:pos x="T2" y="T3"/>
                </a:cxn>
                <a:cxn ang="0">
                  <a:pos x="T4" y="T5"/>
                </a:cxn>
                <a:cxn ang="0">
                  <a:pos x="T6" y="T7"/>
                </a:cxn>
              </a:cxnLst>
              <a:rect l="0" t="0" r="r" b="b"/>
              <a:pathLst>
                <a:path w="6" h="4">
                  <a:moveTo>
                    <a:pt x="1" y="2"/>
                  </a:moveTo>
                  <a:cubicBezTo>
                    <a:pt x="0" y="4"/>
                    <a:pt x="3" y="2"/>
                    <a:pt x="4" y="3"/>
                  </a:cubicBezTo>
                  <a:cubicBezTo>
                    <a:pt x="4" y="2"/>
                    <a:pt x="4" y="2"/>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114"/>
            <p:cNvSpPr/>
            <p:nvPr/>
          </p:nvSpPr>
          <p:spPr bwMode="auto">
            <a:xfrm>
              <a:off x="6077" y="4396"/>
              <a:ext cx="48" cy="29"/>
            </a:xfrm>
            <a:custGeom>
              <a:avLst/>
              <a:gdLst>
                <a:gd name="T0" fmla="*/ 3 w 25"/>
                <a:gd name="T1" fmla="*/ 9 h 15"/>
                <a:gd name="T2" fmla="*/ 2 w 25"/>
                <a:gd name="T3" fmla="*/ 7 h 15"/>
                <a:gd name="T4" fmla="*/ 0 w 25"/>
                <a:gd name="T5" fmla="*/ 9 h 15"/>
                <a:gd name="T6" fmla="*/ 3 w 25"/>
                <a:gd name="T7" fmla="*/ 9 h 15"/>
                <a:gd name="T8" fmla="*/ 16 w 25"/>
                <a:gd name="T9" fmla="*/ 7 h 15"/>
                <a:gd name="T10" fmla="*/ 20 w 25"/>
                <a:gd name="T11" fmla="*/ 6 h 15"/>
                <a:gd name="T12" fmla="*/ 19 w 25"/>
                <a:gd name="T13" fmla="*/ 5 h 15"/>
                <a:gd name="T14" fmla="*/ 22 w 25"/>
                <a:gd name="T15" fmla="*/ 5 h 15"/>
                <a:gd name="T16" fmla="*/ 25 w 25"/>
                <a:gd name="T17" fmla="*/ 0 h 15"/>
                <a:gd name="T18" fmla="*/ 20 w 25"/>
                <a:gd name="T19" fmla="*/ 4 h 15"/>
                <a:gd name="T20" fmla="*/ 15 w 25"/>
                <a:gd name="T21" fmla="*/ 5 h 15"/>
                <a:gd name="T22" fmla="*/ 5 w 25"/>
                <a:gd name="T23" fmla="*/ 5 h 15"/>
                <a:gd name="T24" fmla="*/ 9 w 25"/>
                <a:gd name="T25" fmla="*/ 6 h 15"/>
                <a:gd name="T26" fmla="*/ 3 w 25"/>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5">
                  <a:moveTo>
                    <a:pt x="3" y="9"/>
                  </a:moveTo>
                  <a:cubicBezTo>
                    <a:pt x="2" y="8"/>
                    <a:pt x="4" y="7"/>
                    <a:pt x="2" y="7"/>
                  </a:cubicBezTo>
                  <a:cubicBezTo>
                    <a:pt x="1" y="8"/>
                    <a:pt x="0" y="8"/>
                    <a:pt x="0" y="9"/>
                  </a:cubicBezTo>
                  <a:cubicBezTo>
                    <a:pt x="4" y="8"/>
                    <a:pt x="0" y="15"/>
                    <a:pt x="3" y="9"/>
                  </a:cubicBezTo>
                  <a:cubicBezTo>
                    <a:pt x="7" y="8"/>
                    <a:pt x="11" y="6"/>
                    <a:pt x="16" y="7"/>
                  </a:cubicBezTo>
                  <a:cubicBezTo>
                    <a:pt x="17" y="5"/>
                    <a:pt x="18" y="5"/>
                    <a:pt x="20" y="6"/>
                  </a:cubicBezTo>
                  <a:cubicBezTo>
                    <a:pt x="20" y="5"/>
                    <a:pt x="19" y="5"/>
                    <a:pt x="19" y="5"/>
                  </a:cubicBezTo>
                  <a:cubicBezTo>
                    <a:pt x="21" y="3"/>
                    <a:pt x="20" y="6"/>
                    <a:pt x="22" y="5"/>
                  </a:cubicBezTo>
                  <a:cubicBezTo>
                    <a:pt x="22" y="4"/>
                    <a:pt x="23" y="4"/>
                    <a:pt x="25" y="0"/>
                  </a:cubicBezTo>
                  <a:cubicBezTo>
                    <a:pt x="23" y="0"/>
                    <a:pt x="22" y="2"/>
                    <a:pt x="20" y="4"/>
                  </a:cubicBezTo>
                  <a:cubicBezTo>
                    <a:pt x="18" y="2"/>
                    <a:pt x="17" y="4"/>
                    <a:pt x="15" y="5"/>
                  </a:cubicBezTo>
                  <a:cubicBezTo>
                    <a:pt x="11" y="3"/>
                    <a:pt x="7" y="6"/>
                    <a:pt x="5" y="5"/>
                  </a:cubicBezTo>
                  <a:cubicBezTo>
                    <a:pt x="3" y="7"/>
                    <a:pt x="8" y="7"/>
                    <a:pt x="9" y="6"/>
                  </a:cubicBezTo>
                  <a:cubicBezTo>
                    <a:pt x="7" y="9"/>
                    <a:pt x="5" y="7"/>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115"/>
            <p:cNvSpPr/>
            <p:nvPr/>
          </p:nvSpPr>
          <p:spPr bwMode="auto">
            <a:xfrm>
              <a:off x="6171" y="4404"/>
              <a:ext cx="15" cy="8"/>
            </a:xfrm>
            <a:custGeom>
              <a:avLst/>
              <a:gdLst>
                <a:gd name="T0" fmla="*/ 0 w 8"/>
                <a:gd name="T1" fmla="*/ 4 h 4"/>
                <a:gd name="T2" fmla="*/ 8 w 8"/>
                <a:gd name="T3" fmla="*/ 1 h 4"/>
                <a:gd name="T4" fmla="*/ 6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3" y="4"/>
                    <a:pt x="6" y="2"/>
                    <a:pt x="8" y="1"/>
                  </a:cubicBezTo>
                  <a:cubicBezTo>
                    <a:pt x="6" y="1"/>
                    <a:pt x="7" y="0"/>
                    <a:pt x="6" y="0"/>
                  </a:cubicBezTo>
                  <a:cubicBezTo>
                    <a:pt x="6"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116"/>
            <p:cNvSpPr>
              <a:spLocks noEditPoints="1"/>
            </p:cNvSpPr>
            <p:nvPr/>
          </p:nvSpPr>
          <p:spPr bwMode="auto">
            <a:xfrm>
              <a:off x="6190" y="4089"/>
              <a:ext cx="3183" cy="336"/>
            </a:xfrm>
            <a:custGeom>
              <a:avLst/>
              <a:gdLst>
                <a:gd name="T0" fmla="*/ 92 w 1665"/>
                <a:gd name="T1" fmla="*/ 148 h 174"/>
                <a:gd name="T2" fmla="*/ 836 w 1665"/>
                <a:gd name="T3" fmla="*/ 136 h 174"/>
                <a:gd name="T4" fmla="*/ 426 w 1665"/>
                <a:gd name="T5" fmla="*/ 132 h 174"/>
                <a:gd name="T6" fmla="*/ 205 w 1665"/>
                <a:gd name="T7" fmla="*/ 150 h 174"/>
                <a:gd name="T8" fmla="*/ 96 w 1665"/>
                <a:gd name="T9" fmla="*/ 174 h 174"/>
                <a:gd name="T10" fmla="*/ 254 w 1665"/>
                <a:gd name="T11" fmla="*/ 158 h 174"/>
                <a:gd name="T12" fmla="*/ 1063 w 1665"/>
                <a:gd name="T13" fmla="*/ 160 h 174"/>
                <a:gd name="T14" fmla="*/ 1395 w 1665"/>
                <a:gd name="T15" fmla="*/ 148 h 174"/>
                <a:gd name="T16" fmla="*/ 1529 w 1665"/>
                <a:gd name="T17" fmla="*/ 100 h 174"/>
                <a:gd name="T18" fmla="*/ 1661 w 1665"/>
                <a:gd name="T19" fmla="*/ 32 h 174"/>
                <a:gd name="T20" fmla="*/ 1545 w 1665"/>
                <a:gd name="T21" fmla="*/ 33 h 174"/>
                <a:gd name="T22" fmla="*/ 1420 w 1665"/>
                <a:gd name="T23" fmla="*/ 44 h 174"/>
                <a:gd name="T24" fmla="*/ 1282 w 1665"/>
                <a:gd name="T25" fmla="*/ 47 h 174"/>
                <a:gd name="T26" fmla="*/ 1135 w 1665"/>
                <a:gd name="T27" fmla="*/ 45 h 174"/>
                <a:gd name="T28" fmla="*/ 1012 w 1665"/>
                <a:gd name="T29" fmla="*/ 39 h 174"/>
                <a:gd name="T30" fmla="*/ 873 w 1665"/>
                <a:gd name="T31" fmla="*/ 24 h 174"/>
                <a:gd name="T32" fmla="*/ 747 w 1665"/>
                <a:gd name="T33" fmla="*/ 17 h 174"/>
                <a:gd name="T34" fmla="*/ 679 w 1665"/>
                <a:gd name="T35" fmla="*/ 11 h 174"/>
                <a:gd name="T36" fmla="*/ 617 w 1665"/>
                <a:gd name="T37" fmla="*/ 13 h 174"/>
                <a:gd name="T38" fmla="*/ 499 w 1665"/>
                <a:gd name="T39" fmla="*/ 7 h 174"/>
                <a:gd name="T40" fmla="*/ 390 w 1665"/>
                <a:gd name="T41" fmla="*/ 10 h 174"/>
                <a:gd name="T42" fmla="*/ 231 w 1665"/>
                <a:gd name="T43" fmla="*/ 18 h 174"/>
                <a:gd name="T44" fmla="*/ 156 w 1665"/>
                <a:gd name="T45" fmla="*/ 30 h 174"/>
                <a:gd name="T46" fmla="*/ 305 w 1665"/>
                <a:gd name="T47" fmla="*/ 24 h 174"/>
                <a:gd name="T48" fmla="*/ 389 w 1665"/>
                <a:gd name="T49" fmla="*/ 32 h 174"/>
                <a:gd name="T50" fmla="*/ 293 w 1665"/>
                <a:gd name="T51" fmla="*/ 38 h 174"/>
                <a:gd name="T52" fmla="*/ 118 w 1665"/>
                <a:gd name="T53" fmla="*/ 48 h 174"/>
                <a:gd name="T54" fmla="*/ 17 w 1665"/>
                <a:gd name="T55" fmla="*/ 70 h 174"/>
                <a:gd name="T56" fmla="*/ 110 w 1665"/>
                <a:gd name="T57" fmla="*/ 67 h 174"/>
                <a:gd name="T58" fmla="*/ 72 w 1665"/>
                <a:gd name="T59" fmla="*/ 88 h 174"/>
                <a:gd name="T60" fmla="*/ 263 w 1665"/>
                <a:gd name="T61" fmla="*/ 72 h 174"/>
                <a:gd name="T62" fmla="*/ 430 w 1665"/>
                <a:gd name="T63" fmla="*/ 66 h 174"/>
                <a:gd name="T64" fmla="*/ 400 w 1665"/>
                <a:gd name="T65" fmla="*/ 73 h 174"/>
                <a:gd name="T66" fmla="*/ 272 w 1665"/>
                <a:gd name="T67" fmla="*/ 82 h 174"/>
                <a:gd name="T68" fmla="*/ 124 w 1665"/>
                <a:gd name="T69" fmla="*/ 105 h 174"/>
                <a:gd name="T70" fmla="*/ 154 w 1665"/>
                <a:gd name="T71" fmla="*/ 116 h 174"/>
                <a:gd name="T72" fmla="*/ 24 w 1665"/>
                <a:gd name="T73" fmla="*/ 151 h 174"/>
                <a:gd name="T74" fmla="*/ 1212 w 1665"/>
                <a:gd name="T75" fmla="*/ 48 h 174"/>
                <a:gd name="T76" fmla="*/ 61 w 1665"/>
                <a:gd name="T77" fmla="*/ 91 h 174"/>
                <a:gd name="T78" fmla="*/ 153 w 1665"/>
                <a:gd name="T79" fmla="*/ 106 h 174"/>
                <a:gd name="T80" fmla="*/ 111 w 1665"/>
                <a:gd name="T81" fmla="*/ 77 h 174"/>
                <a:gd name="T82" fmla="*/ 113 w 1665"/>
                <a:gd name="T83" fmla="*/ 63 h 174"/>
                <a:gd name="T84" fmla="*/ 206 w 1665"/>
                <a:gd name="T85" fmla="*/ 99 h 174"/>
                <a:gd name="T86" fmla="*/ 185 w 1665"/>
                <a:gd name="T87" fmla="*/ 67 h 174"/>
                <a:gd name="T88" fmla="*/ 144 w 1665"/>
                <a:gd name="T89" fmla="*/ 42 h 174"/>
                <a:gd name="T90" fmla="*/ 269 w 1665"/>
                <a:gd name="T91" fmla="*/ 69 h 174"/>
                <a:gd name="T92" fmla="*/ 228 w 1665"/>
                <a:gd name="T93" fmla="*/ 20 h 174"/>
                <a:gd name="T94" fmla="*/ 268 w 1665"/>
                <a:gd name="T95" fmla="*/ 21 h 174"/>
                <a:gd name="T96" fmla="*/ 274 w 1665"/>
                <a:gd name="T97" fmla="*/ 14 h 174"/>
                <a:gd name="T98" fmla="*/ 353 w 1665"/>
                <a:gd name="T99" fmla="*/ 17 h 174"/>
                <a:gd name="T100" fmla="*/ 469 w 1665"/>
                <a:gd name="T101" fmla="*/ 71 h 174"/>
                <a:gd name="T102" fmla="*/ 409 w 1665"/>
                <a:gd name="T103" fmla="*/ 29 h 174"/>
                <a:gd name="T104" fmla="*/ 611 w 1665"/>
                <a:gd name="T105" fmla="*/ 134 h 174"/>
                <a:gd name="T106" fmla="*/ 460 w 1665"/>
                <a:gd name="T107" fmla="*/ 11 h 174"/>
                <a:gd name="T108" fmla="*/ 489 w 1665"/>
                <a:gd name="T109" fmla="*/ 6 h 174"/>
                <a:gd name="T110" fmla="*/ 560 w 1665"/>
                <a:gd name="T111" fmla="*/ 19 h 174"/>
                <a:gd name="T112" fmla="*/ 665 w 1665"/>
                <a:gd name="T113" fmla="*/ 44 h 174"/>
                <a:gd name="T114" fmla="*/ 862 w 1665"/>
                <a:gd name="T115" fmla="*/ 140 h 174"/>
                <a:gd name="T116" fmla="*/ 758 w 1665"/>
                <a:gd name="T117" fmla="*/ 18 h 174"/>
                <a:gd name="T118" fmla="*/ 816 w 1665"/>
                <a:gd name="T119" fmla="*/ 26 h 174"/>
                <a:gd name="T120" fmla="*/ 1158 w 1665"/>
                <a:gd name="T121" fmla="*/ 48 h 174"/>
                <a:gd name="T122" fmla="*/ 1537 w 1665"/>
                <a:gd name="T123" fmla="*/ 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5" h="174">
                  <a:moveTo>
                    <a:pt x="3" y="163"/>
                  </a:moveTo>
                  <a:cubicBezTo>
                    <a:pt x="4" y="163"/>
                    <a:pt x="5" y="162"/>
                    <a:pt x="3" y="162"/>
                  </a:cubicBezTo>
                  <a:cubicBezTo>
                    <a:pt x="4" y="161"/>
                    <a:pt x="5" y="162"/>
                    <a:pt x="5" y="162"/>
                  </a:cubicBezTo>
                  <a:cubicBezTo>
                    <a:pt x="7" y="160"/>
                    <a:pt x="6" y="160"/>
                    <a:pt x="7" y="159"/>
                  </a:cubicBezTo>
                  <a:cubicBezTo>
                    <a:pt x="10" y="158"/>
                    <a:pt x="13" y="158"/>
                    <a:pt x="16" y="156"/>
                  </a:cubicBezTo>
                  <a:cubicBezTo>
                    <a:pt x="21" y="158"/>
                    <a:pt x="24" y="154"/>
                    <a:pt x="27" y="154"/>
                  </a:cubicBezTo>
                  <a:cubicBezTo>
                    <a:pt x="28" y="157"/>
                    <a:pt x="22" y="157"/>
                    <a:pt x="22" y="159"/>
                  </a:cubicBezTo>
                  <a:cubicBezTo>
                    <a:pt x="27" y="156"/>
                    <a:pt x="31" y="158"/>
                    <a:pt x="37" y="154"/>
                  </a:cubicBezTo>
                  <a:cubicBezTo>
                    <a:pt x="39" y="155"/>
                    <a:pt x="40" y="156"/>
                    <a:pt x="42" y="153"/>
                  </a:cubicBezTo>
                  <a:cubicBezTo>
                    <a:pt x="44" y="154"/>
                    <a:pt x="43" y="156"/>
                    <a:pt x="41" y="157"/>
                  </a:cubicBezTo>
                  <a:cubicBezTo>
                    <a:pt x="42" y="158"/>
                    <a:pt x="43" y="156"/>
                    <a:pt x="44" y="157"/>
                  </a:cubicBezTo>
                  <a:cubicBezTo>
                    <a:pt x="43" y="156"/>
                    <a:pt x="46" y="154"/>
                    <a:pt x="43" y="153"/>
                  </a:cubicBezTo>
                  <a:cubicBezTo>
                    <a:pt x="47" y="154"/>
                    <a:pt x="50" y="151"/>
                    <a:pt x="54" y="150"/>
                  </a:cubicBezTo>
                  <a:cubicBezTo>
                    <a:pt x="49" y="153"/>
                    <a:pt x="47" y="155"/>
                    <a:pt x="46" y="156"/>
                  </a:cubicBezTo>
                  <a:cubicBezTo>
                    <a:pt x="48" y="157"/>
                    <a:pt x="53" y="153"/>
                    <a:pt x="56" y="151"/>
                  </a:cubicBezTo>
                  <a:cubicBezTo>
                    <a:pt x="57" y="153"/>
                    <a:pt x="60" y="152"/>
                    <a:pt x="62" y="151"/>
                  </a:cubicBezTo>
                  <a:cubicBezTo>
                    <a:pt x="62" y="151"/>
                    <a:pt x="61" y="150"/>
                    <a:pt x="61" y="150"/>
                  </a:cubicBezTo>
                  <a:cubicBezTo>
                    <a:pt x="62" y="149"/>
                    <a:pt x="62" y="149"/>
                    <a:pt x="63" y="149"/>
                  </a:cubicBezTo>
                  <a:cubicBezTo>
                    <a:pt x="63" y="150"/>
                    <a:pt x="62" y="150"/>
                    <a:pt x="64" y="151"/>
                  </a:cubicBezTo>
                  <a:cubicBezTo>
                    <a:pt x="68" y="150"/>
                    <a:pt x="72" y="147"/>
                    <a:pt x="76" y="146"/>
                  </a:cubicBezTo>
                  <a:cubicBezTo>
                    <a:pt x="76" y="146"/>
                    <a:pt x="76" y="147"/>
                    <a:pt x="77" y="147"/>
                  </a:cubicBezTo>
                  <a:cubicBezTo>
                    <a:pt x="72" y="149"/>
                    <a:pt x="71" y="150"/>
                    <a:pt x="67" y="152"/>
                  </a:cubicBezTo>
                  <a:cubicBezTo>
                    <a:pt x="71" y="153"/>
                    <a:pt x="74" y="151"/>
                    <a:pt x="78" y="151"/>
                  </a:cubicBezTo>
                  <a:cubicBezTo>
                    <a:pt x="79" y="149"/>
                    <a:pt x="76" y="151"/>
                    <a:pt x="76" y="150"/>
                  </a:cubicBezTo>
                  <a:cubicBezTo>
                    <a:pt x="76" y="149"/>
                    <a:pt x="77" y="149"/>
                    <a:pt x="78" y="148"/>
                  </a:cubicBezTo>
                  <a:cubicBezTo>
                    <a:pt x="80" y="149"/>
                    <a:pt x="79" y="151"/>
                    <a:pt x="81" y="150"/>
                  </a:cubicBezTo>
                  <a:cubicBezTo>
                    <a:pt x="82" y="149"/>
                    <a:pt x="82" y="149"/>
                    <a:pt x="83" y="148"/>
                  </a:cubicBezTo>
                  <a:cubicBezTo>
                    <a:pt x="82" y="148"/>
                    <a:pt x="82" y="148"/>
                    <a:pt x="81" y="149"/>
                  </a:cubicBezTo>
                  <a:cubicBezTo>
                    <a:pt x="80" y="148"/>
                    <a:pt x="80" y="146"/>
                    <a:pt x="79" y="148"/>
                  </a:cubicBezTo>
                  <a:cubicBezTo>
                    <a:pt x="76" y="147"/>
                    <a:pt x="79" y="145"/>
                    <a:pt x="81" y="145"/>
                  </a:cubicBezTo>
                  <a:cubicBezTo>
                    <a:pt x="79" y="147"/>
                    <a:pt x="84" y="145"/>
                    <a:pt x="83" y="147"/>
                  </a:cubicBezTo>
                  <a:cubicBezTo>
                    <a:pt x="84" y="148"/>
                    <a:pt x="85" y="145"/>
                    <a:pt x="86" y="145"/>
                  </a:cubicBezTo>
                  <a:cubicBezTo>
                    <a:pt x="88" y="146"/>
                    <a:pt x="85" y="148"/>
                    <a:pt x="83" y="148"/>
                  </a:cubicBezTo>
                  <a:cubicBezTo>
                    <a:pt x="82" y="149"/>
                    <a:pt x="85" y="150"/>
                    <a:pt x="84" y="151"/>
                  </a:cubicBezTo>
                  <a:cubicBezTo>
                    <a:pt x="86" y="151"/>
                    <a:pt x="87" y="149"/>
                    <a:pt x="89" y="150"/>
                  </a:cubicBezTo>
                  <a:cubicBezTo>
                    <a:pt x="89" y="152"/>
                    <a:pt x="87" y="152"/>
                    <a:pt x="87" y="153"/>
                  </a:cubicBezTo>
                  <a:cubicBezTo>
                    <a:pt x="89" y="155"/>
                    <a:pt x="90" y="152"/>
                    <a:pt x="92" y="153"/>
                  </a:cubicBezTo>
                  <a:cubicBezTo>
                    <a:pt x="93" y="152"/>
                    <a:pt x="90" y="153"/>
                    <a:pt x="89" y="152"/>
                  </a:cubicBezTo>
                  <a:cubicBezTo>
                    <a:pt x="91" y="152"/>
                    <a:pt x="92" y="151"/>
                    <a:pt x="94" y="151"/>
                  </a:cubicBezTo>
                  <a:cubicBezTo>
                    <a:pt x="91" y="150"/>
                    <a:pt x="92" y="149"/>
                    <a:pt x="92" y="148"/>
                  </a:cubicBezTo>
                  <a:cubicBezTo>
                    <a:pt x="93" y="147"/>
                    <a:pt x="93" y="147"/>
                    <a:pt x="94" y="147"/>
                  </a:cubicBezTo>
                  <a:cubicBezTo>
                    <a:pt x="96" y="147"/>
                    <a:pt x="93" y="149"/>
                    <a:pt x="95" y="149"/>
                  </a:cubicBezTo>
                  <a:cubicBezTo>
                    <a:pt x="96" y="147"/>
                    <a:pt x="100" y="146"/>
                    <a:pt x="103" y="146"/>
                  </a:cubicBezTo>
                  <a:cubicBezTo>
                    <a:pt x="106" y="146"/>
                    <a:pt x="109" y="147"/>
                    <a:pt x="109" y="148"/>
                  </a:cubicBezTo>
                  <a:cubicBezTo>
                    <a:pt x="110" y="147"/>
                    <a:pt x="112" y="147"/>
                    <a:pt x="111" y="145"/>
                  </a:cubicBezTo>
                  <a:cubicBezTo>
                    <a:pt x="114" y="146"/>
                    <a:pt x="113" y="147"/>
                    <a:pt x="114" y="148"/>
                  </a:cubicBezTo>
                  <a:cubicBezTo>
                    <a:pt x="112" y="148"/>
                    <a:pt x="110" y="150"/>
                    <a:pt x="107" y="150"/>
                  </a:cubicBezTo>
                  <a:cubicBezTo>
                    <a:pt x="109" y="151"/>
                    <a:pt x="115" y="150"/>
                    <a:pt x="118" y="149"/>
                  </a:cubicBezTo>
                  <a:cubicBezTo>
                    <a:pt x="119" y="149"/>
                    <a:pt x="117" y="150"/>
                    <a:pt x="119" y="151"/>
                  </a:cubicBezTo>
                  <a:cubicBezTo>
                    <a:pt x="121" y="149"/>
                    <a:pt x="123" y="148"/>
                    <a:pt x="126" y="149"/>
                  </a:cubicBezTo>
                  <a:cubicBezTo>
                    <a:pt x="126" y="147"/>
                    <a:pt x="129" y="147"/>
                    <a:pt x="127" y="145"/>
                  </a:cubicBezTo>
                  <a:cubicBezTo>
                    <a:pt x="129" y="146"/>
                    <a:pt x="130" y="144"/>
                    <a:pt x="133" y="145"/>
                  </a:cubicBezTo>
                  <a:cubicBezTo>
                    <a:pt x="131" y="143"/>
                    <a:pt x="137" y="143"/>
                    <a:pt x="137" y="141"/>
                  </a:cubicBezTo>
                  <a:cubicBezTo>
                    <a:pt x="141" y="142"/>
                    <a:pt x="135" y="144"/>
                    <a:pt x="138" y="144"/>
                  </a:cubicBezTo>
                  <a:cubicBezTo>
                    <a:pt x="139" y="143"/>
                    <a:pt x="141" y="142"/>
                    <a:pt x="142" y="142"/>
                  </a:cubicBezTo>
                  <a:cubicBezTo>
                    <a:pt x="142" y="143"/>
                    <a:pt x="142" y="144"/>
                    <a:pt x="142" y="145"/>
                  </a:cubicBezTo>
                  <a:cubicBezTo>
                    <a:pt x="137" y="147"/>
                    <a:pt x="132" y="146"/>
                    <a:pt x="128" y="149"/>
                  </a:cubicBezTo>
                  <a:cubicBezTo>
                    <a:pt x="129" y="150"/>
                    <a:pt x="130" y="148"/>
                    <a:pt x="132" y="149"/>
                  </a:cubicBezTo>
                  <a:cubicBezTo>
                    <a:pt x="138" y="144"/>
                    <a:pt x="145" y="149"/>
                    <a:pt x="151" y="145"/>
                  </a:cubicBezTo>
                  <a:cubicBezTo>
                    <a:pt x="158" y="147"/>
                    <a:pt x="169" y="141"/>
                    <a:pt x="173" y="144"/>
                  </a:cubicBezTo>
                  <a:cubicBezTo>
                    <a:pt x="175" y="144"/>
                    <a:pt x="177" y="144"/>
                    <a:pt x="179" y="144"/>
                  </a:cubicBezTo>
                  <a:cubicBezTo>
                    <a:pt x="180" y="141"/>
                    <a:pt x="183" y="143"/>
                    <a:pt x="186" y="142"/>
                  </a:cubicBezTo>
                  <a:cubicBezTo>
                    <a:pt x="186" y="142"/>
                    <a:pt x="185" y="143"/>
                    <a:pt x="187" y="143"/>
                  </a:cubicBezTo>
                  <a:cubicBezTo>
                    <a:pt x="187" y="142"/>
                    <a:pt x="190" y="141"/>
                    <a:pt x="190" y="143"/>
                  </a:cubicBezTo>
                  <a:cubicBezTo>
                    <a:pt x="195" y="140"/>
                    <a:pt x="201" y="142"/>
                    <a:pt x="207" y="140"/>
                  </a:cubicBezTo>
                  <a:cubicBezTo>
                    <a:pt x="205" y="139"/>
                    <a:pt x="208" y="138"/>
                    <a:pt x="209" y="137"/>
                  </a:cubicBezTo>
                  <a:cubicBezTo>
                    <a:pt x="210" y="138"/>
                    <a:pt x="207" y="139"/>
                    <a:pt x="207" y="140"/>
                  </a:cubicBezTo>
                  <a:cubicBezTo>
                    <a:pt x="212" y="141"/>
                    <a:pt x="217" y="138"/>
                    <a:pt x="222" y="137"/>
                  </a:cubicBezTo>
                  <a:cubicBezTo>
                    <a:pt x="222" y="140"/>
                    <a:pt x="227" y="139"/>
                    <a:pt x="228" y="138"/>
                  </a:cubicBezTo>
                  <a:cubicBezTo>
                    <a:pt x="229" y="139"/>
                    <a:pt x="230" y="138"/>
                    <a:pt x="231" y="139"/>
                  </a:cubicBezTo>
                  <a:cubicBezTo>
                    <a:pt x="234" y="135"/>
                    <a:pt x="244" y="139"/>
                    <a:pt x="250" y="135"/>
                  </a:cubicBezTo>
                  <a:cubicBezTo>
                    <a:pt x="255" y="138"/>
                    <a:pt x="263" y="131"/>
                    <a:pt x="266" y="134"/>
                  </a:cubicBezTo>
                  <a:cubicBezTo>
                    <a:pt x="265" y="134"/>
                    <a:pt x="263" y="135"/>
                    <a:pt x="262" y="135"/>
                  </a:cubicBezTo>
                  <a:cubicBezTo>
                    <a:pt x="263" y="137"/>
                    <a:pt x="268" y="134"/>
                    <a:pt x="272" y="134"/>
                  </a:cubicBezTo>
                  <a:cubicBezTo>
                    <a:pt x="274" y="134"/>
                    <a:pt x="280" y="136"/>
                    <a:pt x="280" y="134"/>
                  </a:cubicBezTo>
                  <a:cubicBezTo>
                    <a:pt x="281" y="133"/>
                    <a:pt x="282" y="135"/>
                    <a:pt x="283" y="135"/>
                  </a:cubicBezTo>
                  <a:cubicBezTo>
                    <a:pt x="286" y="133"/>
                    <a:pt x="290" y="134"/>
                    <a:pt x="293" y="132"/>
                  </a:cubicBezTo>
                  <a:cubicBezTo>
                    <a:pt x="298" y="133"/>
                    <a:pt x="307" y="132"/>
                    <a:pt x="313" y="131"/>
                  </a:cubicBezTo>
                  <a:cubicBezTo>
                    <a:pt x="400" y="129"/>
                    <a:pt x="486" y="128"/>
                    <a:pt x="573" y="129"/>
                  </a:cubicBezTo>
                  <a:cubicBezTo>
                    <a:pt x="660" y="129"/>
                    <a:pt x="748" y="132"/>
                    <a:pt x="836" y="136"/>
                  </a:cubicBezTo>
                  <a:cubicBezTo>
                    <a:pt x="837" y="137"/>
                    <a:pt x="836" y="138"/>
                    <a:pt x="835" y="138"/>
                  </a:cubicBezTo>
                  <a:cubicBezTo>
                    <a:pt x="822" y="135"/>
                    <a:pt x="809" y="138"/>
                    <a:pt x="796" y="136"/>
                  </a:cubicBezTo>
                  <a:cubicBezTo>
                    <a:pt x="794" y="137"/>
                    <a:pt x="794" y="137"/>
                    <a:pt x="792" y="137"/>
                  </a:cubicBezTo>
                  <a:cubicBezTo>
                    <a:pt x="791" y="136"/>
                    <a:pt x="793" y="137"/>
                    <a:pt x="793" y="136"/>
                  </a:cubicBezTo>
                  <a:cubicBezTo>
                    <a:pt x="791" y="135"/>
                    <a:pt x="789" y="138"/>
                    <a:pt x="787" y="136"/>
                  </a:cubicBezTo>
                  <a:cubicBezTo>
                    <a:pt x="786" y="136"/>
                    <a:pt x="787" y="137"/>
                    <a:pt x="786" y="138"/>
                  </a:cubicBezTo>
                  <a:cubicBezTo>
                    <a:pt x="781" y="135"/>
                    <a:pt x="772" y="135"/>
                    <a:pt x="764" y="136"/>
                  </a:cubicBezTo>
                  <a:cubicBezTo>
                    <a:pt x="758" y="136"/>
                    <a:pt x="753" y="134"/>
                    <a:pt x="746" y="136"/>
                  </a:cubicBezTo>
                  <a:cubicBezTo>
                    <a:pt x="746" y="135"/>
                    <a:pt x="746" y="135"/>
                    <a:pt x="746" y="135"/>
                  </a:cubicBezTo>
                  <a:cubicBezTo>
                    <a:pt x="737" y="136"/>
                    <a:pt x="724" y="133"/>
                    <a:pt x="718" y="135"/>
                  </a:cubicBezTo>
                  <a:cubicBezTo>
                    <a:pt x="716" y="134"/>
                    <a:pt x="718" y="134"/>
                    <a:pt x="716" y="134"/>
                  </a:cubicBezTo>
                  <a:cubicBezTo>
                    <a:pt x="715" y="134"/>
                    <a:pt x="716" y="135"/>
                    <a:pt x="717" y="135"/>
                  </a:cubicBezTo>
                  <a:cubicBezTo>
                    <a:pt x="705" y="133"/>
                    <a:pt x="696" y="136"/>
                    <a:pt x="684" y="133"/>
                  </a:cubicBezTo>
                  <a:cubicBezTo>
                    <a:pt x="682" y="135"/>
                    <a:pt x="677" y="133"/>
                    <a:pt x="674" y="133"/>
                  </a:cubicBezTo>
                  <a:cubicBezTo>
                    <a:pt x="669" y="133"/>
                    <a:pt x="665" y="135"/>
                    <a:pt x="663" y="133"/>
                  </a:cubicBezTo>
                  <a:cubicBezTo>
                    <a:pt x="659" y="134"/>
                    <a:pt x="655" y="134"/>
                    <a:pt x="651" y="132"/>
                  </a:cubicBezTo>
                  <a:cubicBezTo>
                    <a:pt x="649" y="133"/>
                    <a:pt x="652" y="134"/>
                    <a:pt x="650" y="134"/>
                  </a:cubicBezTo>
                  <a:cubicBezTo>
                    <a:pt x="649" y="135"/>
                    <a:pt x="647" y="133"/>
                    <a:pt x="648" y="133"/>
                  </a:cubicBezTo>
                  <a:cubicBezTo>
                    <a:pt x="645" y="135"/>
                    <a:pt x="642" y="133"/>
                    <a:pt x="639" y="134"/>
                  </a:cubicBezTo>
                  <a:cubicBezTo>
                    <a:pt x="638" y="133"/>
                    <a:pt x="639" y="133"/>
                    <a:pt x="640" y="132"/>
                  </a:cubicBezTo>
                  <a:cubicBezTo>
                    <a:pt x="636" y="134"/>
                    <a:pt x="632" y="133"/>
                    <a:pt x="629" y="134"/>
                  </a:cubicBezTo>
                  <a:cubicBezTo>
                    <a:pt x="628" y="131"/>
                    <a:pt x="628" y="133"/>
                    <a:pt x="626" y="132"/>
                  </a:cubicBezTo>
                  <a:cubicBezTo>
                    <a:pt x="626" y="133"/>
                    <a:pt x="624" y="134"/>
                    <a:pt x="623" y="134"/>
                  </a:cubicBezTo>
                  <a:cubicBezTo>
                    <a:pt x="623" y="133"/>
                    <a:pt x="622" y="133"/>
                    <a:pt x="621" y="132"/>
                  </a:cubicBezTo>
                  <a:cubicBezTo>
                    <a:pt x="619" y="134"/>
                    <a:pt x="614" y="131"/>
                    <a:pt x="609" y="134"/>
                  </a:cubicBezTo>
                  <a:cubicBezTo>
                    <a:pt x="608" y="133"/>
                    <a:pt x="608" y="132"/>
                    <a:pt x="609" y="132"/>
                  </a:cubicBezTo>
                  <a:cubicBezTo>
                    <a:pt x="602" y="132"/>
                    <a:pt x="588" y="131"/>
                    <a:pt x="587" y="133"/>
                  </a:cubicBezTo>
                  <a:cubicBezTo>
                    <a:pt x="584" y="133"/>
                    <a:pt x="581" y="131"/>
                    <a:pt x="577" y="133"/>
                  </a:cubicBezTo>
                  <a:cubicBezTo>
                    <a:pt x="575" y="132"/>
                    <a:pt x="570" y="131"/>
                    <a:pt x="568" y="132"/>
                  </a:cubicBezTo>
                  <a:cubicBezTo>
                    <a:pt x="549" y="131"/>
                    <a:pt x="531" y="132"/>
                    <a:pt x="511" y="132"/>
                  </a:cubicBezTo>
                  <a:cubicBezTo>
                    <a:pt x="510" y="132"/>
                    <a:pt x="511" y="133"/>
                    <a:pt x="510" y="133"/>
                  </a:cubicBezTo>
                  <a:cubicBezTo>
                    <a:pt x="508" y="132"/>
                    <a:pt x="508" y="132"/>
                    <a:pt x="506" y="131"/>
                  </a:cubicBezTo>
                  <a:cubicBezTo>
                    <a:pt x="495" y="134"/>
                    <a:pt x="480" y="129"/>
                    <a:pt x="467" y="133"/>
                  </a:cubicBezTo>
                  <a:cubicBezTo>
                    <a:pt x="466" y="133"/>
                    <a:pt x="467" y="132"/>
                    <a:pt x="466" y="132"/>
                  </a:cubicBezTo>
                  <a:cubicBezTo>
                    <a:pt x="461" y="132"/>
                    <a:pt x="456" y="133"/>
                    <a:pt x="452" y="132"/>
                  </a:cubicBezTo>
                  <a:cubicBezTo>
                    <a:pt x="452" y="133"/>
                    <a:pt x="453" y="136"/>
                    <a:pt x="448" y="137"/>
                  </a:cubicBezTo>
                  <a:cubicBezTo>
                    <a:pt x="447" y="136"/>
                    <a:pt x="448" y="135"/>
                    <a:pt x="445" y="135"/>
                  </a:cubicBezTo>
                  <a:cubicBezTo>
                    <a:pt x="445" y="133"/>
                    <a:pt x="448" y="132"/>
                    <a:pt x="449" y="133"/>
                  </a:cubicBezTo>
                  <a:cubicBezTo>
                    <a:pt x="451" y="132"/>
                    <a:pt x="446" y="131"/>
                    <a:pt x="446" y="133"/>
                  </a:cubicBezTo>
                  <a:cubicBezTo>
                    <a:pt x="440" y="130"/>
                    <a:pt x="433" y="134"/>
                    <a:pt x="426" y="132"/>
                  </a:cubicBezTo>
                  <a:cubicBezTo>
                    <a:pt x="425" y="134"/>
                    <a:pt x="421" y="133"/>
                    <a:pt x="418" y="132"/>
                  </a:cubicBezTo>
                  <a:cubicBezTo>
                    <a:pt x="417" y="132"/>
                    <a:pt x="417" y="133"/>
                    <a:pt x="418" y="133"/>
                  </a:cubicBezTo>
                  <a:cubicBezTo>
                    <a:pt x="412" y="132"/>
                    <a:pt x="406" y="133"/>
                    <a:pt x="400" y="132"/>
                  </a:cubicBezTo>
                  <a:cubicBezTo>
                    <a:pt x="400" y="133"/>
                    <a:pt x="400" y="133"/>
                    <a:pt x="400" y="134"/>
                  </a:cubicBezTo>
                  <a:cubicBezTo>
                    <a:pt x="392" y="133"/>
                    <a:pt x="380" y="136"/>
                    <a:pt x="374" y="133"/>
                  </a:cubicBezTo>
                  <a:cubicBezTo>
                    <a:pt x="373" y="134"/>
                    <a:pt x="374" y="134"/>
                    <a:pt x="374" y="134"/>
                  </a:cubicBezTo>
                  <a:cubicBezTo>
                    <a:pt x="365" y="134"/>
                    <a:pt x="356" y="136"/>
                    <a:pt x="347" y="134"/>
                  </a:cubicBezTo>
                  <a:cubicBezTo>
                    <a:pt x="340" y="136"/>
                    <a:pt x="329" y="136"/>
                    <a:pt x="321" y="136"/>
                  </a:cubicBezTo>
                  <a:cubicBezTo>
                    <a:pt x="319" y="137"/>
                    <a:pt x="322" y="138"/>
                    <a:pt x="320" y="138"/>
                  </a:cubicBezTo>
                  <a:cubicBezTo>
                    <a:pt x="319" y="139"/>
                    <a:pt x="318" y="139"/>
                    <a:pt x="318" y="139"/>
                  </a:cubicBezTo>
                  <a:cubicBezTo>
                    <a:pt x="319" y="135"/>
                    <a:pt x="311" y="137"/>
                    <a:pt x="308" y="137"/>
                  </a:cubicBezTo>
                  <a:cubicBezTo>
                    <a:pt x="308" y="139"/>
                    <a:pt x="311" y="137"/>
                    <a:pt x="312" y="138"/>
                  </a:cubicBezTo>
                  <a:cubicBezTo>
                    <a:pt x="313" y="139"/>
                    <a:pt x="309" y="139"/>
                    <a:pt x="309" y="139"/>
                  </a:cubicBezTo>
                  <a:cubicBezTo>
                    <a:pt x="305" y="135"/>
                    <a:pt x="298" y="139"/>
                    <a:pt x="293" y="137"/>
                  </a:cubicBezTo>
                  <a:cubicBezTo>
                    <a:pt x="291" y="138"/>
                    <a:pt x="294" y="139"/>
                    <a:pt x="292" y="140"/>
                  </a:cubicBezTo>
                  <a:cubicBezTo>
                    <a:pt x="291" y="140"/>
                    <a:pt x="290" y="140"/>
                    <a:pt x="290" y="140"/>
                  </a:cubicBezTo>
                  <a:cubicBezTo>
                    <a:pt x="289" y="140"/>
                    <a:pt x="291" y="139"/>
                    <a:pt x="291" y="138"/>
                  </a:cubicBezTo>
                  <a:cubicBezTo>
                    <a:pt x="290" y="137"/>
                    <a:pt x="288" y="138"/>
                    <a:pt x="287" y="139"/>
                  </a:cubicBezTo>
                  <a:cubicBezTo>
                    <a:pt x="287" y="140"/>
                    <a:pt x="288" y="140"/>
                    <a:pt x="287" y="141"/>
                  </a:cubicBezTo>
                  <a:cubicBezTo>
                    <a:pt x="288" y="142"/>
                    <a:pt x="289" y="140"/>
                    <a:pt x="290" y="141"/>
                  </a:cubicBezTo>
                  <a:cubicBezTo>
                    <a:pt x="288" y="143"/>
                    <a:pt x="286" y="141"/>
                    <a:pt x="285" y="143"/>
                  </a:cubicBezTo>
                  <a:cubicBezTo>
                    <a:pt x="283" y="141"/>
                    <a:pt x="281" y="142"/>
                    <a:pt x="280" y="142"/>
                  </a:cubicBezTo>
                  <a:cubicBezTo>
                    <a:pt x="279" y="141"/>
                    <a:pt x="283" y="142"/>
                    <a:pt x="284" y="141"/>
                  </a:cubicBezTo>
                  <a:cubicBezTo>
                    <a:pt x="281" y="139"/>
                    <a:pt x="286" y="140"/>
                    <a:pt x="287" y="139"/>
                  </a:cubicBezTo>
                  <a:cubicBezTo>
                    <a:pt x="282" y="137"/>
                    <a:pt x="282" y="140"/>
                    <a:pt x="277" y="138"/>
                  </a:cubicBezTo>
                  <a:cubicBezTo>
                    <a:pt x="277" y="139"/>
                    <a:pt x="279" y="140"/>
                    <a:pt x="279" y="140"/>
                  </a:cubicBezTo>
                  <a:cubicBezTo>
                    <a:pt x="278" y="141"/>
                    <a:pt x="278" y="140"/>
                    <a:pt x="277" y="140"/>
                  </a:cubicBezTo>
                  <a:cubicBezTo>
                    <a:pt x="276" y="141"/>
                    <a:pt x="277" y="141"/>
                    <a:pt x="278" y="141"/>
                  </a:cubicBezTo>
                  <a:cubicBezTo>
                    <a:pt x="276" y="144"/>
                    <a:pt x="273" y="143"/>
                    <a:pt x="271" y="145"/>
                  </a:cubicBezTo>
                  <a:cubicBezTo>
                    <a:pt x="269" y="145"/>
                    <a:pt x="268" y="145"/>
                    <a:pt x="268" y="143"/>
                  </a:cubicBezTo>
                  <a:cubicBezTo>
                    <a:pt x="266" y="144"/>
                    <a:pt x="264" y="147"/>
                    <a:pt x="262" y="146"/>
                  </a:cubicBezTo>
                  <a:cubicBezTo>
                    <a:pt x="261" y="145"/>
                    <a:pt x="263" y="144"/>
                    <a:pt x="264" y="143"/>
                  </a:cubicBezTo>
                  <a:cubicBezTo>
                    <a:pt x="262" y="143"/>
                    <a:pt x="261" y="145"/>
                    <a:pt x="261" y="145"/>
                  </a:cubicBezTo>
                  <a:cubicBezTo>
                    <a:pt x="260" y="147"/>
                    <a:pt x="258" y="144"/>
                    <a:pt x="257" y="146"/>
                  </a:cubicBezTo>
                  <a:cubicBezTo>
                    <a:pt x="256" y="145"/>
                    <a:pt x="258" y="144"/>
                    <a:pt x="256" y="144"/>
                  </a:cubicBezTo>
                  <a:cubicBezTo>
                    <a:pt x="254" y="147"/>
                    <a:pt x="246" y="148"/>
                    <a:pt x="246" y="146"/>
                  </a:cubicBezTo>
                  <a:cubicBezTo>
                    <a:pt x="244" y="146"/>
                    <a:pt x="241" y="145"/>
                    <a:pt x="239" y="147"/>
                  </a:cubicBezTo>
                  <a:cubicBezTo>
                    <a:pt x="236" y="145"/>
                    <a:pt x="232" y="149"/>
                    <a:pt x="231" y="146"/>
                  </a:cubicBezTo>
                  <a:cubicBezTo>
                    <a:pt x="229" y="151"/>
                    <a:pt x="221" y="145"/>
                    <a:pt x="217" y="149"/>
                  </a:cubicBezTo>
                  <a:cubicBezTo>
                    <a:pt x="213" y="148"/>
                    <a:pt x="209" y="150"/>
                    <a:pt x="205" y="150"/>
                  </a:cubicBezTo>
                  <a:cubicBezTo>
                    <a:pt x="203" y="149"/>
                    <a:pt x="207" y="149"/>
                    <a:pt x="205" y="148"/>
                  </a:cubicBezTo>
                  <a:cubicBezTo>
                    <a:pt x="198" y="152"/>
                    <a:pt x="191" y="149"/>
                    <a:pt x="185" y="152"/>
                  </a:cubicBezTo>
                  <a:cubicBezTo>
                    <a:pt x="185" y="152"/>
                    <a:pt x="186" y="152"/>
                    <a:pt x="187" y="153"/>
                  </a:cubicBezTo>
                  <a:cubicBezTo>
                    <a:pt x="188" y="153"/>
                    <a:pt x="187" y="154"/>
                    <a:pt x="187" y="154"/>
                  </a:cubicBezTo>
                  <a:cubicBezTo>
                    <a:pt x="184" y="154"/>
                    <a:pt x="181" y="153"/>
                    <a:pt x="178" y="153"/>
                  </a:cubicBezTo>
                  <a:cubicBezTo>
                    <a:pt x="178" y="154"/>
                    <a:pt x="179" y="154"/>
                    <a:pt x="180" y="154"/>
                  </a:cubicBezTo>
                  <a:cubicBezTo>
                    <a:pt x="181" y="155"/>
                    <a:pt x="177" y="154"/>
                    <a:pt x="177" y="156"/>
                  </a:cubicBezTo>
                  <a:cubicBezTo>
                    <a:pt x="177" y="155"/>
                    <a:pt x="176" y="155"/>
                    <a:pt x="175" y="155"/>
                  </a:cubicBezTo>
                  <a:cubicBezTo>
                    <a:pt x="172" y="159"/>
                    <a:pt x="166" y="155"/>
                    <a:pt x="163" y="158"/>
                  </a:cubicBezTo>
                  <a:cubicBezTo>
                    <a:pt x="161" y="157"/>
                    <a:pt x="161" y="157"/>
                    <a:pt x="162" y="155"/>
                  </a:cubicBezTo>
                  <a:cubicBezTo>
                    <a:pt x="161" y="154"/>
                    <a:pt x="160" y="156"/>
                    <a:pt x="158" y="155"/>
                  </a:cubicBezTo>
                  <a:cubicBezTo>
                    <a:pt x="158" y="156"/>
                    <a:pt x="159" y="156"/>
                    <a:pt x="160" y="157"/>
                  </a:cubicBezTo>
                  <a:cubicBezTo>
                    <a:pt x="159" y="158"/>
                    <a:pt x="157" y="158"/>
                    <a:pt x="156" y="159"/>
                  </a:cubicBezTo>
                  <a:cubicBezTo>
                    <a:pt x="155" y="158"/>
                    <a:pt x="156" y="157"/>
                    <a:pt x="157" y="157"/>
                  </a:cubicBezTo>
                  <a:cubicBezTo>
                    <a:pt x="154" y="159"/>
                    <a:pt x="150" y="158"/>
                    <a:pt x="146" y="159"/>
                  </a:cubicBezTo>
                  <a:cubicBezTo>
                    <a:pt x="146" y="158"/>
                    <a:pt x="147" y="157"/>
                    <a:pt x="145" y="157"/>
                  </a:cubicBezTo>
                  <a:cubicBezTo>
                    <a:pt x="144" y="161"/>
                    <a:pt x="133" y="161"/>
                    <a:pt x="130" y="163"/>
                  </a:cubicBezTo>
                  <a:cubicBezTo>
                    <a:pt x="128" y="161"/>
                    <a:pt x="124" y="162"/>
                    <a:pt x="127" y="160"/>
                  </a:cubicBezTo>
                  <a:cubicBezTo>
                    <a:pt x="125" y="160"/>
                    <a:pt x="125" y="161"/>
                    <a:pt x="125" y="163"/>
                  </a:cubicBezTo>
                  <a:cubicBezTo>
                    <a:pt x="123" y="163"/>
                    <a:pt x="122" y="160"/>
                    <a:pt x="119" y="162"/>
                  </a:cubicBezTo>
                  <a:cubicBezTo>
                    <a:pt x="120" y="163"/>
                    <a:pt x="121" y="162"/>
                    <a:pt x="122" y="162"/>
                  </a:cubicBezTo>
                  <a:cubicBezTo>
                    <a:pt x="122" y="162"/>
                    <a:pt x="122" y="163"/>
                    <a:pt x="122" y="163"/>
                  </a:cubicBezTo>
                  <a:cubicBezTo>
                    <a:pt x="117" y="164"/>
                    <a:pt x="112" y="163"/>
                    <a:pt x="107" y="167"/>
                  </a:cubicBezTo>
                  <a:cubicBezTo>
                    <a:pt x="107" y="165"/>
                    <a:pt x="106" y="165"/>
                    <a:pt x="104" y="164"/>
                  </a:cubicBezTo>
                  <a:cubicBezTo>
                    <a:pt x="103" y="165"/>
                    <a:pt x="105" y="166"/>
                    <a:pt x="106" y="166"/>
                  </a:cubicBezTo>
                  <a:cubicBezTo>
                    <a:pt x="104" y="170"/>
                    <a:pt x="101" y="166"/>
                    <a:pt x="99" y="169"/>
                  </a:cubicBezTo>
                  <a:cubicBezTo>
                    <a:pt x="95" y="168"/>
                    <a:pt x="99" y="166"/>
                    <a:pt x="98" y="165"/>
                  </a:cubicBezTo>
                  <a:cubicBezTo>
                    <a:pt x="96" y="167"/>
                    <a:pt x="97" y="168"/>
                    <a:pt x="97" y="169"/>
                  </a:cubicBezTo>
                  <a:cubicBezTo>
                    <a:pt x="95" y="171"/>
                    <a:pt x="95" y="168"/>
                    <a:pt x="94" y="169"/>
                  </a:cubicBezTo>
                  <a:cubicBezTo>
                    <a:pt x="93" y="169"/>
                    <a:pt x="94" y="168"/>
                    <a:pt x="95" y="167"/>
                  </a:cubicBezTo>
                  <a:cubicBezTo>
                    <a:pt x="93" y="167"/>
                    <a:pt x="90" y="169"/>
                    <a:pt x="92" y="170"/>
                  </a:cubicBezTo>
                  <a:cubicBezTo>
                    <a:pt x="88" y="168"/>
                    <a:pt x="88" y="170"/>
                    <a:pt x="85" y="168"/>
                  </a:cubicBezTo>
                  <a:cubicBezTo>
                    <a:pt x="82" y="170"/>
                    <a:pt x="82" y="170"/>
                    <a:pt x="78" y="170"/>
                  </a:cubicBezTo>
                  <a:cubicBezTo>
                    <a:pt x="78" y="171"/>
                    <a:pt x="80" y="171"/>
                    <a:pt x="78" y="173"/>
                  </a:cubicBezTo>
                  <a:cubicBezTo>
                    <a:pt x="81" y="174"/>
                    <a:pt x="81" y="174"/>
                    <a:pt x="81" y="174"/>
                  </a:cubicBezTo>
                  <a:cubicBezTo>
                    <a:pt x="82" y="174"/>
                    <a:pt x="81" y="172"/>
                    <a:pt x="84" y="173"/>
                  </a:cubicBezTo>
                  <a:cubicBezTo>
                    <a:pt x="84" y="173"/>
                    <a:pt x="84" y="172"/>
                    <a:pt x="83" y="172"/>
                  </a:cubicBezTo>
                  <a:cubicBezTo>
                    <a:pt x="86" y="171"/>
                    <a:pt x="96" y="168"/>
                    <a:pt x="95" y="172"/>
                  </a:cubicBezTo>
                  <a:cubicBezTo>
                    <a:pt x="96" y="173"/>
                    <a:pt x="96" y="171"/>
                    <a:pt x="97" y="170"/>
                  </a:cubicBezTo>
                  <a:cubicBezTo>
                    <a:pt x="99" y="171"/>
                    <a:pt x="98" y="173"/>
                    <a:pt x="96" y="174"/>
                  </a:cubicBezTo>
                  <a:cubicBezTo>
                    <a:pt x="98" y="174"/>
                    <a:pt x="103" y="172"/>
                    <a:pt x="100" y="171"/>
                  </a:cubicBezTo>
                  <a:cubicBezTo>
                    <a:pt x="102" y="170"/>
                    <a:pt x="105" y="171"/>
                    <a:pt x="106" y="169"/>
                  </a:cubicBezTo>
                  <a:cubicBezTo>
                    <a:pt x="107" y="169"/>
                    <a:pt x="105" y="171"/>
                    <a:pt x="105" y="172"/>
                  </a:cubicBezTo>
                  <a:cubicBezTo>
                    <a:pt x="107" y="172"/>
                    <a:pt x="112" y="169"/>
                    <a:pt x="111" y="172"/>
                  </a:cubicBezTo>
                  <a:cubicBezTo>
                    <a:pt x="112" y="173"/>
                    <a:pt x="113" y="171"/>
                    <a:pt x="112" y="171"/>
                  </a:cubicBezTo>
                  <a:cubicBezTo>
                    <a:pt x="114" y="170"/>
                    <a:pt x="115" y="170"/>
                    <a:pt x="117" y="171"/>
                  </a:cubicBezTo>
                  <a:cubicBezTo>
                    <a:pt x="118" y="170"/>
                    <a:pt x="117" y="169"/>
                    <a:pt x="118" y="169"/>
                  </a:cubicBezTo>
                  <a:cubicBezTo>
                    <a:pt x="119" y="168"/>
                    <a:pt x="120" y="169"/>
                    <a:pt x="121" y="168"/>
                  </a:cubicBezTo>
                  <a:cubicBezTo>
                    <a:pt x="121" y="168"/>
                    <a:pt x="121" y="169"/>
                    <a:pt x="121" y="170"/>
                  </a:cubicBezTo>
                  <a:cubicBezTo>
                    <a:pt x="125" y="167"/>
                    <a:pt x="129" y="167"/>
                    <a:pt x="134" y="166"/>
                  </a:cubicBezTo>
                  <a:cubicBezTo>
                    <a:pt x="135" y="167"/>
                    <a:pt x="132" y="167"/>
                    <a:pt x="132" y="168"/>
                  </a:cubicBezTo>
                  <a:cubicBezTo>
                    <a:pt x="134" y="169"/>
                    <a:pt x="135" y="167"/>
                    <a:pt x="137" y="168"/>
                  </a:cubicBezTo>
                  <a:cubicBezTo>
                    <a:pt x="135" y="169"/>
                    <a:pt x="133" y="170"/>
                    <a:pt x="130" y="169"/>
                  </a:cubicBezTo>
                  <a:cubicBezTo>
                    <a:pt x="129" y="172"/>
                    <a:pt x="124" y="170"/>
                    <a:pt x="121" y="172"/>
                  </a:cubicBezTo>
                  <a:cubicBezTo>
                    <a:pt x="127" y="172"/>
                    <a:pt x="133" y="170"/>
                    <a:pt x="139" y="169"/>
                  </a:cubicBezTo>
                  <a:cubicBezTo>
                    <a:pt x="140" y="168"/>
                    <a:pt x="137" y="169"/>
                    <a:pt x="137" y="168"/>
                  </a:cubicBezTo>
                  <a:cubicBezTo>
                    <a:pt x="139" y="166"/>
                    <a:pt x="140" y="171"/>
                    <a:pt x="143" y="168"/>
                  </a:cubicBezTo>
                  <a:cubicBezTo>
                    <a:pt x="142" y="168"/>
                    <a:pt x="141" y="168"/>
                    <a:pt x="140" y="168"/>
                  </a:cubicBezTo>
                  <a:cubicBezTo>
                    <a:pt x="141" y="166"/>
                    <a:pt x="143" y="168"/>
                    <a:pt x="144" y="166"/>
                  </a:cubicBezTo>
                  <a:cubicBezTo>
                    <a:pt x="145" y="166"/>
                    <a:pt x="144" y="167"/>
                    <a:pt x="144" y="168"/>
                  </a:cubicBezTo>
                  <a:cubicBezTo>
                    <a:pt x="144" y="168"/>
                    <a:pt x="145" y="167"/>
                    <a:pt x="146" y="168"/>
                  </a:cubicBezTo>
                  <a:cubicBezTo>
                    <a:pt x="147" y="165"/>
                    <a:pt x="155" y="165"/>
                    <a:pt x="159" y="165"/>
                  </a:cubicBezTo>
                  <a:cubicBezTo>
                    <a:pt x="161" y="166"/>
                    <a:pt x="157" y="164"/>
                    <a:pt x="157" y="166"/>
                  </a:cubicBezTo>
                  <a:cubicBezTo>
                    <a:pt x="163" y="164"/>
                    <a:pt x="170" y="163"/>
                    <a:pt x="177" y="163"/>
                  </a:cubicBezTo>
                  <a:cubicBezTo>
                    <a:pt x="178" y="164"/>
                    <a:pt x="176" y="164"/>
                    <a:pt x="176" y="165"/>
                  </a:cubicBezTo>
                  <a:cubicBezTo>
                    <a:pt x="178" y="166"/>
                    <a:pt x="179" y="164"/>
                    <a:pt x="179" y="163"/>
                  </a:cubicBezTo>
                  <a:cubicBezTo>
                    <a:pt x="182" y="162"/>
                    <a:pt x="179" y="165"/>
                    <a:pt x="182" y="165"/>
                  </a:cubicBezTo>
                  <a:cubicBezTo>
                    <a:pt x="185" y="164"/>
                    <a:pt x="180" y="164"/>
                    <a:pt x="182" y="163"/>
                  </a:cubicBezTo>
                  <a:cubicBezTo>
                    <a:pt x="186" y="162"/>
                    <a:pt x="190" y="159"/>
                    <a:pt x="194" y="161"/>
                  </a:cubicBezTo>
                  <a:cubicBezTo>
                    <a:pt x="195" y="159"/>
                    <a:pt x="197" y="159"/>
                    <a:pt x="200" y="158"/>
                  </a:cubicBezTo>
                  <a:cubicBezTo>
                    <a:pt x="202" y="159"/>
                    <a:pt x="201" y="159"/>
                    <a:pt x="202" y="160"/>
                  </a:cubicBezTo>
                  <a:cubicBezTo>
                    <a:pt x="205" y="158"/>
                    <a:pt x="208" y="158"/>
                    <a:pt x="212" y="157"/>
                  </a:cubicBezTo>
                  <a:cubicBezTo>
                    <a:pt x="212" y="159"/>
                    <a:pt x="209" y="159"/>
                    <a:pt x="208" y="159"/>
                  </a:cubicBezTo>
                  <a:cubicBezTo>
                    <a:pt x="210" y="160"/>
                    <a:pt x="214" y="159"/>
                    <a:pt x="217" y="157"/>
                  </a:cubicBezTo>
                  <a:cubicBezTo>
                    <a:pt x="219" y="157"/>
                    <a:pt x="216" y="158"/>
                    <a:pt x="218" y="159"/>
                  </a:cubicBezTo>
                  <a:cubicBezTo>
                    <a:pt x="217" y="160"/>
                    <a:pt x="215" y="160"/>
                    <a:pt x="215" y="161"/>
                  </a:cubicBezTo>
                  <a:cubicBezTo>
                    <a:pt x="221" y="161"/>
                    <a:pt x="225" y="159"/>
                    <a:pt x="231" y="157"/>
                  </a:cubicBezTo>
                  <a:cubicBezTo>
                    <a:pt x="234" y="157"/>
                    <a:pt x="229" y="159"/>
                    <a:pt x="232" y="160"/>
                  </a:cubicBezTo>
                  <a:cubicBezTo>
                    <a:pt x="237" y="159"/>
                    <a:pt x="242" y="158"/>
                    <a:pt x="248" y="159"/>
                  </a:cubicBezTo>
                  <a:cubicBezTo>
                    <a:pt x="250" y="156"/>
                    <a:pt x="252" y="158"/>
                    <a:pt x="254" y="158"/>
                  </a:cubicBezTo>
                  <a:cubicBezTo>
                    <a:pt x="255" y="157"/>
                    <a:pt x="253" y="157"/>
                    <a:pt x="255" y="156"/>
                  </a:cubicBezTo>
                  <a:cubicBezTo>
                    <a:pt x="259" y="158"/>
                    <a:pt x="267" y="153"/>
                    <a:pt x="268" y="156"/>
                  </a:cubicBezTo>
                  <a:cubicBezTo>
                    <a:pt x="274" y="155"/>
                    <a:pt x="283" y="157"/>
                    <a:pt x="288" y="154"/>
                  </a:cubicBezTo>
                  <a:cubicBezTo>
                    <a:pt x="291" y="156"/>
                    <a:pt x="294" y="153"/>
                    <a:pt x="298" y="156"/>
                  </a:cubicBezTo>
                  <a:cubicBezTo>
                    <a:pt x="300" y="154"/>
                    <a:pt x="302" y="155"/>
                    <a:pt x="304" y="153"/>
                  </a:cubicBezTo>
                  <a:cubicBezTo>
                    <a:pt x="306" y="153"/>
                    <a:pt x="305" y="154"/>
                    <a:pt x="306" y="155"/>
                  </a:cubicBezTo>
                  <a:cubicBezTo>
                    <a:pt x="318" y="153"/>
                    <a:pt x="330" y="152"/>
                    <a:pt x="342" y="153"/>
                  </a:cubicBezTo>
                  <a:cubicBezTo>
                    <a:pt x="342" y="153"/>
                    <a:pt x="343" y="152"/>
                    <a:pt x="341" y="152"/>
                  </a:cubicBezTo>
                  <a:cubicBezTo>
                    <a:pt x="351" y="152"/>
                    <a:pt x="361" y="153"/>
                    <a:pt x="370" y="151"/>
                  </a:cubicBezTo>
                  <a:cubicBezTo>
                    <a:pt x="373" y="150"/>
                    <a:pt x="375" y="152"/>
                    <a:pt x="377" y="152"/>
                  </a:cubicBezTo>
                  <a:cubicBezTo>
                    <a:pt x="378" y="151"/>
                    <a:pt x="377" y="151"/>
                    <a:pt x="377" y="150"/>
                  </a:cubicBezTo>
                  <a:cubicBezTo>
                    <a:pt x="380" y="151"/>
                    <a:pt x="384" y="152"/>
                    <a:pt x="389" y="150"/>
                  </a:cubicBezTo>
                  <a:cubicBezTo>
                    <a:pt x="392" y="152"/>
                    <a:pt x="392" y="152"/>
                    <a:pt x="392" y="152"/>
                  </a:cubicBezTo>
                  <a:cubicBezTo>
                    <a:pt x="402" y="150"/>
                    <a:pt x="412" y="151"/>
                    <a:pt x="423" y="151"/>
                  </a:cubicBezTo>
                  <a:cubicBezTo>
                    <a:pt x="423" y="151"/>
                    <a:pt x="423" y="150"/>
                    <a:pt x="423" y="150"/>
                  </a:cubicBezTo>
                  <a:cubicBezTo>
                    <a:pt x="441" y="151"/>
                    <a:pt x="459" y="149"/>
                    <a:pt x="477" y="150"/>
                  </a:cubicBezTo>
                  <a:cubicBezTo>
                    <a:pt x="480" y="148"/>
                    <a:pt x="492" y="150"/>
                    <a:pt x="500" y="150"/>
                  </a:cubicBezTo>
                  <a:cubicBezTo>
                    <a:pt x="504" y="150"/>
                    <a:pt x="508" y="149"/>
                    <a:pt x="511" y="150"/>
                  </a:cubicBezTo>
                  <a:cubicBezTo>
                    <a:pt x="513" y="149"/>
                    <a:pt x="513" y="149"/>
                    <a:pt x="513" y="149"/>
                  </a:cubicBezTo>
                  <a:cubicBezTo>
                    <a:pt x="515" y="151"/>
                    <a:pt x="519" y="148"/>
                    <a:pt x="523" y="150"/>
                  </a:cubicBezTo>
                  <a:cubicBezTo>
                    <a:pt x="532" y="148"/>
                    <a:pt x="544" y="151"/>
                    <a:pt x="554" y="149"/>
                  </a:cubicBezTo>
                  <a:cubicBezTo>
                    <a:pt x="556" y="151"/>
                    <a:pt x="556" y="151"/>
                    <a:pt x="556" y="151"/>
                  </a:cubicBezTo>
                  <a:cubicBezTo>
                    <a:pt x="569" y="149"/>
                    <a:pt x="582" y="152"/>
                    <a:pt x="596" y="150"/>
                  </a:cubicBezTo>
                  <a:cubicBezTo>
                    <a:pt x="601" y="152"/>
                    <a:pt x="608" y="149"/>
                    <a:pt x="613" y="151"/>
                  </a:cubicBezTo>
                  <a:cubicBezTo>
                    <a:pt x="617" y="149"/>
                    <a:pt x="620" y="152"/>
                    <a:pt x="624" y="150"/>
                  </a:cubicBezTo>
                  <a:cubicBezTo>
                    <a:pt x="633" y="152"/>
                    <a:pt x="643" y="151"/>
                    <a:pt x="652" y="151"/>
                  </a:cubicBezTo>
                  <a:cubicBezTo>
                    <a:pt x="674" y="152"/>
                    <a:pt x="695" y="151"/>
                    <a:pt x="716" y="153"/>
                  </a:cubicBezTo>
                  <a:cubicBezTo>
                    <a:pt x="719" y="152"/>
                    <a:pt x="719" y="152"/>
                    <a:pt x="719" y="152"/>
                  </a:cubicBezTo>
                  <a:cubicBezTo>
                    <a:pt x="720" y="151"/>
                    <a:pt x="719" y="152"/>
                    <a:pt x="719" y="153"/>
                  </a:cubicBezTo>
                  <a:cubicBezTo>
                    <a:pt x="730" y="152"/>
                    <a:pt x="739" y="153"/>
                    <a:pt x="750" y="152"/>
                  </a:cubicBezTo>
                  <a:cubicBezTo>
                    <a:pt x="752" y="154"/>
                    <a:pt x="752" y="154"/>
                    <a:pt x="752" y="154"/>
                  </a:cubicBezTo>
                  <a:cubicBezTo>
                    <a:pt x="754" y="154"/>
                    <a:pt x="753" y="151"/>
                    <a:pt x="756" y="153"/>
                  </a:cubicBezTo>
                  <a:cubicBezTo>
                    <a:pt x="757" y="153"/>
                    <a:pt x="756" y="153"/>
                    <a:pt x="755" y="153"/>
                  </a:cubicBezTo>
                  <a:cubicBezTo>
                    <a:pt x="756" y="154"/>
                    <a:pt x="758" y="154"/>
                    <a:pt x="758" y="153"/>
                  </a:cubicBezTo>
                  <a:cubicBezTo>
                    <a:pt x="843" y="157"/>
                    <a:pt x="925" y="157"/>
                    <a:pt x="1011" y="160"/>
                  </a:cubicBezTo>
                  <a:cubicBezTo>
                    <a:pt x="1012" y="159"/>
                    <a:pt x="1012" y="159"/>
                    <a:pt x="1012" y="159"/>
                  </a:cubicBezTo>
                  <a:cubicBezTo>
                    <a:pt x="1024" y="161"/>
                    <a:pt x="1036" y="159"/>
                    <a:pt x="1047" y="161"/>
                  </a:cubicBezTo>
                  <a:cubicBezTo>
                    <a:pt x="1049" y="161"/>
                    <a:pt x="1051" y="159"/>
                    <a:pt x="1051" y="161"/>
                  </a:cubicBezTo>
                  <a:cubicBezTo>
                    <a:pt x="1053" y="160"/>
                    <a:pt x="1058" y="160"/>
                    <a:pt x="1061" y="161"/>
                  </a:cubicBezTo>
                  <a:cubicBezTo>
                    <a:pt x="1063" y="160"/>
                    <a:pt x="1063" y="160"/>
                    <a:pt x="1063" y="160"/>
                  </a:cubicBezTo>
                  <a:cubicBezTo>
                    <a:pt x="1067" y="161"/>
                    <a:pt x="1071" y="161"/>
                    <a:pt x="1075" y="160"/>
                  </a:cubicBezTo>
                  <a:cubicBezTo>
                    <a:pt x="1095" y="163"/>
                    <a:pt x="1115" y="160"/>
                    <a:pt x="1134" y="165"/>
                  </a:cubicBezTo>
                  <a:cubicBezTo>
                    <a:pt x="1136" y="164"/>
                    <a:pt x="1136" y="164"/>
                    <a:pt x="1136" y="164"/>
                  </a:cubicBezTo>
                  <a:cubicBezTo>
                    <a:pt x="1139" y="165"/>
                    <a:pt x="1145" y="165"/>
                    <a:pt x="1147" y="164"/>
                  </a:cubicBezTo>
                  <a:cubicBezTo>
                    <a:pt x="1148" y="164"/>
                    <a:pt x="1147" y="165"/>
                    <a:pt x="1148" y="166"/>
                  </a:cubicBezTo>
                  <a:cubicBezTo>
                    <a:pt x="1150" y="163"/>
                    <a:pt x="1152" y="165"/>
                    <a:pt x="1153" y="166"/>
                  </a:cubicBezTo>
                  <a:cubicBezTo>
                    <a:pt x="1158" y="164"/>
                    <a:pt x="1164" y="165"/>
                    <a:pt x="1171" y="165"/>
                  </a:cubicBezTo>
                  <a:cubicBezTo>
                    <a:pt x="1172" y="166"/>
                    <a:pt x="1172" y="167"/>
                    <a:pt x="1172" y="167"/>
                  </a:cubicBezTo>
                  <a:cubicBezTo>
                    <a:pt x="1173" y="167"/>
                    <a:pt x="1174" y="165"/>
                    <a:pt x="1176" y="166"/>
                  </a:cubicBezTo>
                  <a:cubicBezTo>
                    <a:pt x="1177" y="166"/>
                    <a:pt x="1176" y="166"/>
                    <a:pt x="1176" y="165"/>
                  </a:cubicBezTo>
                  <a:cubicBezTo>
                    <a:pt x="1178" y="165"/>
                    <a:pt x="1179" y="166"/>
                    <a:pt x="1181" y="165"/>
                  </a:cubicBezTo>
                  <a:cubicBezTo>
                    <a:pt x="1182" y="165"/>
                    <a:pt x="1181" y="166"/>
                    <a:pt x="1181" y="166"/>
                  </a:cubicBezTo>
                  <a:cubicBezTo>
                    <a:pt x="1183" y="165"/>
                    <a:pt x="1186" y="164"/>
                    <a:pt x="1190" y="165"/>
                  </a:cubicBezTo>
                  <a:cubicBezTo>
                    <a:pt x="1191" y="167"/>
                    <a:pt x="1188" y="166"/>
                    <a:pt x="1186" y="167"/>
                  </a:cubicBezTo>
                  <a:cubicBezTo>
                    <a:pt x="1193" y="165"/>
                    <a:pt x="1199" y="165"/>
                    <a:pt x="1206" y="164"/>
                  </a:cubicBezTo>
                  <a:cubicBezTo>
                    <a:pt x="1208" y="166"/>
                    <a:pt x="1208" y="166"/>
                    <a:pt x="1208" y="166"/>
                  </a:cubicBezTo>
                  <a:cubicBezTo>
                    <a:pt x="1207" y="167"/>
                    <a:pt x="1210" y="165"/>
                    <a:pt x="1207" y="164"/>
                  </a:cubicBezTo>
                  <a:cubicBezTo>
                    <a:pt x="1210" y="163"/>
                    <a:pt x="1213" y="163"/>
                    <a:pt x="1217" y="163"/>
                  </a:cubicBezTo>
                  <a:cubicBezTo>
                    <a:pt x="1218" y="164"/>
                    <a:pt x="1221" y="164"/>
                    <a:pt x="1219" y="165"/>
                  </a:cubicBezTo>
                  <a:cubicBezTo>
                    <a:pt x="1221" y="165"/>
                    <a:pt x="1221" y="163"/>
                    <a:pt x="1224" y="165"/>
                  </a:cubicBezTo>
                  <a:cubicBezTo>
                    <a:pt x="1227" y="164"/>
                    <a:pt x="1223" y="164"/>
                    <a:pt x="1222" y="164"/>
                  </a:cubicBezTo>
                  <a:cubicBezTo>
                    <a:pt x="1226" y="162"/>
                    <a:pt x="1230" y="164"/>
                    <a:pt x="1234" y="162"/>
                  </a:cubicBezTo>
                  <a:cubicBezTo>
                    <a:pt x="1234" y="163"/>
                    <a:pt x="1233" y="163"/>
                    <a:pt x="1232" y="163"/>
                  </a:cubicBezTo>
                  <a:cubicBezTo>
                    <a:pt x="1233" y="164"/>
                    <a:pt x="1235" y="163"/>
                    <a:pt x="1236" y="164"/>
                  </a:cubicBezTo>
                  <a:cubicBezTo>
                    <a:pt x="1235" y="162"/>
                    <a:pt x="1237" y="164"/>
                    <a:pt x="1240" y="162"/>
                  </a:cubicBezTo>
                  <a:cubicBezTo>
                    <a:pt x="1249" y="165"/>
                    <a:pt x="1259" y="159"/>
                    <a:pt x="1267" y="163"/>
                  </a:cubicBezTo>
                  <a:cubicBezTo>
                    <a:pt x="1269" y="160"/>
                    <a:pt x="1275" y="161"/>
                    <a:pt x="1278" y="160"/>
                  </a:cubicBezTo>
                  <a:cubicBezTo>
                    <a:pt x="1278" y="162"/>
                    <a:pt x="1274" y="161"/>
                    <a:pt x="1272" y="162"/>
                  </a:cubicBezTo>
                  <a:cubicBezTo>
                    <a:pt x="1272" y="162"/>
                    <a:pt x="1273" y="162"/>
                    <a:pt x="1274" y="163"/>
                  </a:cubicBezTo>
                  <a:cubicBezTo>
                    <a:pt x="1271" y="164"/>
                    <a:pt x="1268" y="166"/>
                    <a:pt x="1265" y="166"/>
                  </a:cubicBezTo>
                  <a:cubicBezTo>
                    <a:pt x="1265" y="163"/>
                    <a:pt x="1257" y="166"/>
                    <a:pt x="1255" y="166"/>
                  </a:cubicBezTo>
                  <a:cubicBezTo>
                    <a:pt x="1261" y="168"/>
                    <a:pt x="1271" y="167"/>
                    <a:pt x="1277" y="165"/>
                  </a:cubicBezTo>
                  <a:cubicBezTo>
                    <a:pt x="1278" y="165"/>
                    <a:pt x="1276" y="166"/>
                    <a:pt x="1275" y="166"/>
                  </a:cubicBezTo>
                  <a:cubicBezTo>
                    <a:pt x="1279" y="166"/>
                    <a:pt x="1286" y="166"/>
                    <a:pt x="1286" y="163"/>
                  </a:cubicBezTo>
                  <a:cubicBezTo>
                    <a:pt x="1288" y="163"/>
                    <a:pt x="1287" y="164"/>
                    <a:pt x="1288" y="165"/>
                  </a:cubicBezTo>
                  <a:cubicBezTo>
                    <a:pt x="1295" y="163"/>
                    <a:pt x="1299" y="163"/>
                    <a:pt x="1305" y="161"/>
                  </a:cubicBezTo>
                  <a:cubicBezTo>
                    <a:pt x="1314" y="161"/>
                    <a:pt x="1322" y="161"/>
                    <a:pt x="1330" y="158"/>
                  </a:cubicBezTo>
                  <a:cubicBezTo>
                    <a:pt x="1335" y="159"/>
                    <a:pt x="1343" y="158"/>
                    <a:pt x="1346" y="155"/>
                  </a:cubicBezTo>
                  <a:cubicBezTo>
                    <a:pt x="1356" y="157"/>
                    <a:pt x="1375" y="149"/>
                    <a:pt x="1388" y="154"/>
                  </a:cubicBezTo>
                  <a:cubicBezTo>
                    <a:pt x="1385" y="149"/>
                    <a:pt x="1396" y="152"/>
                    <a:pt x="1395" y="148"/>
                  </a:cubicBezTo>
                  <a:cubicBezTo>
                    <a:pt x="1398" y="148"/>
                    <a:pt x="1401" y="144"/>
                    <a:pt x="1404" y="147"/>
                  </a:cubicBezTo>
                  <a:cubicBezTo>
                    <a:pt x="1415" y="143"/>
                    <a:pt x="1427" y="143"/>
                    <a:pt x="1438" y="146"/>
                  </a:cubicBezTo>
                  <a:cubicBezTo>
                    <a:pt x="1439" y="145"/>
                    <a:pt x="1441" y="144"/>
                    <a:pt x="1440" y="143"/>
                  </a:cubicBezTo>
                  <a:cubicBezTo>
                    <a:pt x="1442" y="142"/>
                    <a:pt x="1444" y="143"/>
                    <a:pt x="1445" y="144"/>
                  </a:cubicBezTo>
                  <a:cubicBezTo>
                    <a:pt x="1447" y="142"/>
                    <a:pt x="1448" y="143"/>
                    <a:pt x="1450" y="143"/>
                  </a:cubicBezTo>
                  <a:cubicBezTo>
                    <a:pt x="1451" y="141"/>
                    <a:pt x="1452" y="142"/>
                    <a:pt x="1453" y="140"/>
                  </a:cubicBezTo>
                  <a:cubicBezTo>
                    <a:pt x="1452" y="139"/>
                    <a:pt x="1451" y="140"/>
                    <a:pt x="1450" y="140"/>
                  </a:cubicBezTo>
                  <a:cubicBezTo>
                    <a:pt x="1457" y="137"/>
                    <a:pt x="1469" y="137"/>
                    <a:pt x="1477" y="140"/>
                  </a:cubicBezTo>
                  <a:cubicBezTo>
                    <a:pt x="1478" y="138"/>
                    <a:pt x="1482" y="137"/>
                    <a:pt x="1485" y="138"/>
                  </a:cubicBezTo>
                  <a:cubicBezTo>
                    <a:pt x="1492" y="133"/>
                    <a:pt x="1500" y="130"/>
                    <a:pt x="1509" y="128"/>
                  </a:cubicBezTo>
                  <a:cubicBezTo>
                    <a:pt x="1512" y="130"/>
                    <a:pt x="1512" y="130"/>
                    <a:pt x="1512" y="130"/>
                  </a:cubicBezTo>
                  <a:cubicBezTo>
                    <a:pt x="1511" y="128"/>
                    <a:pt x="1517" y="128"/>
                    <a:pt x="1519" y="127"/>
                  </a:cubicBezTo>
                  <a:cubicBezTo>
                    <a:pt x="1519" y="127"/>
                    <a:pt x="1519" y="128"/>
                    <a:pt x="1519" y="128"/>
                  </a:cubicBezTo>
                  <a:cubicBezTo>
                    <a:pt x="1527" y="127"/>
                    <a:pt x="1534" y="126"/>
                    <a:pt x="1540" y="123"/>
                  </a:cubicBezTo>
                  <a:cubicBezTo>
                    <a:pt x="1548" y="122"/>
                    <a:pt x="1559" y="120"/>
                    <a:pt x="1565" y="116"/>
                  </a:cubicBezTo>
                  <a:cubicBezTo>
                    <a:pt x="1570" y="116"/>
                    <a:pt x="1580" y="111"/>
                    <a:pt x="1584" y="109"/>
                  </a:cubicBezTo>
                  <a:cubicBezTo>
                    <a:pt x="1592" y="106"/>
                    <a:pt x="1598" y="104"/>
                    <a:pt x="1603" y="100"/>
                  </a:cubicBezTo>
                  <a:cubicBezTo>
                    <a:pt x="1601" y="100"/>
                    <a:pt x="1601" y="99"/>
                    <a:pt x="1600" y="98"/>
                  </a:cubicBezTo>
                  <a:cubicBezTo>
                    <a:pt x="1602" y="97"/>
                    <a:pt x="1603" y="98"/>
                    <a:pt x="1605" y="97"/>
                  </a:cubicBezTo>
                  <a:cubicBezTo>
                    <a:pt x="1602" y="96"/>
                    <a:pt x="1601" y="97"/>
                    <a:pt x="1599" y="96"/>
                  </a:cubicBezTo>
                  <a:cubicBezTo>
                    <a:pt x="1597" y="99"/>
                    <a:pt x="1592" y="96"/>
                    <a:pt x="1591" y="98"/>
                  </a:cubicBezTo>
                  <a:cubicBezTo>
                    <a:pt x="1590" y="99"/>
                    <a:pt x="1589" y="97"/>
                    <a:pt x="1588" y="96"/>
                  </a:cubicBezTo>
                  <a:cubicBezTo>
                    <a:pt x="1584" y="97"/>
                    <a:pt x="1581" y="98"/>
                    <a:pt x="1578" y="98"/>
                  </a:cubicBezTo>
                  <a:cubicBezTo>
                    <a:pt x="1581" y="96"/>
                    <a:pt x="1582" y="96"/>
                    <a:pt x="1586" y="93"/>
                  </a:cubicBezTo>
                  <a:cubicBezTo>
                    <a:pt x="1580" y="94"/>
                    <a:pt x="1573" y="94"/>
                    <a:pt x="1565" y="96"/>
                  </a:cubicBezTo>
                  <a:cubicBezTo>
                    <a:pt x="1558" y="97"/>
                    <a:pt x="1550" y="98"/>
                    <a:pt x="1543" y="101"/>
                  </a:cubicBezTo>
                  <a:cubicBezTo>
                    <a:pt x="1541" y="101"/>
                    <a:pt x="1540" y="101"/>
                    <a:pt x="1538" y="100"/>
                  </a:cubicBezTo>
                  <a:cubicBezTo>
                    <a:pt x="1538" y="101"/>
                    <a:pt x="1538" y="101"/>
                    <a:pt x="1539" y="102"/>
                  </a:cubicBezTo>
                  <a:cubicBezTo>
                    <a:pt x="1537" y="102"/>
                    <a:pt x="1536" y="103"/>
                    <a:pt x="1534" y="103"/>
                  </a:cubicBezTo>
                  <a:cubicBezTo>
                    <a:pt x="1532" y="100"/>
                    <a:pt x="1526" y="105"/>
                    <a:pt x="1523" y="108"/>
                  </a:cubicBezTo>
                  <a:cubicBezTo>
                    <a:pt x="1521" y="106"/>
                    <a:pt x="1524" y="105"/>
                    <a:pt x="1525" y="104"/>
                  </a:cubicBezTo>
                  <a:cubicBezTo>
                    <a:pt x="1524" y="105"/>
                    <a:pt x="1521" y="104"/>
                    <a:pt x="1521" y="103"/>
                  </a:cubicBezTo>
                  <a:cubicBezTo>
                    <a:pt x="1524" y="101"/>
                    <a:pt x="1525" y="102"/>
                    <a:pt x="1526" y="100"/>
                  </a:cubicBezTo>
                  <a:cubicBezTo>
                    <a:pt x="1525" y="99"/>
                    <a:pt x="1524" y="102"/>
                    <a:pt x="1523" y="100"/>
                  </a:cubicBezTo>
                  <a:cubicBezTo>
                    <a:pt x="1521" y="101"/>
                    <a:pt x="1522" y="102"/>
                    <a:pt x="1520" y="103"/>
                  </a:cubicBezTo>
                  <a:cubicBezTo>
                    <a:pt x="1520" y="103"/>
                    <a:pt x="1519" y="103"/>
                    <a:pt x="1518" y="103"/>
                  </a:cubicBezTo>
                  <a:cubicBezTo>
                    <a:pt x="1518" y="101"/>
                    <a:pt x="1521" y="100"/>
                    <a:pt x="1521" y="99"/>
                  </a:cubicBezTo>
                  <a:cubicBezTo>
                    <a:pt x="1521" y="99"/>
                    <a:pt x="1522" y="99"/>
                    <a:pt x="1522" y="99"/>
                  </a:cubicBezTo>
                  <a:cubicBezTo>
                    <a:pt x="1521" y="101"/>
                    <a:pt x="1525" y="99"/>
                    <a:pt x="1527" y="99"/>
                  </a:cubicBezTo>
                  <a:cubicBezTo>
                    <a:pt x="1528" y="99"/>
                    <a:pt x="1528" y="100"/>
                    <a:pt x="1529" y="100"/>
                  </a:cubicBezTo>
                  <a:cubicBezTo>
                    <a:pt x="1534" y="99"/>
                    <a:pt x="1534" y="96"/>
                    <a:pt x="1539" y="95"/>
                  </a:cubicBezTo>
                  <a:cubicBezTo>
                    <a:pt x="1539" y="96"/>
                    <a:pt x="1535" y="97"/>
                    <a:pt x="1534" y="99"/>
                  </a:cubicBezTo>
                  <a:cubicBezTo>
                    <a:pt x="1536" y="99"/>
                    <a:pt x="1540" y="98"/>
                    <a:pt x="1538" y="96"/>
                  </a:cubicBezTo>
                  <a:cubicBezTo>
                    <a:pt x="1544" y="97"/>
                    <a:pt x="1549" y="94"/>
                    <a:pt x="1554" y="92"/>
                  </a:cubicBezTo>
                  <a:cubicBezTo>
                    <a:pt x="1551" y="91"/>
                    <a:pt x="1547" y="94"/>
                    <a:pt x="1544" y="95"/>
                  </a:cubicBezTo>
                  <a:cubicBezTo>
                    <a:pt x="1546" y="92"/>
                    <a:pt x="1552" y="91"/>
                    <a:pt x="1556" y="92"/>
                  </a:cubicBezTo>
                  <a:cubicBezTo>
                    <a:pt x="1560" y="90"/>
                    <a:pt x="1564" y="89"/>
                    <a:pt x="1568" y="90"/>
                  </a:cubicBezTo>
                  <a:cubicBezTo>
                    <a:pt x="1580" y="84"/>
                    <a:pt x="1593" y="85"/>
                    <a:pt x="1605" y="81"/>
                  </a:cubicBezTo>
                  <a:cubicBezTo>
                    <a:pt x="1602" y="79"/>
                    <a:pt x="1600" y="80"/>
                    <a:pt x="1597" y="78"/>
                  </a:cubicBezTo>
                  <a:cubicBezTo>
                    <a:pt x="1594" y="79"/>
                    <a:pt x="1591" y="79"/>
                    <a:pt x="1588" y="77"/>
                  </a:cubicBezTo>
                  <a:cubicBezTo>
                    <a:pt x="1587" y="78"/>
                    <a:pt x="1587" y="78"/>
                    <a:pt x="1587" y="79"/>
                  </a:cubicBezTo>
                  <a:cubicBezTo>
                    <a:pt x="1585" y="77"/>
                    <a:pt x="1582" y="79"/>
                    <a:pt x="1580" y="78"/>
                  </a:cubicBezTo>
                  <a:cubicBezTo>
                    <a:pt x="1579" y="77"/>
                    <a:pt x="1580" y="76"/>
                    <a:pt x="1582" y="76"/>
                  </a:cubicBezTo>
                  <a:cubicBezTo>
                    <a:pt x="1579" y="74"/>
                    <a:pt x="1576" y="76"/>
                    <a:pt x="1573" y="76"/>
                  </a:cubicBezTo>
                  <a:cubicBezTo>
                    <a:pt x="1571" y="75"/>
                    <a:pt x="1574" y="74"/>
                    <a:pt x="1573" y="74"/>
                  </a:cubicBezTo>
                  <a:cubicBezTo>
                    <a:pt x="1569" y="73"/>
                    <a:pt x="1567" y="75"/>
                    <a:pt x="1562" y="76"/>
                  </a:cubicBezTo>
                  <a:cubicBezTo>
                    <a:pt x="1561" y="74"/>
                    <a:pt x="1566" y="73"/>
                    <a:pt x="1568" y="72"/>
                  </a:cubicBezTo>
                  <a:cubicBezTo>
                    <a:pt x="1567" y="72"/>
                    <a:pt x="1566" y="71"/>
                    <a:pt x="1565" y="71"/>
                  </a:cubicBezTo>
                  <a:cubicBezTo>
                    <a:pt x="1565" y="71"/>
                    <a:pt x="1565" y="71"/>
                    <a:pt x="1566" y="72"/>
                  </a:cubicBezTo>
                  <a:cubicBezTo>
                    <a:pt x="1564" y="73"/>
                    <a:pt x="1562" y="71"/>
                    <a:pt x="1562" y="73"/>
                  </a:cubicBezTo>
                  <a:cubicBezTo>
                    <a:pt x="1561" y="73"/>
                    <a:pt x="1561" y="72"/>
                    <a:pt x="1560" y="72"/>
                  </a:cubicBezTo>
                  <a:cubicBezTo>
                    <a:pt x="1556" y="73"/>
                    <a:pt x="1553" y="73"/>
                    <a:pt x="1550" y="72"/>
                  </a:cubicBezTo>
                  <a:cubicBezTo>
                    <a:pt x="1548" y="73"/>
                    <a:pt x="1548" y="74"/>
                    <a:pt x="1550" y="75"/>
                  </a:cubicBezTo>
                  <a:cubicBezTo>
                    <a:pt x="1548" y="76"/>
                    <a:pt x="1547" y="76"/>
                    <a:pt x="1546" y="76"/>
                  </a:cubicBezTo>
                  <a:cubicBezTo>
                    <a:pt x="1545" y="75"/>
                    <a:pt x="1545" y="74"/>
                    <a:pt x="1544" y="72"/>
                  </a:cubicBezTo>
                  <a:cubicBezTo>
                    <a:pt x="1549" y="72"/>
                    <a:pt x="1555" y="69"/>
                    <a:pt x="1556" y="66"/>
                  </a:cubicBezTo>
                  <a:cubicBezTo>
                    <a:pt x="1562" y="65"/>
                    <a:pt x="1569" y="64"/>
                    <a:pt x="1575" y="65"/>
                  </a:cubicBezTo>
                  <a:cubicBezTo>
                    <a:pt x="1573" y="62"/>
                    <a:pt x="1578" y="63"/>
                    <a:pt x="1581" y="63"/>
                  </a:cubicBezTo>
                  <a:cubicBezTo>
                    <a:pt x="1582" y="64"/>
                    <a:pt x="1578" y="63"/>
                    <a:pt x="1577" y="64"/>
                  </a:cubicBezTo>
                  <a:cubicBezTo>
                    <a:pt x="1580" y="65"/>
                    <a:pt x="1583" y="62"/>
                    <a:pt x="1585" y="62"/>
                  </a:cubicBezTo>
                  <a:cubicBezTo>
                    <a:pt x="1587" y="62"/>
                    <a:pt x="1584" y="63"/>
                    <a:pt x="1587" y="63"/>
                  </a:cubicBezTo>
                  <a:cubicBezTo>
                    <a:pt x="1588" y="61"/>
                    <a:pt x="1595" y="60"/>
                    <a:pt x="1598" y="61"/>
                  </a:cubicBezTo>
                  <a:cubicBezTo>
                    <a:pt x="1601" y="58"/>
                    <a:pt x="1605" y="59"/>
                    <a:pt x="1609" y="58"/>
                  </a:cubicBezTo>
                  <a:cubicBezTo>
                    <a:pt x="1610" y="56"/>
                    <a:pt x="1605" y="58"/>
                    <a:pt x="1604" y="58"/>
                  </a:cubicBezTo>
                  <a:cubicBezTo>
                    <a:pt x="1608" y="56"/>
                    <a:pt x="1616" y="53"/>
                    <a:pt x="1623" y="55"/>
                  </a:cubicBezTo>
                  <a:cubicBezTo>
                    <a:pt x="1627" y="51"/>
                    <a:pt x="1642" y="53"/>
                    <a:pt x="1643" y="47"/>
                  </a:cubicBezTo>
                  <a:cubicBezTo>
                    <a:pt x="1646" y="48"/>
                    <a:pt x="1648" y="44"/>
                    <a:pt x="1651" y="45"/>
                  </a:cubicBezTo>
                  <a:cubicBezTo>
                    <a:pt x="1651" y="46"/>
                    <a:pt x="1649" y="46"/>
                    <a:pt x="1649" y="48"/>
                  </a:cubicBezTo>
                  <a:cubicBezTo>
                    <a:pt x="1657" y="45"/>
                    <a:pt x="1665" y="40"/>
                    <a:pt x="1665" y="36"/>
                  </a:cubicBezTo>
                  <a:cubicBezTo>
                    <a:pt x="1663" y="35"/>
                    <a:pt x="1660" y="34"/>
                    <a:pt x="1661" y="32"/>
                  </a:cubicBezTo>
                  <a:cubicBezTo>
                    <a:pt x="1656" y="31"/>
                    <a:pt x="1649" y="32"/>
                    <a:pt x="1648" y="28"/>
                  </a:cubicBezTo>
                  <a:cubicBezTo>
                    <a:pt x="1646" y="30"/>
                    <a:pt x="1642" y="30"/>
                    <a:pt x="1642" y="32"/>
                  </a:cubicBezTo>
                  <a:cubicBezTo>
                    <a:pt x="1642" y="32"/>
                    <a:pt x="1643" y="31"/>
                    <a:pt x="1644" y="31"/>
                  </a:cubicBezTo>
                  <a:cubicBezTo>
                    <a:pt x="1645" y="32"/>
                    <a:pt x="1644" y="32"/>
                    <a:pt x="1642" y="33"/>
                  </a:cubicBezTo>
                  <a:cubicBezTo>
                    <a:pt x="1641" y="32"/>
                    <a:pt x="1639" y="31"/>
                    <a:pt x="1638" y="32"/>
                  </a:cubicBezTo>
                  <a:cubicBezTo>
                    <a:pt x="1637" y="31"/>
                    <a:pt x="1637" y="30"/>
                    <a:pt x="1639" y="29"/>
                  </a:cubicBezTo>
                  <a:cubicBezTo>
                    <a:pt x="1637" y="29"/>
                    <a:pt x="1636" y="29"/>
                    <a:pt x="1636" y="30"/>
                  </a:cubicBezTo>
                  <a:cubicBezTo>
                    <a:pt x="1633" y="28"/>
                    <a:pt x="1626" y="31"/>
                    <a:pt x="1621" y="33"/>
                  </a:cubicBezTo>
                  <a:cubicBezTo>
                    <a:pt x="1615" y="30"/>
                    <a:pt x="1609" y="35"/>
                    <a:pt x="1604" y="37"/>
                  </a:cubicBezTo>
                  <a:cubicBezTo>
                    <a:pt x="1603" y="37"/>
                    <a:pt x="1603" y="37"/>
                    <a:pt x="1603" y="37"/>
                  </a:cubicBezTo>
                  <a:cubicBezTo>
                    <a:pt x="1605" y="33"/>
                    <a:pt x="1610" y="33"/>
                    <a:pt x="1613" y="30"/>
                  </a:cubicBezTo>
                  <a:cubicBezTo>
                    <a:pt x="1612" y="29"/>
                    <a:pt x="1611" y="30"/>
                    <a:pt x="1610" y="29"/>
                  </a:cubicBezTo>
                  <a:cubicBezTo>
                    <a:pt x="1602" y="33"/>
                    <a:pt x="1596" y="32"/>
                    <a:pt x="1588" y="35"/>
                  </a:cubicBezTo>
                  <a:cubicBezTo>
                    <a:pt x="1587" y="35"/>
                    <a:pt x="1588" y="34"/>
                    <a:pt x="1587" y="34"/>
                  </a:cubicBezTo>
                  <a:cubicBezTo>
                    <a:pt x="1590" y="33"/>
                    <a:pt x="1595" y="31"/>
                    <a:pt x="1596" y="30"/>
                  </a:cubicBezTo>
                  <a:cubicBezTo>
                    <a:pt x="1595" y="29"/>
                    <a:pt x="1594" y="30"/>
                    <a:pt x="1592" y="29"/>
                  </a:cubicBezTo>
                  <a:cubicBezTo>
                    <a:pt x="1593" y="30"/>
                    <a:pt x="1592" y="31"/>
                    <a:pt x="1590" y="30"/>
                  </a:cubicBezTo>
                  <a:cubicBezTo>
                    <a:pt x="1590" y="31"/>
                    <a:pt x="1590" y="32"/>
                    <a:pt x="1590" y="33"/>
                  </a:cubicBezTo>
                  <a:cubicBezTo>
                    <a:pt x="1587" y="32"/>
                    <a:pt x="1580" y="34"/>
                    <a:pt x="1582" y="37"/>
                  </a:cubicBezTo>
                  <a:cubicBezTo>
                    <a:pt x="1580" y="38"/>
                    <a:pt x="1581" y="34"/>
                    <a:pt x="1579" y="36"/>
                  </a:cubicBezTo>
                  <a:cubicBezTo>
                    <a:pt x="1579" y="35"/>
                    <a:pt x="1581" y="35"/>
                    <a:pt x="1580" y="34"/>
                  </a:cubicBezTo>
                  <a:cubicBezTo>
                    <a:pt x="1578" y="33"/>
                    <a:pt x="1576" y="36"/>
                    <a:pt x="1577" y="37"/>
                  </a:cubicBezTo>
                  <a:cubicBezTo>
                    <a:pt x="1576" y="38"/>
                    <a:pt x="1576" y="35"/>
                    <a:pt x="1574" y="35"/>
                  </a:cubicBezTo>
                  <a:cubicBezTo>
                    <a:pt x="1572" y="36"/>
                    <a:pt x="1574" y="37"/>
                    <a:pt x="1572" y="38"/>
                  </a:cubicBezTo>
                  <a:cubicBezTo>
                    <a:pt x="1571" y="39"/>
                    <a:pt x="1570" y="37"/>
                    <a:pt x="1571" y="37"/>
                  </a:cubicBezTo>
                  <a:cubicBezTo>
                    <a:pt x="1569" y="36"/>
                    <a:pt x="1569" y="38"/>
                    <a:pt x="1569" y="39"/>
                  </a:cubicBezTo>
                  <a:cubicBezTo>
                    <a:pt x="1568" y="39"/>
                    <a:pt x="1566" y="38"/>
                    <a:pt x="1566" y="37"/>
                  </a:cubicBezTo>
                  <a:cubicBezTo>
                    <a:pt x="1567" y="35"/>
                    <a:pt x="1568" y="36"/>
                    <a:pt x="1569" y="35"/>
                  </a:cubicBezTo>
                  <a:cubicBezTo>
                    <a:pt x="1566" y="34"/>
                    <a:pt x="1565" y="36"/>
                    <a:pt x="1565" y="38"/>
                  </a:cubicBezTo>
                  <a:cubicBezTo>
                    <a:pt x="1562" y="38"/>
                    <a:pt x="1558" y="39"/>
                    <a:pt x="1556" y="41"/>
                  </a:cubicBezTo>
                  <a:cubicBezTo>
                    <a:pt x="1553" y="40"/>
                    <a:pt x="1556" y="40"/>
                    <a:pt x="1555" y="39"/>
                  </a:cubicBezTo>
                  <a:cubicBezTo>
                    <a:pt x="1557" y="38"/>
                    <a:pt x="1559" y="38"/>
                    <a:pt x="1561" y="37"/>
                  </a:cubicBezTo>
                  <a:cubicBezTo>
                    <a:pt x="1559" y="36"/>
                    <a:pt x="1559" y="35"/>
                    <a:pt x="1561" y="33"/>
                  </a:cubicBezTo>
                  <a:cubicBezTo>
                    <a:pt x="1560" y="32"/>
                    <a:pt x="1559" y="33"/>
                    <a:pt x="1559" y="34"/>
                  </a:cubicBezTo>
                  <a:cubicBezTo>
                    <a:pt x="1558" y="33"/>
                    <a:pt x="1556" y="34"/>
                    <a:pt x="1556" y="32"/>
                  </a:cubicBezTo>
                  <a:cubicBezTo>
                    <a:pt x="1553" y="34"/>
                    <a:pt x="1550" y="34"/>
                    <a:pt x="1546" y="34"/>
                  </a:cubicBezTo>
                  <a:cubicBezTo>
                    <a:pt x="1546" y="33"/>
                    <a:pt x="1549" y="33"/>
                    <a:pt x="1550" y="34"/>
                  </a:cubicBezTo>
                  <a:cubicBezTo>
                    <a:pt x="1551" y="34"/>
                    <a:pt x="1550" y="33"/>
                    <a:pt x="1550" y="33"/>
                  </a:cubicBezTo>
                  <a:cubicBezTo>
                    <a:pt x="1551" y="33"/>
                    <a:pt x="1551" y="33"/>
                    <a:pt x="1551" y="33"/>
                  </a:cubicBezTo>
                  <a:cubicBezTo>
                    <a:pt x="1549" y="31"/>
                    <a:pt x="1547" y="33"/>
                    <a:pt x="1545" y="33"/>
                  </a:cubicBezTo>
                  <a:cubicBezTo>
                    <a:pt x="1544" y="32"/>
                    <a:pt x="1545" y="31"/>
                    <a:pt x="1544" y="29"/>
                  </a:cubicBezTo>
                  <a:cubicBezTo>
                    <a:pt x="1543" y="31"/>
                    <a:pt x="1543" y="30"/>
                    <a:pt x="1541" y="31"/>
                  </a:cubicBezTo>
                  <a:cubicBezTo>
                    <a:pt x="1539" y="31"/>
                    <a:pt x="1540" y="30"/>
                    <a:pt x="1538" y="29"/>
                  </a:cubicBezTo>
                  <a:cubicBezTo>
                    <a:pt x="1537" y="30"/>
                    <a:pt x="1537" y="30"/>
                    <a:pt x="1537" y="31"/>
                  </a:cubicBezTo>
                  <a:cubicBezTo>
                    <a:pt x="1535" y="30"/>
                    <a:pt x="1537" y="29"/>
                    <a:pt x="1535" y="29"/>
                  </a:cubicBezTo>
                  <a:cubicBezTo>
                    <a:pt x="1532" y="30"/>
                    <a:pt x="1529" y="29"/>
                    <a:pt x="1526" y="29"/>
                  </a:cubicBezTo>
                  <a:cubicBezTo>
                    <a:pt x="1524" y="28"/>
                    <a:pt x="1527" y="29"/>
                    <a:pt x="1528" y="27"/>
                  </a:cubicBezTo>
                  <a:cubicBezTo>
                    <a:pt x="1527" y="26"/>
                    <a:pt x="1525" y="28"/>
                    <a:pt x="1524" y="27"/>
                  </a:cubicBezTo>
                  <a:cubicBezTo>
                    <a:pt x="1524" y="27"/>
                    <a:pt x="1523" y="28"/>
                    <a:pt x="1523" y="28"/>
                  </a:cubicBezTo>
                  <a:cubicBezTo>
                    <a:pt x="1516" y="27"/>
                    <a:pt x="1508" y="31"/>
                    <a:pt x="1501" y="30"/>
                  </a:cubicBezTo>
                  <a:cubicBezTo>
                    <a:pt x="1500" y="30"/>
                    <a:pt x="1501" y="31"/>
                    <a:pt x="1502" y="31"/>
                  </a:cubicBezTo>
                  <a:cubicBezTo>
                    <a:pt x="1500" y="32"/>
                    <a:pt x="1499" y="33"/>
                    <a:pt x="1498" y="33"/>
                  </a:cubicBezTo>
                  <a:cubicBezTo>
                    <a:pt x="1496" y="28"/>
                    <a:pt x="1488" y="34"/>
                    <a:pt x="1484" y="33"/>
                  </a:cubicBezTo>
                  <a:cubicBezTo>
                    <a:pt x="1485" y="29"/>
                    <a:pt x="1490" y="30"/>
                    <a:pt x="1495" y="28"/>
                  </a:cubicBezTo>
                  <a:cubicBezTo>
                    <a:pt x="1492" y="27"/>
                    <a:pt x="1490" y="29"/>
                    <a:pt x="1489" y="27"/>
                  </a:cubicBezTo>
                  <a:cubicBezTo>
                    <a:pt x="1486" y="29"/>
                    <a:pt x="1486" y="29"/>
                    <a:pt x="1486" y="29"/>
                  </a:cubicBezTo>
                  <a:cubicBezTo>
                    <a:pt x="1485" y="28"/>
                    <a:pt x="1485" y="28"/>
                    <a:pt x="1484" y="27"/>
                  </a:cubicBezTo>
                  <a:cubicBezTo>
                    <a:pt x="1486" y="27"/>
                    <a:pt x="1487" y="26"/>
                    <a:pt x="1489" y="26"/>
                  </a:cubicBezTo>
                  <a:cubicBezTo>
                    <a:pt x="1488" y="25"/>
                    <a:pt x="1490" y="26"/>
                    <a:pt x="1490" y="24"/>
                  </a:cubicBezTo>
                  <a:cubicBezTo>
                    <a:pt x="1488" y="21"/>
                    <a:pt x="1485" y="27"/>
                    <a:pt x="1483" y="25"/>
                  </a:cubicBezTo>
                  <a:cubicBezTo>
                    <a:pt x="1481" y="27"/>
                    <a:pt x="1478" y="28"/>
                    <a:pt x="1476" y="30"/>
                  </a:cubicBezTo>
                  <a:cubicBezTo>
                    <a:pt x="1474" y="29"/>
                    <a:pt x="1475" y="29"/>
                    <a:pt x="1476" y="28"/>
                  </a:cubicBezTo>
                  <a:cubicBezTo>
                    <a:pt x="1475" y="26"/>
                    <a:pt x="1473" y="27"/>
                    <a:pt x="1471" y="27"/>
                  </a:cubicBezTo>
                  <a:cubicBezTo>
                    <a:pt x="1471" y="28"/>
                    <a:pt x="1471" y="29"/>
                    <a:pt x="1469" y="30"/>
                  </a:cubicBezTo>
                  <a:cubicBezTo>
                    <a:pt x="1470" y="30"/>
                    <a:pt x="1471" y="29"/>
                    <a:pt x="1472" y="30"/>
                  </a:cubicBezTo>
                  <a:cubicBezTo>
                    <a:pt x="1470" y="31"/>
                    <a:pt x="1468" y="31"/>
                    <a:pt x="1467" y="30"/>
                  </a:cubicBezTo>
                  <a:cubicBezTo>
                    <a:pt x="1462" y="33"/>
                    <a:pt x="1462" y="33"/>
                    <a:pt x="1462" y="33"/>
                  </a:cubicBezTo>
                  <a:cubicBezTo>
                    <a:pt x="1461" y="31"/>
                    <a:pt x="1463" y="32"/>
                    <a:pt x="1460" y="32"/>
                  </a:cubicBezTo>
                  <a:cubicBezTo>
                    <a:pt x="1457" y="31"/>
                    <a:pt x="1461" y="30"/>
                    <a:pt x="1459" y="29"/>
                  </a:cubicBezTo>
                  <a:cubicBezTo>
                    <a:pt x="1458" y="32"/>
                    <a:pt x="1455" y="31"/>
                    <a:pt x="1452" y="34"/>
                  </a:cubicBezTo>
                  <a:cubicBezTo>
                    <a:pt x="1449" y="33"/>
                    <a:pt x="1446" y="33"/>
                    <a:pt x="1443" y="32"/>
                  </a:cubicBezTo>
                  <a:cubicBezTo>
                    <a:pt x="1440" y="35"/>
                    <a:pt x="1437" y="36"/>
                    <a:pt x="1434" y="38"/>
                  </a:cubicBezTo>
                  <a:cubicBezTo>
                    <a:pt x="1431" y="37"/>
                    <a:pt x="1435" y="36"/>
                    <a:pt x="1435" y="35"/>
                  </a:cubicBezTo>
                  <a:cubicBezTo>
                    <a:pt x="1430" y="35"/>
                    <a:pt x="1425" y="40"/>
                    <a:pt x="1423" y="42"/>
                  </a:cubicBezTo>
                  <a:cubicBezTo>
                    <a:pt x="1428" y="43"/>
                    <a:pt x="1429" y="39"/>
                    <a:pt x="1432" y="38"/>
                  </a:cubicBezTo>
                  <a:cubicBezTo>
                    <a:pt x="1433" y="38"/>
                    <a:pt x="1433" y="39"/>
                    <a:pt x="1433" y="39"/>
                  </a:cubicBezTo>
                  <a:cubicBezTo>
                    <a:pt x="1434" y="40"/>
                    <a:pt x="1436" y="38"/>
                    <a:pt x="1435" y="37"/>
                  </a:cubicBezTo>
                  <a:cubicBezTo>
                    <a:pt x="1439" y="40"/>
                    <a:pt x="1448" y="32"/>
                    <a:pt x="1454" y="36"/>
                  </a:cubicBezTo>
                  <a:cubicBezTo>
                    <a:pt x="1450" y="40"/>
                    <a:pt x="1442" y="40"/>
                    <a:pt x="1437" y="39"/>
                  </a:cubicBezTo>
                  <a:cubicBezTo>
                    <a:pt x="1434" y="44"/>
                    <a:pt x="1426" y="44"/>
                    <a:pt x="1420" y="44"/>
                  </a:cubicBezTo>
                  <a:cubicBezTo>
                    <a:pt x="1422" y="42"/>
                    <a:pt x="1423" y="41"/>
                    <a:pt x="1423" y="38"/>
                  </a:cubicBezTo>
                  <a:cubicBezTo>
                    <a:pt x="1422" y="39"/>
                    <a:pt x="1420" y="39"/>
                    <a:pt x="1419" y="40"/>
                  </a:cubicBezTo>
                  <a:cubicBezTo>
                    <a:pt x="1414" y="36"/>
                    <a:pt x="1412" y="42"/>
                    <a:pt x="1408" y="39"/>
                  </a:cubicBezTo>
                  <a:cubicBezTo>
                    <a:pt x="1403" y="40"/>
                    <a:pt x="1405" y="40"/>
                    <a:pt x="1400" y="41"/>
                  </a:cubicBezTo>
                  <a:cubicBezTo>
                    <a:pt x="1402" y="41"/>
                    <a:pt x="1400" y="42"/>
                    <a:pt x="1401" y="43"/>
                  </a:cubicBezTo>
                  <a:cubicBezTo>
                    <a:pt x="1399" y="43"/>
                    <a:pt x="1398" y="43"/>
                    <a:pt x="1396" y="44"/>
                  </a:cubicBezTo>
                  <a:cubicBezTo>
                    <a:pt x="1394" y="42"/>
                    <a:pt x="1397" y="42"/>
                    <a:pt x="1399" y="42"/>
                  </a:cubicBezTo>
                  <a:cubicBezTo>
                    <a:pt x="1398" y="40"/>
                    <a:pt x="1392" y="42"/>
                    <a:pt x="1392" y="44"/>
                  </a:cubicBezTo>
                  <a:cubicBezTo>
                    <a:pt x="1390" y="43"/>
                    <a:pt x="1388" y="45"/>
                    <a:pt x="1386" y="43"/>
                  </a:cubicBezTo>
                  <a:cubicBezTo>
                    <a:pt x="1383" y="42"/>
                    <a:pt x="1380" y="46"/>
                    <a:pt x="1377" y="45"/>
                  </a:cubicBezTo>
                  <a:cubicBezTo>
                    <a:pt x="1375" y="43"/>
                    <a:pt x="1379" y="41"/>
                    <a:pt x="1380" y="39"/>
                  </a:cubicBezTo>
                  <a:cubicBezTo>
                    <a:pt x="1377" y="39"/>
                    <a:pt x="1375" y="42"/>
                    <a:pt x="1370" y="41"/>
                  </a:cubicBezTo>
                  <a:cubicBezTo>
                    <a:pt x="1368" y="40"/>
                    <a:pt x="1369" y="40"/>
                    <a:pt x="1367" y="40"/>
                  </a:cubicBezTo>
                  <a:cubicBezTo>
                    <a:pt x="1365" y="41"/>
                    <a:pt x="1370" y="40"/>
                    <a:pt x="1368" y="41"/>
                  </a:cubicBezTo>
                  <a:cubicBezTo>
                    <a:pt x="1370" y="42"/>
                    <a:pt x="1371" y="42"/>
                    <a:pt x="1373" y="41"/>
                  </a:cubicBezTo>
                  <a:cubicBezTo>
                    <a:pt x="1374" y="43"/>
                    <a:pt x="1373" y="43"/>
                    <a:pt x="1376" y="43"/>
                  </a:cubicBezTo>
                  <a:cubicBezTo>
                    <a:pt x="1376" y="43"/>
                    <a:pt x="1375" y="44"/>
                    <a:pt x="1375" y="44"/>
                  </a:cubicBezTo>
                  <a:cubicBezTo>
                    <a:pt x="1373" y="45"/>
                    <a:pt x="1372" y="42"/>
                    <a:pt x="1371" y="43"/>
                  </a:cubicBezTo>
                  <a:cubicBezTo>
                    <a:pt x="1371" y="43"/>
                    <a:pt x="1369" y="44"/>
                    <a:pt x="1370" y="44"/>
                  </a:cubicBezTo>
                  <a:cubicBezTo>
                    <a:pt x="1368" y="45"/>
                    <a:pt x="1367" y="44"/>
                    <a:pt x="1365" y="44"/>
                  </a:cubicBezTo>
                  <a:cubicBezTo>
                    <a:pt x="1364" y="43"/>
                    <a:pt x="1365" y="43"/>
                    <a:pt x="1366" y="43"/>
                  </a:cubicBezTo>
                  <a:cubicBezTo>
                    <a:pt x="1367" y="42"/>
                    <a:pt x="1366" y="43"/>
                    <a:pt x="1367" y="44"/>
                  </a:cubicBezTo>
                  <a:cubicBezTo>
                    <a:pt x="1368" y="43"/>
                    <a:pt x="1369" y="42"/>
                    <a:pt x="1367" y="41"/>
                  </a:cubicBezTo>
                  <a:cubicBezTo>
                    <a:pt x="1360" y="46"/>
                    <a:pt x="1353" y="46"/>
                    <a:pt x="1346" y="48"/>
                  </a:cubicBezTo>
                  <a:cubicBezTo>
                    <a:pt x="1345" y="47"/>
                    <a:pt x="1344" y="47"/>
                    <a:pt x="1345" y="46"/>
                  </a:cubicBezTo>
                  <a:cubicBezTo>
                    <a:pt x="1344" y="48"/>
                    <a:pt x="1339" y="49"/>
                    <a:pt x="1335" y="49"/>
                  </a:cubicBezTo>
                  <a:cubicBezTo>
                    <a:pt x="1335" y="48"/>
                    <a:pt x="1341" y="47"/>
                    <a:pt x="1340" y="46"/>
                  </a:cubicBezTo>
                  <a:cubicBezTo>
                    <a:pt x="1342" y="47"/>
                    <a:pt x="1343" y="47"/>
                    <a:pt x="1341" y="46"/>
                  </a:cubicBezTo>
                  <a:cubicBezTo>
                    <a:pt x="1335" y="47"/>
                    <a:pt x="1330" y="48"/>
                    <a:pt x="1325" y="47"/>
                  </a:cubicBezTo>
                  <a:cubicBezTo>
                    <a:pt x="1323" y="45"/>
                    <a:pt x="1331" y="46"/>
                    <a:pt x="1331" y="44"/>
                  </a:cubicBezTo>
                  <a:cubicBezTo>
                    <a:pt x="1329" y="44"/>
                    <a:pt x="1328" y="43"/>
                    <a:pt x="1327" y="44"/>
                  </a:cubicBezTo>
                  <a:cubicBezTo>
                    <a:pt x="1320" y="42"/>
                    <a:pt x="1308" y="47"/>
                    <a:pt x="1301" y="48"/>
                  </a:cubicBezTo>
                  <a:cubicBezTo>
                    <a:pt x="1299" y="47"/>
                    <a:pt x="1305" y="46"/>
                    <a:pt x="1302" y="45"/>
                  </a:cubicBezTo>
                  <a:cubicBezTo>
                    <a:pt x="1301" y="47"/>
                    <a:pt x="1298" y="47"/>
                    <a:pt x="1296" y="48"/>
                  </a:cubicBezTo>
                  <a:cubicBezTo>
                    <a:pt x="1297" y="48"/>
                    <a:pt x="1299" y="49"/>
                    <a:pt x="1300" y="48"/>
                  </a:cubicBezTo>
                  <a:cubicBezTo>
                    <a:pt x="1301" y="49"/>
                    <a:pt x="1300" y="49"/>
                    <a:pt x="1301" y="49"/>
                  </a:cubicBezTo>
                  <a:cubicBezTo>
                    <a:pt x="1298" y="50"/>
                    <a:pt x="1295" y="48"/>
                    <a:pt x="1291" y="50"/>
                  </a:cubicBezTo>
                  <a:cubicBezTo>
                    <a:pt x="1290" y="49"/>
                    <a:pt x="1291" y="49"/>
                    <a:pt x="1290" y="48"/>
                  </a:cubicBezTo>
                  <a:cubicBezTo>
                    <a:pt x="1287" y="50"/>
                    <a:pt x="1285" y="49"/>
                    <a:pt x="1283" y="49"/>
                  </a:cubicBezTo>
                  <a:cubicBezTo>
                    <a:pt x="1282" y="49"/>
                    <a:pt x="1282" y="48"/>
                    <a:pt x="1282" y="47"/>
                  </a:cubicBezTo>
                  <a:cubicBezTo>
                    <a:pt x="1281" y="47"/>
                    <a:pt x="1280" y="48"/>
                    <a:pt x="1279" y="47"/>
                  </a:cubicBezTo>
                  <a:cubicBezTo>
                    <a:pt x="1278" y="47"/>
                    <a:pt x="1278" y="48"/>
                    <a:pt x="1279" y="48"/>
                  </a:cubicBezTo>
                  <a:cubicBezTo>
                    <a:pt x="1269" y="47"/>
                    <a:pt x="1262" y="48"/>
                    <a:pt x="1253" y="48"/>
                  </a:cubicBezTo>
                  <a:cubicBezTo>
                    <a:pt x="1252" y="47"/>
                    <a:pt x="1253" y="47"/>
                    <a:pt x="1254" y="46"/>
                  </a:cubicBezTo>
                  <a:cubicBezTo>
                    <a:pt x="1253" y="46"/>
                    <a:pt x="1251" y="47"/>
                    <a:pt x="1250" y="46"/>
                  </a:cubicBezTo>
                  <a:cubicBezTo>
                    <a:pt x="1247" y="47"/>
                    <a:pt x="1250" y="48"/>
                    <a:pt x="1248" y="49"/>
                  </a:cubicBezTo>
                  <a:cubicBezTo>
                    <a:pt x="1246" y="47"/>
                    <a:pt x="1243" y="48"/>
                    <a:pt x="1241" y="49"/>
                  </a:cubicBezTo>
                  <a:cubicBezTo>
                    <a:pt x="1239" y="48"/>
                    <a:pt x="1241" y="48"/>
                    <a:pt x="1239" y="47"/>
                  </a:cubicBezTo>
                  <a:cubicBezTo>
                    <a:pt x="1238" y="47"/>
                    <a:pt x="1239" y="48"/>
                    <a:pt x="1238" y="49"/>
                  </a:cubicBezTo>
                  <a:cubicBezTo>
                    <a:pt x="1235" y="47"/>
                    <a:pt x="1236" y="49"/>
                    <a:pt x="1232" y="49"/>
                  </a:cubicBezTo>
                  <a:cubicBezTo>
                    <a:pt x="1231" y="48"/>
                    <a:pt x="1232" y="48"/>
                    <a:pt x="1230" y="47"/>
                  </a:cubicBezTo>
                  <a:cubicBezTo>
                    <a:pt x="1230" y="48"/>
                    <a:pt x="1230" y="48"/>
                    <a:pt x="1230" y="49"/>
                  </a:cubicBezTo>
                  <a:cubicBezTo>
                    <a:pt x="1227" y="50"/>
                    <a:pt x="1220" y="47"/>
                    <a:pt x="1220" y="45"/>
                  </a:cubicBezTo>
                  <a:cubicBezTo>
                    <a:pt x="1215" y="46"/>
                    <a:pt x="1224" y="47"/>
                    <a:pt x="1221" y="49"/>
                  </a:cubicBezTo>
                  <a:cubicBezTo>
                    <a:pt x="1219" y="49"/>
                    <a:pt x="1220" y="48"/>
                    <a:pt x="1218" y="47"/>
                  </a:cubicBezTo>
                  <a:cubicBezTo>
                    <a:pt x="1215" y="48"/>
                    <a:pt x="1212" y="46"/>
                    <a:pt x="1211" y="49"/>
                  </a:cubicBezTo>
                  <a:cubicBezTo>
                    <a:pt x="1209" y="49"/>
                    <a:pt x="1206" y="49"/>
                    <a:pt x="1205" y="47"/>
                  </a:cubicBezTo>
                  <a:cubicBezTo>
                    <a:pt x="1203" y="48"/>
                    <a:pt x="1203" y="48"/>
                    <a:pt x="1203" y="48"/>
                  </a:cubicBezTo>
                  <a:cubicBezTo>
                    <a:pt x="1204" y="50"/>
                    <a:pt x="1203" y="47"/>
                    <a:pt x="1205" y="49"/>
                  </a:cubicBezTo>
                  <a:cubicBezTo>
                    <a:pt x="1204" y="51"/>
                    <a:pt x="1196" y="49"/>
                    <a:pt x="1191" y="50"/>
                  </a:cubicBezTo>
                  <a:cubicBezTo>
                    <a:pt x="1192" y="49"/>
                    <a:pt x="1192" y="48"/>
                    <a:pt x="1194" y="48"/>
                  </a:cubicBezTo>
                  <a:cubicBezTo>
                    <a:pt x="1191" y="45"/>
                    <a:pt x="1190" y="50"/>
                    <a:pt x="1186" y="50"/>
                  </a:cubicBezTo>
                  <a:cubicBezTo>
                    <a:pt x="1184" y="48"/>
                    <a:pt x="1181" y="49"/>
                    <a:pt x="1179" y="50"/>
                  </a:cubicBezTo>
                  <a:cubicBezTo>
                    <a:pt x="1176" y="48"/>
                    <a:pt x="1173" y="49"/>
                    <a:pt x="1170" y="49"/>
                  </a:cubicBezTo>
                  <a:cubicBezTo>
                    <a:pt x="1169" y="47"/>
                    <a:pt x="1173" y="49"/>
                    <a:pt x="1174" y="48"/>
                  </a:cubicBezTo>
                  <a:cubicBezTo>
                    <a:pt x="1173" y="46"/>
                    <a:pt x="1175" y="46"/>
                    <a:pt x="1175" y="45"/>
                  </a:cubicBezTo>
                  <a:cubicBezTo>
                    <a:pt x="1172" y="46"/>
                    <a:pt x="1168" y="46"/>
                    <a:pt x="1165" y="48"/>
                  </a:cubicBezTo>
                  <a:cubicBezTo>
                    <a:pt x="1164" y="48"/>
                    <a:pt x="1163" y="48"/>
                    <a:pt x="1161" y="47"/>
                  </a:cubicBezTo>
                  <a:cubicBezTo>
                    <a:pt x="1160" y="45"/>
                    <a:pt x="1167" y="47"/>
                    <a:pt x="1163" y="45"/>
                  </a:cubicBezTo>
                  <a:cubicBezTo>
                    <a:pt x="1165" y="44"/>
                    <a:pt x="1166" y="46"/>
                    <a:pt x="1168" y="44"/>
                  </a:cubicBezTo>
                  <a:cubicBezTo>
                    <a:pt x="1167" y="43"/>
                    <a:pt x="1162" y="45"/>
                    <a:pt x="1162" y="43"/>
                  </a:cubicBezTo>
                  <a:cubicBezTo>
                    <a:pt x="1161" y="44"/>
                    <a:pt x="1159" y="43"/>
                    <a:pt x="1156" y="44"/>
                  </a:cubicBezTo>
                  <a:cubicBezTo>
                    <a:pt x="1156" y="42"/>
                    <a:pt x="1153" y="44"/>
                    <a:pt x="1150" y="42"/>
                  </a:cubicBezTo>
                  <a:cubicBezTo>
                    <a:pt x="1147" y="44"/>
                    <a:pt x="1144" y="43"/>
                    <a:pt x="1141" y="44"/>
                  </a:cubicBezTo>
                  <a:cubicBezTo>
                    <a:pt x="1140" y="45"/>
                    <a:pt x="1143" y="47"/>
                    <a:pt x="1145" y="46"/>
                  </a:cubicBezTo>
                  <a:cubicBezTo>
                    <a:pt x="1144" y="48"/>
                    <a:pt x="1140" y="46"/>
                    <a:pt x="1138" y="46"/>
                  </a:cubicBezTo>
                  <a:cubicBezTo>
                    <a:pt x="1137" y="45"/>
                    <a:pt x="1139" y="44"/>
                    <a:pt x="1140" y="44"/>
                  </a:cubicBezTo>
                  <a:cubicBezTo>
                    <a:pt x="1139" y="43"/>
                    <a:pt x="1138" y="43"/>
                    <a:pt x="1138" y="41"/>
                  </a:cubicBezTo>
                  <a:cubicBezTo>
                    <a:pt x="1137" y="44"/>
                    <a:pt x="1135" y="42"/>
                    <a:pt x="1132" y="44"/>
                  </a:cubicBezTo>
                  <a:cubicBezTo>
                    <a:pt x="1133" y="45"/>
                    <a:pt x="1134" y="43"/>
                    <a:pt x="1135" y="45"/>
                  </a:cubicBezTo>
                  <a:cubicBezTo>
                    <a:pt x="1133" y="45"/>
                    <a:pt x="1132" y="46"/>
                    <a:pt x="1130" y="44"/>
                  </a:cubicBezTo>
                  <a:cubicBezTo>
                    <a:pt x="1130" y="44"/>
                    <a:pt x="1131" y="44"/>
                    <a:pt x="1132" y="44"/>
                  </a:cubicBezTo>
                  <a:cubicBezTo>
                    <a:pt x="1131" y="43"/>
                    <a:pt x="1130" y="43"/>
                    <a:pt x="1130" y="42"/>
                  </a:cubicBezTo>
                  <a:cubicBezTo>
                    <a:pt x="1128" y="41"/>
                    <a:pt x="1129" y="45"/>
                    <a:pt x="1128" y="42"/>
                  </a:cubicBezTo>
                  <a:cubicBezTo>
                    <a:pt x="1128" y="44"/>
                    <a:pt x="1129" y="45"/>
                    <a:pt x="1127" y="46"/>
                  </a:cubicBezTo>
                  <a:cubicBezTo>
                    <a:pt x="1125" y="46"/>
                    <a:pt x="1127" y="45"/>
                    <a:pt x="1125" y="44"/>
                  </a:cubicBezTo>
                  <a:cubicBezTo>
                    <a:pt x="1124" y="44"/>
                    <a:pt x="1124" y="45"/>
                    <a:pt x="1125" y="46"/>
                  </a:cubicBezTo>
                  <a:cubicBezTo>
                    <a:pt x="1124" y="46"/>
                    <a:pt x="1123" y="45"/>
                    <a:pt x="1122" y="46"/>
                  </a:cubicBezTo>
                  <a:cubicBezTo>
                    <a:pt x="1119" y="44"/>
                    <a:pt x="1124" y="43"/>
                    <a:pt x="1122" y="42"/>
                  </a:cubicBezTo>
                  <a:cubicBezTo>
                    <a:pt x="1121" y="42"/>
                    <a:pt x="1120" y="43"/>
                    <a:pt x="1121" y="44"/>
                  </a:cubicBezTo>
                  <a:cubicBezTo>
                    <a:pt x="1119" y="46"/>
                    <a:pt x="1117" y="42"/>
                    <a:pt x="1115" y="44"/>
                  </a:cubicBezTo>
                  <a:cubicBezTo>
                    <a:pt x="1113" y="43"/>
                    <a:pt x="1114" y="43"/>
                    <a:pt x="1113" y="42"/>
                  </a:cubicBezTo>
                  <a:cubicBezTo>
                    <a:pt x="1111" y="43"/>
                    <a:pt x="1108" y="42"/>
                    <a:pt x="1106" y="41"/>
                  </a:cubicBezTo>
                  <a:cubicBezTo>
                    <a:pt x="1105" y="44"/>
                    <a:pt x="1101" y="43"/>
                    <a:pt x="1098" y="42"/>
                  </a:cubicBezTo>
                  <a:cubicBezTo>
                    <a:pt x="1097" y="42"/>
                    <a:pt x="1101" y="41"/>
                    <a:pt x="1098" y="40"/>
                  </a:cubicBezTo>
                  <a:cubicBezTo>
                    <a:pt x="1096" y="42"/>
                    <a:pt x="1093" y="41"/>
                    <a:pt x="1090" y="41"/>
                  </a:cubicBezTo>
                  <a:cubicBezTo>
                    <a:pt x="1088" y="42"/>
                    <a:pt x="1091" y="43"/>
                    <a:pt x="1089" y="43"/>
                  </a:cubicBezTo>
                  <a:cubicBezTo>
                    <a:pt x="1086" y="43"/>
                    <a:pt x="1089" y="41"/>
                    <a:pt x="1086" y="40"/>
                  </a:cubicBezTo>
                  <a:cubicBezTo>
                    <a:pt x="1085" y="40"/>
                    <a:pt x="1084" y="41"/>
                    <a:pt x="1084" y="41"/>
                  </a:cubicBezTo>
                  <a:cubicBezTo>
                    <a:pt x="1079" y="37"/>
                    <a:pt x="1073" y="43"/>
                    <a:pt x="1068" y="40"/>
                  </a:cubicBezTo>
                  <a:cubicBezTo>
                    <a:pt x="1066" y="42"/>
                    <a:pt x="1065" y="42"/>
                    <a:pt x="1062" y="43"/>
                  </a:cubicBezTo>
                  <a:cubicBezTo>
                    <a:pt x="1061" y="43"/>
                    <a:pt x="1060" y="41"/>
                    <a:pt x="1058" y="41"/>
                  </a:cubicBezTo>
                  <a:cubicBezTo>
                    <a:pt x="1058" y="40"/>
                    <a:pt x="1061" y="41"/>
                    <a:pt x="1063" y="40"/>
                  </a:cubicBezTo>
                  <a:cubicBezTo>
                    <a:pt x="1059" y="38"/>
                    <a:pt x="1057" y="40"/>
                    <a:pt x="1054" y="41"/>
                  </a:cubicBezTo>
                  <a:cubicBezTo>
                    <a:pt x="1052" y="40"/>
                    <a:pt x="1053" y="39"/>
                    <a:pt x="1052" y="38"/>
                  </a:cubicBezTo>
                  <a:cubicBezTo>
                    <a:pt x="1050" y="38"/>
                    <a:pt x="1048" y="37"/>
                    <a:pt x="1047" y="39"/>
                  </a:cubicBezTo>
                  <a:cubicBezTo>
                    <a:pt x="1045" y="37"/>
                    <a:pt x="1045" y="37"/>
                    <a:pt x="1045" y="37"/>
                  </a:cubicBezTo>
                  <a:cubicBezTo>
                    <a:pt x="1046" y="39"/>
                    <a:pt x="1041" y="39"/>
                    <a:pt x="1039" y="37"/>
                  </a:cubicBezTo>
                  <a:cubicBezTo>
                    <a:pt x="1037" y="39"/>
                    <a:pt x="1035" y="38"/>
                    <a:pt x="1033" y="37"/>
                  </a:cubicBezTo>
                  <a:cubicBezTo>
                    <a:pt x="1030" y="38"/>
                    <a:pt x="1033" y="38"/>
                    <a:pt x="1034" y="39"/>
                  </a:cubicBezTo>
                  <a:cubicBezTo>
                    <a:pt x="1032" y="39"/>
                    <a:pt x="1031" y="39"/>
                    <a:pt x="1030" y="39"/>
                  </a:cubicBezTo>
                  <a:cubicBezTo>
                    <a:pt x="1028" y="37"/>
                    <a:pt x="1029" y="37"/>
                    <a:pt x="1030" y="36"/>
                  </a:cubicBezTo>
                  <a:cubicBezTo>
                    <a:pt x="1028" y="36"/>
                    <a:pt x="1026" y="35"/>
                    <a:pt x="1024" y="33"/>
                  </a:cubicBezTo>
                  <a:cubicBezTo>
                    <a:pt x="1024" y="33"/>
                    <a:pt x="1025" y="33"/>
                    <a:pt x="1025" y="33"/>
                  </a:cubicBezTo>
                  <a:cubicBezTo>
                    <a:pt x="1025" y="31"/>
                    <a:pt x="1020" y="32"/>
                    <a:pt x="1018" y="31"/>
                  </a:cubicBezTo>
                  <a:cubicBezTo>
                    <a:pt x="1024" y="33"/>
                    <a:pt x="1022" y="35"/>
                    <a:pt x="1028" y="36"/>
                  </a:cubicBezTo>
                  <a:cubicBezTo>
                    <a:pt x="1022" y="39"/>
                    <a:pt x="1022" y="34"/>
                    <a:pt x="1018" y="34"/>
                  </a:cubicBezTo>
                  <a:cubicBezTo>
                    <a:pt x="1018" y="35"/>
                    <a:pt x="1022" y="37"/>
                    <a:pt x="1021" y="39"/>
                  </a:cubicBezTo>
                  <a:cubicBezTo>
                    <a:pt x="1020" y="37"/>
                    <a:pt x="1017" y="37"/>
                    <a:pt x="1016" y="35"/>
                  </a:cubicBezTo>
                  <a:cubicBezTo>
                    <a:pt x="1014" y="37"/>
                    <a:pt x="1014" y="38"/>
                    <a:pt x="1012" y="39"/>
                  </a:cubicBezTo>
                  <a:cubicBezTo>
                    <a:pt x="1013" y="37"/>
                    <a:pt x="1011" y="37"/>
                    <a:pt x="1009" y="36"/>
                  </a:cubicBezTo>
                  <a:cubicBezTo>
                    <a:pt x="1008" y="35"/>
                    <a:pt x="1011" y="34"/>
                    <a:pt x="1009" y="33"/>
                  </a:cubicBezTo>
                  <a:cubicBezTo>
                    <a:pt x="1008" y="34"/>
                    <a:pt x="1007" y="34"/>
                    <a:pt x="1008" y="35"/>
                  </a:cubicBezTo>
                  <a:cubicBezTo>
                    <a:pt x="1006" y="35"/>
                    <a:pt x="1004" y="34"/>
                    <a:pt x="1005" y="36"/>
                  </a:cubicBezTo>
                  <a:cubicBezTo>
                    <a:pt x="1004" y="36"/>
                    <a:pt x="1002" y="35"/>
                    <a:pt x="1001" y="34"/>
                  </a:cubicBezTo>
                  <a:cubicBezTo>
                    <a:pt x="1001" y="33"/>
                    <a:pt x="1006" y="34"/>
                    <a:pt x="1005" y="32"/>
                  </a:cubicBezTo>
                  <a:cubicBezTo>
                    <a:pt x="1002" y="33"/>
                    <a:pt x="989" y="35"/>
                    <a:pt x="992" y="31"/>
                  </a:cubicBezTo>
                  <a:cubicBezTo>
                    <a:pt x="990" y="31"/>
                    <a:pt x="988" y="32"/>
                    <a:pt x="987" y="31"/>
                  </a:cubicBezTo>
                  <a:cubicBezTo>
                    <a:pt x="984" y="34"/>
                    <a:pt x="979" y="31"/>
                    <a:pt x="975" y="34"/>
                  </a:cubicBezTo>
                  <a:cubicBezTo>
                    <a:pt x="974" y="31"/>
                    <a:pt x="971" y="33"/>
                    <a:pt x="972" y="31"/>
                  </a:cubicBezTo>
                  <a:cubicBezTo>
                    <a:pt x="970" y="30"/>
                    <a:pt x="971" y="32"/>
                    <a:pt x="968" y="33"/>
                  </a:cubicBezTo>
                  <a:cubicBezTo>
                    <a:pt x="964" y="32"/>
                    <a:pt x="960" y="31"/>
                    <a:pt x="956" y="33"/>
                  </a:cubicBezTo>
                  <a:cubicBezTo>
                    <a:pt x="956" y="31"/>
                    <a:pt x="952" y="31"/>
                    <a:pt x="952" y="32"/>
                  </a:cubicBezTo>
                  <a:cubicBezTo>
                    <a:pt x="951" y="30"/>
                    <a:pt x="949" y="31"/>
                    <a:pt x="947" y="30"/>
                  </a:cubicBezTo>
                  <a:cubicBezTo>
                    <a:pt x="948" y="31"/>
                    <a:pt x="949" y="31"/>
                    <a:pt x="949" y="33"/>
                  </a:cubicBezTo>
                  <a:cubicBezTo>
                    <a:pt x="947" y="33"/>
                    <a:pt x="945" y="31"/>
                    <a:pt x="944" y="30"/>
                  </a:cubicBezTo>
                  <a:cubicBezTo>
                    <a:pt x="941" y="30"/>
                    <a:pt x="942" y="32"/>
                    <a:pt x="939" y="30"/>
                  </a:cubicBezTo>
                  <a:cubicBezTo>
                    <a:pt x="939" y="30"/>
                    <a:pt x="939" y="31"/>
                    <a:pt x="938" y="32"/>
                  </a:cubicBezTo>
                  <a:cubicBezTo>
                    <a:pt x="940" y="31"/>
                    <a:pt x="943" y="32"/>
                    <a:pt x="945" y="33"/>
                  </a:cubicBezTo>
                  <a:cubicBezTo>
                    <a:pt x="941" y="33"/>
                    <a:pt x="937" y="32"/>
                    <a:pt x="933" y="32"/>
                  </a:cubicBezTo>
                  <a:cubicBezTo>
                    <a:pt x="933" y="32"/>
                    <a:pt x="933" y="31"/>
                    <a:pt x="933" y="31"/>
                  </a:cubicBezTo>
                  <a:cubicBezTo>
                    <a:pt x="935" y="31"/>
                    <a:pt x="938" y="32"/>
                    <a:pt x="938" y="30"/>
                  </a:cubicBezTo>
                  <a:cubicBezTo>
                    <a:pt x="936" y="29"/>
                    <a:pt x="933" y="31"/>
                    <a:pt x="929" y="29"/>
                  </a:cubicBezTo>
                  <a:cubicBezTo>
                    <a:pt x="929" y="29"/>
                    <a:pt x="928" y="30"/>
                    <a:pt x="927" y="29"/>
                  </a:cubicBezTo>
                  <a:cubicBezTo>
                    <a:pt x="927" y="30"/>
                    <a:pt x="927" y="31"/>
                    <a:pt x="928" y="31"/>
                  </a:cubicBezTo>
                  <a:cubicBezTo>
                    <a:pt x="925" y="32"/>
                    <a:pt x="923" y="31"/>
                    <a:pt x="921" y="32"/>
                  </a:cubicBezTo>
                  <a:cubicBezTo>
                    <a:pt x="919" y="31"/>
                    <a:pt x="920" y="30"/>
                    <a:pt x="919" y="29"/>
                  </a:cubicBezTo>
                  <a:cubicBezTo>
                    <a:pt x="917" y="30"/>
                    <a:pt x="920" y="31"/>
                    <a:pt x="917" y="31"/>
                  </a:cubicBezTo>
                  <a:cubicBezTo>
                    <a:pt x="915" y="30"/>
                    <a:pt x="918" y="29"/>
                    <a:pt x="916" y="29"/>
                  </a:cubicBezTo>
                  <a:cubicBezTo>
                    <a:pt x="914" y="29"/>
                    <a:pt x="916" y="30"/>
                    <a:pt x="915" y="31"/>
                  </a:cubicBezTo>
                  <a:cubicBezTo>
                    <a:pt x="907" y="26"/>
                    <a:pt x="897" y="29"/>
                    <a:pt x="890" y="27"/>
                  </a:cubicBezTo>
                  <a:cubicBezTo>
                    <a:pt x="890" y="26"/>
                    <a:pt x="892" y="25"/>
                    <a:pt x="892" y="25"/>
                  </a:cubicBezTo>
                  <a:cubicBezTo>
                    <a:pt x="889" y="24"/>
                    <a:pt x="885" y="27"/>
                    <a:pt x="883" y="24"/>
                  </a:cubicBezTo>
                  <a:cubicBezTo>
                    <a:pt x="882" y="24"/>
                    <a:pt x="882" y="25"/>
                    <a:pt x="883" y="25"/>
                  </a:cubicBezTo>
                  <a:cubicBezTo>
                    <a:pt x="882" y="26"/>
                    <a:pt x="881" y="26"/>
                    <a:pt x="880" y="26"/>
                  </a:cubicBezTo>
                  <a:cubicBezTo>
                    <a:pt x="879" y="26"/>
                    <a:pt x="880" y="25"/>
                    <a:pt x="881" y="25"/>
                  </a:cubicBezTo>
                  <a:cubicBezTo>
                    <a:pt x="879" y="24"/>
                    <a:pt x="877" y="25"/>
                    <a:pt x="876" y="24"/>
                  </a:cubicBezTo>
                  <a:cubicBezTo>
                    <a:pt x="875" y="24"/>
                    <a:pt x="876" y="25"/>
                    <a:pt x="877" y="25"/>
                  </a:cubicBezTo>
                  <a:cubicBezTo>
                    <a:pt x="876" y="26"/>
                    <a:pt x="875" y="25"/>
                    <a:pt x="873" y="26"/>
                  </a:cubicBezTo>
                  <a:cubicBezTo>
                    <a:pt x="873" y="25"/>
                    <a:pt x="874" y="25"/>
                    <a:pt x="873" y="24"/>
                  </a:cubicBezTo>
                  <a:cubicBezTo>
                    <a:pt x="872" y="24"/>
                    <a:pt x="872" y="25"/>
                    <a:pt x="871" y="25"/>
                  </a:cubicBezTo>
                  <a:cubicBezTo>
                    <a:pt x="870" y="24"/>
                    <a:pt x="871" y="24"/>
                    <a:pt x="869" y="23"/>
                  </a:cubicBezTo>
                  <a:cubicBezTo>
                    <a:pt x="864" y="23"/>
                    <a:pt x="859" y="23"/>
                    <a:pt x="854" y="23"/>
                  </a:cubicBezTo>
                  <a:cubicBezTo>
                    <a:pt x="855" y="24"/>
                    <a:pt x="855" y="24"/>
                    <a:pt x="855" y="24"/>
                  </a:cubicBezTo>
                  <a:cubicBezTo>
                    <a:pt x="854" y="24"/>
                    <a:pt x="852" y="25"/>
                    <a:pt x="851" y="24"/>
                  </a:cubicBezTo>
                  <a:cubicBezTo>
                    <a:pt x="850" y="23"/>
                    <a:pt x="851" y="23"/>
                    <a:pt x="852" y="22"/>
                  </a:cubicBezTo>
                  <a:cubicBezTo>
                    <a:pt x="849" y="21"/>
                    <a:pt x="843" y="23"/>
                    <a:pt x="841" y="23"/>
                  </a:cubicBezTo>
                  <a:cubicBezTo>
                    <a:pt x="841" y="22"/>
                    <a:pt x="839" y="21"/>
                    <a:pt x="837" y="22"/>
                  </a:cubicBezTo>
                  <a:cubicBezTo>
                    <a:pt x="840" y="24"/>
                    <a:pt x="837" y="24"/>
                    <a:pt x="836" y="24"/>
                  </a:cubicBezTo>
                  <a:cubicBezTo>
                    <a:pt x="841" y="24"/>
                    <a:pt x="843" y="26"/>
                    <a:pt x="848" y="26"/>
                  </a:cubicBezTo>
                  <a:cubicBezTo>
                    <a:pt x="849" y="25"/>
                    <a:pt x="847" y="25"/>
                    <a:pt x="847" y="25"/>
                  </a:cubicBezTo>
                  <a:cubicBezTo>
                    <a:pt x="848" y="23"/>
                    <a:pt x="849" y="26"/>
                    <a:pt x="850" y="24"/>
                  </a:cubicBezTo>
                  <a:cubicBezTo>
                    <a:pt x="852" y="26"/>
                    <a:pt x="852" y="26"/>
                    <a:pt x="854" y="27"/>
                  </a:cubicBezTo>
                  <a:cubicBezTo>
                    <a:pt x="848" y="26"/>
                    <a:pt x="839" y="28"/>
                    <a:pt x="835" y="25"/>
                  </a:cubicBezTo>
                  <a:cubicBezTo>
                    <a:pt x="835" y="25"/>
                    <a:pt x="835" y="26"/>
                    <a:pt x="835" y="26"/>
                  </a:cubicBezTo>
                  <a:cubicBezTo>
                    <a:pt x="832" y="27"/>
                    <a:pt x="835" y="25"/>
                    <a:pt x="833" y="24"/>
                  </a:cubicBezTo>
                  <a:cubicBezTo>
                    <a:pt x="830" y="27"/>
                    <a:pt x="827" y="25"/>
                    <a:pt x="824" y="24"/>
                  </a:cubicBezTo>
                  <a:cubicBezTo>
                    <a:pt x="823" y="26"/>
                    <a:pt x="820" y="26"/>
                    <a:pt x="818" y="25"/>
                  </a:cubicBezTo>
                  <a:cubicBezTo>
                    <a:pt x="819" y="24"/>
                    <a:pt x="821" y="23"/>
                    <a:pt x="820" y="21"/>
                  </a:cubicBezTo>
                  <a:cubicBezTo>
                    <a:pt x="821" y="21"/>
                    <a:pt x="824" y="22"/>
                    <a:pt x="824" y="20"/>
                  </a:cubicBezTo>
                  <a:cubicBezTo>
                    <a:pt x="822" y="20"/>
                    <a:pt x="822" y="20"/>
                    <a:pt x="821" y="18"/>
                  </a:cubicBezTo>
                  <a:cubicBezTo>
                    <a:pt x="820" y="20"/>
                    <a:pt x="819" y="19"/>
                    <a:pt x="818" y="21"/>
                  </a:cubicBezTo>
                  <a:cubicBezTo>
                    <a:pt x="816" y="21"/>
                    <a:pt x="815" y="20"/>
                    <a:pt x="813" y="21"/>
                  </a:cubicBezTo>
                  <a:cubicBezTo>
                    <a:pt x="811" y="18"/>
                    <a:pt x="806" y="19"/>
                    <a:pt x="802" y="20"/>
                  </a:cubicBezTo>
                  <a:cubicBezTo>
                    <a:pt x="802" y="18"/>
                    <a:pt x="801" y="18"/>
                    <a:pt x="798" y="19"/>
                  </a:cubicBezTo>
                  <a:cubicBezTo>
                    <a:pt x="797" y="19"/>
                    <a:pt x="797" y="18"/>
                    <a:pt x="798" y="18"/>
                  </a:cubicBezTo>
                  <a:cubicBezTo>
                    <a:pt x="795" y="16"/>
                    <a:pt x="791" y="18"/>
                    <a:pt x="788" y="17"/>
                  </a:cubicBezTo>
                  <a:cubicBezTo>
                    <a:pt x="787" y="18"/>
                    <a:pt x="789" y="19"/>
                    <a:pt x="787" y="19"/>
                  </a:cubicBezTo>
                  <a:cubicBezTo>
                    <a:pt x="786" y="20"/>
                    <a:pt x="786" y="18"/>
                    <a:pt x="784" y="19"/>
                  </a:cubicBezTo>
                  <a:cubicBezTo>
                    <a:pt x="783" y="19"/>
                    <a:pt x="783" y="18"/>
                    <a:pt x="784" y="17"/>
                  </a:cubicBezTo>
                  <a:cubicBezTo>
                    <a:pt x="782" y="17"/>
                    <a:pt x="784" y="19"/>
                    <a:pt x="781" y="18"/>
                  </a:cubicBezTo>
                  <a:cubicBezTo>
                    <a:pt x="780" y="17"/>
                    <a:pt x="780" y="17"/>
                    <a:pt x="780" y="16"/>
                  </a:cubicBezTo>
                  <a:cubicBezTo>
                    <a:pt x="778" y="17"/>
                    <a:pt x="773" y="15"/>
                    <a:pt x="772" y="17"/>
                  </a:cubicBezTo>
                  <a:cubicBezTo>
                    <a:pt x="770" y="16"/>
                    <a:pt x="772" y="15"/>
                    <a:pt x="770" y="15"/>
                  </a:cubicBezTo>
                  <a:cubicBezTo>
                    <a:pt x="770" y="17"/>
                    <a:pt x="767" y="15"/>
                    <a:pt x="767" y="15"/>
                  </a:cubicBezTo>
                  <a:cubicBezTo>
                    <a:pt x="763" y="15"/>
                    <a:pt x="762" y="17"/>
                    <a:pt x="758" y="15"/>
                  </a:cubicBezTo>
                  <a:cubicBezTo>
                    <a:pt x="757" y="17"/>
                    <a:pt x="753" y="16"/>
                    <a:pt x="751" y="16"/>
                  </a:cubicBezTo>
                  <a:cubicBezTo>
                    <a:pt x="750" y="15"/>
                    <a:pt x="751" y="15"/>
                    <a:pt x="750" y="14"/>
                  </a:cubicBezTo>
                  <a:cubicBezTo>
                    <a:pt x="748" y="16"/>
                    <a:pt x="746" y="14"/>
                    <a:pt x="743" y="16"/>
                  </a:cubicBezTo>
                  <a:cubicBezTo>
                    <a:pt x="742" y="17"/>
                    <a:pt x="746" y="18"/>
                    <a:pt x="747" y="17"/>
                  </a:cubicBezTo>
                  <a:cubicBezTo>
                    <a:pt x="748" y="18"/>
                    <a:pt x="744" y="19"/>
                    <a:pt x="743" y="18"/>
                  </a:cubicBezTo>
                  <a:cubicBezTo>
                    <a:pt x="742" y="20"/>
                    <a:pt x="746" y="19"/>
                    <a:pt x="746" y="19"/>
                  </a:cubicBezTo>
                  <a:cubicBezTo>
                    <a:pt x="747" y="20"/>
                    <a:pt x="745" y="20"/>
                    <a:pt x="745" y="21"/>
                  </a:cubicBezTo>
                  <a:cubicBezTo>
                    <a:pt x="744" y="21"/>
                    <a:pt x="742" y="19"/>
                    <a:pt x="739" y="21"/>
                  </a:cubicBezTo>
                  <a:cubicBezTo>
                    <a:pt x="738" y="20"/>
                    <a:pt x="737" y="19"/>
                    <a:pt x="738" y="18"/>
                  </a:cubicBezTo>
                  <a:cubicBezTo>
                    <a:pt x="736" y="17"/>
                    <a:pt x="734" y="18"/>
                    <a:pt x="732" y="17"/>
                  </a:cubicBezTo>
                  <a:cubicBezTo>
                    <a:pt x="732" y="18"/>
                    <a:pt x="732" y="19"/>
                    <a:pt x="730" y="19"/>
                  </a:cubicBezTo>
                  <a:cubicBezTo>
                    <a:pt x="731" y="16"/>
                    <a:pt x="735" y="15"/>
                    <a:pt x="740" y="13"/>
                  </a:cubicBezTo>
                  <a:cubicBezTo>
                    <a:pt x="738" y="13"/>
                    <a:pt x="736" y="12"/>
                    <a:pt x="734" y="12"/>
                  </a:cubicBezTo>
                  <a:cubicBezTo>
                    <a:pt x="734" y="12"/>
                    <a:pt x="733" y="14"/>
                    <a:pt x="732" y="13"/>
                  </a:cubicBezTo>
                  <a:cubicBezTo>
                    <a:pt x="731" y="13"/>
                    <a:pt x="732" y="14"/>
                    <a:pt x="731" y="14"/>
                  </a:cubicBezTo>
                  <a:cubicBezTo>
                    <a:pt x="728" y="15"/>
                    <a:pt x="730" y="13"/>
                    <a:pt x="727" y="12"/>
                  </a:cubicBezTo>
                  <a:cubicBezTo>
                    <a:pt x="728" y="15"/>
                    <a:pt x="718" y="15"/>
                    <a:pt x="717" y="12"/>
                  </a:cubicBezTo>
                  <a:cubicBezTo>
                    <a:pt x="717" y="14"/>
                    <a:pt x="715" y="12"/>
                    <a:pt x="713" y="13"/>
                  </a:cubicBezTo>
                  <a:cubicBezTo>
                    <a:pt x="715" y="15"/>
                    <a:pt x="717" y="13"/>
                    <a:pt x="719" y="14"/>
                  </a:cubicBezTo>
                  <a:cubicBezTo>
                    <a:pt x="718" y="16"/>
                    <a:pt x="714" y="14"/>
                    <a:pt x="712" y="14"/>
                  </a:cubicBezTo>
                  <a:cubicBezTo>
                    <a:pt x="712" y="15"/>
                    <a:pt x="711" y="15"/>
                    <a:pt x="710" y="16"/>
                  </a:cubicBezTo>
                  <a:cubicBezTo>
                    <a:pt x="709" y="17"/>
                    <a:pt x="709" y="15"/>
                    <a:pt x="710" y="14"/>
                  </a:cubicBezTo>
                  <a:cubicBezTo>
                    <a:pt x="708" y="14"/>
                    <a:pt x="708" y="16"/>
                    <a:pt x="709" y="17"/>
                  </a:cubicBezTo>
                  <a:cubicBezTo>
                    <a:pt x="711" y="16"/>
                    <a:pt x="712" y="17"/>
                    <a:pt x="713" y="16"/>
                  </a:cubicBezTo>
                  <a:cubicBezTo>
                    <a:pt x="714" y="17"/>
                    <a:pt x="714" y="17"/>
                    <a:pt x="714" y="18"/>
                  </a:cubicBezTo>
                  <a:cubicBezTo>
                    <a:pt x="711" y="19"/>
                    <a:pt x="709" y="17"/>
                    <a:pt x="707" y="18"/>
                  </a:cubicBezTo>
                  <a:cubicBezTo>
                    <a:pt x="706" y="16"/>
                    <a:pt x="711" y="14"/>
                    <a:pt x="707" y="14"/>
                  </a:cubicBezTo>
                  <a:cubicBezTo>
                    <a:pt x="707" y="15"/>
                    <a:pt x="706" y="14"/>
                    <a:pt x="704" y="15"/>
                  </a:cubicBezTo>
                  <a:cubicBezTo>
                    <a:pt x="704" y="13"/>
                    <a:pt x="706" y="14"/>
                    <a:pt x="702" y="13"/>
                  </a:cubicBezTo>
                  <a:cubicBezTo>
                    <a:pt x="702" y="14"/>
                    <a:pt x="702" y="15"/>
                    <a:pt x="699" y="15"/>
                  </a:cubicBezTo>
                  <a:cubicBezTo>
                    <a:pt x="699" y="12"/>
                    <a:pt x="695" y="16"/>
                    <a:pt x="693" y="13"/>
                  </a:cubicBezTo>
                  <a:cubicBezTo>
                    <a:pt x="700" y="13"/>
                    <a:pt x="705" y="12"/>
                    <a:pt x="712" y="14"/>
                  </a:cubicBezTo>
                  <a:cubicBezTo>
                    <a:pt x="709" y="11"/>
                    <a:pt x="717" y="13"/>
                    <a:pt x="716" y="10"/>
                  </a:cubicBezTo>
                  <a:cubicBezTo>
                    <a:pt x="715" y="9"/>
                    <a:pt x="714" y="10"/>
                    <a:pt x="713" y="9"/>
                  </a:cubicBezTo>
                  <a:cubicBezTo>
                    <a:pt x="712" y="11"/>
                    <a:pt x="708" y="9"/>
                    <a:pt x="707" y="8"/>
                  </a:cubicBezTo>
                  <a:cubicBezTo>
                    <a:pt x="708" y="10"/>
                    <a:pt x="704" y="9"/>
                    <a:pt x="706" y="11"/>
                  </a:cubicBezTo>
                  <a:cubicBezTo>
                    <a:pt x="705" y="11"/>
                    <a:pt x="703" y="12"/>
                    <a:pt x="702" y="11"/>
                  </a:cubicBezTo>
                  <a:cubicBezTo>
                    <a:pt x="701" y="10"/>
                    <a:pt x="706" y="12"/>
                    <a:pt x="703" y="10"/>
                  </a:cubicBezTo>
                  <a:cubicBezTo>
                    <a:pt x="704" y="8"/>
                    <a:pt x="705" y="11"/>
                    <a:pt x="706" y="9"/>
                  </a:cubicBezTo>
                  <a:cubicBezTo>
                    <a:pt x="705" y="8"/>
                    <a:pt x="706" y="8"/>
                    <a:pt x="704" y="7"/>
                  </a:cubicBezTo>
                  <a:cubicBezTo>
                    <a:pt x="701" y="9"/>
                    <a:pt x="700" y="8"/>
                    <a:pt x="700" y="6"/>
                  </a:cubicBezTo>
                  <a:cubicBezTo>
                    <a:pt x="699" y="9"/>
                    <a:pt x="693" y="6"/>
                    <a:pt x="689" y="7"/>
                  </a:cubicBezTo>
                  <a:cubicBezTo>
                    <a:pt x="688" y="8"/>
                    <a:pt x="690" y="8"/>
                    <a:pt x="691" y="9"/>
                  </a:cubicBezTo>
                  <a:cubicBezTo>
                    <a:pt x="687" y="11"/>
                    <a:pt x="681" y="8"/>
                    <a:pt x="679" y="11"/>
                  </a:cubicBezTo>
                  <a:cubicBezTo>
                    <a:pt x="677" y="10"/>
                    <a:pt x="680" y="9"/>
                    <a:pt x="679" y="8"/>
                  </a:cubicBezTo>
                  <a:cubicBezTo>
                    <a:pt x="682" y="8"/>
                    <a:pt x="685" y="8"/>
                    <a:pt x="688" y="9"/>
                  </a:cubicBezTo>
                  <a:cubicBezTo>
                    <a:pt x="689" y="8"/>
                    <a:pt x="689" y="7"/>
                    <a:pt x="688" y="6"/>
                  </a:cubicBezTo>
                  <a:cubicBezTo>
                    <a:pt x="687" y="7"/>
                    <a:pt x="687" y="6"/>
                    <a:pt x="686" y="6"/>
                  </a:cubicBezTo>
                  <a:cubicBezTo>
                    <a:pt x="686" y="6"/>
                    <a:pt x="685" y="7"/>
                    <a:pt x="686" y="7"/>
                  </a:cubicBezTo>
                  <a:cubicBezTo>
                    <a:pt x="683" y="5"/>
                    <a:pt x="675" y="7"/>
                    <a:pt x="673" y="8"/>
                  </a:cubicBezTo>
                  <a:cubicBezTo>
                    <a:pt x="674" y="5"/>
                    <a:pt x="669" y="7"/>
                    <a:pt x="668" y="4"/>
                  </a:cubicBezTo>
                  <a:cubicBezTo>
                    <a:pt x="667" y="5"/>
                    <a:pt x="666" y="5"/>
                    <a:pt x="665" y="4"/>
                  </a:cubicBezTo>
                  <a:cubicBezTo>
                    <a:pt x="664" y="6"/>
                    <a:pt x="667" y="5"/>
                    <a:pt x="668" y="6"/>
                  </a:cubicBezTo>
                  <a:cubicBezTo>
                    <a:pt x="669" y="7"/>
                    <a:pt x="666" y="8"/>
                    <a:pt x="663" y="10"/>
                  </a:cubicBezTo>
                  <a:cubicBezTo>
                    <a:pt x="661" y="8"/>
                    <a:pt x="665" y="8"/>
                    <a:pt x="665" y="7"/>
                  </a:cubicBezTo>
                  <a:cubicBezTo>
                    <a:pt x="663" y="5"/>
                    <a:pt x="663" y="7"/>
                    <a:pt x="661" y="7"/>
                  </a:cubicBezTo>
                  <a:cubicBezTo>
                    <a:pt x="661" y="8"/>
                    <a:pt x="661" y="9"/>
                    <a:pt x="661" y="10"/>
                  </a:cubicBezTo>
                  <a:cubicBezTo>
                    <a:pt x="660" y="10"/>
                    <a:pt x="658" y="9"/>
                    <a:pt x="657" y="10"/>
                  </a:cubicBezTo>
                  <a:cubicBezTo>
                    <a:pt x="659" y="11"/>
                    <a:pt x="662" y="9"/>
                    <a:pt x="664" y="11"/>
                  </a:cubicBezTo>
                  <a:cubicBezTo>
                    <a:pt x="667" y="10"/>
                    <a:pt x="669" y="9"/>
                    <a:pt x="672" y="9"/>
                  </a:cubicBezTo>
                  <a:cubicBezTo>
                    <a:pt x="673" y="10"/>
                    <a:pt x="670" y="10"/>
                    <a:pt x="669" y="10"/>
                  </a:cubicBezTo>
                  <a:cubicBezTo>
                    <a:pt x="668" y="11"/>
                    <a:pt x="672" y="11"/>
                    <a:pt x="671" y="10"/>
                  </a:cubicBezTo>
                  <a:cubicBezTo>
                    <a:pt x="671" y="17"/>
                    <a:pt x="656" y="10"/>
                    <a:pt x="647" y="12"/>
                  </a:cubicBezTo>
                  <a:cubicBezTo>
                    <a:pt x="648" y="13"/>
                    <a:pt x="649" y="13"/>
                    <a:pt x="648" y="14"/>
                  </a:cubicBezTo>
                  <a:cubicBezTo>
                    <a:pt x="649" y="15"/>
                    <a:pt x="651" y="13"/>
                    <a:pt x="652" y="14"/>
                  </a:cubicBezTo>
                  <a:cubicBezTo>
                    <a:pt x="652" y="15"/>
                    <a:pt x="648" y="16"/>
                    <a:pt x="646" y="14"/>
                  </a:cubicBezTo>
                  <a:cubicBezTo>
                    <a:pt x="647" y="16"/>
                    <a:pt x="643" y="18"/>
                    <a:pt x="641" y="16"/>
                  </a:cubicBezTo>
                  <a:cubicBezTo>
                    <a:pt x="640" y="16"/>
                    <a:pt x="644" y="15"/>
                    <a:pt x="645" y="16"/>
                  </a:cubicBezTo>
                  <a:cubicBezTo>
                    <a:pt x="645" y="14"/>
                    <a:pt x="647" y="14"/>
                    <a:pt x="647" y="12"/>
                  </a:cubicBezTo>
                  <a:cubicBezTo>
                    <a:pt x="645" y="11"/>
                    <a:pt x="646" y="11"/>
                    <a:pt x="643" y="10"/>
                  </a:cubicBezTo>
                  <a:cubicBezTo>
                    <a:pt x="647" y="9"/>
                    <a:pt x="649" y="11"/>
                    <a:pt x="654" y="8"/>
                  </a:cubicBezTo>
                  <a:cubicBezTo>
                    <a:pt x="652" y="7"/>
                    <a:pt x="654" y="7"/>
                    <a:pt x="651" y="6"/>
                  </a:cubicBezTo>
                  <a:cubicBezTo>
                    <a:pt x="651" y="7"/>
                    <a:pt x="653" y="8"/>
                    <a:pt x="650" y="9"/>
                  </a:cubicBezTo>
                  <a:cubicBezTo>
                    <a:pt x="646" y="9"/>
                    <a:pt x="643" y="8"/>
                    <a:pt x="639" y="8"/>
                  </a:cubicBezTo>
                  <a:cubicBezTo>
                    <a:pt x="640" y="9"/>
                    <a:pt x="641" y="10"/>
                    <a:pt x="640" y="10"/>
                  </a:cubicBezTo>
                  <a:cubicBezTo>
                    <a:pt x="641" y="11"/>
                    <a:pt x="643" y="11"/>
                    <a:pt x="645" y="11"/>
                  </a:cubicBezTo>
                  <a:cubicBezTo>
                    <a:pt x="644" y="12"/>
                    <a:pt x="642" y="12"/>
                    <a:pt x="641" y="13"/>
                  </a:cubicBezTo>
                  <a:cubicBezTo>
                    <a:pt x="640" y="12"/>
                    <a:pt x="641" y="12"/>
                    <a:pt x="641" y="11"/>
                  </a:cubicBezTo>
                  <a:cubicBezTo>
                    <a:pt x="638" y="10"/>
                    <a:pt x="640" y="13"/>
                    <a:pt x="637" y="13"/>
                  </a:cubicBezTo>
                  <a:cubicBezTo>
                    <a:pt x="637" y="12"/>
                    <a:pt x="638" y="11"/>
                    <a:pt x="638" y="10"/>
                  </a:cubicBezTo>
                  <a:cubicBezTo>
                    <a:pt x="634" y="12"/>
                    <a:pt x="627" y="9"/>
                    <a:pt x="623" y="12"/>
                  </a:cubicBezTo>
                  <a:cubicBezTo>
                    <a:pt x="622" y="11"/>
                    <a:pt x="623" y="10"/>
                    <a:pt x="621" y="9"/>
                  </a:cubicBezTo>
                  <a:cubicBezTo>
                    <a:pt x="619" y="10"/>
                    <a:pt x="617" y="9"/>
                    <a:pt x="615" y="11"/>
                  </a:cubicBezTo>
                  <a:cubicBezTo>
                    <a:pt x="617" y="11"/>
                    <a:pt x="617" y="12"/>
                    <a:pt x="617" y="13"/>
                  </a:cubicBezTo>
                  <a:cubicBezTo>
                    <a:pt x="615" y="14"/>
                    <a:pt x="612" y="13"/>
                    <a:pt x="610" y="14"/>
                  </a:cubicBezTo>
                  <a:cubicBezTo>
                    <a:pt x="608" y="12"/>
                    <a:pt x="612" y="10"/>
                    <a:pt x="614" y="12"/>
                  </a:cubicBezTo>
                  <a:cubicBezTo>
                    <a:pt x="613" y="11"/>
                    <a:pt x="615" y="10"/>
                    <a:pt x="614" y="9"/>
                  </a:cubicBezTo>
                  <a:cubicBezTo>
                    <a:pt x="611" y="11"/>
                    <a:pt x="609" y="10"/>
                    <a:pt x="604" y="12"/>
                  </a:cubicBezTo>
                  <a:cubicBezTo>
                    <a:pt x="606" y="13"/>
                    <a:pt x="607" y="11"/>
                    <a:pt x="608" y="12"/>
                  </a:cubicBezTo>
                  <a:cubicBezTo>
                    <a:pt x="608" y="14"/>
                    <a:pt x="605" y="12"/>
                    <a:pt x="603" y="14"/>
                  </a:cubicBezTo>
                  <a:cubicBezTo>
                    <a:pt x="602" y="13"/>
                    <a:pt x="603" y="12"/>
                    <a:pt x="602" y="12"/>
                  </a:cubicBezTo>
                  <a:cubicBezTo>
                    <a:pt x="600" y="15"/>
                    <a:pt x="596" y="12"/>
                    <a:pt x="593" y="13"/>
                  </a:cubicBezTo>
                  <a:cubicBezTo>
                    <a:pt x="591" y="11"/>
                    <a:pt x="597" y="12"/>
                    <a:pt x="597" y="10"/>
                  </a:cubicBezTo>
                  <a:cubicBezTo>
                    <a:pt x="597" y="10"/>
                    <a:pt x="596" y="10"/>
                    <a:pt x="595" y="10"/>
                  </a:cubicBezTo>
                  <a:cubicBezTo>
                    <a:pt x="593" y="9"/>
                    <a:pt x="597" y="9"/>
                    <a:pt x="595" y="8"/>
                  </a:cubicBezTo>
                  <a:cubicBezTo>
                    <a:pt x="593" y="9"/>
                    <a:pt x="590" y="8"/>
                    <a:pt x="591" y="10"/>
                  </a:cubicBezTo>
                  <a:cubicBezTo>
                    <a:pt x="589" y="11"/>
                    <a:pt x="587" y="9"/>
                    <a:pt x="585" y="10"/>
                  </a:cubicBezTo>
                  <a:cubicBezTo>
                    <a:pt x="585" y="9"/>
                    <a:pt x="586" y="7"/>
                    <a:pt x="588" y="8"/>
                  </a:cubicBezTo>
                  <a:cubicBezTo>
                    <a:pt x="587" y="6"/>
                    <a:pt x="581" y="10"/>
                    <a:pt x="580" y="7"/>
                  </a:cubicBezTo>
                  <a:cubicBezTo>
                    <a:pt x="577" y="9"/>
                    <a:pt x="577" y="9"/>
                    <a:pt x="577" y="9"/>
                  </a:cubicBezTo>
                  <a:cubicBezTo>
                    <a:pt x="578" y="9"/>
                    <a:pt x="578" y="10"/>
                    <a:pt x="578" y="10"/>
                  </a:cubicBezTo>
                  <a:cubicBezTo>
                    <a:pt x="576" y="11"/>
                    <a:pt x="576" y="10"/>
                    <a:pt x="575" y="9"/>
                  </a:cubicBezTo>
                  <a:cubicBezTo>
                    <a:pt x="572" y="12"/>
                    <a:pt x="569" y="9"/>
                    <a:pt x="563" y="8"/>
                  </a:cubicBezTo>
                  <a:cubicBezTo>
                    <a:pt x="560" y="9"/>
                    <a:pt x="553" y="6"/>
                    <a:pt x="548" y="8"/>
                  </a:cubicBezTo>
                  <a:cubicBezTo>
                    <a:pt x="548" y="9"/>
                    <a:pt x="550" y="8"/>
                    <a:pt x="552" y="9"/>
                  </a:cubicBezTo>
                  <a:cubicBezTo>
                    <a:pt x="551" y="11"/>
                    <a:pt x="545" y="10"/>
                    <a:pt x="543" y="10"/>
                  </a:cubicBezTo>
                  <a:cubicBezTo>
                    <a:pt x="542" y="8"/>
                    <a:pt x="546" y="10"/>
                    <a:pt x="546" y="9"/>
                  </a:cubicBezTo>
                  <a:cubicBezTo>
                    <a:pt x="544" y="8"/>
                    <a:pt x="543" y="7"/>
                    <a:pt x="543" y="6"/>
                  </a:cubicBezTo>
                  <a:cubicBezTo>
                    <a:pt x="541" y="7"/>
                    <a:pt x="539" y="9"/>
                    <a:pt x="537" y="10"/>
                  </a:cubicBezTo>
                  <a:cubicBezTo>
                    <a:pt x="535" y="11"/>
                    <a:pt x="535" y="9"/>
                    <a:pt x="533" y="8"/>
                  </a:cubicBezTo>
                  <a:cubicBezTo>
                    <a:pt x="532" y="8"/>
                    <a:pt x="528" y="10"/>
                    <a:pt x="529" y="7"/>
                  </a:cubicBezTo>
                  <a:cubicBezTo>
                    <a:pt x="524" y="9"/>
                    <a:pt x="520" y="9"/>
                    <a:pt x="516" y="8"/>
                  </a:cubicBezTo>
                  <a:cubicBezTo>
                    <a:pt x="514" y="7"/>
                    <a:pt x="518" y="6"/>
                    <a:pt x="516" y="5"/>
                  </a:cubicBezTo>
                  <a:cubicBezTo>
                    <a:pt x="513" y="6"/>
                    <a:pt x="517" y="7"/>
                    <a:pt x="514" y="8"/>
                  </a:cubicBezTo>
                  <a:cubicBezTo>
                    <a:pt x="512" y="9"/>
                    <a:pt x="512" y="7"/>
                    <a:pt x="510" y="6"/>
                  </a:cubicBezTo>
                  <a:cubicBezTo>
                    <a:pt x="508" y="6"/>
                    <a:pt x="507" y="5"/>
                    <a:pt x="506" y="6"/>
                  </a:cubicBezTo>
                  <a:cubicBezTo>
                    <a:pt x="506" y="5"/>
                    <a:pt x="506" y="4"/>
                    <a:pt x="504" y="3"/>
                  </a:cubicBezTo>
                  <a:cubicBezTo>
                    <a:pt x="504" y="3"/>
                    <a:pt x="503" y="4"/>
                    <a:pt x="502" y="4"/>
                  </a:cubicBezTo>
                  <a:cubicBezTo>
                    <a:pt x="501" y="5"/>
                    <a:pt x="504" y="4"/>
                    <a:pt x="504" y="5"/>
                  </a:cubicBezTo>
                  <a:cubicBezTo>
                    <a:pt x="503" y="6"/>
                    <a:pt x="501" y="5"/>
                    <a:pt x="500" y="5"/>
                  </a:cubicBezTo>
                  <a:cubicBezTo>
                    <a:pt x="499" y="6"/>
                    <a:pt x="502" y="6"/>
                    <a:pt x="502" y="6"/>
                  </a:cubicBezTo>
                  <a:cubicBezTo>
                    <a:pt x="503" y="7"/>
                    <a:pt x="502" y="8"/>
                    <a:pt x="502" y="9"/>
                  </a:cubicBezTo>
                  <a:cubicBezTo>
                    <a:pt x="500" y="9"/>
                    <a:pt x="500" y="7"/>
                    <a:pt x="498" y="9"/>
                  </a:cubicBezTo>
                  <a:cubicBezTo>
                    <a:pt x="496" y="8"/>
                    <a:pt x="499" y="8"/>
                    <a:pt x="499" y="7"/>
                  </a:cubicBezTo>
                  <a:cubicBezTo>
                    <a:pt x="497" y="6"/>
                    <a:pt x="497" y="8"/>
                    <a:pt x="496" y="9"/>
                  </a:cubicBezTo>
                  <a:cubicBezTo>
                    <a:pt x="494" y="9"/>
                    <a:pt x="491" y="8"/>
                    <a:pt x="489" y="9"/>
                  </a:cubicBezTo>
                  <a:cubicBezTo>
                    <a:pt x="489" y="8"/>
                    <a:pt x="490" y="7"/>
                    <a:pt x="491" y="5"/>
                  </a:cubicBezTo>
                  <a:cubicBezTo>
                    <a:pt x="488" y="5"/>
                    <a:pt x="486" y="2"/>
                    <a:pt x="483" y="3"/>
                  </a:cubicBezTo>
                  <a:cubicBezTo>
                    <a:pt x="481" y="1"/>
                    <a:pt x="481" y="0"/>
                    <a:pt x="476" y="0"/>
                  </a:cubicBezTo>
                  <a:cubicBezTo>
                    <a:pt x="477" y="1"/>
                    <a:pt x="479" y="1"/>
                    <a:pt x="479" y="2"/>
                  </a:cubicBezTo>
                  <a:cubicBezTo>
                    <a:pt x="477" y="3"/>
                    <a:pt x="476" y="3"/>
                    <a:pt x="474" y="2"/>
                  </a:cubicBezTo>
                  <a:cubicBezTo>
                    <a:pt x="473" y="3"/>
                    <a:pt x="475" y="4"/>
                    <a:pt x="473" y="4"/>
                  </a:cubicBezTo>
                  <a:cubicBezTo>
                    <a:pt x="475" y="4"/>
                    <a:pt x="479" y="6"/>
                    <a:pt x="479" y="4"/>
                  </a:cubicBezTo>
                  <a:cubicBezTo>
                    <a:pt x="480" y="5"/>
                    <a:pt x="480" y="6"/>
                    <a:pt x="479" y="7"/>
                  </a:cubicBezTo>
                  <a:cubicBezTo>
                    <a:pt x="477" y="7"/>
                    <a:pt x="477" y="5"/>
                    <a:pt x="475" y="7"/>
                  </a:cubicBezTo>
                  <a:cubicBezTo>
                    <a:pt x="473" y="6"/>
                    <a:pt x="476" y="6"/>
                    <a:pt x="474" y="5"/>
                  </a:cubicBezTo>
                  <a:cubicBezTo>
                    <a:pt x="474" y="7"/>
                    <a:pt x="471" y="7"/>
                    <a:pt x="469" y="6"/>
                  </a:cubicBezTo>
                  <a:cubicBezTo>
                    <a:pt x="468" y="7"/>
                    <a:pt x="470" y="8"/>
                    <a:pt x="471" y="7"/>
                  </a:cubicBezTo>
                  <a:cubicBezTo>
                    <a:pt x="470" y="8"/>
                    <a:pt x="469" y="8"/>
                    <a:pt x="468" y="8"/>
                  </a:cubicBezTo>
                  <a:cubicBezTo>
                    <a:pt x="468" y="8"/>
                    <a:pt x="465" y="7"/>
                    <a:pt x="466" y="6"/>
                  </a:cubicBezTo>
                  <a:cubicBezTo>
                    <a:pt x="465" y="6"/>
                    <a:pt x="461" y="8"/>
                    <a:pt x="462" y="6"/>
                  </a:cubicBezTo>
                  <a:cubicBezTo>
                    <a:pt x="460" y="5"/>
                    <a:pt x="459" y="9"/>
                    <a:pt x="457" y="8"/>
                  </a:cubicBezTo>
                  <a:cubicBezTo>
                    <a:pt x="456" y="7"/>
                    <a:pt x="458" y="7"/>
                    <a:pt x="458" y="6"/>
                  </a:cubicBezTo>
                  <a:cubicBezTo>
                    <a:pt x="456" y="6"/>
                    <a:pt x="451" y="4"/>
                    <a:pt x="450" y="6"/>
                  </a:cubicBezTo>
                  <a:cubicBezTo>
                    <a:pt x="449" y="7"/>
                    <a:pt x="445" y="6"/>
                    <a:pt x="448" y="5"/>
                  </a:cubicBezTo>
                  <a:cubicBezTo>
                    <a:pt x="443" y="5"/>
                    <a:pt x="437" y="8"/>
                    <a:pt x="435" y="12"/>
                  </a:cubicBezTo>
                  <a:cubicBezTo>
                    <a:pt x="434" y="12"/>
                    <a:pt x="432" y="12"/>
                    <a:pt x="431" y="12"/>
                  </a:cubicBezTo>
                  <a:cubicBezTo>
                    <a:pt x="429" y="11"/>
                    <a:pt x="433" y="10"/>
                    <a:pt x="430" y="9"/>
                  </a:cubicBezTo>
                  <a:cubicBezTo>
                    <a:pt x="433" y="7"/>
                    <a:pt x="433" y="8"/>
                    <a:pt x="435" y="9"/>
                  </a:cubicBezTo>
                  <a:cubicBezTo>
                    <a:pt x="437" y="7"/>
                    <a:pt x="438" y="6"/>
                    <a:pt x="436" y="5"/>
                  </a:cubicBezTo>
                  <a:cubicBezTo>
                    <a:pt x="435" y="6"/>
                    <a:pt x="436" y="6"/>
                    <a:pt x="436" y="6"/>
                  </a:cubicBezTo>
                  <a:cubicBezTo>
                    <a:pt x="435" y="7"/>
                    <a:pt x="433" y="8"/>
                    <a:pt x="431" y="7"/>
                  </a:cubicBezTo>
                  <a:cubicBezTo>
                    <a:pt x="430" y="6"/>
                    <a:pt x="433" y="7"/>
                    <a:pt x="434" y="5"/>
                  </a:cubicBezTo>
                  <a:cubicBezTo>
                    <a:pt x="432" y="4"/>
                    <a:pt x="431" y="6"/>
                    <a:pt x="429" y="5"/>
                  </a:cubicBezTo>
                  <a:cubicBezTo>
                    <a:pt x="428" y="8"/>
                    <a:pt x="422" y="6"/>
                    <a:pt x="418" y="4"/>
                  </a:cubicBezTo>
                  <a:cubicBezTo>
                    <a:pt x="417" y="5"/>
                    <a:pt x="415" y="8"/>
                    <a:pt x="419" y="8"/>
                  </a:cubicBezTo>
                  <a:cubicBezTo>
                    <a:pt x="418" y="6"/>
                    <a:pt x="420" y="7"/>
                    <a:pt x="422" y="7"/>
                  </a:cubicBezTo>
                  <a:cubicBezTo>
                    <a:pt x="423" y="8"/>
                    <a:pt x="421" y="8"/>
                    <a:pt x="421" y="8"/>
                  </a:cubicBezTo>
                  <a:cubicBezTo>
                    <a:pt x="421" y="9"/>
                    <a:pt x="427" y="8"/>
                    <a:pt x="430" y="8"/>
                  </a:cubicBezTo>
                  <a:cubicBezTo>
                    <a:pt x="425" y="10"/>
                    <a:pt x="420" y="10"/>
                    <a:pt x="414" y="10"/>
                  </a:cubicBezTo>
                  <a:cubicBezTo>
                    <a:pt x="408" y="10"/>
                    <a:pt x="403" y="10"/>
                    <a:pt x="397" y="11"/>
                  </a:cubicBezTo>
                  <a:cubicBezTo>
                    <a:pt x="397" y="11"/>
                    <a:pt x="398" y="10"/>
                    <a:pt x="398" y="10"/>
                  </a:cubicBezTo>
                  <a:cubicBezTo>
                    <a:pt x="397" y="9"/>
                    <a:pt x="396" y="9"/>
                    <a:pt x="394" y="11"/>
                  </a:cubicBezTo>
                  <a:cubicBezTo>
                    <a:pt x="393" y="9"/>
                    <a:pt x="392" y="11"/>
                    <a:pt x="390" y="10"/>
                  </a:cubicBezTo>
                  <a:cubicBezTo>
                    <a:pt x="388" y="9"/>
                    <a:pt x="393" y="8"/>
                    <a:pt x="390" y="7"/>
                  </a:cubicBezTo>
                  <a:cubicBezTo>
                    <a:pt x="388" y="9"/>
                    <a:pt x="387" y="8"/>
                    <a:pt x="383" y="8"/>
                  </a:cubicBezTo>
                  <a:cubicBezTo>
                    <a:pt x="382" y="10"/>
                    <a:pt x="380" y="11"/>
                    <a:pt x="377" y="9"/>
                  </a:cubicBezTo>
                  <a:cubicBezTo>
                    <a:pt x="375" y="10"/>
                    <a:pt x="373" y="9"/>
                    <a:pt x="371" y="11"/>
                  </a:cubicBezTo>
                  <a:cubicBezTo>
                    <a:pt x="366" y="6"/>
                    <a:pt x="355" y="10"/>
                    <a:pt x="345" y="9"/>
                  </a:cubicBezTo>
                  <a:cubicBezTo>
                    <a:pt x="346" y="10"/>
                    <a:pt x="343" y="12"/>
                    <a:pt x="342" y="10"/>
                  </a:cubicBezTo>
                  <a:cubicBezTo>
                    <a:pt x="340" y="11"/>
                    <a:pt x="341" y="11"/>
                    <a:pt x="341" y="12"/>
                  </a:cubicBezTo>
                  <a:cubicBezTo>
                    <a:pt x="340" y="12"/>
                    <a:pt x="339" y="13"/>
                    <a:pt x="338" y="12"/>
                  </a:cubicBezTo>
                  <a:cubicBezTo>
                    <a:pt x="339" y="11"/>
                    <a:pt x="338" y="10"/>
                    <a:pt x="340" y="9"/>
                  </a:cubicBezTo>
                  <a:cubicBezTo>
                    <a:pt x="337" y="8"/>
                    <a:pt x="339" y="12"/>
                    <a:pt x="336" y="10"/>
                  </a:cubicBezTo>
                  <a:cubicBezTo>
                    <a:pt x="335" y="13"/>
                    <a:pt x="334" y="12"/>
                    <a:pt x="331" y="12"/>
                  </a:cubicBezTo>
                  <a:cubicBezTo>
                    <a:pt x="330" y="12"/>
                    <a:pt x="331" y="11"/>
                    <a:pt x="332" y="10"/>
                  </a:cubicBezTo>
                  <a:cubicBezTo>
                    <a:pt x="327" y="12"/>
                    <a:pt x="319" y="11"/>
                    <a:pt x="316" y="15"/>
                  </a:cubicBezTo>
                  <a:cubicBezTo>
                    <a:pt x="313" y="16"/>
                    <a:pt x="313" y="15"/>
                    <a:pt x="311" y="15"/>
                  </a:cubicBezTo>
                  <a:cubicBezTo>
                    <a:pt x="310" y="14"/>
                    <a:pt x="313" y="13"/>
                    <a:pt x="311" y="12"/>
                  </a:cubicBezTo>
                  <a:cubicBezTo>
                    <a:pt x="309" y="13"/>
                    <a:pt x="309" y="14"/>
                    <a:pt x="310" y="15"/>
                  </a:cubicBezTo>
                  <a:cubicBezTo>
                    <a:pt x="307" y="14"/>
                    <a:pt x="308" y="15"/>
                    <a:pt x="305" y="16"/>
                  </a:cubicBezTo>
                  <a:cubicBezTo>
                    <a:pt x="304" y="15"/>
                    <a:pt x="307" y="12"/>
                    <a:pt x="310" y="12"/>
                  </a:cubicBezTo>
                  <a:cubicBezTo>
                    <a:pt x="309" y="11"/>
                    <a:pt x="309" y="11"/>
                    <a:pt x="310" y="11"/>
                  </a:cubicBezTo>
                  <a:cubicBezTo>
                    <a:pt x="306" y="10"/>
                    <a:pt x="301" y="8"/>
                    <a:pt x="295" y="12"/>
                  </a:cubicBezTo>
                  <a:cubicBezTo>
                    <a:pt x="293" y="11"/>
                    <a:pt x="297" y="10"/>
                    <a:pt x="295" y="9"/>
                  </a:cubicBezTo>
                  <a:cubicBezTo>
                    <a:pt x="293" y="11"/>
                    <a:pt x="288" y="10"/>
                    <a:pt x="284" y="10"/>
                  </a:cubicBezTo>
                  <a:cubicBezTo>
                    <a:pt x="283" y="11"/>
                    <a:pt x="284" y="11"/>
                    <a:pt x="283" y="12"/>
                  </a:cubicBezTo>
                  <a:cubicBezTo>
                    <a:pt x="282" y="12"/>
                    <a:pt x="283" y="11"/>
                    <a:pt x="282" y="10"/>
                  </a:cubicBezTo>
                  <a:cubicBezTo>
                    <a:pt x="280" y="11"/>
                    <a:pt x="281" y="11"/>
                    <a:pt x="280" y="12"/>
                  </a:cubicBezTo>
                  <a:cubicBezTo>
                    <a:pt x="279" y="12"/>
                    <a:pt x="280" y="11"/>
                    <a:pt x="280" y="11"/>
                  </a:cubicBezTo>
                  <a:cubicBezTo>
                    <a:pt x="277" y="9"/>
                    <a:pt x="275" y="11"/>
                    <a:pt x="275" y="12"/>
                  </a:cubicBezTo>
                  <a:cubicBezTo>
                    <a:pt x="275" y="12"/>
                    <a:pt x="274" y="12"/>
                    <a:pt x="274" y="12"/>
                  </a:cubicBezTo>
                  <a:cubicBezTo>
                    <a:pt x="273" y="12"/>
                    <a:pt x="274" y="11"/>
                    <a:pt x="275" y="11"/>
                  </a:cubicBezTo>
                  <a:cubicBezTo>
                    <a:pt x="270" y="11"/>
                    <a:pt x="262" y="9"/>
                    <a:pt x="259" y="12"/>
                  </a:cubicBezTo>
                  <a:cubicBezTo>
                    <a:pt x="253" y="11"/>
                    <a:pt x="255" y="13"/>
                    <a:pt x="252" y="12"/>
                  </a:cubicBezTo>
                  <a:cubicBezTo>
                    <a:pt x="249" y="15"/>
                    <a:pt x="248" y="15"/>
                    <a:pt x="244" y="17"/>
                  </a:cubicBezTo>
                  <a:cubicBezTo>
                    <a:pt x="245" y="17"/>
                    <a:pt x="247" y="17"/>
                    <a:pt x="248" y="17"/>
                  </a:cubicBezTo>
                  <a:cubicBezTo>
                    <a:pt x="246" y="19"/>
                    <a:pt x="245" y="17"/>
                    <a:pt x="243" y="18"/>
                  </a:cubicBezTo>
                  <a:cubicBezTo>
                    <a:pt x="242" y="18"/>
                    <a:pt x="243" y="17"/>
                    <a:pt x="244" y="17"/>
                  </a:cubicBezTo>
                  <a:cubicBezTo>
                    <a:pt x="241" y="17"/>
                    <a:pt x="237" y="16"/>
                    <a:pt x="234" y="16"/>
                  </a:cubicBezTo>
                  <a:cubicBezTo>
                    <a:pt x="233" y="16"/>
                    <a:pt x="234" y="15"/>
                    <a:pt x="235" y="15"/>
                  </a:cubicBezTo>
                  <a:cubicBezTo>
                    <a:pt x="233" y="15"/>
                    <a:pt x="231" y="15"/>
                    <a:pt x="230" y="16"/>
                  </a:cubicBezTo>
                  <a:cubicBezTo>
                    <a:pt x="228" y="20"/>
                    <a:pt x="217" y="16"/>
                    <a:pt x="212" y="19"/>
                  </a:cubicBezTo>
                  <a:cubicBezTo>
                    <a:pt x="218" y="19"/>
                    <a:pt x="225" y="18"/>
                    <a:pt x="231" y="18"/>
                  </a:cubicBezTo>
                  <a:cubicBezTo>
                    <a:pt x="229" y="19"/>
                    <a:pt x="227" y="19"/>
                    <a:pt x="224" y="19"/>
                  </a:cubicBezTo>
                  <a:cubicBezTo>
                    <a:pt x="224" y="21"/>
                    <a:pt x="227" y="19"/>
                    <a:pt x="228" y="20"/>
                  </a:cubicBezTo>
                  <a:cubicBezTo>
                    <a:pt x="225" y="22"/>
                    <a:pt x="225" y="22"/>
                    <a:pt x="225" y="22"/>
                  </a:cubicBezTo>
                  <a:cubicBezTo>
                    <a:pt x="224" y="22"/>
                    <a:pt x="225" y="21"/>
                    <a:pt x="223" y="21"/>
                  </a:cubicBezTo>
                  <a:cubicBezTo>
                    <a:pt x="219" y="22"/>
                    <a:pt x="220" y="25"/>
                    <a:pt x="214" y="24"/>
                  </a:cubicBezTo>
                  <a:cubicBezTo>
                    <a:pt x="213" y="23"/>
                    <a:pt x="217" y="23"/>
                    <a:pt x="219" y="22"/>
                  </a:cubicBezTo>
                  <a:cubicBezTo>
                    <a:pt x="218" y="21"/>
                    <a:pt x="217" y="20"/>
                    <a:pt x="218" y="19"/>
                  </a:cubicBezTo>
                  <a:cubicBezTo>
                    <a:pt x="217" y="20"/>
                    <a:pt x="215" y="24"/>
                    <a:pt x="210" y="23"/>
                  </a:cubicBezTo>
                  <a:cubicBezTo>
                    <a:pt x="209" y="23"/>
                    <a:pt x="210" y="22"/>
                    <a:pt x="211" y="21"/>
                  </a:cubicBezTo>
                  <a:cubicBezTo>
                    <a:pt x="209" y="20"/>
                    <a:pt x="207" y="25"/>
                    <a:pt x="203" y="24"/>
                  </a:cubicBezTo>
                  <a:cubicBezTo>
                    <a:pt x="201" y="23"/>
                    <a:pt x="205" y="22"/>
                    <a:pt x="202" y="21"/>
                  </a:cubicBezTo>
                  <a:cubicBezTo>
                    <a:pt x="202" y="22"/>
                    <a:pt x="202" y="22"/>
                    <a:pt x="202" y="22"/>
                  </a:cubicBezTo>
                  <a:cubicBezTo>
                    <a:pt x="202" y="23"/>
                    <a:pt x="199" y="23"/>
                    <a:pt x="200" y="24"/>
                  </a:cubicBezTo>
                  <a:cubicBezTo>
                    <a:pt x="199" y="24"/>
                    <a:pt x="196" y="24"/>
                    <a:pt x="197" y="26"/>
                  </a:cubicBezTo>
                  <a:cubicBezTo>
                    <a:pt x="195" y="26"/>
                    <a:pt x="194" y="27"/>
                    <a:pt x="193" y="26"/>
                  </a:cubicBezTo>
                  <a:cubicBezTo>
                    <a:pt x="192" y="25"/>
                    <a:pt x="196" y="23"/>
                    <a:pt x="195" y="22"/>
                  </a:cubicBezTo>
                  <a:cubicBezTo>
                    <a:pt x="194" y="23"/>
                    <a:pt x="192" y="23"/>
                    <a:pt x="190" y="24"/>
                  </a:cubicBezTo>
                  <a:cubicBezTo>
                    <a:pt x="189" y="24"/>
                    <a:pt x="190" y="23"/>
                    <a:pt x="188" y="23"/>
                  </a:cubicBezTo>
                  <a:cubicBezTo>
                    <a:pt x="185" y="24"/>
                    <a:pt x="181" y="24"/>
                    <a:pt x="178" y="24"/>
                  </a:cubicBezTo>
                  <a:cubicBezTo>
                    <a:pt x="177" y="23"/>
                    <a:pt x="180" y="23"/>
                    <a:pt x="181" y="22"/>
                  </a:cubicBezTo>
                  <a:cubicBezTo>
                    <a:pt x="176" y="22"/>
                    <a:pt x="176" y="26"/>
                    <a:pt x="172" y="24"/>
                  </a:cubicBezTo>
                  <a:cubicBezTo>
                    <a:pt x="171" y="25"/>
                    <a:pt x="170" y="27"/>
                    <a:pt x="169" y="26"/>
                  </a:cubicBezTo>
                  <a:cubicBezTo>
                    <a:pt x="167" y="27"/>
                    <a:pt x="170" y="26"/>
                    <a:pt x="171" y="27"/>
                  </a:cubicBezTo>
                  <a:cubicBezTo>
                    <a:pt x="169" y="29"/>
                    <a:pt x="169" y="29"/>
                    <a:pt x="169" y="29"/>
                  </a:cubicBezTo>
                  <a:cubicBezTo>
                    <a:pt x="166" y="28"/>
                    <a:pt x="163" y="30"/>
                    <a:pt x="159" y="29"/>
                  </a:cubicBezTo>
                  <a:cubicBezTo>
                    <a:pt x="159" y="27"/>
                    <a:pt x="163" y="26"/>
                    <a:pt x="165" y="27"/>
                  </a:cubicBezTo>
                  <a:cubicBezTo>
                    <a:pt x="167" y="26"/>
                    <a:pt x="168" y="26"/>
                    <a:pt x="170" y="25"/>
                  </a:cubicBezTo>
                  <a:cubicBezTo>
                    <a:pt x="168" y="26"/>
                    <a:pt x="163" y="24"/>
                    <a:pt x="161" y="27"/>
                  </a:cubicBezTo>
                  <a:cubicBezTo>
                    <a:pt x="159" y="26"/>
                    <a:pt x="161" y="25"/>
                    <a:pt x="159" y="24"/>
                  </a:cubicBezTo>
                  <a:cubicBezTo>
                    <a:pt x="157" y="27"/>
                    <a:pt x="151" y="28"/>
                    <a:pt x="146" y="28"/>
                  </a:cubicBezTo>
                  <a:cubicBezTo>
                    <a:pt x="144" y="27"/>
                    <a:pt x="147" y="28"/>
                    <a:pt x="148" y="27"/>
                  </a:cubicBezTo>
                  <a:cubicBezTo>
                    <a:pt x="145" y="27"/>
                    <a:pt x="146" y="26"/>
                    <a:pt x="144" y="25"/>
                  </a:cubicBezTo>
                  <a:cubicBezTo>
                    <a:pt x="141" y="27"/>
                    <a:pt x="138" y="26"/>
                    <a:pt x="136" y="28"/>
                  </a:cubicBezTo>
                  <a:cubicBezTo>
                    <a:pt x="131" y="26"/>
                    <a:pt x="132" y="29"/>
                    <a:pt x="126" y="32"/>
                  </a:cubicBezTo>
                  <a:cubicBezTo>
                    <a:pt x="128" y="32"/>
                    <a:pt x="131" y="30"/>
                    <a:pt x="133" y="31"/>
                  </a:cubicBezTo>
                  <a:cubicBezTo>
                    <a:pt x="134" y="30"/>
                    <a:pt x="134" y="30"/>
                    <a:pt x="133" y="29"/>
                  </a:cubicBezTo>
                  <a:cubicBezTo>
                    <a:pt x="134" y="29"/>
                    <a:pt x="136" y="28"/>
                    <a:pt x="137" y="29"/>
                  </a:cubicBezTo>
                  <a:cubicBezTo>
                    <a:pt x="139" y="29"/>
                    <a:pt x="136" y="30"/>
                    <a:pt x="135" y="30"/>
                  </a:cubicBezTo>
                  <a:cubicBezTo>
                    <a:pt x="136" y="31"/>
                    <a:pt x="142" y="33"/>
                    <a:pt x="144" y="30"/>
                  </a:cubicBezTo>
                  <a:cubicBezTo>
                    <a:pt x="146" y="32"/>
                    <a:pt x="152" y="31"/>
                    <a:pt x="156" y="30"/>
                  </a:cubicBezTo>
                  <a:cubicBezTo>
                    <a:pt x="157" y="30"/>
                    <a:pt x="156" y="31"/>
                    <a:pt x="158" y="30"/>
                  </a:cubicBezTo>
                  <a:cubicBezTo>
                    <a:pt x="164" y="31"/>
                    <a:pt x="170" y="31"/>
                    <a:pt x="175" y="29"/>
                  </a:cubicBezTo>
                  <a:cubicBezTo>
                    <a:pt x="176" y="31"/>
                    <a:pt x="181" y="28"/>
                    <a:pt x="180" y="31"/>
                  </a:cubicBezTo>
                  <a:cubicBezTo>
                    <a:pt x="181" y="30"/>
                    <a:pt x="183" y="30"/>
                    <a:pt x="185" y="29"/>
                  </a:cubicBezTo>
                  <a:cubicBezTo>
                    <a:pt x="184" y="28"/>
                    <a:pt x="183" y="29"/>
                    <a:pt x="182" y="28"/>
                  </a:cubicBezTo>
                  <a:cubicBezTo>
                    <a:pt x="183" y="28"/>
                    <a:pt x="184" y="28"/>
                    <a:pt x="185" y="27"/>
                  </a:cubicBezTo>
                  <a:cubicBezTo>
                    <a:pt x="186" y="28"/>
                    <a:pt x="186" y="28"/>
                    <a:pt x="185" y="29"/>
                  </a:cubicBezTo>
                  <a:cubicBezTo>
                    <a:pt x="186" y="30"/>
                    <a:pt x="188" y="29"/>
                    <a:pt x="189" y="30"/>
                  </a:cubicBezTo>
                  <a:cubicBezTo>
                    <a:pt x="190" y="29"/>
                    <a:pt x="190" y="29"/>
                    <a:pt x="190" y="28"/>
                  </a:cubicBezTo>
                  <a:cubicBezTo>
                    <a:pt x="191" y="29"/>
                    <a:pt x="193" y="30"/>
                    <a:pt x="194" y="28"/>
                  </a:cubicBezTo>
                  <a:cubicBezTo>
                    <a:pt x="195" y="28"/>
                    <a:pt x="196" y="29"/>
                    <a:pt x="197" y="29"/>
                  </a:cubicBezTo>
                  <a:cubicBezTo>
                    <a:pt x="198" y="29"/>
                    <a:pt x="194" y="30"/>
                    <a:pt x="197" y="31"/>
                  </a:cubicBezTo>
                  <a:cubicBezTo>
                    <a:pt x="199" y="28"/>
                    <a:pt x="208" y="28"/>
                    <a:pt x="210" y="29"/>
                  </a:cubicBezTo>
                  <a:cubicBezTo>
                    <a:pt x="213" y="30"/>
                    <a:pt x="211" y="28"/>
                    <a:pt x="213" y="28"/>
                  </a:cubicBezTo>
                  <a:cubicBezTo>
                    <a:pt x="213" y="27"/>
                    <a:pt x="214" y="28"/>
                    <a:pt x="214" y="27"/>
                  </a:cubicBezTo>
                  <a:cubicBezTo>
                    <a:pt x="216" y="28"/>
                    <a:pt x="215" y="29"/>
                    <a:pt x="217" y="29"/>
                  </a:cubicBezTo>
                  <a:cubicBezTo>
                    <a:pt x="220" y="27"/>
                    <a:pt x="227" y="28"/>
                    <a:pt x="233" y="28"/>
                  </a:cubicBezTo>
                  <a:cubicBezTo>
                    <a:pt x="234" y="26"/>
                    <a:pt x="235" y="26"/>
                    <a:pt x="236" y="26"/>
                  </a:cubicBezTo>
                  <a:cubicBezTo>
                    <a:pt x="234" y="24"/>
                    <a:pt x="234" y="27"/>
                    <a:pt x="232" y="26"/>
                  </a:cubicBezTo>
                  <a:cubicBezTo>
                    <a:pt x="233" y="25"/>
                    <a:pt x="232" y="26"/>
                    <a:pt x="231" y="24"/>
                  </a:cubicBezTo>
                  <a:cubicBezTo>
                    <a:pt x="234" y="22"/>
                    <a:pt x="237" y="22"/>
                    <a:pt x="238" y="24"/>
                  </a:cubicBezTo>
                  <a:cubicBezTo>
                    <a:pt x="237" y="25"/>
                    <a:pt x="235" y="23"/>
                    <a:pt x="234" y="24"/>
                  </a:cubicBezTo>
                  <a:cubicBezTo>
                    <a:pt x="237" y="24"/>
                    <a:pt x="238" y="26"/>
                    <a:pt x="236" y="27"/>
                  </a:cubicBezTo>
                  <a:cubicBezTo>
                    <a:pt x="239" y="27"/>
                    <a:pt x="243" y="27"/>
                    <a:pt x="246" y="27"/>
                  </a:cubicBezTo>
                  <a:cubicBezTo>
                    <a:pt x="245" y="29"/>
                    <a:pt x="246" y="28"/>
                    <a:pt x="249" y="29"/>
                  </a:cubicBezTo>
                  <a:cubicBezTo>
                    <a:pt x="247" y="29"/>
                    <a:pt x="245" y="29"/>
                    <a:pt x="243" y="28"/>
                  </a:cubicBezTo>
                  <a:cubicBezTo>
                    <a:pt x="242" y="29"/>
                    <a:pt x="245" y="29"/>
                    <a:pt x="243" y="30"/>
                  </a:cubicBezTo>
                  <a:cubicBezTo>
                    <a:pt x="245" y="29"/>
                    <a:pt x="247" y="30"/>
                    <a:pt x="249" y="30"/>
                  </a:cubicBezTo>
                  <a:cubicBezTo>
                    <a:pt x="250" y="29"/>
                    <a:pt x="248" y="28"/>
                    <a:pt x="247" y="27"/>
                  </a:cubicBezTo>
                  <a:cubicBezTo>
                    <a:pt x="250" y="27"/>
                    <a:pt x="253" y="27"/>
                    <a:pt x="256" y="25"/>
                  </a:cubicBezTo>
                  <a:cubicBezTo>
                    <a:pt x="256" y="25"/>
                    <a:pt x="255" y="24"/>
                    <a:pt x="256" y="23"/>
                  </a:cubicBezTo>
                  <a:cubicBezTo>
                    <a:pt x="259" y="22"/>
                    <a:pt x="256" y="25"/>
                    <a:pt x="259" y="25"/>
                  </a:cubicBezTo>
                  <a:cubicBezTo>
                    <a:pt x="259" y="25"/>
                    <a:pt x="258" y="25"/>
                    <a:pt x="257" y="26"/>
                  </a:cubicBezTo>
                  <a:cubicBezTo>
                    <a:pt x="260" y="28"/>
                    <a:pt x="267" y="26"/>
                    <a:pt x="271" y="28"/>
                  </a:cubicBezTo>
                  <a:cubicBezTo>
                    <a:pt x="275" y="26"/>
                    <a:pt x="280" y="27"/>
                    <a:pt x="284" y="26"/>
                  </a:cubicBezTo>
                  <a:cubicBezTo>
                    <a:pt x="286" y="28"/>
                    <a:pt x="281" y="28"/>
                    <a:pt x="281" y="30"/>
                  </a:cubicBezTo>
                  <a:cubicBezTo>
                    <a:pt x="284" y="31"/>
                    <a:pt x="285" y="27"/>
                    <a:pt x="286" y="31"/>
                  </a:cubicBezTo>
                  <a:cubicBezTo>
                    <a:pt x="287" y="29"/>
                    <a:pt x="287" y="28"/>
                    <a:pt x="286" y="27"/>
                  </a:cubicBezTo>
                  <a:cubicBezTo>
                    <a:pt x="290" y="26"/>
                    <a:pt x="293" y="26"/>
                    <a:pt x="297" y="26"/>
                  </a:cubicBezTo>
                  <a:cubicBezTo>
                    <a:pt x="298" y="24"/>
                    <a:pt x="302" y="24"/>
                    <a:pt x="305" y="24"/>
                  </a:cubicBezTo>
                  <a:cubicBezTo>
                    <a:pt x="305" y="25"/>
                    <a:pt x="304" y="25"/>
                    <a:pt x="304" y="26"/>
                  </a:cubicBezTo>
                  <a:cubicBezTo>
                    <a:pt x="303" y="26"/>
                    <a:pt x="302" y="25"/>
                    <a:pt x="301" y="25"/>
                  </a:cubicBezTo>
                  <a:cubicBezTo>
                    <a:pt x="300" y="26"/>
                    <a:pt x="300" y="26"/>
                    <a:pt x="300" y="26"/>
                  </a:cubicBezTo>
                  <a:cubicBezTo>
                    <a:pt x="299" y="27"/>
                    <a:pt x="299" y="27"/>
                    <a:pt x="299" y="27"/>
                  </a:cubicBezTo>
                  <a:cubicBezTo>
                    <a:pt x="301" y="28"/>
                    <a:pt x="303" y="25"/>
                    <a:pt x="305" y="27"/>
                  </a:cubicBezTo>
                  <a:cubicBezTo>
                    <a:pt x="304" y="28"/>
                    <a:pt x="303" y="28"/>
                    <a:pt x="302" y="28"/>
                  </a:cubicBezTo>
                  <a:cubicBezTo>
                    <a:pt x="301" y="30"/>
                    <a:pt x="305" y="29"/>
                    <a:pt x="306" y="29"/>
                  </a:cubicBezTo>
                  <a:cubicBezTo>
                    <a:pt x="302" y="32"/>
                    <a:pt x="310" y="29"/>
                    <a:pt x="313" y="30"/>
                  </a:cubicBezTo>
                  <a:cubicBezTo>
                    <a:pt x="313" y="29"/>
                    <a:pt x="313" y="27"/>
                    <a:pt x="315" y="27"/>
                  </a:cubicBezTo>
                  <a:cubicBezTo>
                    <a:pt x="314" y="29"/>
                    <a:pt x="317" y="29"/>
                    <a:pt x="317" y="31"/>
                  </a:cubicBezTo>
                  <a:cubicBezTo>
                    <a:pt x="318" y="30"/>
                    <a:pt x="318" y="30"/>
                    <a:pt x="319" y="30"/>
                  </a:cubicBezTo>
                  <a:cubicBezTo>
                    <a:pt x="318" y="29"/>
                    <a:pt x="321" y="29"/>
                    <a:pt x="322" y="27"/>
                  </a:cubicBezTo>
                  <a:cubicBezTo>
                    <a:pt x="323" y="27"/>
                    <a:pt x="328" y="29"/>
                    <a:pt x="331" y="27"/>
                  </a:cubicBezTo>
                  <a:cubicBezTo>
                    <a:pt x="333" y="27"/>
                    <a:pt x="331" y="28"/>
                    <a:pt x="331" y="29"/>
                  </a:cubicBezTo>
                  <a:cubicBezTo>
                    <a:pt x="334" y="30"/>
                    <a:pt x="337" y="30"/>
                    <a:pt x="339" y="31"/>
                  </a:cubicBezTo>
                  <a:cubicBezTo>
                    <a:pt x="339" y="30"/>
                    <a:pt x="340" y="30"/>
                    <a:pt x="341" y="29"/>
                  </a:cubicBezTo>
                  <a:cubicBezTo>
                    <a:pt x="339" y="28"/>
                    <a:pt x="339" y="28"/>
                    <a:pt x="339" y="28"/>
                  </a:cubicBezTo>
                  <a:cubicBezTo>
                    <a:pt x="337" y="30"/>
                    <a:pt x="335" y="28"/>
                    <a:pt x="333" y="28"/>
                  </a:cubicBezTo>
                  <a:cubicBezTo>
                    <a:pt x="335" y="26"/>
                    <a:pt x="338" y="28"/>
                    <a:pt x="340" y="27"/>
                  </a:cubicBezTo>
                  <a:cubicBezTo>
                    <a:pt x="340" y="31"/>
                    <a:pt x="346" y="28"/>
                    <a:pt x="350" y="30"/>
                  </a:cubicBezTo>
                  <a:cubicBezTo>
                    <a:pt x="349" y="30"/>
                    <a:pt x="347" y="31"/>
                    <a:pt x="346" y="30"/>
                  </a:cubicBezTo>
                  <a:cubicBezTo>
                    <a:pt x="346" y="32"/>
                    <a:pt x="350" y="31"/>
                    <a:pt x="352" y="31"/>
                  </a:cubicBezTo>
                  <a:cubicBezTo>
                    <a:pt x="352" y="30"/>
                    <a:pt x="352" y="29"/>
                    <a:pt x="353" y="28"/>
                  </a:cubicBezTo>
                  <a:cubicBezTo>
                    <a:pt x="356" y="27"/>
                    <a:pt x="354" y="30"/>
                    <a:pt x="355" y="30"/>
                  </a:cubicBezTo>
                  <a:cubicBezTo>
                    <a:pt x="356" y="29"/>
                    <a:pt x="357" y="30"/>
                    <a:pt x="357" y="30"/>
                  </a:cubicBezTo>
                  <a:cubicBezTo>
                    <a:pt x="358" y="28"/>
                    <a:pt x="360" y="28"/>
                    <a:pt x="363" y="30"/>
                  </a:cubicBezTo>
                  <a:cubicBezTo>
                    <a:pt x="361" y="27"/>
                    <a:pt x="364" y="29"/>
                    <a:pt x="366" y="27"/>
                  </a:cubicBezTo>
                  <a:cubicBezTo>
                    <a:pt x="369" y="29"/>
                    <a:pt x="362" y="29"/>
                    <a:pt x="366" y="30"/>
                  </a:cubicBezTo>
                  <a:cubicBezTo>
                    <a:pt x="367" y="28"/>
                    <a:pt x="369" y="28"/>
                    <a:pt x="370" y="27"/>
                  </a:cubicBezTo>
                  <a:cubicBezTo>
                    <a:pt x="373" y="28"/>
                    <a:pt x="367" y="28"/>
                    <a:pt x="368" y="29"/>
                  </a:cubicBezTo>
                  <a:cubicBezTo>
                    <a:pt x="371" y="29"/>
                    <a:pt x="371" y="29"/>
                    <a:pt x="373" y="28"/>
                  </a:cubicBezTo>
                  <a:cubicBezTo>
                    <a:pt x="375" y="29"/>
                    <a:pt x="371" y="28"/>
                    <a:pt x="372" y="30"/>
                  </a:cubicBezTo>
                  <a:cubicBezTo>
                    <a:pt x="377" y="32"/>
                    <a:pt x="378" y="29"/>
                    <a:pt x="383" y="28"/>
                  </a:cubicBezTo>
                  <a:cubicBezTo>
                    <a:pt x="384" y="29"/>
                    <a:pt x="383" y="29"/>
                    <a:pt x="385" y="30"/>
                  </a:cubicBezTo>
                  <a:cubicBezTo>
                    <a:pt x="388" y="28"/>
                    <a:pt x="390" y="30"/>
                    <a:pt x="392" y="29"/>
                  </a:cubicBezTo>
                  <a:cubicBezTo>
                    <a:pt x="393" y="30"/>
                    <a:pt x="392" y="31"/>
                    <a:pt x="392" y="32"/>
                  </a:cubicBezTo>
                  <a:cubicBezTo>
                    <a:pt x="392" y="32"/>
                    <a:pt x="391" y="32"/>
                    <a:pt x="390" y="32"/>
                  </a:cubicBezTo>
                  <a:cubicBezTo>
                    <a:pt x="388" y="32"/>
                    <a:pt x="390" y="31"/>
                    <a:pt x="390" y="30"/>
                  </a:cubicBezTo>
                  <a:cubicBezTo>
                    <a:pt x="387" y="31"/>
                    <a:pt x="386" y="32"/>
                    <a:pt x="382" y="32"/>
                  </a:cubicBezTo>
                  <a:cubicBezTo>
                    <a:pt x="384" y="32"/>
                    <a:pt x="387" y="33"/>
                    <a:pt x="389" y="32"/>
                  </a:cubicBezTo>
                  <a:cubicBezTo>
                    <a:pt x="391" y="33"/>
                    <a:pt x="386" y="33"/>
                    <a:pt x="388" y="34"/>
                  </a:cubicBezTo>
                  <a:cubicBezTo>
                    <a:pt x="385" y="33"/>
                    <a:pt x="383" y="34"/>
                    <a:pt x="380" y="33"/>
                  </a:cubicBezTo>
                  <a:cubicBezTo>
                    <a:pt x="380" y="34"/>
                    <a:pt x="381" y="34"/>
                    <a:pt x="380" y="35"/>
                  </a:cubicBezTo>
                  <a:cubicBezTo>
                    <a:pt x="378" y="36"/>
                    <a:pt x="380" y="33"/>
                    <a:pt x="378" y="33"/>
                  </a:cubicBezTo>
                  <a:cubicBezTo>
                    <a:pt x="377" y="34"/>
                    <a:pt x="376" y="34"/>
                    <a:pt x="375" y="34"/>
                  </a:cubicBezTo>
                  <a:cubicBezTo>
                    <a:pt x="375" y="38"/>
                    <a:pt x="370" y="33"/>
                    <a:pt x="367" y="36"/>
                  </a:cubicBezTo>
                  <a:cubicBezTo>
                    <a:pt x="365" y="35"/>
                    <a:pt x="368" y="34"/>
                    <a:pt x="365" y="34"/>
                  </a:cubicBezTo>
                  <a:cubicBezTo>
                    <a:pt x="363" y="35"/>
                    <a:pt x="366" y="36"/>
                    <a:pt x="364" y="38"/>
                  </a:cubicBezTo>
                  <a:cubicBezTo>
                    <a:pt x="365" y="39"/>
                    <a:pt x="367" y="37"/>
                    <a:pt x="368" y="38"/>
                  </a:cubicBezTo>
                  <a:cubicBezTo>
                    <a:pt x="369" y="38"/>
                    <a:pt x="368" y="37"/>
                    <a:pt x="367" y="37"/>
                  </a:cubicBezTo>
                  <a:cubicBezTo>
                    <a:pt x="369" y="36"/>
                    <a:pt x="371" y="37"/>
                    <a:pt x="372" y="37"/>
                  </a:cubicBezTo>
                  <a:cubicBezTo>
                    <a:pt x="373" y="38"/>
                    <a:pt x="371" y="37"/>
                    <a:pt x="370" y="39"/>
                  </a:cubicBezTo>
                  <a:cubicBezTo>
                    <a:pt x="368" y="39"/>
                    <a:pt x="366" y="39"/>
                    <a:pt x="364" y="40"/>
                  </a:cubicBezTo>
                  <a:cubicBezTo>
                    <a:pt x="362" y="39"/>
                    <a:pt x="364" y="38"/>
                    <a:pt x="362" y="38"/>
                  </a:cubicBezTo>
                  <a:cubicBezTo>
                    <a:pt x="358" y="43"/>
                    <a:pt x="347" y="40"/>
                    <a:pt x="340" y="41"/>
                  </a:cubicBezTo>
                  <a:cubicBezTo>
                    <a:pt x="340" y="40"/>
                    <a:pt x="342" y="39"/>
                    <a:pt x="341" y="38"/>
                  </a:cubicBezTo>
                  <a:cubicBezTo>
                    <a:pt x="347" y="38"/>
                    <a:pt x="354" y="39"/>
                    <a:pt x="360" y="38"/>
                  </a:cubicBezTo>
                  <a:cubicBezTo>
                    <a:pt x="361" y="37"/>
                    <a:pt x="358" y="37"/>
                    <a:pt x="357" y="38"/>
                  </a:cubicBezTo>
                  <a:cubicBezTo>
                    <a:pt x="355" y="37"/>
                    <a:pt x="353" y="38"/>
                    <a:pt x="355" y="36"/>
                  </a:cubicBezTo>
                  <a:cubicBezTo>
                    <a:pt x="354" y="37"/>
                    <a:pt x="352" y="37"/>
                    <a:pt x="350" y="37"/>
                  </a:cubicBezTo>
                  <a:cubicBezTo>
                    <a:pt x="350" y="36"/>
                    <a:pt x="352" y="35"/>
                    <a:pt x="349" y="35"/>
                  </a:cubicBezTo>
                  <a:cubicBezTo>
                    <a:pt x="347" y="37"/>
                    <a:pt x="347" y="36"/>
                    <a:pt x="344" y="36"/>
                  </a:cubicBezTo>
                  <a:cubicBezTo>
                    <a:pt x="342" y="35"/>
                    <a:pt x="345" y="34"/>
                    <a:pt x="343" y="34"/>
                  </a:cubicBezTo>
                  <a:cubicBezTo>
                    <a:pt x="339" y="33"/>
                    <a:pt x="334" y="35"/>
                    <a:pt x="332" y="36"/>
                  </a:cubicBezTo>
                  <a:cubicBezTo>
                    <a:pt x="332" y="36"/>
                    <a:pt x="331" y="35"/>
                    <a:pt x="331" y="35"/>
                  </a:cubicBezTo>
                  <a:cubicBezTo>
                    <a:pt x="333" y="34"/>
                    <a:pt x="331" y="36"/>
                    <a:pt x="333" y="35"/>
                  </a:cubicBezTo>
                  <a:cubicBezTo>
                    <a:pt x="330" y="33"/>
                    <a:pt x="327" y="35"/>
                    <a:pt x="324" y="34"/>
                  </a:cubicBezTo>
                  <a:cubicBezTo>
                    <a:pt x="320" y="36"/>
                    <a:pt x="320" y="36"/>
                    <a:pt x="320" y="36"/>
                  </a:cubicBezTo>
                  <a:cubicBezTo>
                    <a:pt x="319" y="36"/>
                    <a:pt x="319" y="35"/>
                    <a:pt x="317" y="34"/>
                  </a:cubicBezTo>
                  <a:cubicBezTo>
                    <a:pt x="315" y="36"/>
                    <a:pt x="318" y="36"/>
                    <a:pt x="319" y="37"/>
                  </a:cubicBezTo>
                  <a:cubicBezTo>
                    <a:pt x="317" y="38"/>
                    <a:pt x="315" y="35"/>
                    <a:pt x="313" y="37"/>
                  </a:cubicBezTo>
                  <a:cubicBezTo>
                    <a:pt x="311" y="36"/>
                    <a:pt x="315" y="34"/>
                    <a:pt x="312" y="33"/>
                  </a:cubicBezTo>
                  <a:cubicBezTo>
                    <a:pt x="311" y="34"/>
                    <a:pt x="312" y="34"/>
                    <a:pt x="312" y="34"/>
                  </a:cubicBezTo>
                  <a:cubicBezTo>
                    <a:pt x="308" y="36"/>
                    <a:pt x="304" y="35"/>
                    <a:pt x="300" y="35"/>
                  </a:cubicBezTo>
                  <a:cubicBezTo>
                    <a:pt x="298" y="36"/>
                    <a:pt x="302" y="38"/>
                    <a:pt x="303" y="37"/>
                  </a:cubicBezTo>
                  <a:cubicBezTo>
                    <a:pt x="301" y="38"/>
                    <a:pt x="300" y="41"/>
                    <a:pt x="298" y="40"/>
                  </a:cubicBezTo>
                  <a:cubicBezTo>
                    <a:pt x="297" y="39"/>
                    <a:pt x="300" y="39"/>
                    <a:pt x="299" y="38"/>
                  </a:cubicBezTo>
                  <a:cubicBezTo>
                    <a:pt x="298" y="37"/>
                    <a:pt x="297" y="39"/>
                    <a:pt x="296" y="38"/>
                  </a:cubicBezTo>
                  <a:cubicBezTo>
                    <a:pt x="295" y="39"/>
                    <a:pt x="296" y="40"/>
                    <a:pt x="293" y="40"/>
                  </a:cubicBezTo>
                  <a:cubicBezTo>
                    <a:pt x="292" y="40"/>
                    <a:pt x="292" y="39"/>
                    <a:pt x="293" y="38"/>
                  </a:cubicBezTo>
                  <a:cubicBezTo>
                    <a:pt x="290" y="37"/>
                    <a:pt x="291" y="41"/>
                    <a:pt x="288" y="40"/>
                  </a:cubicBezTo>
                  <a:cubicBezTo>
                    <a:pt x="287" y="39"/>
                    <a:pt x="291" y="38"/>
                    <a:pt x="288" y="37"/>
                  </a:cubicBezTo>
                  <a:cubicBezTo>
                    <a:pt x="286" y="38"/>
                    <a:pt x="287" y="39"/>
                    <a:pt x="286" y="40"/>
                  </a:cubicBezTo>
                  <a:cubicBezTo>
                    <a:pt x="285" y="40"/>
                    <a:pt x="284" y="40"/>
                    <a:pt x="284" y="40"/>
                  </a:cubicBezTo>
                  <a:cubicBezTo>
                    <a:pt x="283" y="39"/>
                    <a:pt x="286" y="39"/>
                    <a:pt x="286" y="37"/>
                  </a:cubicBezTo>
                  <a:cubicBezTo>
                    <a:pt x="283" y="37"/>
                    <a:pt x="284" y="36"/>
                    <a:pt x="281" y="35"/>
                  </a:cubicBezTo>
                  <a:cubicBezTo>
                    <a:pt x="276" y="34"/>
                    <a:pt x="270" y="37"/>
                    <a:pt x="267" y="37"/>
                  </a:cubicBezTo>
                  <a:cubicBezTo>
                    <a:pt x="270" y="34"/>
                    <a:pt x="258" y="36"/>
                    <a:pt x="254" y="36"/>
                  </a:cubicBezTo>
                  <a:cubicBezTo>
                    <a:pt x="254" y="34"/>
                    <a:pt x="259" y="36"/>
                    <a:pt x="261" y="34"/>
                  </a:cubicBezTo>
                  <a:cubicBezTo>
                    <a:pt x="257" y="32"/>
                    <a:pt x="253" y="36"/>
                    <a:pt x="250" y="34"/>
                  </a:cubicBezTo>
                  <a:cubicBezTo>
                    <a:pt x="249" y="35"/>
                    <a:pt x="251" y="35"/>
                    <a:pt x="251" y="35"/>
                  </a:cubicBezTo>
                  <a:cubicBezTo>
                    <a:pt x="250" y="37"/>
                    <a:pt x="248" y="36"/>
                    <a:pt x="247" y="37"/>
                  </a:cubicBezTo>
                  <a:cubicBezTo>
                    <a:pt x="243" y="34"/>
                    <a:pt x="238" y="38"/>
                    <a:pt x="235" y="36"/>
                  </a:cubicBezTo>
                  <a:cubicBezTo>
                    <a:pt x="230" y="38"/>
                    <a:pt x="227" y="37"/>
                    <a:pt x="223" y="39"/>
                  </a:cubicBezTo>
                  <a:cubicBezTo>
                    <a:pt x="225" y="39"/>
                    <a:pt x="224" y="40"/>
                    <a:pt x="225" y="41"/>
                  </a:cubicBezTo>
                  <a:cubicBezTo>
                    <a:pt x="220" y="43"/>
                    <a:pt x="218" y="40"/>
                    <a:pt x="217" y="37"/>
                  </a:cubicBezTo>
                  <a:cubicBezTo>
                    <a:pt x="216" y="39"/>
                    <a:pt x="217" y="40"/>
                    <a:pt x="216" y="41"/>
                  </a:cubicBezTo>
                  <a:cubicBezTo>
                    <a:pt x="214" y="41"/>
                    <a:pt x="212" y="42"/>
                    <a:pt x="209" y="41"/>
                  </a:cubicBezTo>
                  <a:cubicBezTo>
                    <a:pt x="208" y="40"/>
                    <a:pt x="212" y="40"/>
                    <a:pt x="213" y="39"/>
                  </a:cubicBezTo>
                  <a:cubicBezTo>
                    <a:pt x="213" y="40"/>
                    <a:pt x="205" y="39"/>
                    <a:pt x="203" y="39"/>
                  </a:cubicBezTo>
                  <a:cubicBezTo>
                    <a:pt x="202" y="39"/>
                    <a:pt x="202" y="37"/>
                    <a:pt x="203" y="38"/>
                  </a:cubicBezTo>
                  <a:cubicBezTo>
                    <a:pt x="203" y="37"/>
                    <a:pt x="201" y="38"/>
                    <a:pt x="200" y="39"/>
                  </a:cubicBezTo>
                  <a:cubicBezTo>
                    <a:pt x="199" y="39"/>
                    <a:pt x="200" y="39"/>
                    <a:pt x="201" y="40"/>
                  </a:cubicBezTo>
                  <a:cubicBezTo>
                    <a:pt x="197" y="40"/>
                    <a:pt x="189" y="37"/>
                    <a:pt x="184" y="40"/>
                  </a:cubicBezTo>
                  <a:cubicBezTo>
                    <a:pt x="181" y="39"/>
                    <a:pt x="181" y="39"/>
                    <a:pt x="181" y="39"/>
                  </a:cubicBezTo>
                  <a:cubicBezTo>
                    <a:pt x="180" y="40"/>
                    <a:pt x="179" y="39"/>
                    <a:pt x="178" y="40"/>
                  </a:cubicBezTo>
                  <a:cubicBezTo>
                    <a:pt x="173" y="37"/>
                    <a:pt x="168" y="41"/>
                    <a:pt x="163" y="39"/>
                  </a:cubicBezTo>
                  <a:cubicBezTo>
                    <a:pt x="159" y="41"/>
                    <a:pt x="154" y="41"/>
                    <a:pt x="148" y="39"/>
                  </a:cubicBezTo>
                  <a:cubicBezTo>
                    <a:pt x="151" y="38"/>
                    <a:pt x="151" y="37"/>
                    <a:pt x="154" y="36"/>
                  </a:cubicBezTo>
                  <a:cubicBezTo>
                    <a:pt x="148" y="37"/>
                    <a:pt x="143" y="40"/>
                    <a:pt x="140" y="38"/>
                  </a:cubicBezTo>
                  <a:cubicBezTo>
                    <a:pt x="141" y="41"/>
                    <a:pt x="137" y="43"/>
                    <a:pt x="139" y="46"/>
                  </a:cubicBezTo>
                  <a:cubicBezTo>
                    <a:pt x="136" y="46"/>
                    <a:pt x="133" y="46"/>
                    <a:pt x="131" y="46"/>
                  </a:cubicBezTo>
                  <a:cubicBezTo>
                    <a:pt x="131" y="49"/>
                    <a:pt x="141" y="45"/>
                    <a:pt x="141" y="49"/>
                  </a:cubicBezTo>
                  <a:cubicBezTo>
                    <a:pt x="140" y="50"/>
                    <a:pt x="139" y="48"/>
                    <a:pt x="137" y="48"/>
                  </a:cubicBezTo>
                  <a:cubicBezTo>
                    <a:pt x="137" y="50"/>
                    <a:pt x="133" y="49"/>
                    <a:pt x="131" y="51"/>
                  </a:cubicBezTo>
                  <a:cubicBezTo>
                    <a:pt x="131" y="50"/>
                    <a:pt x="132" y="49"/>
                    <a:pt x="129" y="48"/>
                  </a:cubicBezTo>
                  <a:cubicBezTo>
                    <a:pt x="129" y="50"/>
                    <a:pt x="127" y="50"/>
                    <a:pt x="125" y="52"/>
                  </a:cubicBezTo>
                  <a:cubicBezTo>
                    <a:pt x="123" y="51"/>
                    <a:pt x="120" y="50"/>
                    <a:pt x="120" y="52"/>
                  </a:cubicBezTo>
                  <a:cubicBezTo>
                    <a:pt x="118" y="51"/>
                    <a:pt x="119" y="50"/>
                    <a:pt x="117" y="50"/>
                  </a:cubicBezTo>
                  <a:cubicBezTo>
                    <a:pt x="116" y="49"/>
                    <a:pt x="117" y="49"/>
                    <a:pt x="118" y="48"/>
                  </a:cubicBezTo>
                  <a:cubicBezTo>
                    <a:pt x="116" y="49"/>
                    <a:pt x="113" y="49"/>
                    <a:pt x="111" y="50"/>
                  </a:cubicBezTo>
                  <a:cubicBezTo>
                    <a:pt x="109" y="49"/>
                    <a:pt x="113" y="47"/>
                    <a:pt x="111" y="47"/>
                  </a:cubicBezTo>
                  <a:cubicBezTo>
                    <a:pt x="110" y="47"/>
                    <a:pt x="110" y="50"/>
                    <a:pt x="107" y="49"/>
                  </a:cubicBezTo>
                  <a:cubicBezTo>
                    <a:pt x="107" y="50"/>
                    <a:pt x="106" y="51"/>
                    <a:pt x="108" y="51"/>
                  </a:cubicBezTo>
                  <a:cubicBezTo>
                    <a:pt x="105" y="53"/>
                    <a:pt x="106" y="52"/>
                    <a:pt x="105" y="54"/>
                  </a:cubicBezTo>
                  <a:cubicBezTo>
                    <a:pt x="104" y="56"/>
                    <a:pt x="102" y="53"/>
                    <a:pt x="101" y="54"/>
                  </a:cubicBezTo>
                  <a:cubicBezTo>
                    <a:pt x="99" y="56"/>
                    <a:pt x="103" y="55"/>
                    <a:pt x="104" y="56"/>
                  </a:cubicBezTo>
                  <a:cubicBezTo>
                    <a:pt x="102" y="57"/>
                    <a:pt x="101" y="56"/>
                    <a:pt x="100" y="57"/>
                  </a:cubicBezTo>
                  <a:cubicBezTo>
                    <a:pt x="98" y="56"/>
                    <a:pt x="102" y="55"/>
                    <a:pt x="99" y="54"/>
                  </a:cubicBezTo>
                  <a:cubicBezTo>
                    <a:pt x="99" y="56"/>
                    <a:pt x="95" y="55"/>
                    <a:pt x="96" y="54"/>
                  </a:cubicBezTo>
                  <a:cubicBezTo>
                    <a:pt x="94" y="57"/>
                    <a:pt x="88" y="57"/>
                    <a:pt x="83" y="56"/>
                  </a:cubicBezTo>
                  <a:cubicBezTo>
                    <a:pt x="83" y="57"/>
                    <a:pt x="82" y="58"/>
                    <a:pt x="82" y="58"/>
                  </a:cubicBezTo>
                  <a:cubicBezTo>
                    <a:pt x="84" y="59"/>
                    <a:pt x="83" y="59"/>
                    <a:pt x="85" y="60"/>
                  </a:cubicBezTo>
                  <a:cubicBezTo>
                    <a:pt x="86" y="59"/>
                    <a:pt x="85" y="59"/>
                    <a:pt x="84" y="58"/>
                  </a:cubicBezTo>
                  <a:cubicBezTo>
                    <a:pt x="89" y="57"/>
                    <a:pt x="94" y="58"/>
                    <a:pt x="98" y="58"/>
                  </a:cubicBezTo>
                  <a:cubicBezTo>
                    <a:pt x="95" y="60"/>
                    <a:pt x="90" y="58"/>
                    <a:pt x="87" y="60"/>
                  </a:cubicBezTo>
                  <a:cubicBezTo>
                    <a:pt x="89" y="60"/>
                    <a:pt x="91" y="60"/>
                    <a:pt x="93" y="60"/>
                  </a:cubicBezTo>
                  <a:cubicBezTo>
                    <a:pt x="91" y="62"/>
                    <a:pt x="89" y="60"/>
                    <a:pt x="87" y="63"/>
                  </a:cubicBezTo>
                  <a:cubicBezTo>
                    <a:pt x="85" y="62"/>
                    <a:pt x="87" y="61"/>
                    <a:pt x="85" y="61"/>
                  </a:cubicBezTo>
                  <a:cubicBezTo>
                    <a:pt x="84" y="61"/>
                    <a:pt x="83" y="61"/>
                    <a:pt x="83" y="62"/>
                  </a:cubicBezTo>
                  <a:cubicBezTo>
                    <a:pt x="81" y="62"/>
                    <a:pt x="82" y="61"/>
                    <a:pt x="83" y="60"/>
                  </a:cubicBezTo>
                  <a:cubicBezTo>
                    <a:pt x="82" y="60"/>
                    <a:pt x="81" y="61"/>
                    <a:pt x="80" y="60"/>
                  </a:cubicBezTo>
                  <a:cubicBezTo>
                    <a:pt x="79" y="62"/>
                    <a:pt x="76" y="62"/>
                    <a:pt x="76" y="64"/>
                  </a:cubicBezTo>
                  <a:cubicBezTo>
                    <a:pt x="73" y="63"/>
                    <a:pt x="76" y="62"/>
                    <a:pt x="73" y="61"/>
                  </a:cubicBezTo>
                  <a:cubicBezTo>
                    <a:pt x="71" y="63"/>
                    <a:pt x="66" y="62"/>
                    <a:pt x="65" y="61"/>
                  </a:cubicBezTo>
                  <a:cubicBezTo>
                    <a:pt x="62" y="63"/>
                    <a:pt x="62" y="61"/>
                    <a:pt x="59" y="63"/>
                  </a:cubicBezTo>
                  <a:cubicBezTo>
                    <a:pt x="58" y="62"/>
                    <a:pt x="61" y="62"/>
                    <a:pt x="61" y="61"/>
                  </a:cubicBezTo>
                  <a:cubicBezTo>
                    <a:pt x="58" y="60"/>
                    <a:pt x="55" y="62"/>
                    <a:pt x="52" y="62"/>
                  </a:cubicBezTo>
                  <a:cubicBezTo>
                    <a:pt x="51" y="63"/>
                    <a:pt x="51" y="64"/>
                    <a:pt x="51" y="65"/>
                  </a:cubicBezTo>
                  <a:cubicBezTo>
                    <a:pt x="49" y="66"/>
                    <a:pt x="45" y="67"/>
                    <a:pt x="46" y="69"/>
                  </a:cubicBezTo>
                  <a:cubicBezTo>
                    <a:pt x="43" y="69"/>
                    <a:pt x="47" y="67"/>
                    <a:pt x="44" y="67"/>
                  </a:cubicBezTo>
                  <a:cubicBezTo>
                    <a:pt x="43" y="67"/>
                    <a:pt x="41" y="69"/>
                    <a:pt x="39" y="68"/>
                  </a:cubicBezTo>
                  <a:cubicBezTo>
                    <a:pt x="37" y="69"/>
                    <a:pt x="39" y="70"/>
                    <a:pt x="37" y="70"/>
                  </a:cubicBezTo>
                  <a:cubicBezTo>
                    <a:pt x="35" y="69"/>
                    <a:pt x="39" y="67"/>
                    <a:pt x="38" y="66"/>
                  </a:cubicBezTo>
                  <a:cubicBezTo>
                    <a:pt x="40" y="65"/>
                    <a:pt x="41" y="68"/>
                    <a:pt x="42" y="66"/>
                  </a:cubicBezTo>
                  <a:cubicBezTo>
                    <a:pt x="41" y="64"/>
                    <a:pt x="37" y="65"/>
                    <a:pt x="35" y="67"/>
                  </a:cubicBezTo>
                  <a:cubicBezTo>
                    <a:pt x="33" y="67"/>
                    <a:pt x="34" y="66"/>
                    <a:pt x="33" y="65"/>
                  </a:cubicBezTo>
                  <a:cubicBezTo>
                    <a:pt x="30" y="67"/>
                    <a:pt x="25" y="70"/>
                    <a:pt x="24" y="68"/>
                  </a:cubicBezTo>
                  <a:cubicBezTo>
                    <a:pt x="23" y="68"/>
                    <a:pt x="23" y="69"/>
                    <a:pt x="24" y="70"/>
                  </a:cubicBezTo>
                  <a:cubicBezTo>
                    <a:pt x="22" y="70"/>
                    <a:pt x="20" y="71"/>
                    <a:pt x="17" y="70"/>
                  </a:cubicBezTo>
                  <a:cubicBezTo>
                    <a:pt x="16" y="72"/>
                    <a:pt x="15" y="71"/>
                    <a:pt x="14" y="73"/>
                  </a:cubicBezTo>
                  <a:cubicBezTo>
                    <a:pt x="16" y="71"/>
                    <a:pt x="19" y="74"/>
                    <a:pt x="21" y="71"/>
                  </a:cubicBezTo>
                  <a:cubicBezTo>
                    <a:pt x="23" y="73"/>
                    <a:pt x="21" y="74"/>
                    <a:pt x="25" y="74"/>
                  </a:cubicBezTo>
                  <a:cubicBezTo>
                    <a:pt x="22" y="77"/>
                    <a:pt x="21" y="75"/>
                    <a:pt x="20" y="75"/>
                  </a:cubicBezTo>
                  <a:cubicBezTo>
                    <a:pt x="18" y="77"/>
                    <a:pt x="22" y="75"/>
                    <a:pt x="23" y="77"/>
                  </a:cubicBezTo>
                  <a:cubicBezTo>
                    <a:pt x="24" y="76"/>
                    <a:pt x="25" y="75"/>
                    <a:pt x="26" y="76"/>
                  </a:cubicBezTo>
                  <a:cubicBezTo>
                    <a:pt x="27" y="74"/>
                    <a:pt x="28" y="75"/>
                    <a:pt x="28" y="74"/>
                  </a:cubicBezTo>
                  <a:cubicBezTo>
                    <a:pt x="26" y="73"/>
                    <a:pt x="25" y="75"/>
                    <a:pt x="25" y="73"/>
                  </a:cubicBezTo>
                  <a:cubicBezTo>
                    <a:pt x="26" y="72"/>
                    <a:pt x="28" y="73"/>
                    <a:pt x="29" y="72"/>
                  </a:cubicBezTo>
                  <a:cubicBezTo>
                    <a:pt x="30" y="73"/>
                    <a:pt x="28" y="74"/>
                    <a:pt x="31" y="74"/>
                  </a:cubicBezTo>
                  <a:cubicBezTo>
                    <a:pt x="30" y="72"/>
                    <a:pt x="33" y="74"/>
                    <a:pt x="35" y="73"/>
                  </a:cubicBezTo>
                  <a:cubicBezTo>
                    <a:pt x="36" y="73"/>
                    <a:pt x="36" y="76"/>
                    <a:pt x="34" y="75"/>
                  </a:cubicBezTo>
                  <a:cubicBezTo>
                    <a:pt x="36" y="75"/>
                    <a:pt x="39" y="76"/>
                    <a:pt x="42" y="75"/>
                  </a:cubicBezTo>
                  <a:cubicBezTo>
                    <a:pt x="44" y="77"/>
                    <a:pt x="47" y="75"/>
                    <a:pt x="49" y="77"/>
                  </a:cubicBezTo>
                  <a:cubicBezTo>
                    <a:pt x="52" y="76"/>
                    <a:pt x="51" y="74"/>
                    <a:pt x="54" y="74"/>
                  </a:cubicBezTo>
                  <a:cubicBezTo>
                    <a:pt x="55" y="74"/>
                    <a:pt x="54" y="75"/>
                    <a:pt x="53" y="76"/>
                  </a:cubicBezTo>
                  <a:cubicBezTo>
                    <a:pt x="56" y="77"/>
                    <a:pt x="58" y="76"/>
                    <a:pt x="60" y="76"/>
                  </a:cubicBezTo>
                  <a:cubicBezTo>
                    <a:pt x="61" y="75"/>
                    <a:pt x="60" y="75"/>
                    <a:pt x="59" y="75"/>
                  </a:cubicBezTo>
                  <a:cubicBezTo>
                    <a:pt x="60" y="73"/>
                    <a:pt x="63" y="74"/>
                    <a:pt x="62" y="72"/>
                  </a:cubicBezTo>
                  <a:cubicBezTo>
                    <a:pt x="63" y="72"/>
                    <a:pt x="63" y="74"/>
                    <a:pt x="65" y="73"/>
                  </a:cubicBezTo>
                  <a:cubicBezTo>
                    <a:pt x="66" y="74"/>
                    <a:pt x="65" y="74"/>
                    <a:pt x="63" y="75"/>
                  </a:cubicBezTo>
                  <a:cubicBezTo>
                    <a:pt x="66" y="76"/>
                    <a:pt x="69" y="73"/>
                    <a:pt x="72" y="75"/>
                  </a:cubicBezTo>
                  <a:cubicBezTo>
                    <a:pt x="73" y="71"/>
                    <a:pt x="76" y="76"/>
                    <a:pt x="78" y="72"/>
                  </a:cubicBezTo>
                  <a:cubicBezTo>
                    <a:pt x="78" y="75"/>
                    <a:pt x="81" y="73"/>
                    <a:pt x="81" y="74"/>
                  </a:cubicBezTo>
                  <a:cubicBezTo>
                    <a:pt x="79" y="75"/>
                    <a:pt x="78" y="76"/>
                    <a:pt x="75" y="74"/>
                  </a:cubicBezTo>
                  <a:cubicBezTo>
                    <a:pt x="74" y="78"/>
                    <a:pt x="69" y="77"/>
                    <a:pt x="65" y="76"/>
                  </a:cubicBezTo>
                  <a:cubicBezTo>
                    <a:pt x="65" y="77"/>
                    <a:pt x="65" y="78"/>
                    <a:pt x="63" y="79"/>
                  </a:cubicBezTo>
                  <a:cubicBezTo>
                    <a:pt x="68" y="75"/>
                    <a:pt x="79" y="81"/>
                    <a:pt x="83" y="73"/>
                  </a:cubicBezTo>
                  <a:cubicBezTo>
                    <a:pt x="86" y="73"/>
                    <a:pt x="90" y="72"/>
                    <a:pt x="93" y="72"/>
                  </a:cubicBezTo>
                  <a:cubicBezTo>
                    <a:pt x="94" y="71"/>
                    <a:pt x="93" y="71"/>
                    <a:pt x="92" y="71"/>
                  </a:cubicBezTo>
                  <a:cubicBezTo>
                    <a:pt x="95" y="69"/>
                    <a:pt x="95" y="69"/>
                    <a:pt x="95" y="69"/>
                  </a:cubicBezTo>
                  <a:cubicBezTo>
                    <a:pt x="96" y="68"/>
                    <a:pt x="97" y="68"/>
                    <a:pt x="98" y="69"/>
                  </a:cubicBezTo>
                  <a:cubicBezTo>
                    <a:pt x="97" y="70"/>
                    <a:pt x="95" y="69"/>
                    <a:pt x="94" y="71"/>
                  </a:cubicBezTo>
                  <a:cubicBezTo>
                    <a:pt x="95" y="72"/>
                    <a:pt x="97" y="72"/>
                    <a:pt x="99" y="72"/>
                  </a:cubicBezTo>
                  <a:cubicBezTo>
                    <a:pt x="100" y="70"/>
                    <a:pt x="100" y="70"/>
                    <a:pt x="100" y="70"/>
                  </a:cubicBezTo>
                  <a:cubicBezTo>
                    <a:pt x="101" y="70"/>
                    <a:pt x="102" y="70"/>
                    <a:pt x="103" y="70"/>
                  </a:cubicBezTo>
                  <a:cubicBezTo>
                    <a:pt x="104" y="71"/>
                    <a:pt x="103" y="72"/>
                    <a:pt x="102" y="73"/>
                  </a:cubicBezTo>
                  <a:cubicBezTo>
                    <a:pt x="106" y="73"/>
                    <a:pt x="104" y="69"/>
                    <a:pt x="108" y="70"/>
                  </a:cubicBezTo>
                  <a:cubicBezTo>
                    <a:pt x="108" y="69"/>
                    <a:pt x="108" y="68"/>
                    <a:pt x="107" y="68"/>
                  </a:cubicBezTo>
                  <a:cubicBezTo>
                    <a:pt x="108" y="67"/>
                    <a:pt x="109" y="67"/>
                    <a:pt x="110" y="67"/>
                  </a:cubicBezTo>
                  <a:cubicBezTo>
                    <a:pt x="109" y="70"/>
                    <a:pt x="117" y="69"/>
                    <a:pt x="120" y="70"/>
                  </a:cubicBezTo>
                  <a:cubicBezTo>
                    <a:pt x="117" y="72"/>
                    <a:pt x="109" y="71"/>
                    <a:pt x="110" y="74"/>
                  </a:cubicBezTo>
                  <a:cubicBezTo>
                    <a:pt x="106" y="74"/>
                    <a:pt x="103" y="74"/>
                    <a:pt x="100" y="75"/>
                  </a:cubicBezTo>
                  <a:cubicBezTo>
                    <a:pt x="100" y="77"/>
                    <a:pt x="104" y="74"/>
                    <a:pt x="106" y="75"/>
                  </a:cubicBezTo>
                  <a:cubicBezTo>
                    <a:pt x="103" y="76"/>
                    <a:pt x="103" y="76"/>
                    <a:pt x="102" y="78"/>
                  </a:cubicBezTo>
                  <a:cubicBezTo>
                    <a:pt x="100" y="75"/>
                    <a:pt x="98" y="78"/>
                    <a:pt x="97" y="75"/>
                  </a:cubicBezTo>
                  <a:cubicBezTo>
                    <a:pt x="94" y="77"/>
                    <a:pt x="96" y="78"/>
                    <a:pt x="97" y="79"/>
                  </a:cubicBezTo>
                  <a:cubicBezTo>
                    <a:pt x="95" y="80"/>
                    <a:pt x="95" y="78"/>
                    <a:pt x="93" y="78"/>
                  </a:cubicBezTo>
                  <a:cubicBezTo>
                    <a:pt x="92" y="79"/>
                    <a:pt x="91" y="79"/>
                    <a:pt x="90" y="80"/>
                  </a:cubicBezTo>
                  <a:cubicBezTo>
                    <a:pt x="88" y="80"/>
                    <a:pt x="89" y="79"/>
                    <a:pt x="88" y="78"/>
                  </a:cubicBezTo>
                  <a:cubicBezTo>
                    <a:pt x="85" y="80"/>
                    <a:pt x="86" y="79"/>
                    <a:pt x="84" y="79"/>
                  </a:cubicBezTo>
                  <a:cubicBezTo>
                    <a:pt x="81" y="80"/>
                    <a:pt x="79" y="80"/>
                    <a:pt x="77" y="82"/>
                  </a:cubicBezTo>
                  <a:cubicBezTo>
                    <a:pt x="74" y="82"/>
                    <a:pt x="77" y="80"/>
                    <a:pt x="76" y="80"/>
                  </a:cubicBezTo>
                  <a:cubicBezTo>
                    <a:pt x="78" y="78"/>
                    <a:pt x="83" y="79"/>
                    <a:pt x="82" y="76"/>
                  </a:cubicBezTo>
                  <a:cubicBezTo>
                    <a:pt x="81" y="77"/>
                    <a:pt x="80" y="78"/>
                    <a:pt x="78" y="79"/>
                  </a:cubicBezTo>
                  <a:cubicBezTo>
                    <a:pt x="78" y="78"/>
                    <a:pt x="78" y="78"/>
                    <a:pt x="77" y="78"/>
                  </a:cubicBezTo>
                  <a:cubicBezTo>
                    <a:pt x="75" y="80"/>
                    <a:pt x="74" y="80"/>
                    <a:pt x="72" y="79"/>
                  </a:cubicBezTo>
                  <a:cubicBezTo>
                    <a:pt x="70" y="81"/>
                    <a:pt x="73" y="81"/>
                    <a:pt x="70" y="83"/>
                  </a:cubicBezTo>
                  <a:cubicBezTo>
                    <a:pt x="70" y="84"/>
                    <a:pt x="69" y="84"/>
                    <a:pt x="69" y="84"/>
                  </a:cubicBezTo>
                  <a:cubicBezTo>
                    <a:pt x="67" y="84"/>
                    <a:pt x="68" y="82"/>
                    <a:pt x="68" y="81"/>
                  </a:cubicBezTo>
                  <a:cubicBezTo>
                    <a:pt x="67" y="80"/>
                    <a:pt x="65" y="82"/>
                    <a:pt x="64" y="81"/>
                  </a:cubicBezTo>
                  <a:cubicBezTo>
                    <a:pt x="63" y="82"/>
                    <a:pt x="63" y="82"/>
                    <a:pt x="64" y="82"/>
                  </a:cubicBezTo>
                  <a:cubicBezTo>
                    <a:pt x="61" y="84"/>
                    <a:pt x="57" y="81"/>
                    <a:pt x="55" y="85"/>
                  </a:cubicBezTo>
                  <a:cubicBezTo>
                    <a:pt x="49" y="85"/>
                    <a:pt x="45" y="88"/>
                    <a:pt x="40" y="86"/>
                  </a:cubicBezTo>
                  <a:cubicBezTo>
                    <a:pt x="38" y="89"/>
                    <a:pt x="36" y="88"/>
                    <a:pt x="34" y="88"/>
                  </a:cubicBezTo>
                  <a:cubicBezTo>
                    <a:pt x="34" y="90"/>
                    <a:pt x="35" y="90"/>
                    <a:pt x="33" y="92"/>
                  </a:cubicBezTo>
                  <a:cubicBezTo>
                    <a:pt x="36" y="93"/>
                    <a:pt x="36" y="92"/>
                    <a:pt x="38" y="93"/>
                  </a:cubicBezTo>
                  <a:cubicBezTo>
                    <a:pt x="39" y="91"/>
                    <a:pt x="38" y="92"/>
                    <a:pt x="40" y="90"/>
                  </a:cubicBezTo>
                  <a:cubicBezTo>
                    <a:pt x="42" y="89"/>
                    <a:pt x="44" y="90"/>
                    <a:pt x="46" y="88"/>
                  </a:cubicBezTo>
                  <a:cubicBezTo>
                    <a:pt x="48" y="89"/>
                    <a:pt x="45" y="91"/>
                    <a:pt x="44" y="92"/>
                  </a:cubicBezTo>
                  <a:cubicBezTo>
                    <a:pt x="46" y="93"/>
                    <a:pt x="50" y="90"/>
                    <a:pt x="50" y="93"/>
                  </a:cubicBezTo>
                  <a:cubicBezTo>
                    <a:pt x="53" y="92"/>
                    <a:pt x="56" y="89"/>
                    <a:pt x="60" y="91"/>
                  </a:cubicBezTo>
                  <a:cubicBezTo>
                    <a:pt x="58" y="92"/>
                    <a:pt x="56" y="92"/>
                    <a:pt x="54" y="94"/>
                  </a:cubicBezTo>
                  <a:cubicBezTo>
                    <a:pt x="56" y="94"/>
                    <a:pt x="57" y="93"/>
                    <a:pt x="59" y="94"/>
                  </a:cubicBezTo>
                  <a:cubicBezTo>
                    <a:pt x="59" y="92"/>
                    <a:pt x="59" y="92"/>
                    <a:pt x="61" y="94"/>
                  </a:cubicBezTo>
                  <a:cubicBezTo>
                    <a:pt x="64" y="90"/>
                    <a:pt x="69" y="93"/>
                    <a:pt x="73" y="91"/>
                  </a:cubicBezTo>
                  <a:cubicBezTo>
                    <a:pt x="75" y="91"/>
                    <a:pt x="73" y="93"/>
                    <a:pt x="72" y="93"/>
                  </a:cubicBezTo>
                  <a:cubicBezTo>
                    <a:pt x="74" y="94"/>
                    <a:pt x="75" y="93"/>
                    <a:pt x="76" y="93"/>
                  </a:cubicBezTo>
                  <a:cubicBezTo>
                    <a:pt x="75" y="92"/>
                    <a:pt x="75" y="91"/>
                    <a:pt x="72" y="90"/>
                  </a:cubicBezTo>
                  <a:cubicBezTo>
                    <a:pt x="72" y="90"/>
                    <a:pt x="72" y="89"/>
                    <a:pt x="72" y="88"/>
                  </a:cubicBezTo>
                  <a:cubicBezTo>
                    <a:pt x="73" y="88"/>
                    <a:pt x="75" y="88"/>
                    <a:pt x="76" y="88"/>
                  </a:cubicBezTo>
                  <a:cubicBezTo>
                    <a:pt x="77" y="88"/>
                    <a:pt x="75" y="90"/>
                    <a:pt x="77" y="90"/>
                  </a:cubicBezTo>
                  <a:cubicBezTo>
                    <a:pt x="79" y="89"/>
                    <a:pt x="78" y="88"/>
                    <a:pt x="79" y="88"/>
                  </a:cubicBezTo>
                  <a:cubicBezTo>
                    <a:pt x="79" y="87"/>
                    <a:pt x="80" y="88"/>
                    <a:pt x="81" y="87"/>
                  </a:cubicBezTo>
                  <a:cubicBezTo>
                    <a:pt x="82" y="88"/>
                    <a:pt x="80" y="88"/>
                    <a:pt x="80" y="89"/>
                  </a:cubicBezTo>
                  <a:cubicBezTo>
                    <a:pt x="79" y="91"/>
                    <a:pt x="77" y="89"/>
                    <a:pt x="75" y="91"/>
                  </a:cubicBezTo>
                  <a:cubicBezTo>
                    <a:pt x="80" y="90"/>
                    <a:pt x="84" y="90"/>
                    <a:pt x="88" y="89"/>
                  </a:cubicBezTo>
                  <a:cubicBezTo>
                    <a:pt x="100" y="87"/>
                    <a:pt x="100" y="87"/>
                    <a:pt x="100" y="87"/>
                  </a:cubicBezTo>
                  <a:cubicBezTo>
                    <a:pt x="108" y="86"/>
                    <a:pt x="116" y="85"/>
                    <a:pt x="125" y="85"/>
                  </a:cubicBezTo>
                  <a:cubicBezTo>
                    <a:pt x="125" y="82"/>
                    <a:pt x="131" y="82"/>
                    <a:pt x="132" y="84"/>
                  </a:cubicBezTo>
                  <a:cubicBezTo>
                    <a:pt x="133" y="82"/>
                    <a:pt x="131" y="81"/>
                    <a:pt x="132" y="80"/>
                  </a:cubicBezTo>
                  <a:cubicBezTo>
                    <a:pt x="135" y="78"/>
                    <a:pt x="135" y="81"/>
                    <a:pt x="138" y="80"/>
                  </a:cubicBezTo>
                  <a:cubicBezTo>
                    <a:pt x="139" y="80"/>
                    <a:pt x="138" y="81"/>
                    <a:pt x="137" y="81"/>
                  </a:cubicBezTo>
                  <a:cubicBezTo>
                    <a:pt x="140" y="81"/>
                    <a:pt x="142" y="79"/>
                    <a:pt x="145" y="79"/>
                  </a:cubicBezTo>
                  <a:cubicBezTo>
                    <a:pt x="142" y="83"/>
                    <a:pt x="152" y="80"/>
                    <a:pt x="156" y="82"/>
                  </a:cubicBezTo>
                  <a:cubicBezTo>
                    <a:pt x="158" y="81"/>
                    <a:pt x="156" y="81"/>
                    <a:pt x="155" y="81"/>
                  </a:cubicBezTo>
                  <a:cubicBezTo>
                    <a:pt x="159" y="80"/>
                    <a:pt x="157" y="81"/>
                    <a:pt x="161" y="81"/>
                  </a:cubicBezTo>
                  <a:cubicBezTo>
                    <a:pt x="162" y="80"/>
                    <a:pt x="160" y="80"/>
                    <a:pt x="161" y="79"/>
                  </a:cubicBezTo>
                  <a:cubicBezTo>
                    <a:pt x="162" y="79"/>
                    <a:pt x="163" y="79"/>
                    <a:pt x="164" y="80"/>
                  </a:cubicBezTo>
                  <a:cubicBezTo>
                    <a:pt x="164" y="79"/>
                    <a:pt x="164" y="78"/>
                    <a:pt x="166" y="77"/>
                  </a:cubicBezTo>
                  <a:cubicBezTo>
                    <a:pt x="168" y="76"/>
                    <a:pt x="168" y="79"/>
                    <a:pt x="170" y="77"/>
                  </a:cubicBezTo>
                  <a:cubicBezTo>
                    <a:pt x="171" y="77"/>
                    <a:pt x="170" y="78"/>
                    <a:pt x="169" y="79"/>
                  </a:cubicBezTo>
                  <a:cubicBezTo>
                    <a:pt x="176" y="79"/>
                    <a:pt x="175" y="80"/>
                    <a:pt x="182" y="78"/>
                  </a:cubicBezTo>
                  <a:cubicBezTo>
                    <a:pt x="183" y="78"/>
                    <a:pt x="183" y="79"/>
                    <a:pt x="182" y="80"/>
                  </a:cubicBezTo>
                  <a:cubicBezTo>
                    <a:pt x="187" y="77"/>
                    <a:pt x="192" y="78"/>
                    <a:pt x="197" y="76"/>
                  </a:cubicBezTo>
                  <a:cubicBezTo>
                    <a:pt x="197" y="76"/>
                    <a:pt x="197" y="77"/>
                    <a:pt x="197" y="77"/>
                  </a:cubicBezTo>
                  <a:cubicBezTo>
                    <a:pt x="199" y="77"/>
                    <a:pt x="201" y="76"/>
                    <a:pt x="202" y="74"/>
                  </a:cubicBezTo>
                  <a:cubicBezTo>
                    <a:pt x="204" y="75"/>
                    <a:pt x="204" y="75"/>
                    <a:pt x="203" y="76"/>
                  </a:cubicBezTo>
                  <a:cubicBezTo>
                    <a:pt x="209" y="75"/>
                    <a:pt x="215" y="78"/>
                    <a:pt x="221" y="73"/>
                  </a:cubicBezTo>
                  <a:cubicBezTo>
                    <a:pt x="224" y="74"/>
                    <a:pt x="221" y="75"/>
                    <a:pt x="223" y="75"/>
                  </a:cubicBezTo>
                  <a:cubicBezTo>
                    <a:pt x="222" y="76"/>
                    <a:pt x="221" y="75"/>
                    <a:pt x="220" y="76"/>
                  </a:cubicBezTo>
                  <a:cubicBezTo>
                    <a:pt x="225" y="75"/>
                    <a:pt x="231" y="72"/>
                    <a:pt x="237" y="73"/>
                  </a:cubicBezTo>
                  <a:cubicBezTo>
                    <a:pt x="238" y="72"/>
                    <a:pt x="233" y="73"/>
                    <a:pt x="236" y="71"/>
                  </a:cubicBezTo>
                  <a:cubicBezTo>
                    <a:pt x="239" y="72"/>
                    <a:pt x="241" y="73"/>
                    <a:pt x="244" y="72"/>
                  </a:cubicBezTo>
                  <a:cubicBezTo>
                    <a:pt x="245" y="70"/>
                    <a:pt x="241" y="72"/>
                    <a:pt x="240" y="71"/>
                  </a:cubicBezTo>
                  <a:cubicBezTo>
                    <a:pt x="242" y="70"/>
                    <a:pt x="244" y="70"/>
                    <a:pt x="246" y="70"/>
                  </a:cubicBezTo>
                  <a:cubicBezTo>
                    <a:pt x="246" y="71"/>
                    <a:pt x="245" y="72"/>
                    <a:pt x="245" y="73"/>
                  </a:cubicBezTo>
                  <a:cubicBezTo>
                    <a:pt x="250" y="72"/>
                    <a:pt x="254" y="69"/>
                    <a:pt x="260" y="70"/>
                  </a:cubicBezTo>
                  <a:cubicBezTo>
                    <a:pt x="260" y="70"/>
                    <a:pt x="259" y="71"/>
                    <a:pt x="260" y="71"/>
                  </a:cubicBezTo>
                  <a:cubicBezTo>
                    <a:pt x="261" y="72"/>
                    <a:pt x="262" y="71"/>
                    <a:pt x="263" y="72"/>
                  </a:cubicBezTo>
                  <a:cubicBezTo>
                    <a:pt x="265" y="70"/>
                    <a:pt x="264" y="70"/>
                    <a:pt x="266" y="70"/>
                  </a:cubicBezTo>
                  <a:cubicBezTo>
                    <a:pt x="266" y="70"/>
                    <a:pt x="267" y="71"/>
                    <a:pt x="268" y="71"/>
                  </a:cubicBezTo>
                  <a:cubicBezTo>
                    <a:pt x="271" y="70"/>
                    <a:pt x="273" y="71"/>
                    <a:pt x="276" y="70"/>
                  </a:cubicBezTo>
                  <a:cubicBezTo>
                    <a:pt x="277" y="71"/>
                    <a:pt x="274" y="72"/>
                    <a:pt x="274" y="71"/>
                  </a:cubicBezTo>
                  <a:cubicBezTo>
                    <a:pt x="276" y="73"/>
                    <a:pt x="280" y="70"/>
                    <a:pt x="282" y="68"/>
                  </a:cubicBezTo>
                  <a:cubicBezTo>
                    <a:pt x="284" y="69"/>
                    <a:pt x="282" y="70"/>
                    <a:pt x="281" y="71"/>
                  </a:cubicBezTo>
                  <a:cubicBezTo>
                    <a:pt x="284" y="71"/>
                    <a:pt x="288" y="67"/>
                    <a:pt x="292" y="68"/>
                  </a:cubicBezTo>
                  <a:cubicBezTo>
                    <a:pt x="293" y="69"/>
                    <a:pt x="290" y="70"/>
                    <a:pt x="290" y="69"/>
                  </a:cubicBezTo>
                  <a:cubicBezTo>
                    <a:pt x="290" y="71"/>
                    <a:pt x="292" y="71"/>
                    <a:pt x="295" y="71"/>
                  </a:cubicBezTo>
                  <a:cubicBezTo>
                    <a:pt x="294" y="71"/>
                    <a:pt x="292" y="71"/>
                    <a:pt x="294" y="72"/>
                  </a:cubicBezTo>
                  <a:cubicBezTo>
                    <a:pt x="293" y="73"/>
                    <a:pt x="292" y="72"/>
                    <a:pt x="291" y="73"/>
                  </a:cubicBezTo>
                  <a:cubicBezTo>
                    <a:pt x="293" y="74"/>
                    <a:pt x="294" y="73"/>
                    <a:pt x="296" y="73"/>
                  </a:cubicBezTo>
                  <a:cubicBezTo>
                    <a:pt x="295" y="72"/>
                    <a:pt x="297" y="71"/>
                    <a:pt x="299" y="71"/>
                  </a:cubicBezTo>
                  <a:cubicBezTo>
                    <a:pt x="299" y="71"/>
                    <a:pt x="298" y="71"/>
                    <a:pt x="297" y="70"/>
                  </a:cubicBezTo>
                  <a:cubicBezTo>
                    <a:pt x="299" y="70"/>
                    <a:pt x="301" y="69"/>
                    <a:pt x="303" y="67"/>
                  </a:cubicBezTo>
                  <a:cubicBezTo>
                    <a:pt x="306" y="68"/>
                    <a:pt x="302" y="69"/>
                    <a:pt x="304" y="70"/>
                  </a:cubicBezTo>
                  <a:cubicBezTo>
                    <a:pt x="306" y="69"/>
                    <a:pt x="309" y="68"/>
                    <a:pt x="309" y="67"/>
                  </a:cubicBezTo>
                  <a:cubicBezTo>
                    <a:pt x="313" y="67"/>
                    <a:pt x="318" y="67"/>
                    <a:pt x="321" y="67"/>
                  </a:cubicBezTo>
                  <a:cubicBezTo>
                    <a:pt x="321" y="66"/>
                    <a:pt x="321" y="65"/>
                    <a:pt x="323" y="64"/>
                  </a:cubicBezTo>
                  <a:cubicBezTo>
                    <a:pt x="325" y="66"/>
                    <a:pt x="322" y="67"/>
                    <a:pt x="326" y="67"/>
                  </a:cubicBezTo>
                  <a:cubicBezTo>
                    <a:pt x="325" y="69"/>
                    <a:pt x="323" y="68"/>
                    <a:pt x="322" y="68"/>
                  </a:cubicBezTo>
                  <a:cubicBezTo>
                    <a:pt x="322" y="70"/>
                    <a:pt x="327" y="68"/>
                    <a:pt x="329" y="68"/>
                  </a:cubicBezTo>
                  <a:cubicBezTo>
                    <a:pt x="329" y="68"/>
                    <a:pt x="328" y="67"/>
                    <a:pt x="329" y="66"/>
                  </a:cubicBezTo>
                  <a:cubicBezTo>
                    <a:pt x="331" y="67"/>
                    <a:pt x="332" y="66"/>
                    <a:pt x="333" y="68"/>
                  </a:cubicBezTo>
                  <a:cubicBezTo>
                    <a:pt x="335" y="67"/>
                    <a:pt x="334" y="67"/>
                    <a:pt x="336" y="66"/>
                  </a:cubicBezTo>
                  <a:cubicBezTo>
                    <a:pt x="338" y="65"/>
                    <a:pt x="339" y="68"/>
                    <a:pt x="342" y="66"/>
                  </a:cubicBezTo>
                  <a:cubicBezTo>
                    <a:pt x="343" y="66"/>
                    <a:pt x="342" y="67"/>
                    <a:pt x="344" y="68"/>
                  </a:cubicBezTo>
                  <a:cubicBezTo>
                    <a:pt x="343" y="69"/>
                    <a:pt x="342" y="68"/>
                    <a:pt x="340" y="68"/>
                  </a:cubicBezTo>
                  <a:cubicBezTo>
                    <a:pt x="348" y="71"/>
                    <a:pt x="361" y="67"/>
                    <a:pt x="370" y="67"/>
                  </a:cubicBezTo>
                  <a:cubicBezTo>
                    <a:pt x="370" y="68"/>
                    <a:pt x="370" y="69"/>
                    <a:pt x="368" y="70"/>
                  </a:cubicBezTo>
                  <a:cubicBezTo>
                    <a:pt x="370" y="71"/>
                    <a:pt x="372" y="69"/>
                    <a:pt x="374" y="70"/>
                  </a:cubicBezTo>
                  <a:cubicBezTo>
                    <a:pt x="375" y="70"/>
                    <a:pt x="375" y="69"/>
                    <a:pt x="375" y="68"/>
                  </a:cubicBezTo>
                  <a:cubicBezTo>
                    <a:pt x="379" y="68"/>
                    <a:pt x="388" y="71"/>
                    <a:pt x="393" y="66"/>
                  </a:cubicBezTo>
                  <a:cubicBezTo>
                    <a:pt x="394" y="67"/>
                    <a:pt x="391" y="67"/>
                    <a:pt x="391" y="68"/>
                  </a:cubicBezTo>
                  <a:cubicBezTo>
                    <a:pt x="394" y="68"/>
                    <a:pt x="395" y="68"/>
                    <a:pt x="398" y="68"/>
                  </a:cubicBezTo>
                  <a:cubicBezTo>
                    <a:pt x="398" y="68"/>
                    <a:pt x="398" y="67"/>
                    <a:pt x="398" y="67"/>
                  </a:cubicBezTo>
                  <a:cubicBezTo>
                    <a:pt x="402" y="66"/>
                    <a:pt x="408" y="70"/>
                    <a:pt x="409" y="67"/>
                  </a:cubicBezTo>
                  <a:cubicBezTo>
                    <a:pt x="411" y="67"/>
                    <a:pt x="410" y="68"/>
                    <a:pt x="412" y="69"/>
                  </a:cubicBezTo>
                  <a:cubicBezTo>
                    <a:pt x="414" y="68"/>
                    <a:pt x="415" y="67"/>
                    <a:pt x="417" y="68"/>
                  </a:cubicBezTo>
                  <a:cubicBezTo>
                    <a:pt x="419" y="65"/>
                    <a:pt x="426" y="69"/>
                    <a:pt x="430" y="66"/>
                  </a:cubicBezTo>
                  <a:cubicBezTo>
                    <a:pt x="429" y="67"/>
                    <a:pt x="432" y="68"/>
                    <a:pt x="431" y="69"/>
                  </a:cubicBezTo>
                  <a:cubicBezTo>
                    <a:pt x="434" y="68"/>
                    <a:pt x="436" y="66"/>
                    <a:pt x="439" y="69"/>
                  </a:cubicBezTo>
                  <a:cubicBezTo>
                    <a:pt x="440" y="68"/>
                    <a:pt x="441" y="67"/>
                    <a:pt x="442" y="67"/>
                  </a:cubicBezTo>
                  <a:cubicBezTo>
                    <a:pt x="442" y="68"/>
                    <a:pt x="442" y="68"/>
                    <a:pt x="443" y="69"/>
                  </a:cubicBezTo>
                  <a:cubicBezTo>
                    <a:pt x="443" y="68"/>
                    <a:pt x="446" y="68"/>
                    <a:pt x="445" y="69"/>
                  </a:cubicBezTo>
                  <a:cubicBezTo>
                    <a:pt x="447" y="68"/>
                    <a:pt x="450" y="68"/>
                    <a:pt x="452" y="69"/>
                  </a:cubicBezTo>
                  <a:cubicBezTo>
                    <a:pt x="452" y="67"/>
                    <a:pt x="453" y="67"/>
                    <a:pt x="455" y="67"/>
                  </a:cubicBezTo>
                  <a:cubicBezTo>
                    <a:pt x="456" y="67"/>
                    <a:pt x="455" y="68"/>
                    <a:pt x="454" y="68"/>
                  </a:cubicBezTo>
                  <a:cubicBezTo>
                    <a:pt x="457" y="69"/>
                    <a:pt x="459" y="68"/>
                    <a:pt x="462" y="68"/>
                  </a:cubicBezTo>
                  <a:cubicBezTo>
                    <a:pt x="460" y="70"/>
                    <a:pt x="459" y="68"/>
                    <a:pt x="458" y="70"/>
                  </a:cubicBezTo>
                  <a:cubicBezTo>
                    <a:pt x="460" y="70"/>
                    <a:pt x="461" y="71"/>
                    <a:pt x="463" y="70"/>
                  </a:cubicBezTo>
                  <a:cubicBezTo>
                    <a:pt x="463" y="71"/>
                    <a:pt x="462" y="72"/>
                    <a:pt x="461" y="72"/>
                  </a:cubicBezTo>
                  <a:cubicBezTo>
                    <a:pt x="459" y="72"/>
                    <a:pt x="457" y="70"/>
                    <a:pt x="456" y="72"/>
                  </a:cubicBezTo>
                  <a:cubicBezTo>
                    <a:pt x="458" y="71"/>
                    <a:pt x="457" y="74"/>
                    <a:pt x="459" y="74"/>
                  </a:cubicBezTo>
                  <a:cubicBezTo>
                    <a:pt x="460" y="75"/>
                    <a:pt x="458" y="75"/>
                    <a:pt x="456" y="76"/>
                  </a:cubicBezTo>
                  <a:cubicBezTo>
                    <a:pt x="455" y="75"/>
                    <a:pt x="456" y="74"/>
                    <a:pt x="457" y="73"/>
                  </a:cubicBezTo>
                  <a:cubicBezTo>
                    <a:pt x="454" y="72"/>
                    <a:pt x="454" y="74"/>
                    <a:pt x="453" y="75"/>
                  </a:cubicBezTo>
                  <a:cubicBezTo>
                    <a:pt x="451" y="75"/>
                    <a:pt x="449" y="76"/>
                    <a:pt x="448" y="74"/>
                  </a:cubicBezTo>
                  <a:cubicBezTo>
                    <a:pt x="451" y="75"/>
                    <a:pt x="450" y="72"/>
                    <a:pt x="453" y="73"/>
                  </a:cubicBezTo>
                  <a:cubicBezTo>
                    <a:pt x="454" y="71"/>
                    <a:pt x="450" y="72"/>
                    <a:pt x="453" y="71"/>
                  </a:cubicBezTo>
                  <a:cubicBezTo>
                    <a:pt x="455" y="69"/>
                    <a:pt x="453" y="73"/>
                    <a:pt x="455" y="72"/>
                  </a:cubicBezTo>
                  <a:cubicBezTo>
                    <a:pt x="458" y="70"/>
                    <a:pt x="455" y="71"/>
                    <a:pt x="454" y="70"/>
                  </a:cubicBezTo>
                  <a:cubicBezTo>
                    <a:pt x="455" y="69"/>
                    <a:pt x="455" y="69"/>
                    <a:pt x="456" y="69"/>
                  </a:cubicBezTo>
                  <a:cubicBezTo>
                    <a:pt x="454" y="68"/>
                    <a:pt x="447" y="70"/>
                    <a:pt x="443" y="69"/>
                  </a:cubicBezTo>
                  <a:cubicBezTo>
                    <a:pt x="444" y="71"/>
                    <a:pt x="441" y="70"/>
                    <a:pt x="441" y="71"/>
                  </a:cubicBezTo>
                  <a:cubicBezTo>
                    <a:pt x="443" y="71"/>
                    <a:pt x="446" y="71"/>
                    <a:pt x="448" y="70"/>
                  </a:cubicBezTo>
                  <a:cubicBezTo>
                    <a:pt x="449" y="74"/>
                    <a:pt x="441" y="73"/>
                    <a:pt x="438" y="74"/>
                  </a:cubicBezTo>
                  <a:cubicBezTo>
                    <a:pt x="434" y="73"/>
                    <a:pt x="438" y="71"/>
                    <a:pt x="436" y="69"/>
                  </a:cubicBezTo>
                  <a:cubicBezTo>
                    <a:pt x="435" y="72"/>
                    <a:pt x="432" y="69"/>
                    <a:pt x="430" y="71"/>
                  </a:cubicBezTo>
                  <a:cubicBezTo>
                    <a:pt x="432" y="71"/>
                    <a:pt x="437" y="71"/>
                    <a:pt x="435" y="73"/>
                  </a:cubicBezTo>
                  <a:cubicBezTo>
                    <a:pt x="432" y="71"/>
                    <a:pt x="432" y="74"/>
                    <a:pt x="428" y="73"/>
                  </a:cubicBezTo>
                  <a:cubicBezTo>
                    <a:pt x="426" y="72"/>
                    <a:pt x="429" y="71"/>
                    <a:pt x="427" y="70"/>
                  </a:cubicBezTo>
                  <a:cubicBezTo>
                    <a:pt x="424" y="72"/>
                    <a:pt x="424" y="72"/>
                    <a:pt x="424" y="72"/>
                  </a:cubicBezTo>
                  <a:cubicBezTo>
                    <a:pt x="425" y="72"/>
                    <a:pt x="426" y="73"/>
                    <a:pt x="425" y="73"/>
                  </a:cubicBezTo>
                  <a:cubicBezTo>
                    <a:pt x="420" y="75"/>
                    <a:pt x="415" y="74"/>
                    <a:pt x="410" y="75"/>
                  </a:cubicBezTo>
                  <a:cubicBezTo>
                    <a:pt x="412" y="77"/>
                    <a:pt x="413" y="76"/>
                    <a:pt x="415" y="76"/>
                  </a:cubicBezTo>
                  <a:cubicBezTo>
                    <a:pt x="412" y="78"/>
                    <a:pt x="407" y="79"/>
                    <a:pt x="406" y="76"/>
                  </a:cubicBezTo>
                  <a:cubicBezTo>
                    <a:pt x="407" y="76"/>
                    <a:pt x="408" y="76"/>
                    <a:pt x="410" y="74"/>
                  </a:cubicBezTo>
                  <a:cubicBezTo>
                    <a:pt x="410" y="73"/>
                    <a:pt x="407" y="74"/>
                    <a:pt x="408" y="73"/>
                  </a:cubicBezTo>
                  <a:cubicBezTo>
                    <a:pt x="405" y="73"/>
                    <a:pt x="402" y="76"/>
                    <a:pt x="400" y="73"/>
                  </a:cubicBezTo>
                  <a:cubicBezTo>
                    <a:pt x="399" y="75"/>
                    <a:pt x="397" y="74"/>
                    <a:pt x="396" y="74"/>
                  </a:cubicBezTo>
                  <a:cubicBezTo>
                    <a:pt x="396" y="74"/>
                    <a:pt x="395" y="75"/>
                    <a:pt x="396" y="75"/>
                  </a:cubicBezTo>
                  <a:cubicBezTo>
                    <a:pt x="392" y="74"/>
                    <a:pt x="385" y="77"/>
                    <a:pt x="383" y="74"/>
                  </a:cubicBezTo>
                  <a:cubicBezTo>
                    <a:pt x="381" y="75"/>
                    <a:pt x="378" y="75"/>
                    <a:pt x="376" y="76"/>
                  </a:cubicBezTo>
                  <a:cubicBezTo>
                    <a:pt x="376" y="75"/>
                    <a:pt x="376" y="75"/>
                    <a:pt x="377" y="74"/>
                  </a:cubicBezTo>
                  <a:cubicBezTo>
                    <a:pt x="375" y="73"/>
                    <a:pt x="375" y="75"/>
                    <a:pt x="374" y="76"/>
                  </a:cubicBezTo>
                  <a:cubicBezTo>
                    <a:pt x="372" y="75"/>
                    <a:pt x="373" y="74"/>
                    <a:pt x="374" y="72"/>
                  </a:cubicBezTo>
                  <a:cubicBezTo>
                    <a:pt x="372" y="72"/>
                    <a:pt x="369" y="73"/>
                    <a:pt x="368" y="71"/>
                  </a:cubicBezTo>
                  <a:cubicBezTo>
                    <a:pt x="367" y="72"/>
                    <a:pt x="369" y="73"/>
                    <a:pt x="367" y="75"/>
                  </a:cubicBezTo>
                  <a:cubicBezTo>
                    <a:pt x="370" y="76"/>
                    <a:pt x="368" y="72"/>
                    <a:pt x="372" y="73"/>
                  </a:cubicBezTo>
                  <a:cubicBezTo>
                    <a:pt x="373" y="74"/>
                    <a:pt x="372" y="75"/>
                    <a:pt x="370" y="76"/>
                  </a:cubicBezTo>
                  <a:cubicBezTo>
                    <a:pt x="366" y="77"/>
                    <a:pt x="362" y="74"/>
                    <a:pt x="358" y="75"/>
                  </a:cubicBezTo>
                  <a:cubicBezTo>
                    <a:pt x="356" y="73"/>
                    <a:pt x="360" y="74"/>
                    <a:pt x="361" y="73"/>
                  </a:cubicBezTo>
                  <a:cubicBezTo>
                    <a:pt x="359" y="72"/>
                    <a:pt x="357" y="73"/>
                    <a:pt x="356" y="74"/>
                  </a:cubicBezTo>
                  <a:cubicBezTo>
                    <a:pt x="356" y="74"/>
                    <a:pt x="356" y="75"/>
                    <a:pt x="357" y="75"/>
                  </a:cubicBezTo>
                  <a:cubicBezTo>
                    <a:pt x="355" y="75"/>
                    <a:pt x="355" y="74"/>
                    <a:pt x="355" y="76"/>
                  </a:cubicBezTo>
                  <a:cubicBezTo>
                    <a:pt x="352" y="75"/>
                    <a:pt x="349" y="78"/>
                    <a:pt x="346" y="75"/>
                  </a:cubicBezTo>
                  <a:cubicBezTo>
                    <a:pt x="345" y="77"/>
                    <a:pt x="341" y="77"/>
                    <a:pt x="340" y="76"/>
                  </a:cubicBezTo>
                  <a:cubicBezTo>
                    <a:pt x="339" y="79"/>
                    <a:pt x="334" y="79"/>
                    <a:pt x="331" y="78"/>
                  </a:cubicBezTo>
                  <a:cubicBezTo>
                    <a:pt x="330" y="78"/>
                    <a:pt x="330" y="79"/>
                    <a:pt x="330" y="79"/>
                  </a:cubicBezTo>
                  <a:cubicBezTo>
                    <a:pt x="327" y="78"/>
                    <a:pt x="324" y="80"/>
                    <a:pt x="324" y="77"/>
                  </a:cubicBezTo>
                  <a:cubicBezTo>
                    <a:pt x="322" y="78"/>
                    <a:pt x="321" y="79"/>
                    <a:pt x="320" y="80"/>
                  </a:cubicBezTo>
                  <a:cubicBezTo>
                    <a:pt x="316" y="79"/>
                    <a:pt x="321" y="78"/>
                    <a:pt x="319" y="77"/>
                  </a:cubicBezTo>
                  <a:cubicBezTo>
                    <a:pt x="317" y="78"/>
                    <a:pt x="314" y="78"/>
                    <a:pt x="312" y="77"/>
                  </a:cubicBezTo>
                  <a:cubicBezTo>
                    <a:pt x="312" y="79"/>
                    <a:pt x="310" y="80"/>
                    <a:pt x="309" y="81"/>
                  </a:cubicBezTo>
                  <a:cubicBezTo>
                    <a:pt x="308" y="80"/>
                    <a:pt x="312" y="78"/>
                    <a:pt x="309" y="77"/>
                  </a:cubicBezTo>
                  <a:cubicBezTo>
                    <a:pt x="309" y="80"/>
                    <a:pt x="302" y="81"/>
                    <a:pt x="299" y="80"/>
                  </a:cubicBezTo>
                  <a:cubicBezTo>
                    <a:pt x="296" y="80"/>
                    <a:pt x="297" y="82"/>
                    <a:pt x="294" y="82"/>
                  </a:cubicBezTo>
                  <a:cubicBezTo>
                    <a:pt x="294" y="81"/>
                    <a:pt x="296" y="79"/>
                    <a:pt x="293" y="80"/>
                  </a:cubicBezTo>
                  <a:cubicBezTo>
                    <a:pt x="292" y="79"/>
                    <a:pt x="294" y="78"/>
                    <a:pt x="295" y="77"/>
                  </a:cubicBezTo>
                  <a:cubicBezTo>
                    <a:pt x="295" y="76"/>
                    <a:pt x="295" y="77"/>
                    <a:pt x="294" y="77"/>
                  </a:cubicBezTo>
                  <a:cubicBezTo>
                    <a:pt x="293" y="76"/>
                    <a:pt x="293" y="76"/>
                    <a:pt x="293" y="76"/>
                  </a:cubicBezTo>
                  <a:cubicBezTo>
                    <a:pt x="291" y="77"/>
                    <a:pt x="293" y="78"/>
                    <a:pt x="291" y="79"/>
                  </a:cubicBezTo>
                  <a:cubicBezTo>
                    <a:pt x="288" y="80"/>
                    <a:pt x="289" y="78"/>
                    <a:pt x="286" y="77"/>
                  </a:cubicBezTo>
                  <a:cubicBezTo>
                    <a:pt x="284" y="78"/>
                    <a:pt x="282" y="77"/>
                    <a:pt x="280" y="78"/>
                  </a:cubicBezTo>
                  <a:cubicBezTo>
                    <a:pt x="282" y="80"/>
                    <a:pt x="284" y="79"/>
                    <a:pt x="286" y="78"/>
                  </a:cubicBezTo>
                  <a:cubicBezTo>
                    <a:pt x="286" y="79"/>
                    <a:pt x="288" y="79"/>
                    <a:pt x="289" y="80"/>
                  </a:cubicBezTo>
                  <a:cubicBezTo>
                    <a:pt x="287" y="80"/>
                    <a:pt x="287" y="81"/>
                    <a:pt x="284" y="80"/>
                  </a:cubicBezTo>
                  <a:cubicBezTo>
                    <a:pt x="282" y="81"/>
                    <a:pt x="286" y="81"/>
                    <a:pt x="283" y="82"/>
                  </a:cubicBezTo>
                  <a:cubicBezTo>
                    <a:pt x="281" y="81"/>
                    <a:pt x="276" y="82"/>
                    <a:pt x="272" y="82"/>
                  </a:cubicBezTo>
                  <a:cubicBezTo>
                    <a:pt x="272" y="83"/>
                    <a:pt x="275" y="82"/>
                    <a:pt x="277" y="82"/>
                  </a:cubicBezTo>
                  <a:cubicBezTo>
                    <a:pt x="277" y="84"/>
                    <a:pt x="272" y="85"/>
                    <a:pt x="270" y="84"/>
                  </a:cubicBezTo>
                  <a:cubicBezTo>
                    <a:pt x="268" y="83"/>
                    <a:pt x="273" y="84"/>
                    <a:pt x="272" y="83"/>
                  </a:cubicBezTo>
                  <a:cubicBezTo>
                    <a:pt x="269" y="81"/>
                    <a:pt x="270" y="84"/>
                    <a:pt x="267" y="83"/>
                  </a:cubicBezTo>
                  <a:cubicBezTo>
                    <a:pt x="270" y="80"/>
                    <a:pt x="259" y="85"/>
                    <a:pt x="255" y="82"/>
                  </a:cubicBezTo>
                  <a:cubicBezTo>
                    <a:pt x="254" y="83"/>
                    <a:pt x="250" y="85"/>
                    <a:pt x="248" y="86"/>
                  </a:cubicBezTo>
                  <a:cubicBezTo>
                    <a:pt x="248" y="83"/>
                    <a:pt x="240" y="87"/>
                    <a:pt x="238" y="88"/>
                  </a:cubicBezTo>
                  <a:cubicBezTo>
                    <a:pt x="238" y="88"/>
                    <a:pt x="237" y="88"/>
                    <a:pt x="237" y="87"/>
                  </a:cubicBezTo>
                  <a:cubicBezTo>
                    <a:pt x="237" y="88"/>
                    <a:pt x="234" y="87"/>
                    <a:pt x="232" y="89"/>
                  </a:cubicBezTo>
                  <a:cubicBezTo>
                    <a:pt x="230" y="87"/>
                    <a:pt x="229" y="89"/>
                    <a:pt x="225" y="91"/>
                  </a:cubicBezTo>
                  <a:cubicBezTo>
                    <a:pt x="224" y="90"/>
                    <a:pt x="225" y="89"/>
                    <a:pt x="223" y="88"/>
                  </a:cubicBezTo>
                  <a:cubicBezTo>
                    <a:pt x="217" y="91"/>
                    <a:pt x="213" y="90"/>
                    <a:pt x="207" y="92"/>
                  </a:cubicBezTo>
                  <a:cubicBezTo>
                    <a:pt x="206" y="91"/>
                    <a:pt x="207" y="90"/>
                    <a:pt x="205" y="90"/>
                  </a:cubicBezTo>
                  <a:cubicBezTo>
                    <a:pt x="205" y="93"/>
                    <a:pt x="201" y="92"/>
                    <a:pt x="200" y="90"/>
                  </a:cubicBezTo>
                  <a:cubicBezTo>
                    <a:pt x="201" y="92"/>
                    <a:pt x="198" y="94"/>
                    <a:pt x="195" y="94"/>
                  </a:cubicBezTo>
                  <a:cubicBezTo>
                    <a:pt x="194" y="92"/>
                    <a:pt x="198" y="93"/>
                    <a:pt x="197" y="92"/>
                  </a:cubicBezTo>
                  <a:cubicBezTo>
                    <a:pt x="196" y="91"/>
                    <a:pt x="195" y="92"/>
                    <a:pt x="194" y="91"/>
                  </a:cubicBezTo>
                  <a:cubicBezTo>
                    <a:pt x="194" y="92"/>
                    <a:pt x="195" y="93"/>
                    <a:pt x="193" y="93"/>
                  </a:cubicBezTo>
                  <a:cubicBezTo>
                    <a:pt x="192" y="92"/>
                    <a:pt x="194" y="92"/>
                    <a:pt x="193" y="91"/>
                  </a:cubicBezTo>
                  <a:cubicBezTo>
                    <a:pt x="190" y="91"/>
                    <a:pt x="189" y="92"/>
                    <a:pt x="189" y="93"/>
                  </a:cubicBezTo>
                  <a:cubicBezTo>
                    <a:pt x="187" y="94"/>
                    <a:pt x="189" y="91"/>
                    <a:pt x="186" y="92"/>
                  </a:cubicBezTo>
                  <a:cubicBezTo>
                    <a:pt x="187" y="93"/>
                    <a:pt x="185" y="94"/>
                    <a:pt x="183" y="95"/>
                  </a:cubicBezTo>
                  <a:cubicBezTo>
                    <a:pt x="181" y="93"/>
                    <a:pt x="181" y="95"/>
                    <a:pt x="179" y="94"/>
                  </a:cubicBezTo>
                  <a:cubicBezTo>
                    <a:pt x="179" y="96"/>
                    <a:pt x="176" y="96"/>
                    <a:pt x="175" y="95"/>
                  </a:cubicBezTo>
                  <a:cubicBezTo>
                    <a:pt x="174" y="95"/>
                    <a:pt x="176" y="95"/>
                    <a:pt x="175" y="94"/>
                  </a:cubicBezTo>
                  <a:cubicBezTo>
                    <a:pt x="174" y="96"/>
                    <a:pt x="166" y="95"/>
                    <a:pt x="168" y="98"/>
                  </a:cubicBezTo>
                  <a:cubicBezTo>
                    <a:pt x="165" y="97"/>
                    <a:pt x="164" y="101"/>
                    <a:pt x="162" y="100"/>
                  </a:cubicBezTo>
                  <a:cubicBezTo>
                    <a:pt x="160" y="99"/>
                    <a:pt x="163" y="98"/>
                    <a:pt x="165" y="97"/>
                  </a:cubicBezTo>
                  <a:cubicBezTo>
                    <a:pt x="163" y="96"/>
                    <a:pt x="161" y="97"/>
                    <a:pt x="159" y="97"/>
                  </a:cubicBezTo>
                  <a:cubicBezTo>
                    <a:pt x="159" y="102"/>
                    <a:pt x="151" y="101"/>
                    <a:pt x="149" y="102"/>
                  </a:cubicBezTo>
                  <a:cubicBezTo>
                    <a:pt x="149" y="100"/>
                    <a:pt x="152" y="99"/>
                    <a:pt x="153" y="99"/>
                  </a:cubicBezTo>
                  <a:cubicBezTo>
                    <a:pt x="154" y="99"/>
                    <a:pt x="153" y="100"/>
                    <a:pt x="153" y="100"/>
                  </a:cubicBezTo>
                  <a:cubicBezTo>
                    <a:pt x="155" y="101"/>
                    <a:pt x="154" y="99"/>
                    <a:pt x="157" y="98"/>
                  </a:cubicBezTo>
                  <a:cubicBezTo>
                    <a:pt x="153" y="98"/>
                    <a:pt x="153" y="99"/>
                    <a:pt x="149" y="97"/>
                  </a:cubicBezTo>
                  <a:cubicBezTo>
                    <a:pt x="147" y="98"/>
                    <a:pt x="150" y="98"/>
                    <a:pt x="149" y="99"/>
                  </a:cubicBezTo>
                  <a:cubicBezTo>
                    <a:pt x="146" y="97"/>
                    <a:pt x="134" y="102"/>
                    <a:pt x="129" y="102"/>
                  </a:cubicBezTo>
                  <a:cubicBezTo>
                    <a:pt x="129" y="102"/>
                    <a:pt x="125" y="104"/>
                    <a:pt x="127" y="105"/>
                  </a:cubicBezTo>
                  <a:cubicBezTo>
                    <a:pt x="125" y="107"/>
                    <a:pt x="122" y="104"/>
                    <a:pt x="122" y="107"/>
                  </a:cubicBezTo>
                  <a:cubicBezTo>
                    <a:pt x="120" y="107"/>
                    <a:pt x="122" y="105"/>
                    <a:pt x="122" y="104"/>
                  </a:cubicBezTo>
                  <a:cubicBezTo>
                    <a:pt x="122" y="104"/>
                    <a:pt x="123" y="105"/>
                    <a:pt x="124" y="105"/>
                  </a:cubicBezTo>
                  <a:cubicBezTo>
                    <a:pt x="126" y="103"/>
                    <a:pt x="123" y="103"/>
                    <a:pt x="126" y="102"/>
                  </a:cubicBezTo>
                  <a:cubicBezTo>
                    <a:pt x="123" y="102"/>
                    <a:pt x="123" y="103"/>
                    <a:pt x="120" y="105"/>
                  </a:cubicBezTo>
                  <a:cubicBezTo>
                    <a:pt x="120" y="105"/>
                    <a:pt x="120" y="104"/>
                    <a:pt x="119" y="104"/>
                  </a:cubicBezTo>
                  <a:cubicBezTo>
                    <a:pt x="117" y="105"/>
                    <a:pt x="120" y="105"/>
                    <a:pt x="120" y="106"/>
                  </a:cubicBezTo>
                  <a:cubicBezTo>
                    <a:pt x="118" y="107"/>
                    <a:pt x="117" y="106"/>
                    <a:pt x="115" y="108"/>
                  </a:cubicBezTo>
                  <a:cubicBezTo>
                    <a:pt x="123" y="108"/>
                    <a:pt x="131" y="107"/>
                    <a:pt x="139" y="106"/>
                  </a:cubicBezTo>
                  <a:cubicBezTo>
                    <a:pt x="142" y="106"/>
                    <a:pt x="138" y="107"/>
                    <a:pt x="141" y="107"/>
                  </a:cubicBezTo>
                  <a:cubicBezTo>
                    <a:pt x="143" y="107"/>
                    <a:pt x="142" y="106"/>
                    <a:pt x="143" y="105"/>
                  </a:cubicBezTo>
                  <a:cubicBezTo>
                    <a:pt x="145" y="106"/>
                    <a:pt x="142" y="108"/>
                    <a:pt x="140" y="110"/>
                  </a:cubicBezTo>
                  <a:cubicBezTo>
                    <a:pt x="136" y="111"/>
                    <a:pt x="131" y="109"/>
                    <a:pt x="125" y="112"/>
                  </a:cubicBezTo>
                  <a:cubicBezTo>
                    <a:pt x="124" y="112"/>
                    <a:pt x="122" y="111"/>
                    <a:pt x="121" y="112"/>
                  </a:cubicBezTo>
                  <a:cubicBezTo>
                    <a:pt x="122" y="113"/>
                    <a:pt x="122" y="113"/>
                    <a:pt x="119" y="113"/>
                  </a:cubicBezTo>
                  <a:cubicBezTo>
                    <a:pt x="117" y="114"/>
                    <a:pt x="119" y="114"/>
                    <a:pt x="118" y="115"/>
                  </a:cubicBezTo>
                  <a:cubicBezTo>
                    <a:pt x="114" y="113"/>
                    <a:pt x="113" y="115"/>
                    <a:pt x="109" y="116"/>
                  </a:cubicBezTo>
                  <a:cubicBezTo>
                    <a:pt x="108" y="115"/>
                    <a:pt x="109" y="114"/>
                    <a:pt x="107" y="114"/>
                  </a:cubicBezTo>
                  <a:cubicBezTo>
                    <a:pt x="108" y="116"/>
                    <a:pt x="106" y="117"/>
                    <a:pt x="104" y="116"/>
                  </a:cubicBezTo>
                  <a:cubicBezTo>
                    <a:pt x="102" y="116"/>
                    <a:pt x="106" y="115"/>
                    <a:pt x="103" y="114"/>
                  </a:cubicBezTo>
                  <a:cubicBezTo>
                    <a:pt x="103" y="115"/>
                    <a:pt x="102" y="115"/>
                    <a:pt x="101" y="115"/>
                  </a:cubicBezTo>
                  <a:cubicBezTo>
                    <a:pt x="101" y="115"/>
                    <a:pt x="101" y="116"/>
                    <a:pt x="100" y="117"/>
                  </a:cubicBezTo>
                  <a:cubicBezTo>
                    <a:pt x="95" y="117"/>
                    <a:pt x="93" y="117"/>
                    <a:pt x="89" y="116"/>
                  </a:cubicBezTo>
                  <a:cubicBezTo>
                    <a:pt x="89" y="119"/>
                    <a:pt x="86" y="116"/>
                    <a:pt x="84" y="119"/>
                  </a:cubicBezTo>
                  <a:cubicBezTo>
                    <a:pt x="83" y="118"/>
                    <a:pt x="86" y="118"/>
                    <a:pt x="86" y="116"/>
                  </a:cubicBezTo>
                  <a:cubicBezTo>
                    <a:pt x="84" y="117"/>
                    <a:pt x="82" y="118"/>
                    <a:pt x="80" y="117"/>
                  </a:cubicBezTo>
                  <a:cubicBezTo>
                    <a:pt x="79" y="118"/>
                    <a:pt x="79" y="120"/>
                    <a:pt x="78" y="119"/>
                  </a:cubicBezTo>
                  <a:cubicBezTo>
                    <a:pt x="79" y="121"/>
                    <a:pt x="78" y="121"/>
                    <a:pt x="76" y="123"/>
                  </a:cubicBezTo>
                  <a:cubicBezTo>
                    <a:pt x="79" y="122"/>
                    <a:pt x="81" y="123"/>
                    <a:pt x="84" y="121"/>
                  </a:cubicBezTo>
                  <a:cubicBezTo>
                    <a:pt x="86" y="122"/>
                    <a:pt x="83" y="123"/>
                    <a:pt x="85" y="123"/>
                  </a:cubicBezTo>
                  <a:cubicBezTo>
                    <a:pt x="87" y="122"/>
                    <a:pt x="87" y="121"/>
                    <a:pt x="86" y="120"/>
                  </a:cubicBezTo>
                  <a:cubicBezTo>
                    <a:pt x="87" y="119"/>
                    <a:pt x="89" y="119"/>
                    <a:pt x="90" y="118"/>
                  </a:cubicBezTo>
                  <a:cubicBezTo>
                    <a:pt x="90" y="120"/>
                    <a:pt x="93" y="119"/>
                    <a:pt x="95" y="118"/>
                  </a:cubicBezTo>
                  <a:cubicBezTo>
                    <a:pt x="96" y="119"/>
                    <a:pt x="93" y="120"/>
                    <a:pt x="93" y="121"/>
                  </a:cubicBezTo>
                  <a:cubicBezTo>
                    <a:pt x="95" y="121"/>
                    <a:pt x="95" y="121"/>
                    <a:pt x="96" y="119"/>
                  </a:cubicBezTo>
                  <a:cubicBezTo>
                    <a:pt x="96" y="120"/>
                    <a:pt x="98" y="121"/>
                    <a:pt x="101" y="120"/>
                  </a:cubicBezTo>
                  <a:cubicBezTo>
                    <a:pt x="101" y="119"/>
                    <a:pt x="103" y="118"/>
                    <a:pt x="104" y="117"/>
                  </a:cubicBezTo>
                  <a:cubicBezTo>
                    <a:pt x="105" y="118"/>
                    <a:pt x="104" y="119"/>
                    <a:pt x="106" y="120"/>
                  </a:cubicBezTo>
                  <a:cubicBezTo>
                    <a:pt x="108" y="119"/>
                    <a:pt x="109" y="120"/>
                    <a:pt x="111" y="119"/>
                  </a:cubicBezTo>
                  <a:cubicBezTo>
                    <a:pt x="110" y="120"/>
                    <a:pt x="111" y="121"/>
                    <a:pt x="111" y="122"/>
                  </a:cubicBezTo>
                  <a:cubicBezTo>
                    <a:pt x="117" y="120"/>
                    <a:pt x="122" y="119"/>
                    <a:pt x="128" y="119"/>
                  </a:cubicBezTo>
                  <a:cubicBezTo>
                    <a:pt x="131" y="116"/>
                    <a:pt x="134" y="119"/>
                    <a:pt x="137" y="117"/>
                  </a:cubicBezTo>
                  <a:cubicBezTo>
                    <a:pt x="143" y="119"/>
                    <a:pt x="150" y="112"/>
                    <a:pt x="154" y="116"/>
                  </a:cubicBezTo>
                  <a:cubicBezTo>
                    <a:pt x="155" y="115"/>
                    <a:pt x="156" y="115"/>
                    <a:pt x="157" y="114"/>
                  </a:cubicBezTo>
                  <a:cubicBezTo>
                    <a:pt x="159" y="115"/>
                    <a:pt x="160" y="115"/>
                    <a:pt x="162" y="116"/>
                  </a:cubicBezTo>
                  <a:cubicBezTo>
                    <a:pt x="160" y="117"/>
                    <a:pt x="158" y="116"/>
                    <a:pt x="157" y="118"/>
                  </a:cubicBezTo>
                  <a:cubicBezTo>
                    <a:pt x="158" y="116"/>
                    <a:pt x="156" y="117"/>
                    <a:pt x="154" y="117"/>
                  </a:cubicBezTo>
                  <a:cubicBezTo>
                    <a:pt x="153" y="119"/>
                    <a:pt x="155" y="118"/>
                    <a:pt x="156" y="118"/>
                  </a:cubicBezTo>
                  <a:cubicBezTo>
                    <a:pt x="154" y="120"/>
                    <a:pt x="151" y="120"/>
                    <a:pt x="149" y="120"/>
                  </a:cubicBezTo>
                  <a:cubicBezTo>
                    <a:pt x="148" y="120"/>
                    <a:pt x="151" y="118"/>
                    <a:pt x="152" y="119"/>
                  </a:cubicBezTo>
                  <a:cubicBezTo>
                    <a:pt x="151" y="117"/>
                    <a:pt x="146" y="120"/>
                    <a:pt x="143" y="120"/>
                  </a:cubicBezTo>
                  <a:cubicBezTo>
                    <a:pt x="145" y="121"/>
                    <a:pt x="146" y="119"/>
                    <a:pt x="147" y="120"/>
                  </a:cubicBezTo>
                  <a:cubicBezTo>
                    <a:pt x="142" y="121"/>
                    <a:pt x="141" y="123"/>
                    <a:pt x="137" y="124"/>
                  </a:cubicBezTo>
                  <a:cubicBezTo>
                    <a:pt x="135" y="124"/>
                    <a:pt x="140" y="122"/>
                    <a:pt x="137" y="122"/>
                  </a:cubicBezTo>
                  <a:cubicBezTo>
                    <a:pt x="135" y="123"/>
                    <a:pt x="135" y="123"/>
                    <a:pt x="135" y="123"/>
                  </a:cubicBezTo>
                  <a:cubicBezTo>
                    <a:pt x="130" y="123"/>
                    <a:pt x="125" y="125"/>
                    <a:pt x="122" y="127"/>
                  </a:cubicBezTo>
                  <a:cubicBezTo>
                    <a:pt x="125" y="124"/>
                    <a:pt x="120" y="126"/>
                    <a:pt x="117" y="126"/>
                  </a:cubicBezTo>
                  <a:cubicBezTo>
                    <a:pt x="117" y="127"/>
                    <a:pt x="116" y="128"/>
                    <a:pt x="118" y="128"/>
                  </a:cubicBezTo>
                  <a:cubicBezTo>
                    <a:pt x="115" y="131"/>
                    <a:pt x="114" y="127"/>
                    <a:pt x="111" y="130"/>
                  </a:cubicBezTo>
                  <a:cubicBezTo>
                    <a:pt x="109" y="129"/>
                    <a:pt x="110" y="128"/>
                    <a:pt x="110" y="127"/>
                  </a:cubicBezTo>
                  <a:cubicBezTo>
                    <a:pt x="109" y="126"/>
                    <a:pt x="107" y="129"/>
                    <a:pt x="107" y="130"/>
                  </a:cubicBezTo>
                  <a:cubicBezTo>
                    <a:pt x="105" y="131"/>
                    <a:pt x="100" y="129"/>
                    <a:pt x="100" y="131"/>
                  </a:cubicBezTo>
                  <a:cubicBezTo>
                    <a:pt x="99" y="131"/>
                    <a:pt x="96" y="131"/>
                    <a:pt x="96" y="130"/>
                  </a:cubicBezTo>
                  <a:cubicBezTo>
                    <a:pt x="95" y="132"/>
                    <a:pt x="89" y="134"/>
                    <a:pt x="84" y="134"/>
                  </a:cubicBezTo>
                  <a:cubicBezTo>
                    <a:pt x="87" y="132"/>
                    <a:pt x="87" y="133"/>
                    <a:pt x="89" y="130"/>
                  </a:cubicBezTo>
                  <a:cubicBezTo>
                    <a:pt x="87" y="130"/>
                    <a:pt x="85" y="130"/>
                    <a:pt x="83" y="130"/>
                  </a:cubicBezTo>
                  <a:cubicBezTo>
                    <a:pt x="82" y="130"/>
                    <a:pt x="85" y="132"/>
                    <a:pt x="83" y="131"/>
                  </a:cubicBezTo>
                  <a:cubicBezTo>
                    <a:pt x="82" y="133"/>
                    <a:pt x="85" y="131"/>
                    <a:pt x="86" y="131"/>
                  </a:cubicBezTo>
                  <a:cubicBezTo>
                    <a:pt x="87" y="133"/>
                    <a:pt x="81" y="136"/>
                    <a:pt x="78" y="134"/>
                  </a:cubicBezTo>
                  <a:cubicBezTo>
                    <a:pt x="75" y="134"/>
                    <a:pt x="72" y="140"/>
                    <a:pt x="68" y="138"/>
                  </a:cubicBezTo>
                  <a:cubicBezTo>
                    <a:pt x="66" y="140"/>
                    <a:pt x="66" y="140"/>
                    <a:pt x="66" y="140"/>
                  </a:cubicBezTo>
                  <a:cubicBezTo>
                    <a:pt x="65" y="140"/>
                    <a:pt x="66" y="139"/>
                    <a:pt x="66" y="138"/>
                  </a:cubicBezTo>
                  <a:cubicBezTo>
                    <a:pt x="64" y="138"/>
                    <a:pt x="62" y="141"/>
                    <a:pt x="60" y="140"/>
                  </a:cubicBezTo>
                  <a:cubicBezTo>
                    <a:pt x="59" y="139"/>
                    <a:pt x="62" y="139"/>
                    <a:pt x="62" y="138"/>
                  </a:cubicBezTo>
                  <a:cubicBezTo>
                    <a:pt x="57" y="140"/>
                    <a:pt x="52" y="142"/>
                    <a:pt x="47" y="141"/>
                  </a:cubicBezTo>
                  <a:cubicBezTo>
                    <a:pt x="46" y="141"/>
                    <a:pt x="44" y="141"/>
                    <a:pt x="43" y="143"/>
                  </a:cubicBezTo>
                  <a:cubicBezTo>
                    <a:pt x="44" y="144"/>
                    <a:pt x="44" y="144"/>
                    <a:pt x="44" y="145"/>
                  </a:cubicBezTo>
                  <a:cubicBezTo>
                    <a:pt x="41" y="144"/>
                    <a:pt x="36" y="147"/>
                    <a:pt x="32" y="146"/>
                  </a:cubicBezTo>
                  <a:cubicBezTo>
                    <a:pt x="33" y="145"/>
                    <a:pt x="34" y="144"/>
                    <a:pt x="36" y="145"/>
                  </a:cubicBezTo>
                  <a:cubicBezTo>
                    <a:pt x="34" y="144"/>
                    <a:pt x="29" y="145"/>
                    <a:pt x="26" y="146"/>
                  </a:cubicBezTo>
                  <a:cubicBezTo>
                    <a:pt x="24" y="148"/>
                    <a:pt x="28" y="145"/>
                    <a:pt x="29" y="147"/>
                  </a:cubicBezTo>
                  <a:cubicBezTo>
                    <a:pt x="28" y="148"/>
                    <a:pt x="26" y="148"/>
                    <a:pt x="24" y="149"/>
                  </a:cubicBezTo>
                  <a:cubicBezTo>
                    <a:pt x="25" y="150"/>
                    <a:pt x="25" y="150"/>
                    <a:pt x="24" y="151"/>
                  </a:cubicBezTo>
                  <a:cubicBezTo>
                    <a:pt x="26" y="152"/>
                    <a:pt x="26" y="151"/>
                    <a:pt x="26" y="152"/>
                  </a:cubicBezTo>
                  <a:cubicBezTo>
                    <a:pt x="26" y="152"/>
                    <a:pt x="25" y="152"/>
                    <a:pt x="25" y="153"/>
                  </a:cubicBezTo>
                  <a:cubicBezTo>
                    <a:pt x="21" y="151"/>
                    <a:pt x="21" y="152"/>
                    <a:pt x="17" y="152"/>
                  </a:cubicBezTo>
                  <a:cubicBezTo>
                    <a:pt x="19" y="150"/>
                    <a:pt x="21" y="152"/>
                    <a:pt x="22" y="150"/>
                  </a:cubicBezTo>
                  <a:cubicBezTo>
                    <a:pt x="21" y="149"/>
                    <a:pt x="20" y="150"/>
                    <a:pt x="18" y="149"/>
                  </a:cubicBezTo>
                  <a:cubicBezTo>
                    <a:pt x="20" y="150"/>
                    <a:pt x="15" y="152"/>
                    <a:pt x="13" y="153"/>
                  </a:cubicBezTo>
                  <a:cubicBezTo>
                    <a:pt x="13" y="153"/>
                    <a:pt x="14" y="152"/>
                    <a:pt x="14" y="151"/>
                  </a:cubicBezTo>
                  <a:cubicBezTo>
                    <a:pt x="12" y="150"/>
                    <a:pt x="11" y="152"/>
                    <a:pt x="10" y="151"/>
                  </a:cubicBezTo>
                  <a:cubicBezTo>
                    <a:pt x="9" y="152"/>
                    <a:pt x="11" y="152"/>
                    <a:pt x="11" y="153"/>
                  </a:cubicBezTo>
                  <a:cubicBezTo>
                    <a:pt x="8" y="155"/>
                    <a:pt x="4" y="154"/>
                    <a:pt x="1" y="156"/>
                  </a:cubicBezTo>
                  <a:cubicBezTo>
                    <a:pt x="1" y="158"/>
                    <a:pt x="3" y="155"/>
                    <a:pt x="5" y="156"/>
                  </a:cubicBezTo>
                  <a:cubicBezTo>
                    <a:pt x="5" y="156"/>
                    <a:pt x="5" y="156"/>
                    <a:pt x="6" y="156"/>
                  </a:cubicBezTo>
                  <a:cubicBezTo>
                    <a:pt x="3" y="156"/>
                    <a:pt x="3" y="158"/>
                    <a:pt x="0" y="159"/>
                  </a:cubicBezTo>
                  <a:cubicBezTo>
                    <a:pt x="0" y="161"/>
                    <a:pt x="3" y="160"/>
                    <a:pt x="3" y="158"/>
                  </a:cubicBezTo>
                  <a:cubicBezTo>
                    <a:pt x="6" y="158"/>
                    <a:pt x="2" y="161"/>
                    <a:pt x="5" y="160"/>
                  </a:cubicBezTo>
                  <a:cubicBezTo>
                    <a:pt x="4" y="161"/>
                    <a:pt x="0" y="162"/>
                    <a:pt x="3" y="163"/>
                  </a:cubicBezTo>
                  <a:close/>
                  <a:moveTo>
                    <a:pt x="198" y="140"/>
                  </a:moveTo>
                  <a:cubicBezTo>
                    <a:pt x="199" y="138"/>
                    <a:pt x="201" y="139"/>
                    <a:pt x="203" y="139"/>
                  </a:cubicBezTo>
                  <a:cubicBezTo>
                    <a:pt x="201" y="141"/>
                    <a:pt x="199" y="140"/>
                    <a:pt x="198" y="140"/>
                  </a:cubicBezTo>
                  <a:close/>
                  <a:moveTo>
                    <a:pt x="354" y="137"/>
                  </a:moveTo>
                  <a:cubicBezTo>
                    <a:pt x="352" y="138"/>
                    <a:pt x="349" y="137"/>
                    <a:pt x="351" y="139"/>
                  </a:cubicBezTo>
                  <a:cubicBezTo>
                    <a:pt x="349" y="140"/>
                    <a:pt x="346" y="140"/>
                    <a:pt x="343" y="139"/>
                  </a:cubicBezTo>
                  <a:cubicBezTo>
                    <a:pt x="344" y="138"/>
                    <a:pt x="344" y="139"/>
                    <a:pt x="346" y="137"/>
                  </a:cubicBezTo>
                  <a:cubicBezTo>
                    <a:pt x="347" y="137"/>
                    <a:pt x="347" y="138"/>
                    <a:pt x="348" y="137"/>
                  </a:cubicBezTo>
                  <a:cubicBezTo>
                    <a:pt x="349" y="137"/>
                    <a:pt x="348" y="137"/>
                    <a:pt x="348" y="136"/>
                  </a:cubicBezTo>
                  <a:cubicBezTo>
                    <a:pt x="350" y="137"/>
                    <a:pt x="352" y="135"/>
                    <a:pt x="354" y="137"/>
                  </a:cubicBezTo>
                  <a:close/>
                  <a:moveTo>
                    <a:pt x="1542" y="77"/>
                  </a:moveTo>
                  <a:cubicBezTo>
                    <a:pt x="1543" y="76"/>
                    <a:pt x="1543" y="74"/>
                    <a:pt x="1545" y="76"/>
                  </a:cubicBezTo>
                  <a:cubicBezTo>
                    <a:pt x="1545" y="77"/>
                    <a:pt x="1543" y="78"/>
                    <a:pt x="1542" y="77"/>
                  </a:cubicBezTo>
                  <a:close/>
                  <a:moveTo>
                    <a:pt x="1539" y="40"/>
                  </a:moveTo>
                  <a:cubicBezTo>
                    <a:pt x="1542" y="39"/>
                    <a:pt x="1542" y="39"/>
                    <a:pt x="1545" y="37"/>
                  </a:cubicBezTo>
                  <a:cubicBezTo>
                    <a:pt x="1546" y="38"/>
                    <a:pt x="1547" y="37"/>
                    <a:pt x="1548" y="36"/>
                  </a:cubicBezTo>
                  <a:cubicBezTo>
                    <a:pt x="1550" y="38"/>
                    <a:pt x="1550" y="38"/>
                    <a:pt x="1551" y="40"/>
                  </a:cubicBezTo>
                  <a:cubicBezTo>
                    <a:pt x="1554" y="38"/>
                    <a:pt x="1552" y="37"/>
                    <a:pt x="1552" y="36"/>
                  </a:cubicBezTo>
                  <a:cubicBezTo>
                    <a:pt x="1556" y="36"/>
                    <a:pt x="1555" y="40"/>
                    <a:pt x="1553" y="41"/>
                  </a:cubicBezTo>
                  <a:cubicBezTo>
                    <a:pt x="1549" y="39"/>
                    <a:pt x="1546" y="44"/>
                    <a:pt x="1542" y="43"/>
                  </a:cubicBezTo>
                  <a:cubicBezTo>
                    <a:pt x="1540" y="41"/>
                    <a:pt x="1544" y="42"/>
                    <a:pt x="1543" y="40"/>
                  </a:cubicBezTo>
                  <a:cubicBezTo>
                    <a:pt x="1542" y="41"/>
                    <a:pt x="1539" y="42"/>
                    <a:pt x="1539" y="40"/>
                  </a:cubicBezTo>
                  <a:close/>
                  <a:moveTo>
                    <a:pt x="1218" y="48"/>
                  </a:moveTo>
                  <a:cubicBezTo>
                    <a:pt x="1216" y="50"/>
                    <a:pt x="1214" y="48"/>
                    <a:pt x="1212" y="48"/>
                  </a:cubicBezTo>
                  <a:cubicBezTo>
                    <a:pt x="1214" y="47"/>
                    <a:pt x="1216" y="47"/>
                    <a:pt x="1218" y="48"/>
                  </a:cubicBezTo>
                  <a:close/>
                  <a:moveTo>
                    <a:pt x="1053" y="42"/>
                  </a:moveTo>
                  <a:cubicBezTo>
                    <a:pt x="1052" y="41"/>
                    <a:pt x="1049" y="41"/>
                    <a:pt x="1050" y="39"/>
                  </a:cubicBezTo>
                  <a:cubicBezTo>
                    <a:pt x="1051" y="41"/>
                    <a:pt x="1055" y="40"/>
                    <a:pt x="1053" y="42"/>
                  </a:cubicBezTo>
                  <a:close/>
                  <a:moveTo>
                    <a:pt x="929" y="31"/>
                  </a:moveTo>
                  <a:cubicBezTo>
                    <a:pt x="930" y="31"/>
                    <a:pt x="932" y="30"/>
                    <a:pt x="933" y="32"/>
                  </a:cubicBezTo>
                  <a:cubicBezTo>
                    <a:pt x="932" y="33"/>
                    <a:pt x="928" y="32"/>
                    <a:pt x="929" y="31"/>
                  </a:cubicBezTo>
                  <a:close/>
                  <a:moveTo>
                    <a:pt x="182" y="26"/>
                  </a:moveTo>
                  <a:cubicBezTo>
                    <a:pt x="179" y="26"/>
                    <a:pt x="177" y="26"/>
                    <a:pt x="175" y="26"/>
                  </a:cubicBezTo>
                  <a:cubicBezTo>
                    <a:pt x="177" y="25"/>
                    <a:pt x="181" y="24"/>
                    <a:pt x="182" y="26"/>
                  </a:cubicBezTo>
                  <a:close/>
                  <a:moveTo>
                    <a:pt x="229" y="42"/>
                  </a:moveTo>
                  <a:cubicBezTo>
                    <a:pt x="229" y="43"/>
                    <a:pt x="220" y="44"/>
                    <a:pt x="221" y="42"/>
                  </a:cubicBezTo>
                  <a:cubicBezTo>
                    <a:pt x="224" y="43"/>
                    <a:pt x="227" y="40"/>
                    <a:pt x="229" y="42"/>
                  </a:cubicBezTo>
                  <a:close/>
                  <a:moveTo>
                    <a:pt x="40" y="70"/>
                  </a:moveTo>
                  <a:cubicBezTo>
                    <a:pt x="41" y="69"/>
                    <a:pt x="40" y="69"/>
                    <a:pt x="42" y="68"/>
                  </a:cubicBezTo>
                  <a:cubicBezTo>
                    <a:pt x="43" y="68"/>
                    <a:pt x="43" y="68"/>
                    <a:pt x="44" y="68"/>
                  </a:cubicBezTo>
                  <a:cubicBezTo>
                    <a:pt x="43" y="70"/>
                    <a:pt x="42" y="71"/>
                    <a:pt x="40" y="70"/>
                  </a:cubicBezTo>
                  <a:close/>
                  <a:moveTo>
                    <a:pt x="293" y="83"/>
                  </a:moveTo>
                  <a:cubicBezTo>
                    <a:pt x="288" y="83"/>
                    <a:pt x="286" y="83"/>
                    <a:pt x="282" y="83"/>
                  </a:cubicBezTo>
                  <a:cubicBezTo>
                    <a:pt x="285" y="82"/>
                    <a:pt x="289" y="82"/>
                    <a:pt x="293" y="83"/>
                  </a:cubicBezTo>
                  <a:close/>
                  <a:moveTo>
                    <a:pt x="192" y="94"/>
                  </a:moveTo>
                  <a:cubicBezTo>
                    <a:pt x="190" y="95"/>
                    <a:pt x="186" y="96"/>
                    <a:pt x="186" y="94"/>
                  </a:cubicBezTo>
                  <a:cubicBezTo>
                    <a:pt x="188" y="94"/>
                    <a:pt x="192" y="93"/>
                    <a:pt x="192" y="94"/>
                  </a:cubicBezTo>
                  <a:close/>
                  <a:moveTo>
                    <a:pt x="140" y="100"/>
                  </a:moveTo>
                  <a:cubicBezTo>
                    <a:pt x="140" y="101"/>
                    <a:pt x="139" y="103"/>
                    <a:pt x="137" y="102"/>
                  </a:cubicBezTo>
                  <a:cubicBezTo>
                    <a:pt x="136" y="101"/>
                    <a:pt x="139" y="100"/>
                    <a:pt x="140" y="100"/>
                  </a:cubicBezTo>
                  <a:close/>
                  <a:moveTo>
                    <a:pt x="19" y="154"/>
                  </a:moveTo>
                  <a:cubicBezTo>
                    <a:pt x="18" y="153"/>
                    <a:pt x="18" y="154"/>
                    <a:pt x="18" y="155"/>
                  </a:cubicBezTo>
                  <a:cubicBezTo>
                    <a:pt x="16" y="153"/>
                    <a:pt x="15" y="157"/>
                    <a:pt x="13" y="155"/>
                  </a:cubicBezTo>
                  <a:cubicBezTo>
                    <a:pt x="14" y="153"/>
                    <a:pt x="19" y="152"/>
                    <a:pt x="19" y="154"/>
                  </a:cubicBezTo>
                  <a:close/>
                  <a:moveTo>
                    <a:pt x="91" y="145"/>
                  </a:moveTo>
                  <a:cubicBezTo>
                    <a:pt x="90" y="145"/>
                    <a:pt x="89" y="147"/>
                    <a:pt x="87" y="146"/>
                  </a:cubicBezTo>
                  <a:cubicBezTo>
                    <a:pt x="89" y="143"/>
                    <a:pt x="91" y="145"/>
                    <a:pt x="91" y="145"/>
                  </a:cubicBezTo>
                  <a:close/>
                  <a:moveTo>
                    <a:pt x="163" y="142"/>
                  </a:moveTo>
                  <a:cubicBezTo>
                    <a:pt x="163" y="144"/>
                    <a:pt x="160" y="144"/>
                    <a:pt x="158" y="143"/>
                  </a:cubicBezTo>
                  <a:cubicBezTo>
                    <a:pt x="159" y="141"/>
                    <a:pt x="161" y="142"/>
                    <a:pt x="163" y="142"/>
                  </a:cubicBezTo>
                  <a:close/>
                  <a:moveTo>
                    <a:pt x="178" y="140"/>
                  </a:moveTo>
                  <a:cubicBezTo>
                    <a:pt x="176" y="141"/>
                    <a:pt x="172" y="142"/>
                    <a:pt x="171" y="140"/>
                  </a:cubicBezTo>
                  <a:cubicBezTo>
                    <a:pt x="173" y="140"/>
                    <a:pt x="175" y="139"/>
                    <a:pt x="178" y="140"/>
                  </a:cubicBezTo>
                  <a:close/>
                  <a:moveTo>
                    <a:pt x="61" y="91"/>
                  </a:moveTo>
                  <a:cubicBezTo>
                    <a:pt x="64" y="90"/>
                    <a:pt x="68" y="89"/>
                    <a:pt x="71" y="89"/>
                  </a:cubicBezTo>
                  <a:cubicBezTo>
                    <a:pt x="68" y="91"/>
                    <a:pt x="63" y="92"/>
                    <a:pt x="61" y="91"/>
                  </a:cubicBezTo>
                  <a:close/>
                  <a:moveTo>
                    <a:pt x="224" y="157"/>
                  </a:moveTo>
                  <a:cubicBezTo>
                    <a:pt x="224" y="159"/>
                    <a:pt x="221" y="159"/>
                    <a:pt x="219" y="158"/>
                  </a:cubicBezTo>
                  <a:cubicBezTo>
                    <a:pt x="220" y="156"/>
                    <a:pt x="222" y="156"/>
                    <a:pt x="224" y="157"/>
                  </a:cubicBezTo>
                  <a:close/>
                  <a:moveTo>
                    <a:pt x="151" y="121"/>
                  </a:moveTo>
                  <a:cubicBezTo>
                    <a:pt x="149" y="122"/>
                    <a:pt x="148" y="123"/>
                    <a:pt x="146" y="122"/>
                  </a:cubicBezTo>
                  <a:cubicBezTo>
                    <a:pt x="147" y="121"/>
                    <a:pt x="151" y="120"/>
                    <a:pt x="151" y="121"/>
                  </a:cubicBezTo>
                  <a:close/>
                  <a:moveTo>
                    <a:pt x="60" y="85"/>
                  </a:moveTo>
                  <a:cubicBezTo>
                    <a:pt x="59" y="84"/>
                    <a:pt x="56" y="86"/>
                    <a:pt x="56" y="84"/>
                  </a:cubicBezTo>
                  <a:cubicBezTo>
                    <a:pt x="58" y="84"/>
                    <a:pt x="61" y="83"/>
                    <a:pt x="60" y="85"/>
                  </a:cubicBezTo>
                  <a:close/>
                  <a:moveTo>
                    <a:pt x="63" y="83"/>
                  </a:moveTo>
                  <a:cubicBezTo>
                    <a:pt x="64" y="85"/>
                    <a:pt x="65" y="83"/>
                    <a:pt x="67" y="83"/>
                  </a:cubicBezTo>
                  <a:cubicBezTo>
                    <a:pt x="66" y="84"/>
                    <a:pt x="68" y="84"/>
                    <a:pt x="68" y="85"/>
                  </a:cubicBezTo>
                  <a:cubicBezTo>
                    <a:pt x="65" y="85"/>
                    <a:pt x="66" y="84"/>
                    <a:pt x="64" y="86"/>
                  </a:cubicBezTo>
                  <a:cubicBezTo>
                    <a:pt x="62" y="85"/>
                    <a:pt x="62" y="85"/>
                    <a:pt x="62" y="85"/>
                  </a:cubicBezTo>
                  <a:cubicBezTo>
                    <a:pt x="62" y="85"/>
                    <a:pt x="62" y="84"/>
                    <a:pt x="63" y="83"/>
                  </a:cubicBezTo>
                  <a:close/>
                  <a:moveTo>
                    <a:pt x="74" y="85"/>
                  </a:moveTo>
                  <a:cubicBezTo>
                    <a:pt x="72" y="86"/>
                    <a:pt x="71" y="87"/>
                    <a:pt x="69" y="86"/>
                  </a:cubicBezTo>
                  <a:cubicBezTo>
                    <a:pt x="70" y="84"/>
                    <a:pt x="72" y="84"/>
                    <a:pt x="74" y="85"/>
                  </a:cubicBezTo>
                  <a:close/>
                  <a:moveTo>
                    <a:pt x="146" y="106"/>
                  </a:moveTo>
                  <a:cubicBezTo>
                    <a:pt x="147" y="105"/>
                    <a:pt x="148" y="104"/>
                    <a:pt x="149" y="105"/>
                  </a:cubicBezTo>
                  <a:cubicBezTo>
                    <a:pt x="147" y="106"/>
                    <a:pt x="149" y="109"/>
                    <a:pt x="145" y="109"/>
                  </a:cubicBezTo>
                  <a:cubicBezTo>
                    <a:pt x="144" y="107"/>
                    <a:pt x="148" y="107"/>
                    <a:pt x="146" y="106"/>
                  </a:cubicBezTo>
                  <a:close/>
                  <a:moveTo>
                    <a:pt x="90" y="81"/>
                  </a:moveTo>
                  <a:cubicBezTo>
                    <a:pt x="88" y="82"/>
                    <a:pt x="88" y="82"/>
                    <a:pt x="88" y="82"/>
                  </a:cubicBezTo>
                  <a:cubicBezTo>
                    <a:pt x="88" y="82"/>
                    <a:pt x="87" y="82"/>
                    <a:pt x="86" y="82"/>
                  </a:cubicBezTo>
                  <a:cubicBezTo>
                    <a:pt x="87" y="80"/>
                    <a:pt x="89" y="81"/>
                    <a:pt x="90" y="81"/>
                  </a:cubicBezTo>
                  <a:close/>
                  <a:moveTo>
                    <a:pt x="54" y="67"/>
                  </a:moveTo>
                  <a:cubicBezTo>
                    <a:pt x="53" y="65"/>
                    <a:pt x="52" y="68"/>
                    <a:pt x="50" y="68"/>
                  </a:cubicBezTo>
                  <a:cubicBezTo>
                    <a:pt x="49" y="66"/>
                    <a:pt x="57" y="65"/>
                    <a:pt x="54" y="67"/>
                  </a:cubicBezTo>
                  <a:close/>
                  <a:moveTo>
                    <a:pt x="157" y="103"/>
                  </a:moveTo>
                  <a:cubicBezTo>
                    <a:pt x="161" y="104"/>
                    <a:pt x="164" y="100"/>
                    <a:pt x="167" y="103"/>
                  </a:cubicBezTo>
                  <a:cubicBezTo>
                    <a:pt x="167" y="101"/>
                    <a:pt x="170" y="101"/>
                    <a:pt x="172" y="101"/>
                  </a:cubicBezTo>
                  <a:cubicBezTo>
                    <a:pt x="167" y="103"/>
                    <a:pt x="168" y="105"/>
                    <a:pt x="164" y="107"/>
                  </a:cubicBezTo>
                  <a:cubicBezTo>
                    <a:pt x="161" y="105"/>
                    <a:pt x="162" y="108"/>
                    <a:pt x="160" y="105"/>
                  </a:cubicBezTo>
                  <a:cubicBezTo>
                    <a:pt x="158" y="106"/>
                    <a:pt x="153" y="109"/>
                    <a:pt x="152" y="107"/>
                  </a:cubicBezTo>
                  <a:cubicBezTo>
                    <a:pt x="152" y="107"/>
                    <a:pt x="155" y="107"/>
                    <a:pt x="154" y="106"/>
                  </a:cubicBezTo>
                  <a:cubicBezTo>
                    <a:pt x="152" y="107"/>
                    <a:pt x="150" y="107"/>
                    <a:pt x="148" y="106"/>
                  </a:cubicBezTo>
                  <a:cubicBezTo>
                    <a:pt x="150" y="105"/>
                    <a:pt x="151" y="106"/>
                    <a:pt x="153" y="106"/>
                  </a:cubicBezTo>
                  <a:cubicBezTo>
                    <a:pt x="154" y="105"/>
                    <a:pt x="157" y="105"/>
                    <a:pt x="157" y="103"/>
                  </a:cubicBezTo>
                  <a:close/>
                  <a:moveTo>
                    <a:pt x="218" y="136"/>
                  </a:moveTo>
                  <a:cubicBezTo>
                    <a:pt x="218" y="137"/>
                    <a:pt x="215" y="137"/>
                    <a:pt x="213" y="137"/>
                  </a:cubicBezTo>
                  <a:cubicBezTo>
                    <a:pt x="213" y="136"/>
                    <a:pt x="216" y="135"/>
                    <a:pt x="218" y="136"/>
                  </a:cubicBezTo>
                  <a:close/>
                  <a:moveTo>
                    <a:pt x="145" y="100"/>
                  </a:moveTo>
                  <a:cubicBezTo>
                    <a:pt x="147" y="101"/>
                    <a:pt x="147" y="101"/>
                    <a:pt x="147" y="101"/>
                  </a:cubicBezTo>
                  <a:cubicBezTo>
                    <a:pt x="146" y="102"/>
                    <a:pt x="145" y="103"/>
                    <a:pt x="144" y="103"/>
                  </a:cubicBezTo>
                  <a:cubicBezTo>
                    <a:pt x="146" y="101"/>
                    <a:pt x="143" y="101"/>
                    <a:pt x="145" y="100"/>
                  </a:cubicBezTo>
                  <a:close/>
                  <a:moveTo>
                    <a:pt x="73" y="66"/>
                  </a:moveTo>
                  <a:cubicBezTo>
                    <a:pt x="72" y="68"/>
                    <a:pt x="70" y="65"/>
                    <a:pt x="69" y="68"/>
                  </a:cubicBezTo>
                  <a:cubicBezTo>
                    <a:pt x="67" y="67"/>
                    <a:pt x="68" y="65"/>
                    <a:pt x="66" y="66"/>
                  </a:cubicBezTo>
                  <a:cubicBezTo>
                    <a:pt x="69" y="63"/>
                    <a:pt x="70" y="67"/>
                    <a:pt x="73" y="66"/>
                  </a:cubicBezTo>
                  <a:close/>
                  <a:moveTo>
                    <a:pt x="108" y="79"/>
                  </a:moveTo>
                  <a:cubicBezTo>
                    <a:pt x="106" y="80"/>
                    <a:pt x="105" y="82"/>
                    <a:pt x="103" y="81"/>
                  </a:cubicBezTo>
                  <a:cubicBezTo>
                    <a:pt x="105" y="81"/>
                    <a:pt x="106" y="78"/>
                    <a:pt x="108" y="79"/>
                  </a:cubicBezTo>
                  <a:close/>
                  <a:moveTo>
                    <a:pt x="85" y="70"/>
                  </a:moveTo>
                  <a:cubicBezTo>
                    <a:pt x="82" y="69"/>
                    <a:pt x="87" y="65"/>
                    <a:pt x="90" y="66"/>
                  </a:cubicBezTo>
                  <a:cubicBezTo>
                    <a:pt x="90" y="67"/>
                    <a:pt x="89" y="69"/>
                    <a:pt x="88" y="69"/>
                  </a:cubicBezTo>
                  <a:cubicBezTo>
                    <a:pt x="87" y="67"/>
                    <a:pt x="85" y="69"/>
                    <a:pt x="85" y="70"/>
                  </a:cubicBezTo>
                  <a:close/>
                  <a:moveTo>
                    <a:pt x="190" y="104"/>
                  </a:moveTo>
                  <a:cubicBezTo>
                    <a:pt x="190" y="102"/>
                    <a:pt x="188" y="103"/>
                    <a:pt x="187" y="105"/>
                  </a:cubicBezTo>
                  <a:cubicBezTo>
                    <a:pt x="185" y="105"/>
                    <a:pt x="185" y="105"/>
                    <a:pt x="185" y="104"/>
                  </a:cubicBezTo>
                  <a:cubicBezTo>
                    <a:pt x="181" y="106"/>
                    <a:pt x="177" y="104"/>
                    <a:pt x="174" y="107"/>
                  </a:cubicBezTo>
                  <a:cubicBezTo>
                    <a:pt x="172" y="106"/>
                    <a:pt x="174" y="104"/>
                    <a:pt x="171" y="106"/>
                  </a:cubicBezTo>
                  <a:cubicBezTo>
                    <a:pt x="169" y="105"/>
                    <a:pt x="169" y="103"/>
                    <a:pt x="172" y="103"/>
                  </a:cubicBezTo>
                  <a:cubicBezTo>
                    <a:pt x="171" y="104"/>
                    <a:pt x="171" y="104"/>
                    <a:pt x="172" y="104"/>
                  </a:cubicBezTo>
                  <a:cubicBezTo>
                    <a:pt x="172" y="101"/>
                    <a:pt x="178" y="101"/>
                    <a:pt x="181" y="99"/>
                  </a:cubicBezTo>
                  <a:cubicBezTo>
                    <a:pt x="184" y="100"/>
                    <a:pt x="184" y="100"/>
                    <a:pt x="184" y="100"/>
                  </a:cubicBezTo>
                  <a:cubicBezTo>
                    <a:pt x="186" y="100"/>
                    <a:pt x="188" y="98"/>
                    <a:pt x="190" y="99"/>
                  </a:cubicBezTo>
                  <a:cubicBezTo>
                    <a:pt x="190" y="101"/>
                    <a:pt x="185" y="102"/>
                    <a:pt x="182" y="102"/>
                  </a:cubicBezTo>
                  <a:cubicBezTo>
                    <a:pt x="183" y="103"/>
                    <a:pt x="182" y="103"/>
                    <a:pt x="181" y="103"/>
                  </a:cubicBezTo>
                  <a:cubicBezTo>
                    <a:pt x="183" y="103"/>
                    <a:pt x="185" y="104"/>
                    <a:pt x="187" y="104"/>
                  </a:cubicBezTo>
                  <a:cubicBezTo>
                    <a:pt x="189" y="101"/>
                    <a:pt x="191" y="99"/>
                    <a:pt x="194" y="101"/>
                  </a:cubicBezTo>
                  <a:cubicBezTo>
                    <a:pt x="190" y="101"/>
                    <a:pt x="191" y="103"/>
                    <a:pt x="190" y="104"/>
                  </a:cubicBezTo>
                  <a:close/>
                  <a:moveTo>
                    <a:pt x="111" y="77"/>
                  </a:moveTo>
                  <a:cubicBezTo>
                    <a:pt x="112" y="76"/>
                    <a:pt x="110" y="76"/>
                    <a:pt x="111" y="75"/>
                  </a:cubicBezTo>
                  <a:cubicBezTo>
                    <a:pt x="112" y="77"/>
                    <a:pt x="113" y="74"/>
                    <a:pt x="114" y="75"/>
                  </a:cubicBezTo>
                  <a:cubicBezTo>
                    <a:pt x="113" y="77"/>
                    <a:pt x="113" y="78"/>
                    <a:pt x="112" y="79"/>
                  </a:cubicBezTo>
                  <a:cubicBezTo>
                    <a:pt x="110" y="79"/>
                    <a:pt x="110" y="79"/>
                    <a:pt x="110" y="79"/>
                  </a:cubicBezTo>
                  <a:lnTo>
                    <a:pt x="111" y="77"/>
                  </a:lnTo>
                  <a:close/>
                  <a:moveTo>
                    <a:pt x="275" y="154"/>
                  </a:moveTo>
                  <a:cubicBezTo>
                    <a:pt x="276" y="155"/>
                    <a:pt x="273" y="156"/>
                    <a:pt x="272" y="155"/>
                  </a:cubicBezTo>
                  <a:cubicBezTo>
                    <a:pt x="273" y="154"/>
                    <a:pt x="274" y="152"/>
                    <a:pt x="275" y="154"/>
                  </a:cubicBezTo>
                  <a:close/>
                  <a:moveTo>
                    <a:pt x="249" y="134"/>
                  </a:moveTo>
                  <a:cubicBezTo>
                    <a:pt x="248" y="136"/>
                    <a:pt x="243" y="134"/>
                    <a:pt x="245" y="134"/>
                  </a:cubicBezTo>
                  <a:cubicBezTo>
                    <a:pt x="246" y="134"/>
                    <a:pt x="248" y="133"/>
                    <a:pt x="249" y="134"/>
                  </a:cubicBezTo>
                  <a:close/>
                  <a:moveTo>
                    <a:pt x="104" y="66"/>
                  </a:moveTo>
                  <a:cubicBezTo>
                    <a:pt x="102" y="68"/>
                    <a:pt x="102" y="68"/>
                    <a:pt x="102" y="68"/>
                  </a:cubicBezTo>
                  <a:cubicBezTo>
                    <a:pt x="101" y="67"/>
                    <a:pt x="100" y="67"/>
                    <a:pt x="100" y="67"/>
                  </a:cubicBezTo>
                  <a:cubicBezTo>
                    <a:pt x="102" y="67"/>
                    <a:pt x="101" y="65"/>
                    <a:pt x="104" y="66"/>
                  </a:cubicBezTo>
                  <a:close/>
                  <a:moveTo>
                    <a:pt x="125" y="70"/>
                  </a:moveTo>
                  <a:cubicBezTo>
                    <a:pt x="124" y="70"/>
                    <a:pt x="124" y="71"/>
                    <a:pt x="126" y="71"/>
                  </a:cubicBezTo>
                  <a:cubicBezTo>
                    <a:pt x="123" y="73"/>
                    <a:pt x="123" y="73"/>
                    <a:pt x="123" y="73"/>
                  </a:cubicBezTo>
                  <a:cubicBezTo>
                    <a:pt x="122" y="73"/>
                    <a:pt x="120" y="73"/>
                    <a:pt x="118" y="73"/>
                  </a:cubicBezTo>
                  <a:cubicBezTo>
                    <a:pt x="120" y="72"/>
                    <a:pt x="123" y="70"/>
                    <a:pt x="125" y="70"/>
                  </a:cubicBezTo>
                  <a:close/>
                  <a:moveTo>
                    <a:pt x="105" y="65"/>
                  </a:moveTo>
                  <a:cubicBezTo>
                    <a:pt x="106" y="64"/>
                    <a:pt x="105" y="63"/>
                    <a:pt x="105" y="62"/>
                  </a:cubicBezTo>
                  <a:cubicBezTo>
                    <a:pt x="106" y="62"/>
                    <a:pt x="107" y="61"/>
                    <a:pt x="108" y="62"/>
                  </a:cubicBezTo>
                  <a:cubicBezTo>
                    <a:pt x="104" y="65"/>
                    <a:pt x="112" y="62"/>
                    <a:pt x="111" y="65"/>
                  </a:cubicBezTo>
                  <a:cubicBezTo>
                    <a:pt x="109" y="64"/>
                    <a:pt x="104" y="67"/>
                    <a:pt x="103" y="65"/>
                  </a:cubicBezTo>
                  <a:lnTo>
                    <a:pt x="105" y="65"/>
                  </a:lnTo>
                  <a:close/>
                  <a:moveTo>
                    <a:pt x="135" y="73"/>
                  </a:moveTo>
                  <a:cubicBezTo>
                    <a:pt x="134" y="70"/>
                    <a:pt x="132" y="73"/>
                    <a:pt x="129" y="73"/>
                  </a:cubicBezTo>
                  <a:cubicBezTo>
                    <a:pt x="130" y="69"/>
                    <a:pt x="136" y="70"/>
                    <a:pt x="135" y="73"/>
                  </a:cubicBezTo>
                  <a:close/>
                  <a:moveTo>
                    <a:pt x="139" y="72"/>
                  </a:moveTo>
                  <a:cubicBezTo>
                    <a:pt x="141" y="72"/>
                    <a:pt x="140" y="74"/>
                    <a:pt x="142" y="73"/>
                  </a:cubicBezTo>
                  <a:cubicBezTo>
                    <a:pt x="142" y="72"/>
                    <a:pt x="141" y="72"/>
                    <a:pt x="142" y="71"/>
                  </a:cubicBezTo>
                  <a:cubicBezTo>
                    <a:pt x="143" y="71"/>
                    <a:pt x="143" y="72"/>
                    <a:pt x="144" y="72"/>
                  </a:cubicBezTo>
                  <a:cubicBezTo>
                    <a:pt x="143" y="73"/>
                    <a:pt x="142" y="73"/>
                    <a:pt x="144" y="74"/>
                  </a:cubicBezTo>
                  <a:cubicBezTo>
                    <a:pt x="143" y="75"/>
                    <a:pt x="142" y="76"/>
                    <a:pt x="140" y="75"/>
                  </a:cubicBezTo>
                  <a:cubicBezTo>
                    <a:pt x="141" y="75"/>
                    <a:pt x="141" y="74"/>
                    <a:pt x="140" y="74"/>
                  </a:cubicBezTo>
                  <a:cubicBezTo>
                    <a:pt x="138" y="75"/>
                    <a:pt x="140" y="75"/>
                    <a:pt x="138" y="76"/>
                  </a:cubicBezTo>
                  <a:cubicBezTo>
                    <a:pt x="136" y="76"/>
                    <a:pt x="139" y="74"/>
                    <a:pt x="139" y="72"/>
                  </a:cubicBezTo>
                  <a:close/>
                  <a:moveTo>
                    <a:pt x="155" y="79"/>
                  </a:moveTo>
                  <a:cubicBezTo>
                    <a:pt x="153" y="81"/>
                    <a:pt x="151" y="81"/>
                    <a:pt x="148" y="80"/>
                  </a:cubicBezTo>
                  <a:cubicBezTo>
                    <a:pt x="150" y="78"/>
                    <a:pt x="153" y="78"/>
                    <a:pt x="155" y="79"/>
                  </a:cubicBezTo>
                  <a:close/>
                  <a:moveTo>
                    <a:pt x="113" y="63"/>
                  </a:moveTo>
                  <a:cubicBezTo>
                    <a:pt x="115" y="62"/>
                    <a:pt x="118" y="64"/>
                    <a:pt x="121" y="62"/>
                  </a:cubicBezTo>
                  <a:cubicBezTo>
                    <a:pt x="119" y="64"/>
                    <a:pt x="117" y="64"/>
                    <a:pt x="114" y="64"/>
                  </a:cubicBezTo>
                  <a:cubicBezTo>
                    <a:pt x="114" y="64"/>
                    <a:pt x="113" y="64"/>
                    <a:pt x="113" y="63"/>
                  </a:cubicBezTo>
                  <a:close/>
                  <a:moveTo>
                    <a:pt x="202" y="98"/>
                  </a:moveTo>
                  <a:cubicBezTo>
                    <a:pt x="200" y="100"/>
                    <a:pt x="200" y="100"/>
                    <a:pt x="200" y="100"/>
                  </a:cubicBezTo>
                  <a:cubicBezTo>
                    <a:pt x="199" y="98"/>
                    <a:pt x="198" y="99"/>
                    <a:pt x="196" y="100"/>
                  </a:cubicBezTo>
                  <a:cubicBezTo>
                    <a:pt x="195" y="100"/>
                    <a:pt x="195" y="100"/>
                    <a:pt x="195" y="100"/>
                  </a:cubicBezTo>
                  <a:cubicBezTo>
                    <a:pt x="197" y="98"/>
                    <a:pt x="200" y="98"/>
                    <a:pt x="202" y="98"/>
                  </a:cubicBezTo>
                  <a:close/>
                  <a:moveTo>
                    <a:pt x="125" y="64"/>
                  </a:moveTo>
                  <a:cubicBezTo>
                    <a:pt x="123" y="63"/>
                    <a:pt x="121" y="64"/>
                    <a:pt x="120" y="64"/>
                  </a:cubicBezTo>
                  <a:cubicBezTo>
                    <a:pt x="121" y="62"/>
                    <a:pt x="125" y="62"/>
                    <a:pt x="125" y="64"/>
                  </a:cubicBezTo>
                  <a:close/>
                  <a:moveTo>
                    <a:pt x="275" y="133"/>
                  </a:moveTo>
                  <a:cubicBezTo>
                    <a:pt x="272" y="134"/>
                    <a:pt x="270" y="133"/>
                    <a:pt x="267" y="134"/>
                  </a:cubicBezTo>
                  <a:cubicBezTo>
                    <a:pt x="268" y="132"/>
                    <a:pt x="272" y="133"/>
                    <a:pt x="275" y="133"/>
                  </a:cubicBezTo>
                  <a:close/>
                  <a:moveTo>
                    <a:pt x="112" y="57"/>
                  </a:moveTo>
                  <a:cubicBezTo>
                    <a:pt x="111" y="56"/>
                    <a:pt x="112" y="55"/>
                    <a:pt x="113" y="54"/>
                  </a:cubicBezTo>
                  <a:cubicBezTo>
                    <a:pt x="114" y="53"/>
                    <a:pt x="116" y="53"/>
                    <a:pt x="117" y="53"/>
                  </a:cubicBezTo>
                  <a:cubicBezTo>
                    <a:pt x="118" y="54"/>
                    <a:pt x="117" y="55"/>
                    <a:pt x="117" y="56"/>
                  </a:cubicBezTo>
                  <a:cubicBezTo>
                    <a:pt x="119" y="53"/>
                    <a:pt x="122" y="54"/>
                    <a:pt x="124" y="53"/>
                  </a:cubicBezTo>
                  <a:cubicBezTo>
                    <a:pt x="127" y="55"/>
                    <a:pt x="129" y="54"/>
                    <a:pt x="133" y="54"/>
                  </a:cubicBezTo>
                  <a:cubicBezTo>
                    <a:pt x="131" y="56"/>
                    <a:pt x="125" y="56"/>
                    <a:pt x="122" y="56"/>
                  </a:cubicBezTo>
                  <a:cubicBezTo>
                    <a:pt x="123" y="57"/>
                    <a:pt x="123" y="57"/>
                    <a:pt x="123" y="58"/>
                  </a:cubicBezTo>
                  <a:cubicBezTo>
                    <a:pt x="120" y="59"/>
                    <a:pt x="119" y="58"/>
                    <a:pt x="120" y="57"/>
                  </a:cubicBezTo>
                  <a:cubicBezTo>
                    <a:pt x="117" y="58"/>
                    <a:pt x="110" y="60"/>
                    <a:pt x="107" y="57"/>
                  </a:cubicBezTo>
                  <a:cubicBezTo>
                    <a:pt x="110" y="58"/>
                    <a:pt x="109" y="57"/>
                    <a:pt x="112" y="57"/>
                  </a:cubicBezTo>
                  <a:close/>
                  <a:moveTo>
                    <a:pt x="142" y="67"/>
                  </a:moveTo>
                  <a:cubicBezTo>
                    <a:pt x="141" y="69"/>
                    <a:pt x="140" y="70"/>
                    <a:pt x="137" y="70"/>
                  </a:cubicBezTo>
                  <a:cubicBezTo>
                    <a:pt x="141" y="69"/>
                    <a:pt x="138" y="67"/>
                    <a:pt x="142" y="67"/>
                  </a:cubicBezTo>
                  <a:close/>
                  <a:moveTo>
                    <a:pt x="120" y="59"/>
                  </a:moveTo>
                  <a:cubicBezTo>
                    <a:pt x="121" y="59"/>
                    <a:pt x="122" y="59"/>
                    <a:pt x="124" y="59"/>
                  </a:cubicBezTo>
                  <a:cubicBezTo>
                    <a:pt x="122" y="61"/>
                    <a:pt x="118" y="61"/>
                    <a:pt x="120" y="59"/>
                  </a:cubicBezTo>
                  <a:close/>
                  <a:moveTo>
                    <a:pt x="210" y="97"/>
                  </a:moveTo>
                  <a:cubicBezTo>
                    <a:pt x="211" y="97"/>
                    <a:pt x="211" y="97"/>
                    <a:pt x="212" y="97"/>
                  </a:cubicBezTo>
                  <a:cubicBezTo>
                    <a:pt x="215" y="98"/>
                    <a:pt x="215" y="98"/>
                    <a:pt x="215" y="98"/>
                  </a:cubicBezTo>
                  <a:cubicBezTo>
                    <a:pt x="218" y="96"/>
                    <a:pt x="219" y="97"/>
                    <a:pt x="223" y="96"/>
                  </a:cubicBezTo>
                  <a:cubicBezTo>
                    <a:pt x="222" y="96"/>
                    <a:pt x="224" y="97"/>
                    <a:pt x="222" y="98"/>
                  </a:cubicBezTo>
                  <a:cubicBezTo>
                    <a:pt x="220" y="97"/>
                    <a:pt x="218" y="98"/>
                    <a:pt x="216" y="98"/>
                  </a:cubicBezTo>
                  <a:cubicBezTo>
                    <a:pt x="217" y="99"/>
                    <a:pt x="217" y="101"/>
                    <a:pt x="215" y="102"/>
                  </a:cubicBezTo>
                  <a:cubicBezTo>
                    <a:pt x="214" y="102"/>
                    <a:pt x="212" y="102"/>
                    <a:pt x="211" y="101"/>
                  </a:cubicBezTo>
                  <a:cubicBezTo>
                    <a:pt x="212" y="100"/>
                    <a:pt x="214" y="100"/>
                    <a:pt x="215" y="99"/>
                  </a:cubicBezTo>
                  <a:cubicBezTo>
                    <a:pt x="214" y="97"/>
                    <a:pt x="210" y="99"/>
                    <a:pt x="210" y="97"/>
                  </a:cubicBezTo>
                  <a:close/>
                  <a:moveTo>
                    <a:pt x="211" y="99"/>
                  </a:moveTo>
                  <a:cubicBezTo>
                    <a:pt x="210" y="100"/>
                    <a:pt x="208" y="100"/>
                    <a:pt x="206" y="99"/>
                  </a:cubicBezTo>
                  <a:cubicBezTo>
                    <a:pt x="208" y="98"/>
                    <a:pt x="210" y="99"/>
                    <a:pt x="211" y="99"/>
                  </a:cubicBezTo>
                  <a:close/>
                  <a:moveTo>
                    <a:pt x="134" y="59"/>
                  </a:moveTo>
                  <a:cubicBezTo>
                    <a:pt x="136" y="59"/>
                    <a:pt x="133" y="61"/>
                    <a:pt x="135" y="61"/>
                  </a:cubicBezTo>
                  <a:cubicBezTo>
                    <a:pt x="134" y="62"/>
                    <a:pt x="132" y="62"/>
                    <a:pt x="131" y="62"/>
                  </a:cubicBezTo>
                  <a:cubicBezTo>
                    <a:pt x="131" y="61"/>
                    <a:pt x="132" y="59"/>
                    <a:pt x="134" y="59"/>
                  </a:cubicBezTo>
                  <a:close/>
                  <a:moveTo>
                    <a:pt x="297" y="140"/>
                  </a:moveTo>
                  <a:cubicBezTo>
                    <a:pt x="296" y="141"/>
                    <a:pt x="295" y="142"/>
                    <a:pt x="293" y="141"/>
                  </a:cubicBezTo>
                  <a:cubicBezTo>
                    <a:pt x="295" y="140"/>
                    <a:pt x="296" y="140"/>
                    <a:pt x="297" y="140"/>
                  </a:cubicBezTo>
                  <a:close/>
                  <a:moveTo>
                    <a:pt x="130" y="57"/>
                  </a:moveTo>
                  <a:cubicBezTo>
                    <a:pt x="132" y="58"/>
                    <a:pt x="131" y="58"/>
                    <a:pt x="132" y="59"/>
                  </a:cubicBezTo>
                  <a:cubicBezTo>
                    <a:pt x="131" y="60"/>
                    <a:pt x="130" y="60"/>
                    <a:pt x="128" y="59"/>
                  </a:cubicBezTo>
                  <a:lnTo>
                    <a:pt x="130" y="57"/>
                  </a:lnTo>
                  <a:close/>
                  <a:moveTo>
                    <a:pt x="181" y="75"/>
                  </a:moveTo>
                  <a:cubicBezTo>
                    <a:pt x="182" y="75"/>
                    <a:pt x="182" y="76"/>
                    <a:pt x="182" y="76"/>
                  </a:cubicBezTo>
                  <a:cubicBezTo>
                    <a:pt x="180" y="77"/>
                    <a:pt x="178" y="78"/>
                    <a:pt x="175" y="77"/>
                  </a:cubicBezTo>
                  <a:cubicBezTo>
                    <a:pt x="177" y="75"/>
                    <a:pt x="179" y="77"/>
                    <a:pt x="181" y="75"/>
                  </a:cubicBezTo>
                  <a:close/>
                  <a:moveTo>
                    <a:pt x="140" y="59"/>
                  </a:moveTo>
                  <a:cubicBezTo>
                    <a:pt x="143" y="59"/>
                    <a:pt x="145" y="57"/>
                    <a:pt x="148" y="58"/>
                  </a:cubicBezTo>
                  <a:cubicBezTo>
                    <a:pt x="146" y="58"/>
                    <a:pt x="143" y="61"/>
                    <a:pt x="140" y="60"/>
                  </a:cubicBezTo>
                  <a:cubicBezTo>
                    <a:pt x="141" y="59"/>
                    <a:pt x="139" y="59"/>
                    <a:pt x="140" y="59"/>
                  </a:cubicBezTo>
                  <a:close/>
                  <a:moveTo>
                    <a:pt x="153" y="64"/>
                  </a:moveTo>
                  <a:cubicBezTo>
                    <a:pt x="155" y="62"/>
                    <a:pt x="155" y="62"/>
                    <a:pt x="155" y="62"/>
                  </a:cubicBezTo>
                  <a:cubicBezTo>
                    <a:pt x="156" y="63"/>
                    <a:pt x="158" y="64"/>
                    <a:pt x="157" y="64"/>
                  </a:cubicBezTo>
                  <a:cubicBezTo>
                    <a:pt x="156" y="63"/>
                    <a:pt x="155" y="65"/>
                    <a:pt x="153" y="64"/>
                  </a:cubicBezTo>
                  <a:close/>
                  <a:moveTo>
                    <a:pt x="137" y="55"/>
                  </a:moveTo>
                  <a:cubicBezTo>
                    <a:pt x="137" y="54"/>
                    <a:pt x="133" y="54"/>
                    <a:pt x="135" y="53"/>
                  </a:cubicBezTo>
                  <a:cubicBezTo>
                    <a:pt x="138" y="52"/>
                    <a:pt x="135" y="54"/>
                    <a:pt x="138" y="55"/>
                  </a:cubicBezTo>
                  <a:cubicBezTo>
                    <a:pt x="136" y="57"/>
                    <a:pt x="136" y="57"/>
                    <a:pt x="136" y="57"/>
                  </a:cubicBezTo>
                  <a:cubicBezTo>
                    <a:pt x="135" y="56"/>
                    <a:pt x="132" y="57"/>
                    <a:pt x="133" y="56"/>
                  </a:cubicBezTo>
                  <a:cubicBezTo>
                    <a:pt x="134" y="55"/>
                    <a:pt x="135" y="56"/>
                    <a:pt x="137" y="55"/>
                  </a:cubicBezTo>
                  <a:close/>
                  <a:moveTo>
                    <a:pt x="229" y="97"/>
                  </a:moveTo>
                  <a:cubicBezTo>
                    <a:pt x="227" y="96"/>
                    <a:pt x="227" y="98"/>
                    <a:pt x="224" y="97"/>
                  </a:cubicBezTo>
                  <a:cubicBezTo>
                    <a:pt x="226" y="96"/>
                    <a:pt x="229" y="95"/>
                    <a:pt x="229" y="97"/>
                  </a:cubicBezTo>
                  <a:close/>
                  <a:moveTo>
                    <a:pt x="168" y="63"/>
                  </a:moveTo>
                  <a:cubicBezTo>
                    <a:pt x="166" y="63"/>
                    <a:pt x="164" y="64"/>
                    <a:pt x="162" y="64"/>
                  </a:cubicBezTo>
                  <a:cubicBezTo>
                    <a:pt x="164" y="62"/>
                    <a:pt x="166" y="63"/>
                    <a:pt x="168" y="63"/>
                  </a:cubicBezTo>
                  <a:close/>
                  <a:moveTo>
                    <a:pt x="319" y="140"/>
                  </a:moveTo>
                  <a:cubicBezTo>
                    <a:pt x="318" y="141"/>
                    <a:pt x="317" y="142"/>
                    <a:pt x="316" y="141"/>
                  </a:cubicBezTo>
                  <a:cubicBezTo>
                    <a:pt x="316" y="139"/>
                    <a:pt x="318" y="139"/>
                    <a:pt x="319" y="140"/>
                  </a:cubicBezTo>
                  <a:close/>
                  <a:moveTo>
                    <a:pt x="185" y="67"/>
                  </a:moveTo>
                  <a:cubicBezTo>
                    <a:pt x="183" y="67"/>
                    <a:pt x="181" y="68"/>
                    <a:pt x="179" y="67"/>
                  </a:cubicBezTo>
                  <a:cubicBezTo>
                    <a:pt x="180" y="65"/>
                    <a:pt x="185" y="66"/>
                    <a:pt x="185" y="67"/>
                  </a:cubicBezTo>
                  <a:close/>
                  <a:moveTo>
                    <a:pt x="241" y="95"/>
                  </a:moveTo>
                  <a:cubicBezTo>
                    <a:pt x="243" y="95"/>
                    <a:pt x="245" y="95"/>
                    <a:pt x="248" y="95"/>
                  </a:cubicBezTo>
                  <a:cubicBezTo>
                    <a:pt x="246" y="97"/>
                    <a:pt x="240" y="98"/>
                    <a:pt x="241" y="95"/>
                  </a:cubicBezTo>
                  <a:close/>
                  <a:moveTo>
                    <a:pt x="157" y="44"/>
                  </a:moveTo>
                  <a:cubicBezTo>
                    <a:pt x="155" y="45"/>
                    <a:pt x="157" y="44"/>
                    <a:pt x="158" y="45"/>
                  </a:cubicBezTo>
                  <a:cubicBezTo>
                    <a:pt x="157" y="46"/>
                    <a:pt x="155" y="44"/>
                    <a:pt x="154" y="46"/>
                  </a:cubicBezTo>
                  <a:cubicBezTo>
                    <a:pt x="156" y="47"/>
                    <a:pt x="158" y="46"/>
                    <a:pt x="160" y="47"/>
                  </a:cubicBezTo>
                  <a:cubicBezTo>
                    <a:pt x="160" y="47"/>
                    <a:pt x="162" y="49"/>
                    <a:pt x="159" y="49"/>
                  </a:cubicBezTo>
                  <a:cubicBezTo>
                    <a:pt x="160" y="48"/>
                    <a:pt x="157" y="49"/>
                    <a:pt x="157" y="48"/>
                  </a:cubicBezTo>
                  <a:cubicBezTo>
                    <a:pt x="155" y="50"/>
                    <a:pt x="152" y="48"/>
                    <a:pt x="150" y="50"/>
                  </a:cubicBezTo>
                  <a:cubicBezTo>
                    <a:pt x="148" y="48"/>
                    <a:pt x="147" y="48"/>
                    <a:pt x="145" y="49"/>
                  </a:cubicBezTo>
                  <a:cubicBezTo>
                    <a:pt x="144" y="49"/>
                    <a:pt x="146" y="49"/>
                    <a:pt x="145" y="50"/>
                  </a:cubicBezTo>
                  <a:cubicBezTo>
                    <a:pt x="140" y="49"/>
                    <a:pt x="143" y="47"/>
                    <a:pt x="145" y="44"/>
                  </a:cubicBezTo>
                  <a:cubicBezTo>
                    <a:pt x="146" y="44"/>
                    <a:pt x="145" y="45"/>
                    <a:pt x="145" y="46"/>
                  </a:cubicBezTo>
                  <a:cubicBezTo>
                    <a:pt x="146" y="45"/>
                    <a:pt x="147" y="46"/>
                    <a:pt x="148" y="46"/>
                  </a:cubicBezTo>
                  <a:cubicBezTo>
                    <a:pt x="147" y="45"/>
                    <a:pt x="146" y="45"/>
                    <a:pt x="146" y="44"/>
                  </a:cubicBezTo>
                  <a:cubicBezTo>
                    <a:pt x="148" y="43"/>
                    <a:pt x="150" y="44"/>
                    <a:pt x="149" y="42"/>
                  </a:cubicBezTo>
                  <a:cubicBezTo>
                    <a:pt x="150" y="42"/>
                    <a:pt x="151" y="41"/>
                    <a:pt x="153" y="42"/>
                  </a:cubicBezTo>
                  <a:cubicBezTo>
                    <a:pt x="152" y="43"/>
                    <a:pt x="151" y="43"/>
                    <a:pt x="151" y="44"/>
                  </a:cubicBezTo>
                  <a:cubicBezTo>
                    <a:pt x="153" y="43"/>
                    <a:pt x="155" y="43"/>
                    <a:pt x="157" y="44"/>
                  </a:cubicBezTo>
                  <a:close/>
                  <a:moveTo>
                    <a:pt x="174" y="53"/>
                  </a:moveTo>
                  <a:cubicBezTo>
                    <a:pt x="174" y="51"/>
                    <a:pt x="176" y="51"/>
                    <a:pt x="177" y="51"/>
                  </a:cubicBezTo>
                  <a:cubicBezTo>
                    <a:pt x="178" y="53"/>
                    <a:pt x="181" y="51"/>
                    <a:pt x="184" y="51"/>
                  </a:cubicBezTo>
                  <a:cubicBezTo>
                    <a:pt x="181" y="53"/>
                    <a:pt x="186" y="51"/>
                    <a:pt x="187" y="53"/>
                  </a:cubicBezTo>
                  <a:cubicBezTo>
                    <a:pt x="185" y="54"/>
                    <a:pt x="182" y="53"/>
                    <a:pt x="180" y="53"/>
                  </a:cubicBezTo>
                  <a:cubicBezTo>
                    <a:pt x="176" y="56"/>
                    <a:pt x="178" y="60"/>
                    <a:pt x="173" y="59"/>
                  </a:cubicBezTo>
                  <a:cubicBezTo>
                    <a:pt x="176" y="58"/>
                    <a:pt x="179" y="53"/>
                    <a:pt x="174" y="53"/>
                  </a:cubicBezTo>
                  <a:close/>
                  <a:moveTo>
                    <a:pt x="337" y="137"/>
                  </a:moveTo>
                  <a:cubicBezTo>
                    <a:pt x="337" y="138"/>
                    <a:pt x="334" y="139"/>
                    <a:pt x="336" y="140"/>
                  </a:cubicBezTo>
                  <a:cubicBezTo>
                    <a:pt x="339" y="138"/>
                    <a:pt x="337" y="137"/>
                    <a:pt x="339" y="136"/>
                  </a:cubicBezTo>
                  <a:cubicBezTo>
                    <a:pt x="339" y="137"/>
                    <a:pt x="340" y="137"/>
                    <a:pt x="341" y="137"/>
                  </a:cubicBezTo>
                  <a:cubicBezTo>
                    <a:pt x="340" y="140"/>
                    <a:pt x="338" y="141"/>
                    <a:pt x="336" y="143"/>
                  </a:cubicBezTo>
                  <a:cubicBezTo>
                    <a:pt x="332" y="141"/>
                    <a:pt x="332" y="141"/>
                    <a:pt x="328" y="140"/>
                  </a:cubicBezTo>
                  <a:cubicBezTo>
                    <a:pt x="330" y="139"/>
                    <a:pt x="333" y="137"/>
                    <a:pt x="337" y="137"/>
                  </a:cubicBezTo>
                  <a:close/>
                  <a:moveTo>
                    <a:pt x="253" y="94"/>
                  </a:moveTo>
                  <a:cubicBezTo>
                    <a:pt x="252" y="95"/>
                    <a:pt x="251" y="96"/>
                    <a:pt x="248" y="95"/>
                  </a:cubicBezTo>
                  <a:cubicBezTo>
                    <a:pt x="250" y="94"/>
                    <a:pt x="251" y="94"/>
                    <a:pt x="253" y="94"/>
                  </a:cubicBezTo>
                  <a:close/>
                  <a:moveTo>
                    <a:pt x="144" y="42"/>
                  </a:moveTo>
                  <a:cubicBezTo>
                    <a:pt x="143" y="43"/>
                    <a:pt x="145" y="43"/>
                    <a:pt x="144" y="44"/>
                  </a:cubicBezTo>
                  <a:cubicBezTo>
                    <a:pt x="142" y="45"/>
                    <a:pt x="141" y="42"/>
                    <a:pt x="144" y="42"/>
                  </a:cubicBezTo>
                  <a:close/>
                  <a:moveTo>
                    <a:pt x="184" y="55"/>
                  </a:moveTo>
                  <a:cubicBezTo>
                    <a:pt x="180" y="59"/>
                    <a:pt x="180" y="59"/>
                    <a:pt x="180" y="59"/>
                  </a:cubicBezTo>
                  <a:cubicBezTo>
                    <a:pt x="180" y="58"/>
                    <a:pt x="179" y="59"/>
                    <a:pt x="178" y="58"/>
                  </a:cubicBezTo>
                  <a:cubicBezTo>
                    <a:pt x="178" y="57"/>
                    <a:pt x="182" y="55"/>
                    <a:pt x="184" y="55"/>
                  </a:cubicBezTo>
                  <a:close/>
                  <a:moveTo>
                    <a:pt x="257" y="94"/>
                  </a:moveTo>
                  <a:cubicBezTo>
                    <a:pt x="259" y="95"/>
                    <a:pt x="260" y="94"/>
                    <a:pt x="259" y="95"/>
                  </a:cubicBezTo>
                  <a:cubicBezTo>
                    <a:pt x="258" y="95"/>
                    <a:pt x="257" y="96"/>
                    <a:pt x="256" y="95"/>
                  </a:cubicBezTo>
                  <a:lnTo>
                    <a:pt x="257" y="94"/>
                  </a:lnTo>
                  <a:close/>
                  <a:moveTo>
                    <a:pt x="219" y="71"/>
                  </a:moveTo>
                  <a:cubicBezTo>
                    <a:pt x="222" y="72"/>
                    <a:pt x="217" y="74"/>
                    <a:pt x="216" y="73"/>
                  </a:cubicBezTo>
                  <a:cubicBezTo>
                    <a:pt x="217" y="71"/>
                    <a:pt x="218" y="72"/>
                    <a:pt x="219" y="71"/>
                  </a:cubicBezTo>
                  <a:close/>
                  <a:moveTo>
                    <a:pt x="161" y="46"/>
                  </a:moveTo>
                  <a:cubicBezTo>
                    <a:pt x="162" y="45"/>
                    <a:pt x="165" y="47"/>
                    <a:pt x="163" y="48"/>
                  </a:cubicBezTo>
                  <a:cubicBezTo>
                    <a:pt x="162" y="47"/>
                    <a:pt x="160" y="47"/>
                    <a:pt x="161" y="46"/>
                  </a:cubicBezTo>
                  <a:close/>
                  <a:moveTo>
                    <a:pt x="260" y="92"/>
                  </a:moveTo>
                  <a:cubicBezTo>
                    <a:pt x="260" y="92"/>
                    <a:pt x="260" y="92"/>
                    <a:pt x="260" y="92"/>
                  </a:cubicBezTo>
                  <a:cubicBezTo>
                    <a:pt x="261" y="92"/>
                    <a:pt x="262" y="91"/>
                    <a:pt x="263" y="92"/>
                  </a:cubicBezTo>
                  <a:cubicBezTo>
                    <a:pt x="261" y="93"/>
                    <a:pt x="259" y="93"/>
                    <a:pt x="258" y="93"/>
                  </a:cubicBezTo>
                  <a:cubicBezTo>
                    <a:pt x="259" y="92"/>
                    <a:pt x="259" y="91"/>
                    <a:pt x="260" y="92"/>
                  </a:cubicBezTo>
                  <a:close/>
                  <a:moveTo>
                    <a:pt x="258" y="85"/>
                  </a:moveTo>
                  <a:cubicBezTo>
                    <a:pt x="256" y="84"/>
                    <a:pt x="255" y="87"/>
                    <a:pt x="253" y="86"/>
                  </a:cubicBezTo>
                  <a:cubicBezTo>
                    <a:pt x="254" y="84"/>
                    <a:pt x="258" y="84"/>
                    <a:pt x="258" y="85"/>
                  </a:cubicBezTo>
                  <a:close/>
                  <a:moveTo>
                    <a:pt x="141" y="28"/>
                  </a:moveTo>
                  <a:cubicBezTo>
                    <a:pt x="140" y="29"/>
                    <a:pt x="143" y="28"/>
                    <a:pt x="143" y="27"/>
                  </a:cubicBezTo>
                  <a:cubicBezTo>
                    <a:pt x="144" y="28"/>
                    <a:pt x="144" y="29"/>
                    <a:pt x="143" y="29"/>
                  </a:cubicBezTo>
                  <a:cubicBezTo>
                    <a:pt x="141" y="29"/>
                    <a:pt x="142" y="30"/>
                    <a:pt x="138" y="30"/>
                  </a:cubicBezTo>
                  <a:cubicBezTo>
                    <a:pt x="139" y="29"/>
                    <a:pt x="140" y="28"/>
                    <a:pt x="141" y="28"/>
                  </a:cubicBezTo>
                  <a:close/>
                  <a:moveTo>
                    <a:pt x="371" y="137"/>
                  </a:moveTo>
                  <a:cubicBezTo>
                    <a:pt x="370" y="138"/>
                    <a:pt x="369" y="137"/>
                    <a:pt x="367" y="137"/>
                  </a:cubicBezTo>
                  <a:cubicBezTo>
                    <a:pt x="369" y="136"/>
                    <a:pt x="370" y="136"/>
                    <a:pt x="371" y="137"/>
                  </a:cubicBezTo>
                  <a:close/>
                  <a:moveTo>
                    <a:pt x="252" y="67"/>
                  </a:moveTo>
                  <a:cubicBezTo>
                    <a:pt x="251" y="69"/>
                    <a:pt x="249" y="68"/>
                    <a:pt x="248" y="68"/>
                  </a:cubicBezTo>
                  <a:cubicBezTo>
                    <a:pt x="249" y="66"/>
                    <a:pt x="251" y="67"/>
                    <a:pt x="252" y="67"/>
                  </a:cubicBezTo>
                  <a:close/>
                  <a:moveTo>
                    <a:pt x="300" y="93"/>
                  </a:moveTo>
                  <a:cubicBezTo>
                    <a:pt x="303" y="94"/>
                    <a:pt x="300" y="96"/>
                    <a:pt x="298" y="94"/>
                  </a:cubicBezTo>
                  <a:cubicBezTo>
                    <a:pt x="299" y="93"/>
                    <a:pt x="298" y="93"/>
                    <a:pt x="300" y="93"/>
                  </a:cubicBezTo>
                  <a:close/>
                  <a:moveTo>
                    <a:pt x="261" y="68"/>
                  </a:moveTo>
                  <a:cubicBezTo>
                    <a:pt x="263" y="67"/>
                    <a:pt x="268" y="67"/>
                    <a:pt x="269" y="69"/>
                  </a:cubicBezTo>
                  <a:cubicBezTo>
                    <a:pt x="267" y="67"/>
                    <a:pt x="264" y="69"/>
                    <a:pt x="262" y="70"/>
                  </a:cubicBezTo>
                  <a:cubicBezTo>
                    <a:pt x="263" y="69"/>
                    <a:pt x="261" y="70"/>
                    <a:pt x="261" y="68"/>
                  </a:cubicBezTo>
                  <a:close/>
                  <a:moveTo>
                    <a:pt x="397" y="138"/>
                  </a:moveTo>
                  <a:cubicBezTo>
                    <a:pt x="395" y="138"/>
                    <a:pt x="393" y="139"/>
                    <a:pt x="391" y="138"/>
                  </a:cubicBezTo>
                  <a:cubicBezTo>
                    <a:pt x="393" y="137"/>
                    <a:pt x="397" y="136"/>
                    <a:pt x="397" y="138"/>
                  </a:cubicBezTo>
                  <a:close/>
                  <a:moveTo>
                    <a:pt x="190" y="26"/>
                  </a:moveTo>
                  <a:cubicBezTo>
                    <a:pt x="189" y="26"/>
                    <a:pt x="185" y="26"/>
                    <a:pt x="185" y="25"/>
                  </a:cubicBezTo>
                  <a:cubicBezTo>
                    <a:pt x="187" y="24"/>
                    <a:pt x="190" y="25"/>
                    <a:pt x="190" y="26"/>
                  </a:cubicBezTo>
                  <a:close/>
                  <a:moveTo>
                    <a:pt x="237" y="40"/>
                  </a:moveTo>
                  <a:cubicBezTo>
                    <a:pt x="239" y="41"/>
                    <a:pt x="240" y="40"/>
                    <a:pt x="242" y="41"/>
                  </a:cubicBezTo>
                  <a:cubicBezTo>
                    <a:pt x="240" y="42"/>
                    <a:pt x="238" y="41"/>
                    <a:pt x="236" y="43"/>
                  </a:cubicBezTo>
                  <a:cubicBezTo>
                    <a:pt x="235" y="42"/>
                    <a:pt x="234" y="43"/>
                    <a:pt x="233" y="42"/>
                  </a:cubicBezTo>
                  <a:cubicBezTo>
                    <a:pt x="235" y="41"/>
                    <a:pt x="235" y="41"/>
                    <a:pt x="237" y="40"/>
                  </a:cubicBezTo>
                  <a:close/>
                  <a:moveTo>
                    <a:pt x="316" y="80"/>
                  </a:moveTo>
                  <a:cubicBezTo>
                    <a:pt x="318" y="80"/>
                    <a:pt x="319" y="81"/>
                    <a:pt x="316" y="83"/>
                  </a:cubicBezTo>
                  <a:cubicBezTo>
                    <a:pt x="315" y="82"/>
                    <a:pt x="314" y="81"/>
                    <a:pt x="312" y="81"/>
                  </a:cubicBezTo>
                  <a:cubicBezTo>
                    <a:pt x="313" y="79"/>
                    <a:pt x="315" y="81"/>
                    <a:pt x="316" y="80"/>
                  </a:cubicBezTo>
                  <a:close/>
                  <a:moveTo>
                    <a:pt x="229" y="24"/>
                  </a:moveTo>
                  <a:cubicBezTo>
                    <a:pt x="227" y="25"/>
                    <a:pt x="225" y="27"/>
                    <a:pt x="223" y="26"/>
                  </a:cubicBezTo>
                  <a:cubicBezTo>
                    <a:pt x="225" y="25"/>
                    <a:pt x="227" y="23"/>
                    <a:pt x="229" y="24"/>
                  </a:cubicBezTo>
                  <a:close/>
                  <a:moveTo>
                    <a:pt x="277" y="50"/>
                  </a:moveTo>
                  <a:cubicBezTo>
                    <a:pt x="276" y="52"/>
                    <a:pt x="275" y="51"/>
                    <a:pt x="273" y="50"/>
                  </a:cubicBezTo>
                  <a:cubicBezTo>
                    <a:pt x="275" y="49"/>
                    <a:pt x="276" y="50"/>
                    <a:pt x="277" y="50"/>
                  </a:cubicBezTo>
                  <a:close/>
                  <a:moveTo>
                    <a:pt x="260" y="39"/>
                  </a:moveTo>
                  <a:cubicBezTo>
                    <a:pt x="259" y="40"/>
                    <a:pt x="257" y="41"/>
                    <a:pt x="255" y="40"/>
                  </a:cubicBezTo>
                  <a:cubicBezTo>
                    <a:pt x="256" y="39"/>
                    <a:pt x="258" y="39"/>
                    <a:pt x="260" y="39"/>
                  </a:cubicBezTo>
                  <a:close/>
                  <a:moveTo>
                    <a:pt x="275" y="44"/>
                  </a:moveTo>
                  <a:cubicBezTo>
                    <a:pt x="278" y="45"/>
                    <a:pt x="280" y="43"/>
                    <a:pt x="283" y="43"/>
                  </a:cubicBezTo>
                  <a:cubicBezTo>
                    <a:pt x="282" y="46"/>
                    <a:pt x="278" y="45"/>
                    <a:pt x="274" y="46"/>
                  </a:cubicBezTo>
                  <a:cubicBezTo>
                    <a:pt x="274" y="46"/>
                    <a:pt x="274" y="47"/>
                    <a:pt x="273" y="46"/>
                  </a:cubicBezTo>
                  <a:cubicBezTo>
                    <a:pt x="273" y="45"/>
                    <a:pt x="273" y="45"/>
                    <a:pt x="275" y="44"/>
                  </a:cubicBezTo>
                  <a:close/>
                  <a:moveTo>
                    <a:pt x="321" y="65"/>
                  </a:moveTo>
                  <a:cubicBezTo>
                    <a:pt x="319" y="66"/>
                    <a:pt x="316" y="66"/>
                    <a:pt x="313" y="66"/>
                  </a:cubicBezTo>
                  <a:cubicBezTo>
                    <a:pt x="316" y="64"/>
                    <a:pt x="319" y="65"/>
                    <a:pt x="321" y="65"/>
                  </a:cubicBezTo>
                  <a:close/>
                  <a:moveTo>
                    <a:pt x="241" y="19"/>
                  </a:moveTo>
                  <a:cubicBezTo>
                    <a:pt x="240" y="20"/>
                    <a:pt x="239" y="20"/>
                    <a:pt x="237" y="21"/>
                  </a:cubicBezTo>
                  <a:cubicBezTo>
                    <a:pt x="238" y="19"/>
                    <a:pt x="237" y="18"/>
                    <a:pt x="238" y="17"/>
                  </a:cubicBezTo>
                  <a:cubicBezTo>
                    <a:pt x="240" y="18"/>
                    <a:pt x="239" y="19"/>
                    <a:pt x="241" y="19"/>
                  </a:cubicBezTo>
                  <a:close/>
                  <a:moveTo>
                    <a:pt x="233" y="22"/>
                  </a:moveTo>
                  <a:cubicBezTo>
                    <a:pt x="232" y="20"/>
                    <a:pt x="231" y="21"/>
                    <a:pt x="228" y="20"/>
                  </a:cubicBezTo>
                  <a:cubicBezTo>
                    <a:pt x="232" y="20"/>
                    <a:pt x="235" y="15"/>
                    <a:pt x="237" y="18"/>
                  </a:cubicBezTo>
                  <a:cubicBezTo>
                    <a:pt x="234" y="19"/>
                    <a:pt x="234" y="20"/>
                    <a:pt x="233" y="22"/>
                  </a:cubicBezTo>
                  <a:close/>
                  <a:moveTo>
                    <a:pt x="242" y="22"/>
                  </a:moveTo>
                  <a:cubicBezTo>
                    <a:pt x="241" y="21"/>
                    <a:pt x="237" y="24"/>
                    <a:pt x="238" y="22"/>
                  </a:cubicBezTo>
                  <a:cubicBezTo>
                    <a:pt x="240" y="21"/>
                    <a:pt x="242" y="21"/>
                    <a:pt x="244" y="22"/>
                  </a:cubicBezTo>
                  <a:cubicBezTo>
                    <a:pt x="243" y="23"/>
                    <a:pt x="243" y="23"/>
                    <a:pt x="244" y="24"/>
                  </a:cubicBezTo>
                  <a:cubicBezTo>
                    <a:pt x="243" y="25"/>
                    <a:pt x="241" y="25"/>
                    <a:pt x="239" y="25"/>
                  </a:cubicBezTo>
                  <a:cubicBezTo>
                    <a:pt x="240" y="24"/>
                    <a:pt x="243" y="24"/>
                    <a:pt x="242" y="22"/>
                  </a:cubicBezTo>
                  <a:close/>
                  <a:moveTo>
                    <a:pt x="281" y="39"/>
                  </a:moveTo>
                  <a:cubicBezTo>
                    <a:pt x="279" y="38"/>
                    <a:pt x="278" y="39"/>
                    <a:pt x="277" y="38"/>
                  </a:cubicBezTo>
                  <a:cubicBezTo>
                    <a:pt x="278" y="37"/>
                    <a:pt x="282" y="37"/>
                    <a:pt x="281" y="39"/>
                  </a:cubicBezTo>
                  <a:close/>
                  <a:moveTo>
                    <a:pt x="274" y="39"/>
                  </a:moveTo>
                  <a:cubicBezTo>
                    <a:pt x="276" y="38"/>
                    <a:pt x="273" y="38"/>
                    <a:pt x="275" y="37"/>
                  </a:cubicBezTo>
                  <a:cubicBezTo>
                    <a:pt x="277" y="37"/>
                    <a:pt x="277" y="39"/>
                    <a:pt x="274" y="39"/>
                  </a:cubicBezTo>
                  <a:close/>
                  <a:moveTo>
                    <a:pt x="287" y="44"/>
                  </a:moveTo>
                  <a:cubicBezTo>
                    <a:pt x="288" y="43"/>
                    <a:pt x="290" y="43"/>
                    <a:pt x="291" y="43"/>
                  </a:cubicBezTo>
                  <a:cubicBezTo>
                    <a:pt x="293" y="44"/>
                    <a:pt x="294" y="43"/>
                    <a:pt x="296" y="44"/>
                  </a:cubicBezTo>
                  <a:cubicBezTo>
                    <a:pt x="293" y="45"/>
                    <a:pt x="294" y="45"/>
                    <a:pt x="292" y="46"/>
                  </a:cubicBezTo>
                  <a:cubicBezTo>
                    <a:pt x="291" y="45"/>
                    <a:pt x="291" y="44"/>
                    <a:pt x="289" y="46"/>
                  </a:cubicBezTo>
                  <a:cubicBezTo>
                    <a:pt x="288" y="46"/>
                    <a:pt x="287" y="45"/>
                    <a:pt x="287" y="44"/>
                  </a:cubicBezTo>
                  <a:close/>
                  <a:moveTo>
                    <a:pt x="373" y="88"/>
                  </a:moveTo>
                  <a:cubicBezTo>
                    <a:pt x="371" y="90"/>
                    <a:pt x="369" y="89"/>
                    <a:pt x="369" y="91"/>
                  </a:cubicBezTo>
                  <a:cubicBezTo>
                    <a:pt x="368" y="90"/>
                    <a:pt x="368" y="90"/>
                    <a:pt x="368" y="90"/>
                  </a:cubicBezTo>
                  <a:cubicBezTo>
                    <a:pt x="368" y="90"/>
                    <a:pt x="367" y="91"/>
                    <a:pt x="367" y="90"/>
                  </a:cubicBezTo>
                  <a:cubicBezTo>
                    <a:pt x="368" y="89"/>
                    <a:pt x="370" y="88"/>
                    <a:pt x="373" y="88"/>
                  </a:cubicBezTo>
                  <a:close/>
                  <a:moveTo>
                    <a:pt x="439" y="135"/>
                  </a:moveTo>
                  <a:cubicBezTo>
                    <a:pt x="441" y="135"/>
                    <a:pt x="442" y="134"/>
                    <a:pt x="442" y="136"/>
                  </a:cubicBezTo>
                  <a:cubicBezTo>
                    <a:pt x="440" y="137"/>
                    <a:pt x="438" y="136"/>
                    <a:pt x="439" y="135"/>
                  </a:cubicBezTo>
                  <a:close/>
                  <a:moveTo>
                    <a:pt x="247" y="20"/>
                  </a:moveTo>
                  <a:cubicBezTo>
                    <a:pt x="245" y="20"/>
                    <a:pt x="244" y="20"/>
                    <a:pt x="242" y="20"/>
                  </a:cubicBezTo>
                  <a:cubicBezTo>
                    <a:pt x="243" y="18"/>
                    <a:pt x="247" y="20"/>
                    <a:pt x="247" y="20"/>
                  </a:cubicBezTo>
                  <a:close/>
                  <a:moveTo>
                    <a:pt x="361" y="77"/>
                  </a:moveTo>
                  <a:cubicBezTo>
                    <a:pt x="359" y="78"/>
                    <a:pt x="357" y="78"/>
                    <a:pt x="355" y="78"/>
                  </a:cubicBezTo>
                  <a:cubicBezTo>
                    <a:pt x="357" y="77"/>
                    <a:pt x="359" y="77"/>
                    <a:pt x="361" y="77"/>
                  </a:cubicBezTo>
                  <a:close/>
                  <a:moveTo>
                    <a:pt x="268" y="21"/>
                  </a:moveTo>
                  <a:cubicBezTo>
                    <a:pt x="267" y="20"/>
                    <a:pt x="268" y="21"/>
                    <a:pt x="267" y="22"/>
                  </a:cubicBezTo>
                  <a:cubicBezTo>
                    <a:pt x="264" y="22"/>
                    <a:pt x="264" y="20"/>
                    <a:pt x="261" y="22"/>
                  </a:cubicBezTo>
                  <a:cubicBezTo>
                    <a:pt x="261" y="23"/>
                    <a:pt x="264" y="22"/>
                    <a:pt x="263" y="24"/>
                  </a:cubicBezTo>
                  <a:cubicBezTo>
                    <a:pt x="261" y="24"/>
                    <a:pt x="259" y="24"/>
                    <a:pt x="258" y="22"/>
                  </a:cubicBezTo>
                  <a:cubicBezTo>
                    <a:pt x="261" y="20"/>
                    <a:pt x="267" y="19"/>
                    <a:pt x="268" y="21"/>
                  </a:cubicBezTo>
                  <a:close/>
                  <a:moveTo>
                    <a:pt x="345" y="66"/>
                  </a:moveTo>
                  <a:cubicBezTo>
                    <a:pt x="347" y="66"/>
                    <a:pt x="350" y="64"/>
                    <a:pt x="352" y="66"/>
                  </a:cubicBezTo>
                  <a:cubicBezTo>
                    <a:pt x="350" y="67"/>
                    <a:pt x="348" y="67"/>
                    <a:pt x="346" y="68"/>
                  </a:cubicBezTo>
                  <a:cubicBezTo>
                    <a:pt x="345" y="68"/>
                    <a:pt x="344" y="67"/>
                    <a:pt x="345" y="66"/>
                  </a:cubicBezTo>
                  <a:close/>
                  <a:moveTo>
                    <a:pt x="302" y="39"/>
                  </a:moveTo>
                  <a:cubicBezTo>
                    <a:pt x="303" y="39"/>
                    <a:pt x="305" y="39"/>
                    <a:pt x="306" y="40"/>
                  </a:cubicBezTo>
                  <a:cubicBezTo>
                    <a:pt x="304" y="41"/>
                    <a:pt x="301" y="40"/>
                    <a:pt x="302" y="39"/>
                  </a:cubicBezTo>
                  <a:close/>
                  <a:moveTo>
                    <a:pt x="276" y="20"/>
                  </a:moveTo>
                  <a:cubicBezTo>
                    <a:pt x="276" y="21"/>
                    <a:pt x="275" y="21"/>
                    <a:pt x="275" y="22"/>
                  </a:cubicBezTo>
                  <a:cubicBezTo>
                    <a:pt x="274" y="22"/>
                    <a:pt x="273" y="21"/>
                    <a:pt x="272" y="21"/>
                  </a:cubicBezTo>
                  <a:cubicBezTo>
                    <a:pt x="273" y="20"/>
                    <a:pt x="275" y="19"/>
                    <a:pt x="276" y="20"/>
                  </a:cubicBezTo>
                  <a:close/>
                  <a:moveTo>
                    <a:pt x="313" y="39"/>
                  </a:moveTo>
                  <a:cubicBezTo>
                    <a:pt x="312" y="39"/>
                    <a:pt x="310" y="41"/>
                    <a:pt x="308" y="40"/>
                  </a:cubicBezTo>
                  <a:cubicBezTo>
                    <a:pt x="310" y="39"/>
                    <a:pt x="312" y="38"/>
                    <a:pt x="313" y="39"/>
                  </a:cubicBezTo>
                  <a:close/>
                  <a:moveTo>
                    <a:pt x="329" y="43"/>
                  </a:moveTo>
                  <a:cubicBezTo>
                    <a:pt x="327" y="45"/>
                    <a:pt x="326" y="43"/>
                    <a:pt x="325" y="45"/>
                  </a:cubicBezTo>
                  <a:cubicBezTo>
                    <a:pt x="324" y="45"/>
                    <a:pt x="323" y="44"/>
                    <a:pt x="323" y="44"/>
                  </a:cubicBezTo>
                  <a:cubicBezTo>
                    <a:pt x="325" y="42"/>
                    <a:pt x="327" y="42"/>
                    <a:pt x="329" y="43"/>
                  </a:cubicBezTo>
                  <a:close/>
                  <a:moveTo>
                    <a:pt x="317" y="43"/>
                  </a:moveTo>
                  <a:cubicBezTo>
                    <a:pt x="319" y="45"/>
                    <a:pt x="321" y="42"/>
                    <a:pt x="323" y="44"/>
                  </a:cubicBezTo>
                  <a:cubicBezTo>
                    <a:pt x="322" y="46"/>
                    <a:pt x="317" y="45"/>
                    <a:pt x="317" y="43"/>
                  </a:cubicBezTo>
                  <a:close/>
                  <a:moveTo>
                    <a:pt x="284" y="24"/>
                  </a:moveTo>
                  <a:cubicBezTo>
                    <a:pt x="283" y="25"/>
                    <a:pt x="281" y="24"/>
                    <a:pt x="280" y="23"/>
                  </a:cubicBezTo>
                  <a:cubicBezTo>
                    <a:pt x="281" y="22"/>
                    <a:pt x="283" y="23"/>
                    <a:pt x="284" y="24"/>
                  </a:cubicBezTo>
                  <a:close/>
                  <a:moveTo>
                    <a:pt x="321" y="39"/>
                  </a:moveTo>
                  <a:cubicBezTo>
                    <a:pt x="319" y="41"/>
                    <a:pt x="318" y="40"/>
                    <a:pt x="316" y="40"/>
                  </a:cubicBezTo>
                  <a:cubicBezTo>
                    <a:pt x="316" y="39"/>
                    <a:pt x="319" y="38"/>
                    <a:pt x="321" y="39"/>
                  </a:cubicBezTo>
                  <a:close/>
                  <a:moveTo>
                    <a:pt x="327" y="36"/>
                  </a:moveTo>
                  <a:cubicBezTo>
                    <a:pt x="324" y="38"/>
                    <a:pt x="323" y="38"/>
                    <a:pt x="323" y="40"/>
                  </a:cubicBezTo>
                  <a:cubicBezTo>
                    <a:pt x="321" y="40"/>
                    <a:pt x="321" y="39"/>
                    <a:pt x="321" y="38"/>
                  </a:cubicBezTo>
                  <a:cubicBezTo>
                    <a:pt x="322" y="37"/>
                    <a:pt x="323" y="37"/>
                    <a:pt x="325" y="36"/>
                  </a:cubicBezTo>
                  <a:cubicBezTo>
                    <a:pt x="324" y="36"/>
                    <a:pt x="323" y="36"/>
                    <a:pt x="323" y="36"/>
                  </a:cubicBezTo>
                  <a:cubicBezTo>
                    <a:pt x="326" y="35"/>
                    <a:pt x="328" y="36"/>
                    <a:pt x="330" y="37"/>
                  </a:cubicBezTo>
                  <a:cubicBezTo>
                    <a:pt x="330" y="37"/>
                    <a:pt x="330" y="38"/>
                    <a:pt x="329" y="39"/>
                  </a:cubicBezTo>
                  <a:cubicBezTo>
                    <a:pt x="326" y="38"/>
                    <a:pt x="328" y="37"/>
                    <a:pt x="327" y="36"/>
                  </a:cubicBezTo>
                  <a:close/>
                  <a:moveTo>
                    <a:pt x="335" y="40"/>
                  </a:moveTo>
                  <a:cubicBezTo>
                    <a:pt x="332" y="41"/>
                    <a:pt x="328" y="41"/>
                    <a:pt x="324" y="41"/>
                  </a:cubicBezTo>
                  <a:cubicBezTo>
                    <a:pt x="325" y="38"/>
                    <a:pt x="331" y="39"/>
                    <a:pt x="335" y="40"/>
                  </a:cubicBezTo>
                  <a:close/>
                  <a:moveTo>
                    <a:pt x="282" y="13"/>
                  </a:moveTo>
                  <a:cubicBezTo>
                    <a:pt x="279" y="14"/>
                    <a:pt x="277" y="13"/>
                    <a:pt x="274" y="14"/>
                  </a:cubicBezTo>
                  <a:cubicBezTo>
                    <a:pt x="277" y="13"/>
                    <a:pt x="279" y="12"/>
                    <a:pt x="282" y="13"/>
                  </a:cubicBezTo>
                  <a:close/>
                  <a:moveTo>
                    <a:pt x="299" y="22"/>
                  </a:moveTo>
                  <a:cubicBezTo>
                    <a:pt x="298" y="23"/>
                    <a:pt x="298" y="25"/>
                    <a:pt x="296" y="24"/>
                  </a:cubicBezTo>
                  <a:cubicBezTo>
                    <a:pt x="296" y="23"/>
                    <a:pt x="297" y="21"/>
                    <a:pt x="299" y="22"/>
                  </a:cubicBezTo>
                  <a:close/>
                  <a:moveTo>
                    <a:pt x="295" y="14"/>
                  </a:moveTo>
                  <a:cubicBezTo>
                    <a:pt x="298" y="15"/>
                    <a:pt x="292" y="16"/>
                    <a:pt x="294" y="17"/>
                  </a:cubicBezTo>
                  <a:cubicBezTo>
                    <a:pt x="296" y="17"/>
                    <a:pt x="297" y="15"/>
                    <a:pt x="298" y="16"/>
                  </a:cubicBezTo>
                  <a:cubicBezTo>
                    <a:pt x="296" y="18"/>
                    <a:pt x="293" y="18"/>
                    <a:pt x="290" y="18"/>
                  </a:cubicBezTo>
                  <a:cubicBezTo>
                    <a:pt x="290" y="16"/>
                    <a:pt x="293" y="17"/>
                    <a:pt x="295" y="14"/>
                  </a:cubicBezTo>
                  <a:close/>
                  <a:moveTo>
                    <a:pt x="339" y="43"/>
                  </a:moveTo>
                  <a:cubicBezTo>
                    <a:pt x="343" y="41"/>
                    <a:pt x="347" y="44"/>
                    <a:pt x="345" y="46"/>
                  </a:cubicBezTo>
                  <a:cubicBezTo>
                    <a:pt x="344" y="45"/>
                    <a:pt x="344" y="44"/>
                    <a:pt x="339" y="43"/>
                  </a:cubicBezTo>
                  <a:close/>
                  <a:moveTo>
                    <a:pt x="340" y="39"/>
                  </a:moveTo>
                  <a:cubicBezTo>
                    <a:pt x="337" y="41"/>
                    <a:pt x="337" y="41"/>
                    <a:pt x="337" y="41"/>
                  </a:cubicBezTo>
                  <a:cubicBezTo>
                    <a:pt x="337" y="40"/>
                    <a:pt x="336" y="40"/>
                    <a:pt x="336" y="39"/>
                  </a:cubicBezTo>
                  <a:cubicBezTo>
                    <a:pt x="337" y="40"/>
                    <a:pt x="339" y="37"/>
                    <a:pt x="340" y="39"/>
                  </a:cubicBezTo>
                  <a:close/>
                  <a:moveTo>
                    <a:pt x="318" y="24"/>
                  </a:moveTo>
                  <a:cubicBezTo>
                    <a:pt x="320" y="25"/>
                    <a:pt x="318" y="26"/>
                    <a:pt x="318" y="26"/>
                  </a:cubicBezTo>
                  <a:cubicBezTo>
                    <a:pt x="317" y="26"/>
                    <a:pt x="316" y="26"/>
                    <a:pt x="315" y="26"/>
                  </a:cubicBezTo>
                  <a:cubicBezTo>
                    <a:pt x="316" y="25"/>
                    <a:pt x="317" y="25"/>
                    <a:pt x="318" y="24"/>
                  </a:cubicBezTo>
                  <a:close/>
                  <a:moveTo>
                    <a:pt x="309" y="17"/>
                  </a:moveTo>
                  <a:cubicBezTo>
                    <a:pt x="310" y="18"/>
                    <a:pt x="310" y="19"/>
                    <a:pt x="308" y="20"/>
                  </a:cubicBezTo>
                  <a:cubicBezTo>
                    <a:pt x="306" y="19"/>
                    <a:pt x="307" y="17"/>
                    <a:pt x="309" y="17"/>
                  </a:cubicBezTo>
                  <a:close/>
                  <a:moveTo>
                    <a:pt x="337" y="35"/>
                  </a:moveTo>
                  <a:cubicBezTo>
                    <a:pt x="339" y="34"/>
                    <a:pt x="341" y="35"/>
                    <a:pt x="341" y="36"/>
                  </a:cubicBezTo>
                  <a:cubicBezTo>
                    <a:pt x="339" y="38"/>
                    <a:pt x="340" y="36"/>
                    <a:pt x="337" y="35"/>
                  </a:cubicBezTo>
                  <a:close/>
                  <a:moveTo>
                    <a:pt x="318" y="16"/>
                  </a:moveTo>
                  <a:cubicBezTo>
                    <a:pt x="319" y="16"/>
                    <a:pt x="320" y="17"/>
                    <a:pt x="321" y="17"/>
                  </a:cubicBezTo>
                  <a:cubicBezTo>
                    <a:pt x="318" y="18"/>
                    <a:pt x="317" y="16"/>
                    <a:pt x="316" y="19"/>
                  </a:cubicBezTo>
                  <a:cubicBezTo>
                    <a:pt x="315" y="17"/>
                    <a:pt x="313" y="18"/>
                    <a:pt x="311" y="17"/>
                  </a:cubicBezTo>
                  <a:cubicBezTo>
                    <a:pt x="313" y="16"/>
                    <a:pt x="316" y="17"/>
                    <a:pt x="318" y="16"/>
                  </a:cubicBezTo>
                  <a:close/>
                  <a:moveTo>
                    <a:pt x="333" y="18"/>
                  </a:moveTo>
                  <a:cubicBezTo>
                    <a:pt x="330" y="16"/>
                    <a:pt x="323" y="20"/>
                    <a:pt x="322" y="17"/>
                  </a:cubicBezTo>
                  <a:cubicBezTo>
                    <a:pt x="325" y="17"/>
                    <a:pt x="333" y="15"/>
                    <a:pt x="333" y="18"/>
                  </a:cubicBezTo>
                  <a:close/>
                  <a:moveTo>
                    <a:pt x="330" y="18"/>
                  </a:moveTo>
                  <a:cubicBezTo>
                    <a:pt x="329" y="19"/>
                    <a:pt x="331" y="20"/>
                    <a:pt x="329" y="21"/>
                  </a:cubicBezTo>
                  <a:cubicBezTo>
                    <a:pt x="328" y="20"/>
                    <a:pt x="327" y="20"/>
                    <a:pt x="326" y="20"/>
                  </a:cubicBezTo>
                  <a:cubicBezTo>
                    <a:pt x="328" y="19"/>
                    <a:pt x="327" y="18"/>
                    <a:pt x="330" y="18"/>
                  </a:cubicBezTo>
                  <a:close/>
                  <a:moveTo>
                    <a:pt x="349" y="16"/>
                  </a:moveTo>
                  <a:cubicBezTo>
                    <a:pt x="350" y="17"/>
                    <a:pt x="351" y="16"/>
                    <a:pt x="353" y="17"/>
                  </a:cubicBezTo>
                  <a:cubicBezTo>
                    <a:pt x="351" y="18"/>
                    <a:pt x="350" y="18"/>
                    <a:pt x="348" y="18"/>
                  </a:cubicBezTo>
                  <a:cubicBezTo>
                    <a:pt x="349" y="17"/>
                    <a:pt x="348" y="17"/>
                    <a:pt x="349" y="16"/>
                  </a:cubicBezTo>
                  <a:close/>
                  <a:moveTo>
                    <a:pt x="397" y="37"/>
                  </a:moveTo>
                  <a:cubicBezTo>
                    <a:pt x="395" y="37"/>
                    <a:pt x="390" y="39"/>
                    <a:pt x="391" y="36"/>
                  </a:cubicBezTo>
                  <a:cubicBezTo>
                    <a:pt x="393" y="37"/>
                    <a:pt x="397" y="35"/>
                    <a:pt x="397" y="37"/>
                  </a:cubicBezTo>
                  <a:close/>
                  <a:moveTo>
                    <a:pt x="450" y="71"/>
                  </a:moveTo>
                  <a:cubicBezTo>
                    <a:pt x="453" y="71"/>
                    <a:pt x="450" y="74"/>
                    <a:pt x="448" y="73"/>
                  </a:cubicBezTo>
                  <a:cubicBezTo>
                    <a:pt x="450" y="72"/>
                    <a:pt x="448" y="71"/>
                    <a:pt x="450" y="71"/>
                  </a:cubicBezTo>
                  <a:close/>
                  <a:moveTo>
                    <a:pt x="395" y="35"/>
                  </a:moveTo>
                  <a:cubicBezTo>
                    <a:pt x="394" y="36"/>
                    <a:pt x="393" y="35"/>
                    <a:pt x="392" y="35"/>
                  </a:cubicBezTo>
                  <a:cubicBezTo>
                    <a:pt x="393" y="34"/>
                    <a:pt x="393" y="32"/>
                    <a:pt x="394" y="32"/>
                  </a:cubicBezTo>
                  <a:cubicBezTo>
                    <a:pt x="394" y="33"/>
                    <a:pt x="395" y="34"/>
                    <a:pt x="395" y="35"/>
                  </a:cubicBezTo>
                  <a:close/>
                  <a:moveTo>
                    <a:pt x="397" y="32"/>
                  </a:moveTo>
                  <a:cubicBezTo>
                    <a:pt x="400" y="33"/>
                    <a:pt x="397" y="35"/>
                    <a:pt x="395" y="34"/>
                  </a:cubicBezTo>
                  <a:cubicBezTo>
                    <a:pt x="395" y="33"/>
                    <a:pt x="395" y="33"/>
                    <a:pt x="397" y="32"/>
                  </a:cubicBezTo>
                  <a:close/>
                  <a:moveTo>
                    <a:pt x="375" y="17"/>
                  </a:moveTo>
                  <a:cubicBezTo>
                    <a:pt x="377" y="19"/>
                    <a:pt x="378" y="16"/>
                    <a:pt x="380" y="17"/>
                  </a:cubicBezTo>
                  <a:cubicBezTo>
                    <a:pt x="377" y="19"/>
                    <a:pt x="375" y="19"/>
                    <a:pt x="372" y="19"/>
                  </a:cubicBezTo>
                  <a:lnTo>
                    <a:pt x="375" y="17"/>
                  </a:lnTo>
                  <a:close/>
                  <a:moveTo>
                    <a:pt x="397" y="29"/>
                  </a:moveTo>
                  <a:cubicBezTo>
                    <a:pt x="395" y="30"/>
                    <a:pt x="395" y="30"/>
                    <a:pt x="395" y="30"/>
                  </a:cubicBezTo>
                  <a:cubicBezTo>
                    <a:pt x="393" y="30"/>
                    <a:pt x="393" y="30"/>
                    <a:pt x="393" y="30"/>
                  </a:cubicBezTo>
                  <a:cubicBezTo>
                    <a:pt x="395" y="28"/>
                    <a:pt x="396" y="29"/>
                    <a:pt x="397" y="29"/>
                  </a:cubicBezTo>
                  <a:close/>
                  <a:moveTo>
                    <a:pt x="407" y="35"/>
                  </a:moveTo>
                  <a:cubicBezTo>
                    <a:pt x="409" y="34"/>
                    <a:pt x="409" y="36"/>
                    <a:pt x="412" y="37"/>
                  </a:cubicBezTo>
                  <a:cubicBezTo>
                    <a:pt x="410" y="37"/>
                    <a:pt x="407" y="37"/>
                    <a:pt x="407" y="35"/>
                  </a:cubicBezTo>
                  <a:close/>
                  <a:moveTo>
                    <a:pt x="414" y="37"/>
                  </a:moveTo>
                  <a:cubicBezTo>
                    <a:pt x="416" y="38"/>
                    <a:pt x="416" y="38"/>
                    <a:pt x="416" y="38"/>
                  </a:cubicBezTo>
                  <a:cubicBezTo>
                    <a:pt x="415" y="39"/>
                    <a:pt x="411" y="40"/>
                    <a:pt x="411" y="38"/>
                  </a:cubicBezTo>
                  <a:cubicBezTo>
                    <a:pt x="413" y="39"/>
                    <a:pt x="413" y="37"/>
                    <a:pt x="414" y="37"/>
                  </a:cubicBezTo>
                  <a:close/>
                  <a:moveTo>
                    <a:pt x="467" y="70"/>
                  </a:moveTo>
                  <a:cubicBezTo>
                    <a:pt x="466" y="70"/>
                    <a:pt x="465" y="69"/>
                    <a:pt x="463" y="69"/>
                  </a:cubicBezTo>
                  <a:cubicBezTo>
                    <a:pt x="471" y="68"/>
                    <a:pt x="478" y="68"/>
                    <a:pt x="486" y="69"/>
                  </a:cubicBezTo>
                  <a:cubicBezTo>
                    <a:pt x="483" y="72"/>
                    <a:pt x="481" y="68"/>
                    <a:pt x="479" y="70"/>
                  </a:cubicBezTo>
                  <a:cubicBezTo>
                    <a:pt x="481" y="71"/>
                    <a:pt x="482" y="70"/>
                    <a:pt x="481" y="72"/>
                  </a:cubicBezTo>
                  <a:cubicBezTo>
                    <a:pt x="478" y="72"/>
                    <a:pt x="479" y="70"/>
                    <a:pt x="477" y="69"/>
                  </a:cubicBezTo>
                  <a:cubicBezTo>
                    <a:pt x="475" y="71"/>
                    <a:pt x="473" y="68"/>
                    <a:pt x="470" y="70"/>
                  </a:cubicBezTo>
                  <a:cubicBezTo>
                    <a:pt x="472" y="71"/>
                    <a:pt x="473" y="70"/>
                    <a:pt x="474" y="72"/>
                  </a:cubicBezTo>
                  <a:cubicBezTo>
                    <a:pt x="473" y="73"/>
                    <a:pt x="472" y="72"/>
                    <a:pt x="471" y="73"/>
                  </a:cubicBezTo>
                  <a:cubicBezTo>
                    <a:pt x="469" y="73"/>
                    <a:pt x="472" y="70"/>
                    <a:pt x="469" y="71"/>
                  </a:cubicBezTo>
                  <a:cubicBezTo>
                    <a:pt x="468" y="72"/>
                    <a:pt x="471" y="73"/>
                    <a:pt x="469" y="73"/>
                  </a:cubicBezTo>
                  <a:cubicBezTo>
                    <a:pt x="467" y="74"/>
                    <a:pt x="466" y="73"/>
                    <a:pt x="465" y="73"/>
                  </a:cubicBezTo>
                  <a:cubicBezTo>
                    <a:pt x="466" y="72"/>
                    <a:pt x="468" y="71"/>
                    <a:pt x="467" y="70"/>
                  </a:cubicBezTo>
                  <a:close/>
                  <a:moveTo>
                    <a:pt x="407" y="31"/>
                  </a:moveTo>
                  <a:cubicBezTo>
                    <a:pt x="409" y="32"/>
                    <a:pt x="412" y="31"/>
                    <a:pt x="414" y="32"/>
                  </a:cubicBezTo>
                  <a:cubicBezTo>
                    <a:pt x="413" y="33"/>
                    <a:pt x="415" y="34"/>
                    <a:pt x="411" y="35"/>
                  </a:cubicBezTo>
                  <a:cubicBezTo>
                    <a:pt x="409" y="34"/>
                    <a:pt x="411" y="33"/>
                    <a:pt x="410" y="32"/>
                  </a:cubicBezTo>
                  <a:cubicBezTo>
                    <a:pt x="409" y="33"/>
                    <a:pt x="407" y="32"/>
                    <a:pt x="406" y="33"/>
                  </a:cubicBezTo>
                  <a:cubicBezTo>
                    <a:pt x="404" y="33"/>
                    <a:pt x="405" y="32"/>
                    <a:pt x="407" y="31"/>
                  </a:cubicBezTo>
                  <a:close/>
                  <a:moveTo>
                    <a:pt x="388" y="17"/>
                  </a:moveTo>
                  <a:cubicBezTo>
                    <a:pt x="386" y="18"/>
                    <a:pt x="384" y="20"/>
                    <a:pt x="382" y="19"/>
                  </a:cubicBezTo>
                  <a:cubicBezTo>
                    <a:pt x="384" y="18"/>
                    <a:pt x="386" y="16"/>
                    <a:pt x="388" y="17"/>
                  </a:cubicBezTo>
                  <a:close/>
                  <a:moveTo>
                    <a:pt x="427" y="43"/>
                  </a:moveTo>
                  <a:cubicBezTo>
                    <a:pt x="425" y="45"/>
                    <a:pt x="425" y="45"/>
                    <a:pt x="425" y="45"/>
                  </a:cubicBezTo>
                  <a:cubicBezTo>
                    <a:pt x="424" y="44"/>
                    <a:pt x="424" y="44"/>
                    <a:pt x="424" y="44"/>
                  </a:cubicBezTo>
                  <a:cubicBezTo>
                    <a:pt x="425" y="43"/>
                    <a:pt x="426" y="42"/>
                    <a:pt x="427" y="43"/>
                  </a:cubicBezTo>
                  <a:close/>
                  <a:moveTo>
                    <a:pt x="443" y="35"/>
                  </a:moveTo>
                  <a:cubicBezTo>
                    <a:pt x="444" y="35"/>
                    <a:pt x="445" y="35"/>
                    <a:pt x="446" y="35"/>
                  </a:cubicBezTo>
                  <a:cubicBezTo>
                    <a:pt x="442" y="37"/>
                    <a:pt x="440" y="33"/>
                    <a:pt x="438" y="32"/>
                  </a:cubicBezTo>
                  <a:cubicBezTo>
                    <a:pt x="435" y="34"/>
                    <a:pt x="435" y="34"/>
                    <a:pt x="435" y="34"/>
                  </a:cubicBezTo>
                  <a:cubicBezTo>
                    <a:pt x="431" y="32"/>
                    <a:pt x="427" y="33"/>
                    <a:pt x="423" y="33"/>
                  </a:cubicBezTo>
                  <a:cubicBezTo>
                    <a:pt x="423" y="35"/>
                    <a:pt x="421" y="36"/>
                    <a:pt x="420" y="37"/>
                  </a:cubicBezTo>
                  <a:cubicBezTo>
                    <a:pt x="420" y="34"/>
                    <a:pt x="418" y="38"/>
                    <a:pt x="416" y="36"/>
                  </a:cubicBezTo>
                  <a:cubicBezTo>
                    <a:pt x="419" y="34"/>
                    <a:pt x="422" y="33"/>
                    <a:pt x="424" y="31"/>
                  </a:cubicBezTo>
                  <a:cubicBezTo>
                    <a:pt x="427" y="34"/>
                    <a:pt x="433" y="30"/>
                    <a:pt x="438" y="30"/>
                  </a:cubicBezTo>
                  <a:cubicBezTo>
                    <a:pt x="437" y="31"/>
                    <a:pt x="434" y="31"/>
                    <a:pt x="436" y="32"/>
                  </a:cubicBezTo>
                  <a:cubicBezTo>
                    <a:pt x="437" y="31"/>
                    <a:pt x="439" y="31"/>
                    <a:pt x="441" y="30"/>
                  </a:cubicBezTo>
                  <a:cubicBezTo>
                    <a:pt x="441" y="30"/>
                    <a:pt x="439" y="30"/>
                    <a:pt x="440" y="29"/>
                  </a:cubicBezTo>
                  <a:cubicBezTo>
                    <a:pt x="442" y="30"/>
                    <a:pt x="447" y="28"/>
                    <a:pt x="447" y="30"/>
                  </a:cubicBezTo>
                  <a:cubicBezTo>
                    <a:pt x="444" y="29"/>
                    <a:pt x="440" y="32"/>
                    <a:pt x="442" y="34"/>
                  </a:cubicBezTo>
                  <a:cubicBezTo>
                    <a:pt x="443" y="31"/>
                    <a:pt x="450" y="32"/>
                    <a:pt x="450" y="34"/>
                  </a:cubicBezTo>
                  <a:cubicBezTo>
                    <a:pt x="448" y="34"/>
                    <a:pt x="442" y="33"/>
                    <a:pt x="443" y="35"/>
                  </a:cubicBezTo>
                  <a:close/>
                  <a:moveTo>
                    <a:pt x="446" y="32"/>
                  </a:moveTo>
                  <a:cubicBezTo>
                    <a:pt x="446" y="31"/>
                    <a:pt x="448" y="30"/>
                    <a:pt x="449" y="30"/>
                  </a:cubicBezTo>
                  <a:cubicBezTo>
                    <a:pt x="448" y="31"/>
                    <a:pt x="452" y="30"/>
                    <a:pt x="453" y="31"/>
                  </a:cubicBezTo>
                  <a:cubicBezTo>
                    <a:pt x="450" y="32"/>
                    <a:pt x="448" y="32"/>
                    <a:pt x="446" y="32"/>
                  </a:cubicBezTo>
                  <a:close/>
                  <a:moveTo>
                    <a:pt x="388" y="18"/>
                  </a:moveTo>
                  <a:cubicBezTo>
                    <a:pt x="390" y="17"/>
                    <a:pt x="393" y="17"/>
                    <a:pt x="396" y="18"/>
                  </a:cubicBezTo>
                  <a:cubicBezTo>
                    <a:pt x="393" y="19"/>
                    <a:pt x="388" y="20"/>
                    <a:pt x="388" y="18"/>
                  </a:cubicBezTo>
                  <a:close/>
                  <a:moveTo>
                    <a:pt x="409" y="29"/>
                  </a:moveTo>
                  <a:cubicBezTo>
                    <a:pt x="408" y="29"/>
                    <a:pt x="407" y="30"/>
                    <a:pt x="406" y="28"/>
                  </a:cubicBezTo>
                  <a:cubicBezTo>
                    <a:pt x="407" y="27"/>
                    <a:pt x="410" y="28"/>
                    <a:pt x="409" y="29"/>
                  </a:cubicBezTo>
                  <a:close/>
                  <a:moveTo>
                    <a:pt x="420" y="30"/>
                  </a:moveTo>
                  <a:cubicBezTo>
                    <a:pt x="418" y="31"/>
                    <a:pt x="414" y="31"/>
                    <a:pt x="415" y="29"/>
                  </a:cubicBezTo>
                  <a:cubicBezTo>
                    <a:pt x="416" y="30"/>
                    <a:pt x="418" y="29"/>
                    <a:pt x="420" y="30"/>
                  </a:cubicBezTo>
                  <a:close/>
                  <a:moveTo>
                    <a:pt x="400" y="17"/>
                  </a:moveTo>
                  <a:cubicBezTo>
                    <a:pt x="400" y="18"/>
                    <a:pt x="398" y="19"/>
                    <a:pt x="396" y="18"/>
                  </a:cubicBezTo>
                  <a:cubicBezTo>
                    <a:pt x="398" y="17"/>
                    <a:pt x="399" y="17"/>
                    <a:pt x="400" y="17"/>
                  </a:cubicBezTo>
                  <a:close/>
                  <a:moveTo>
                    <a:pt x="491" y="70"/>
                  </a:moveTo>
                  <a:cubicBezTo>
                    <a:pt x="491" y="72"/>
                    <a:pt x="488" y="71"/>
                    <a:pt x="489" y="73"/>
                  </a:cubicBezTo>
                  <a:cubicBezTo>
                    <a:pt x="486" y="72"/>
                    <a:pt x="490" y="69"/>
                    <a:pt x="491" y="70"/>
                  </a:cubicBezTo>
                  <a:close/>
                  <a:moveTo>
                    <a:pt x="497" y="70"/>
                  </a:moveTo>
                  <a:cubicBezTo>
                    <a:pt x="497" y="72"/>
                    <a:pt x="494" y="71"/>
                    <a:pt x="493" y="73"/>
                  </a:cubicBezTo>
                  <a:cubicBezTo>
                    <a:pt x="491" y="72"/>
                    <a:pt x="491" y="72"/>
                    <a:pt x="491" y="72"/>
                  </a:cubicBezTo>
                  <a:cubicBezTo>
                    <a:pt x="493" y="71"/>
                    <a:pt x="495" y="69"/>
                    <a:pt x="497" y="70"/>
                  </a:cubicBezTo>
                  <a:close/>
                  <a:moveTo>
                    <a:pt x="434" y="30"/>
                  </a:moveTo>
                  <a:cubicBezTo>
                    <a:pt x="433" y="30"/>
                    <a:pt x="429" y="31"/>
                    <a:pt x="429" y="29"/>
                  </a:cubicBezTo>
                  <a:cubicBezTo>
                    <a:pt x="431" y="30"/>
                    <a:pt x="432" y="29"/>
                    <a:pt x="434" y="30"/>
                  </a:cubicBezTo>
                  <a:close/>
                  <a:moveTo>
                    <a:pt x="424" y="19"/>
                  </a:moveTo>
                  <a:cubicBezTo>
                    <a:pt x="423" y="20"/>
                    <a:pt x="422" y="21"/>
                    <a:pt x="420" y="20"/>
                  </a:cubicBezTo>
                  <a:cubicBezTo>
                    <a:pt x="422" y="19"/>
                    <a:pt x="423" y="18"/>
                    <a:pt x="424" y="19"/>
                  </a:cubicBezTo>
                  <a:close/>
                  <a:moveTo>
                    <a:pt x="456" y="33"/>
                  </a:moveTo>
                  <a:cubicBezTo>
                    <a:pt x="457" y="33"/>
                    <a:pt x="459" y="33"/>
                    <a:pt x="460" y="33"/>
                  </a:cubicBezTo>
                  <a:cubicBezTo>
                    <a:pt x="458" y="34"/>
                    <a:pt x="458" y="36"/>
                    <a:pt x="456" y="35"/>
                  </a:cubicBezTo>
                  <a:cubicBezTo>
                    <a:pt x="457" y="34"/>
                    <a:pt x="454" y="34"/>
                    <a:pt x="456" y="33"/>
                  </a:cubicBezTo>
                  <a:close/>
                  <a:moveTo>
                    <a:pt x="467" y="36"/>
                  </a:moveTo>
                  <a:cubicBezTo>
                    <a:pt x="468" y="37"/>
                    <a:pt x="469" y="37"/>
                    <a:pt x="469" y="37"/>
                  </a:cubicBezTo>
                  <a:cubicBezTo>
                    <a:pt x="468" y="38"/>
                    <a:pt x="468" y="38"/>
                    <a:pt x="468" y="38"/>
                  </a:cubicBezTo>
                  <a:cubicBezTo>
                    <a:pt x="469" y="38"/>
                    <a:pt x="469" y="38"/>
                    <a:pt x="468" y="38"/>
                  </a:cubicBezTo>
                  <a:cubicBezTo>
                    <a:pt x="465" y="37"/>
                    <a:pt x="468" y="40"/>
                    <a:pt x="466" y="40"/>
                  </a:cubicBezTo>
                  <a:cubicBezTo>
                    <a:pt x="465" y="40"/>
                    <a:pt x="464" y="41"/>
                    <a:pt x="462" y="39"/>
                  </a:cubicBezTo>
                  <a:cubicBezTo>
                    <a:pt x="465" y="38"/>
                    <a:pt x="465" y="37"/>
                    <a:pt x="467" y="36"/>
                  </a:cubicBezTo>
                  <a:close/>
                  <a:moveTo>
                    <a:pt x="461" y="30"/>
                  </a:moveTo>
                  <a:cubicBezTo>
                    <a:pt x="461" y="31"/>
                    <a:pt x="463" y="31"/>
                    <a:pt x="462" y="32"/>
                  </a:cubicBezTo>
                  <a:cubicBezTo>
                    <a:pt x="460" y="31"/>
                    <a:pt x="457" y="33"/>
                    <a:pt x="455" y="31"/>
                  </a:cubicBezTo>
                  <a:cubicBezTo>
                    <a:pt x="458" y="30"/>
                    <a:pt x="459" y="31"/>
                    <a:pt x="461" y="30"/>
                  </a:cubicBezTo>
                  <a:close/>
                  <a:moveTo>
                    <a:pt x="611" y="134"/>
                  </a:moveTo>
                  <a:cubicBezTo>
                    <a:pt x="613" y="135"/>
                    <a:pt x="611" y="136"/>
                    <a:pt x="610" y="137"/>
                  </a:cubicBezTo>
                  <a:cubicBezTo>
                    <a:pt x="609" y="136"/>
                    <a:pt x="608" y="136"/>
                    <a:pt x="608" y="136"/>
                  </a:cubicBezTo>
                  <a:cubicBezTo>
                    <a:pt x="608" y="135"/>
                    <a:pt x="610" y="134"/>
                    <a:pt x="611" y="134"/>
                  </a:cubicBezTo>
                  <a:close/>
                  <a:moveTo>
                    <a:pt x="521" y="69"/>
                  </a:moveTo>
                  <a:cubicBezTo>
                    <a:pt x="523" y="68"/>
                    <a:pt x="524" y="69"/>
                    <a:pt x="526" y="70"/>
                  </a:cubicBezTo>
                  <a:cubicBezTo>
                    <a:pt x="524" y="71"/>
                    <a:pt x="524" y="74"/>
                    <a:pt x="521" y="72"/>
                  </a:cubicBezTo>
                  <a:cubicBezTo>
                    <a:pt x="523" y="71"/>
                    <a:pt x="524" y="70"/>
                    <a:pt x="521" y="69"/>
                  </a:cubicBezTo>
                  <a:close/>
                  <a:moveTo>
                    <a:pt x="479" y="37"/>
                  </a:moveTo>
                  <a:cubicBezTo>
                    <a:pt x="477" y="37"/>
                    <a:pt x="477" y="36"/>
                    <a:pt x="477" y="35"/>
                  </a:cubicBezTo>
                  <a:cubicBezTo>
                    <a:pt x="473" y="37"/>
                    <a:pt x="467" y="36"/>
                    <a:pt x="465" y="33"/>
                  </a:cubicBezTo>
                  <a:cubicBezTo>
                    <a:pt x="469" y="35"/>
                    <a:pt x="475" y="34"/>
                    <a:pt x="478" y="33"/>
                  </a:cubicBezTo>
                  <a:cubicBezTo>
                    <a:pt x="477" y="33"/>
                    <a:pt x="478" y="34"/>
                    <a:pt x="479" y="35"/>
                  </a:cubicBezTo>
                  <a:cubicBezTo>
                    <a:pt x="479" y="34"/>
                    <a:pt x="479" y="34"/>
                    <a:pt x="481" y="34"/>
                  </a:cubicBezTo>
                  <a:cubicBezTo>
                    <a:pt x="482" y="34"/>
                    <a:pt x="482" y="35"/>
                    <a:pt x="482" y="35"/>
                  </a:cubicBezTo>
                  <a:cubicBezTo>
                    <a:pt x="483" y="33"/>
                    <a:pt x="483" y="35"/>
                    <a:pt x="485" y="35"/>
                  </a:cubicBezTo>
                  <a:cubicBezTo>
                    <a:pt x="483" y="33"/>
                    <a:pt x="487" y="33"/>
                    <a:pt x="488" y="34"/>
                  </a:cubicBezTo>
                  <a:cubicBezTo>
                    <a:pt x="488" y="35"/>
                    <a:pt x="486" y="35"/>
                    <a:pt x="484" y="36"/>
                  </a:cubicBezTo>
                  <a:cubicBezTo>
                    <a:pt x="481" y="36"/>
                    <a:pt x="480" y="35"/>
                    <a:pt x="479" y="37"/>
                  </a:cubicBezTo>
                  <a:close/>
                  <a:moveTo>
                    <a:pt x="439" y="8"/>
                  </a:moveTo>
                  <a:cubicBezTo>
                    <a:pt x="442" y="10"/>
                    <a:pt x="444" y="6"/>
                    <a:pt x="446" y="6"/>
                  </a:cubicBezTo>
                  <a:cubicBezTo>
                    <a:pt x="448" y="8"/>
                    <a:pt x="445" y="8"/>
                    <a:pt x="444" y="10"/>
                  </a:cubicBezTo>
                  <a:cubicBezTo>
                    <a:pt x="443" y="8"/>
                    <a:pt x="441" y="10"/>
                    <a:pt x="440" y="10"/>
                  </a:cubicBezTo>
                  <a:cubicBezTo>
                    <a:pt x="439" y="10"/>
                    <a:pt x="439" y="9"/>
                    <a:pt x="439" y="8"/>
                  </a:cubicBezTo>
                  <a:close/>
                  <a:moveTo>
                    <a:pt x="478" y="31"/>
                  </a:moveTo>
                  <a:cubicBezTo>
                    <a:pt x="480" y="32"/>
                    <a:pt x="483" y="32"/>
                    <a:pt x="485" y="32"/>
                  </a:cubicBezTo>
                  <a:cubicBezTo>
                    <a:pt x="483" y="33"/>
                    <a:pt x="482" y="33"/>
                    <a:pt x="480" y="33"/>
                  </a:cubicBezTo>
                  <a:cubicBezTo>
                    <a:pt x="481" y="32"/>
                    <a:pt x="476" y="33"/>
                    <a:pt x="478" y="31"/>
                  </a:cubicBezTo>
                  <a:close/>
                  <a:moveTo>
                    <a:pt x="459" y="13"/>
                  </a:moveTo>
                  <a:cubicBezTo>
                    <a:pt x="459" y="14"/>
                    <a:pt x="456" y="16"/>
                    <a:pt x="455" y="15"/>
                  </a:cubicBezTo>
                  <a:cubicBezTo>
                    <a:pt x="456" y="15"/>
                    <a:pt x="457" y="13"/>
                    <a:pt x="459" y="13"/>
                  </a:cubicBezTo>
                  <a:close/>
                  <a:moveTo>
                    <a:pt x="456" y="7"/>
                  </a:moveTo>
                  <a:cubicBezTo>
                    <a:pt x="454" y="8"/>
                    <a:pt x="453" y="7"/>
                    <a:pt x="452" y="8"/>
                  </a:cubicBezTo>
                  <a:cubicBezTo>
                    <a:pt x="453" y="9"/>
                    <a:pt x="454" y="9"/>
                    <a:pt x="453" y="10"/>
                  </a:cubicBezTo>
                  <a:cubicBezTo>
                    <a:pt x="452" y="10"/>
                    <a:pt x="447" y="10"/>
                    <a:pt x="447" y="8"/>
                  </a:cubicBezTo>
                  <a:cubicBezTo>
                    <a:pt x="450" y="7"/>
                    <a:pt x="452" y="6"/>
                    <a:pt x="456" y="7"/>
                  </a:cubicBezTo>
                  <a:close/>
                  <a:moveTo>
                    <a:pt x="491" y="34"/>
                  </a:moveTo>
                  <a:cubicBezTo>
                    <a:pt x="492" y="36"/>
                    <a:pt x="495" y="33"/>
                    <a:pt x="495" y="35"/>
                  </a:cubicBezTo>
                  <a:cubicBezTo>
                    <a:pt x="493" y="36"/>
                    <a:pt x="489" y="36"/>
                    <a:pt x="491" y="34"/>
                  </a:cubicBezTo>
                  <a:close/>
                  <a:moveTo>
                    <a:pt x="480" y="22"/>
                  </a:moveTo>
                  <a:cubicBezTo>
                    <a:pt x="478" y="22"/>
                    <a:pt x="476" y="22"/>
                    <a:pt x="474" y="22"/>
                  </a:cubicBezTo>
                  <a:cubicBezTo>
                    <a:pt x="474" y="21"/>
                    <a:pt x="480" y="20"/>
                    <a:pt x="480" y="22"/>
                  </a:cubicBezTo>
                  <a:close/>
                  <a:moveTo>
                    <a:pt x="461" y="9"/>
                  </a:moveTo>
                  <a:cubicBezTo>
                    <a:pt x="460" y="10"/>
                    <a:pt x="460" y="10"/>
                    <a:pt x="460" y="11"/>
                  </a:cubicBezTo>
                  <a:cubicBezTo>
                    <a:pt x="458" y="10"/>
                    <a:pt x="454" y="10"/>
                    <a:pt x="455" y="9"/>
                  </a:cubicBezTo>
                  <a:cubicBezTo>
                    <a:pt x="457" y="10"/>
                    <a:pt x="459" y="8"/>
                    <a:pt x="461" y="9"/>
                  </a:cubicBezTo>
                  <a:close/>
                  <a:moveTo>
                    <a:pt x="513" y="34"/>
                  </a:moveTo>
                  <a:cubicBezTo>
                    <a:pt x="510" y="35"/>
                    <a:pt x="505" y="35"/>
                    <a:pt x="500" y="35"/>
                  </a:cubicBezTo>
                  <a:cubicBezTo>
                    <a:pt x="501" y="36"/>
                    <a:pt x="502" y="37"/>
                    <a:pt x="501" y="37"/>
                  </a:cubicBezTo>
                  <a:cubicBezTo>
                    <a:pt x="500" y="35"/>
                    <a:pt x="499" y="37"/>
                    <a:pt x="496" y="35"/>
                  </a:cubicBezTo>
                  <a:cubicBezTo>
                    <a:pt x="498" y="34"/>
                    <a:pt x="499" y="34"/>
                    <a:pt x="498" y="32"/>
                  </a:cubicBezTo>
                  <a:cubicBezTo>
                    <a:pt x="502" y="35"/>
                    <a:pt x="508" y="32"/>
                    <a:pt x="513" y="34"/>
                  </a:cubicBezTo>
                  <a:close/>
                  <a:moveTo>
                    <a:pt x="644" y="135"/>
                  </a:moveTo>
                  <a:cubicBezTo>
                    <a:pt x="643" y="135"/>
                    <a:pt x="641" y="137"/>
                    <a:pt x="639" y="135"/>
                  </a:cubicBezTo>
                  <a:cubicBezTo>
                    <a:pt x="641" y="135"/>
                    <a:pt x="645" y="134"/>
                    <a:pt x="644" y="135"/>
                  </a:cubicBezTo>
                  <a:close/>
                  <a:moveTo>
                    <a:pt x="558" y="70"/>
                  </a:moveTo>
                  <a:cubicBezTo>
                    <a:pt x="559" y="71"/>
                    <a:pt x="560" y="71"/>
                    <a:pt x="561" y="70"/>
                  </a:cubicBezTo>
                  <a:cubicBezTo>
                    <a:pt x="563" y="72"/>
                    <a:pt x="558" y="74"/>
                    <a:pt x="555" y="73"/>
                  </a:cubicBezTo>
                  <a:cubicBezTo>
                    <a:pt x="558" y="72"/>
                    <a:pt x="558" y="71"/>
                    <a:pt x="558" y="70"/>
                  </a:cubicBezTo>
                  <a:close/>
                  <a:moveTo>
                    <a:pt x="472" y="10"/>
                  </a:moveTo>
                  <a:cubicBezTo>
                    <a:pt x="468" y="11"/>
                    <a:pt x="465" y="10"/>
                    <a:pt x="462" y="10"/>
                  </a:cubicBezTo>
                  <a:cubicBezTo>
                    <a:pt x="464" y="9"/>
                    <a:pt x="464" y="9"/>
                    <a:pt x="464" y="9"/>
                  </a:cubicBezTo>
                  <a:cubicBezTo>
                    <a:pt x="466" y="10"/>
                    <a:pt x="469" y="9"/>
                    <a:pt x="472" y="10"/>
                  </a:cubicBezTo>
                  <a:close/>
                  <a:moveTo>
                    <a:pt x="522" y="45"/>
                  </a:moveTo>
                  <a:cubicBezTo>
                    <a:pt x="519" y="45"/>
                    <a:pt x="515" y="46"/>
                    <a:pt x="514" y="44"/>
                  </a:cubicBezTo>
                  <a:cubicBezTo>
                    <a:pt x="516" y="45"/>
                    <a:pt x="521" y="43"/>
                    <a:pt x="522" y="45"/>
                  </a:cubicBezTo>
                  <a:close/>
                  <a:moveTo>
                    <a:pt x="517" y="38"/>
                  </a:moveTo>
                  <a:cubicBezTo>
                    <a:pt x="519" y="40"/>
                    <a:pt x="522" y="38"/>
                    <a:pt x="525" y="40"/>
                  </a:cubicBezTo>
                  <a:cubicBezTo>
                    <a:pt x="522" y="41"/>
                    <a:pt x="516" y="40"/>
                    <a:pt x="515" y="39"/>
                  </a:cubicBezTo>
                  <a:cubicBezTo>
                    <a:pt x="516" y="40"/>
                    <a:pt x="517" y="39"/>
                    <a:pt x="517" y="38"/>
                  </a:cubicBezTo>
                  <a:close/>
                  <a:moveTo>
                    <a:pt x="476" y="9"/>
                  </a:moveTo>
                  <a:cubicBezTo>
                    <a:pt x="475" y="10"/>
                    <a:pt x="477" y="10"/>
                    <a:pt x="476" y="11"/>
                  </a:cubicBezTo>
                  <a:cubicBezTo>
                    <a:pt x="475" y="10"/>
                    <a:pt x="474" y="11"/>
                    <a:pt x="472" y="10"/>
                  </a:cubicBezTo>
                  <a:cubicBezTo>
                    <a:pt x="473" y="9"/>
                    <a:pt x="475" y="8"/>
                    <a:pt x="476" y="9"/>
                  </a:cubicBezTo>
                  <a:close/>
                  <a:moveTo>
                    <a:pt x="486" y="10"/>
                  </a:moveTo>
                  <a:cubicBezTo>
                    <a:pt x="484" y="12"/>
                    <a:pt x="482" y="11"/>
                    <a:pt x="481" y="11"/>
                  </a:cubicBezTo>
                  <a:cubicBezTo>
                    <a:pt x="482" y="11"/>
                    <a:pt x="484" y="9"/>
                    <a:pt x="486" y="10"/>
                  </a:cubicBezTo>
                  <a:close/>
                  <a:moveTo>
                    <a:pt x="517" y="34"/>
                  </a:moveTo>
                  <a:cubicBezTo>
                    <a:pt x="521" y="32"/>
                    <a:pt x="521" y="34"/>
                    <a:pt x="523" y="36"/>
                  </a:cubicBezTo>
                  <a:cubicBezTo>
                    <a:pt x="522" y="36"/>
                    <a:pt x="522" y="37"/>
                    <a:pt x="522" y="37"/>
                  </a:cubicBezTo>
                  <a:cubicBezTo>
                    <a:pt x="521" y="37"/>
                    <a:pt x="521" y="37"/>
                    <a:pt x="521" y="37"/>
                  </a:cubicBezTo>
                  <a:cubicBezTo>
                    <a:pt x="522" y="35"/>
                    <a:pt x="520" y="34"/>
                    <a:pt x="517" y="34"/>
                  </a:cubicBezTo>
                  <a:close/>
                  <a:moveTo>
                    <a:pt x="481" y="5"/>
                  </a:moveTo>
                  <a:cubicBezTo>
                    <a:pt x="484" y="6"/>
                    <a:pt x="487" y="4"/>
                    <a:pt x="489" y="6"/>
                  </a:cubicBezTo>
                  <a:cubicBezTo>
                    <a:pt x="487" y="6"/>
                    <a:pt x="487" y="9"/>
                    <a:pt x="485" y="9"/>
                  </a:cubicBezTo>
                  <a:cubicBezTo>
                    <a:pt x="482" y="8"/>
                    <a:pt x="485" y="6"/>
                    <a:pt x="483" y="6"/>
                  </a:cubicBezTo>
                  <a:cubicBezTo>
                    <a:pt x="482" y="7"/>
                    <a:pt x="484" y="8"/>
                    <a:pt x="481" y="8"/>
                  </a:cubicBezTo>
                  <a:cubicBezTo>
                    <a:pt x="480" y="7"/>
                    <a:pt x="481" y="6"/>
                    <a:pt x="481" y="5"/>
                  </a:cubicBezTo>
                  <a:close/>
                  <a:moveTo>
                    <a:pt x="494" y="10"/>
                  </a:moveTo>
                  <a:cubicBezTo>
                    <a:pt x="493" y="11"/>
                    <a:pt x="493" y="12"/>
                    <a:pt x="491" y="12"/>
                  </a:cubicBezTo>
                  <a:cubicBezTo>
                    <a:pt x="490" y="11"/>
                    <a:pt x="489" y="12"/>
                    <a:pt x="487" y="11"/>
                  </a:cubicBezTo>
                  <a:cubicBezTo>
                    <a:pt x="488" y="11"/>
                    <a:pt x="488" y="10"/>
                    <a:pt x="488" y="10"/>
                  </a:cubicBezTo>
                  <a:cubicBezTo>
                    <a:pt x="490" y="12"/>
                    <a:pt x="491" y="10"/>
                    <a:pt x="494" y="10"/>
                  </a:cubicBezTo>
                  <a:close/>
                  <a:moveTo>
                    <a:pt x="536" y="35"/>
                  </a:moveTo>
                  <a:cubicBezTo>
                    <a:pt x="533" y="35"/>
                    <a:pt x="526" y="38"/>
                    <a:pt x="527" y="35"/>
                  </a:cubicBezTo>
                  <a:cubicBezTo>
                    <a:pt x="530" y="36"/>
                    <a:pt x="533" y="33"/>
                    <a:pt x="536" y="35"/>
                  </a:cubicBezTo>
                  <a:close/>
                  <a:moveTo>
                    <a:pt x="551" y="41"/>
                  </a:moveTo>
                  <a:cubicBezTo>
                    <a:pt x="550" y="41"/>
                    <a:pt x="548" y="42"/>
                    <a:pt x="547" y="41"/>
                  </a:cubicBezTo>
                  <a:cubicBezTo>
                    <a:pt x="547" y="40"/>
                    <a:pt x="550" y="39"/>
                    <a:pt x="551" y="41"/>
                  </a:cubicBezTo>
                  <a:close/>
                  <a:moveTo>
                    <a:pt x="552" y="37"/>
                  </a:moveTo>
                  <a:cubicBezTo>
                    <a:pt x="549" y="36"/>
                    <a:pt x="540" y="38"/>
                    <a:pt x="541" y="35"/>
                  </a:cubicBezTo>
                  <a:cubicBezTo>
                    <a:pt x="544" y="37"/>
                    <a:pt x="550" y="35"/>
                    <a:pt x="552" y="37"/>
                  </a:cubicBezTo>
                  <a:close/>
                  <a:moveTo>
                    <a:pt x="570" y="46"/>
                  </a:moveTo>
                  <a:cubicBezTo>
                    <a:pt x="568" y="47"/>
                    <a:pt x="567" y="47"/>
                    <a:pt x="566" y="46"/>
                  </a:cubicBezTo>
                  <a:cubicBezTo>
                    <a:pt x="566" y="45"/>
                    <a:pt x="568" y="45"/>
                    <a:pt x="570" y="46"/>
                  </a:cubicBezTo>
                  <a:close/>
                  <a:moveTo>
                    <a:pt x="566" y="41"/>
                  </a:moveTo>
                  <a:cubicBezTo>
                    <a:pt x="569" y="44"/>
                    <a:pt x="572" y="41"/>
                    <a:pt x="575" y="43"/>
                  </a:cubicBezTo>
                  <a:cubicBezTo>
                    <a:pt x="573" y="45"/>
                    <a:pt x="568" y="43"/>
                    <a:pt x="564" y="43"/>
                  </a:cubicBezTo>
                  <a:cubicBezTo>
                    <a:pt x="566" y="42"/>
                    <a:pt x="564" y="41"/>
                    <a:pt x="566" y="41"/>
                  </a:cubicBezTo>
                  <a:close/>
                  <a:moveTo>
                    <a:pt x="568" y="39"/>
                  </a:moveTo>
                  <a:cubicBezTo>
                    <a:pt x="571" y="41"/>
                    <a:pt x="571" y="37"/>
                    <a:pt x="575" y="38"/>
                  </a:cubicBezTo>
                  <a:cubicBezTo>
                    <a:pt x="572" y="40"/>
                    <a:pt x="573" y="39"/>
                    <a:pt x="572" y="41"/>
                  </a:cubicBezTo>
                  <a:cubicBezTo>
                    <a:pt x="570" y="41"/>
                    <a:pt x="566" y="41"/>
                    <a:pt x="568" y="39"/>
                  </a:cubicBezTo>
                  <a:close/>
                  <a:moveTo>
                    <a:pt x="586" y="40"/>
                  </a:moveTo>
                  <a:cubicBezTo>
                    <a:pt x="584" y="42"/>
                    <a:pt x="582" y="42"/>
                    <a:pt x="581" y="41"/>
                  </a:cubicBezTo>
                  <a:cubicBezTo>
                    <a:pt x="581" y="40"/>
                    <a:pt x="584" y="39"/>
                    <a:pt x="586" y="40"/>
                  </a:cubicBezTo>
                  <a:close/>
                  <a:moveTo>
                    <a:pt x="552" y="14"/>
                  </a:moveTo>
                  <a:cubicBezTo>
                    <a:pt x="550" y="16"/>
                    <a:pt x="548" y="15"/>
                    <a:pt x="546" y="15"/>
                  </a:cubicBezTo>
                  <a:cubicBezTo>
                    <a:pt x="548" y="14"/>
                    <a:pt x="550" y="13"/>
                    <a:pt x="552" y="14"/>
                  </a:cubicBezTo>
                  <a:close/>
                  <a:moveTo>
                    <a:pt x="551" y="13"/>
                  </a:moveTo>
                  <a:cubicBezTo>
                    <a:pt x="550" y="14"/>
                    <a:pt x="546" y="13"/>
                    <a:pt x="547" y="12"/>
                  </a:cubicBezTo>
                  <a:cubicBezTo>
                    <a:pt x="548" y="13"/>
                    <a:pt x="550" y="11"/>
                    <a:pt x="551" y="13"/>
                  </a:cubicBezTo>
                  <a:close/>
                  <a:moveTo>
                    <a:pt x="559" y="17"/>
                  </a:moveTo>
                  <a:cubicBezTo>
                    <a:pt x="558" y="17"/>
                    <a:pt x="560" y="18"/>
                    <a:pt x="560" y="19"/>
                  </a:cubicBezTo>
                  <a:cubicBezTo>
                    <a:pt x="558" y="20"/>
                    <a:pt x="557" y="20"/>
                    <a:pt x="556" y="19"/>
                  </a:cubicBezTo>
                  <a:cubicBezTo>
                    <a:pt x="557" y="18"/>
                    <a:pt x="556" y="16"/>
                    <a:pt x="559" y="17"/>
                  </a:cubicBezTo>
                  <a:close/>
                  <a:moveTo>
                    <a:pt x="559" y="9"/>
                  </a:moveTo>
                  <a:cubicBezTo>
                    <a:pt x="558" y="10"/>
                    <a:pt x="556" y="11"/>
                    <a:pt x="557" y="13"/>
                  </a:cubicBezTo>
                  <a:cubicBezTo>
                    <a:pt x="558" y="12"/>
                    <a:pt x="559" y="13"/>
                    <a:pt x="560" y="14"/>
                  </a:cubicBezTo>
                  <a:cubicBezTo>
                    <a:pt x="558" y="14"/>
                    <a:pt x="555" y="16"/>
                    <a:pt x="552" y="15"/>
                  </a:cubicBezTo>
                  <a:cubicBezTo>
                    <a:pt x="556" y="14"/>
                    <a:pt x="554" y="8"/>
                    <a:pt x="559" y="9"/>
                  </a:cubicBezTo>
                  <a:close/>
                  <a:moveTo>
                    <a:pt x="605" y="47"/>
                  </a:moveTo>
                  <a:cubicBezTo>
                    <a:pt x="604" y="48"/>
                    <a:pt x="600" y="48"/>
                    <a:pt x="601" y="47"/>
                  </a:cubicBezTo>
                  <a:cubicBezTo>
                    <a:pt x="602" y="47"/>
                    <a:pt x="604" y="46"/>
                    <a:pt x="605" y="47"/>
                  </a:cubicBezTo>
                  <a:close/>
                  <a:moveTo>
                    <a:pt x="566" y="15"/>
                  </a:moveTo>
                  <a:cubicBezTo>
                    <a:pt x="565" y="16"/>
                    <a:pt x="564" y="16"/>
                    <a:pt x="562" y="15"/>
                  </a:cubicBezTo>
                  <a:cubicBezTo>
                    <a:pt x="564" y="14"/>
                    <a:pt x="565" y="14"/>
                    <a:pt x="566" y="15"/>
                  </a:cubicBezTo>
                  <a:close/>
                  <a:moveTo>
                    <a:pt x="599" y="39"/>
                  </a:moveTo>
                  <a:cubicBezTo>
                    <a:pt x="601" y="39"/>
                    <a:pt x="606" y="39"/>
                    <a:pt x="607" y="41"/>
                  </a:cubicBezTo>
                  <a:cubicBezTo>
                    <a:pt x="609" y="40"/>
                    <a:pt x="612" y="42"/>
                    <a:pt x="613" y="39"/>
                  </a:cubicBezTo>
                  <a:cubicBezTo>
                    <a:pt x="615" y="41"/>
                    <a:pt x="615" y="41"/>
                    <a:pt x="615" y="41"/>
                  </a:cubicBezTo>
                  <a:cubicBezTo>
                    <a:pt x="613" y="42"/>
                    <a:pt x="612" y="41"/>
                    <a:pt x="612" y="42"/>
                  </a:cubicBezTo>
                  <a:cubicBezTo>
                    <a:pt x="609" y="41"/>
                    <a:pt x="607" y="41"/>
                    <a:pt x="607" y="43"/>
                  </a:cubicBezTo>
                  <a:cubicBezTo>
                    <a:pt x="604" y="43"/>
                    <a:pt x="606" y="42"/>
                    <a:pt x="606" y="41"/>
                  </a:cubicBezTo>
                  <a:cubicBezTo>
                    <a:pt x="603" y="43"/>
                    <a:pt x="603" y="43"/>
                    <a:pt x="603" y="43"/>
                  </a:cubicBezTo>
                  <a:cubicBezTo>
                    <a:pt x="600" y="41"/>
                    <a:pt x="603" y="40"/>
                    <a:pt x="599" y="39"/>
                  </a:cubicBezTo>
                  <a:close/>
                  <a:moveTo>
                    <a:pt x="618" y="42"/>
                  </a:moveTo>
                  <a:cubicBezTo>
                    <a:pt x="621" y="44"/>
                    <a:pt x="614" y="45"/>
                    <a:pt x="612" y="44"/>
                  </a:cubicBezTo>
                  <a:cubicBezTo>
                    <a:pt x="613" y="43"/>
                    <a:pt x="612" y="43"/>
                    <a:pt x="613" y="42"/>
                  </a:cubicBezTo>
                  <a:cubicBezTo>
                    <a:pt x="616" y="42"/>
                    <a:pt x="615" y="45"/>
                    <a:pt x="618" y="42"/>
                  </a:cubicBezTo>
                  <a:close/>
                  <a:moveTo>
                    <a:pt x="624" y="40"/>
                  </a:moveTo>
                  <a:cubicBezTo>
                    <a:pt x="626" y="41"/>
                    <a:pt x="624" y="42"/>
                    <a:pt x="622" y="44"/>
                  </a:cubicBezTo>
                  <a:cubicBezTo>
                    <a:pt x="621" y="43"/>
                    <a:pt x="620" y="44"/>
                    <a:pt x="619" y="43"/>
                  </a:cubicBezTo>
                  <a:cubicBezTo>
                    <a:pt x="621" y="41"/>
                    <a:pt x="622" y="42"/>
                    <a:pt x="624" y="40"/>
                  </a:cubicBezTo>
                  <a:close/>
                  <a:moveTo>
                    <a:pt x="636" y="48"/>
                  </a:moveTo>
                  <a:cubicBezTo>
                    <a:pt x="635" y="49"/>
                    <a:pt x="633" y="50"/>
                    <a:pt x="632" y="48"/>
                  </a:cubicBezTo>
                  <a:cubicBezTo>
                    <a:pt x="633" y="47"/>
                    <a:pt x="635" y="47"/>
                    <a:pt x="636" y="48"/>
                  </a:cubicBezTo>
                  <a:close/>
                  <a:moveTo>
                    <a:pt x="779" y="138"/>
                  </a:moveTo>
                  <a:cubicBezTo>
                    <a:pt x="780" y="138"/>
                    <a:pt x="784" y="137"/>
                    <a:pt x="783" y="139"/>
                  </a:cubicBezTo>
                  <a:cubicBezTo>
                    <a:pt x="782" y="138"/>
                    <a:pt x="780" y="139"/>
                    <a:pt x="780" y="140"/>
                  </a:cubicBezTo>
                  <a:cubicBezTo>
                    <a:pt x="779" y="139"/>
                    <a:pt x="778" y="139"/>
                    <a:pt x="779" y="138"/>
                  </a:cubicBezTo>
                  <a:close/>
                  <a:moveTo>
                    <a:pt x="665" y="44"/>
                  </a:moveTo>
                  <a:cubicBezTo>
                    <a:pt x="668" y="47"/>
                    <a:pt x="660" y="49"/>
                    <a:pt x="660" y="46"/>
                  </a:cubicBezTo>
                  <a:cubicBezTo>
                    <a:pt x="663" y="47"/>
                    <a:pt x="663" y="45"/>
                    <a:pt x="665" y="44"/>
                  </a:cubicBezTo>
                  <a:close/>
                  <a:moveTo>
                    <a:pt x="787" y="138"/>
                  </a:moveTo>
                  <a:cubicBezTo>
                    <a:pt x="790" y="138"/>
                    <a:pt x="795" y="137"/>
                    <a:pt x="796" y="140"/>
                  </a:cubicBezTo>
                  <a:cubicBezTo>
                    <a:pt x="792" y="138"/>
                    <a:pt x="794" y="141"/>
                    <a:pt x="793" y="142"/>
                  </a:cubicBezTo>
                  <a:cubicBezTo>
                    <a:pt x="791" y="141"/>
                    <a:pt x="792" y="140"/>
                    <a:pt x="792" y="138"/>
                  </a:cubicBezTo>
                  <a:cubicBezTo>
                    <a:pt x="790" y="140"/>
                    <a:pt x="787" y="140"/>
                    <a:pt x="787" y="138"/>
                  </a:cubicBezTo>
                  <a:close/>
                  <a:moveTo>
                    <a:pt x="803" y="139"/>
                  </a:moveTo>
                  <a:cubicBezTo>
                    <a:pt x="802" y="139"/>
                    <a:pt x="800" y="140"/>
                    <a:pt x="799" y="139"/>
                  </a:cubicBezTo>
                  <a:cubicBezTo>
                    <a:pt x="799" y="137"/>
                    <a:pt x="805" y="138"/>
                    <a:pt x="803" y="139"/>
                  </a:cubicBezTo>
                  <a:close/>
                  <a:moveTo>
                    <a:pt x="667" y="17"/>
                  </a:moveTo>
                  <a:cubicBezTo>
                    <a:pt x="665" y="18"/>
                    <a:pt x="663" y="18"/>
                    <a:pt x="661" y="17"/>
                  </a:cubicBezTo>
                  <a:cubicBezTo>
                    <a:pt x="663" y="15"/>
                    <a:pt x="665" y="16"/>
                    <a:pt x="667" y="17"/>
                  </a:cubicBezTo>
                  <a:close/>
                  <a:moveTo>
                    <a:pt x="676" y="15"/>
                  </a:moveTo>
                  <a:cubicBezTo>
                    <a:pt x="678" y="13"/>
                    <a:pt x="679" y="16"/>
                    <a:pt x="681" y="16"/>
                  </a:cubicBezTo>
                  <a:cubicBezTo>
                    <a:pt x="679" y="14"/>
                    <a:pt x="682" y="13"/>
                    <a:pt x="683" y="12"/>
                  </a:cubicBezTo>
                  <a:cubicBezTo>
                    <a:pt x="686" y="13"/>
                    <a:pt x="680" y="15"/>
                    <a:pt x="682" y="16"/>
                  </a:cubicBezTo>
                  <a:cubicBezTo>
                    <a:pt x="683" y="16"/>
                    <a:pt x="682" y="15"/>
                    <a:pt x="684" y="15"/>
                  </a:cubicBezTo>
                  <a:cubicBezTo>
                    <a:pt x="685" y="15"/>
                    <a:pt x="688" y="16"/>
                    <a:pt x="687" y="17"/>
                  </a:cubicBezTo>
                  <a:cubicBezTo>
                    <a:pt x="684" y="15"/>
                    <a:pt x="672" y="21"/>
                    <a:pt x="675" y="16"/>
                  </a:cubicBezTo>
                  <a:cubicBezTo>
                    <a:pt x="673" y="16"/>
                    <a:pt x="668" y="17"/>
                    <a:pt x="668" y="15"/>
                  </a:cubicBezTo>
                  <a:cubicBezTo>
                    <a:pt x="669" y="14"/>
                    <a:pt x="675" y="14"/>
                    <a:pt x="676" y="15"/>
                  </a:cubicBezTo>
                  <a:close/>
                  <a:moveTo>
                    <a:pt x="680" y="12"/>
                  </a:moveTo>
                  <a:cubicBezTo>
                    <a:pt x="677" y="13"/>
                    <a:pt x="674" y="13"/>
                    <a:pt x="672" y="13"/>
                  </a:cubicBezTo>
                  <a:cubicBezTo>
                    <a:pt x="675" y="12"/>
                    <a:pt x="677" y="11"/>
                    <a:pt x="680" y="12"/>
                  </a:cubicBezTo>
                  <a:close/>
                  <a:moveTo>
                    <a:pt x="838" y="137"/>
                  </a:moveTo>
                  <a:cubicBezTo>
                    <a:pt x="840" y="138"/>
                    <a:pt x="846" y="135"/>
                    <a:pt x="846" y="138"/>
                  </a:cubicBezTo>
                  <a:cubicBezTo>
                    <a:pt x="843" y="137"/>
                    <a:pt x="838" y="139"/>
                    <a:pt x="838" y="137"/>
                  </a:cubicBezTo>
                  <a:close/>
                  <a:moveTo>
                    <a:pt x="690" y="11"/>
                  </a:moveTo>
                  <a:cubicBezTo>
                    <a:pt x="690" y="12"/>
                    <a:pt x="692" y="13"/>
                    <a:pt x="691" y="13"/>
                  </a:cubicBezTo>
                  <a:cubicBezTo>
                    <a:pt x="688" y="12"/>
                    <a:pt x="687" y="12"/>
                    <a:pt x="686" y="14"/>
                  </a:cubicBezTo>
                  <a:cubicBezTo>
                    <a:pt x="685" y="12"/>
                    <a:pt x="688" y="12"/>
                    <a:pt x="690" y="11"/>
                  </a:cubicBezTo>
                  <a:close/>
                  <a:moveTo>
                    <a:pt x="699" y="16"/>
                  </a:moveTo>
                  <a:cubicBezTo>
                    <a:pt x="700" y="17"/>
                    <a:pt x="702" y="15"/>
                    <a:pt x="703" y="17"/>
                  </a:cubicBezTo>
                  <a:cubicBezTo>
                    <a:pt x="701" y="18"/>
                    <a:pt x="698" y="17"/>
                    <a:pt x="699" y="16"/>
                  </a:cubicBezTo>
                  <a:close/>
                  <a:moveTo>
                    <a:pt x="696" y="8"/>
                  </a:moveTo>
                  <a:cubicBezTo>
                    <a:pt x="697" y="9"/>
                    <a:pt x="698" y="10"/>
                    <a:pt x="697" y="10"/>
                  </a:cubicBezTo>
                  <a:cubicBezTo>
                    <a:pt x="696" y="10"/>
                    <a:pt x="695" y="9"/>
                    <a:pt x="695" y="9"/>
                  </a:cubicBezTo>
                  <a:cubicBezTo>
                    <a:pt x="694" y="9"/>
                    <a:pt x="693" y="10"/>
                    <a:pt x="693" y="10"/>
                  </a:cubicBezTo>
                  <a:lnTo>
                    <a:pt x="696" y="8"/>
                  </a:lnTo>
                  <a:close/>
                  <a:moveTo>
                    <a:pt x="864" y="139"/>
                  </a:moveTo>
                  <a:cubicBezTo>
                    <a:pt x="863" y="139"/>
                    <a:pt x="864" y="140"/>
                    <a:pt x="862" y="140"/>
                  </a:cubicBezTo>
                  <a:cubicBezTo>
                    <a:pt x="861" y="139"/>
                    <a:pt x="860" y="139"/>
                    <a:pt x="859" y="139"/>
                  </a:cubicBezTo>
                  <a:cubicBezTo>
                    <a:pt x="861" y="138"/>
                    <a:pt x="862" y="137"/>
                    <a:pt x="864" y="139"/>
                  </a:cubicBezTo>
                  <a:close/>
                  <a:moveTo>
                    <a:pt x="718" y="16"/>
                  </a:moveTo>
                  <a:cubicBezTo>
                    <a:pt x="718" y="17"/>
                    <a:pt x="721" y="17"/>
                    <a:pt x="721" y="18"/>
                  </a:cubicBezTo>
                  <a:cubicBezTo>
                    <a:pt x="722" y="17"/>
                    <a:pt x="721" y="16"/>
                    <a:pt x="722" y="16"/>
                  </a:cubicBezTo>
                  <a:cubicBezTo>
                    <a:pt x="724" y="16"/>
                    <a:pt x="725" y="18"/>
                    <a:pt x="723" y="19"/>
                  </a:cubicBezTo>
                  <a:cubicBezTo>
                    <a:pt x="720" y="19"/>
                    <a:pt x="717" y="19"/>
                    <a:pt x="715" y="18"/>
                  </a:cubicBezTo>
                  <a:cubicBezTo>
                    <a:pt x="717" y="17"/>
                    <a:pt x="717" y="16"/>
                    <a:pt x="718" y="16"/>
                  </a:cubicBezTo>
                  <a:close/>
                  <a:moveTo>
                    <a:pt x="873" y="142"/>
                  </a:moveTo>
                  <a:cubicBezTo>
                    <a:pt x="871" y="141"/>
                    <a:pt x="871" y="141"/>
                    <a:pt x="871" y="141"/>
                  </a:cubicBezTo>
                  <a:cubicBezTo>
                    <a:pt x="873" y="139"/>
                    <a:pt x="876" y="141"/>
                    <a:pt x="873" y="142"/>
                  </a:cubicBezTo>
                  <a:close/>
                  <a:moveTo>
                    <a:pt x="732" y="19"/>
                  </a:moveTo>
                  <a:cubicBezTo>
                    <a:pt x="734" y="18"/>
                    <a:pt x="735" y="18"/>
                    <a:pt x="737" y="19"/>
                  </a:cubicBezTo>
                  <a:cubicBezTo>
                    <a:pt x="735" y="20"/>
                    <a:pt x="733" y="20"/>
                    <a:pt x="732" y="19"/>
                  </a:cubicBezTo>
                  <a:cubicBezTo>
                    <a:pt x="732" y="19"/>
                    <a:pt x="733" y="19"/>
                    <a:pt x="732" y="19"/>
                  </a:cubicBezTo>
                  <a:close/>
                  <a:moveTo>
                    <a:pt x="897" y="139"/>
                  </a:moveTo>
                  <a:cubicBezTo>
                    <a:pt x="898" y="139"/>
                    <a:pt x="899" y="139"/>
                    <a:pt x="900" y="140"/>
                  </a:cubicBezTo>
                  <a:cubicBezTo>
                    <a:pt x="899" y="140"/>
                    <a:pt x="900" y="143"/>
                    <a:pt x="898" y="142"/>
                  </a:cubicBezTo>
                  <a:cubicBezTo>
                    <a:pt x="900" y="141"/>
                    <a:pt x="898" y="140"/>
                    <a:pt x="897" y="141"/>
                  </a:cubicBezTo>
                  <a:cubicBezTo>
                    <a:pt x="897" y="141"/>
                    <a:pt x="897" y="142"/>
                    <a:pt x="897" y="143"/>
                  </a:cubicBezTo>
                  <a:cubicBezTo>
                    <a:pt x="896" y="142"/>
                    <a:pt x="895" y="143"/>
                    <a:pt x="894" y="142"/>
                  </a:cubicBezTo>
                  <a:cubicBezTo>
                    <a:pt x="896" y="141"/>
                    <a:pt x="894" y="140"/>
                    <a:pt x="897" y="139"/>
                  </a:cubicBezTo>
                  <a:close/>
                  <a:moveTo>
                    <a:pt x="748" y="16"/>
                  </a:moveTo>
                  <a:cubicBezTo>
                    <a:pt x="751" y="17"/>
                    <a:pt x="756" y="16"/>
                    <a:pt x="756" y="18"/>
                  </a:cubicBezTo>
                  <a:cubicBezTo>
                    <a:pt x="755" y="17"/>
                    <a:pt x="753" y="18"/>
                    <a:pt x="751" y="18"/>
                  </a:cubicBezTo>
                  <a:cubicBezTo>
                    <a:pt x="752" y="19"/>
                    <a:pt x="753" y="18"/>
                    <a:pt x="754" y="19"/>
                  </a:cubicBezTo>
                  <a:cubicBezTo>
                    <a:pt x="752" y="20"/>
                    <a:pt x="750" y="20"/>
                    <a:pt x="750" y="21"/>
                  </a:cubicBezTo>
                  <a:cubicBezTo>
                    <a:pt x="749" y="20"/>
                    <a:pt x="748" y="18"/>
                    <a:pt x="748" y="16"/>
                  </a:cubicBezTo>
                  <a:close/>
                  <a:moveTo>
                    <a:pt x="907" y="140"/>
                  </a:moveTo>
                  <a:cubicBezTo>
                    <a:pt x="906" y="140"/>
                    <a:pt x="907" y="141"/>
                    <a:pt x="905" y="142"/>
                  </a:cubicBezTo>
                  <a:cubicBezTo>
                    <a:pt x="904" y="141"/>
                    <a:pt x="905" y="139"/>
                    <a:pt x="907" y="140"/>
                  </a:cubicBezTo>
                  <a:close/>
                  <a:moveTo>
                    <a:pt x="759" y="19"/>
                  </a:moveTo>
                  <a:cubicBezTo>
                    <a:pt x="762" y="21"/>
                    <a:pt x="761" y="22"/>
                    <a:pt x="760" y="23"/>
                  </a:cubicBezTo>
                  <a:cubicBezTo>
                    <a:pt x="760" y="23"/>
                    <a:pt x="759" y="23"/>
                    <a:pt x="758" y="23"/>
                  </a:cubicBezTo>
                  <a:cubicBezTo>
                    <a:pt x="760" y="21"/>
                    <a:pt x="756" y="20"/>
                    <a:pt x="759" y="19"/>
                  </a:cubicBezTo>
                  <a:close/>
                  <a:moveTo>
                    <a:pt x="912" y="142"/>
                  </a:moveTo>
                  <a:cubicBezTo>
                    <a:pt x="910" y="143"/>
                    <a:pt x="909" y="143"/>
                    <a:pt x="908" y="142"/>
                  </a:cubicBezTo>
                  <a:cubicBezTo>
                    <a:pt x="909" y="141"/>
                    <a:pt x="911" y="141"/>
                    <a:pt x="912" y="142"/>
                  </a:cubicBezTo>
                  <a:close/>
                  <a:moveTo>
                    <a:pt x="766" y="18"/>
                  </a:moveTo>
                  <a:cubicBezTo>
                    <a:pt x="763" y="19"/>
                    <a:pt x="760" y="19"/>
                    <a:pt x="758" y="18"/>
                  </a:cubicBezTo>
                  <a:cubicBezTo>
                    <a:pt x="761" y="18"/>
                    <a:pt x="761" y="17"/>
                    <a:pt x="764" y="17"/>
                  </a:cubicBezTo>
                  <a:cubicBezTo>
                    <a:pt x="763" y="18"/>
                    <a:pt x="763" y="18"/>
                    <a:pt x="764" y="18"/>
                  </a:cubicBezTo>
                  <a:cubicBezTo>
                    <a:pt x="765" y="18"/>
                    <a:pt x="766" y="18"/>
                    <a:pt x="766" y="18"/>
                  </a:cubicBezTo>
                  <a:close/>
                  <a:moveTo>
                    <a:pt x="770" y="20"/>
                  </a:moveTo>
                  <a:cubicBezTo>
                    <a:pt x="770" y="21"/>
                    <a:pt x="771" y="21"/>
                    <a:pt x="771" y="22"/>
                  </a:cubicBezTo>
                  <a:cubicBezTo>
                    <a:pt x="767" y="23"/>
                    <a:pt x="764" y="23"/>
                    <a:pt x="762" y="21"/>
                  </a:cubicBezTo>
                  <a:cubicBezTo>
                    <a:pt x="763" y="21"/>
                    <a:pt x="762" y="20"/>
                    <a:pt x="764" y="19"/>
                  </a:cubicBezTo>
                  <a:cubicBezTo>
                    <a:pt x="766" y="20"/>
                    <a:pt x="768" y="19"/>
                    <a:pt x="770" y="20"/>
                  </a:cubicBezTo>
                  <a:close/>
                  <a:moveTo>
                    <a:pt x="925" y="141"/>
                  </a:moveTo>
                  <a:cubicBezTo>
                    <a:pt x="923" y="142"/>
                    <a:pt x="921" y="143"/>
                    <a:pt x="922" y="144"/>
                  </a:cubicBezTo>
                  <a:cubicBezTo>
                    <a:pt x="920" y="143"/>
                    <a:pt x="919" y="143"/>
                    <a:pt x="917" y="143"/>
                  </a:cubicBezTo>
                  <a:cubicBezTo>
                    <a:pt x="921" y="141"/>
                    <a:pt x="916" y="141"/>
                    <a:pt x="918" y="140"/>
                  </a:cubicBezTo>
                  <a:cubicBezTo>
                    <a:pt x="920" y="142"/>
                    <a:pt x="923" y="140"/>
                    <a:pt x="925" y="141"/>
                  </a:cubicBezTo>
                  <a:close/>
                  <a:moveTo>
                    <a:pt x="774" y="17"/>
                  </a:moveTo>
                  <a:cubicBezTo>
                    <a:pt x="775" y="17"/>
                    <a:pt x="775" y="18"/>
                    <a:pt x="776" y="19"/>
                  </a:cubicBezTo>
                  <a:cubicBezTo>
                    <a:pt x="776" y="18"/>
                    <a:pt x="776" y="18"/>
                    <a:pt x="776" y="18"/>
                  </a:cubicBezTo>
                  <a:cubicBezTo>
                    <a:pt x="779" y="19"/>
                    <a:pt x="777" y="19"/>
                    <a:pt x="776" y="20"/>
                  </a:cubicBezTo>
                  <a:cubicBezTo>
                    <a:pt x="775" y="19"/>
                    <a:pt x="774" y="19"/>
                    <a:pt x="774" y="19"/>
                  </a:cubicBezTo>
                  <a:cubicBezTo>
                    <a:pt x="774" y="20"/>
                    <a:pt x="773" y="20"/>
                    <a:pt x="772" y="20"/>
                  </a:cubicBezTo>
                  <a:cubicBezTo>
                    <a:pt x="772" y="20"/>
                    <a:pt x="771" y="20"/>
                    <a:pt x="771" y="19"/>
                  </a:cubicBezTo>
                  <a:cubicBezTo>
                    <a:pt x="774" y="18"/>
                    <a:pt x="773" y="18"/>
                    <a:pt x="774" y="17"/>
                  </a:cubicBezTo>
                  <a:close/>
                  <a:moveTo>
                    <a:pt x="781" y="22"/>
                  </a:moveTo>
                  <a:cubicBezTo>
                    <a:pt x="783" y="21"/>
                    <a:pt x="785" y="22"/>
                    <a:pt x="787" y="22"/>
                  </a:cubicBezTo>
                  <a:cubicBezTo>
                    <a:pt x="785" y="24"/>
                    <a:pt x="781" y="24"/>
                    <a:pt x="781" y="22"/>
                  </a:cubicBezTo>
                  <a:close/>
                  <a:moveTo>
                    <a:pt x="793" y="20"/>
                  </a:moveTo>
                  <a:cubicBezTo>
                    <a:pt x="795" y="20"/>
                    <a:pt x="797" y="19"/>
                    <a:pt x="798" y="20"/>
                  </a:cubicBezTo>
                  <a:cubicBezTo>
                    <a:pt x="796" y="22"/>
                    <a:pt x="795" y="20"/>
                    <a:pt x="794" y="21"/>
                  </a:cubicBezTo>
                  <a:cubicBezTo>
                    <a:pt x="794" y="21"/>
                    <a:pt x="795" y="21"/>
                    <a:pt x="794" y="22"/>
                  </a:cubicBezTo>
                  <a:cubicBezTo>
                    <a:pt x="793" y="21"/>
                    <a:pt x="793" y="21"/>
                    <a:pt x="793" y="20"/>
                  </a:cubicBezTo>
                  <a:close/>
                  <a:moveTo>
                    <a:pt x="805" y="24"/>
                  </a:moveTo>
                  <a:cubicBezTo>
                    <a:pt x="803" y="23"/>
                    <a:pt x="802" y="24"/>
                    <a:pt x="800" y="22"/>
                  </a:cubicBezTo>
                  <a:cubicBezTo>
                    <a:pt x="801" y="22"/>
                    <a:pt x="806" y="22"/>
                    <a:pt x="805" y="24"/>
                  </a:cubicBezTo>
                  <a:close/>
                  <a:moveTo>
                    <a:pt x="804" y="24"/>
                  </a:moveTo>
                  <a:cubicBezTo>
                    <a:pt x="804" y="24"/>
                    <a:pt x="805" y="24"/>
                    <a:pt x="806" y="24"/>
                  </a:cubicBezTo>
                  <a:cubicBezTo>
                    <a:pt x="807" y="25"/>
                    <a:pt x="807" y="25"/>
                    <a:pt x="806" y="26"/>
                  </a:cubicBezTo>
                  <a:cubicBezTo>
                    <a:pt x="806" y="26"/>
                    <a:pt x="805" y="26"/>
                    <a:pt x="804" y="25"/>
                  </a:cubicBezTo>
                  <a:cubicBezTo>
                    <a:pt x="805" y="25"/>
                    <a:pt x="803" y="25"/>
                    <a:pt x="804" y="24"/>
                  </a:cubicBezTo>
                  <a:close/>
                  <a:moveTo>
                    <a:pt x="816" y="26"/>
                  </a:moveTo>
                  <a:cubicBezTo>
                    <a:pt x="813" y="27"/>
                    <a:pt x="810" y="27"/>
                    <a:pt x="808" y="25"/>
                  </a:cubicBezTo>
                  <a:cubicBezTo>
                    <a:pt x="811" y="24"/>
                    <a:pt x="813" y="26"/>
                    <a:pt x="816" y="26"/>
                  </a:cubicBezTo>
                  <a:close/>
                  <a:moveTo>
                    <a:pt x="818" y="22"/>
                  </a:moveTo>
                  <a:cubicBezTo>
                    <a:pt x="817" y="24"/>
                    <a:pt x="813" y="24"/>
                    <a:pt x="811" y="23"/>
                  </a:cubicBezTo>
                  <a:cubicBezTo>
                    <a:pt x="813" y="22"/>
                    <a:pt x="816" y="21"/>
                    <a:pt x="818" y="22"/>
                  </a:cubicBezTo>
                  <a:close/>
                  <a:moveTo>
                    <a:pt x="831" y="27"/>
                  </a:moveTo>
                  <a:cubicBezTo>
                    <a:pt x="831" y="28"/>
                    <a:pt x="831" y="29"/>
                    <a:pt x="832" y="29"/>
                  </a:cubicBezTo>
                  <a:cubicBezTo>
                    <a:pt x="830" y="30"/>
                    <a:pt x="827" y="31"/>
                    <a:pt x="825" y="29"/>
                  </a:cubicBezTo>
                  <a:cubicBezTo>
                    <a:pt x="828" y="29"/>
                    <a:pt x="831" y="28"/>
                    <a:pt x="831" y="27"/>
                  </a:cubicBezTo>
                  <a:close/>
                  <a:moveTo>
                    <a:pt x="862" y="25"/>
                  </a:moveTo>
                  <a:cubicBezTo>
                    <a:pt x="861" y="26"/>
                    <a:pt x="864" y="25"/>
                    <a:pt x="864" y="27"/>
                  </a:cubicBezTo>
                  <a:cubicBezTo>
                    <a:pt x="863" y="28"/>
                    <a:pt x="860" y="26"/>
                    <a:pt x="861" y="25"/>
                  </a:cubicBezTo>
                  <a:cubicBezTo>
                    <a:pt x="862" y="26"/>
                    <a:pt x="861" y="25"/>
                    <a:pt x="862" y="25"/>
                  </a:cubicBezTo>
                  <a:close/>
                  <a:moveTo>
                    <a:pt x="1079" y="41"/>
                  </a:moveTo>
                  <a:cubicBezTo>
                    <a:pt x="1080" y="42"/>
                    <a:pt x="1082" y="41"/>
                    <a:pt x="1083" y="43"/>
                  </a:cubicBezTo>
                  <a:cubicBezTo>
                    <a:pt x="1080" y="44"/>
                    <a:pt x="1078" y="44"/>
                    <a:pt x="1076" y="44"/>
                  </a:cubicBezTo>
                  <a:cubicBezTo>
                    <a:pt x="1075" y="43"/>
                    <a:pt x="1075" y="43"/>
                    <a:pt x="1075" y="43"/>
                  </a:cubicBezTo>
                  <a:cubicBezTo>
                    <a:pt x="1078" y="43"/>
                    <a:pt x="1077" y="43"/>
                    <a:pt x="1079" y="41"/>
                  </a:cubicBezTo>
                  <a:close/>
                  <a:moveTo>
                    <a:pt x="1096" y="44"/>
                  </a:moveTo>
                  <a:cubicBezTo>
                    <a:pt x="1094" y="42"/>
                    <a:pt x="1090" y="45"/>
                    <a:pt x="1091" y="42"/>
                  </a:cubicBezTo>
                  <a:cubicBezTo>
                    <a:pt x="1092" y="43"/>
                    <a:pt x="1096" y="43"/>
                    <a:pt x="1096" y="44"/>
                  </a:cubicBezTo>
                  <a:close/>
                  <a:moveTo>
                    <a:pt x="1291" y="158"/>
                  </a:moveTo>
                  <a:cubicBezTo>
                    <a:pt x="1286" y="160"/>
                    <a:pt x="1296" y="159"/>
                    <a:pt x="1290" y="162"/>
                  </a:cubicBezTo>
                  <a:cubicBezTo>
                    <a:pt x="1289" y="160"/>
                    <a:pt x="1289" y="160"/>
                    <a:pt x="1287" y="160"/>
                  </a:cubicBezTo>
                  <a:cubicBezTo>
                    <a:pt x="1287" y="159"/>
                    <a:pt x="1288" y="157"/>
                    <a:pt x="1291" y="158"/>
                  </a:cubicBezTo>
                  <a:close/>
                  <a:moveTo>
                    <a:pt x="1285" y="162"/>
                  </a:moveTo>
                  <a:cubicBezTo>
                    <a:pt x="1284" y="161"/>
                    <a:pt x="1284" y="161"/>
                    <a:pt x="1283" y="161"/>
                  </a:cubicBezTo>
                  <a:cubicBezTo>
                    <a:pt x="1282" y="161"/>
                    <a:pt x="1283" y="164"/>
                    <a:pt x="1281" y="163"/>
                  </a:cubicBezTo>
                  <a:cubicBezTo>
                    <a:pt x="1280" y="163"/>
                    <a:pt x="1282" y="162"/>
                    <a:pt x="1280" y="161"/>
                  </a:cubicBezTo>
                  <a:cubicBezTo>
                    <a:pt x="1283" y="161"/>
                    <a:pt x="1283" y="158"/>
                    <a:pt x="1286" y="158"/>
                  </a:cubicBezTo>
                  <a:cubicBezTo>
                    <a:pt x="1286" y="159"/>
                    <a:pt x="1287" y="161"/>
                    <a:pt x="1285" y="162"/>
                  </a:cubicBezTo>
                  <a:close/>
                  <a:moveTo>
                    <a:pt x="1147" y="46"/>
                  </a:moveTo>
                  <a:cubicBezTo>
                    <a:pt x="1149" y="45"/>
                    <a:pt x="1150" y="45"/>
                    <a:pt x="1152" y="46"/>
                  </a:cubicBezTo>
                  <a:cubicBezTo>
                    <a:pt x="1152" y="47"/>
                    <a:pt x="1150" y="46"/>
                    <a:pt x="1148" y="48"/>
                  </a:cubicBezTo>
                  <a:cubicBezTo>
                    <a:pt x="1146" y="47"/>
                    <a:pt x="1148" y="46"/>
                    <a:pt x="1147" y="46"/>
                  </a:cubicBezTo>
                  <a:close/>
                  <a:moveTo>
                    <a:pt x="1299" y="158"/>
                  </a:moveTo>
                  <a:cubicBezTo>
                    <a:pt x="1300" y="159"/>
                    <a:pt x="1299" y="160"/>
                    <a:pt x="1299" y="162"/>
                  </a:cubicBezTo>
                  <a:cubicBezTo>
                    <a:pt x="1298" y="161"/>
                    <a:pt x="1297" y="163"/>
                    <a:pt x="1295" y="161"/>
                  </a:cubicBezTo>
                  <a:cubicBezTo>
                    <a:pt x="1297" y="160"/>
                    <a:pt x="1297" y="160"/>
                    <a:pt x="1299" y="158"/>
                  </a:cubicBezTo>
                  <a:close/>
                  <a:moveTo>
                    <a:pt x="1158" y="48"/>
                  </a:moveTo>
                  <a:cubicBezTo>
                    <a:pt x="1156" y="47"/>
                    <a:pt x="1156" y="49"/>
                    <a:pt x="1154" y="48"/>
                  </a:cubicBezTo>
                  <a:cubicBezTo>
                    <a:pt x="1153" y="47"/>
                    <a:pt x="1159" y="45"/>
                    <a:pt x="1158" y="48"/>
                  </a:cubicBezTo>
                  <a:close/>
                  <a:moveTo>
                    <a:pt x="1300" y="159"/>
                  </a:moveTo>
                  <a:cubicBezTo>
                    <a:pt x="1301" y="158"/>
                    <a:pt x="1303" y="158"/>
                    <a:pt x="1304" y="159"/>
                  </a:cubicBezTo>
                  <a:cubicBezTo>
                    <a:pt x="1303" y="159"/>
                    <a:pt x="1302" y="160"/>
                    <a:pt x="1301" y="160"/>
                  </a:cubicBezTo>
                  <a:cubicBezTo>
                    <a:pt x="1302" y="160"/>
                    <a:pt x="1301" y="159"/>
                    <a:pt x="1300" y="159"/>
                  </a:cubicBezTo>
                  <a:close/>
                  <a:moveTo>
                    <a:pt x="1311" y="49"/>
                  </a:moveTo>
                  <a:cubicBezTo>
                    <a:pt x="1310" y="47"/>
                    <a:pt x="1307" y="49"/>
                    <a:pt x="1306" y="49"/>
                  </a:cubicBezTo>
                  <a:cubicBezTo>
                    <a:pt x="1307" y="47"/>
                    <a:pt x="1312" y="47"/>
                    <a:pt x="1311" y="49"/>
                  </a:cubicBezTo>
                  <a:close/>
                  <a:moveTo>
                    <a:pt x="1320" y="48"/>
                  </a:moveTo>
                  <a:cubicBezTo>
                    <a:pt x="1317" y="48"/>
                    <a:pt x="1314" y="49"/>
                    <a:pt x="1312" y="48"/>
                  </a:cubicBezTo>
                  <a:cubicBezTo>
                    <a:pt x="1315" y="46"/>
                    <a:pt x="1317" y="46"/>
                    <a:pt x="1320" y="48"/>
                  </a:cubicBezTo>
                  <a:close/>
                  <a:moveTo>
                    <a:pt x="1324" y="47"/>
                  </a:moveTo>
                  <a:cubicBezTo>
                    <a:pt x="1321" y="48"/>
                    <a:pt x="1321" y="48"/>
                    <a:pt x="1321" y="48"/>
                  </a:cubicBezTo>
                  <a:cubicBezTo>
                    <a:pt x="1320" y="47"/>
                    <a:pt x="1320" y="47"/>
                    <a:pt x="1320" y="47"/>
                  </a:cubicBezTo>
                  <a:cubicBezTo>
                    <a:pt x="1321" y="46"/>
                    <a:pt x="1322" y="47"/>
                    <a:pt x="1324" y="47"/>
                  </a:cubicBezTo>
                  <a:close/>
                  <a:moveTo>
                    <a:pt x="1488" y="105"/>
                  </a:moveTo>
                  <a:cubicBezTo>
                    <a:pt x="1490" y="106"/>
                    <a:pt x="1489" y="107"/>
                    <a:pt x="1487" y="108"/>
                  </a:cubicBezTo>
                  <a:cubicBezTo>
                    <a:pt x="1485" y="109"/>
                    <a:pt x="1481" y="109"/>
                    <a:pt x="1477" y="111"/>
                  </a:cubicBezTo>
                  <a:cubicBezTo>
                    <a:pt x="1476" y="110"/>
                    <a:pt x="1475" y="110"/>
                    <a:pt x="1476" y="109"/>
                  </a:cubicBezTo>
                  <a:cubicBezTo>
                    <a:pt x="1479" y="107"/>
                    <a:pt x="1484" y="106"/>
                    <a:pt x="1488" y="105"/>
                  </a:cubicBezTo>
                  <a:close/>
                  <a:moveTo>
                    <a:pt x="1502" y="105"/>
                  </a:moveTo>
                  <a:cubicBezTo>
                    <a:pt x="1503" y="105"/>
                    <a:pt x="1504" y="106"/>
                    <a:pt x="1503" y="107"/>
                  </a:cubicBezTo>
                  <a:cubicBezTo>
                    <a:pt x="1500" y="107"/>
                    <a:pt x="1496" y="108"/>
                    <a:pt x="1493" y="108"/>
                  </a:cubicBezTo>
                  <a:cubicBezTo>
                    <a:pt x="1496" y="107"/>
                    <a:pt x="1499" y="106"/>
                    <a:pt x="1502" y="105"/>
                  </a:cubicBezTo>
                  <a:close/>
                  <a:moveTo>
                    <a:pt x="1418" y="44"/>
                  </a:moveTo>
                  <a:cubicBezTo>
                    <a:pt x="1418" y="45"/>
                    <a:pt x="1414" y="46"/>
                    <a:pt x="1412" y="46"/>
                  </a:cubicBezTo>
                  <a:cubicBezTo>
                    <a:pt x="1414" y="44"/>
                    <a:pt x="1416" y="44"/>
                    <a:pt x="1418" y="44"/>
                  </a:cubicBezTo>
                  <a:close/>
                  <a:moveTo>
                    <a:pt x="1518" y="101"/>
                  </a:moveTo>
                  <a:cubicBezTo>
                    <a:pt x="1514" y="103"/>
                    <a:pt x="1510" y="104"/>
                    <a:pt x="1508" y="107"/>
                  </a:cubicBezTo>
                  <a:cubicBezTo>
                    <a:pt x="1506" y="105"/>
                    <a:pt x="1506" y="105"/>
                    <a:pt x="1506" y="105"/>
                  </a:cubicBezTo>
                  <a:cubicBezTo>
                    <a:pt x="1509" y="105"/>
                    <a:pt x="1512" y="100"/>
                    <a:pt x="1518" y="101"/>
                  </a:cubicBezTo>
                  <a:close/>
                  <a:moveTo>
                    <a:pt x="1455" y="34"/>
                  </a:moveTo>
                  <a:cubicBezTo>
                    <a:pt x="1456" y="33"/>
                    <a:pt x="1457" y="33"/>
                    <a:pt x="1457" y="33"/>
                  </a:cubicBezTo>
                  <a:cubicBezTo>
                    <a:pt x="1460" y="34"/>
                    <a:pt x="1456" y="36"/>
                    <a:pt x="1459" y="38"/>
                  </a:cubicBezTo>
                  <a:cubicBezTo>
                    <a:pt x="1457" y="38"/>
                    <a:pt x="1455" y="39"/>
                    <a:pt x="1454" y="38"/>
                  </a:cubicBezTo>
                  <a:cubicBezTo>
                    <a:pt x="1457" y="38"/>
                    <a:pt x="1458" y="36"/>
                    <a:pt x="1455" y="34"/>
                  </a:cubicBezTo>
                  <a:close/>
                  <a:moveTo>
                    <a:pt x="1557" y="101"/>
                  </a:moveTo>
                  <a:cubicBezTo>
                    <a:pt x="1559" y="102"/>
                    <a:pt x="1557" y="103"/>
                    <a:pt x="1557" y="104"/>
                  </a:cubicBezTo>
                  <a:cubicBezTo>
                    <a:pt x="1556" y="104"/>
                    <a:pt x="1555" y="105"/>
                    <a:pt x="1553" y="103"/>
                  </a:cubicBezTo>
                  <a:cubicBezTo>
                    <a:pt x="1555" y="102"/>
                    <a:pt x="1556" y="103"/>
                    <a:pt x="1557" y="101"/>
                  </a:cubicBezTo>
                  <a:close/>
                  <a:moveTo>
                    <a:pt x="1537" y="74"/>
                  </a:moveTo>
                  <a:cubicBezTo>
                    <a:pt x="1538" y="75"/>
                    <a:pt x="1539" y="72"/>
                    <a:pt x="1540" y="71"/>
                  </a:cubicBezTo>
                  <a:cubicBezTo>
                    <a:pt x="1542" y="72"/>
                    <a:pt x="1540" y="73"/>
                    <a:pt x="1541" y="73"/>
                  </a:cubicBezTo>
                  <a:cubicBezTo>
                    <a:pt x="1541" y="73"/>
                    <a:pt x="1542" y="73"/>
                    <a:pt x="1542" y="74"/>
                  </a:cubicBezTo>
                  <a:cubicBezTo>
                    <a:pt x="1540" y="74"/>
                    <a:pt x="1537" y="74"/>
                    <a:pt x="1539" y="76"/>
                  </a:cubicBezTo>
                  <a:cubicBezTo>
                    <a:pt x="1537" y="76"/>
                    <a:pt x="1536" y="75"/>
                    <a:pt x="1537" y="74"/>
                  </a:cubicBezTo>
                  <a:close/>
                  <a:moveTo>
                    <a:pt x="1517" y="42"/>
                  </a:moveTo>
                  <a:cubicBezTo>
                    <a:pt x="1515" y="41"/>
                    <a:pt x="1514" y="43"/>
                    <a:pt x="1513" y="42"/>
                  </a:cubicBezTo>
                  <a:cubicBezTo>
                    <a:pt x="1514" y="40"/>
                    <a:pt x="1517" y="41"/>
                    <a:pt x="1517" y="42"/>
                  </a:cubicBezTo>
                  <a:close/>
                  <a:moveTo>
                    <a:pt x="1531" y="42"/>
                  </a:moveTo>
                  <a:cubicBezTo>
                    <a:pt x="1528" y="43"/>
                    <a:pt x="1526" y="44"/>
                    <a:pt x="1523" y="43"/>
                  </a:cubicBezTo>
                  <a:cubicBezTo>
                    <a:pt x="1526" y="43"/>
                    <a:pt x="1528" y="41"/>
                    <a:pt x="1531" y="42"/>
                  </a:cubicBezTo>
                  <a:close/>
                  <a:moveTo>
                    <a:pt x="1541" y="43"/>
                  </a:moveTo>
                  <a:cubicBezTo>
                    <a:pt x="1540" y="43"/>
                    <a:pt x="1538" y="44"/>
                    <a:pt x="1537" y="43"/>
                  </a:cubicBezTo>
                  <a:cubicBezTo>
                    <a:pt x="1538" y="42"/>
                    <a:pt x="1540" y="42"/>
                    <a:pt x="1541" y="43"/>
                  </a:cubicBezTo>
                  <a:close/>
                  <a:moveTo>
                    <a:pt x="1540" y="36"/>
                  </a:moveTo>
                  <a:cubicBezTo>
                    <a:pt x="1542" y="37"/>
                    <a:pt x="1542" y="37"/>
                    <a:pt x="1542" y="36"/>
                  </a:cubicBezTo>
                  <a:cubicBezTo>
                    <a:pt x="1545" y="37"/>
                    <a:pt x="1540" y="38"/>
                    <a:pt x="1539" y="37"/>
                  </a:cubicBezTo>
                  <a:cubicBezTo>
                    <a:pt x="1540" y="37"/>
                    <a:pt x="1540" y="36"/>
                    <a:pt x="1540" y="36"/>
                  </a:cubicBezTo>
                  <a:close/>
                  <a:moveTo>
                    <a:pt x="1632" y="45"/>
                  </a:moveTo>
                  <a:cubicBezTo>
                    <a:pt x="1632" y="46"/>
                    <a:pt x="1629" y="47"/>
                    <a:pt x="1628" y="47"/>
                  </a:cubicBezTo>
                  <a:cubicBezTo>
                    <a:pt x="1628" y="46"/>
                    <a:pt x="1630" y="44"/>
                    <a:pt x="163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117"/>
            <p:cNvSpPr/>
            <p:nvPr/>
          </p:nvSpPr>
          <p:spPr bwMode="auto">
            <a:xfrm>
              <a:off x="6949" y="4099"/>
              <a:ext cx="36" cy="7"/>
            </a:xfrm>
            <a:custGeom>
              <a:avLst/>
              <a:gdLst>
                <a:gd name="T0" fmla="*/ 1 w 19"/>
                <a:gd name="T1" fmla="*/ 3 h 4"/>
                <a:gd name="T2" fmla="*/ 1 w 19"/>
                <a:gd name="T3" fmla="*/ 4 h 4"/>
                <a:gd name="T4" fmla="*/ 19 w 19"/>
                <a:gd name="T5" fmla="*/ 1 h 4"/>
                <a:gd name="T6" fmla="*/ 4 w 19"/>
                <a:gd name="T7" fmla="*/ 1 h 4"/>
                <a:gd name="T8" fmla="*/ 5 w 19"/>
                <a:gd name="T9" fmla="*/ 2 h 4"/>
                <a:gd name="T10" fmla="*/ 1 w 19"/>
                <a:gd name="T11" fmla="*/ 3 h 4"/>
              </a:gdLst>
              <a:ahLst/>
              <a:cxnLst>
                <a:cxn ang="0">
                  <a:pos x="T0" y="T1"/>
                </a:cxn>
                <a:cxn ang="0">
                  <a:pos x="T2" y="T3"/>
                </a:cxn>
                <a:cxn ang="0">
                  <a:pos x="T4" y="T5"/>
                </a:cxn>
                <a:cxn ang="0">
                  <a:pos x="T6" y="T7"/>
                </a:cxn>
                <a:cxn ang="0">
                  <a:pos x="T8" y="T9"/>
                </a:cxn>
                <a:cxn ang="0">
                  <a:pos x="T10" y="T11"/>
                </a:cxn>
              </a:cxnLst>
              <a:rect l="0" t="0" r="r" b="b"/>
              <a:pathLst>
                <a:path w="19" h="4">
                  <a:moveTo>
                    <a:pt x="1" y="3"/>
                  </a:moveTo>
                  <a:cubicBezTo>
                    <a:pt x="0" y="4"/>
                    <a:pt x="2" y="4"/>
                    <a:pt x="1" y="4"/>
                  </a:cubicBezTo>
                  <a:cubicBezTo>
                    <a:pt x="7" y="1"/>
                    <a:pt x="13" y="3"/>
                    <a:pt x="19" y="1"/>
                  </a:cubicBezTo>
                  <a:cubicBezTo>
                    <a:pt x="14" y="0"/>
                    <a:pt x="9" y="1"/>
                    <a:pt x="4" y="1"/>
                  </a:cubicBezTo>
                  <a:cubicBezTo>
                    <a:pt x="4" y="2"/>
                    <a:pt x="5" y="2"/>
                    <a:pt x="5" y="2"/>
                  </a:cubicBezTo>
                  <a:cubicBezTo>
                    <a:pt x="4" y="3"/>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118"/>
            <p:cNvSpPr/>
            <p:nvPr/>
          </p:nvSpPr>
          <p:spPr bwMode="auto">
            <a:xfrm>
              <a:off x="6299" y="4425"/>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2"/>
                    <a:pt x="3" y="0"/>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119"/>
            <p:cNvSpPr/>
            <p:nvPr/>
          </p:nvSpPr>
          <p:spPr bwMode="auto">
            <a:xfrm>
              <a:off x="6465" y="4377"/>
              <a:ext cx="10" cy="4"/>
            </a:xfrm>
            <a:custGeom>
              <a:avLst/>
              <a:gdLst>
                <a:gd name="T0" fmla="*/ 2 w 5"/>
                <a:gd name="T1" fmla="*/ 0 h 2"/>
                <a:gd name="T2" fmla="*/ 0 w 5"/>
                <a:gd name="T3" fmla="*/ 2 h 2"/>
                <a:gd name="T4" fmla="*/ 3 w 5"/>
                <a:gd name="T5" fmla="*/ 0 h 2"/>
                <a:gd name="T6" fmla="*/ 4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0" y="1"/>
                    <a:pt x="1" y="1"/>
                    <a:pt x="0" y="2"/>
                  </a:cubicBezTo>
                  <a:cubicBezTo>
                    <a:pt x="1" y="2"/>
                    <a:pt x="2" y="1"/>
                    <a:pt x="3" y="0"/>
                  </a:cubicBezTo>
                  <a:cubicBezTo>
                    <a:pt x="3" y="1"/>
                    <a:pt x="3" y="1"/>
                    <a:pt x="4" y="2"/>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120"/>
            <p:cNvSpPr/>
            <p:nvPr/>
          </p:nvSpPr>
          <p:spPr bwMode="auto">
            <a:xfrm>
              <a:off x="6303" y="4309"/>
              <a:ext cx="11" cy="6"/>
            </a:xfrm>
            <a:custGeom>
              <a:avLst/>
              <a:gdLst>
                <a:gd name="T0" fmla="*/ 2 w 6"/>
                <a:gd name="T1" fmla="*/ 1 h 3"/>
                <a:gd name="T2" fmla="*/ 5 w 6"/>
                <a:gd name="T3" fmla="*/ 3 h 3"/>
                <a:gd name="T4" fmla="*/ 5 w 6"/>
                <a:gd name="T5" fmla="*/ 0 h 3"/>
                <a:gd name="T6" fmla="*/ 2 w 6"/>
                <a:gd name="T7" fmla="*/ 1 h 3"/>
              </a:gdLst>
              <a:ahLst/>
              <a:cxnLst>
                <a:cxn ang="0">
                  <a:pos x="T0" y="T1"/>
                </a:cxn>
                <a:cxn ang="0">
                  <a:pos x="T2" y="T3"/>
                </a:cxn>
                <a:cxn ang="0">
                  <a:pos x="T4" y="T5"/>
                </a:cxn>
                <a:cxn ang="0">
                  <a:pos x="T6" y="T7"/>
                </a:cxn>
              </a:cxnLst>
              <a:rect l="0" t="0" r="r" b="b"/>
              <a:pathLst>
                <a:path w="6" h="3">
                  <a:moveTo>
                    <a:pt x="2" y="1"/>
                  </a:moveTo>
                  <a:cubicBezTo>
                    <a:pt x="0" y="2"/>
                    <a:pt x="5" y="1"/>
                    <a:pt x="5" y="3"/>
                  </a:cubicBezTo>
                  <a:cubicBezTo>
                    <a:pt x="6" y="2"/>
                    <a:pt x="5" y="1"/>
                    <a:pt x="5" y="0"/>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121"/>
            <p:cNvSpPr/>
            <p:nvPr/>
          </p:nvSpPr>
          <p:spPr bwMode="auto">
            <a:xfrm>
              <a:off x="6375" y="4335"/>
              <a:ext cx="10" cy="5"/>
            </a:xfrm>
            <a:custGeom>
              <a:avLst/>
              <a:gdLst>
                <a:gd name="T0" fmla="*/ 1 w 5"/>
                <a:gd name="T1" fmla="*/ 1 h 3"/>
                <a:gd name="T2" fmla="*/ 1 w 5"/>
                <a:gd name="T3" fmla="*/ 3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0" y="2"/>
                    <a:pt x="0" y="2"/>
                    <a:pt x="1" y="3"/>
                  </a:cubicBezTo>
                  <a:cubicBezTo>
                    <a:pt x="1" y="2"/>
                    <a:pt x="2" y="1"/>
                    <a:pt x="4" y="1"/>
                  </a:cubicBezTo>
                  <a:cubicBezTo>
                    <a:pt x="5"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122"/>
            <p:cNvSpPr/>
            <p:nvPr/>
          </p:nvSpPr>
          <p:spPr bwMode="auto">
            <a:xfrm>
              <a:off x="6358" y="4321"/>
              <a:ext cx="8" cy="4"/>
            </a:xfrm>
            <a:custGeom>
              <a:avLst/>
              <a:gdLst>
                <a:gd name="T0" fmla="*/ 3 w 4"/>
                <a:gd name="T1" fmla="*/ 1 h 2"/>
                <a:gd name="T2" fmla="*/ 2 w 4"/>
                <a:gd name="T3" fmla="*/ 0 h 2"/>
                <a:gd name="T4" fmla="*/ 0 w 4"/>
                <a:gd name="T5" fmla="*/ 2 h 2"/>
                <a:gd name="T6" fmla="*/ 3 w 4"/>
                <a:gd name="T7" fmla="*/ 1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2" y="1"/>
                    <a:pt x="3" y="0"/>
                    <a:pt x="2" y="0"/>
                  </a:cubicBezTo>
                  <a:cubicBezTo>
                    <a:pt x="1" y="1"/>
                    <a:pt x="0" y="1"/>
                    <a:pt x="0" y="2"/>
                  </a:cubicBezTo>
                  <a:cubicBezTo>
                    <a:pt x="1" y="2"/>
                    <a:pt x="2" y="1"/>
                    <a:pt x="3" y="1"/>
                  </a:cubicBezTo>
                  <a:cubicBezTo>
                    <a:pt x="4"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123"/>
            <p:cNvSpPr/>
            <p:nvPr/>
          </p:nvSpPr>
          <p:spPr bwMode="auto">
            <a:xfrm>
              <a:off x="6517" y="4379"/>
              <a:ext cx="25" cy="12"/>
            </a:xfrm>
            <a:custGeom>
              <a:avLst/>
              <a:gdLst>
                <a:gd name="T0" fmla="*/ 0 w 13"/>
                <a:gd name="T1" fmla="*/ 5 h 6"/>
                <a:gd name="T2" fmla="*/ 2 w 13"/>
                <a:gd name="T3" fmla="*/ 3 h 6"/>
                <a:gd name="T4" fmla="*/ 4 w 13"/>
                <a:gd name="T5" fmla="*/ 4 h 6"/>
                <a:gd name="T6" fmla="*/ 12 w 13"/>
                <a:gd name="T7" fmla="*/ 3 h 6"/>
                <a:gd name="T8" fmla="*/ 13 w 13"/>
                <a:gd name="T9" fmla="*/ 0 h 6"/>
                <a:gd name="T10" fmla="*/ 2 w 13"/>
                <a:gd name="T11" fmla="*/ 2 h 6"/>
                <a:gd name="T12" fmla="*/ 0 w 13"/>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5"/>
                  </a:moveTo>
                  <a:cubicBezTo>
                    <a:pt x="2" y="6"/>
                    <a:pt x="1" y="4"/>
                    <a:pt x="2" y="3"/>
                  </a:cubicBezTo>
                  <a:cubicBezTo>
                    <a:pt x="3" y="2"/>
                    <a:pt x="2" y="4"/>
                    <a:pt x="4" y="4"/>
                  </a:cubicBezTo>
                  <a:cubicBezTo>
                    <a:pt x="7" y="2"/>
                    <a:pt x="9" y="2"/>
                    <a:pt x="12" y="3"/>
                  </a:cubicBezTo>
                  <a:cubicBezTo>
                    <a:pt x="12" y="2"/>
                    <a:pt x="12" y="1"/>
                    <a:pt x="13" y="0"/>
                  </a:cubicBezTo>
                  <a:cubicBezTo>
                    <a:pt x="11" y="2"/>
                    <a:pt x="6" y="3"/>
                    <a:pt x="2" y="2"/>
                  </a:cubicBezTo>
                  <a:cubicBezTo>
                    <a:pt x="1" y="4"/>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124"/>
            <p:cNvSpPr/>
            <p:nvPr/>
          </p:nvSpPr>
          <p:spPr bwMode="auto">
            <a:xfrm>
              <a:off x="6351" y="4298"/>
              <a:ext cx="30" cy="11"/>
            </a:xfrm>
            <a:custGeom>
              <a:avLst/>
              <a:gdLst>
                <a:gd name="T0" fmla="*/ 0 w 16"/>
                <a:gd name="T1" fmla="*/ 6 h 6"/>
                <a:gd name="T2" fmla="*/ 16 w 16"/>
                <a:gd name="T3" fmla="*/ 1 h 6"/>
                <a:gd name="T4" fmla="*/ 15 w 16"/>
                <a:gd name="T5" fmla="*/ 0 h 6"/>
                <a:gd name="T6" fmla="*/ 11 w 16"/>
                <a:gd name="T7" fmla="*/ 2 h 6"/>
                <a:gd name="T8" fmla="*/ 5 w 16"/>
                <a:gd name="T9" fmla="*/ 1 h 6"/>
                <a:gd name="T10" fmla="*/ 0 w 16"/>
                <a:gd name="T11" fmla="*/ 6 h 6"/>
              </a:gdLst>
              <a:ahLst/>
              <a:cxnLst>
                <a:cxn ang="0">
                  <a:pos x="T0" y="T1"/>
                </a:cxn>
                <a:cxn ang="0">
                  <a:pos x="T2" y="T3"/>
                </a:cxn>
                <a:cxn ang="0">
                  <a:pos x="T4" y="T5"/>
                </a:cxn>
                <a:cxn ang="0">
                  <a:pos x="T6" y="T7"/>
                </a:cxn>
                <a:cxn ang="0">
                  <a:pos x="T8" y="T9"/>
                </a:cxn>
                <a:cxn ang="0">
                  <a:pos x="T10" y="T11"/>
                </a:cxn>
              </a:cxnLst>
              <a:rect l="0" t="0" r="r" b="b"/>
              <a:pathLst>
                <a:path w="16" h="6">
                  <a:moveTo>
                    <a:pt x="0" y="6"/>
                  </a:moveTo>
                  <a:cubicBezTo>
                    <a:pt x="6" y="4"/>
                    <a:pt x="11" y="4"/>
                    <a:pt x="16" y="1"/>
                  </a:cubicBezTo>
                  <a:cubicBezTo>
                    <a:pt x="16" y="0"/>
                    <a:pt x="14" y="1"/>
                    <a:pt x="15" y="0"/>
                  </a:cubicBezTo>
                  <a:cubicBezTo>
                    <a:pt x="12" y="0"/>
                    <a:pt x="13" y="1"/>
                    <a:pt x="11" y="2"/>
                  </a:cubicBezTo>
                  <a:cubicBezTo>
                    <a:pt x="11" y="0"/>
                    <a:pt x="3" y="3"/>
                    <a:pt x="5" y="1"/>
                  </a:cubicBezTo>
                  <a:cubicBezTo>
                    <a:pt x="4" y="0"/>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125"/>
            <p:cNvSpPr/>
            <p:nvPr/>
          </p:nvSpPr>
          <p:spPr bwMode="auto">
            <a:xfrm>
              <a:off x="6570" y="4400"/>
              <a:ext cx="20" cy="4"/>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1" y="2"/>
                    <a:pt x="7" y="1"/>
                    <a:pt x="10" y="0"/>
                  </a:cubicBezTo>
                  <a:cubicBezTo>
                    <a:pt x="7"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126"/>
            <p:cNvSpPr/>
            <p:nvPr/>
          </p:nvSpPr>
          <p:spPr bwMode="auto">
            <a:xfrm>
              <a:off x="6190" y="4234"/>
              <a:ext cx="10" cy="6"/>
            </a:xfrm>
            <a:custGeom>
              <a:avLst/>
              <a:gdLst>
                <a:gd name="T0" fmla="*/ 3 w 5"/>
                <a:gd name="T1" fmla="*/ 1 h 3"/>
                <a:gd name="T2" fmla="*/ 0 w 5"/>
                <a:gd name="T3" fmla="*/ 3 h 3"/>
                <a:gd name="T4" fmla="*/ 5 w 5"/>
                <a:gd name="T5" fmla="*/ 1 h 3"/>
                <a:gd name="T6" fmla="*/ 3 w 5"/>
                <a:gd name="T7" fmla="*/ 1 h 3"/>
              </a:gdLst>
              <a:ahLst/>
              <a:cxnLst>
                <a:cxn ang="0">
                  <a:pos x="T0" y="T1"/>
                </a:cxn>
                <a:cxn ang="0">
                  <a:pos x="T2" y="T3"/>
                </a:cxn>
                <a:cxn ang="0">
                  <a:pos x="T4" y="T5"/>
                </a:cxn>
                <a:cxn ang="0">
                  <a:pos x="T6" y="T7"/>
                </a:cxn>
              </a:cxnLst>
              <a:rect l="0" t="0" r="r" b="b"/>
              <a:pathLst>
                <a:path w="5" h="3">
                  <a:moveTo>
                    <a:pt x="3" y="1"/>
                  </a:moveTo>
                  <a:cubicBezTo>
                    <a:pt x="3" y="2"/>
                    <a:pt x="1" y="2"/>
                    <a:pt x="0" y="3"/>
                  </a:cubicBezTo>
                  <a:cubicBezTo>
                    <a:pt x="4" y="3"/>
                    <a:pt x="3" y="2"/>
                    <a:pt x="5" y="1"/>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127"/>
            <p:cNvSpPr/>
            <p:nvPr/>
          </p:nvSpPr>
          <p:spPr bwMode="auto">
            <a:xfrm>
              <a:off x="6377" y="4298"/>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1" y="3"/>
                    <a:pt x="3" y="3"/>
                    <a:pt x="5" y="1"/>
                  </a:cubicBezTo>
                  <a:cubicBezTo>
                    <a:pt x="3" y="0"/>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7" name="Freeform 128"/>
            <p:cNvSpPr/>
            <p:nvPr/>
          </p:nvSpPr>
          <p:spPr bwMode="auto">
            <a:xfrm>
              <a:off x="6551" y="4369"/>
              <a:ext cx="10" cy="4"/>
            </a:xfrm>
            <a:custGeom>
              <a:avLst/>
              <a:gdLst>
                <a:gd name="T0" fmla="*/ 1 w 5"/>
                <a:gd name="T1" fmla="*/ 0 h 2"/>
                <a:gd name="T2" fmla="*/ 1 w 5"/>
                <a:gd name="T3" fmla="*/ 2 h 2"/>
                <a:gd name="T4" fmla="*/ 5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2" y="1"/>
                    <a:pt x="1" y="2"/>
                  </a:cubicBezTo>
                  <a:cubicBezTo>
                    <a:pt x="2" y="2"/>
                    <a:pt x="3" y="1"/>
                    <a:pt x="5"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8" name="Freeform 129"/>
            <p:cNvSpPr/>
            <p:nvPr/>
          </p:nvSpPr>
          <p:spPr bwMode="auto">
            <a:xfrm>
              <a:off x="6299" y="4238"/>
              <a:ext cx="11" cy="6"/>
            </a:xfrm>
            <a:custGeom>
              <a:avLst/>
              <a:gdLst>
                <a:gd name="T0" fmla="*/ 4 w 6"/>
                <a:gd name="T1" fmla="*/ 3 h 3"/>
                <a:gd name="T2" fmla="*/ 3 w 6"/>
                <a:gd name="T3" fmla="*/ 2 h 3"/>
                <a:gd name="T4" fmla="*/ 6 w 6"/>
                <a:gd name="T5" fmla="*/ 0 h 3"/>
                <a:gd name="T6" fmla="*/ 0 w 6"/>
                <a:gd name="T7" fmla="*/ 2 h 3"/>
                <a:gd name="T8" fmla="*/ 4 w 6"/>
                <a:gd name="T9" fmla="*/ 3 h 3"/>
              </a:gdLst>
              <a:ahLst/>
              <a:cxnLst>
                <a:cxn ang="0">
                  <a:pos x="T0" y="T1"/>
                </a:cxn>
                <a:cxn ang="0">
                  <a:pos x="T2" y="T3"/>
                </a:cxn>
                <a:cxn ang="0">
                  <a:pos x="T4" y="T5"/>
                </a:cxn>
                <a:cxn ang="0">
                  <a:pos x="T6" y="T7"/>
                </a:cxn>
                <a:cxn ang="0">
                  <a:pos x="T8" y="T9"/>
                </a:cxn>
              </a:cxnLst>
              <a:rect l="0" t="0" r="r" b="b"/>
              <a:pathLst>
                <a:path w="6" h="3">
                  <a:moveTo>
                    <a:pt x="4" y="3"/>
                  </a:moveTo>
                  <a:cubicBezTo>
                    <a:pt x="4" y="2"/>
                    <a:pt x="4" y="2"/>
                    <a:pt x="3" y="2"/>
                  </a:cubicBezTo>
                  <a:cubicBezTo>
                    <a:pt x="4" y="1"/>
                    <a:pt x="5" y="1"/>
                    <a:pt x="6" y="0"/>
                  </a:cubicBezTo>
                  <a:cubicBezTo>
                    <a:pt x="4" y="0"/>
                    <a:pt x="2" y="0"/>
                    <a:pt x="0" y="2"/>
                  </a:cubicBezTo>
                  <a:cubicBezTo>
                    <a:pt x="2" y="2"/>
                    <a:pt x="3"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9" name="Freeform 130"/>
            <p:cNvSpPr/>
            <p:nvPr/>
          </p:nvSpPr>
          <p:spPr bwMode="auto">
            <a:xfrm>
              <a:off x="6425" y="4251"/>
              <a:ext cx="14" cy="8"/>
            </a:xfrm>
            <a:custGeom>
              <a:avLst/>
              <a:gdLst>
                <a:gd name="T0" fmla="*/ 0 w 7"/>
                <a:gd name="T1" fmla="*/ 3 h 4"/>
                <a:gd name="T2" fmla="*/ 5 w 7"/>
                <a:gd name="T3" fmla="*/ 3 h 4"/>
                <a:gd name="T4" fmla="*/ 7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2"/>
                    <a:pt x="2" y="4"/>
                    <a:pt x="5" y="3"/>
                  </a:cubicBezTo>
                  <a:cubicBezTo>
                    <a:pt x="6" y="1"/>
                    <a:pt x="6" y="1"/>
                    <a:pt x="7" y="0"/>
                  </a:cubicBezTo>
                  <a:cubicBezTo>
                    <a:pt x="5"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0" name="Freeform 131"/>
            <p:cNvSpPr/>
            <p:nvPr/>
          </p:nvSpPr>
          <p:spPr bwMode="auto">
            <a:xfrm>
              <a:off x="6657" y="4360"/>
              <a:ext cx="15" cy="9"/>
            </a:xfrm>
            <a:custGeom>
              <a:avLst/>
              <a:gdLst>
                <a:gd name="T0" fmla="*/ 4 w 8"/>
                <a:gd name="T1" fmla="*/ 3 h 5"/>
                <a:gd name="T2" fmla="*/ 6 w 8"/>
                <a:gd name="T3" fmla="*/ 1 h 5"/>
                <a:gd name="T4" fmla="*/ 2 w 8"/>
                <a:gd name="T5" fmla="*/ 1 h 5"/>
                <a:gd name="T6" fmla="*/ 3 w 8"/>
                <a:gd name="T7" fmla="*/ 5 h 5"/>
                <a:gd name="T8" fmla="*/ 7 w 8"/>
                <a:gd name="T9" fmla="*/ 4 h 5"/>
                <a:gd name="T10" fmla="*/ 4 w 8"/>
                <a:gd name="T11" fmla="*/ 3 h 5"/>
              </a:gdLst>
              <a:ahLst/>
              <a:cxnLst>
                <a:cxn ang="0">
                  <a:pos x="T0" y="T1"/>
                </a:cxn>
                <a:cxn ang="0">
                  <a:pos x="T2" y="T3"/>
                </a:cxn>
                <a:cxn ang="0">
                  <a:pos x="T4" y="T5"/>
                </a:cxn>
                <a:cxn ang="0">
                  <a:pos x="T6" y="T7"/>
                </a:cxn>
                <a:cxn ang="0">
                  <a:pos x="T8" y="T9"/>
                </a:cxn>
                <a:cxn ang="0">
                  <a:pos x="T10" y="T11"/>
                </a:cxn>
              </a:cxnLst>
              <a:rect l="0" t="0" r="r" b="b"/>
              <a:pathLst>
                <a:path w="8" h="5">
                  <a:moveTo>
                    <a:pt x="4" y="3"/>
                  </a:moveTo>
                  <a:cubicBezTo>
                    <a:pt x="3" y="2"/>
                    <a:pt x="7" y="2"/>
                    <a:pt x="6" y="1"/>
                  </a:cubicBezTo>
                  <a:cubicBezTo>
                    <a:pt x="5" y="0"/>
                    <a:pt x="4" y="2"/>
                    <a:pt x="2" y="1"/>
                  </a:cubicBezTo>
                  <a:cubicBezTo>
                    <a:pt x="3" y="2"/>
                    <a:pt x="0" y="3"/>
                    <a:pt x="3" y="5"/>
                  </a:cubicBezTo>
                  <a:cubicBezTo>
                    <a:pt x="4" y="4"/>
                    <a:pt x="5" y="3"/>
                    <a:pt x="7" y="4"/>
                  </a:cubicBezTo>
                  <a:cubicBezTo>
                    <a:pt x="8"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1" name="Freeform 132"/>
            <p:cNvSpPr/>
            <p:nvPr/>
          </p:nvSpPr>
          <p:spPr bwMode="auto">
            <a:xfrm>
              <a:off x="6681" y="4362"/>
              <a:ext cx="18" cy="5"/>
            </a:xfrm>
            <a:custGeom>
              <a:avLst/>
              <a:gdLst>
                <a:gd name="T0" fmla="*/ 0 w 9"/>
                <a:gd name="T1" fmla="*/ 2 h 3"/>
                <a:gd name="T2" fmla="*/ 7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5" y="0"/>
                    <a:pt x="7" y="2"/>
                  </a:cubicBezTo>
                  <a:cubicBezTo>
                    <a:pt x="9" y="1"/>
                    <a:pt x="6" y="1"/>
                    <a:pt x="7"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2" name="Freeform 133"/>
            <p:cNvSpPr/>
            <p:nvPr/>
          </p:nvSpPr>
          <p:spPr bwMode="auto">
            <a:xfrm>
              <a:off x="6683" y="4356"/>
              <a:ext cx="35" cy="8"/>
            </a:xfrm>
            <a:custGeom>
              <a:avLst/>
              <a:gdLst>
                <a:gd name="T0" fmla="*/ 10 w 18"/>
                <a:gd name="T1" fmla="*/ 2 h 4"/>
                <a:gd name="T2" fmla="*/ 8 w 18"/>
                <a:gd name="T3" fmla="*/ 1 h 4"/>
                <a:gd name="T4" fmla="*/ 0 w 18"/>
                <a:gd name="T5" fmla="*/ 1 h 4"/>
                <a:gd name="T6" fmla="*/ 7 w 18"/>
                <a:gd name="T7" fmla="*/ 4 h 4"/>
                <a:gd name="T8" fmla="*/ 12 w 18"/>
                <a:gd name="T9" fmla="*/ 4 h 4"/>
                <a:gd name="T10" fmla="*/ 18 w 18"/>
                <a:gd name="T11" fmla="*/ 1 h 4"/>
                <a:gd name="T12" fmla="*/ 15 w 18"/>
                <a:gd name="T13" fmla="*/ 0 h 4"/>
                <a:gd name="T14" fmla="*/ 14 w 18"/>
                <a:gd name="T15" fmla="*/ 2 h 4"/>
                <a:gd name="T16" fmla="*/ 13 w 18"/>
                <a:gd name="T17" fmla="*/ 3 h 4"/>
                <a:gd name="T18" fmla="*/ 12 w 18"/>
                <a:gd name="T19" fmla="*/ 1 h 4"/>
                <a:gd name="T20" fmla="*/ 10 w 1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10" y="2"/>
                  </a:moveTo>
                  <a:cubicBezTo>
                    <a:pt x="9" y="2"/>
                    <a:pt x="9" y="1"/>
                    <a:pt x="8" y="1"/>
                  </a:cubicBezTo>
                  <a:cubicBezTo>
                    <a:pt x="5" y="2"/>
                    <a:pt x="2" y="2"/>
                    <a:pt x="0" y="1"/>
                  </a:cubicBezTo>
                  <a:cubicBezTo>
                    <a:pt x="0" y="4"/>
                    <a:pt x="5" y="1"/>
                    <a:pt x="7" y="4"/>
                  </a:cubicBezTo>
                  <a:cubicBezTo>
                    <a:pt x="9" y="2"/>
                    <a:pt x="11" y="3"/>
                    <a:pt x="12" y="4"/>
                  </a:cubicBezTo>
                  <a:cubicBezTo>
                    <a:pt x="15" y="3"/>
                    <a:pt x="15" y="2"/>
                    <a:pt x="18" y="1"/>
                  </a:cubicBezTo>
                  <a:cubicBezTo>
                    <a:pt x="17" y="1"/>
                    <a:pt x="16" y="1"/>
                    <a:pt x="15" y="0"/>
                  </a:cubicBezTo>
                  <a:cubicBezTo>
                    <a:pt x="13" y="1"/>
                    <a:pt x="15" y="2"/>
                    <a:pt x="14" y="2"/>
                  </a:cubicBezTo>
                  <a:cubicBezTo>
                    <a:pt x="14" y="2"/>
                    <a:pt x="13" y="2"/>
                    <a:pt x="13" y="3"/>
                  </a:cubicBezTo>
                  <a:cubicBezTo>
                    <a:pt x="12" y="2"/>
                    <a:pt x="14" y="1"/>
                    <a:pt x="12" y="1"/>
                  </a:cubicBezTo>
                  <a:cubicBezTo>
                    <a:pt x="10" y="1"/>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3" name="Freeform 134"/>
            <p:cNvSpPr/>
            <p:nvPr/>
          </p:nvSpPr>
          <p:spPr bwMode="auto">
            <a:xfrm>
              <a:off x="6396" y="4151"/>
              <a:ext cx="10" cy="4"/>
            </a:xfrm>
            <a:custGeom>
              <a:avLst/>
              <a:gdLst>
                <a:gd name="T0" fmla="*/ 0 w 5"/>
                <a:gd name="T1" fmla="*/ 0 h 2"/>
                <a:gd name="T2" fmla="*/ 1 w 5"/>
                <a:gd name="T3" fmla="*/ 1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1"/>
                    <a:pt x="1" y="1"/>
                  </a:cubicBezTo>
                  <a:cubicBezTo>
                    <a:pt x="2" y="1"/>
                    <a:pt x="3" y="1"/>
                    <a:pt x="2" y="2"/>
                  </a:cubicBezTo>
                  <a:cubicBezTo>
                    <a:pt x="3" y="2"/>
                    <a:pt x="4"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4" name="Freeform 135"/>
            <p:cNvSpPr/>
            <p:nvPr/>
          </p:nvSpPr>
          <p:spPr bwMode="auto">
            <a:xfrm>
              <a:off x="6498" y="4149"/>
              <a:ext cx="21" cy="6"/>
            </a:xfrm>
            <a:custGeom>
              <a:avLst/>
              <a:gdLst>
                <a:gd name="T0" fmla="*/ 1 w 11"/>
                <a:gd name="T1" fmla="*/ 1 h 3"/>
                <a:gd name="T2" fmla="*/ 11 w 11"/>
                <a:gd name="T3" fmla="*/ 1 h 3"/>
                <a:gd name="T4" fmla="*/ 7 w 11"/>
                <a:gd name="T5" fmla="*/ 0 h 3"/>
                <a:gd name="T6" fmla="*/ 1 w 11"/>
                <a:gd name="T7" fmla="*/ 1 h 3"/>
              </a:gdLst>
              <a:ahLst/>
              <a:cxnLst>
                <a:cxn ang="0">
                  <a:pos x="T0" y="T1"/>
                </a:cxn>
                <a:cxn ang="0">
                  <a:pos x="T2" y="T3"/>
                </a:cxn>
                <a:cxn ang="0">
                  <a:pos x="T4" y="T5"/>
                </a:cxn>
                <a:cxn ang="0">
                  <a:pos x="T6" y="T7"/>
                </a:cxn>
              </a:cxnLst>
              <a:rect l="0" t="0" r="r" b="b"/>
              <a:pathLst>
                <a:path w="11" h="3">
                  <a:moveTo>
                    <a:pt x="1" y="1"/>
                  </a:moveTo>
                  <a:cubicBezTo>
                    <a:pt x="0" y="2"/>
                    <a:pt x="8" y="3"/>
                    <a:pt x="11" y="1"/>
                  </a:cubicBezTo>
                  <a:cubicBezTo>
                    <a:pt x="10" y="0"/>
                    <a:pt x="7" y="2"/>
                    <a:pt x="7" y="0"/>
                  </a:cubicBezTo>
                  <a:cubicBezTo>
                    <a:pt x="5" y="0"/>
                    <a:pt x="3"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5" name="Freeform 136"/>
            <p:cNvSpPr/>
            <p:nvPr/>
          </p:nvSpPr>
          <p:spPr bwMode="auto">
            <a:xfrm>
              <a:off x="6551" y="4149"/>
              <a:ext cx="16" cy="10"/>
            </a:xfrm>
            <a:custGeom>
              <a:avLst/>
              <a:gdLst>
                <a:gd name="T0" fmla="*/ 1 w 8"/>
                <a:gd name="T1" fmla="*/ 2 h 5"/>
                <a:gd name="T2" fmla="*/ 8 w 8"/>
                <a:gd name="T3" fmla="*/ 3 h 5"/>
                <a:gd name="T4" fmla="*/ 2 w 8"/>
                <a:gd name="T5" fmla="*/ 0 h 5"/>
                <a:gd name="T6" fmla="*/ 1 w 8"/>
                <a:gd name="T7" fmla="*/ 2 h 5"/>
              </a:gdLst>
              <a:ahLst/>
              <a:cxnLst>
                <a:cxn ang="0">
                  <a:pos x="T0" y="T1"/>
                </a:cxn>
                <a:cxn ang="0">
                  <a:pos x="T2" y="T3"/>
                </a:cxn>
                <a:cxn ang="0">
                  <a:pos x="T4" y="T5"/>
                </a:cxn>
                <a:cxn ang="0">
                  <a:pos x="T6" y="T7"/>
                </a:cxn>
              </a:cxnLst>
              <a:rect l="0" t="0" r="r" b="b"/>
              <a:pathLst>
                <a:path w="8" h="5">
                  <a:moveTo>
                    <a:pt x="1" y="2"/>
                  </a:moveTo>
                  <a:cubicBezTo>
                    <a:pt x="3" y="3"/>
                    <a:pt x="5" y="5"/>
                    <a:pt x="8" y="3"/>
                  </a:cubicBezTo>
                  <a:cubicBezTo>
                    <a:pt x="7" y="0"/>
                    <a:pt x="2"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6" name="Freeform 137"/>
            <p:cNvSpPr/>
            <p:nvPr/>
          </p:nvSpPr>
          <p:spPr bwMode="auto">
            <a:xfrm>
              <a:off x="6758" y="4226"/>
              <a:ext cx="11" cy="6"/>
            </a:xfrm>
            <a:custGeom>
              <a:avLst/>
              <a:gdLst>
                <a:gd name="T0" fmla="*/ 1 w 6"/>
                <a:gd name="T1" fmla="*/ 1 h 3"/>
                <a:gd name="T2" fmla="*/ 4 w 6"/>
                <a:gd name="T3" fmla="*/ 2 h 3"/>
                <a:gd name="T4" fmla="*/ 5 w 6"/>
                <a:gd name="T5" fmla="*/ 1 h 3"/>
                <a:gd name="T6" fmla="*/ 5 w 6"/>
                <a:gd name="T7" fmla="*/ 0 h 3"/>
                <a:gd name="T8" fmla="*/ 4 w 6"/>
                <a:gd name="T9" fmla="*/ 0 h 3"/>
                <a:gd name="T10" fmla="*/ 3 w 6"/>
                <a:gd name="T11" fmla="*/ 1 h 3"/>
                <a:gd name="T12" fmla="*/ 1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1" y="1"/>
                  </a:moveTo>
                  <a:cubicBezTo>
                    <a:pt x="0" y="3"/>
                    <a:pt x="3" y="2"/>
                    <a:pt x="4" y="2"/>
                  </a:cubicBezTo>
                  <a:cubicBezTo>
                    <a:pt x="5" y="2"/>
                    <a:pt x="4" y="1"/>
                    <a:pt x="5" y="1"/>
                  </a:cubicBezTo>
                  <a:cubicBezTo>
                    <a:pt x="6" y="1"/>
                    <a:pt x="6" y="1"/>
                    <a:pt x="5" y="0"/>
                  </a:cubicBezTo>
                  <a:cubicBezTo>
                    <a:pt x="4" y="0"/>
                    <a:pt x="4" y="0"/>
                    <a:pt x="4" y="0"/>
                  </a:cubicBezTo>
                  <a:cubicBezTo>
                    <a:pt x="5" y="0"/>
                    <a:pt x="2" y="3"/>
                    <a:pt x="3" y="1"/>
                  </a:cubicBezTo>
                  <a:cubicBezTo>
                    <a:pt x="2" y="1"/>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7" name="Freeform 138"/>
            <p:cNvSpPr/>
            <p:nvPr/>
          </p:nvSpPr>
          <p:spPr bwMode="auto">
            <a:xfrm>
              <a:off x="6670" y="4143"/>
              <a:ext cx="23" cy="10"/>
            </a:xfrm>
            <a:custGeom>
              <a:avLst/>
              <a:gdLst>
                <a:gd name="T0" fmla="*/ 0 w 12"/>
                <a:gd name="T1" fmla="*/ 1 h 5"/>
                <a:gd name="T2" fmla="*/ 7 w 12"/>
                <a:gd name="T3" fmla="*/ 2 h 5"/>
                <a:gd name="T4" fmla="*/ 12 w 12"/>
                <a:gd name="T5" fmla="*/ 5 h 5"/>
                <a:gd name="T6" fmla="*/ 9 w 12"/>
                <a:gd name="T7" fmla="*/ 0 h 5"/>
                <a:gd name="T8" fmla="*/ 2 w 12"/>
                <a:gd name="T9" fmla="*/ 0 h 5"/>
                <a:gd name="T10" fmla="*/ 0 w 12"/>
                <a:gd name="T11" fmla="*/ 1 h 5"/>
              </a:gdLst>
              <a:ahLst/>
              <a:cxnLst>
                <a:cxn ang="0">
                  <a:pos x="T0" y="T1"/>
                </a:cxn>
                <a:cxn ang="0">
                  <a:pos x="T2" y="T3"/>
                </a:cxn>
                <a:cxn ang="0">
                  <a:pos x="T4" y="T5"/>
                </a:cxn>
                <a:cxn ang="0">
                  <a:pos x="T6" y="T7"/>
                </a:cxn>
                <a:cxn ang="0">
                  <a:pos x="T8" y="T9"/>
                </a:cxn>
                <a:cxn ang="0">
                  <a:pos x="T10" y="T11"/>
                </a:cxn>
              </a:cxnLst>
              <a:rect l="0" t="0" r="r" b="b"/>
              <a:pathLst>
                <a:path w="12" h="5">
                  <a:moveTo>
                    <a:pt x="0" y="1"/>
                  </a:moveTo>
                  <a:cubicBezTo>
                    <a:pt x="0" y="2"/>
                    <a:pt x="5" y="1"/>
                    <a:pt x="7" y="2"/>
                  </a:cubicBezTo>
                  <a:cubicBezTo>
                    <a:pt x="6" y="4"/>
                    <a:pt x="11" y="5"/>
                    <a:pt x="12" y="5"/>
                  </a:cubicBezTo>
                  <a:cubicBezTo>
                    <a:pt x="12" y="3"/>
                    <a:pt x="11" y="2"/>
                    <a:pt x="9" y="0"/>
                  </a:cubicBezTo>
                  <a:cubicBezTo>
                    <a:pt x="9" y="3"/>
                    <a:pt x="6" y="0"/>
                    <a:pt x="2" y="0"/>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8" name="Freeform 139"/>
            <p:cNvSpPr/>
            <p:nvPr/>
          </p:nvSpPr>
          <p:spPr bwMode="auto">
            <a:xfrm>
              <a:off x="6704" y="4153"/>
              <a:ext cx="21" cy="4"/>
            </a:xfrm>
            <a:custGeom>
              <a:avLst/>
              <a:gdLst>
                <a:gd name="T0" fmla="*/ 0 w 11"/>
                <a:gd name="T1" fmla="*/ 1 h 2"/>
                <a:gd name="T2" fmla="*/ 9 w 11"/>
                <a:gd name="T3" fmla="*/ 1 h 2"/>
                <a:gd name="T4" fmla="*/ 7 w 11"/>
                <a:gd name="T5" fmla="*/ 0 h 2"/>
                <a:gd name="T6" fmla="*/ 0 w 11"/>
                <a:gd name="T7" fmla="*/ 1 h 2"/>
              </a:gdLst>
              <a:ahLst/>
              <a:cxnLst>
                <a:cxn ang="0">
                  <a:pos x="T0" y="T1"/>
                </a:cxn>
                <a:cxn ang="0">
                  <a:pos x="T2" y="T3"/>
                </a:cxn>
                <a:cxn ang="0">
                  <a:pos x="T4" y="T5"/>
                </a:cxn>
                <a:cxn ang="0">
                  <a:pos x="T6" y="T7"/>
                </a:cxn>
              </a:cxnLst>
              <a:rect l="0" t="0" r="r" b="b"/>
              <a:pathLst>
                <a:path w="11" h="2">
                  <a:moveTo>
                    <a:pt x="0" y="1"/>
                  </a:moveTo>
                  <a:cubicBezTo>
                    <a:pt x="1" y="2"/>
                    <a:pt x="6" y="1"/>
                    <a:pt x="9" y="1"/>
                  </a:cubicBezTo>
                  <a:cubicBezTo>
                    <a:pt x="11" y="0"/>
                    <a:pt x="5" y="1"/>
                    <a:pt x="7" y="0"/>
                  </a:cubicBezTo>
                  <a:cubicBezTo>
                    <a:pt x="6"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9" name="Freeform 140"/>
            <p:cNvSpPr/>
            <p:nvPr/>
          </p:nvSpPr>
          <p:spPr bwMode="auto">
            <a:xfrm>
              <a:off x="6691" y="4143"/>
              <a:ext cx="15" cy="6"/>
            </a:xfrm>
            <a:custGeom>
              <a:avLst/>
              <a:gdLst>
                <a:gd name="T0" fmla="*/ 2 w 8"/>
                <a:gd name="T1" fmla="*/ 1 h 3"/>
                <a:gd name="T2" fmla="*/ 3 w 8"/>
                <a:gd name="T3" fmla="*/ 1 h 3"/>
                <a:gd name="T4" fmla="*/ 3 w 8"/>
                <a:gd name="T5" fmla="*/ 3 h 3"/>
                <a:gd name="T6" fmla="*/ 6 w 8"/>
                <a:gd name="T7" fmla="*/ 3 h 3"/>
                <a:gd name="T8" fmla="*/ 8 w 8"/>
                <a:gd name="T9" fmla="*/ 2 h 3"/>
                <a:gd name="T10" fmla="*/ 6 w 8"/>
                <a:gd name="T11" fmla="*/ 0 h 3"/>
                <a:gd name="T12" fmla="*/ 2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1"/>
                  </a:moveTo>
                  <a:cubicBezTo>
                    <a:pt x="0" y="2"/>
                    <a:pt x="2" y="2"/>
                    <a:pt x="3" y="1"/>
                  </a:cubicBezTo>
                  <a:cubicBezTo>
                    <a:pt x="4" y="2"/>
                    <a:pt x="4" y="2"/>
                    <a:pt x="3" y="3"/>
                  </a:cubicBezTo>
                  <a:cubicBezTo>
                    <a:pt x="4" y="3"/>
                    <a:pt x="5" y="3"/>
                    <a:pt x="6" y="3"/>
                  </a:cubicBezTo>
                  <a:cubicBezTo>
                    <a:pt x="5" y="3"/>
                    <a:pt x="4" y="0"/>
                    <a:pt x="8" y="2"/>
                  </a:cubicBezTo>
                  <a:cubicBezTo>
                    <a:pt x="8" y="1"/>
                    <a:pt x="7" y="1"/>
                    <a:pt x="6" y="0"/>
                  </a:cubicBezTo>
                  <a:cubicBezTo>
                    <a:pt x="5" y="1"/>
                    <a:pt x="3"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0" name="Freeform 141"/>
            <p:cNvSpPr/>
            <p:nvPr/>
          </p:nvSpPr>
          <p:spPr bwMode="auto">
            <a:xfrm>
              <a:off x="6739" y="4143"/>
              <a:ext cx="7"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2" y="0"/>
                    <a:pt x="2" y="0"/>
                  </a:cubicBezTo>
                  <a:cubicBezTo>
                    <a:pt x="0" y="1"/>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1" name="Freeform 142"/>
            <p:cNvSpPr/>
            <p:nvPr/>
          </p:nvSpPr>
          <p:spPr bwMode="auto">
            <a:xfrm>
              <a:off x="6785" y="4110"/>
              <a:ext cx="13" cy="8"/>
            </a:xfrm>
            <a:custGeom>
              <a:avLst/>
              <a:gdLst>
                <a:gd name="T0" fmla="*/ 4 w 7"/>
                <a:gd name="T1" fmla="*/ 0 h 4"/>
                <a:gd name="T2" fmla="*/ 1 w 7"/>
                <a:gd name="T3" fmla="*/ 2 h 4"/>
                <a:gd name="T4" fmla="*/ 3 w 7"/>
                <a:gd name="T5" fmla="*/ 4 h 4"/>
                <a:gd name="T6" fmla="*/ 5 w 7"/>
                <a:gd name="T7" fmla="*/ 3 h 4"/>
                <a:gd name="T8" fmla="*/ 6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3" y="1"/>
                    <a:pt x="1" y="2"/>
                  </a:cubicBezTo>
                  <a:cubicBezTo>
                    <a:pt x="4" y="2"/>
                    <a:pt x="0" y="3"/>
                    <a:pt x="3" y="4"/>
                  </a:cubicBezTo>
                  <a:cubicBezTo>
                    <a:pt x="5" y="3"/>
                    <a:pt x="5" y="3"/>
                    <a:pt x="5" y="3"/>
                  </a:cubicBezTo>
                  <a:cubicBezTo>
                    <a:pt x="4" y="2"/>
                    <a:pt x="3" y="1"/>
                    <a:pt x="6" y="1"/>
                  </a:cubicBezTo>
                  <a:cubicBezTo>
                    <a:pt x="7" y="0"/>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2" name="Freeform 143"/>
            <p:cNvSpPr/>
            <p:nvPr/>
          </p:nvSpPr>
          <p:spPr bwMode="auto">
            <a:xfrm>
              <a:off x="6865" y="4151"/>
              <a:ext cx="9" cy="6"/>
            </a:xfrm>
            <a:custGeom>
              <a:avLst/>
              <a:gdLst>
                <a:gd name="T0" fmla="*/ 2 w 5"/>
                <a:gd name="T1" fmla="*/ 0 h 3"/>
                <a:gd name="T2" fmla="*/ 2 w 5"/>
                <a:gd name="T3" fmla="*/ 1 h 3"/>
                <a:gd name="T4" fmla="*/ 1 w 5"/>
                <a:gd name="T5" fmla="*/ 3 h 3"/>
                <a:gd name="T6" fmla="*/ 3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0" y="0"/>
                    <a:pt x="2" y="1"/>
                    <a:pt x="2" y="1"/>
                  </a:cubicBezTo>
                  <a:cubicBezTo>
                    <a:pt x="3" y="1"/>
                    <a:pt x="2" y="2"/>
                    <a:pt x="1" y="3"/>
                  </a:cubicBezTo>
                  <a:cubicBezTo>
                    <a:pt x="3" y="3"/>
                    <a:pt x="5" y="1"/>
                    <a:pt x="3" y="0"/>
                  </a:cubicBezTo>
                  <a:cubicBezTo>
                    <a:pt x="3"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3" name="Freeform 144"/>
            <p:cNvSpPr/>
            <p:nvPr/>
          </p:nvSpPr>
          <p:spPr bwMode="auto">
            <a:xfrm>
              <a:off x="6985" y="4224"/>
              <a:ext cx="10" cy="6"/>
            </a:xfrm>
            <a:custGeom>
              <a:avLst/>
              <a:gdLst>
                <a:gd name="T0" fmla="*/ 0 w 5"/>
                <a:gd name="T1" fmla="*/ 2 h 3"/>
                <a:gd name="T2" fmla="*/ 1 w 5"/>
                <a:gd name="T3" fmla="*/ 2 h 3"/>
                <a:gd name="T4" fmla="*/ 5 w 5"/>
                <a:gd name="T5" fmla="*/ 1 h 3"/>
                <a:gd name="T6" fmla="*/ 0 w 5"/>
                <a:gd name="T7" fmla="*/ 1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2"/>
                    <a:pt x="1" y="2"/>
                    <a:pt x="1" y="2"/>
                  </a:cubicBezTo>
                  <a:cubicBezTo>
                    <a:pt x="2" y="1"/>
                    <a:pt x="4" y="3"/>
                    <a:pt x="5" y="1"/>
                  </a:cubicBezTo>
                  <a:cubicBezTo>
                    <a:pt x="4" y="0"/>
                    <a:pt x="2" y="1"/>
                    <a:pt x="0" y="1"/>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4" name="Freeform 145"/>
            <p:cNvSpPr/>
            <p:nvPr/>
          </p:nvSpPr>
          <p:spPr bwMode="auto">
            <a:xfrm>
              <a:off x="6890" y="4097"/>
              <a:ext cx="28" cy="7"/>
            </a:xfrm>
            <a:custGeom>
              <a:avLst/>
              <a:gdLst>
                <a:gd name="T0" fmla="*/ 7 w 15"/>
                <a:gd name="T1" fmla="*/ 2 h 4"/>
                <a:gd name="T2" fmla="*/ 0 w 15"/>
                <a:gd name="T3" fmla="*/ 1 h 4"/>
                <a:gd name="T4" fmla="*/ 8 w 15"/>
                <a:gd name="T5" fmla="*/ 4 h 4"/>
                <a:gd name="T6" fmla="*/ 15 w 15"/>
                <a:gd name="T7" fmla="*/ 1 h 4"/>
                <a:gd name="T8" fmla="*/ 7 w 15"/>
                <a:gd name="T9" fmla="*/ 2 h 4"/>
              </a:gdLst>
              <a:ahLst/>
              <a:cxnLst>
                <a:cxn ang="0">
                  <a:pos x="T0" y="T1"/>
                </a:cxn>
                <a:cxn ang="0">
                  <a:pos x="T2" y="T3"/>
                </a:cxn>
                <a:cxn ang="0">
                  <a:pos x="T4" y="T5"/>
                </a:cxn>
                <a:cxn ang="0">
                  <a:pos x="T6" y="T7"/>
                </a:cxn>
                <a:cxn ang="0">
                  <a:pos x="T8" y="T9"/>
                </a:cxn>
              </a:cxnLst>
              <a:rect l="0" t="0" r="r" b="b"/>
              <a:pathLst>
                <a:path w="15" h="4">
                  <a:moveTo>
                    <a:pt x="7" y="2"/>
                  </a:moveTo>
                  <a:cubicBezTo>
                    <a:pt x="4" y="0"/>
                    <a:pt x="2" y="0"/>
                    <a:pt x="0" y="1"/>
                  </a:cubicBezTo>
                  <a:cubicBezTo>
                    <a:pt x="3" y="3"/>
                    <a:pt x="5" y="2"/>
                    <a:pt x="8" y="4"/>
                  </a:cubicBezTo>
                  <a:cubicBezTo>
                    <a:pt x="9" y="1"/>
                    <a:pt x="12" y="2"/>
                    <a:pt x="15" y="1"/>
                  </a:cubicBezTo>
                  <a:cubicBezTo>
                    <a:pt x="15" y="1"/>
                    <a:pt x="7"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5" name="Freeform 146"/>
            <p:cNvSpPr/>
            <p:nvPr/>
          </p:nvSpPr>
          <p:spPr bwMode="auto">
            <a:xfrm>
              <a:off x="6917" y="4095"/>
              <a:ext cx="40" cy="9"/>
            </a:xfrm>
            <a:custGeom>
              <a:avLst/>
              <a:gdLst>
                <a:gd name="T0" fmla="*/ 0 w 21"/>
                <a:gd name="T1" fmla="*/ 5 h 5"/>
                <a:gd name="T2" fmla="*/ 8 w 21"/>
                <a:gd name="T3" fmla="*/ 4 h 5"/>
                <a:gd name="T4" fmla="*/ 21 w 21"/>
                <a:gd name="T5" fmla="*/ 3 h 5"/>
                <a:gd name="T6" fmla="*/ 20 w 21"/>
                <a:gd name="T7" fmla="*/ 1 h 5"/>
                <a:gd name="T8" fmla="*/ 13 w 21"/>
                <a:gd name="T9" fmla="*/ 1 h 5"/>
                <a:gd name="T10" fmla="*/ 3 w 21"/>
                <a:gd name="T11" fmla="*/ 2 h 5"/>
                <a:gd name="T12" fmla="*/ 4 w 21"/>
                <a:gd name="T13" fmla="*/ 3 h 5"/>
                <a:gd name="T14" fmla="*/ 0 w 2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0" y="5"/>
                  </a:moveTo>
                  <a:cubicBezTo>
                    <a:pt x="2" y="5"/>
                    <a:pt x="5" y="3"/>
                    <a:pt x="8" y="4"/>
                  </a:cubicBezTo>
                  <a:cubicBezTo>
                    <a:pt x="9" y="0"/>
                    <a:pt x="17" y="5"/>
                    <a:pt x="21" y="3"/>
                  </a:cubicBezTo>
                  <a:cubicBezTo>
                    <a:pt x="21" y="2"/>
                    <a:pt x="19" y="2"/>
                    <a:pt x="20" y="1"/>
                  </a:cubicBezTo>
                  <a:cubicBezTo>
                    <a:pt x="18" y="1"/>
                    <a:pt x="15" y="3"/>
                    <a:pt x="13" y="1"/>
                  </a:cubicBezTo>
                  <a:cubicBezTo>
                    <a:pt x="10" y="2"/>
                    <a:pt x="6" y="2"/>
                    <a:pt x="3" y="2"/>
                  </a:cubicBezTo>
                  <a:cubicBezTo>
                    <a:pt x="2" y="2"/>
                    <a:pt x="4" y="3"/>
                    <a:pt x="4" y="3"/>
                  </a:cubicBezTo>
                  <a:cubicBezTo>
                    <a:pt x="3" y="4"/>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6" name="Freeform 147"/>
            <p:cNvSpPr/>
            <p:nvPr/>
          </p:nvSpPr>
          <p:spPr bwMode="auto">
            <a:xfrm>
              <a:off x="6905" y="4089"/>
              <a:ext cx="29" cy="8"/>
            </a:xfrm>
            <a:custGeom>
              <a:avLst/>
              <a:gdLst>
                <a:gd name="T0" fmla="*/ 0 w 15"/>
                <a:gd name="T1" fmla="*/ 0 h 4"/>
                <a:gd name="T2" fmla="*/ 15 w 15"/>
                <a:gd name="T3" fmla="*/ 1 h 4"/>
                <a:gd name="T4" fmla="*/ 0 w 15"/>
                <a:gd name="T5" fmla="*/ 0 h 4"/>
              </a:gdLst>
              <a:ahLst/>
              <a:cxnLst>
                <a:cxn ang="0">
                  <a:pos x="T0" y="T1"/>
                </a:cxn>
                <a:cxn ang="0">
                  <a:pos x="T2" y="T3"/>
                </a:cxn>
                <a:cxn ang="0">
                  <a:pos x="T4" y="T5"/>
                </a:cxn>
              </a:cxnLst>
              <a:rect l="0" t="0" r="r" b="b"/>
              <a:pathLst>
                <a:path w="15" h="4">
                  <a:moveTo>
                    <a:pt x="0" y="0"/>
                  </a:moveTo>
                  <a:cubicBezTo>
                    <a:pt x="0" y="4"/>
                    <a:pt x="13" y="3"/>
                    <a:pt x="15" y="1"/>
                  </a:cubicBezTo>
                  <a:cubicBezTo>
                    <a:pt x="10"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7" name="Freeform 148"/>
            <p:cNvSpPr/>
            <p:nvPr/>
          </p:nvSpPr>
          <p:spPr bwMode="auto">
            <a:xfrm>
              <a:off x="6982" y="4091"/>
              <a:ext cx="13" cy="4"/>
            </a:xfrm>
            <a:custGeom>
              <a:avLst/>
              <a:gdLst>
                <a:gd name="T0" fmla="*/ 0 w 7"/>
                <a:gd name="T1" fmla="*/ 1 h 2"/>
                <a:gd name="T2" fmla="*/ 7 w 7"/>
                <a:gd name="T3" fmla="*/ 2 h 2"/>
                <a:gd name="T4" fmla="*/ 0 w 7"/>
                <a:gd name="T5" fmla="*/ 1 h 2"/>
              </a:gdLst>
              <a:ahLst/>
              <a:cxnLst>
                <a:cxn ang="0">
                  <a:pos x="T0" y="T1"/>
                </a:cxn>
                <a:cxn ang="0">
                  <a:pos x="T2" y="T3"/>
                </a:cxn>
                <a:cxn ang="0">
                  <a:pos x="T4" y="T5"/>
                </a:cxn>
              </a:cxnLst>
              <a:rect l="0" t="0" r="r" b="b"/>
              <a:pathLst>
                <a:path w="7" h="2">
                  <a:moveTo>
                    <a:pt x="0" y="1"/>
                  </a:moveTo>
                  <a:cubicBezTo>
                    <a:pt x="2" y="2"/>
                    <a:pt x="5" y="2"/>
                    <a:pt x="7" y="2"/>
                  </a:cubicBezTo>
                  <a:cubicBezTo>
                    <a:pt x="7"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8" name="Freeform 149"/>
            <p:cNvSpPr/>
            <p:nvPr/>
          </p:nvSpPr>
          <p:spPr bwMode="auto">
            <a:xfrm>
              <a:off x="7037" y="4091"/>
              <a:ext cx="32" cy="6"/>
            </a:xfrm>
            <a:custGeom>
              <a:avLst/>
              <a:gdLst>
                <a:gd name="T0" fmla="*/ 0 w 17"/>
                <a:gd name="T1" fmla="*/ 2 h 3"/>
                <a:gd name="T2" fmla="*/ 17 w 17"/>
                <a:gd name="T3" fmla="*/ 3 h 3"/>
                <a:gd name="T4" fmla="*/ 12 w 17"/>
                <a:gd name="T5" fmla="*/ 1 h 3"/>
                <a:gd name="T6" fmla="*/ 5 w 17"/>
                <a:gd name="T7" fmla="*/ 2 h 3"/>
                <a:gd name="T8" fmla="*/ 4 w 17"/>
                <a:gd name="T9" fmla="*/ 0 h 3"/>
                <a:gd name="T10" fmla="*/ 0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0" y="2"/>
                  </a:moveTo>
                  <a:cubicBezTo>
                    <a:pt x="4" y="3"/>
                    <a:pt x="12" y="3"/>
                    <a:pt x="17" y="3"/>
                  </a:cubicBezTo>
                  <a:cubicBezTo>
                    <a:pt x="15" y="1"/>
                    <a:pt x="12" y="3"/>
                    <a:pt x="12" y="1"/>
                  </a:cubicBezTo>
                  <a:cubicBezTo>
                    <a:pt x="11" y="3"/>
                    <a:pt x="7" y="1"/>
                    <a:pt x="5" y="2"/>
                  </a:cubicBezTo>
                  <a:cubicBezTo>
                    <a:pt x="3" y="1"/>
                    <a:pt x="7" y="0"/>
                    <a:pt x="4" y="0"/>
                  </a:cubicBezTo>
                  <a:cubicBezTo>
                    <a:pt x="5" y="2"/>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9" name="Freeform 150"/>
            <p:cNvSpPr/>
            <p:nvPr/>
          </p:nvSpPr>
          <p:spPr bwMode="auto">
            <a:xfrm>
              <a:off x="7035" y="4087"/>
              <a:ext cx="15" cy="6"/>
            </a:xfrm>
            <a:custGeom>
              <a:avLst/>
              <a:gdLst>
                <a:gd name="T0" fmla="*/ 0 w 8"/>
                <a:gd name="T1" fmla="*/ 1 h 3"/>
                <a:gd name="T2" fmla="*/ 7 w 8"/>
                <a:gd name="T3" fmla="*/ 1 h 3"/>
                <a:gd name="T4" fmla="*/ 4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0" y="3"/>
                    <a:pt x="5" y="1"/>
                    <a:pt x="7" y="1"/>
                  </a:cubicBezTo>
                  <a:cubicBezTo>
                    <a:pt x="8" y="0"/>
                    <a:pt x="5" y="1"/>
                    <a:pt x="4" y="0"/>
                  </a:cubicBezTo>
                  <a:cubicBezTo>
                    <a:pt x="2" y="1"/>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0" name="Freeform 151"/>
            <p:cNvSpPr/>
            <p:nvPr/>
          </p:nvSpPr>
          <p:spPr bwMode="auto">
            <a:xfrm>
              <a:off x="7071" y="4089"/>
              <a:ext cx="21" cy="10"/>
            </a:xfrm>
            <a:custGeom>
              <a:avLst/>
              <a:gdLst>
                <a:gd name="T0" fmla="*/ 0 w 11"/>
                <a:gd name="T1" fmla="*/ 4 h 5"/>
                <a:gd name="T2" fmla="*/ 11 w 11"/>
                <a:gd name="T3" fmla="*/ 5 h 5"/>
                <a:gd name="T4" fmla="*/ 0 w 11"/>
                <a:gd name="T5" fmla="*/ 4 h 5"/>
              </a:gdLst>
              <a:ahLst/>
              <a:cxnLst>
                <a:cxn ang="0">
                  <a:pos x="T0" y="T1"/>
                </a:cxn>
                <a:cxn ang="0">
                  <a:pos x="T2" y="T3"/>
                </a:cxn>
                <a:cxn ang="0">
                  <a:pos x="T4" y="T5"/>
                </a:cxn>
              </a:cxnLst>
              <a:rect l="0" t="0" r="r" b="b"/>
              <a:pathLst>
                <a:path w="11" h="5">
                  <a:moveTo>
                    <a:pt x="0" y="4"/>
                  </a:moveTo>
                  <a:cubicBezTo>
                    <a:pt x="4" y="5"/>
                    <a:pt x="8" y="5"/>
                    <a:pt x="11" y="5"/>
                  </a:cubicBezTo>
                  <a:cubicBezTo>
                    <a:pt x="10"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1" name="Freeform 152"/>
            <p:cNvSpPr/>
            <p:nvPr/>
          </p:nvSpPr>
          <p:spPr bwMode="auto">
            <a:xfrm>
              <a:off x="7182" y="4099"/>
              <a:ext cx="12" cy="4"/>
            </a:xfrm>
            <a:custGeom>
              <a:avLst/>
              <a:gdLst>
                <a:gd name="T0" fmla="*/ 0 w 6"/>
                <a:gd name="T1" fmla="*/ 2 h 2"/>
                <a:gd name="T2" fmla="*/ 6 w 6"/>
                <a:gd name="T3" fmla="*/ 1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cubicBezTo>
                    <a:pt x="2" y="2"/>
                    <a:pt x="3" y="2"/>
                    <a:pt x="6" y="1"/>
                  </a:cubicBezTo>
                  <a:cubicBezTo>
                    <a:pt x="4" y="0"/>
                    <a:pt x="4" y="0"/>
                    <a:pt x="4" y="0"/>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2" name="Freeform 153"/>
            <p:cNvSpPr/>
            <p:nvPr/>
          </p:nvSpPr>
          <p:spPr bwMode="auto">
            <a:xfrm>
              <a:off x="7236" y="4093"/>
              <a:ext cx="13" cy="6"/>
            </a:xfrm>
            <a:custGeom>
              <a:avLst/>
              <a:gdLst>
                <a:gd name="T0" fmla="*/ 3 w 7"/>
                <a:gd name="T1" fmla="*/ 0 h 3"/>
                <a:gd name="T2" fmla="*/ 0 w 7"/>
                <a:gd name="T3" fmla="*/ 2 h 3"/>
                <a:gd name="T4" fmla="*/ 6 w 7"/>
                <a:gd name="T5" fmla="*/ 1 h 3"/>
                <a:gd name="T6" fmla="*/ 3 w 7"/>
                <a:gd name="T7" fmla="*/ 0 h 3"/>
              </a:gdLst>
              <a:ahLst/>
              <a:cxnLst>
                <a:cxn ang="0">
                  <a:pos x="T0" y="T1"/>
                </a:cxn>
                <a:cxn ang="0">
                  <a:pos x="T2" y="T3"/>
                </a:cxn>
                <a:cxn ang="0">
                  <a:pos x="T4" y="T5"/>
                </a:cxn>
                <a:cxn ang="0">
                  <a:pos x="T6" y="T7"/>
                </a:cxn>
              </a:cxnLst>
              <a:rect l="0" t="0" r="r" b="b"/>
              <a:pathLst>
                <a:path w="7" h="3">
                  <a:moveTo>
                    <a:pt x="3" y="0"/>
                  </a:moveTo>
                  <a:cubicBezTo>
                    <a:pt x="0" y="2"/>
                    <a:pt x="0" y="2"/>
                    <a:pt x="0" y="2"/>
                  </a:cubicBezTo>
                  <a:cubicBezTo>
                    <a:pt x="2" y="3"/>
                    <a:pt x="2" y="0"/>
                    <a:pt x="6" y="1"/>
                  </a:cubicBezTo>
                  <a:cubicBezTo>
                    <a:pt x="7" y="0"/>
                    <a:pt x="4"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3" name="Freeform 154"/>
            <p:cNvSpPr/>
            <p:nvPr/>
          </p:nvSpPr>
          <p:spPr bwMode="auto">
            <a:xfrm>
              <a:off x="7301" y="4095"/>
              <a:ext cx="13" cy="8"/>
            </a:xfrm>
            <a:custGeom>
              <a:avLst/>
              <a:gdLst>
                <a:gd name="T0" fmla="*/ 0 w 7"/>
                <a:gd name="T1" fmla="*/ 1 h 4"/>
                <a:gd name="T2" fmla="*/ 6 w 7"/>
                <a:gd name="T3" fmla="*/ 3 h 4"/>
                <a:gd name="T4" fmla="*/ 7 w 7"/>
                <a:gd name="T5" fmla="*/ 2 h 4"/>
                <a:gd name="T6" fmla="*/ 0 w 7"/>
                <a:gd name="T7" fmla="*/ 1 h 4"/>
              </a:gdLst>
              <a:ahLst/>
              <a:cxnLst>
                <a:cxn ang="0">
                  <a:pos x="T0" y="T1"/>
                </a:cxn>
                <a:cxn ang="0">
                  <a:pos x="T2" y="T3"/>
                </a:cxn>
                <a:cxn ang="0">
                  <a:pos x="T4" y="T5"/>
                </a:cxn>
                <a:cxn ang="0">
                  <a:pos x="T6" y="T7"/>
                </a:cxn>
              </a:cxnLst>
              <a:rect l="0" t="0" r="r" b="b"/>
              <a:pathLst>
                <a:path w="7" h="4">
                  <a:moveTo>
                    <a:pt x="0" y="1"/>
                  </a:moveTo>
                  <a:cubicBezTo>
                    <a:pt x="1" y="4"/>
                    <a:pt x="3" y="0"/>
                    <a:pt x="6" y="3"/>
                  </a:cubicBezTo>
                  <a:cubicBezTo>
                    <a:pt x="6" y="3"/>
                    <a:pt x="6" y="2"/>
                    <a:pt x="7" y="2"/>
                  </a:cubicBezTo>
                  <a:cubicBezTo>
                    <a:pt x="5"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4" name="Freeform 155"/>
            <p:cNvSpPr/>
            <p:nvPr/>
          </p:nvSpPr>
          <p:spPr bwMode="auto">
            <a:xfrm>
              <a:off x="7395" y="4097"/>
              <a:ext cx="32" cy="7"/>
            </a:xfrm>
            <a:custGeom>
              <a:avLst/>
              <a:gdLst>
                <a:gd name="T0" fmla="*/ 2 w 17"/>
                <a:gd name="T1" fmla="*/ 1 h 4"/>
                <a:gd name="T2" fmla="*/ 2 w 17"/>
                <a:gd name="T3" fmla="*/ 2 h 4"/>
                <a:gd name="T4" fmla="*/ 2 w 17"/>
                <a:gd name="T5" fmla="*/ 4 h 4"/>
                <a:gd name="T6" fmla="*/ 7 w 17"/>
                <a:gd name="T7" fmla="*/ 4 h 4"/>
                <a:gd name="T8" fmla="*/ 15 w 17"/>
                <a:gd name="T9" fmla="*/ 3 h 4"/>
                <a:gd name="T10" fmla="*/ 16 w 17"/>
                <a:gd name="T11" fmla="*/ 1 h 4"/>
                <a:gd name="T12" fmla="*/ 7 w 17"/>
                <a:gd name="T13" fmla="*/ 1 h 4"/>
                <a:gd name="T14" fmla="*/ 6 w 17"/>
                <a:gd name="T15" fmla="*/ 0 h 4"/>
                <a:gd name="T16" fmla="*/ 2 w 17"/>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2" y="1"/>
                  </a:moveTo>
                  <a:cubicBezTo>
                    <a:pt x="0" y="1"/>
                    <a:pt x="1" y="2"/>
                    <a:pt x="2" y="2"/>
                  </a:cubicBezTo>
                  <a:cubicBezTo>
                    <a:pt x="3" y="2"/>
                    <a:pt x="2" y="3"/>
                    <a:pt x="2" y="4"/>
                  </a:cubicBezTo>
                  <a:cubicBezTo>
                    <a:pt x="3" y="4"/>
                    <a:pt x="5" y="3"/>
                    <a:pt x="7" y="4"/>
                  </a:cubicBezTo>
                  <a:cubicBezTo>
                    <a:pt x="9" y="1"/>
                    <a:pt x="12" y="3"/>
                    <a:pt x="15" y="3"/>
                  </a:cubicBezTo>
                  <a:cubicBezTo>
                    <a:pt x="17" y="2"/>
                    <a:pt x="14" y="2"/>
                    <a:pt x="16" y="1"/>
                  </a:cubicBezTo>
                  <a:cubicBezTo>
                    <a:pt x="13" y="2"/>
                    <a:pt x="10" y="0"/>
                    <a:pt x="7" y="1"/>
                  </a:cubicBezTo>
                  <a:cubicBezTo>
                    <a:pt x="6" y="1"/>
                    <a:pt x="7" y="0"/>
                    <a:pt x="6" y="0"/>
                  </a:cubicBezTo>
                  <a:cubicBezTo>
                    <a:pt x="6"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5" name="Freeform 156"/>
            <p:cNvSpPr/>
            <p:nvPr/>
          </p:nvSpPr>
          <p:spPr bwMode="auto">
            <a:xfrm>
              <a:off x="7563" y="4106"/>
              <a:ext cx="19" cy="8"/>
            </a:xfrm>
            <a:custGeom>
              <a:avLst/>
              <a:gdLst>
                <a:gd name="T0" fmla="*/ 0 w 10"/>
                <a:gd name="T1" fmla="*/ 2 h 4"/>
                <a:gd name="T2" fmla="*/ 9 w 10"/>
                <a:gd name="T3" fmla="*/ 3 h 4"/>
                <a:gd name="T4" fmla="*/ 8 w 10"/>
                <a:gd name="T5" fmla="*/ 1 h 4"/>
                <a:gd name="T6" fmla="*/ 0 w 10"/>
                <a:gd name="T7" fmla="*/ 2 h 4"/>
              </a:gdLst>
              <a:ahLst/>
              <a:cxnLst>
                <a:cxn ang="0">
                  <a:pos x="T0" y="T1"/>
                </a:cxn>
                <a:cxn ang="0">
                  <a:pos x="T2" y="T3"/>
                </a:cxn>
                <a:cxn ang="0">
                  <a:pos x="T4" y="T5"/>
                </a:cxn>
                <a:cxn ang="0">
                  <a:pos x="T6" y="T7"/>
                </a:cxn>
              </a:cxnLst>
              <a:rect l="0" t="0" r="r" b="b"/>
              <a:pathLst>
                <a:path w="10" h="4">
                  <a:moveTo>
                    <a:pt x="0" y="2"/>
                  </a:moveTo>
                  <a:cubicBezTo>
                    <a:pt x="3" y="4"/>
                    <a:pt x="6" y="1"/>
                    <a:pt x="9" y="3"/>
                  </a:cubicBezTo>
                  <a:cubicBezTo>
                    <a:pt x="10" y="2"/>
                    <a:pt x="8" y="2"/>
                    <a:pt x="8" y="1"/>
                  </a:cubicBezTo>
                  <a:cubicBezTo>
                    <a:pt x="5"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6" name="Freeform 157"/>
            <p:cNvSpPr/>
            <p:nvPr/>
          </p:nvSpPr>
          <p:spPr bwMode="auto">
            <a:xfrm>
              <a:off x="7670" y="4114"/>
              <a:ext cx="13" cy="4"/>
            </a:xfrm>
            <a:custGeom>
              <a:avLst/>
              <a:gdLst>
                <a:gd name="T0" fmla="*/ 0 w 7"/>
                <a:gd name="T1" fmla="*/ 0 h 2"/>
                <a:gd name="T2" fmla="*/ 7 w 7"/>
                <a:gd name="T3" fmla="*/ 1 h 2"/>
                <a:gd name="T4" fmla="*/ 0 w 7"/>
                <a:gd name="T5" fmla="*/ 0 h 2"/>
              </a:gdLst>
              <a:ahLst/>
              <a:cxnLst>
                <a:cxn ang="0">
                  <a:pos x="T0" y="T1"/>
                </a:cxn>
                <a:cxn ang="0">
                  <a:pos x="T2" y="T3"/>
                </a:cxn>
                <a:cxn ang="0">
                  <a:pos x="T4" y="T5"/>
                </a:cxn>
              </a:cxnLst>
              <a:rect l="0" t="0" r="r" b="b"/>
              <a:pathLst>
                <a:path w="7" h="2">
                  <a:moveTo>
                    <a:pt x="0" y="0"/>
                  </a:moveTo>
                  <a:cubicBezTo>
                    <a:pt x="0" y="1"/>
                    <a:pt x="7" y="2"/>
                    <a:pt x="7" y="1"/>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7" name="Freeform 158"/>
            <p:cNvSpPr/>
            <p:nvPr/>
          </p:nvSpPr>
          <p:spPr bwMode="auto">
            <a:xfrm>
              <a:off x="7764" y="4130"/>
              <a:ext cx="9" cy="5"/>
            </a:xfrm>
            <a:custGeom>
              <a:avLst/>
              <a:gdLst>
                <a:gd name="T0" fmla="*/ 3 w 5"/>
                <a:gd name="T1" fmla="*/ 3 h 3"/>
                <a:gd name="T2" fmla="*/ 5 w 5"/>
                <a:gd name="T3" fmla="*/ 0 h 3"/>
                <a:gd name="T4" fmla="*/ 0 w 5"/>
                <a:gd name="T5" fmla="*/ 1 h 3"/>
                <a:gd name="T6" fmla="*/ 4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4" y="1"/>
                    <a:pt x="5" y="0"/>
                  </a:cubicBezTo>
                  <a:cubicBezTo>
                    <a:pt x="3" y="0"/>
                    <a:pt x="2" y="0"/>
                    <a:pt x="0" y="1"/>
                  </a:cubicBezTo>
                  <a:cubicBezTo>
                    <a:pt x="1" y="2"/>
                    <a:pt x="3" y="1"/>
                    <a:pt x="4" y="1"/>
                  </a:cubicBezTo>
                  <a:cubicBezTo>
                    <a:pt x="4" y="2"/>
                    <a:pt x="0"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8" name="Freeform 159"/>
            <p:cNvSpPr/>
            <p:nvPr/>
          </p:nvSpPr>
          <p:spPr bwMode="auto">
            <a:xfrm>
              <a:off x="8157" y="4153"/>
              <a:ext cx="12" cy="4"/>
            </a:xfrm>
            <a:custGeom>
              <a:avLst/>
              <a:gdLst>
                <a:gd name="T0" fmla="*/ 1 w 6"/>
                <a:gd name="T1" fmla="*/ 0 h 2"/>
                <a:gd name="T2" fmla="*/ 6 w 6"/>
                <a:gd name="T3" fmla="*/ 2 h 2"/>
                <a:gd name="T4" fmla="*/ 6 w 6"/>
                <a:gd name="T5" fmla="*/ 1 h 2"/>
                <a:gd name="T6" fmla="*/ 5 w 6"/>
                <a:gd name="T7" fmla="*/ 1 h 2"/>
                <a:gd name="T8" fmla="*/ 1 w 6"/>
                <a:gd name="T9" fmla="*/ 0 h 2"/>
              </a:gdLst>
              <a:ahLst/>
              <a:cxnLst>
                <a:cxn ang="0">
                  <a:pos x="T0" y="T1"/>
                </a:cxn>
                <a:cxn ang="0">
                  <a:pos x="T2" y="T3"/>
                </a:cxn>
                <a:cxn ang="0">
                  <a:pos x="T4" y="T5"/>
                </a:cxn>
                <a:cxn ang="0">
                  <a:pos x="T6" y="T7"/>
                </a:cxn>
                <a:cxn ang="0">
                  <a:pos x="T8" y="T9"/>
                </a:cxn>
              </a:cxnLst>
              <a:rect l="0" t="0" r="r" b="b"/>
              <a:pathLst>
                <a:path w="6" h="2">
                  <a:moveTo>
                    <a:pt x="1" y="0"/>
                  </a:moveTo>
                  <a:cubicBezTo>
                    <a:pt x="0" y="2"/>
                    <a:pt x="4" y="1"/>
                    <a:pt x="6" y="2"/>
                  </a:cubicBezTo>
                  <a:cubicBezTo>
                    <a:pt x="6" y="2"/>
                    <a:pt x="6" y="2"/>
                    <a:pt x="6" y="1"/>
                  </a:cubicBezTo>
                  <a:cubicBezTo>
                    <a:pt x="5" y="1"/>
                    <a:pt x="5" y="1"/>
                    <a:pt x="5"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9" name="Freeform 160"/>
            <p:cNvSpPr/>
            <p:nvPr/>
          </p:nvSpPr>
          <p:spPr bwMode="auto">
            <a:xfrm>
              <a:off x="8486" y="4412"/>
              <a:ext cx="35" cy="4"/>
            </a:xfrm>
            <a:custGeom>
              <a:avLst/>
              <a:gdLst>
                <a:gd name="T0" fmla="*/ 0 w 18"/>
                <a:gd name="T1" fmla="*/ 1 h 2"/>
                <a:gd name="T2" fmla="*/ 9 w 18"/>
                <a:gd name="T3" fmla="*/ 2 h 2"/>
                <a:gd name="T4" fmla="*/ 17 w 18"/>
                <a:gd name="T5" fmla="*/ 2 h 2"/>
                <a:gd name="T6" fmla="*/ 18 w 18"/>
                <a:gd name="T7" fmla="*/ 1 h 2"/>
                <a:gd name="T8" fmla="*/ 18 w 18"/>
                <a:gd name="T9" fmla="*/ 0 h 2"/>
                <a:gd name="T10" fmla="*/ 0 w 18"/>
                <a:gd name="T11" fmla="*/ 1 h 2"/>
              </a:gdLst>
              <a:ahLst/>
              <a:cxnLst>
                <a:cxn ang="0">
                  <a:pos x="T0" y="T1"/>
                </a:cxn>
                <a:cxn ang="0">
                  <a:pos x="T2" y="T3"/>
                </a:cxn>
                <a:cxn ang="0">
                  <a:pos x="T4" y="T5"/>
                </a:cxn>
                <a:cxn ang="0">
                  <a:pos x="T6" y="T7"/>
                </a:cxn>
                <a:cxn ang="0">
                  <a:pos x="T8" y="T9"/>
                </a:cxn>
                <a:cxn ang="0">
                  <a:pos x="T10" y="T11"/>
                </a:cxn>
              </a:cxnLst>
              <a:rect l="0" t="0" r="r" b="b"/>
              <a:pathLst>
                <a:path w="18" h="2">
                  <a:moveTo>
                    <a:pt x="0" y="1"/>
                  </a:moveTo>
                  <a:cubicBezTo>
                    <a:pt x="3" y="2"/>
                    <a:pt x="6" y="1"/>
                    <a:pt x="9" y="2"/>
                  </a:cubicBezTo>
                  <a:cubicBezTo>
                    <a:pt x="11" y="0"/>
                    <a:pt x="15" y="1"/>
                    <a:pt x="17" y="2"/>
                  </a:cubicBezTo>
                  <a:cubicBezTo>
                    <a:pt x="18" y="1"/>
                    <a:pt x="18" y="1"/>
                    <a:pt x="18" y="1"/>
                  </a:cubicBezTo>
                  <a:cubicBezTo>
                    <a:pt x="18" y="1"/>
                    <a:pt x="18" y="0"/>
                    <a:pt x="18" y="0"/>
                  </a:cubicBezTo>
                  <a:cubicBezTo>
                    <a:pt x="12" y="1"/>
                    <a:pt x="6"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0" name="Freeform 161"/>
            <p:cNvSpPr/>
            <p:nvPr/>
          </p:nvSpPr>
          <p:spPr bwMode="auto">
            <a:xfrm>
              <a:off x="8737" y="4157"/>
              <a:ext cx="9" cy="5"/>
            </a:xfrm>
            <a:custGeom>
              <a:avLst/>
              <a:gdLst>
                <a:gd name="T0" fmla="*/ 2 w 5"/>
                <a:gd name="T1" fmla="*/ 3 h 3"/>
                <a:gd name="T2" fmla="*/ 5 w 5"/>
                <a:gd name="T3" fmla="*/ 0 h 3"/>
                <a:gd name="T4" fmla="*/ 3 w 5"/>
                <a:gd name="T5" fmla="*/ 0 h 3"/>
                <a:gd name="T6" fmla="*/ 2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cubicBezTo>
                    <a:pt x="5" y="2"/>
                    <a:pt x="2" y="1"/>
                    <a:pt x="5" y="0"/>
                  </a:cubicBezTo>
                  <a:cubicBezTo>
                    <a:pt x="4" y="0"/>
                    <a:pt x="4" y="0"/>
                    <a:pt x="3" y="0"/>
                  </a:cubicBezTo>
                  <a:cubicBezTo>
                    <a:pt x="2" y="0"/>
                    <a:pt x="2" y="0"/>
                    <a:pt x="2" y="0"/>
                  </a:cubicBezTo>
                  <a:cubicBezTo>
                    <a:pt x="5"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1" name="Freeform 162"/>
            <p:cNvSpPr/>
            <p:nvPr/>
          </p:nvSpPr>
          <p:spPr bwMode="auto">
            <a:xfrm>
              <a:off x="8784" y="4162"/>
              <a:ext cx="8" cy="10"/>
            </a:xfrm>
            <a:custGeom>
              <a:avLst/>
              <a:gdLst>
                <a:gd name="T0" fmla="*/ 0 w 4"/>
                <a:gd name="T1" fmla="*/ 3 h 5"/>
                <a:gd name="T2" fmla="*/ 3 w 4"/>
                <a:gd name="T3" fmla="*/ 1 h 5"/>
                <a:gd name="T4" fmla="*/ 0 w 4"/>
                <a:gd name="T5" fmla="*/ 1 h 5"/>
                <a:gd name="T6" fmla="*/ 0 w 4"/>
                <a:gd name="T7" fmla="*/ 3 h 5"/>
              </a:gdLst>
              <a:ahLst/>
              <a:cxnLst>
                <a:cxn ang="0">
                  <a:pos x="T0" y="T1"/>
                </a:cxn>
                <a:cxn ang="0">
                  <a:pos x="T2" y="T3"/>
                </a:cxn>
                <a:cxn ang="0">
                  <a:pos x="T4" y="T5"/>
                </a:cxn>
                <a:cxn ang="0">
                  <a:pos x="T6" y="T7"/>
                </a:cxn>
              </a:cxnLst>
              <a:rect l="0" t="0" r="r" b="b"/>
              <a:pathLst>
                <a:path w="4" h="5">
                  <a:moveTo>
                    <a:pt x="0" y="3"/>
                  </a:moveTo>
                  <a:cubicBezTo>
                    <a:pt x="3" y="5"/>
                    <a:pt x="0" y="0"/>
                    <a:pt x="3" y="1"/>
                  </a:cubicBezTo>
                  <a:cubicBezTo>
                    <a:pt x="4" y="0"/>
                    <a:pt x="1" y="0"/>
                    <a:pt x="0" y="1"/>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39" name="Title 1"/>
          <p:cNvSpPr txBox="1"/>
          <p:nvPr/>
        </p:nvSpPr>
        <p:spPr>
          <a:xfrm>
            <a:off x="6075680" y="4818380"/>
            <a:ext cx="5908675" cy="4064635"/>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26900" dirty="0" err="1">
                <a:solidFill>
                  <a:schemeClr val="bg1"/>
                </a:solidFill>
                <a:latin typeface="微软雅黑" panose="020B0503020204020204" charset="-122"/>
                <a:ea typeface="EB Garamond 12" panose="02020502060206020403" pitchFamily="18" charset="0"/>
                <a:cs typeface="微软雅黑" panose="020B0503020204020204" charset="-122"/>
              </a:rPr>
              <a:t>lery</a:t>
            </a:r>
            <a:endParaRPr lang="en-ID" sz="26900" dirty="0">
              <a:solidFill>
                <a:schemeClr val="bg1"/>
              </a:solidFill>
              <a:latin typeface="微软雅黑" panose="020B0503020204020204" charset="-122"/>
              <a:ea typeface="EB Garamond 12" panose="02020502060206020403" pitchFamily="18" charset="0"/>
              <a:cs typeface="微软雅黑" panose="020B0503020204020204" charset="-122"/>
            </a:endParaRPr>
          </a:p>
        </p:txBody>
      </p:sp>
      <p:sp>
        <p:nvSpPr>
          <p:cNvPr id="202" name="Rectangle 201"/>
          <p:cNvSpPr/>
          <p:nvPr/>
        </p:nvSpPr>
        <p:spPr>
          <a:xfrm>
            <a:off x="3234201" y="7656236"/>
            <a:ext cx="5763492" cy="646331"/>
          </a:xfrm>
          <a:prstGeom prst="rect">
            <a:avLst/>
          </a:prstGeom>
        </p:spPr>
        <p:txBody>
          <a:bodyPr wrap="square">
            <a:spAutoFit/>
          </a:bodyPr>
          <a:lstStyle/>
          <a:p>
            <a:r>
              <a:rPr lang="en-US" dirty="0">
                <a:solidFill>
                  <a:schemeClr val="bg1"/>
                </a:solidFill>
                <a:latin typeface="微软雅黑" panose="020B0503020204020204" charset="-122"/>
                <a:ea typeface="微软雅黑" panose="020B0503020204020204" charset="-122"/>
                <a:cs typeface="微软雅黑" panose="020B0503020204020204" charset="-122"/>
              </a:rPr>
              <a:t>Unable to raise enough money for volunteer scholarships, equipment, </a:t>
            </a:r>
            <a:endParaRPr lang="en-ID" dirty="0">
              <a:solidFill>
                <a:schemeClr val="bg1"/>
              </a:solidFill>
            </a:endParaRPr>
          </a:p>
        </p:txBody>
      </p:sp>
      <p:sp>
        <p:nvSpPr>
          <p:cNvPr id="203" name="Rectangle 202"/>
          <p:cNvSpPr/>
          <p:nvPr/>
        </p:nvSpPr>
        <p:spPr>
          <a:xfrm>
            <a:off x="6075543" y="11009776"/>
            <a:ext cx="19755694" cy="3154710"/>
          </a:xfrm>
          <a:prstGeom prst="rect">
            <a:avLst/>
          </a:prstGeom>
        </p:spPr>
        <p:txBody>
          <a:bodyPr wrap="square">
            <a:spAutoFit/>
          </a:bodyPr>
          <a:lstStyle/>
          <a:p>
            <a:pPr algn="ctr"/>
            <a:r>
              <a:rPr lang="en-ID" sz="19900" spc="600" dirty="0">
                <a:ln>
                  <a:solidFill>
                    <a:srgbClr val="D90100"/>
                  </a:solidFill>
                </a:ln>
                <a:solidFill>
                  <a:srgbClr val="FFC100"/>
                </a:solidFill>
                <a:latin typeface="微软雅黑" panose="020B0503020204020204" charset="-122"/>
                <a:cs typeface="微软雅黑" panose="020B0503020204020204" charset="-122"/>
              </a:rPr>
              <a:t>G a l </a:t>
            </a:r>
            <a:r>
              <a:rPr lang="en-ID" sz="19900" spc="600" dirty="0" err="1">
                <a:ln>
                  <a:solidFill>
                    <a:srgbClr val="D90100"/>
                  </a:solidFill>
                </a:ln>
                <a:solidFill>
                  <a:srgbClr val="FFC100"/>
                </a:solidFill>
                <a:latin typeface="微软雅黑" panose="020B0503020204020204" charset="-122"/>
                <a:cs typeface="微软雅黑" panose="020B0503020204020204" charset="-122"/>
              </a:rPr>
              <a:t>l</a:t>
            </a:r>
            <a:r>
              <a:rPr lang="en-ID" sz="19900" spc="600" dirty="0">
                <a:ln>
                  <a:solidFill>
                    <a:srgbClr val="D90100"/>
                  </a:solidFill>
                </a:ln>
                <a:solidFill>
                  <a:srgbClr val="FFC100"/>
                </a:solidFill>
                <a:latin typeface="微软雅黑" panose="020B0503020204020204" charset="-122"/>
                <a:cs typeface="微软雅黑" panose="020B0503020204020204" charset="-122"/>
              </a:rPr>
              <a:t> e r</a:t>
            </a:r>
            <a:endParaRPr lang="en-ID" sz="19900" spc="600" dirty="0">
              <a:ln>
                <a:solidFill>
                  <a:srgbClr val="D90100"/>
                </a:solidFill>
              </a:ln>
              <a:solidFill>
                <a:srgbClr val="FFC100"/>
              </a:solidFill>
              <a:latin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24479250"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effectLst>
                <a:glow rad="63500">
                  <a:schemeClr val="accent4">
                    <a:satMod val="175000"/>
                    <a:alpha val="40000"/>
                  </a:schemeClr>
                </a:glow>
              </a:effectLst>
            </a:endParaRPr>
          </a:p>
        </p:txBody>
      </p:sp>
      <p:pic>
        <p:nvPicPr>
          <p:cNvPr id="4" name="图片占位符 3"/>
          <p:cNvPicPr>
            <a:picLocks noGrp="1" noChangeAspect="1"/>
          </p:cNvPicPr>
          <p:nvPr>
            <p:ph type="pic" sz="quarter" idx="10"/>
          </p:nvPr>
        </p:nvPicPr>
        <p:blipFill>
          <a:blip r:embed="rId1" cstate="screen"/>
          <a:srcRect l="16674" r="16674"/>
          <a:stretch>
            <a:fillRect/>
          </a:stretch>
        </p:blipFill>
        <p:spPr/>
      </p:pic>
      <p:pic>
        <p:nvPicPr>
          <p:cNvPr id="7" name="图片占位符 6"/>
          <p:cNvPicPr>
            <a:picLocks noGrp="1" noChangeAspect="1"/>
          </p:cNvPicPr>
          <p:nvPr>
            <p:ph type="pic" sz="quarter" idx="11"/>
          </p:nvPr>
        </p:nvPicPr>
        <p:blipFill>
          <a:blip r:embed="rId2" cstate="screen"/>
          <a:srcRect l="24166" r="24166"/>
          <a:stretch>
            <a:fillRect/>
          </a:stretch>
        </p:blipFill>
        <p:spPr/>
      </p:pic>
      <p:grpSp>
        <p:nvGrpSpPr>
          <p:cNvPr id="93" name="Group 37"/>
          <p:cNvGrpSpPr>
            <a:grpSpLocks noChangeAspect="1"/>
          </p:cNvGrpSpPr>
          <p:nvPr/>
        </p:nvGrpSpPr>
        <p:grpSpPr bwMode="auto">
          <a:xfrm rot="20273158">
            <a:off x="8310177" y="4365894"/>
            <a:ext cx="15648909" cy="7851529"/>
            <a:chOff x="5953" y="3355"/>
            <a:chExt cx="3468" cy="1740"/>
          </a:xfrm>
          <a:solidFill>
            <a:srgbClr val="D90100"/>
          </a:solidFill>
        </p:grpSpPr>
        <p:grpSp>
          <p:nvGrpSpPr>
            <p:cNvPr id="95" name="Group 238"/>
            <p:cNvGrpSpPr/>
            <p:nvPr/>
          </p:nvGrpSpPr>
          <p:grpSpPr bwMode="auto">
            <a:xfrm>
              <a:off x="5953" y="4165"/>
              <a:ext cx="1717" cy="930"/>
              <a:chOff x="5953" y="4165"/>
              <a:chExt cx="1717" cy="930"/>
            </a:xfrm>
            <a:grpFill/>
          </p:grpSpPr>
          <p:sp>
            <p:nvSpPr>
              <p:cNvPr id="445" name="Freeform 38"/>
              <p:cNvSpPr/>
              <p:nvPr/>
            </p:nvSpPr>
            <p:spPr bwMode="auto">
              <a:xfrm>
                <a:off x="5953" y="5040"/>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0" y="1"/>
                      <a:pt x="4" y="0"/>
                      <a:pt x="6" y="0"/>
                    </a:cubicBezTo>
                    <a:cubicBezTo>
                      <a:pt x="6" y="1"/>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6" name="Freeform 39"/>
              <p:cNvSpPr/>
              <p:nvPr/>
            </p:nvSpPr>
            <p:spPr bwMode="auto">
              <a:xfrm>
                <a:off x="6014" y="5015"/>
                <a:ext cx="8" cy="8"/>
              </a:xfrm>
              <a:custGeom>
                <a:avLst/>
                <a:gdLst>
                  <a:gd name="T0" fmla="*/ 0 w 4"/>
                  <a:gd name="T1" fmla="*/ 4 h 4"/>
                  <a:gd name="T2" fmla="*/ 0 w 4"/>
                  <a:gd name="T3" fmla="*/ 2 h 4"/>
                  <a:gd name="T4" fmla="*/ 4 w 4"/>
                  <a:gd name="T5" fmla="*/ 2 h 4"/>
                  <a:gd name="T6" fmla="*/ 0 w 4"/>
                  <a:gd name="T7" fmla="*/ 4 h 4"/>
                </a:gdLst>
                <a:ahLst/>
                <a:cxnLst>
                  <a:cxn ang="0">
                    <a:pos x="T0" y="T1"/>
                  </a:cxn>
                  <a:cxn ang="0">
                    <a:pos x="T2" y="T3"/>
                  </a:cxn>
                  <a:cxn ang="0">
                    <a:pos x="T4" y="T5"/>
                  </a:cxn>
                  <a:cxn ang="0">
                    <a:pos x="T6" y="T7"/>
                  </a:cxn>
                </a:cxnLst>
                <a:rect l="0" t="0" r="r" b="b"/>
                <a:pathLst>
                  <a:path w="4" h="4">
                    <a:moveTo>
                      <a:pt x="0" y="4"/>
                    </a:moveTo>
                    <a:cubicBezTo>
                      <a:pt x="0" y="3"/>
                      <a:pt x="0" y="3"/>
                      <a:pt x="0" y="2"/>
                    </a:cubicBezTo>
                    <a:cubicBezTo>
                      <a:pt x="1" y="3"/>
                      <a:pt x="3" y="0"/>
                      <a:pt x="4" y="2"/>
                    </a:cubicBezTo>
                    <a:cubicBezTo>
                      <a:pt x="2" y="3"/>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7" name="Freeform 40"/>
              <p:cNvSpPr/>
              <p:nvPr/>
            </p:nvSpPr>
            <p:spPr bwMode="auto">
              <a:xfrm>
                <a:off x="6029" y="5009"/>
                <a:ext cx="16" cy="6"/>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1" y="1"/>
                      <a:pt x="5" y="1"/>
                      <a:pt x="8" y="0"/>
                    </a:cubicBezTo>
                    <a:cubicBezTo>
                      <a:pt x="6" y="2"/>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8" name="Freeform 41"/>
              <p:cNvSpPr/>
              <p:nvPr/>
            </p:nvSpPr>
            <p:spPr bwMode="auto">
              <a:xfrm>
                <a:off x="6045" y="5003"/>
                <a:ext cx="9" cy="8"/>
              </a:xfrm>
              <a:custGeom>
                <a:avLst/>
                <a:gdLst>
                  <a:gd name="T0" fmla="*/ 1 w 5"/>
                  <a:gd name="T1" fmla="*/ 1 h 4"/>
                  <a:gd name="T2" fmla="*/ 5 w 5"/>
                  <a:gd name="T3" fmla="*/ 0 h 4"/>
                  <a:gd name="T4" fmla="*/ 1 w 5"/>
                  <a:gd name="T5" fmla="*/ 1 h 4"/>
                </a:gdLst>
                <a:ahLst/>
                <a:cxnLst>
                  <a:cxn ang="0">
                    <a:pos x="T0" y="T1"/>
                  </a:cxn>
                  <a:cxn ang="0">
                    <a:pos x="T2" y="T3"/>
                  </a:cxn>
                  <a:cxn ang="0">
                    <a:pos x="T4" y="T5"/>
                  </a:cxn>
                </a:cxnLst>
                <a:rect l="0" t="0" r="r" b="b"/>
                <a:pathLst>
                  <a:path w="5" h="4">
                    <a:moveTo>
                      <a:pt x="1" y="1"/>
                    </a:moveTo>
                    <a:cubicBezTo>
                      <a:pt x="3" y="0"/>
                      <a:pt x="3" y="2"/>
                      <a:pt x="5" y="0"/>
                    </a:cubicBezTo>
                    <a:cubicBezTo>
                      <a:pt x="5" y="2"/>
                      <a:pt x="0" y="4"/>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9" name="Freeform 42"/>
              <p:cNvSpPr/>
              <p:nvPr/>
            </p:nvSpPr>
            <p:spPr bwMode="auto">
              <a:xfrm>
                <a:off x="6056" y="4992"/>
                <a:ext cx="29" cy="11"/>
              </a:xfrm>
              <a:custGeom>
                <a:avLst/>
                <a:gdLst>
                  <a:gd name="T0" fmla="*/ 0 w 15"/>
                  <a:gd name="T1" fmla="*/ 6 h 6"/>
                  <a:gd name="T2" fmla="*/ 15 w 15"/>
                  <a:gd name="T3" fmla="*/ 0 h 6"/>
                  <a:gd name="T4" fmla="*/ 0 w 15"/>
                  <a:gd name="T5" fmla="*/ 6 h 6"/>
                </a:gdLst>
                <a:ahLst/>
                <a:cxnLst>
                  <a:cxn ang="0">
                    <a:pos x="T0" y="T1"/>
                  </a:cxn>
                  <a:cxn ang="0">
                    <a:pos x="T2" y="T3"/>
                  </a:cxn>
                  <a:cxn ang="0">
                    <a:pos x="T4" y="T5"/>
                  </a:cxn>
                </a:cxnLst>
                <a:rect l="0" t="0" r="r" b="b"/>
                <a:pathLst>
                  <a:path w="15" h="6">
                    <a:moveTo>
                      <a:pt x="0" y="6"/>
                    </a:moveTo>
                    <a:cubicBezTo>
                      <a:pt x="2" y="4"/>
                      <a:pt x="11" y="2"/>
                      <a:pt x="15" y="0"/>
                    </a:cubicBezTo>
                    <a:cubicBezTo>
                      <a:pt x="11" y="3"/>
                      <a:pt x="5"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0" name="Freeform 43"/>
              <p:cNvSpPr/>
              <p:nvPr/>
            </p:nvSpPr>
            <p:spPr bwMode="auto">
              <a:xfrm>
                <a:off x="6167" y="4844"/>
                <a:ext cx="13" cy="8"/>
              </a:xfrm>
              <a:custGeom>
                <a:avLst/>
                <a:gdLst>
                  <a:gd name="T0" fmla="*/ 1 w 7"/>
                  <a:gd name="T1" fmla="*/ 4 h 4"/>
                  <a:gd name="T2" fmla="*/ 7 w 7"/>
                  <a:gd name="T3" fmla="*/ 0 h 4"/>
                  <a:gd name="T4" fmla="*/ 1 w 7"/>
                  <a:gd name="T5" fmla="*/ 4 h 4"/>
                </a:gdLst>
                <a:ahLst/>
                <a:cxnLst>
                  <a:cxn ang="0">
                    <a:pos x="T0" y="T1"/>
                  </a:cxn>
                  <a:cxn ang="0">
                    <a:pos x="T2" y="T3"/>
                  </a:cxn>
                  <a:cxn ang="0">
                    <a:pos x="T4" y="T5"/>
                  </a:cxn>
                </a:cxnLst>
                <a:rect l="0" t="0" r="r" b="b"/>
                <a:pathLst>
                  <a:path w="7" h="4">
                    <a:moveTo>
                      <a:pt x="1" y="4"/>
                    </a:moveTo>
                    <a:cubicBezTo>
                      <a:pt x="0" y="3"/>
                      <a:pt x="5" y="1"/>
                      <a:pt x="7" y="0"/>
                    </a:cubicBezTo>
                    <a:cubicBezTo>
                      <a:pt x="7" y="2"/>
                      <a:pt x="3"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1" name="Freeform 44"/>
              <p:cNvSpPr/>
              <p:nvPr/>
            </p:nvSpPr>
            <p:spPr bwMode="auto">
              <a:xfrm>
                <a:off x="6178" y="4856"/>
                <a:ext cx="14" cy="8"/>
              </a:xfrm>
              <a:custGeom>
                <a:avLst/>
                <a:gdLst>
                  <a:gd name="T0" fmla="*/ 0 w 7"/>
                  <a:gd name="T1" fmla="*/ 4 h 4"/>
                  <a:gd name="T2" fmla="*/ 7 w 7"/>
                  <a:gd name="T3" fmla="*/ 0 h 4"/>
                  <a:gd name="T4" fmla="*/ 0 w 7"/>
                  <a:gd name="T5" fmla="*/ 4 h 4"/>
                </a:gdLst>
                <a:ahLst/>
                <a:cxnLst>
                  <a:cxn ang="0">
                    <a:pos x="T0" y="T1"/>
                  </a:cxn>
                  <a:cxn ang="0">
                    <a:pos x="T2" y="T3"/>
                  </a:cxn>
                  <a:cxn ang="0">
                    <a:pos x="T4" y="T5"/>
                  </a:cxn>
                </a:cxnLst>
                <a:rect l="0" t="0" r="r" b="b"/>
                <a:pathLst>
                  <a:path w="7" h="4">
                    <a:moveTo>
                      <a:pt x="0" y="4"/>
                    </a:moveTo>
                    <a:cubicBezTo>
                      <a:pt x="1" y="1"/>
                      <a:pt x="3" y="3"/>
                      <a:pt x="7" y="0"/>
                    </a:cubicBezTo>
                    <a:cubicBezTo>
                      <a:pt x="6" y="2"/>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2" name="Freeform 45"/>
              <p:cNvSpPr/>
              <p:nvPr/>
            </p:nvSpPr>
            <p:spPr bwMode="auto">
              <a:xfrm>
                <a:off x="6184" y="4829"/>
                <a:ext cx="19" cy="14"/>
              </a:xfrm>
              <a:custGeom>
                <a:avLst/>
                <a:gdLst>
                  <a:gd name="T0" fmla="*/ 0 w 10"/>
                  <a:gd name="T1" fmla="*/ 7 h 7"/>
                  <a:gd name="T2" fmla="*/ 10 w 10"/>
                  <a:gd name="T3" fmla="*/ 0 h 7"/>
                  <a:gd name="T4" fmla="*/ 0 w 10"/>
                  <a:gd name="T5" fmla="*/ 7 h 7"/>
                </a:gdLst>
                <a:ahLst/>
                <a:cxnLst>
                  <a:cxn ang="0">
                    <a:pos x="T0" y="T1"/>
                  </a:cxn>
                  <a:cxn ang="0">
                    <a:pos x="T2" y="T3"/>
                  </a:cxn>
                  <a:cxn ang="0">
                    <a:pos x="T4" y="T5"/>
                  </a:cxn>
                </a:cxnLst>
                <a:rect l="0" t="0" r="r" b="b"/>
                <a:pathLst>
                  <a:path w="10" h="7">
                    <a:moveTo>
                      <a:pt x="0" y="7"/>
                    </a:moveTo>
                    <a:cubicBezTo>
                      <a:pt x="0" y="5"/>
                      <a:pt x="8" y="2"/>
                      <a:pt x="10" y="0"/>
                    </a:cubicBezTo>
                    <a:cubicBezTo>
                      <a:pt x="8" y="3"/>
                      <a:pt x="4" y="5"/>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3" name="Freeform 46"/>
              <p:cNvSpPr/>
              <p:nvPr/>
            </p:nvSpPr>
            <p:spPr bwMode="auto">
              <a:xfrm>
                <a:off x="6222" y="4831"/>
                <a:ext cx="29" cy="13"/>
              </a:xfrm>
              <a:custGeom>
                <a:avLst/>
                <a:gdLst>
                  <a:gd name="T0" fmla="*/ 0 w 15"/>
                  <a:gd name="T1" fmla="*/ 7 h 7"/>
                  <a:gd name="T2" fmla="*/ 15 w 15"/>
                  <a:gd name="T3" fmla="*/ 0 h 7"/>
                  <a:gd name="T4" fmla="*/ 0 w 15"/>
                  <a:gd name="T5" fmla="*/ 7 h 7"/>
                </a:gdLst>
                <a:ahLst/>
                <a:cxnLst>
                  <a:cxn ang="0">
                    <a:pos x="T0" y="T1"/>
                  </a:cxn>
                  <a:cxn ang="0">
                    <a:pos x="T2" y="T3"/>
                  </a:cxn>
                  <a:cxn ang="0">
                    <a:pos x="T4" y="T5"/>
                  </a:cxn>
                </a:cxnLst>
                <a:rect l="0" t="0" r="r" b="b"/>
                <a:pathLst>
                  <a:path w="15" h="7">
                    <a:moveTo>
                      <a:pt x="0" y="7"/>
                    </a:moveTo>
                    <a:cubicBezTo>
                      <a:pt x="3" y="4"/>
                      <a:pt x="12" y="2"/>
                      <a:pt x="15" y="0"/>
                    </a:cubicBezTo>
                    <a:cubicBezTo>
                      <a:pt x="14" y="4"/>
                      <a:pt x="5"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4" name="Freeform 47"/>
              <p:cNvSpPr/>
              <p:nvPr/>
            </p:nvSpPr>
            <p:spPr bwMode="auto">
              <a:xfrm>
                <a:off x="6435" y="508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0" y="0"/>
                      <a:pt x="4" y="0"/>
                      <a:pt x="5" y="0"/>
                    </a:cubicBezTo>
                    <a:cubicBezTo>
                      <a:pt x="2" y="2"/>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5" name="Freeform 48"/>
              <p:cNvSpPr/>
              <p:nvPr/>
            </p:nvSpPr>
            <p:spPr bwMode="auto">
              <a:xfrm>
                <a:off x="6442" y="5082"/>
                <a:ext cx="19" cy="13"/>
              </a:xfrm>
              <a:custGeom>
                <a:avLst/>
                <a:gdLst>
                  <a:gd name="T0" fmla="*/ 2 w 10"/>
                  <a:gd name="T1" fmla="*/ 4 h 7"/>
                  <a:gd name="T2" fmla="*/ 10 w 10"/>
                  <a:gd name="T3" fmla="*/ 4 h 7"/>
                  <a:gd name="T4" fmla="*/ 4 w 10"/>
                  <a:gd name="T5" fmla="*/ 7 h 7"/>
                  <a:gd name="T6" fmla="*/ 2 w 10"/>
                  <a:gd name="T7" fmla="*/ 4 h 7"/>
                </a:gdLst>
                <a:ahLst/>
                <a:cxnLst>
                  <a:cxn ang="0">
                    <a:pos x="T0" y="T1"/>
                  </a:cxn>
                  <a:cxn ang="0">
                    <a:pos x="T2" y="T3"/>
                  </a:cxn>
                  <a:cxn ang="0">
                    <a:pos x="T4" y="T5"/>
                  </a:cxn>
                  <a:cxn ang="0">
                    <a:pos x="T6" y="T7"/>
                  </a:cxn>
                </a:cxnLst>
                <a:rect l="0" t="0" r="r" b="b"/>
                <a:pathLst>
                  <a:path w="10" h="7">
                    <a:moveTo>
                      <a:pt x="2" y="4"/>
                    </a:moveTo>
                    <a:cubicBezTo>
                      <a:pt x="4" y="6"/>
                      <a:pt x="9" y="0"/>
                      <a:pt x="10" y="4"/>
                    </a:cubicBezTo>
                    <a:cubicBezTo>
                      <a:pt x="8" y="5"/>
                      <a:pt x="2" y="3"/>
                      <a:pt x="4" y="7"/>
                    </a:cubicBezTo>
                    <a:cubicBezTo>
                      <a:pt x="0" y="7"/>
                      <a:pt x="3"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6" name="Freeform 49"/>
              <p:cNvSpPr/>
              <p:nvPr/>
            </p:nvSpPr>
            <p:spPr bwMode="auto">
              <a:xfrm>
                <a:off x="6274" y="4774"/>
                <a:ext cx="13" cy="7"/>
              </a:xfrm>
              <a:custGeom>
                <a:avLst/>
                <a:gdLst>
                  <a:gd name="T0" fmla="*/ 1 w 7"/>
                  <a:gd name="T1" fmla="*/ 4 h 4"/>
                  <a:gd name="T2" fmla="*/ 7 w 7"/>
                  <a:gd name="T3" fmla="*/ 1 h 4"/>
                  <a:gd name="T4" fmla="*/ 1 w 7"/>
                  <a:gd name="T5" fmla="*/ 4 h 4"/>
                </a:gdLst>
                <a:ahLst/>
                <a:cxnLst>
                  <a:cxn ang="0">
                    <a:pos x="T0" y="T1"/>
                  </a:cxn>
                  <a:cxn ang="0">
                    <a:pos x="T2" y="T3"/>
                  </a:cxn>
                  <a:cxn ang="0">
                    <a:pos x="T4" y="T5"/>
                  </a:cxn>
                </a:cxnLst>
                <a:rect l="0" t="0" r="r" b="b"/>
                <a:pathLst>
                  <a:path w="7" h="4">
                    <a:moveTo>
                      <a:pt x="1" y="4"/>
                    </a:moveTo>
                    <a:cubicBezTo>
                      <a:pt x="0" y="4"/>
                      <a:pt x="5" y="0"/>
                      <a:pt x="7" y="1"/>
                    </a:cubicBezTo>
                    <a:cubicBezTo>
                      <a:pt x="6" y="2"/>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7" name="Freeform 50"/>
              <p:cNvSpPr/>
              <p:nvPr/>
            </p:nvSpPr>
            <p:spPr bwMode="auto">
              <a:xfrm>
                <a:off x="6333" y="4753"/>
                <a:ext cx="27" cy="15"/>
              </a:xfrm>
              <a:custGeom>
                <a:avLst/>
                <a:gdLst>
                  <a:gd name="T0" fmla="*/ 0 w 14"/>
                  <a:gd name="T1" fmla="*/ 8 h 8"/>
                  <a:gd name="T2" fmla="*/ 11 w 14"/>
                  <a:gd name="T3" fmla="*/ 0 h 8"/>
                  <a:gd name="T4" fmla="*/ 14 w 14"/>
                  <a:gd name="T5" fmla="*/ 2 h 8"/>
                  <a:gd name="T6" fmla="*/ 6 w 14"/>
                  <a:gd name="T7" fmla="*/ 7 h 8"/>
                  <a:gd name="T8" fmla="*/ 0 w 14"/>
                  <a:gd name="T9" fmla="*/ 8 h 8"/>
                </a:gdLst>
                <a:ahLst/>
                <a:cxnLst>
                  <a:cxn ang="0">
                    <a:pos x="T0" y="T1"/>
                  </a:cxn>
                  <a:cxn ang="0">
                    <a:pos x="T2" y="T3"/>
                  </a:cxn>
                  <a:cxn ang="0">
                    <a:pos x="T4" y="T5"/>
                  </a:cxn>
                  <a:cxn ang="0">
                    <a:pos x="T6" y="T7"/>
                  </a:cxn>
                  <a:cxn ang="0">
                    <a:pos x="T8" y="T9"/>
                  </a:cxn>
                </a:cxnLst>
                <a:rect l="0" t="0" r="r" b="b"/>
                <a:pathLst>
                  <a:path w="14" h="8">
                    <a:moveTo>
                      <a:pt x="0" y="8"/>
                    </a:moveTo>
                    <a:cubicBezTo>
                      <a:pt x="3" y="5"/>
                      <a:pt x="10" y="3"/>
                      <a:pt x="11" y="0"/>
                    </a:cubicBezTo>
                    <a:cubicBezTo>
                      <a:pt x="13" y="0"/>
                      <a:pt x="14" y="0"/>
                      <a:pt x="14" y="2"/>
                    </a:cubicBezTo>
                    <a:cubicBezTo>
                      <a:pt x="10" y="4"/>
                      <a:pt x="10" y="4"/>
                      <a:pt x="6" y="7"/>
                    </a:cubicBezTo>
                    <a:cubicBezTo>
                      <a:pt x="5" y="6"/>
                      <a:pt x="3" y="7"/>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8" name="Freeform 51"/>
              <p:cNvSpPr/>
              <p:nvPr/>
            </p:nvSpPr>
            <p:spPr bwMode="auto">
              <a:xfrm>
                <a:off x="6412" y="4856"/>
                <a:ext cx="7" cy="6"/>
              </a:xfrm>
              <a:custGeom>
                <a:avLst/>
                <a:gdLst>
                  <a:gd name="T0" fmla="*/ 0 w 4"/>
                  <a:gd name="T1" fmla="*/ 1 h 3"/>
                  <a:gd name="T2" fmla="*/ 4 w 4"/>
                  <a:gd name="T3" fmla="*/ 1 h 3"/>
                  <a:gd name="T4" fmla="*/ 0 w 4"/>
                  <a:gd name="T5" fmla="*/ 1 h 3"/>
                </a:gdLst>
                <a:ahLst/>
                <a:cxnLst>
                  <a:cxn ang="0">
                    <a:pos x="T0" y="T1"/>
                  </a:cxn>
                  <a:cxn ang="0">
                    <a:pos x="T2" y="T3"/>
                  </a:cxn>
                  <a:cxn ang="0">
                    <a:pos x="T4" y="T5"/>
                  </a:cxn>
                </a:cxnLst>
                <a:rect l="0" t="0" r="r" b="b"/>
                <a:pathLst>
                  <a:path w="4" h="3">
                    <a:moveTo>
                      <a:pt x="0" y="1"/>
                    </a:moveTo>
                    <a:cubicBezTo>
                      <a:pt x="2" y="0"/>
                      <a:pt x="3" y="0"/>
                      <a:pt x="4" y="1"/>
                    </a:cubicBezTo>
                    <a:cubicBezTo>
                      <a:pt x="3"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9" name="Freeform 52"/>
              <p:cNvSpPr/>
              <p:nvPr/>
            </p:nvSpPr>
            <p:spPr bwMode="auto">
              <a:xfrm>
                <a:off x="6394" y="4735"/>
                <a:ext cx="8" cy="4"/>
              </a:xfrm>
              <a:custGeom>
                <a:avLst/>
                <a:gdLst>
                  <a:gd name="T0" fmla="*/ 1 w 4"/>
                  <a:gd name="T1" fmla="*/ 2 h 2"/>
                  <a:gd name="T2" fmla="*/ 0 w 4"/>
                  <a:gd name="T3" fmla="*/ 0 h 2"/>
                  <a:gd name="T4" fmla="*/ 4 w 4"/>
                  <a:gd name="T5" fmla="*/ 1 h 2"/>
                  <a:gd name="T6" fmla="*/ 1 w 4"/>
                  <a:gd name="T7" fmla="*/ 2 h 2"/>
                </a:gdLst>
                <a:ahLst/>
                <a:cxnLst>
                  <a:cxn ang="0">
                    <a:pos x="T0" y="T1"/>
                  </a:cxn>
                  <a:cxn ang="0">
                    <a:pos x="T2" y="T3"/>
                  </a:cxn>
                  <a:cxn ang="0">
                    <a:pos x="T4" y="T5"/>
                  </a:cxn>
                  <a:cxn ang="0">
                    <a:pos x="T6" y="T7"/>
                  </a:cxn>
                </a:cxnLst>
                <a:rect l="0" t="0" r="r" b="b"/>
                <a:pathLst>
                  <a:path w="4" h="2">
                    <a:moveTo>
                      <a:pt x="1" y="2"/>
                    </a:moveTo>
                    <a:cubicBezTo>
                      <a:pt x="0" y="2"/>
                      <a:pt x="0" y="1"/>
                      <a:pt x="0" y="0"/>
                    </a:cubicBezTo>
                    <a:cubicBezTo>
                      <a:pt x="1" y="1"/>
                      <a:pt x="3" y="0"/>
                      <a:pt x="4" y="1"/>
                    </a:cubicBezTo>
                    <a:cubicBezTo>
                      <a:pt x="3"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0" name="Freeform 53"/>
              <p:cNvSpPr/>
              <p:nvPr/>
            </p:nvSpPr>
            <p:spPr bwMode="auto">
              <a:xfrm>
                <a:off x="6402" y="4726"/>
                <a:ext cx="13" cy="9"/>
              </a:xfrm>
              <a:custGeom>
                <a:avLst/>
                <a:gdLst>
                  <a:gd name="T0" fmla="*/ 1 w 7"/>
                  <a:gd name="T1" fmla="*/ 5 h 5"/>
                  <a:gd name="T2" fmla="*/ 7 w 7"/>
                  <a:gd name="T3" fmla="*/ 0 h 5"/>
                  <a:gd name="T4" fmla="*/ 1 w 7"/>
                  <a:gd name="T5" fmla="*/ 5 h 5"/>
                </a:gdLst>
                <a:ahLst/>
                <a:cxnLst>
                  <a:cxn ang="0">
                    <a:pos x="T0" y="T1"/>
                  </a:cxn>
                  <a:cxn ang="0">
                    <a:pos x="T2" y="T3"/>
                  </a:cxn>
                  <a:cxn ang="0">
                    <a:pos x="T4" y="T5"/>
                  </a:cxn>
                </a:cxnLst>
                <a:rect l="0" t="0" r="r" b="b"/>
                <a:pathLst>
                  <a:path w="7" h="5">
                    <a:moveTo>
                      <a:pt x="1" y="5"/>
                    </a:moveTo>
                    <a:cubicBezTo>
                      <a:pt x="0" y="4"/>
                      <a:pt x="4" y="2"/>
                      <a:pt x="7" y="0"/>
                    </a:cubicBezTo>
                    <a:cubicBezTo>
                      <a:pt x="7" y="3"/>
                      <a:pt x="3"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1" name="Freeform 54"/>
              <p:cNvSpPr/>
              <p:nvPr/>
            </p:nvSpPr>
            <p:spPr bwMode="auto">
              <a:xfrm>
                <a:off x="6484" y="4822"/>
                <a:ext cx="19" cy="11"/>
              </a:xfrm>
              <a:custGeom>
                <a:avLst/>
                <a:gdLst>
                  <a:gd name="T0" fmla="*/ 0 w 10"/>
                  <a:gd name="T1" fmla="*/ 6 h 6"/>
                  <a:gd name="T2" fmla="*/ 8 w 10"/>
                  <a:gd name="T3" fmla="*/ 0 h 6"/>
                  <a:gd name="T4" fmla="*/ 0 w 10"/>
                  <a:gd name="T5" fmla="*/ 6 h 6"/>
                </a:gdLst>
                <a:ahLst/>
                <a:cxnLst>
                  <a:cxn ang="0">
                    <a:pos x="T0" y="T1"/>
                  </a:cxn>
                  <a:cxn ang="0">
                    <a:pos x="T2" y="T3"/>
                  </a:cxn>
                  <a:cxn ang="0">
                    <a:pos x="T4" y="T5"/>
                  </a:cxn>
                </a:cxnLst>
                <a:rect l="0" t="0" r="r" b="b"/>
                <a:pathLst>
                  <a:path w="10" h="6">
                    <a:moveTo>
                      <a:pt x="0" y="6"/>
                    </a:moveTo>
                    <a:cubicBezTo>
                      <a:pt x="1" y="4"/>
                      <a:pt x="3" y="3"/>
                      <a:pt x="8" y="0"/>
                    </a:cubicBezTo>
                    <a:cubicBezTo>
                      <a:pt x="10" y="3"/>
                      <a:pt x="3"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2" name="Freeform 55"/>
              <p:cNvSpPr/>
              <p:nvPr/>
            </p:nvSpPr>
            <p:spPr bwMode="auto">
              <a:xfrm>
                <a:off x="6511" y="4844"/>
                <a:ext cx="10" cy="6"/>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0" y="1"/>
                      <a:pt x="3" y="1"/>
                      <a:pt x="5" y="0"/>
                    </a:cubicBezTo>
                    <a:cubicBezTo>
                      <a:pt x="5" y="1"/>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3" name="Freeform 56"/>
              <p:cNvSpPr/>
              <p:nvPr/>
            </p:nvSpPr>
            <p:spPr bwMode="auto">
              <a:xfrm>
                <a:off x="6461" y="4672"/>
                <a:ext cx="10" cy="6"/>
              </a:xfrm>
              <a:custGeom>
                <a:avLst/>
                <a:gdLst>
                  <a:gd name="T0" fmla="*/ 1 w 5"/>
                  <a:gd name="T1" fmla="*/ 3 h 3"/>
                  <a:gd name="T2" fmla="*/ 5 w 5"/>
                  <a:gd name="T3" fmla="*/ 2 h 3"/>
                  <a:gd name="T4" fmla="*/ 1 w 5"/>
                  <a:gd name="T5" fmla="*/ 3 h 3"/>
                </a:gdLst>
                <a:ahLst/>
                <a:cxnLst>
                  <a:cxn ang="0">
                    <a:pos x="T0" y="T1"/>
                  </a:cxn>
                  <a:cxn ang="0">
                    <a:pos x="T2" y="T3"/>
                  </a:cxn>
                  <a:cxn ang="0">
                    <a:pos x="T4" y="T5"/>
                  </a:cxn>
                </a:cxnLst>
                <a:rect l="0" t="0" r="r" b="b"/>
                <a:pathLst>
                  <a:path w="5" h="3">
                    <a:moveTo>
                      <a:pt x="1" y="3"/>
                    </a:moveTo>
                    <a:cubicBezTo>
                      <a:pt x="0" y="2"/>
                      <a:pt x="5" y="0"/>
                      <a:pt x="5" y="2"/>
                    </a:cubicBezTo>
                    <a:cubicBezTo>
                      <a:pt x="4" y="2"/>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4" name="Freeform 57"/>
              <p:cNvSpPr/>
              <p:nvPr/>
            </p:nvSpPr>
            <p:spPr bwMode="auto">
              <a:xfrm>
                <a:off x="6494" y="4682"/>
                <a:ext cx="8" cy="6"/>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0" y="2"/>
                      <a:pt x="2" y="0"/>
                      <a:pt x="4" y="0"/>
                    </a:cubicBezTo>
                    <a:cubicBezTo>
                      <a:pt x="4"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5" name="Freeform 58"/>
              <p:cNvSpPr/>
              <p:nvPr/>
            </p:nvSpPr>
            <p:spPr bwMode="auto">
              <a:xfrm>
                <a:off x="6685" y="4929"/>
                <a:ext cx="88" cy="42"/>
              </a:xfrm>
              <a:custGeom>
                <a:avLst/>
                <a:gdLst>
                  <a:gd name="T0" fmla="*/ 1 w 46"/>
                  <a:gd name="T1" fmla="*/ 21 h 22"/>
                  <a:gd name="T2" fmla="*/ 8 w 46"/>
                  <a:gd name="T3" fmla="*/ 18 h 22"/>
                  <a:gd name="T4" fmla="*/ 44 w 46"/>
                  <a:gd name="T5" fmla="*/ 0 h 22"/>
                  <a:gd name="T6" fmla="*/ 46 w 46"/>
                  <a:gd name="T7" fmla="*/ 1 h 22"/>
                  <a:gd name="T8" fmla="*/ 8 w 46"/>
                  <a:gd name="T9" fmla="*/ 20 h 22"/>
                  <a:gd name="T10" fmla="*/ 1 w 46"/>
                  <a:gd name="T11" fmla="*/ 21 h 22"/>
                </a:gdLst>
                <a:ahLst/>
                <a:cxnLst>
                  <a:cxn ang="0">
                    <a:pos x="T0" y="T1"/>
                  </a:cxn>
                  <a:cxn ang="0">
                    <a:pos x="T2" y="T3"/>
                  </a:cxn>
                  <a:cxn ang="0">
                    <a:pos x="T4" y="T5"/>
                  </a:cxn>
                  <a:cxn ang="0">
                    <a:pos x="T6" y="T7"/>
                  </a:cxn>
                  <a:cxn ang="0">
                    <a:pos x="T8" y="T9"/>
                  </a:cxn>
                  <a:cxn ang="0">
                    <a:pos x="T10" y="T11"/>
                  </a:cxn>
                </a:cxnLst>
                <a:rect l="0" t="0" r="r" b="b"/>
                <a:pathLst>
                  <a:path w="46" h="22">
                    <a:moveTo>
                      <a:pt x="1" y="21"/>
                    </a:moveTo>
                    <a:cubicBezTo>
                      <a:pt x="0" y="20"/>
                      <a:pt x="7" y="18"/>
                      <a:pt x="8" y="18"/>
                    </a:cubicBezTo>
                    <a:cubicBezTo>
                      <a:pt x="21" y="10"/>
                      <a:pt x="32" y="7"/>
                      <a:pt x="44" y="0"/>
                    </a:cubicBezTo>
                    <a:cubicBezTo>
                      <a:pt x="44" y="1"/>
                      <a:pt x="45" y="0"/>
                      <a:pt x="46" y="1"/>
                    </a:cubicBezTo>
                    <a:cubicBezTo>
                      <a:pt x="35" y="7"/>
                      <a:pt x="17" y="14"/>
                      <a:pt x="8" y="20"/>
                    </a:cubicBezTo>
                    <a:cubicBezTo>
                      <a:pt x="5" y="22"/>
                      <a:pt x="3" y="21"/>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6" name="Freeform 59"/>
              <p:cNvSpPr/>
              <p:nvPr/>
            </p:nvSpPr>
            <p:spPr bwMode="auto">
              <a:xfrm>
                <a:off x="6580" y="4778"/>
                <a:ext cx="9" cy="9"/>
              </a:xfrm>
              <a:custGeom>
                <a:avLst/>
                <a:gdLst>
                  <a:gd name="T0" fmla="*/ 1 w 5"/>
                  <a:gd name="T1" fmla="*/ 4 h 5"/>
                  <a:gd name="T2" fmla="*/ 4 w 5"/>
                  <a:gd name="T3" fmla="*/ 0 h 5"/>
                  <a:gd name="T4" fmla="*/ 5 w 5"/>
                  <a:gd name="T5" fmla="*/ 2 h 5"/>
                  <a:gd name="T6" fmla="*/ 2 w 5"/>
                  <a:gd name="T7" fmla="*/ 4 h 5"/>
                  <a:gd name="T8" fmla="*/ 1 w 5"/>
                  <a:gd name="T9" fmla="*/ 4 h 5"/>
                </a:gdLst>
                <a:ahLst/>
                <a:cxnLst>
                  <a:cxn ang="0">
                    <a:pos x="T0" y="T1"/>
                  </a:cxn>
                  <a:cxn ang="0">
                    <a:pos x="T2" y="T3"/>
                  </a:cxn>
                  <a:cxn ang="0">
                    <a:pos x="T4" y="T5"/>
                  </a:cxn>
                  <a:cxn ang="0">
                    <a:pos x="T6" y="T7"/>
                  </a:cxn>
                  <a:cxn ang="0">
                    <a:pos x="T8" y="T9"/>
                  </a:cxn>
                </a:cxnLst>
                <a:rect l="0" t="0" r="r" b="b"/>
                <a:pathLst>
                  <a:path w="5" h="5">
                    <a:moveTo>
                      <a:pt x="1" y="4"/>
                    </a:moveTo>
                    <a:cubicBezTo>
                      <a:pt x="1" y="2"/>
                      <a:pt x="2" y="1"/>
                      <a:pt x="4" y="0"/>
                    </a:cubicBezTo>
                    <a:cubicBezTo>
                      <a:pt x="5" y="1"/>
                      <a:pt x="0" y="5"/>
                      <a:pt x="5" y="2"/>
                    </a:cubicBezTo>
                    <a:cubicBezTo>
                      <a:pt x="5" y="3"/>
                      <a:pt x="3" y="3"/>
                      <a:pt x="2" y="4"/>
                    </a:cubicBezTo>
                    <a:cubicBezTo>
                      <a:pt x="2" y="4"/>
                      <a:pt x="2"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7" name="Freeform 60"/>
              <p:cNvSpPr/>
              <p:nvPr/>
            </p:nvSpPr>
            <p:spPr bwMode="auto">
              <a:xfrm>
                <a:off x="6507" y="4647"/>
                <a:ext cx="14" cy="10"/>
              </a:xfrm>
              <a:custGeom>
                <a:avLst/>
                <a:gdLst>
                  <a:gd name="T0" fmla="*/ 0 w 7"/>
                  <a:gd name="T1" fmla="*/ 5 h 5"/>
                  <a:gd name="T2" fmla="*/ 2 w 7"/>
                  <a:gd name="T3" fmla="*/ 2 h 5"/>
                  <a:gd name="T4" fmla="*/ 7 w 7"/>
                  <a:gd name="T5" fmla="*/ 2 h 5"/>
                  <a:gd name="T6" fmla="*/ 5 w 7"/>
                  <a:gd name="T7" fmla="*/ 3 h 5"/>
                  <a:gd name="T8" fmla="*/ 3 w 7"/>
                  <a:gd name="T9" fmla="*/ 2 h 5"/>
                  <a:gd name="T10" fmla="*/ 0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0" y="5"/>
                    </a:moveTo>
                    <a:cubicBezTo>
                      <a:pt x="0" y="4"/>
                      <a:pt x="1" y="3"/>
                      <a:pt x="2" y="2"/>
                    </a:cubicBezTo>
                    <a:cubicBezTo>
                      <a:pt x="4" y="1"/>
                      <a:pt x="6" y="0"/>
                      <a:pt x="7" y="2"/>
                    </a:cubicBezTo>
                    <a:cubicBezTo>
                      <a:pt x="6" y="2"/>
                      <a:pt x="5" y="3"/>
                      <a:pt x="5" y="3"/>
                    </a:cubicBezTo>
                    <a:cubicBezTo>
                      <a:pt x="4" y="4"/>
                      <a:pt x="3" y="3"/>
                      <a:pt x="3" y="2"/>
                    </a:cubicBezTo>
                    <a:cubicBezTo>
                      <a:pt x="1" y="3"/>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8" name="Freeform 61"/>
              <p:cNvSpPr/>
              <p:nvPr/>
            </p:nvSpPr>
            <p:spPr bwMode="auto">
              <a:xfrm>
                <a:off x="6521" y="4596"/>
                <a:ext cx="116" cy="53"/>
              </a:xfrm>
              <a:custGeom>
                <a:avLst/>
                <a:gdLst>
                  <a:gd name="T0" fmla="*/ 38 w 61"/>
                  <a:gd name="T1" fmla="*/ 10 h 28"/>
                  <a:gd name="T2" fmla="*/ 43 w 61"/>
                  <a:gd name="T3" fmla="*/ 9 h 28"/>
                  <a:gd name="T4" fmla="*/ 44 w 61"/>
                  <a:gd name="T5" fmla="*/ 10 h 28"/>
                  <a:gd name="T6" fmla="*/ 38 w 61"/>
                  <a:gd name="T7" fmla="*/ 14 h 28"/>
                  <a:gd name="T8" fmla="*/ 35 w 61"/>
                  <a:gd name="T9" fmla="*/ 14 h 28"/>
                  <a:gd name="T10" fmla="*/ 38 w 61"/>
                  <a:gd name="T11" fmla="*/ 12 h 28"/>
                  <a:gd name="T12" fmla="*/ 31 w 61"/>
                  <a:gd name="T13" fmla="*/ 14 h 28"/>
                  <a:gd name="T14" fmla="*/ 34 w 61"/>
                  <a:gd name="T15" fmla="*/ 13 h 28"/>
                  <a:gd name="T16" fmla="*/ 24 w 61"/>
                  <a:gd name="T17" fmla="*/ 17 h 28"/>
                  <a:gd name="T18" fmla="*/ 1 w 61"/>
                  <a:gd name="T19" fmla="*/ 28 h 28"/>
                  <a:gd name="T20" fmla="*/ 14 w 61"/>
                  <a:gd name="T21" fmla="*/ 20 h 28"/>
                  <a:gd name="T22" fmla="*/ 19 w 61"/>
                  <a:gd name="T23" fmla="*/ 19 h 28"/>
                  <a:gd name="T24" fmla="*/ 55 w 61"/>
                  <a:gd name="T25" fmla="*/ 4 h 28"/>
                  <a:gd name="T26" fmla="*/ 61 w 61"/>
                  <a:gd name="T27" fmla="*/ 0 h 28"/>
                  <a:gd name="T28" fmla="*/ 54 w 61"/>
                  <a:gd name="T29" fmla="*/ 5 h 28"/>
                  <a:gd name="T30" fmla="*/ 51 w 61"/>
                  <a:gd name="T31" fmla="*/ 7 h 28"/>
                  <a:gd name="T32" fmla="*/ 48 w 61"/>
                  <a:gd name="T33" fmla="*/ 6 h 28"/>
                  <a:gd name="T34" fmla="*/ 46 w 61"/>
                  <a:gd name="T35" fmla="*/ 9 h 28"/>
                  <a:gd name="T36" fmla="*/ 46 w 61"/>
                  <a:gd name="T37" fmla="*/ 7 h 28"/>
                  <a:gd name="T38" fmla="*/ 38 w 61"/>
                  <a:gd name="T39"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28">
                    <a:moveTo>
                      <a:pt x="38" y="10"/>
                    </a:moveTo>
                    <a:cubicBezTo>
                      <a:pt x="36" y="12"/>
                      <a:pt x="41" y="10"/>
                      <a:pt x="43" y="9"/>
                    </a:cubicBezTo>
                    <a:cubicBezTo>
                      <a:pt x="44" y="10"/>
                      <a:pt x="45" y="9"/>
                      <a:pt x="44" y="10"/>
                    </a:cubicBezTo>
                    <a:cubicBezTo>
                      <a:pt x="43" y="10"/>
                      <a:pt x="39" y="12"/>
                      <a:pt x="38" y="14"/>
                    </a:cubicBezTo>
                    <a:cubicBezTo>
                      <a:pt x="37" y="14"/>
                      <a:pt x="35" y="15"/>
                      <a:pt x="35" y="14"/>
                    </a:cubicBezTo>
                    <a:cubicBezTo>
                      <a:pt x="38" y="13"/>
                      <a:pt x="36" y="13"/>
                      <a:pt x="38" y="12"/>
                    </a:cubicBezTo>
                    <a:cubicBezTo>
                      <a:pt x="36" y="11"/>
                      <a:pt x="33" y="16"/>
                      <a:pt x="31" y="14"/>
                    </a:cubicBezTo>
                    <a:cubicBezTo>
                      <a:pt x="32" y="13"/>
                      <a:pt x="33" y="13"/>
                      <a:pt x="34" y="13"/>
                    </a:cubicBezTo>
                    <a:cubicBezTo>
                      <a:pt x="31" y="12"/>
                      <a:pt x="28" y="15"/>
                      <a:pt x="24" y="17"/>
                    </a:cubicBezTo>
                    <a:cubicBezTo>
                      <a:pt x="16" y="21"/>
                      <a:pt x="6" y="24"/>
                      <a:pt x="1" y="28"/>
                    </a:cubicBezTo>
                    <a:cubicBezTo>
                      <a:pt x="0" y="25"/>
                      <a:pt x="10" y="23"/>
                      <a:pt x="14" y="20"/>
                    </a:cubicBezTo>
                    <a:cubicBezTo>
                      <a:pt x="15" y="20"/>
                      <a:pt x="17" y="19"/>
                      <a:pt x="19" y="19"/>
                    </a:cubicBezTo>
                    <a:cubicBezTo>
                      <a:pt x="29" y="12"/>
                      <a:pt x="44" y="5"/>
                      <a:pt x="55" y="4"/>
                    </a:cubicBezTo>
                    <a:cubicBezTo>
                      <a:pt x="56" y="2"/>
                      <a:pt x="58" y="2"/>
                      <a:pt x="61" y="0"/>
                    </a:cubicBezTo>
                    <a:cubicBezTo>
                      <a:pt x="61" y="2"/>
                      <a:pt x="53" y="6"/>
                      <a:pt x="54" y="5"/>
                    </a:cubicBezTo>
                    <a:cubicBezTo>
                      <a:pt x="50" y="6"/>
                      <a:pt x="53" y="6"/>
                      <a:pt x="51" y="7"/>
                    </a:cubicBezTo>
                    <a:cubicBezTo>
                      <a:pt x="48" y="9"/>
                      <a:pt x="51" y="6"/>
                      <a:pt x="48" y="6"/>
                    </a:cubicBezTo>
                    <a:cubicBezTo>
                      <a:pt x="48" y="8"/>
                      <a:pt x="48" y="8"/>
                      <a:pt x="46" y="9"/>
                    </a:cubicBezTo>
                    <a:cubicBezTo>
                      <a:pt x="46" y="9"/>
                      <a:pt x="46" y="8"/>
                      <a:pt x="46" y="7"/>
                    </a:cubicBezTo>
                    <a:cubicBezTo>
                      <a:pt x="44" y="7"/>
                      <a:pt x="41" y="11"/>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9" name="Freeform 62"/>
              <p:cNvSpPr/>
              <p:nvPr/>
            </p:nvSpPr>
            <p:spPr bwMode="auto">
              <a:xfrm>
                <a:off x="6643" y="4711"/>
                <a:ext cx="101" cy="45"/>
              </a:xfrm>
              <a:custGeom>
                <a:avLst/>
                <a:gdLst>
                  <a:gd name="T0" fmla="*/ 0 w 53"/>
                  <a:gd name="T1" fmla="*/ 23 h 24"/>
                  <a:gd name="T2" fmla="*/ 8 w 53"/>
                  <a:gd name="T3" fmla="*/ 18 h 24"/>
                  <a:gd name="T4" fmla="*/ 12 w 53"/>
                  <a:gd name="T5" fmla="*/ 19 h 24"/>
                  <a:gd name="T6" fmla="*/ 13 w 53"/>
                  <a:gd name="T7" fmla="*/ 15 h 24"/>
                  <a:gd name="T8" fmla="*/ 51 w 53"/>
                  <a:gd name="T9" fmla="*/ 0 h 24"/>
                  <a:gd name="T10" fmla="*/ 52 w 53"/>
                  <a:gd name="T11" fmla="*/ 0 h 24"/>
                  <a:gd name="T12" fmla="*/ 53 w 53"/>
                  <a:gd name="T13" fmla="*/ 1 h 24"/>
                  <a:gd name="T14" fmla="*/ 31 w 53"/>
                  <a:gd name="T15" fmla="*/ 9 h 24"/>
                  <a:gd name="T16" fmla="*/ 30 w 53"/>
                  <a:gd name="T17" fmla="*/ 11 h 24"/>
                  <a:gd name="T18" fmla="*/ 23 w 53"/>
                  <a:gd name="T19" fmla="*/ 14 h 24"/>
                  <a:gd name="T20" fmla="*/ 22 w 53"/>
                  <a:gd name="T21" fmla="*/ 14 h 24"/>
                  <a:gd name="T22" fmla="*/ 16 w 53"/>
                  <a:gd name="T23" fmla="*/ 18 h 24"/>
                  <a:gd name="T24" fmla="*/ 10 w 53"/>
                  <a:gd name="T25" fmla="*/ 21 h 24"/>
                  <a:gd name="T26" fmla="*/ 5 w 53"/>
                  <a:gd name="T27" fmla="*/ 20 h 24"/>
                  <a:gd name="T28" fmla="*/ 5 w 53"/>
                  <a:gd name="T29" fmla="*/ 23 h 24"/>
                  <a:gd name="T30" fmla="*/ 2 w 53"/>
                  <a:gd name="T31" fmla="*/ 24 h 24"/>
                  <a:gd name="T32" fmla="*/ 0 w 53"/>
                  <a:gd name="T3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24">
                    <a:moveTo>
                      <a:pt x="0" y="23"/>
                    </a:moveTo>
                    <a:cubicBezTo>
                      <a:pt x="2" y="20"/>
                      <a:pt x="5" y="19"/>
                      <a:pt x="8" y="18"/>
                    </a:cubicBezTo>
                    <a:cubicBezTo>
                      <a:pt x="6" y="21"/>
                      <a:pt x="12" y="16"/>
                      <a:pt x="12" y="19"/>
                    </a:cubicBezTo>
                    <a:cubicBezTo>
                      <a:pt x="13" y="18"/>
                      <a:pt x="13" y="17"/>
                      <a:pt x="13" y="15"/>
                    </a:cubicBezTo>
                    <a:cubicBezTo>
                      <a:pt x="29" y="8"/>
                      <a:pt x="38" y="5"/>
                      <a:pt x="51" y="0"/>
                    </a:cubicBezTo>
                    <a:cubicBezTo>
                      <a:pt x="52" y="0"/>
                      <a:pt x="52" y="0"/>
                      <a:pt x="52" y="0"/>
                    </a:cubicBezTo>
                    <a:cubicBezTo>
                      <a:pt x="53" y="1"/>
                      <a:pt x="53" y="1"/>
                      <a:pt x="53" y="1"/>
                    </a:cubicBezTo>
                    <a:cubicBezTo>
                      <a:pt x="46" y="2"/>
                      <a:pt x="40" y="8"/>
                      <a:pt x="31" y="9"/>
                    </a:cubicBezTo>
                    <a:cubicBezTo>
                      <a:pt x="30" y="10"/>
                      <a:pt x="30" y="11"/>
                      <a:pt x="30" y="11"/>
                    </a:cubicBezTo>
                    <a:cubicBezTo>
                      <a:pt x="28" y="12"/>
                      <a:pt x="25" y="13"/>
                      <a:pt x="23" y="14"/>
                    </a:cubicBezTo>
                    <a:cubicBezTo>
                      <a:pt x="23" y="14"/>
                      <a:pt x="22" y="14"/>
                      <a:pt x="22" y="14"/>
                    </a:cubicBezTo>
                    <a:cubicBezTo>
                      <a:pt x="21" y="16"/>
                      <a:pt x="15" y="16"/>
                      <a:pt x="16" y="18"/>
                    </a:cubicBezTo>
                    <a:cubicBezTo>
                      <a:pt x="14" y="19"/>
                      <a:pt x="12" y="19"/>
                      <a:pt x="10" y="21"/>
                    </a:cubicBezTo>
                    <a:cubicBezTo>
                      <a:pt x="8" y="20"/>
                      <a:pt x="8" y="19"/>
                      <a:pt x="5" y="20"/>
                    </a:cubicBezTo>
                    <a:cubicBezTo>
                      <a:pt x="4" y="21"/>
                      <a:pt x="6" y="21"/>
                      <a:pt x="5" y="23"/>
                    </a:cubicBezTo>
                    <a:cubicBezTo>
                      <a:pt x="4" y="23"/>
                      <a:pt x="3" y="23"/>
                      <a:pt x="2" y="24"/>
                    </a:cubicBezTo>
                    <a:cubicBezTo>
                      <a:pt x="2" y="23"/>
                      <a:pt x="3" y="20"/>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0" name="Freeform 63"/>
              <p:cNvSpPr/>
              <p:nvPr/>
            </p:nvSpPr>
            <p:spPr bwMode="auto">
              <a:xfrm>
                <a:off x="6773" y="4923"/>
                <a:ext cx="6" cy="6"/>
              </a:xfrm>
              <a:custGeom>
                <a:avLst/>
                <a:gdLst>
                  <a:gd name="T0" fmla="*/ 0 w 3"/>
                  <a:gd name="T1" fmla="*/ 3 h 3"/>
                  <a:gd name="T2" fmla="*/ 2 w 3"/>
                  <a:gd name="T3" fmla="*/ 0 h 3"/>
                  <a:gd name="T4" fmla="*/ 0 w 3"/>
                  <a:gd name="T5" fmla="*/ 3 h 3"/>
                </a:gdLst>
                <a:ahLst/>
                <a:cxnLst>
                  <a:cxn ang="0">
                    <a:pos x="T0" y="T1"/>
                  </a:cxn>
                  <a:cxn ang="0">
                    <a:pos x="T2" y="T3"/>
                  </a:cxn>
                  <a:cxn ang="0">
                    <a:pos x="T4" y="T5"/>
                  </a:cxn>
                </a:cxnLst>
                <a:rect l="0" t="0" r="r" b="b"/>
                <a:pathLst>
                  <a:path w="3" h="3">
                    <a:moveTo>
                      <a:pt x="0" y="3"/>
                    </a:moveTo>
                    <a:cubicBezTo>
                      <a:pt x="0" y="2"/>
                      <a:pt x="1" y="1"/>
                      <a:pt x="2" y="0"/>
                    </a:cubicBezTo>
                    <a:cubicBezTo>
                      <a:pt x="3"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1" name="Freeform 64"/>
              <p:cNvSpPr/>
              <p:nvPr/>
            </p:nvSpPr>
            <p:spPr bwMode="auto">
              <a:xfrm>
                <a:off x="6662" y="4753"/>
                <a:ext cx="10" cy="5"/>
              </a:xfrm>
              <a:custGeom>
                <a:avLst/>
                <a:gdLst>
                  <a:gd name="T0" fmla="*/ 1 w 5"/>
                  <a:gd name="T1" fmla="*/ 3 h 3"/>
                  <a:gd name="T2" fmla="*/ 0 w 5"/>
                  <a:gd name="T3" fmla="*/ 2 h 3"/>
                  <a:gd name="T4" fmla="*/ 2 w 5"/>
                  <a:gd name="T5" fmla="*/ 0 h 3"/>
                  <a:gd name="T6" fmla="*/ 5 w 5"/>
                  <a:gd name="T7" fmla="*/ 1 h 3"/>
                  <a:gd name="T8" fmla="*/ 1 w 5"/>
                  <a:gd name="T9" fmla="*/ 3 h 3"/>
                </a:gdLst>
                <a:ahLst/>
                <a:cxnLst>
                  <a:cxn ang="0">
                    <a:pos x="T0" y="T1"/>
                  </a:cxn>
                  <a:cxn ang="0">
                    <a:pos x="T2" y="T3"/>
                  </a:cxn>
                  <a:cxn ang="0">
                    <a:pos x="T4" y="T5"/>
                  </a:cxn>
                  <a:cxn ang="0">
                    <a:pos x="T6" y="T7"/>
                  </a:cxn>
                  <a:cxn ang="0">
                    <a:pos x="T8" y="T9"/>
                  </a:cxn>
                </a:cxnLst>
                <a:rect l="0" t="0" r="r" b="b"/>
                <a:pathLst>
                  <a:path w="5" h="3">
                    <a:moveTo>
                      <a:pt x="1" y="3"/>
                    </a:moveTo>
                    <a:cubicBezTo>
                      <a:pt x="0" y="2"/>
                      <a:pt x="0" y="2"/>
                      <a:pt x="0" y="2"/>
                    </a:cubicBezTo>
                    <a:cubicBezTo>
                      <a:pt x="2" y="2"/>
                      <a:pt x="2" y="1"/>
                      <a:pt x="2" y="0"/>
                    </a:cubicBezTo>
                    <a:cubicBezTo>
                      <a:pt x="3" y="0"/>
                      <a:pt x="4" y="0"/>
                      <a:pt x="5" y="1"/>
                    </a:cubicBezTo>
                    <a:cubicBezTo>
                      <a:pt x="3" y="1"/>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2" name="Freeform 65"/>
              <p:cNvSpPr/>
              <p:nvPr/>
            </p:nvSpPr>
            <p:spPr bwMode="auto">
              <a:xfrm>
                <a:off x="6691" y="4735"/>
                <a:ext cx="11" cy="10"/>
              </a:xfrm>
              <a:custGeom>
                <a:avLst/>
                <a:gdLst>
                  <a:gd name="T0" fmla="*/ 0 w 6"/>
                  <a:gd name="T1" fmla="*/ 3 h 5"/>
                  <a:gd name="T2" fmla="*/ 5 w 6"/>
                  <a:gd name="T3" fmla="*/ 0 h 5"/>
                  <a:gd name="T4" fmla="*/ 0 w 6"/>
                  <a:gd name="T5" fmla="*/ 3 h 5"/>
                </a:gdLst>
                <a:ahLst/>
                <a:cxnLst>
                  <a:cxn ang="0">
                    <a:pos x="T0" y="T1"/>
                  </a:cxn>
                  <a:cxn ang="0">
                    <a:pos x="T2" y="T3"/>
                  </a:cxn>
                  <a:cxn ang="0">
                    <a:pos x="T4" y="T5"/>
                  </a:cxn>
                </a:cxnLst>
                <a:rect l="0" t="0" r="r" b="b"/>
                <a:pathLst>
                  <a:path w="6" h="5">
                    <a:moveTo>
                      <a:pt x="0" y="3"/>
                    </a:moveTo>
                    <a:cubicBezTo>
                      <a:pt x="2" y="1"/>
                      <a:pt x="3" y="2"/>
                      <a:pt x="5" y="0"/>
                    </a:cubicBezTo>
                    <a:cubicBezTo>
                      <a:pt x="6" y="2"/>
                      <a:pt x="0"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3" name="Freeform 66"/>
              <p:cNvSpPr/>
              <p:nvPr/>
            </p:nvSpPr>
            <p:spPr bwMode="auto">
              <a:xfrm>
                <a:off x="6744" y="4703"/>
                <a:ext cx="14" cy="6"/>
              </a:xfrm>
              <a:custGeom>
                <a:avLst/>
                <a:gdLst>
                  <a:gd name="T0" fmla="*/ 0 w 7"/>
                  <a:gd name="T1" fmla="*/ 3 h 3"/>
                  <a:gd name="T2" fmla="*/ 6 w 7"/>
                  <a:gd name="T3" fmla="*/ 3 h 3"/>
                  <a:gd name="T4" fmla="*/ 0 w 7"/>
                  <a:gd name="T5" fmla="*/ 3 h 3"/>
                </a:gdLst>
                <a:ahLst/>
                <a:cxnLst>
                  <a:cxn ang="0">
                    <a:pos x="T0" y="T1"/>
                  </a:cxn>
                  <a:cxn ang="0">
                    <a:pos x="T2" y="T3"/>
                  </a:cxn>
                  <a:cxn ang="0">
                    <a:pos x="T4" y="T5"/>
                  </a:cxn>
                </a:cxnLst>
                <a:rect l="0" t="0" r="r" b="b"/>
                <a:pathLst>
                  <a:path w="7" h="3">
                    <a:moveTo>
                      <a:pt x="0" y="3"/>
                    </a:moveTo>
                    <a:cubicBezTo>
                      <a:pt x="0" y="2"/>
                      <a:pt x="7" y="0"/>
                      <a:pt x="6" y="3"/>
                    </a:cubicBezTo>
                    <a:cubicBezTo>
                      <a:pt x="5" y="2"/>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4" name="Freeform 67"/>
              <p:cNvSpPr/>
              <p:nvPr/>
            </p:nvSpPr>
            <p:spPr bwMode="auto">
              <a:xfrm>
                <a:off x="6729" y="4678"/>
                <a:ext cx="13" cy="8"/>
              </a:xfrm>
              <a:custGeom>
                <a:avLst/>
                <a:gdLst>
                  <a:gd name="T0" fmla="*/ 0 w 7"/>
                  <a:gd name="T1" fmla="*/ 4 h 4"/>
                  <a:gd name="T2" fmla="*/ 7 w 7"/>
                  <a:gd name="T3" fmla="*/ 0 h 4"/>
                  <a:gd name="T4" fmla="*/ 0 w 7"/>
                  <a:gd name="T5" fmla="*/ 4 h 4"/>
                </a:gdLst>
                <a:ahLst/>
                <a:cxnLst>
                  <a:cxn ang="0">
                    <a:pos x="T0" y="T1"/>
                  </a:cxn>
                  <a:cxn ang="0">
                    <a:pos x="T2" y="T3"/>
                  </a:cxn>
                  <a:cxn ang="0">
                    <a:pos x="T4" y="T5"/>
                  </a:cxn>
                </a:cxnLst>
                <a:rect l="0" t="0" r="r" b="b"/>
                <a:pathLst>
                  <a:path w="7" h="4">
                    <a:moveTo>
                      <a:pt x="0" y="4"/>
                    </a:moveTo>
                    <a:cubicBezTo>
                      <a:pt x="1" y="1"/>
                      <a:pt x="5" y="2"/>
                      <a:pt x="7" y="0"/>
                    </a:cubicBezTo>
                    <a:cubicBezTo>
                      <a:pt x="6" y="2"/>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5" name="Freeform 68"/>
              <p:cNvSpPr/>
              <p:nvPr/>
            </p:nvSpPr>
            <p:spPr bwMode="auto">
              <a:xfrm>
                <a:off x="6851" y="4864"/>
                <a:ext cx="10" cy="7"/>
              </a:xfrm>
              <a:custGeom>
                <a:avLst/>
                <a:gdLst>
                  <a:gd name="T0" fmla="*/ 3 w 5"/>
                  <a:gd name="T1" fmla="*/ 4 h 4"/>
                  <a:gd name="T2" fmla="*/ 5 w 5"/>
                  <a:gd name="T3" fmla="*/ 3 h 4"/>
                  <a:gd name="T4" fmla="*/ 3 w 5"/>
                  <a:gd name="T5" fmla="*/ 4 h 4"/>
                </a:gdLst>
                <a:ahLst/>
                <a:cxnLst>
                  <a:cxn ang="0">
                    <a:pos x="T0" y="T1"/>
                  </a:cxn>
                  <a:cxn ang="0">
                    <a:pos x="T2" y="T3"/>
                  </a:cxn>
                  <a:cxn ang="0">
                    <a:pos x="T4" y="T5"/>
                  </a:cxn>
                </a:cxnLst>
                <a:rect l="0" t="0" r="r" b="b"/>
                <a:pathLst>
                  <a:path w="5" h="4">
                    <a:moveTo>
                      <a:pt x="3" y="4"/>
                    </a:moveTo>
                    <a:cubicBezTo>
                      <a:pt x="0" y="4"/>
                      <a:pt x="5" y="0"/>
                      <a:pt x="5" y="3"/>
                    </a:cubicBezTo>
                    <a:cubicBezTo>
                      <a:pt x="4" y="4"/>
                      <a:pt x="2"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6" name="Freeform 69"/>
              <p:cNvSpPr/>
              <p:nvPr/>
            </p:nvSpPr>
            <p:spPr bwMode="auto">
              <a:xfrm>
                <a:off x="6622" y="4500"/>
                <a:ext cx="10" cy="4"/>
              </a:xfrm>
              <a:custGeom>
                <a:avLst/>
                <a:gdLst>
                  <a:gd name="T0" fmla="*/ 1 w 5"/>
                  <a:gd name="T1" fmla="*/ 2 h 2"/>
                  <a:gd name="T2" fmla="*/ 0 w 5"/>
                  <a:gd name="T3" fmla="*/ 1 h 2"/>
                  <a:gd name="T4" fmla="*/ 5 w 5"/>
                  <a:gd name="T5" fmla="*/ 0 h 2"/>
                  <a:gd name="T6" fmla="*/ 1 w 5"/>
                  <a:gd name="T7" fmla="*/ 2 h 2"/>
                </a:gdLst>
                <a:ahLst/>
                <a:cxnLst>
                  <a:cxn ang="0">
                    <a:pos x="T0" y="T1"/>
                  </a:cxn>
                  <a:cxn ang="0">
                    <a:pos x="T2" y="T3"/>
                  </a:cxn>
                  <a:cxn ang="0">
                    <a:pos x="T4" y="T5"/>
                  </a:cxn>
                  <a:cxn ang="0">
                    <a:pos x="T6" y="T7"/>
                  </a:cxn>
                </a:cxnLst>
                <a:rect l="0" t="0" r="r" b="b"/>
                <a:pathLst>
                  <a:path w="5" h="2">
                    <a:moveTo>
                      <a:pt x="1" y="2"/>
                    </a:moveTo>
                    <a:cubicBezTo>
                      <a:pt x="0" y="1"/>
                      <a:pt x="0" y="1"/>
                      <a:pt x="0" y="1"/>
                    </a:cubicBezTo>
                    <a:cubicBezTo>
                      <a:pt x="2" y="0"/>
                      <a:pt x="3" y="0"/>
                      <a:pt x="5" y="0"/>
                    </a:cubicBezTo>
                    <a:cubicBezTo>
                      <a:pt x="5" y="1"/>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7" name="Freeform 70"/>
              <p:cNvSpPr/>
              <p:nvPr/>
            </p:nvSpPr>
            <p:spPr bwMode="auto">
              <a:xfrm>
                <a:off x="6758" y="4689"/>
                <a:ext cx="9" cy="6"/>
              </a:xfrm>
              <a:custGeom>
                <a:avLst/>
                <a:gdLst>
                  <a:gd name="T0" fmla="*/ 0 w 5"/>
                  <a:gd name="T1" fmla="*/ 3 h 3"/>
                  <a:gd name="T2" fmla="*/ 4 w 5"/>
                  <a:gd name="T3" fmla="*/ 0 h 3"/>
                  <a:gd name="T4" fmla="*/ 0 w 5"/>
                  <a:gd name="T5" fmla="*/ 3 h 3"/>
                </a:gdLst>
                <a:ahLst/>
                <a:cxnLst>
                  <a:cxn ang="0">
                    <a:pos x="T0" y="T1"/>
                  </a:cxn>
                  <a:cxn ang="0">
                    <a:pos x="T2" y="T3"/>
                  </a:cxn>
                  <a:cxn ang="0">
                    <a:pos x="T4" y="T5"/>
                  </a:cxn>
                </a:cxnLst>
                <a:rect l="0" t="0" r="r" b="b"/>
                <a:pathLst>
                  <a:path w="5" h="3">
                    <a:moveTo>
                      <a:pt x="0" y="3"/>
                    </a:moveTo>
                    <a:cubicBezTo>
                      <a:pt x="0" y="2"/>
                      <a:pt x="2" y="1"/>
                      <a:pt x="4" y="0"/>
                    </a:cubicBezTo>
                    <a:cubicBezTo>
                      <a:pt x="5"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8" name="Freeform 71"/>
              <p:cNvSpPr/>
              <p:nvPr/>
            </p:nvSpPr>
            <p:spPr bwMode="auto">
              <a:xfrm>
                <a:off x="6796" y="4676"/>
                <a:ext cx="15" cy="13"/>
              </a:xfrm>
              <a:custGeom>
                <a:avLst/>
                <a:gdLst>
                  <a:gd name="T0" fmla="*/ 0 w 8"/>
                  <a:gd name="T1" fmla="*/ 4 h 7"/>
                  <a:gd name="T2" fmla="*/ 8 w 8"/>
                  <a:gd name="T3" fmla="*/ 2 h 7"/>
                  <a:gd name="T4" fmla="*/ 0 w 8"/>
                  <a:gd name="T5" fmla="*/ 4 h 7"/>
                </a:gdLst>
                <a:ahLst/>
                <a:cxnLst>
                  <a:cxn ang="0">
                    <a:pos x="T0" y="T1"/>
                  </a:cxn>
                  <a:cxn ang="0">
                    <a:pos x="T2" y="T3"/>
                  </a:cxn>
                  <a:cxn ang="0">
                    <a:pos x="T4" y="T5"/>
                  </a:cxn>
                </a:cxnLst>
                <a:rect l="0" t="0" r="r" b="b"/>
                <a:pathLst>
                  <a:path w="8" h="7">
                    <a:moveTo>
                      <a:pt x="0" y="4"/>
                    </a:moveTo>
                    <a:cubicBezTo>
                      <a:pt x="3" y="3"/>
                      <a:pt x="6" y="0"/>
                      <a:pt x="8" y="2"/>
                    </a:cubicBezTo>
                    <a:cubicBezTo>
                      <a:pt x="5" y="2"/>
                      <a:pt x="1"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9" name="Freeform 72"/>
              <p:cNvSpPr/>
              <p:nvPr/>
            </p:nvSpPr>
            <p:spPr bwMode="auto">
              <a:xfrm>
                <a:off x="6815" y="4703"/>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0" y="1"/>
                      <a:pt x="4" y="0"/>
                      <a:pt x="5" y="0"/>
                    </a:cubicBezTo>
                    <a:cubicBezTo>
                      <a:pt x="5"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0" name="Freeform 73"/>
              <p:cNvSpPr/>
              <p:nvPr/>
            </p:nvSpPr>
            <p:spPr bwMode="auto">
              <a:xfrm>
                <a:off x="6827" y="4680"/>
                <a:ext cx="7" cy="6"/>
              </a:xfrm>
              <a:custGeom>
                <a:avLst/>
                <a:gdLst>
                  <a:gd name="T0" fmla="*/ 0 w 4"/>
                  <a:gd name="T1" fmla="*/ 2 h 3"/>
                  <a:gd name="T2" fmla="*/ 1 w 4"/>
                  <a:gd name="T3" fmla="*/ 2 h 3"/>
                  <a:gd name="T4" fmla="*/ 2 w 4"/>
                  <a:gd name="T5" fmla="*/ 0 h 3"/>
                  <a:gd name="T6" fmla="*/ 3 w 4"/>
                  <a:gd name="T7" fmla="*/ 2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cubicBezTo>
                      <a:pt x="1" y="1"/>
                      <a:pt x="1" y="1"/>
                      <a:pt x="1" y="2"/>
                    </a:cubicBezTo>
                    <a:cubicBezTo>
                      <a:pt x="2" y="1"/>
                      <a:pt x="2" y="1"/>
                      <a:pt x="2" y="0"/>
                    </a:cubicBezTo>
                    <a:cubicBezTo>
                      <a:pt x="4" y="0"/>
                      <a:pt x="3" y="1"/>
                      <a:pt x="3" y="2"/>
                    </a:cubicBezTo>
                    <a:cubicBezTo>
                      <a:pt x="2" y="2"/>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1" name="Freeform 74"/>
              <p:cNvSpPr/>
              <p:nvPr/>
            </p:nvSpPr>
            <p:spPr bwMode="auto">
              <a:xfrm>
                <a:off x="6819" y="4659"/>
                <a:ext cx="31" cy="17"/>
              </a:xfrm>
              <a:custGeom>
                <a:avLst/>
                <a:gdLst>
                  <a:gd name="T0" fmla="*/ 16 w 16"/>
                  <a:gd name="T1" fmla="*/ 2 h 9"/>
                  <a:gd name="T2" fmla="*/ 6 w 16"/>
                  <a:gd name="T3" fmla="*/ 6 h 9"/>
                  <a:gd name="T4" fmla="*/ 0 w 16"/>
                  <a:gd name="T5" fmla="*/ 7 h 9"/>
                  <a:gd name="T6" fmla="*/ 9 w 16"/>
                  <a:gd name="T7" fmla="*/ 2 h 9"/>
                  <a:gd name="T8" fmla="*/ 16 w 16"/>
                  <a:gd name="T9" fmla="*/ 2 h 9"/>
                </a:gdLst>
                <a:ahLst/>
                <a:cxnLst>
                  <a:cxn ang="0">
                    <a:pos x="T0" y="T1"/>
                  </a:cxn>
                  <a:cxn ang="0">
                    <a:pos x="T2" y="T3"/>
                  </a:cxn>
                  <a:cxn ang="0">
                    <a:pos x="T4" y="T5"/>
                  </a:cxn>
                  <a:cxn ang="0">
                    <a:pos x="T6" y="T7"/>
                  </a:cxn>
                  <a:cxn ang="0">
                    <a:pos x="T8" y="T9"/>
                  </a:cxn>
                </a:cxnLst>
                <a:rect l="0" t="0" r="r" b="b"/>
                <a:pathLst>
                  <a:path w="16" h="9">
                    <a:moveTo>
                      <a:pt x="16" y="2"/>
                    </a:moveTo>
                    <a:cubicBezTo>
                      <a:pt x="12" y="5"/>
                      <a:pt x="6" y="4"/>
                      <a:pt x="6" y="6"/>
                    </a:cubicBezTo>
                    <a:cubicBezTo>
                      <a:pt x="4" y="7"/>
                      <a:pt x="1" y="9"/>
                      <a:pt x="0" y="7"/>
                    </a:cubicBezTo>
                    <a:cubicBezTo>
                      <a:pt x="5" y="6"/>
                      <a:pt x="6" y="4"/>
                      <a:pt x="9" y="2"/>
                    </a:cubicBezTo>
                    <a:cubicBezTo>
                      <a:pt x="8" y="5"/>
                      <a:pt x="15" y="0"/>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2" name="Freeform 75"/>
              <p:cNvSpPr/>
              <p:nvPr/>
            </p:nvSpPr>
            <p:spPr bwMode="auto">
              <a:xfrm>
                <a:off x="6828" y="4645"/>
                <a:ext cx="8" cy="8"/>
              </a:xfrm>
              <a:custGeom>
                <a:avLst/>
                <a:gdLst>
                  <a:gd name="T0" fmla="*/ 1 w 4"/>
                  <a:gd name="T1" fmla="*/ 4 h 4"/>
                  <a:gd name="T2" fmla="*/ 4 w 4"/>
                  <a:gd name="T3" fmla="*/ 0 h 4"/>
                  <a:gd name="T4" fmla="*/ 1 w 4"/>
                  <a:gd name="T5" fmla="*/ 4 h 4"/>
                </a:gdLst>
                <a:ahLst/>
                <a:cxnLst>
                  <a:cxn ang="0">
                    <a:pos x="T0" y="T1"/>
                  </a:cxn>
                  <a:cxn ang="0">
                    <a:pos x="T2" y="T3"/>
                  </a:cxn>
                  <a:cxn ang="0">
                    <a:pos x="T4" y="T5"/>
                  </a:cxn>
                </a:cxnLst>
                <a:rect l="0" t="0" r="r" b="b"/>
                <a:pathLst>
                  <a:path w="4" h="4">
                    <a:moveTo>
                      <a:pt x="1" y="4"/>
                    </a:moveTo>
                    <a:cubicBezTo>
                      <a:pt x="0" y="2"/>
                      <a:pt x="2" y="1"/>
                      <a:pt x="4" y="0"/>
                    </a:cubicBezTo>
                    <a:cubicBezTo>
                      <a:pt x="4" y="2"/>
                      <a:pt x="2" y="1"/>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3" name="Freeform 76"/>
              <p:cNvSpPr/>
              <p:nvPr/>
            </p:nvSpPr>
            <p:spPr bwMode="auto">
              <a:xfrm>
                <a:off x="6838" y="4657"/>
                <a:ext cx="12"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1" y="1"/>
                      <a:pt x="4" y="2"/>
                      <a:pt x="6" y="0"/>
                    </a:cubicBezTo>
                    <a:cubicBezTo>
                      <a:pt x="5" y="3"/>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4" name="Freeform 77"/>
              <p:cNvSpPr/>
              <p:nvPr/>
            </p:nvSpPr>
            <p:spPr bwMode="auto">
              <a:xfrm>
                <a:off x="6869" y="4678"/>
                <a:ext cx="7" cy="4"/>
              </a:xfrm>
              <a:custGeom>
                <a:avLst/>
                <a:gdLst>
                  <a:gd name="T0" fmla="*/ 0 w 4"/>
                  <a:gd name="T1" fmla="*/ 2 h 2"/>
                  <a:gd name="T2" fmla="*/ 3 w 4"/>
                  <a:gd name="T3" fmla="*/ 0 h 2"/>
                  <a:gd name="T4" fmla="*/ 0 w 4"/>
                  <a:gd name="T5" fmla="*/ 2 h 2"/>
                </a:gdLst>
                <a:ahLst/>
                <a:cxnLst>
                  <a:cxn ang="0">
                    <a:pos x="T0" y="T1"/>
                  </a:cxn>
                  <a:cxn ang="0">
                    <a:pos x="T2" y="T3"/>
                  </a:cxn>
                  <a:cxn ang="0">
                    <a:pos x="T4" y="T5"/>
                  </a:cxn>
                </a:cxnLst>
                <a:rect l="0" t="0" r="r" b="b"/>
                <a:pathLst>
                  <a:path w="4" h="2">
                    <a:moveTo>
                      <a:pt x="0" y="2"/>
                    </a:moveTo>
                    <a:cubicBezTo>
                      <a:pt x="0" y="2"/>
                      <a:pt x="2" y="1"/>
                      <a:pt x="3" y="0"/>
                    </a:cubicBezTo>
                    <a:cubicBezTo>
                      <a:pt x="4"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5" name="Freeform 78"/>
              <p:cNvSpPr/>
              <p:nvPr/>
            </p:nvSpPr>
            <p:spPr bwMode="auto">
              <a:xfrm>
                <a:off x="6943" y="4791"/>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1" y="2"/>
                      <a:pt x="4" y="1"/>
                      <a:pt x="6" y="0"/>
                    </a:cubicBezTo>
                    <a:cubicBezTo>
                      <a:pt x="6" y="2"/>
                      <a:pt x="3"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6" name="Freeform 79"/>
              <p:cNvSpPr/>
              <p:nvPr/>
            </p:nvSpPr>
            <p:spPr bwMode="auto">
              <a:xfrm>
                <a:off x="6865" y="4655"/>
                <a:ext cx="9" cy="6"/>
              </a:xfrm>
              <a:custGeom>
                <a:avLst/>
                <a:gdLst>
                  <a:gd name="T0" fmla="*/ 0 w 5"/>
                  <a:gd name="T1" fmla="*/ 3 h 3"/>
                  <a:gd name="T2" fmla="*/ 3 w 5"/>
                  <a:gd name="T3" fmla="*/ 0 h 3"/>
                  <a:gd name="T4" fmla="*/ 0 w 5"/>
                  <a:gd name="T5" fmla="*/ 3 h 3"/>
                </a:gdLst>
                <a:ahLst/>
                <a:cxnLst>
                  <a:cxn ang="0">
                    <a:pos x="T0" y="T1"/>
                  </a:cxn>
                  <a:cxn ang="0">
                    <a:pos x="T2" y="T3"/>
                  </a:cxn>
                  <a:cxn ang="0">
                    <a:pos x="T4" y="T5"/>
                  </a:cxn>
                </a:cxnLst>
                <a:rect l="0" t="0" r="r" b="b"/>
                <a:pathLst>
                  <a:path w="5" h="3">
                    <a:moveTo>
                      <a:pt x="0" y="3"/>
                    </a:moveTo>
                    <a:cubicBezTo>
                      <a:pt x="0" y="2"/>
                      <a:pt x="2" y="1"/>
                      <a:pt x="3" y="0"/>
                    </a:cubicBezTo>
                    <a:cubicBezTo>
                      <a:pt x="5"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7" name="Freeform 80"/>
              <p:cNvSpPr/>
              <p:nvPr/>
            </p:nvSpPr>
            <p:spPr bwMode="auto">
              <a:xfrm>
                <a:off x="6955" y="4785"/>
                <a:ext cx="13" cy="8"/>
              </a:xfrm>
              <a:custGeom>
                <a:avLst/>
                <a:gdLst>
                  <a:gd name="T0" fmla="*/ 1 w 7"/>
                  <a:gd name="T1" fmla="*/ 4 h 4"/>
                  <a:gd name="T2" fmla="*/ 5 w 7"/>
                  <a:gd name="T3" fmla="*/ 3 h 4"/>
                  <a:gd name="T4" fmla="*/ 1 w 7"/>
                  <a:gd name="T5" fmla="*/ 4 h 4"/>
                </a:gdLst>
                <a:ahLst/>
                <a:cxnLst>
                  <a:cxn ang="0">
                    <a:pos x="T0" y="T1"/>
                  </a:cxn>
                  <a:cxn ang="0">
                    <a:pos x="T2" y="T3"/>
                  </a:cxn>
                  <a:cxn ang="0">
                    <a:pos x="T4" y="T5"/>
                  </a:cxn>
                </a:cxnLst>
                <a:rect l="0" t="0" r="r" b="b"/>
                <a:pathLst>
                  <a:path w="7" h="4">
                    <a:moveTo>
                      <a:pt x="1" y="4"/>
                    </a:moveTo>
                    <a:cubicBezTo>
                      <a:pt x="0" y="2"/>
                      <a:pt x="7" y="0"/>
                      <a:pt x="5" y="3"/>
                    </a:cubicBezTo>
                    <a:cubicBezTo>
                      <a:pt x="3" y="4"/>
                      <a:pt x="3"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8" name="Freeform 81"/>
              <p:cNvSpPr/>
              <p:nvPr/>
            </p:nvSpPr>
            <p:spPr bwMode="auto">
              <a:xfrm>
                <a:off x="6970" y="4766"/>
                <a:ext cx="40" cy="19"/>
              </a:xfrm>
              <a:custGeom>
                <a:avLst/>
                <a:gdLst>
                  <a:gd name="T0" fmla="*/ 1 w 21"/>
                  <a:gd name="T1" fmla="*/ 10 h 10"/>
                  <a:gd name="T2" fmla="*/ 7 w 21"/>
                  <a:gd name="T3" fmla="*/ 5 h 10"/>
                  <a:gd name="T4" fmla="*/ 21 w 21"/>
                  <a:gd name="T5" fmla="*/ 0 h 10"/>
                  <a:gd name="T6" fmla="*/ 6 w 21"/>
                  <a:gd name="T7" fmla="*/ 9 h 10"/>
                  <a:gd name="T8" fmla="*/ 5 w 21"/>
                  <a:gd name="T9" fmla="*/ 8 h 10"/>
                  <a:gd name="T10" fmla="*/ 3 w 21"/>
                  <a:gd name="T11" fmla="*/ 10 h 10"/>
                  <a:gd name="T12" fmla="*/ 1 w 2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1" y="10"/>
                    </a:moveTo>
                    <a:cubicBezTo>
                      <a:pt x="0" y="8"/>
                      <a:pt x="5" y="6"/>
                      <a:pt x="7" y="5"/>
                    </a:cubicBezTo>
                    <a:cubicBezTo>
                      <a:pt x="12" y="3"/>
                      <a:pt x="18" y="2"/>
                      <a:pt x="21" y="0"/>
                    </a:cubicBezTo>
                    <a:cubicBezTo>
                      <a:pt x="16" y="4"/>
                      <a:pt x="9" y="5"/>
                      <a:pt x="6" y="9"/>
                    </a:cubicBezTo>
                    <a:cubicBezTo>
                      <a:pt x="5" y="9"/>
                      <a:pt x="5" y="8"/>
                      <a:pt x="5" y="8"/>
                    </a:cubicBezTo>
                    <a:cubicBezTo>
                      <a:pt x="2" y="8"/>
                      <a:pt x="5" y="9"/>
                      <a:pt x="3" y="10"/>
                    </a:cubicBezTo>
                    <a:cubicBezTo>
                      <a:pt x="2" y="9"/>
                      <a:pt x="2" y="10"/>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9" name="Freeform 82"/>
              <p:cNvSpPr/>
              <p:nvPr/>
            </p:nvSpPr>
            <p:spPr bwMode="auto">
              <a:xfrm>
                <a:off x="6897" y="4661"/>
                <a:ext cx="10"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0" y="1"/>
                      <a:pt x="5" y="0"/>
                      <a:pt x="5" y="1"/>
                    </a:cubicBezTo>
                    <a:cubicBezTo>
                      <a:pt x="3"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0" name="Freeform 83"/>
              <p:cNvSpPr/>
              <p:nvPr/>
            </p:nvSpPr>
            <p:spPr bwMode="auto">
              <a:xfrm>
                <a:off x="6842" y="4557"/>
                <a:ext cx="13" cy="12"/>
              </a:xfrm>
              <a:custGeom>
                <a:avLst/>
                <a:gdLst>
                  <a:gd name="T0" fmla="*/ 1 w 7"/>
                  <a:gd name="T1" fmla="*/ 6 h 6"/>
                  <a:gd name="T2" fmla="*/ 4 w 7"/>
                  <a:gd name="T3" fmla="*/ 2 h 6"/>
                  <a:gd name="T4" fmla="*/ 7 w 7"/>
                  <a:gd name="T5" fmla="*/ 3 h 6"/>
                  <a:gd name="T6" fmla="*/ 1 w 7"/>
                  <a:gd name="T7" fmla="*/ 6 h 6"/>
                </a:gdLst>
                <a:ahLst/>
                <a:cxnLst>
                  <a:cxn ang="0">
                    <a:pos x="T0" y="T1"/>
                  </a:cxn>
                  <a:cxn ang="0">
                    <a:pos x="T2" y="T3"/>
                  </a:cxn>
                  <a:cxn ang="0">
                    <a:pos x="T4" y="T5"/>
                  </a:cxn>
                  <a:cxn ang="0">
                    <a:pos x="T6" y="T7"/>
                  </a:cxn>
                </a:cxnLst>
                <a:rect l="0" t="0" r="r" b="b"/>
                <a:pathLst>
                  <a:path w="7" h="6">
                    <a:moveTo>
                      <a:pt x="1" y="6"/>
                    </a:moveTo>
                    <a:cubicBezTo>
                      <a:pt x="0" y="5"/>
                      <a:pt x="6" y="2"/>
                      <a:pt x="4" y="2"/>
                    </a:cubicBezTo>
                    <a:cubicBezTo>
                      <a:pt x="5" y="0"/>
                      <a:pt x="6" y="2"/>
                      <a:pt x="7" y="3"/>
                    </a:cubicBezTo>
                    <a:cubicBezTo>
                      <a:pt x="4" y="4"/>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1" name="Freeform 84"/>
              <p:cNvSpPr/>
              <p:nvPr/>
            </p:nvSpPr>
            <p:spPr bwMode="auto">
              <a:xfrm>
                <a:off x="6909" y="4657"/>
                <a:ext cx="7" cy="4"/>
              </a:xfrm>
              <a:custGeom>
                <a:avLst/>
                <a:gdLst>
                  <a:gd name="T0" fmla="*/ 0 w 4"/>
                  <a:gd name="T1" fmla="*/ 2 h 2"/>
                  <a:gd name="T2" fmla="*/ 2 w 4"/>
                  <a:gd name="T3" fmla="*/ 0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0" y="2"/>
                      <a:pt x="1" y="1"/>
                      <a:pt x="2" y="0"/>
                    </a:cubicBezTo>
                    <a:cubicBezTo>
                      <a:pt x="2" y="0"/>
                      <a:pt x="3" y="1"/>
                      <a:pt x="4" y="0"/>
                    </a:cubicBezTo>
                    <a:cubicBezTo>
                      <a:pt x="3"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2" name="Freeform 85"/>
              <p:cNvSpPr/>
              <p:nvPr/>
            </p:nvSpPr>
            <p:spPr bwMode="auto">
              <a:xfrm>
                <a:off x="7012" y="4802"/>
                <a:ext cx="31" cy="16"/>
              </a:xfrm>
              <a:custGeom>
                <a:avLst/>
                <a:gdLst>
                  <a:gd name="T0" fmla="*/ 0 w 16"/>
                  <a:gd name="T1" fmla="*/ 8 h 8"/>
                  <a:gd name="T2" fmla="*/ 16 w 16"/>
                  <a:gd name="T3" fmla="*/ 0 h 8"/>
                  <a:gd name="T4" fmla="*/ 0 w 16"/>
                  <a:gd name="T5" fmla="*/ 8 h 8"/>
                </a:gdLst>
                <a:ahLst/>
                <a:cxnLst>
                  <a:cxn ang="0">
                    <a:pos x="T0" y="T1"/>
                  </a:cxn>
                  <a:cxn ang="0">
                    <a:pos x="T2" y="T3"/>
                  </a:cxn>
                  <a:cxn ang="0">
                    <a:pos x="T4" y="T5"/>
                  </a:cxn>
                </a:cxnLst>
                <a:rect l="0" t="0" r="r" b="b"/>
                <a:pathLst>
                  <a:path w="16" h="8">
                    <a:moveTo>
                      <a:pt x="0" y="8"/>
                    </a:moveTo>
                    <a:cubicBezTo>
                      <a:pt x="2" y="5"/>
                      <a:pt x="11" y="4"/>
                      <a:pt x="16" y="0"/>
                    </a:cubicBezTo>
                    <a:cubicBezTo>
                      <a:pt x="13" y="4"/>
                      <a:pt x="4" y="6"/>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3" name="Freeform 86"/>
              <p:cNvSpPr/>
              <p:nvPr/>
            </p:nvSpPr>
            <p:spPr bwMode="auto">
              <a:xfrm>
                <a:off x="6899" y="4615"/>
                <a:ext cx="8" cy="4"/>
              </a:xfrm>
              <a:custGeom>
                <a:avLst/>
                <a:gdLst>
                  <a:gd name="T0" fmla="*/ 0 w 4"/>
                  <a:gd name="T1" fmla="*/ 2 h 2"/>
                  <a:gd name="T2" fmla="*/ 0 w 4"/>
                  <a:gd name="T3" fmla="*/ 0 h 2"/>
                  <a:gd name="T4" fmla="*/ 4 w 4"/>
                  <a:gd name="T5" fmla="*/ 2 h 2"/>
                  <a:gd name="T6" fmla="*/ 0 w 4"/>
                  <a:gd name="T7" fmla="*/ 2 h 2"/>
                </a:gdLst>
                <a:ahLst/>
                <a:cxnLst>
                  <a:cxn ang="0">
                    <a:pos x="T0" y="T1"/>
                  </a:cxn>
                  <a:cxn ang="0">
                    <a:pos x="T2" y="T3"/>
                  </a:cxn>
                  <a:cxn ang="0">
                    <a:pos x="T4" y="T5"/>
                  </a:cxn>
                  <a:cxn ang="0">
                    <a:pos x="T6" y="T7"/>
                  </a:cxn>
                </a:cxnLst>
                <a:rect l="0" t="0" r="r" b="b"/>
                <a:pathLst>
                  <a:path w="4" h="2">
                    <a:moveTo>
                      <a:pt x="0" y="2"/>
                    </a:moveTo>
                    <a:cubicBezTo>
                      <a:pt x="1" y="1"/>
                      <a:pt x="1" y="1"/>
                      <a:pt x="0" y="0"/>
                    </a:cubicBezTo>
                    <a:cubicBezTo>
                      <a:pt x="1" y="1"/>
                      <a:pt x="4" y="0"/>
                      <a:pt x="4" y="2"/>
                    </a:cubicBezTo>
                    <a:cubicBezTo>
                      <a:pt x="2"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4" name="Freeform 87"/>
              <p:cNvSpPr/>
              <p:nvPr/>
            </p:nvSpPr>
            <p:spPr bwMode="auto">
              <a:xfrm>
                <a:off x="6926" y="4644"/>
                <a:ext cx="8" cy="3"/>
              </a:xfrm>
              <a:custGeom>
                <a:avLst/>
                <a:gdLst>
                  <a:gd name="T0" fmla="*/ 0 w 4"/>
                  <a:gd name="T1" fmla="*/ 2 h 2"/>
                  <a:gd name="T2" fmla="*/ 2 w 4"/>
                  <a:gd name="T3" fmla="*/ 0 h 2"/>
                  <a:gd name="T4" fmla="*/ 0 w 4"/>
                  <a:gd name="T5" fmla="*/ 2 h 2"/>
                </a:gdLst>
                <a:ahLst/>
                <a:cxnLst>
                  <a:cxn ang="0">
                    <a:pos x="T0" y="T1"/>
                  </a:cxn>
                  <a:cxn ang="0">
                    <a:pos x="T2" y="T3"/>
                  </a:cxn>
                  <a:cxn ang="0">
                    <a:pos x="T4" y="T5"/>
                  </a:cxn>
                </a:cxnLst>
                <a:rect l="0" t="0" r="r" b="b"/>
                <a:pathLst>
                  <a:path w="4" h="2">
                    <a:moveTo>
                      <a:pt x="0" y="2"/>
                    </a:moveTo>
                    <a:cubicBezTo>
                      <a:pt x="0" y="1"/>
                      <a:pt x="0" y="0"/>
                      <a:pt x="2" y="0"/>
                    </a:cubicBezTo>
                    <a:cubicBezTo>
                      <a:pt x="4" y="1"/>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5" name="Freeform 88"/>
              <p:cNvSpPr/>
              <p:nvPr/>
            </p:nvSpPr>
            <p:spPr bwMode="auto">
              <a:xfrm>
                <a:off x="6907" y="4611"/>
                <a:ext cx="8" cy="6"/>
              </a:xfrm>
              <a:custGeom>
                <a:avLst/>
                <a:gdLst>
                  <a:gd name="T0" fmla="*/ 1 w 4"/>
                  <a:gd name="T1" fmla="*/ 3 h 3"/>
                  <a:gd name="T2" fmla="*/ 0 w 4"/>
                  <a:gd name="T3" fmla="*/ 0 h 3"/>
                  <a:gd name="T4" fmla="*/ 3 w 4"/>
                  <a:gd name="T5" fmla="*/ 0 h 3"/>
                  <a:gd name="T6" fmla="*/ 3 w 4"/>
                  <a:gd name="T7" fmla="*/ 1 h 3"/>
                  <a:gd name="T8" fmla="*/ 1 w 4"/>
                  <a:gd name="T9" fmla="*/ 3 h 3"/>
                </a:gdLst>
                <a:ahLst/>
                <a:cxnLst>
                  <a:cxn ang="0">
                    <a:pos x="T0" y="T1"/>
                  </a:cxn>
                  <a:cxn ang="0">
                    <a:pos x="T2" y="T3"/>
                  </a:cxn>
                  <a:cxn ang="0">
                    <a:pos x="T4" y="T5"/>
                  </a:cxn>
                  <a:cxn ang="0">
                    <a:pos x="T6" y="T7"/>
                  </a:cxn>
                  <a:cxn ang="0">
                    <a:pos x="T8" y="T9"/>
                  </a:cxn>
                </a:cxnLst>
                <a:rect l="0" t="0" r="r" b="b"/>
                <a:pathLst>
                  <a:path w="4" h="3">
                    <a:moveTo>
                      <a:pt x="1" y="3"/>
                    </a:moveTo>
                    <a:cubicBezTo>
                      <a:pt x="1" y="2"/>
                      <a:pt x="0" y="1"/>
                      <a:pt x="0" y="0"/>
                    </a:cubicBezTo>
                    <a:cubicBezTo>
                      <a:pt x="1" y="0"/>
                      <a:pt x="2" y="0"/>
                      <a:pt x="3" y="0"/>
                    </a:cubicBezTo>
                    <a:cubicBezTo>
                      <a:pt x="4" y="0"/>
                      <a:pt x="1" y="2"/>
                      <a:pt x="3" y="1"/>
                    </a:cubicBezTo>
                    <a:cubicBezTo>
                      <a:pt x="4" y="3"/>
                      <a:pt x="2"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6" name="Freeform 89"/>
              <p:cNvSpPr/>
              <p:nvPr/>
            </p:nvSpPr>
            <p:spPr bwMode="auto">
              <a:xfrm>
                <a:off x="6901" y="4592"/>
                <a:ext cx="6" cy="6"/>
              </a:xfrm>
              <a:custGeom>
                <a:avLst/>
                <a:gdLst>
                  <a:gd name="T0" fmla="*/ 0 w 3"/>
                  <a:gd name="T1" fmla="*/ 3 h 3"/>
                  <a:gd name="T2" fmla="*/ 3 w 3"/>
                  <a:gd name="T3" fmla="*/ 0 h 3"/>
                  <a:gd name="T4" fmla="*/ 3 w 3"/>
                  <a:gd name="T5" fmla="*/ 2 h 3"/>
                  <a:gd name="T6" fmla="*/ 0 w 3"/>
                  <a:gd name="T7" fmla="*/ 3 h 3"/>
                </a:gdLst>
                <a:ahLst/>
                <a:cxnLst>
                  <a:cxn ang="0">
                    <a:pos x="T0" y="T1"/>
                  </a:cxn>
                  <a:cxn ang="0">
                    <a:pos x="T2" y="T3"/>
                  </a:cxn>
                  <a:cxn ang="0">
                    <a:pos x="T4" y="T5"/>
                  </a:cxn>
                  <a:cxn ang="0">
                    <a:pos x="T6" y="T7"/>
                  </a:cxn>
                </a:cxnLst>
                <a:rect l="0" t="0" r="r" b="b"/>
                <a:pathLst>
                  <a:path w="3" h="3">
                    <a:moveTo>
                      <a:pt x="0" y="3"/>
                    </a:moveTo>
                    <a:cubicBezTo>
                      <a:pt x="0" y="2"/>
                      <a:pt x="1" y="1"/>
                      <a:pt x="3" y="0"/>
                    </a:cubicBezTo>
                    <a:cubicBezTo>
                      <a:pt x="3" y="1"/>
                      <a:pt x="3" y="2"/>
                      <a:pt x="3" y="2"/>
                    </a:cubicBezTo>
                    <a:cubicBezTo>
                      <a:pt x="2" y="3"/>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7" name="Freeform 90"/>
              <p:cNvSpPr/>
              <p:nvPr/>
            </p:nvSpPr>
            <p:spPr bwMode="auto">
              <a:xfrm>
                <a:off x="6928" y="4577"/>
                <a:ext cx="13" cy="9"/>
              </a:xfrm>
              <a:custGeom>
                <a:avLst/>
                <a:gdLst>
                  <a:gd name="T0" fmla="*/ 0 w 7"/>
                  <a:gd name="T1" fmla="*/ 3 h 5"/>
                  <a:gd name="T2" fmla="*/ 5 w 7"/>
                  <a:gd name="T3" fmla="*/ 3 h 5"/>
                  <a:gd name="T4" fmla="*/ 3 w 7"/>
                  <a:gd name="T5" fmla="*/ 5 h 5"/>
                  <a:gd name="T6" fmla="*/ 0 w 7"/>
                  <a:gd name="T7" fmla="*/ 3 h 5"/>
                </a:gdLst>
                <a:ahLst/>
                <a:cxnLst>
                  <a:cxn ang="0">
                    <a:pos x="T0" y="T1"/>
                  </a:cxn>
                  <a:cxn ang="0">
                    <a:pos x="T2" y="T3"/>
                  </a:cxn>
                  <a:cxn ang="0">
                    <a:pos x="T4" y="T5"/>
                  </a:cxn>
                  <a:cxn ang="0">
                    <a:pos x="T6" y="T7"/>
                  </a:cxn>
                </a:cxnLst>
                <a:rect l="0" t="0" r="r" b="b"/>
                <a:pathLst>
                  <a:path w="7" h="5">
                    <a:moveTo>
                      <a:pt x="0" y="3"/>
                    </a:moveTo>
                    <a:cubicBezTo>
                      <a:pt x="1" y="0"/>
                      <a:pt x="2" y="5"/>
                      <a:pt x="5" y="3"/>
                    </a:cubicBezTo>
                    <a:cubicBezTo>
                      <a:pt x="7" y="2"/>
                      <a:pt x="2" y="5"/>
                      <a:pt x="3" y="5"/>
                    </a:cubicBezTo>
                    <a:cubicBezTo>
                      <a:pt x="0" y="5"/>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8" name="Freeform 91"/>
              <p:cNvSpPr/>
              <p:nvPr/>
            </p:nvSpPr>
            <p:spPr bwMode="auto">
              <a:xfrm>
                <a:off x="6934" y="4588"/>
                <a:ext cx="7" cy="4"/>
              </a:xfrm>
              <a:custGeom>
                <a:avLst/>
                <a:gdLst>
                  <a:gd name="T0" fmla="*/ 0 w 4"/>
                  <a:gd name="T1" fmla="*/ 0 h 2"/>
                  <a:gd name="T2" fmla="*/ 4 w 4"/>
                  <a:gd name="T3" fmla="*/ 1 h 2"/>
                  <a:gd name="T4" fmla="*/ 0 w 4"/>
                  <a:gd name="T5" fmla="*/ 0 h 2"/>
                </a:gdLst>
                <a:ahLst/>
                <a:cxnLst>
                  <a:cxn ang="0">
                    <a:pos x="T0" y="T1"/>
                  </a:cxn>
                  <a:cxn ang="0">
                    <a:pos x="T2" y="T3"/>
                  </a:cxn>
                  <a:cxn ang="0">
                    <a:pos x="T4" y="T5"/>
                  </a:cxn>
                </a:cxnLst>
                <a:rect l="0" t="0" r="r" b="b"/>
                <a:pathLst>
                  <a:path w="4" h="2">
                    <a:moveTo>
                      <a:pt x="0" y="0"/>
                    </a:moveTo>
                    <a:cubicBezTo>
                      <a:pt x="2" y="0"/>
                      <a:pt x="2" y="1"/>
                      <a:pt x="4" y="1"/>
                    </a:cubicBezTo>
                    <a:cubicBezTo>
                      <a:pt x="2" y="2"/>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9" name="Freeform 92"/>
              <p:cNvSpPr/>
              <p:nvPr/>
            </p:nvSpPr>
            <p:spPr bwMode="auto">
              <a:xfrm>
                <a:off x="7012" y="4705"/>
                <a:ext cx="8" cy="7"/>
              </a:xfrm>
              <a:custGeom>
                <a:avLst/>
                <a:gdLst>
                  <a:gd name="T0" fmla="*/ 4 w 4"/>
                  <a:gd name="T1" fmla="*/ 2 h 4"/>
                  <a:gd name="T2" fmla="*/ 0 w 4"/>
                  <a:gd name="T3" fmla="*/ 2 h 4"/>
                  <a:gd name="T4" fmla="*/ 4 w 4"/>
                  <a:gd name="T5" fmla="*/ 2 h 4"/>
                </a:gdLst>
                <a:ahLst/>
                <a:cxnLst>
                  <a:cxn ang="0">
                    <a:pos x="T0" y="T1"/>
                  </a:cxn>
                  <a:cxn ang="0">
                    <a:pos x="T2" y="T3"/>
                  </a:cxn>
                  <a:cxn ang="0">
                    <a:pos x="T4" y="T5"/>
                  </a:cxn>
                </a:cxnLst>
                <a:rect l="0" t="0" r="r" b="b"/>
                <a:pathLst>
                  <a:path w="4" h="4">
                    <a:moveTo>
                      <a:pt x="4" y="2"/>
                    </a:moveTo>
                    <a:cubicBezTo>
                      <a:pt x="3" y="3"/>
                      <a:pt x="1" y="4"/>
                      <a:pt x="0" y="2"/>
                    </a:cubicBezTo>
                    <a:cubicBezTo>
                      <a:pt x="2" y="1"/>
                      <a:pt x="4"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0" name="Freeform 93"/>
              <p:cNvSpPr/>
              <p:nvPr/>
            </p:nvSpPr>
            <p:spPr bwMode="auto">
              <a:xfrm>
                <a:off x="6937" y="4577"/>
                <a:ext cx="16" cy="9"/>
              </a:xfrm>
              <a:custGeom>
                <a:avLst/>
                <a:gdLst>
                  <a:gd name="T0" fmla="*/ 0 w 8"/>
                  <a:gd name="T1" fmla="*/ 5 h 5"/>
                  <a:gd name="T2" fmla="*/ 8 w 8"/>
                  <a:gd name="T3" fmla="*/ 0 h 5"/>
                  <a:gd name="T4" fmla="*/ 7 w 8"/>
                  <a:gd name="T5" fmla="*/ 2 h 5"/>
                  <a:gd name="T6" fmla="*/ 0 w 8"/>
                  <a:gd name="T7" fmla="*/ 5 h 5"/>
                </a:gdLst>
                <a:ahLst/>
                <a:cxnLst>
                  <a:cxn ang="0">
                    <a:pos x="T0" y="T1"/>
                  </a:cxn>
                  <a:cxn ang="0">
                    <a:pos x="T2" y="T3"/>
                  </a:cxn>
                  <a:cxn ang="0">
                    <a:pos x="T4" y="T5"/>
                  </a:cxn>
                  <a:cxn ang="0">
                    <a:pos x="T6" y="T7"/>
                  </a:cxn>
                </a:cxnLst>
                <a:rect l="0" t="0" r="r" b="b"/>
                <a:pathLst>
                  <a:path w="8" h="5">
                    <a:moveTo>
                      <a:pt x="0" y="5"/>
                    </a:moveTo>
                    <a:cubicBezTo>
                      <a:pt x="0" y="3"/>
                      <a:pt x="5" y="2"/>
                      <a:pt x="8" y="0"/>
                    </a:cubicBezTo>
                    <a:cubicBezTo>
                      <a:pt x="8" y="1"/>
                      <a:pt x="7" y="1"/>
                      <a:pt x="7" y="2"/>
                    </a:cubicBezTo>
                    <a:cubicBezTo>
                      <a:pt x="4" y="3"/>
                      <a:pt x="4"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1" name="Freeform 94"/>
              <p:cNvSpPr/>
              <p:nvPr/>
            </p:nvSpPr>
            <p:spPr bwMode="auto">
              <a:xfrm>
                <a:off x="6957" y="4601"/>
                <a:ext cx="11" cy="6"/>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0" y="0"/>
                      <a:pt x="4" y="1"/>
                      <a:pt x="6" y="0"/>
                    </a:cubicBezTo>
                    <a:cubicBezTo>
                      <a:pt x="6" y="2"/>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2" name="Freeform 95"/>
              <p:cNvSpPr/>
              <p:nvPr/>
            </p:nvSpPr>
            <p:spPr bwMode="auto">
              <a:xfrm>
                <a:off x="7066" y="4781"/>
                <a:ext cx="15" cy="10"/>
              </a:xfrm>
              <a:custGeom>
                <a:avLst/>
                <a:gdLst>
                  <a:gd name="T0" fmla="*/ 8 w 8"/>
                  <a:gd name="T1" fmla="*/ 0 h 5"/>
                  <a:gd name="T2" fmla="*/ 5 w 8"/>
                  <a:gd name="T3" fmla="*/ 2 h 5"/>
                  <a:gd name="T4" fmla="*/ 8 w 8"/>
                  <a:gd name="T5" fmla="*/ 0 h 5"/>
                </a:gdLst>
                <a:ahLst/>
                <a:cxnLst>
                  <a:cxn ang="0">
                    <a:pos x="T0" y="T1"/>
                  </a:cxn>
                  <a:cxn ang="0">
                    <a:pos x="T2" y="T3"/>
                  </a:cxn>
                  <a:cxn ang="0">
                    <a:pos x="T4" y="T5"/>
                  </a:cxn>
                </a:cxnLst>
                <a:rect l="0" t="0" r="r" b="b"/>
                <a:pathLst>
                  <a:path w="8" h="5">
                    <a:moveTo>
                      <a:pt x="8" y="0"/>
                    </a:moveTo>
                    <a:cubicBezTo>
                      <a:pt x="8" y="2"/>
                      <a:pt x="0" y="5"/>
                      <a:pt x="5" y="2"/>
                    </a:cubicBezTo>
                    <a:cubicBezTo>
                      <a:pt x="6" y="1"/>
                      <a:pt x="6"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3" name="Freeform 96"/>
              <p:cNvSpPr/>
              <p:nvPr/>
            </p:nvSpPr>
            <p:spPr bwMode="auto">
              <a:xfrm>
                <a:off x="7008" y="4584"/>
                <a:ext cx="8" cy="6"/>
              </a:xfrm>
              <a:custGeom>
                <a:avLst/>
                <a:gdLst>
                  <a:gd name="T0" fmla="*/ 1 w 4"/>
                  <a:gd name="T1" fmla="*/ 3 h 3"/>
                  <a:gd name="T2" fmla="*/ 0 w 4"/>
                  <a:gd name="T3" fmla="*/ 2 h 3"/>
                  <a:gd name="T4" fmla="*/ 4 w 4"/>
                  <a:gd name="T5" fmla="*/ 1 h 3"/>
                  <a:gd name="T6" fmla="*/ 1 w 4"/>
                  <a:gd name="T7" fmla="*/ 3 h 3"/>
                </a:gdLst>
                <a:ahLst/>
                <a:cxnLst>
                  <a:cxn ang="0">
                    <a:pos x="T0" y="T1"/>
                  </a:cxn>
                  <a:cxn ang="0">
                    <a:pos x="T2" y="T3"/>
                  </a:cxn>
                  <a:cxn ang="0">
                    <a:pos x="T4" y="T5"/>
                  </a:cxn>
                  <a:cxn ang="0">
                    <a:pos x="T6" y="T7"/>
                  </a:cxn>
                </a:cxnLst>
                <a:rect l="0" t="0" r="r" b="b"/>
                <a:pathLst>
                  <a:path w="4" h="3">
                    <a:moveTo>
                      <a:pt x="1" y="3"/>
                    </a:moveTo>
                    <a:cubicBezTo>
                      <a:pt x="0" y="2"/>
                      <a:pt x="0" y="2"/>
                      <a:pt x="0" y="2"/>
                    </a:cubicBezTo>
                    <a:cubicBezTo>
                      <a:pt x="2" y="0"/>
                      <a:pt x="2" y="2"/>
                      <a:pt x="4" y="1"/>
                    </a:cubicBezTo>
                    <a:cubicBezTo>
                      <a:pt x="4" y="3"/>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4" name="Freeform 97"/>
              <p:cNvSpPr/>
              <p:nvPr/>
            </p:nvSpPr>
            <p:spPr bwMode="auto">
              <a:xfrm>
                <a:off x="7006" y="4563"/>
                <a:ext cx="29" cy="15"/>
              </a:xfrm>
              <a:custGeom>
                <a:avLst/>
                <a:gdLst>
                  <a:gd name="T0" fmla="*/ 0 w 15"/>
                  <a:gd name="T1" fmla="*/ 8 h 8"/>
                  <a:gd name="T2" fmla="*/ 10 w 15"/>
                  <a:gd name="T3" fmla="*/ 2 h 8"/>
                  <a:gd name="T4" fmla="*/ 11 w 15"/>
                  <a:gd name="T5" fmla="*/ 3 h 8"/>
                  <a:gd name="T6" fmla="*/ 15 w 15"/>
                  <a:gd name="T7" fmla="*/ 2 h 8"/>
                  <a:gd name="T8" fmla="*/ 0 w 15"/>
                  <a:gd name="T9" fmla="*/ 8 h 8"/>
                </a:gdLst>
                <a:ahLst/>
                <a:cxnLst>
                  <a:cxn ang="0">
                    <a:pos x="T0" y="T1"/>
                  </a:cxn>
                  <a:cxn ang="0">
                    <a:pos x="T2" y="T3"/>
                  </a:cxn>
                  <a:cxn ang="0">
                    <a:pos x="T4" y="T5"/>
                  </a:cxn>
                  <a:cxn ang="0">
                    <a:pos x="T6" y="T7"/>
                  </a:cxn>
                  <a:cxn ang="0">
                    <a:pos x="T8" y="T9"/>
                  </a:cxn>
                </a:cxnLst>
                <a:rect l="0" t="0" r="r" b="b"/>
                <a:pathLst>
                  <a:path w="15" h="8">
                    <a:moveTo>
                      <a:pt x="0" y="8"/>
                    </a:moveTo>
                    <a:cubicBezTo>
                      <a:pt x="0" y="6"/>
                      <a:pt x="8" y="4"/>
                      <a:pt x="10" y="2"/>
                    </a:cubicBezTo>
                    <a:cubicBezTo>
                      <a:pt x="10" y="2"/>
                      <a:pt x="11" y="2"/>
                      <a:pt x="11" y="3"/>
                    </a:cubicBezTo>
                    <a:cubicBezTo>
                      <a:pt x="13" y="0"/>
                      <a:pt x="14" y="0"/>
                      <a:pt x="15" y="2"/>
                    </a:cubicBezTo>
                    <a:cubicBezTo>
                      <a:pt x="8" y="5"/>
                      <a:pt x="7"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5" name="Freeform 98"/>
              <p:cNvSpPr/>
              <p:nvPr/>
            </p:nvSpPr>
            <p:spPr bwMode="auto">
              <a:xfrm>
                <a:off x="7035" y="4559"/>
                <a:ext cx="15" cy="8"/>
              </a:xfrm>
              <a:custGeom>
                <a:avLst/>
                <a:gdLst>
                  <a:gd name="T0" fmla="*/ 0 w 8"/>
                  <a:gd name="T1" fmla="*/ 2 h 4"/>
                  <a:gd name="T2" fmla="*/ 8 w 8"/>
                  <a:gd name="T3" fmla="*/ 1 h 4"/>
                  <a:gd name="T4" fmla="*/ 0 w 8"/>
                  <a:gd name="T5" fmla="*/ 2 h 4"/>
                </a:gdLst>
                <a:ahLst/>
                <a:cxnLst>
                  <a:cxn ang="0">
                    <a:pos x="T0" y="T1"/>
                  </a:cxn>
                  <a:cxn ang="0">
                    <a:pos x="T2" y="T3"/>
                  </a:cxn>
                  <a:cxn ang="0">
                    <a:pos x="T4" y="T5"/>
                  </a:cxn>
                </a:cxnLst>
                <a:rect l="0" t="0" r="r" b="b"/>
                <a:pathLst>
                  <a:path w="8" h="4">
                    <a:moveTo>
                      <a:pt x="0" y="2"/>
                    </a:moveTo>
                    <a:cubicBezTo>
                      <a:pt x="3" y="2"/>
                      <a:pt x="6" y="0"/>
                      <a:pt x="8" y="1"/>
                    </a:cubicBezTo>
                    <a:cubicBezTo>
                      <a:pt x="5" y="2"/>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6" name="Freeform 99"/>
              <p:cNvSpPr/>
              <p:nvPr/>
            </p:nvSpPr>
            <p:spPr bwMode="auto">
              <a:xfrm>
                <a:off x="6949" y="4402"/>
                <a:ext cx="17" cy="12"/>
              </a:xfrm>
              <a:custGeom>
                <a:avLst/>
                <a:gdLst>
                  <a:gd name="T0" fmla="*/ 2 w 9"/>
                  <a:gd name="T1" fmla="*/ 6 h 6"/>
                  <a:gd name="T2" fmla="*/ 9 w 9"/>
                  <a:gd name="T3" fmla="*/ 2 h 6"/>
                  <a:gd name="T4" fmla="*/ 2 w 9"/>
                  <a:gd name="T5" fmla="*/ 6 h 6"/>
                </a:gdLst>
                <a:ahLst/>
                <a:cxnLst>
                  <a:cxn ang="0">
                    <a:pos x="T0" y="T1"/>
                  </a:cxn>
                  <a:cxn ang="0">
                    <a:pos x="T2" y="T3"/>
                  </a:cxn>
                  <a:cxn ang="0">
                    <a:pos x="T4" y="T5"/>
                  </a:cxn>
                </a:cxnLst>
                <a:rect l="0" t="0" r="r" b="b"/>
                <a:pathLst>
                  <a:path w="9" h="6">
                    <a:moveTo>
                      <a:pt x="2" y="6"/>
                    </a:moveTo>
                    <a:cubicBezTo>
                      <a:pt x="0" y="6"/>
                      <a:pt x="8" y="0"/>
                      <a:pt x="9" y="2"/>
                    </a:cubicBezTo>
                    <a:cubicBezTo>
                      <a:pt x="6" y="4"/>
                      <a:pt x="6" y="4"/>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7" name="Freeform 100"/>
              <p:cNvSpPr/>
              <p:nvPr/>
            </p:nvSpPr>
            <p:spPr bwMode="auto">
              <a:xfrm>
                <a:off x="7069" y="4565"/>
                <a:ext cx="14" cy="10"/>
              </a:xfrm>
              <a:custGeom>
                <a:avLst/>
                <a:gdLst>
                  <a:gd name="T0" fmla="*/ 0 w 7"/>
                  <a:gd name="T1" fmla="*/ 5 h 5"/>
                  <a:gd name="T2" fmla="*/ 6 w 7"/>
                  <a:gd name="T3" fmla="*/ 0 h 5"/>
                  <a:gd name="T4" fmla="*/ 7 w 7"/>
                  <a:gd name="T5" fmla="*/ 1 h 5"/>
                  <a:gd name="T6" fmla="*/ 0 w 7"/>
                  <a:gd name="T7" fmla="*/ 5 h 5"/>
                </a:gdLst>
                <a:ahLst/>
                <a:cxnLst>
                  <a:cxn ang="0">
                    <a:pos x="T0" y="T1"/>
                  </a:cxn>
                  <a:cxn ang="0">
                    <a:pos x="T2" y="T3"/>
                  </a:cxn>
                  <a:cxn ang="0">
                    <a:pos x="T4" y="T5"/>
                  </a:cxn>
                  <a:cxn ang="0">
                    <a:pos x="T6" y="T7"/>
                  </a:cxn>
                </a:cxnLst>
                <a:rect l="0" t="0" r="r" b="b"/>
                <a:pathLst>
                  <a:path w="7" h="5">
                    <a:moveTo>
                      <a:pt x="0" y="5"/>
                    </a:moveTo>
                    <a:cubicBezTo>
                      <a:pt x="1" y="3"/>
                      <a:pt x="5" y="2"/>
                      <a:pt x="6" y="0"/>
                    </a:cubicBezTo>
                    <a:cubicBezTo>
                      <a:pt x="6" y="1"/>
                      <a:pt x="6" y="1"/>
                      <a:pt x="7" y="1"/>
                    </a:cubicBezTo>
                    <a:cubicBezTo>
                      <a:pt x="7"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8" name="Freeform 101"/>
              <p:cNvSpPr/>
              <p:nvPr/>
            </p:nvSpPr>
            <p:spPr bwMode="auto">
              <a:xfrm>
                <a:off x="7046" y="4521"/>
                <a:ext cx="8" cy="10"/>
              </a:xfrm>
              <a:custGeom>
                <a:avLst/>
                <a:gdLst>
                  <a:gd name="T0" fmla="*/ 3 w 4"/>
                  <a:gd name="T1" fmla="*/ 0 h 5"/>
                  <a:gd name="T2" fmla="*/ 2 w 4"/>
                  <a:gd name="T3" fmla="*/ 2 h 5"/>
                  <a:gd name="T4" fmla="*/ 4 w 4"/>
                  <a:gd name="T5" fmla="*/ 3 h 5"/>
                  <a:gd name="T6" fmla="*/ 3 w 4"/>
                  <a:gd name="T7" fmla="*/ 0 h 5"/>
                </a:gdLst>
                <a:ahLst/>
                <a:cxnLst>
                  <a:cxn ang="0">
                    <a:pos x="T0" y="T1"/>
                  </a:cxn>
                  <a:cxn ang="0">
                    <a:pos x="T2" y="T3"/>
                  </a:cxn>
                  <a:cxn ang="0">
                    <a:pos x="T4" y="T5"/>
                  </a:cxn>
                  <a:cxn ang="0">
                    <a:pos x="T6" y="T7"/>
                  </a:cxn>
                </a:cxnLst>
                <a:rect l="0" t="0" r="r" b="b"/>
                <a:pathLst>
                  <a:path w="4" h="5">
                    <a:moveTo>
                      <a:pt x="3" y="0"/>
                    </a:moveTo>
                    <a:cubicBezTo>
                      <a:pt x="4" y="1"/>
                      <a:pt x="3" y="1"/>
                      <a:pt x="2" y="2"/>
                    </a:cubicBezTo>
                    <a:cubicBezTo>
                      <a:pt x="3" y="3"/>
                      <a:pt x="4" y="2"/>
                      <a:pt x="4" y="3"/>
                    </a:cubicBezTo>
                    <a:cubicBezTo>
                      <a:pt x="2" y="5"/>
                      <a:pt x="0"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9" name="Freeform 102"/>
              <p:cNvSpPr/>
              <p:nvPr/>
            </p:nvSpPr>
            <p:spPr bwMode="auto">
              <a:xfrm>
                <a:off x="7110" y="4611"/>
                <a:ext cx="11" cy="6"/>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0" y="2"/>
                      <a:pt x="5" y="1"/>
                      <a:pt x="6" y="0"/>
                    </a:cubicBezTo>
                    <a:cubicBezTo>
                      <a:pt x="6"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0" name="Freeform 103"/>
              <p:cNvSpPr/>
              <p:nvPr/>
            </p:nvSpPr>
            <p:spPr bwMode="auto">
              <a:xfrm>
                <a:off x="7077" y="4552"/>
                <a:ext cx="13" cy="7"/>
              </a:xfrm>
              <a:custGeom>
                <a:avLst/>
                <a:gdLst>
                  <a:gd name="T0" fmla="*/ 0 w 7"/>
                  <a:gd name="T1" fmla="*/ 4 h 4"/>
                  <a:gd name="T2" fmla="*/ 3 w 7"/>
                  <a:gd name="T3" fmla="*/ 1 h 4"/>
                  <a:gd name="T4" fmla="*/ 7 w 7"/>
                  <a:gd name="T5" fmla="*/ 2 h 4"/>
                  <a:gd name="T6" fmla="*/ 0 w 7"/>
                  <a:gd name="T7" fmla="*/ 4 h 4"/>
                </a:gdLst>
                <a:ahLst/>
                <a:cxnLst>
                  <a:cxn ang="0">
                    <a:pos x="T0" y="T1"/>
                  </a:cxn>
                  <a:cxn ang="0">
                    <a:pos x="T2" y="T3"/>
                  </a:cxn>
                  <a:cxn ang="0">
                    <a:pos x="T4" y="T5"/>
                  </a:cxn>
                  <a:cxn ang="0">
                    <a:pos x="T6" y="T7"/>
                  </a:cxn>
                </a:cxnLst>
                <a:rect l="0" t="0" r="r" b="b"/>
                <a:pathLst>
                  <a:path w="7" h="4">
                    <a:moveTo>
                      <a:pt x="0" y="4"/>
                    </a:moveTo>
                    <a:cubicBezTo>
                      <a:pt x="1" y="3"/>
                      <a:pt x="4" y="2"/>
                      <a:pt x="3" y="1"/>
                    </a:cubicBezTo>
                    <a:cubicBezTo>
                      <a:pt x="5" y="0"/>
                      <a:pt x="4" y="4"/>
                      <a:pt x="7" y="2"/>
                    </a:cubicBezTo>
                    <a:cubicBezTo>
                      <a:pt x="5" y="4"/>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1" name="Freeform 104"/>
              <p:cNvSpPr/>
              <p:nvPr/>
            </p:nvSpPr>
            <p:spPr bwMode="auto">
              <a:xfrm>
                <a:off x="6989" y="4404"/>
                <a:ext cx="17" cy="8"/>
              </a:xfrm>
              <a:custGeom>
                <a:avLst/>
                <a:gdLst>
                  <a:gd name="T0" fmla="*/ 1 w 9"/>
                  <a:gd name="T1" fmla="*/ 4 h 4"/>
                  <a:gd name="T2" fmla="*/ 9 w 9"/>
                  <a:gd name="T3" fmla="*/ 1 h 4"/>
                  <a:gd name="T4" fmla="*/ 1 w 9"/>
                  <a:gd name="T5" fmla="*/ 4 h 4"/>
                </a:gdLst>
                <a:ahLst/>
                <a:cxnLst>
                  <a:cxn ang="0">
                    <a:pos x="T0" y="T1"/>
                  </a:cxn>
                  <a:cxn ang="0">
                    <a:pos x="T2" y="T3"/>
                  </a:cxn>
                  <a:cxn ang="0">
                    <a:pos x="T4" y="T5"/>
                  </a:cxn>
                </a:cxnLst>
                <a:rect l="0" t="0" r="r" b="b"/>
                <a:pathLst>
                  <a:path w="9" h="4">
                    <a:moveTo>
                      <a:pt x="1" y="4"/>
                    </a:moveTo>
                    <a:cubicBezTo>
                      <a:pt x="0" y="3"/>
                      <a:pt x="8" y="0"/>
                      <a:pt x="9" y="1"/>
                    </a:cubicBezTo>
                    <a:cubicBezTo>
                      <a:pt x="6" y="3"/>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2" name="Freeform 105"/>
              <p:cNvSpPr/>
              <p:nvPr/>
            </p:nvSpPr>
            <p:spPr bwMode="auto">
              <a:xfrm>
                <a:off x="7119" y="4594"/>
                <a:ext cx="14" cy="9"/>
              </a:xfrm>
              <a:custGeom>
                <a:avLst/>
                <a:gdLst>
                  <a:gd name="T0" fmla="*/ 0 w 7"/>
                  <a:gd name="T1" fmla="*/ 5 h 5"/>
                  <a:gd name="T2" fmla="*/ 7 w 7"/>
                  <a:gd name="T3" fmla="*/ 0 h 5"/>
                  <a:gd name="T4" fmla="*/ 4 w 7"/>
                  <a:gd name="T5" fmla="*/ 4 h 5"/>
                  <a:gd name="T6" fmla="*/ 0 w 7"/>
                  <a:gd name="T7" fmla="*/ 5 h 5"/>
                </a:gdLst>
                <a:ahLst/>
                <a:cxnLst>
                  <a:cxn ang="0">
                    <a:pos x="T0" y="T1"/>
                  </a:cxn>
                  <a:cxn ang="0">
                    <a:pos x="T2" y="T3"/>
                  </a:cxn>
                  <a:cxn ang="0">
                    <a:pos x="T4" y="T5"/>
                  </a:cxn>
                  <a:cxn ang="0">
                    <a:pos x="T6" y="T7"/>
                  </a:cxn>
                </a:cxnLst>
                <a:rect l="0" t="0" r="r" b="b"/>
                <a:pathLst>
                  <a:path w="7" h="5">
                    <a:moveTo>
                      <a:pt x="0" y="5"/>
                    </a:moveTo>
                    <a:cubicBezTo>
                      <a:pt x="2" y="3"/>
                      <a:pt x="4" y="2"/>
                      <a:pt x="7" y="0"/>
                    </a:cubicBezTo>
                    <a:cubicBezTo>
                      <a:pt x="7" y="2"/>
                      <a:pt x="4" y="2"/>
                      <a:pt x="4" y="4"/>
                    </a:cubicBezTo>
                    <a:cubicBezTo>
                      <a:pt x="2" y="5"/>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3" name="Freeform 106"/>
              <p:cNvSpPr/>
              <p:nvPr/>
            </p:nvSpPr>
            <p:spPr bwMode="auto">
              <a:xfrm>
                <a:off x="7092" y="4552"/>
                <a:ext cx="12" cy="7"/>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1" y="2"/>
                      <a:pt x="5" y="1"/>
                      <a:pt x="6" y="0"/>
                    </a:cubicBezTo>
                    <a:cubicBezTo>
                      <a:pt x="5" y="2"/>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4" name="Freeform 107"/>
              <p:cNvSpPr/>
              <p:nvPr/>
            </p:nvSpPr>
            <p:spPr bwMode="auto">
              <a:xfrm>
                <a:off x="7089" y="4542"/>
                <a:ext cx="17" cy="10"/>
              </a:xfrm>
              <a:custGeom>
                <a:avLst/>
                <a:gdLst>
                  <a:gd name="T0" fmla="*/ 1 w 9"/>
                  <a:gd name="T1" fmla="*/ 5 h 5"/>
                  <a:gd name="T2" fmla="*/ 2 w 9"/>
                  <a:gd name="T3" fmla="*/ 3 h 5"/>
                  <a:gd name="T4" fmla="*/ 3 w 9"/>
                  <a:gd name="T5" fmla="*/ 3 h 5"/>
                  <a:gd name="T6" fmla="*/ 5 w 9"/>
                  <a:gd name="T7" fmla="*/ 2 h 5"/>
                  <a:gd name="T8" fmla="*/ 4 w 9"/>
                  <a:gd name="T9" fmla="*/ 4 h 5"/>
                  <a:gd name="T10" fmla="*/ 9 w 9"/>
                  <a:gd name="T11" fmla="*/ 0 h 5"/>
                  <a:gd name="T12" fmla="*/ 9 w 9"/>
                  <a:gd name="T13" fmla="*/ 2 h 5"/>
                  <a:gd name="T14" fmla="*/ 8 w 9"/>
                  <a:gd name="T15" fmla="*/ 2 h 5"/>
                  <a:gd name="T16" fmla="*/ 1 w 9"/>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5">
                    <a:moveTo>
                      <a:pt x="1" y="5"/>
                    </a:moveTo>
                    <a:cubicBezTo>
                      <a:pt x="0" y="4"/>
                      <a:pt x="4" y="4"/>
                      <a:pt x="2" y="3"/>
                    </a:cubicBezTo>
                    <a:cubicBezTo>
                      <a:pt x="3" y="2"/>
                      <a:pt x="3" y="2"/>
                      <a:pt x="3" y="3"/>
                    </a:cubicBezTo>
                    <a:cubicBezTo>
                      <a:pt x="5" y="2"/>
                      <a:pt x="5" y="2"/>
                      <a:pt x="5" y="2"/>
                    </a:cubicBezTo>
                    <a:cubicBezTo>
                      <a:pt x="5" y="3"/>
                      <a:pt x="4" y="3"/>
                      <a:pt x="4" y="4"/>
                    </a:cubicBezTo>
                    <a:cubicBezTo>
                      <a:pt x="6" y="3"/>
                      <a:pt x="6" y="1"/>
                      <a:pt x="9" y="0"/>
                    </a:cubicBezTo>
                    <a:cubicBezTo>
                      <a:pt x="8" y="1"/>
                      <a:pt x="9" y="2"/>
                      <a:pt x="9" y="2"/>
                    </a:cubicBezTo>
                    <a:cubicBezTo>
                      <a:pt x="8" y="3"/>
                      <a:pt x="8" y="2"/>
                      <a:pt x="8" y="2"/>
                    </a:cubicBezTo>
                    <a:cubicBezTo>
                      <a:pt x="5" y="4"/>
                      <a:pt x="5"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5" name="Freeform 108"/>
              <p:cNvSpPr/>
              <p:nvPr/>
            </p:nvSpPr>
            <p:spPr bwMode="auto">
              <a:xfrm>
                <a:off x="7087" y="4536"/>
                <a:ext cx="17" cy="10"/>
              </a:xfrm>
              <a:custGeom>
                <a:avLst/>
                <a:gdLst>
                  <a:gd name="T0" fmla="*/ 0 w 9"/>
                  <a:gd name="T1" fmla="*/ 5 h 5"/>
                  <a:gd name="T2" fmla="*/ 9 w 9"/>
                  <a:gd name="T3" fmla="*/ 0 h 5"/>
                  <a:gd name="T4" fmla="*/ 0 w 9"/>
                  <a:gd name="T5" fmla="*/ 5 h 5"/>
                </a:gdLst>
                <a:ahLst/>
                <a:cxnLst>
                  <a:cxn ang="0">
                    <a:pos x="T0" y="T1"/>
                  </a:cxn>
                  <a:cxn ang="0">
                    <a:pos x="T2" y="T3"/>
                  </a:cxn>
                  <a:cxn ang="0">
                    <a:pos x="T4" y="T5"/>
                  </a:cxn>
                </a:cxnLst>
                <a:rect l="0" t="0" r="r" b="b"/>
                <a:pathLst>
                  <a:path w="9" h="5">
                    <a:moveTo>
                      <a:pt x="0" y="5"/>
                    </a:moveTo>
                    <a:cubicBezTo>
                      <a:pt x="2" y="2"/>
                      <a:pt x="5" y="2"/>
                      <a:pt x="9" y="0"/>
                    </a:cubicBezTo>
                    <a:cubicBezTo>
                      <a:pt x="7" y="2"/>
                      <a:pt x="2"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6" name="Freeform 109"/>
              <p:cNvSpPr/>
              <p:nvPr/>
            </p:nvSpPr>
            <p:spPr bwMode="auto">
              <a:xfrm>
                <a:off x="7022" y="4414"/>
                <a:ext cx="7" cy="8"/>
              </a:xfrm>
              <a:custGeom>
                <a:avLst/>
                <a:gdLst>
                  <a:gd name="T0" fmla="*/ 1 w 4"/>
                  <a:gd name="T1" fmla="*/ 4 h 4"/>
                  <a:gd name="T2" fmla="*/ 0 w 4"/>
                  <a:gd name="T3" fmla="*/ 2 h 4"/>
                  <a:gd name="T4" fmla="*/ 1 w 4"/>
                  <a:gd name="T5" fmla="*/ 0 h 4"/>
                  <a:gd name="T6" fmla="*/ 1 w 4"/>
                  <a:gd name="T7" fmla="*/ 4 h 4"/>
                </a:gdLst>
                <a:ahLst/>
                <a:cxnLst>
                  <a:cxn ang="0">
                    <a:pos x="T0" y="T1"/>
                  </a:cxn>
                  <a:cxn ang="0">
                    <a:pos x="T2" y="T3"/>
                  </a:cxn>
                  <a:cxn ang="0">
                    <a:pos x="T4" y="T5"/>
                  </a:cxn>
                  <a:cxn ang="0">
                    <a:pos x="T6" y="T7"/>
                  </a:cxn>
                </a:cxnLst>
                <a:rect l="0" t="0" r="r" b="b"/>
                <a:pathLst>
                  <a:path w="4" h="4">
                    <a:moveTo>
                      <a:pt x="1" y="4"/>
                    </a:moveTo>
                    <a:cubicBezTo>
                      <a:pt x="0" y="2"/>
                      <a:pt x="0" y="2"/>
                      <a:pt x="0" y="2"/>
                    </a:cubicBezTo>
                    <a:cubicBezTo>
                      <a:pt x="1" y="2"/>
                      <a:pt x="2" y="1"/>
                      <a:pt x="1" y="0"/>
                    </a:cubicBezTo>
                    <a:cubicBezTo>
                      <a:pt x="4" y="0"/>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7" name="Freeform 110"/>
              <p:cNvSpPr/>
              <p:nvPr/>
            </p:nvSpPr>
            <p:spPr bwMode="auto">
              <a:xfrm>
                <a:off x="7025" y="4397"/>
                <a:ext cx="12" cy="9"/>
              </a:xfrm>
              <a:custGeom>
                <a:avLst/>
                <a:gdLst>
                  <a:gd name="T0" fmla="*/ 1 w 6"/>
                  <a:gd name="T1" fmla="*/ 4 h 5"/>
                  <a:gd name="T2" fmla="*/ 0 w 6"/>
                  <a:gd name="T3" fmla="*/ 4 h 5"/>
                  <a:gd name="T4" fmla="*/ 0 w 6"/>
                  <a:gd name="T5" fmla="*/ 3 h 5"/>
                  <a:gd name="T6" fmla="*/ 4 w 6"/>
                  <a:gd name="T7" fmla="*/ 1 h 5"/>
                  <a:gd name="T8" fmla="*/ 5 w 6"/>
                  <a:gd name="T9" fmla="*/ 3 h 5"/>
                  <a:gd name="T10" fmla="*/ 1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1" y="4"/>
                    </a:moveTo>
                    <a:cubicBezTo>
                      <a:pt x="1" y="4"/>
                      <a:pt x="1" y="4"/>
                      <a:pt x="0" y="4"/>
                    </a:cubicBezTo>
                    <a:cubicBezTo>
                      <a:pt x="0" y="3"/>
                      <a:pt x="0" y="3"/>
                      <a:pt x="0" y="3"/>
                    </a:cubicBezTo>
                    <a:cubicBezTo>
                      <a:pt x="1" y="3"/>
                      <a:pt x="3" y="2"/>
                      <a:pt x="4" y="1"/>
                    </a:cubicBezTo>
                    <a:cubicBezTo>
                      <a:pt x="6" y="0"/>
                      <a:pt x="3" y="2"/>
                      <a:pt x="5" y="3"/>
                    </a:cubicBezTo>
                    <a:cubicBezTo>
                      <a:pt x="3" y="5"/>
                      <a:pt x="2"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8" name="Freeform 111"/>
              <p:cNvSpPr/>
              <p:nvPr/>
            </p:nvSpPr>
            <p:spPr bwMode="auto">
              <a:xfrm>
                <a:off x="7165" y="4621"/>
                <a:ext cx="8" cy="7"/>
              </a:xfrm>
              <a:custGeom>
                <a:avLst/>
                <a:gdLst>
                  <a:gd name="T0" fmla="*/ 1 w 4"/>
                  <a:gd name="T1" fmla="*/ 2 h 4"/>
                  <a:gd name="T2" fmla="*/ 2 w 4"/>
                  <a:gd name="T3" fmla="*/ 0 h 4"/>
                  <a:gd name="T4" fmla="*/ 4 w 4"/>
                  <a:gd name="T5" fmla="*/ 2 h 4"/>
                  <a:gd name="T6" fmla="*/ 1 w 4"/>
                  <a:gd name="T7" fmla="*/ 2 h 4"/>
                </a:gdLst>
                <a:ahLst/>
                <a:cxnLst>
                  <a:cxn ang="0">
                    <a:pos x="T0" y="T1"/>
                  </a:cxn>
                  <a:cxn ang="0">
                    <a:pos x="T2" y="T3"/>
                  </a:cxn>
                  <a:cxn ang="0">
                    <a:pos x="T4" y="T5"/>
                  </a:cxn>
                  <a:cxn ang="0">
                    <a:pos x="T6" y="T7"/>
                  </a:cxn>
                </a:cxnLst>
                <a:rect l="0" t="0" r="r" b="b"/>
                <a:pathLst>
                  <a:path w="4" h="4">
                    <a:moveTo>
                      <a:pt x="1" y="2"/>
                    </a:moveTo>
                    <a:cubicBezTo>
                      <a:pt x="0" y="1"/>
                      <a:pt x="2" y="1"/>
                      <a:pt x="2" y="0"/>
                    </a:cubicBezTo>
                    <a:cubicBezTo>
                      <a:pt x="3" y="0"/>
                      <a:pt x="4" y="1"/>
                      <a:pt x="4" y="2"/>
                    </a:cubicBezTo>
                    <a:cubicBezTo>
                      <a:pt x="2" y="4"/>
                      <a:pt x="3"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9" name="Freeform 112"/>
              <p:cNvSpPr/>
              <p:nvPr/>
            </p:nvSpPr>
            <p:spPr bwMode="auto">
              <a:xfrm>
                <a:off x="7092" y="4500"/>
                <a:ext cx="10" cy="8"/>
              </a:xfrm>
              <a:custGeom>
                <a:avLst/>
                <a:gdLst>
                  <a:gd name="T0" fmla="*/ 3 w 5"/>
                  <a:gd name="T1" fmla="*/ 0 h 4"/>
                  <a:gd name="T2" fmla="*/ 4 w 5"/>
                  <a:gd name="T3" fmla="*/ 4 h 4"/>
                  <a:gd name="T4" fmla="*/ 3 w 5"/>
                  <a:gd name="T5" fmla="*/ 0 h 4"/>
                </a:gdLst>
                <a:ahLst/>
                <a:cxnLst>
                  <a:cxn ang="0">
                    <a:pos x="T0" y="T1"/>
                  </a:cxn>
                  <a:cxn ang="0">
                    <a:pos x="T2" y="T3"/>
                  </a:cxn>
                  <a:cxn ang="0">
                    <a:pos x="T4" y="T5"/>
                  </a:cxn>
                </a:cxnLst>
                <a:rect l="0" t="0" r="r" b="b"/>
                <a:pathLst>
                  <a:path w="5" h="4">
                    <a:moveTo>
                      <a:pt x="3" y="0"/>
                    </a:moveTo>
                    <a:cubicBezTo>
                      <a:pt x="2" y="2"/>
                      <a:pt x="5" y="2"/>
                      <a:pt x="4" y="4"/>
                    </a:cubicBezTo>
                    <a:cubicBezTo>
                      <a:pt x="3" y="3"/>
                      <a:pt x="0"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0" name="Freeform 113"/>
              <p:cNvSpPr/>
              <p:nvPr/>
            </p:nvSpPr>
            <p:spPr bwMode="auto">
              <a:xfrm>
                <a:off x="7129" y="4536"/>
                <a:ext cx="11" cy="10"/>
              </a:xfrm>
              <a:custGeom>
                <a:avLst/>
                <a:gdLst>
                  <a:gd name="T0" fmla="*/ 1 w 6"/>
                  <a:gd name="T1" fmla="*/ 5 h 5"/>
                  <a:gd name="T2" fmla="*/ 2 w 6"/>
                  <a:gd name="T3" fmla="*/ 2 h 5"/>
                  <a:gd name="T4" fmla="*/ 4 w 6"/>
                  <a:gd name="T5" fmla="*/ 0 h 5"/>
                  <a:gd name="T6" fmla="*/ 1 w 6"/>
                  <a:gd name="T7" fmla="*/ 5 h 5"/>
                </a:gdLst>
                <a:ahLst/>
                <a:cxnLst>
                  <a:cxn ang="0">
                    <a:pos x="T0" y="T1"/>
                  </a:cxn>
                  <a:cxn ang="0">
                    <a:pos x="T2" y="T3"/>
                  </a:cxn>
                  <a:cxn ang="0">
                    <a:pos x="T4" y="T5"/>
                  </a:cxn>
                  <a:cxn ang="0">
                    <a:pos x="T6" y="T7"/>
                  </a:cxn>
                </a:cxnLst>
                <a:rect l="0" t="0" r="r" b="b"/>
                <a:pathLst>
                  <a:path w="6" h="5">
                    <a:moveTo>
                      <a:pt x="1" y="5"/>
                    </a:moveTo>
                    <a:cubicBezTo>
                      <a:pt x="0" y="3"/>
                      <a:pt x="6" y="2"/>
                      <a:pt x="2" y="2"/>
                    </a:cubicBezTo>
                    <a:cubicBezTo>
                      <a:pt x="2" y="1"/>
                      <a:pt x="3" y="1"/>
                      <a:pt x="4" y="0"/>
                    </a:cubicBezTo>
                    <a:cubicBezTo>
                      <a:pt x="6" y="2"/>
                      <a:pt x="4" y="3"/>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1" name="Freeform 114"/>
              <p:cNvSpPr/>
              <p:nvPr/>
            </p:nvSpPr>
            <p:spPr bwMode="auto">
              <a:xfrm>
                <a:off x="6970" y="4274"/>
                <a:ext cx="25" cy="12"/>
              </a:xfrm>
              <a:custGeom>
                <a:avLst/>
                <a:gdLst>
                  <a:gd name="T0" fmla="*/ 0 w 13"/>
                  <a:gd name="T1" fmla="*/ 5 h 6"/>
                  <a:gd name="T2" fmla="*/ 13 w 13"/>
                  <a:gd name="T3" fmla="*/ 0 h 6"/>
                  <a:gd name="T4" fmla="*/ 0 w 13"/>
                  <a:gd name="T5" fmla="*/ 5 h 6"/>
                </a:gdLst>
                <a:ahLst/>
                <a:cxnLst>
                  <a:cxn ang="0">
                    <a:pos x="T0" y="T1"/>
                  </a:cxn>
                  <a:cxn ang="0">
                    <a:pos x="T2" y="T3"/>
                  </a:cxn>
                  <a:cxn ang="0">
                    <a:pos x="T4" y="T5"/>
                  </a:cxn>
                </a:cxnLst>
                <a:rect l="0" t="0" r="r" b="b"/>
                <a:pathLst>
                  <a:path w="13" h="6">
                    <a:moveTo>
                      <a:pt x="0" y="5"/>
                    </a:moveTo>
                    <a:cubicBezTo>
                      <a:pt x="3" y="4"/>
                      <a:pt x="8" y="2"/>
                      <a:pt x="13" y="0"/>
                    </a:cubicBezTo>
                    <a:cubicBezTo>
                      <a:pt x="10" y="2"/>
                      <a:pt x="3" y="6"/>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2" name="Freeform 115"/>
              <p:cNvSpPr/>
              <p:nvPr/>
            </p:nvSpPr>
            <p:spPr bwMode="auto">
              <a:xfrm>
                <a:off x="7253" y="4730"/>
                <a:ext cx="8" cy="7"/>
              </a:xfrm>
              <a:custGeom>
                <a:avLst/>
                <a:gdLst>
                  <a:gd name="T0" fmla="*/ 0 w 4"/>
                  <a:gd name="T1" fmla="*/ 2 h 4"/>
                  <a:gd name="T2" fmla="*/ 2 w 4"/>
                  <a:gd name="T3" fmla="*/ 1 h 4"/>
                  <a:gd name="T4" fmla="*/ 4 w 4"/>
                  <a:gd name="T5" fmla="*/ 2 h 4"/>
                  <a:gd name="T6" fmla="*/ 0 w 4"/>
                  <a:gd name="T7" fmla="*/ 2 h 4"/>
                </a:gdLst>
                <a:ahLst/>
                <a:cxnLst>
                  <a:cxn ang="0">
                    <a:pos x="T0" y="T1"/>
                  </a:cxn>
                  <a:cxn ang="0">
                    <a:pos x="T2" y="T3"/>
                  </a:cxn>
                  <a:cxn ang="0">
                    <a:pos x="T4" y="T5"/>
                  </a:cxn>
                  <a:cxn ang="0">
                    <a:pos x="T6" y="T7"/>
                  </a:cxn>
                </a:cxnLst>
                <a:rect l="0" t="0" r="r" b="b"/>
                <a:pathLst>
                  <a:path w="4" h="4">
                    <a:moveTo>
                      <a:pt x="0" y="2"/>
                    </a:moveTo>
                    <a:cubicBezTo>
                      <a:pt x="0" y="2"/>
                      <a:pt x="0" y="1"/>
                      <a:pt x="2" y="1"/>
                    </a:cubicBezTo>
                    <a:cubicBezTo>
                      <a:pt x="2" y="2"/>
                      <a:pt x="4" y="0"/>
                      <a:pt x="4" y="2"/>
                    </a:cubicBezTo>
                    <a:cubicBezTo>
                      <a:pt x="2" y="4"/>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3" name="Freeform 116"/>
              <p:cNvSpPr/>
              <p:nvPr/>
            </p:nvSpPr>
            <p:spPr bwMode="auto">
              <a:xfrm>
                <a:off x="7117" y="4485"/>
                <a:ext cx="21" cy="9"/>
              </a:xfrm>
              <a:custGeom>
                <a:avLst/>
                <a:gdLst>
                  <a:gd name="T0" fmla="*/ 5 w 11"/>
                  <a:gd name="T1" fmla="*/ 2 h 5"/>
                  <a:gd name="T2" fmla="*/ 4 w 11"/>
                  <a:gd name="T3" fmla="*/ 3 h 5"/>
                  <a:gd name="T4" fmla="*/ 8 w 11"/>
                  <a:gd name="T5" fmla="*/ 3 h 5"/>
                  <a:gd name="T6" fmla="*/ 0 w 11"/>
                  <a:gd name="T7" fmla="*/ 4 h 5"/>
                  <a:gd name="T8" fmla="*/ 11 w 11"/>
                  <a:gd name="T9" fmla="*/ 1 h 5"/>
                  <a:gd name="T10" fmla="*/ 5 w 11"/>
                  <a:gd name="T11" fmla="*/ 2 h 5"/>
                </a:gdLst>
                <a:ahLst/>
                <a:cxnLst>
                  <a:cxn ang="0">
                    <a:pos x="T0" y="T1"/>
                  </a:cxn>
                  <a:cxn ang="0">
                    <a:pos x="T2" y="T3"/>
                  </a:cxn>
                  <a:cxn ang="0">
                    <a:pos x="T4" y="T5"/>
                  </a:cxn>
                  <a:cxn ang="0">
                    <a:pos x="T6" y="T7"/>
                  </a:cxn>
                  <a:cxn ang="0">
                    <a:pos x="T8" y="T9"/>
                  </a:cxn>
                  <a:cxn ang="0">
                    <a:pos x="T10" y="T11"/>
                  </a:cxn>
                </a:cxnLst>
                <a:rect l="0" t="0" r="r" b="b"/>
                <a:pathLst>
                  <a:path w="11" h="5">
                    <a:moveTo>
                      <a:pt x="5" y="2"/>
                    </a:moveTo>
                    <a:cubicBezTo>
                      <a:pt x="5" y="2"/>
                      <a:pt x="5" y="3"/>
                      <a:pt x="4" y="3"/>
                    </a:cubicBezTo>
                    <a:cubicBezTo>
                      <a:pt x="5" y="3"/>
                      <a:pt x="9" y="1"/>
                      <a:pt x="8" y="3"/>
                    </a:cubicBezTo>
                    <a:cubicBezTo>
                      <a:pt x="6" y="3"/>
                      <a:pt x="2" y="5"/>
                      <a:pt x="0" y="4"/>
                    </a:cubicBezTo>
                    <a:cubicBezTo>
                      <a:pt x="3" y="2"/>
                      <a:pt x="8" y="0"/>
                      <a:pt x="11" y="1"/>
                    </a:cubicBezTo>
                    <a:cubicBezTo>
                      <a:pt x="9" y="3"/>
                      <a:pt x="7"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4" name="Freeform 117"/>
              <p:cNvSpPr/>
              <p:nvPr/>
            </p:nvSpPr>
            <p:spPr bwMode="auto">
              <a:xfrm>
                <a:off x="7175" y="4580"/>
                <a:ext cx="11" cy="4"/>
              </a:xfrm>
              <a:custGeom>
                <a:avLst/>
                <a:gdLst>
                  <a:gd name="T0" fmla="*/ 0 w 6"/>
                  <a:gd name="T1" fmla="*/ 0 h 2"/>
                  <a:gd name="T2" fmla="*/ 6 w 6"/>
                  <a:gd name="T3" fmla="*/ 1 h 2"/>
                  <a:gd name="T4" fmla="*/ 3 w 6"/>
                  <a:gd name="T5" fmla="*/ 2 h 2"/>
                  <a:gd name="T6" fmla="*/ 0 w 6"/>
                  <a:gd name="T7" fmla="*/ 0 h 2"/>
                </a:gdLst>
                <a:ahLst/>
                <a:cxnLst>
                  <a:cxn ang="0">
                    <a:pos x="T0" y="T1"/>
                  </a:cxn>
                  <a:cxn ang="0">
                    <a:pos x="T2" y="T3"/>
                  </a:cxn>
                  <a:cxn ang="0">
                    <a:pos x="T4" y="T5"/>
                  </a:cxn>
                  <a:cxn ang="0">
                    <a:pos x="T6" y="T7"/>
                  </a:cxn>
                </a:cxnLst>
                <a:rect l="0" t="0" r="r" b="b"/>
                <a:pathLst>
                  <a:path w="6" h="2">
                    <a:moveTo>
                      <a:pt x="0" y="0"/>
                    </a:moveTo>
                    <a:cubicBezTo>
                      <a:pt x="2" y="0"/>
                      <a:pt x="4" y="0"/>
                      <a:pt x="6" y="1"/>
                    </a:cubicBezTo>
                    <a:cubicBezTo>
                      <a:pt x="5" y="1"/>
                      <a:pt x="4" y="1"/>
                      <a:pt x="3" y="2"/>
                    </a:cubicBezTo>
                    <a:cubicBezTo>
                      <a:pt x="3" y="0"/>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5" name="Freeform 118"/>
              <p:cNvSpPr/>
              <p:nvPr/>
            </p:nvSpPr>
            <p:spPr bwMode="auto">
              <a:xfrm>
                <a:off x="7127" y="4490"/>
                <a:ext cx="9" cy="6"/>
              </a:xfrm>
              <a:custGeom>
                <a:avLst/>
                <a:gdLst>
                  <a:gd name="T0" fmla="*/ 1 w 5"/>
                  <a:gd name="T1" fmla="*/ 3 h 3"/>
                  <a:gd name="T2" fmla="*/ 5 w 5"/>
                  <a:gd name="T3" fmla="*/ 0 h 3"/>
                  <a:gd name="T4" fmla="*/ 4 w 5"/>
                  <a:gd name="T5" fmla="*/ 2 h 3"/>
                  <a:gd name="T6" fmla="*/ 5 w 5"/>
                  <a:gd name="T7" fmla="*/ 2 h 3"/>
                  <a:gd name="T8" fmla="*/ 3 w 5"/>
                  <a:gd name="T9" fmla="*/ 2 h 3"/>
                  <a:gd name="T10" fmla="*/ 1 w 5"/>
                  <a:gd name="T11" fmla="*/ 3 h 3"/>
                </a:gdLst>
                <a:ahLst/>
                <a:cxnLst>
                  <a:cxn ang="0">
                    <a:pos x="T0" y="T1"/>
                  </a:cxn>
                  <a:cxn ang="0">
                    <a:pos x="T2" y="T3"/>
                  </a:cxn>
                  <a:cxn ang="0">
                    <a:pos x="T4" y="T5"/>
                  </a:cxn>
                  <a:cxn ang="0">
                    <a:pos x="T6" y="T7"/>
                  </a:cxn>
                  <a:cxn ang="0">
                    <a:pos x="T8" y="T9"/>
                  </a:cxn>
                  <a:cxn ang="0">
                    <a:pos x="T10" y="T11"/>
                  </a:cxn>
                </a:cxnLst>
                <a:rect l="0" t="0" r="r" b="b"/>
                <a:pathLst>
                  <a:path w="5" h="3">
                    <a:moveTo>
                      <a:pt x="1" y="3"/>
                    </a:moveTo>
                    <a:cubicBezTo>
                      <a:pt x="0" y="2"/>
                      <a:pt x="4" y="1"/>
                      <a:pt x="5" y="0"/>
                    </a:cubicBezTo>
                    <a:cubicBezTo>
                      <a:pt x="5" y="0"/>
                      <a:pt x="5" y="1"/>
                      <a:pt x="4" y="2"/>
                    </a:cubicBezTo>
                    <a:cubicBezTo>
                      <a:pt x="4" y="2"/>
                      <a:pt x="4" y="2"/>
                      <a:pt x="5" y="2"/>
                    </a:cubicBezTo>
                    <a:cubicBezTo>
                      <a:pt x="5" y="3"/>
                      <a:pt x="3" y="3"/>
                      <a:pt x="3" y="2"/>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6" name="Freeform 119"/>
              <p:cNvSpPr/>
              <p:nvPr/>
            </p:nvSpPr>
            <p:spPr bwMode="auto">
              <a:xfrm>
                <a:off x="7068" y="4377"/>
                <a:ext cx="13" cy="6"/>
              </a:xfrm>
              <a:custGeom>
                <a:avLst/>
                <a:gdLst>
                  <a:gd name="T0" fmla="*/ 1 w 7"/>
                  <a:gd name="T1" fmla="*/ 3 h 3"/>
                  <a:gd name="T2" fmla="*/ 7 w 7"/>
                  <a:gd name="T3" fmla="*/ 0 h 3"/>
                  <a:gd name="T4" fmla="*/ 1 w 7"/>
                  <a:gd name="T5" fmla="*/ 3 h 3"/>
                </a:gdLst>
                <a:ahLst/>
                <a:cxnLst>
                  <a:cxn ang="0">
                    <a:pos x="T0" y="T1"/>
                  </a:cxn>
                  <a:cxn ang="0">
                    <a:pos x="T2" y="T3"/>
                  </a:cxn>
                  <a:cxn ang="0">
                    <a:pos x="T4" y="T5"/>
                  </a:cxn>
                </a:cxnLst>
                <a:rect l="0" t="0" r="r" b="b"/>
                <a:pathLst>
                  <a:path w="7" h="3">
                    <a:moveTo>
                      <a:pt x="1" y="3"/>
                    </a:moveTo>
                    <a:cubicBezTo>
                      <a:pt x="0" y="2"/>
                      <a:pt x="5" y="1"/>
                      <a:pt x="7" y="0"/>
                    </a:cubicBezTo>
                    <a:cubicBezTo>
                      <a:pt x="6" y="2"/>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7" name="Freeform 120"/>
              <p:cNvSpPr/>
              <p:nvPr/>
            </p:nvSpPr>
            <p:spPr bwMode="auto">
              <a:xfrm>
                <a:off x="7142" y="4475"/>
                <a:ext cx="12" cy="8"/>
              </a:xfrm>
              <a:custGeom>
                <a:avLst/>
                <a:gdLst>
                  <a:gd name="T0" fmla="*/ 0 w 6"/>
                  <a:gd name="T1" fmla="*/ 4 h 4"/>
                  <a:gd name="T2" fmla="*/ 5 w 6"/>
                  <a:gd name="T3" fmla="*/ 0 h 4"/>
                  <a:gd name="T4" fmla="*/ 6 w 6"/>
                  <a:gd name="T5" fmla="*/ 1 h 4"/>
                  <a:gd name="T6" fmla="*/ 0 w 6"/>
                  <a:gd name="T7" fmla="*/ 4 h 4"/>
                </a:gdLst>
                <a:ahLst/>
                <a:cxnLst>
                  <a:cxn ang="0">
                    <a:pos x="T0" y="T1"/>
                  </a:cxn>
                  <a:cxn ang="0">
                    <a:pos x="T2" y="T3"/>
                  </a:cxn>
                  <a:cxn ang="0">
                    <a:pos x="T4" y="T5"/>
                  </a:cxn>
                  <a:cxn ang="0">
                    <a:pos x="T6" y="T7"/>
                  </a:cxn>
                </a:cxnLst>
                <a:rect l="0" t="0" r="r" b="b"/>
                <a:pathLst>
                  <a:path w="6" h="4">
                    <a:moveTo>
                      <a:pt x="0" y="4"/>
                    </a:moveTo>
                    <a:cubicBezTo>
                      <a:pt x="2" y="3"/>
                      <a:pt x="1" y="1"/>
                      <a:pt x="5" y="0"/>
                    </a:cubicBezTo>
                    <a:cubicBezTo>
                      <a:pt x="5" y="1"/>
                      <a:pt x="5" y="1"/>
                      <a:pt x="6" y="1"/>
                    </a:cubicBezTo>
                    <a:cubicBezTo>
                      <a:pt x="5" y="2"/>
                      <a:pt x="1"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8" name="Freeform 121"/>
              <p:cNvSpPr/>
              <p:nvPr/>
            </p:nvSpPr>
            <p:spPr bwMode="auto">
              <a:xfrm>
                <a:off x="7266" y="4659"/>
                <a:ext cx="6" cy="2"/>
              </a:xfrm>
              <a:custGeom>
                <a:avLst/>
                <a:gdLst>
                  <a:gd name="T0" fmla="*/ 0 w 3"/>
                  <a:gd name="T1" fmla="*/ 1 h 1"/>
                  <a:gd name="T2" fmla="*/ 0 w 3"/>
                  <a:gd name="T3" fmla="*/ 0 h 1"/>
                  <a:gd name="T4" fmla="*/ 3 w 3"/>
                  <a:gd name="T5" fmla="*/ 1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1" y="0"/>
                      <a:pt x="0" y="0"/>
                    </a:cubicBezTo>
                    <a:cubicBezTo>
                      <a:pt x="2" y="0"/>
                      <a:pt x="3" y="0"/>
                      <a:pt x="3" y="1"/>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9" name="Freeform 122"/>
              <p:cNvSpPr/>
              <p:nvPr/>
            </p:nvSpPr>
            <p:spPr bwMode="auto">
              <a:xfrm>
                <a:off x="7115" y="4389"/>
                <a:ext cx="10" cy="6"/>
              </a:xfrm>
              <a:custGeom>
                <a:avLst/>
                <a:gdLst>
                  <a:gd name="T0" fmla="*/ 0 w 5"/>
                  <a:gd name="T1" fmla="*/ 1 h 3"/>
                  <a:gd name="T2" fmla="*/ 4 w 5"/>
                  <a:gd name="T3" fmla="*/ 0 h 3"/>
                  <a:gd name="T4" fmla="*/ 0 w 5"/>
                  <a:gd name="T5" fmla="*/ 1 h 3"/>
                </a:gdLst>
                <a:ahLst/>
                <a:cxnLst>
                  <a:cxn ang="0">
                    <a:pos x="T0" y="T1"/>
                  </a:cxn>
                  <a:cxn ang="0">
                    <a:pos x="T2" y="T3"/>
                  </a:cxn>
                  <a:cxn ang="0">
                    <a:pos x="T4" y="T5"/>
                  </a:cxn>
                </a:cxnLst>
                <a:rect l="0" t="0" r="r" b="b"/>
                <a:pathLst>
                  <a:path w="5" h="3">
                    <a:moveTo>
                      <a:pt x="0" y="1"/>
                    </a:moveTo>
                    <a:cubicBezTo>
                      <a:pt x="1" y="1"/>
                      <a:pt x="3" y="0"/>
                      <a:pt x="4" y="0"/>
                    </a:cubicBezTo>
                    <a:cubicBezTo>
                      <a:pt x="5" y="2"/>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0" name="Freeform 123"/>
              <p:cNvSpPr/>
              <p:nvPr/>
            </p:nvSpPr>
            <p:spPr bwMode="auto">
              <a:xfrm>
                <a:off x="7203" y="4531"/>
                <a:ext cx="10" cy="3"/>
              </a:xfrm>
              <a:custGeom>
                <a:avLst/>
                <a:gdLst>
                  <a:gd name="T0" fmla="*/ 0 w 5"/>
                  <a:gd name="T1" fmla="*/ 2 h 2"/>
                  <a:gd name="T2" fmla="*/ 5 w 5"/>
                  <a:gd name="T3" fmla="*/ 0 h 2"/>
                  <a:gd name="T4" fmla="*/ 1 w 5"/>
                  <a:gd name="T5" fmla="*/ 2 h 2"/>
                  <a:gd name="T6" fmla="*/ 0 w 5"/>
                  <a:gd name="T7" fmla="*/ 2 h 2"/>
                </a:gdLst>
                <a:ahLst/>
                <a:cxnLst>
                  <a:cxn ang="0">
                    <a:pos x="T0" y="T1"/>
                  </a:cxn>
                  <a:cxn ang="0">
                    <a:pos x="T2" y="T3"/>
                  </a:cxn>
                  <a:cxn ang="0">
                    <a:pos x="T4" y="T5"/>
                  </a:cxn>
                  <a:cxn ang="0">
                    <a:pos x="T6" y="T7"/>
                  </a:cxn>
                </a:cxnLst>
                <a:rect l="0" t="0" r="r" b="b"/>
                <a:pathLst>
                  <a:path w="5" h="2">
                    <a:moveTo>
                      <a:pt x="0" y="2"/>
                    </a:moveTo>
                    <a:cubicBezTo>
                      <a:pt x="0" y="0"/>
                      <a:pt x="3" y="0"/>
                      <a:pt x="5" y="0"/>
                    </a:cubicBezTo>
                    <a:cubicBezTo>
                      <a:pt x="3" y="2"/>
                      <a:pt x="2" y="0"/>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1" name="Freeform 124"/>
              <p:cNvSpPr/>
              <p:nvPr/>
            </p:nvSpPr>
            <p:spPr bwMode="auto">
              <a:xfrm>
                <a:off x="7169" y="4464"/>
                <a:ext cx="17" cy="7"/>
              </a:xfrm>
              <a:custGeom>
                <a:avLst/>
                <a:gdLst>
                  <a:gd name="T0" fmla="*/ 0 w 9"/>
                  <a:gd name="T1" fmla="*/ 4 h 4"/>
                  <a:gd name="T2" fmla="*/ 9 w 9"/>
                  <a:gd name="T3" fmla="*/ 1 h 4"/>
                  <a:gd name="T4" fmla="*/ 2 w 9"/>
                  <a:gd name="T5" fmla="*/ 4 h 4"/>
                  <a:gd name="T6" fmla="*/ 0 w 9"/>
                  <a:gd name="T7" fmla="*/ 4 h 4"/>
                </a:gdLst>
                <a:ahLst/>
                <a:cxnLst>
                  <a:cxn ang="0">
                    <a:pos x="T0" y="T1"/>
                  </a:cxn>
                  <a:cxn ang="0">
                    <a:pos x="T2" y="T3"/>
                  </a:cxn>
                  <a:cxn ang="0">
                    <a:pos x="T4" y="T5"/>
                  </a:cxn>
                  <a:cxn ang="0">
                    <a:pos x="T6" y="T7"/>
                  </a:cxn>
                </a:cxnLst>
                <a:rect l="0" t="0" r="r" b="b"/>
                <a:pathLst>
                  <a:path w="9" h="4">
                    <a:moveTo>
                      <a:pt x="0" y="4"/>
                    </a:moveTo>
                    <a:cubicBezTo>
                      <a:pt x="0" y="1"/>
                      <a:pt x="7" y="0"/>
                      <a:pt x="9" y="1"/>
                    </a:cubicBezTo>
                    <a:cubicBezTo>
                      <a:pt x="7" y="4"/>
                      <a:pt x="4" y="1"/>
                      <a:pt x="2" y="4"/>
                    </a:cubicBezTo>
                    <a:cubicBezTo>
                      <a:pt x="2" y="2"/>
                      <a:pt x="1"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2" name="Freeform 125"/>
              <p:cNvSpPr/>
              <p:nvPr/>
            </p:nvSpPr>
            <p:spPr bwMode="auto">
              <a:xfrm>
                <a:off x="7264" y="4609"/>
                <a:ext cx="10" cy="8"/>
              </a:xfrm>
              <a:custGeom>
                <a:avLst/>
                <a:gdLst>
                  <a:gd name="T0" fmla="*/ 0 w 5"/>
                  <a:gd name="T1" fmla="*/ 3 h 4"/>
                  <a:gd name="T2" fmla="*/ 5 w 5"/>
                  <a:gd name="T3" fmla="*/ 0 h 4"/>
                  <a:gd name="T4" fmla="*/ 0 w 5"/>
                  <a:gd name="T5" fmla="*/ 3 h 4"/>
                </a:gdLst>
                <a:ahLst/>
                <a:cxnLst>
                  <a:cxn ang="0">
                    <a:pos x="T0" y="T1"/>
                  </a:cxn>
                  <a:cxn ang="0">
                    <a:pos x="T2" y="T3"/>
                  </a:cxn>
                  <a:cxn ang="0">
                    <a:pos x="T4" y="T5"/>
                  </a:cxn>
                </a:cxnLst>
                <a:rect l="0" t="0" r="r" b="b"/>
                <a:pathLst>
                  <a:path w="5" h="4">
                    <a:moveTo>
                      <a:pt x="0" y="3"/>
                    </a:moveTo>
                    <a:cubicBezTo>
                      <a:pt x="0" y="2"/>
                      <a:pt x="3" y="1"/>
                      <a:pt x="5" y="0"/>
                    </a:cubicBezTo>
                    <a:cubicBezTo>
                      <a:pt x="5" y="2"/>
                      <a:pt x="2"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3" name="Freeform 126"/>
              <p:cNvSpPr/>
              <p:nvPr/>
            </p:nvSpPr>
            <p:spPr bwMode="auto">
              <a:xfrm>
                <a:off x="7247" y="4584"/>
                <a:ext cx="12" cy="4"/>
              </a:xfrm>
              <a:custGeom>
                <a:avLst/>
                <a:gdLst>
                  <a:gd name="T0" fmla="*/ 2 w 6"/>
                  <a:gd name="T1" fmla="*/ 2 h 2"/>
                  <a:gd name="T2" fmla="*/ 4 w 6"/>
                  <a:gd name="T3" fmla="*/ 0 h 2"/>
                  <a:gd name="T4" fmla="*/ 5 w 6"/>
                  <a:gd name="T5" fmla="*/ 0 h 2"/>
                  <a:gd name="T6" fmla="*/ 6 w 6"/>
                  <a:gd name="T7" fmla="*/ 1 h 2"/>
                  <a:gd name="T8" fmla="*/ 2 w 6"/>
                  <a:gd name="T9" fmla="*/ 2 h 2"/>
                </a:gdLst>
                <a:ahLst/>
                <a:cxnLst>
                  <a:cxn ang="0">
                    <a:pos x="T0" y="T1"/>
                  </a:cxn>
                  <a:cxn ang="0">
                    <a:pos x="T2" y="T3"/>
                  </a:cxn>
                  <a:cxn ang="0">
                    <a:pos x="T4" y="T5"/>
                  </a:cxn>
                  <a:cxn ang="0">
                    <a:pos x="T6" y="T7"/>
                  </a:cxn>
                  <a:cxn ang="0">
                    <a:pos x="T8" y="T9"/>
                  </a:cxn>
                </a:cxnLst>
                <a:rect l="0" t="0" r="r" b="b"/>
                <a:pathLst>
                  <a:path w="6" h="2">
                    <a:moveTo>
                      <a:pt x="2" y="2"/>
                    </a:moveTo>
                    <a:cubicBezTo>
                      <a:pt x="0" y="1"/>
                      <a:pt x="5" y="2"/>
                      <a:pt x="4" y="0"/>
                    </a:cubicBezTo>
                    <a:cubicBezTo>
                      <a:pt x="5" y="0"/>
                      <a:pt x="5" y="0"/>
                      <a:pt x="5" y="0"/>
                    </a:cubicBezTo>
                    <a:cubicBezTo>
                      <a:pt x="6" y="1"/>
                      <a:pt x="6" y="1"/>
                      <a:pt x="6" y="1"/>
                    </a:cubicBezTo>
                    <a:cubicBezTo>
                      <a:pt x="4" y="2"/>
                      <a:pt x="4"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4" name="Freeform 127"/>
              <p:cNvSpPr/>
              <p:nvPr/>
            </p:nvSpPr>
            <p:spPr bwMode="auto">
              <a:xfrm>
                <a:off x="7184" y="4462"/>
                <a:ext cx="21" cy="9"/>
              </a:xfrm>
              <a:custGeom>
                <a:avLst/>
                <a:gdLst>
                  <a:gd name="T0" fmla="*/ 3 w 11"/>
                  <a:gd name="T1" fmla="*/ 5 h 5"/>
                  <a:gd name="T2" fmla="*/ 2 w 11"/>
                  <a:gd name="T3" fmla="*/ 3 h 5"/>
                  <a:gd name="T4" fmla="*/ 7 w 11"/>
                  <a:gd name="T5" fmla="*/ 0 h 5"/>
                  <a:gd name="T6" fmla="*/ 5 w 11"/>
                  <a:gd name="T7" fmla="*/ 2 h 5"/>
                  <a:gd name="T8" fmla="*/ 8 w 11"/>
                  <a:gd name="T9" fmla="*/ 1 h 5"/>
                  <a:gd name="T10" fmla="*/ 3 w 11"/>
                  <a:gd name="T11" fmla="*/ 5 h 5"/>
                </a:gdLst>
                <a:ahLst/>
                <a:cxnLst>
                  <a:cxn ang="0">
                    <a:pos x="T0" y="T1"/>
                  </a:cxn>
                  <a:cxn ang="0">
                    <a:pos x="T2" y="T3"/>
                  </a:cxn>
                  <a:cxn ang="0">
                    <a:pos x="T4" y="T5"/>
                  </a:cxn>
                  <a:cxn ang="0">
                    <a:pos x="T6" y="T7"/>
                  </a:cxn>
                  <a:cxn ang="0">
                    <a:pos x="T8" y="T9"/>
                  </a:cxn>
                  <a:cxn ang="0">
                    <a:pos x="T10" y="T11"/>
                  </a:cxn>
                </a:cxnLst>
                <a:rect l="0" t="0" r="r" b="b"/>
                <a:pathLst>
                  <a:path w="11" h="5">
                    <a:moveTo>
                      <a:pt x="3" y="5"/>
                    </a:moveTo>
                    <a:cubicBezTo>
                      <a:pt x="0" y="5"/>
                      <a:pt x="6" y="1"/>
                      <a:pt x="2" y="3"/>
                    </a:cubicBezTo>
                    <a:cubicBezTo>
                      <a:pt x="2" y="1"/>
                      <a:pt x="6" y="1"/>
                      <a:pt x="7" y="0"/>
                    </a:cubicBezTo>
                    <a:cubicBezTo>
                      <a:pt x="7" y="1"/>
                      <a:pt x="6" y="2"/>
                      <a:pt x="5" y="2"/>
                    </a:cubicBezTo>
                    <a:cubicBezTo>
                      <a:pt x="5" y="3"/>
                      <a:pt x="8" y="3"/>
                      <a:pt x="8" y="1"/>
                    </a:cubicBezTo>
                    <a:cubicBezTo>
                      <a:pt x="11" y="2"/>
                      <a:pt x="4" y="5"/>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5" name="Freeform 128"/>
              <p:cNvSpPr/>
              <p:nvPr/>
            </p:nvSpPr>
            <p:spPr bwMode="auto">
              <a:xfrm>
                <a:off x="7199" y="4475"/>
                <a:ext cx="18" cy="8"/>
              </a:xfrm>
              <a:custGeom>
                <a:avLst/>
                <a:gdLst>
                  <a:gd name="T0" fmla="*/ 1 w 9"/>
                  <a:gd name="T1" fmla="*/ 4 h 4"/>
                  <a:gd name="T2" fmla="*/ 5 w 9"/>
                  <a:gd name="T3" fmla="*/ 0 h 4"/>
                  <a:gd name="T4" fmla="*/ 5 w 9"/>
                  <a:gd name="T5" fmla="*/ 4 h 4"/>
                  <a:gd name="T6" fmla="*/ 1 w 9"/>
                  <a:gd name="T7" fmla="*/ 4 h 4"/>
                </a:gdLst>
                <a:ahLst/>
                <a:cxnLst>
                  <a:cxn ang="0">
                    <a:pos x="T0" y="T1"/>
                  </a:cxn>
                  <a:cxn ang="0">
                    <a:pos x="T2" y="T3"/>
                  </a:cxn>
                  <a:cxn ang="0">
                    <a:pos x="T4" y="T5"/>
                  </a:cxn>
                  <a:cxn ang="0">
                    <a:pos x="T6" y="T7"/>
                  </a:cxn>
                </a:cxnLst>
                <a:rect l="0" t="0" r="r" b="b"/>
                <a:pathLst>
                  <a:path w="9" h="4">
                    <a:moveTo>
                      <a:pt x="1" y="4"/>
                    </a:moveTo>
                    <a:cubicBezTo>
                      <a:pt x="0" y="3"/>
                      <a:pt x="3" y="2"/>
                      <a:pt x="5" y="0"/>
                    </a:cubicBezTo>
                    <a:cubicBezTo>
                      <a:pt x="3" y="3"/>
                      <a:pt x="9" y="2"/>
                      <a:pt x="5" y="4"/>
                    </a:cubicBezTo>
                    <a:cubicBezTo>
                      <a:pt x="6" y="2"/>
                      <a:pt x="3"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6" name="Freeform 129"/>
              <p:cNvSpPr/>
              <p:nvPr/>
            </p:nvSpPr>
            <p:spPr bwMode="auto">
              <a:xfrm>
                <a:off x="7257" y="4573"/>
                <a:ext cx="15" cy="7"/>
              </a:xfrm>
              <a:custGeom>
                <a:avLst/>
                <a:gdLst>
                  <a:gd name="T0" fmla="*/ 3 w 8"/>
                  <a:gd name="T1" fmla="*/ 2 h 4"/>
                  <a:gd name="T2" fmla="*/ 5 w 8"/>
                  <a:gd name="T3" fmla="*/ 0 h 4"/>
                  <a:gd name="T4" fmla="*/ 8 w 8"/>
                  <a:gd name="T5" fmla="*/ 1 h 4"/>
                  <a:gd name="T6" fmla="*/ 3 w 8"/>
                  <a:gd name="T7" fmla="*/ 2 h 4"/>
                </a:gdLst>
                <a:ahLst/>
                <a:cxnLst>
                  <a:cxn ang="0">
                    <a:pos x="T0" y="T1"/>
                  </a:cxn>
                  <a:cxn ang="0">
                    <a:pos x="T2" y="T3"/>
                  </a:cxn>
                  <a:cxn ang="0">
                    <a:pos x="T4" y="T5"/>
                  </a:cxn>
                  <a:cxn ang="0">
                    <a:pos x="T6" y="T7"/>
                  </a:cxn>
                </a:cxnLst>
                <a:rect l="0" t="0" r="r" b="b"/>
                <a:pathLst>
                  <a:path w="8" h="4">
                    <a:moveTo>
                      <a:pt x="3" y="2"/>
                    </a:moveTo>
                    <a:cubicBezTo>
                      <a:pt x="0" y="3"/>
                      <a:pt x="4" y="1"/>
                      <a:pt x="5" y="0"/>
                    </a:cubicBezTo>
                    <a:cubicBezTo>
                      <a:pt x="6" y="1"/>
                      <a:pt x="7" y="1"/>
                      <a:pt x="8" y="1"/>
                    </a:cubicBezTo>
                    <a:cubicBezTo>
                      <a:pt x="7" y="4"/>
                      <a:pt x="5"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7" name="Freeform 130"/>
              <p:cNvSpPr/>
              <p:nvPr/>
            </p:nvSpPr>
            <p:spPr bwMode="auto">
              <a:xfrm>
                <a:off x="7255" y="4561"/>
                <a:ext cx="9" cy="6"/>
              </a:xfrm>
              <a:custGeom>
                <a:avLst/>
                <a:gdLst>
                  <a:gd name="T0" fmla="*/ 0 w 5"/>
                  <a:gd name="T1" fmla="*/ 3 h 3"/>
                  <a:gd name="T2" fmla="*/ 1 w 5"/>
                  <a:gd name="T3" fmla="*/ 1 h 3"/>
                  <a:gd name="T4" fmla="*/ 4 w 5"/>
                  <a:gd name="T5" fmla="*/ 0 h 3"/>
                  <a:gd name="T6" fmla="*/ 0 w 5"/>
                  <a:gd name="T7" fmla="*/ 3 h 3"/>
                </a:gdLst>
                <a:ahLst/>
                <a:cxnLst>
                  <a:cxn ang="0">
                    <a:pos x="T0" y="T1"/>
                  </a:cxn>
                  <a:cxn ang="0">
                    <a:pos x="T2" y="T3"/>
                  </a:cxn>
                  <a:cxn ang="0">
                    <a:pos x="T4" y="T5"/>
                  </a:cxn>
                  <a:cxn ang="0">
                    <a:pos x="T6" y="T7"/>
                  </a:cxn>
                </a:cxnLst>
                <a:rect l="0" t="0" r="r" b="b"/>
                <a:pathLst>
                  <a:path w="5" h="3">
                    <a:moveTo>
                      <a:pt x="0" y="3"/>
                    </a:moveTo>
                    <a:cubicBezTo>
                      <a:pt x="0" y="2"/>
                      <a:pt x="1" y="2"/>
                      <a:pt x="1" y="1"/>
                    </a:cubicBezTo>
                    <a:cubicBezTo>
                      <a:pt x="2" y="1"/>
                      <a:pt x="2" y="2"/>
                      <a:pt x="4" y="0"/>
                    </a:cubicBezTo>
                    <a:cubicBezTo>
                      <a:pt x="5"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8" name="Freeform 131"/>
              <p:cNvSpPr/>
              <p:nvPr/>
            </p:nvSpPr>
            <p:spPr bwMode="auto">
              <a:xfrm>
                <a:off x="7219" y="4477"/>
                <a:ext cx="15" cy="8"/>
              </a:xfrm>
              <a:custGeom>
                <a:avLst/>
                <a:gdLst>
                  <a:gd name="T0" fmla="*/ 1 w 8"/>
                  <a:gd name="T1" fmla="*/ 4 h 4"/>
                  <a:gd name="T2" fmla="*/ 0 w 8"/>
                  <a:gd name="T3" fmla="*/ 3 h 4"/>
                  <a:gd name="T4" fmla="*/ 7 w 8"/>
                  <a:gd name="T5" fmla="*/ 0 h 4"/>
                  <a:gd name="T6" fmla="*/ 6 w 8"/>
                  <a:gd name="T7" fmla="*/ 3 h 4"/>
                  <a:gd name="T8" fmla="*/ 1 w 8"/>
                  <a:gd name="T9" fmla="*/ 4 h 4"/>
                </a:gdLst>
                <a:ahLst/>
                <a:cxnLst>
                  <a:cxn ang="0">
                    <a:pos x="T0" y="T1"/>
                  </a:cxn>
                  <a:cxn ang="0">
                    <a:pos x="T2" y="T3"/>
                  </a:cxn>
                  <a:cxn ang="0">
                    <a:pos x="T4" y="T5"/>
                  </a:cxn>
                  <a:cxn ang="0">
                    <a:pos x="T6" y="T7"/>
                  </a:cxn>
                  <a:cxn ang="0">
                    <a:pos x="T8" y="T9"/>
                  </a:cxn>
                </a:cxnLst>
                <a:rect l="0" t="0" r="r" b="b"/>
                <a:pathLst>
                  <a:path w="8" h="4">
                    <a:moveTo>
                      <a:pt x="1" y="4"/>
                    </a:moveTo>
                    <a:cubicBezTo>
                      <a:pt x="1" y="4"/>
                      <a:pt x="0" y="3"/>
                      <a:pt x="0" y="3"/>
                    </a:cubicBezTo>
                    <a:cubicBezTo>
                      <a:pt x="2" y="2"/>
                      <a:pt x="4" y="2"/>
                      <a:pt x="7" y="0"/>
                    </a:cubicBezTo>
                    <a:cubicBezTo>
                      <a:pt x="8" y="1"/>
                      <a:pt x="4" y="2"/>
                      <a:pt x="6" y="3"/>
                    </a:cubicBezTo>
                    <a:cubicBezTo>
                      <a:pt x="4" y="4"/>
                      <a:pt x="2"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9" name="Freeform 132"/>
              <p:cNvSpPr/>
              <p:nvPr/>
            </p:nvSpPr>
            <p:spPr bwMode="auto">
              <a:xfrm>
                <a:off x="7261" y="4538"/>
                <a:ext cx="9" cy="8"/>
              </a:xfrm>
              <a:custGeom>
                <a:avLst/>
                <a:gdLst>
                  <a:gd name="T0" fmla="*/ 1 w 5"/>
                  <a:gd name="T1" fmla="*/ 4 h 4"/>
                  <a:gd name="T2" fmla="*/ 2 w 5"/>
                  <a:gd name="T3" fmla="*/ 3 h 4"/>
                  <a:gd name="T4" fmla="*/ 1 w 5"/>
                  <a:gd name="T5" fmla="*/ 1 h 4"/>
                  <a:gd name="T6" fmla="*/ 5 w 5"/>
                  <a:gd name="T7" fmla="*/ 0 h 4"/>
                  <a:gd name="T8" fmla="*/ 4 w 5"/>
                  <a:gd name="T9" fmla="*/ 3 h 4"/>
                  <a:gd name="T10" fmla="*/ 1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1" y="4"/>
                    </a:moveTo>
                    <a:cubicBezTo>
                      <a:pt x="0" y="4"/>
                      <a:pt x="1" y="3"/>
                      <a:pt x="2" y="3"/>
                    </a:cubicBezTo>
                    <a:cubicBezTo>
                      <a:pt x="1" y="2"/>
                      <a:pt x="1" y="2"/>
                      <a:pt x="1" y="1"/>
                    </a:cubicBezTo>
                    <a:cubicBezTo>
                      <a:pt x="3" y="0"/>
                      <a:pt x="4" y="1"/>
                      <a:pt x="5" y="0"/>
                    </a:cubicBezTo>
                    <a:cubicBezTo>
                      <a:pt x="5" y="1"/>
                      <a:pt x="3" y="2"/>
                      <a:pt x="4" y="3"/>
                    </a:cubicBezTo>
                    <a:lnTo>
                      <a:pt x="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0" name="Freeform 133"/>
              <p:cNvSpPr/>
              <p:nvPr/>
            </p:nvSpPr>
            <p:spPr bwMode="auto">
              <a:xfrm>
                <a:off x="7157" y="4337"/>
                <a:ext cx="41" cy="21"/>
              </a:xfrm>
              <a:custGeom>
                <a:avLst/>
                <a:gdLst>
                  <a:gd name="T0" fmla="*/ 20 w 21"/>
                  <a:gd name="T1" fmla="*/ 0 h 11"/>
                  <a:gd name="T2" fmla="*/ 20 w 21"/>
                  <a:gd name="T3" fmla="*/ 2 h 11"/>
                  <a:gd name="T4" fmla="*/ 16 w 21"/>
                  <a:gd name="T5" fmla="*/ 3 h 11"/>
                  <a:gd name="T6" fmla="*/ 15 w 21"/>
                  <a:gd name="T7" fmla="*/ 5 h 11"/>
                  <a:gd name="T8" fmla="*/ 13 w 21"/>
                  <a:gd name="T9" fmla="*/ 7 h 11"/>
                  <a:gd name="T10" fmla="*/ 11 w 21"/>
                  <a:gd name="T11" fmla="*/ 6 h 11"/>
                  <a:gd name="T12" fmla="*/ 0 w 21"/>
                  <a:gd name="T13" fmla="*/ 11 h 11"/>
                  <a:gd name="T14" fmla="*/ 8 w 21"/>
                  <a:gd name="T15" fmla="*/ 5 h 11"/>
                  <a:gd name="T16" fmla="*/ 20 w 21"/>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1">
                    <a:moveTo>
                      <a:pt x="20" y="0"/>
                    </a:moveTo>
                    <a:cubicBezTo>
                      <a:pt x="21" y="0"/>
                      <a:pt x="20" y="1"/>
                      <a:pt x="20" y="2"/>
                    </a:cubicBezTo>
                    <a:cubicBezTo>
                      <a:pt x="18" y="1"/>
                      <a:pt x="18" y="4"/>
                      <a:pt x="16" y="3"/>
                    </a:cubicBezTo>
                    <a:cubicBezTo>
                      <a:pt x="14" y="4"/>
                      <a:pt x="17" y="5"/>
                      <a:pt x="15" y="5"/>
                    </a:cubicBezTo>
                    <a:cubicBezTo>
                      <a:pt x="15" y="3"/>
                      <a:pt x="12" y="6"/>
                      <a:pt x="13" y="7"/>
                    </a:cubicBezTo>
                    <a:cubicBezTo>
                      <a:pt x="10" y="8"/>
                      <a:pt x="13" y="5"/>
                      <a:pt x="11" y="6"/>
                    </a:cubicBezTo>
                    <a:cubicBezTo>
                      <a:pt x="8" y="8"/>
                      <a:pt x="3" y="10"/>
                      <a:pt x="0" y="11"/>
                    </a:cubicBezTo>
                    <a:cubicBezTo>
                      <a:pt x="1" y="9"/>
                      <a:pt x="7" y="7"/>
                      <a:pt x="8" y="5"/>
                    </a:cubicBezTo>
                    <a:cubicBezTo>
                      <a:pt x="12" y="5"/>
                      <a:pt x="15" y="2"/>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1" name="Freeform 134"/>
              <p:cNvSpPr/>
              <p:nvPr/>
            </p:nvSpPr>
            <p:spPr bwMode="auto">
              <a:xfrm>
                <a:off x="7217" y="4450"/>
                <a:ext cx="5" cy="6"/>
              </a:xfrm>
              <a:custGeom>
                <a:avLst/>
                <a:gdLst>
                  <a:gd name="T0" fmla="*/ 0 w 3"/>
                  <a:gd name="T1" fmla="*/ 2 h 3"/>
                  <a:gd name="T2" fmla="*/ 2 w 3"/>
                  <a:gd name="T3" fmla="*/ 0 h 3"/>
                  <a:gd name="T4" fmla="*/ 3 w 3"/>
                  <a:gd name="T5" fmla="*/ 2 h 3"/>
                  <a:gd name="T6" fmla="*/ 0 w 3"/>
                  <a:gd name="T7" fmla="*/ 2 h 3"/>
                </a:gdLst>
                <a:ahLst/>
                <a:cxnLst>
                  <a:cxn ang="0">
                    <a:pos x="T0" y="T1"/>
                  </a:cxn>
                  <a:cxn ang="0">
                    <a:pos x="T2" y="T3"/>
                  </a:cxn>
                  <a:cxn ang="0">
                    <a:pos x="T4" y="T5"/>
                  </a:cxn>
                  <a:cxn ang="0">
                    <a:pos x="T6" y="T7"/>
                  </a:cxn>
                </a:cxnLst>
                <a:rect l="0" t="0" r="r" b="b"/>
                <a:pathLst>
                  <a:path w="3" h="3">
                    <a:moveTo>
                      <a:pt x="0" y="2"/>
                    </a:moveTo>
                    <a:cubicBezTo>
                      <a:pt x="0" y="0"/>
                      <a:pt x="0" y="1"/>
                      <a:pt x="2" y="0"/>
                    </a:cubicBezTo>
                    <a:cubicBezTo>
                      <a:pt x="3" y="2"/>
                      <a:pt x="3" y="2"/>
                      <a:pt x="3" y="2"/>
                    </a:cubicBezTo>
                    <a:cubicBezTo>
                      <a:pt x="2" y="3"/>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2" name="Freeform 135"/>
              <p:cNvSpPr/>
              <p:nvPr/>
            </p:nvSpPr>
            <p:spPr bwMode="auto">
              <a:xfrm>
                <a:off x="7213" y="4414"/>
                <a:ext cx="7" cy="6"/>
              </a:xfrm>
              <a:custGeom>
                <a:avLst/>
                <a:gdLst>
                  <a:gd name="T0" fmla="*/ 0 w 4"/>
                  <a:gd name="T1" fmla="*/ 3 h 3"/>
                  <a:gd name="T2" fmla="*/ 0 w 4"/>
                  <a:gd name="T3" fmla="*/ 1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0" y="2"/>
                      <a:pt x="1" y="2"/>
                      <a:pt x="0" y="1"/>
                    </a:cubicBezTo>
                    <a:cubicBezTo>
                      <a:pt x="2" y="1"/>
                      <a:pt x="2" y="2"/>
                      <a:pt x="4" y="0"/>
                    </a:cubicBezTo>
                    <a:cubicBezTo>
                      <a:pt x="4"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3" name="Freeform 136"/>
              <p:cNvSpPr/>
              <p:nvPr/>
            </p:nvSpPr>
            <p:spPr bwMode="auto">
              <a:xfrm>
                <a:off x="7186" y="4362"/>
                <a:ext cx="12" cy="10"/>
              </a:xfrm>
              <a:custGeom>
                <a:avLst/>
                <a:gdLst>
                  <a:gd name="T0" fmla="*/ 0 w 6"/>
                  <a:gd name="T1" fmla="*/ 5 h 5"/>
                  <a:gd name="T2" fmla="*/ 5 w 6"/>
                  <a:gd name="T3" fmla="*/ 0 h 5"/>
                  <a:gd name="T4" fmla="*/ 0 w 6"/>
                  <a:gd name="T5" fmla="*/ 5 h 5"/>
                </a:gdLst>
                <a:ahLst/>
                <a:cxnLst>
                  <a:cxn ang="0">
                    <a:pos x="T0" y="T1"/>
                  </a:cxn>
                  <a:cxn ang="0">
                    <a:pos x="T2" y="T3"/>
                  </a:cxn>
                  <a:cxn ang="0">
                    <a:pos x="T4" y="T5"/>
                  </a:cxn>
                </a:cxnLst>
                <a:rect l="0" t="0" r="r" b="b"/>
                <a:pathLst>
                  <a:path w="6" h="5">
                    <a:moveTo>
                      <a:pt x="0" y="5"/>
                    </a:moveTo>
                    <a:cubicBezTo>
                      <a:pt x="0" y="3"/>
                      <a:pt x="3" y="2"/>
                      <a:pt x="5" y="0"/>
                    </a:cubicBezTo>
                    <a:cubicBezTo>
                      <a:pt x="6" y="2"/>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4" name="Freeform 137"/>
              <p:cNvSpPr/>
              <p:nvPr/>
            </p:nvSpPr>
            <p:spPr bwMode="auto">
              <a:xfrm>
                <a:off x="7209" y="4399"/>
                <a:ext cx="8" cy="3"/>
              </a:xfrm>
              <a:custGeom>
                <a:avLst/>
                <a:gdLst>
                  <a:gd name="T0" fmla="*/ 0 w 4"/>
                  <a:gd name="T1" fmla="*/ 2 h 2"/>
                  <a:gd name="T2" fmla="*/ 4 w 4"/>
                  <a:gd name="T3" fmla="*/ 0 h 2"/>
                  <a:gd name="T4" fmla="*/ 4 w 4"/>
                  <a:gd name="T5" fmla="*/ 1 h 2"/>
                  <a:gd name="T6" fmla="*/ 0 w 4"/>
                  <a:gd name="T7" fmla="*/ 2 h 2"/>
                </a:gdLst>
                <a:ahLst/>
                <a:cxnLst>
                  <a:cxn ang="0">
                    <a:pos x="T0" y="T1"/>
                  </a:cxn>
                  <a:cxn ang="0">
                    <a:pos x="T2" y="T3"/>
                  </a:cxn>
                  <a:cxn ang="0">
                    <a:pos x="T4" y="T5"/>
                  </a:cxn>
                  <a:cxn ang="0">
                    <a:pos x="T6" y="T7"/>
                  </a:cxn>
                </a:cxnLst>
                <a:rect l="0" t="0" r="r" b="b"/>
                <a:pathLst>
                  <a:path w="4" h="2">
                    <a:moveTo>
                      <a:pt x="0" y="2"/>
                    </a:moveTo>
                    <a:cubicBezTo>
                      <a:pt x="0" y="0"/>
                      <a:pt x="2" y="1"/>
                      <a:pt x="4" y="0"/>
                    </a:cubicBezTo>
                    <a:cubicBezTo>
                      <a:pt x="3" y="0"/>
                      <a:pt x="3" y="1"/>
                      <a:pt x="4" y="1"/>
                    </a:cubicBezTo>
                    <a:cubicBezTo>
                      <a:pt x="2"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5" name="Freeform 138"/>
              <p:cNvSpPr/>
              <p:nvPr/>
            </p:nvSpPr>
            <p:spPr bwMode="auto">
              <a:xfrm>
                <a:off x="7242" y="4452"/>
                <a:ext cx="7" cy="6"/>
              </a:xfrm>
              <a:custGeom>
                <a:avLst/>
                <a:gdLst>
                  <a:gd name="T0" fmla="*/ 0 w 4"/>
                  <a:gd name="T1" fmla="*/ 1 h 3"/>
                  <a:gd name="T2" fmla="*/ 4 w 4"/>
                  <a:gd name="T3" fmla="*/ 1 h 3"/>
                  <a:gd name="T4" fmla="*/ 0 w 4"/>
                  <a:gd name="T5" fmla="*/ 1 h 3"/>
                </a:gdLst>
                <a:ahLst/>
                <a:cxnLst>
                  <a:cxn ang="0">
                    <a:pos x="T0" y="T1"/>
                  </a:cxn>
                  <a:cxn ang="0">
                    <a:pos x="T2" y="T3"/>
                  </a:cxn>
                  <a:cxn ang="0">
                    <a:pos x="T4" y="T5"/>
                  </a:cxn>
                </a:cxnLst>
                <a:rect l="0" t="0" r="r" b="b"/>
                <a:pathLst>
                  <a:path w="4" h="3">
                    <a:moveTo>
                      <a:pt x="0" y="1"/>
                    </a:moveTo>
                    <a:cubicBezTo>
                      <a:pt x="2" y="0"/>
                      <a:pt x="2" y="2"/>
                      <a:pt x="4" y="1"/>
                    </a:cubicBezTo>
                    <a:cubicBezTo>
                      <a:pt x="3" y="3"/>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6" name="Freeform 139"/>
              <p:cNvSpPr/>
              <p:nvPr/>
            </p:nvSpPr>
            <p:spPr bwMode="auto">
              <a:xfrm>
                <a:off x="7169" y="4330"/>
                <a:ext cx="8" cy="3"/>
              </a:xfrm>
              <a:custGeom>
                <a:avLst/>
                <a:gdLst>
                  <a:gd name="T0" fmla="*/ 0 w 4"/>
                  <a:gd name="T1" fmla="*/ 2 h 2"/>
                  <a:gd name="T2" fmla="*/ 3 w 4"/>
                  <a:gd name="T3" fmla="*/ 0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0" y="1"/>
                      <a:pt x="1" y="1"/>
                      <a:pt x="3" y="0"/>
                    </a:cubicBezTo>
                    <a:cubicBezTo>
                      <a:pt x="3" y="0"/>
                      <a:pt x="4" y="0"/>
                      <a:pt x="4" y="0"/>
                    </a:cubicBezTo>
                    <a:cubicBezTo>
                      <a:pt x="4"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7" name="Freeform 140"/>
              <p:cNvSpPr/>
              <p:nvPr/>
            </p:nvSpPr>
            <p:spPr bwMode="auto">
              <a:xfrm>
                <a:off x="7175" y="4333"/>
                <a:ext cx="7" cy="10"/>
              </a:xfrm>
              <a:custGeom>
                <a:avLst/>
                <a:gdLst>
                  <a:gd name="T0" fmla="*/ 1 w 4"/>
                  <a:gd name="T1" fmla="*/ 5 h 5"/>
                  <a:gd name="T2" fmla="*/ 1 w 4"/>
                  <a:gd name="T3" fmla="*/ 1 h 5"/>
                  <a:gd name="T4" fmla="*/ 4 w 4"/>
                  <a:gd name="T5" fmla="*/ 2 h 5"/>
                  <a:gd name="T6" fmla="*/ 1 w 4"/>
                  <a:gd name="T7" fmla="*/ 5 h 5"/>
                </a:gdLst>
                <a:ahLst/>
                <a:cxnLst>
                  <a:cxn ang="0">
                    <a:pos x="T0" y="T1"/>
                  </a:cxn>
                  <a:cxn ang="0">
                    <a:pos x="T2" y="T3"/>
                  </a:cxn>
                  <a:cxn ang="0">
                    <a:pos x="T4" y="T5"/>
                  </a:cxn>
                  <a:cxn ang="0">
                    <a:pos x="T6" y="T7"/>
                  </a:cxn>
                </a:cxnLst>
                <a:rect l="0" t="0" r="r" b="b"/>
                <a:pathLst>
                  <a:path w="4" h="5">
                    <a:moveTo>
                      <a:pt x="1" y="5"/>
                    </a:moveTo>
                    <a:cubicBezTo>
                      <a:pt x="0" y="4"/>
                      <a:pt x="2" y="3"/>
                      <a:pt x="1" y="1"/>
                    </a:cubicBezTo>
                    <a:cubicBezTo>
                      <a:pt x="3" y="0"/>
                      <a:pt x="3" y="2"/>
                      <a:pt x="4" y="2"/>
                    </a:cubicBezTo>
                    <a:cubicBezTo>
                      <a:pt x="4" y="3"/>
                      <a:pt x="3"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8" name="Freeform 141"/>
              <p:cNvSpPr/>
              <p:nvPr/>
            </p:nvSpPr>
            <p:spPr bwMode="auto">
              <a:xfrm>
                <a:off x="7308" y="4557"/>
                <a:ext cx="6" cy="6"/>
              </a:xfrm>
              <a:custGeom>
                <a:avLst/>
                <a:gdLst>
                  <a:gd name="T0" fmla="*/ 1 w 3"/>
                  <a:gd name="T1" fmla="*/ 3 h 3"/>
                  <a:gd name="T2" fmla="*/ 1 w 3"/>
                  <a:gd name="T3" fmla="*/ 2 h 3"/>
                  <a:gd name="T4" fmla="*/ 0 w 3"/>
                  <a:gd name="T5" fmla="*/ 1 h 3"/>
                  <a:gd name="T6" fmla="*/ 3 w 3"/>
                  <a:gd name="T7" fmla="*/ 1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0" y="2"/>
                      <a:pt x="1" y="2"/>
                      <a:pt x="1" y="2"/>
                    </a:cubicBezTo>
                    <a:cubicBezTo>
                      <a:pt x="2" y="1"/>
                      <a:pt x="1" y="2"/>
                      <a:pt x="0" y="1"/>
                    </a:cubicBezTo>
                    <a:cubicBezTo>
                      <a:pt x="2" y="0"/>
                      <a:pt x="3" y="1"/>
                      <a:pt x="3" y="1"/>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9" name="Freeform 142"/>
              <p:cNvSpPr/>
              <p:nvPr/>
            </p:nvSpPr>
            <p:spPr bwMode="auto">
              <a:xfrm>
                <a:off x="7240" y="4433"/>
                <a:ext cx="7" cy="6"/>
              </a:xfrm>
              <a:custGeom>
                <a:avLst/>
                <a:gdLst>
                  <a:gd name="T0" fmla="*/ 0 w 4"/>
                  <a:gd name="T1" fmla="*/ 3 h 3"/>
                  <a:gd name="T2" fmla="*/ 4 w 4"/>
                  <a:gd name="T3" fmla="*/ 0 h 3"/>
                  <a:gd name="T4" fmla="*/ 4 w 4"/>
                  <a:gd name="T5" fmla="*/ 3 h 3"/>
                  <a:gd name="T6" fmla="*/ 0 w 4"/>
                  <a:gd name="T7" fmla="*/ 3 h 3"/>
                </a:gdLst>
                <a:ahLst/>
                <a:cxnLst>
                  <a:cxn ang="0">
                    <a:pos x="T0" y="T1"/>
                  </a:cxn>
                  <a:cxn ang="0">
                    <a:pos x="T2" y="T3"/>
                  </a:cxn>
                  <a:cxn ang="0">
                    <a:pos x="T4" y="T5"/>
                  </a:cxn>
                  <a:cxn ang="0">
                    <a:pos x="T6" y="T7"/>
                  </a:cxn>
                </a:cxnLst>
                <a:rect l="0" t="0" r="r" b="b"/>
                <a:pathLst>
                  <a:path w="4" h="3">
                    <a:moveTo>
                      <a:pt x="0" y="3"/>
                    </a:moveTo>
                    <a:cubicBezTo>
                      <a:pt x="1" y="1"/>
                      <a:pt x="2" y="1"/>
                      <a:pt x="4" y="0"/>
                    </a:cubicBezTo>
                    <a:cubicBezTo>
                      <a:pt x="4" y="1"/>
                      <a:pt x="2" y="2"/>
                      <a:pt x="4" y="3"/>
                    </a:cubicBezTo>
                    <a:cubicBezTo>
                      <a:pt x="2" y="3"/>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0" name="Freeform 143"/>
              <p:cNvSpPr/>
              <p:nvPr/>
            </p:nvSpPr>
            <p:spPr bwMode="auto">
              <a:xfrm>
                <a:off x="7219" y="4399"/>
                <a:ext cx="7" cy="7"/>
              </a:xfrm>
              <a:custGeom>
                <a:avLst/>
                <a:gdLst>
                  <a:gd name="T0" fmla="*/ 1 w 4"/>
                  <a:gd name="T1" fmla="*/ 3 h 4"/>
                  <a:gd name="T2" fmla="*/ 2 w 4"/>
                  <a:gd name="T3" fmla="*/ 1 h 4"/>
                  <a:gd name="T4" fmla="*/ 4 w 4"/>
                  <a:gd name="T5" fmla="*/ 2 h 4"/>
                  <a:gd name="T6" fmla="*/ 1 w 4"/>
                  <a:gd name="T7" fmla="*/ 3 h 4"/>
                </a:gdLst>
                <a:ahLst/>
                <a:cxnLst>
                  <a:cxn ang="0">
                    <a:pos x="T0" y="T1"/>
                  </a:cxn>
                  <a:cxn ang="0">
                    <a:pos x="T2" y="T3"/>
                  </a:cxn>
                  <a:cxn ang="0">
                    <a:pos x="T4" y="T5"/>
                  </a:cxn>
                  <a:cxn ang="0">
                    <a:pos x="T6" y="T7"/>
                  </a:cxn>
                </a:cxnLst>
                <a:rect l="0" t="0" r="r" b="b"/>
                <a:pathLst>
                  <a:path w="4" h="4">
                    <a:moveTo>
                      <a:pt x="1" y="3"/>
                    </a:moveTo>
                    <a:cubicBezTo>
                      <a:pt x="0" y="2"/>
                      <a:pt x="3" y="2"/>
                      <a:pt x="2" y="1"/>
                    </a:cubicBezTo>
                    <a:cubicBezTo>
                      <a:pt x="4" y="0"/>
                      <a:pt x="3" y="3"/>
                      <a:pt x="4" y="2"/>
                    </a:cubicBezTo>
                    <a:cubicBezTo>
                      <a:pt x="4" y="4"/>
                      <a:pt x="2"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1" name="Freeform 144"/>
              <p:cNvSpPr/>
              <p:nvPr/>
            </p:nvSpPr>
            <p:spPr bwMode="auto">
              <a:xfrm>
                <a:off x="7199" y="4349"/>
                <a:ext cx="25" cy="13"/>
              </a:xfrm>
              <a:custGeom>
                <a:avLst/>
                <a:gdLst>
                  <a:gd name="T0" fmla="*/ 0 w 13"/>
                  <a:gd name="T1" fmla="*/ 7 h 7"/>
                  <a:gd name="T2" fmla="*/ 5 w 13"/>
                  <a:gd name="T3" fmla="*/ 3 h 7"/>
                  <a:gd name="T4" fmla="*/ 7 w 13"/>
                  <a:gd name="T5" fmla="*/ 4 h 7"/>
                  <a:gd name="T6" fmla="*/ 13 w 13"/>
                  <a:gd name="T7" fmla="*/ 0 h 7"/>
                  <a:gd name="T8" fmla="*/ 0 w 13"/>
                  <a:gd name="T9" fmla="*/ 7 h 7"/>
                </a:gdLst>
                <a:ahLst/>
                <a:cxnLst>
                  <a:cxn ang="0">
                    <a:pos x="T0" y="T1"/>
                  </a:cxn>
                  <a:cxn ang="0">
                    <a:pos x="T2" y="T3"/>
                  </a:cxn>
                  <a:cxn ang="0">
                    <a:pos x="T4" y="T5"/>
                  </a:cxn>
                  <a:cxn ang="0">
                    <a:pos x="T6" y="T7"/>
                  </a:cxn>
                  <a:cxn ang="0">
                    <a:pos x="T8" y="T9"/>
                  </a:cxn>
                </a:cxnLst>
                <a:rect l="0" t="0" r="r" b="b"/>
                <a:pathLst>
                  <a:path w="13" h="7">
                    <a:moveTo>
                      <a:pt x="0" y="7"/>
                    </a:moveTo>
                    <a:cubicBezTo>
                      <a:pt x="0" y="6"/>
                      <a:pt x="7" y="5"/>
                      <a:pt x="5" y="3"/>
                    </a:cubicBezTo>
                    <a:cubicBezTo>
                      <a:pt x="6" y="3"/>
                      <a:pt x="6" y="3"/>
                      <a:pt x="7" y="4"/>
                    </a:cubicBezTo>
                    <a:cubicBezTo>
                      <a:pt x="10" y="3"/>
                      <a:pt x="11" y="0"/>
                      <a:pt x="13" y="0"/>
                    </a:cubicBezTo>
                    <a:cubicBezTo>
                      <a:pt x="12" y="3"/>
                      <a:pt x="4"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2" name="Freeform 145"/>
              <p:cNvSpPr/>
              <p:nvPr/>
            </p:nvSpPr>
            <p:spPr bwMode="auto">
              <a:xfrm>
                <a:off x="7249" y="4431"/>
                <a:ext cx="10" cy="6"/>
              </a:xfrm>
              <a:custGeom>
                <a:avLst/>
                <a:gdLst>
                  <a:gd name="T0" fmla="*/ 0 w 5"/>
                  <a:gd name="T1" fmla="*/ 3 h 3"/>
                  <a:gd name="T2" fmla="*/ 5 w 5"/>
                  <a:gd name="T3" fmla="*/ 2 h 3"/>
                  <a:gd name="T4" fmla="*/ 0 w 5"/>
                  <a:gd name="T5" fmla="*/ 3 h 3"/>
                </a:gdLst>
                <a:ahLst/>
                <a:cxnLst>
                  <a:cxn ang="0">
                    <a:pos x="T0" y="T1"/>
                  </a:cxn>
                  <a:cxn ang="0">
                    <a:pos x="T2" y="T3"/>
                  </a:cxn>
                  <a:cxn ang="0">
                    <a:pos x="T4" y="T5"/>
                  </a:cxn>
                </a:cxnLst>
                <a:rect l="0" t="0" r="r" b="b"/>
                <a:pathLst>
                  <a:path w="5" h="3">
                    <a:moveTo>
                      <a:pt x="0" y="3"/>
                    </a:moveTo>
                    <a:cubicBezTo>
                      <a:pt x="1" y="2"/>
                      <a:pt x="5" y="0"/>
                      <a:pt x="5" y="2"/>
                    </a:cubicBezTo>
                    <a:cubicBezTo>
                      <a:pt x="3" y="3"/>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3" name="Freeform 146"/>
              <p:cNvSpPr/>
              <p:nvPr/>
            </p:nvSpPr>
            <p:spPr bwMode="auto">
              <a:xfrm>
                <a:off x="7261" y="4450"/>
                <a:ext cx="9" cy="6"/>
              </a:xfrm>
              <a:custGeom>
                <a:avLst/>
                <a:gdLst>
                  <a:gd name="T0" fmla="*/ 1 w 5"/>
                  <a:gd name="T1" fmla="*/ 3 h 3"/>
                  <a:gd name="T2" fmla="*/ 5 w 5"/>
                  <a:gd name="T3" fmla="*/ 0 h 3"/>
                  <a:gd name="T4" fmla="*/ 1 w 5"/>
                  <a:gd name="T5" fmla="*/ 3 h 3"/>
                </a:gdLst>
                <a:ahLst/>
                <a:cxnLst>
                  <a:cxn ang="0">
                    <a:pos x="T0" y="T1"/>
                  </a:cxn>
                  <a:cxn ang="0">
                    <a:pos x="T2" y="T3"/>
                  </a:cxn>
                  <a:cxn ang="0">
                    <a:pos x="T4" y="T5"/>
                  </a:cxn>
                </a:cxnLst>
                <a:rect l="0" t="0" r="r" b="b"/>
                <a:pathLst>
                  <a:path w="5" h="3">
                    <a:moveTo>
                      <a:pt x="1" y="3"/>
                    </a:moveTo>
                    <a:cubicBezTo>
                      <a:pt x="0" y="2"/>
                      <a:pt x="3" y="1"/>
                      <a:pt x="5" y="0"/>
                    </a:cubicBezTo>
                    <a:cubicBezTo>
                      <a:pt x="4" y="2"/>
                      <a:pt x="4"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4" name="Freeform 147"/>
              <p:cNvSpPr/>
              <p:nvPr/>
            </p:nvSpPr>
            <p:spPr bwMode="auto">
              <a:xfrm>
                <a:off x="7219" y="4379"/>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0" y="1"/>
                      <a:pt x="4" y="0"/>
                      <a:pt x="5" y="1"/>
                    </a:cubicBezTo>
                    <a:cubicBezTo>
                      <a:pt x="3"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5" name="Freeform 148"/>
              <p:cNvSpPr/>
              <p:nvPr/>
            </p:nvSpPr>
            <p:spPr bwMode="auto">
              <a:xfrm>
                <a:off x="7201" y="4337"/>
                <a:ext cx="8" cy="6"/>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1" y="2"/>
                      <a:pt x="2" y="1"/>
                      <a:pt x="4" y="0"/>
                    </a:cubicBezTo>
                    <a:cubicBezTo>
                      <a:pt x="4" y="1"/>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6" name="Freeform 149"/>
              <p:cNvSpPr/>
              <p:nvPr/>
            </p:nvSpPr>
            <p:spPr bwMode="auto">
              <a:xfrm>
                <a:off x="7379" y="4621"/>
                <a:ext cx="6" cy="7"/>
              </a:xfrm>
              <a:custGeom>
                <a:avLst/>
                <a:gdLst>
                  <a:gd name="T0" fmla="*/ 1 w 3"/>
                  <a:gd name="T1" fmla="*/ 4 h 4"/>
                  <a:gd name="T2" fmla="*/ 3 w 3"/>
                  <a:gd name="T3" fmla="*/ 0 h 4"/>
                  <a:gd name="T4" fmla="*/ 1 w 3"/>
                  <a:gd name="T5" fmla="*/ 4 h 4"/>
                </a:gdLst>
                <a:ahLst/>
                <a:cxnLst>
                  <a:cxn ang="0">
                    <a:pos x="T0" y="T1"/>
                  </a:cxn>
                  <a:cxn ang="0">
                    <a:pos x="T2" y="T3"/>
                  </a:cxn>
                  <a:cxn ang="0">
                    <a:pos x="T4" y="T5"/>
                  </a:cxn>
                </a:cxnLst>
                <a:rect l="0" t="0" r="r" b="b"/>
                <a:pathLst>
                  <a:path w="3" h="4">
                    <a:moveTo>
                      <a:pt x="1" y="4"/>
                    </a:moveTo>
                    <a:cubicBezTo>
                      <a:pt x="0" y="3"/>
                      <a:pt x="1" y="1"/>
                      <a:pt x="3" y="0"/>
                    </a:cubicBezTo>
                    <a:cubicBezTo>
                      <a:pt x="3" y="2"/>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7" name="Freeform 150"/>
              <p:cNvSpPr/>
              <p:nvPr/>
            </p:nvSpPr>
            <p:spPr bwMode="auto">
              <a:xfrm>
                <a:off x="7285" y="4435"/>
                <a:ext cx="10" cy="8"/>
              </a:xfrm>
              <a:custGeom>
                <a:avLst/>
                <a:gdLst>
                  <a:gd name="T0" fmla="*/ 0 w 5"/>
                  <a:gd name="T1" fmla="*/ 4 h 4"/>
                  <a:gd name="T2" fmla="*/ 5 w 5"/>
                  <a:gd name="T3" fmla="*/ 2 h 4"/>
                  <a:gd name="T4" fmla="*/ 0 w 5"/>
                  <a:gd name="T5" fmla="*/ 4 h 4"/>
                </a:gdLst>
                <a:ahLst/>
                <a:cxnLst>
                  <a:cxn ang="0">
                    <a:pos x="T0" y="T1"/>
                  </a:cxn>
                  <a:cxn ang="0">
                    <a:pos x="T2" y="T3"/>
                  </a:cxn>
                  <a:cxn ang="0">
                    <a:pos x="T4" y="T5"/>
                  </a:cxn>
                </a:cxnLst>
                <a:rect l="0" t="0" r="r" b="b"/>
                <a:pathLst>
                  <a:path w="5" h="4">
                    <a:moveTo>
                      <a:pt x="0" y="4"/>
                    </a:moveTo>
                    <a:cubicBezTo>
                      <a:pt x="0" y="4"/>
                      <a:pt x="5" y="0"/>
                      <a:pt x="5" y="2"/>
                    </a:cubicBezTo>
                    <a:cubicBezTo>
                      <a:pt x="2" y="3"/>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8" name="Freeform 151"/>
              <p:cNvSpPr/>
              <p:nvPr/>
            </p:nvSpPr>
            <p:spPr bwMode="auto">
              <a:xfrm>
                <a:off x="7219" y="4324"/>
                <a:ext cx="7" cy="6"/>
              </a:xfrm>
              <a:custGeom>
                <a:avLst/>
                <a:gdLst>
                  <a:gd name="T0" fmla="*/ 1 w 4"/>
                  <a:gd name="T1" fmla="*/ 3 h 3"/>
                  <a:gd name="T2" fmla="*/ 0 w 4"/>
                  <a:gd name="T3" fmla="*/ 1 h 3"/>
                  <a:gd name="T4" fmla="*/ 1 w 4"/>
                  <a:gd name="T5" fmla="*/ 3 h 3"/>
                </a:gdLst>
                <a:ahLst/>
                <a:cxnLst>
                  <a:cxn ang="0">
                    <a:pos x="T0" y="T1"/>
                  </a:cxn>
                  <a:cxn ang="0">
                    <a:pos x="T2" y="T3"/>
                  </a:cxn>
                  <a:cxn ang="0">
                    <a:pos x="T4" y="T5"/>
                  </a:cxn>
                </a:cxnLst>
                <a:rect l="0" t="0" r="r" b="b"/>
                <a:pathLst>
                  <a:path w="4" h="3">
                    <a:moveTo>
                      <a:pt x="1" y="3"/>
                    </a:moveTo>
                    <a:cubicBezTo>
                      <a:pt x="0" y="2"/>
                      <a:pt x="2" y="2"/>
                      <a:pt x="0" y="1"/>
                    </a:cubicBezTo>
                    <a:cubicBezTo>
                      <a:pt x="2" y="0"/>
                      <a:pt x="4"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9" name="Freeform 152"/>
              <p:cNvSpPr/>
              <p:nvPr/>
            </p:nvSpPr>
            <p:spPr bwMode="auto">
              <a:xfrm>
                <a:off x="7161" y="4205"/>
                <a:ext cx="8" cy="6"/>
              </a:xfrm>
              <a:custGeom>
                <a:avLst/>
                <a:gdLst>
                  <a:gd name="T0" fmla="*/ 0 w 4"/>
                  <a:gd name="T1" fmla="*/ 3 h 3"/>
                  <a:gd name="T2" fmla="*/ 4 w 4"/>
                  <a:gd name="T3" fmla="*/ 2 h 3"/>
                  <a:gd name="T4" fmla="*/ 0 w 4"/>
                  <a:gd name="T5" fmla="*/ 3 h 3"/>
                </a:gdLst>
                <a:ahLst/>
                <a:cxnLst>
                  <a:cxn ang="0">
                    <a:pos x="T0" y="T1"/>
                  </a:cxn>
                  <a:cxn ang="0">
                    <a:pos x="T2" y="T3"/>
                  </a:cxn>
                  <a:cxn ang="0">
                    <a:pos x="T4" y="T5"/>
                  </a:cxn>
                </a:cxnLst>
                <a:rect l="0" t="0" r="r" b="b"/>
                <a:pathLst>
                  <a:path w="4" h="3">
                    <a:moveTo>
                      <a:pt x="0" y="3"/>
                    </a:moveTo>
                    <a:cubicBezTo>
                      <a:pt x="0" y="2"/>
                      <a:pt x="4" y="0"/>
                      <a:pt x="4" y="2"/>
                    </a:cubicBezTo>
                    <a:cubicBezTo>
                      <a:pt x="2" y="3"/>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0" name="Freeform 153"/>
              <p:cNvSpPr/>
              <p:nvPr/>
            </p:nvSpPr>
            <p:spPr bwMode="auto">
              <a:xfrm>
                <a:off x="7245" y="4332"/>
                <a:ext cx="14" cy="7"/>
              </a:xfrm>
              <a:custGeom>
                <a:avLst/>
                <a:gdLst>
                  <a:gd name="T0" fmla="*/ 0 w 7"/>
                  <a:gd name="T1" fmla="*/ 4 h 4"/>
                  <a:gd name="T2" fmla="*/ 1 w 7"/>
                  <a:gd name="T3" fmla="*/ 2 h 4"/>
                  <a:gd name="T4" fmla="*/ 7 w 7"/>
                  <a:gd name="T5" fmla="*/ 0 h 4"/>
                  <a:gd name="T6" fmla="*/ 0 w 7"/>
                  <a:gd name="T7" fmla="*/ 4 h 4"/>
                </a:gdLst>
                <a:ahLst/>
                <a:cxnLst>
                  <a:cxn ang="0">
                    <a:pos x="T0" y="T1"/>
                  </a:cxn>
                  <a:cxn ang="0">
                    <a:pos x="T2" y="T3"/>
                  </a:cxn>
                  <a:cxn ang="0">
                    <a:pos x="T4" y="T5"/>
                  </a:cxn>
                  <a:cxn ang="0">
                    <a:pos x="T6" y="T7"/>
                  </a:cxn>
                </a:cxnLst>
                <a:rect l="0" t="0" r="r" b="b"/>
                <a:pathLst>
                  <a:path w="7" h="4">
                    <a:moveTo>
                      <a:pt x="0" y="4"/>
                    </a:moveTo>
                    <a:cubicBezTo>
                      <a:pt x="0" y="4"/>
                      <a:pt x="1" y="3"/>
                      <a:pt x="1" y="2"/>
                    </a:cubicBezTo>
                    <a:cubicBezTo>
                      <a:pt x="4" y="1"/>
                      <a:pt x="5" y="1"/>
                      <a:pt x="7" y="0"/>
                    </a:cubicBezTo>
                    <a:cubicBezTo>
                      <a:pt x="5" y="2"/>
                      <a:pt x="3"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1" name="Freeform 154"/>
              <p:cNvSpPr/>
              <p:nvPr/>
            </p:nvSpPr>
            <p:spPr bwMode="auto">
              <a:xfrm>
                <a:off x="7236" y="4309"/>
                <a:ext cx="7" cy="7"/>
              </a:xfrm>
              <a:custGeom>
                <a:avLst/>
                <a:gdLst>
                  <a:gd name="T0" fmla="*/ 0 w 4"/>
                  <a:gd name="T1" fmla="*/ 4 h 4"/>
                  <a:gd name="T2" fmla="*/ 3 w 4"/>
                  <a:gd name="T3" fmla="*/ 0 h 4"/>
                  <a:gd name="T4" fmla="*/ 0 w 4"/>
                  <a:gd name="T5" fmla="*/ 4 h 4"/>
                </a:gdLst>
                <a:ahLst/>
                <a:cxnLst>
                  <a:cxn ang="0">
                    <a:pos x="T0" y="T1"/>
                  </a:cxn>
                  <a:cxn ang="0">
                    <a:pos x="T2" y="T3"/>
                  </a:cxn>
                  <a:cxn ang="0">
                    <a:pos x="T4" y="T5"/>
                  </a:cxn>
                </a:cxnLst>
                <a:rect l="0" t="0" r="r" b="b"/>
                <a:pathLst>
                  <a:path w="4" h="4">
                    <a:moveTo>
                      <a:pt x="0" y="4"/>
                    </a:moveTo>
                    <a:cubicBezTo>
                      <a:pt x="1" y="3"/>
                      <a:pt x="1" y="1"/>
                      <a:pt x="3" y="0"/>
                    </a:cubicBezTo>
                    <a:cubicBezTo>
                      <a:pt x="4" y="2"/>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2" name="Freeform 155"/>
              <p:cNvSpPr/>
              <p:nvPr/>
            </p:nvSpPr>
            <p:spPr bwMode="auto">
              <a:xfrm>
                <a:off x="7322" y="4452"/>
                <a:ext cx="11" cy="4"/>
              </a:xfrm>
              <a:custGeom>
                <a:avLst/>
                <a:gdLst>
                  <a:gd name="T0" fmla="*/ 0 w 6"/>
                  <a:gd name="T1" fmla="*/ 2 h 2"/>
                  <a:gd name="T2" fmla="*/ 6 w 6"/>
                  <a:gd name="T3" fmla="*/ 2 h 2"/>
                  <a:gd name="T4" fmla="*/ 0 w 6"/>
                  <a:gd name="T5" fmla="*/ 2 h 2"/>
                </a:gdLst>
                <a:ahLst/>
                <a:cxnLst>
                  <a:cxn ang="0">
                    <a:pos x="T0" y="T1"/>
                  </a:cxn>
                  <a:cxn ang="0">
                    <a:pos x="T2" y="T3"/>
                  </a:cxn>
                  <a:cxn ang="0">
                    <a:pos x="T4" y="T5"/>
                  </a:cxn>
                </a:cxnLst>
                <a:rect l="0" t="0" r="r" b="b"/>
                <a:pathLst>
                  <a:path w="6" h="2">
                    <a:moveTo>
                      <a:pt x="0" y="2"/>
                    </a:moveTo>
                    <a:cubicBezTo>
                      <a:pt x="1" y="0"/>
                      <a:pt x="6" y="0"/>
                      <a:pt x="6" y="2"/>
                    </a:cubicBezTo>
                    <a:cubicBezTo>
                      <a:pt x="4"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3" name="Freeform 156"/>
              <p:cNvSpPr/>
              <p:nvPr/>
            </p:nvSpPr>
            <p:spPr bwMode="auto">
              <a:xfrm>
                <a:off x="7272" y="4353"/>
                <a:ext cx="13" cy="7"/>
              </a:xfrm>
              <a:custGeom>
                <a:avLst/>
                <a:gdLst>
                  <a:gd name="T0" fmla="*/ 0 w 7"/>
                  <a:gd name="T1" fmla="*/ 3 h 4"/>
                  <a:gd name="T2" fmla="*/ 7 w 7"/>
                  <a:gd name="T3" fmla="*/ 0 h 4"/>
                  <a:gd name="T4" fmla="*/ 0 w 7"/>
                  <a:gd name="T5" fmla="*/ 3 h 4"/>
                </a:gdLst>
                <a:ahLst/>
                <a:cxnLst>
                  <a:cxn ang="0">
                    <a:pos x="T0" y="T1"/>
                  </a:cxn>
                  <a:cxn ang="0">
                    <a:pos x="T2" y="T3"/>
                  </a:cxn>
                  <a:cxn ang="0">
                    <a:pos x="T4" y="T5"/>
                  </a:cxn>
                </a:cxnLst>
                <a:rect l="0" t="0" r="r" b="b"/>
                <a:pathLst>
                  <a:path w="7" h="4">
                    <a:moveTo>
                      <a:pt x="0" y="3"/>
                    </a:moveTo>
                    <a:cubicBezTo>
                      <a:pt x="1" y="1"/>
                      <a:pt x="5" y="2"/>
                      <a:pt x="7" y="0"/>
                    </a:cubicBezTo>
                    <a:cubicBezTo>
                      <a:pt x="6" y="2"/>
                      <a:pt x="1"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4" name="Freeform 157"/>
              <p:cNvSpPr/>
              <p:nvPr/>
            </p:nvSpPr>
            <p:spPr bwMode="auto">
              <a:xfrm>
                <a:off x="7261" y="4330"/>
                <a:ext cx="13" cy="7"/>
              </a:xfrm>
              <a:custGeom>
                <a:avLst/>
                <a:gdLst>
                  <a:gd name="T0" fmla="*/ 0 w 7"/>
                  <a:gd name="T1" fmla="*/ 2 h 4"/>
                  <a:gd name="T2" fmla="*/ 6 w 7"/>
                  <a:gd name="T3" fmla="*/ 0 h 4"/>
                  <a:gd name="T4" fmla="*/ 0 w 7"/>
                  <a:gd name="T5" fmla="*/ 2 h 4"/>
                </a:gdLst>
                <a:ahLst/>
                <a:cxnLst>
                  <a:cxn ang="0">
                    <a:pos x="T0" y="T1"/>
                  </a:cxn>
                  <a:cxn ang="0">
                    <a:pos x="T2" y="T3"/>
                  </a:cxn>
                  <a:cxn ang="0">
                    <a:pos x="T4" y="T5"/>
                  </a:cxn>
                </a:cxnLst>
                <a:rect l="0" t="0" r="r" b="b"/>
                <a:pathLst>
                  <a:path w="7" h="4">
                    <a:moveTo>
                      <a:pt x="0" y="2"/>
                    </a:moveTo>
                    <a:cubicBezTo>
                      <a:pt x="6" y="0"/>
                      <a:pt x="6" y="0"/>
                      <a:pt x="6" y="0"/>
                    </a:cubicBezTo>
                    <a:cubicBezTo>
                      <a:pt x="7" y="1"/>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5" name="Freeform 158"/>
              <p:cNvSpPr/>
              <p:nvPr/>
            </p:nvSpPr>
            <p:spPr bwMode="auto">
              <a:xfrm>
                <a:off x="7251" y="4307"/>
                <a:ext cx="13" cy="13"/>
              </a:xfrm>
              <a:custGeom>
                <a:avLst/>
                <a:gdLst>
                  <a:gd name="T0" fmla="*/ 1 w 7"/>
                  <a:gd name="T1" fmla="*/ 7 h 7"/>
                  <a:gd name="T2" fmla="*/ 7 w 7"/>
                  <a:gd name="T3" fmla="*/ 0 h 7"/>
                  <a:gd name="T4" fmla="*/ 6 w 7"/>
                  <a:gd name="T5" fmla="*/ 3 h 7"/>
                  <a:gd name="T6" fmla="*/ 1 w 7"/>
                  <a:gd name="T7" fmla="*/ 7 h 7"/>
                </a:gdLst>
                <a:ahLst/>
                <a:cxnLst>
                  <a:cxn ang="0">
                    <a:pos x="T0" y="T1"/>
                  </a:cxn>
                  <a:cxn ang="0">
                    <a:pos x="T2" y="T3"/>
                  </a:cxn>
                  <a:cxn ang="0">
                    <a:pos x="T4" y="T5"/>
                  </a:cxn>
                  <a:cxn ang="0">
                    <a:pos x="T6" y="T7"/>
                  </a:cxn>
                </a:cxnLst>
                <a:rect l="0" t="0" r="r" b="b"/>
                <a:pathLst>
                  <a:path w="7" h="7">
                    <a:moveTo>
                      <a:pt x="1" y="7"/>
                    </a:moveTo>
                    <a:cubicBezTo>
                      <a:pt x="0" y="4"/>
                      <a:pt x="4" y="2"/>
                      <a:pt x="7" y="0"/>
                    </a:cubicBezTo>
                    <a:cubicBezTo>
                      <a:pt x="7" y="1"/>
                      <a:pt x="5" y="2"/>
                      <a:pt x="6" y="3"/>
                    </a:cubicBezTo>
                    <a:cubicBezTo>
                      <a:pt x="3" y="2"/>
                      <a:pt x="4" y="5"/>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6" name="Freeform 159"/>
              <p:cNvSpPr/>
              <p:nvPr/>
            </p:nvSpPr>
            <p:spPr bwMode="auto">
              <a:xfrm>
                <a:off x="7186" y="4194"/>
                <a:ext cx="12" cy="7"/>
              </a:xfrm>
              <a:custGeom>
                <a:avLst/>
                <a:gdLst>
                  <a:gd name="T0" fmla="*/ 1 w 6"/>
                  <a:gd name="T1" fmla="*/ 4 h 4"/>
                  <a:gd name="T2" fmla="*/ 6 w 6"/>
                  <a:gd name="T3" fmla="*/ 2 h 4"/>
                  <a:gd name="T4" fmla="*/ 1 w 6"/>
                  <a:gd name="T5" fmla="*/ 4 h 4"/>
                </a:gdLst>
                <a:ahLst/>
                <a:cxnLst>
                  <a:cxn ang="0">
                    <a:pos x="T0" y="T1"/>
                  </a:cxn>
                  <a:cxn ang="0">
                    <a:pos x="T2" y="T3"/>
                  </a:cxn>
                  <a:cxn ang="0">
                    <a:pos x="T4" y="T5"/>
                  </a:cxn>
                </a:cxnLst>
                <a:rect l="0" t="0" r="r" b="b"/>
                <a:pathLst>
                  <a:path w="6" h="4">
                    <a:moveTo>
                      <a:pt x="1" y="4"/>
                    </a:moveTo>
                    <a:cubicBezTo>
                      <a:pt x="0" y="3"/>
                      <a:pt x="6" y="0"/>
                      <a:pt x="6" y="2"/>
                    </a:cubicBezTo>
                    <a:cubicBezTo>
                      <a:pt x="4" y="3"/>
                      <a:pt x="3"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7" name="Freeform 160"/>
              <p:cNvSpPr/>
              <p:nvPr/>
            </p:nvSpPr>
            <p:spPr bwMode="auto">
              <a:xfrm>
                <a:off x="7255" y="4291"/>
                <a:ext cx="13" cy="12"/>
              </a:xfrm>
              <a:custGeom>
                <a:avLst/>
                <a:gdLst>
                  <a:gd name="T0" fmla="*/ 0 w 7"/>
                  <a:gd name="T1" fmla="*/ 5 h 6"/>
                  <a:gd name="T2" fmla="*/ 7 w 7"/>
                  <a:gd name="T3" fmla="*/ 0 h 6"/>
                  <a:gd name="T4" fmla="*/ 6 w 7"/>
                  <a:gd name="T5" fmla="*/ 3 h 6"/>
                  <a:gd name="T6" fmla="*/ 0 w 7"/>
                  <a:gd name="T7" fmla="*/ 5 h 6"/>
                </a:gdLst>
                <a:ahLst/>
                <a:cxnLst>
                  <a:cxn ang="0">
                    <a:pos x="T0" y="T1"/>
                  </a:cxn>
                  <a:cxn ang="0">
                    <a:pos x="T2" y="T3"/>
                  </a:cxn>
                  <a:cxn ang="0">
                    <a:pos x="T4" y="T5"/>
                  </a:cxn>
                  <a:cxn ang="0">
                    <a:pos x="T6" y="T7"/>
                  </a:cxn>
                </a:cxnLst>
                <a:rect l="0" t="0" r="r" b="b"/>
                <a:pathLst>
                  <a:path w="7" h="6">
                    <a:moveTo>
                      <a:pt x="0" y="5"/>
                    </a:moveTo>
                    <a:cubicBezTo>
                      <a:pt x="1" y="3"/>
                      <a:pt x="4" y="3"/>
                      <a:pt x="7" y="0"/>
                    </a:cubicBezTo>
                    <a:cubicBezTo>
                      <a:pt x="7" y="1"/>
                      <a:pt x="5" y="2"/>
                      <a:pt x="6" y="3"/>
                    </a:cubicBezTo>
                    <a:cubicBezTo>
                      <a:pt x="4" y="2"/>
                      <a:pt x="2" y="6"/>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8" name="Freeform 161"/>
              <p:cNvSpPr/>
              <p:nvPr/>
            </p:nvSpPr>
            <p:spPr bwMode="auto">
              <a:xfrm>
                <a:off x="7268" y="4299"/>
                <a:ext cx="14" cy="10"/>
              </a:xfrm>
              <a:custGeom>
                <a:avLst/>
                <a:gdLst>
                  <a:gd name="T0" fmla="*/ 1 w 7"/>
                  <a:gd name="T1" fmla="*/ 5 h 5"/>
                  <a:gd name="T2" fmla="*/ 0 w 7"/>
                  <a:gd name="T3" fmla="*/ 5 h 5"/>
                  <a:gd name="T4" fmla="*/ 3 w 7"/>
                  <a:gd name="T5" fmla="*/ 2 h 5"/>
                  <a:gd name="T6" fmla="*/ 7 w 7"/>
                  <a:gd name="T7" fmla="*/ 2 h 5"/>
                  <a:gd name="T8" fmla="*/ 4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1" y="5"/>
                      <a:pt x="1" y="4"/>
                      <a:pt x="0" y="5"/>
                    </a:cubicBezTo>
                    <a:cubicBezTo>
                      <a:pt x="0" y="3"/>
                      <a:pt x="3" y="3"/>
                      <a:pt x="3" y="2"/>
                    </a:cubicBezTo>
                    <a:cubicBezTo>
                      <a:pt x="4" y="2"/>
                      <a:pt x="6" y="0"/>
                      <a:pt x="7" y="2"/>
                    </a:cubicBezTo>
                    <a:cubicBezTo>
                      <a:pt x="3" y="2"/>
                      <a:pt x="6" y="2"/>
                      <a:pt x="4" y="5"/>
                    </a:cubicBezTo>
                    <a:cubicBezTo>
                      <a:pt x="2" y="5"/>
                      <a:pt x="4" y="3"/>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9" name="Freeform 162"/>
              <p:cNvSpPr/>
              <p:nvPr/>
            </p:nvSpPr>
            <p:spPr bwMode="auto">
              <a:xfrm>
                <a:off x="7364" y="4462"/>
                <a:ext cx="9" cy="5"/>
              </a:xfrm>
              <a:custGeom>
                <a:avLst/>
                <a:gdLst>
                  <a:gd name="T0" fmla="*/ 2 w 5"/>
                  <a:gd name="T1" fmla="*/ 3 h 3"/>
                  <a:gd name="T2" fmla="*/ 3 w 5"/>
                  <a:gd name="T3" fmla="*/ 2 h 3"/>
                  <a:gd name="T4" fmla="*/ 3 w 5"/>
                  <a:gd name="T5" fmla="*/ 0 h 3"/>
                  <a:gd name="T6" fmla="*/ 2 w 5"/>
                  <a:gd name="T7" fmla="*/ 3 h 3"/>
                </a:gdLst>
                <a:ahLst/>
                <a:cxnLst>
                  <a:cxn ang="0">
                    <a:pos x="T0" y="T1"/>
                  </a:cxn>
                  <a:cxn ang="0">
                    <a:pos x="T2" y="T3"/>
                  </a:cxn>
                  <a:cxn ang="0">
                    <a:pos x="T4" y="T5"/>
                  </a:cxn>
                  <a:cxn ang="0">
                    <a:pos x="T6" y="T7"/>
                  </a:cxn>
                </a:cxnLst>
                <a:rect l="0" t="0" r="r" b="b"/>
                <a:pathLst>
                  <a:path w="5" h="3">
                    <a:moveTo>
                      <a:pt x="2" y="3"/>
                    </a:moveTo>
                    <a:cubicBezTo>
                      <a:pt x="1" y="2"/>
                      <a:pt x="2" y="2"/>
                      <a:pt x="3" y="2"/>
                    </a:cubicBezTo>
                    <a:cubicBezTo>
                      <a:pt x="0" y="2"/>
                      <a:pt x="3" y="1"/>
                      <a:pt x="3" y="0"/>
                    </a:cubicBezTo>
                    <a:cubicBezTo>
                      <a:pt x="5" y="0"/>
                      <a:pt x="4"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0" name="Freeform 163"/>
              <p:cNvSpPr/>
              <p:nvPr/>
            </p:nvSpPr>
            <p:spPr bwMode="auto">
              <a:xfrm>
                <a:off x="7360" y="4446"/>
                <a:ext cx="13" cy="6"/>
              </a:xfrm>
              <a:custGeom>
                <a:avLst/>
                <a:gdLst>
                  <a:gd name="T0" fmla="*/ 0 w 7"/>
                  <a:gd name="T1" fmla="*/ 3 h 3"/>
                  <a:gd name="T2" fmla="*/ 7 w 7"/>
                  <a:gd name="T3" fmla="*/ 1 h 3"/>
                  <a:gd name="T4" fmla="*/ 0 w 7"/>
                  <a:gd name="T5" fmla="*/ 3 h 3"/>
                </a:gdLst>
                <a:ahLst/>
                <a:cxnLst>
                  <a:cxn ang="0">
                    <a:pos x="T0" y="T1"/>
                  </a:cxn>
                  <a:cxn ang="0">
                    <a:pos x="T2" y="T3"/>
                  </a:cxn>
                  <a:cxn ang="0">
                    <a:pos x="T4" y="T5"/>
                  </a:cxn>
                </a:cxnLst>
                <a:rect l="0" t="0" r="r" b="b"/>
                <a:pathLst>
                  <a:path w="7" h="3">
                    <a:moveTo>
                      <a:pt x="0" y="3"/>
                    </a:moveTo>
                    <a:cubicBezTo>
                      <a:pt x="1" y="2"/>
                      <a:pt x="6" y="0"/>
                      <a:pt x="7" y="1"/>
                    </a:cubicBezTo>
                    <a:cubicBezTo>
                      <a:pt x="4" y="3"/>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1" name="Freeform 164"/>
              <p:cNvSpPr/>
              <p:nvPr/>
            </p:nvSpPr>
            <p:spPr bwMode="auto">
              <a:xfrm>
                <a:off x="7328" y="4393"/>
                <a:ext cx="11" cy="7"/>
              </a:xfrm>
              <a:custGeom>
                <a:avLst/>
                <a:gdLst>
                  <a:gd name="T0" fmla="*/ 1 w 6"/>
                  <a:gd name="T1" fmla="*/ 4 h 4"/>
                  <a:gd name="T2" fmla="*/ 6 w 6"/>
                  <a:gd name="T3" fmla="*/ 1 h 4"/>
                  <a:gd name="T4" fmla="*/ 1 w 6"/>
                  <a:gd name="T5" fmla="*/ 4 h 4"/>
                </a:gdLst>
                <a:ahLst/>
                <a:cxnLst>
                  <a:cxn ang="0">
                    <a:pos x="T0" y="T1"/>
                  </a:cxn>
                  <a:cxn ang="0">
                    <a:pos x="T2" y="T3"/>
                  </a:cxn>
                  <a:cxn ang="0">
                    <a:pos x="T4" y="T5"/>
                  </a:cxn>
                </a:cxnLst>
                <a:rect l="0" t="0" r="r" b="b"/>
                <a:pathLst>
                  <a:path w="6" h="4">
                    <a:moveTo>
                      <a:pt x="1" y="4"/>
                    </a:moveTo>
                    <a:cubicBezTo>
                      <a:pt x="0" y="3"/>
                      <a:pt x="6" y="0"/>
                      <a:pt x="6" y="1"/>
                    </a:cubicBezTo>
                    <a:cubicBezTo>
                      <a:pt x="4" y="1"/>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2" name="Freeform 165"/>
              <p:cNvSpPr/>
              <p:nvPr/>
            </p:nvSpPr>
            <p:spPr bwMode="auto">
              <a:xfrm>
                <a:off x="7427" y="4546"/>
                <a:ext cx="10" cy="8"/>
              </a:xfrm>
              <a:custGeom>
                <a:avLst/>
                <a:gdLst>
                  <a:gd name="T0" fmla="*/ 0 w 5"/>
                  <a:gd name="T1" fmla="*/ 4 h 4"/>
                  <a:gd name="T2" fmla="*/ 5 w 5"/>
                  <a:gd name="T3" fmla="*/ 0 h 4"/>
                  <a:gd name="T4" fmla="*/ 3 w 5"/>
                  <a:gd name="T5" fmla="*/ 3 h 4"/>
                  <a:gd name="T6" fmla="*/ 0 w 5"/>
                  <a:gd name="T7" fmla="*/ 4 h 4"/>
                </a:gdLst>
                <a:ahLst/>
                <a:cxnLst>
                  <a:cxn ang="0">
                    <a:pos x="T0" y="T1"/>
                  </a:cxn>
                  <a:cxn ang="0">
                    <a:pos x="T2" y="T3"/>
                  </a:cxn>
                  <a:cxn ang="0">
                    <a:pos x="T4" y="T5"/>
                  </a:cxn>
                  <a:cxn ang="0">
                    <a:pos x="T6" y="T7"/>
                  </a:cxn>
                </a:cxnLst>
                <a:rect l="0" t="0" r="r" b="b"/>
                <a:pathLst>
                  <a:path w="5" h="4">
                    <a:moveTo>
                      <a:pt x="0" y="4"/>
                    </a:moveTo>
                    <a:cubicBezTo>
                      <a:pt x="1" y="3"/>
                      <a:pt x="2" y="2"/>
                      <a:pt x="5" y="0"/>
                    </a:cubicBezTo>
                    <a:cubicBezTo>
                      <a:pt x="5" y="2"/>
                      <a:pt x="2" y="1"/>
                      <a:pt x="3" y="3"/>
                    </a:cubicBezTo>
                    <a:cubicBezTo>
                      <a:pt x="2" y="4"/>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3" name="Freeform 166"/>
              <p:cNvSpPr/>
              <p:nvPr/>
            </p:nvSpPr>
            <p:spPr bwMode="auto">
              <a:xfrm>
                <a:off x="7308" y="4345"/>
                <a:ext cx="10" cy="8"/>
              </a:xfrm>
              <a:custGeom>
                <a:avLst/>
                <a:gdLst>
                  <a:gd name="T0" fmla="*/ 0 w 5"/>
                  <a:gd name="T1" fmla="*/ 4 h 4"/>
                  <a:gd name="T2" fmla="*/ 2 w 5"/>
                  <a:gd name="T3" fmla="*/ 3 h 4"/>
                  <a:gd name="T4" fmla="*/ 2 w 5"/>
                  <a:gd name="T5" fmla="*/ 1 h 4"/>
                  <a:gd name="T6" fmla="*/ 5 w 5"/>
                  <a:gd name="T7" fmla="*/ 1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cubicBezTo>
                      <a:pt x="0" y="4"/>
                      <a:pt x="1" y="3"/>
                      <a:pt x="2" y="3"/>
                    </a:cubicBezTo>
                    <a:cubicBezTo>
                      <a:pt x="3" y="2"/>
                      <a:pt x="2" y="2"/>
                      <a:pt x="2" y="1"/>
                    </a:cubicBezTo>
                    <a:cubicBezTo>
                      <a:pt x="4" y="0"/>
                      <a:pt x="4" y="1"/>
                      <a:pt x="5" y="1"/>
                    </a:cubicBezTo>
                    <a:cubicBezTo>
                      <a:pt x="4" y="2"/>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4" name="Freeform 167"/>
              <p:cNvSpPr/>
              <p:nvPr/>
            </p:nvSpPr>
            <p:spPr bwMode="auto">
              <a:xfrm>
                <a:off x="7282" y="4293"/>
                <a:ext cx="9" cy="8"/>
              </a:xfrm>
              <a:custGeom>
                <a:avLst/>
                <a:gdLst>
                  <a:gd name="T0" fmla="*/ 1 w 5"/>
                  <a:gd name="T1" fmla="*/ 4 h 4"/>
                  <a:gd name="T2" fmla="*/ 0 w 5"/>
                  <a:gd name="T3" fmla="*/ 2 h 4"/>
                  <a:gd name="T4" fmla="*/ 4 w 5"/>
                  <a:gd name="T5" fmla="*/ 0 h 4"/>
                  <a:gd name="T6" fmla="*/ 2 w 5"/>
                  <a:gd name="T7" fmla="*/ 2 h 4"/>
                  <a:gd name="T8" fmla="*/ 5 w 5"/>
                  <a:gd name="T9" fmla="*/ 2 h 4"/>
                  <a:gd name="T10" fmla="*/ 1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1" y="4"/>
                    </a:moveTo>
                    <a:cubicBezTo>
                      <a:pt x="0" y="3"/>
                      <a:pt x="1" y="3"/>
                      <a:pt x="0" y="2"/>
                    </a:cubicBezTo>
                    <a:cubicBezTo>
                      <a:pt x="2" y="2"/>
                      <a:pt x="2" y="1"/>
                      <a:pt x="4" y="0"/>
                    </a:cubicBezTo>
                    <a:cubicBezTo>
                      <a:pt x="4" y="1"/>
                      <a:pt x="4" y="1"/>
                      <a:pt x="2" y="2"/>
                    </a:cubicBezTo>
                    <a:cubicBezTo>
                      <a:pt x="3" y="2"/>
                      <a:pt x="4" y="2"/>
                      <a:pt x="5" y="2"/>
                    </a:cubicBezTo>
                    <a:cubicBezTo>
                      <a:pt x="4" y="4"/>
                      <a:pt x="2"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5" name="Freeform 168"/>
              <p:cNvSpPr/>
              <p:nvPr/>
            </p:nvSpPr>
            <p:spPr bwMode="auto">
              <a:xfrm>
                <a:off x="7377" y="4446"/>
                <a:ext cx="12" cy="6"/>
              </a:xfrm>
              <a:custGeom>
                <a:avLst/>
                <a:gdLst>
                  <a:gd name="T0" fmla="*/ 0 w 6"/>
                  <a:gd name="T1" fmla="*/ 2 h 3"/>
                  <a:gd name="T2" fmla="*/ 3 w 6"/>
                  <a:gd name="T3" fmla="*/ 0 h 3"/>
                  <a:gd name="T4" fmla="*/ 6 w 6"/>
                  <a:gd name="T5" fmla="*/ 1 h 3"/>
                  <a:gd name="T6" fmla="*/ 0 w 6"/>
                  <a:gd name="T7" fmla="*/ 2 h 3"/>
                </a:gdLst>
                <a:ahLst/>
                <a:cxnLst>
                  <a:cxn ang="0">
                    <a:pos x="T0" y="T1"/>
                  </a:cxn>
                  <a:cxn ang="0">
                    <a:pos x="T2" y="T3"/>
                  </a:cxn>
                  <a:cxn ang="0">
                    <a:pos x="T4" y="T5"/>
                  </a:cxn>
                  <a:cxn ang="0">
                    <a:pos x="T6" y="T7"/>
                  </a:cxn>
                </a:cxnLst>
                <a:rect l="0" t="0" r="r" b="b"/>
                <a:pathLst>
                  <a:path w="6" h="3">
                    <a:moveTo>
                      <a:pt x="0" y="2"/>
                    </a:moveTo>
                    <a:cubicBezTo>
                      <a:pt x="0" y="1"/>
                      <a:pt x="2" y="1"/>
                      <a:pt x="3" y="0"/>
                    </a:cubicBezTo>
                    <a:cubicBezTo>
                      <a:pt x="4" y="0"/>
                      <a:pt x="5" y="0"/>
                      <a:pt x="6" y="1"/>
                    </a:cubicBezTo>
                    <a:cubicBezTo>
                      <a:pt x="3" y="3"/>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6" name="Freeform 169"/>
              <p:cNvSpPr/>
              <p:nvPr/>
            </p:nvSpPr>
            <p:spPr bwMode="auto">
              <a:xfrm>
                <a:off x="7366" y="4425"/>
                <a:ext cx="11"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0" y="2"/>
                      <a:pt x="4" y="0"/>
                      <a:pt x="6" y="0"/>
                    </a:cubicBezTo>
                    <a:cubicBezTo>
                      <a:pt x="5" y="1"/>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7" name="Freeform 170"/>
              <p:cNvSpPr/>
              <p:nvPr/>
            </p:nvSpPr>
            <p:spPr bwMode="auto">
              <a:xfrm>
                <a:off x="7360" y="4420"/>
                <a:ext cx="17" cy="5"/>
              </a:xfrm>
              <a:custGeom>
                <a:avLst/>
                <a:gdLst>
                  <a:gd name="T0" fmla="*/ 1 w 9"/>
                  <a:gd name="T1" fmla="*/ 3 h 3"/>
                  <a:gd name="T2" fmla="*/ 0 w 9"/>
                  <a:gd name="T3" fmla="*/ 2 h 3"/>
                  <a:gd name="T4" fmla="*/ 8 w 9"/>
                  <a:gd name="T5" fmla="*/ 0 h 3"/>
                  <a:gd name="T6" fmla="*/ 7 w 9"/>
                  <a:gd name="T7" fmla="*/ 2 h 3"/>
                  <a:gd name="T8" fmla="*/ 1 w 9"/>
                  <a:gd name="T9" fmla="*/ 3 h 3"/>
                </a:gdLst>
                <a:ahLst/>
                <a:cxnLst>
                  <a:cxn ang="0">
                    <a:pos x="T0" y="T1"/>
                  </a:cxn>
                  <a:cxn ang="0">
                    <a:pos x="T2" y="T3"/>
                  </a:cxn>
                  <a:cxn ang="0">
                    <a:pos x="T4" y="T5"/>
                  </a:cxn>
                  <a:cxn ang="0">
                    <a:pos x="T6" y="T7"/>
                  </a:cxn>
                  <a:cxn ang="0">
                    <a:pos x="T8" y="T9"/>
                  </a:cxn>
                </a:cxnLst>
                <a:rect l="0" t="0" r="r" b="b"/>
                <a:pathLst>
                  <a:path w="9" h="3">
                    <a:moveTo>
                      <a:pt x="1" y="3"/>
                    </a:moveTo>
                    <a:cubicBezTo>
                      <a:pt x="2" y="2"/>
                      <a:pt x="1" y="3"/>
                      <a:pt x="0" y="2"/>
                    </a:cubicBezTo>
                    <a:cubicBezTo>
                      <a:pt x="3" y="2"/>
                      <a:pt x="5" y="1"/>
                      <a:pt x="8" y="0"/>
                    </a:cubicBezTo>
                    <a:cubicBezTo>
                      <a:pt x="9" y="0"/>
                      <a:pt x="4" y="2"/>
                      <a:pt x="7" y="2"/>
                    </a:cubicBezTo>
                    <a:cubicBezTo>
                      <a:pt x="6" y="3"/>
                      <a:pt x="3"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8" name="Freeform 171"/>
              <p:cNvSpPr/>
              <p:nvPr/>
            </p:nvSpPr>
            <p:spPr bwMode="auto">
              <a:xfrm>
                <a:off x="7389" y="4460"/>
                <a:ext cx="11"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1" y="2"/>
                      <a:pt x="3" y="1"/>
                      <a:pt x="4" y="0"/>
                    </a:cubicBezTo>
                    <a:cubicBezTo>
                      <a:pt x="6" y="1"/>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9" name="Freeform 172"/>
              <p:cNvSpPr/>
              <p:nvPr/>
            </p:nvSpPr>
            <p:spPr bwMode="auto">
              <a:xfrm>
                <a:off x="7410" y="4504"/>
                <a:ext cx="11" cy="7"/>
              </a:xfrm>
              <a:custGeom>
                <a:avLst/>
                <a:gdLst>
                  <a:gd name="T0" fmla="*/ 5 w 6"/>
                  <a:gd name="T1" fmla="*/ 0 h 4"/>
                  <a:gd name="T2" fmla="*/ 6 w 6"/>
                  <a:gd name="T3" fmla="*/ 2 h 4"/>
                  <a:gd name="T4" fmla="*/ 5 w 6"/>
                  <a:gd name="T5" fmla="*/ 0 h 4"/>
                </a:gdLst>
                <a:ahLst/>
                <a:cxnLst>
                  <a:cxn ang="0">
                    <a:pos x="T0" y="T1"/>
                  </a:cxn>
                  <a:cxn ang="0">
                    <a:pos x="T2" y="T3"/>
                  </a:cxn>
                  <a:cxn ang="0">
                    <a:pos x="T4" y="T5"/>
                  </a:cxn>
                </a:cxnLst>
                <a:rect l="0" t="0" r="r" b="b"/>
                <a:pathLst>
                  <a:path w="6" h="4">
                    <a:moveTo>
                      <a:pt x="5" y="0"/>
                    </a:moveTo>
                    <a:cubicBezTo>
                      <a:pt x="4" y="1"/>
                      <a:pt x="5" y="2"/>
                      <a:pt x="6" y="2"/>
                    </a:cubicBezTo>
                    <a:cubicBezTo>
                      <a:pt x="6" y="4"/>
                      <a:pt x="0"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0" name="Freeform 173"/>
              <p:cNvSpPr/>
              <p:nvPr/>
            </p:nvSpPr>
            <p:spPr bwMode="auto">
              <a:xfrm>
                <a:off x="7293" y="4295"/>
                <a:ext cx="8" cy="6"/>
              </a:xfrm>
              <a:custGeom>
                <a:avLst/>
                <a:gdLst>
                  <a:gd name="T0" fmla="*/ 2 w 4"/>
                  <a:gd name="T1" fmla="*/ 3 h 3"/>
                  <a:gd name="T2" fmla="*/ 0 w 4"/>
                  <a:gd name="T3" fmla="*/ 2 h 3"/>
                  <a:gd name="T4" fmla="*/ 4 w 4"/>
                  <a:gd name="T5" fmla="*/ 1 h 3"/>
                  <a:gd name="T6" fmla="*/ 2 w 4"/>
                  <a:gd name="T7" fmla="*/ 2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2" y="0"/>
                      <a:pt x="3" y="1"/>
                      <a:pt x="4" y="1"/>
                    </a:cubicBezTo>
                    <a:cubicBezTo>
                      <a:pt x="4" y="3"/>
                      <a:pt x="2" y="1"/>
                      <a:pt x="2" y="2"/>
                    </a:cubicBezTo>
                    <a:cubicBezTo>
                      <a:pt x="1" y="2"/>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1" name="Freeform 174"/>
              <p:cNvSpPr/>
              <p:nvPr/>
            </p:nvSpPr>
            <p:spPr bwMode="auto">
              <a:xfrm>
                <a:off x="7368" y="4414"/>
                <a:ext cx="9" cy="6"/>
              </a:xfrm>
              <a:custGeom>
                <a:avLst/>
                <a:gdLst>
                  <a:gd name="T0" fmla="*/ 0 w 5"/>
                  <a:gd name="T1" fmla="*/ 3 h 3"/>
                  <a:gd name="T2" fmla="*/ 4 w 5"/>
                  <a:gd name="T3" fmla="*/ 0 h 3"/>
                  <a:gd name="T4" fmla="*/ 0 w 5"/>
                  <a:gd name="T5" fmla="*/ 3 h 3"/>
                </a:gdLst>
                <a:ahLst/>
                <a:cxnLst>
                  <a:cxn ang="0">
                    <a:pos x="T0" y="T1"/>
                  </a:cxn>
                  <a:cxn ang="0">
                    <a:pos x="T2" y="T3"/>
                  </a:cxn>
                  <a:cxn ang="0">
                    <a:pos x="T4" y="T5"/>
                  </a:cxn>
                </a:cxnLst>
                <a:rect l="0" t="0" r="r" b="b"/>
                <a:pathLst>
                  <a:path w="5" h="3">
                    <a:moveTo>
                      <a:pt x="0" y="3"/>
                    </a:moveTo>
                    <a:cubicBezTo>
                      <a:pt x="0" y="2"/>
                      <a:pt x="3" y="1"/>
                      <a:pt x="4" y="0"/>
                    </a:cubicBezTo>
                    <a:cubicBezTo>
                      <a:pt x="5" y="3"/>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2" name="Freeform 175"/>
              <p:cNvSpPr/>
              <p:nvPr/>
            </p:nvSpPr>
            <p:spPr bwMode="auto">
              <a:xfrm>
                <a:off x="7289" y="4282"/>
                <a:ext cx="8" cy="4"/>
              </a:xfrm>
              <a:custGeom>
                <a:avLst/>
                <a:gdLst>
                  <a:gd name="T0" fmla="*/ 0 w 4"/>
                  <a:gd name="T1" fmla="*/ 2 h 2"/>
                  <a:gd name="T2" fmla="*/ 2 w 4"/>
                  <a:gd name="T3" fmla="*/ 0 h 2"/>
                  <a:gd name="T4" fmla="*/ 4 w 4"/>
                  <a:gd name="T5" fmla="*/ 2 h 2"/>
                  <a:gd name="T6" fmla="*/ 0 w 4"/>
                  <a:gd name="T7" fmla="*/ 2 h 2"/>
                </a:gdLst>
                <a:ahLst/>
                <a:cxnLst>
                  <a:cxn ang="0">
                    <a:pos x="T0" y="T1"/>
                  </a:cxn>
                  <a:cxn ang="0">
                    <a:pos x="T2" y="T3"/>
                  </a:cxn>
                  <a:cxn ang="0">
                    <a:pos x="T4" y="T5"/>
                  </a:cxn>
                  <a:cxn ang="0">
                    <a:pos x="T6" y="T7"/>
                  </a:cxn>
                </a:cxnLst>
                <a:rect l="0" t="0" r="r" b="b"/>
                <a:pathLst>
                  <a:path w="4" h="2">
                    <a:moveTo>
                      <a:pt x="0" y="2"/>
                    </a:moveTo>
                    <a:cubicBezTo>
                      <a:pt x="0" y="1"/>
                      <a:pt x="1" y="1"/>
                      <a:pt x="2" y="0"/>
                    </a:cubicBezTo>
                    <a:cubicBezTo>
                      <a:pt x="3" y="1"/>
                      <a:pt x="4" y="1"/>
                      <a:pt x="4" y="2"/>
                    </a:cubicBezTo>
                    <a:cubicBezTo>
                      <a:pt x="3"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3" name="Freeform 176"/>
              <p:cNvSpPr/>
              <p:nvPr/>
            </p:nvSpPr>
            <p:spPr bwMode="auto">
              <a:xfrm>
                <a:off x="7385" y="4435"/>
                <a:ext cx="8" cy="6"/>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1"/>
                      <a:pt x="4" y="0"/>
                      <a:pt x="4" y="1"/>
                    </a:cubicBezTo>
                    <a:cubicBezTo>
                      <a:pt x="2" y="3"/>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4" name="Freeform 177"/>
              <p:cNvSpPr/>
              <p:nvPr/>
            </p:nvSpPr>
            <p:spPr bwMode="auto">
              <a:xfrm>
                <a:off x="7301" y="4291"/>
                <a:ext cx="11" cy="8"/>
              </a:xfrm>
              <a:custGeom>
                <a:avLst/>
                <a:gdLst>
                  <a:gd name="T0" fmla="*/ 1 w 6"/>
                  <a:gd name="T1" fmla="*/ 4 h 4"/>
                  <a:gd name="T2" fmla="*/ 2 w 6"/>
                  <a:gd name="T3" fmla="*/ 1 h 4"/>
                  <a:gd name="T4" fmla="*/ 5 w 6"/>
                  <a:gd name="T5" fmla="*/ 2 h 4"/>
                  <a:gd name="T6" fmla="*/ 1 w 6"/>
                  <a:gd name="T7" fmla="*/ 4 h 4"/>
                </a:gdLst>
                <a:ahLst/>
                <a:cxnLst>
                  <a:cxn ang="0">
                    <a:pos x="T0" y="T1"/>
                  </a:cxn>
                  <a:cxn ang="0">
                    <a:pos x="T2" y="T3"/>
                  </a:cxn>
                  <a:cxn ang="0">
                    <a:pos x="T4" y="T5"/>
                  </a:cxn>
                  <a:cxn ang="0">
                    <a:pos x="T6" y="T7"/>
                  </a:cxn>
                </a:cxnLst>
                <a:rect l="0" t="0" r="r" b="b"/>
                <a:pathLst>
                  <a:path w="6" h="4">
                    <a:moveTo>
                      <a:pt x="1" y="4"/>
                    </a:moveTo>
                    <a:cubicBezTo>
                      <a:pt x="0" y="3"/>
                      <a:pt x="4" y="2"/>
                      <a:pt x="2" y="1"/>
                    </a:cubicBezTo>
                    <a:cubicBezTo>
                      <a:pt x="4" y="0"/>
                      <a:pt x="4" y="2"/>
                      <a:pt x="5" y="2"/>
                    </a:cubicBezTo>
                    <a:cubicBezTo>
                      <a:pt x="6" y="3"/>
                      <a:pt x="2"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5" name="Freeform 178"/>
              <p:cNvSpPr/>
              <p:nvPr/>
            </p:nvSpPr>
            <p:spPr bwMode="auto">
              <a:xfrm>
                <a:off x="7310" y="4309"/>
                <a:ext cx="12" cy="7"/>
              </a:xfrm>
              <a:custGeom>
                <a:avLst/>
                <a:gdLst>
                  <a:gd name="T0" fmla="*/ 6 w 6"/>
                  <a:gd name="T1" fmla="*/ 3 h 4"/>
                  <a:gd name="T2" fmla="*/ 3 w 6"/>
                  <a:gd name="T3" fmla="*/ 4 h 4"/>
                  <a:gd name="T4" fmla="*/ 6 w 6"/>
                  <a:gd name="T5" fmla="*/ 3 h 4"/>
                </a:gdLst>
                <a:ahLst/>
                <a:cxnLst>
                  <a:cxn ang="0">
                    <a:pos x="T0" y="T1"/>
                  </a:cxn>
                  <a:cxn ang="0">
                    <a:pos x="T2" y="T3"/>
                  </a:cxn>
                  <a:cxn ang="0">
                    <a:pos x="T4" y="T5"/>
                  </a:cxn>
                </a:cxnLst>
                <a:rect l="0" t="0" r="r" b="b"/>
                <a:pathLst>
                  <a:path w="6" h="4">
                    <a:moveTo>
                      <a:pt x="6" y="3"/>
                    </a:moveTo>
                    <a:cubicBezTo>
                      <a:pt x="6" y="3"/>
                      <a:pt x="3" y="3"/>
                      <a:pt x="3" y="4"/>
                    </a:cubicBezTo>
                    <a:cubicBezTo>
                      <a:pt x="0" y="4"/>
                      <a:pt x="6" y="0"/>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6" name="Freeform 179"/>
              <p:cNvSpPr/>
              <p:nvPr/>
            </p:nvSpPr>
            <p:spPr bwMode="auto">
              <a:xfrm>
                <a:off x="7408" y="4458"/>
                <a:ext cx="6" cy="8"/>
              </a:xfrm>
              <a:custGeom>
                <a:avLst/>
                <a:gdLst>
                  <a:gd name="T0" fmla="*/ 0 w 3"/>
                  <a:gd name="T1" fmla="*/ 4 h 4"/>
                  <a:gd name="T2" fmla="*/ 3 w 3"/>
                  <a:gd name="T3" fmla="*/ 0 h 4"/>
                  <a:gd name="T4" fmla="*/ 0 w 3"/>
                  <a:gd name="T5" fmla="*/ 4 h 4"/>
                </a:gdLst>
                <a:ahLst/>
                <a:cxnLst>
                  <a:cxn ang="0">
                    <a:pos x="T0" y="T1"/>
                  </a:cxn>
                  <a:cxn ang="0">
                    <a:pos x="T2" y="T3"/>
                  </a:cxn>
                  <a:cxn ang="0">
                    <a:pos x="T4" y="T5"/>
                  </a:cxn>
                </a:cxnLst>
                <a:rect l="0" t="0" r="r" b="b"/>
                <a:pathLst>
                  <a:path w="3" h="4">
                    <a:moveTo>
                      <a:pt x="0" y="4"/>
                    </a:moveTo>
                    <a:cubicBezTo>
                      <a:pt x="0" y="2"/>
                      <a:pt x="1" y="1"/>
                      <a:pt x="3" y="0"/>
                    </a:cubicBezTo>
                    <a:cubicBezTo>
                      <a:pt x="3" y="1"/>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7" name="Freeform 180"/>
              <p:cNvSpPr/>
              <p:nvPr/>
            </p:nvSpPr>
            <p:spPr bwMode="auto">
              <a:xfrm>
                <a:off x="7307" y="4286"/>
                <a:ext cx="7" cy="9"/>
              </a:xfrm>
              <a:custGeom>
                <a:avLst/>
                <a:gdLst>
                  <a:gd name="T0" fmla="*/ 2 w 4"/>
                  <a:gd name="T1" fmla="*/ 1 h 5"/>
                  <a:gd name="T2" fmla="*/ 4 w 4"/>
                  <a:gd name="T3" fmla="*/ 1 h 5"/>
                  <a:gd name="T4" fmla="*/ 2 w 4"/>
                  <a:gd name="T5" fmla="*/ 3 h 5"/>
                  <a:gd name="T6" fmla="*/ 3 w 4"/>
                  <a:gd name="T7" fmla="*/ 3 h 5"/>
                  <a:gd name="T8" fmla="*/ 2 w 4"/>
                  <a:gd name="T9" fmla="*/ 1 h 5"/>
                </a:gdLst>
                <a:ahLst/>
                <a:cxnLst>
                  <a:cxn ang="0">
                    <a:pos x="T0" y="T1"/>
                  </a:cxn>
                  <a:cxn ang="0">
                    <a:pos x="T2" y="T3"/>
                  </a:cxn>
                  <a:cxn ang="0">
                    <a:pos x="T4" y="T5"/>
                  </a:cxn>
                  <a:cxn ang="0">
                    <a:pos x="T6" y="T7"/>
                  </a:cxn>
                  <a:cxn ang="0">
                    <a:pos x="T8" y="T9"/>
                  </a:cxn>
                </a:cxnLst>
                <a:rect l="0" t="0" r="r" b="b"/>
                <a:pathLst>
                  <a:path w="4" h="5">
                    <a:moveTo>
                      <a:pt x="2" y="1"/>
                    </a:moveTo>
                    <a:cubicBezTo>
                      <a:pt x="3" y="0"/>
                      <a:pt x="2" y="2"/>
                      <a:pt x="4" y="1"/>
                    </a:cubicBezTo>
                    <a:cubicBezTo>
                      <a:pt x="4" y="2"/>
                      <a:pt x="3" y="2"/>
                      <a:pt x="2" y="3"/>
                    </a:cubicBezTo>
                    <a:cubicBezTo>
                      <a:pt x="2" y="3"/>
                      <a:pt x="2" y="3"/>
                      <a:pt x="3" y="3"/>
                    </a:cubicBezTo>
                    <a:cubicBezTo>
                      <a:pt x="2" y="5"/>
                      <a:pt x="0"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8" name="Freeform 181"/>
              <p:cNvSpPr/>
              <p:nvPr/>
            </p:nvSpPr>
            <p:spPr bwMode="auto">
              <a:xfrm>
                <a:off x="7322" y="4301"/>
                <a:ext cx="9" cy="8"/>
              </a:xfrm>
              <a:custGeom>
                <a:avLst/>
                <a:gdLst>
                  <a:gd name="T0" fmla="*/ 0 w 5"/>
                  <a:gd name="T1" fmla="*/ 4 h 4"/>
                  <a:gd name="T2" fmla="*/ 0 w 5"/>
                  <a:gd name="T3" fmla="*/ 1 h 4"/>
                  <a:gd name="T4" fmla="*/ 5 w 5"/>
                  <a:gd name="T5" fmla="*/ 0 h 4"/>
                  <a:gd name="T6" fmla="*/ 5 w 5"/>
                  <a:gd name="T7" fmla="*/ 3 h 4"/>
                  <a:gd name="T8" fmla="*/ 3 w 5"/>
                  <a:gd name="T9" fmla="*/ 3 h 4"/>
                  <a:gd name="T10" fmla="*/ 0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0" y="4"/>
                    </a:moveTo>
                    <a:cubicBezTo>
                      <a:pt x="1" y="2"/>
                      <a:pt x="0" y="2"/>
                      <a:pt x="0" y="1"/>
                    </a:cubicBezTo>
                    <a:cubicBezTo>
                      <a:pt x="2" y="1"/>
                      <a:pt x="3" y="1"/>
                      <a:pt x="5" y="0"/>
                    </a:cubicBezTo>
                    <a:cubicBezTo>
                      <a:pt x="3" y="2"/>
                      <a:pt x="3" y="2"/>
                      <a:pt x="5" y="3"/>
                    </a:cubicBezTo>
                    <a:cubicBezTo>
                      <a:pt x="4" y="4"/>
                      <a:pt x="3" y="3"/>
                      <a:pt x="3" y="3"/>
                    </a:cubicBezTo>
                    <a:cubicBezTo>
                      <a:pt x="2" y="4"/>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9" name="Freeform 182"/>
              <p:cNvSpPr/>
              <p:nvPr/>
            </p:nvSpPr>
            <p:spPr bwMode="auto">
              <a:xfrm>
                <a:off x="7316" y="4286"/>
                <a:ext cx="6" cy="5"/>
              </a:xfrm>
              <a:custGeom>
                <a:avLst/>
                <a:gdLst>
                  <a:gd name="T0" fmla="*/ 3 w 3"/>
                  <a:gd name="T1" fmla="*/ 2 h 3"/>
                  <a:gd name="T2" fmla="*/ 0 w 3"/>
                  <a:gd name="T3" fmla="*/ 3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2" y="2"/>
                      <a:pt x="1" y="2"/>
                      <a:pt x="0" y="3"/>
                    </a:cubicBezTo>
                    <a:cubicBezTo>
                      <a:pt x="1" y="2"/>
                      <a:pt x="0" y="1"/>
                      <a:pt x="0" y="1"/>
                    </a:cubicBezTo>
                    <a:cubicBezTo>
                      <a:pt x="1" y="0"/>
                      <a:pt x="3"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0" name="Freeform 183"/>
              <p:cNvSpPr/>
              <p:nvPr/>
            </p:nvSpPr>
            <p:spPr bwMode="auto">
              <a:xfrm>
                <a:off x="7364" y="4356"/>
                <a:ext cx="6" cy="8"/>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1" y="4"/>
                      <a:pt x="0" y="1"/>
                      <a:pt x="3" y="0"/>
                    </a:cubicBez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1" name="Freeform 184"/>
              <p:cNvSpPr/>
              <p:nvPr/>
            </p:nvSpPr>
            <p:spPr bwMode="auto">
              <a:xfrm>
                <a:off x="7408" y="4425"/>
                <a:ext cx="9" cy="6"/>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0" y="1"/>
                      <a:pt x="3" y="2"/>
                      <a:pt x="5" y="0"/>
                    </a:cubicBezTo>
                    <a:cubicBezTo>
                      <a:pt x="5"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2" name="Freeform 185"/>
              <p:cNvSpPr/>
              <p:nvPr/>
            </p:nvSpPr>
            <p:spPr bwMode="auto">
              <a:xfrm>
                <a:off x="7525" y="4613"/>
                <a:ext cx="9" cy="6"/>
              </a:xfrm>
              <a:custGeom>
                <a:avLst/>
                <a:gdLst>
                  <a:gd name="T0" fmla="*/ 1 w 5"/>
                  <a:gd name="T1" fmla="*/ 3 h 3"/>
                  <a:gd name="T2" fmla="*/ 5 w 5"/>
                  <a:gd name="T3" fmla="*/ 0 h 3"/>
                  <a:gd name="T4" fmla="*/ 1 w 5"/>
                  <a:gd name="T5" fmla="*/ 3 h 3"/>
                </a:gdLst>
                <a:ahLst/>
                <a:cxnLst>
                  <a:cxn ang="0">
                    <a:pos x="T0" y="T1"/>
                  </a:cxn>
                  <a:cxn ang="0">
                    <a:pos x="T2" y="T3"/>
                  </a:cxn>
                  <a:cxn ang="0">
                    <a:pos x="T4" y="T5"/>
                  </a:cxn>
                </a:cxnLst>
                <a:rect l="0" t="0" r="r" b="b"/>
                <a:pathLst>
                  <a:path w="5" h="3">
                    <a:moveTo>
                      <a:pt x="1" y="3"/>
                    </a:moveTo>
                    <a:cubicBezTo>
                      <a:pt x="0" y="1"/>
                      <a:pt x="3" y="1"/>
                      <a:pt x="5" y="0"/>
                    </a:cubicBezTo>
                    <a:cubicBezTo>
                      <a:pt x="5"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3" name="Freeform 186"/>
              <p:cNvSpPr/>
              <p:nvPr/>
            </p:nvSpPr>
            <p:spPr bwMode="auto">
              <a:xfrm>
                <a:off x="7293" y="4222"/>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0"/>
                      <a:pt x="3" y="1"/>
                      <a:pt x="5" y="0"/>
                    </a:cubicBezTo>
                    <a:cubicBezTo>
                      <a:pt x="5" y="1"/>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4" name="Freeform 187"/>
              <p:cNvSpPr/>
              <p:nvPr/>
            </p:nvSpPr>
            <p:spPr bwMode="auto">
              <a:xfrm>
                <a:off x="7328" y="4265"/>
                <a:ext cx="7" cy="5"/>
              </a:xfrm>
              <a:custGeom>
                <a:avLst/>
                <a:gdLst>
                  <a:gd name="T0" fmla="*/ 0 w 4"/>
                  <a:gd name="T1" fmla="*/ 3 h 3"/>
                  <a:gd name="T2" fmla="*/ 3 w 4"/>
                  <a:gd name="T3" fmla="*/ 0 h 3"/>
                  <a:gd name="T4" fmla="*/ 2 w 4"/>
                  <a:gd name="T5" fmla="*/ 3 h 3"/>
                  <a:gd name="T6" fmla="*/ 0 w 4"/>
                  <a:gd name="T7" fmla="*/ 3 h 3"/>
                </a:gdLst>
                <a:ahLst/>
                <a:cxnLst>
                  <a:cxn ang="0">
                    <a:pos x="T0" y="T1"/>
                  </a:cxn>
                  <a:cxn ang="0">
                    <a:pos x="T2" y="T3"/>
                  </a:cxn>
                  <a:cxn ang="0">
                    <a:pos x="T4" y="T5"/>
                  </a:cxn>
                  <a:cxn ang="0">
                    <a:pos x="T6" y="T7"/>
                  </a:cxn>
                </a:cxnLst>
                <a:rect l="0" t="0" r="r" b="b"/>
                <a:pathLst>
                  <a:path w="4" h="3">
                    <a:moveTo>
                      <a:pt x="0" y="3"/>
                    </a:moveTo>
                    <a:cubicBezTo>
                      <a:pt x="1" y="2"/>
                      <a:pt x="2" y="1"/>
                      <a:pt x="3" y="0"/>
                    </a:cubicBezTo>
                    <a:cubicBezTo>
                      <a:pt x="4" y="1"/>
                      <a:pt x="1" y="2"/>
                      <a:pt x="2" y="3"/>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5" name="Freeform 188"/>
              <p:cNvSpPr/>
              <p:nvPr/>
            </p:nvSpPr>
            <p:spPr bwMode="auto">
              <a:xfrm>
                <a:off x="7505" y="4559"/>
                <a:ext cx="10" cy="6"/>
              </a:xfrm>
              <a:custGeom>
                <a:avLst/>
                <a:gdLst>
                  <a:gd name="T0" fmla="*/ 5 w 5"/>
                  <a:gd name="T1" fmla="*/ 0 h 3"/>
                  <a:gd name="T2" fmla="*/ 0 w 5"/>
                  <a:gd name="T3" fmla="*/ 3 h 3"/>
                  <a:gd name="T4" fmla="*/ 5 w 5"/>
                  <a:gd name="T5" fmla="*/ 0 h 3"/>
                </a:gdLst>
                <a:ahLst/>
                <a:cxnLst>
                  <a:cxn ang="0">
                    <a:pos x="T0" y="T1"/>
                  </a:cxn>
                  <a:cxn ang="0">
                    <a:pos x="T2" y="T3"/>
                  </a:cxn>
                  <a:cxn ang="0">
                    <a:pos x="T4" y="T5"/>
                  </a:cxn>
                </a:cxnLst>
                <a:rect l="0" t="0" r="r" b="b"/>
                <a:pathLst>
                  <a:path w="5" h="3">
                    <a:moveTo>
                      <a:pt x="5" y="0"/>
                    </a:moveTo>
                    <a:cubicBezTo>
                      <a:pt x="4" y="1"/>
                      <a:pt x="2" y="2"/>
                      <a:pt x="0" y="3"/>
                    </a:cubicBezTo>
                    <a:cubicBezTo>
                      <a:pt x="0" y="2"/>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6" name="Freeform 189"/>
              <p:cNvSpPr/>
              <p:nvPr/>
            </p:nvSpPr>
            <p:spPr bwMode="auto">
              <a:xfrm>
                <a:off x="7307" y="4215"/>
                <a:ext cx="11" cy="6"/>
              </a:xfrm>
              <a:custGeom>
                <a:avLst/>
                <a:gdLst>
                  <a:gd name="T0" fmla="*/ 1 w 6"/>
                  <a:gd name="T1" fmla="*/ 3 h 3"/>
                  <a:gd name="T2" fmla="*/ 0 w 6"/>
                  <a:gd name="T3" fmla="*/ 2 h 3"/>
                  <a:gd name="T4" fmla="*/ 1 w 6"/>
                  <a:gd name="T5" fmla="*/ 1 h 3"/>
                  <a:gd name="T6" fmla="*/ 5 w 6"/>
                  <a:gd name="T7" fmla="*/ 0 h 3"/>
                  <a:gd name="T8" fmla="*/ 1 w 6"/>
                  <a:gd name="T9" fmla="*/ 3 h 3"/>
                </a:gdLst>
                <a:ahLst/>
                <a:cxnLst>
                  <a:cxn ang="0">
                    <a:pos x="T0" y="T1"/>
                  </a:cxn>
                  <a:cxn ang="0">
                    <a:pos x="T2" y="T3"/>
                  </a:cxn>
                  <a:cxn ang="0">
                    <a:pos x="T4" y="T5"/>
                  </a:cxn>
                  <a:cxn ang="0">
                    <a:pos x="T6" y="T7"/>
                  </a:cxn>
                  <a:cxn ang="0">
                    <a:pos x="T8" y="T9"/>
                  </a:cxn>
                </a:cxnLst>
                <a:rect l="0" t="0" r="r" b="b"/>
                <a:pathLst>
                  <a:path w="6" h="3">
                    <a:moveTo>
                      <a:pt x="1" y="3"/>
                    </a:moveTo>
                    <a:cubicBezTo>
                      <a:pt x="0" y="2"/>
                      <a:pt x="0" y="2"/>
                      <a:pt x="0" y="2"/>
                    </a:cubicBezTo>
                    <a:cubicBezTo>
                      <a:pt x="1" y="2"/>
                      <a:pt x="1" y="2"/>
                      <a:pt x="1" y="1"/>
                    </a:cubicBezTo>
                    <a:cubicBezTo>
                      <a:pt x="3" y="2"/>
                      <a:pt x="2" y="1"/>
                      <a:pt x="5" y="0"/>
                    </a:cubicBezTo>
                    <a:cubicBezTo>
                      <a:pt x="6" y="2"/>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7" name="Freeform 190"/>
              <p:cNvSpPr/>
              <p:nvPr/>
            </p:nvSpPr>
            <p:spPr bwMode="auto">
              <a:xfrm>
                <a:off x="7513" y="4536"/>
                <a:ext cx="59" cy="23"/>
              </a:xfrm>
              <a:custGeom>
                <a:avLst/>
                <a:gdLst>
                  <a:gd name="T0" fmla="*/ 0 w 31"/>
                  <a:gd name="T1" fmla="*/ 12 h 12"/>
                  <a:gd name="T2" fmla="*/ 31 w 31"/>
                  <a:gd name="T3" fmla="*/ 0 h 12"/>
                  <a:gd name="T4" fmla="*/ 21 w 31"/>
                  <a:gd name="T5" fmla="*/ 6 h 12"/>
                  <a:gd name="T6" fmla="*/ 20 w 31"/>
                  <a:gd name="T7" fmla="*/ 4 h 12"/>
                  <a:gd name="T8" fmla="*/ 0 w 31"/>
                  <a:gd name="T9" fmla="*/ 12 h 12"/>
                </a:gdLst>
                <a:ahLst/>
                <a:cxnLst>
                  <a:cxn ang="0">
                    <a:pos x="T0" y="T1"/>
                  </a:cxn>
                  <a:cxn ang="0">
                    <a:pos x="T2" y="T3"/>
                  </a:cxn>
                  <a:cxn ang="0">
                    <a:pos x="T4" y="T5"/>
                  </a:cxn>
                  <a:cxn ang="0">
                    <a:pos x="T6" y="T7"/>
                  </a:cxn>
                  <a:cxn ang="0">
                    <a:pos x="T8" y="T9"/>
                  </a:cxn>
                </a:cxnLst>
                <a:rect l="0" t="0" r="r" b="b"/>
                <a:pathLst>
                  <a:path w="31" h="12">
                    <a:moveTo>
                      <a:pt x="0" y="12"/>
                    </a:moveTo>
                    <a:cubicBezTo>
                      <a:pt x="7" y="6"/>
                      <a:pt x="22" y="3"/>
                      <a:pt x="31" y="0"/>
                    </a:cubicBezTo>
                    <a:cubicBezTo>
                      <a:pt x="31" y="1"/>
                      <a:pt x="23" y="3"/>
                      <a:pt x="21" y="6"/>
                    </a:cubicBezTo>
                    <a:cubicBezTo>
                      <a:pt x="18" y="6"/>
                      <a:pt x="23" y="4"/>
                      <a:pt x="20" y="4"/>
                    </a:cubicBezTo>
                    <a:cubicBezTo>
                      <a:pt x="14" y="10"/>
                      <a:pt x="6" y="11"/>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8" name="Freeform 191"/>
              <p:cNvSpPr/>
              <p:nvPr/>
            </p:nvSpPr>
            <p:spPr bwMode="auto">
              <a:xfrm>
                <a:off x="7406" y="4376"/>
                <a:ext cx="13" cy="5"/>
              </a:xfrm>
              <a:custGeom>
                <a:avLst/>
                <a:gdLst>
                  <a:gd name="T0" fmla="*/ 1 w 7"/>
                  <a:gd name="T1" fmla="*/ 2 h 3"/>
                  <a:gd name="T2" fmla="*/ 5 w 7"/>
                  <a:gd name="T3" fmla="*/ 2 h 3"/>
                  <a:gd name="T4" fmla="*/ 1 w 7"/>
                  <a:gd name="T5" fmla="*/ 2 h 3"/>
                </a:gdLst>
                <a:ahLst/>
                <a:cxnLst>
                  <a:cxn ang="0">
                    <a:pos x="T0" y="T1"/>
                  </a:cxn>
                  <a:cxn ang="0">
                    <a:pos x="T2" y="T3"/>
                  </a:cxn>
                  <a:cxn ang="0">
                    <a:pos x="T4" y="T5"/>
                  </a:cxn>
                </a:cxnLst>
                <a:rect l="0" t="0" r="r" b="b"/>
                <a:pathLst>
                  <a:path w="7" h="3">
                    <a:moveTo>
                      <a:pt x="1" y="2"/>
                    </a:moveTo>
                    <a:cubicBezTo>
                      <a:pt x="0" y="0"/>
                      <a:pt x="7" y="0"/>
                      <a:pt x="5" y="2"/>
                    </a:cubicBezTo>
                    <a:cubicBezTo>
                      <a:pt x="4" y="3"/>
                      <a:pt x="4"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9" name="Freeform 192"/>
              <p:cNvSpPr/>
              <p:nvPr/>
            </p:nvSpPr>
            <p:spPr bwMode="auto">
              <a:xfrm>
                <a:off x="7389" y="4332"/>
                <a:ext cx="19" cy="7"/>
              </a:xfrm>
              <a:custGeom>
                <a:avLst/>
                <a:gdLst>
                  <a:gd name="T0" fmla="*/ 0 w 10"/>
                  <a:gd name="T1" fmla="*/ 3 h 4"/>
                  <a:gd name="T2" fmla="*/ 10 w 10"/>
                  <a:gd name="T3" fmla="*/ 0 h 4"/>
                  <a:gd name="T4" fmla="*/ 3 w 10"/>
                  <a:gd name="T5" fmla="*/ 4 h 4"/>
                  <a:gd name="T6" fmla="*/ 0 w 10"/>
                  <a:gd name="T7" fmla="*/ 3 h 4"/>
                </a:gdLst>
                <a:ahLst/>
                <a:cxnLst>
                  <a:cxn ang="0">
                    <a:pos x="T0" y="T1"/>
                  </a:cxn>
                  <a:cxn ang="0">
                    <a:pos x="T2" y="T3"/>
                  </a:cxn>
                  <a:cxn ang="0">
                    <a:pos x="T4" y="T5"/>
                  </a:cxn>
                  <a:cxn ang="0">
                    <a:pos x="T6" y="T7"/>
                  </a:cxn>
                </a:cxnLst>
                <a:rect l="0" t="0" r="r" b="b"/>
                <a:pathLst>
                  <a:path w="10" h="4">
                    <a:moveTo>
                      <a:pt x="0" y="3"/>
                    </a:moveTo>
                    <a:cubicBezTo>
                      <a:pt x="2" y="2"/>
                      <a:pt x="6" y="1"/>
                      <a:pt x="10" y="0"/>
                    </a:cubicBezTo>
                    <a:cubicBezTo>
                      <a:pt x="9" y="2"/>
                      <a:pt x="3" y="2"/>
                      <a:pt x="3" y="4"/>
                    </a:cubicBezTo>
                    <a:cubicBezTo>
                      <a:pt x="1" y="4"/>
                      <a:pt x="0"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0" name="Freeform 193"/>
              <p:cNvSpPr/>
              <p:nvPr/>
            </p:nvSpPr>
            <p:spPr bwMode="auto">
              <a:xfrm>
                <a:off x="7316" y="4207"/>
                <a:ext cx="17" cy="12"/>
              </a:xfrm>
              <a:custGeom>
                <a:avLst/>
                <a:gdLst>
                  <a:gd name="T0" fmla="*/ 3 w 9"/>
                  <a:gd name="T1" fmla="*/ 2 h 6"/>
                  <a:gd name="T2" fmla="*/ 3 w 9"/>
                  <a:gd name="T3" fmla="*/ 4 h 6"/>
                  <a:gd name="T4" fmla="*/ 5 w 9"/>
                  <a:gd name="T5" fmla="*/ 1 h 6"/>
                  <a:gd name="T6" fmla="*/ 9 w 9"/>
                  <a:gd name="T7" fmla="*/ 1 h 6"/>
                  <a:gd name="T8" fmla="*/ 4 w 9"/>
                  <a:gd name="T9" fmla="*/ 5 h 6"/>
                  <a:gd name="T10" fmla="*/ 3 w 9"/>
                  <a:gd name="T11" fmla="*/ 2 h 6"/>
                </a:gdLst>
                <a:ahLst/>
                <a:cxnLst>
                  <a:cxn ang="0">
                    <a:pos x="T0" y="T1"/>
                  </a:cxn>
                  <a:cxn ang="0">
                    <a:pos x="T2" y="T3"/>
                  </a:cxn>
                  <a:cxn ang="0">
                    <a:pos x="T4" y="T5"/>
                  </a:cxn>
                  <a:cxn ang="0">
                    <a:pos x="T6" y="T7"/>
                  </a:cxn>
                  <a:cxn ang="0">
                    <a:pos x="T8" y="T9"/>
                  </a:cxn>
                  <a:cxn ang="0">
                    <a:pos x="T10" y="T11"/>
                  </a:cxn>
                </a:cxnLst>
                <a:rect l="0" t="0" r="r" b="b"/>
                <a:pathLst>
                  <a:path w="9" h="6">
                    <a:moveTo>
                      <a:pt x="3" y="2"/>
                    </a:moveTo>
                    <a:cubicBezTo>
                      <a:pt x="4" y="3"/>
                      <a:pt x="2" y="3"/>
                      <a:pt x="3" y="4"/>
                    </a:cubicBezTo>
                    <a:cubicBezTo>
                      <a:pt x="5" y="3"/>
                      <a:pt x="4" y="2"/>
                      <a:pt x="5" y="1"/>
                    </a:cubicBezTo>
                    <a:cubicBezTo>
                      <a:pt x="6" y="2"/>
                      <a:pt x="9" y="0"/>
                      <a:pt x="9" y="1"/>
                    </a:cubicBezTo>
                    <a:cubicBezTo>
                      <a:pt x="6" y="2"/>
                      <a:pt x="4" y="4"/>
                      <a:pt x="4" y="5"/>
                    </a:cubicBezTo>
                    <a:cubicBezTo>
                      <a:pt x="2" y="6"/>
                      <a:pt x="0" y="4"/>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1" name="Freeform 194"/>
              <p:cNvSpPr/>
              <p:nvPr/>
            </p:nvSpPr>
            <p:spPr bwMode="auto">
              <a:xfrm>
                <a:off x="7442" y="4412"/>
                <a:ext cx="8" cy="6"/>
              </a:xfrm>
              <a:custGeom>
                <a:avLst/>
                <a:gdLst>
                  <a:gd name="T0" fmla="*/ 0 w 4"/>
                  <a:gd name="T1" fmla="*/ 3 h 3"/>
                  <a:gd name="T2" fmla="*/ 3 w 4"/>
                  <a:gd name="T3" fmla="*/ 0 h 3"/>
                  <a:gd name="T4" fmla="*/ 4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1" y="2"/>
                      <a:pt x="1" y="1"/>
                      <a:pt x="3" y="0"/>
                    </a:cubicBezTo>
                    <a:cubicBezTo>
                      <a:pt x="3" y="1"/>
                      <a:pt x="3" y="1"/>
                      <a:pt x="4" y="1"/>
                    </a:cubicBezTo>
                    <a:cubicBezTo>
                      <a:pt x="4"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2" name="Freeform 195"/>
              <p:cNvSpPr/>
              <p:nvPr/>
            </p:nvSpPr>
            <p:spPr bwMode="auto">
              <a:xfrm>
                <a:off x="7351" y="4251"/>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1" y="0"/>
                      <a:pt x="4" y="1"/>
                      <a:pt x="5" y="1"/>
                    </a:cubicBezTo>
                    <a:cubicBezTo>
                      <a:pt x="4" y="3"/>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3" name="Freeform 196"/>
              <p:cNvSpPr/>
              <p:nvPr/>
            </p:nvSpPr>
            <p:spPr bwMode="auto">
              <a:xfrm>
                <a:off x="7394" y="4314"/>
                <a:ext cx="12" cy="16"/>
              </a:xfrm>
              <a:custGeom>
                <a:avLst/>
                <a:gdLst>
                  <a:gd name="T0" fmla="*/ 0 w 6"/>
                  <a:gd name="T1" fmla="*/ 6 h 8"/>
                  <a:gd name="T2" fmla="*/ 5 w 6"/>
                  <a:gd name="T3" fmla="*/ 0 h 8"/>
                  <a:gd name="T4" fmla="*/ 6 w 6"/>
                  <a:gd name="T5" fmla="*/ 2 h 8"/>
                  <a:gd name="T6" fmla="*/ 3 w 6"/>
                  <a:gd name="T7" fmla="*/ 6 h 8"/>
                  <a:gd name="T8" fmla="*/ 0 w 6"/>
                  <a:gd name="T9" fmla="*/ 6 h 8"/>
                </a:gdLst>
                <a:ahLst/>
                <a:cxnLst>
                  <a:cxn ang="0">
                    <a:pos x="T0" y="T1"/>
                  </a:cxn>
                  <a:cxn ang="0">
                    <a:pos x="T2" y="T3"/>
                  </a:cxn>
                  <a:cxn ang="0">
                    <a:pos x="T4" y="T5"/>
                  </a:cxn>
                  <a:cxn ang="0">
                    <a:pos x="T6" y="T7"/>
                  </a:cxn>
                  <a:cxn ang="0">
                    <a:pos x="T8" y="T9"/>
                  </a:cxn>
                </a:cxnLst>
                <a:rect l="0" t="0" r="r" b="b"/>
                <a:pathLst>
                  <a:path w="6" h="8">
                    <a:moveTo>
                      <a:pt x="0" y="6"/>
                    </a:moveTo>
                    <a:cubicBezTo>
                      <a:pt x="1" y="4"/>
                      <a:pt x="5" y="4"/>
                      <a:pt x="5" y="0"/>
                    </a:cubicBezTo>
                    <a:cubicBezTo>
                      <a:pt x="5" y="2"/>
                      <a:pt x="5" y="1"/>
                      <a:pt x="6" y="2"/>
                    </a:cubicBezTo>
                    <a:cubicBezTo>
                      <a:pt x="5" y="4"/>
                      <a:pt x="1" y="5"/>
                      <a:pt x="3" y="6"/>
                    </a:cubicBezTo>
                    <a:cubicBezTo>
                      <a:pt x="1" y="8"/>
                      <a:pt x="1"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4" name="Freeform 197"/>
              <p:cNvSpPr/>
              <p:nvPr/>
            </p:nvSpPr>
            <p:spPr bwMode="auto">
              <a:xfrm>
                <a:off x="7402" y="4320"/>
                <a:ext cx="14" cy="8"/>
              </a:xfrm>
              <a:custGeom>
                <a:avLst/>
                <a:gdLst>
                  <a:gd name="T0" fmla="*/ 0 w 7"/>
                  <a:gd name="T1" fmla="*/ 4 h 4"/>
                  <a:gd name="T2" fmla="*/ 0 w 7"/>
                  <a:gd name="T3" fmla="*/ 2 h 4"/>
                  <a:gd name="T4" fmla="*/ 7 w 7"/>
                  <a:gd name="T5" fmla="*/ 1 h 4"/>
                  <a:gd name="T6" fmla="*/ 0 w 7"/>
                  <a:gd name="T7" fmla="*/ 4 h 4"/>
                </a:gdLst>
                <a:ahLst/>
                <a:cxnLst>
                  <a:cxn ang="0">
                    <a:pos x="T0" y="T1"/>
                  </a:cxn>
                  <a:cxn ang="0">
                    <a:pos x="T2" y="T3"/>
                  </a:cxn>
                  <a:cxn ang="0">
                    <a:pos x="T4" y="T5"/>
                  </a:cxn>
                  <a:cxn ang="0">
                    <a:pos x="T6" y="T7"/>
                  </a:cxn>
                </a:cxnLst>
                <a:rect l="0" t="0" r="r" b="b"/>
                <a:pathLst>
                  <a:path w="7" h="4">
                    <a:moveTo>
                      <a:pt x="0" y="4"/>
                    </a:moveTo>
                    <a:cubicBezTo>
                      <a:pt x="0" y="3"/>
                      <a:pt x="1" y="3"/>
                      <a:pt x="0" y="2"/>
                    </a:cubicBezTo>
                    <a:cubicBezTo>
                      <a:pt x="3" y="0"/>
                      <a:pt x="5" y="0"/>
                      <a:pt x="7" y="1"/>
                    </a:cubicBezTo>
                    <a:cubicBezTo>
                      <a:pt x="4" y="2"/>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5" name="Freeform 198"/>
              <p:cNvSpPr/>
              <p:nvPr/>
            </p:nvSpPr>
            <p:spPr bwMode="auto">
              <a:xfrm>
                <a:off x="7448" y="4406"/>
                <a:ext cx="21" cy="14"/>
              </a:xfrm>
              <a:custGeom>
                <a:avLst/>
                <a:gdLst>
                  <a:gd name="T0" fmla="*/ 7 w 11"/>
                  <a:gd name="T1" fmla="*/ 0 h 7"/>
                  <a:gd name="T2" fmla="*/ 6 w 11"/>
                  <a:gd name="T3" fmla="*/ 3 h 7"/>
                  <a:gd name="T4" fmla="*/ 11 w 11"/>
                  <a:gd name="T5" fmla="*/ 2 h 7"/>
                  <a:gd name="T6" fmla="*/ 7 w 11"/>
                  <a:gd name="T7" fmla="*/ 0 h 7"/>
                </a:gdLst>
                <a:ahLst/>
                <a:cxnLst>
                  <a:cxn ang="0">
                    <a:pos x="T0" y="T1"/>
                  </a:cxn>
                  <a:cxn ang="0">
                    <a:pos x="T2" y="T3"/>
                  </a:cxn>
                  <a:cxn ang="0">
                    <a:pos x="T4" y="T5"/>
                  </a:cxn>
                  <a:cxn ang="0">
                    <a:pos x="T6" y="T7"/>
                  </a:cxn>
                </a:cxnLst>
                <a:rect l="0" t="0" r="r" b="b"/>
                <a:pathLst>
                  <a:path w="11" h="7">
                    <a:moveTo>
                      <a:pt x="7" y="0"/>
                    </a:moveTo>
                    <a:cubicBezTo>
                      <a:pt x="7" y="1"/>
                      <a:pt x="6" y="2"/>
                      <a:pt x="6" y="3"/>
                    </a:cubicBezTo>
                    <a:cubicBezTo>
                      <a:pt x="8" y="4"/>
                      <a:pt x="10" y="2"/>
                      <a:pt x="11" y="2"/>
                    </a:cubicBezTo>
                    <a:cubicBezTo>
                      <a:pt x="10" y="7"/>
                      <a:pt x="0" y="3"/>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6" name="Freeform 199"/>
              <p:cNvSpPr/>
              <p:nvPr/>
            </p:nvSpPr>
            <p:spPr bwMode="auto">
              <a:xfrm>
                <a:off x="7530" y="4529"/>
                <a:ext cx="10" cy="7"/>
              </a:xfrm>
              <a:custGeom>
                <a:avLst/>
                <a:gdLst>
                  <a:gd name="T0" fmla="*/ 1 w 5"/>
                  <a:gd name="T1" fmla="*/ 4 h 4"/>
                  <a:gd name="T2" fmla="*/ 5 w 5"/>
                  <a:gd name="T3" fmla="*/ 2 h 4"/>
                  <a:gd name="T4" fmla="*/ 1 w 5"/>
                  <a:gd name="T5" fmla="*/ 4 h 4"/>
                </a:gdLst>
                <a:ahLst/>
                <a:cxnLst>
                  <a:cxn ang="0">
                    <a:pos x="T0" y="T1"/>
                  </a:cxn>
                  <a:cxn ang="0">
                    <a:pos x="T2" y="T3"/>
                  </a:cxn>
                  <a:cxn ang="0">
                    <a:pos x="T4" y="T5"/>
                  </a:cxn>
                </a:cxnLst>
                <a:rect l="0" t="0" r="r" b="b"/>
                <a:pathLst>
                  <a:path w="5" h="4">
                    <a:moveTo>
                      <a:pt x="1" y="4"/>
                    </a:moveTo>
                    <a:cubicBezTo>
                      <a:pt x="0" y="3"/>
                      <a:pt x="4" y="0"/>
                      <a:pt x="5" y="2"/>
                    </a:cubicBezTo>
                    <a:lnTo>
                      <a:pt x="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7" name="Freeform 200"/>
              <p:cNvSpPr/>
              <p:nvPr/>
            </p:nvSpPr>
            <p:spPr bwMode="auto">
              <a:xfrm>
                <a:off x="7427" y="4347"/>
                <a:ext cx="6" cy="8"/>
              </a:xfrm>
              <a:custGeom>
                <a:avLst/>
                <a:gdLst>
                  <a:gd name="T0" fmla="*/ 0 w 3"/>
                  <a:gd name="T1" fmla="*/ 4 h 4"/>
                  <a:gd name="T2" fmla="*/ 3 w 3"/>
                  <a:gd name="T3" fmla="*/ 0 h 4"/>
                  <a:gd name="T4" fmla="*/ 0 w 3"/>
                  <a:gd name="T5" fmla="*/ 4 h 4"/>
                </a:gdLst>
                <a:ahLst/>
                <a:cxnLst>
                  <a:cxn ang="0">
                    <a:pos x="T0" y="T1"/>
                  </a:cxn>
                  <a:cxn ang="0">
                    <a:pos x="T2" y="T3"/>
                  </a:cxn>
                  <a:cxn ang="0">
                    <a:pos x="T4" y="T5"/>
                  </a:cxn>
                </a:cxnLst>
                <a:rect l="0" t="0" r="r" b="b"/>
                <a:pathLst>
                  <a:path w="3" h="4">
                    <a:moveTo>
                      <a:pt x="0" y="4"/>
                    </a:moveTo>
                    <a:cubicBezTo>
                      <a:pt x="0" y="2"/>
                      <a:pt x="1" y="0"/>
                      <a:pt x="3" y="0"/>
                    </a:cubicBezTo>
                    <a:cubicBezTo>
                      <a:pt x="3"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8" name="Freeform 201"/>
              <p:cNvSpPr/>
              <p:nvPr/>
            </p:nvSpPr>
            <p:spPr bwMode="auto">
              <a:xfrm>
                <a:off x="7394" y="4291"/>
                <a:ext cx="10" cy="6"/>
              </a:xfrm>
              <a:custGeom>
                <a:avLst/>
                <a:gdLst>
                  <a:gd name="T0" fmla="*/ 0 w 5"/>
                  <a:gd name="T1" fmla="*/ 2 h 3"/>
                  <a:gd name="T2" fmla="*/ 2 w 5"/>
                  <a:gd name="T3" fmla="*/ 1 h 3"/>
                  <a:gd name="T4" fmla="*/ 3 w 5"/>
                  <a:gd name="T5" fmla="*/ 2 h 3"/>
                  <a:gd name="T6" fmla="*/ 2 w 5"/>
                  <a:gd name="T7" fmla="*/ 2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0" y="2"/>
                      <a:pt x="2" y="1"/>
                      <a:pt x="2" y="1"/>
                    </a:cubicBezTo>
                    <a:cubicBezTo>
                      <a:pt x="2" y="0"/>
                      <a:pt x="5" y="2"/>
                      <a:pt x="3" y="2"/>
                    </a:cubicBezTo>
                    <a:cubicBezTo>
                      <a:pt x="2" y="3"/>
                      <a:pt x="2" y="2"/>
                      <a:pt x="2" y="2"/>
                    </a:cubicBezTo>
                    <a:cubicBezTo>
                      <a:pt x="2"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9" name="Freeform 202"/>
              <p:cNvSpPr/>
              <p:nvPr/>
            </p:nvSpPr>
            <p:spPr bwMode="auto">
              <a:xfrm>
                <a:off x="7437" y="4366"/>
                <a:ext cx="17" cy="6"/>
              </a:xfrm>
              <a:custGeom>
                <a:avLst/>
                <a:gdLst>
                  <a:gd name="T0" fmla="*/ 2 w 9"/>
                  <a:gd name="T1" fmla="*/ 3 h 3"/>
                  <a:gd name="T2" fmla="*/ 7 w 9"/>
                  <a:gd name="T3" fmla="*/ 1 h 3"/>
                  <a:gd name="T4" fmla="*/ 2 w 9"/>
                  <a:gd name="T5" fmla="*/ 3 h 3"/>
                </a:gdLst>
                <a:ahLst/>
                <a:cxnLst>
                  <a:cxn ang="0">
                    <a:pos x="T0" y="T1"/>
                  </a:cxn>
                  <a:cxn ang="0">
                    <a:pos x="T2" y="T3"/>
                  </a:cxn>
                  <a:cxn ang="0">
                    <a:pos x="T4" y="T5"/>
                  </a:cxn>
                </a:cxnLst>
                <a:rect l="0" t="0" r="r" b="b"/>
                <a:pathLst>
                  <a:path w="9" h="3">
                    <a:moveTo>
                      <a:pt x="2" y="3"/>
                    </a:moveTo>
                    <a:cubicBezTo>
                      <a:pt x="0" y="2"/>
                      <a:pt x="9" y="0"/>
                      <a:pt x="7" y="1"/>
                    </a:cubicBezTo>
                    <a:cubicBezTo>
                      <a:pt x="4" y="1"/>
                      <a:pt x="4"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0" name="Freeform 203"/>
              <p:cNvSpPr/>
              <p:nvPr/>
            </p:nvSpPr>
            <p:spPr bwMode="auto">
              <a:xfrm>
                <a:off x="7410" y="4314"/>
                <a:ext cx="13" cy="6"/>
              </a:xfrm>
              <a:custGeom>
                <a:avLst/>
                <a:gdLst>
                  <a:gd name="T0" fmla="*/ 1 w 7"/>
                  <a:gd name="T1" fmla="*/ 3 h 3"/>
                  <a:gd name="T2" fmla="*/ 5 w 7"/>
                  <a:gd name="T3" fmla="*/ 0 h 3"/>
                  <a:gd name="T4" fmla="*/ 1 w 7"/>
                  <a:gd name="T5" fmla="*/ 3 h 3"/>
                </a:gdLst>
                <a:ahLst/>
                <a:cxnLst>
                  <a:cxn ang="0">
                    <a:pos x="T0" y="T1"/>
                  </a:cxn>
                  <a:cxn ang="0">
                    <a:pos x="T2" y="T3"/>
                  </a:cxn>
                  <a:cxn ang="0">
                    <a:pos x="T4" y="T5"/>
                  </a:cxn>
                </a:cxnLst>
                <a:rect l="0" t="0" r="r" b="b"/>
                <a:pathLst>
                  <a:path w="7" h="3">
                    <a:moveTo>
                      <a:pt x="1" y="3"/>
                    </a:moveTo>
                    <a:cubicBezTo>
                      <a:pt x="0" y="1"/>
                      <a:pt x="5" y="2"/>
                      <a:pt x="5" y="0"/>
                    </a:cubicBezTo>
                    <a:cubicBezTo>
                      <a:pt x="7" y="0"/>
                      <a:pt x="3"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1" name="Freeform 204"/>
              <p:cNvSpPr/>
              <p:nvPr/>
            </p:nvSpPr>
            <p:spPr bwMode="auto">
              <a:xfrm>
                <a:off x="7446" y="4372"/>
                <a:ext cx="8" cy="11"/>
              </a:xfrm>
              <a:custGeom>
                <a:avLst/>
                <a:gdLst>
                  <a:gd name="T0" fmla="*/ 0 w 4"/>
                  <a:gd name="T1" fmla="*/ 1 h 6"/>
                  <a:gd name="T2" fmla="*/ 4 w 4"/>
                  <a:gd name="T3" fmla="*/ 4 h 6"/>
                  <a:gd name="T4" fmla="*/ 0 w 4"/>
                  <a:gd name="T5" fmla="*/ 1 h 6"/>
                </a:gdLst>
                <a:ahLst/>
                <a:cxnLst>
                  <a:cxn ang="0">
                    <a:pos x="T0" y="T1"/>
                  </a:cxn>
                  <a:cxn ang="0">
                    <a:pos x="T2" y="T3"/>
                  </a:cxn>
                  <a:cxn ang="0">
                    <a:pos x="T4" y="T5"/>
                  </a:cxn>
                </a:cxnLst>
                <a:rect l="0" t="0" r="r" b="b"/>
                <a:pathLst>
                  <a:path w="4" h="6">
                    <a:moveTo>
                      <a:pt x="0" y="1"/>
                    </a:moveTo>
                    <a:cubicBezTo>
                      <a:pt x="3" y="0"/>
                      <a:pt x="2" y="3"/>
                      <a:pt x="4" y="4"/>
                    </a:cubicBezTo>
                    <a:cubicBezTo>
                      <a:pt x="0" y="6"/>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2" name="Freeform 205"/>
              <p:cNvSpPr/>
              <p:nvPr/>
            </p:nvSpPr>
            <p:spPr bwMode="auto">
              <a:xfrm>
                <a:off x="7381" y="4257"/>
                <a:ext cx="8" cy="6"/>
              </a:xfrm>
              <a:custGeom>
                <a:avLst/>
                <a:gdLst>
                  <a:gd name="T0" fmla="*/ 0 w 4"/>
                  <a:gd name="T1" fmla="*/ 3 h 3"/>
                  <a:gd name="T2" fmla="*/ 3 w 4"/>
                  <a:gd name="T3" fmla="*/ 0 h 3"/>
                  <a:gd name="T4" fmla="*/ 0 w 4"/>
                  <a:gd name="T5" fmla="*/ 3 h 3"/>
                </a:gdLst>
                <a:ahLst/>
                <a:cxnLst>
                  <a:cxn ang="0">
                    <a:pos x="T0" y="T1"/>
                  </a:cxn>
                  <a:cxn ang="0">
                    <a:pos x="T2" y="T3"/>
                  </a:cxn>
                  <a:cxn ang="0">
                    <a:pos x="T4" y="T5"/>
                  </a:cxn>
                </a:cxnLst>
                <a:rect l="0" t="0" r="r" b="b"/>
                <a:pathLst>
                  <a:path w="4" h="3">
                    <a:moveTo>
                      <a:pt x="0" y="3"/>
                    </a:moveTo>
                    <a:cubicBezTo>
                      <a:pt x="0" y="2"/>
                      <a:pt x="1" y="1"/>
                      <a:pt x="3" y="0"/>
                    </a:cubicBezTo>
                    <a:cubicBezTo>
                      <a:pt x="4"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3" name="Freeform 206"/>
              <p:cNvSpPr/>
              <p:nvPr/>
            </p:nvSpPr>
            <p:spPr bwMode="auto">
              <a:xfrm>
                <a:off x="7364" y="4230"/>
                <a:ext cx="11" cy="6"/>
              </a:xfrm>
              <a:custGeom>
                <a:avLst/>
                <a:gdLst>
                  <a:gd name="T0" fmla="*/ 1 w 6"/>
                  <a:gd name="T1" fmla="*/ 3 h 3"/>
                  <a:gd name="T2" fmla="*/ 5 w 6"/>
                  <a:gd name="T3" fmla="*/ 0 h 3"/>
                  <a:gd name="T4" fmla="*/ 6 w 6"/>
                  <a:gd name="T5" fmla="*/ 1 h 3"/>
                  <a:gd name="T6" fmla="*/ 1 w 6"/>
                  <a:gd name="T7" fmla="*/ 3 h 3"/>
                </a:gdLst>
                <a:ahLst/>
                <a:cxnLst>
                  <a:cxn ang="0">
                    <a:pos x="T0" y="T1"/>
                  </a:cxn>
                  <a:cxn ang="0">
                    <a:pos x="T2" y="T3"/>
                  </a:cxn>
                  <a:cxn ang="0">
                    <a:pos x="T4" y="T5"/>
                  </a:cxn>
                  <a:cxn ang="0">
                    <a:pos x="T6" y="T7"/>
                  </a:cxn>
                </a:cxnLst>
                <a:rect l="0" t="0" r="r" b="b"/>
                <a:pathLst>
                  <a:path w="6" h="3">
                    <a:moveTo>
                      <a:pt x="1" y="3"/>
                    </a:moveTo>
                    <a:cubicBezTo>
                      <a:pt x="0" y="2"/>
                      <a:pt x="4" y="1"/>
                      <a:pt x="5" y="0"/>
                    </a:cubicBezTo>
                    <a:cubicBezTo>
                      <a:pt x="4" y="1"/>
                      <a:pt x="5" y="2"/>
                      <a:pt x="6" y="1"/>
                    </a:cubicBezTo>
                    <a:cubicBezTo>
                      <a:pt x="5" y="3"/>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4" name="Freeform 207"/>
              <p:cNvSpPr/>
              <p:nvPr/>
            </p:nvSpPr>
            <p:spPr bwMode="auto">
              <a:xfrm>
                <a:off x="7442" y="4362"/>
                <a:ext cx="8" cy="4"/>
              </a:xfrm>
              <a:custGeom>
                <a:avLst/>
                <a:gdLst>
                  <a:gd name="T0" fmla="*/ 0 w 4"/>
                  <a:gd name="T1" fmla="*/ 1 h 2"/>
                  <a:gd name="T2" fmla="*/ 4 w 4"/>
                  <a:gd name="T3" fmla="*/ 0 h 2"/>
                  <a:gd name="T4" fmla="*/ 0 w 4"/>
                  <a:gd name="T5" fmla="*/ 1 h 2"/>
                </a:gdLst>
                <a:ahLst/>
                <a:cxnLst>
                  <a:cxn ang="0">
                    <a:pos x="T0" y="T1"/>
                  </a:cxn>
                  <a:cxn ang="0">
                    <a:pos x="T2" y="T3"/>
                  </a:cxn>
                  <a:cxn ang="0">
                    <a:pos x="T4" y="T5"/>
                  </a:cxn>
                </a:cxnLst>
                <a:rect l="0" t="0" r="r" b="b"/>
                <a:pathLst>
                  <a:path w="4" h="2">
                    <a:moveTo>
                      <a:pt x="0" y="1"/>
                    </a:moveTo>
                    <a:cubicBezTo>
                      <a:pt x="2" y="0"/>
                      <a:pt x="3" y="0"/>
                      <a:pt x="4" y="0"/>
                    </a:cubicBezTo>
                    <a:cubicBezTo>
                      <a:pt x="4" y="1"/>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5" name="Freeform 208"/>
              <p:cNvSpPr/>
              <p:nvPr/>
            </p:nvSpPr>
            <p:spPr bwMode="auto">
              <a:xfrm>
                <a:off x="7354" y="4207"/>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1" y="2"/>
                      <a:pt x="3" y="2"/>
                      <a:pt x="6" y="0"/>
                    </a:cubicBezTo>
                    <a:cubicBezTo>
                      <a:pt x="5" y="1"/>
                      <a:pt x="3"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6" name="Freeform 209"/>
              <p:cNvSpPr/>
              <p:nvPr/>
            </p:nvSpPr>
            <p:spPr bwMode="auto">
              <a:xfrm>
                <a:off x="7352" y="4203"/>
                <a:ext cx="8" cy="8"/>
              </a:xfrm>
              <a:custGeom>
                <a:avLst/>
                <a:gdLst>
                  <a:gd name="T0" fmla="*/ 0 w 4"/>
                  <a:gd name="T1" fmla="*/ 4 h 4"/>
                  <a:gd name="T2" fmla="*/ 2 w 4"/>
                  <a:gd name="T3" fmla="*/ 0 h 4"/>
                  <a:gd name="T4" fmla="*/ 0 w 4"/>
                  <a:gd name="T5" fmla="*/ 4 h 4"/>
                </a:gdLst>
                <a:ahLst/>
                <a:cxnLst>
                  <a:cxn ang="0">
                    <a:pos x="T0" y="T1"/>
                  </a:cxn>
                  <a:cxn ang="0">
                    <a:pos x="T2" y="T3"/>
                  </a:cxn>
                  <a:cxn ang="0">
                    <a:pos x="T4" y="T5"/>
                  </a:cxn>
                </a:cxnLst>
                <a:rect l="0" t="0" r="r" b="b"/>
                <a:pathLst>
                  <a:path w="4" h="4">
                    <a:moveTo>
                      <a:pt x="0" y="4"/>
                    </a:moveTo>
                    <a:cubicBezTo>
                      <a:pt x="1" y="3"/>
                      <a:pt x="3" y="2"/>
                      <a:pt x="2" y="0"/>
                    </a:cubicBezTo>
                    <a:cubicBezTo>
                      <a:pt x="4" y="0"/>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7" name="Freeform 210"/>
              <p:cNvSpPr/>
              <p:nvPr/>
            </p:nvSpPr>
            <p:spPr bwMode="auto">
              <a:xfrm>
                <a:off x="7538" y="4506"/>
                <a:ext cx="8" cy="5"/>
              </a:xfrm>
              <a:custGeom>
                <a:avLst/>
                <a:gdLst>
                  <a:gd name="T0" fmla="*/ 1 w 4"/>
                  <a:gd name="T1" fmla="*/ 3 h 3"/>
                  <a:gd name="T2" fmla="*/ 0 w 4"/>
                  <a:gd name="T3" fmla="*/ 2 h 3"/>
                  <a:gd name="T4" fmla="*/ 4 w 4"/>
                  <a:gd name="T5" fmla="*/ 2 h 3"/>
                  <a:gd name="T6" fmla="*/ 1 w 4"/>
                  <a:gd name="T7" fmla="*/ 3 h 3"/>
                </a:gdLst>
                <a:ahLst/>
                <a:cxnLst>
                  <a:cxn ang="0">
                    <a:pos x="T0" y="T1"/>
                  </a:cxn>
                  <a:cxn ang="0">
                    <a:pos x="T2" y="T3"/>
                  </a:cxn>
                  <a:cxn ang="0">
                    <a:pos x="T4" y="T5"/>
                  </a:cxn>
                  <a:cxn ang="0">
                    <a:pos x="T6" y="T7"/>
                  </a:cxn>
                </a:cxnLst>
                <a:rect l="0" t="0" r="r" b="b"/>
                <a:pathLst>
                  <a:path w="4" h="3">
                    <a:moveTo>
                      <a:pt x="1" y="3"/>
                    </a:moveTo>
                    <a:cubicBezTo>
                      <a:pt x="0" y="2"/>
                      <a:pt x="0" y="2"/>
                      <a:pt x="0" y="2"/>
                    </a:cubicBezTo>
                    <a:cubicBezTo>
                      <a:pt x="2" y="1"/>
                      <a:pt x="3" y="0"/>
                      <a:pt x="4" y="2"/>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8" name="Freeform 211"/>
              <p:cNvSpPr/>
              <p:nvPr/>
            </p:nvSpPr>
            <p:spPr bwMode="auto">
              <a:xfrm>
                <a:off x="7370" y="4188"/>
                <a:ext cx="19" cy="19"/>
              </a:xfrm>
              <a:custGeom>
                <a:avLst/>
                <a:gdLst>
                  <a:gd name="T0" fmla="*/ 0 w 10"/>
                  <a:gd name="T1" fmla="*/ 10 h 10"/>
                  <a:gd name="T2" fmla="*/ 0 w 10"/>
                  <a:gd name="T3" fmla="*/ 8 h 10"/>
                  <a:gd name="T4" fmla="*/ 3 w 10"/>
                  <a:gd name="T5" fmla="*/ 6 h 10"/>
                  <a:gd name="T6" fmla="*/ 8 w 10"/>
                  <a:gd name="T7" fmla="*/ 1 h 10"/>
                  <a:gd name="T8" fmla="*/ 10 w 10"/>
                  <a:gd name="T9" fmla="*/ 2 h 10"/>
                  <a:gd name="T10" fmla="*/ 5 w 10"/>
                  <a:gd name="T11" fmla="*/ 7 h 10"/>
                  <a:gd name="T12" fmla="*/ 0 w 1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10"/>
                    </a:moveTo>
                    <a:cubicBezTo>
                      <a:pt x="0" y="9"/>
                      <a:pt x="0" y="9"/>
                      <a:pt x="0" y="8"/>
                    </a:cubicBezTo>
                    <a:cubicBezTo>
                      <a:pt x="2" y="9"/>
                      <a:pt x="6" y="5"/>
                      <a:pt x="3" y="6"/>
                    </a:cubicBezTo>
                    <a:cubicBezTo>
                      <a:pt x="3" y="4"/>
                      <a:pt x="9" y="3"/>
                      <a:pt x="8" y="1"/>
                    </a:cubicBezTo>
                    <a:cubicBezTo>
                      <a:pt x="9" y="0"/>
                      <a:pt x="9" y="2"/>
                      <a:pt x="10" y="2"/>
                    </a:cubicBezTo>
                    <a:cubicBezTo>
                      <a:pt x="9" y="4"/>
                      <a:pt x="4" y="5"/>
                      <a:pt x="5" y="7"/>
                    </a:cubicBezTo>
                    <a:cubicBezTo>
                      <a:pt x="2" y="8"/>
                      <a:pt x="2" y="10"/>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9" name="Freeform 212"/>
              <p:cNvSpPr/>
              <p:nvPr/>
            </p:nvSpPr>
            <p:spPr bwMode="auto">
              <a:xfrm>
                <a:off x="7362" y="4182"/>
                <a:ext cx="15" cy="12"/>
              </a:xfrm>
              <a:custGeom>
                <a:avLst/>
                <a:gdLst>
                  <a:gd name="T0" fmla="*/ 1 w 8"/>
                  <a:gd name="T1" fmla="*/ 6 h 6"/>
                  <a:gd name="T2" fmla="*/ 8 w 8"/>
                  <a:gd name="T3" fmla="*/ 0 h 6"/>
                  <a:gd name="T4" fmla="*/ 1 w 8"/>
                  <a:gd name="T5" fmla="*/ 6 h 6"/>
                </a:gdLst>
                <a:ahLst/>
                <a:cxnLst>
                  <a:cxn ang="0">
                    <a:pos x="T0" y="T1"/>
                  </a:cxn>
                  <a:cxn ang="0">
                    <a:pos x="T2" y="T3"/>
                  </a:cxn>
                  <a:cxn ang="0">
                    <a:pos x="T4" y="T5"/>
                  </a:cxn>
                </a:cxnLst>
                <a:rect l="0" t="0" r="r" b="b"/>
                <a:pathLst>
                  <a:path w="8" h="6">
                    <a:moveTo>
                      <a:pt x="1" y="6"/>
                    </a:moveTo>
                    <a:cubicBezTo>
                      <a:pt x="0" y="4"/>
                      <a:pt x="6" y="2"/>
                      <a:pt x="8" y="0"/>
                    </a:cubicBezTo>
                    <a:cubicBezTo>
                      <a:pt x="7" y="3"/>
                      <a:pt x="3" y="3"/>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0" name="Freeform 213"/>
              <p:cNvSpPr/>
              <p:nvPr/>
            </p:nvSpPr>
            <p:spPr bwMode="auto">
              <a:xfrm>
                <a:off x="7391" y="4226"/>
                <a:ext cx="13" cy="10"/>
              </a:xfrm>
              <a:custGeom>
                <a:avLst/>
                <a:gdLst>
                  <a:gd name="T0" fmla="*/ 0 w 7"/>
                  <a:gd name="T1" fmla="*/ 5 h 5"/>
                  <a:gd name="T2" fmla="*/ 6 w 7"/>
                  <a:gd name="T3" fmla="*/ 0 h 5"/>
                  <a:gd name="T4" fmla="*/ 5 w 7"/>
                  <a:gd name="T5" fmla="*/ 4 h 5"/>
                  <a:gd name="T6" fmla="*/ 0 w 7"/>
                  <a:gd name="T7" fmla="*/ 5 h 5"/>
                </a:gdLst>
                <a:ahLst/>
                <a:cxnLst>
                  <a:cxn ang="0">
                    <a:pos x="T0" y="T1"/>
                  </a:cxn>
                  <a:cxn ang="0">
                    <a:pos x="T2" y="T3"/>
                  </a:cxn>
                  <a:cxn ang="0">
                    <a:pos x="T4" y="T5"/>
                  </a:cxn>
                  <a:cxn ang="0">
                    <a:pos x="T6" y="T7"/>
                  </a:cxn>
                </a:cxnLst>
                <a:rect l="0" t="0" r="r" b="b"/>
                <a:pathLst>
                  <a:path w="7" h="5">
                    <a:moveTo>
                      <a:pt x="0" y="5"/>
                    </a:moveTo>
                    <a:cubicBezTo>
                      <a:pt x="0" y="3"/>
                      <a:pt x="4" y="2"/>
                      <a:pt x="6" y="0"/>
                    </a:cubicBezTo>
                    <a:cubicBezTo>
                      <a:pt x="7" y="1"/>
                      <a:pt x="4" y="2"/>
                      <a:pt x="5" y="4"/>
                    </a:cubicBezTo>
                    <a:cubicBezTo>
                      <a:pt x="3" y="4"/>
                      <a:pt x="3"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1" name="Freeform 214"/>
              <p:cNvSpPr/>
              <p:nvPr/>
            </p:nvSpPr>
            <p:spPr bwMode="auto">
              <a:xfrm>
                <a:off x="7393" y="4221"/>
                <a:ext cx="3" cy="7"/>
              </a:xfrm>
              <a:custGeom>
                <a:avLst/>
                <a:gdLst>
                  <a:gd name="T0" fmla="*/ 0 w 2"/>
                  <a:gd name="T1" fmla="*/ 4 h 4"/>
                  <a:gd name="T2" fmla="*/ 2 w 2"/>
                  <a:gd name="T3" fmla="*/ 0 h 4"/>
                  <a:gd name="T4" fmla="*/ 0 w 2"/>
                  <a:gd name="T5" fmla="*/ 4 h 4"/>
                </a:gdLst>
                <a:ahLst/>
                <a:cxnLst>
                  <a:cxn ang="0">
                    <a:pos x="T0" y="T1"/>
                  </a:cxn>
                  <a:cxn ang="0">
                    <a:pos x="T2" y="T3"/>
                  </a:cxn>
                  <a:cxn ang="0">
                    <a:pos x="T4" y="T5"/>
                  </a:cxn>
                </a:cxnLst>
                <a:rect l="0" t="0" r="r" b="b"/>
                <a:pathLst>
                  <a:path w="2" h="4">
                    <a:moveTo>
                      <a:pt x="0" y="4"/>
                    </a:moveTo>
                    <a:cubicBezTo>
                      <a:pt x="1" y="3"/>
                      <a:pt x="0" y="1"/>
                      <a:pt x="2" y="0"/>
                    </a:cubicBezTo>
                    <a:cubicBezTo>
                      <a:pt x="2" y="1"/>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2" name="Freeform 215"/>
              <p:cNvSpPr/>
              <p:nvPr/>
            </p:nvSpPr>
            <p:spPr bwMode="auto">
              <a:xfrm>
                <a:off x="7444" y="4310"/>
                <a:ext cx="12" cy="6"/>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0" y="0"/>
                      <a:pt x="4" y="2"/>
                      <a:pt x="6" y="0"/>
                    </a:cubicBezTo>
                    <a:cubicBezTo>
                      <a:pt x="5" y="2"/>
                      <a:pt x="2"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3" name="Freeform 216"/>
              <p:cNvSpPr/>
              <p:nvPr/>
            </p:nvSpPr>
            <p:spPr bwMode="auto">
              <a:xfrm>
                <a:off x="7412" y="4244"/>
                <a:ext cx="9" cy="5"/>
              </a:xfrm>
              <a:custGeom>
                <a:avLst/>
                <a:gdLst>
                  <a:gd name="T0" fmla="*/ 0 w 5"/>
                  <a:gd name="T1" fmla="*/ 3 h 3"/>
                  <a:gd name="T2" fmla="*/ 4 w 5"/>
                  <a:gd name="T3" fmla="*/ 0 h 3"/>
                  <a:gd name="T4" fmla="*/ 0 w 5"/>
                  <a:gd name="T5" fmla="*/ 3 h 3"/>
                </a:gdLst>
                <a:ahLst/>
                <a:cxnLst>
                  <a:cxn ang="0">
                    <a:pos x="T0" y="T1"/>
                  </a:cxn>
                  <a:cxn ang="0">
                    <a:pos x="T2" y="T3"/>
                  </a:cxn>
                  <a:cxn ang="0">
                    <a:pos x="T4" y="T5"/>
                  </a:cxn>
                </a:cxnLst>
                <a:rect l="0" t="0" r="r" b="b"/>
                <a:pathLst>
                  <a:path w="5" h="3">
                    <a:moveTo>
                      <a:pt x="0" y="3"/>
                    </a:moveTo>
                    <a:cubicBezTo>
                      <a:pt x="0" y="2"/>
                      <a:pt x="2" y="1"/>
                      <a:pt x="4" y="0"/>
                    </a:cubicBezTo>
                    <a:cubicBezTo>
                      <a:pt x="5" y="2"/>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4" name="Freeform 217"/>
              <p:cNvSpPr/>
              <p:nvPr/>
            </p:nvSpPr>
            <p:spPr bwMode="auto">
              <a:xfrm>
                <a:off x="7500" y="4389"/>
                <a:ext cx="13" cy="6"/>
              </a:xfrm>
              <a:custGeom>
                <a:avLst/>
                <a:gdLst>
                  <a:gd name="T0" fmla="*/ 1 w 7"/>
                  <a:gd name="T1" fmla="*/ 3 h 3"/>
                  <a:gd name="T2" fmla="*/ 4 w 7"/>
                  <a:gd name="T3" fmla="*/ 0 h 3"/>
                  <a:gd name="T4" fmla="*/ 1 w 7"/>
                  <a:gd name="T5" fmla="*/ 3 h 3"/>
                </a:gdLst>
                <a:ahLst/>
                <a:cxnLst>
                  <a:cxn ang="0">
                    <a:pos x="T0" y="T1"/>
                  </a:cxn>
                  <a:cxn ang="0">
                    <a:pos x="T2" y="T3"/>
                  </a:cxn>
                  <a:cxn ang="0">
                    <a:pos x="T4" y="T5"/>
                  </a:cxn>
                </a:cxnLst>
                <a:rect l="0" t="0" r="r" b="b"/>
                <a:pathLst>
                  <a:path w="7" h="3">
                    <a:moveTo>
                      <a:pt x="1" y="3"/>
                    </a:moveTo>
                    <a:cubicBezTo>
                      <a:pt x="0" y="1"/>
                      <a:pt x="4" y="1"/>
                      <a:pt x="4" y="0"/>
                    </a:cubicBezTo>
                    <a:cubicBezTo>
                      <a:pt x="7" y="0"/>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5" name="Freeform 218"/>
              <p:cNvSpPr/>
              <p:nvPr/>
            </p:nvSpPr>
            <p:spPr bwMode="auto">
              <a:xfrm>
                <a:off x="7475" y="4343"/>
                <a:ext cx="7" cy="6"/>
              </a:xfrm>
              <a:custGeom>
                <a:avLst/>
                <a:gdLst>
                  <a:gd name="T0" fmla="*/ 0 w 4"/>
                  <a:gd name="T1" fmla="*/ 3 h 3"/>
                  <a:gd name="T2" fmla="*/ 4 w 4"/>
                  <a:gd name="T3" fmla="*/ 0 h 3"/>
                  <a:gd name="T4" fmla="*/ 4 w 4"/>
                  <a:gd name="T5" fmla="*/ 2 h 3"/>
                  <a:gd name="T6" fmla="*/ 0 w 4"/>
                  <a:gd name="T7" fmla="*/ 3 h 3"/>
                </a:gdLst>
                <a:ahLst/>
                <a:cxnLst>
                  <a:cxn ang="0">
                    <a:pos x="T0" y="T1"/>
                  </a:cxn>
                  <a:cxn ang="0">
                    <a:pos x="T2" y="T3"/>
                  </a:cxn>
                  <a:cxn ang="0">
                    <a:pos x="T4" y="T5"/>
                  </a:cxn>
                  <a:cxn ang="0">
                    <a:pos x="T6" y="T7"/>
                  </a:cxn>
                </a:cxnLst>
                <a:rect l="0" t="0" r="r" b="b"/>
                <a:pathLst>
                  <a:path w="4" h="3">
                    <a:moveTo>
                      <a:pt x="0" y="3"/>
                    </a:moveTo>
                    <a:cubicBezTo>
                      <a:pt x="1" y="2"/>
                      <a:pt x="2" y="1"/>
                      <a:pt x="4" y="0"/>
                    </a:cubicBezTo>
                    <a:cubicBezTo>
                      <a:pt x="4" y="1"/>
                      <a:pt x="4" y="1"/>
                      <a:pt x="4" y="2"/>
                    </a:cubicBezTo>
                    <a:cubicBezTo>
                      <a:pt x="2"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6" name="Freeform 219"/>
              <p:cNvSpPr/>
              <p:nvPr/>
            </p:nvSpPr>
            <p:spPr bwMode="auto">
              <a:xfrm>
                <a:off x="7458" y="4297"/>
                <a:ext cx="7" cy="4"/>
              </a:xfrm>
              <a:custGeom>
                <a:avLst/>
                <a:gdLst>
                  <a:gd name="T0" fmla="*/ 0 w 4"/>
                  <a:gd name="T1" fmla="*/ 2 h 2"/>
                  <a:gd name="T2" fmla="*/ 0 w 4"/>
                  <a:gd name="T3" fmla="*/ 1 h 2"/>
                  <a:gd name="T4" fmla="*/ 4 w 4"/>
                  <a:gd name="T5" fmla="*/ 0 h 2"/>
                  <a:gd name="T6" fmla="*/ 2 w 4"/>
                  <a:gd name="T7" fmla="*/ 2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0" y="2"/>
                      <a:pt x="0" y="1"/>
                      <a:pt x="0" y="1"/>
                    </a:cubicBezTo>
                    <a:cubicBezTo>
                      <a:pt x="1" y="0"/>
                      <a:pt x="2" y="1"/>
                      <a:pt x="4" y="0"/>
                    </a:cubicBezTo>
                    <a:cubicBezTo>
                      <a:pt x="4" y="1"/>
                      <a:pt x="3" y="2"/>
                      <a:pt x="2" y="2"/>
                    </a:cubicBezTo>
                    <a:cubicBezTo>
                      <a:pt x="2"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7" name="Freeform 220"/>
              <p:cNvSpPr/>
              <p:nvPr/>
            </p:nvSpPr>
            <p:spPr bwMode="auto">
              <a:xfrm>
                <a:off x="7406" y="4209"/>
                <a:ext cx="8" cy="6"/>
              </a:xfrm>
              <a:custGeom>
                <a:avLst/>
                <a:gdLst>
                  <a:gd name="T0" fmla="*/ 0 w 4"/>
                  <a:gd name="T1" fmla="*/ 1 h 3"/>
                  <a:gd name="T2" fmla="*/ 4 w 4"/>
                  <a:gd name="T3" fmla="*/ 2 h 3"/>
                  <a:gd name="T4" fmla="*/ 0 w 4"/>
                  <a:gd name="T5" fmla="*/ 1 h 3"/>
                </a:gdLst>
                <a:ahLst/>
                <a:cxnLst>
                  <a:cxn ang="0">
                    <a:pos x="T0" y="T1"/>
                  </a:cxn>
                  <a:cxn ang="0">
                    <a:pos x="T2" y="T3"/>
                  </a:cxn>
                  <a:cxn ang="0">
                    <a:pos x="T4" y="T5"/>
                  </a:cxn>
                </a:cxnLst>
                <a:rect l="0" t="0" r="r" b="b"/>
                <a:pathLst>
                  <a:path w="4" h="3">
                    <a:moveTo>
                      <a:pt x="0" y="1"/>
                    </a:moveTo>
                    <a:cubicBezTo>
                      <a:pt x="1" y="1"/>
                      <a:pt x="3" y="0"/>
                      <a:pt x="4" y="2"/>
                    </a:cubicBezTo>
                    <a:cubicBezTo>
                      <a:pt x="2" y="3"/>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8" name="Freeform 221"/>
              <p:cNvSpPr/>
              <p:nvPr/>
            </p:nvSpPr>
            <p:spPr bwMode="auto">
              <a:xfrm>
                <a:off x="7393" y="4165"/>
                <a:ext cx="15" cy="10"/>
              </a:xfrm>
              <a:custGeom>
                <a:avLst/>
                <a:gdLst>
                  <a:gd name="T0" fmla="*/ 0 w 8"/>
                  <a:gd name="T1" fmla="*/ 5 h 5"/>
                  <a:gd name="T2" fmla="*/ 7 w 8"/>
                  <a:gd name="T3" fmla="*/ 0 h 5"/>
                  <a:gd name="T4" fmla="*/ 0 w 8"/>
                  <a:gd name="T5" fmla="*/ 5 h 5"/>
                </a:gdLst>
                <a:ahLst/>
                <a:cxnLst>
                  <a:cxn ang="0">
                    <a:pos x="T0" y="T1"/>
                  </a:cxn>
                  <a:cxn ang="0">
                    <a:pos x="T2" y="T3"/>
                  </a:cxn>
                  <a:cxn ang="0">
                    <a:pos x="T4" y="T5"/>
                  </a:cxn>
                </a:cxnLst>
                <a:rect l="0" t="0" r="r" b="b"/>
                <a:pathLst>
                  <a:path w="8" h="5">
                    <a:moveTo>
                      <a:pt x="0" y="5"/>
                    </a:moveTo>
                    <a:cubicBezTo>
                      <a:pt x="1" y="3"/>
                      <a:pt x="5" y="3"/>
                      <a:pt x="7" y="0"/>
                    </a:cubicBezTo>
                    <a:cubicBezTo>
                      <a:pt x="8" y="3"/>
                      <a:pt x="3"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9" name="Freeform 222"/>
              <p:cNvSpPr/>
              <p:nvPr/>
            </p:nvSpPr>
            <p:spPr bwMode="auto">
              <a:xfrm>
                <a:off x="7488" y="4322"/>
                <a:ext cx="12" cy="8"/>
              </a:xfrm>
              <a:custGeom>
                <a:avLst/>
                <a:gdLst>
                  <a:gd name="T0" fmla="*/ 1 w 6"/>
                  <a:gd name="T1" fmla="*/ 4 h 4"/>
                  <a:gd name="T2" fmla="*/ 0 w 6"/>
                  <a:gd name="T3" fmla="*/ 2 h 4"/>
                  <a:gd name="T4" fmla="*/ 4 w 6"/>
                  <a:gd name="T5" fmla="*/ 0 h 4"/>
                  <a:gd name="T6" fmla="*/ 1 w 6"/>
                  <a:gd name="T7" fmla="*/ 4 h 4"/>
                </a:gdLst>
                <a:ahLst/>
                <a:cxnLst>
                  <a:cxn ang="0">
                    <a:pos x="T0" y="T1"/>
                  </a:cxn>
                  <a:cxn ang="0">
                    <a:pos x="T2" y="T3"/>
                  </a:cxn>
                  <a:cxn ang="0">
                    <a:pos x="T4" y="T5"/>
                  </a:cxn>
                  <a:cxn ang="0">
                    <a:pos x="T6" y="T7"/>
                  </a:cxn>
                </a:cxnLst>
                <a:rect l="0" t="0" r="r" b="b"/>
                <a:pathLst>
                  <a:path w="6" h="4">
                    <a:moveTo>
                      <a:pt x="1" y="4"/>
                    </a:moveTo>
                    <a:cubicBezTo>
                      <a:pt x="0" y="2"/>
                      <a:pt x="0" y="2"/>
                      <a:pt x="0" y="2"/>
                    </a:cubicBezTo>
                    <a:cubicBezTo>
                      <a:pt x="1" y="2"/>
                      <a:pt x="4" y="2"/>
                      <a:pt x="4" y="0"/>
                    </a:cubicBezTo>
                    <a:cubicBezTo>
                      <a:pt x="6" y="0"/>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0" name="Freeform 223"/>
              <p:cNvSpPr/>
              <p:nvPr/>
            </p:nvSpPr>
            <p:spPr bwMode="auto">
              <a:xfrm>
                <a:off x="7438" y="4222"/>
                <a:ext cx="12" cy="8"/>
              </a:xfrm>
              <a:custGeom>
                <a:avLst/>
                <a:gdLst>
                  <a:gd name="T0" fmla="*/ 0 w 6"/>
                  <a:gd name="T1" fmla="*/ 2 h 4"/>
                  <a:gd name="T2" fmla="*/ 6 w 6"/>
                  <a:gd name="T3" fmla="*/ 0 h 4"/>
                  <a:gd name="T4" fmla="*/ 0 w 6"/>
                  <a:gd name="T5" fmla="*/ 2 h 4"/>
                </a:gdLst>
                <a:ahLst/>
                <a:cxnLst>
                  <a:cxn ang="0">
                    <a:pos x="T0" y="T1"/>
                  </a:cxn>
                  <a:cxn ang="0">
                    <a:pos x="T2" y="T3"/>
                  </a:cxn>
                  <a:cxn ang="0">
                    <a:pos x="T4" y="T5"/>
                  </a:cxn>
                </a:cxnLst>
                <a:rect l="0" t="0" r="r" b="b"/>
                <a:pathLst>
                  <a:path w="6" h="4">
                    <a:moveTo>
                      <a:pt x="0" y="2"/>
                    </a:moveTo>
                    <a:cubicBezTo>
                      <a:pt x="2" y="1"/>
                      <a:pt x="4" y="1"/>
                      <a:pt x="6" y="0"/>
                    </a:cubicBezTo>
                    <a:cubicBezTo>
                      <a:pt x="6" y="1"/>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1" name="Freeform 224"/>
              <p:cNvSpPr/>
              <p:nvPr/>
            </p:nvSpPr>
            <p:spPr bwMode="auto">
              <a:xfrm>
                <a:off x="7507" y="4337"/>
                <a:ext cx="12" cy="4"/>
              </a:xfrm>
              <a:custGeom>
                <a:avLst/>
                <a:gdLst>
                  <a:gd name="T0" fmla="*/ 0 w 6"/>
                  <a:gd name="T1" fmla="*/ 1 h 2"/>
                  <a:gd name="T2" fmla="*/ 3 w 6"/>
                  <a:gd name="T3" fmla="*/ 0 h 2"/>
                  <a:gd name="T4" fmla="*/ 6 w 6"/>
                  <a:gd name="T5" fmla="*/ 0 h 2"/>
                  <a:gd name="T6" fmla="*/ 0 w 6"/>
                  <a:gd name="T7" fmla="*/ 1 h 2"/>
                </a:gdLst>
                <a:ahLst/>
                <a:cxnLst>
                  <a:cxn ang="0">
                    <a:pos x="T0" y="T1"/>
                  </a:cxn>
                  <a:cxn ang="0">
                    <a:pos x="T2" y="T3"/>
                  </a:cxn>
                  <a:cxn ang="0">
                    <a:pos x="T4" y="T5"/>
                  </a:cxn>
                  <a:cxn ang="0">
                    <a:pos x="T6" y="T7"/>
                  </a:cxn>
                </a:cxnLst>
                <a:rect l="0" t="0" r="r" b="b"/>
                <a:pathLst>
                  <a:path w="6" h="2">
                    <a:moveTo>
                      <a:pt x="0" y="1"/>
                    </a:moveTo>
                    <a:cubicBezTo>
                      <a:pt x="0" y="1"/>
                      <a:pt x="2" y="0"/>
                      <a:pt x="3" y="0"/>
                    </a:cubicBezTo>
                    <a:cubicBezTo>
                      <a:pt x="3" y="1"/>
                      <a:pt x="4" y="1"/>
                      <a:pt x="6" y="0"/>
                    </a:cubicBezTo>
                    <a:cubicBezTo>
                      <a:pt x="6" y="2"/>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2" name="Freeform 225"/>
              <p:cNvSpPr/>
              <p:nvPr/>
            </p:nvSpPr>
            <p:spPr bwMode="auto">
              <a:xfrm>
                <a:off x="7427" y="4188"/>
                <a:ext cx="17" cy="8"/>
              </a:xfrm>
              <a:custGeom>
                <a:avLst/>
                <a:gdLst>
                  <a:gd name="T0" fmla="*/ 1 w 9"/>
                  <a:gd name="T1" fmla="*/ 4 h 4"/>
                  <a:gd name="T2" fmla="*/ 9 w 9"/>
                  <a:gd name="T3" fmla="*/ 0 h 4"/>
                  <a:gd name="T4" fmla="*/ 1 w 9"/>
                  <a:gd name="T5" fmla="*/ 4 h 4"/>
                </a:gdLst>
                <a:ahLst/>
                <a:cxnLst>
                  <a:cxn ang="0">
                    <a:pos x="T0" y="T1"/>
                  </a:cxn>
                  <a:cxn ang="0">
                    <a:pos x="T2" y="T3"/>
                  </a:cxn>
                  <a:cxn ang="0">
                    <a:pos x="T4" y="T5"/>
                  </a:cxn>
                </a:cxnLst>
                <a:rect l="0" t="0" r="r" b="b"/>
                <a:pathLst>
                  <a:path w="9" h="4">
                    <a:moveTo>
                      <a:pt x="1" y="4"/>
                    </a:moveTo>
                    <a:cubicBezTo>
                      <a:pt x="0" y="3"/>
                      <a:pt x="6" y="2"/>
                      <a:pt x="9" y="0"/>
                    </a:cubicBezTo>
                    <a:cubicBezTo>
                      <a:pt x="8" y="2"/>
                      <a:pt x="4"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3" name="Freeform 226"/>
              <p:cNvSpPr/>
              <p:nvPr/>
            </p:nvSpPr>
            <p:spPr bwMode="auto">
              <a:xfrm>
                <a:off x="7473" y="4247"/>
                <a:ext cx="8" cy="6"/>
              </a:xfrm>
              <a:custGeom>
                <a:avLst/>
                <a:gdLst>
                  <a:gd name="T0" fmla="*/ 0 w 4"/>
                  <a:gd name="T1" fmla="*/ 3 h 3"/>
                  <a:gd name="T2" fmla="*/ 3 w 4"/>
                  <a:gd name="T3" fmla="*/ 0 h 3"/>
                  <a:gd name="T4" fmla="*/ 0 w 4"/>
                  <a:gd name="T5" fmla="*/ 3 h 3"/>
                </a:gdLst>
                <a:ahLst/>
                <a:cxnLst>
                  <a:cxn ang="0">
                    <a:pos x="T0" y="T1"/>
                  </a:cxn>
                  <a:cxn ang="0">
                    <a:pos x="T2" y="T3"/>
                  </a:cxn>
                  <a:cxn ang="0">
                    <a:pos x="T4" y="T5"/>
                  </a:cxn>
                </a:cxnLst>
                <a:rect l="0" t="0" r="r" b="b"/>
                <a:pathLst>
                  <a:path w="4" h="3">
                    <a:moveTo>
                      <a:pt x="0" y="3"/>
                    </a:moveTo>
                    <a:cubicBezTo>
                      <a:pt x="0" y="2"/>
                      <a:pt x="1" y="1"/>
                      <a:pt x="3" y="0"/>
                    </a:cubicBezTo>
                    <a:cubicBezTo>
                      <a:pt x="4"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4" name="Freeform 227"/>
              <p:cNvSpPr/>
              <p:nvPr/>
            </p:nvSpPr>
            <p:spPr bwMode="auto">
              <a:xfrm>
                <a:off x="7660" y="4552"/>
                <a:ext cx="10" cy="7"/>
              </a:xfrm>
              <a:custGeom>
                <a:avLst/>
                <a:gdLst>
                  <a:gd name="T0" fmla="*/ 0 w 5"/>
                  <a:gd name="T1" fmla="*/ 4 h 4"/>
                  <a:gd name="T2" fmla="*/ 5 w 5"/>
                  <a:gd name="T3" fmla="*/ 2 h 4"/>
                  <a:gd name="T4" fmla="*/ 0 w 5"/>
                  <a:gd name="T5" fmla="*/ 4 h 4"/>
                </a:gdLst>
                <a:ahLst/>
                <a:cxnLst>
                  <a:cxn ang="0">
                    <a:pos x="T0" y="T1"/>
                  </a:cxn>
                  <a:cxn ang="0">
                    <a:pos x="T2" y="T3"/>
                  </a:cxn>
                  <a:cxn ang="0">
                    <a:pos x="T4" y="T5"/>
                  </a:cxn>
                </a:cxnLst>
                <a:rect l="0" t="0" r="r" b="b"/>
                <a:pathLst>
                  <a:path w="5" h="4">
                    <a:moveTo>
                      <a:pt x="0" y="4"/>
                    </a:moveTo>
                    <a:cubicBezTo>
                      <a:pt x="1" y="2"/>
                      <a:pt x="4" y="0"/>
                      <a:pt x="5" y="2"/>
                    </a:cubicBezTo>
                    <a:cubicBezTo>
                      <a:pt x="4" y="2"/>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5" name="Freeform 228"/>
              <p:cNvSpPr/>
              <p:nvPr/>
            </p:nvSpPr>
            <p:spPr bwMode="auto">
              <a:xfrm>
                <a:off x="7448" y="4184"/>
                <a:ext cx="10" cy="6"/>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0" y="2"/>
                      <a:pt x="3" y="0"/>
                      <a:pt x="5" y="0"/>
                    </a:cubicBezTo>
                    <a:cubicBezTo>
                      <a:pt x="4"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6" name="Freeform 229"/>
              <p:cNvSpPr/>
              <p:nvPr/>
            </p:nvSpPr>
            <p:spPr bwMode="auto">
              <a:xfrm>
                <a:off x="7618" y="4460"/>
                <a:ext cx="14" cy="4"/>
              </a:xfrm>
              <a:custGeom>
                <a:avLst/>
                <a:gdLst>
                  <a:gd name="T0" fmla="*/ 1 w 7"/>
                  <a:gd name="T1" fmla="*/ 2 h 2"/>
                  <a:gd name="T2" fmla="*/ 4 w 7"/>
                  <a:gd name="T3" fmla="*/ 0 h 2"/>
                  <a:gd name="T4" fmla="*/ 7 w 7"/>
                  <a:gd name="T5" fmla="*/ 0 h 2"/>
                  <a:gd name="T6" fmla="*/ 4 w 7"/>
                  <a:gd name="T7" fmla="*/ 2 h 2"/>
                  <a:gd name="T8" fmla="*/ 1 w 7"/>
                  <a:gd name="T9" fmla="*/ 2 h 2"/>
                </a:gdLst>
                <a:ahLst/>
                <a:cxnLst>
                  <a:cxn ang="0">
                    <a:pos x="T0" y="T1"/>
                  </a:cxn>
                  <a:cxn ang="0">
                    <a:pos x="T2" y="T3"/>
                  </a:cxn>
                  <a:cxn ang="0">
                    <a:pos x="T4" y="T5"/>
                  </a:cxn>
                  <a:cxn ang="0">
                    <a:pos x="T6" y="T7"/>
                  </a:cxn>
                  <a:cxn ang="0">
                    <a:pos x="T8" y="T9"/>
                  </a:cxn>
                </a:cxnLst>
                <a:rect l="0" t="0" r="r" b="b"/>
                <a:pathLst>
                  <a:path w="7" h="2">
                    <a:moveTo>
                      <a:pt x="1" y="2"/>
                    </a:moveTo>
                    <a:cubicBezTo>
                      <a:pt x="0" y="1"/>
                      <a:pt x="3" y="1"/>
                      <a:pt x="4" y="0"/>
                    </a:cubicBezTo>
                    <a:cubicBezTo>
                      <a:pt x="4" y="1"/>
                      <a:pt x="5" y="1"/>
                      <a:pt x="7" y="0"/>
                    </a:cubicBezTo>
                    <a:cubicBezTo>
                      <a:pt x="7" y="1"/>
                      <a:pt x="5" y="2"/>
                      <a:pt x="4" y="2"/>
                    </a:cubicBezTo>
                    <a:cubicBezTo>
                      <a:pt x="4"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7" name="Freeform 230"/>
              <p:cNvSpPr/>
              <p:nvPr/>
            </p:nvSpPr>
            <p:spPr bwMode="auto">
              <a:xfrm>
                <a:off x="7542" y="4318"/>
                <a:ext cx="4" cy="8"/>
              </a:xfrm>
              <a:custGeom>
                <a:avLst/>
                <a:gdLst>
                  <a:gd name="T0" fmla="*/ 0 w 2"/>
                  <a:gd name="T1" fmla="*/ 4 h 4"/>
                  <a:gd name="T2" fmla="*/ 1 w 2"/>
                  <a:gd name="T3" fmla="*/ 0 h 4"/>
                  <a:gd name="T4" fmla="*/ 2 w 2"/>
                  <a:gd name="T5" fmla="*/ 2 h 4"/>
                  <a:gd name="T6" fmla="*/ 0 w 2"/>
                  <a:gd name="T7" fmla="*/ 4 h 4"/>
                </a:gdLst>
                <a:ahLst/>
                <a:cxnLst>
                  <a:cxn ang="0">
                    <a:pos x="T0" y="T1"/>
                  </a:cxn>
                  <a:cxn ang="0">
                    <a:pos x="T2" y="T3"/>
                  </a:cxn>
                  <a:cxn ang="0">
                    <a:pos x="T4" y="T5"/>
                  </a:cxn>
                  <a:cxn ang="0">
                    <a:pos x="T6" y="T7"/>
                  </a:cxn>
                </a:cxnLst>
                <a:rect l="0" t="0" r="r" b="b"/>
                <a:pathLst>
                  <a:path w="2" h="4">
                    <a:moveTo>
                      <a:pt x="0" y="4"/>
                    </a:moveTo>
                    <a:cubicBezTo>
                      <a:pt x="0" y="2"/>
                      <a:pt x="0" y="1"/>
                      <a:pt x="1" y="0"/>
                    </a:cubicBezTo>
                    <a:cubicBezTo>
                      <a:pt x="1" y="0"/>
                      <a:pt x="2" y="1"/>
                      <a:pt x="2" y="2"/>
                    </a:cubicBez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8" name="Freeform 231"/>
              <p:cNvSpPr/>
              <p:nvPr/>
            </p:nvSpPr>
            <p:spPr bwMode="auto">
              <a:xfrm>
                <a:off x="7494" y="4240"/>
                <a:ext cx="9" cy="5"/>
              </a:xfrm>
              <a:custGeom>
                <a:avLst/>
                <a:gdLst>
                  <a:gd name="T0" fmla="*/ 1 w 5"/>
                  <a:gd name="T1" fmla="*/ 3 h 3"/>
                  <a:gd name="T2" fmla="*/ 5 w 5"/>
                  <a:gd name="T3" fmla="*/ 0 h 3"/>
                  <a:gd name="T4" fmla="*/ 1 w 5"/>
                  <a:gd name="T5" fmla="*/ 3 h 3"/>
                </a:gdLst>
                <a:ahLst/>
                <a:cxnLst>
                  <a:cxn ang="0">
                    <a:pos x="T0" y="T1"/>
                  </a:cxn>
                  <a:cxn ang="0">
                    <a:pos x="T2" y="T3"/>
                  </a:cxn>
                  <a:cxn ang="0">
                    <a:pos x="T4" y="T5"/>
                  </a:cxn>
                </a:cxnLst>
                <a:rect l="0" t="0" r="r" b="b"/>
                <a:pathLst>
                  <a:path w="5" h="3">
                    <a:moveTo>
                      <a:pt x="1" y="3"/>
                    </a:moveTo>
                    <a:cubicBezTo>
                      <a:pt x="0" y="2"/>
                      <a:pt x="4" y="0"/>
                      <a:pt x="5" y="0"/>
                    </a:cubicBezTo>
                    <a:cubicBezTo>
                      <a:pt x="5" y="2"/>
                      <a:pt x="2"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9" name="Freeform 232"/>
              <p:cNvSpPr/>
              <p:nvPr/>
            </p:nvSpPr>
            <p:spPr bwMode="auto">
              <a:xfrm>
                <a:off x="7532" y="4299"/>
                <a:ext cx="10" cy="6"/>
              </a:xfrm>
              <a:custGeom>
                <a:avLst/>
                <a:gdLst>
                  <a:gd name="T0" fmla="*/ 0 w 5"/>
                  <a:gd name="T1" fmla="*/ 3 h 3"/>
                  <a:gd name="T2" fmla="*/ 4 w 5"/>
                  <a:gd name="T3" fmla="*/ 0 h 3"/>
                  <a:gd name="T4" fmla="*/ 0 w 5"/>
                  <a:gd name="T5" fmla="*/ 3 h 3"/>
                </a:gdLst>
                <a:ahLst/>
                <a:cxnLst>
                  <a:cxn ang="0">
                    <a:pos x="T0" y="T1"/>
                  </a:cxn>
                  <a:cxn ang="0">
                    <a:pos x="T2" y="T3"/>
                  </a:cxn>
                  <a:cxn ang="0">
                    <a:pos x="T4" y="T5"/>
                  </a:cxn>
                </a:cxnLst>
                <a:rect l="0" t="0" r="r" b="b"/>
                <a:pathLst>
                  <a:path w="5" h="3">
                    <a:moveTo>
                      <a:pt x="0" y="3"/>
                    </a:moveTo>
                    <a:cubicBezTo>
                      <a:pt x="1" y="2"/>
                      <a:pt x="2" y="1"/>
                      <a:pt x="4" y="0"/>
                    </a:cubicBezTo>
                    <a:cubicBezTo>
                      <a:pt x="5"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0" name="Freeform 233"/>
              <p:cNvSpPr/>
              <p:nvPr/>
            </p:nvSpPr>
            <p:spPr bwMode="auto">
              <a:xfrm>
                <a:off x="7536" y="4288"/>
                <a:ext cx="11" cy="7"/>
              </a:xfrm>
              <a:custGeom>
                <a:avLst/>
                <a:gdLst>
                  <a:gd name="T0" fmla="*/ 0 w 6"/>
                  <a:gd name="T1" fmla="*/ 0 h 4"/>
                  <a:gd name="T2" fmla="*/ 4 w 6"/>
                  <a:gd name="T3" fmla="*/ 0 h 4"/>
                  <a:gd name="T4" fmla="*/ 6 w 6"/>
                  <a:gd name="T5" fmla="*/ 2 h 4"/>
                  <a:gd name="T6" fmla="*/ 6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1" y="0"/>
                      <a:pt x="2" y="0"/>
                      <a:pt x="4" y="0"/>
                    </a:cubicBezTo>
                    <a:cubicBezTo>
                      <a:pt x="4" y="0"/>
                      <a:pt x="3" y="3"/>
                      <a:pt x="6" y="2"/>
                    </a:cubicBezTo>
                    <a:cubicBezTo>
                      <a:pt x="5" y="2"/>
                      <a:pt x="6" y="3"/>
                      <a:pt x="6" y="4"/>
                    </a:cubicBezTo>
                    <a:cubicBezTo>
                      <a:pt x="3" y="4"/>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1" name="Freeform 234"/>
              <p:cNvSpPr/>
              <p:nvPr/>
            </p:nvSpPr>
            <p:spPr bwMode="auto">
              <a:xfrm>
                <a:off x="7653" y="4456"/>
                <a:ext cx="9" cy="6"/>
              </a:xfrm>
              <a:custGeom>
                <a:avLst/>
                <a:gdLst>
                  <a:gd name="T0" fmla="*/ 0 w 5"/>
                  <a:gd name="T1" fmla="*/ 2 h 3"/>
                  <a:gd name="T2" fmla="*/ 4 w 5"/>
                  <a:gd name="T3" fmla="*/ 1 h 3"/>
                  <a:gd name="T4" fmla="*/ 5 w 5"/>
                  <a:gd name="T5" fmla="*/ 1 h 3"/>
                  <a:gd name="T6" fmla="*/ 5 w 5"/>
                  <a:gd name="T7" fmla="*/ 1 h 3"/>
                  <a:gd name="T8" fmla="*/ 1 w 5"/>
                  <a:gd name="T9" fmla="*/ 3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1" y="2"/>
                      <a:pt x="4" y="2"/>
                      <a:pt x="4" y="1"/>
                    </a:cubicBezTo>
                    <a:cubicBezTo>
                      <a:pt x="5" y="0"/>
                      <a:pt x="5" y="0"/>
                      <a:pt x="5" y="1"/>
                    </a:cubicBezTo>
                    <a:cubicBezTo>
                      <a:pt x="5" y="1"/>
                      <a:pt x="5" y="1"/>
                      <a:pt x="5" y="1"/>
                    </a:cubicBezTo>
                    <a:cubicBezTo>
                      <a:pt x="3" y="2"/>
                      <a:pt x="3" y="2"/>
                      <a:pt x="1" y="3"/>
                    </a:cubicBezTo>
                    <a:cubicBezTo>
                      <a:pt x="0" y="3"/>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2" name="Freeform 235"/>
              <p:cNvSpPr/>
              <p:nvPr/>
            </p:nvSpPr>
            <p:spPr bwMode="auto">
              <a:xfrm>
                <a:off x="7519" y="4228"/>
                <a:ext cx="13" cy="6"/>
              </a:xfrm>
              <a:custGeom>
                <a:avLst/>
                <a:gdLst>
                  <a:gd name="T0" fmla="*/ 5 w 7"/>
                  <a:gd name="T1" fmla="*/ 0 h 3"/>
                  <a:gd name="T2" fmla="*/ 3 w 7"/>
                  <a:gd name="T3" fmla="*/ 3 h 3"/>
                  <a:gd name="T4" fmla="*/ 5 w 7"/>
                  <a:gd name="T5" fmla="*/ 0 h 3"/>
                </a:gdLst>
                <a:ahLst/>
                <a:cxnLst>
                  <a:cxn ang="0">
                    <a:pos x="T0" y="T1"/>
                  </a:cxn>
                  <a:cxn ang="0">
                    <a:pos x="T2" y="T3"/>
                  </a:cxn>
                  <a:cxn ang="0">
                    <a:pos x="T4" y="T5"/>
                  </a:cxn>
                </a:cxnLst>
                <a:rect l="0" t="0" r="r" b="b"/>
                <a:pathLst>
                  <a:path w="7" h="3">
                    <a:moveTo>
                      <a:pt x="5" y="0"/>
                    </a:moveTo>
                    <a:cubicBezTo>
                      <a:pt x="7" y="1"/>
                      <a:pt x="1" y="2"/>
                      <a:pt x="3" y="3"/>
                    </a:cubicBezTo>
                    <a:cubicBezTo>
                      <a:pt x="0" y="3"/>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3" name="Freeform 236"/>
              <p:cNvSpPr/>
              <p:nvPr/>
            </p:nvSpPr>
            <p:spPr bwMode="auto">
              <a:xfrm>
                <a:off x="7490" y="4177"/>
                <a:ext cx="10" cy="3"/>
              </a:xfrm>
              <a:custGeom>
                <a:avLst/>
                <a:gdLst>
                  <a:gd name="T0" fmla="*/ 3 w 5"/>
                  <a:gd name="T1" fmla="*/ 0 h 2"/>
                  <a:gd name="T2" fmla="*/ 5 w 5"/>
                  <a:gd name="T3" fmla="*/ 1 h 2"/>
                  <a:gd name="T4" fmla="*/ 0 w 5"/>
                  <a:gd name="T5" fmla="*/ 2 h 2"/>
                  <a:gd name="T6" fmla="*/ 3 w 5"/>
                  <a:gd name="T7" fmla="*/ 0 h 2"/>
                </a:gdLst>
                <a:ahLst/>
                <a:cxnLst>
                  <a:cxn ang="0">
                    <a:pos x="T0" y="T1"/>
                  </a:cxn>
                  <a:cxn ang="0">
                    <a:pos x="T2" y="T3"/>
                  </a:cxn>
                  <a:cxn ang="0">
                    <a:pos x="T4" y="T5"/>
                  </a:cxn>
                  <a:cxn ang="0">
                    <a:pos x="T6" y="T7"/>
                  </a:cxn>
                </a:cxnLst>
                <a:rect l="0" t="0" r="r" b="b"/>
                <a:pathLst>
                  <a:path w="5" h="2">
                    <a:moveTo>
                      <a:pt x="3" y="0"/>
                    </a:moveTo>
                    <a:cubicBezTo>
                      <a:pt x="4" y="0"/>
                      <a:pt x="5" y="0"/>
                      <a:pt x="5" y="1"/>
                    </a:cubicBezTo>
                    <a:cubicBezTo>
                      <a:pt x="3" y="1"/>
                      <a:pt x="2" y="1"/>
                      <a:pt x="0" y="2"/>
                    </a:cubicBezTo>
                    <a:cubicBezTo>
                      <a:pt x="0"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4" name="Freeform 237"/>
              <p:cNvSpPr/>
              <p:nvPr/>
            </p:nvSpPr>
            <p:spPr bwMode="auto">
              <a:xfrm>
                <a:off x="7561" y="4274"/>
                <a:ext cx="13" cy="17"/>
              </a:xfrm>
              <a:custGeom>
                <a:avLst/>
                <a:gdLst>
                  <a:gd name="T0" fmla="*/ 6 w 7"/>
                  <a:gd name="T1" fmla="*/ 5 h 9"/>
                  <a:gd name="T2" fmla="*/ 0 w 7"/>
                  <a:gd name="T3" fmla="*/ 9 h 9"/>
                  <a:gd name="T4" fmla="*/ 3 w 7"/>
                  <a:gd name="T5" fmla="*/ 6 h 9"/>
                  <a:gd name="T6" fmla="*/ 5 w 7"/>
                  <a:gd name="T7" fmla="*/ 1 h 9"/>
                  <a:gd name="T8" fmla="*/ 6 w 7"/>
                  <a:gd name="T9" fmla="*/ 0 h 9"/>
                  <a:gd name="T10" fmla="*/ 6 w 7"/>
                  <a:gd name="T11" fmla="*/ 5 h 9"/>
                </a:gdLst>
                <a:ahLst/>
                <a:cxnLst>
                  <a:cxn ang="0">
                    <a:pos x="T0" y="T1"/>
                  </a:cxn>
                  <a:cxn ang="0">
                    <a:pos x="T2" y="T3"/>
                  </a:cxn>
                  <a:cxn ang="0">
                    <a:pos x="T4" y="T5"/>
                  </a:cxn>
                  <a:cxn ang="0">
                    <a:pos x="T6" y="T7"/>
                  </a:cxn>
                  <a:cxn ang="0">
                    <a:pos x="T8" y="T9"/>
                  </a:cxn>
                  <a:cxn ang="0">
                    <a:pos x="T10" y="T11"/>
                  </a:cxn>
                </a:cxnLst>
                <a:rect l="0" t="0" r="r" b="b"/>
                <a:pathLst>
                  <a:path w="7" h="9">
                    <a:moveTo>
                      <a:pt x="6" y="5"/>
                    </a:moveTo>
                    <a:cubicBezTo>
                      <a:pt x="4" y="4"/>
                      <a:pt x="3" y="7"/>
                      <a:pt x="0" y="9"/>
                    </a:cubicBezTo>
                    <a:cubicBezTo>
                      <a:pt x="0" y="8"/>
                      <a:pt x="1" y="4"/>
                      <a:pt x="3" y="6"/>
                    </a:cubicBezTo>
                    <a:cubicBezTo>
                      <a:pt x="4" y="4"/>
                      <a:pt x="5" y="3"/>
                      <a:pt x="5" y="1"/>
                    </a:cubicBezTo>
                    <a:cubicBezTo>
                      <a:pt x="6" y="0"/>
                      <a:pt x="6" y="0"/>
                      <a:pt x="6" y="0"/>
                    </a:cubicBezTo>
                    <a:cubicBezTo>
                      <a:pt x="5" y="2"/>
                      <a:pt x="7" y="4"/>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grpSp>
          <p:nvGrpSpPr>
            <p:cNvPr id="96" name="Group 439"/>
            <p:cNvGrpSpPr/>
            <p:nvPr/>
          </p:nvGrpSpPr>
          <p:grpSpPr bwMode="auto">
            <a:xfrm>
              <a:off x="6069" y="3359"/>
              <a:ext cx="3352" cy="1512"/>
              <a:chOff x="6069" y="3359"/>
              <a:chExt cx="3352" cy="1512"/>
            </a:xfrm>
            <a:grpFill/>
          </p:grpSpPr>
          <p:sp>
            <p:nvSpPr>
              <p:cNvPr id="245" name="Freeform 239"/>
              <p:cNvSpPr/>
              <p:nvPr/>
            </p:nvSpPr>
            <p:spPr bwMode="auto">
              <a:xfrm>
                <a:off x="7547" y="4265"/>
                <a:ext cx="8" cy="5"/>
              </a:xfrm>
              <a:custGeom>
                <a:avLst/>
                <a:gdLst>
                  <a:gd name="T0" fmla="*/ 0 w 4"/>
                  <a:gd name="T1" fmla="*/ 1 h 3"/>
                  <a:gd name="T2" fmla="*/ 4 w 4"/>
                  <a:gd name="T3" fmla="*/ 0 h 3"/>
                  <a:gd name="T4" fmla="*/ 0 w 4"/>
                  <a:gd name="T5" fmla="*/ 1 h 3"/>
                </a:gdLst>
                <a:ahLst/>
                <a:cxnLst>
                  <a:cxn ang="0">
                    <a:pos x="T0" y="T1"/>
                  </a:cxn>
                  <a:cxn ang="0">
                    <a:pos x="T2" y="T3"/>
                  </a:cxn>
                  <a:cxn ang="0">
                    <a:pos x="T4" y="T5"/>
                  </a:cxn>
                </a:cxnLst>
                <a:rect l="0" t="0" r="r" b="b"/>
                <a:pathLst>
                  <a:path w="4" h="3">
                    <a:moveTo>
                      <a:pt x="0" y="1"/>
                    </a:moveTo>
                    <a:cubicBezTo>
                      <a:pt x="2" y="0"/>
                      <a:pt x="3" y="1"/>
                      <a:pt x="4" y="0"/>
                    </a:cubicBezTo>
                    <a:cubicBezTo>
                      <a:pt x="4"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6" name="Freeform 240"/>
              <p:cNvSpPr/>
              <p:nvPr/>
            </p:nvSpPr>
            <p:spPr bwMode="auto">
              <a:xfrm>
                <a:off x="7469" y="4131"/>
                <a:ext cx="10" cy="3"/>
              </a:xfrm>
              <a:custGeom>
                <a:avLst/>
                <a:gdLst>
                  <a:gd name="T0" fmla="*/ 1 w 5"/>
                  <a:gd name="T1" fmla="*/ 2 h 2"/>
                  <a:gd name="T2" fmla="*/ 4 w 5"/>
                  <a:gd name="T3" fmla="*/ 0 h 2"/>
                  <a:gd name="T4" fmla="*/ 1 w 5"/>
                  <a:gd name="T5" fmla="*/ 2 h 2"/>
                </a:gdLst>
                <a:ahLst/>
                <a:cxnLst>
                  <a:cxn ang="0">
                    <a:pos x="T0" y="T1"/>
                  </a:cxn>
                  <a:cxn ang="0">
                    <a:pos x="T2" y="T3"/>
                  </a:cxn>
                  <a:cxn ang="0">
                    <a:pos x="T4" y="T5"/>
                  </a:cxn>
                </a:cxnLst>
                <a:rect l="0" t="0" r="r" b="b"/>
                <a:pathLst>
                  <a:path w="5" h="2">
                    <a:moveTo>
                      <a:pt x="1" y="2"/>
                    </a:moveTo>
                    <a:cubicBezTo>
                      <a:pt x="0" y="2"/>
                      <a:pt x="3" y="1"/>
                      <a:pt x="4" y="0"/>
                    </a:cubicBezTo>
                    <a:cubicBezTo>
                      <a:pt x="5" y="2"/>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7" name="Freeform 241"/>
              <p:cNvSpPr/>
              <p:nvPr/>
            </p:nvSpPr>
            <p:spPr bwMode="auto">
              <a:xfrm>
                <a:off x="7570" y="4299"/>
                <a:ext cx="12" cy="8"/>
              </a:xfrm>
              <a:custGeom>
                <a:avLst/>
                <a:gdLst>
                  <a:gd name="T0" fmla="*/ 1 w 6"/>
                  <a:gd name="T1" fmla="*/ 4 h 4"/>
                  <a:gd name="T2" fmla="*/ 6 w 6"/>
                  <a:gd name="T3" fmla="*/ 0 h 4"/>
                  <a:gd name="T4" fmla="*/ 1 w 6"/>
                  <a:gd name="T5" fmla="*/ 4 h 4"/>
                </a:gdLst>
                <a:ahLst/>
                <a:cxnLst>
                  <a:cxn ang="0">
                    <a:pos x="T0" y="T1"/>
                  </a:cxn>
                  <a:cxn ang="0">
                    <a:pos x="T2" y="T3"/>
                  </a:cxn>
                  <a:cxn ang="0">
                    <a:pos x="T4" y="T5"/>
                  </a:cxn>
                </a:cxnLst>
                <a:rect l="0" t="0" r="r" b="b"/>
                <a:pathLst>
                  <a:path w="6" h="4">
                    <a:moveTo>
                      <a:pt x="1" y="4"/>
                    </a:moveTo>
                    <a:cubicBezTo>
                      <a:pt x="0" y="3"/>
                      <a:pt x="5" y="0"/>
                      <a:pt x="6" y="0"/>
                    </a:cubicBezTo>
                    <a:cubicBezTo>
                      <a:pt x="6" y="2"/>
                      <a:pt x="4"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8" name="Freeform 242"/>
              <p:cNvSpPr/>
              <p:nvPr/>
            </p:nvSpPr>
            <p:spPr bwMode="auto">
              <a:xfrm>
                <a:off x="7452" y="4088"/>
                <a:ext cx="13" cy="8"/>
              </a:xfrm>
              <a:custGeom>
                <a:avLst/>
                <a:gdLst>
                  <a:gd name="T0" fmla="*/ 0 w 7"/>
                  <a:gd name="T1" fmla="*/ 4 h 4"/>
                  <a:gd name="T2" fmla="*/ 0 w 7"/>
                  <a:gd name="T3" fmla="*/ 3 h 4"/>
                  <a:gd name="T4" fmla="*/ 5 w 7"/>
                  <a:gd name="T5" fmla="*/ 0 h 4"/>
                  <a:gd name="T6" fmla="*/ 0 w 7"/>
                  <a:gd name="T7" fmla="*/ 4 h 4"/>
                </a:gdLst>
                <a:ahLst/>
                <a:cxnLst>
                  <a:cxn ang="0">
                    <a:pos x="T0" y="T1"/>
                  </a:cxn>
                  <a:cxn ang="0">
                    <a:pos x="T2" y="T3"/>
                  </a:cxn>
                  <a:cxn ang="0">
                    <a:pos x="T4" y="T5"/>
                  </a:cxn>
                  <a:cxn ang="0">
                    <a:pos x="T6" y="T7"/>
                  </a:cxn>
                </a:cxnLst>
                <a:rect l="0" t="0" r="r" b="b"/>
                <a:pathLst>
                  <a:path w="7" h="4">
                    <a:moveTo>
                      <a:pt x="0" y="4"/>
                    </a:moveTo>
                    <a:cubicBezTo>
                      <a:pt x="0" y="4"/>
                      <a:pt x="0" y="3"/>
                      <a:pt x="0" y="3"/>
                    </a:cubicBezTo>
                    <a:cubicBezTo>
                      <a:pt x="1" y="2"/>
                      <a:pt x="4" y="2"/>
                      <a:pt x="5" y="0"/>
                    </a:cubicBezTo>
                    <a:cubicBezTo>
                      <a:pt x="7"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9" name="Freeform 243"/>
              <p:cNvSpPr/>
              <p:nvPr/>
            </p:nvSpPr>
            <p:spPr bwMode="auto">
              <a:xfrm>
                <a:off x="7502" y="4177"/>
                <a:ext cx="7" cy="5"/>
              </a:xfrm>
              <a:custGeom>
                <a:avLst/>
                <a:gdLst>
                  <a:gd name="T0" fmla="*/ 1 w 4"/>
                  <a:gd name="T1" fmla="*/ 3 h 3"/>
                  <a:gd name="T2" fmla="*/ 3 w 4"/>
                  <a:gd name="T3" fmla="*/ 0 h 3"/>
                  <a:gd name="T4" fmla="*/ 1 w 4"/>
                  <a:gd name="T5" fmla="*/ 3 h 3"/>
                </a:gdLst>
                <a:ahLst/>
                <a:cxnLst>
                  <a:cxn ang="0">
                    <a:pos x="T0" y="T1"/>
                  </a:cxn>
                  <a:cxn ang="0">
                    <a:pos x="T2" y="T3"/>
                  </a:cxn>
                  <a:cxn ang="0">
                    <a:pos x="T4" y="T5"/>
                  </a:cxn>
                </a:cxnLst>
                <a:rect l="0" t="0" r="r" b="b"/>
                <a:pathLst>
                  <a:path w="4" h="3">
                    <a:moveTo>
                      <a:pt x="1" y="3"/>
                    </a:moveTo>
                    <a:cubicBezTo>
                      <a:pt x="0" y="2"/>
                      <a:pt x="1" y="1"/>
                      <a:pt x="3" y="0"/>
                    </a:cubicBezTo>
                    <a:cubicBezTo>
                      <a:pt x="2" y="1"/>
                      <a:pt x="4"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0" name="Freeform 244"/>
              <p:cNvSpPr/>
              <p:nvPr/>
            </p:nvSpPr>
            <p:spPr bwMode="auto">
              <a:xfrm>
                <a:off x="7578" y="4303"/>
                <a:ext cx="8" cy="6"/>
              </a:xfrm>
              <a:custGeom>
                <a:avLst/>
                <a:gdLst>
                  <a:gd name="T0" fmla="*/ 0 w 4"/>
                  <a:gd name="T1" fmla="*/ 2 h 3"/>
                  <a:gd name="T2" fmla="*/ 3 w 4"/>
                  <a:gd name="T3" fmla="*/ 0 h 3"/>
                  <a:gd name="T4" fmla="*/ 3 w 4"/>
                  <a:gd name="T5" fmla="*/ 2 h 3"/>
                  <a:gd name="T6" fmla="*/ 0 w 4"/>
                  <a:gd name="T7" fmla="*/ 2 h 3"/>
                </a:gdLst>
                <a:ahLst/>
                <a:cxnLst>
                  <a:cxn ang="0">
                    <a:pos x="T0" y="T1"/>
                  </a:cxn>
                  <a:cxn ang="0">
                    <a:pos x="T2" y="T3"/>
                  </a:cxn>
                  <a:cxn ang="0">
                    <a:pos x="T4" y="T5"/>
                  </a:cxn>
                  <a:cxn ang="0">
                    <a:pos x="T6" y="T7"/>
                  </a:cxn>
                </a:cxnLst>
                <a:rect l="0" t="0" r="r" b="b"/>
                <a:pathLst>
                  <a:path w="4" h="3">
                    <a:moveTo>
                      <a:pt x="0" y="2"/>
                    </a:moveTo>
                    <a:cubicBezTo>
                      <a:pt x="3" y="0"/>
                      <a:pt x="3" y="0"/>
                      <a:pt x="3" y="0"/>
                    </a:cubicBezTo>
                    <a:cubicBezTo>
                      <a:pt x="4" y="1"/>
                      <a:pt x="3" y="1"/>
                      <a:pt x="3" y="2"/>
                    </a:cubicBezTo>
                    <a:cubicBezTo>
                      <a:pt x="2" y="3"/>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1" name="Freeform 245"/>
              <p:cNvSpPr/>
              <p:nvPr/>
            </p:nvSpPr>
            <p:spPr bwMode="auto">
              <a:xfrm>
                <a:off x="7511" y="4186"/>
                <a:ext cx="10" cy="10"/>
              </a:xfrm>
              <a:custGeom>
                <a:avLst/>
                <a:gdLst>
                  <a:gd name="T0" fmla="*/ 0 w 5"/>
                  <a:gd name="T1" fmla="*/ 4 h 5"/>
                  <a:gd name="T2" fmla="*/ 2 w 5"/>
                  <a:gd name="T3" fmla="*/ 3 h 5"/>
                  <a:gd name="T4" fmla="*/ 3 w 5"/>
                  <a:gd name="T5" fmla="*/ 1 h 5"/>
                  <a:gd name="T6" fmla="*/ 0 w 5"/>
                  <a:gd name="T7" fmla="*/ 4 h 5"/>
                </a:gdLst>
                <a:ahLst/>
                <a:cxnLst>
                  <a:cxn ang="0">
                    <a:pos x="T0" y="T1"/>
                  </a:cxn>
                  <a:cxn ang="0">
                    <a:pos x="T2" y="T3"/>
                  </a:cxn>
                  <a:cxn ang="0">
                    <a:pos x="T4" y="T5"/>
                  </a:cxn>
                  <a:cxn ang="0">
                    <a:pos x="T6" y="T7"/>
                  </a:cxn>
                </a:cxnLst>
                <a:rect l="0" t="0" r="r" b="b"/>
                <a:pathLst>
                  <a:path w="5" h="5">
                    <a:moveTo>
                      <a:pt x="0" y="4"/>
                    </a:moveTo>
                    <a:cubicBezTo>
                      <a:pt x="0" y="3"/>
                      <a:pt x="1" y="3"/>
                      <a:pt x="2" y="3"/>
                    </a:cubicBezTo>
                    <a:cubicBezTo>
                      <a:pt x="0" y="2"/>
                      <a:pt x="3" y="2"/>
                      <a:pt x="3" y="1"/>
                    </a:cubicBezTo>
                    <a:cubicBezTo>
                      <a:pt x="5" y="0"/>
                      <a:pt x="3"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2" name="Freeform 246"/>
              <p:cNvSpPr/>
              <p:nvPr/>
            </p:nvSpPr>
            <p:spPr bwMode="auto">
              <a:xfrm>
                <a:off x="7716" y="4527"/>
                <a:ext cx="9" cy="7"/>
              </a:xfrm>
              <a:custGeom>
                <a:avLst/>
                <a:gdLst>
                  <a:gd name="T0" fmla="*/ 0 w 5"/>
                  <a:gd name="T1" fmla="*/ 4 h 4"/>
                  <a:gd name="T2" fmla="*/ 5 w 5"/>
                  <a:gd name="T3" fmla="*/ 0 h 4"/>
                  <a:gd name="T4" fmla="*/ 0 w 5"/>
                  <a:gd name="T5" fmla="*/ 4 h 4"/>
                </a:gdLst>
                <a:ahLst/>
                <a:cxnLst>
                  <a:cxn ang="0">
                    <a:pos x="T0" y="T1"/>
                  </a:cxn>
                  <a:cxn ang="0">
                    <a:pos x="T2" y="T3"/>
                  </a:cxn>
                  <a:cxn ang="0">
                    <a:pos x="T4" y="T5"/>
                  </a:cxn>
                </a:cxnLst>
                <a:rect l="0" t="0" r="r" b="b"/>
                <a:pathLst>
                  <a:path w="5" h="4">
                    <a:moveTo>
                      <a:pt x="0" y="4"/>
                    </a:moveTo>
                    <a:cubicBezTo>
                      <a:pt x="0" y="2"/>
                      <a:pt x="2" y="2"/>
                      <a:pt x="5" y="0"/>
                    </a:cubicBezTo>
                    <a:cubicBezTo>
                      <a:pt x="4" y="2"/>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3" name="Freeform 247"/>
              <p:cNvSpPr/>
              <p:nvPr/>
            </p:nvSpPr>
            <p:spPr bwMode="auto">
              <a:xfrm>
                <a:off x="7586" y="4297"/>
                <a:ext cx="7" cy="8"/>
              </a:xfrm>
              <a:custGeom>
                <a:avLst/>
                <a:gdLst>
                  <a:gd name="T0" fmla="*/ 0 w 4"/>
                  <a:gd name="T1" fmla="*/ 4 h 4"/>
                  <a:gd name="T2" fmla="*/ 1 w 4"/>
                  <a:gd name="T3" fmla="*/ 1 h 4"/>
                  <a:gd name="T4" fmla="*/ 4 w 4"/>
                  <a:gd name="T5" fmla="*/ 0 h 4"/>
                  <a:gd name="T6" fmla="*/ 1 w 4"/>
                  <a:gd name="T7" fmla="*/ 1 h 4"/>
                  <a:gd name="T8" fmla="*/ 4 w 4"/>
                  <a:gd name="T9" fmla="*/ 2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cubicBezTo>
                      <a:pt x="0" y="3"/>
                      <a:pt x="1" y="2"/>
                      <a:pt x="1" y="1"/>
                    </a:cubicBezTo>
                    <a:cubicBezTo>
                      <a:pt x="4" y="0"/>
                      <a:pt x="4" y="0"/>
                      <a:pt x="4" y="0"/>
                    </a:cubicBezTo>
                    <a:cubicBezTo>
                      <a:pt x="4" y="0"/>
                      <a:pt x="2" y="1"/>
                      <a:pt x="1" y="1"/>
                    </a:cubicBezTo>
                    <a:cubicBezTo>
                      <a:pt x="1" y="3"/>
                      <a:pt x="4" y="1"/>
                      <a:pt x="4" y="2"/>
                    </a:cubicBezTo>
                    <a:cubicBezTo>
                      <a:pt x="2"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4" name="Freeform 248"/>
              <p:cNvSpPr/>
              <p:nvPr/>
            </p:nvSpPr>
            <p:spPr bwMode="auto">
              <a:xfrm>
                <a:off x="7567" y="4263"/>
                <a:ext cx="9" cy="5"/>
              </a:xfrm>
              <a:custGeom>
                <a:avLst/>
                <a:gdLst>
                  <a:gd name="T0" fmla="*/ 1 w 5"/>
                  <a:gd name="T1" fmla="*/ 3 h 3"/>
                  <a:gd name="T2" fmla="*/ 4 w 5"/>
                  <a:gd name="T3" fmla="*/ 0 h 3"/>
                  <a:gd name="T4" fmla="*/ 1 w 5"/>
                  <a:gd name="T5" fmla="*/ 3 h 3"/>
                </a:gdLst>
                <a:ahLst/>
                <a:cxnLst>
                  <a:cxn ang="0">
                    <a:pos x="T0" y="T1"/>
                  </a:cxn>
                  <a:cxn ang="0">
                    <a:pos x="T2" y="T3"/>
                  </a:cxn>
                  <a:cxn ang="0">
                    <a:pos x="T4" y="T5"/>
                  </a:cxn>
                </a:cxnLst>
                <a:rect l="0" t="0" r="r" b="b"/>
                <a:pathLst>
                  <a:path w="5" h="3">
                    <a:moveTo>
                      <a:pt x="1" y="3"/>
                    </a:moveTo>
                    <a:cubicBezTo>
                      <a:pt x="0" y="2"/>
                      <a:pt x="2" y="1"/>
                      <a:pt x="4" y="0"/>
                    </a:cubicBezTo>
                    <a:cubicBezTo>
                      <a:pt x="5"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5" name="Freeform 249"/>
              <p:cNvSpPr/>
              <p:nvPr/>
            </p:nvSpPr>
            <p:spPr bwMode="auto">
              <a:xfrm>
                <a:off x="7563" y="4253"/>
                <a:ext cx="9" cy="8"/>
              </a:xfrm>
              <a:custGeom>
                <a:avLst/>
                <a:gdLst>
                  <a:gd name="T0" fmla="*/ 2 w 5"/>
                  <a:gd name="T1" fmla="*/ 4 h 4"/>
                  <a:gd name="T2" fmla="*/ 4 w 5"/>
                  <a:gd name="T3" fmla="*/ 0 h 4"/>
                  <a:gd name="T4" fmla="*/ 5 w 5"/>
                  <a:gd name="T5" fmla="*/ 2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1"/>
                      <a:pt x="4" y="0"/>
                    </a:cubicBezTo>
                    <a:cubicBezTo>
                      <a:pt x="4" y="0"/>
                      <a:pt x="4" y="1"/>
                      <a:pt x="5" y="2"/>
                    </a:cubicBezTo>
                    <a:cubicBezTo>
                      <a:pt x="4" y="2"/>
                      <a:pt x="2"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6" name="Freeform 250"/>
              <p:cNvSpPr/>
              <p:nvPr/>
            </p:nvSpPr>
            <p:spPr bwMode="auto">
              <a:xfrm>
                <a:off x="7536" y="4194"/>
                <a:ext cx="13" cy="9"/>
              </a:xfrm>
              <a:custGeom>
                <a:avLst/>
                <a:gdLst>
                  <a:gd name="T0" fmla="*/ 6 w 7"/>
                  <a:gd name="T1" fmla="*/ 3 h 5"/>
                  <a:gd name="T2" fmla="*/ 0 w 7"/>
                  <a:gd name="T3" fmla="*/ 4 h 5"/>
                  <a:gd name="T4" fmla="*/ 5 w 7"/>
                  <a:gd name="T5" fmla="*/ 1 h 5"/>
                  <a:gd name="T6" fmla="*/ 6 w 7"/>
                  <a:gd name="T7" fmla="*/ 1 h 5"/>
                  <a:gd name="T8" fmla="*/ 7 w 7"/>
                  <a:gd name="T9" fmla="*/ 2 h 5"/>
                  <a:gd name="T10" fmla="*/ 6 w 7"/>
                  <a:gd name="T11" fmla="*/ 3 h 5"/>
                </a:gdLst>
                <a:ahLst/>
                <a:cxnLst>
                  <a:cxn ang="0">
                    <a:pos x="T0" y="T1"/>
                  </a:cxn>
                  <a:cxn ang="0">
                    <a:pos x="T2" y="T3"/>
                  </a:cxn>
                  <a:cxn ang="0">
                    <a:pos x="T4" y="T5"/>
                  </a:cxn>
                  <a:cxn ang="0">
                    <a:pos x="T6" y="T7"/>
                  </a:cxn>
                  <a:cxn ang="0">
                    <a:pos x="T8" y="T9"/>
                  </a:cxn>
                  <a:cxn ang="0">
                    <a:pos x="T10" y="T11"/>
                  </a:cxn>
                </a:cxnLst>
                <a:rect l="0" t="0" r="r" b="b"/>
                <a:pathLst>
                  <a:path w="7" h="5">
                    <a:moveTo>
                      <a:pt x="6" y="3"/>
                    </a:moveTo>
                    <a:cubicBezTo>
                      <a:pt x="4" y="3"/>
                      <a:pt x="1" y="5"/>
                      <a:pt x="0" y="4"/>
                    </a:cubicBezTo>
                    <a:cubicBezTo>
                      <a:pt x="1" y="3"/>
                      <a:pt x="5" y="2"/>
                      <a:pt x="5" y="1"/>
                    </a:cubicBezTo>
                    <a:cubicBezTo>
                      <a:pt x="6" y="0"/>
                      <a:pt x="6" y="1"/>
                      <a:pt x="6" y="1"/>
                    </a:cubicBezTo>
                    <a:cubicBezTo>
                      <a:pt x="7" y="2"/>
                      <a:pt x="7" y="2"/>
                      <a:pt x="7" y="2"/>
                    </a:cubicBezTo>
                    <a:cubicBezTo>
                      <a:pt x="4" y="3"/>
                      <a:pt x="5" y="2"/>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7" name="Freeform 251"/>
              <p:cNvSpPr/>
              <p:nvPr/>
            </p:nvSpPr>
            <p:spPr bwMode="auto">
              <a:xfrm>
                <a:off x="7609" y="4297"/>
                <a:ext cx="5" cy="6"/>
              </a:xfrm>
              <a:custGeom>
                <a:avLst/>
                <a:gdLst>
                  <a:gd name="T0" fmla="*/ 0 w 3"/>
                  <a:gd name="T1" fmla="*/ 3 h 3"/>
                  <a:gd name="T2" fmla="*/ 3 w 3"/>
                  <a:gd name="T3" fmla="*/ 0 h 3"/>
                  <a:gd name="T4" fmla="*/ 3 w 3"/>
                  <a:gd name="T5" fmla="*/ 2 h 3"/>
                  <a:gd name="T6" fmla="*/ 0 w 3"/>
                  <a:gd name="T7" fmla="*/ 3 h 3"/>
                </a:gdLst>
                <a:ahLst/>
                <a:cxnLst>
                  <a:cxn ang="0">
                    <a:pos x="T0" y="T1"/>
                  </a:cxn>
                  <a:cxn ang="0">
                    <a:pos x="T2" y="T3"/>
                  </a:cxn>
                  <a:cxn ang="0">
                    <a:pos x="T4" y="T5"/>
                  </a:cxn>
                  <a:cxn ang="0">
                    <a:pos x="T6" y="T7"/>
                  </a:cxn>
                </a:cxnLst>
                <a:rect l="0" t="0" r="r" b="b"/>
                <a:pathLst>
                  <a:path w="3" h="3">
                    <a:moveTo>
                      <a:pt x="0" y="3"/>
                    </a:moveTo>
                    <a:cubicBezTo>
                      <a:pt x="0" y="2"/>
                      <a:pt x="1" y="1"/>
                      <a:pt x="3" y="0"/>
                    </a:cubicBezTo>
                    <a:cubicBezTo>
                      <a:pt x="3" y="1"/>
                      <a:pt x="3" y="1"/>
                      <a:pt x="3" y="2"/>
                    </a:cubicBezTo>
                    <a:cubicBezTo>
                      <a:pt x="1" y="3"/>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8" name="Freeform 252"/>
              <p:cNvSpPr/>
              <p:nvPr/>
            </p:nvSpPr>
            <p:spPr bwMode="auto">
              <a:xfrm>
                <a:off x="7586" y="4255"/>
                <a:ext cx="7" cy="4"/>
              </a:xfrm>
              <a:custGeom>
                <a:avLst/>
                <a:gdLst>
                  <a:gd name="T0" fmla="*/ 0 w 4"/>
                  <a:gd name="T1" fmla="*/ 2 h 2"/>
                  <a:gd name="T2" fmla="*/ 0 w 4"/>
                  <a:gd name="T3" fmla="*/ 1 h 2"/>
                  <a:gd name="T4" fmla="*/ 4 w 4"/>
                  <a:gd name="T5" fmla="*/ 1 h 2"/>
                  <a:gd name="T6" fmla="*/ 0 w 4"/>
                  <a:gd name="T7" fmla="*/ 2 h 2"/>
                </a:gdLst>
                <a:ahLst/>
                <a:cxnLst>
                  <a:cxn ang="0">
                    <a:pos x="T0" y="T1"/>
                  </a:cxn>
                  <a:cxn ang="0">
                    <a:pos x="T2" y="T3"/>
                  </a:cxn>
                  <a:cxn ang="0">
                    <a:pos x="T4" y="T5"/>
                  </a:cxn>
                  <a:cxn ang="0">
                    <a:pos x="T6" y="T7"/>
                  </a:cxn>
                </a:cxnLst>
                <a:rect l="0" t="0" r="r" b="b"/>
                <a:pathLst>
                  <a:path w="4" h="2">
                    <a:moveTo>
                      <a:pt x="0" y="2"/>
                    </a:moveTo>
                    <a:cubicBezTo>
                      <a:pt x="1" y="2"/>
                      <a:pt x="1" y="1"/>
                      <a:pt x="0" y="1"/>
                    </a:cubicBezTo>
                    <a:cubicBezTo>
                      <a:pt x="2" y="0"/>
                      <a:pt x="3" y="0"/>
                      <a:pt x="4" y="1"/>
                    </a:cubicBezTo>
                    <a:cubicBezTo>
                      <a:pt x="3"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9" name="Freeform 253"/>
              <p:cNvSpPr/>
              <p:nvPr/>
            </p:nvSpPr>
            <p:spPr bwMode="auto">
              <a:xfrm>
                <a:off x="7599" y="4263"/>
                <a:ext cx="12" cy="9"/>
              </a:xfrm>
              <a:custGeom>
                <a:avLst/>
                <a:gdLst>
                  <a:gd name="T0" fmla="*/ 0 w 6"/>
                  <a:gd name="T1" fmla="*/ 5 h 5"/>
                  <a:gd name="T2" fmla="*/ 0 w 6"/>
                  <a:gd name="T3" fmla="*/ 2 h 5"/>
                  <a:gd name="T4" fmla="*/ 2 w 6"/>
                  <a:gd name="T5" fmla="*/ 0 h 5"/>
                  <a:gd name="T6" fmla="*/ 6 w 6"/>
                  <a:gd name="T7" fmla="*/ 2 h 5"/>
                  <a:gd name="T8" fmla="*/ 3 w 6"/>
                  <a:gd name="T9" fmla="*/ 2 h 5"/>
                  <a:gd name="T10" fmla="*/ 2 w 6"/>
                  <a:gd name="T11" fmla="*/ 2 h 5"/>
                  <a:gd name="T12" fmla="*/ 2 w 6"/>
                  <a:gd name="T13" fmla="*/ 3 h 5"/>
                  <a:gd name="T14" fmla="*/ 0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5"/>
                    </a:moveTo>
                    <a:cubicBezTo>
                      <a:pt x="0" y="4"/>
                      <a:pt x="0" y="3"/>
                      <a:pt x="0" y="2"/>
                    </a:cubicBezTo>
                    <a:cubicBezTo>
                      <a:pt x="1" y="1"/>
                      <a:pt x="3" y="1"/>
                      <a:pt x="2" y="0"/>
                    </a:cubicBezTo>
                    <a:cubicBezTo>
                      <a:pt x="4" y="1"/>
                      <a:pt x="5" y="1"/>
                      <a:pt x="6" y="2"/>
                    </a:cubicBezTo>
                    <a:cubicBezTo>
                      <a:pt x="4" y="3"/>
                      <a:pt x="2" y="3"/>
                      <a:pt x="3" y="2"/>
                    </a:cubicBezTo>
                    <a:cubicBezTo>
                      <a:pt x="2" y="2"/>
                      <a:pt x="2" y="2"/>
                      <a:pt x="2" y="2"/>
                    </a:cubicBezTo>
                    <a:cubicBezTo>
                      <a:pt x="1" y="3"/>
                      <a:pt x="2" y="3"/>
                      <a:pt x="2" y="3"/>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0" name="Freeform 254"/>
              <p:cNvSpPr/>
              <p:nvPr/>
            </p:nvSpPr>
            <p:spPr bwMode="auto">
              <a:xfrm>
                <a:off x="7697" y="4433"/>
                <a:ext cx="7" cy="2"/>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0"/>
                      <a:pt x="2" y="0"/>
                      <a:pt x="4" y="0"/>
                    </a:cubicBezTo>
                    <a:cubicBezTo>
                      <a:pt x="4"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1" name="Freeform 255"/>
              <p:cNvSpPr/>
              <p:nvPr/>
            </p:nvSpPr>
            <p:spPr bwMode="auto">
              <a:xfrm>
                <a:off x="7616" y="4291"/>
                <a:ext cx="10" cy="6"/>
              </a:xfrm>
              <a:custGeom>
                <a:avLst/>
                <a:gdLst>
                  <a:gd name="T0" fmla="*/ 0 w 5"/>
                  <a:gd name="T1" fmla="*/ 3 h 3"/>
                  <a:gd name="T2" fmla="*/ 0 w 5"/>
                  <a:gd name="T3" fmla="*/ 1 h 3"/>
                  <a:gd name="T4" fmla="*/ 5 w 5"/>
                  <a:gd name="T5" fmla="*/ 1 h 3"/>
                  <a:gd name="T6" fmla="*/ 0 w 5"/>
                  <a:gd name="T7" fmla="*/ 3 h 3"/>
                </a:gdLst>
                <a:ahLst/>
                <a:cxnLst>
                  <a:cxn ang="0">
                    <a:pos x="T0" y="T1"/>
                  </a:cxn>
                  <a:cxn ang="0">
                    <a:pos x="T2" y="T3"/>
                  </a:cxn>
                  <a:cxn ang="0">
                    <a:pos x="T4" y="T5"/>
                  </a:cxn>
                  <a:cxn ang="0">
                    <a:pos x="T6" y="T7"/>
                  </a:cxn>
                </a:cxnLst>
                <a:rect l="0" t="0" r="r" b="b"/>
                <a:pathLst>
                  <a:path w="5" h="3">
                    <a:moveTo>
                      <a:pt x="0" y="3"/>
                    </a:moveTo>
                    <a:cubicBezTo>
                      <a:pt x="0" y="2"/>
                      <a:pt x="0" y="2"/>
                      <a:pt x="0" y="1"/>
                    </a:cubicBezTo>
                    <a:cubicBezTo>
                      <a:pt x="2" y="0"/>
                      <a:pt x="4" y="0"/>
                      <a:pt x="5" y="1"/>
                    </a:cubicBezTo>
                    <a:cubicBezTo>
                      <a:pt x="3" y="1"/>
                      <a:pt x="3"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2" name="Freeform 256"/>
              <p:cNvSpPr/>
              <p:nvPr/>
            </p:nvSpPr>
            <p:spPr bwMode="auto">
              <a:xfrm>
                <a:off x="7500" y="4090"/>
                <a:ext cx="9" cy="6"/>
              </a:xfrm>
              <a:custGeom>
                <a:avLst/>
                <a:gdLst>
                  <a:gd name="T0" fmla="*/ 2 w 5"/>
                  <a:gd name="T1" fmla="*/ 3 h 3"/>
                  <a:gd name="T2" fmla="*/ 1 w 5"/>
                  <a:gd name="T3" fmla="*/ 0 h 3"/>
                  <a:gd name="T4" fmla="*/ 2 w 5"/>
                  <a:gd name="T5" fmla="*/ 3 h 3"/>
                </a:gdLst>
                <a:ahLst/>
                <a:cxnLst>
                  <a:cxn ang="0">
                    <a:pos x="T0" y="T1"/>
                  </a:cxn>
                  <a:cxn ang="0">
                    <a:pos x="T2" y="T3"/>
                  </a:cxn>
                  <a:cxn ang="0">
                    <a:pos x="T4" y="T5"/>
                  </a:cxn>
                </a:cxnLst>
                <a:rect l="0" t="0" r="r" b="b"/>
                <a:pathLst>
                  <a:path w="5" h="3">
                    <a:moveTo>
                      <a:pt x="2" y="3"/>
                    </a:moveTo>
                    <a:cubicBezTo>
                      <a:pt x="0" y="2"/>
                      <a:pt x="2" y="1"/>
                      <a:pt x="1" y="0"/>
                    </a:cubicBezTo>
                    <a:cubicBezTo>
                      <a:pt x="3" y="0"/>
                      <a:pt x="5"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3" name="Freeform 257"/>
              <p:cNvSpPr/>
              <p:nvPr/>
            </p:nvSpPr>
            <p:spPr bwMode="auto">
              <a:xfrm>
                <a:off x="7704" y="4427"/>
                <a:ext cx="10" cy="6"/>
              </a:xfrm>
              <a:custGeom>
                <a:avLst/>
                <a:gdLst>
                  <a:gd name="T0" fmla="*/ 0 w 5"/>
                  <a:gd name="T1" fmla="*/ 2 h 3"/>
                  <a:gd name="T2" fmla="*/ 5 w 5"/>
                  <a:gd name="T3" fmla="*/ 0 h 3"/>
                  <a:gd name="T4" fmla="*/ 2 w 5"/>
                  <a:gd name="T5" fmla="*/ 3 h 3"/>
                  <a:gd name="T6" fmla="*/ 0 w 5"/>
                  <a:gd name="T7" fmla="*/ 2 h 3"/>
                </a:gdLst>
                <a:ahLst/>
                <a:cxnLst>
                  <a:cxn ang="0">
                    <a:pos x="T0" y="T1"/>
                  </a:cxn>
                  <a:cxn ang="0">
                    <a:pos x="T2" y="T3"/>
                  </a:cxn>
                  <a:cxn ang="0">
                    <a:pos x="T4" y="T5"/>
                  </a:cxn>
                  <a:cxn ang="0">
                    <a:pos x="T6" y="T7"/>
                  </a:cxn>
                </a:cxnLst>
                <a:rect l="0" t="0" r="r" b="b"/>
                <a:pathLst>
                  <a:path w="5" h="3">
                    <a:moveTo>
                      <a:pt x="0" y="2"/>
                    </a:moveTo>
                    <a:cubicBezTo>
                      <a:pt x="2" y="2"/>
                      <a:pt x="4" y="1"/>
                      <a:pt x="5" y="0"/>
                    </a:cubicBezTo>
                    <a:cubicBezTo>
                      <a:pt x="5" y="3"/>
                      <a:pt x="3" y="1"/>
                      <a:pt x="2" y="3"/>
                    </a:cubicBezTo>
                    <a:cubicBezTo>
                      <a:pt x="1" y="3"/>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4" name="Freeform 258"/>
              <p:cNvSpPr/>
              <p:nvPr/>
            </p:nvSpPr>
            <p:spPr bwMode="auto">
              <a:xfrm>
                <a:off x="7756" y="4510"/>
                <a:ext cx="11" cy="7"/>
              </a:xfrm>
              <a:custGeom>
                <a:avLst/>
                <a:gdLst>
                  <a:gd name="T0" fmla="*/ 6 w 6"/>
                  <a:gd name="T1" fmla="*/ 0 h 4"/>
                  <a:gd name="T2" fmla="*/ 0 w 6"/>
                  <a:gd name="T3" fmla="*/ 3 h 4"/>
                  <a:gd name="T4" fmla="*/ 6 w 6"/>
                  <a:gd name="T5" fmla="*/ 0 h 4"/>
                </a:gdLst>
                <a:ahLst/>
                <a:cxnLst>
                  <a:cxn ang="0">
                    <a:pos x="T0" y="T1"/>
                  </a:cxn>
                  <a:cxn ang="0">
                    <a:pos x="T2" y="T3"/>
                  </a:cxn>
                  <a:cxn ang="0">
                    <a:pos x="T4" y="T5"/>
                  </a:cxn>
                </a:cxnLst>
                <a:rect l="0" t="0" r="r" b="b"/>
                <a:pathLst>
                  <a:path w="6" h="4">
                    <a:moveTo>
                      <a:pt x="6" y="0"/>
                    </a:moveTo>
                    <a:cubicBezTo>
                      <a:pt x="6" y="1"/>
                      <a:pt x="1" y="4"/>
                      <a:pt x="0" y="3"/>
                    </a:cubicBezTo>
                    <a:cubicBezTo>
                      <a:pt x="3" y="2"/>
                      <a:pt x="4" y="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5" name="Freeform 259"/>
              <p:cNvSpPr/>
              <p:nvPr/>
            </p:nvSpPr>
            <p:spPr bwMode="auto">
              <a:xfrm>
                <a:off x="7603" y="4251"/>
                <a:ext cx="9" cy="8"/>
              </a:xfrm>
              <a:custGeom>
                <a:avLst/>
                <a:gdLst>
                  <a:gd name="T0" fmla="*/ 4 w 5"/>
                  <a:gd name="T1" fmla="*/ 0 h 4"/>
                  <a:gd name="T2" fmla="*/ 3 w 5"/>
                  <a:gd name="T3" fmla="*/ 3 h 4"/>
                  <a:gd name="T4" fmla="*/ 4 w 5"/>
                  <a:gd name="T5" fmla="*/ 0 h 4"/>
                </a:gdLst>
                <a:ahLst/>
                <a:cxnLst>
                  <a:cxn ang="0">
                    <a:pos x="T0" y="T1"/>
                  </a:cxn>
                  <a:cxn ang="0">
                    <a:pos x="T2" y="T3"/>
                  </a:cxn>
                  <a:cxn ang="0">
                    <a:pos x="T4" y="T5"/>
                  </a:cxn>
                </a:cxnLst>
                <a:rect l="0" t="0" r="r" b="b"/>
                <a:pathLst>
                  <a:path w="5" h="4">
                    <a:moveTo>
                      <a:pt x="4" y="0"/>
                    </a:moveTo>
                    <a:cubicBezTo>
                      <a:pt x="5" y="1"/>
                      <a:pt x="2" y="2"/>
                      <a:pt x="3" y="3"/>
                    </a:cubicBezTo>
                    <a:cubicBezTo>
                      <a:pt x="0" y="4"/>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6" name="Freeform 260"/>
              <p:cNvSpPr/>
              <p:nvPr/>
            </p:nvSpPr>
            <p:spPr bwMode="auto">
              <a:xfrm>
                <a:off x="7635" y="4289"/>
                <a:ext cx="6" cy="8"/>
              </a:xfrm>
              <a:custGeom>
                <a:avLst/>
                <a:gdLst>
                  <a:gd name="T0" fmla="*/ 2 w 3"/>
                  <a:gd name="T1" fmla="*/ 0 h 4"/>
                  <a:gd name="T2" fmla="*/ 2 w 3"/>
                  <a:gd name="T3" fmla="*/ 3 h 4"/>
                  <a:gd name="T4" fmla="*/ 2 w 3"/>
                  <a:gd name="T5" fmla="*/ 0 h 4"/>
                </a:gdLst>
                <a:ahLst/>
                <a:cxnLst>
                  <a:cxn ang="0">
                    <a:pos x="T0" y="T1"/>
                  </a:cxn>
                  <a:cxn ang="0">
                    <a:pos x="T2" y="T3"/>
                  </a:cxn>
                  <a:cxn ang="0">
                    <a:pos x="T4" y="T5"/>
                  </a:cxn>
                </a:cxnLst>
                <a:rect l="0" t="0" r="r" b="b"/>
                <a:pathLst>
                  <a:path w="3" h="4">
                    <a:moveTo>
                      <a:pt x="2" y="0"/>
                    </a:moveTo>
                    <a:cubicBezTo>
                      <a:pt x="3" y="1"/>
                      <a:pt x="1" y="2"/>
                      <a:pt x="2" y="3"/>
                    </a:cubicBezTo>
                    <a:cubicBezTo>
                      <a:pt x="1" y="4"/>
                      <a:pt x="0"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7" name="Freeform 261"/>
              <p:cNvSpPr/>
              <p:nvPr/>
            </p:nvSpPr>
            <p:spPr bwMode="auto">
              <a:xfrm>
                <a:off x="7716" y="4423"/>
                <a:ext cx="7" cy="6"/>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0" y="2"/>
                      <a:pt x="3" y="1"/>
                      <a:pt x="4" y="0"/>
                    </a:cubicBezTo>
                    <a:cubicBezTo>
                      <a:pt x="4" y="1"/>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8" name="Freeform 262"/>
              <p:cNvSpPr/>
              <p:nvPr/>
            </p:nvSpPr>
            <p:spPr bwMode="auto">
              <a:xfrm>
                <a:off x="7635" y="4274"/>
                <a:ext cx="21" cy="10"/>
              </a:xfrm>
              <a:custGeom>
                <a:avLst/>
                <a:gdLst>
                  <a:gd name="T0" fmla="*/ 0 w 11"/>
                  <a:gd name="T1" fmla="*/ 5 h 5"/>
                  <a:gd name="T2" fmla="*/ 11 w 11"/>
                  <a:gd name="T3" fmla="*/ 0 h 5"/>
                  <a:gd name="T4" fmla="*/ 10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2" y="2"/>
                      <a:pt x="9" y="2"/>
                      <a:pt x="11" y="0"/>
                    </a:cubicBezTo>
                    <a:cubicBezTo>
                      <a:pt x="11" y="1"/>
                      <a:pt x="11" y="1"/>
                      <a:pt x="10" y="2"/>
                    </a:cubicBezTo>
                    <a:cubicBezTo>
                      <a:pt x="7" y="1"/>
                      <a:pt x="3"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9" name="Freeform 263"/>
              <p:cNvSpPr/>
              <p:nvPr/>
            </p:nvSpPr>
            <p:spPr bwMode="auto">
              <a:xfrm>
                <a:off x="7641" y="4288"/>
                <a:ext cx="8" cy="5"/>
              </a:xfrm>
              <a:custGeom>
                <a:avLst/>
                <a:gdLst>
                  <a:gd name="T0" fmla="*/ 1 w 4"/>
                  <a:gd name="T1" fmla="*/ 3 h 3"/>
                  <a:gd name="T2" fmla="*/ 1 w 4"/>
                  <a:gd name="T3" fmla="*/ 2 h 3"/>
                  <a:gd name="T4" fmla="*/ 4 w 4"/>
                  <a:gd name="T5" fmla="*/ 2 h 3"/>
                  <a:gd name="T6" fmla="*/ 1 w 4"/>
                  <a:gd name="T7" fmla="*/ 3 h 3"/>
                </a:gdLst>
                <a:ahLst/>
                <a:cxnLst>
                  <a:cxn ang="0">
                    <a:pos x="T0" y="T1"/>
                  </a:cxn>
                  <a:cxn ang="0">
                    <a:pos x="T2" y="T3"/>
                  </a:cxn>
                  <a:cxn ang="0">
                    <a:pos x="T4" y="T5"/>
                  </a:cxn>
                  <a:cxn ang="0">
                    <a:pos x="T6" y="T7"/>
                  </a:cxn>
                </a:cxnLst>
                <a:rect l="0" t="0" r="r" b="b"/>
                <a:pathLst>
                  <a:path w="4" h="3">
                    <a:moveTo>
                      <a:pt x="1" y="3"/>
                    </a:moveTo>
                    <a:cubicBezTo>
                      <a:pt x="0" y="3"/>
                      <a:pt x="1" y="2"/>
                      <a:pt x="1" y="2"/>
                    </a:cubicBezTo>
                    <a:cubicBezTo>
                      <a:pt x="1" y="0"/>
                      <a:pt x="2" y="1"/>
                      <a:pt x="4" y="2"/>
                    </a:cubicBezTo>
                    <a:cubicBezTo>
                      <a:pt x="3" y="3"/>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0" name="Freeform 264"/>
              <p:cNvSpPr/>
              <p:nvPr/>
            </p:nvSpPr>
            <p:spPr bwMode="auto">
              <a:xfrm>
                <a:off x="7656" y="4278"/>
                <a:ext cx="10" cy="8"/>
              </a:xfrm>
              <a:custGeom>
                <a:avLst/>
                <a:gdLst>
                  <a:gd name="T0" fmla="*/ 0 w 5"/>
                  <a:gd name="T1" fmla="*/ 2 h 4"/>
                  <a:gd name="T2" fmla="*/ 5 w 5"/>
                  <a:gd name="T3" fmla="*/ 0 h 4"/>
                  <a:gd name="T4" fmla="*/ 3 w 5"/>
                  <a:gd name="T5" fmla="*/ 2 h 4"/>
                  <a:gd name="T6" fmla="*/ 3 w 5"/>
                  <a:gd name="T7" fmla="*/ 3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2" y="1"/>
                      <a:pt x="3" y="1"/>
                      <a:pt x="5" y="0"/>
                    </a:cubicBezTo>
                    <a:cubicBezTo>
                      <a:pt x="5" y="1"/>
                      <a:pt x="4" y="1"/>
                      <a:pt x="3" y="2"/>
                    </a:cubicBezTo>
                    <a:cubicBezTo>
                      <a:pt x="2" y="2"/>
                      <a:pt x="3" y="3"/>
                      <a:pt x="3" y="3"/>
                    </a:cubicBezTo>
                    <a:cubicBezTo>
                      <a:pt x="1" y="4"/>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1" name="Freeform 265"/>
              <p:cNvSpPr/>
              <p:nvPr/>
            </p:nvSpPr>
            <p:spPr bwMode="auto">
              <a:xfrm>
                <a:off x="7662" y="4268"/>
                <a:ext cx="6" cy="4"/>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0" y="1"/>
                      <a:pt x="1" y="0"/>
                      <a:pt x="3" y="0"/>
                    </a:cubicBezTo>
                    <a:cubicBezTo>
                      <a:pt x="3"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2" name="Freeform 266"/>
              <p:cNvSpPr/>
              <p:nvPr/>
            </p:nvSpPr>
            <p:spPr bwMode="auto">
              <a:xfrm>
                <a:off x="7788" y="4481"/>
                <a:ext cx="6" cy="6"/>
              </a:xfrm>
              <a:custGeom>
                <a:avLst/>
                <a:gdLst>
                  <a:gd name="T0" fmla="*/ 0 w 3"/>
                  <a:gd name="T1" fmla="*/ 3 h 3"/>
                  <a:gd name="T2" fmla="*/ 0 w 3"/>
                  <a:gd name="T3" fmla="*/ 1 h 3"/>
                  <a:gd name="T4" fmla="*/ 3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0" y="2"/>
                      <a:pt x="0" y="2"/>
                      <a:pt x="0" y="1"/>
                    </a:cubicBezTo>
                    <a:cubicBezTo>
                      <a:pt x="2" y="0"/>
                      <a:pt x="3" y="0"/>
                      <a:pt x="3" y="1"/>
                    </a:cubicBezTo>
                    <a:cubicBezTo>
                      <a:pt x="2"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3" name="Freeform 267"/>
              <p:cNvSpPr/>
              <p:nvPr/>
            </p:nvSpPr>
            <p:spPr bwMode="auto">
              <a:xfrm>
                <a:off x="7666" y="4270"/>
                <a:ext cx="10" cy="6"/>
              </a:xfrm>
              <a:custGeom>
                <a:avLst/>
                <a:gdLst>
                  <a:gd name="T0" fmla="*/ 1 w 5"/>
                  <a:gd name="T1" fmla="*/ 3 h 3"/>
                  <a:gd name="T2" fmla="*/ 0 w 5"/>
                  <a:gd name="T3" fmla="*/ 1 h 3"/>
                  <a:gd name="T4" fmla="*/ 5 w 5"/>
                  <a:gd name="T5" fmla="*/ 1 h 3"/>
                  <a:gd name="T6" fmla="*/ 1 w 5"/>
                  <a:gd name="T7" fmla="*/ 3 h 3"/>
                </a:gdLst>
                <a:ahLst/>
                <a:cxnLst>
                  <a:cxn ang="0">
                    <a:pos x="T0" y="T1"/>
                  </a:cxn>
                  <a:cxn ang="0">
                    <a:pos x="T2" y="T3"/>
                  </a:cxn>
                  <a:cxn ang="0">
                    <a:pos x="T4" y="T5"/>
                  </a:cxn>
                  <a:cxn ang="0">
                    <a:pos x="T6" y="T7"/>
                  </a:cxn>
                </a:cxnLst>
                <a:rect l="0" t="0" r="r" b="b"/>
                <a:pathLst>
                  <a:path w="5" h="3">
                    <a:moveTo>
                      <a:pt x="1" y="3"/>
                    </a:moveTo>
                    <a:cubicBezTo>
                      <a:pt x="0" y="1"/>
                      <a:pt x="0" y="1"/>
                      <a:pt x="0" y="1"/>
                    </a:cubicBezTo>
                    <a:cubicBezTo>
                      <a:pt x="3" y="0"/>
                      <a:pt x="4" y="0"/>
                      <a:pt x="5" y="1"/>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4" name="Freeform 268"/>
              <p:cNvSpPr/>
              <p:nvPr/>
            </p:nvSpPr>
            <p:spPr bwMode="auto">
              <a:xfrm>
                <a:off x="7567" y="4090"/>
                <a:ext cx="7" cy="6"/>
              </a:xfrm>
              <a:custGeom>
                <a:avLst/>
                <a:gdLst>
                  <a:gd name="T0" fmla="*/ 0 w 4"/>
                  <a:gd name="T1" fmla="*/ 3 h 3"/>
                  <a:gd name="T2" fmla="*/ 4 w 4"/>
                  <a:gd name="T3" fmla="*/ 2 h 3"/>
                  <a:gd name="T4" fmla="*/ 0 w 4"/>
                  <a:gd name="T5" fmla="*/ 3 h 3"/>
                </a:gdLst>
                <a:ahLst/>
                <a:cxnLst>
                  <a:cxn ang="0">
                    <a:pos x="T0" y="T1"/>
                  </a:cxn>
                  <a:cxn ang="0">
                    <a:pos x="T2" y="T3"/>
                  </a:cxn>
                  <a:cxn ang="0">
                    <a:pos x="T4" y="T5"/>
                  </a:cxn>
                </a:cxnLst>
                <a:rect l="0" t="0" r="r" b="b"/>
                <a:pathLst>
                  <a:path w="4" h="3">
                    <a:moveTo>
                      <a:pt x="0" y="3"/>
                    </a:moveTo>
                    <a:cubicBezTo>
                      <a:pt x="0" y="1"/>
                      <a:pt x="4" y="0"/>
                      <a:pt x="4" y="2"/>
                    </a:cubicBezTo>
                    <a:cubicBezTo>
                      <a:pt x="2" y="3"/>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5" name="Freeform 269"/>
              <p:cNvSpPr/>
              <p:nvPr/>
            </p:nvSpPr>
            <p:spPr bwMode="auto">
              <a:xfrm>
                <a:off x="7655" y="4234"/>
                <a:ext cx="11" cy="10"/>
              </a:xfrm>
              <a:custGeom>
                <a:avLst/>
                <a:gdLst>
                  <a:gd name="T0" fmla="*/ 0 w 6"/>
                  <a:gd name="T1" fmla="*/ 3 h 5"/>
                  <a:gd name="T2" fmla="*/ 6 w 6"/>
                  <a:gd name="T3" fmla="*/ 2 h 5"/>
                  <a:gd name="T4" fmla="*/ 0 w 6"/>
                  <a:gd name="T5" fmla="*/ 3 h 5"/>
                </a:gdLst>
                <a:ahLst/>
                <a:cxnLst>
                  <a:cxn ang="0">
                    <a:pos x="T0" y="T1"/>
                  </a:cxn>
                  <a:cxn ang="0">
                    <a:pos x="T2" y="T3"/>
                  </a:cxn>
                  <a:cxn ang="0">
                    <a:pos x="T4" y="T5"/>
                  </a:cxn>
                </a:cxnLst>
                <a:rect l="0" t="0" r="r" b="b"/>
                <a:pathLst>
                  <a:path w="6" h="5">
                    <a:moveTo>
                      <a:pt x="0" y="3"/>
                    </a:moveTo>
                    <a:cubicBezTo>
                      <a:pt x="3" y="3"/>
                      <a:pt x="4" y="0"/>
                      <a:pt x="6" y="2"/>
                    </a:cubicBezTo>
                    <a:cubicBezTo>
                      <a:pt x="4" y="3"/>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6" name="Freeform 270"/>
              <p:cNvSpPr/>
              <p:nvPr/>
            </p:nvSpPr>
            <p:spPr bwMode="auto">
              <a:xfrm>
                <a:off x="7519" y="3989"/>
                <a:ext cx="28" cy="15"/>
              </a:xfrm>
              <a:custGeom>
                <a:avLst/>
                <a:gdLst>
                  <a:gd name="T0" fmla="*/ 12 w 15"/>
                  <a:gd name="T1" fmla="*/ 3 h 8"/>
                  <a:gd name="T2" fmla="*/ 1 w 15"/>
                  <a:gd name="T3" fmla="*/ 8 h 8"/>
                  <a:gd name="T4" fmla="*/ 0 w 15"/>
                  <a:gd name="T5" fmla="*/ 5 h 8"/>
                  <a:gd name="T6" fmla="*/ 14 w 15"/>
                  <a:gd name="T7" fmla="*/ 0 h 8"/>
                  <a:gd name="T8" fmla="*/ 12 w 15"/>
                  <a:gd name="T9" fmla="*/ 3 h 8"/>
                </a:gdLst>
                <a:ahLst/>
                <a:cxnLst>
                  <a:cxn ang="0">
                    <a:pos x="T0" y="T1"/>
                  </a:cxn>
                  <a:cxn ang="0">
                    <a:pos x="T2" y="T3"/>
                  </a:cxn>
                  <a:cxn ang="0">
                    <a:pos x="T4" y="T5"/>
                  </a:cxn>
                  <a:cxn ang="0">
                    <a:pos x="T6" y="T7"/>
                  </a:cxn>
                  <a:cxn ang="0">
                    <a:pos x="T8" y="T9"/>
                  </a:cxn>
                </a:cxnLst>
                <a:rect l="0" t="0" r="r" b="b"/>
                <a:pathLst>
                  <a:path w="15" h="8">
                    <a:moveTo>
                      <a:pt x="12" y="3"/>
                    </a:moveTo>
                    <a:cubicBezTo>
                      <a:pt x="8" y="3"/>
                      <a:pt x="5" y="6"/>
                      <a:pt x="1" y="8"/>
                    </a:cubicBezTo>
                    <a:cubicBezTo>
                      <a:pt x="1" y="7"/>
                      <a:pt x="1" y="6"/>
                      <a:pt x="0" y="5"/>
                    </a:cubicBezTo>
                    <a:cubicBezTo>
                      <a:pt x="7" y="4"/>
                      <a:pt x="9" y="4"/>
                      <a:pt x="14" y="0"/>
                    </a:cubicBezTo>
                    <a:cubicBezTo>
                      <a:pt x="15" y="1"/>
                      <a:pt x="11" y="1"/>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7" name="Freeform 271"/>
              <p:cNvSpPr/>
              <p:nvPr/>
            </p:nvSpPr>
            <p:spPr bwMode="auto">
              <a:xfrm>
                <a:off x="7677" y="4268"/>
                <a:ext cx="10"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1" y="0"/>
                      <a:pt x="4" y="0"/>
                      <a:pt x="5" y="1"/>
                    </a:cubicBezTo>
                    <a:cubicBezTo>
                      <a:pt x="3"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8" name="Freeform 272"/>
              <p:cNvSpPr/>
              <p:nvPr/>
            </p:nvSpPr>
            <p:spPr bwMode="auto">
              <a:xfrm>
                <a:off x="7808" y="4483"/>
                <a:ext cx="5" cy="5"/>
              </a:xfrm>
              <a:custGeom>
                <a:avLst/>
                <a:gdLst>
                  <a:gd name="T0" fmla="*/ 0 w 3"/>
                  <a:gd name="T1" fmla="*/ 3 h 3"/>
                  <a:gd name="T2" fmla="*/ 0 w 3"/>
                  <a:gd name="T3" fmla="*/ 1 h 3"/>
                  <a:gd name="T4" fmla="*/ 3 w 3"/>
                  <a:gd name="T5" fmla="*/ 0 h 3"/>
                  <a:gd name="T6" fmla="*/ 0 w 3"/>
                  <a:gd name="T7" fmla="*/ 3 h 3"/>
                </a:gdLst>
                <a:ahLst/>
                <a:cxnLst>
                  <a:cxn ang="0">
                    <a:pos x="T0" y="T1"/>
                  </a:cxn>
                  <a:cxn ang="0">
                    <a:pos x="T2" y="T3"/>
                  </a:cxn>
                  <a:cxn ang="0">
                    <a:pos x="T4" y="T5"/>
                  </a:cxn>
                  <a:cxn ang="0">
                    <a:pos x="T6" y="T7"/>
                  </a:cxn>
                </a:cxnLst>
                <a:rect l="0" t="0" r="r" b="b"/>
                <a:pathLst>
                  <a:path w="3" h="3">
                    <a:moveTo>
                      <a:pt x="0" y="3"/>
                    </a:moveTo>
                    <a:cubicBezTo>
                      <a:pt x="0" y="2"/>
                      <a:pt x="0" y="2"/>
                      <a:pt x="0" y="1"/>
                    </a:cubicBezTo>
                    <a:cubicBezTo>
                      <a:pt x="1" y="1"/>
                      <a:pt x="2" y="1"/>
                      <a:pt x="3" y="0"/>
                    </a:cubicBezTo>
                    <a:cubicBezTo>
                      <a:pt x="3"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9" name="Freeform 273"/>
              <p:cNvSpPr/>
              <p:nvPr/>
            </p:nvSpPr>
            <p:spPr bwMode="auto">
              <a:xfrm>
                <a:off x="7660" y="4209"/>
                <a:ext cx="10" cy="12"/>
              </a:xfrm>
              <a:custGeom>
                <a:avLst/>
                <a:gdLst>
                  <a:gd name="T0" fmla="*/ 2 w 5"/>
                  <a:gd name="T1" fmla="*/ 6 h 6"/>
                  <a:gd name="T2" fmla="*/ 0 w 5"/>
                  <a:gd name="T3" fmla="*/ 2 h 6"/>
                  <a:gd name="T4" fmla="*/ 3 w 5"/>
                  <a:gd name="T5" fmla="*/ 2 h 6"/>
                  <a:gd name="T6" fmla="*/ 5 w 5"/>
                  <a:gd name="T7" fmla="*/ 5 h 6"/>
                  <a:gd name="T8" fmla="*/ 2 w 5"/>
                  <a:gd name="T9" fmla="*/ 6 h 6"/>
                </a:gdLst>
                <a:ahLst/>
                <a:cxnLst>
                  <a:cxn ang="0">
                    <a:pos x="T0" y="T1"/>
                  </a:cxn>
                  <a:cxn ang="0">
                    <a:pos x="T2" y="T3"/>
                  </a:cxn>
                  <a:cxn ang="0">
                    <a:pos x="T4" y="T5"/>
                  </a:cxn>
                  <a:cxn ang="0">
                    <a:pos x="T6" y="T7"/>
                  </a:cxn>
                  <a:cxn ang="0">
                    <a:pos x="T8" y="T9"/>
                  </a:cxn>
                </a:cxnLst>
                <a:rect l="0" t="0" r="r" b="b"/>
                <a:pathLst>
                  <a:path w="5" h="6">
                    <a:moveTo>
                      <a:pt x="2" y="6"/>
                    </a:moveTo>
                    <a:cubicBezTo>
                      <a:pt x="0" y="6"/>
                      <a:pt x="2" y="3"/>
                      <a:pt x="0" y="2"/>
                    </a:cubicBezTo>
                    <a:cubicBezTo>
                      <a:pt x="2" y="0"/>
                      <a:pt x="2" y="3"/>
                      <a:pt x="3" y="2"/>
                    </a:cubicBezTo>
                    <a:cubicBezTo>
                      <a:pt x="1" y="4"/>
                      <a:pt x="4" y="4"/>
                      <a:pt x="5" y="5"/>
                    </a:cubicBezTo>
                    <a:cubicBezTo>
                      <a:pt x="4" y="6"/>
                      <a:pt x="2" y="5"/>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0" name="Freeform 274"/>
              <p:cNvSpPr/>
              <p:nvPr/>
            </p:nvSpPr>
            <p:spPr bwMode="auto">
              <a:xfrm>
                <a:off x="7699" y="4265"/>
                <a:ext cx="19" cy="11"/>
              </a:xfrm>
              <a:custGeom>
                <a:avLst/>
                <a:gdLst>
                  <a:gd name="T0" fmla="*/ 1 w 10"/>
                  <a:gd name="T1" fmla="*/ 6 h 6"/>
                  <a:gd name="T2" fmla="*/ 0 w 10"/>
                  <a:gd name="T3" fmla="*/ 4 h 6"/>
                  <a:gd name="T4" fmla="*/ 6 w 10"/>
                  <a:gd name="T5" fmla="*/ 0 h 6"/>
                  <a:gd name="T6" fmla="*/ 5 w 10"/>
                  <a:gd name="T7" fmla="*/ 2 h 6"/>
                  <a:gd name="T8" fmla="*/ 8 w 10"/>
                  <a:gd name="T9" fmla="*/ 2 h 6"/>
                  <a:gd name="T10" fmla="*/ 6 w 10"/>
                  <a:gd name="T11" fmla="*/ 4 h 6"/>
                  <a:gd name="T12" fmla="*/ 4 w 10"/>
                  <a:gd name="T13" fmla="*/ 3 h 6"/>
                  <a:gd name="T14" fmla="*/ 1 w 10"/>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1" y="6"/>
                    </a:moveTo>
                    <a:cubicBezTo>
                      <a:pt x="0" y="5"/>
                      <a:pt x="0" y="5"/>
                      <a:pt x="0" y="4"/>
                    </a:cubicBezTo>
                    <a:cubicBezTo>
                      <a:pt x="4" y="3"/>
                      <a:pt x="3" y="2"/>
                      <a:pt x="6" y="0"/>
                    </a:cubicBezTo>
                    <a:cubicBezTo>
                      <a:pt x="6" y="1"/>
                      <a:pt x="5" y="2"/>
                      <a:pt x="5" y="2"/>
                    </a:cubicBezTo>
                    <a:cubicBezTo>
                      <a:pt x="6" y="3"/>
                      <a:pt x="7" y="3"/>
                      <a:pt x="8" y="2"/>
                    </a:cubicBezTo>
                    <a:cubicBezTo>
                      <a:pt x="10" y="3"/>
                      <a:pt x="6" y="3"/>
                      <a:pt x="6" y="4"/>
                    </a:cubicBezTo>
                    <a:cubicBezTo>
                      <a:pt x="5" y="4"/>
                      <a:pt x="4" y="5"/>
                      <a:pt x="4" y="3"/>
                    </a:cubicBezTo>
                    <a:cubicBezTo>
                      <a:pt x="1" y="4"/>
                      <a:pt x="4"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1" name="Freeform 275"/>
              <p:cNvSpPr/>
              <p:nvPr/>
            </p:nvSpPr>
            <p:spPr bwMode="auto">
              <a:xfrm>
                <a:off x="7676" y="4228"/>
                <a:ext cx="11" cy="6"/>
              </a:xfrm>
              <a:custGeom>
                <a:avLst/>
                <a:gdLst>
                  <a:gd name="T0" fmla="*/ 2 w 6"/>
                  <a:gd name="T1" fmla="*/ 3 h 3"/>
                  <a:gd name="T2" fmla="*/ 6 w 6"/>
                  <a:gd name="T3" fmla="*/ 1 h 3"/>
                  <a:gd name="T4" fmla="*/ 2 w 6"/>
                  <a:gd name="T5" fmla="*/ 3 h 3"/>
                </a:gdLst>
                <a:ahLst/>
                <a:cxnLst>
                  <a:cxn ang="0">
                    <a:pos x="T0" y="T1"/>
                  </a:cxn>
                  <a:cxn ang="0">
                    <a:pos x="T2" y="T3"/>
                  </a:cxn>
                  <a:cxn ang="0">
                    <a:pos x="T4" y="T5"/>
                  </a:cxn>
                </a:cxnLst>
                <a:rect l="0" t="0" r="r" b="b"/>
                <a:pathLst>
                  <a:path w="6" h="3">
                    <a:moveTo>
                      <a:pt x="2" y="3"/>
                    </a:moveTo>
                    <a:cubicBezTo>
                      <a:pt x="0" y="2"/>
                      <a:pt x="5" y="0"/>
                      <a:pt x="6" y="1"/>
                    </a:cubicBezTo>
                    <a:cubicBezTo>
                      <a:pt x="5" y="2"/>
                      <a:pt x="3" y="1"/>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2" name="Freeform 276"/>
              <p:cNvSpPr/>
              <p:nvPr/>
            </p:nvSpPr>
            <p:spPr bwMode="auto">
              <a:xfrm>
                <a:off x="7679" y="4215"/>
                <a:ext cx="18" cy="7"/>
              </a:xfrm>
              <a:custGeom>
                <a:avLst/>
                <a:gdLst>
                  <a:gd name="T0" fmla="*/ 0 w 9"/>
                  <a:gd name="T1" fmla="*/ 4 h 4"/>
                  <a:gd name="T2" fmla="*/ 1 w 9"/>
                  <a:gd name="T3" fmla="*/ 1 h 4"/>
                  <a:gd name="T4" fmla="*/ 3 w 9"/>
                  <a:gd name="T5" fmla="*/ 2 h 4"/>
                  <a:gd name="T6" fmla="*/ 9 w 9"/>
                  <a:gd name="T7" fmla="*/ 0 h 4"/>
                  <a:gd name="T8" fmla="*/ 0 w 9"/>
                  <a:gd name="T9" fmla="*/ 4 h 4"/>
                </a:gdLst>
                <a:ahLst/>
                <a:cxnLst>
                  <a:cxn ang="0">
                    <a:pos x="T0" y="T1"/>
                  </a:cxn>
                  <a:cxn ang="0">
                    <a:pos x="T2" y="T3"/>
                  </a:cxn>
                  <a:cxn ang="0">
                    <a:pos x="T4" y="T5"/>
                  </a:cxn>
                  <a:cxn ang="0">
                    <a:pos x="T6" y="T7"/>
                  </a:cxn>
                  <a:cxn ang="0">
                    <a:pos x="T8" y="T9"/>
                  </a:cxn>
                </a:cxnLst>
                <a:rect l="0" t="0" r="r" b="b"/>
                <a:pathLst>
                  <a:path w="9" h="4">
                    <a:moveTo>
                      <a:pt x="0" y="4"/>
                    </a:moveTo>
                    <a:cubicBezTo>
                      <a:pt x="0" y="3"/>
                      <a:pt x="3" y="2"/>
                      <a:pt x="1" y="1"/>
                    </a:cubicBezTo>
                    <a:cubicBezTo>
                      <a:pt x="3" y="0"/>
                      <a:pt x="2" y="2"/>
                      <a:pt x="3" y="2"/>
                    </a:cubicBezTo>
                    <a:cubicBezTo>
                      <a:pt x="5" y="1"/>
                      <a:pt x="7" y="1"/>
                      <a:pt x="9" y="0"/>
                    </a:cubicBezTo>
                    <a:cubicBezTo>
                      <a:pt x="8" y="3"/>
                      <a:pt x="4"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3" name="Freeform 277"/>
              <p:cNvSpPr/>
              <p:nvPr/>
            </p:nvSpPr>
            <p:spPr bwMode="auto">
              <a:xfrm>
                <a:off x="7551" y="4000"/>
                <a:ext cx="19" cy="6"/>
              </a:xfrm>
              <a:custGeom>
                <a:avLst/>
                <a:gdLst>
                  <a:gd name="T0" fmla="*/ 2 w 10"/>
                  <a:gd name="T1" fmla="*/ 3 h 3"/>
                  <a:gd name="T2" fmla="*/ 7 w 10"/>
                  <a:gd name="T3" fmla="*/ 0 h 3"/>
                  <a:gd name="T4" fmla="*/ 2 w 10"/>
                  <a:gd name="T5" fmla="*/ 3 h 3"/>
                </a:gdLst>
                <a:ahLst/>
                <a:cxnLst>
                  <a:cxn ang="0">
                    <a:pos x="T0" y="T1"/>
                  </a:cxn>
                  <a:cxn ang="0">
                    <a:pos x="T2" y="T3"/>
                  </a:cxn>
                  <a:cxn ang="0">
                    <a:pos x="T4" y="T5"/>
                  </a:cxn>
                </a:cxnLst>
                <a:rect l="0" t="0" r="r" b="b"/>
                <a:pathLst>
                  <a:path w="10" h="3">
                    <a:moveTo>
                      <a:pt x="2" y="3"/>
                    </a:moveTo>
                    <a:cubicBezTo>
                      <a:pt x="0" y="3"/>
                      <a:pt x="6" y="1"/>
                      <a:pt x="7" y="0"/>
                    </a:cubicBezTo>
                    <a:cubicBezTo>
                      <a:pt x="10" y="0"/>
                      <a:pt x="4"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4" name="Freeform 278"/>
              <p:cNvSpPr/>
              <p:nvPr/>
            </p:nvSpPr>
            <p:spPr bwMode="auto">
              <a:xfrm>
                <a:off x="7695" y="4245"/>
                <a:ext cx="13" cy="8"/>
              </a:xfrm>
              <a:custGeom>
                <a:avLst/>
                <a:gdLst>
                  <a:gd name="T0" fmla="*/ 2 w 7"/>
                  <a:gd name="T1" fmla="*/ 4 h 4"/>
                  <a:gd name="T2" fmla="*/ 7 w 7"/>
                  <a:gd name="T3" fmla="*/ 1 h 4"/>
                  <a:gd name="T4" fmla="*/ 2 w 7"/>
                  <a:gd name="T5" fmla="*/ 4 h 4"/>
                </a:gdLst>
                <a:ahLst/>
                <a:cxnLst>
                  <a:cxn ang="0">
                    <a:pos x="T0" y="T1"/>
                  </a:cxn>
                  <a:cxn ang="0">
                    <a:pos x="T2" y="T3"/>
                  </a:cxn>
                  <a:cxn ang="0">
                    <a:pos x="T4" y="T5"/>
                  </a:cxn>
                </a:cxnLst>
                <a:rect l="0" t="0" r="r" b="b"/>
                <a:pathLst>
                  <a:path w="7" h="4">
                    <a:moveTo>
                      <a:pt x="2" y="4"/>
                    </a:moveTo>
                    <a:cubicBezTo>
                      <a:pt x="0" y="2"/>
                      <a:pt x="6" y="0"/>
                      <a:pt x="7" y="1"/>
                    </a:cubicBezTo>
                    <a:cubicBezTo>
                      <a:pt x="6" y="2"/>
                      <a:pt x="3"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5" name="Freeform 279"/>
              <p:cNvSpPr/>
              <p:nvPr/>
            </p:nvSpPr>
            <p:spPr bwMode="auto">
              <a:xfrm>
                <a:off x="7666" y="4194"/>
                <a:ext cx="10" cy="5"/>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2" y="1"/>
                      <a:pt x="4" y="0"/>
                      <a:pt x="5" y="2"/>
                    </a:cubicBezTo>
                    <a:cubicBezTo>
                      <a:pt x="3" y="2"/>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6" name="Freeform 280"/>
              <p:cNvSpPr/>
              <p:nvPr/>
            </p:nvSpPr>
            <p:spPr bwMode="auto">
              <a:xfrm>
                <a:off x="7593" y="4056"/>
                <a:ext cx="10" cy="6"/>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0" y="2"/>
                      <a:pt x="3" y="0"/>
                      <a:pt x="5" y="0"/>
                    </a:cubicBezTo>
                    <a:cubicBezTo>
                      <a:pt x="4" y="1"/>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7" name="Freeform 281"/>
              <p:cNvSpPr/>
              <p:nvPr/>
            </p:nvSpPr>
            <p:spPr bwMode="auto">
              <a:xfrm>
                <a:off x="7752" y="4326"/>
                <a:ext cx="6" cy="9"/>
              </a:xfrm>
              <a:custGeom>
                <a:avLst/>
                <a:gdLst>
                  <a:gd name="T0" fmla="*/ 0 w 3"/>
                  <a:gd name="T1" fmla="*/ 3 h 5"/>
                  <a:gd name="T2" fmla="*/ 3 w 3"/>
                  <a:gd name="T3" fmla="*/ 0 h 5"/>
                  <a:gd name="T4" fmla="*/ 3 w 3"/>
                  <a:gd name="T5" fmla="*/ 3 h 5"/>
                  <a:gd name="T6" fmla="*/ 0 w 3"/>
                  <a:gd name="T7" fmla="*/ 3 h 5"/>
                </a:gdLst>
                <a:ahLst/>
                <a:cxnLst>
                  <a:cxn ang="0">
                    <a:pos x="T0" y="T1"/>
                  </a:cxn>
                  <a:cxn ang="0">
                    <a:pos x="T2" y="T3"/>
                  </a:cxn>
                  <a:cxn ang="0">
                    <a:pos x="T4" y="T5"/>
                  </a:cxn>
                  <a:cxn ang="0">
                    <a:pos x="T6" y="T7"/>
                  </a:cxn>
                </a:cxnLst>
                <a:rect l="0" t="0" r="r" b="b"/>
                <a:pathLst>
                  <a:path w="3" h="5">
                    <a:moveTo>
                      <a:pt x="0" y="3"/>
                    </a:moveTo>
                    <a:cubicBezTo>
                      <a:pt x="1" y="2"/>
                      <a:pt x="2" y="1"/>
                      <a:pt x="3" y="0"/>
                    </a:cubicBezTo>
                    <a:cubicBezTo>
                      <a:pt x="3" y="1"/>
                      <a:pt x="0" y="3"/>
                      <a:pt x="3" y="3"/>
                    </a:cubicBezTo>
                    <a:cubicBezTo>
                      <a:pt x="2" y="5"/>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8" name="Freeform 282"/>
              <p:cNvSpPr/>
              <p:nvPr/>
            </p:nvSpPr>
            <p:spPr bwMode="auto">
              <a:xfrm>
                <a:off x="7563" y="3974"/>
                <a:ext cx="9" cy="7"/>
              </a:xfrm>
              <a:custGeom>
                <a:avLst/>
                <a:gdLst>
                  <a:gd name="T0" fmla="*/ 0 w 5"/>
                  <a:gd name="T1" fmla="*/ 4 h 4"/>
                  <a:gd name="T2" fmla="*/ 5 w 5"/>
                  <a:gd name="T3" fmla="*/ 3 h 4"/>
                  <a:gd name="T4" fmla="*/ 0 w 5"/>
                  <a:gd name="T5" fmla="*/ 4 h 4"/>
                </a:gdLst>
                <a:ahLst/>
                <a:cxnLst>
                  <a:cxn ang="0">
                    <a:pos x="T0" y="T1"/>
                  </a:cxn>
                  <a:cxn ang="0">
                    <a:pos x="T2" y="T3"/>
                  </a:cxn>
                  <a:cxn ang="0">
                    <a:pos x="T4" y="T5"/>
                  </a:cxn>
                </a:cxnLst>
                <a:rect l="0" t="0" r="r" b="b"/>
                <a:pathLst>
                  <a:path w="5" h="4">
                    <a:moveTo>
                      <a:pt x="0" y="4"/>
                    </a:moveTo>
                    <a:cubicBezTo>
                      <a:pt x="0" y="3"/>
                      <a:pt x="4" y="0"/>
                      <a:pt x="5" y="3"/>
                    </a:cubicBezTo>
                    <a:cubicBezTo>
                      <a:pt x="3" y="3"/>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9" name="Freeform 283"/>
              <p:cNvSpPr/>
              <p:nvPr/>
            </p:nvSpPr>
            <p:spPr bwMode="auto">
              <a:xfrm>
                <a:off x="7603" y="4046"/>
                <a:ext cx="9" cy="4"/>
              </a:xfrm>
              <a:custGeom>
                <a:avLst/>
                <a:gdLst>
                  <a:gd name="T0" fmla="*/ 0 w 5"/>
                  <a:gd name="T1" fmla="*/ 1 h 2"/>
                  <a:gd name="T2" fmla="*/ 2 w 5"/>
                  <a:gd name="T3" fmla="*/ 1 h 2"/>
                  <a:gd name="T4" fmla="*/ 4 w 5"/>
                  <a:gd name="T5" fmla="*/ 0 h 2"/>
                  <a:gd name="T6" fmla="*/ 2 w 5"/>
                  <a:gd name="T7" fmla="*/ 2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1" y="1"/>
                      <a:pt x="2" y="1"/>
                    </a:cubicBezTo>
                    <a:cubicBezTo>
                      <a:pt x="2" y="1"/>
                      <a:pt x="3" y="0"/>
                      <a:pt x="4" y="0"/>
                    </a:cubicBezTo>
                    <a:cubicBezTo>
                      <a:pt x="5" y="1"/>
                      <a:pt x="3" y="1"/>
                      <a:pt x="2" y="2"/>
                    </a:cubicBezTo>
                    <a:cubicBezTo>
                      <a:pt x="1"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0" name="Freeform 284"/>
              <p:cNvSpPr/>
              <p:nvPr/>
            </p:nvSpPr>
            <p:spPr bwMode="auto">
              <a:xfrm>
                <a:off x="7725" y="4228"/>
                <a:ext cx="10" cy="4"/>
              </a:xfrm>
              <a:custGeom>
                <a:avLst/>
                <a:gdLst>
                  <a:gd name="T0" fmla="*/ 1 w 5"/>
                  <a:gd name="T1" fmla="*/ 2 h 2"/>
                  <a:gd name="T2" fmla="*/ 5 w 5"/>
                  <a:gd name="T3" fmla="*/ 1 h 2"/>
                  <a:gd name="T4" fmla="*/ 1 w 5"/>
                  <a:gd name="T5" fmla="*/ 2 h 2"/>
                </a:gdLst>
                <a:ahLst/>
                <a:cxnLst>
                  <a:cxn ang="0">
                    <a:pos x="T0" y="T1"/>
                  </a:cxn>
                  <a:cxn ang="0">
                    <a:pos x="T2" y="T3"/>
                  </a:cxn>
                  <a:cxn ang="0">
                    <a:pos x="T4" y="T5"/>
                  </a:cxn>
                </a:cxnLst>
                <a:rect l="0" t="0" r="r" b="b"/>
                <a:pathLst>
                  <a:path w="5" h="2">
                    <a:moveTo>
                      <a:pt x="1" y="2"/>
                    </a:moveTo>
                    <a:cubicBezTo>
                      <a:pt x="0" y="1"/>
                      <a:pt x="5" y="0"/>
                      <a:pt x="5" y="1"/>
                    </a:cubicBezTo>
                    <a:cubicBezTo>
                      <a:pt x="3" y="2"/>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1" name="Freeform 285"/>
              <p:cNvSpPr/>
              <p:nvPr/>
            </p:nvSpPr>
            <p:spPr bwMode="auto">
              <a:xfrm>
                <a:off x="7731" y="4221"/>
                <a:ext cx="13" cy="9"/>
              </a:xfrm>
              <a:custGeom>
                <a:avLst/>
                <a:gdLst>
                  <a:gd name="T0" fmla="*/ 0 w 7"/>
                  <a:gd name="T1" fmla="*/ 1 h 5"/>
                  <a:gd name="T2" fmla="*/ 6 w 7"/>
                  <a:gd name="T3" fmla="*/ 1 h 5"/>
                  <a:gd name="T4" fmla="*/ 5 w 7"/>
                  <a:gd name="T5" fmla="*/ 5 h 5"/>
                  <a:gd name="T6" fmla="*/ 0 w 7"/>
                  <a:gd name="T7" fmla="*/ 1 h 5"/>
                </a:gdLst>
                <a:ahLst/>
                <a:cxnLst>
                  <a:cxn ang="0">
                    <a:pos x="T0" y="T1"/>
                  </a:cxn>
                  <a:cxn ang="0">
                    <a:pos x="T2" y="T3"/>
                  </a:cxn>
                  <a:cxn ang="0">
                    <a:pos x="T4" y="T5"/>
                  </a:cxn>
                  <a:cxn ang="0">
                    <a:pos x="T6" y="T7"/>
                  </a:cxn>
                </a:cxnLst>
                <a:rect l="0" t="0" r="r" b="b"/>
                <a:pathLst>
                  <a:path w="7" h="5">
                    <a:moveTo>
                      <a:pt x="0" y="1"/>
                    </a:moveTo>
                    <a:cubicBezTo>
                      <a:pt x="3" y="0"/>
                      <a:pt x="3" y="4"/>
                      <a:pt x="6" y="1"/>
                    </a:cubicBezTo>
                    <a:cubicBezTo>
                      <a:pt x="7" y="2"/>
                      <a:pt x="4" y="3"/>
                      <a:pt x="5" y="5"/>
                    </a:cubicBezTo>
                    <a:cubicBezTo>
                      <a:pt x="3" y="3"/>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2" name="Freeform 286"/>
              <p:cNvSpPr/>
              <p:nvPr/>
            </p:nvSpPr>
            <p:spPr bwMode="auto">
              <a:xfrm>
                <a:off x="7630" y="4039"/>
                <a:ext cx="5" cy="5"/>
              </a:xfrm>
              <a:custGeom>
                <a:avLst/>
                <a:gdLst>
                  <a:gd name="T0" fmla="*/ 1 w 3"/>
                  <a:gd name="T1" fmla="*/ 3 h 3"/>
                  <a:gd name="T2" fmla="*/ 3 w 3"/>
                  <a:gd name="T3" fmla="*/ 0 h 3"/>
                  <a:gd name="T4" fmla="*/ 1 w 3"/>
                  <a:gd name="T5" fmla="*/ 3 h 3"/>
                </a:gdLst>
                <a:ahLst/>
                <a:cxnLst>
                  <a:cxn ang="0">
                    <a:pos x="T0" y="T1"/>
                  </a:cxn>
                  <a:cxn ang="0">
                    <a:pos x="T2" y="T3"/>
                  </a:cxn>
                  <a:cxn ang="0">
                    <a:pos x="T4" y="T5"/>
                  </a:cxn>
                </a:cxnLst>
                <a:rect l="0" t="0" r="r" b="b"/>
                <a:pathLst>
                  <a:path w="3" h="3">
                    <a:moveTo>
                      <a:pt x="1" y="3"/>
                    </a:moveTo>
                    <a:cubicBezTo>
                      <a:pt x="0" y="2"/>
                      <a:pt x="2" y="0"/>
                      <a:pt x="3" y="0"/>
                    </a:cubicBezTo>
                    <a:cubicBezTo>
                      <a:pt x="3"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3" name="Freeform 287"/>
              <p:cNvSpPr/>
              <p:nvPr/>
            </p:nvSpPr>
            <p:spPr bwMode="auto">
              <a:xfrm>
                <a:off x="7634" y="4027"/>
                <a:ext cx="34" cy="19"/>
              </a:xfrm>
              <a:custGeom>
                <a:avLst/>
                <a:gdLst>
                  <a:gd name="T0" fmla="*/ 0 w 18"/>
                  <a:gd name="T1" fmla="*/ 10 h 10"/>
                  <a:gd name="T2" fmla="*/ 15 w 18"/>
                  <a:gd name="T3" fmla="*/ 2 h 10"/>
                  <a:gd name="T4" fmla="*/ 17 w 18"/>
                  <a:gd name="T5" fmla="*/ 0 h 10"/>
                  <a:gd name="T6" fmla="*/ 17 w 18"/>
                  <a:gd name="T7" fmla="*/ 2 h 10"/>
                  <a:gd name="T8" fmla="*/ 11 w 18"/>
                  <a:gd name="T9" fmla="*/ 6 h 10"/>
                  <a:gd name="T10" fmla="*/ 3 w 18"/>
                  <a:gd name="T11" fmla="*/ 9 h 10"/>
                  <a:gd name="T12" fmla="*/ 0 w 1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0" y="10"/>
                    </a:moveTo>
                    <a:cubicBezTo>
                      <a:pt x="3" y="6"/>
                      <a:pt x="11" y="4"/>
                      <a:pt x="15" y="2"/>
                    </a:cubicBezTo>
                    <a:cubicBezTo>
                      <a:pt x="12" y="2"/>
                      <a:pt x="14" y="0"/>
                      <a:pt x="17" y="0"/>
                    </a:cubicBezTo>
                    <a:cubicBezTo>
                      <a:pt x="16" y="1"/>
                      <a:pt x="18" y="1"/>
                      <a:pt x="17" y="2"/>
                    </a:cubicBezTo>
                    <a:cubicBezTo>
                      <a:pt x="15" y="2"/>
                      <a:pt x="14" y="5"/>
                      <a:pt x="11" y="6"/>
                    </a:cubicBezTo>
                    <a:cubicBezTo>
                      <a:pt x="10" y="5"/>
                      <a:pt x="3" y="8"/>
                      <a:pt x="3" y="9"/>
                    </a:cubicBezTo>
                    <a:cubicBezTo>
                      <a:pt x="2" y="10"/>
                      <a:pt x="1" y="10"/>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4" name="Freeform 288"/>
              <p:cNvSpPr/>
              <p:nvPr/>
            </p:nvSpPr>
            <p:spPr bwMode="auto">
              <a:xfrm>
                <a:off x="7915" y="4529"/>
                <a:ext cx="9" cy="5"/>
              </a:xfrm>
              <a:custGeom>
                <a:avLst/>
                <a:gdLst>
                  <a:gd name="T0" fmla="*/ 0 w 5"/>
                  <a:gd name="T1" fmla="*/ 1 h 3"/>
                  <a:gd name="T2" fmla="*/ 4 w 5"/>
                  <a:gd name="T3" fmla="*/ 0 h 3"/>
                  <a:gd name="T4" fmla="*/ 2 w 5"/>
                  <a:gd name="T5" fmla="*/ 3 h 3"/>
                  <a:gd name="T6" fmla="*/ 0 w 5"/>
                  <a:gd name="T7" fmla="*/ 1 h 3"/>
                </a:gdLst>
                <a:ahLst/>
                <a:cxnLst>
                  <a:cxn ang="0">
                    <a:pos x="T0" y="T1"/>
                  </a:cxn>
                  <a:cxn ang="0">
                    <a:pos x="T2" y="T3"/>
                  </a:cxn>
                  <a:cxn ang="0">
                    <a:pos x="T4" y="T5"/>
                  </a:cxn>
                  <a:cxn ang="0">
                    <a:pos x="T6" y="T7"/>
                  </a:cxn>
                </a:cxnLst>
                <a:rect l="0" t="0" r="r" b="b"/>
                <a:pathLst>
                  <a:path w="5" h="3">
                    <a:moveTo>
                      <a:pt x="0" y="1"/>
                    </a:moveTo>
                    <a:cubicBezTo>
                      <a:pt x="2" y="0"/>
                      <a:pt x="2" y="1"/>
                      <a:pt x="4" y="0"/>
                    </a:cubicBezTo>
                    <a:cubicBezTo>
                      <a:pt x="5" y="1"/>
                      <a:pt x="4" y="2"/>
                      <a:pt x="2" y="3"/>
                    </a:cubicBezTo>
                    <a:cubicBezTo>
                      <a:pt x="1" y="3"/>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5" name="Freeform 289"/>
              <p:cNvSpPr/>
              <p:nvPr/>
            </p:nvSpPr>
            <p:spPr bwMode="auto">
              <a:xfrm>
                <a:off x="7725" y="4196"/>
                <a:ext cx="8" cy="3"/>
              </a:xfrm>
              <a:custGeom>
                <a:avLst/>
                <a:gdLst>
                  <a:gd name="T0" fmla="*/ 1 w 4"/>
                  <a:gd name="T1" fmla="*/ 2 h 2"/>
                  <a:gd name="T2" fmla="*/ 1 w 4"/>
                  <a:gd name="T3" fmla="*/ 0 h 2"/>
                  <a:gd name="T4" fmla="*/ 3 w 4"/>
                  <a:gd name="T5" fmla="*/ 1 h 2"/>
                  <a:gd name="T6" fmla="*/ 1 w 4"/>
                  <a:gd name="T7" fmla="*/ 2 h 2"/>
                </a:gdLst>
                <a:ahLst/>
                <a:cxnLst>
                  <a:cxn ang="0">
                    <a:pos x="T0" y="T1"/>
                  </a:cxn>
                  <a:cxn ang="0">
                    <a:pos x="T2" y="T3"/>
                  </a:cxn>
                  <a:cxn ang="0">
                    <a:pos x="T4" y="T5"/>
                  </a:cxn>
                  <a:cxn ang="0">
                    <a:pos x="T6" y="T7"/>
                  </a:cxn>
                </a:cxnLst>
                <a:rect l="0" t="0" r="r" b="b"/>
                <a:pathLst>
                  <a:path w="4" h="2">
                    <a:moveTo>
                      <a:pt x="1" y="2"/>
                    </a:moveTo>
                    <a:cubicBezTo>
                      <a:pt x="0" y="1"/>
                      <a:pt x="2" y="1"/>
                      <a:pt x="1" y="0"/>
                    </a:cubicBezTo>
                    <a:cubicBezTo>
                      <a:pt x="2" y="0"/>
                      <a:pt x="2" y="1"/>
                      <a:pt x="3" y="1"/>
                    </a:cubicBezTo>
                    <a:cubicBezTo>
                      <a:pt x="4" y="2"/>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6" name="Freeform 290"/>
              <p:cNvSpPr/>
              <p:nvPr/>
            </p:nvSpPr>
            <p:spPr bwMode="auto">
              <a:xfrm>
                <a:off x="7737" y="4209"/>
                <a:ext cx="5" cy="6"/>
              </a:xfrm>
              <a:custGeom>
                <a:avLst/>
                <a:gdLst>
                  <a:gd name="T0" fmla="*/ 0 w 3"/>
                  <a:gd name="T1" fmla="*/ 3 h 3"/>
                  <a:gd name="T2" fmla="*/ 2 w 3"/>
                  <a:gd name="T3" fmla="*/ 0 h 3"/>
                  <a:gd name="T4" fmla="*/ 0 w 3"/>
                  <a:gd name="T5" fmla="*/ 3 h 3"/>
                </a:gdLst>
                <a:ahLst/>
                <a:cxnLst>
                  <a:cxn ang="0">
                    <a:pos x="T0" y="T1"/>
                  </a:cxn>
                  <a:cxn ang="0">
                    <a:pos x="T2" y="T3"/>
                  </a:cxn>
                  <a:cxn ang="0">
                    <a:pos x="T4" y="T5"/>
                  </a:cxn>
                </a:cxnLst>
                <a:rect l="0" t="0" r="r" b="b"/>
                <a:pathLst>
                  <a:path w="3" h="3">
                    <a:moveTo>
                      <a:pt x="0" y="3"/>
                    </a:moveTo>
                    <a:cubicBezTo>
                      <a:pt x="0" y="2"/>
                      <a:pt x="0" y="1"/>
                      <a:pt x="2" y="0"/>
                    </a:cubicBezTo>
                    <a:cubicBezTo>
                      <a:pt x="3"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7" name="Freeform 291"/>
              <p:cNvSpPr/>
              <p:nvPr/>
            </p:nvSpPr>
            <p:spPr bwMode="auto">
              <a:xfrm>
                <a:off x="7597" y="3949"/>
                <a:ext cx="42" cy="23"/>
              </a:xfrm>
              <a:custGeom>
                <a:avLst/>
                <a:gdLst>
                  <a:gd name="T0" fmla="*/ 2 w 22"/>
                  <a:gd name="T1" fmla="*/ 12 h 12"/>
                  <a:gd name="T2" fmla="*/ 0 w 22"/>
                  <a:gd name="T3" fmla="*/ 9 h 12"/>
                  <a:gd name="T4" fmla="*/ 6 w 22"/>
                  <a:gd name="T5" fmla="*/ 5 h 12"/>
                  <a:gd name="T6" fmla="*/ 9 w 22"/>
                  <a:gd name="T7" fmla="*/ 6 h 12"/>
                  <a:gd name="T8" fmla="*/ 13 w 22"/>
                  <a:gd name="T9" fmla="*/ 2 h 12"/>
                  <a:gd name="T10" fmla="*/ 15 w 22"/>
                  <a:gd name="T11" fmla="*/ 1 h 12"/>
                  <a:gd name="T12" fmla="*/ 22 w 22"/>
                  <a:gd name="T13" fmla="*/ 1 h 12"/>
                  <a:gd name="T14" fmla="*/ 2 w 2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2">
                    <a:moveTo>
                      <a:pt x="2" y="12"/>
                    </a:moveTo>
                    <a:cubicBezTo>
                      <a:pt x="2" y="11"/>
                      <a:pt x="4" y="7"/>
                      <a:pt x="0" y="9"/>
                    </a:cubicBezTo>
                    <a:cubicBezTo>
                      <a:pt x="0" y="8"/>
                      <a:pt x="8" y="7"/>
                      <a:pt x="6" y="5"/>
                    </a:cubicBezTo>
                    <a:cubicBezTo>
                      <a:pt x="8" y="4"/>
                      <a:pt x="8" y="6"/>
                      <a:pt x="9" y="6"/>
                    </a:cubicBezTo>
                    <a:cubicBezTo>
                      <a:pt x="12" y="5"/>
                      <a:pt x="14" y="3"/>
                      <a:pt x="13" y="2"/>
                    </a:cubicBezTo>
                    <a:cubicBezTo>
                      <a:pt x="14" y="2"/>
                      <a:pt x="16" y="2"/>
                      <a:pt x="15" y="1"/>
                    </a:cubicBezTo>
                    <a:cubicBezTo>
                      <a:pt x="19" y="0"/>
                      <a:pt x="20" y="0"/>
                      <a:pt x="22" y="1"/>
                    </a:cubicBezTo>
                    <a:cubicBezTo>
                      <a:pt x="15" y="5"/>
                      <a:pt x="7"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8" name="Freeform 292"/>
              <p:cNvSpPr/>
              <p:nvPr/>
            </p:nvSpPr>
            <p:spPr bwMode="auto">
              <a:xfrm>
                <a:off x="7739" y="4199"/>
                <a:ext cx="11" cy="8"/>
              </a:xfrm>
              <a:custGeom>
                <a:avLst/>
                <a:gdLst>
                  <a:gd name="T0" fmla="*/ 1 w 6"/>
                  <a:gd name="T1" fmla="*/ 4 h 4"/>
                  <a:gd name="T2" fmla="*/ 4 w 6"/>
                  <a:gd name="T3" fmla="*/ 1 h 4"/>
                  <a:gd name="T4" fmla="*/ 6 w 6"/>
                  <a:gd name="T5" fmla="*/ 2 h 4"/>
                  <a:gd name="T6" fmla="*/ 1 w 6"/>
                  <a:gd name="T7" fmla="*/ 4 h 4"/>
                </a:gdLst>
                <a:ahLst/>
                <a:cxnLst>
                  <a:cxn ang="0">
                    <a:pos x="T0" y="T1"/>
                  </a:cxn>
                  <a:cxn ang="0">
                    <a:pos x="T2" y="T3"/>
                  </a:cxn>
                  <a:cxn ang="0">
                    <a:pos x="T4" y="T5"/>
                  </a:cxn>
                  <a:cxn ang="0">
                    <a:pos x="T6" y="T7"/>
                  </a:cxn>
                </a:cxnLst>
                <a:rect l="0" t="0" r="r" b="b"/>
                <a:pathLst>
                  <a:path w="6" h="4">
                    <a:moveTo>
                      <a:pt x="1" y="4"/>
                    </a:moveTo>
                    <a:cubicBezTo>
                      <a:pt x="0" y="3"/>
                      <a:pt x="3" y="2"/>
                      <a:pt x="4" y="1"/>
                    </a:cubicBezTo>
                    <a:cubicBezTo>
                      <a:pt x="4" y="3"/>
                      <a:pt x="6" y="0"/>
                      <a:pt x="6" y="2"/>
                    </a:cubicBezTo>
                    <a:cubicBezTo>
                      <a:pt x="4" y="3"/>
                      <a:pt x="2"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9" name="Freeform 293"/>
              <p:cNvSpPr/>
              <p:nvPr/>
            </p:nvSpPr>
            <p:spPr bwMode="auto">
              <a:xfrm>
                <a:off x="7744" y="4192"/>
                <a:ext cx="12" cy="9"/>
              </a:xfrm>
              <a:custGeom>
                <a:avLst/>
                <a:gdLst>
                  <a:gd name="T0" fmla="*/ 4 w 6"/>
                  <a:gd name="T1" fmla="*/ 4 h 5"/>
                  <a:gd name="T2" fmla="*/ 6 w 6"/>
                  <a:gd name="T3" fmla="*/ 3 h 5"/>
                  <a:gd name="T4" fmla="*/ 4 w 6"/>
                  <a:gd name="T5" fmla="*/ 4 h 5"/>
                </a:gdLst>
                <a:ahLst/>
                <a:cxnLst>
                  <a:cxn ang="0">
                    <a:pos x="T0" y="T1"/>
                  </a:cxn>
                  <a:cxn ang="0">
                    <a:pos x="T2" y="T3"/>
                  </a:cxn>
                  <a:cxn ang="0">
                    <a:pos x="T4" y="T5"/>
                  </a:cxn>
                </a:cxnLst>
                <a:rect l="0" t="0" r="r" b="b"/>
                <a:pathLst>
                  <a:path w="6" h="5">
                    <a:moveTo>
                      <a:pt x="4" y="4"/>
                    </a:moveTo>
                    <a:cubicBezTo>
                      <a:pt x="0" y="5"/>
                      <a:pt x="5" y="0"/>
                      <a:pt x="6" y="3"/>
                    </a:cubicBezTo>
                    <a:cubicBezTo>
                      <a:pt x="5" y="3"/>
                      <a:pt x="4" y="4"/>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0" name="Freeform 294"/>
              <p:cNvSpPr/>
              <p:nvPr/>
            </p:nvSpPr>
            <p:spPr bwMode="auto">
              <a:xfrm>
                <a:off x="7767" y="4215"/>
                <a:ext cx="10" cy="6"/>
              </a:xfrm>
              <a:custGeom>
                <a:avLst/>
                <a:gdLst>
                  <a:gd name="T0" fmla="*/ 1 w 5"/>
                  <a:gd name="T1" fmla="*/ 3 h 3"/>
                  <a:gd name="T2" fmla="*/ 5 w 5"/>
                  <a:gd name="T3" fmla="*/ 0 h 3"/>
                  <a:gd name="T4" fmla="*/ 1 w 5"/>
                  <a:gd name="T5" fmla="*/ 3 h 3"/>
                </a:gdLst>
                <a:ahLst/>
                <a:cxnLst>
                  <a:cxn ang="0">
                    <a:pos x="T0" y="T1"/>
                  </a:cxn>
                  <a:cxn ang="0">
                    <a:pos x="T2" y="T3"/>
                  </a:cxn>
                  <a:cxn ang="0">
                    <a:pos x="T4" y="T5"/>
                  </a:cxn>
                </a:cxnLst>
                <a:rect l="0" t="0" r="r" b="b"/>
                <a:pathLst>
                  <a:path w="5" h="3">
                    <a:moveTo>
                      <a:pt x="1" y="3"/>
                    </a:moveTo>
                    <a:cubicBezTo>
                      <a:pt x="0" y="2"/>
                      <a:pt x="4" y="0"/>
                      <a:pt x="5" y="0"/>
                    </a:cubicBezTo>
                    <a:cubicBezTo>
                      <a:pt x="4" y="1"/>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1" name="Freeform 295"/>
              <p:cNvSpPr/>
              <p:nvPr/>
            </p:nvSpPr>
            <p:spPr bwMode="auto">
              <a:xfrm>
                <a:off x="7775" y="4224"/>
                <a:ext cx="15" cy="8"/>
              </a:xfrm>
              <a:custGeom>
                <a:avLst/>
                <a:gdLst>
                  <a:gd name="T0" fmla="*/ 4 w 8"/>
                  <a:gd name="T1" fmla="*/ 3 h 4"/>
                  <a:gd name="T2" fmla="*/ 3 w 8"/>
                  <a:gd name="T3" fmla="*/ 0 h 4"/>
                  <a:gd name="T4" fmla="*/ 6 w 8"/>
                  <a:gd name="T5" fmla="*/ 0 h 4"/>
                  <a:gd name="T6" fmla="*/ 8 w 8"/>
                  <a:gd name="T7" fmla="*/ 1 h 4"/>
                  <a:gd name="T8" fmla="*/ 4 w 8"/>
                  <a:gd name="T9" fmla="*/ 3 h 4"/>
                </a:gdLst>
                <a:ahLst/>
                <a:cxnLst>
                  <a:cxn ang="0">
                    <a:pos x="T0" y="T1"/>
                  </a:cxn>
                  <a:cxn ang="0">
                    <a:pos x="T2" y="T3"/>
                  </a:cxn>
                  <a:cxn ang="0">
                    <a:pos x="T4" y="T5"/>
                  </a:cxn>
                  <a:cxn ang="0">
                    <a:pos x="T6" y="T7"/>
                  </a:cxn>
                  <a:cxn ang="0">
                    <a:pos x="T8" y="T9"/>
                  </a:cxn>
                </a:cxnLst>
                <a:rect l="0" t="0" r="r" b="b"/>
                <a:pathLst>
                  <a:path w="8" h="4">
                    <a:moveTo>
                      <a:pt x="4" y="3"/>
                    </a:moveTo>
                    <a:cubicBezTo>
                      <a:pt x="3" y="4"/>
                      <a:pt x="0" y="1"/>
                      <a:pt x="3" y="0"/>
                    </a:cubicBezTo>
                    <a:cubicBezTo>
                      <a:pt x="2" y="2"/>
                      <a:pt x="5" y="2"/>
                      <a:pt x="6" y="0"/>
                    </a:cubicBezTo>
                    <a:cubicBezTo>
                      <a:pt x="7" y="1"/>
                      <a:pt x="7" y="2"/>
                      <a:pt x="8" y="1"/>
                    </a:cubicBezTo>
                    <a:cubicBezTo>
                      <a:pt x="8" y="3"/>
                      <a:pt x="4"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2" name="Freeform 296"/>
              <p:cNvSpPr/>
              <p:nvPr/>
            </p:nvSpPr>
            <p:spPr bwMode="auto">
              <a:xfrm>
                <a:off x="7767" y="4196"/>
                <a:ext cx="10" cy="7"/>
              </a:xfrm>
              <a:custGeom>
                <a:avLst/>
                <a:gdLst>
                  <a:gd name="T0" fmla="*/ 0 w 5"/>
                  <a:gd name="T1" fmla="*/ 3 h 4"/>
                  <a:gd name="T2" fmla="*/ 3 w 5"/>
                  <a:gd name="T3" fmla="*/ 0 h 4"/>
                  <a:gd name="T4" fmla="*/ 5 w 5"/>
                  <a:gd name="T5" fmla="*/ 1 h 4"/>
                  <a:gd name="T6" fmla="*/ 0 w 5"/>
                  <a:gd name="T7" fmla="*/ 3 h 4"/>
                </a:gdLst>
                <a:ahLst/>
                <a:cxnLst>
                  <a:cxn ang="0">
                    <a:pos x="T0" y="T1"/>
                  </a:cxn>
                  <a:cxn ang="0">
                    <a:pos x="T2" y="T3"/>
                  </a:cxn>
                  <a:cxn ang="0">
                    <a:pos x="T4" y="T5"/>
                  </a:cxn>
                  <a:cxn ang="0">
                    <a:pos x="T6" y="T7"/>
                  </a:cxn>
                </a:cxnLst>
                <a:rect l="0" t="0" r="r" b="b"/>
                <a:pathLst>
                  <a:path w="5" h="4">
                    <a:moveTo>
                      <a:pt x="0" y="3"/>
                    </a:moveTo>
                    <a:cubicBezTo>
                      <a:pt x="1" y="2"/>
                      <a:pt x="1" y="1"/>
                      <a:pt x="3" y="0"/>
                    </a:cubicBezTo>
                    <a:cubicBezTo>
                      <a:pt x="3" y="1"/>
                      <a:pt x="1" y="3"/>
                      <a:pt x="5" y="1"/>
                    </a:cubicBezTo>
                    <a:cubicBezTo>
                      <a:pt x="5" y="4"/>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3" name="Freeform 297"/>
              <p:cNvSpPr/>
              <p:nvPr/>
            </p:nvSpPr>
            <p:spPr bwMode="auto">
              <a:xfrm>
                <a:off x="7788" y="4215"/>
                <a:ext cx="6" cy="6"/>
              </a:xfrm>
              <a:custGeom>
                <a:avLst/>
                <a:gdLst>
                  <a:gd name="T0" fmla="*/ 0 w 3"/>
                  <a:gd name="T1" fmla="*/ 3 h 3"/>
                  <a:gd name="T2" fmla="*/ 2 w 3"/>
                  <a:gd name="T3" fmla="*/ 0 h 3"/>
                  <a:gd name="T4" fmla="*/ 3 w 3"/>
                  <a:gd name="T5" fmla="*/ 2 h 3"/>
                  <a:gd name="T6" fmla="*/ 0 w 3"/>
                  <a:gd name="T7" fmla="*/ 3 h 3"/>
                </a:gdLst>
                <a:ahLst/>
                <a:cxnLst>
                  <a:cxn ang="0">
                    <a:pos x="T0" y="T1"/>
                  </a:cxn>
                  <a:cxn ang="0">
                    <a:pos x="T2" y="T3"/>
                  </a:cxn>
                  <a:cxn ang="0">
                    <a:pos x="T4" y="T5"/>
                  </a:cxn>
                  <a:cxn ang="0">
                    <a:pos x="T6" y="T7"/>
                  </a:cxn>
                </a:cxnLst>
                <a:rect l="0" t="0" r="r" b="b"/>
                <a:pathLst>
                  <a:path w="3" h="3">
                    <a:moveTo>
                      <a:pt x="0" y="3"/>
                    </a:moveTo>
                    <a:cubicBezTo>
                      <a:pt x="1" y="2"/>
                      <a:pt x="0" y="1"/>
                      <a:pt x="2" y="0"/>
                    </a:cubicBezTo>
                    <a:cubicBezTo>
                      <a:pt x="3" y="1"/>
                      <a:pt x="1" y="1"/>
                      <a:pt x="3" y="2"/>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4" name="Freeform 298"/>
              <p:cNvSpPr/>
              <p:nvPr/>
            </p:nvSpPr>
            <p:spPr bwMode="auto">
              <a:xfrm>
                <a:off x="7637" y="3937"/>
                <a:ext cx="27" cy="14"/>
              </a:xfrm>
              <a:custGeom>
                <a:avLst/>
                <a:gdLst>
                  <a:gd name="T0" fmla="*/ 0 w 14"/>
                  <a:gd name="T1" fmla="*/ 5 h 7"/>
                  <a:gd name="T2" fmla="*/ 1 w 14"/>
                  <a:gd name="T3" fmla="*/ 4 h 7"/>
                  <a:gd name="T4" fmla="*/ 14 w 14"/>
                  <a:gd name="T5" fmla="*/ 0 h 7"/>
                  <a:gd name="T6" fmla="*/ 7 w 14"/>
                  <a:gd name="T7" fmla="*/ 4 h 7"/>
                  <a:gd name="T8" fmla="*/ 0 w 14"/>
                  <a:gd name="T9" fmla="*/ 5 h 7"/>
                </a:gdLst>
                <a:ahLst/>
                <a:cxnLst>
                  <a:cxn ang="0">
                    <a:pos x="T0" y="T1"/>
                  </a:cxn>
                  <a:cxn ang="0">
                    <a:pos x="T2" y="T3"/>
                  </a:cxn>
                  <a:cxn ang="0">
                    <a:pos x="T4" y="T5"/>
                  </a:cxn>
                  <a:cxn ang="0">
                    <a:pos x="T6" y="T7"/>
                  </a:cxn>
                  <a:cxn ang="0">
                    <a:pos x="T8" y="T9"/>
                  </a:cxn>
                </a:cxnLst>
                <a:rect l="0" t="0" r="r" b="b"/>
                <a:pathLst>
                  <a:path w="14" h="7">
                    <a:moveTo>
                      <a:pt x="0" y="5"/>
                    </a:moveTo>
                    <a:cubicBezTo>
                      <a:pt x="0" y="5"/>
                      <a:pt x="2" y="4"/>
                      <a:pt x="1" y="4"/>
                    </a:cubicBezTo>
                    <a:cubicBezTo>
                      <a:pt x="5" y="4"/>
                      <a:pt x="9" y="1"/>
                      <a:pt x="14" y="0"/>
                    </a:cubicBezTo>
                    <a:cubicBezTo>
                      <a:pt x="13" y="2"/>
                      <a:pt x="8" y="3"/>
                      <a:pt x="7" y="4"/>
                    </a:cubicBezTo>
                    <a:cubicBezTo>
                      <a:pt x="5" y="3"/>
                      <a:pt x="2" y="7"/>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5" name="Freeform 299"/>
              <p:cNvSpPr/>
              <p:nvPr/>
            </p:nvSpPr>
            <p:spPr bwMode="auto">
              <a:xfrm>
                <a:off x="7811" y="4205"/>
                <a:ext cx="8" cy="6"/>
              </a:xfrm>
              <a:custGeom>
                <a:avLst/>
                <a:gdLst>
                  <a:gd name="T0" fmla="*/ 0 w 4"/>
                  <a:gd name="T1" fmla="*/ 3 h 3"/>
                  <a:gd name="T2" fmla="*/ 3 w 4"/>
                  <a:gd name="T3" fmla="*/ 0 h 3"/>
                  <a:gd name="T4" fmla="*/ 0 w 4"/>
                  <a:gd name="T5" fmla="*/ 3 h 3"/>
                </a:gdLst>
                <a:ahLst/>
                <a:cxnLst>
                  <a:cxn ang="0">
                    <a:pos x="T0" y="T1"/>
                  </a:cxn>
                  <a:cxn ang="0">
                    <a:pos x="T2" y="T3"/>
                  </a:cxn>
                  <a:cxn ang="0">
                    <a:pos x="T4" y="T5"/>
                  </a:cxn>
                </a:cxnLst>
                <a:rect l="0" t="0" r="r" b="b"/>
                <a:pathLst>
                  <a:path w="4" h="3">
                    <a:moveTo>
                      <a:pt x="0" y="3"/>
                    </a:moveTo>
                    <a:cubicBezTo>
                      <a:pt x="0" y="2"/>
                      <a:pt x="2" y="1"/>
                      <a:pt x="3" y="0"/>
                    </a:cubicBezTo>
                    <a:cubicBezTo>
                      <a:pt x="4"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6" name="Freeform 300"/>
              <p:cNvSpPr/>
              <p:nvPr/>
            </p:nvSpPr>
            <p:spPr bwMode="auto">
              <a:xfrm>
                <a:off x="7796" y="4171"/>
                <a:ext cx="13" cy="4"/>
              </a:xfrm>
              <a:custGeom>
                <a:avLst/>
                <a:gdLst>
                  <a:gd name="T0" fmla="*/ 1 w 7"/>
                  <a:gd name="T1" fmla="*/ 2 h 2"/>
                  <a:gd name="T2" fmla="*/ 4 w 7"/>
                  <a:gd name="T3" fmla="*/ 0 h 2"/>
                  <a:gd name="T4" fmla="*/ 1 w 7"/>
                  <a:gd name="T5" fmla="*/ 2 h 2"/>
                </a:gdLst>
                <a:ahLst/>
                <a:cxnLst>
                  <a:cxn ang="0">
                    <a:pos x="T0" y="T1"/>
                  </a:cxn>
                  <a:cxn ang="0">
                    <a:pos x="T2" y="T3"/>
                  </a:cxn>
                  <a:cxn ang="0">
                    <a:pos x="T4" y="T5"/>
                  </a:cxn>
                </a:cxnLst>
                <a:rect l="0" t="0" r="r" b="b"/>
                <a:pathLst>
                  <a:path w="7" h="2">
                    <a:moveTo>
                      <a:pt x="1" y="2"/>
                    </a:moveTo>
                    <a:cubicBezTo>
                      <a:pt x="0" y="0"/>
                      <a:pt x="4" y="1"/>
                      <a:pt x="4" y="0"/>
                    </a:cubicBezTo>
                    <a:cubicBezTo>
                      <a:pt x="7"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7" name="Freeform 301"/>
              <p:cNvSpPr/>
              <p:nvPr/>
            </p:nvSpPr>
            <p:spPr bwMode="auto">
              <a:xfrm>
                <a:off x="7666" y="3933"/>
                <a:ext cx="8" cy="4"/>
              </a:xfrm>
              <a:custGeom>
                <a:avLst/>
                <a:gdLst>
                  <a:gd name="T0" fmla="*/ 0 w 4"/>
                  <a:gd name="T1" fmla="*/ 2 h 2"/>
                  <a:gd name="T2" fmla="*/ 4 w 4"/>
                  <a:gd name="T3" fmla="*/ 0 h 2"/>
                  <a:gd name="T4" fmla="*/ 0 w 4"/>
                  <a:gd name="T5" fmla="*/ 2 h 2"/>
                </a:gdLst>
                <a:ahLst/>
                <a:cxnLst>
                  <a:cxn ang="0">
                    <a:pos x="T0" y="T1"/>
                  </a:cxn>
                  <a:cxn ang="0">
                    <a:pos x="T2" y="T3"/>
                  </a:cxn>
                  <a:cxn ang="0">
                    <a:pos x="T4" y="T5"/>
                  </a:cxn>
                </a:cxnLst>
                <a:rect l="0" t="0" r="r" b="b"/>
                <a:pathLst>
                  <a:path w="4" h="2">
                    <a:moveTo>
                      <a:pt x="0" y="2"/>
                    </a:moveTo>
                    <a:cubicBezTo>
                      <a:pt x="0" y="1"/>
                      <a:pt x="3" y="0"/>
                      <a:pt x="4" y="0"/>
                    </a:cubicBezTo>
                    <a:cubicBezTo>
                      <a:pt x="4"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8" name="Freeform 302"/>
              <p:cNvSpPr/>
              <p:nvPr/>
            </p:nvSpPr>
            <p:spPr bwMode="auto">
              <a:xfrm>
                <a:off x="7913" y="4355"/>
                <a:ext cx="7" cy="5"/>
              </a:xfrm>
              <a:custGeom>
                <a:avLst/>
                <a:gdLst>
                  <a:gd name="T0" fmla="*/ 1 w 4"/>
                  <a:gd name="T1" fmla="*/ 2 h 3"/>
                  <a:gd name="T2" fmla="*/ 4 w 4"/>
                  <a:gd name="T3" fmla="*/ 1 h 3"/>
                  <a:gd name="T4" fmla="*/ 1 w 4"/>
                  <a:gd name="T5" fmla="*/ 2 h 3"/>
                </a:gdLst>
                <a:ahLst/>
                <a:cxnLst>
                  <a:cxn ang="0">
                    <a:pos x="T0" y="T1"/>
                  </a:cxn>
                  <a:cxn ang="0">
                    <a:pos x="T2" y="T3"/>
                  </a:cxn>
                  <a:cxn ang="0">
                    <a:pos x="T4" y="T5"/>
                  </a:cxn>
                </a:cxnLst>
                <a:rect l="0" t="0" r="r" b="b"/>
                <a:pathLst>
                  <a:path w="4" h="3">
                    <a:moveTo>
                      <a:pt x="1" y="2"/>
                    </a:moveTo>
                    <a:cubicBezTo>
                      <a:pt x="0" y="1"/>
                      <a:pt x="4" y="0"/>
                      <a:pt x="4" y="1"/>
                    </a:cubicBezTo>
                    <a:cubicBezTo>
                      <a:pt x="2" y="3"/>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9" name="Freeform 303"/>
              <p:cNvSpPr/>
              <p:nvPr/>
            </p:nvSpPr>
            <p:spPr bwMode="auto">
              <a:xfrm>
                <a:off x="7802" y="4161"/>
                <a:ext cx="17" cy="6"/>
              </a:xfrm>
              <a:custGeom>
                <a:avLst/>
                <a:gdLst>
                  <a:gd name="T0" fmla="*/ 4 w 9"/>
                  <a:gd name="T1" fmla="*/ 0 h 3"/>
                  <a:gd name="T2" fmla="*/ 8 w 9"/>
                  <a:gd name="T3" fmla="*/ 3 h 3"/>
                  <a:gd name="T4" fmla="*/ 4 w 9"/>
                  <a:gd name="T5" fmla="*/ 0 h 3"/>
                </a:gdLst>
                <a:ahLst/>
                <a:cxnLst>
                  <a:cxn ang="0">
                    <a:pos x="T0" y="T1"/>
                  </a:cxn>
                  <a:cxn ang="0">
                    <a:pos x="T2" y="T3"/>
                  </a:cxn>
                  <a:cxn ang="0">
                    <a:pos x="T4" y="T5"/>
                  </a:cxn>
                </a:cxnLst>
                <a:rect l="0" t="0" r="r" b="b"/>
                <a:pathLst>
                  <a:path w="9" h="3">
                    <a:moveTo>
                      <a:pt x="4" y="0"/>
                    </a:moveTo>
                    <a:cubicBezTo>
                      <a:pt x="3" y="3"/>
                      <a:pt x="9" y="1"/>
                      <a:pt x="8" y="3"/>
                    </a:cubicBezTo>
                    <a:cubicBezTo>
                      <a:pt x="6" y="3"/>
                      <a:pt x="0"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0" name="Freeform 304"/>
              <p:cNvSpPr/>
              <p:nvPr/>
            </p:nvSpPr>
            <p:spPr bwMode="auto">
              <a:xfrm>
                <a:off x="7679" y="3928"/>
                <a:ext cx="12" cy="5"/>
              </a:xfrm>
              <a:custGeom>
                <a:avLst/>
                <a:gdLst>
                  <a:gd name="T0" fmla="*/ 0 w 6"/>
                  <a:gd name="T1" fmla="*/ 3 h 3"/>
                  <a:gd name="T2" fmla="*/ 5 w 6"/>
                  <a:gd name="T3" fmla="*/ 0 h 3"/>
                  <a:gd name="T4" fmla="*/ 0 w 6"/>
                  <a:gd name="T5" fmla="*/ 3 h 3"/>
                </a:gdLst>
                <a:ahLst/>
                <a:cxnLst>
                  <a:cxn ang="0">
                    <a:pos x="T0" y="T1"/>
                  </a:cxn>
                  <a:cxn ang="0">
                    <a:pos x="T2" y="T3"/>
                  </a:cxn>
                  <a:cxn ang="0">
                    <a:pos x="T4" y="T5"/>
                  </a:cxn>
                </a:cxnLst>
                <a:rect l="0" t="0" r="r" b="b"/>
                <a:pathLst>
                  <a:path w="6" h="3">
                    <a:moveTo>
                      <a:pt x="0" y="3"/>
                    </a:moveTo>
                    <a:cubicBezTo>
                      <a:pt x="0" y="1"/>
                      <a:pt x="4" y="1"/>
                      <a:pt x="5" y="0"/>
                    </a:cubicBezTo>
                    <a:cubicBezTo>
                      <a:pt x="6" y="2"/>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1" name="Freeform 305"/>
              <p:cNvSpPr/>
              <p:nvPr/>
            </p:nvSpPr>
            <p:spPr bwMode="auto">
              <a:xfrm>
                <a:off x="7836" y="4192"/>
                <a:ext cx="8" cy="6"/>
              </a:xfrm>
              <a:custGeom>
                <a:avLst/>
                <a:gdLst>
                  <a:gd name="T0" fmla="*/ 0 w 4"/>
                  <a:gd name="T1" fmla="*/ 1 h 3"/>
                  <a:gd name="T2" fmla="*/ 4 w 4"/>
                  <a:gd name="T3" fmla="*/ 1 h 3"/>
                  <a:gd name="T4" fmla="*/ 0 w 4"/>
                  <a:gd name="T5" fmla="*/ 1 h 3"/>
                </a:gdLst>
                <a:ahLst/>
                <a:cxnLst>
                  <a:cxn ang="0">
                    <a:pos x="T0" y="T1"/>
                  </a:cxn>
                  <a:cxn ang="0">
                    <a:pos x="T2" y="T3"/>
                  </a:cxn>
                  <a:cxn ang="0">
                    <a:pos x="T4" y="T5"/>
                  </a:cxn>
                </a:cxnLst>
                <a:rect l="0" t="0" r="r" b="b"/>
                <a:pathLst>
                  <a:path w="4" h="3">
                    <a:moveTo>
                      <a:pt x="0" y="1"/>
                    </a:moveTo>
                    <a:cubicBezTo>
                      <a:pt x="2" y="1"/>
                      <a:pt x="4" y="0"/>
                      <a:pt x="4" y="1"/>
                    </a:cubicBezTo>
                    <a:cubicBezTo>
                      <a:pt x="3" y="2"/>
                      <a:pt x="1"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2" name="Freeform 306"/>
              <p:cNvSpPr/>
              <p:nvPr/>
            </p:nvSpPr>
            <p:spPr bwMode="auto">
              <a:xfrm>
                <a:off x="7836" y="4182"/>
                <a:ext cx="8" cy="6"/>
              </a:xfrm>
              <a:custGeom>
                <a:avLst/>
                <a:gdLst>
                  <a:gd name="T0" fmla="*/ 1 w 4"/>
                  <a:gd name="T1" fmla="*/ 3 h 3"/>
                  <a:gd name="T2" fmla="*/ 2 w 4"/>
                  <a:gd name="T3" fmla="*/ 0 h 3"/>
                  <a:gd name="T4" fmla="*/ 4 w 4"/>
                  <a:gd name="T5" fmla="*/ 0 h 3"/>
                  <a:gd name="T6" fmla="*/ 1 w 4"/>
                  <a:gd name="T7" fmla="*/ 3 h 3"/>
                </a:gdLst>
                <a:ahLst/>
                <a:cxnLst>
                  <a:cxn ang="0">
                    <a:pos x="T0" y="T1"/>
                  </a:cxn>
                  <a:cxn ang="0">
                    <a:pos x="T2" y="T3"/>
                  </a:cxn>
                  <a:cxn ang="0">
                    <a:pos x="T4" y="T5"/>
                  </a:cxn>
                  <a:cxn ang="0">
                    <a:pos x="T6" y="T7"/>
                  </a:cxn>
                </a:cxnLst>
                <a:rect l="0" t="0" r="r" b="b"/>
                <a:pathLst>
                  <a:path w="4" h="3">
                    <a:moveTo>
                      <a:pt x="1" y="3"/>
                    </a:moveTo>
                    <a:cubicBezTo>
                      <a:pt x="0" y="2"/>
                      <a:pt x="0" y="1"/>
                      <a:pt x="2" y="0"/>
                    </a:cubicBezTo>
                    <a:cubicBezTo>
                      <a:pt x="2" y="1"/>
                      <a:pt x="3" y="1"/>
                      <a:pt x="4" y="0"/>
                    </a:cubicBezTo>
                    <a:cubicBezTo>
                      <a:pt x="4"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3" name="Freeform 307"/>
              <p:cNvSpPr/>
              <p:nvPr/>
            </p:nvSpPr>
            <p:spPr bwMode="auto">
              <a:xfrm>
                <a:off x="7949" y="4355"/>
                <a:ext cx="10" cy="7"/>
              </a:xfrm>
              <a:custGeom>
                <a:avLst/>
                <a:gdLst>
                  <a:gd name="T0" fmla="*/ 0 w 5"/>
                  <a:gd name="T1" fmla="*/ 4 h 4"/>
                  <a:gd name="T2" fmla="*/ 5 w 5"/>
                  <a:gd name="T3" fmla="*/ 1 h 4"/>
                  <a:gd name="T4" fmla="*/ 0 w 5"/>
                  <a:gd name="T5" fmla="*/ 4 h 4"/>
                </a:gdLst>
                <a:ahLst/>
                <a:cxnLst>
                  <a:cxn ang="0">
                    <a:pos x="T0" y="T1"/>
                  </a:cxn>
                  <a:cxn ang="0">
                    <a:pos x="T2" y="T3"/>
                  </a:cxn>
                  <a:cxn ang="0">
                    <a:pos x="T4" y="T5"/>
                  </a:cxn>
                </a:cxnLst>
                <a:rect l="0" t="0" r="r" b="b"/>
                <a:pathLst>
                  <a:path w="5" h="4">
                    <a:moveTo>
                      <a:pt x="0" y="4"/>
                    </a:moveTo>
                    <a:cubicBezTo>
                      <a:pt x="1" y="2"/>
                      <a:pt x="4" y="0"/>
                      <a:pt x="5" y="1"/>
                    </a:cubicBezTo>
                    <a:cubicBezTo>
                      <a:pt x="5" y="2"/>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4" name="Freeform 308"/>
              <p:cNvSpPr/>
              <p:nvPr/>
            </p:nvSpPr>
            <p:spPr bwMode="auto">
              <a:xfrm>
                <a:off x="7857" y="4177"/>
                <a:ext cx="14" cy="5"/>
              </a:xfrm>
              <a:custGeom>
                <a:avLst/>
                <a:gdLst>
                  <a:gd name="T0" fmla="*/ 2 w 7"/>
                  <a:gd name="T1" fmla="*/ 3 h 3"/>
                  <a:gd name="T2" fmla="*/ 1 w 7"/>
                  <a:gd name="T3" fmla="*/ 0 h 3"/>
                  <a:gd name="T4" fmla="*/ 7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1"/>
                      <a:pt x="0" y="1"/>
                      <a:pt x="1" y="0"/>
                    </a:cubicBezTo>
                    <a:cubicBezTo>
                      <a:pt x="3" y="0"/>
                      <a:pt x="3" y="1"/>
                      <a:pt x="7" y="0"/>
                    </a:cubicBezTo>
                    <a:cubicBezTo>
                      <a:pt x="7" y="2"/>
                      <a:pt x="4" y="0"/>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5" name="Freeform 309"/>
              <p:cNvSpPr/>
              <p:nvPr/>
            </p:nvSpPr>
            <p:spPr bwMode="auto">
              <a:xfrm>
                <a:off x="7993" y="4332"/>
                <a:ext cx="6" cy="5"/>
              </a:xfrm>
              <a:custGeom>
                <a:avLst/>
                <a:gdLst>
                  <a:gd name="T0" fmla="*/ 0 w 3"/>
                  <a:gd name="T1" fmla="*/ 1 h 3"/>
                  <a:gd name="T2" fmla="*/ 3 w 3"/>
                  <a:gd name="T3" fmla="*/ 0 h 3"/>
                  <a:gd name="T4" fmla="*/ 2 w 3"/>
                  <a:gd name="T5" fmla="*/ 1 h 3"/>
                  <a:gd name="T6" fmla="*/ 3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3" y="0"/>
                      <a:pt x="3" y="0"/>
                      <a:pt x="3" y="0"/>
                    </a:cubicBezTo>
                    <a:cubicBezTo>
                      <a:pt x="3" y="0"/>
                      <a:pt x="3" y="1"/>
                      <a:pt x="2" y="1"/>
                    </a:cubicBezTo>
                    <a:cubicBezTo>
                      <a:pt x="2" y="1"/>
                      <a:pt x="3" y="1"/>
                      <a:pt x="3" y="1"/>
                    </a:cubicBezTo>
                    <a:cubicBezTo>
                      <a:pt x="3" y="2"/>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6" name="Freeform 310"/>
              <p:cNvSpPr/>
              <p:nvPr/>
            </p:nvSpPr>
            <p:spPr bwMode="auto">
              <a:xfrm>
                <a:off x="8094" y="4362"/>
                <a:ext cx="18" cy="8"/>
              </a:xfrm>
              <a:custGeom>
                <a:avLst/>
                <a:gdLst>
                  <a:gd name="T0" fmla="*/ 0 w 9"/>
                  <a:gd name="T1" fmla="*/ 4 h 4"/>
                  <a:gd name="T2" fmla="*/ 8 w 9"/>
                  <a:gd name="T3" fmla="*/ 0 h 4"/>
                  <a:gd name="T4" fmla="*/ 9 w 9"/>
                  <a:gd name="T5" fmla="*/ 2 h 4"/>
                  <a:gd name="T6" fmla="*/ 0 w 9"/>
                  <a:gd name="T7" fmla="*/ 4 h 4"/>
                </a:gdLst>
                <a:ahLst/>
                <a:cxnLst>
                  <a:cxn ang="0">
                    <a:pos x="T0" y="T1"/>
                  </a:cxn>
                  <a:cxn ang="0">
                    <a:pos x="T2" y="T3"/>
                  </a:cxn>
                  <a:cxn ang="0">
                    <a:pos x="T4" y="T5"/>
                  </a:cxn>
                  <a:cxn ang="0">
                    <a:pos x="T6" y="T7"/>
                  </a:cxn>
                </a:cxnLst>
                <a:rect l="0" t="0" r="r" b="b"/>
                <a:pathLst>
                  <a:path w="9" h="4">
                    <a:moveTo>
                      <a:pt x="0" y="4"/>
                    </a:moveTo>
                    <a:cubicBezTo>
                      <a:pt x="0" y="2"/>
                      <a:pt x="6" y="3"/>
                      <a:pt x="8" y="0"/>
                    </a:cubicBezTo>
                    <a:cubicBezTo>
                      <a:pt x="9" y="1"/>
                      <a:pt x="8" y="2"/>
                      <a:pt x="9" y="2"/>
                    </a:cubicBezTo>
                    <a:cubicBezTo>
                      <a:pt x="7" y="1"/>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7" name="Freeform 311"/>
              <p:cNvSpPr/>
              <p:nvPr/>
            </p:nvSpPr>
            <p:spPr bwMode="auto">
              <a:xfrm>
                <a:off x="7869" y="3836"/>
                <a:ext cx="30" cy="17"/>
              </a:xfrm>
              <a:custGeom>
                <a:avLst/>
                <a:gdLst>
                  <a:gd name="T0" fmla="*/ 0 w 16"/>
                  <a:gd name="T1" fmla="*/ 8 h 9"/>
                  <a:gd name="T2" fmla="*/ 14 w 16"/>
                  <a:gd name="T3" fmla="*/ 0 h 9"/>
                  <a:gd name="T4" fmla="*/ 2 w 16"/>
                  <a:gd name="T5" fmla="*/ 9 h 9"/>
                  <a:gd name="T6" fmla="*/ 0 w 16"/>
                  <a:gd name="T7" fmla="*/ 8 h 9"/>
                </a:gdLst>
                <a:ahLst/>
                <a:cxnLst>
                  <a:cxn ang="0">
                    <a:pos x="T0" y="T1"/>
                  </a:cxn>
                  <a:cxn ang="0">
                    <a:pos x="T2" y="T3"/>
                  </a:cxn>
                  <a:cxn ang="0">
                    <a:pos x="T4" y="T5"/>
                  </a:cxn>
                  <a:cxn ang="0">
                    <a:pos x="T6" y="T7"/>
                  </a:cxn>
                </a:cxnLst>
                <a:rect l="0" t="0" r="r" b="b"/>
                <a:pathLst>
                  <a:path w="16" h="9">
                    <a:moveTo>
                      <a:pt x="0" y="8"/>
                    </a:moveTo>
                    <a:cubicBezTo>
                      <a:pt x="2" y="6"/>
                      <a:pt x="11" y="5"/>
                      <a:pt x="14" y="0"/>
                    </a:cubicBezTo>
                    <a:cubicBezTo>
                      <a:pt x="16" y="4"/>
                      <a:pt x="6" y="6"/>
                      <a:pt x="2" y="9"/>
                    </a:cubicBezTo>
                    <a:cubicBezTo>
                      <a:pt x="1" y="8"/>
                      <a:pt x="1" y="8"/>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8" name="Freeform 312"/>
              <p:cNvSpPr/>
              <p:nvPr/>
            </p:nvSpPr>
            <p:spPr bwMode="auto">
              <a:xfrm>
                <a:off x="8134" y="4301"/>
                <a:ext cx="12" cy="9"/>
              </a:xfrm>
              <a:custGeom>
                <a:avLst/>
                <a:gdLst>
                  <a:gd name="T0" fmla="*/ 2 w 6"/>
                  <a:gd name="T1" fmla="*/ 4 h 5"/>
                  <a:gd name="T2" fmla="*/ 6 w 6"/>
                  <a:gd name="T3" fmla="*/ 0 h 5"/>
                  <a:gd name="T4" fmla="*/ 4 w 6"/>
                  <a:gd name="T5" fmla="*/ 2 h 5"/>
                  <a:gd name="T6" fmla="*/ 5 w 6"/>
                  <a:gd name="T7" fmla="*/ 2 h 5"/>
                  <a:gd name="T8" fmla="*/ 2 w 6"/>
                  <a:gd name="T9" fmla="*/ 4 h 5"/>
                </a:gdLst>
                <a:ahLst/>
                <a:cxnLst>
                  <a:cxn ang="0">
                    <a:pos x="T0" y="T1"/>
                  </a:cxn>
                  <a:cxn ang="0">
                    <a:pos x="T2" y="T3"/>
                  </a:cxn>
                  <a:cxn ang="0">
                    <a:pos x="T4" y="T5"/>
                  </a:cxn>
                  <a:cxn ang="0">
                    <a:pos x="T6" y="T7"/>
                  </a:cxn>
                  <a:cxn ang="0">
                    <a:pos x="T8" y="T9"/>
                  </a:cxn>
                </a:cxnLst>
                <a:rect l="0" t="0" r="r" b="b"/>
                <a:pathLst>
                  <a:path w="6" h="5">
                    <a:moveTo>
                      <a:pt x="2" y="4"/>
                    </a:moveTo>
                    <a:cubicBezTo>
                      <a:pt x="0" y="3"/>
                      <a:pt x="4" y="2"/>
                      <a:pt x="6" y="0"/>
                    </a:cubicBezTo>
                    <a:cubicBezTo>
                      <a:pt x="6" y="1"/>
                      <a:pt x="5" y="1"/>
                      <a:pt x="4" y="2"/>
                    </a:cubicBezTo>
                    <a:cubicBezTo>
                      <a:pt x="5" y="2"/>
                      <a:pt x="5" y="3"/>
                      <a:pt x="5" y="2"/>
                    </a:cubicBezTo>
                    <a:cubicBezTo>
                      <a:pt x="5" y="5"/>
                      <a:pt x="2"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9" name="Freeform 313"/>
              <p:cNvSpPr/>
              <p:nvPr/>
            </p:nvSpPr>
            <p:spPr bwMode="auto">
              <a:xfrm>
                <a:off x="7901" y="3834"/>
                <a:ext cx="6" cy="4"/>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0" y="1"/>
                      <a:pt x="2" y="0"/>
                      <a:pt x="3" y="0"/>
                    </a:cubicBezTo>
                    <a:cubicBezTo>
                      <a:pt x="3"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0" name="Freeform 314"/>
              <p:cNvSpPr/>
              <p:nvPr/>
            </p:nvSpPr>
            <p:spPr bwMode="auto">
              <a:xfrm>
                <a:off x="7924" y="3815"/>
                <a:ext cx="19" cy="9"/>
              </a:xfrm>
              <a:custGeom>
                <a:avLst/>
                <a:gdLst>
                  <a:gd name="T0" fmla="*/ 0 w 10"/>
                  <a:gd name="T1" fmla="*/ 5 h 5"/>
                  <a:gd name="T2" fmla="*/ 10 w 10"/>
                  <a:gd name="T3" fmla="*/ 1 h 5"/>
                  <a:gd name="T4" fmla="*/ 0 w 10"/>
                  <a:gd name="T5" fmla="*/ 5 h 5"/>
                </a:gdLst>
                <a:ahLst/>
                <a:cxnLst>
                  <a:cxn ang="0">
                    <a:pos x="T0" y="T1"/>
                  </a:cxn>
                  <a:cxn ang="0">
                    <a:pos x="T2" y="T3"/>
                  </a:cxn>
                  <a:cxn ang="0">
                    <a:pos x="T4" y="T5"/>
                  </a:cxn>
                </a:cxnLst>
                <a:rect l="0" t="0" r="r" b="b"/>
                <a:pathLst>
                  <a:path w="10" h="5">
                    <a:moveTo>
                      <a:pt x="0" y="5"/>
                    </a:moveTo>
                    <a:cubicBezTo>
                      <a:pt x="0" y="3"/>
                      <a:pt x="8" y="0"/>
                      <a:pt x="10" y="1"/>
                    </a:cubicBezTo>
                    <a:cubicBezTo>
                      <a:pt x="7"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1" name="Freeform 315"/>
              <p:cNvSpPr/>
              <p:nvPr/>
            </p:nvSpPr>
            <p:spPr bwMode="auto">
              <a:xfrm>
                <a:off x="8215" y="4282"/>
                <a:ext cx="7" cy="6"/>
              </a:xfrm>
              <a:custGeom>
                <a:avLst/>
                <a:gdLst>
                  <a:gd name="T0" fmla="*/ 0 w 4"/>
                  <a:gd name="T1" fmla="*/ 1 h 3"/>
                  <a:gd name="T2" fmla="*/ 4 w 4"/>
                  <a:gd name="T3" fmla="*/ 0 h 3"/>
                  <a:gd name="T4" fmla="*/ 1 w 4"/>
                  <a:gd name="T5" fmla="*/ 2 h 3"/>
                  <a:gd name="T6" fmla="*/ 2 w 4"/>
                  <a:gd name="T7" fmla="*/ 3 h 3"/>
                  <a:gd name="T8" fmla="*/ 0 w 4"/>
                  <a:gd name="T9" fmla="*/ 1 h 3"/>
                </a:gdLst>
                <a:ahLst/>
                <a:cxnLst>
                  <a:cxn ang="0">
                    <a:pos x="T0" y="T1"/>
                  </a:cxn>
                  <a:cxn ang="0">
                    <a:pos x="T2" y="T3"/>
                  </a:cxn>
                  <a:cxn ang="0">
                    <a:pos x="T4" y="T5"/>
                  </a:cxn>
                  <a:cxn ang="0">
                    <a:pos x="T6" y="T7"/>
                  </a:cxn>
                  <a:cxn ang="0">
                    <a:pos x="T8" y="T9"/>
                  </a:cxn>
                </a:cxnLst>
                <a:rect l="0" t="0" r="r" b="b"/>
                <a:pathLst>
                  <a:path w="4" h="3">
                    <a:moveTo>
                      <a:pt x="0" y="1"/>
                    </a:moveTo>
                    <a:cubicBezTo>
                      <a:pt x="2" y="0"/>
                      <a:pt x="3" y="0"/>
                      <a:pt x="4" y="0"/>
                    </a:cubicBezTo>
                    <a:cubicBezTo>
                      <a:pt x="4" y="1"/>
                      <a:pt x="2" y="1"/>
                      <a:pt x="1" y="2"/>
                    </a:cubicBezTo>
                    <a:cubicBezTo>
                      <a:pt x="2" y="3"/>
                      <a:pt x="2" y="3"/>
                      <a:pt x="2" y="3"/>
                    </a:cubicBezTo>
                    <a:cubicBezTo>
                      <a:pt x="0" y="3"/>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2" name="Freeform 316"/>
              <p:cNvSpPr/>
              <p:nvPr/>
            </p:nvSpPr>
            <p:spPr bwMode="auto">
              <a:xfrm>
                <a:off x="8312" y="4265"/>
                <a:ext cx="12" cy="5"/>
              </a:xfrm>
              <a:custGeom>
                <a:avLst/>
                <a:gdLst>
                  <a:gd name="T0" fmla="*/ 0 w 6"/>
                  <a:gd name="T1" fmla="*/ 3 h 3"/>
                  <a:gd name="T2" fmla="*/ 5 w 6"/>
                  <a:gd name="T3" fmla="*/ 0 h 3"/>
                  <a:gd name="T4" fmla="*/ 0 w 6"/>
                  <a:gd name="T5" fmla="*/ 3 h 3"/>
                </a:gdLst>
                <a:ahLst/>
                <a:cxnLst>
                  <a:cxn ang="0">
                    <a:pos x="T0" y="T1"/>
                  </a:cxn>
                  <a:cxn ang="0">
                    <a:pos x="T2" y="T3"/>
                  </a:cxn>
                  <a:cxn ang="0">
                    <a:pos x="T4" y="T5"/>
                  </a:cxn>
                </a:cxnLst>
                <a:rect l="0" t="0" r="r" b="b"/>
                <a:pathLst>
                  <a:path w="6" h="3">
                    <a:moveTo>
                      <a:pt x="0" y="3"/>
                    </a:moveTo>
                    <a:cubicBezTo>
                      <a:pt x="0" y="2"/>
                      <a:pt x="4" y="1"/>
                      <a:pt x="5" y="0"/>
                    </a:cubicBezTo>
                    <a:cubicBezTo>
                      <a:pt x="6"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3" name="Freeform 317"/>
              <p:cNvSpPr/>
              <p:nvPr/>
            </p:nvSpPr>
            <p:spPr bwMode="auto">
              <a:xfrm>
                <a:off x="8054" y="3763"/>
                <a:ext cx="12" cy="10"/>
              </a:xfrm>
              <a:custGeom>
                <a:avLst/>
                <a:gdLst>
                  <a:gd name="T0" fmla="*/ 0 w 6"/>
                  <a:gd name="T1" fmla="*/ 5 h 5"/>
                  <a:gd name="T2" fmla="*/ 4 w 6"/>
                  <a:gd name="T3" fmla="*/ 2 h 5"/>
                  <a:gd name="T4" fmla="*/ 3 w 6"/>
                  <a:gd name="T5" fmla="*/ 1 h 5"/>
                  <a:gd name="T6" fmla="*/ 6 w 6"/>
                  <a:gd name="T7" fmla="*/ 3 h 5"/>
                  <a:gd name="T8" fmla="*/ 0 w 6"/>
                  <a:gd name="T9" fmla="*/ 5 h 5"/>
                </a:gdLst>
                <a:ahLst/>
                <a:cxnLst>
                  <a:cxn ang="0">
                    <a:pos x="T0" y="T1"/>
                  </a:cxn>
                  <a:cxn ang="0">
                    <a:pos x="T2" y="T3"/>
                  </a:cxn>
                  <a:cxn ang="0">
                    <a:pos x="T4" y="T5"/>
                  </a:cxn>
                  <a:cxn ang="0">
                    <a:pos x="T6" y="T7"/>
                  </a:cxn>
                  <a:cxn ang="0">
                    <a:pos x="T8" y="T9"/>
                  </a:cxn>
                </a:cxnLst>
                <a:rect l="0" t="0" r="r" b="b"/>
                <a:pathLst>
                  <a:path w="6" h="5">
                    <a:moveTo>
                      <a:pt x="0" y="5"/>
                    </a:moveTo>
                    <a:cubicBezTo>
                      <a:pt x="0" y="3"/>
                      <a:pt x="2" y="3"/>
                      <a:pt x="4" y="2"/>
                    </a:cubicBezTo>
                    <a:cubicBezTo>
                      <a:pt x="3" y="1"/>
                      <a:pt x="3" y="1"/>
                      <a:pt x="3" y="1"/>
                    </a:cubicBezTo>
                    <a:cubicBezTo>
                      <a:pt x="5" y="0"/>
                      <a:pt x="5" y="3"/>
                      <a:pt x="6" y="3"/>
                    </a:cubicBezTo>
                    <a:cubicBezTo>
                      <a:pt x="3" y="4"/>
                      <a:pt x="1"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4" name="Freeform 318"/>
              <p:cNvSpPr/>
              <p:nvPr/>
            </p:nvSpPr>
            <p:spPr bwMode="auto">
              <a:xfrm>
                <a:off x="8064" y="3752"/>
                <a:ext cx="36" cy="17"/>
              </a:xfrm>
              <a:custGeom>
                <a:avLst/>
                <a:gdLst>
                  <a:gd name="T0" fmla="*/ 1 w 19"/>
                  <a:gd name="T1" fmla="*/ 9 h 9"/>
                  <a:gd name="T2" fmla="*/ 1 w 19"/>
                  <a:gd name="T3" fmla="*/ 7 h 9"/>
                  <a:gd name="T4" fmla="*/ 19 w 19"/>
                  <a:gd name="T5" fmla="*/ 0 h 9"/>
                  <a:gd name="T6" fmla="*/ 1 w 19"/>
                  <a:gd name="T7" fmla="*/ 9 h 9"/>
                </a:gdLst>
                <a:ahLst/>
                <a:cxnLst>
                  <a:cxn ang="0">
                    <a:pos x="T0" y="T1"/>
                  </a:cxn>
                  <a:cxn ang="0">
                    <a:pos x="T2" y="T3"/>
                  </a:cxn>
                  <a:cxn ang="0">
                    <a:pos x="T4" y="T5"/>
                  </a:cxn>
                  <a:cxn ang="0">
                    <a:pos x="T6" y="T7"/>
                  </a:cxn>
                </a:cxnLst>
                <a:rect l="0" t="0" r="r" b="b"/>
                <a:pathLst>
                  <a:path w="19" h="9">
                    <a:moveTo>
                      <a:pt x="1" y="9"/>
                    </a:moveTo>
                    <a:cubicBezTo>
                      <a:pt x="0" y="8"/>
                      <a:pt x="1" y="8"/>
                      <a:pt x="1" y="7"/>
                    </a:cubicBezTo>
                    <a:cubicBezTo>
                      <a:pt x="8" y="4"/>
                      <a:pt x="12" y="2"/>
                      <a:pt x="19" y="0"/>
                    </a:cubicBezTo>
                    <a:cubicBezTo>
                      <a:pt x="15" y="2"/>
                      <a:pt x="9" y="4"/>
                      <a:pt x="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5" name="Freeform 319"/>
              <p:cNvSpPr/>
              <p:nvPr/>
            </p:nvSpPr>
            <p:spPr bwMode="auto">
              <a:xfrm>
                <a:off x="8098" y="3696"/>
                <a:ext cx="121" cy="56"/>
              </a:xfrm>
              <a:custGeom>
                <a:avLst/>
                <a:gdLst>
                  <a:gd name="T0" fmla="*/ 19 w 63"/>
                  <a:gd name="T1" fmla="*/ 25 h 29"/>
                  <a:gd name="T2" fmla="*/ 21 w 63"/>
                  <a:gd name="T3" fmla="*/ 22 h 29"/>
                  <a:gd name="T4" fmla="*/ 3 w 63"/>
                  <a:gd name="T5" fmla="*/ 29 h 29"/>
                  <a:gd name="T6" fmla="*/ 11 w 63"/>
                  <a:gd name="T7" fmla="*/ 25 h 29"/>
                  <a:gd name="T8" fmla="*/ 24 w 63"/>
                  <a:gd name="T9" fmla="*/ 18 h 29"/>
                  <a:gd name="T10" fmla="*/ 29 w 63"/>
                  <a:gd name="T11" fmla="*/ 17 h 29"/>
                  <a:gd name="T12" fmla="*/ 52 w 63"/>
                  <a:gd name="T13" fmla="*/ 6 h 29"/>
                  <a:gd name="T14" fmla="*/ 48 w 63"/>
                  <a:gd name="T15" fmla="*/ 7 h 29"/>
                  <a:gd name="T16" fmla="*/ 63 w 63"/>
                  <a:gd name="T17" fmla="*/ 0 h 29"/>
                  <a:gd name="T18" fmla="*/ 59 w 63"/>
                  <a:gd name="T19" fmla="*/ 5 h 29"/>
                  <a:gd name="T20" fmla="*/ 26 w 63"/>
                  <a:gd name="T21" fmla="*/ 21 h 29"/>
                  <a:gd name="T22" fmla="*/ 19 w 63"/>
                  <a:gd name="T23"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9">
                    <a:moveTo>
                      <a:pt x="19" y="25"/>
                    </a:moveTo>
                    <a:cubicBezTo>
                      <a:pt x="19" y="24"/>
                      <a:pt x="20" y="23"/>
                      <a:pt x="21" y="22"/>
                    </a:cubicBezTo>
                    <a:cubicBezTo>
                      <a:pt x="15" y="21"/>
                      <a:pt x="9" y="27"/>
                      <a:pt x="3" y="29"/>
                    </a:cubicBezTo>
                    <a:cubicBezTo>
                      <a:pt x="0" y="28"/>
                      <a:pt x="10" y="24"/>
                      <a:pt x="11" y="25"/>
                    </a:cubicBezTo>
                    <a:cubicBezTo>
                      <a:pt x="14" y="21"/>
                      <a:pt x="19" y="21"/>
                      <a:pt x="24" y="18"/>
                    </a:cubicBezTo>
                    <a:cubicBezTo>
                      <a:pt x="25" y="19"/>
                      <a:pt x="26" y="17"/>
                      <a:pt x="29" y="17"/>
                    </a:cubicBezTo>
                    <a:cubicBezTo>
                      <a:pt x="36" y="11"/>
                      <a:pt x="45" y="9"/>
                      <a:pt x="52" y="6"/>
                    </a:cubicBezTo>
                    <a:cubicBezTo>
                      <a:pt x="52" y="5"/>
                      <a:pt x="50" y="6"/>
                      <a:pt x="48" y="7"/>
                    </a:cubicBezTo>
                    <a:cubicBezTo>
                      <a:pt x="52" y="4"/>
                      <a:pt x="59" y="2"/>
                      <a:pt x="63" y="0"/>
                    </a:cubicBezTo>
                    <a:cubicBezTo>
                      <a:pt x="63" y="4"/>
                      <a:pt x="61" y="1"/>
                      <a:pt x="59" y="5"/>
                    </a:cubicBezTo>
                    <a:cubicBezTo>
                      <a:pt x="50" y="9"/>
                      <a:pt x="35" y="14"/>
                      <a:pt x="26" y="21"/>
                    </a:cubicBezTo>
                    <a:cubicBezTo>
                      <a:pt x="26" y="18"/>
                      <a:pt x="21" y="24"/>
                      <a:pt x="1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6" name="Freeform 320"/>
              <p:cNvSpPr/>
              <p:nvPr/>
            </p:nvSpPr>
            <p:spPr bwMode="auto">
              <a:xfrm>
                <a:off x="8547" y="4219"/>
                <a:ext cx="10" cy="7"/>
              </a:xfrm>
              <a:custGeom>
                <a:avLst/>
                <a:gdLst>
                  <a:gd name="T0" fmla="*/ 1 w 5"/>
                  <a:gd name="T1" fmla="*/ 4 h 4"/>
                  <a:gd name="T2" fmla="*/ 0 w 5"/>
                  <a:gd name="T3" fmla="*/ 2 h 4"/>
                  <a:gd name="T4" fmla="*/ 2 w 5"/>
                  <a:gd name="T5" fmla="*/ 1 h 4"/>
                  <a:gd name="T6" fmla="*/ 5 w 5"/>
                  <a:gd name="T7" fmla="*/ 2 h 4"/>
                  <a:gd name="T8" fmla="*/ 1 w 5"/>
                  <a:gd name="T9" fmla="*/ 4 h 4"/>
                </a:gdLst>
                <a:ahLst/>
                <a:cxnLst>
                  <a:cxn ang="0">
                    <a:pos x="T0" y="T1"/>
                  </a:cxn>
                  <a:cxn ang="0">
                    <a:pos x="T2" y="T3"/>
                  </a:cxn>
                  <a:cxn ang="0">
                    <a:pos x="T4" y="T5"/>
                  </a:cxn>
                  <a:cxn ang="0">
                    <a:pos x="T6" y="T7"/>
                  </a:cxn>
                  <a:cxn ang="0">
                    <a:pos x="T8" y="T9"/>
                  </a:cxn>
                </a:cxnLst>
                <a:rect l="0" t="0" r="r" b="b"/>
                <a:pathLst>
                  <a:path w="5" h="4">
                    <a:moveTo>
                      <a:pt x="1" y="4"/>
                    </a:moveTo>
                    <a:cubicBezTo>
                      <a:pt x="2" y="2"/>
                      <a:pt x="1" y="3"/>
                      <a:pt x="0" y="2"/>
                    </a:cubicBezTo>
                    <a:cubicBezTo>
                      <a:pt x="1" y="2"/>
                      <a:pt x="2" y="1"/>
                      <a:pt x="2" y="1"/>
                    </a:cubicBezTo>
                    <a:cubicBezTo>
                      <a:pt x="3" y="1"/>
                      <a:pt x="5" y="0"/>
                      <a:pt x="5" y="2"/>
                    </a:cubicBezTo>
                    <a:cubicBezTo>
                      <a:pt x="3" y="2"/>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7" name="Freeform 321"/>
              <p:cNvSpPr/>
              <p:nvPr/>
            </p:nvSpPr>
            <p:spPr bwMode="auto">
              <a:xfrm>
                <a:off x="8307" y="3650"/>
                <a:ext cx="5" cy="6"/>
              </a:xfrm>
              <a:custGeom>
                <a:avLst/>
                <a:gdLst>
                  <a:gd name="T0" fmla="*/ 1 w 3"/>
                  <a:gd name="T1" fmla="*/ 3 h 3"/>
                  <a:gd name="T2" fmla="*/ 0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0" y="1"/>
                      <a:pt x="0" y="1"/>
                      <a:pt x="0" y="1"/>
                    </a:cubicBezTo>
                    <a:cubicBezTo>
                      <a:pt x="2" y="0"/>
                      <a:pt x="2" y="0"/>
                      <a:pt x="2" y="0"/>
                    </a:cubicBezTo>
                    <a:cubicBezTo>
                      <a:pt x="3"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8" name="Freeform 322"/>
              <p:cNvSpPr/>
              <p:nvPr/>
            </p:nvSpPr>
            <p:spPr bwMode="auto">
              <a:xfrm>
                <a:off x="8641" y="4119"/>
                <a:ext cx="15" cy="10"/>
              </a:xfrm>
              <a:custGeom>
                <a:avLst/>
                <a:gdLst>
                  <a:gd name="T0" fmla="*/ 0 w 8"/>
                  <a:gd name="T1" fmla="*/ 5 h 5"/>
                  <a:gd name="T2" fmla="*/ 7 w 8"/>
                  <a:gd name="T3" fmla="*/ 0 h 5"/>
                  <a:gd name="T4" fmla="*/ 8 w 8"/>
                  <a:gd name="T5" fmla="*/ 2 h 5"/>
                  <a:gd name="T6" fmla="*/ 0 w 8"/>
                  <a:gd name="T7" fmla="*/ 5 h 5"/>
                </a:gdLst>
                <a:ahLst/>
                <a:cxnLst>
                  <a:cxn ang="0">
                    <a:pos x="T0" y="T1"/>
                  </a:cxn>
                  <a:cxn ang="0">
                    <a:pos x="T2" y="T3"/>
                  </a:cxn>
                  <a:cxn ang="0">
                    <a:pos x="T4" y="T5"/>
                  </a:cxn>
                  <a:cxn ang="0">
                    <a:pos x="T6" y="T7"/>
                  </a:cxn>
                </a:cxnLst>
                <a:rect l="0" t="0" r="r" b="b"/>
                <a:pathLst>
                  <a:path w="8" h="5">
                    <a:moveTo>
                      <a:pt x="0" y="5"/>
                    </a:moveTo>
                    <a:cubicBezTo>
                      <a:pt x="1" y="2"/>
                      <a:pt x="6" y="3"/>
                      <a:pt x="7" y="0"/>
                    </a:cubicBezTo>
                    <a:cubicBezTo>
                      <a:pt x="8" y="2"/>
                      <a:pt x="8" y="2"/>
                      <a:pt x="8" y="2"/>
                    </a:cubicBezTo>
                    <a:cubicBezTo>
                      <a:pt x="4" y="3"/>
                      <a:pt x="2"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9" name="Freeform 323"/>
              <p:cNvSpPr/>
              <p:nvPr/>
            </p:nvSpPr>
            <p:spPr bwMode="auto">
              <a:xfrm>
                <a:off x="8651" y="4121"/>
                <a:ext cx="17" cy="10"/>
              </a:xfrm>
              <a:custGeom>
                <a:avLst/>
                <a:gdLst>
                  <a:gd name="T0" fmla="*/ 1 w 9"/>
                  <a:gd name="T1" fmla="*/ 5 h 5"/>
                  <a:gd name="T2" fmla="*/ 3 w 9"/>
                  <a:gd name="T3" fmla="*/ 1 h 5"/>
                  <a:gd name="T4" fmla="*/ 9 w 9"/>
                  <a:gd name="T5" fmla="*/ 1 h 5"/>
                  <a:gd name="T6" fmla="*/ 3 w 9"/>
                  <a:gd name="T7" fmla="*/ 5 h 5"/>
                  <a:gd name="T8" fmla="*/ 1 w 9"/>
                  <a:gd name="T9" fmla="*/ 5 h 5"/>
                </a:gdLst>
                <a:ahLst/>
                <a:cxnLst>
                  <a:cxn ang="0">
                    <a:pos x="T0" y="T1"/>
                  </a:cxn>
                  <a:cxn ang="0">
                    <a:pos x="T2" y="T3"/>
                  </a:cxn>
                  <a:cxn ang="0">
                    <a:pos x="T4" y="T5"/>
                  </a:cxn>
                  <a:cxn ang="0">
                    <a:pos x="T6" y="T7"/>
                  </a:cxn>
                  <a:cxn ang="0">
                    <a:pos x="T8" y="T9"/>
                  </a:cxn>
                </a:cxnLst>
                <a:rect l="0" t="0" r="r" b="b"/>
                <a:pathLst>
                  <a:path w="9" h="5">
                    <a:moveTo>
                      <a:pt x="1" y="5"/>
                    </a:moveTo>
                    <a:cubicBezTo>
                      <a:pt x="0" y="3"/>
                      <a:pt x="6" y="3"/>
                      <a:pt x="3" y="1"/>
                    </a:cubicBezTo>
                    <a:cubicBezTo>
                      <a:pt x="6" y="0"/>
                      <a:pt x="7" y="2"/>
                      <a:pt x="9" y="1"/>
                    </a:cubicBezTo>
                    <a:cubicBezTo>
                      <a:pt x="9" y="4"/>
                      <a:pt x="2" y="2"/>
                      <a:pt x="3" y="5"/>
                    </a:cubicBezTo>
                    <a:cubicBezTo>
                      <a:pt x="2" y="5"/>
                      <a:pt x="2"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0" name="Freeform 324"/>
              <p:cNvSpPr/>
              <p:nvPr/>
            </p:nvSpPr>
            <p:spPr bwMode="auto">
              <a:xfrm>
                <a:off x="8689" y="4069"/>
                <a:ext cx="15" cy="6"/>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0" y="1"/>
                      <a:pt x="5" y="2"/>
                      <a:pt x="8" y="0"/>
                    </a:cubicBezTo>
                    <a:cubicBezTo>
                      <a:pt x="5" y="3"/>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1" name="Freeform 325"/>
              <p:cNvSpPr/>
              <p:nvPr/>
            </p:nvSpPr>
            <p:spPr bwMode="auto">
              <a:xfrm>
                <a:off x="8733" y="4083"/>
                <a:ext cx="8" cy="4"/>
              </a:xfrm>
              <a:custGeom>
                <a:avLst/>
                <a:gdLst>
                  <a:gd name="T0" fmla="*/ 0 w 4"/>
                  <a:gd name="T1" fmla="*/ 1 h 2"/>
                  <a:gd name="T2" fmla="*/ 4 w 4"/>
                  <a:gd name="T3" fmla="*/ 1 h 2"/>
                  <a:gd name="T4" fmla="*/ 3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2" y="0"/>
                      <a:pt x="4" y="0"/>
                      <a:pt x="4" y="1"/>
                    </a:cubicBezTo>
                    <a:cubicBezTo>
                      <a:pt x="3" y="1"/>
                      <a:pt x="2" y="1"/>
                      <a:pt x="3" y="2"/>
                    </a:cubicBezTo>
                    <a:cubicBezTo>
                      <a:pt x="1" y="2"/>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2" name="Freeform 326"/>
              <p:cNvSpPr/>
              <p:nvPr/>
            </p:nvSpPr>
            <p:spPr bwMode="auto">
              <a:xfrm>
                <a:off x="8718" y="4035"/>
                <a:ext cx="15" cy="8"/>
              </a:xfrm>
              <a:custGeom>
                <a:avLst/>
                <a:gdLst>
                  <a:gd name="T0" fmla="*/ 1 w 8"/>
                  <a:gd name="T1" fmla="*/ 4 h 4"/>
                  <a:gd name="T2" fmla="*/ 8 w 8"/>
                  <a:gd name="T3" fmla="*/ 0 h 4"/>
                  <a:gd name="T4" fmla="*/ 6 w 8"/>
                  <a:gd name="T5" fmla="*/ 3 h 4"/>
                  <a:gd name="T6" fmla="*/ 3 w 8"/>
                  <a:gd name="T7" fmla="*/ 3 h 4"/>
                  <a:gd name="T8" fmla="*/ 1 w 8"/>
                  <a:gd name="T9" fmla="*/ 4 h 4"/>
                </a:gdLst>
                <a:ahLst/>
                <a:cxnLst>
                  <a:cxn ang="0">
                    <a:pos x="T0" y="T1"/>
                  </a:cxn>
                  <a:cxn ang="0">
                    <a:pos x="T2" y="T3"/>
                  </a:cxn>
                  <a:cxn ang="0">
                    <a:pos x="T4" y="T5"/>
                  </a:cxn>
                  <a:cxn ang="0">
                    <a:pos x="T6" y="T7"/>
                  </a:cxn>
                  <a:cxn ang="0">
                    <a:pos x="T8" y="T9"/>
                  </a:cxn>
                </a:cxnLst>
                <a:rect l="0" t="0" r="r" b="b"/>
                <a:pathLst>
                  <a:path w="8" h="4">
                    <a:moveTo>
                      <a:pt x="1" y="4"/>
                    </a:moveTo>
                    <a:cubicBezTo>
                      <a:pt x="0" y="1"/>
                      <a:pt x="6" y="1"/>
                      <a:pt x="8" y="0"/>
                    </a:cubicBezTo>
                    <a:cubicBezTo>
                      <a:pt x="8" y="1"/>
                      <a:pt x="6" y="2"/>
                      <a:pt x="6" y="3"/>
                    </a:cubicBezTo>
                    <a:cubicBezTo>
                      <a:pt x="6" y="3"/>
                      <a:pt x="3" y="1"/>
                      <a:pt x="3" y="3"/>
                    </a:cubicBezTo>
                    <a:cubicBezTo>
                      <a:pt x="2" y="3"/>
                      <a:pt x="2"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3" name="Freeform 327"/>
              <p:cNvSpPr/>
              <p:nvPr/>
            </p:nvSpPr>
            <p:spPr bwMode="auto">
              <a:xfrm>
                <a:off x="8758" y="4044"/>
                <a:ext cx="6" cy="6"/>
              </a:xfrm>
              <a:custGeom>
                <a:avLst/>
                <a:gdLst>
                  <a:gd name="T0" fmla="*/ 0 w 3"/>
                  <a:gd name="T1" fmla="*/ 0 h 3"/>
                  <a:gd name="T2" fmla="*/ 2 w 3"/>
                  <a:gd name="T3" fmla="*/ 2 h 3"/>
                  <a:gd name="T4" fmla="*/ 0 w 3"/>
                  <a:gd name="T5" fmla="*/ 0 h 3"/>
                </a:gdLst>
                <a:ahLst/>
                <a:cxnLst>
                  <a:cxn ang="0">
                    <a:pos x="T0" y="T1"/>
                  </a:cxn>
                  <a:cxn ang="0">
                    <a:pos x="T2" y="T3"/>
                  </a:cxn>
                  <a:cxn ang="0">
                    <a:pos x="T4" y="T5"/>
                  </a:cxn>
                </a:cxnLst>
                <a:rect l="0" t="0" r="r" b="b"/>
                <a:pathLst>
                  <a:path w="3" h="3">
                    <a:moveTo>
                      <a:pt x="0" y="0"/>
                    </a:moveTo>
                    <a:cubicBezTo>
                      <a:pt x="3" y="0"/>
                      <a:pt x="1" y="1"/>
                      <a:pt x="2" y="2"/>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4" name="Freeform 328"/>
              <p:cNvSpPr/>
              <p:nvPr/>
            </p:nvSpPr>
            <p:spPr bwMode="auto">
              <a:xfrm>
                <a:off x="8788" y="4031"/>
                <a:ext cx="12" cy="8"/>
              </a:xfrm>
              <a:custGeom>
                <a:avLst/>
                <a:gdLst>
                  <a:gd name="T0" fmla="*/ 5 w 6"/>
                  <a:gd name="T1" fmla="*/ 0 h 4"/>
                  <a:gd name="T2" fmla="*/ 4 w 6"/>
                  <a:gd name="T3" fmla="*/ 3 h 4"/>
                  <a:gd name="T4" fmla="*/ 5 w 6"/>
                  <a:gd name="T5" fmla="*/ 0 h 4"/>
                </a:gdLst>
                <a:ahLst/>
                <a:cxnLst>
                  <a:cxn ang="0">
                    <a:pos x="T0" y="T1"/>
                  </a:cxn>
                  <a:cxn ang="0">
                    <a:pos x="T2" y="T3"/>
                  </a:cxn>
                  <a:cxn ang="0">
                    <a:pos x="T4" y="T5"/>
                  </a:cxn>
                </a:cxnLst>
                <a:rect l="0" t="0" r="r" b="b"/>
                <a:pathLst>
                  <a:path w="6" h="4">
                    <a:moveTo>
                      <a:pt x="5" y="0"/>
                    </a:moveTo>
                    <a:cubicBezTo>
                      <a:pt x="6" y="1"/>
                      <a:pt x="2" y="2"/>
                      <a:pt x="4" y="3"/>
                    </a:cubicBezTo>
                    <a:cubicBezTo>
                      <a:pt x="0" y="4"/>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5" name="Freeform 329"/>
              <p:cNvSpPr/>
              <p:nvPr/>
            </p:nvSpPr>
            <p:spPr bwMode="auto">
              <a:xfrm>
                <a:off x="8842" y="4016"/>
                <a:ext cx="11" cy="13"/>
              </a:xfrm>
              <a:custGeom>
                <a:avLst/>
                <a:gdLst>
                  <a:gd name="T0" fmla="*/ 1 w 6"/>
                  <a:gd name="T1" fmla="*/ 3 h 7"/>
                  <a:gd name="T2" fmla="*/ 6 w 6"/>
                  <a:gd name="T3" fmla="*/ 2 h 7"/>
                  <a:gd name="T4" fmla="*/ 6 w 6"/>
                  <a:gd name="T5" fmla="*/ 5 h 7"/>
                  <a:gd name="T6" fmla="*/ 5 w 6"/>
                  <a:gd name="T7" fmla="*/ 7 h 7"/>
                  <a:gd name="T8" fmla="*/ 1 w 6"/>
                  <a:gd name="T9" fmla="*/ 7 h 7"/>
                  <a:gd name="T10" fmla="*/ 1 w 6"/>
                  <a:gd name="T11" fmla="*/ 3 h 7"/>
                </a:gdLst>
                <a:ahLst/>
                <a:cxnLst>
                  <a:cxn ang="0">
                    <a:pos x="T0" y="T1"/>
                  </a:cxn>
                  <a:cxn ang="0">
                    <a:pos x="T2" y="T3"/>
                  </a:cxn>
                  <a:cxn ang="0">
                    <a:pos x="T4" y="T5"/>
                  </a:cxn>
                  <a:cxn ang="0">
                    <a:pos x="T6" y="T7"/>
                  </a:cxn>
                  <a:cxn ang="0">
                    <a:pos x="T8" y="T9"/>
                  </a:cxn>
                  <a:cxn ang="0">
                    <a:pos x="T10" y="T11"/>
                  </a:cxn>
                </a:cxnLst>
                <a:rect l="0" t="0" r="r" b="b"/>
                <a:pathLst>
                  <a:path w="6" h="7">
                    <a:moveTo>
                      <a:pt x="1" y="3"/>
                    </a:moveTo>
                    <a:cubicBezTo>
                      <a:pt x="3" y="2"/>
                      <a:pt x="5" y="0"/>
                      <a:pt x="6" y="2"/>
                    </a:cubicBezTo>
                    <a:cubicBezTo>
                      <a:pt x="2" y="4"/>
                      <a:pt x="5" y="4"/>
                      <a:pt x="6" y="5"/>
                    </a:cubicBezTo>
                    <a:cubicBezTo>
                      <a:pt x="5" y="6"/>
                      <a:pt x="2" y="5"/>
                      <a:pt x="5" y="7"/>
                    </a:cubicBezTo>
                    <a:cubicBezTo>
                      <a:pt x="3" y="7"/>
                      <a:pt x="2" y="7"/>
                      <a:pt x="1" y="7"/>
                    </a:cubicBezTo>
                    <a:cubicBezTo>
                      <a:pt x="0" y="6"/>
                      <a:pt x="0" y="5"/>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6" name="Freeform 330"/>
              <p:cNvSpPr/>
              <p:nvPr/>
            </p:nvSpPr>
            <p:spPr bwMode="auto">
              <a:xfrm>
                <a:off x="8853" y="4025"/>
                <a:ext cx="8" cy="8"/>
              </a:xfrm>
              <a:custGeom>
                <a:avLst/>
                <a:gdLst>
                  <a:gd name="T0" fmla="*/ 2 w 4"/>
                  <a:gd name="T1" fmla="*/ 4 h 4"/>
                  <a:gd name="T2" fmla="*/ 3 w 4"/>
                  <a:gd name="T3" fmla="*/ 1 h 4"/>
                  <a:gd name="T4" fmla="*/ 2 w 4"/>
                  <a:gd name="T5" fmla="*/ 4 h 4"/>
                </a:gdLst>
                <a:ahLst/>
                <a:cxnLst>
                  <a:cxn ang="0">
                    <a:pos x="T0" y="T1"/>
                  </a:cxn>
                  <a:cxn ang="0">
                    <a:pos x="T2" y="T3"/>
                  </a:cxn>
                  <a:cxn ang="0">
                    <a:pos x="T4" y="T5"/>
                  </a:cxn>
                </a:cxnLst>
                <a:rect l="0" t="0" r="r" b="b"/>
                <a:pathLst>
                  <a:path w="4" h="4">
                    <a:moveTo>
                      <a:pt x="2" y="4"/>
                    </a:moveTo>
                    <a:cubicBezTo>
                      <a:pt x="0" y="4"/>
                      <a:pt x="1" y="0"/>
                      <a:pt x="3" y="1"/>
                    </a:cubicBezTo>
                    <a:cubicBezTo>
                      <a:pt x="4" y="2"/>
                      <a:pt x="1"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7" name="Freeform 331"/>
              <p:cNvSpPr/>
              <p:nvPr/>
            </p:nvSpPr>
            <p:spPr bwMode="auto">
              <a:xfrm>
                <a:off x="8909" y="4048"/>
                <a:ext cx="8" cy="4"/>
              </a:xfrm>
              <a:custGeom>
                <a:avLst/>
                <a:gdLst>
                  <a:gd name="T0" fmla="*/ 0 w 4"/>
                  <a:gd name="T1" fmla="*/ 1 h 2"/>
                  <a:gd name="T2" fmla="*/ 2 w 4"/>
                  <a:gd name="T3" fmla="*/ 0 h 2"/>
                  <a:gd name="T4" fmla="*/ 4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2" y="0"/>
                      <a:pt x="2" y="0"/>
                      <a:pt x="2" y="0"/>
                    </a:cubicBezTo>
                    <a:cubicBezTo>
                      <a:pt x="2" y="1"/>
                      <a:pt x="3" y="1"/>
                      <a:pt x="4" y="1"/>
                    </a:cubicBezTo>
                    <a:cubicBezTo>
                      <a:pt x="4"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8" name="Freeform 332"/>
              <p:cNvSpPr/>
              <p:nvPr/>
            </p:nvSpPr>
            <p:spPr bwMode="auto">
              <a:xfrm>
                <a:off x="8865" y="3954"/>
                <a:ext cx="15" cy="8"/>
              </a:xfrm>
              <a:custGeom>
                <a:avLst/>
                <a:gdLst>
                  <a:gd name="T0" fmla="*/ 0 w 8"/>
                  <a:gd name="T1" fmla="*/ 4 h 4"/>
                  <a:gd name="T2" fmla="*/ 8 w 8"/>
                  <a:gd name="T3" fmla="*/ 1 h 4"/>
                  <a:gd name="T4" fmla="*/ 0 w 8"/>
                  <a:gd name="T5" fmla="*/ 4 h 4"/>
                </a:gdLst>
                <a:ahLst/>
                <a:cxnLst>
                  <a:cxn ang="0">
                    <a:pos x="T0" y="T1"/>
                  </a:cxn>
                  <a:cxn ang="0">
                    <a:pos x="T2" y="T3"/>
                  </a:cxn>
                  <a:cxn ang="0">
                    <a:pos x="T4" y="T5"/>
                  </a:cxn>
                </a:cxnLst>
                <a:rect l="0" t="0" r="r" b="b"/>
                <a:pathLst>
                  <a:path w="8" h="4">
                    <a:moveTo>
                      <a:pt x="0" y="4"/>
                    </a:moveTo>
                    <a:cubicBezTo>
                      <a:pt x="1" y="3"/>
                      <a:pt x="6" y="0"/>
                      <a:pt x="8" y="1"/>
                    </a:cubicBezTo>
                    <a:cubicBezTo>
                      <a:pt x="6" y="3"/>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9" name="Freeform 333"/>
              <p:cNvSpPr/>
              <p:nvPr/>
            </p:nvSpPr>
            <p:spPr bwMode="auto">
              <a:xfrm>
                <a:off x="8911" y="4035"/>
                <a:ext cx="9" cy="6"/>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2" y="0"/>
                      <a:pt x="4" y="0"/>
                      <a:pt x="5" y="2"/>
                    </a:cubicBezTo>
                    <a:cubicBezTo>
                      <a:pt x="3"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0" name="Freeform 334"/>
              <p:cNvSpPr/>
              <p:nvPr/>
            </p:nvSpPr>
            <p:spPr bwMode="auto">
              <a:xfrm>
                <a:off x="8668" y="3524"/>
                <a:ext cx="17" cy="7"/>
              </a:xfrm>
              <a:custGeom>
                <a:avLst/>
                <a:gdLst>
                  <a:gd name="T0" fmla="*/ 7 w 9"/>
                  <a:gd name="T1" fmla="*/ 2 h 4"/>
                  <a:gd name="T2" fmla="*/ 5 w 9"/>
                  <a:gd name="T3" fmla="*/ 2 h 4"/>
                  <a:gd name="T4" fmla="*/ 4 w 9"/>
                  <a:gd name="T5" fmla="*/ 4 h 4"/>
                  <a:gd name="T6" fmla="*/ 8 w 9"/>
                  <a:gd name="T7" fmla="*/ 0 h 4"/>
                  <a:gd name="T8" fmla="*/ 7 w 9"/>
                  <a:gd name="T9" fmla="*/ 3 h 4"/>
                  <a:gd name="T10" fmla="*/ 7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7" y="2"/>
                    </a:moveTo>
                    <a:cubicBezTo>
                      <a:pt x="7" y="2"/>
                      <a:pt x="6" y="2"/>
                      <a:pt x="5" y="2"/>
                    </a:cubicBezTo>
                    <a:cubicBezTo>
                      <a:pt x="4" y="3"/>
                      <a:pt x="3" y="3"/>
                      <a:pt x="4" y="4"/>
                    </a:cubicBezTo>
                    <a:cubicBezTo>
                      <a:pt x="0" y="4"/>
                      <a:pt x="6" y="0"/>
                      <a:pt x="8" y="0"/>
                    </a:cubicBezTo>
                    <a:cubicBezTo>
                      <a:pt x="9" y="1"/>
                      <a:pt x="8" y="2"/>
                      <a:pt x="7" y="3"/>
                    </a:cubicBezTo>
                    <a:cubicBezTo>
                      <a:pt x="6" y="2"/>
                      <a:pt x="7"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1" name="Freeform 335"/>
              <p:cNvSpPr/>
              <p:nvPr/>
            </p:nvSpPr>
            <p:spPr bwMode="auto">
              <a:xfrm>
                <a:off x="8928" y="3970"/>
                <a:ext cx="46" cy="17"/>
              </a:xfrm>
              <a:custGeom>
                <a:avLst/>
                <a:gdLst>
                  <a:gd name="T0" fmla="*/ 1 w 24"/>
                  <a:gd name="T1" fmla="*/ 9 h 9"/>
                  <a:gd name="T2" fmla="*/ 5 w 24"/>
                  <a:gd name="T3" fmla="*/ 4 h 9"/>
                  <a:gd name="T4" fmla="*/ 14 w 24"/>
                  <a:gd name="T5" fmla="*/ 4 h 9"/>
                  <a:gd name="T6" fmla="*/ 9 w 24"/>
                  <a:gd name="T7" fmla="*/ 3 h 9"/>
                  <a:gd name="T8" fmla="*/ 14 w 24"/>
                  <a:gd name="T9" fmla="*/ 4 h 9"/>
                  <a:gd name="T10" fmla="*/ 24 w 24"/>
                  <a:gd name="T11" fmla="*/ 0 h 9"/>
                  <a:gd name="T12" fmla="*/ 19 w 24"/>
                  <a:gd name="T13" fmla="*/ 3 h 9"/>
                  <a:gd name="T14" fmla="*/ 23 w 24"/>
                  <a:gd name="T15" fmla="*/ 6 h 9"/>
                  <a:gd name="T16" fmla="*/ 15 w 24"/>
                  <a:gd name="T17" fmla="*/ 5 h 9"/>
                  <a:gd name="T18" fmla="*/ 14 w 24"/>
                  <a:gd name="T19" fmla="*/ 8 h 9"/>
                  <a:gd name="T20" fmla="*/ 6 w 24"/>
                  <a:gd name="T21" fmla="*/ 9 h 9"/>
                  <a:gd name="T22" fmla="*/ 7 w 24"/>
                  <a:gd name="T23" fmla="*/ 6 h 9"/>
                  <a:gd name="T24" fmla="*/ 1 w 24"/>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9">
                    <a:moveTo>
                      <a:pt x="1" y="9"/>
                    </a:moveTo>
                    <a:cubicBezTo>
                      <a:pt x="0" y="6"/>
                      <a:pt x="7" y="7"/>
                      <a:pt x="5" y="4"/>
                    </a:cubicBezTo>
                    <a:cubicBezTo>
                      <a:pt x="8" y="4"/>
                      <a:pt x="10" y="5"/>
                      <a:pt x="14" y="4"/>
                    </a:cubicBezTo>
                    <a:cubicBezTo>
                      <a:pt x="14" y="2"/>
                      <a:pt x="10" y="5"/>
                      <a:pt x="9" y="3"/>
                    </a:cubicBezTo>
                    <a:cubicBezTo>
                      <a:pt x="12" y="2"/>
                      <a:pt x="14" y="1"/>
                      <a:pt x="14" y="4"/>
                    </a:cubicBezTo>
                    <a:cubicBezTo>
                      <a:pt x="19" y="2"/>
                      <a:pt x="21" y="0"/>
                      <a:pt x="24" y="0"/>
                    </a:cubicBezTo>
                    <a:cubicBezTo>
                      <a:pt x="23" y="3"/>
                      <a:pt x="21" y="1"/>
                      <a:pt x="19" y="3"/>
                    </a:cubicBezTo>
                    <a:cubicBezTo>
                      <a:pt x="21" y="5"/>
                      <a:pt x="23" y="4"/>
                      <a:pt x="23" y="6"/>
                    </a:cubicBezTo>
                    <a:cubicBezTo>
                      <a:pt x="20" y="7"/>
                      <a:pt x="19" y="3"/>
                      <a:pt x="15" y="5"/>
                    </a:cubicBezTo>
                    <a:cubicBezTo>
                      <a:pt x="13" y="6"/>
                      <a:pt x="16" y="6"/>
                      <a:pt x="14" y="8"/>
                    </a:cubicBezTo>
                    <a:cubicBezTo>
                      <a:pt x="11" y="9"/>
                      <a:pt x="9" y="9"/>
                      <a:pt x="6" y="9"/>
                    </a:cubicBezTo>
                    <a:cubicBezTo>
                      <a:pt x="6" y="8"/>
                      <a:pt x="8" y="7"/>
                      <a:pt x="7" y="6"/>
                    </a:cubicBezTo>
                    <a:cubicBezTo>
                      <a:pt x="5" y="6"/>
                      <a:pt x="4" y="8"/>
                      <a:pt x="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2" name="Freeform 336"/>
              <p:cNvSpPr/>
              <p:nvPr/>
            </p:nvSpPr>
            <p:spPr bwMode="auto">
              <a:xfrm>
                <a:off x="8721" y="3579"/>
                <a:ext cx="8" cy="6"/>
              </a:xfrm>
              <a:custGeom>
                <a:avLst/>
                <a:gdLst>
                  <a:gd name="T0" fmla="*/ 0 w 4"/>
                  <a:gd name="T1" fmla="*/ 3 h 3"/>
                  <a:gd name="T2" fmla="*/ 1 w 4"/>
                  <a:gd name="T3" fmla="*/ 1 h 3"/>
                  <a:gd name="T4" fmla="*/ 4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0" y="2"/>
                      <a:pt x="0" y="2"/>
                      <a:pt x="1" y="1"/>
                    </a:cubicBezTo>
                    <a:cubicBezTo>
                      <a:pt x="3" y="0"/>
                      <a:pt x="2" y="2"/>
                      <a:pt x="4" y="1"/>
                    </a:cubicBezTo>
                    <a:cubicBezTo>
                      <a:pt x="4"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3" name="Freeform 337"/>
              <p:cNvSpPr/>
              <p:nvPr/>
            </p:nvSpPr>
            <p:spPr bwMode="auto">
              <a:xfrm>
                <a:off x="8961" y="3937"/>
                <a:ext cx="19" cy="12"/>
              </a:xfrm>
              <a:custGeom>
                <a:avLst/>
                <a:gdLst>
                  <a:gd name="T0" fmla="*/ 1 w 10"/>
                  <a:gd name="T1" fmla="*/ 6 h 6"/>
                  <a:gd name="T2" fmla="*/ 0 w 10"/>
                  <a:gd name="T3" fmla="*/ 4 h 6"/>
                  <a:gd name="T4" fmla="*/ 3 w 10"/>
                  <a:gd name="T5" fmla="*/ 1 h 6"/>
                  <a:gd name="T6" fmla="*/ 10 w 10"/>
                  <a:gd name="T7" fmla="*/ 2 h 6"/>
                  <a:gd name="T8" fmla="*/ 1 w 10"/>
                  <a:gd name="T9" fmla="*/ 6 h 6"/>
                </a:gdLst>
                <a:ahLst/>
                <a:cxnLst>
                  <a:cxn ang="0">
                    <a:pos x="T0" y="T1"/>
                  </a:cxn>
                  <a:cxn ang="0">
                    <a:pos x="T2" y="T3"/>
                  </a:cxn>
                  <a:cxn ang="0">
                    <a:pos x="T4" y="T5"/>
                  </a:cxn>
                  <a:cxn ang="0">
                    <a:pos x="T6" y="T7"/>
                  </a:cxn>
                  <a:cxn ang="0">
                    <a:pos x="T8" y="T9"/>
                  </a:cxn>
                </a:cxnLst>
                <a:rect l="0" t="0" r="r" b="b"/>
                <a:pathLst>
                  <a:path w="10" h="6">
                    <a:moveTo>
                      <a:pt x="1" y="6"/>
                    </a:moveTo>
                    <a:cubicBezTo>
                      <a:pt x="0" y="6"/>
                      <a:pt x="0" y="4"/>
                      <a:pt x="0" y="4"/>
                    </a:cubicBezTo>
                    <a:cubicBezTo>
                      <a:pt x="4" y="5"/>
                      <a:pt x="0" y="2"/>
                      <a:pt x="3" y="1"/>
                    </a:cubicBezTo>
                    <a:cubicBezTo>
                      <a:pt x="1" y="5"/>
                      <a:pt x="9" y="0"/>
                      <a:pt x="10" y="2"/>
                    </a:cubicBezTo>
                    <a:cubicBezTo>
                      <a:pt x="8" y="3"/>
                      <a:pt x="2"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4" name="Freeform 338"/>
              <p:cNvSpPr/>
              <p:nvPr/>
            </p:nvSpPr>
            <p:spPr bwMode="auto">
              <a:xfrm>
                <a:off x="8972" y="3945"/>
                <a:ext cx="10" cy="9"/>
              </a:xfrm>
              <a:custGeom>
                <a:avLst/>
                <a:gdLst>
                  <a:gd name="T0" fmla="*/ 0 w 5"/>
                  <a:gd name="T1" fmla="*/ 1 h 5"/>
                  <a:gd name="T2" fmla="*/ 1 w 5"/>
                  <a:gd name="T3" fmla="*/ 5 h 5"/>
                  <a:gd name="T4" fmla="*/ 0 w 5"/>
                  <a:gd name="T5" fmla="*/ 4 h 5"/>
                  <a:gd name="T6" fmla="*/ 0 w 5"/>
                  <a:gd name="T7" fmla="*/ 1 h 5"/>
                </a:gdLst>
                <a:ahLst/>
                <a:cxnLst>
                  <a:cxn ang="0">
                    <a:pos x="T0" y="T1"/>
                  </a:cxn>
                  <a:cxn ang="0">
                    <a:pos x="T2" y="T3"/>
                  </a:cxn>
                  <a:cxn ang="0">
                    <a:pos x="T4" y="T5"/>
                  </a:cxn>
                  <a:cxn ang="0">
                    <a:pos x="T6" y="T7"/>
                  </a:cxn>
                </a:cxnLst>
                <a:rect l="0" t="0" r="r" b="b"/>
                <a:pathLst>
                  <a:path w="5" h="5">
                    <a:moveTo>
                      <a:pt x="0" y="1"/>
                    </a:moveTo>
                    <a:cubicBezTo>
                      <a:pt x="3" y="0"/>
                      <a:pt x="5" y="3"/>
                      <a:pt x="1" y="5"/>
                    </a:cubicBezTo>
                    <a:cubicBezTo>
                      <a:pt x="1" y="4"/>
                      <a:pt x="1" y="4"/>
                      <a:pt x="0" y="4"/>
                    </a:cubicBezTo>
                    <a:cubicBezTo>
                      <a:pt x="1" y="2"/>
                      <a:pt x="2"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5" name="Freeform 339"/>
              <p:cNvSpPr/>
              <p:nvPr/>
            </p:nvSpPr>
            <p:spPr bwMode="auto">
              <a:xfrm>
                <a:off x="8983" y="3949"/>
                <a:ext cx="10" cy="9"/>
              </a:xfrm>
              <a:custGeom>
                <a:avLst/>
                <a:gdLst>
                  <a:gd name="T0" fmla="*/ 1 w 5"/>
                  <a:gd name="T1" fmla="*/ 5 h 5"/>
                  <a:gd name="T2" fmla="*/ 1 w 5"/>
                  <a:gd name="T3" fmla="*/ 0 h 5"/>
                  <a:gd name="T4" fmla="*/ 5 w 5"/>
                  <a:gd name="T5" fmla="*/ 3 h 5"/>
                  <a:gd name="T6" fmla="*/ 3 w 5"/>
                  <a:gd name="T7" fmla="*/ 3 h 5"/>
                  <a:gd name="T8" fmla="*/ 1 w 5"/>
                  <a:gd name="T9" fmla="*/ 5 h 5"/>
                </a:gdLst>
                <a:ahLst/>
                <a:cxnLst>
                  <a:cxn ang="0">
                    <a:pos x="T0" y="T1"/>
                  </a:cxn>
                  <a:cxn ang="0">
                    <a:pos x="T2" y="T3"/>
                  </a:cxn>
                  <a:cxn ang="0">
                    <a:pos x="T4" y="T5"/>
                  </a:cxn>
                  <a:cxn ang="0">
                    <a:pos x="T6" y="T7"/>
                  </a:cxn>
                  <a:cxn ang="0">
                    <a:pos x="T8" y="T9"/>
                  </a:cxn>
                </a:cxnLst>
                <a:rect l="0" t="0" r="r" b="b"/>
                <a:pathLst>
                  <a:path w="5" h="5">
                    <a:moveTo>
                      <a:pt x="1" y="5"/>
                    </a:moveTo>
                    <a:cubicBezTo>
                      <a:pt x="0" y="3"/>
                      <a:pt x="0" y="1"/>
                      <a:pt x="1" y="0"/>
                    </a:cubicBezTo>
                    <a:cubicBezTo>
                      <a:pt x="3" y="0"/>
                      <a:pt x="2" y="3"/>
                      <a:pt x="5" y="3"/>
                    </a:cubicBezTo>
                    <a:cubicBezTo>
                      <a:pt x="4" y="4"/>
                      <a:pt x="3" y="4"/>
                      <a:pt x="3" y="3"/>
                    </a:cubicBezTo>
                    <a:cubicBezTo>
                      <a:pt x="3" y="4"/>
                      <a:pt x="2"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6" name="Freeform 340"/>
              <p:cNvSpPr/>
              <p:nvPr/>
            </p:nvSpPr>
            <p:spPr bwMode="auto">
              <a:xfrm>
                <a:off x="8771" y="3533"/>
                <a:ext cx="14" cy="6"/>
              </a:xfrm>
              <a:custGeom>
                <a:avLst/>
                <a:gdLst>
                  <a:gd name="T0" fmla="*/ 1 w 7"/>
                  <a:gd name="T1" fmla="*/ 3 h 3"/>
                  <a:gd name="T2" fmla="*/ 2 w 7"/>
                  <a:gd name="T3" fmla="*/ 3 h 3"/>
                  <a:gd name="T4" fmla="*/ 5 w 7"/>
                  <a:gd name="T5" fmla="*/ 0 h 3"/>
                  <a:gd name="T6" fmla="*/ 3 w 7"/>
                  <a:gd name="T7" fmla="*/ 3 h 3"/>
                  <a:gd name="T8" fmla="*/ 1 w 7"/>
                  <a:gd name="T9" fmla="*/ 3 h 3"/>
                </a:gdLst>
                <a:ahLst/>
                <a:cxnLst>
                  <a:cxn ang="0">
                    <a:pos x="T0" y="T1"/>
                  </a:cxn>
                  <a:cxn ang="0">
                    <a:pos x="T2" y="T3"/>
                  </a:cxn>
                  <a:cxn ang="0">
                    <a:pos x="T4" y="T5"/>
                  </a:cxn>
                  <a:cxn ang="0">
                    <a:pos x="T6" y="T7"/>
                  </a:cxn>
                  <a:cxn ang="0">
                    <a:pos x="T8" y="T9"/>
                  </a:cxn>
                </a:cxnLst>
                <a:rect l="0" t="0" r="r" b="b"/>
                <a:pathLst>
                  <a:path w="7" h="3">
                    <a:moveTo>
                      <a:pt x="1" y="3"/>
                    </a:moveTo>
                    <a:cubicBezTo>
                      <a:pt x="1" y="3"/>
                      <a:pt x="1" y="3"/>
                      <a:pt x="2" y="3"/>
                    </a:cubicBezTo>
                    <a:cubicBezTo>
                      <a:pt x="2" y="1"/>
                      <a:pt x="0" y="1"/>
                      <a:pt x="5" y="0"/>
                    </a:cubicBezTo>
                    <a:cubicBezTo>
                      <a:pt x="7" y="0"/>
                      <a:pt x="1" y="1"/>
                      <a:pt x="3" y="3"/>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7" name="Freeform 341"/>
              <p:cNvSpPr/>
              <p:nvPr/>
            </p:nvSpPr>
            <p:spPr bwMode="auto">
              <a:xfrm>
                <a:off x="8775" y="3539"/>
                <a:ext cx="6" cy="6"/>
              </a:xfrm>
              <a:custGeom>
                <a:avLst/>
                <a:gdLst>
                  <a:gd name="T0" fmla="*/ 3 w 3"/>
                  <a:gd name="T1" fmla="*/ 0 h 3"/>
                  <a:gd name="T2" fmla="*/ 3 w 3"/>
                  <a:gd name="T3" fmla="*/ 2 h 3"/>
                  <a:gd name="T4" fmla="*/ 3 w 3"/>
                  <a:gd name="T5" fmla="*/ 0 h 3"/>
                </a:gdLst>
                <a:ahLst/>
                <a:cxnLst>
                  <a:cxn ang="0">
                    <a:pos x="T0" y="T1"/>
                  </a:cxn>
                  <a:cxn ang="0">
                    <a:pos x="T2" y="T3"/>
                  </a:cxn>
                  <a:cxn ang="0">
                    <a:pos x="T4" y="T5"/>
                  </a:cxn>
                </a:cxnLst>
                <a:rect l="0" t="0" r="r" b="b"/>
                <a:pathLst>
                  <a:path w="3" h="3">
                    <a:moveTo>
                      <a:pt x="3" y="0"/>
                    </a:moveTo>
                    <a:cubicBezTo>
                      <a:pt x="3" y="0"/>
                      <a:pt x="3" y="1"/>
                      <a:pt x="3" y="2"/>
                    </a:cubicBezTo>
                    <a:cubicBezTo>
                      <a:pt x="0" y="3"/>
                      <a:pt x="1"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8" name="Freeform 342"/>
              <p:cNvSpPr/>
              <p:nvPr/>
            </p:nvSpPr>
            <p:spPr bwMode="auto">
              <a:xfrm>
                <a:off x="9003" y="3953"/>
                <a:ext cx="7" cy="7"/>
              </a:xfrm>
              <a:custGeom>
                <a:avLst/>
                <a:gdLst>
                  <a:gd name="T0" fmla="*/ 0 w 4"/>
                  <a:gd name="T1" fmla="*/ 2 h 4"/>
                  <a:gd name="T2" fmla="*/ 4 w 4"/>
                  <a:gd name="T3" fmla="*/ 3 h 4"/>
                  <a:gd name="T4" fmla="*/ 0 w 4"/>
                  <a:gd name="T5" fmla="*/ 2 h 4"/>
                </a:gdLst>
                <a:ahLst/>
                <a:cxnLst>
                  <a:cxn ang="0">
                    <a:pos x="T0" y="T1"/>
                  </a:cxn>
                  <a:cxn ang="0">
                    <a:pos x="T2" y="T3"/>
                  </a:cxn>
                  <a:cxn ang="0">
                    <a:pos x="T4" y="T5"/>
                  </a:cxn>
                </a:cxnLst>
                <a:rect l="0" t="0" r="r" b="b"/>
                <a:pathLst>
                  <a:path w="4" h="4">
                    <a:moveTo>
                      <a:pt x="0" y="2"/>
                    </a:moveTo>
                    <a:cubicBezTo>
                      <a:pt x="1" y="3"/>
                      <a:pt x="4" y="0"/>
                      <a:pt x="4" y="3"/>
                    </a:cubicBezTo>
                    <a:cubicBezTo>
                      <a:pt x="3" y="2"/>
                      <a:pt x="0"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9" name="Freeform 343"/>
              <p:cNvSpPr/>
              <p:nvPr/>
            </p:nvSpPr>
            <p:spPr bwMode="auto">
              <a:xfrm>
                <a:off x="8767" y="3491"/>
                <a:ext cx="8" cy="4"/>
              </a:xfrm>
              <a:custGeom>
                <a:avLst/>
                <a:gdLst>
                  <a:gd name="T0" fmla="*/ 1 w 4"/>
                  <a:gd name="T1" fmla="*/ 2 h 2"/>
                  <a:gd name="T2" fmla="*/ 4 w 4"/>
                  <a:gd name="T3" fmla="*/ 0 h 2"/>
                  <a:gd name="T4" fmla="*/ 1 w 4"/>
                  <a:gd name="T5" fmla="*/ 2 h 2"/>
                </a:gdLst>
                <a:ahLst/>
                <a:cxnLst>
                  <a:cxn ang="0">
                    <a:pos x="T0" y="T1"/>
                  </a:cxn>
                  <a:cxn ang="0">
                    <a:pos x="T2" y="T3"/>
                  </a:cxn>
                  <a:cxn ang="0">
                    <a:pos x="T4" y="T5"/>
                  </a:cxn>
                </a:cxnLst>
                <a:rect l="0" t="0" r="r" b="b"/>
                <a:pathLst>
                  <a:path w="4" h="2">
                    <a:moveTo>
                      <a:pt x="1" y="2"/>
                    </a:moveTo>
                    <a:cubicBezTo>
                      <a:pt x="0" y="0"/>
                      <a:pt x="2" y="1"/>
                      <a:pt x="4" y="0"/>
                    </a:cubicBezTo>
                    <a:cubicBezTo>
                      <a:pt x="4"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0" name="Freeform 344"/>
              <p:cNvSpPr/>
              <p:nvPr/>
            </p:nvSpPr>
            <p:spPr bwMode="auto">
              <a:xfrm>
                <a:off x="8773" y="3491"/>
                <a:ext cx="12" cy="6"/>
              </a:xfrm>
              <a:custGeom>
                <a:avLst/>
                <a:gdLst>
                  <a:gd name="T0" fmla="*/ 1 w 6"/>
                  <a:gd name="T1" fmla="*/ 0 h 3"/>
                  <a:gd name="T2" fmla="*/ 5 w 6"/>
                  <a:gd name="T3" fmla="*/ 1 h 3"/>
                  <a:gd name="T4" fmla="*/ 1 w 6"/>
                  <a:gd name="T5" fmla="*/ 2 h 3"/>
                  <a:gd name="T6" fmla="*/ 1 w 6"/>
                  <a:gd name="T7" fmla="*/ 0 h 3"/>
                </a:gdLst>
                <a:ahLst/>
                <a:cxnLst>
                  <a:cxn ang="0">
                    <a:pos x="T0" y="T1"/>
                  </a:cxn>
                  <a:cxn ang="0">
                    <a:pos x="T2" y="T3"/>
                  </a:cxn>
                  <a:cxn ang="0">
                    <a:pos x="T4" y="T5"/>
                  </a:cxn>
                  <a:cxn ang="0">
                    <a:pos x="T6" y="T7"/>
                  </a:cxn>
                </a:cxnLst>
                <a:rect l="0" t="0" r="r" b="b"/>
                <a:pathLst>
                  <a:path w="6" h="3">
                    <a:moveTo>
                      <a:pt x="1" y="0"/>
                    </a:moveTo>
                    <a:cubicBezTo>
                      <a:pt x="3" y="0"/>
                      <a:pt x="6" y="0"/>
                      <a:pt x="5" y="1"/>
                    </a:cubicBezTo>
                    <a:cubicBezTo>
                      <a:pt x="3" y="3"/>
                      <a:pt x="3" y="0"/>
                      <a:pt x="1" y="2"/>
                    </a:cubicBezTo>
                    <a:cubicBezTo>
                      <a:pt x="0" y="1"/>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1" name="Freeform 345"/>
              <p:cNvSpPr/>
              <p:nvPr/>
            </p:nvSpPr>
            <p:spPr bwMode="auto">
              <a:xfrm>
                <a:off x="9006" y="3910"/>
                <a:ext cx="10" cy="10"/>
              </a:xfrm>
              <a:custGeom>
                <a:avLst/>
                <a:gdLst>
                  <a:gd name="T0" fmla="*/ 0 w 5"/>
                  <a:gd name="T1" fmla="*/ 5 h 5"/>
                  <a:gd name="T2" fmla="*/ 1 w 5"/>
                  <a:gd name="T3" fmla="*/ 0 h 5"/>
                  <a:gd name="T4" fmla="*/ 2 w 5"/>
                  <a:gd name="T5" fmla="*/ 0 h 5"/>
                  <a:gd name="T6" fmla="*/ 5 w 5"/>
                  <a:gd name="T7" fmla="*/ 3 h 5"/>
                  <a:gd name="T8" fmla="*/ 2 w 5"/>
                  <a:gd name="T9" fmla="*/ 2 h 5"/>
                  <a:gd name="T10" fmla="*/ 0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0" y="5"/>
                    </a:moveTo>
                    <a:cubicBezTo>
                      <a:pt x="0" y="3"/>
                      <a:pt x="1" y="1"/>
                      <a:pt x="1" y="0"/>
                    </a:cubicBezTo>
                    <a:cubicBezTo>
                      <a:pt x="1" y="0"/>
                      <a:pt x="2" y="0"/>
                      <a:pt x="2" y="0"/>
                    </a:cubicBezTo>
                    <a:cubicBezTo>
                      <a:pt x="3" y="1"/>
                      <a:pt x="2" y="2"/>
                      <a:pt x="5" y="3"/>
                    </a:cubicBezTo>
                    <a:cubicBezTo>
                      <a:pt x="3" y="4"/>
                      <a:pt x="3" y="2"/>
                      <a:pt x="2" y="2"/>
                    </a:cubicBezTo>
                    <a:cubicBezTo>
                      <a:pt x="1" y="3"/>
                      <a:pt x="3"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2" name="Freeform 346"/>
              <p:cNvSpPr/>
              <p:nvPr/>
            </p:nvSpPr>
            <p:spPr bwMode="auto">
              <a:xfrm>
                <a:off x="9006" y="3897"/>
                <a:ext cx="8" cy="6"/>
              </a:xfrm>
              <a:custGeom>
                <a:avLst/>
                <a:gdLst>
                  <a:gd name="T0" fmla="*/ 1 w 4"/>
                  <a:gd name="T1" fmla="*/ 3 h 3"/>
                  <a:gd name="T2" fmla="*/ 3 w 4"/>
                  <a:gd name="T3" fmla="*/ 0 h 3"/>
                  <a:gd name="T4" fmla="*/ 4 w 4"/>
                  <a:gd name="T5" fmla="*/ 1 h 3"/>
                  <a:gd name="T6" fmla="*/ 1 w 4"/>
                  <a:gd name="T7" fmla="*/ 3 h 3"/>
                </a:gdLst>
                <a:ahLst/>
                <a:cxnLst>
                  <a:cxn ang="0">
                    <a:pos x="T0" y="T1"/>
                  </a:cxn>
                  <a:cxn ang="0">
                    <a:pos x="T2" y="T3"/>
                  </a:cxn>
                  <a:cxn ang="0">
                    <a:pos x="T4" y="T5"/>
                  </a:cxn>
                  <a:cxn ang="0">
                    <a:pos x="T6" y="T7"/>
                  </a:cxn>
                </a:cxnLst>
                <a:rect l="0" t="0" r="r" b="b"/>
                <a:pathLst>
                  <a:path w="4" h="3">
                    <a:moveTo>
                      <a:pt x="1" y="3"/>
                    </a:moveTo>
                    <a:cubicBezTo>
                      <a:pt x="0" y="2"/>
                      <a:pt x="1" y="1"/>
                      <a:pt x="3" y="0"/>
                    </a:cubicBezTo>
                    <a:cubicBezTo>
                      <a:pt x="3" y="1"/>
                      <a:pt x="4" y="1"/>
                      <a:pt x="4" y="1"/>
                    </a:cubicBezTo>
                    <a:cubicBezTo>
                      <a:pt x="4" y="2"/>
                      <a:pt x="3"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3" name="Freeform 347"/>
              <p:cNvSpPr/>
              <p:nvPr/>
            </p:nvSpPr>
            <p:spPr bwMode="auto">
              <a:xfrm>
                <a:off x="8836" y="3537"/>
                <a:ext cx="14" cy="6"/>
              </a:xfrm>
              <a:custGeom>
                <a:avLst/>
                <a:gdLst>
                  <a:gd name="T0" fmla="*/ 0 w 7"/>
                  <a:gd name="T1" fmla="*/ 3 h 3"/>
                  <a:gd name="T2" fmla="*/ 4 w 7"/>
                  <a:gd name="T3" fmla="*/ 0 h 3"/>
                  <a:gd name="T4" fmla="*/ 0 w 7"/>
                  <a:gd name="T5" fmla="*/ 3 h 3"/>
                </a:gdLst>
                <a:ahLst/>
                <a:cxnLst>
                  <a:cxn ang="0">
                    <a:pos x="T0" y="T1"/>
                  </a:cxn>
                  <a:cxn ang="0">
                    <a:pos x="T2" y="T3"/>
                  </a:cxn>
                  <a:cxn ang="0">
                    <a:pos x="T4" y="T5"/>
                  </a:cxn>
                </a:cxnLst>
                <a:rect l="0" t="0" r="r" b="b"/>
                <a:pathLst>
                  <a:path w="7" h="3">
                    <a:moveTo>
                      <a:pt x="0" y="3"/>
                    </a:moveTo>
                    <a:cubicBezTo>
                      <a:pt x="0" y="1"/>
                      <a:pt x="4" y="2"/>
                      <a:pt x="4" y="0"/>
                    </a:cubicBezTo>
                    <a:cubicBezTo>
                      <a:pt x="7" y="0"/>
                      <a:pt x="3"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4" name="Freeform 348"/>
              <p:cNvSpPr/>
              <p:nvPr/>
            </p:nvSpPr>
            <p:spPr bwMode="auto">
              <a:xfrm>
                <a:off x="9089" y="4031"/>
                <a:ext cx="9" cy="6"/>
              </a:xfrm>
              <a:custGeom>
                <a:avLst/>
                <a:gdLst>
                  <a:gd name="T0" fmla="*/ 1 w 5"/>
                  <a:gd name="T1" fmla="*/ 3 h 3"/>
                  <a:gd name="T2" fmla="*/ 1 w 5"/>
                  <a:gd name="T3" fmla="*/ 1 h 3"/>
                  <a:gd name="T4" fmla="*/ 1 w 5"/>
                  <a:gd name="T5" fmla="*/ 3 h 3"/>
                </a:gdLst>
                <a:ahLst/>
                <a:cxnLst>
                  <a:cxn ang="0">
                    <a:pos x="T0" y="T1"/>
                  </a:cxn>
                  <a:cxn ang="0">
                    <a:pos x="T2" y="T3"/>
                  </a:cxn>
                  <a:cxn ang="0">
                    <a:pos x="T4" y="T5"/>
                  </a:cxn>
                </a:cxnLst>
                <a:rect l="0" t="0" r="r" b="b"/>
                <a:pathLst>
                  <a:path w="5" h="3">
                    <a:moveTo>
                      <a:pt x="1" y="3"/>
                    </a:moveTo>
                    <a:cubicBezTo>
                      <a:pt x="0" y="2"/>
                      <a:pt x="1" y="1"/>
                      <a:pt x="1" y="1"/>
                    </a:cubicBezTo>
                    <a:cubicBezTo>
                      <a:pt x="3" y="0"/>
                      <a:pt x="5"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5" name="Freeform 349"/>
              <p:cNvSpPr/>
              <p:nvPr/>
            </p:nvSpPr>
            <p:spPr bwMode="auto">
              <a:xfrm>
                <a:off x="9092" y="4037"/>
                <a:ext cx="6" cy="4"/>
              </a:xfrm>
              <a:custGeom>
                <a:avLst/>
                <a:gdLst>
                  <a:gd name="T0" fmla="*/ 1 w 3"/>
                  <a:gd name="T1" fmla="*/ 2 h 2"/>
                  <a:gd name="T2" fmla="*/ 0 w 3"/>
                  <a:gd name="T3" fmla="*/ 0 h 2"/>
                  <a:gd name="T4" fmla="*/ 2 w 3"/>
                  <a:gd name="T5" fmla="*/ 0 h 2"/>
                  <a:gd name="T6" fmla="*/ 1 w 3"/>
                  <a:gd name="T7" fmla="*/ 2 h 2"/>
                </a:gdLst>
                <a:ahLst/>
                <a:cxnLst>
                  <a:cxn ang="0">
                    <a:pos x="T0" y="T1"/>
                  </a:cxn>
                  <a:cxn ang="0">
                    <a:pos x="T2" y="T3"/>
                  </a:cxn>
                  <a:cxn ang="0">
                    <a:pos x="T4" y="T5"/>
                  </a:cxn>
                  <a:cxn ang="0">
                    <a:pos x="T6" y="T7"/>
                  </a:cxn>
                </a:cxnLst>
                <a:rect l="0" t="0" r="r" b="b"/>
                <a:pathLst>
                  <a:path w="3" h="2">
                    <a:moveTo>
                      <a:pt x="1" y="2"/>
                    </a:moveTo>
                    <a:cubicBezTo>
                      <a:pt x="0" y="0"/>
                      <a:pt x="0" y="0"/>
                      <a:pt x="0" y="0"/>
                    </a:cubicBezTo>
                    <a:cubicBezTo>
                      <a:pt x="1" y="0"/>
                      <a:pt x="2" y="0"/>
                      <a:pt x="2" y="0"/>
                    </a:cubicBezTo>
                    <a:cubicBezTo>
                      <a:pt x="3" y="1"/>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6" name="Freeform 350"/>
              <p:cNvSpPr/>
              <p:nvPr/>
            </p:nvSpPr>
            <p:spPr bwMode="auto">
              <a:xfrm>
                <a:off x="9098" y="4046"/>
                <a:ext cx="12" cy="8"/>
              </a:xfrm>
              <a:custGeom>
                <a:avLst/>
                <a:gdLst>
                  <a:gd name="T0" fmla="*/ 2 w 6"/>
                  <a:gd name="T1" fmla="*/ 3 h 4"/>
                  <a:gd name="T2" fmla="*/ 2 w 6"/>
                  <a:gd name="T3" fmla="*/ 0 h 4"/>
                  <a:gd name="T4" fmla="*/ 3 w 6"/>
                  <a:gd name="T5" fmla="*/ 2 h 4"/>
                  <a:gd name="T6" fmla="*/ 5 w 6"/>
                  <a:gd name="T7" fmla="*/ 2 h 4"/>
                  <a:gd name="T8" fmla="*/ 2 w 6"/>
                  <a:gd name="T9" fmla="*/ 3 h 4"/>
                </a:gdLst>
                <a:ahLst/>
                <a:cxnLst>
                  <a:cxn ang="0">
                    <a:pos x="T0" y="T1"/>
                  </a:cxn>
                  <a:cxn ang="0">
                    <a:pos x="T2" y="T3"/>
                  </a:cxn>
                  <a:cxn ang="0">
                    <a:pos x="T4" y="T5"/>
                  </a:cxn>
                  <a:cxn ang="0">
                    <a:pos x="T6" y="T7"/>
                  </a:cxn>
                  <a:cxn ang="0">
                    <a:pos x="T8" y="T9"/>
                  </a:cxn>
                </a:cxnLst>
                <a:rect l="0" t="0" r="r" b="b"/>
                <a:pathLst>
                  <a:path w="6" h="4">
                    <a:moveTo>
                      <a:pt x="2" y="3"/>
                    </a:moveTo>
                    <a:cubicBezTo>
                      <a:pt x="2" y="2"/>
                      <a:pt x="0" y="1"/>
                      <a:pt x="2" y="0"/>
                    </a:cubicBezTo>
                    <a:cubicBezTo>
                      <a:pt x="3" y="2"/>
                      <a:pt x="3" y="2"/>
                      <a:pt x="3" y="2"/>
                    </a:cubicBezTo>
                    <a:cubicBezTo>
                      <a:pt x="3" y="2"/>
                      <a:pt x="5" y="1"/>
                      <a:pt x="5" y="2"/>
                    </a:cubicBezTo>
                    <a:cubicBezTo>
                      <a:pt x="6" y="4"/>
                      <a:pt x="4" y="1"/>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7" name="Freeform 351"/>
              <p:cNvSpPr/>
              <p:nvPr/>
            </p:nvSpPr>
            <p:spPr bwMode="auto">
              <a:xfrm>
                <a:off x="8865" y="3503"/>
                <a:ext cx="17" cy="7"/>
              </a:xfrm>
              <a:custGeom>
                <a:avLst/>
                <a:gdLst>
                  <a:gd name="T0" fmla="*/ 0 w 9"/>
                  <a:gd name="T1" fmla="*/ 4 h 4"/>
                  <a:gd name="T2" fmla="*/ 9 w 9"/>
                  <a:gd name="T3" fmla="*/ 1 h 4"/>
                  <a:gd name="T4" fmla="*/ 0 w 9"/>
                  <a:gd name="T5" fmla="*/ 4 h 4"/>
                </a:gdLst>
                <a:ahLst/>
                <a:cxnLst>
                  <a:cxn ang="0">
                    <a:pos x="T0" y="T1"/>
                  </a:cxn>
                  <a:cxn ang="0">
                    <a:pos x="T2" y="T3"/>
                  </a:cxn>
                  <a:cxn ang="0">
                    <a:pos x="T4" y="T5"/>
                  </a:cxn>
                </a:cxnLst>
                <a:rect l="0" t="0" r="r" b="b"/>
                <a:pathLst>
                  <a:path w="9" h="4">
                    <a:moveTo>
                      <a:pt x="0" y="4"/>
                    </a:moveTo>
                    <a:cubicBezTo>
                      <a:pt x="0" y="3"/>
                      <a:pt x="6" y="0"/>
                      <a:pt x="9" y="1"/>
                    </a:cubicBezTo>
                    <a:cubicBezTo>
                      <a:pt x="5" y="2"/>
                      <a:pt x="5"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8" name="Freeform 352"/>
              <p:cNvSpPr/>
              <p:nvPr/>
            </p:nvSpPr>
            <p:spPr bwMode="auto">
              <a:xfrm>
                <a:off x="8880" y="3505"/>
                <a:ext cx="14" cy="5"/>
              </a:xfrm>
              <a:custGeom>
                <a:avLst/>
                <a:gdLst>
                  <a:gd name="T0" fmla="*/ 1 w 7"/>
                  <a:gd name="T1" fmla="*/ 3 h 3"/>
                  <a:gd name="T2" fmla="*/ 7 w 7"/>
                  <a:gd name="T3" fmla="*/ 1 h 3"/>
                  <a:gd name="T4" fmla="*/ 1 w 7"/>
                  <a:gd name="T5" fmla="*/ 3 h 3"/>
                </a:gdLst>
                <a:ahLst/>
                <a:cxnLst>
                  <a:cxn ang="0">
                    <a:pos x="T0" y="T1"/>
                  </a:cxn>
                  <a:cxn ang="0">
                    <a:pos x="T2" y="T3"/>
                  </a:cxn>
                  <a:cxn ang="0">
                    <a:pos x="T4" y="T5"/>
                  </a:cxn>
                </a:cxnLst>
                <a:rect l="0" t="0" r="r" b="b"/>
                <a:pathLst>
                  <a:path w="7" h="3">
                    <a:moveTo>
                      <a:pt x="1" y="3"/>
                    </a:moveTo>
                    <a:cubicBezTo>
                      <a:pt x="0" y="2"/>
                      <a:pt x="6" y="0"/>
                      <a:pt x="7" y="1"/>
                    </a:cubicBezTo>
                    <a:cubicBezTo>
                      <a:pt x="5" y="2"/>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9" name="Freeform 353"/>
              <p:cNvSpPr/>
              <p:nvPr/>
            </p:nvSpPr>
            <p:spPr bwMode="auto">
              <a:xfrm>
                <a:off x="8936" y="3556"/>
                <a:ext cx="11" cy="10"/>
              </a:xfrm>
              <a:custGeom>
                <a:avLst/>
                <a:gdLst>
                  <a:gd name="T0" fmla="*/ 6 w 6"/>
                  <a:gd name="T1" fmla="*/ 0 h 5"/>
                  <a:gd name="T2" fmla="*/ 0 w 6"/>
                  <a:gd name="T3" fmla="*/ 5 h 5"/>
                  <a:gd name="T4" fmla="*/ 2 w 6"/>
                  <a:gd name="T5" fmla="*/ 1 h 5"/>
                  <a:gd name="T6" fmla="*/ 6 w 6"/>
                  <a:gd name="T7" fmla="*/ 0 h 5"/>
                </a:gdLst>
                <a:ahLst/>
                <a:cxnLst>
                  <a:cxn ang="0">
                    <a:pos x="T0" y="T1"/>
                  </a:cxn>
                  <a:cxn ang="0">
                    <a:pos x="T2" y="T3"/>
                  </a:cxn>
                  <a:cxn ang="0">
                    <a:pos x="T4" y="T5"/>
                  </a:cxn>
                  <a:cxn ang="0">
                    <a:pos x="T6" y="T7"/>
                  </a:cxn>
                </a:cxnLst>
                <a:rect l="0" t="0" r="r" b="b"/>
                <a:pathLst>
                  <a:path w="6" h="5">
                    <a:moveTo>
                      <a:pt x="6" y="0"/>
                    </a:moveTo>
                    <a:cubicBezTo>
                      <a:pt x="4" y="3"/>
                      <a:pt x="3" y="3"/>
                      <a:pt x="0" y="5"/>
                    </a:cubicBezTo>
                    <a:cubicBezTo>
                      <a:pt x="0" y="3"/>
                      <a:pt x="3" y="2"/>
                      <a:pt x="2" y="1"/>
                    </a:cubicBezTo>
                    <a:cubicBezTo>
                      <a:pt x="3" y="1"/>
                      <a:pt x="5"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0" name="Freeform 354"/>
              <p:cNvSpPr/>
              <p:nvPr/>
            </p:nvSpPr>
            <p:spPr bwMode="auto">
              <a:xfrm>
                <a:off x="8878" y="3426"/>
                <a:ext cx="10" cy="6"/>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0" y="2"/>
                      <a:pt x="3" y="0"/>
                      <a:pt x="5" y="0"/>
                    </a:cubicBezTo>
                    <a:cubicBezTo>
                      <a:pt x="5" y="2"/>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1" name="Freeform 355"/>
              <p:cNvSpPr/>
              <p:nvPr/>
            </p:nvSpPr>
            <p:spPr bwMode="auto">
              <a:xfrm>
                <a:off x="9112" y="3863"/>
                <a:ext cx="23" cy="24"/>
              </a:xfrm>
              <a:custGeom>
                <a:avLst/>
                <a:gdLst>
                  <a:gd name="T0" fmla="*/ 7 w 12"/>
                  <a:gd name="T1" fmla="*/ 9 h 13"/>
                  <a:gd name="T2" fmla="*/ 12 w 12"/>
                  <a:gd name="T3" fmla="*/ 8 h 13"/>
                  <a:gd name="T4" fmla="*/ 8 w 12"/>
                  <a:gd name="T5" fmla="*/ 13 h 13"/>
                  <a:gd name="T6" fmla="*/ 0 w 12"/>
                  <a:gd name="T7" fmla="*/ 8 h 13"/>
                  <a:gd name="T8" fmla="*/ 3 w 12"/>
                  <a:gd name="T9" fmla="*/ 8 h 13"/>
                  <a:gd name="T10" fmla="*/ 1 w 12"/>
                  <a:gd name="T11" fmla="*/ 7 h 13"/>
                  <a:gd name="T12" fmla="*/ 4 w 12"/>
                  <a:gd name="T13" fmla="*/ 7 h 13"/>
                  <a:gd name="T14" fmla="*/ 5 w 12"/>
                  <a:gd name="T15" fmla="*/ 1 h 13"/>
                  <a:gd name="T16" fmla="*/ 9 w 12"/>
                  <a:gd name="T17" fmla="*/ 1 h 13"/>
                  <a:gd name="T18" fmla="*/ 6 w 12"/>
                  <a:gd name="T19" fmla="*/ 3 h 13"/>
                  <a:gd name="T20" fmla="*/ 9 w 12"/>
                  <a:gd name="T21" fmla="*/ 4 h 13"/>
                  <a:gd name="T22" fmla="*/ 7 w 12"/>
                  <a:gd name="T23" fmla="*/ 6 h 13"/>
                  <a:gd name="T24" fmla="*/ 7 w 12"/>
                  <a:gd name="T25"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3">
                    <a:moveTo>
                      <a:pt x="7" y="9"/>
                    </a:moveTo>
                    <a:cubicBezTo>
                      <a:pt x="8" y="10"/>
                      <a:pt x="9" y="9"/>
                      <a:pt x="12" y="8"/>
                    </a:cubicBezTo>
                    <a:cubicBezTo>
                      <a:pt x="10" y="10"/>
                      <a:pt x="8" y="11"/>
                      <a:pt x="8" y="13"/>
                    </a:cubicBezTo>
                    <a:cubicBezTo>
                      <a:pt x="8" y="8"/>
                      <a:pt x="1" y="11"/>
                      <a:pt x="0" y="8"/>
                    </a:cubicBezTo>
                    <a:cubicBezTo>
                      <a:pt x="1" y="7"/>
                      <a:pt x="2" y="9"/>
                      <a:pt x="3" y="8"/>
                    </a:cubicBezTo>
                    <a:cubicBezTo>
                      <a:pt x="5" y="7"/>
                      <a:pt x="2" y="7"/>
                      <a:pt x="1" y="7"/>
                    </a:cubicBezTo>
                    <a:cubicBezTo>
                      <a:pt x="1" y="6"/>
                      <a:pt x="5" y="5"/>
                      <a:pt x="4" y="7"/>
                    </a:cubicBezTo>
                    <a:cubicBezTo>
                      <a:pt x="5" y="4"/>
                      <a:pt x="6" y="3"/>
                      <a:pt x="5" y="1"/>
                    </a:cubicBezTo>
                    <a:cubicBezTo>
                      <a:pt x="7" y="0"/>
                      <a:pt x="7" y="1"/>
                      <a:pt x="9" y="1"/>
                    </a:cubicBezTo>
                    <a:cubicBezTo>
                      <a:pt x="9" y="1"/>
                      <a:pt x="8" y="2"/>
                      <a:pt x="6" y="3"/>
                    </a:cubicBezTo>
                    <a:cubicBezTo>
                      <a:pt x="6" y="4"/>
                      <a:pt x="9" y="2"/>
                      <a:pt x="9" y="4"/>
                    </a:cubicBezTo>
                    <a:cubicBezTo>
                      <a:pt x="8" y="5"/>
                      <a:pt x="8" y="5"/>
                      <a:pt x="7" y="6"/>
                    </a:cubicBezTo>
                    <a:cubicBezTo>
                      <a:pt x="7" y="8"/>
                      <a:pt x="10" y="8"/>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2" name="Freeform 356"/>
              <p:cNvSpPr/>
              <p:nvPr/>
            </p:nvSpPr>
            <p:spPr bwMode="auto">
              <a:xfrm>
                <a:off x="9108" y="3865"/>
                <a:ext cx="9" cy="5"/>
              </a:xfrm>
              <a:custGeom>
                <a:avLst/>
                <a:gdLst>
                  <a:gd name="T0" fmla="*/ 1 w 5"/>
                  <a:gd name="T1" fmla="*/ 3 h 3"/>
                  <a:gd name="T2" fmla="*/ 5 w 5"/>
                  <a:gd name="T3" fmla="*/ 1 h 3"/>
                  <a:gd name="T4" fmla="*/ 1 w 5"/>
                  <a:gd name="T5" fmla="*/ 3 h 3"/>
                </a:gdLst>
                <a:ahLst/>
                <a:cxnLst>
                  <a:cxn ang="0">
                    <a:pos x="T0" y="T1"/>
                  </a:cxn>
                  <a:cxn ang="0">
                    <a:pos x="T2" y="T3"/>
                  </a:cxn>
                  <a:cxn ang="0">
                    <a:pos x="T4" y="T5"/>
                  </a:cxn>
                </a:cxnLst>
                <a:rect l="0" t="0" r="r" b="b"/>
                <a:pathLst>
                  <a:path w="5" h="3">
                    <a:moveTo>
                      <a:pt x="1" y="3"/>
                    </a:moveTo>
                    <a:cubicBezTo>
                      <a:pt x="0" y="1"/>
                      <a:pt x="3" y="0"/>
                      <a:pt x="5" y="1"/>
                    </a:cubicBezTo>
                    <a:cubicBezTo>
                      <a:pt x="4" y="2"/>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3" name="Freeform 357"/>
              <p:cNvSpPr/>
              <p:nvPr/>
            </p:nvSpPr>
            <p:spPr bwMode="auto">
              <a:xfrm>
                <a:off x="8932" y="3507"/>
                <a:ext cx="23" cy="13"/>
              </a:xfrm>
              <a:custGeom>
                <a:avLst/>
                <a:gdLst>
                  <a:gd name="T0" fmla="*/ 0 w 12"/>
                  <a:gd name="T1" fmla="*/ 7 h 7"/>
                  <a:gd name="T2" fmla="*/ 10 w 12"/>
                  <a:gd name="T3" fmla="*/ 0 h 7"/>
                  <a:gd name="T4" fmla="*/ 12 w 12"/>
                  <a:gd name="T5" fmla="*/ 3 h 7"/>
                  <a:gd name="T6" fmla="*/ 0 w 12"/>
                  <a:gd name="T7" fmla="*/ 7 h 7"/>
                </a:gdLst>
                <a:ahLst/>
                <a:cxnLst>
                  <a:cxn ang="0">
                    <a:pos x="T0" y="T1"/>
                  </a:cxn>
                  <a:cxn ang="0">
                    <a:pos x="T2" y="T3"/>
                  </a:cxn>
                  <a:cxn ang="0">
                    <a:pos x="T4" y="T5"/>
                  </a:cxn>
                  <a:cxn ang="0">
                    <a:pos x="T6" y="T7"/>
                  </a:cxn>
                </a:cxnLst>
                <a:rect l="0" t="0" r="r" b="b"/>
                <a:pathLst>
                  <a:path w="12" h="7">
                    <a:moveTo>
                      <a:pt x="0" y="7"/>
                    </a:moveTo>
                    <a:cubicBezTo>
                      <a:pt x="0" y="4"/>
                      <a:pt x="8" y="3"/>
                      <a:pt x="10" y="0"/>
                    </a:cubicBezTo>
                    <a:cubicBezTo>
                      <a:pt x="11" y="1"/>
                      <a:pt x="11" y="2"/>
                      <a:pt x="12" y="3"/>
                    </a:cubicBezTo>
                    <a:cubicBezTo>
                      <a:pt x="8" y="5"/>
                      <a:pt x="3" y="5"/>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4" name="Freeform 358"/>
              <p:cNvSpPr/>
              <p:nvPr/>
            </p:nvSpPr>
            <p:spPr bwMode="auto">
              <a:xfrm>
                <a:off x="9045" y="3734"/>
                <a:ext cx="7" cy="4"/>
              </a:xfrm>
              <a:custGeom>
                <a:avLst/>
                <a:gdLst>
                  <a:gd name="T0" fmla="*/ 0 w 4"/>
                  <a:gd name="T1" fmla="*/ 2 h 2"/>
                  <a:gd name="T2" fmla="*/ 3 w 4"/>
                  <a:gd name="T3" fmla="*/ 0 h 2"/>
                  <a:gd name="T4" fmla="*/ 2 w 4"/>
                  <a:gd name="T5" fmla="*/ 2 h 2"/>
                  <a:gd name="T6" fmla="*/ 0 w 4"/>
                  <a:gd name="T7" fmla="*/ 2 h 2"/>
                </a:gdLst>
                <a:ahLst/>
                <a:cxnLst>
                  <a:cxn ang="0">
                    <a:pos x="T0" y="T1"/>
                  </a:cxn>
                  <a:cxn ang="0">
                    <a:pos x="T2" y="T3"/>
                  </a:cxn>
                  <a:cxn ang="0">
                    <a:pos x="T4" y="T5"/>
                  </a:cxn>
                  <a:cxn ang="0">
                    <a:pos x="T6" y="T7"/>
                  </a:cxn>
                </a:cxnLst>
                <a:rect l="0" t="0" r="r" b="b"/>
                <a:pathLst>
                  <a:path w="4" h="2">
                    <a:moveTo>
                      <a:pt x="0" y="2"/>
                    </a:moveTo>
                    <a:cubicBezTo>
                      <a:pt x="1" y="1"/>
                      <a:pt x="2" y="0"/>
                      <a:pt x="3" y="0"/>
                    </a:cubicBezTo>
                    <a:cubicBezTo>
                      <a:pt x="4" y="1"/>
                      <a:pt x="4" y="2"/>
                      <a:pt x="2" y="2"/>
                    </a:cubicBezTo>
                    <a:cubicBezTo>
                      <a:pt x="2"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5" name="Freeform 359"/>
              <p:cNvSpPr/>
              <p:nvPr/>
            </p:nvSpPr>
            <p:spPr bwMode="auto">
              <a:xfrm>
                <a:off x="8968" y="3579"/>
                <a:ext cx="14" cy="8"/>
              </a:xfrm>
              <a:custGeom>
                <a:avLst/>
                <a:gdLst>
                  <a:gd name="T0" fmla="*/ 0 w 7"/>
                  <a:gd name="T1" fmla="*/ 4 h 4"/>
                  <a:gd name="T2" fmla="*/ 5 w 7"/>
                  <a:gd name="T3" fmla="*/ 0 h 4"/>
                  <a:gd name="T4" fmla="*/ 5 w 7"/>
                  <a:gd name="T5" fmla="*/ 3 h 4"/>
                  <a:gd name="T6" fmla="*/ 4 w 7"/>
                  <a:gd name="T7" fmla="*/ 1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cubicBezTo>
                      <a:pt x="0" y="2"/>
                      <a:pt x="3" y="1"/>
                      <a:pt x="5" y="0"/>
                    </a:cubicBezTo>
                    <a:cubicBezTo>
                      <a:pt x="5" y="1"/>
                      <a:pt x="7" y="2"/>
                      <a:pt x="5" y="3"/>
                    </a:cubicBezTo>
                    <a:cubicBezTo>
                      <a:pt x="4" y="2"/>
                      <a:pt x="6" y="2"/>
                      <a:pt x="4" y="1"/>
                    </a:cubicBezTo>
                    <a:cubicBezTo>
                      <a:pt x="3"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6" name="Freeform 360"/>
              <p:cNvSpPr/>
              <p:nvPr/>
            </p:nvSpPr>
            <p:spPr bwMode="auto">
              <a:xfrm>
                <a:off x="8959" y="3547"/>
                <a:ext cx="9" cy="9"/>
              </a:xfrm>
              <a:custGeom>
                <a:avLst/>
                <a:gdLst>
                  <a:gd name="T0" fmla="*/ 0 w 5"/>
                  <a:gd name="T1" fmla="*/ 4 h 5"/>
                  <a:gd name="T2" fmla="*/ 4 w 5"/>
                  <a:gd name="T3" fmla="*/ 2 h 5"/>
                  <a:gd name="T4" fmla="*/ 3 w 5"/>
                  <a:gd name="T5" fmla="*/ 4 h 5"/>
                  <a:gd name="T6" fmla="*/ 0 w 5"/>
                  <a:gd name="T7" fmla="*/ 4 h 5"/>
                </a:gdLst>
                <a:ahLst/>
                <a:cxnLst>
                  <a:cxn ang="0">
                    <a:pos x="T0" y="T1"/>
                  </a:cxn>
                  <a:cxn ang="0">
                    <a:pos x="T2" y="T3"/>
                  </a:cxn>
                  <a:cxn ang="0">
                    <a:pos x="T4" y="T5"/>
                  </a:cxn>
                  <a:cxn ang="0">
                    <a:pos x="T6" y="T7"/>
                  </a:cxn>
                </a:cxnLst>
                <a:rect l="0" t="0" r="r" b="b"/>
                <a:pathLst>
                  <a:path w="5" h="5">
                    <a:moveTo>
                      <a:pt x="0" y="4"/>
                    </a:moveTo>
                    <a:cubicBezTo>
                      <a:pt x="4" y="3"/>
                      <a:pt x="1" y="0"/>
                      <a:pt x="4" y="2"/>
                    </a:cubicBezTo>
                    <a:cubicBezTo>
                      <a:pt x="5" y="3"/>
                      <a:pt x="1" y="3"/>
                      <a:pt x="3" y="4"/>
                    </a:cubicBezTo>
                    <a:cubicBezTo>
                      <a:pt x="2" y="4"/>
                      <a:pt x="0"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7" name="Freeform 361"/>
              <p:cNvSpPr/>
              <p:nvPr/>
            </p:nvSpPr>
            <p:spPr bwMode="auto">
              <a:xfrm>
                <a:off x="8968" y="3543"/>
                <a:ext cx="15" cy="10"/>
              </a:xfrm>
              <a:custGeom>
                <a:avLst/>
                <a:gdLst>
                  <a:gd name="T0" fmla="*/ 0 w 8"/>
                  <a:gd name="T1" fmla="*/ 3 h 5"/>
                  <a:gd name="T2" fmla="*/ 4 w 8"/>
                  <a:gd name="T3" fmla="*/ 1 h 5"/>
                  <a:gd name="T4" fmla="*/ 8 w 8"/>
                  <a:gd name="T5" fmla="*/ 0 h 5"/>
                  <a:gd name="T6" fmla="*/ 0 w 8"/>
                  <a:gd name="T7" fmla="*/ 3 h 5"/>
                </a:gdLst>
                <a:ahLst/>
                <a:cxnLst>
                  <a:cxn ang="0">
                    <a:pos x="T0" y="T1"/>
                  </a:cxn>
                  <a:cxn ang="0">
                    <a:pos x="T2" y="T3"/>
                  </a:cxn>
                  <a:cxn ang="0">
                    <a:pos x="T4" y="T5"/>
                  </a:cxn>
                  <a:cxn ang="0">
                    <a:pos x="T6" y="T7"/>
                  </a:cxn>
                </a:cxnLst>
                <a:rect l="0" t="0" r="r" b="b"/>
                <a:pathLst>
                  <a:path w="8" h="5">
                    <a:moveTo>
                      <a:pt x="0" y="3"/>
                    </a:moveTo>
                    <a:cubicBezTo>
                      <a:pt x="3" y="4"/>
                      <a:pt x="3" y="2"/>
                      <a:pt x="4" y="1"/>
                    </a:cubicBezTo>
                    <a:cubicBezTo>
                      <a:pt x="6" y="0"/>
                      <a:pt x="6" y="2"/>
                      <a:pt x="8" y="0"/>
                    </a:cubicBezTo>
                    <a:cubicBezTo>
                      <a:pt x="7" y="2"/>
                      <a:pt x="2"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8" name="Freeform 362"/>
              <p:cNvSpPr/>
              <p:nvPr/>
            </p:nvSpPr>
            <p:spPr bwMode="auto">
              <a:xfrm>
                <a:off x="8997" y="3566"/>
                <a:ext cx="9" cy="8"/>
              </a:xfrm>
              <a:custGeom>
                <a:avLst/>
                <a:gdLst>
                  <a:gd name="T0" fmla="*/ 0 w 5"/>
                  <a:gd name="T1" fmla="*/ 4 h 4"/>
                  <a:gd name="T2" fmla="*/ 1 w 5"/>
                  <a:gd name="T3" fmla="*/ 0 h 4"/>
                  <a:gd name="T4" fmla="*/ 5 w 5"/>
                  <a:gd name="T5" fmla="*/ 1 h 4"/>
                  <a:gd name="T6" fmla="*/ 0 w 5"/>
                  <a:gd name="T7" fmla="*/ 4 h 4"/>
                </a:gdLst>
                <a:ahLst/>
                <a:cxnLst>
                  <a:cxn ang="0">
                    <a:pos x="T0" y="T1"/>
                  </a:cxn>
                  <a:cxn ang="0">
                    <a:pos x="T2" y="T3"/>
                  </a:cxn>
                  <a:cxn ang="0">
                    <a:pos x="T4" y="T5"/>
                  </a:cxn>
                  <a:cxn ang="0">
                    <a:pos x="T6" y="T7"/>
                  </a:cxn>
                </a:cxnLst>
                <a:rect l="0" t="0" r="r" b="b"/>
                <a:pathLst>
                  <a:path w="5" h="4">
                    <a:moveTo>
                      <a:pt x="0" y="4"/>
                    </a:moveTo>
                    <a:cubicBezTo>
                      <a:pt x="0" y="2"/>
                      <a:pt x="4" y="2"/>
                      <a:pt x="1" y="0"/>
                    </a:cubicBezTo>
                    <a:cubicBezTo>
                      <a:pt x="3" y="0"/>
                      <a:pt x="4" y="0"/>
                      <a:pt x="5" y="1"/>
                    </a:cubicBezTo>
                    <a:cubicBezTo>
                      <a:pt x="3" y="2"/>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9" name="Freeform 363"/>
              <p:cNvSpPr/>
              <p:nvPr/>
            </p:nvSpPr>
            <p:spPr bwMode="auto">
              <a:xfrm>
                <a:off x="9004" y="3530"/>
                <a:ext cx="14" cy="5"/>
              </a:xfrm>
              <a:custGeom>
                <a:avLst/>
                <a:gdLst>
                  <a:gd name="T0" fmla="*/ 1 w 7"/>
                  <a:gd name="T1" fmla="*/ 3 h 3"/>
                  <a:gd name="T2" fmla="*/ 6 w 7"/>
                  <a:gd name="T3" fmla="*/ 0 h 3"/>
                  <a:gd name="T4" fmla="*/ 1 w 7"/>
                  <a:gd name="T5" fmla="*/ 3 h 3"/>
                </a:gdLst>
                <a:ahLst/>
                <a:cxnLst>
                  <a:cxn ang="0">
                    <a:pos x="T0" y="T1"/>
                  </a:cxn>
                  <a:cxn ang="0">
                    <a:pos x="T2" y="T3"/>
                  </a:cxn>
                  <a:cxn ang="0">
                    <a:pos x="T4" y="T5"/>
                  </a:cxn>
                </a:cxnLst>
                <a:rect l="0" t="0" r="r" b="b"/>
                <a:pathLst>
                  <a:path w="7" h="3">
                    <a:moveTo>
                      <a:pt x="1" y="3"/>
                    </a:moveTo>
                    <a:cubicBezTo>
                      <a:pt x="0" y="1"/>
                      <a:pt x="4" y="2"/>
                      <a:pt x="6" y="0"/>
                    </a:cubicBezTo>
                    <a:cubicBezTo>
                      <a:pt x="7" y="1"/>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0" name="Freeform 364"/>
              <p:cNvSpPr/>
              <p:nvPr/>
            </p:nvSpPr>
            <p:spPr bwMode="auto">
              <a:xfrm>
                <a:off x="9020" y="3543"/>
                <a:ext cx="15" cy="10"/>
              </a:xfrm>
              <a:custGeom>
                <a:avLst/>
                <a:gdLst>
                  <a:gd name="T0" fmla="*/ 0 w 8"/>
                  <a:gd name="T1" fmla="*/ 4 h 5"/>
                  <a:gd name="T2" fmla="*/ 7 w 8"/>
                  <a:gd name="T3" fmla="*/ 0 h 5"/>
                  <a:gd name="T4" fmla="*/ 5 w 8"/>
                  <a:gd name="T5" fmla="*/ 4 h 5"/>
                  <a:gd name="T6" fmla="*/ 0 w 8"/>
                  <a:gd name="T7" fmla="*/ 4 h 5"/>
                </a:gdLst>
                <a:ahLst/>
                <a:cxnLst>
                  <a:cxn ang="0">
                    <a:pos x="T0" y="T1"/>
                  </a:cxn>
                  <a:cxn ang="0">
                    <a:pos x="T2" y="T3"/>
                  </a:cxn>
                  <a:cxn ang="0">
                    <a:pos x="T4" y="T5"/>
                  </a:cxn>
                  <a:cxn ang="0">
                    <a:pos x="T6" y="T7"/>
                  </a:cxn>
                </a:cxnLst>
                <a:rect l="0" t="0" r="r" b="b"/>
                <a:pathLst>
                  <a:path w="8" h="5">
                    <a:moveTo>
                      <a:pt x="0" y="4"/>
                    </a:moveTo>
                    <a:cubicBezTo>
                      <a:pt x="2" y="3"/>
                      <a:pt x="4" y="2"/>
                      <a:pt x="7" y="0"/>
                    </a:cubicBezTo>
                    <a:cubicBezTo>
                      <a:pt x="8" y="1"/>
                      <a:pt x="3" y="2"/>
                      <a:pt x="5" y="4"/>
                    </a:cubicBezTo>
                    <a:cubicBezTo>
                      <a:pt x="3" y="5"/>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1" name="Freeform 365"/>
              <p:cNvSpPr/>
              <p:nvPr/>
            </p:nvSpPr>
            <p:spPr bwMode="auto">
              <a:xfrm>
                <a:off x="8991" y="3489"/>
                <a:ext cx="10" cy="6"/>
              </a:xfrm>
              <a:custGeom>
                <a:avLst/>
                <a:gdLst>
                  <a:gd name="T0" fmla="*/ 0 w 5"/>
                  <a:gd name="T1" fmla="*/ 3 h 3"/>
                  <a:gd name="T2" fmla="*/ 2 w 5"/>
                  <a:gd name="T3" fmla="*/ 1 h 3"/>
                  <a:gd name="T4" fmla="*/ 0 w 5"/>
                  <a:gd name="T5" fmla="*/ 3 h 3"/>
                </a:gdLst>
                <a:ahLst/>
                <a:cxnLst>
                  <a:cxn ang="0">
                    <a:pos x="T0" y="T1"/>
                  </a:cxn>
                  <a:cxn ang="0">
                    <a:pos x="T2" y="T3"/>
                  </a:cxn>
                  <a:cxn ang="0">
                    <a:pos x="T4" y="T5"/>
                  </a:cxn>
                </a:cxnLst>
                <a:rect l="0" t="0" r="r" b="b"/>
                <a:pathLst>
                  <a:path w="5" h="3">
                    <a:moveTo>
                      <a:pt x="0" y="3"/>
                    </a:moveTo>
                    <a:cubicBezTo>
                      <a:pt x="0" y="2"/>
                      <a:pt x="2" y="2"/>
                      <a:pt x="2" y="1"/>
                    </a:cubicBezTo>
                    <a:cubicBezTo>
                      <a:pt x="5" y="0"/>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2" name="Freeform 366"/>
              <p:cNvSpPr/>
              <p:nvPr/>
            </p:nvSpPr>
            <p:spPr bwMode="auto">
              <a:xfrm>
                <a:off x="9016" y="3524"/>
                <a:ext cx="10" cy="6"/>
              </a:xfrm>
              <a:custGeom>
                <a:avLst/>
                <a:gdLst>
                  <a:gd name="T0" fmla="*/ 1 w 5"/>
                  <a:gd name="T1" fmla="*/ 3 h 3"/>
                  <a:gd name="T2" fmla="*/ 3 w 5"/>
                  <a:gd name="T3" fmla="*/ 1 h 3"/>
                  <a:gd name="T4" fmla="*/ 5 w 5"/>
                  <a:gd name="T5" fmla="*/ 1 h 3"/>
                  <a:gd name="T6" fmla="*/ 1 w 5"/>
                  <a:gd name="T7" fmla="*/ 3 h 3"/>
                </a:gdLst>
                <a:ahLst/>
                <a:cxnLst>
                  <a:cxn ang="0">
                    <a:pos x="T0" y="T1"/>
                  </a:cxn>
                  <a:cxn ang="0">
                    <a:pos x="T2" y="T3"/>
                  </a:cxn>
                  <a:cxn ang="0">
                    <a:pos x="T4" y="T5"/>
                  </a:cxn>
                  <a:cxn ang="0">
                    <a:pos x="T6" y="T7"/>
                  </a:cxn>
                </a:cxnLst>
                <a:rect l="0" t="0" r="r" b="b"/>
                <a:pathLst>
                  <a:path w="5" h="3">
                    <a:moveTo>
                      <a:pt x="1" y="3"/>
                    </a:moveTo>
                    <a:cubicBezTo>
                      <a:pt x="0" y="2"/>
                      <a:pt x="5" y="2"/>
                      <a:pt x="3" y="1"/>
                    </a:cubicBezTo>
                    <a:cubicBezTo>
                      <a:pt x="4" y="0"/>
                      <a:pt x="4" y="1"/>
                      <a:pt x="5" y="1"/>
                    </a:cubicBezTo>
                    <a:cubicBezTo>
                      <a:pt x="5" y="2"/>
                      <a:pt x="3"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3" name="Freeform 367"/>
              <p:cNvSpPr/>
              <p:nvPr/>
            </p:nvSpPr>
            <p:spPr bwMode="auto">
              <a:xfrm>
                <a:off x="9041" y="3558"/>
                <a:ext cx="9" cy="8"/>
              </a:xfrm>
              <a:custGeom>
                <a:avLst/>
                <a:gdLst>
                  <a:gd name="T0" fmla="*/ 1 w 5"/>
                  <a:gd name="T1" fmla="*/ 4 h 4"/>
                  <a:gd name="T2" fmla="*/ 0 w 5"/>
                  <a:gd name="T3" fmla="*/ 2 h 4"/>
                  <a:gd name="T4" fmla="*/ 5 w 5"/>
                  <a:gd name="T5" fmla="*/ 1 h 4"/>
                  <a:gd name="T6" fmla="*/ 1 w 5"/>
                  <a:gd name="T7" fmla="*/ 4 h 4"/>
                </a:gdLst>
                <a:ahLst/>
                <a:cxnLst>
                  <a:cxn ang="0">
                    <a:pos x="T0" y="T1"/>
                  </a:cxn>
                  <a:cxn ang="0">
                    <a:pos x="T2" y="T3"/>
                  </a:cxn>
                  <a:cxn ang="0">
                    <a:pos x="T4" y="T5"/>
                  </a:cxn>
                  <a:cxn ang="0">
                    <a:pos x="T6" y="T7"/>
                  </a:cxn>
                </a:cxnLst>
                <a:rect l="0" t="0" r="r" b="b"/>
                <a:pathLst>
                  <a:path w="5" h="4">
                    <a:moveTo>
                      <a:pt x="1" y="4"/>
                    </a:moveTo>
                    <a:cubicBezTo>
                      <a:pt x="0" y="2"/>
                      <a:pt x="0" y="2"/>
                      <a:pt x="0" y="2"/>
                    </a:cubicBezTo>
                    <a:cubicBezTo>
                      <a:pt x="2" y="1"/>
                      <a:pt x="4" y="0"/>
                      <a:pt x="5" y="1"/>
                    </a:cubicBezTo>
                    <a:cubicBezTo>
                      <a:pt x="5" y="2"/>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4" name="Freeform 368"/>
              <p:cNvSpPr/>
              <p:nvPr/>
            </p:nvSpPr>
            <p:spPr bwMode="auto">
              <a:xfrm>
                <a:off x="9043" y="3554"/>
                <a:ext cx="15" cy="6"/>
              </a:xfrm>
              <a:custGeom>
                <a:avLst/>
                <a:gdLst>
                  <a:gd name="T0" fmla="*/ 1 w 8"/>
                  <a:gd name="T1" fmla="*/ 3 h 3"/>
                  <a:gd name="T2" fmla="*/ 6 w 8"/>
                  <a:gd name="T3" fmla="*/ 0 h 3"/>
                  <a:gd name="T4" fmla="*/ 8 w 8"/>
                  <a:gd name="T5" fmla="*/ 1 h 3"/>
                  <a:gd name="T6" fmla="*/ 1 w 8"/>
                  <a:gd name="T7" fmla="*/ 3 h 3"/>
                </a:gdLst>
                <a:ahLst/>
                <a:cxnLst>
                  <a:cxn ang="0">
                    <a:pos x="T0" y="T1"/>
                  </a:cxn>
                  <a:cxn ang="0">
                    <a:pos x="T2" y="T3"/>
                  </a:cxn>
                  <a:cxn ang="0">
                    <a:pos x="T4" y="T5"/>
                  </a:cxn>
                  <a:cxn ang="0">
                    <a:pos x="T6" y="T7"/>
                  </a:cxn>
                </a:cxnLst>
                <a:rect l="0" t="0" r="r" b="b"/>
                <a:pathLst>
                  <a:path w="8" h="3">
                    <a:moveTo>
                      <a:pt x="1" y="3"/>
                    </a:moveTo>
                    <a:cubicBezTo>
                      <a:pt x="0" y="0"/>
                      <a:pt x="4" y="2"/>
                      <a:pt x="6" y="0"/>
                    </a:cubicBezTo>
                    <a:cubicBezTo>
                      <a:pt x="7" y="1"/>
                      <a:pt x="8" y="0"/>
                      <a:pt x="8" y="1"/>
                    </a:cubicBezTo>
                    <a:cubicBezTo>
                      <a:pt x="6" y="1"/>
                      <a:pt x="4"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5" name="Freeform 369"/>
              <p:cNvSpPr/>
              <p:nvPr/>
            </p:nvSpPr>
            <p:spPr bwMode="auto">
              <a:xfrm>
                <a:off x="8972" y="3413"/>
                <a:ext cx="17" cy="9"/>
              </a:xfrm>
              <a:custGeom>
                <a:avLst/>
                <a:gdLst>
                  <a:gd name="T0" fmla="*/ 1 w 9"/>
                  <a:gd name="T1" fmla="*/ 4 h 5"/>
                  <a:gd name="T2" fmla="*/ 4 w 9"/>
                  <a:gd name="T3" fmla="*/ 0 h 5"/>
                  <a:gd name="T4" fmla="*/ 8 w 9"/>
                  <a:gd name="T5" fmla="*/ 1 h 5"/>
                  <a:gd name="T6" fmla="*/ 9 w 9"/>
                  <a:gd name="T7" fmla="*/ 3 h 5"/>
                  <a:gd name="T8" fmla="*/ 6 w 9"/>
                  <a:gd name="T9" fmla="*/ 4 h 5"/>
                  <a:gd name="T10" fmla="*/ 3 w 9"/>
                  <a:gd name="T11" fmla="*/ 5 h 5"/>
                  <a:gd name="T12" fmla="*/ 1 w 9"/>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9" h="5">
                    <a:moveTo>
                      <a:pt x="1" y="4"/>
                    </a:moveTo>
                    <a:cubicBezTo>
                      <a:pt x="0" y="2"/>
                      <a:pt x="4" y="1"/>
                      <a:pt x="4" y="0"/>
                    </a:cubicBezTo>
                    <a:cubicBezTo>
                      <a:pt x="6" y="0"/>
                      <a:pt x="6" y="1"/>
                      <a:pt x="8" y="1"/>
                    </a:cubicBezTo>
                    <a:cubicBezTo>
                      <a:pt x="9" y="3"/>
                      <a:pt x="9" y="3"/>
                      <a:pt x="9" y="3"/>
                    </a:cubicBezTo>
                    <a:cubicBezTo>
                      <a:pt x="8" y="3"/>
                      <a:pt x="5" y="2"/>
                      <a:pt x="6" y="4"/>
                    </a:cubicBezTo>
                    <a:cubicBezTo>
                      <a:pt x="5" y="4"/>
                      <a:pt x="5" y="4"/>
                      <a:pt x="3" y="5"/>
                    </a:cubicBezTo>
                    <a:cubicBezTo>
                      <a:pt x="1" y="5"/>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6" name="Freeform 370"/>
              <p:cNvSpPr/>
              <p:nvPr/>
            </p:nvSpPr>
            <p:spPr bwMode="auto">
              <a:xfrm>
                <a:off x="9031" y="3520"/>
                <a:ext cx="10" cy="6"/>
              </a:xfrm>
              <a:custGeom>
                <a:avLst/>
                <a:gdLst>
                  <a:gd name="T0" fmla="*/ 1 w 5"/>
                  <a:gd name="T1" fmla="*/ 3 h 3"/>
                  <a:gd name="T2" fmla="*/ 0 w 5"/>
                  <a:gd name="T3" fmla="*/ 2 h 3"/>
                  <a:gd name="T4" fmla="*/ 2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0" y="2"/>
                      <a:pt x="0" y="2"/>
                      <a:pt x="0" y="2"/>
                    </a:cubicBezTo>
                    <a:cubicBezTo>
                      <a:pt x="1" y="2"/>
                      <a:pt x="3" y="1"/>
                      <a:pt x="2" y="0"/>
                    </a:cubicBezTo>
                    <a:cubicBezTo>
                      <a:pt x="5" y="0"/>
                      <a:pt x="3"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7" name="Freeform 371"/>
              <p:cNvSpPr/>
              <p:nvPr/>
            </p:nvSpPr>
            <p:spPr bwMode="auto">
              <a:xfrm>
                <a:off x="9014" y="3478"/>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1" y="0"/>
                      <a:pt x="4" y="0"/>
                      <a:pt x="5"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8" name="Freeform 372"/>
              <p:cNvSpPr/>
              <p:nvPr/>
            </p:nvSpPr>
            <p:spPr bwMode="auto">
              <a:xfrm>
                <a:off x="9041" y="3514"/>
                <a:ext cx="7" cy="6"/>
              </a:xfrm>
              <a:custGeom>
                <a:avLst/>
                <a:gdLst>
                  <a:gd name="T0" fmla="*/ 0 w 4"/>
                  <a:gd name="T1" fmla="*/ 3 h 3"/>
                  <a:gd name="T2" fmla="*/ 3 w 4"/>
                  <a:gd name="T3" fmla="*/ 0 h 3"/>
                  <a:gd name="T4" fmla="*/ 0 w 4"/>
                  <a:gd name="T5" fmla="*/ 3 h 3"/>
                </a:gdLst>
                <a:ahLst/>
                <a:cxnLst>
                  <a:cxn ang="0">
                    <a:pos x="T0" y="T1"/>
                  </a:cxn>
                  <a:cxn ang="0">
                    <a:pos x="T2" y="T3"/>
                  </a:cxn>
                  <a:cxn ang="0">
                    <a:pos x="T4" y="T5"/>
                  </a:cxn>
                </a:cxnLst>
                <a:rect l="0" t="0" r="r" b="b"/>
                <a:pathLst>
                  <a:path w="4" h="3">
                    <a:moveTo>
                      <a:pt x="0" y="3"/>
                    </a:moveTo>
                    <a:cubicBezTo>
                      <a:pt x="1" y="2"/>
                      <a:pt x="1" y="1"/>
                      <a:pt x="3" y="0"/>
                    </a:cubicBezTo>
                    <a:cubicBezTo>
                      <a:pt x="4"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9" name="Freeform 373"/>
              <p:cNvSpPr/>
              <p:nvPr/>
            </p:nvSpPr>
            <p:spPr bwMode="auto">
              <a:xfrm>
                <a:off x="9087" y="3585"/>
                <a:ext cx="9" cy="8"/>
              </a:xfrm>
              <a:custGeom>
                <a:avLst/>
                <a:gdLst>
                  <a:gd name="T0" fmla="*/ 0 w 5"/>
                  <a:gd name="T1" fmla="*/ 2 h 4"/>
                  <a:gd name="T2" fmla="*/ 3 w 5"/>
                  <a:gd name="T3" fmla="*/ 0 h 4"/>
                  <a:gd name="T4" fmla="*/ 5 w 5"/>
                  <a:gd name="T5" fmla="*/ 2 h 4"/>
                  <a:gd name="T6" fmla="*/ 2 w 5"/>
                  <a:gd name="T7" fmla="*/ 4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2" y="3"/>
                      <a:pt x="3" y="2"/>
                      <a:pt x="3" y="0"/>
                    </a:cubicBezTo>
                    <a:cubicBezTo>
                      <a:pt x="4" y="0"/>
                      <a:pt x="4" y="1"/>
                      <a:pt x="5" y="2"/>
                    </a:cubicBezTo>
                    <a:cubicBezTo>
                      <a:pt x="3" y="2"/>
                      <a:pt x="2" y="3"/>
                      <a:pt x="2" y="4"/>
                    </a:cubicBezTo>
                    <a:cubicBezTo>
                      <a:pt x="0" y="4"/>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0" name="Freeform 374"/>
              <p:cNvSpPr/>
              <p:nvPr/>
            </p:nvSpPr>
            <p:spPr bwMode="auto">
              <a:xfrm>
                <a:off x="9029" y="3472"/>
                <a:ext cx="12" cy="6"/>
              </a:xfrm>
              <a:custGeom>
                <a:avLst/>
                <a:gdLst>
                  <a:gd name="T0" fmla="*/ 0 w 6"/>
                  <a:gd name="T1" fmla="*/ 1 h 3"/>
                  <a:gd name="T2" fmla="*/ 2 w 6"/>
                  <a:gd name="T3" fmla="*/ 3 h 3"/>
                  <a:gd name="T4" fmla="*/ 0 w 6"/>
                  <a:gd name="T5" fmla="*/ 1 h 3"/>
                </a:gdLst>
                <a:ahLst/>
                <a:cxnLst>
                  <a:cxn ang="0">
                    <a:pos x="T0" y="T1"/>
                  </a:cxn>
                  <a:cxn ang="0">
                    <a:pos x="T2" y="T3"/>
                  </a:cxn>
                  <a:cxn ang="0">
                    <a:pos x="T4" y="T5"/>
                  </a:cxn>
                </a:cxnLst>
                <a:rect l="0" t="0" r="r" b="b"/>
                <a:pathLst>
                  <a:path w="6" h="3">
                    <a:moveTo>
                      <a:pt x="0" y="1"/>
                    </a:moveTo>
                    <a:cubicBezTo>
                      <a:pt x="1" y="0"/>
                      <a:pt x="6" y="2"/>
                      <a:pt x="2" y="3"/>
                    </a:cubicBezTo>
                    <a:cubicBezTo>
                      <a:pt x="2"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1" name="Freeform 375"/>
              <p:cNvSpPr/>
              <p:nvPr/>
            </p:nvSpPr>
            <p:spPr bwMode="auto">
              <a:xfrm>
                <a:off x="9052" y="3509"/>
                <a:ext cx="6" cy="7"/>
              </a:xfrm>
              <a:custGeom>
                <a:avLst/>
                <a:gdLst>
                  <a:gd name="T0" fmla="*/ 0 w 3"/>
                  <a:gd name="T1" fmla="*/ 0 h 4"/>
                  <a:gd name="T2" fmla="*/ 2 w 3"/>
                  <a:gd name="T3" fmla="*/ 0 h 4"/>
                  <a:gd name="T4" fmla="*/ 3 w 3"/>
                  <a:gd name="T5" fmla="*/ 0 h 4"/>
                  <a:gd name="T6" fmla="*/ 3 w 3"/>
                  <a:gd name="T7" fmla="*/ 4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2" y="0"/>
                      <a:pt x="2" y="0"/>
                      <a:pt x="2" y="0"/>
                    </a:cubicBezTo>
                    <a:cubicBezTo>
                      <a:pt x="2" y="0"/>
                      <a:pt x="2" y="0"/>
                      <a:pt x="3" y="0"/>
                    </a:cubicBezTo>
                    <a:cubicBezTo>
                      <a:pt x="2" y="2"/>
                      <a:pt x="2" y="2"/>
                      <a:pt x="3" y="4"/>
                    </a:cubicBezTo>
                    <a:cubicBezTo>
                      <a:pt x="0" y="4"/>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2" name="Freeform 376"/>
              <p:cNvSpPr/>
              <p:nvPr/>
            </p:nvSpPr>
            <p:spPr bwMode="auto">
              <a:xfrm>
                <a:off x="9108" y="3587"/>
                <a:ext cx="13" cy="13"/>
              </a:xfrm>
              <a:custGeom>
                <a:avLst/>
                <a:gdLst>
                  <a:gd name="T0" fmla="*/ 2 w 7"/>
                  <a:gd name="T1" fmla="*/ 7 h 7"/>
                  <a:gd name="T2" fmla="*/ 0 w 7"/>
                  <a:gd name="T3" fmla="*/ 3 h 7"/>
                  <a:gd name="T4" fmla="*/ 2 w 7"/>
                  <a:gd name="T5" fmla="*/ 7 h 7"/>
                </a:gdLst>
                <a:ahLst/>
                <a:cxnLst>
                  <a:cxn ang="0">
                    <a:pos x="T0" y="T1"/>
                  </a:cxn>
                  <a:cxn ang="0">
                    <a:pos x="T2" y="T3"/>
                  </a:cxn>
                  <a:cxn ang="0">
                    <a:pos x="T4" y="T5"/>
                  </a:cxn>
                </a:cxnLst>
                <a:rect l="0" t="0" r="r" b="b"/>
                <a:pathLst>
                  <a:path w="7" h="7">
                    <a:moveTo>
                      <a:pt x="2" y="7"/>
                    </a:moveTo>
                    <a:cubicBezTo>
                      <a:pt x="2" y="6"/>
                      <a:pt x="2" y="3"/>
                      <a:pt x="0" y="3"/>
                    </a:cubicBezTo>
                    <a:cubicBezTo>
                      <a:pt x="1" y="0"/>
                      <a:pt x="7" y="6"/>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3" name="Freeform 377"/>
              <p:cNvSpPr/>
              <p:nvPr/>
            </p:nvSpPr>
            <p:spPr bwMode="auto">
              <a:xfrm>
                <a:off x="9085" y="3531"/>
                <a:ext cx="7" cy="4"/>
              </a:xfrm>
              <a:custGeom>
                <a:avLst/>
                <a:gdLst>
                  <a:gd name="T0" fmla="*/ 0 w 4"/>
                  <a:gd name="T1" fmla="*/ 2 h 2"/>
                  <a:gd name="T2" fmla="*/ 3 w 4"/>
                  <a:gd name="T3" fmla="*/ 0 h 2"/>
                  <a:gd name="T4" fmla="*/ 4 w 4"/>
                  <a:gd name="T5" fmla="*/ 2 h 2"/>
                  <a:gd name="T6" fmla="*/ 0 w 4"/>
                  <a:gd name="T7" fmla="*/ 2 h 2"/>
                </a:gdLst>
                <a:ahLst/>
                <a:cxnLst>
                  <a:cxn ang="0">
                    <a:pos x="T0" y="T1"/>
                  </a:cxn>
                  <a:cxn ang="0">
                    <a:pos x="T2" y="T3"/>
                  </a:cxn>
                  <a:cxn ang="0">
                    <a:pos x="T4" y="T5"/>
                  </a:cxn>
                  <a:cxn ang="0">
                    <a:pos x="T6" y="T7"/>
                  </a:cxn>
                </a:cxnLst>
                <a:rect l="0" t="0" r="r" b="b"/>
                <a:pathLst>
                  <a:path w="4" h="2">
                    <a:moveTo>
                      <a:pt x="0" y="2"/>
                    </a:moveTo>
                    <a:cubicBezTo>
                      <a:pt x="0" y="1"/>
                      <a:pt x="2" y="1"/>
                      <a:pt x="3" y="0"/>
                    </a:cubicBezTo>
                    <a:cubicBezTo>
                      <a:pt x="4" y="1"/>
                      <a:pt x="3" y="1"/>
                      <a:pt x="4" y="2"/>
                    </a:cubicBezTo>
                    <a:cubicBezTo>
                      <a:pt x="3"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4" name="Freeform 378"/>
              <p:cNvSpPr/>
              <p:nvPr/>
            </p:nvSpPr>
            <p:spPr bwMode="auto">
              <a:xfrm>
                <a:off x="9064" y="3486"/>
                <a:ext cx="13" cy="7"/>
              </a:xfrm>
              <a:custGeom>
                <a:avLst/>
                <a:gdLst>
                  <a:gd name="T0" fmla="*/ 1 w 7"/>
                  <a:gd name="T1" fmla="*/ 4 h 4"/>
                  <a:gd name="T2" fmla="*/ 3 w 7"/>
                  <a:gd name="T3" fmla="*/ 1 h 4"/>
                  <a:gd name="T4" fmla="*/ 7 w 7"/>
                  <a:gd name="T5" fmla="*/ 1 h 4"/>
                  <a:gd name="T6" fmla="*/ 1 w 7"/>
                  <a:gd name="T7" fmla="*/ 4 h 4"/>
                </a:gdLst>
                <a:ahLst/>
                <a:cxnLst>
                  <a:cxn ang="0">
                    <a:pos x="T0" y="T1"/>
                  </a:cxn>
                  <a:cxn ang="0">
                    <a:pos x="T2" y="T3"/>
                  </a:cxn>
                  <a:cxn ang="0">
                    <a:pos x="T4" y="T5"/>
                  </a:cxn>
                  <a:cxn ang="0">
                    <a:pos x="T6" y="T7"/>
                  </a:cxn>
                </a:cxnLst>
                <a:rect l="0" t="0" r="r" b="b"/>
                <a:pathLst>
                  <a:path w="7" h="4">
                    <a:moveTo>
                      <a:pt x="1" y="4"/>
                    </a:moveTo>
                    <a:cubicBezTo>
                      <a:pt x="0" y="3"/>
                      <a:pt x="2" y="2"/>
                      <a:pt x="3" y="1"/>
                    </a:cubicBezTo>
                    <a:cubicBezTo>
                      <a:pt x="5" y="0"/>
                      <a:pt x="6" y="1"/>
                      <a:pt x="7" y="1"/>
                    </a:cubicBezTo>
                    <a:cubicBezTo>
                      <a:pt x="6" y="2"/>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5" name="Freeform 379"/>
              <p:cNvSpPr/>
              <p:nvPr/>
            </p:nvSpPr>
            <p:spPr bwMode="auto">
              <a:xfrm>
                <a:off x="9205" y="3752"/>
                <a:ext cx="16" cy="13"/>
              </a:xfrm>
              <a:custGeom>
                <a:avLst/>
                <a:gdLst>
                  <a:gd name="T0" fmla="*/ 2 w 8"/>
                  <a:gd name="T1" fmla="*/ 3 h 7"/>
                  <a:gd name="T2" fmla="*/ 2 w 8"/>
                  <a:gd name="T3" fmla="*/ 3 h 7"/>
                  <a:gd name="T4" fmla="*/ 8 w 8"/>
                  <a:gd name="T5" fmla="*/ 4 h 7"/>
                  <a:gd name="T6" fmla="*/ 0 w 8"/>
                  <a:gd name="T7" fmla="*/ 7 h 7"/>
                  <a:gd name="T8" fmla="*/ 0 w 8"/>
                  <a:gd name="T9" fmla="*/ 3 h 7"/>
                  <a:gd name="T10" fmla="*/ 2 w 8"/>
                  <a:gd name="T11" fmla="*/ 3 h 7"/>
                </a:gdLst>
                <a:ahLst/>
                <a:cxnLst>
                  <a:cxn ang="0">
                    <a:pos x="T0" y="T1"/>
                  </a:cxn>
                  <a:cxn ang="0">
                    <a:pos x="T2" y="T3"/>
                  </a:cxn>
                  <a:cxn ang="0">
                    <a:pos x="T4" y="T5"/>
                  </a:cxn>
                  <a:cxn ang="0">
                    <a:pos x="T6" y="T7"/>
                  </a:cxn>
                  <a:cxn ang="0">
                    <a:pos x="T8" y="T9"/>
                  </a:cxn>
                  <a:cxn ang="0">
                    <a:pos x="T10" y="T11"/>
                  </a:cxn>
                </a:cxnLst>
                <a:rect l="0" t="0" r="r" b="b"/>
                <a:pathLst>
                  <a:path w="8" h="7">
                    <a:moveTo>
                      <a:pt x="2" y="3"/>
                    </a:moveTo>
                    <a:cubicBezTo>
                      <a:pt x="3" y="3"/>
                      <a:pt x="2" y="3"/>
                      <a:pt x="2" y="3"/>
                    </a:cubicBezTo>
                    <a:cubicBezTo>
                      <a:pt x="2" y="0"/>
                      <a:pt x="7" y="2"/>
                      <a:pt x="8" y="4"/>
                    </a:cubicBezTo>
                    <a:cubicBezTo>
                      <a:pt x="5" y="5"/>
                      <a:pt x="2" y="4"/>
                      <a:pt x="0" y="7"/>
                    </a:cubicBezTo>
                    <a:cubicBezTo>
                      <a:pt x="0" y="5"/>
                      <a:pt x="2" y="5"/>
                      <a:pt x="0" y="3"/>
                    </a:cubicBezTo>
                    <a:cubicBezTo>
                      <a:pt x="1" y="3"/>
                      <a:pt x="1"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6" name="Freeform 380"/>
              <p:cNvSpPr/>
              <p:nvPr/>
            </p:nvSpPr>
            <p:spPr bwMode="auto">
              <a:xfrm>
                <a:off x="9083" y="3503"/>
                <a:ext cx="8" cy="6"/>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0" y="2"/>
                      <a:pt x="2" y="1"/>
                      <a:pt x="4" y="0"/>
                    </a:cubicBezTo>
                    <a:cubicBezTo>
                      <a:pt x="4"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7" name="Freeform 381"/>
              <p:cNvSpPr/>
              <p:nvPr/>
            </p:nvSpPr>
            <p:spPr bwMode="auto">
              <a:xfrm>
                <a:off x="9135" y="3589"/>
                <a:ext cx="9" cy="6"/>
              </a:xfrm>
              <a:custGeom>
                <a:avLst/>
                <a:gdLst>
                  <a:gd name="T0" fmla="*/ 0 w 5"/>
                  <a:gd name="T1" fmla="*/ 2 h 3"/>
                  <a:gd name="T2" fmla="*/ 5 w 5"/>
                  <a:gd name="T3" fmla="*/ 2 h 3"/>
                  <a:gd name="T4" fmla="*/ 0 w 5"/>
                  <a:gd name="T5" fmla="*/ 2 h 3"/>
                </a:gdLst>
                <a:ahLst/>
                <a:cxnLst>
                  <a:cxn ang="0">
                    <a:pos x="T0" y="T1"/>
                  </a:cxn>
                  <a:cxn ang="0">
                    <a:pos x="T2" y="T3"/>
                  </a:cxn>
                  <a:cxn ang="0">
                    <a:pos x="T4" y="T5"/>
                  </a:cxn>
                </a:cxnLst>
                <a:rect l="0" t="0" r="r" b="b"/>
                <a:pathLst>
                  <a:path w="5" h="3">
                    <a:moveTo>
                      <a:pt x="0" y="2"/>
                    </a:moveTo>
                    <a:cubicBezTo>
                      <a:pt x="0" y="1"/>
                      <a:pt x="5" y="0"/>
                      <a:pt x="5" y="2"/>
                    </a:cubicBezTo>
                    <a:cubicBezTo>
                      <a:pt x="3" y="3"/>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8" name="Freeform 382"/>
              <p:cNvSpPr/>
              <p:nvPr/>
            </p:nvSpPr>
            <p:spPr bwMode="auto">
              <a:xfrm>
                <a:off x="9106" y="3522"/>
                <a:ext cx="36" cy="9"/>
              </a:xfrm>
              <a:custGeom>
                <a:avLst/>
                <a:gdLst>
                  <a:gd name="T0" fmla="*/ 0 w 19"/>
                  <a:gd name="T1" fmla="*/ 5 h 5"/>
                  <a:gd name="T2" fmla="*/ 19 w 19"/>
                  <a:gd name="T3" fmla="*/ 0 h 5"/>
                  <a:gd name="T4" fmla="*/ 0 w 19"/>
                  <a:gd name="T5" fmla="*/ 5 h 5"/>
                </a:gdLst>
                <a:ahLst/>
                <a:cxnLst>
                  <a:cxn ang="0">
                    <a:pos x="T0" y="T1"/>
                  </a:cxn>
                  <a:cxn ang="0">
                    <a:pos x="T2" y="T3"/>
                  </a:cxn>
                  <a:cxn ang="0">
                    <a:pos x="T4" y="T5"/>
                  </a:cxn>
                </a:cxnLst>
                <a:rect l="0" t="0" r="r" b="b"/>
                <a:pathLst>
                  <a:path w="19" h="5">
                    <a:moveTo>
                      <a:pt x="0" y="5"/>
                    </a:moveTo>
                    <a:cubicBezTo>
                      <a:pt x="6" y="1"/>
                      <a:pt x="14" y="0"/>
                      <a:pt x="19" y="0"/>
                    </a:cubicBezTo>
                    <a:cubicBezTo>
                      <a:pt x="14" y="2"/>
                      <a:pt x="7" y="2"/>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9" name="Freeform 383"/>
              <p:cNvSpPr/>
              <p:nvPr/>
            </p:nvSpPr>
            <p:spPr bwMode="auto">
              <a:xfrm>
                <a:off x="9255" y="3805"/>
                <a:ext cx="10" cy="8"/>
              </a:xfrm>
              <a:custGeom>
                <a:avLst/>
                <a:gdLst>
                  <a:gd name="T0" fmla="*/ 0 w 5"/>
                  <a:gd name="T1" fmla="*/ 2 h 4"/>
                  <a:gd name="T2" fmla="*/ 5 w 5"/>
                  <a:gd name="T3" fmla="*/ 2 h 4"/>
                  <a:gd name="T4" fmla="*/ 0 w 5"/>
                  <a:gd name="T5" fmla="*/ 2 h 4"/>
                </a:gdLst>
                <a:ahLst/>
                <a:cxnLst>
                  <a:cxn ang="0">
                    <a:pos x="T0" y="T1"/>
                  </a:cxn>
                  <a:cxn ang="0">
                    <a:pos x="T2" y="T3"/>
                  </a:cxn>
                  <a:cxn ang="0">
                    <a:pos x="T4" y="T5"/>
                  </a:cxn>
                </a:cxnLst>
                <a:rect l="0" t="0" r="r" b="b"/>
                <a:pathLst>
                  <a:path w="5" h="4">
                    <a:moveTo>
                      <a:pt x="0" y="2"/>
                    </a:moveTo>
                    <a:cubicBezTo>
                      <a:pt x="1" y="0"/>
                      <a:pt x="5" y="0"/>
                      <a:pt x="5" y="2"/>
                    </a:cubicBezTo>
                    <a:cubicBezTo>
                      <a:pt x="2" y="4"/>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0" name="Freeform 384"/>
              <p:cNvSpPr/>
              <p:nvPr/>
            </p:nvSpPr>
            <p:spPr bwMode="auto">
              <a:xfrm>
                <a:off x="9165" y="3616"/>
                <a:ext cx="21" cy="11"/>
              </a:xfrm>
              <a:custGeom>
                <a:avLst/>
                <a:gdLst>
                  <a:gd name="T0" fmla="*/ 4 w 11"/>
                  <a:gd name="T1" fmla="*/ 2 h 6"/>
                  <a:gd name="T2" fmla="*/ 9 w 11"/>
                  <a:gd name="T3" fmla="*/ 0 h 6"/>
                  <a:gd name="T4" fmla="*/ 11 w 11"/>
                  <a:gd name="T5" fmla="*/ 3 h 6"/>
                  <a:gd name="T6" fmla="*/ 2 w 11"/>
                  <a:gd name="T7" fmla="*/ 6 h 6"/>
                  <a:gd name="T8" fmla="*/ 4 w 11"/>
                  <a:gd name="T9" fmla="*/ 2 h 6"/>
                </a:gdLst>
                <a:ahLst/>
                <a:cxnLst>
                  <a:cxn ang="0">
                    <a:pos x="T0" y="T1"/>
                  </a:cxn>
                  <a:cxn ang="0">
                    <a:pos x="T2" y="T3"/>
                  </a:cxn>
                  <a:cxn ang="0">
                    <a:pos x="T4" y="T5"/>
                  </a:cxn>
                  <a:cxn ang="0">
                    <a:pos x="T6" y="T7"/>
                  </a:cxn>
                  <a:cxn ang="0">
                    <a:pos x="T8" y="T9"/>
                  </a:cxn>
                </a:cxnLst>
                <a:rect l="0" t="0" r="r" b="b"/>
                <a:pathLst>
                  <a:path w="11" h="6">
                    <a:moveTo>
                      <a:pt x="4" y="2"/>
                    </a:moveTo>
                    <a:cubicBezTo>
                      <a:pt x="6" y="1"/>
                      <a:pt x="8" y="2"/>
                      <a:pt x="9" y="0"/>
                    </a:cubicBezTo>
                    <a:cubicBezTo>
                      <a:pt x="10" y="1"/>
                      <a:pt x="11" y="1"/>
                      <a:pt x="11" y="3"/>
                    </a:cubicBezTo>
                    <a:cubicBezTo>
                      <a:pt x="7" y="1"/>
                      <a:pt x="4" y="4"/>
                      <a:pt x="2" y="6"/>
                    </a:cubicBezTo>
                    <a:cubicBezTo>
                      <a:pt x="0" y="5"/>
                      <a:pt x="5" y="4"/>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1" name="Freeform 385"/>
              <p:cNvSpPr/>
              <p:nvPr/>
            </p:nvSpPr>
            <p:spPr bwMode="auto">
              <a:xfrm>
                <a:off x="9169" y="3612"/>
                <a:ext cx="6" cy="6"/>
              </a:xfrm>
              <a:custGeom>
                <a:avLst/>
                <a:gdLst>
                  <a:gd name="T0" fmla="*/ 1 w 3"/>
                  <a:gd name="T1" fmla="*/ 3 h 3"/>
                  <a:gd name="T2" fmla="*/ 0 w 3"/>
                  <a:gd name="T3" fmla="*/ 2 h 3"/>
                  <a:gd name="T4" fmla="*/ 1 w 3"/>
                  <a:gd name="T5" fmla="*/ 3 h 3"/>
                  <a:gd name="T6" fmla="*/ 2 w 3"/>
                  <a:gd name="T7" fmla="*/ 0 h 3"/>
                  <a:gd name="T8" fmla="*/ 2 w 3"/>
                  <a:gd name="T9" fmla="*/ 3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0" y="2"/>
                      <a:pt x="0" y="2"/>
                      <a:pt x="0" y="2"/>
                    </a:cubicBezTo>
                    <a:cubicBezTo>
                      <a:pt x="1" y="2"/>
                      <a:pt x="1" y="2"/>
                      <a:pt x="1" y="3"/>
                    </a:cubicBezTo>
                    <a:cubicBezTo>
                      <a:pt x="3" y="2"/>
                      <a:pt x="0" y="1"/>
                      <a:pt x="2" y="0"/>
                    </a:cubicBezTo>
                    <a:cubicBezTo>
                      <a:pt x="3" y="1"/>
                      <a:pt x="2" y="2"/>
                      <a:pt x="2" y="3"/>
                    </a:cubicBezTo>
                    <a:cubicBezTo>
                      <a:pt x="2"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2" name="Freeform 386"/>
              <p:cNvSpPr/>
              <p:nvPr/>
            </p:nvSpPr>
            <p:spPr bwMode="auto">
              <a:xfrm>
                <a:off x="9268" y="3803"/>
                <a:ext cx="16" cy="8"/>
              </a:xfrm>
              <a:custGeom>
                <a:avLst/>
                <a:gdLst>
                  <a:gd name="T0" fmla="*/ 1 w 8"/>
                  <a:gd name="T1" fmla="*/ 1 h 4"/>
                  <a:gd name="T2" fmla="*/ 7 w 8"/>
                  <a:gd name="T3" fmla="*/ 3 h 4"/>
                  <a:gd name="T4" fmla="*/ 3 w 8"/>
                  <a:gd name="T5" fmla="*/ 4 h 4"/>
                  <a:gd name="T6" fmla="*/ 1 w 8"/>
                  <a:gd name="T7" fmla="*/ 1 h 4"/>
                </a:gdLst>
                <a:ahLst/>
                <a:cxnLst>
                  <a:cxn ang="0">
                    <a:pos x="T0" y="T1"/>
                  </a:cxn>
                  <a:cxn ang="0">
                    <a:pos x="T2" y="T3"/>
                  </a:cxn>
                  <a:cxn ang="0">
                    <a:pos x="T4" y="T5"/>
                  </a:cxn>
                  <a:cxn ang="0">
                    <a:pos x="T6" y="T7"/>
                  </a:cxn>
                </a:cxnLst>
                <a:rect l="0" t="0" r="r" b="b"/>
                <a:pathLst>
                  <a:path w="8" h="4">
                    <a:moveTo>
                      <a:pt x="1" y="1"/>
                    </a:moveTo>
                    <a:cubicBezTo>
                      <a:pt x="4" y="0"/>
                      <a:pt x="8" y="0"/>
                      <a:pt x="7" y="3"/>
                    </a:cubicBezTo>
                    <a:cubicBezTo>
                      <a:pt x="6" y="1"/>
                      <a:pt x="4" y="2"/>
                      <a:pt x="3" y="4"/>
                    </a:cubicBezTo>
                    <a:cubicBezTo>
                      <a:pt x="2" y="4"/>
                      <a:pt x="0"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3" name="Freeform 387"/>
              <p:cNvSpPr/>
              <p:nvPr/>
            </p:nvSpPr>
            <p:spPr bwMode="auto">
              <a:xfrm>
                <a:off x="9198" y="3660"/>
                <a:ext cx="11" cy="4"/>
              </a:xfrm>
              <a:custGeom>
                <a:avLst/>
                <a:gdLst>
                  <a:gd name="T0" fmla="*/ 2 w 6"/>
                  <a:gd name="T1" fmla="*/ 2 h 2"/>
                  <a:gd name="T2" fmla="*/ 6 w 6"/>
                  <a:gd name="T3" fmla="*/ 0 h 2"/>
                  <a:gd name="T4" fmla="*/ 2 w 6"/>
                  <a:gd name="T5" fmla="*/ 2 h 2"/>
                </a:gdLst>
                <a:ahLst/>
                <a:cxnLst>
                  <a:cxn ang="0">
                    <a:pos x="T0" y="T1"/>
                  </a:cxn>
                  <a:cxn ang="0">
                    <a:pos x="T2" y="T3"/>
                  </a:cxn>
                  <a:cxn ang="0">
                    <a:pos x="T4" y="T5"/>
                  </a:cxn>
                </a:cxnLst>
                <a:rect l="0" t="0" r="r" b="b"/>
                <a:pathLst>
                  <a:path w="6" h="2">
                    <a:moveTo>
                      <a:pt x="2" y="2"/>
                    </a:moveTo>
                    <a:cubicBezTo>
                      <a:pt x="0" y="1"/>
                      <a:pt x="5" y="0"/>
                      <a:pt x="6" y="0"/>
                    </a:cubicBezTo>
                    <a:cubicBezTo>
                      <a:pt x="6" y="1"/>
                      <a:pt x="3"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4" name="Freeform 388"/>
              <p:cNvSpPr/>
              <p:nvPr/>
            </p:nvSpPr>
            <p:spPr bwMode="auto">
              <a:xfrm>
                <a:off x="9152" y="3537"/>
                <a:ext cx="9" cy="6"/>
              </a:xfrm>
              <a:custGeom>
                <a:avLst/>
                <a:gdLst>
                  <a:gd name="T0" fmla="*/ 1 w 5"/>
                  <a:gd name="T1" fmla="*/ 3 h 3"/>
                  <a:gd name="T2" fmla="*/ 3 w 5"/>
                  <a:gd name="T3" fmla="*/ 0 h 3"/>
                  <a:gd name="T4" fmla="*/ 1 w 5"/>
                  <a:gd name="T5" fmla="*/ 3 h 3"/>
                </a:gdLst>
                <a:ahLst/>
                <a:cxnLst>
                  <a:cxn ang="0">
                    <a:pos x="T0" y="T1"/>
                  </a:cxn>
                  <a:cxn ang="0">
                    <a:pos x="T2" y="T3"/>
                  </a:cxn>
                  <a:cxn ang="0">
                    <a:pos x="T4" y="T5"/>
                  </a:cxn>
                </a:cxnLst>
                <a:rect l="0" t="0" r="r" b="b"/>
                <a:pathLst>
                  <a:path w="5" h="3">
                    <a:moveTo>
                      <a:pt x="1" y="3"/>
                    </a:moveTo>
                    <a:cubicBezTo>
                      <a:pt x="0" y="1"/>
                      <a:pt x="2" y="0"/>
                      <a:pt x="3" y="0"/>
                    </a:cubicBezTo>
                    <a:cubicBezTo>
                      <a:pt x="5" y="1"/>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5" name="Freeform 389"/>
              <p:cNvSpPr/>
              <p:nvPr/>
            </p:nvSpPr>
            <p:spPr bwMode="auto">
              <a:xfrm>
                <a:off x="9157" y="3530"/>
                <a:ext cx="10" cy="7"/>
              </a:xfrm>
              <a:custGeom>
                <a:avLst/>
                <a:gdLst>
                  <a:gd name="T0" fmla="*/ 1 w 5"/>
                  <a:gd name="T1" fmla="*/ 4 h 4"/>
                  <a:gd name="T2" fmla="*/ 0 w 5"/>
                  <a:gd name="T3" fmla="*/ 2 h 4"/>
                  <a:gd name="T4" fmla="*/ 5 w 5"/>
                  <a:gd name="T5" fmla="*/ 1 h 4"/>
                  <a:gd name="T6" fmla="*/ 1 w 5"/>
                  <a:gd name="T7" fmla="*/ 4 h 4"/>
                </a:gdLst>
                <a:ahLst/>
                <a:cxnLst>
                  <a:cxn ang="0">
                    <a:pos x="T0" y="T1"/>
                  </a:cxn>
                  <a:cxn ang="0">
                    <a:pos x="T2" y="T3"/>
                  </a:cxn>
                  <a:cxn ang="0">
                    <a:pos x="T4" y="T5"/>
                  </a:cxn>
                  <a:cxn ang="0">
                    <a:pos x="T6" y="T7"/>
                  </a:cxn>
                </a:cxnLst>
                <a:rect l="0" t="0" r="r" b="b"/>
                <a:pathLst>
                  <a:path w="5" h="4">
                    <a:moveTo>
                      <a:pt x="1" y="4"/>
                    </a:moveTo>
                    <a:cubicBezTo>
                      <a:pt x="0" y="2"/>
                      <a:pt x="0" y="2"/>
                      <a:pt x="0" y="2"/>
                    </a:cubicBezTo>
                    <a:cubicBezTo>
                      <a:pt x="3" y="2"/>
                      <a:pt x="3" y="0"/>
                      <a:pt x="5" y="1"/>
                    </a:cubicBezTo>
                    <a:cubicBezTo>
                      <a:pt x="3" y="2"/>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6" name="Freeform 390"/>
              <p:cNvSpPr/>
              <p:nvPr/>
            </p:nvSpPr>
            <p:spPr bwMode="auto">
              <a:xfrm>
                <a:off x="9286" y="3382"/>
                <a:ext cx="9"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0" y="1"/>
                      <a:pt x="5" y="0"/>
                      <a:pt x="5" y="0"/>
                    </a:cubicBezTo>
                    <a:cubicBezTo>
                      <a:pt x="5" y="1"/>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7" name="Freeform 391"/>
              <p:cNvSpPr/>
              <p:nvPr/>
            </p:nvSpPr>
            <p:spPr bwMode="auto">
              <a:xfrm>
                <a:off x="9318" y="3378"/>
                <a:ext cx="19" cy="8"/>
              </a:xfrm>
              <a:custGeom>
                <a:avLst/>
                <a:gdLst>
                  <a:gd name="T0" fmla="*/ 1 w 10"/>
                  <a:gd name="T1" fmla="*/ 4 h 4"/>
                  <a:gd name="T2" fmla="*/ 5 w 10"/>
                  <a:gd name="T3" fmla="*/ 3 h 4"/>
                  <a:gd name="T4" fmla="*/ 7 w 10"/>
                  <a:gd name="T5" fmla="*/ 1 h 4"/>
                  <a:gd name="T6" fmla="*/ 9 w 10"/>
                  <a:gd name="T7" fmla="*/ 3 h 4"/>
                  <a:gd name="T8" fmla="*/ 1 w 10"/>
                  <a:gd name="T9" fmla="*/ 4 h 4"/>
                </a:gdLst>
                <a:ahLst/>
                <a:cxnLst>
                  <a:cxn ang="0">
                    <a:pos x="T0" y="T1"/>
                  </a:cxn>
                  <a:cxn ang="0">
                    <a:pos x="T2" y="T3"/>
                  </a:cxn>
                  <a:cxn ang="0">
                    <a:pos x="T4" y="T5"/>
                  </a:cxn>
                  <a:cxn ang="0">
                    <a:pos x="T6" y="T7"/>
                  </a:cxn>
                  <a:cxn ang="0">
                    <a:pos x="T8" y="T9"/>
                  </a:cxn>
                </a:cxnLst>
                <a:rect l="0" t="0" r="r" b="b"/>
                <a:pathLst>
                  <a:path w="10" h="4">
                    <a:moveTo>
                      <a:pt x="1" y="4"/>
                    </a:moveTo>
                    <a:cubicBezTo>
                      <a:pt x="0" y="3"/>
                      <a:pt x="5" y="2"/>
                      <a:pt x="5" y="3"/>
                    </a:cubicBezTo>
                    <a:cubicBezTo>
                      <a:pt x="6" y="2"/>
                      <a:pt x="6" y="1"/>
                      <a:pt x="7" y="1"/>
                    </a:cubicBezTo>
                    <a:cubicBezTo>
                      <a:pt x="9" y="0"/>
                      <a:pt x="10" y="1"/>
                      <a:pt x="9" y="3"/>
                    </a:cubicBezTo>
                    <a:cubicBezTo>
                      <a:pt x="7" y="3"/>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8" name="Freeform 392"/>
              <p:cNvSpPr/>
              <p:nvPr/>
            </p:nvSpPr>
            <p:spPr bwMode="auto">
              <a:xfrm>
                <a:off x="9402" y="3359"/>
                <a:ext cx="19" cy="10"/>
              </a:xfrm>
              <a:custGeom>
                <a:avLst/>
                <a:gdLst>
                  <a:gd name="T0" fmla="*/ 0 w 10"/>
                  <a:gd name="T1" fmla="*/ 5 h 5"/>
                  <a:gd name="T2" fmla="*/ 0 w 10"/>
                  <a:gd name="T3" fmla="*/ 1 h 5"/>
                  <a:gd name="T4" fmla="*/ 10 w 10"/>
                  <a:gd name="T5" fmla="*/ 2 h 5"/>
                  <a:gd name="T6" fmla="*/ 0 w 10"/>
                  <a:gd name="T7" fmla="*/ 5 h 5"/>
                </a:gdLst>
                <a:ahLst/>
                <a:cxnLst>
                  <a:cxn ang="0">
                    <a:pos x="T0" y="T1"/>
                  </a:cxn>
                  <a:cxn ang="0">
                    <a:pos x="T2" y="T3"/>
                  </a:cxn>
                  <a:cxn ang="0">
                    <a:pos x="T4" y="T5"/>
                  </a:cxn>
                  <a:cxn ang="0">
                    <a:pos x="T6" y="T7"/>
                  </a:cxn>
                </a:cxnLst>
                <a:rect l="0" t="0" r="r" b="b"/>
                <a:pathLst>
                  <a:path w="10" h="5">
                    <a:moveTo>
                      <a:pt x="0" y="5"/>
                    </a:moveTo>
                    <a:cubicBezTo>
                      <a:pt x="1" y="3"/>
                      <a:pt x="0" y="2"/>
                      <a:pt x="0" y="1"/>
                    </a:cubicBezTo>
                    <a:cubicBezTo>
                      <a:pt x="4" y="0"/>
                      <a:pt x="7" y="0"/>
                      <a:pt x="10" y="2"/>
                    </a:cubicBezTo>
                    <a:cubicBezTo>
                      <a:pt x="7" y="4"/>
                      <a:pt x="4"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9" name="Freeform 393"/>
              <p:cNvSpPr/>
              <p:nvPr/>
            </p:nvSpPr>
            <p:spPr bwMode="auto">
              <a:xfrm>
                <a:off x="6069" y="4844"/>
                <a:ext cx="31" cy="27"/>
              </a:xfrm>
              <a:custGeom>
                <a:avLst/>
                <a:gdLst>
                  <a:gd name="T0" fmla="*/ 0 w 16"/>
                  <a:gd name="T1" fmla="*/ 14 h 14"/>
                  <a:gd name="T2" fmla="*/ 16 w 16"/>
                  <a:gd name="T3" fmla="*/ 0 h 14"/>
                  <a:gd name="T4" fmla="*/ 9 w 16"/>
                  <a:gd name="T5" fmla="*/ 8 h 14"/>
                  <a:gd name="T6" fmla="*/ 8 w 16"/>
                  <a:gd name="T7" fmla="*/ 10 h 14"/>
                  <a:gd name="T8" fmla="*/ 9 w 16"/>
                  <a:gd name="T9" fmla="*/ 10 h 14"/>
                  <a:gd name="T10" fmla="*/ 0 w 16"/>
                  <a:gd name="T11" fmla="*/ 14 h 14"/>
                </a:gdLst>
                <a:ahLst/>
                <a:cxnLst>
                  <a:cxn ang="0">
                    <a:pos x="T0" y="T1"/>
                  </a:cxn>
                  <a:cxn ang="0">
                    <a:pos x="T2" y="T3"/>
                  </a:cxn>
                  <a:cxn ang="0">
                    <a:pos x="T4" y="T5"/>
                  </a:cxn>
                  <a:cxn ang="0">
                    <a:pos x="T6" y="T7"/>
                  </a:cxn>
                  <a:cxn ang="0">
                    <a:pos x="T8" y="T9"/>
                  </a:cxn>
                  <a:cxn ang="0">
                    <a:pos x="T10" y="T11"/>
                  </a:cxn>
                </a:cxnLst>
                <a:rect l="0" t="0" r="r" b="b"/>
                <a:pathLst>
                  <a:path w="16" h="14">
                    <a:moveTo>
                      <a:pt x="0" y="14"/>
                    </a:moveTo>
                    <a:cubicBezTo>
                      <a:pt x="8" y="11"/>
                      <a:pt x="8" y="5"/>
                      <a:pt x="16" y="0"/>
                    </a:cubicBezTo>
                    <a:cubicBezTo>
                      <a:pt x="15" y="1"/>
                      <a:pt x="10" y="7"/>
                      <a:pt x="9" y="8"/>
                    </a:cubicBezTo>
                    <a:cubicBezTo>
                      <a:pt x="11" y="8"/>
                      <a:pt x="11" y="9"/>
                      <a:pt x="8" y="10"/>
                    </a:cubicBezTo>
                    <a:cubicBezTo>
                      <a:pt x="8" y="10"/>
                      <a:pt x="9" y="11"/>
                      <a:pt x="9" y="10"/>
                    </a:cubicBezTo>
                    <a:cubicBezTo>
                      <a:pt x="7" y="13"/>
                      <a:pt x="4" y="1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0" name="Freeform 394"/>
              <p:cNvSpPr/>
              <p:nvPr/>
            </p:nvSpPr>
            <p:spPr bwMode="auto">
              <a:xfrm>
                <a:off x="6398" y="4856"/>
                <a:ext cx="12" cy="8"/>
              </a:xfrm>
              <a:custGeom>
                <a:avLst/>
                <a:gdLst>
                  <a:gd name="T0" fmla="*/ 0 w 6"/>
                  <a:gd name="T1" fmla="*/ 2 h 4"/>
                  <a:gd name="T2" fmla="*/ 6 w 6"/>
                  <a:gd name="T3" fmla="*/ 0 h 4"/>
                  <a:gd name="T4" fmla="*/ 4 w 6"/>
                  <a:gd name="T5" fmla="*/ 1 h 4"/>
                  <a:gd name="T6" fmla="*/ 4 w 6"/>
                  <a:gd name="T7" fmla="*/ 2 h 4"/>
                  <a:gd name="T8" fmla="*/ 0 w 6"/>
                  <a:gd name="T9" fmla="*/ 2 h 4"/>
                </a:gdLst>
                <a:ahLst/>
                <a:cxnLst>
                  <a:cxn ang="0">
                    <a:pos x="T0" y="T1"/>
                  </a:cxn>
                  <a:cxn ang="0">
                    <a:pos x="T2" y="T3"/>
                  </a:cxn>
                  <a:cxn ang="0">
                    <a:pos x="T4" y="T5"/>
                  </a:cxn>
                  <a:cxn ang="0">
                    <a:pos x="T6" y="T7"/>
                  </a:cxn>
                  <a:cxn ang="0">
                    <a:pos x="T8" y="T9"/>
                  </a:cxn>
                </a:cxnLst>
                <a:rect l="0" t="0" r="r" b="b"/>
                <a:pathLst>
                  <a:path w="6" h="4">
                    <a:moveTo>
                      <a:pt x="0" y="2"/>
                    </a:moveTo>
                    <a:cubicBezTo>
                      <a:pt x="1" y="1"/>
                      <a:pt x="3" y="2"/>
                      <a:pt x="6" y="0"/>
                    </a:cubicBezTo>
                    <a:cubicBezTo>
                      <a:pt x="6" y="1"/>
                      <a:pt x="5" y="1"/>
                      <a:pt x="4" y="1"/>
                    </a:cubicBezTo>
                    <a:cubicBezTo>
                      <a:pt x="3" y="1"/>
                      <a:pt x="4" y="2"/>
                      <a:pt x="4" y="2"/>
                    </a:cubicBezTo>
                    <a:cubicBezTo>
                      <a:pt x="2" y="4"/>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1" name="Freeform 395"/>
              <p:cNvSpPr/>
              <p:nvPr/>
            </p:nvSpPr>
            <p:spPr bwMode="auto">
              <a:xfrm>
                <a:off x="6373" y="4739"/>
                <a:ext cx="12" cy="8"/>
              </a:xfrm>
              <a:custGeom>
                <a:avLst/>
                <a:gdLst>
                  <a:gd name="T0" fmla="*/ 2 w 6"/>
                  <a:gd name="T1" fmla="*/ 4 h 4"/>
                  <a:gd name="T2" fmla="*/ 6 w 6"/>
                  <a:gd name="T3" fmla="*/ 0 h 4"/>
                  <a:gd name="T4" fmla="*/ 2 w 6"/>
                  <a:gd name="T5" fmla="*/ 4 h 4"/>
                </a:gdLst>
                <a:ahLst/>
                <a:cxnLst>
                  <a:cxn ang="0">
                    <a:pos x="T0" y="T1"/>
                  </a:cxn>
                  <a:cxn ang="0">
                    <a:pos x="T2" y="T3"/>
                  </a:cxn>
                  <a:cxn ang="0">
                    <a:pos x="T4" y="T5"/>
                  </a:cxn>
                </a:cxnLst>
                <a:rect l="0" t="0" r="r" b="b"/>
                <a:pathLst>
                  <a:path w="6" h="4">
                    <a:moveTo>
                      <a:pt x="2" y="4"/>
                    </a:moveTo>
                    <a:cubicBezTo>
                      <a:pt x="0" y="4"/>
                      <a:pt x="5" y="1"/>
                      <a:pt x="6" y="0"/>
                    </a:cubicBezTo>
                    <a:cubicBezTo>
                      <a:pt x="5" y="2"/>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2" name="Freeform 396"/>
              <p:cNvSpPr/>
              <p:nvPr/>
            </p:nvSpPr>
            <p:spPr bwMode="auto">
              <a:xfrm>
                <a:off x="6500" y="4818"/>
                <a:ext cx="7" cy="4"/>
              </a:xfrm>
              <a:custGeom>
                <a:avLst/>
                <a:gdLst>
                  <a:gd name="T0" fmla="*/ 3 w 4"/>
                  <a:gd name="T1" fmla="*/ 0 h 2"/>
                  <a:gd name="T2" fmla="*/ 2 w 4"/>
                  <a:gd name="T3" fmla="*/ 1 h 2"/>
                  <a:gd name="T4" fmla="*/ 0 w 4"/>
                  <a:gd name="T5" fmla="*/ 1 h 2"/>
                  <a:gd name="T6" fmla="*/ 4 w 4"/>
                  <a:gd name="T7" fmla="*/ 0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2" y="0"/>
                      <a:pt x="2" y="1"/>
                      <a:pt x="2" y="1"/>
                    </a:cubicBezTo>
                    <a:cubicBezTo>
                      <a:pt x="1" y="2"/>
                      <a:pt x="1" y="1"/>
                      <a:pt x="0" y="1"/>
                    </a:cubicBezTo>
                    <a:cubicBezTo>
                      <a:pt x="0" y="0"/>
                      <a:pt x="4" y="0"/>
                      <a:pt x="4" y="0"/>
                    </a:cubicBezTo>
                    <a:cubicBezTo>
                      <a:pt x="4"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3" name="Freeform 397"/>
              <p:cNvSpPr/>
              <p:nvPr/>
            </p:nvSpPr>
            <p:spPr bwMode="auto">
              <a:xfrm>
                <a:off x="6603" y="4766"/>
                <a:ext cx="8" cy="10"/>
              </a:xfrm>
              <a:custGeom>
                <a:avLst/>
                <a:gdLst>
                  <a:gd name="T0" fmla="*/ 0 w 4"/>
                  <a:gd name="T1" fmla="*/ 5 h 5"/>
                  <a:gd name="T2" fmla="*/ 0 w 4"/>
                  <a:gd name="T3" fmla="*/ 2 h 5"/>
                  <a:gd name="T4" fmla="*/ 4 w 4"/>
                  <a:gd name="T5" fmla="*/ 2 h 5"/>
                  <a:gd name="T6" fmla="*/ 0 w 4"/>
                  <a:gd name="T7" fmla="*/ 5 h 5"/>
                </a:gdLst>
                <a:ahLst/>
                <a:cxnLst>
                  <a:cxn ang="0">
                    <a:pos x="T0" y="T1"/>
                  </a:cxn>
                  <a:cxn ang="0">
                    <a:pos x="T2" y="T3"/>
                  </a:cxn>
                  <a:cxn ang="0">
                    <a:pos x="T4" y="T5"/>
                  </a:cxn>
                  <a:cxn ang="0">
                    <a:pos x="T6" y="T7"/>
                  </a:cxn>
                </a:cxnLst>
                <a:rect l="0" t="0" r="r" b="b"/>
                <a:pathLst>
                  <a:path w="4" h="5">
                    <a:moveTo>
                      <a:pt x="0" y="5"/>
                    </a:moveTo>
                    <a:cubicBezTo>
                      <a:pt x="0" y="4"/>
                      <a:pt x="2" y="3"/>
                      <a:pt x="0" y="2"/>
                    </a:cubicBezTo>
                    <a:cubicBezTo>
                      <a:pt x="2" y="2"/>
                      <a:pt x="4" y="0"/>
                      <a:pt x="4" y="2"/>
                    </a:cubicBezTo>
                    <a:cubicBezTo>
                      <a:pt x="3" y="3"/>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4" name="Freeform 398"/>
              <p:cNvSpPr/>
              <p:nvPr/>
            </p:nvSpPr>
            <p:spPr bwMode="auto">
              <a:xfrm>
                <a:off x="6763" y="4691"/>
                <a:ext cx="14" cy="12"/>
              </a:xfrm>
              <a:custGeom>
                <a:avLst/>
                <a:gdLst>
                  <a:gd name="T0" fmla="*/ 4 w 7"/>
                  <a:gd name="T1" fmla="*/ 0 h 6"/>
                  <a:gd name="T2" fmla="*/ 1 w 7"/>
                  <a:gd name="T3" fmla="*/ 2 h 6"/>
                  <a:gd name="T4" fmla="*/ 7 w 7"/>
                  <a:gd name="T5" fmla="*/ 0 h 6"/>
                  <a:gd name="T6" fmla="*/ 1 w 7"/>
                  <a:gd name="T7" fmla="*/ 5 h 6"/>
                  <a:gd name="T8" fmla="*/ 0 w 7"/>
                  <a:gd name="T9" fmla="*/ 3 h 6"/>
                  <a:gd name="T10" fmla="*/ 2 w 7"/>
                  <a:gd name="T11" fmla="*/ 3 h 6"/>
                  <a:gd name="T12" fmla="*/ 4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4" y="0"/>
                    </a:moveTo>
                    <a:cubicBezTo>
                      <a:pt x="3" y="1"/>
                      <a:pt x="3" y="1"/>
                      <a:pt x="1" y="2"/>
                    </a:cubicBezTo>
                    <a:cubicBezTo>
                      <a:pt x="2" y="3"/>
                      <a:pt x="5" y="1"/>
                      <a:pt x="7" y="0"/>
                    </a:cubicBezTo>
                    <a:cubicBezTo>
                      <a:pt x="7" y="3"/>
                      <a:pt x="2" y="2"/>
                      <a:pt x="1" y="5"/>
                    </a:cubicBezTo>
                    <a:cubicBezTo>
                      <a:pt x="0" y="6"/>
                      <a:pt x="0" y="3"/>
                      <a:pt x="0" y="3"/>
                    </a:cubicBezTo>
                    <a:cubicBezTo>
                      <a:pt x="0" y="3"/>
                      <a:pt x="1" y="4"/>
                      <a:pt x="2" y="3"/>
                    </a:cubicBezTo>
                    <a:cubicBezTo>
                      <a:pt x="0" y="3"/>
                      <a:pt x="1"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5" name="Freeform 399"/>
              <p:cNvSpPr/>
              <p:nvPr/>
            </p:nvSpPr>
            <p:spPr bwMode="auto">
              <a:xfrm>
                <a:off x="6733" y="4534"/>
                <a:ext cx="8" cy="6"/>
              </a:xfrm>
              <a:custGeom>
                <a:avLst/>
                <a:gdLst>
                  <a:gd name="T0" fmla="*/ 2 w 4"/>
                  <a:gd name="T1" fmla="*/ 2 h 3"/>
                  <a:gd name="T2" fmla="*/ 0 w 4"/>
                  <a:gd name="T3" fmla="*/ 3 h 3"/>
                  <a:gd name="T4" fmla="*/ 4 w 4"/>
                  <a:gd name="T5" fmla="*/ 1 h 3"/>
                  <a:gd name="T6" fmla="*/ 3 w 4"/>
                  <a:gd name="T7" fmla="*/ 1 h 3"/>
                  <a:gd name="T8" fmla="*/ 2 w 4"/>
                  <a:gd name="T9" fmla="*/ 2 h 3"/>
                </a:gdLst>
                <a:ahLst/>
                <a:cxnLst>
                  <a:cxn ang="0">
                    <a:pos x="T0" y="T1"/>
                  </a:cxn>
                  <a:cxn ang="0">
                    <a:pos x="T2" y="T3"/>
                  </a:cxn>
                  <a:cxn ang="0">
                    <a:pos x="T4" y="T5"/>
                  </a:cxn>
                  <a:cxn ang="0">
                    <a:pos x="T6" y="T7"/>
                  </a:cxn>
                  <a:cxn ang="0">
                    <a:pos x="T8" y="T9"/>
                  </a:cxn>
                </a:cxnLst>
                <a:rect l="0" t="0" r="r" b="b"/>
                <a:pathLst>
                  <a:path w="4" h="3">
                    <a:moveTo>
                      <a:pt x="2" y="2"/>
                    </a:moveTo>
                    <a:cubicBezTo>
                      <a:pt x="1" y="3"/>
                      <a:pt x="1" y="2"/>
                      <a:pt x="0" y="3"/>
                    </a:cubicBezTo>
                    <a:cubicBezTo>
                      <a:pt x="0" y="2"/>
                      <a:pt x="3" y="0"/>
                      <a:pt x="4" y="1"/>
                    </a:cubicBezTo>
                    <a:cubicBezTo>
                      <a:pt x="4" y="1"/>
                      <a:pt x="3" y="1"/>
                      <a:pt x="3" y="1"/>
                    </a:cubicBezTo>
                    <a:cubicBezTo>
                      <a:pt x="2" y="2"/>
                      <a:pt x="2"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6" name="Freeform 400"/>
              <p:cNvSpPr/>
              <p:nvPr/>
            </p:nvSpPr>
            <p:spPr bwMode="auto">
              <a:xfrm>
                <a:off x="6865" y="4613"/>
                <a:ext cx="7" cy="9"/>
              </a:xfrm>
              <a:custGeom>
                <a:avLst/>
                <a:gdLst>
                  <a:gd name="T0" fmla="*/ 0 w 4"/>
                  <a:gd name="T1" fmla="*/ 2 h 5"/>
                  <a:gd name="T2" fmla="*/ 4 w 4"/>
                  <a:gd name="T3" fmla="*/ 3 h 5"/>
                  <a:gd name="T4" fmla="*/ 0 w 4"/>
                  <a:gd name="T5" fmla="*/ 2 h 5"/>
                </a:gdLst>
                <a:ahLst/>
                <a:cxnLst>
                  <a:cxn ang="0">
                    <a:pos x="T0" y="T1"/>
                  </a:cxn>
                  <a:cxn ang="0">
                    <a:pos x="T2" y="T3"/>
                  </a:cxn>
                  <a:cxn ang="0">
                    <a:pos x="T4" y="T5"/>
                  </a:cxn>
                </a:cxnLst>
                <a:rect l="0" t="0" r="r" b="b"/>
                <a:pathLst>
                  <a:path w="4" h="5">
                    <a:moveTo>
                      <a:pt x="0" y="2"/>
                    </a:moveTo>
                    <a:cubicBezTo>
                      <a:pt x="3" y="0"/>
                      <a:pt x="0" y="5"/>
                      <a:pt x="4" y="3"/>
                    </a:cubicBezTo>
                    <a:cubicBezTo>
                      <a:pt x="3" y="5"/>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7" name="Freeform 401"/>
              <p:cNvSpPr/>
              <p:nvPr/>
            </p:nvSpPr>
            <p:spPr bwMode="auto">
              <a:xfrm>
                <a:off x="6853" y="4552"/>
                <a:ext cx="21" cy="9"/>
              </a:xfrm>
              <a:custGeom>
                <a:avLst/>
                <a:gdLst>
                  <a:gd name="T0" fmla="*/ 2 w 11"/>
                  <a:gd name="T1" fmla="*/ 3 h 5"/>
                  <a:gd name="T2" fmla="*/ 10 w 11"/>
                  <a:gd name="T3" fmla="*/ 0 h 5"/>
                  <a:gd name="T4" fmla="*/ 2 w 11"/>
                  <a:gd name="T5" fmla="*/ 5 h 5"/>
                  <a:gd name="T6" fmla="*/ 2 w 11"/>
                  <a:gd name="T7" fmla="*/ 3 h 5"/>
                </a:gdLst>
                <a:ahLst/>
                <a:cxnLst>
                  <a:cxn ang="0">
                    <a:pos x="T0" y="T1"/>
                  </a:cxn>
                  <a:cxn ang="0">
                    <a:pos x="T2" y="T3"/>
                  </a:cxn>
                  <a:cxn ang="0">
                    <a:pos x="T4" y="T5"/>
                  </a:cxn>
                  <a:cxn ang="0">
                    <a:pos x="T6" y="T7"/>
                  </a:cxn>
                </a:cxnLst>
                <a:rect l="0" t="0" r="r" b="b"/>
                <a:pathLst>
                  <a:path w="11" h="5">
                    <a:moveTo>
                      <a:pt x="2" y="3"/>
                    </a:moveTo>
                    <a:cubicBezTo>
                      <a:pt x="5" y="3"/>
                      <a:pt x="6" y="2"/>
                      <a:pt x="10" y="0"/>
                    </a:cubicBezTo>
                    <a:cubicBezTo>
                      <a:pt x="11" y="2"/>
                      <a:pt x="3" y="3"/>
                      <a:pt x="2" y="5"/>
                    </a:cubicBezTo>
                    <a:cubicBezTo>
                      <a:pt x="0" y="5"/>
                      <a:pt x="2"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8" name="Freeform 402"/>
              <p:cNvSpPr/>
              <p:nvPr/>
            </p:nvSpPr>
            <p:spPr bwMode="auto">
              <a:xfrm>
                <a:off x="6915" y="4588"/>
                <a:ext cx="45" cy="27"/>
              </a:xfrm>
              <a:custGeom>
                <a:avLst/>
                <a:gdLst>
                  <a:gd name="T0" fmla="*/ 6 w 24"/>
                  <a:gd name="T1" fmla="*/ 14 h 14"/>
                  <a:gd name="T2" fmla="*/ 5 w 24"/>
                  <a:gd name="T3" fmla="*/ 13 h 14"/>
                  <a:gd name="T4" fmla="*/ 1 w 24"/>
                  <a:gd name="T5" fmla="*/ 13 h 14"/>
                  <a:gd name="T6" fmla="*/ 0 w 24"/>
                  <a:gd name="T7" fmla="*/ 11 h 14"/>
                  <a:gd name="T8" fmla="*/ 1 w 24"/>
                  <a:gd name="T9" fmla="*/ 7 h 14"/>
                  <a:gd name="T10" fmla="*/ 5 w 24"/>
                  <a:gd name="T11" fmla="*/ 7 h 14"/>
                  <a:gd name="T12" fmla="*/ 6 w 24"/>
                  <a:gd name="T13" fmla="*/ 5 h 14"/>
                  <a:gd name="T14" fmla="*/ 1 w 24"/>
                  <a:gd name="T15" fmla="*/ 5 h 14"/>
                  <a:gd name="T16" fmla="*/ 24 w 24"/>
                  <a:gd name="T17" fmla="*/ 0 h 14"/>
                  <a:gd name="T18" fmla="*/ 19 w 24"/>
                  <a:gd name="T19" fmla="*/ 3 h 14"/>
                  <a:gd name="T20" fmla="*/ 23 w 24"/>
                  <a:gd name="T21" fmla="*/ 2 h 14"/>
                  <a:gd name="T22" fmla="*/ 18 w 24"/>
                  <a:gd name="T23" fmla="*/ 5 h 14"/>
                  <a:gd name="T24" fmla="*/ 24 w 24"/>
                  <a:gd name="T25" fmla="*/ 4 h 14"/>
                  <a:gd name="T26" fmla="*/ 21 w 24"/>
                  <a:gd name="T27" fmla="*/ 6 h 14"/>
                  <a:gd name="T28" fmla="*/ 17 w 24"/>
                  <a:gd name="T29" fmla="*/ 6 h 14"/>
                  <a:gd name="T30" fmla="*/ 16 w 24"/>
                  <a:gd name="T31" fmla="*/ 7 h 14"/>
                  <a:gd name="T32" fmla="*/ 19 w 24"/>
                  <a:gd name="T33" fmla="*/ 7 h 14"/>
                  <a:gd name="T34" fmla="*/ 7 w 24"/>
                  <a:gd name="T35" fmla="*/ 10 h 14"/>
                  <a:gd name="T36" fmla="*/ 6 w 24"/>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14">
                    <a:moveTo>
                      <a:pt x="6" y="14"/>
                    </a:moveTo>
                    <a:cubicBezTo>
                      <a:pt x="5" y="14"/>
                      <a:pt x="5" y="13"/>
                      <a:pt x="5" y="13"/>
                    </a:cubicBezTo>
                    <a:cubicBezTo>
                      <a:pt x="4" y="12"/>
                      <a:pt x="3" y="13"/>
                      <a:pt x="1" y="13"/>
                    </a:cubicBezTo>
                    <a:cubicBezTo>
                      <a:pt x="2" y="11"/>
                      <a:pt x="1" y="12"/>
                      <a:pt x="0" y="11"/>
                    </a:cubicBezTo>
                    <a:cubicBezTo>
                      <a:pt x="2" y="11"/>
                      <a:pt x="2" y="9"/>
                      <a:pt x="1" y="7"/>
                    </a:cubicBezTo>
                    <a:cubicBezTo>
                      <a:pt x="3" y="6"/>
                      <a:pt x="3" y="8"/>
                      <a:pt x="5" y="7"/>
                    </a:cubicBezTo>
                    <a:cubicBezTo>
                      <a:pt x="4" y="6"/>
                      <a:pt x="3" y="6"/>
                      <a:pt x="6" y="5"/>
                    </a:cubicBezTo>
                    <a:cubicBezTo>
                      <a:pt x="5" y="3"/>
                      <a:pt x="3" y="5"/>
                      <a:pt x="1" y="5"/>
                    </a:cubicBezTo>
                    <a:cubicBezTo>
                      <a:pt x="5" y="3"/>
                      <a:pt x="18" y="2"/>
                      <a:pt x="24" y="0"/>
                    </a:cubicBezTo>
                    <a:cubicBezTo>
                      <a:pt x="24" y="2"/>
                      <a:pt x="21" y="1"/>
                      <a:pt x="19" y="3"/>
                    </a:cubicBezTo>
                    <a:cubicBezTo>
                      <a:pt x="20" y="3"/>
                      <a:pt x="21" y="3"/>
                      <a:pt x="23" y="2"/>
                    </a:cubicBezTo>
                    <a:cubicBezTo>
                      <a:pt x="22" y="4"/>
                      <a:pt x="19" y="4"/>
                      <a:pt x="18" y="5"/>
                    </a:cubicBezTo>
                    <a:cubicBezTo>
                      <a:pt x="19" y="6"/>
                      <a:pt x="22" y="4"/>
                      <a:pt x="24" y="4"/>
                    </a:cubicBezTo>
                    <a:cubicBezTo>
                      <a:pt x="24" y="5"/>
                      <a:pt x="20" y="5"/>
                      <a:pt x="21" y="6"/>
                    </a:cubicBezTo>
                    <a:cubicBezTo>
                      <a:pt x="19" y="7"/>
                      <a:pt x="19" y="5"/>
                      <a:pt x="17" y="6"/>
                    </a:cubicBezTo>
                    <a:cubicBezTo>
                      <a:pt x="17" y="6"/>
                      <a:pt x="17" y="7"/>
                      <a:pt x="16" y="7"/>
                    </a:cubicBezTo>
                    <a:cubicBezTo>
                      <a:pt x="17" y="7"/>
                      <a:pt x="19" y="6"/>
                      <a:pt x="19" y="7"/>
                    </a:cubicBezTo>
                    <a:cubicBezTo>
                      <a:pt x="16" y="7"/>
                      <a:pt x="11" y="10"/>
                      <a:pt x="7" y="10"/>
                    </a:cubicBezTo>
                    <a:cubicBezTo>
                      <a:pt x="6" y="11"/>
                      <a:pt x="7" y="13"/>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9" name="Freeform 403"/>
              <p:cNvSpPr/>
              <p:nvPr/>
            </p:nvSpPr>
            <p:spPr bwMode="auto">
              <a:xfrm>
                <a:off x="6937" y="4632"/>
                <a:ext cx="20" cy="17"/>
              </a:xfrm>
              <a:custGeom>
                <a:avLst/>
                <a:gdLst>
                  <a:gd name="T0" fmla="*/ 5 w 10"/>
                  <a:gd name="T1" fmla="*/ 7 h 9"/>
                  <a:gd name="T2" fmla="*/ 1 w 10"/>
                  <a:gd name="T3" fmla="*/ 9 h 9"/>
                  <a:gd name="T4" fmla="*/ 7 w 10"/>
                  <a:gd name="T5" fmla="*/ 0 h 9"/>
                  <a:gd name="T6" fmla="*/ 5 w 10"/>
                  <a:gd name="T7" fmla="*/ 7 h 9"/>
                </a:gdLst>
                <a:ahLst/>
                <a:cxnLst>
                  <a:cxn ang="0">
                    <a:pos x="T0" y="T1"/>
                  </a:cxn>
                  <a:cxn ang="0">
                    <a:pos x="T2" y="T3"/>
                  </a:cxn>
                  <a:cxn ang="0">
                    <a:pos x="T4" y="T5"/>
                  </a:cxn>
                  <a:cxn ang="0">
                    <a:pos x="T6" y="T7"/>
                  </a:cxn>
                </a:cxnLst>
                <a:rect l="0" t="0" r="r" b="b"/>
                <a:pathLst>
                  <a:path w="10" h="9">
                    <a:moveTo>
                      <a:pt x="5" y="7"/>
                    </a:moveTo>
                    <a:cubicBezTo>
                      <a:pt x="5" y="8"/>
                      <a:pt x="3" y="7"/>
                      <a:pt x="1" y="9"/>
                    </a:cubicBezTo>
                    <a:cubicBezTo>
                      <a:pt x="1" y="6"/>
                      <a:pt x="7" y="3"/>
                      <a:pt x="7" y="0"/>
                    </a:cubicBezTo>
                    <a:cubicBezTo>
                      <a:pt x="10" y="0"/>
                      <a:pt x="0"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0" name="Freeform 404"/>
              <p:cNvSpPr/>
              <p:nvPr/>
            </p:nvSpPr>
            <p:spPr bwMode="auto">
              <a:xfrm>
                <a:off x="6930" y="4607"/>
                <a:ext cx="32" cy="17"/>
              </a:xfrm>
              <a:custGeom>
                <a:avLst/>
                <a:gdLst>
                  <a:gd name="T0" fmla="*/ 2 w 17"/>
                  <a:gd name="T1" fmla="*/ 9 h 9"/>
                  <a:gd name="T2" fmla="*/ 2 w 17"/>
                  <a:gd name="T3" fmla="*/ 6 h 9"/>
                  <a:gd name="T4" fmla="*/ 16 w 17"/>
                  <a:gd name="T5" fmla="*/ 1 h 9"/>
                  <a:gd name="T6" fmla="*/ 14 w 17"/>
                  <a:gd name="T7" fmla="*/ 2 h 9"/>
                  <a:gd name="T8" fmla="*/ 2 w 17"/>
                  <a:gd name="T9" fmla="*/ 9 h 9"/>
                </a:gdLst>
                <a:ahLst/>
                <a:cxnLst>
                  <a:cxn ang="0">
                    <a:pos x="T0" y="T1"/>
                  </a:cxn>
                  <a:cxn ang="0">
                    <a:pos x="T2" y="T3"/>
                  </a:cxn>
                  <a:cxn ang="0">
                    <a:pos x="T4" y="T5"/>
                  </a:cxn>
                  <a:cxn ang="0">
                    <a:pos x="T6" y="T7"/>
                  </a:cxn>
                  <a:cxn ang="0">
                    <a:pos x="T8" y="T9"/>
                  </a:cxn>
                </a:cxnLst>
                <a:rect l="0" t="0" r="r" b="b"/>
                <a:pathLst>
                  <a:path w="17" h="9">
                    <a:moveTo>
                      <a:pt x="2" y="9"/>
                    </a:moveTo>
                    <a:cubicBezTo>
                      <a:pt x="0" y="9"/>
                      <a:pt x="2" y="7"/>
                      <a:pt x="2" y="6"/>
                    </a:cubicBezTo>
                    <a:cubicBezTo>
                      <a:pt x="4" y="6"/>
                      <a:pt x="10" y="0"/>
                      <a:pt x="16" y="1"/>
                    </a:cubicBezTo>
                    <a:cubicBezTo>
                      <a:pt x="17" y="2"/>
                      <a:pt x="14" y="1"/>
                      <a:pt x="14" y="2"/>
                    </a:cubicBezTo>
                    <a:cubicBezTo>
                      <a:pt x="12" y="2"/>
                      <a:pt x="3"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1" name="Freeform 405"/>
              <p:cNvSpPr/>
              <p:nvPr/>
            </p:nvSpPr>
            <p:spPr bwMode="auto">
              <a:xfrm>
                <a:off x="7020" y="4703"/>
                <a:ext cx="9" cy="8"/>
              </a:xfrm>
              <a:custGeom>
                <a:avLst/>
                <a:gdLst>
                  <a:gd name="T0" fmla="*/ 1 w 5"/>
                  <a:gd name="T1" fmla="*/ 4 h 4"/>
                  <a:gd name="T2" fmla="*/ 3 w 5"/>
                  <a:gd name="T3" fmla="*/ 2 h 4"/>
                  <a:gd name="T4" fmla="*/ 0 w 5"/>
                  <a:gd name="T5" fmla="*/ 2 h 4"/>
                  <a:gd name="T6" fmla="*/ 5 w 5"/>
                  <a:gd name="T7" fmla="*/ 0 h 4"/>
                  <a:gd name="T8" fmla="*/ 1 w 5"/>
                  <a:gd name="T9" fmla="*/ 4 h 4"/>
                </a:gdLst>
                <a:ahLst/>
                <a:cxnLst>
                  <a:cxn ang="0">
                    <a:pos x="T0" y="T1"/>
                  </a:cxn>
                  <a:cxn ang="0">
                    <a:pos x="T2" y="T3"/>
                  </a:cxn>
                  <a:cxn ang="0">
                    <a:pos x="T4" y="T5"/>
                  </a:cxn>
                  <a:cxn ang="0">
                    <a:pos x="T6" y="T7"/>
                  </a:cxn>
                  <a:cxn ang="0">
                    <a:pos x="T8" y="T9"/>
                  </a:cxn>
                </a:cxnLst>
                <a:rect l="0" t="0" r="r" b="b"/>
                <a:pathLst>
                  <a:path w="5" h="4">
                    <a:moveTo>
                      <a:pt x="1" y="4"/>
                    </a:moveTo>
                    <a:cubicBezTo>
                      <a:pt x="1" y="2"/>
                      <a:pt x="1" y="3"/>
                      <a:pt x="3" y="2"/>
                    </a:cubicBezTo>
                    <a:cubicBezTo>
                      <a:pt x="2" y="1"/>
                      <a:pt x="1" y="2"/>
                      <a:pt x="0" y="2"/>
                    </a:cubicBezTo>
                    <a:cubicBezTo>
                      <a:pt x="0" y="0"/>
                      <a:pt x="3" y="2"/>
                      <a:pt x="5" y="0"/>
                    </a:cubicBezTo>
                    <a:cubicBezTo>
                      <a:pt x="4" y="1"/>
                      <a:pt x="3"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2" name="Freeform 406"/>
              <p:cNvSpPr/>
              <p:nvPr/>
            </p:nvSpPr>
            <p:spPr bwMode="auto">
              <a:xfrm>
                <a:off x="6960" y="4603"/>
                <a:ext cx="10" cy="10"/>
              </a:xfrm>
              <a:custGeom>
                <a:avLst/>
                <a:gdLst>
                  <a:gd name="T0" fmla="*/ 2 w 5"/>
                  <a:gd name="T1" fmla="*/ 5 h 5"/>
                  <a:gd name="T2" fmla="*/ 5 w 5"/>
                  <a:gd name="T3" fmla="*/ 3 h 5"/>
                  <a:gd name="T4" fmla="*/ 2 w 5"/>
                  <a:gd name="T5" fmla="*/ 5 h 5"/>
                </a:gdLst>
                <a:ahLst/>
                <a:cxnLst>
                  <a:cxn ang="0">
                    <a:pos x="T0" y="T1"/>
                  </a:cxn>
                  <a:cxn ang="0">
                    <a:pos x="T2" y="T3"/>
                  </a:cxn>
                  <a:cxn ang="0">
                    <a:pos x="T4" y="T5"/>
                  </a:cxn>
                </a:cxnLst>
                <a:rect l="0" t="0" r="r" b="b"/>
                <a:pathLst>
                  <a:path w="5" h="5">
                    <a:moveTo>
                      <a:pt x="2" y="5"/>
                    </a:moveTo>
                    <a:cubicBezTo>
                      <a:pt x="0" y="5"/>
                      <a:pt x="4" y="0"/>
                      <a:pt x="5" y="3"/>
                    </a:cubicBezTo>
                    <a:cubicBezTo>
                      <a:pt x="4" y="3"/>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3" name="Freeform 407"/>
              <p:cNvSpPr/>
              <p:nvPr/>
            </p:nvSpPr>
            <p:spPr bwMode="auto">
              <a:xfrm>
                <a:off x="6960" y="4578"/>
                <a:ext cx="41" cy="18"/>
              </a:xfrm>
              <a:custGeom>
                <a:avLst/>
                <a:gdLst>
                  <a:gd name="T0" fmla="*/ 20 w 21"/>
                  <a:gd name="T1" fmla="*/ 1 h 9"/>
                  <a:gd name="T2" fmla="*/ 1 w 21"/>
                  <a:gd name="T3" fmla="*/ 9 h 9"/>
                  <a:gd name="T4" fmla="*/ 3 w 21"/>
                  <a:gd name="T5" fmla="*/ 6 h 9"/>
                  <a:gd name="T6" fmla="*/ 4 w 21"/>
                  <a:gd name="T7" fmla="*/ 7 h 9"/>
                  <a:gd name="T8" fmla="*/ 6 w 21"/>
                  <a:gd name="T9" fmla="*/ 4 h 9"/>
                  <a:gd name="T10" fmla="*/ 19 w 21"/>
                  <a:gd name="T11" fmla="*/ 0 h 9"/>
                  <a:gd name="T12" fmla="*/ 20 w 2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20" y="1"/>
                    </a:moveTo>
                    <a:cubicBezTo>
                      <a:pt x="13" y="3"/>
                      <a:pt x="8" y="7"/>
                      <a:pt x="1" y="9"/>
                    </a:cubicBezTo>
                    <a:cubicBezTo>
                      <a:pt x="0" y="8"/>
                      <a:pt x="1" y="7"/>
                      <a:pt x="3" y="6"/>
                    </a:cubicBezTo>
                    <a:cubicBezTo>
                      <a:pt x="3" y="6"/>
                      <a:pt x="4" y="6"/>
                      <a:pt x="4" y="7"/>
                    </a:cubicBezTo>
                    <a:cubicBezTo>
                      <a:pt x="6" y="6"/>
                      <a:pt x="6" y="5"/>
                      <a:pt x="6" y="4"/>
                    </a:cubicBezTo>
                    <a:cubicBezTo>
                      <a:pt x="11" y="5"/>
                      <a:pt x="14" y="3"/>
                      <a:pt x="19" y="0"/>
                    </a:cubicBezTo>
                    <a:cubicBezTo>
                      <a:pt x="21" y="0"/>
                      <a:pt x="18" y="1"/>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4" name="Freeform 408"/>
              <p:cNvSpPr/>
              <p:nvPr/>
            </p:nvSpPr>
            <p:spPr bwMode="auto">
              <a:xfrm>
                <a:off x="7085" y="4630"/>
                <a:ext cx="78" cy="35"/>
              </a:xfrm>
              <a:custGeom>
                <a:avLst/>
                <a:gdLst>
                  <a:gd name="T0" fmla="*/ 30 w 41"/>
                  <a:gd name="T1" fmla="*/ 9 h 18"/>
                  <a:gd name="T2" fmla="*/ 29 w 41"/>
                  <a:gd name="T3" fmla="*/ 5 h 18"/>
                  <a:gd name="T4" fmla="*/ 25 w 41"/>
                  <a:gd name="T5" fmla="*/ 6 h 18"/>
                  <a:gd name="T6" fmla="*/ 27 w 41"/>
                  <a:gd name="T7" fmla="*/ 5 h 18"/>
                  <a:gd name="T8" fmla="*/ 12 w 41"/>
                  <a:gd name="T9" fmla="*/ 16 h 18"/>
                  <a:gd name="T10" fmla="*/ 11 w 41"/>
                  <a:gd name="T11" fmla="*/ 14 h 18"/>
                  <a:gd name="T12" fmla="*/ 14 w 41"/>
                  <a:gd name="T13" fmla="*/ 11 h 18"/>
                  <a:gd name="T14" fmla="*/ 11 w 41"/>
                  <a:gd name="T15" fmla="*/ 11 h 18"/>
                  <a:gd name="T16" fmla="*/ 12 w 41"/>
                  <a:gd name="T17" fmla="*/ 11 h 18"/>
                  <a:gd name="T18" fmla="*/ 1 w 41"/>
                  <a:gd name="T19" fmla="*/ 18 h 18"/>
                  <a:gd name="T20" fmla="*/ 0 w 41"/>
                  <a:gd name="T21" fmla="*/ 15 h 18"/>
                  <a:gd name="T22" fmla="*/ 4 w 41"/>
                  <a:gd name="T23" fmla="*/ 13 h 18"/>
                  <a:gd name="T24" fmla="*/ 1 w 41"/>
                  <a:gd name="T25" fmla="*/ 16 h 18"/>
                  <a:gd name="T26" fmla="*/ 4 w 41"/>
                  <a:gd name="T27" fmla="*/ 17 h 18"/>
                  <a:gd name="T28" fmla="*/ 5 w 41"/>
                  <a:gd name="T29" fmla="*/ 14 h 18"/>
                  <a:gd name="T30" fmla="*/ 10 w 41"/>
                  <a:gd name="T31" fmla="*/ 12 h 18"/>
                  <a:gd name="T32" fmla="*/ 10 w 41"/>
                  <a:gd name="T33" fmla="*/ 10 h 18"/>
                  <a:gd name="T34" fmla="*/ 35 w 41"/>
                  <a:gd name="T35" fmla="*/ 0 h 18"/>
                  <a:gd name="T36" fmla="*/ 41 w 41"/>
                  <a:gd name="T37" fmla="*/ 2 h 18"/>
                  <a:gd name="T38" fmla="*/ 38 w 41"/>
                  <a:gd name="T39" fmla="*/ 3 h 18"/>
                  <a:gd name="T40" fmla="*/ 37 w 41"/>
                  <a:gd name="T41" fmla="*/ 2 h 18"/>
                  <a:gd name="T42" fmla="*/ 34 w 41"/>
                  <a:gd name="T43" fmla="*/ 3 h 18"/>
                  <a:gd name="T44" fmla="*/ 37 w 41"/>
                  <a:gd name="T45" fmla="*/ 4 h 18"/>
                  <a:gd name="T46" fmla="*/ 30 w 41"/>
                  <a:gd name="T4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18">
                    <a:moveTo>
                      <a:pt x="30" y="9"/>
                    </a:moveTo>
                    <a:cubicBezTo>
                      <a:pt x="29" y="9"/>
                      <a:pt x="30" y="6"/>
                      <a:pt x="29" y="5"/>
                    </a:cubicBezTo>
                    <a:cubicBezTo>
                      <a:pt x="28" y="5"/>
                      <a:pt x="27" y="5"/>
                      <a:pt x="25" y="6"/>
                    </a:cubicBezTo>
                    <a:cubicBezTo>
                      <a:pt x="25" y="6"/>
                      <a:pt x="26" y="6"/>
                      <a:pt x="27" y="5"/>
                    </a:cubicBezTo>
                    <a:cubicBezTo>
                      <a:pt x="23" y="10"/>
                      <a:pt x="18" y="10"/>
                      <a:pt x="12" y="16"/>
                    </a:cubicBezTo>
                    <a:cubicBezTo>
                      <a:pt x="12" y="15"/>
                      <a:pt x="12" y="14"/>
                      <a:pt x="11" y="14"/>
                    </a:cubicBezTo>
                    <a:cubicBezTo>
                      <a:pt x="11" y="13"/>
                      <a:pt x="14" y="12"/>
                      <a:pt x="14" y="11"/>
                    </a:cubicBezTo>
                    <a:cubicBezTo>
                      <a:pt x="14" y="10"/>
                      <a:pt x="12" y="12"/>
                      <a:pt x="11" y="11"/>
                    </a:cubicBezTo>
                    <a:cubicBezTo>
                      <a:pt x="11" y="11"/>
                      <a:pt x="11" y="11"/>
                      <a:pt x="12" y="11"/>
                    </a:cubicBezTo>
                    <a:cubicBezTo>
                      <a:pt x="9" y="14"/>
                      <a:pt x="6" y="17"/>
                      <a:pt x="1" y="18"/>
                    </a:cubicBezTo>
                    <a:cubicBezTo>
                      <a:pt x="2" y="17"/>
                      <a:pt x="1" y="15"/>
                      <a:pt x="0" y="15"/>
                    </a:cubicBezTo>
                    <a:cubicBezTo>
                      <a:pt x="0" y="14"/>
                      <a:pt x="3" y="14"/>
                      <a:pt x="4" y="13"/>
                    </a:cubicBezTo>
                    <a:cubicBezTo>
                      <a:pt x="4" y="14"/>
                      <a:pt x="1" y="15"/>
                      <a:pt x="1" y="16"/>
                    </a:cubicBezTo>
                    <a:cubicBezTo>
                      <a:pt x="1" y="17"/>
                      <a:pt x="3" y="16"/>
                      <a:pt x="4" y="17"/>
                    </a:cubicBezTo>
                    <a:cubicBezTo>
                      <a:pt x="4" y="16"/>
                      <a:pt x="5" y="15"/>
                      <a:pt x="5" y="14"/>
                    </a:cubicBezTo>
                    <a:cubicBezTo>
                      <a:pt x="7" y="13"/>
                      <a:pt x="8" y="12"/>
                      <a:pt x="10" y="12"/>
                    </a:cubicBezTo>
                    <a:cubicBezTo>
                      <a:pt x="10" y="11"/>
                      <a:pt x="9" y="12"/>
                      <a:pt x="10" y="10"/>
                    </a:cubicBezTo>
                    <a:cubicBezTo>
                      <a:pt x="19" y="9"/>
                      <a:pt x="27" y="1"/>
                      <a:pt x="35" y="0"/>
                    </a:cubicBezTo>
                    <a:cubicBezTo>
                      <a:pt x="36" y="3"/>
                      <a:pt x="40" y="0"/>
                      <a:pt x="41" y="2"/>
                    </a:cubicBezTo>
                    <a:cubicBezTo>
                      <a:pt x="40" y="3"/>
                      <a:pt x="40" y="1"/>
                      <a:pt x="38" y="3"/>
                    </a:cubicBezTo>
                    <a:cubicBezTo>
                      <a:pt x="37" y="3"/>
                      <a:pt x="37" y="3"/>
                      <a:pt x="37" y="2"/>
                    </a:cubicBezTo>
                    <a:cubicBezTo>
                      <a:pt x="36" y="3"/>
                      <a:pt x="35" y="2"/>
                      <a:pt x="34" y="3"/>
                    </a:cubicBezTo>
                    <a:cubicBezTo>
                      <a:pt x="34" y="5"/>
                      <a:pt x="37" y="2"/>
                      <a:pt x="37" y="4"/>
                    </a:cubicBezTo>
                    <a:cubicBezTo>
                      <a:pt x="33" y="3"/>
                      <a:pt x="30" y="7"/>
                      <a:pt x="3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5" name="Freeform 409"/>
              <p:cNvSpPr>
                <a:spLocks noEditPoints="1"/>
              </p:cNvSpPr>
              <p:nvPr/>
            </p:nvSpPr>
            <p:spPr bwMode="auto">
              <a:xfrm>
                <a:off x="7106" y="3476"/>
                <a:ext cx="2212" cy="1202"/>
              </a:xfrm>
              <a:custGeom>
                <a:avLst/>
                <a:gdLst>
                  <a:gd name="T0" fmla="*/ 184 w 1157"/>
                  <a:gd name="T1" fmla="*/ 556 h 628"/>
                  <a:gd name="T2" fmla="*/ 273 w 1157"/>
                  <a:gd name="T3" fmla="*/ 518 h 628"/>
                  <a:gd name="T4" fmla="*/ 412 w 1157"/>
                  <a:gd name="T5" fmla="*/ 455 h 628"/>
                  <a:gd name="T6" fmla="*/ 579 w 1157"/>
                  <a:gd name="T7" fmla="*/ 415 h 628"/>
                  <a:gd name="T8" fmla="*/ 697 w 1157"/>
                  <a:gd name="T9" fmla="*/ 427 h 628"/>
                  <a:gd name="T10" fmla="*/ 845 w 1157"/>
                  <a:gd name="T11" fmla="*/ 350 h 628"/>
                  <a:gd name="T12" fmla="*/ 836 w 1157"/>
                  <a:gd name="T13" fmla="*/ 326 h 628"/>
                  <a:gd name="T14" fmla="*/ 864 w 1157"/>
                  <a:gd name="T15" fmla="*/ 290 h 628"/>
                  <a:gd name="T16" fmla="*/ 913 w 1157"/>
                  <a:gd name="T17" fmla="*/ 249 h 628"/>
                  <a:gd name="T18" fmla="*/ 1009 w 1157"/>
                  <a:gd name="T19" fmla="*/ 249 h 628"/>
                  <a:gd name="T20" fmla="*/ 1001 w 1157"/>
                  <a:gd name="T21" fmla="*/ 209 h 628"/>
                  <a:gd name="T22" fmla="*/ 1036 w 1157"/>
                  <a:gd name="T23" fmla="*/ 205 h 628"/>
                  <a:gd name="T24" fmla="*/ 1076 w 1157"/>
                  <a:gd name="T25" fmla="*/ 139 h 628"/>
                  <a:gd name="T26" fmla="*/ 1049 w 1157"/>
                  <a:gd name="T27" fmla="*/ 77 h 628"/>
                  <a:gd name="T28" fmla="*/ 1031 w 1157"/>
                  <a:gd name="T29" fmla="*/ 38 h 628"/>
                  <a:gd name="T30" fmla="*/ 971 w 1157"/>
                  <a:gd name="T31" fmla="*/ 51 h 628"/>
                  <a:gd name="T32" fmla="*/ 865 w 1157"/>
                  <a:gd name="T33" fmla="*/ 58 h 628"/>
                  <a:gd name="T34" fmla="*/ 850 w 1157"/>
                  <a:gd name="T35" fmla="*/ 2 h 628"/>
                  <a:gd name="T36" fmla="*/ 744 w 1157"/>
                  <a:gd name="T37" fmla="*/ 46 h 628"/>
                  <a:gd name="T38" fmla="*/ 475 w 1157"/>
                  <a:gd name="T39" fmla="*/ 173 h 628"/>
                  <a:gd name="T40" fmla="*/ 268 w 1157"/>
                  <a:gd name="T41" fmla="*/ 292 h 628"/>
                  <a:gd name="T42" fmla="*/ 173 w 1157"/>
                  <a:gd name="T43" fmla="*/ 359 h 628"/>
                  <a:gd name="T44" fmla="*/ 198 w 1157"/>
                  <a:gd name="T45" fmla="*/ 372 h 628"/>
                  <a:gd name="T46" fmla="*/ 214 w 1157"/>
                  <a:gd name="T47" fmla="*/ 378 h 628"/>
                  <a:gd name="T48" fmla="*/ 225 w 1157"/>
                  <a:gd name="T49" fmla="*/ 381 h 628"/>
                  <a:gd name="T50" fmla="*/ 120 w 1157"/>
                  <a:gd name="T51" fmla="*/ 433 h 628"/>
                  <a:gd name="T52" fmla="*/ 195 w 1157"/>
                  <a:gd name="T53" fmla="*/ 408 h 628"/>
                  <a:gd name="T54" fmla="*/ 187 w 1157"/>
                  <a:gd name="T55" fmla="*/ 422 h 628"/>
                  <a:gd name="T56" fmla="*/ 250 w 1157"/>
                  <a:gd name="T57" fmla="*/ 402 h 628"/>
                  <a:gd name="T58" fmla="*/ 334 w 1157"/>
                  <a:gd name="T59" fmla="*/ 367 h 628"/>
                  <a:gd name="T60" fmla="*/ 371 w 1157"/>
                  <a:gd name="T61" fmla="*/ 359 h 628"/>
                  <a:gd name="T62" fmla="*/ 366 w 1157"/>
                  <a:gd name="T63" fmla="*/ 374 h 628"/>
                  <a:gd name="T64" fmla="*/ 324 w 1157"/>
                  <a:gd name="T65" fmla="*/ 411 h 628"/>
                  <a:gd name="T66" fmla="*/ 218 w 1157"/>
                  <a:gd name="T67" fmla="*/ 459 h 628"/>
                  <a:gd name="T68" fmla="*/ 159 w 1157"/>
                  <a:gd name="T69" fmla="*/ 487 h 628"/>
                  <a:gd name="T70" fmla="*/ 186 w 1157"/>
                  <a:gd name="T71" fmla="*/ 493 h 628"/>
                  <a:gd name="T72" fmla="*/ 171 w 1157"/>
                  <a:gd name="T73" fmla="*/ 537 h 628"/>
                  <a:gd name="T74" fmla="*/ 122 w 1157"/>
                  <a:gd name="T75" fmla="*/ 517 h 628"/>
                  <a:gd name="T76" fmla="*/ 130 w 1157"/>
                  <a:gd name="T77" fmla="*/ 554 h 628"/>
                  <a:gd name="T78" fmla="*/ 11 w 1157"/>
                  <a:gd name="T79" fmla="*/ 618 h 628"/>
                  <a:gd name="T80" fmla="*/ 256 w 1157"/>
                  <a:gd name="T81" fmla="*/ 367 h 628"/>
                  <a:gd name="T82" fmla="*/ 247 w 1157"/>
                  <a:gd name="T83" fmla="*/ 387 h 628"/>
                  <a:gd name="T84" fmla="*/ 989 w 1157"/>
                  <a:gd name="T85" fmla="*/ 57 h 628"/>
                  <a:gd name="T86" fmla="*/ 111 w 1157"/>
                  <a:gd name="T87" fmla="*/ 530 h 628"/>
                  <a:gd name="T88" fmla="*/ 164 w 1157"/>
                  <a:gd name="T89" fmla="*/ 526 h 628"/>
                  <a:gd name="T90" fmla="*/ 155 w 1157"/>
                  <a:gd name="T91" fmla="*/ 434 h 628"/>
                  <a:gd name="T92" fmla="*/ 232 w 1157"/>
                  <a:gd name="T93" fmla="*/ 464 h 628"/>
                  <a:gd name="T94" fmla="*/ 234 w 1157"/>
                  <a:gd name="T95" fmla="*/ 456 h 628"/>
                  <a:gd name="T96" fmla="*/ 270 w 1157"/>
                  <a:gd name="T97" fmla="*/ 480 h 628"/>
                  <a:gd name="T98" fmla="*/ 190 w 1157"/>
                  <a:gd name="T99" fmla="*/ 358 h 628"/>
                  <a:gd name="T100" fmla="*/ 213 w 1157"/>
                  <a:gd name="T101" fmla="*/ 343 h 628"/>
                  <a:gd name="T102" fmla="*/ 276 w 1157"/>
                  <a:gd name="T103" fmla="*/ 352 h 628"/>
                  <a:gd name="T104" fmla="*/ 367 w 1157"/>
                  <a:gd name="T105" fmla="*/ 441 h 628"/>
                  <a:gd name="T106" fmla="*/ 386 w 1157"/>
                  <a:gd name="T107" fmla="*/ 354 h 628"/>
                  <a:gd name="T108" fmla="*/ 725 w 1157"/>
                  <a:gd name="T109" fmla="*/ 405 h 628"/>
                  <a:gd name="T110" fmla="*/ 818 w 1157"/>
                  <a:gd name="T111" fmla="*/ 317 h 628"/>
                  <a:gd name="T112" fmla="*/ 777 w 1157"/>
                  <a:gd name="T113" fmla="*/ 34 h 628"/>
                  <a:gd name="T114" fmla="*/ 841 w 1157"/>
                  <a:gd name="T115" fmla="*/ 25 h 628"/>
                  <a:gd name="T116" fmla="*/ 921 w 1157"/>
                  <a:gd name="T117" fmla="*/ 75 h 628"/>
                  <a:gd name="T118" fmla="*/ 943 w 1157"/>
                  <a:gd name="T119" fmla="*/ 59 h 628"/>
                  <a:gd name="T120" fmla="*/ 1033 w 1157"/>
                  <a:gd name="T121" fmla="*/ 126 h 628"/>
                  <a:gd name="T122" fmla="*/ 1027 w 1157"/>
                  <a:gd name="T123" fmla="*/ 5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7" h="628">
                    <a:moveTo>
                      <a:pt x="2" y="623"/>
                    </a:moveTo>
                    <a:cubicBezTo>
                      <a:pt x="4" y="622"/>
                      <a:pt x="5" y="621"/>
                      <a:pt x="6" y="622"/>
                    </a:cubicBezTo>
                    <a:cubicBezTo>
                      <a:pt x="3" y="623"/>
                      <a:pt x="6" y="622"/>
                      <a:pt x="7" y="623"/>
                    </a:cubicBezTo>
                    <a:cubicBezTo>
                      <a:pt x="6" y="624"/>
                      <a:pt x="5" y="624"/>
                      <a:pt x="4" y="624"/>
                    </a:cubicBezTo>
                    <a:cubicBezTo>
                      <a:pt x="6" y="628"/>
                      <a:pt x="11" y="621"/>
                      <a:pt x="14" y="620"/>
                    </a:cubicBezTo>
                    <a:cubicBezTo>
                      <a:pt x="18" y="618"/>
                      <a:pt x="18" y="622"/>
                      <a:pt x="21" y="620"/>
                    </a:cubicBezTo>
                    <a:cubicBezTo>
                      <a:pt x="21" y="619"/>
                      <a:pt x="20" y="619"/>
                      <a:pt x="19" y="619"/>
                    </a:cubicBezTo>
                    <a:cubicBezTo>
                      <a:pt x="22" y="617"/>
                      <a:pt x="25" y="614"/>
                      <a:pt x="28" y="615"/>
                    </a:cubicBezTo>
                    <a:cubicBezTo>
                      <a:pt x="26" y="617"/>
                      <a:pt x="29" y="617"/>
                      <a:pt x="30" y="616"/>
                    </a:cubicBezTo>
                    <a:cubicBezTo>
                      <a:pt x="31" y="615"/>
                      <a:pt x="32" y="615"/>
                      <a:pt x="34" y="612"/>
                    </a:cubicBezTo>
                    <a:cubicBezTo>
                      <a:pt x="34" y="615"/>
                      <a:pt x="38" y="611"/>
                      <a:pt x="37" y="614"/>
                    </a:cubicBezTo>
                    <a:cubicBezTo>
                      <a:pt x="40" y="612"/>
                      <a:pt x="38" y="612"/>
                      <a:pt x="39" y="611"/>
                    </a:cubicBezTo>
                    <a:cubicBezTo>
                      <a:pt x="42" y="612"/>
                      <a:pt x="39" y="611"/>
                      <a:pt x="42" y="609"/>
                    </a:cubicBezTo>
                    <a:cubicBezTo>
                      <a:pt x="43" y="610"/>
                      <a:pt x="44" y="609"/>
                      <a:pt x="43" y="610"/>
                    </a:cubicBezTo>
                    <a:cubicBezTo>
                      <a:pt x="47" y="609"/>
                      <a:pt x="49" y="606"/>
                      <a:pt x="52" y="606"/>
                    </a:cubicBezTo>
                    <a:cubicBezTo>
                      <a:pt x="52" y="605"/>
                      <a:pt x="52" y="604"/>
                      <a:pt x="53" y="603"/>
                    </a:cubicBezTo>
                    <a:cubicBezTo>
                      <a:pt x="56" y="602"/>
                      <a:pt x="59" y="602"/>
                      <a:pt x="63" y="599"/>
                    </a:cubicBezTo>
                    <a:cubicBezTo>
                      <a:pt x="64" y="603"/>
                      <a:pt x="74" y="597"/>
                      <a:pt x="78" y="598"/>
                    </a:cubicBezTo>
                    <a:cubicBezTo>
                      <a:pt x="78" y="598"/>
                      <a:pt x="78" y="597"/>
                      <a:pt x="78" y="597"/>
                    </a:cubicBezTo>
                    <a:cubicBezTo>
                      <a:pt x="80" y="596"/>
                      <a:pt x="81" y="598"/>
                      <a:pt x="82" y="596"/>
                    </a:cubicBezTo>
                    <a:cubicBezTo>
                      <a:pt x="82" y="594"/>
                      <a:pt x="79" y="597"/>
                      <a:pt x="79" y="595"/>
                    </a:cubicBezTo>
                    <a:cubicBezTo>
                      <a:pt x="82" y="593"/>
                      <a:pt x="88" y="589"/>
                      <a:pt x="92" y="588"/>
                    </a:cubicBezTo>
                    <a:cubicBezTo>
                      <a:pt x="90" y="588"/>
                      <a:pt x="89" y="591"/>
                      <a:pt x="90" y="591"/>
                    </a:cubicBezTo>
                    <a:cubicBezTo>
                      <a:pt x="92" y="589"/>
                      <a:pt x="92" y="588"/>
                      <a:pt x="95" y="586"/>
                    </a:cubicBezTo>
                    <a:cubicBezTo>
                      <a:pt x="94" y="587"/>
                      <a:pt x="95" y="588"/>
                      <a:pt x="95" y="589"/>
                    </a:cubicBezTo>
                    <a:cubicBezTo>
                      <a:pt x="98" y="588"/>
                      <a:pt x="102" y="585"/>
                      <a:pt x="104" y="584"/>
                    </a:cubicBezTo>
                    <a:cubicBezTo>
                      <a:pt x="105" y="585"/>
                      <a:pt x="104" y="585"/>
                      <a:pt x="104" y="586"/>
                    </a:cubicBezTo>
                    <a:cubicBezTo>
                      <a:pt x="99" y="588"/>
                      <a:pt x="91" y="590"/>
                      <a:pt x="89" y="594"/>
                    </a:cubicBezTo>
                    <a:cubicBezTo>
                      <a:pt x="94" y="590"/>
                      <a:pt x="101" y="590"/>
                      <a:pt x="106" y="585"/>
                    </a:cubicBezTo>
                    <a:cubicBezTo>
                      <a:pt x="107" y="588"/>
                      <a:pt x="114" y="580"/>
                      <a:pt x="118" y="582"/>
                    </a:cubicBezTo>
                    <a:cubicBezTo>
                      <a:pt x="124" y="577"/>
                      <a:pt x="137" y="572"/>
                      <a:pt x="143" y="571"/>
                    </a:cubicBezTo>
                    <a:cubicBezTo>
                      <a:pt x="142" y="572"/>
                      <a:pt x="142" y="572"/>
                      <a:pt x="142" y="573"/>
                    </a:cubicBezTo>
                    <a:cubicBezTo>
                      <a:pt x="144" y="572"/>
                      <a:pt x="145" y="571"/>
                      <a:pt x="146" y="570"/>
                    </a:cubicBezTo>
                    <a:cubicBezTo>
                      <a:pt x="145" y="570"/>
                      <a:pt x="144" y="570"/>
                      <a:pt x="144" y="570"/>
                    </a:cubicBezTo>
                    <a:cubicBezTo>
                      <a:pt x="149" y="567"/>
                      <a:pt x="150" y="567"/>
                      <a:pt x="153" y="566"/>
                    </a:cubicBezTo>
                    <a:cubicBezTo>
                      <a:pt x="153" y="566"/>
                      <a:pt x="153" y="567"/>
                      <a:pt x="153" y="568"/>
                    </a:cubicBezTo>
                    <a:cubicBezTo>
                      <a:pt x="156" y="565"/>
                      <a:pt x="157" y="567"/>
                      <a:pt x="161" y="565"/>
                    </a:cubicBezTo>
                    <a:cubicBezTo>
                      <a:pt x="160" y="564"/>
                      <a:pt x="158" y="565"/>
                      <a:pt x="160" y="563"/>
                    </a:cubicBezTo>
                    <a:cubicBezTo>
                      <a:pt x="160" y="564"/>
                      <a:pt x="162" y="563"/>
                      <a:pt x="163" y="563"/>
                    </a:cubicBezTo>
                    <a:cubicBezTo>
                      <a:pt x="164" y="562"/>
                      <a:pt x="161" y="562"/>
                      <a:pt x="164" y="560"/>
                    </a:cubicBezTo>
                    <a:cubicBezTo>
                      <a:pt x="168" y="558"/>
                      <a:pt x="168" y="558"/>
                      <a:pt x="172" y="555"/>
                    </a:cubicBezTo>
                    <a:cubicBezTo>
                      <a:pt x="172" y="557"/>
                      <a:pt x="177" y="555"/>
                      <a:pt x="176" y="557"/>
                    </a:cubicBezTo>
                    <a:cubicBezTo>
                      <a:pt x="180" y="556"/>
                      <a:pt x="181" y="556"/>
                      <a:pt x="183" y="553"/>
                    </a:cubicBezTo>
                    <a:cubicBezTo>
                      <a:pt x="182" y="555"/>
                      <a:pt x="185" y="554"/>
                      <a:pt x="184" y="556"/>
                    </a:cubicBezTo>
                    <a:cubicBezTo>
                      <a:pt x="185" y="556"/>
                      <a:pt x="185" y="555"/>
                      <a:pt x="186" y="555"/>
                    </a:cubicBezTo>
                    <a:cubicBezTo>
                      <a:pt x="185" y="554"/>
                      <a:pt x="183" y="553"/>
                      <a:pt x="185" y="552"/>
                    </a:cubicBezTo>
                    <a:cubicBezTo>
                      <a:pt x="193" y="549"/>
                      <a:pt x="203" y="546"/>
                      <a:pt x="207" y="542"/>
                    </a:cubicBezTo>
                    <a:cubicBezTo>
                      <a:pt x="207" y="542"/>
                      <a:pt x="207" y="543"/>
                      <a:pt x="207" y="544"/>
                    </a:cubicBezTo>
                    <a:cubicBezTo>
                      <a:pt x="210" y="542"/>
                      <a:pt x="210" y="542"/>
                      <a:pt x="210" y="542"/>
                    </a:cubicBezTo>
                    <a:cubicBezTo>
                      <a:pt x="209" y="541"/>
                      <a:pt x="210" y="540"/>
                      <a:pt x="212" y="540"/>
                    </a:cubicBezTo>
                    <a:cubicBezTo>
                      <a:pt x="211" y="542"/>
                      <a:pt x="213" y="540"/>
                      <a:pt x="214" y="541"/>
                    </a:cubicBezTo>
                    <a:cubicBezTo>
                      <a:pt x="212" y="544"/>
                      <a:pt x="208" y="544"/>
                      <a:pt x="204" y="545"/>
                    </a:cubicBezTo>
                    <a:cubicBezTo>
                      <a:pt x="204" y="548"/>
                      <a:pt x="195" y="551"/>
                      <a:pt x="193" y="551"/>
                    </a:cubicBezTo>
                    <a:cubicBezTo>
                      <a:pt x="197" y="552"/>
                      <a:pt x="207" y="547"/>
                      <a:pt x="210" y="545"/>
                    </a:cubicBezTo>
                    <a:cubicBezTo>
                      <a:pt x="214" y="544"/>
                      <a:pt x="218" y="544"/>
                      <a:pt x="224" y="541"/>
                    </a:cubicBezTo>
                    <a:cubicBezTo>
                      <a:pt x="223" y="541"/>
                      <a:pt x="225" y="540"/>
                      <a:pt x="225" y="539"/>
                    </a:cubicBezTo>
                    <a:cubicBezTo>
                      <a:pt x="225" y="538"/>
                      <a:pt x="223" y="539"/>
                      <a:pt x="223" y="537"/>
                    </a:cubicBezTo>
                    <a:cubicBezTo>
                      <a:pt x="220" y="538"/>
                      <a:pt x="222" y="539"/>
                      <a:pt x="220" y="540"/>
                    </a:cubicBezTo>
                    <a:cubicBezTo>
                      <a:pt x="220" y="537"/>
                      <a:pt x="217" y="540"/>
                      <a:pt x="216" y="538"/>
                    </a:cubicBezTo>
                    <a:cubicBezTo>
                      <a:pt x="220" y="536"/>
                      <a:pt x="225" y="536"/>
                      <a:pt x="225" y="533"/>
                    </a:cubicBezTo>
                    <a:cubicBezTo>
                      <a:pt x="228" y="532"/>
                      <a:pt x="228" y="532"/>
                      <a:pt x="228" y="532"/>
                    </a:cubicBezTo>
                    <a:cubicBezTo>
                      <a:pt x="228" y="532"/>
                      <a:pt x="229" y="533"/>
                      <a:pt x="228" y="534"/>
                    </a:cubicBezTo>
                    <a:cubicBezTo>
                      <a:pt x="232" y="533"/>
                      <a:pt x="226" y="532"/>
                      <a:pt x="230" y="531"/>
                    </a:cubicBezTo>
                    <a:cubicBezTo>
                      <a:pt x="232" y="531"/>
                      <a:pt x="233" y="532"/>
                      <a:pt x="233" y="530"/>
                    </a:cubicBezTo>
                    <a:cubicBezTo>
                      <a:pt x="236" y="530"/>
                      <a:pt x="233" y="533"/>
                      <a:pt x="235" y="533"/>
                    </a:cubicBezTo>
                    <a:cubicBezTo>
                      <a:pt x="235" y="532"/>
                      <a:pt x="239" y="530"/>
                      <a:pt x="240" y="530"/>
                    </a:cubicBezTo>
                    <a:cubicBezTo>
                      <a:pt x="240" y="531"/>
                      <a:pt x="240" y="532"/>
                      <a:pt x="239" y="533"/>
                    </a:cubicBezTo>
                    <a:cubicBezTo>
                      <a:pt x="239" y="530"/>
                      <a:pt x="235" y="535"/>
                      <a:pt x="233" y="536"/>
                    </a:cubicBezTo>
                    <a:cubicBezTo>
                      <a:pt x="232" y="535"/>
                      <a:pt x="231" y="534"/>
                      <a:pt x="230" y="534"/>
                    </a:cubicBezTo>
                    <a:cubicBezTo>
                      <a:pt x="231" y="537"/>
                      <a:pt x="226" y="537"/>
                      <a:pt x="225" y="537"/>
                    </a:cubicBezTo>
                    <a:cubicBezTo>
                      <a:pt x="227" y="539"/>
                      <a:pt x="231" y="537"/>
                      <a:pt x="233" y="536"/>
                    </a:cubicBezTo>
                    <a:cubicBezTo>
                      <a:pt x="234" y="538"/>
                      <a:pt x="231" y="538"/>
                      <a:pt x="230" y="540"/>
                    </a:cubicBezTo>
                    <a:cubicBezTo>
                      <a:pt x="233" y="538"/>
                      <a:pt x="235" y="535"/>
                      <a:pt x="237" y="537"/>
                    </a:cubicBezTo>
                    <a:cubicBezTo>
                      <a:pt x="237" y="535"/>
                      <a:pt x="242" y="535"/>
                      <a:pt x="240" y="533"/>
                    </a:cubicBezTo>
                    <a:cubicBezTo>
                      <a:pt x="237" y="534"/>
                      <a:pt x="237" y="536"/>
                      <a:pt x="236" y="535"/>
                    </a:cubicBezTo>
                    <a:cubicBezTo>
                      <a:pt x="237" y="532"/>
                      <a:pt x="240" y="534"/>
                      <a:pt x="243" y="533"/>
                    </a:cubicBezTo>
                    <a:cubicBezTo>
                      <a:pt x="243" y="531"/>
                      <a:pt x="240" y="534"/>
                      <a:pt x="240" y="532"/>
                    </a:cubicBezTo>
                    <a:cubicBezTo>
                      <a:pt x="241" y="532"/>
                      <a:pt x="241" y="531"/>
                      <a:pt x="242" y="531"/>
                    </a:cubicBezTo>
                    <a:cubicBezTo>
                      <a:pt x="245" y="529"/>
                      <a:pt x="246" y="530"/>
                      <a:pt x="249" y="530"/>
                    </a:cubicBezTo>
                    <a:cubicBezTo>
                      <a:pt x="251" y="528"/>
                      <a:pt x="248" y="529"/>
                      <a:pt x="248" y="529"/>
                    </a:cubicBezTo>
                    <a:cubicBezTo>
                      <a:pt x="249" y="528"/>
                      <a:pt x="249" y="528"/>
                      <a:pt x="250" y="527"/>
                    </a:cubicBezTo>
                    <a:cubicBezTo>
                      <a:pt x="251" y="527"/>
                      <a:pt x="252" y="527"/>
                      <a:pt x="253" y="528"/>
                    </a:cubicBezTo>
                    <a:cubicBezTo>
                      <a:pt x="254" y="529"/>
                      <a:pt x="250" y="530"/>
                      <a:pt x="252" y="531"/>
                    </a:cubicBezTo>
                    <a:cubicBezTo>
                      <a:pt x="254" y="529"/>
                      <a:pt x="255" y="528"/>
                      <a:pt x="257" y="528"/>
                    </a:cubicBezTo>
                    <a:cubicBezTo>
                      <a:pt x="258" y="527"/>
                      <a:pt x="257" y="526"/>
                      <a:pt x="260" y="525"/>
                    </a:cubicBezTo>
                    <a:cubicBezTo>
                      <a:pt x="261" y="524"/>
                      <a:pt x="262" y="525"/>
                      <a:pt x="263" y="525"/>
                    </a:cubicBezTo>
                    <a:cubicBezTo>
                      <a:pt x="264" y="524"/>
                      <a:pt x="267" y="521"/>
                      <a:pt x="271" y="521"/>
                    </a:cubicBezTo>
                    <a:cubicBezTo>
                      <a:pt x="271" y="520"/>
                      <a:pt x="273" y="519"/>
                      <a:pt x="273" y="518"/>
                    </a:cubicBezTo>
                    <a:cubicBezTo>
                      <a:pt x="270" y="519"/>
                      <a:pt x="269" y="521"/>
                      <a:pt x="267" y="520"/>
                    </a:cubicBezTo>
                    <a:cubicBezTo>
                      <a:pt x="268" y="519"/>
                      <a:pt x="268" y="519"/>
                      <a:pt x="268" y="518"/>
                    </a:cubicBezTo>
                    <a:cubicBezTo>
                      <a:pt x="267" y="519"/>
                      <a:pt x="267" y="520"/>
                      <a:pt x="266" y="520"/>
                    </a:cubicBezTo>
                    <a:cubicBezTo>
                      <a:pt x="265" y="518"/>
                      <a:pt x="261" y="522"/>
                      <a:pt x="260" y="522"/>
                    </a:cubicBezTo>
                    <a:cubicBezTo>
                      <a:pt x="260" y="521"/>
                      <a:pt x="261" y="520"/>
                      <a:pt x="260" y="520"/>
                    </a:cubicBezTo>
                    <a:cubicBezTo>
                      <a:pt x="257" y="523"/>
                      <a:pt x="251" y="526"/>
                      <a:pt x="247" y="525"/>
                    </a:cubicBezTo>
                    <a:cubicBezTo>
                      <a:pt x="250" y="527"/>
                      <a:pt x="241" y="529"/>
                      <a:pt x="243" y="525"/>
                    </a:cubicBezTo>
                    <a:cubicBezTo>
                      <a:pt x="239" y="527"/>
                      <a:pt x="242" y="527"/>
                      <a:pt x="240" y="529"/>
                    </a:cubicBezTo>
                    <a:cubicBezTo>
                      <a:pt x="240" y="528"/>
                      <a:pt x="238" y="528"/>
                      <a:pt x="238" y="527"/>
                    </a:cubicBezTo>
                    <a:cubicBezTo>
                      <a:pt x="243" y="522"/>
                      <a:pt x="247" y="522"/>
                      <a:pt x="254" y="521"/>
                    </a:cubicBezTo>
                    <a:cubicBezTo>
                      <a:pt x="258" y="518"/>
                      <a:pt x="260" y="518"/>
                      <a:pt x="262" y="516"/>
                    </a:cubicBezTo>
                    <a:cubicBezTo>
                      <a:pt x="263" y="517"/>
                      <a:pt x="263" y="517"/>
                      <a:pt x="263" y="517"/>
                    </a:cubicBezTo>
                    <a:cubicBezTo>
                      <a:pt x="263" y="516"/>
                      <a:pt x="270" y="513"/>
                      <a:pt x="267" y="513"/>
                    </a:cubicBezTo>
                    <a:cubicBezTo>
                      <a:pt x="266" y="515"/>
                      <a:pt x="262" y="516"/>
                      <a:pt x="261" y="515"/>
                    </a:cubicBezTo>
                    <a:cubicBezTo>
                      <a:pt x="265" y="513"/>
                      <a:pt x="268" y="513"/>
                      <a:pt x="272" y="510"/>
                    </a:cubicBezTo>
                    <a:cubicBezTo>
                      <a:pt x="271" y="512"/>
                      <a:pt x="273" y="512"/>
                      <a:pt x="274" y="512"/>
                    </a:cubicBezTo>
                    <a:cubicBezTo>
                      <a:pt x="273" y="510"/>
                      <a:pt x="278" y="508"/>
                      <a:pt x="277" y="510"/>
                    </a:cubicBezTo>
                    <a:cubicBezTo>
                      <a:pt x="283" y="507"/>
                      <a:pt x="291" y="505"/>
                      <a:pt x="297" y="501"/>
                    </a:cubicBezTo>
                    <a:cubicBezTo>
                      <a:pt x="299" y="502"/>
                      <a:pt x="303" y="500"/>
                      <a:pt x="305" y="498"/>
                    </a:cubicBezTo>
                    <a:cubicBezTo>
                      <a:pt x="305" y="498"/>
                      <a:pt x="305" y="499"/>
                      <a:pt x="305" y="499"/>
                    </a:cubicBezTo>
                    <a:cubicBezTo>
                      <a:pt x="307" y="498"/>
                      <a:pt x="308" y="498"/>
                      <a:pt x="309" y="499"/>
                    </a:cubicBezTo>
                    <a:cubicBezTo>
                      <a:pt x="311" y="496"/>
                      <a:pt x="306" y="498"/>
                      <a:pt x="307" y="497"/>
                    </a:cubicBezTo>
                    <a:cubicBezTo>
                      <a:pt x="309" y="496"/>
                      <a:pt x="312" y="495"/>
                      <a:pt x="313" y="496"/>
                    </a:cubicBezTo>
                    <a:cubicBezTo>
                      <a:pt x="318" y="494"/>
                      <a:pt x="327" y="488"/>
                      <a:pt x="332" y="488"/>
                    </a:cubicBezTo>
                    <a:cubicBezTo>
                      <a:pt x="335" y="484"/>
                      <a:pt x="358" y="474"/>
                      <a:pt x="351" y="480"/>
                    </a:cubicBezTo>
                    <a:cubicBezTo>
                      <a:pt x="356" y="478"/>
                      <a:pt x="361" y="475"/>
                      <a:pt x="364" y="474"/>
                    </a:cubicBezTo>
                    <a:cubicBezTo>
                      <a:pt x="361" y="475"/>
                      <a:pt x="366" y="473"/>
                      <a:pt x="365" y="475"/>
                    </a:cubicBezTo>
                    <a:cubicBezTo>
                      <a:pt x="367" y="474"/>
                      <a:pt x="367" y="474"/>
                      <a:pt x="369" y="474"/>
                    </a:cubicBezTo>
                    <a:cubicBezTo>
                      <a:pt x="368" y="472"/>
                      <a:pt x="374" y="473"/>
                      <a:pt x="374" y="470"/>
                    </a:cubicBezTo>
                    <a:cubicBezTo>
                      <a:pt x="374" y="471"/>
                      <a:pt x="373" y="470"/>
                      <a:pt x="374" y="470"/>
                    </a:cubicBezTo>
                    <a:cubicBezTo>
                      <a:pt x="375" y="471"/>
                      <a:pt x="375" y="471"/>
                      <a:pt x="377" y="472"/>
                    </a:cubicBezTo>
                    <a:cubicBezTo>
                      <a:pt x="376" y="474"/>
                      <a:pt x="375" y="473"/>
                      <a:pt x="373" y="475"/>
                    </a:cubicBezTo>
                    <a:cubicBezTo>
                      <a:pt x="375" y="476"/>
                      <a:pt x="373" y="476"/>
                      <a:pt x="373" y="478"/>
                    </a:cubicBezTo>
                    <a:cubicBezTo>
                      <a:pt x="381" y="473"/>
                      <a:pt x="380" y="474"/>
                      <a:pt x="388" y="472"/>
                    </a:cubicBezTo>
                    <a:cubicBezTo>
                      <a:pt x="387" y="470"/>
                      <a:pt x="384" y="473"/>
                      <a:pt x="383" y="472"/>
                    </a:cubicBezTo>
                    <a:cubicBezTo>
                      <a:pt x="387" y="470"/>
                      <a:pt x="387" y="470"/>
                      <a:pt x="387" y="470"/>
                    </a:cubicBezTo>
                    <a:cubicBezTo>
                      <a:pt x="386" y="469"/>
                      <a:pt x="386" y="469"/>
                      <a:pt x="385" y="469"/>
                    </a:cubicBezTo>
                    <a:cubicBezTo>
                      <a:pt x="386" y="470"/>
                      <a:pt x="382" y="470"/>
                      <a:pt x="383" y="472"/>
                    </a:cubicBezTo>
                    <a:cubicBezTo>
                      <a:pt x="381" y="472"/>
                      <a:pt x="380" y="473"/>
                      <a:pt x="380" y="471"/>
                    </a:cubicBezTo>
                    <a:cubicBezTo>
                      <a:pt x="381" y="470"/>
                      <a:pt x="383" y="470"/>
                      <a:pt x="382" y="469"/>
                    </a:cubicBezTo>
                    <a:cubicBezTo>
                      <a:pt x="380" y="470"/>
                      <a:pt x="379" y="471"/>
                      <a:pt x="378" y="470"/>
                    </a:cubicBezTo>
                    <a:cubicBezTo>
                      <a:pt x="380" y="467"/>
                      <a:pt x="390" y="465"/>
                      <a:pt x="394" y="461"/>
                    </a:cubicBezTo>
                    <a:cubicBezTo>
                      <a:pt x="397" y="461"/>
                      <a:pt x="410" y="456"/>
                      <a:pt x="408" y="454"/>
                    </a:cubicBezTo>
                    <a:cubicBezTo>
                      <a:pt x="410" y="454"/>
                      <a:pt x="410" y="454"/>
                      <a:pt x="412" y="455"/>
                    </a:cubicBezTo>
                    <a:cubicBezTo>
                      <a:pt x="410" y="457"/>
                      <a:pt x="404" y="458"/>
                      <a:pt x="405" y="460"/>
                    </a:cubicBezTo>
                    <a:cubicBezTo>
                      <a:pt x="408" y="458"/>
                      <a:pt x="412" y="455"/>
                      <a:pt x="410" y="459"/>
                    </a:cubicBezTo>
                    <a:cubicBezTo>
                      <a:pt x="412" y="458"/>
                      <a:pt x="411" y="457"/>
                      <a:pt x="413" y="456"/>
                    </a:cubicBezTo>
                    <a:cubicBezTo>
                      <a:pt x="414" y="457"/>
                      <a:pt x="414" y="457"/>
                      <a:pt x="414" y="457"/>
                    </a:cubicBezTo>
                    <a:cubicBezTo>
                      <a:pt x="412" y="458"/>
                      <a:pt x="407" y="460"/>
                      <a:pt x="410" y="460"/>
                    </a:cubicBezTo>
                    <a:cubicBezTo>
                      <a:pt x="411" y="458"/>
                      <a:pt x="414" y="458"/>
                      <a:pt x="416" y="458"/>
                    </a:cubicBezTo>
                    <a:cubicBezTo>
                      <a:pt x="416" y="457"/>
                      <a:pt x="424" y="453"/>
                      <a:pt x="426" y="455"/>
                    </a:cubicBezTo>
                    <a:cubicBezTo>
                      <a:pt x="426" y="455"/>
                      <a:pt x="425" y="456"/>
                      <a:pt x="425" y="456"/>
                    </a:cubicBezTo>
                    <a:cubicBezTo>
                      <a:pt x="423" y="457"/>
                      <a:pt x="419" y="458"/>
                      <a:pt x="419" y="459"/>
                    </a:cubicBezTo>
                    <a:cubicBezTo>
                      <a:pt x="418" y="459"/>
                      <a:pt x="417" y="458"/>
                      <a:pt x="418" y="457"/>
                    </a:cubicBezTo>
                    <a:cubicBezTo>
                      <a:pt x="414" y="459"/>
                      <a:pt x="418" y="459"/>
                      <a:pt x="417" y="460"/>
                    </a:cubicBezTo>
                    <a:cubicBezTo>
                      <a:pt x="415" y="459"/>
                      <a:pt x="414" y="459"/>
                      <a:pt x="413" y="461"/>
                    </a:cubicBezTo>
                    <a:cubicBezTo>
                      <a:pt x="416" y="461"/>
                      <a:pt x="428" y="457"/>
                      <a:pt x="431" y="454"/>
                    </a:cubicBezTo>
                    <a:cubicBezTo>
                      <a:pt x="435" y="454"/>
                      <a:pt x="442" y="447"/>
                      <a:pt x="445" y="451"/>
                    </a:cubicBezTo>
                    <a:cubicBezTo>
                      <a:pt x="447" y="450"/>
                      <a:pt x="450" y="449"/>
                      <a:pt x="452" y="450"/>
                    </a:cubicBezTo>
                    <a:cubicBezTo>
                      <a:pt x="454" y="449"/>
                      <a:pt x="452" y="448"/>
                      <a:pt x="455" y="447"/>
                    </a:cubicBezTo>
                    <a:cubicBezTo>
                      <a:pt x="459" y="446"/>
                      <a:pt x="459" y="448"/>
                      <a:pt x="462" y="450"/>
                    </a:cubicBezTo>
                    <a:cubicBezTo>
                      <a:pt x="461" y="448"/>
                      <a:pt x="466" y="445"/>
                      <a:pt x="469" y="445"/>
                    </a:cubicBezTo>
                    <a:cubicBezTo>
                      <a:pt x="469" y="446"/>
                      <a:pt x="468" y="446"/>
                      <a:pt x="468" y="447"/>
                    </a:cubicBezTo>
                    <a:cubicBezTo>
                      <a:pt x="471" y="447"/>
                      <a:pt x="470" y="443"/>
                      <a:pt x="473" y="444"/>
                    </a:cubicBezTo>
                    <a:cubicBezTo>
                      <a:pt x="476" y="445"/>
                      <a:pt x="470" y="447"/>
                      <a:pt x="473" y="446"/>
                    </a:cubicBezTo>
                    <a:cubicBezTo>
                      <a:pt x="475" y="444"/>
                      <a:pt x="477" y="446"/>
                      <a:pt x="477" y="444"/>
                    </a:cubicBezTo>
                    <a:cubicBezTo>
                      <a:pt x="479" y="443"/>
                      <a:pt x="479" y="444"/>
                      <a:pt x="480" y="444"/>
                    </a:cubicBezTo>
                    <a:cubicBezTo>
                      <a:pt x="481" y="442"/>
                      <a:pt x="493" y="436"/>
                      <a:pt x="493" y="440"/>
                    </a:cubicBezTo>
                    <a:cubicBezTo>
                      <a:pt x="505" y="433"/>
                      <a:pt x="525" y="429"/>
                      <a:pt x="537" y="424"/>
                    </a:cubicBezTo>
                    <a:cubicBezTo>
                      <a:pt x="537" y="425"/>
                      <a:pt x="537" y="426"/>
                      <a:pt x="535" y="427"/>
                    </a:cubicBezTo>
                    <a:cubicBezTo>
                      <a:pt x="535" y="426"/>
                      <a:pt x="533" y="425"/>
                      <a:pt x="533" y="427"/>
                    </a:cubicBezTo>
                    <a:cubicBezTo>
                      <a:pt x="534" y="427"/>
                      <a:pt x="534" y="427"/>
                      <a:pt x="535" y="428"/>
                    </a:cubicBezTo>
                    <a:cubicBezTo>
                      <a:pt x="533" y="430"/>
                      <a:pt x="530" y="429"/>
                      <a:pt x="529" y="431"/>
                    </a:cubicBezTo>
                    <a:cubicBezTo>
                      <a:pt x="531" y="430"/>
                      <a:pt x="536" y="428"/>
                      <a:pt x="538" y="428"/>
                    </a:cubicBezTo>
                    <a:cubicBezTo>
                      <a:pt x="538" y="427"/>
                      <a:pt x="537" y="426"/>
                      <a:pt x="538" y="424"/>
                    </a:cubicBezTo>
                    <a:cubicBezTo>
                      <a:pt x="539" y="428"/>
                      <a:pt x="541" y="423"/>
                      <a:pt x="543" y="424"/>
                    </a:cubicBezTo>
                    <a:cubicBezTo>
                      <a:pt x="542" y="425"/>
                      <a:pt x="544" y="427"/>
                      <a:pt x="545" y="425"/>
                    </a:cubicBezTo>
                    <a:cubicBezTo>
                      <a:pt x="543" y="426"/>
                      <a:pt x="544" y="424"/>
                      <a:pt x="545" y="424"/>
                    </a:cubicBezTo>
                    <a:cubicBezTo>
                      <a:pt x="548" y="423"/>
                      <a:pt x="550" y="427"/>
                      <a:pt x="552" y="424"/>
                    </a:cubicBezTo>
                    <a:cubicBezTo>
                      <a:pt x="552" y="423"/>
                      <a:pt x="549" y="426"/>
                      <a:pt x="549" y="424"/>
                    </a:cubicBezTo>
                    <a:cubicBezTo>
                      <a:pt x="549" y="422"/>
                      <a:pt x="553" y="422"/>
                      <a:pt x="555" y="421"/>
                    </a:cubicBezTo>
                    <a:cubicBezTo>
                      <a:pt x="555" y="418"/>
                      <a:pt x="558" y="416"/>
                      <a:pt x="562" y="415"/>
                    </a:cubicBezTo>
                    <a:cubicBezTo>
                      <a:pt x="559" y="416"/>
                      <a:pt x="561" y="416"/>
                      <a:pt x="562" y="418"/>
                    </a:cubicBezTo>
                    <a:cubicBezTo>
                      <a:pt x="566" y="416"/>
                      <a:pt x="569" y="414"/>
                      <a:pt x="573" y="414"/>
                    </a:cubicBezTo>
                    <a:cubicBezTo>
                      <a:pt x="572" y="415"/>
                      <a:pt x="566" y="417"/>
                      <a:pt x="569" y="417"/>
                    </a:cubicBezTo>
                    <a:cubicBezTo>
                      <a:pt x="572" y="414"/>
                      <a:pt x="573" y="416"/>
                      <a:pt x="572" y="418"/>
                    </a:cubicBezTo>
                    <a:cubicBezTo>
                      <a:pt x="575" y="415"/>
                      <a:pt x="576" y="417"/>
                      <a:pt x="578" y="414"/>
                    </a:cubicBezTo>
                    <a:cubicBezTo>
                      <a:pt x="578" y="415"/>
                      <a:pt x="579" y="415"/>
                      <a:pt x="579" y="415"/>
                    </a:cubicBezTo>
                    <a:cubicBezTo>
                      <a:pt x="579" y="416"/>
                      <a:pt x="578" y="417"/>
                      <a:pt x="577" y="417"/>
                    </a:cubicBezTo>
                    <a:cubicBezTo>
                      <a:pt x="580" y="418"/>
                      <a:pt x="581" y="418"/>
                      <a:pt x="584" y="418"/>
                    </a:cubicBezTo>
                    <a:cubicBezTo>
                      <a:pt x="584" y="417"/>
                      <a:pt x="581" y="418"/>
                      <a:pt x="582" y="417"/>
                    </a:cubicBezTo>
                    <a:cubicBezTo>
                      <a:pt x="586" y="416"/>
                      <a:pt x="585" y="415"/>
                      <a:pt x="587" y="414"/>
                    </a:cubicBezTo>
                    <a:cubicBezTo>
                      <a:pt x="587" y="416"/>
                      <a:pt x="591" y="414"/>
                      <a:pt x="593" y="414"/>
                    </a:cubicBezTo>
                    <a:cubicBezTo>
                      <a:pt x="591" y="417"/>
                      <a:pt x="586" y="415"/>
                      <a:pt x="585" y="418"/>
                    </a:cubicBezTo>
                    <a:cubicBezTo>
                      <a:pt x="587" y="417"/>
                      <a:pt x="590" y="416"/>
                      <a:pt x="590" y="418"/>
                    </a:cubicBezTo>
                    <a:cubicBezTo>
                      <a:pt x="588" y="419"/>
                      <a:pt x="585" y="420"/>
                      <a:pt x="585" y="421"/>
                    </a:cubicBezTo>
                    <a:cubicBezTo>
                      <a:pt x="589" y="420"/>
                      <a:pt x="591" y="418"/>
                      <a:pt x="593" y="421"/>
                    </a:cubicBezTo>
                    <a:cubicBezTo>
                      <a:pt x="593" y="419"/>
                      <a:pt x="599" y="418"/>
                      <a:pt x="600" y="416"/>
                    </a:cubicBezTo>
                    <a:cubicBezTo>
                      <a:pt x="602" y="416"/>
                      <a:pt x="600" y="417"/>
                      <a:pt x="602" y="417"/>
                    </a:cubicBezTo>
                    <a:cubicBezTo>
                      <a:pt x="604" y="416"/>
                      <a:pt x="606" y="418"/>
                      <a:pt x="606" y="416"/>
                    </a:cubicBezTo>
                    <a:cubicBezTo>
                      <a:pt x="604" y="417"/>
                      <a:pt x="605" y="415"/>
                      <a:pt x="606" y="415"/>
                    </a:cubicBezTo>
                    <a:cubicBezTo>
                      <a:pt x="606" y="416"/>
                      <a:pt x="608" y="414"/>
                      <a:pt x="610" y="414"/>
                    </a:cubicBezTo>
                    <a:cubicBezTo>
                      <a:pt x="610" y="415"/>
                      <a:pt x="612" y="414"/>
                      <a:pt x="612" y="416"/>
                    </a:cubicBezTo>
                    <a:cubicBezTo>
                      <a:pt x="618" y="411"/>
                      <a:pt x="624" y="413"/>
                      <a:pt x="631" y="409"/>
                    </a:cubicBezTo>
                    <a:cubicBezTo>
                      <a:pt x="631" y="410"/>
                      <a:pt x="631" y="412"/>
                      <a:pt x="632" y="411"/>
                    </a:cubicBezTo>
                    <a:cubicBezTo>
                      <a:pt x="633" y="409"/>
                      <a:pt x="635" y="408"/>
                      <a:pt x="637" y="408"/>
                    </a:cubicBezTo>
                    <a:cubicBezTo>
                      <a:pt x="638" y="408"/>
                      <a:pt x="636" y="409"/>
                      <a:pt x="636" y="409"/>
                    </a:cubicBezTo>
                    <a:cubicBezTo>
                      <a:pt x="640" y="409"/>
                      <a:pt x="649" y="403"/>
                      <a:pt x="647" y="408"/>
                    </a:cubicBezTo>
                    <a:cubicBezTo>
                      <a:pt x="649" y="405"/>
                      <a:pt x="655" y="402"/>
                      <a:pt x="656" y="404"/>
                    </a:cubicBezTo>
                    <a:cubicBezTo>
                      <a:pt x="658" y="403"/>
                      <a:pt x="655" y="402"/>
                      <a:pt x="656" y="402"/>
                    </a:cubicBezTo>
                    <a:cubicBezTo>
                      <a:pt x="665" y="402"/>
                      <a:pt x="671" y="396"/>
                      <a:pt x="679" y="396"/>
                    </a:cubicBezTo>
                    <a:cubicBezTo>
                      <a:pt x="679" y="394"/>
                      <a:pt x="687" y="395"/>
                      <a:pt x="687" y="391"/>
                    </a:cubicBezTo>
                    <a:cubicBezTo>
                      <a:pt x="688" y="391"/>
                      <a:pt x="689" y="391"/>
                      <a:pt x="690" y="392"/>
                    </a:cubicBezTo>
                    <a:cubicBezTo>
                      <a:pt x="681" y="397"/>
                      <a:pt x="677" y="399"/>
                      <a:pt x="668" y="402"/>
                    </a:cubicBezTo>
                    <a:cubicBezTo>
                      <a:pt x="669" y="405"/>
                      <a:pt x="672" y="403"/>
                      <a:pt x="673" y="405"/>
                    </a:cubicBezTo>
                    <a:cubicBezTo>
                      <a:pt x="660" y="414"/>
                      <a:pt x="647" y="422"/>
                      <a:pt x="632" y="424"/>
                    </a:cubicBezTo>
                    <a:cubicBezTo>
                      <a:pt x="617" y="432"/>
                      <a:pt x="600" y="436"/>
                      <a:pt x="588" y="447"/>
                    </a:cubicBezTo>
                    <a:cubicBezTo>
                      <a:pt x="579" y="452"/>
                      <a:pt x="567" y="458"/>
                      <a:pt x="556" y="462"/>
                    </a:cubicBezTo>
                    <a:cubicBezTo>
                      <a:pt x="562" y="463"/>
                      <a:pt x="571" y="454"/>
                      <a:pt x="577" y="455"/>
                    </a:cubicBezTo>
                    <a:cubicBezTo>
                      <a:pt x="577" y="456"/>
                      <a:pt x="578" y="457"/>
                      <a:pt x="578" y="459"/>
                    </a:cubicBezTo>
                    <a:cubicBezTo>
                      <a:pt x="582" y="458"/>
                      <a:pt x="586" y="457"/>
                      <a:pt x="590" y="459"/>
                    </a:cubicBezTo>
                    <a:cubicBezTo>
                      <a:pt x="597" y="455"/>
                      <a:pt x="606" y="453"/>
                      <a:pt x="612" y="454"/>
                    </a:cubicBezTo>
                    <a:cubicBezTo>
                      <a:pt x="614" y="453"/>
                      <a:pt x="613" y="452"/>
                      <a:pt x="615" y="452"/>
                    </a:cubicBezTo>
                    <a:cubicBezTo>
                      <a:pt x="615" y="453"/>
                      <a:pt x="617" y="452"/>
                      <a:pt x="617" y="453"/>
                    </a:cubicBezTo>
                    <a:cubicBezTo>
                      <a:pt x="619" y="452"/>
                      <a:pt x="621" y="451"/>
                      <a:pt x="623" y="452"/>
                    </a:cubicBezTo>
                    <a:cubicBezTo>
                      <a:pt x="626" y="448"/>
                      <a:pt x="627" y="451"/>
                      <a:pt x="630" y="447"/>
                    </a:cubicBezTo>
                    <a:cubicBezTo>
                      <a:pt x="631" y="449"/>
                      <a:pt x="631" y="449"/>
                      <a:pt x="631" y="449"/>
                    </a:cubicBezTo>
                    <a:cubicBezTo>
                      <a:pt x="639" y="445"/>
                      <a:pt x="645" y="446"/>
                      <a:pt x="652" y="442"/>
                    </a:cubicBezTo>
                    <a:cubicBezTo>
                      <a:pt x="652" y="443"/>
                      <a:pt x="653" y="442"/>
                      <a:pt x="653" y="443"/>
                    </a:cubicBezTo>
                    <a:cubicBezTo>
                      <a:pt x="657" y="442"/>
                      <a:pt x="659" y="440"/>
                      <a:pt x="661" y="441"/>
                    </a:cubicBezTo>
                    <a:cubicBezTo>
                      <a:pt x="672" y="435"/>
                      <a:pt x="684" y="435"/>
                      <a:pt x="695" y="427"/>
                    </a:cubicBezTo>
                    <a:cubicBezTo>
                      <a:pt x="695" y="427"/>
                      <a:pt x="696" y="427"/>
                      <a:pt x="697" y="427"/>
                    </a:cubicBezTo>
                    <a:cubicBezTo>
                      <a:pt x="701" y="424"/>
                      <a:pt x="711" y="420"/>
                      <a:pt x="715" y="417"/>
                    </a:cubicBezTo>
                    <a:cubicBezTo>
                      <a:pt x="716" y="416"/>
                      <a:pt x="716" y="414"/>
                      <a:pt x="717" y="413"/>
                    </a:cubicBezTo>
                    <a:cubicBezTo>
                      <a:pt x="718" y="412"/>
                      <a:pt x="716" y="415"/>
                      <a:pt x="718" y="413"/>
                    </a:cubicBezTo>
                    <a:cubicBezTo>
                      <a:pt x="721" y="412"/>
                      <a:pt x="715" y="413"/>
                      <a:pt x="717" y="412"/>
                    </a:cubicBezTo>
                    <a:cubicBezTo>
                      <a:pt x="718" y="412"/>
                      <a:pt x="719" y="412"/>
                      <a:pt x="721" y="411"/>
                    </a:cubicBezTo>
                    <a:cubicBezTo>
                      <a:pt x="719" y="410"/>
                      <a:pt x="723" y="409"/>
                      <a:pt x="725" y="408"/>
                    </a:cubicBezTo>
                    <a:cubicBezTo>
                      <a:pt x="727" y="403"/>
                      <a:pt x="734" y="399"/>
                      <a:pt x="736" y="395"/>
                    </a:cubicBezTo>
                    <a:cubicBezTo>
                      <a:pt x="745" y="391"/>
                      <a:pt x="748" y="386"/>
                      <a:pt x="751" y="380"/>
                    </a:cubicBezTo>
                    <a:cubicBezTo>
                      <a:pt x="753" y="381"/>
                      <a:pt x="754" y="378"/>
                      <a:pt x="755" y="379"/>
                    </a:cubicBezTo>
                    <a:cubicBezTo>
                      <a:pt x="752" y="378"/>
                      <a:pt x="752" y="378"/>
                      <a:pt x="751" y="376"/>
                    </a:cubicBezTo>
                    <a:cubicBezTo>
                      <a:pt x="752" y="375"/>
                      <a:pt x="751" y="375"/>
                      <a:pt x="753" y="374"/>
                    </a:cubicBezTo>
                    <a:cubicBezTo>
                      <a:pt x="753" y="375"/>
                      <a:pt x="752" y="376"/>
                      <a:pt x="753" y="376"/>
                    </a:cubicBezTo>
                    <a:cubicBezTo>
                      <a:pt x="755" y="374"/>
                      <a:pt x="755" y="373"/>
                      <a:pt x="757" y="372"/>
                    </a:cubicBezTo>
                    <a:cubicBezTo>
                      <a:pt x="753" y="373"/>
                      <a:pt x="759" y="368"/>
                      <a:pt x="760" y="368"/>
                    </a:cubicBezTo>
                    <a:cubicBezTo>
                      <a:pt x="758" y="367"/>
                      <a:pt x="755" y="369"/>
                      <a:pt x="753" y="371"/>
                    </a:cubicBezTo>
                    <a:cubicBezTo>
                      <a:pt x="753" y="370"/>
                      <a:pt x="752" y="370"/>
                      <a:pt x="753" y="369"/>
                    </a:cubicBezTo>
                    <a:cubicBezTo>
                      <a:pt x="757" y="367"/>
                      <a:pt x="761" y="367"/>
                      <a:pt x="766" y="364"/>
                    </a:cubicBezTo>
                    <a:cubicBezTo>
                      <a:pt x="767" y="362"/>
                      <a:pt x="764" y="362"/>
                      <a:pt x="768" y="361"/>
                    </a:cubicBezTo>
                    <a:cubicBezTo>
                      <a:pt x="768" y="363"/>
                      <a:pt x="772" y="362"/>
                      <a:pt x="769" y="364"/>
                    </a:cubicBezTo>
                    <a:cubicBezTo>
                      <a:pt x="773" y="363"/>
                      <a:pt x="771" y="361"/>
                      <a:pt x="774" y="360"/>
                    </a:cubicBezTo>
                    <a:cubicBezTo>
                      <a:pt x="775" y="362"/>
                      <a:pt x="775" y="362"/>
                      <a:pt x="775" y="362"/>
                    </a:cubicBezTo>
                    <a:cubicBezTo>
                      <a:pt x="777" y="361"/>
                      <a:pt x="776" y="360"/>
                      <a:pt x="778" y="359"/>
                    </a:cubicBezTo>
                    <a:cubicBezTo>
                      <a:pt x="781" y="359"/>
                      <a:pt x="785" y="359"/>
                      <a:pt x="788" y="360"/>
                    </a:cubicBezTo>
                    <a:cubicBezTo>
                      <a:pt x="784" y="361"/>
                      <a:pt x="781" y="364"/>
                      <a:pt x="778" y="363"/>
                    </a:cubicBezTo>
                    <a:cubicBezTo>
                      <a:pt x="780" y="362"/>
                      <a:pt x="782" y="361"/>
                      <a:pt x="782" y="360"/>
                    </a:cubicBezTo>
                    <a:cubicBezTo>
                      <a:pt x="778" y="360"/>
                      <a:pt x="778" y="364"/>
                      <a:pt x="774" y="364"/>
                    </a:cubicBezTo>
                    <a:cubicBezTo>
                      <a:pt x="770" y="368"/>
                      <a:pt x="762" y="367"/>
                      <a:pt x="760" y="372"/>
                    </a:cubicBezTo>
                    <a:cubicBezTo>
                      <a:pt x="766" y="369"/>
                      <a:pt x="773" y="372"/>
                      <a:pt x="774" y="369"/>
                    </a:cubicBezTo>
                    <a:cubicBezTo>
                      <a:pt x="774" y="370"/>
                      <a:pt x="770" y="371"/>
                      <a:pt x="770" y="370"/>
                    </a:cubicBezTo>
                    <a:cubicBezTo>
                      <a:pt x="770" y="369"/>
                      <a:pt x="770" y="368"/>
                      <a:pt x="772" y="367"/>
                    </a:cubicBezTo>
                    <a:cubicBezTo>
                      <a:pt x="775" y="368"/>
                      <a:pt x="775" y="366"/>
                      <a:pt x="779" y="365"/>
                    </a:cubicBezTo>
                    <a:cubicBezTo>
                      <a:pt x="778" y="367"/>
                      <a:pt x="783" y="364"/>
                      <a:pt x="780" y="367"/>
                    </a:cubicBezTo>
                    <a:cubicBezTo>
                      <a:pt x="782" y="367"/>
                      <a:pt x="786" y="363"/>
                      <a:pt x="787" y="366"/>
                    </a:cubicBezTo>
                    <a:cubicBezTo>
                      <a:pt x="786" y="367"/>
                      <a:pt x="782" y="367"/>
                      <a:pt x="783" y="368"/>
                    </a:cubicBezTo>
                    <a:cubicBezTo>
                      <a:pt x="785" y="367"/>
                      <a:pt x="781" y="371"/>
                      <a:pt x="784" y="370"/>
                    </a:cubicBezTo>
                    <a:cubicBezTo>
                      <a:pt x="786" y="367"/>
                      <a:pt x="789" y="370"/>
                      <a:pt x="791" y="367"/>
                    </a:cubicBezTo>
                    <a:cubicBezTo>
                      <a:pt x="791" y="367"/>
                      <a:pt x="791" y="368"/>
                      <a:pt x="791" y="369"/>
                    </a:cubicBezTo>
                    <a:cubicBezTo>
                      <a:pt x="793" y="367"/>
                      <a:pt x="793" y="368"/>
                      <a:pt x="795" y="367"/>
                    </a:cubicBezTo>
                    <a:cubicBezTo>
                      <a:pt x="795" y="366"/>
                      <a:pt x="792" y="368"/>
                      <a:pt x="792" y="366"/>
                    </a:cubicBezTo>
                    <a:cubicBezTo>
                      <a:pt x="799" y="363"/>
                      <a:pt x="801" y="361"/>
                      <a:pt x="806" y="363"/>
                    </a:cubicBezTo>
                    <a:cubicBezTo>
                      <a:pt x="805" y="363"/>
                      <a:pt x="804" y="363"/>
                      <a:pt x="804" y="364"/>
                    </a:cubicBezTo>
                    <a:cubicBezTo>
                      <a:pt x="805" y="364"/>
                      <a:pt x="805" y="364"/>
                      <a:pt x="806" y="365"/>
                    </a:cubicBezTo>
                    <a:cubicBezTo>
                      <a:pt x="809" y="363"/>
                      <a:pt x="810" y="362"/>
                      <a:pt x="811" y="360"/>
                    </a:cubicBezTo>
                    <a:cubicBezTo>
                      <a:pt x="820" y="359"/>
                      <a:pt x="833" y="357"/>
                      <a:pt x="845" y="350"/>
                    </a:cubicBezTo>
                    <a:cubicBezTo>
                      <a:pt x="845" y="351"/>
                      <a:pt x="843" y="351"/>
                      <a:pt x="844" y="352"/>
                    </a:cubicBezTo>
                    <a:cubicBezTo>
                      <a:pt x="847" y="351"/>
                      <a:pt x="849" y="347"/>
                      <a:pt x="846" y="347"/>
                    </a:cubicBezTo>
                    <a:cubicBezTo>
                      <a:pt x="847" y="346"/>
                      <a:pt x="848" y="347"/>
                      <a:pt x="849" y="346"/>
                    </a:cubicBezTo>
                    <a:cubicBezTo>
                      <a:pt x="848" y="343"/>
                      <a:pt x="848" y="343"/>
                      <a:pt x="848" y="343"/>
                    </a:cubicBezTo>
                    <a:cubicBezTo>
                      <a:pt x="851" y="342"/>
                      <a:pt x="852" y="341"/>
                      <a:pt x="852" y="339"/>
                    </a:cubicBezTo>
                    <a:cubicBezTo>
                      <a:pt x="850" y="339"/>
                      <a:pt x="850" y="336"/>
                      <a:pt x="847" y="336"/>
                    </a:cubicBezTo>
                    <a:cubicBezTo>
                      <a:pt x="846" y="338"/>
                      <a:pt x="845" y="339"/>
                      <a:pt x="842" y="339"/>
                    </a:cubicBezTo>
                    <a:cubicBezTo>
                      <a:pt x="843" y="340"/>
                      <a:pt x="845" y="342"/>
                      <a:pt x="842" y="342"/>
                    </a:cubicBezTo>
                    <a:cubicBezTo>
                      <a:pt x="842" y="339"/>
                      <a:pt x="841" y="341"/>
                      <a:pt x="838" y="341"/>
                    </a:cubicBezTo>
                    <a:cubicBezTo>
                      <a:pt x="838" y="339"/>
                      <a:pt x="841" y="336"/>
                      <a:pt x="845" y="337"/>
                    </a:cubicBezTo>
                    <a:cubicBezTo>
                      <a:pt x="844" y="335"/>
                      <a:pt x="844" y="335"/>
                      <a:pt x="844" y="335"/>
                    </a:cubicBezTo>
                    <a:cubicBezTo>
                      <a:pt x="840" y="337"/>
                      <a:pt x="838" y="338"/>
                      <a:pt x="836" y="341"/>
                    </a:cubicBezTo>
                    <a:cubicBezTo>
                      <a:pt x="836" y="340"/>
                      <a:pt x="837" y="338"/>
                      <a:pt x="838" y="337"/>
                    </a:cubicBezTo>
                    <a:cubicBezTo>
                      <a:pt x="831" y="339"/>
                      <a:pt x="814" y="348"/>
                      <a:pt x="813" y="342"/>
                    </a:cubicBezTo>
                    <a:cubicBezTo>
                      <a:pt x="810" y="342"/>
                      <a:pt x="806" y="343"/>
                      <a:pt x="803" y="345"/>
                    </a:cubicBezTo>
                    <a:cubicBezTo>
                      <a:pt x="803" y="347"/>
                      <a:pt x="805" y="345"/>
                      <a:pt x="806" y="346"/>
                    </a:cubicBezTo>
                    <a:cubicBezTo>
                      <a:pt x="803" y="348"/>
                      <a:pt x="800" y="349"/>
                      <a:pt x="798" y="347"/>
                    </a:cubicBezTo>
                    <a:cubicBezTo>
                      <a:pt x="799" y="349"/>
                      <a:pt x="795" y="351"/>
                      <a:pt x="794" y="350"/>
                    </a:cubicBezTo>
                    <a:cubicBezTo>
                      <a:pt x="794" y="352"/>
                      <a:pt x="791" y="353"/>
                      <a:pt x="789" y="352"/>
                    </a:cubicBezTo>
                    <a:cubicBezTo>
                      <a:pt x="790" y="352"/>
                      <a:pt x="790" y="352"/>
                      <a:pt x="790" y="351"/>
                    </a:cubicBezTo>
                    <a:cubicBezTo>
                      <a:pt x="791" y="351"/>
                      <a:pt x="792" y="350"/>
                      <a:pt x="792" y="350"/>
                    </a:cubicBezTo>
                    <a:cubicBezTo>
                      <a:pt x="790" y="350"/>
                      <a:pt x="789" y="350"/>
                      <a:pt x="789" y="350"/>
                    </a:cubicBezTo>
                    <a:cubicBezTo>
                      <a:pt x="788" y="351"/>
                      <a:pt x="786" y="351"/>
                      <a:pt x="786" y="352"/>
                    </a:cubicBezTo>
                    <a:cubicBezTo>
                      <a:pt x="787" y="352"/>
                      <a:pt x="788" y="350"/>
                      <a:pt x="789" y="351"/>
                    </a:cubicBezTo>
                    <a:cubicBezTo>
                      <a:pt x="789" y="352"/>
                      <a:pt x="789" y="354"/>
                      <a:pt x="786" y="355"/>
                    </a:cubicBezTo>
                    <a:cubicBezTo>
                      <a:pt x="781" y="353"/>
                      <a:pt x="783" y="351"/>
                      <a:pt x="790" y="347"/>
                    </a:cubicBezTo>
                    <a:cubicBezTo>
                      <a:pt x="793" y="347"/>
                      <a:pt x="794" y="347"/>
                      <a:pt x="796" y="346"/>
                    </a:cubicBezTo>
                    <a:cubicBezTo>
                      <a:pt x="797" y="344"/>
                      <a:pt x="794" y="345"/>
                      <a:pt x="795" y="343"/>
                    </a:cubicBezTo>
                    <a:cubicBezTo>
                      <a:pt x="797" y="342"/>
                      <a:pt x="798" y="344"/>
                      <a:pt x="800" y="342"/>
                    </a:cubicBezTo>
                    <a:cubicBezTo>
                      <a:pt x="800" y="340"/>
                      <a:pt x="797" y="343"/>
                      <a:pt x="797" y="341"/>
                    </a:cubicBezTo>
                    <a:cubicBezTo>
                      <a:pt x="798" y="338"/>
                      <a:pt x="802" y="339"/>
                      <a:pt x="804" y="336"/>
                    </a:cubicBezTo>
                    <a:cubicBezTo>
                      <a:pt x="804" y="337"/>
                      <a:pt x="805" y="337"/>
                      <a:pt x="805" y="337"/>
                    </a:cubicBezTo>
                    <a:cubicBezTo>
                      <a:pt x="808" y="334"/>
                      <a:pt x="813" y="333"/>
                      <a:pt x="819" y="330"/>
                    </a:cubicBezTo>
                    <a:cubicBezTo>
                      <a:pt x="819" y="332"/>
                      <a:pt x="822" y="329"/>
                      <a:pt x="822" y="331"/>
                    </a:cubicBezTo>
                    <a:cubicBezTo>
                      <a:pt x="825" y="328"/>
                      <a:pt x="830" y="327"/>
                      <a:pt x="831" y="326"/>
                    </a:cubicBezTo>
                    <a:cubicBezTo>
                      <a:pt x="827" y="331"/>
                      <a:pt x="818" y="334"/>
                      <a:pt x="812" y="335"/>
                    </a:cubicBezTo>
                    <a:cubicBezTo>
                      <a:pt x="815" y="336"/>
                      <a:pt x="818" y="334"/>
                      <a:pt x="821" y="334"/>
                    </a:cubicBezTo>
                    <a:cubicBezTo>
                      <a:pt x="823" y="334"/>
                      <a:pt x="821" y="333"/>
                      <a:pt x="824" y="332"/>
                    </a:cubicBezTo>
                    <a:cubicBezTo>
                      <a:pt x="825" y="333"/>
                      <a:pt x="828" y="333"/>
                      <a:pt x="825" y="335"/>
                    </a:cubicBezTo>
                    <a:cubicBezTo>
                      <a:pt x="828" y="334"/>
                      <a:pt x="829" y="334"/>
                      <a:pt x="830" y="331"/>
                    </a:cubicBezTo>
                    <a:cubicBezTo>
                      <a:pt x="828" y="331"/>
                      <a:pt x="828" y="333"/>
                      <a:pt x="827" y="332"/>
                    </a:cubicBezTo>
                    <a:cubicBezTo>
                      <a:pt x="827" y="330"/>
                      <a:pt x="832" y="330"/>
                      <a:pt x="834" y="330"/>
                    </a:cubicBezTo>
                    <a:cubicBezTo>
                      <a:pt x="833" y="328"/>
                      <a:pt x="831" y="330"/>
                      <a:pt x="829" y="329"/>
                    </a:cubicBezTo>
                    <a:cubicBezTo>
                      <a:pt x="832" y="328"/>
                      <a:pt x="832" y="328"/>
                      <a:pt x="836" y="326"/>
                    </a:cubicBezTo>
                    <a:cubicBezTo>
                      <a:pt x="835" y="325"/>
                      <a:pt x="835" y="325"/>
                      <a:pt x="834" y="325"/>
                    </a:cubicBezTo>
                    <a:cubicBezTo>
                      <a:pt x="838" y="322"/>
                      <a:pt x="844" y="320"/>
                      <a:pt x="845" y="317"/>
                    </a:cubicBezTo>
                    <a:cubicBezTo>
                      <a:pt x="844" y="317"/>
                      <a:pt x="842" y="317"/>
                      <a:pt x="841" y="317"/>
                    </a:cubicBezTo>
                    <a:cubicBezTo>
                      <a:pt x="844" y="315"/>
                      <a:pt x="849" y="316"/>
                      <a:pt x="853" y="314"/>
                    </a:cubicBezTo>
                    <a:cubicBezTo>
                      <a:pt x="852" y="316"/>
                      <a:pt x="849" y="316"/>
                      <a:pt x="847" y="317"/>
                    </a:cubicBezTo>
                    <a:cubicBezTo>
                      <a:pt x="851" y="319"/>
                      <a:pt x="852" y="316"/>
                      <a:pt x="854" y="315"/>
                    </a:cubicBezTo>
                    <a:cubicBezTo>
                      <a:pt x="855" y="315"/>
                      <a:pt x="856" y="317"/>
                      <a:pt x="856" y="316"/>
                    </a:cubicBezTo>
                    <a:cubicBezTo>
                      <a:pt x="858" y="315"/>
                      <a:pt x="854" y="315"/>
                      <a:pt x="856" y="314"/>
                    </a:cubicBezTo>
                    <a:cubicBezTo>
                      <a:pt x="857" y="313"/>
                      <a:pt x="857" y="313"/>
                      <a:pt x="857" y="313"/>
                    </a:cubicBezTo>
                    <a:cubicBezTo>
                      <a:pt x="857" y="314"/>
                      <a:pt x="858" y="316"/>
                      <a:pt x="859" y="316"/>
                    </a:cubicBezTo>
                    <a:cubicBezTo>
                      <a:pt x="859" y="315"/>
                      <a:pt x="861" y="314"/>
                      <a:pt x="860" y="313"/>
                    </a:cubicBezTo>
                    <a:cubicBezTo>
                      <a:pt x="859" y="314"/>
                      <a:pt x="859" y="315"/>
                      <a:pt x="857" y="314"/>
                    </a:cubicBezTo>
                    <a:cubicBezTo>
                      <a:pt x="860" y="312"/>
                      <a:pt x="862" y="312"/>
                      <a:pt x="864" y="310"/>
                    </a:cubicBezTo>
                    <a:cubicBezTo>
                      <a:pt x="865" y="311"/>
                      <a:pt x="869" y="311"/>
                      <a:pt x="870" y="309"/>
                    </a:cubicBezTo>
                    <a:cubicBezTo>
                      <a:pt x="868" y="310"/>
                      <a:pt x="867" y="311"/>
                      <a:pt x="866" y="310"/>
                    </a:cubicBezTo>
                    <a:cubicBezTo>
                      <a:pt x="869" y="309"/>
                      <a:pt x="872" y="306"/>
                      <a:pt x="874" y="304"/>
                    </a:cubicBezTo>
                    <a:cubicBezTo>
                      <a:pt x="873" y="302"/>
                      <a:pt x="871" y="303"/>
                      <a:pt x="870" y="303"/>
                    </a:cubicBezTo>
                    <a:cubicBezTo>
                      <a:pt x="870" y="304"/>
                      <a:pt x="873" y="303"/>
                      <a:pt x="872" y="304"/>
                    </a:cubicBezTo>
                    <a:cubicBezTo>
                      <a:pt x="868" y="305"/>
                      <a:pt x="866" y="306"/>
                      <a:pt x="863" y="309"/>
                    </a:cubicBezTo>
                    <a:cubicBezTo>
                      <a:pt x="861" y="309"/>
                      <a:pt x="860" y="305"/>
                      <a:pt x="858" y="306"/>
                    </a:cubicBezTo>
                    <a:cubicBezTo>
                      <a:pt x="860" y="305"/>
                      <a:pt x="858" y="304"/>
                      <a:pt x="859" y="303"/>
                    </a:cubicBezTo>
                    <a:cubicBezTo>
                      <a:pt x="857" y="305"/>
                      <a:pt x="856" y="303"/>
                      <a:pt x="856" y="302"/>
                    </a:cubicBezTo>
                    <a:cubicBezTo>
                      <a:pt x="854" y="304"/>
                      <a:pt x="854" y="303"/>
                      <a:pt x="853" y="304"/>
                    </a:cubicBezTo>
                    <a:cubicBezTo>
                      <a:pt x="851" y="303"/>
                      <a:pt x="849" y="302"/>
                      <a:pt x="845" y="302"/>
                    </a:cubicBezTo>
                    <a:cubicBezTo>
                      <a:pt x="846" y="303"/>
                      <a:pt x="850" y="304"/>
                      <a:pt x="848" y="305"/>
                    </a:cubicBezTo>
                    <a:cubicBezTo>
                      <a:pt x="847" y="306"/>
                      <a:pt x="846" y="304"/>
                      <a:pt x="844" y="305"/>
                    </a:cubicBezTo>
                    <a:cubicBezTo>
                      <a:pt x="845" y="308"/>
                      <a:pt x="853" y="304"/>
                      <a:pt x="853" y="307"/>
                    </a:cubicBezTo>
                    <a:cubicBezTo>
                      <a:pt x="850" y="307"/>
                      <a:pt x="849" y="306"/>
                      <a:pt x="847" y="308"/>
                    </a:cubicBezTo>
                    <a:cubicBezTo>
                      <a:pt x="846" y="306"/>
                      <a:pt x="842" y="308"/>
                      <a:pt x="840" y="307"/>
                    </a:cubicBezTo>
                    <a:cubicBezTo>
                      <a:pt x="841" y="306"/>
                      <a:pt x="843" y="307"/>
                      <a:pt x="843" y="306"/>
                    </a:cubicBezTo>
                    <a:cubicBezTo>
                      <a:pt x="840" y="306"/>
                      <a:pt x="844" y="304"/>
                      <a:pt x="844" y="304"/>
                    </a:cubicBezTo>
                    <a:cubicBezTo>
                      <a:pt x="844" y="303"/>
                      <a:pt x="841" y="303"/>
                      <a:pt x="842" y="302"/>
                    </a:cubicBezTo>
                    <a:cubicBezTo>
                      <a:pt x="847" y="300"/>
                      <a:pt x="852" y="296"/>
                      <a:pt x="855" y="293"/>
                    </a:cubicBezTo>
                    <a:cubicBezTo>
                      <a:pt x="852" y="294"/>
                      <a:pt x="846" y="300"/>
                      <a:pt x="843" y="300"/>
                    </a:cubicBezTo>
                    <a:cubicBezTo>
                      <a:pt x="842" y="300"/>
                      <a:pt x="841" y="296"/>
                      <a:pt x="841" y="296"/>
                    </a:cubicBezTo>
                    <a:cubicBezTo>
                      <a:pt x="841" y="299"/>
                      <a:pt x="839" y="296"/>
                      <a:pt x="837" y="297"/>
                    </a:cubicBezTo>
                    <a:cubicBezTo>
                      <a:pt x="837" y="298"/>
                      <a:pt x="838" y="299"/>
                      <a:pt x="836" y="299"/>
                    </a:cubicBezTo>
                    <a:cubicBezTo>
                      <a:pt x="835" y="297"/>
                      <a:pt x="835" y="297"/>
                      <a:pt x="835" y="297"/>
                    </a:cubicBezTo>
                    <a:cubicBezTo>
                      <a:pt x="839" y="295"/>
                      <a:pt x="843" y="294"/>
                      <a:pt x="844" y="293"/>
                    </a:cubicBezTo>
                    <a:cubicBezTo>
                      <a:pt x="843" y="293"/>
                      <a:pt x="843" y="293"/>
                      <a:pt x="842" y="293"/>
                    </a:cubicBezTo>
                    <a:cubicBezTo>
                      <a:pt x="844" y="291"/>
                      <a:pt x="845" y="293"/>
                      <a:pt x="846" y="290"/>
                    </a:cubicBezTo>
                    <a:cubicBezTo>
                      <a:pt x="849" y="294"/>
                      <a:pt x="855" y="288"/>
                      <a:pt x="860" y="289"/>
                    </a:cubicBezTo>
                    <a:cubicBezTo>
                      <a:pt x="857" y="291"/>
                      <a:pt x="859" y="292"/>
                      <a:pt x="859" y="291"/>
                    </a:cubicBezTo>
                    <a:cubicBezTo>
                      <a:pt x="859" y="290"/>
                      <a:pt x="864" y="289"/>
                      <a:pt x="864" y="290"/>
                    </a:cubicBezTo>
                    <a:cubicBezTo>
                      <a:pt x="862" y="292"/>
                      <a:pt x="862" y="290"/>
                      <a:pt x="860" y="291"/>
                    </a:cubicBezTo>
                    <a:cubicBezTo>
                      <a:pt x="861" y="292"/>
                      <a:pt x="863" y="292"/>
                      <a:pt x="865" y="290"/>
                    </a:cubicBezTo>
                    <a:cubicBezTo>
                      <a:pt x="864" y="289"/>
                      <a:pt x="865" y="288"/>
                      <a:pt x="867" y="287"/>
                    </a:cubicBezTo>
                    <a:cubicBezTo>
                      <a:pt x="867" y="289"/>
                      <a:pt x="869" y="288"/>
                      <a:pt x="870" y="290"/>
                    </a:cubicBezTo>
                    <a:cubicBezTo>
                      <a:pt x="875" y="287"/>
                      <a:pt x="874" y="289"/>
                      <a:pt x="875" y="289"/>
                    </a:cubicBezTo>
                    <a:cubicBezTo>
                      <a:pt x="879" y="288"/>
                      <a:pt x="874" y="288"/>
                      <a:pt x="876" y="287"/>
                    </a:cubicBezTo>
                    <a:cubicBezTo>
                      <a:pt x="881" y="285"/>
                      <a:pt x="884" y="287"/>
                      <a:pt x="888" y="285"/>
                    </a:cubicBezTo>
                    <a:cubicBezTo>
                      <a:pt x="888" y="285"/>
                      <a:pt x="888" y="286"/>
                      <a:pt x="888" y="287"/>
                    </a:cubicBezTo>
                    <a:cubicBezTo>
                      <a:pt x="890" y="285"/>
                      <a:pt x="894" y="286"/>
                      <a:pt x="893" y="287"/>
                    </a:cubicBezTo>
                    <a:cubicBezTo>
                      <a:pt x="892" y="288"/>
                      <a:pt x="891" y="286"/>
                      <a:pt x="890" y="288"/>
                    </a:cubicBezTo>
                    <a:cubicBezTo>
                      <a:pt x="891" y="287"/>
                      <a:pt x="892" y="288"/>
                      <a:pt x="892" y="288"/>
                    </a:cubicBezTo>
                    <a:cubicBezTo>
                      <a:pt x="894" y="287"/>
                      <a:pt x="895" y="286"/>
                      <a:pt x="897" y="287"/>
                    </a:cubicBezTo>
                    <a:cubicBezTo>
                      <a:pt x="897" y="286"/>
                      <a:pt x="903" y="285"/>
                      <a:pt x="905" y="285"/>
                    </a:cubicBezTo>
                    <a:cubicBezTo>
                      <a:pt x="906" y="286"/>
                      <a:pt x="903" y="287"/>
                      <a:pt x="903" y="288"/>
                    </a:cubicBezTo>
                    <a:cubicBezTo>
                      <a:pt x="905" y="288"/>
                      <a:pt x="905" y="288"/>
                      <a:pt x="906" y="289"/>
                    </a:cubicBezTo>
                    <a:cubicBezTo>
                      <a:pt x="905" y="289"/>
                      <a:pt x="904" y="289"/>
                      <a:pt x="904" y="290"/>
                    </a:cubicBezTo>
                    <a:cubicBezTo>
                      <a:pt x="906" y="289"/>
                      <a:pt x="907" y="289"/>
                      <a:pt x="908" y="288"/>
                    </a:cubicBezTo>
                    <a:cubicBezTo>
                      <a:pt x="904" y="285"/>
                      <a:pt x="911" y="283"/>
                      <a:pt x="911" y="281"/>
                    </a:cubicBezTo>
                    <a:cubicBezTo>
                      <a:pt x="913" y="281"/>
                      <a:pt x="914" y="281"/>
                      <a:pt x="917" y="279"/>
                    </a:cubicBezTo>
                    <a:cubicBezTo>
                      <a:pt x="915" y="278"/>
                      <a:pt x="916" y="277"/>
                      <a:pt x="917" y="276"/>
                    </a:cubicBezTo>
                    <a:cubicBezTo>
                      <a:pt x="916" y="273"/>
                      <a:pt x="915" y="269"/>
                      <a:pt x="919" y="268"/>
                    </a:cubicBezTo>
                    <a:cubicBezTo>
                      <a:pt x="918" y="269"/>
                      <a:pt x="917" y="268"/>
                      <a:pt x="917" y="267"/>
                    </a:cubicBezTo>
                    <a:cubicBezTo>
                      <a:pt x="916" y="268"/>
                      <a:pt x="914" y="270"/>
                      <a:pt x="912" y="269"/>
                    </a:cubicBezTo>
                    <a:cubicBezTo>
                      <a:pt x="913" y="268"/>
                      <a:pt x="914" y="269"/>
                      <a:pt x="916" y="268"/>
                    </a:cubicBezTo>
                    <a:cubicBezTo>
                      <a:pt x="914" y="267"/>
                      <a:pt x="918" y="267"/>
                      <a:pt x="916" y="266"/>
                    </a:cubicBezTo>
                    <a:cubicBezTo>
                      <a:pt x="914" y="266"/>
                      <a:pt x="912" y="267"/>
                      <a:pt x="911" y="266"/>
                    </a:cubicBezTo>
                    <a:cubicBezTo>
                      <a:pt x="908" y="268"/>
                      <a:pt x="907" y="270"/>
                      <a:pt x="903" y="272"/>
                    </a:cubicBezTo>
                    <a:cubicBezTo>
                      <a:pt x="903" y="271"/>
                      <a:pt x="903" y="271"/>
                      <a:pt x="903" y="270"/>
                    </a:cubicBezTo>
                    <a:cubicBezTo>
                      <a:pt x="900" y="272"/>
                      <a:pt x="896" y="273"/>
                      <a:pt x="894" y="277"/>
                    </a:cubicBezTo>
                    <a:cubicBezTo>
                      <a:pt x="894" y="276"/>
                      <a:pt x="893" y="276"/>
                      <a:pt x="893" y="276"/>
                    </a:cubicBezTo>
                    <a:cubicBezTo>
                      <a:pt x="893" y="273"/>
                      <a:pt x="894" y="275"/>
                      <a:pt x="894" y="272"/>
                    </a:cubicBezTo>
                    <a:cubicBezTo>
                      <a:pt x="897" y="273"/>
                      <a:pt x="896" y="271"/>
                      <a:pt x="898" y="272"/>
                    </a:cubicBezTo>
                    <a:cubicBezTo>
                      <a:pt x="898" y="271"/>
                      <a:pt x="900" y="271"/>
                      <a:pt x="899" y="270"/>
                    </a:cubicBezTo>
                    <a:cubicBezTo>
                      <a:pt x="898" y="270"/>
                      <a:pt x="895" y="271"/>
                      <a:pt x="896" y="269"/>
                    </a:cubicBezTo>
                    <a:cubicBezTo>
                      <a:pt x="894" y="270"/>
                      <a:pt x="893" y="272"/>
                      <a:pt x="891" y="271"/>
                    </a:cubicBezTo>
                    <a:cubicBezTo>
                      <a:pt x="893" y="271"/>
                      <a:pt x="893" y="270"/>
                      <a:pt x="894" y="269"/>
                    </a:cubicBezTo>
                    <a:cubicBezTo>
                      <a:pt x="895" y="270"/>
                      <a:pt x="898" y="268"/>
                      <a:pt x="895" y="268"/>
                    </a:cubicBezTo>
                    <a:cubicBezTo>
                      <a:pt x="898" y="267"/>
                      <a:pt x="899" y="267"/>
                      <a:pt x="901" y="266"/>
                    </a:cubicBezTo>
                    <a:cubicBezTo>
                      <a:pt x="900" y="266"/>
                      <a:pt x="898" y="266"/>
                      <a:pt x="899" y="265"/>
                    </a:cubicBezTo>
                    <a:cubicBezTo>
                      <a:pt x="901" y="264"/>
                      <a:pt x="902" y="265"/>
                      <a:pt x="904" y="265"/>
                    </a:cubicBezTo>
                    <a:cubicBezTo>
                      <a:pt x="905" y="264"/>
                      <a:pt x="902" y="264"/>
                      <a:pt x="904" y="263"/>
                    </a:cubicBezTo>
                    <a:cubicBezTo>
                      <a:pt x="903" y="265"/>
                      <a:pt x="906" y="263"/>
                      <a:pt x="908" y="262"/>
                    </a:cubicBezTo>
                    <a:cubicBezTo>
                      <a:pt x="907" y="261"/>
                      <a:pt x="909" y="261"/>
                      <a:pt x="910" y="260"/>
                    </a:cubicBezTo>
                    <a:cubicBezTo>
                      <a:pt x="910" y="257"/>
                      <a:pt x="910" y="252"/>
                      <a:pt x="913" y="249"/>
                    </a:cubicBezTo>
                    <a:cubicBezTo>
                      <a:pt x="915" y="248"/>
                      <a:pt x="915" y="248"/>
                      <a:pt x="918" y="247"/>
                    </a:cubicBezTo>
                    <a:cubicBezTo>
                      <a:pt x="919" y="246"/>
                      <a:pt x="916" y="245"/>
                      <a:pt x="918" y="244"/>
                    </a:cubicBezTo>
                    <a:cubicBezTo>
                      <a:pt x="918" y="245"/>
                      <a:pt x="919" y="246"/>
                      <a:pt x="920" y="246"/>
                    </a:cubicBezTo>
                    <a:cubicBezTo>
                      <a:pt x="921" y="245"/>
                      <a:pt x="920" y="244"/>
                      <a:pt x="921" y="244"/>
                    </a:cubicBezTo>
                    <a:cubicBezTo>
                      <a:pt x="924" y="244"/>
                      <a:pt x="923" y="247"/>
                      <a:pt x="926" y="246"/>
                    </a:cubicBezTo>
                    <a:cubicBezTo>
                      <a:pt x="926" y="245"/>
                      <a:pt x="924" y="246"/>
                      <a:pt x="924" y="244"/>
                    </a:cubicBezTo>
                    <a:cubicBezTo>
                      <a:pt x="929" y="243"/>
                      <a:pt x="931" y="241"/>
                      <a:pt x="935" y="241"/>
                    </a:cubicBezTo>
                    <a:cubicBezTo>
                      <a:pt x="935" y="243"/>
                      <a:pt x="938" y="242"/>
                      <a:pt x="940" y="242"/>
                    </a:cubicBezTo>
                    <a:cubicBezTo>
                      <a:pt x="940" y="246"/>
                      <a:pt x="939" y="244"/>
                      <a:pt x="942" y="245"/>
                    </a:cubicBezTo>
                    <a:cubicBezTo>
                      <a:pt x="941" y="246"/>
                      <a:pt x="940" y="246"/>
                      <a:pt x="940" y="247"/>
                    </a:cubicBezTo>
                    <a:cubicBezTo>
                      <a:pt x="942" y="247"/>
                      <a:pt x="943" y="247"/>
                      <a:pt x="943" y="248"/>
                    </a:cubicBezTo>
                    <a:cubicBezTo>
                      <a:pt x="942" y="249"/>
                      <a:pt x="941" y="249"/>
                      <a:pt x="941" y="250"/>
                    </a:cubicBezTo>
                    <a:cubicBezTo>
                      <a:pt x="944" y="248"/>
                      <a:pt x="943" y="253"/>
                      <a:pt x="947" y="252"/>
                    </a:cubicBezTo>
                    <a:cubicBezTo>
                      <a:pt x="945" y="251"/>
                      <a:pt x="945" y="247"/>
                      <a:pt x="947" y="245"/>
                    </a:cubicBezTo>
                    <a:cubicBezTo>
                      <a:pt x="946" y="245"/>
                      <a:pt x="945" y="246"/>
                      <a:pt x="945" y="245"/>
                    </a:cubicBezTo>
                    <a:cubicBezTo>
                      <a:pt x="949" y="243"/>
                      <a:pt x="947" y="240"/>
                      <a:pt x="953" y="238"/>
                    </a:cubicBezTo>
                    <a:cubicBezTo>
                      <a:pt x="954" y="237"/>
                      <a:pt x="954" y="239"/>
                      <a:pt x="955" y="239"/>
                    </a:cubicBezTo>
                    <a:cubicBezTo>
                      <a:pt x="955" y="236"/>
                      <a:pt x="957" y="233"/>
                      <a:pt x="959" y="231"/>
                    </a:cubicBezTo>
                    <a:cubicBezTo>
                      <a:pt x="961" y="231"/>
                      <a:pt x="962" y="232"/>
                      <a:pt x="964" y="232"/>
                    </a:cubicBezTo>
                    <a:cubicBezTo>
                      <a:pt x="963" y="233"/>
                      <a:pt x="963" y="233"/>
                      <a:pt x="962" y="234"/>
                    </a:cubicBezTo>
                    <a:cubicBezTo>
                      <a:pt x="966" y="232"/>
                      <a:pt x="968" y="233"/>
                      <a:pt x="966" y="235"/>
                    </a:cubicBezTo>
                    <a:cubicBezTo>
                      <a:pt x="969" y="234"/>
                      <a:pt x="969" y="233"/>
                      <a:pt x="972" y="231"/>
                    </a:cubicBezTo>
                    <a:cubicBezTo>
                      <a:pt x="972" y="233"/>
                      <a:pt x="974" y="231"/>
                      <a:pt x="975" y="232"/>
                    </a:cubicBezTo>
                    <a:cubicBezTo>
                      <a:pt x="975" y="235"/>
                      <a:pt x="970" y="235"/>
                      <a:pt x="969" y="236"/>
                    </a:cubicBezTo>
                    <a:cubicBezTo>
                      <a:pt x="973" y="238"/>
                      <a:pt x="962" y="241"/>
                      <a:pt x="961" y="244"/>
                    </a:cubicBezTo>
                    <a:cubicBezTo>
                      <a:pt x="963" y="246"/>
                      <a:pt x="965" y="241"/>
                      <a:pt x="969" y="240"/>
                    </a:cubicBezTo>
                    <a:cubicBezTo>
                      <a:pt x="971" y="240"/>
                      <a:pt x="973" y="240"/>
                      <a:pt x="972" y="242"/>
                    </a:cubicBezTo>
                    <a:cubicBezTo>
                      <a:pt x="975" y="239"/>
                      <a:pt x="978" y="237"/>
                      <a:pt x="982" y="237"/>
                    </a:cubicBezTo>
                    <a:cubicBezTo>
                      <a:pt x="984" y="236"/>
                      <a:pt x="981" y="236"/>
                      <a:pt x="982" y="235"/>
                    </a:cubicBezTo>
                    <a:cubicBezTo>
                      <a:pt x="983" y="235"/>
                      <a:pt x="984" y="235"/>
                      <a:pt x="985" y="235"/>
                    </a:cubicBezTo>
                    <a:cubicBezTo>
                      <a:pt x="983" y="236"/>
                      <a:pt x="983" y="236"/>
                      <a:pt x="983" y="237"/>
                    </a:cubicBezTo>
                    <a:cubicBezTo>
                      <a:pt x="985" y="236"/>
                      <a:pt x="987" y="236"/>
                      <a:pt x="989" y="237"/>
                    </a:cubicBezTo>
                    <a:cubicBezTo>
                      <a:pt x="988" y="236"/>
                      <a:pt x="991" y="234"/>
                      <a:pt x="992" y="235"/>
                    </a:cubicBezTo>
                    <a:cubicBezTo>
                      <a:pt x="991" y="236"/>
                      <a:pt x="992" y="236"/>
                      <a:pt x="991" y="237"/>
                    </a:cubicBezTo>
                    <a:cubicBezTo>
                      <a:pt x="987" y="238"/>
                      <a:pt x="984" y="240"/>
                      <a:pt x="985" y="242"/>
                    </a:cubicBezTo>
                    <a:cubicBezTo>
                      <a:pt x="989" y="243"/>
                      <a:pt x="992" y="244"/>
                      <a:pt x="997" y="244"/>
                    </a:cubicBezTo>
                    <a:cubicBezTo>
                      <a:pt x="994" y="246"/>
                      <a:pt x="992" y="245"/>
                      <a:pt x="992" y="244"/>
                    </a:cubicBezTo>
                    <a:cubicBezTo>
                      <a:pt x="992" y="246"/>
                      <a:pt x="988" y="245"/>
                      <a:pt x="989" y="247"/>
                    </a:cubicBezTo>
                    <a:cubicBezTo>
                      <a:pt x="991" y="247"/>
                      <a:pt x="994" y="246"/>
                      <a:pt x="995" y="247"/>
                    </a:cubicBezTo>
                    <a:cubicBezTo>
                      <a:pt x="996" y="249"/>
                      <a:pt x="994" y="249"/>
                      <a:pt x="994" y="250"/>
                    </a:cubicBezTo>
                    <a:cubicBezTo>
                      <a:pt x="997" y="250"/>
                      <a:pt x="1002" y="250"/>
                      <a:pt x="1002" y="252"/>
                    </a:cubicBezTo>
                    <a:cubicBezTo>
                      <a:pt x="1005" y="252"/>
                      <a:pt x="1003" y="250"/>
                      <a:pt x="1005" y="250"/>
                    </a:cubicBezTo>
                    <a:cubicBezTo>
                      <a:pt x="1007" y="251"/>
                      <a:pt x="1005" y="253"/>
                      <a:pt x="1007" y="253"/>
                    </a:cubicBezTo>
                    <a:cubicBezTo>
                      <a:pt x="1008" y="252"/>
                      <a:pt x="1008" y="250"/>
                      <a:pt x="1009" y="249"/>
                    </a:cubicBezTo>
                    <a:cubicBezTo>
                      <a:pt x="1010" y="250"/>
                      <a:pt x="1011" y="249"/>
                      <a:pt x="1011" y="250"/>
                    </a:cubicBezTo>
                    <a:cubicBezTo>
                      <a:pt x="1011" y="251"/>
                      <a:pt x="1007" y="251"/>
                      <a:pt x="1009" y="253"/>
                    </a:cubicBezTo>
                    <a:cubicBezTo>
                      <a:pt x="1010" y="252"/>
                      <a:pt x="1012" y="253"/>
                      <a:pt x="1014" y="252"/>
                    </a:cubicBezTo>
                    <a:cubicBezTo>
                      <a:pt x="1013" y="251"/>
                      <a:pt x="1010" y="251"/>
                      <a:pt x="1013" y="249"/>
                    </a:cubicBezTo>
                    <a:cubicBezTo>
                      <a:pt x="1015" y="249"/>
                      <a:pt x="1016" y="250"/>
                      <a:pt x="1018" y="250"/>
                    </a:cubicBezTo>
                    <a:cubicBezTo>
                      <a:pt x="1015" y="248"/>
                      <a:pt x="1014" y="246"/>
                      <a:pt x="1015" y="243"/>
                    </a:cubicBezTo>
                    <a:cubicBezTo>
                      <a:pt x="1013" y="244"/>
                      <a:pt x="1013" y="242"/>
                      <a:pt x="1012" y="242"/>
                    </a:cubicBezTo>
                    <a:cubicBezTo>
                      <a:pt x="1013" y="241"/>
                      <a:pt x="1016" y="240"/>
                      <a:pt x="1015" y="239"/>
                    </a:cubicBezTo>
                    <a:cubicBezTo>
                      <a:pt x="1012" y="240"/>
                      <a:pt x="1013" y="240"/>
                      <a:pt x="1011" y="240"/>
                    </a:cubicBezTo>
                    <a:cubicBezTo>
                      <a:pt x="1013" y="242"/>
                      <a:pt x="1010" y="246"/>
                      <a:pt x="1006" y="245"/>
                    </a:cubicBezTo>
                    <a:cubicBezTo>
                      <a:pt x="1007" y="244"/>
                      <a:pt x="1007" y="243"/>
                      <a:pt x="1006" y="243"/>
                    </a:cubicBezTo>
                    <a:cubicBezTo>
                      <a:pt x="1004" y="243"/>
                      <a:pt x="1004" y="246"/>
                      <a:pt x="1003" y="244"/>
                    </a:cubicBezTo>
                    <a:cubicBezTo>
                      <a:pt x="1006" y="243"/>
                      <a:pt x="1002" y="243"/>
                      <a:pt x="1001" y="243"/>
                    </a:cubicBezTo>
                    <a:cubicBezTo>
                      <a:pt x="1000" y="241"/>
                      <a:pt x="1000" y="241"/>
                      <a:pt x="1000" y="241"/>
                    </a:cubicBezTo>
                    <a:cubicBezTo>
                      <a:pt x="1003" y="240"/>
                      <a:pt x="1005" y="237"/>
                      <a:pt x="1007" y="237"/>
                    </a:cubicBezTo>
                    <a:cubicBezTo>
                      <a:pt x="1007" y="238"/>
                      <a:pt x="1003" y="239"/>
                      <a:pt x="1004" y="240"/>
                    </a:cubicBezTo>
                    <a:cubicBezTo>
                      <a:pt x="1007" y="240"/>
                      <a:pt x="1008" y="238"/>
                      <a:pt x="1011" y="238"/>
                    </a:cubicBezTo>
                    <a:cubicBezTo>
                      <a:pt x="1012" y="238"/>
                      <a:pt x="1013" y="237"/>
                      <a:pt x="1013" y="236"/>
                    </a:cubicBezTo>
                    <a:cubicBezTo>
                      <a:pt x="1012" y="236"/>
                      <a:pt x="1010" y="236"/>
                      <a:pt x="1010" y="235"/>
                    </a:cubicBezTo>
                    <a:cubicBezTo>
                      <a:pt x="1011" y="235"/>
                      <a:pt x="1011" y="235"/>
                      <a:pt x="1012" y="235"/>
                    </a:cubicBezTo>
                    <a:cubicBezTo>
                      <a:pt x="1011" y="234"/>
                      <a:pt x="1011" y="234"/>
                      <a:pt x="1011" y="234"/>
                    </a:cubicBezTo>
                    <a:cubicBezTo>
                      <a:pt x="1011" y="234"/>
                      <a:pt x="1011" y="233"/>
                      <a:pt x="1010" y="233"/>
                    </a:cubicBezTo>
                    <a:cubicBezTo>
                      <a:pt x="1006" y="236"/>
                      <a:pt x="1002" y="237"/>
                      <a:pt x="1000" y="236"/>
                    </a:cubicBezTo>
                    <a:cubicBezTo>
                      <a:pt x="1004" y="236"/>
                      <a:pt x="1002" y="235"/>
                      <a:pt x="1006" y="233"/>
                    </a:cubicBezTo>
                    <a:cubicBezTo>
                      <a:pt x="1007" y="235"/>
                      <a:pt x="1007" y="235"/>
                      <a:pt x="1007" y="235"/>
                    </a:cubicBezTo>
                    <a:cubicBezTo>
                      <a:pt x="1009" y="233"/>
                      <a:pt x="1009" y="233"/>
                      <a:pt x="1012" y="232"/>
                    </a:cubicBezTo>
                    <a:cubicBezTo>
                      <a:pt x="1009" y="232"/>
                      <a:pt x="1007" y="233"/>
                      <a:pt x="1007" y="231"/>
                    </a:cubicBezTo>
                    <a:cubicBezTo>
                      <a:pt x="1005" y="233"/>
                      <a:pt x="1000" y="234"/>
                      <a:pt x="997" y="235"/>
                    </a:cubicBezTo>
                    <a:cubicBezTo>
                      <a:pt x="1001" y="234"/>
                      <a:pt x="997" y="232"/>
                      <a:pt x="997" y="232"/>
                    </a:cubicBezTo>
                    <a:cubicBezTo>
                      <a:pt x="994" y="234"/>
                      <a:pt x="997" y="236"/>
                      <a:pt x="993" y="236"/>
                    </a:cubicBezTo>
                    <a:cubicBezTo>
                      <a:pt x="994" y="235"/>
                      <a:pt x="994" y="234"/>
                      <a:pt x="993" y="233"/>
                    </a:cubicBezTo>
                    <a:cubicBezTo>
                      <a:pt x="991" y="234"/>
                      <a:pt x="991" y="233"/>
                      <a:pt x="989" y="233"/>
                    </a:cubicBezTo>
                    <a:cubicBezTo>
                      <a:pt x="991" y="232"/>
                      <a:pt x="991" y="231"/>
                      <a:pt x="992" y="230"/>
                    </a:cubicBezTo>
                    <a:cubicBezTo>
                      <a:pt x="989" y="230"/>
                      <a:pt x="995" y="227"/>
                      <a:pt x="992" y="228"/>
                    </a:cubicBezTo>
                    <a:cubicBezTo>
                      <a:pt x="990" y="229"/>
                      <a:pt x="990" y="229"/>
                      <a:pt x="988" y="230"/>
                    </a:cubicBezTo>
                    <a:cubicBezTo>
                      <a:pt x="987" y="228"/>
                      <a:pt x="981" y="230"/>
                      <a:pt x="984" y="227"/>
                    </a:cubicBezTo>
                    <a:cubicBezTo>
                      <a:pt x="986" y="227"/>
                      <a:pt x="986" y="225"/>
                      <a:pt x="989" y="225"/>
                    </a:cubicBezTo>
                    <a:cubicBezTo>
                      <a:pt x="989" y="223"/>
                      <a:pt x="988" y="225"/>
                      <a:pt x="987" y="224"/>
                    </a:cubicBezTo>
                    <a:cubicBezTo>
                      <a:pt x="989" y="222"/>
                      <a:pt x="991" y="221"/>
                      <a:pt x="992" y="219"/>
                    </a:cubicBezTo>
                    <a:cubicBezTo>
                      <a:pt x="991" y="219"/>
                      <a:pt x="990" y="217"/>
                      <a:pt x="990" y="217"/>
                    </a:cubicBezTo>
                    <a:cubicBezTo>
                      <a:pt x="993" y="219"/>
                      <a:pt x="996" y="215"/>
                      <a:pt x="999" y="214"/>
                    </a:cubicBezTo>
                    <a:cubicBezTo>
                      <a:pt x="997" y="215"/>
                      <a:pt x="997" y="213"/>
                      <a:pt x="998" y="212"/>
                    </a:cubicBezTo>
                    <a:cubicBezTo>
                      <a:pt x="996" y="213"/>
                      <a:pt x="994" y="214"/>
                      <a:pt x="994" y="212"/>
                    </a:cubicBezTo>
                    <a:cubicBezTo>
                      <a:pt x="997" y="212"/>
                      <a:pt x="999" y="210"/>
                      <a:pt x="1001" y="209"/>
                    </a:cubicBezTo>
                    <a:cubicBezTo>
                      <a:pt x="1002" y="209"/>
                      <a:pt x="1004" y="210"/>
                      <a:pt x="1004" y="212"/>
                    </a:cubicBezTo>
                    <a:cubicBezTo>
                      <a:pt x="1005" y="211"/>
                      <a:pt x="1006" y="210"/>
                      <a:pt x="1006" y="209"/>
                    </a:cubicBezTo>
                    <a:cubicBezTo>
                      <a:pt x="1003" y="210"/>
                      <a:pt x="1005" y="207"/>
                      <a:pt x="1004" y="206"/>
                    </a:cubicBezTo>
                    <a:cubicBezTo>
                      <a:pt x="1006" y="205"/>
                      <a:pt x="1005" y="204"/>
                      <a:pt x="1007" y="202"/>
                    </a:cubicBezTo>
                    <a:cubicBezTo>
                      <a:pt x="1008" y="205"/>
                      <a:pt x="1011" y="205"/>
                      <a:pt x="1009" y="207"/>
                    </a:cubicBezTo>
                    <a:cubicBezTo>
                      <a:pt x="1012" y="206"/>
                      <a:pt x="1013" y="206"/>
                      <a:pt x="1015" y="205"/>
                    </a:cubicBezTo>
                    <a:cubicBezTo>
                      <a:pt x="1017" y="207"/>
                      <a:pt x="1019" y="208"/>
                      <a:pt x="1023" y="208"/>
                    </a:cubicBezTo>
                    <a:cubicBezTo>
                      <a:pt x="1024" y="206"/>
                      <a:pt x="1021" y="207"/>
                      <a:pt x="1023" y="205"/>
                    </a:cubicBezTo>
                    <a:cubicBezTo>
                      <a:pt x="1025" y="206"/>
                      <a:pt x="1027" y="205"/>
                      <a:pt x="1027" y="206"/>
                    </a:cubicBezTo>
                    <a:cubicBezTo>
                      <a:pt x="1026" y="208"/>
                      <a:pt x="1024" y="206"/>
                      <a:pt x="1025" y="208"/>
                    </a:cubicBezTo>
                    <a:cubicBezTo>
                      <a:pt x="1029" y="206"/>
                      <a:pt x="1031" y="207"/>
                      <a:pt x="1033" y="207"/>
                    </a:cubicBezTo>
                    <a:cubicBezTo>
                      <a:pt x="1031" y="208"/>
                      <a:pt x="1028" y="213"/>
                      <a:pt x="1024" y="212"/>
                    </a:cubicBezTo>
                    <a:cubicBezTo>
                      <a:pt x="1024" y="211"/>
                      <a:pt x="1026" y="211"/>
                      <a:pt x="1025" y="210"/>
                    </a:cubicBezTo>
                    <a:cubicBezTo>
                      <a:pt x="1023" y="210"/>
                      <a:pt x="1022" y="211"/>
                      <a:pt x="1019" y="212"/>
                    </a:cubicBezTo>
                    <a:cubicBezTo>
                      <a:pt x="1019" y="213"/>
                      <a:pt x="1019" y="213"/>
                      <a:pt x="1020" y="214"/>
                    </a:cubicBezTo>
                    <a:cubicBezTo>
                      <a:pt x="1020" y="214"/>
                      <a:pt x="1022" y="213"/>
                      <a:pt x="1022" y="214"/>
                    </a:cubicBezTo>
                    <a:cubicBezTo>
                      <a:pt x="1023" y="216"/>
                      <a:pt x="1020" y="217"/>
                      <a:pt x="1018" y="218"/>
                    </a:cubicBezTo>
                    <a:cubicBezTo>
                      <a:pt x="1022" y="218"/>
                      <a:pt x="1023" y="222"/>
                      <a:pt x="1024" y="224"/>
                    </a:cubicBezTo>
                    <a:cubicBezTo>
                      <a:pt x="1026" y="224"/>
                      <a:pt x="1027" y="223"/>
                      <a:pt x="1029" y="222"/>
                    </a:cubicBezTo>
                    <a:cubicBezTo>
                      <a:pt x="1028" y="225"/>
                      <a:pt x="1032" y="222"/>
                      <a:pt x="1033" y="223"/>
                    </a:cubicBezTo>
                    <a:cubicBezTo>
                      <a:pt x="1031" y="224"/>
                      <a:pt x="1033" y="224"/>
                      <a:pt x="1035" y="224"/>
                    </a:cubicBezTo>
                    <a:cubicBezTo>
                      <a:pt x="1035" y="225"/>
                      <a:pt x="1032" y="226"/>
                      <a:pt x="1033" y="227"/>
                    </a:cubicBezTo>
                    <a:cubicBezTo>
                      <a:pt x="1034" y="227"/>
                      <a:pt x="1036" y="226"/>
                      <a:pt x="1038" y="227"/>
                    </a:cubicBezTo>
                    <a:cubicBezTo>
                      <a:pt x="1036" y="225"/>
                      <a:pt x="1036" y="225"/>
                      <a:pt x="1036" y="223"/>
                    </a:cubicBezTo>
                    <a:cubicBezTo>
                      <a:pt x="1034" y="223"/>
                      <a:pt x="1033" y="220"/>
                      <a:pt x="1032" y="222"/>
                    </a:cubicBezTo>
                    <a:cubicBezTo>
                      <a:pt x="1031" y="221"/>
                      <a:pt x="1034" y="220"/>
                      <a:pt x="1034" y="219"/>
                    </a:cubicBezTo>
                    <a:cubicBezTo>
                      <a:pt x="1033" y="219"/>
                      <a:pt x="1032" y="219"/>
                      <a:pt x="1031" y="219"/>
                    </a:cubicBezTo>
                    <a:cubicBezTo>
                      <a:pt x="1031" y="220"/>
                      <a:pt x="1032" y="221"/>
                      <a:pt x="1031" y="221"/>
                    </a:cubicBezTo>
                    <a:cubicBezTo>
                      <a:pt x="1029" y="221"/>
                      <a:pt x="1026" y="220"/>
                      <a:pt x="1025" y="219"/>
                    </a:cubicBezTo>
                    <a:cubicBezTo>
                      <a:pt x="1029" y="216"/>
                      <a:pt x="1030" y="220"/>
                      <a:pt x="1034" y="218"/>
                    </a:cubicBezTo>
                    <a:cubicBezTo>
                      <a:pt x="1033" y="219"/>
                      <a:pt x="1035" y="219"/>
                      <a:pt x="1036" y="219"/>
                    </a:cubicBezTo>
                    <a:cubicBezTo>
                      <a:pt x="1038" y="219"/>
                      <a:pt x="1036" y="217"/>
                      <a:pt x="1038" y="217"/>
                    </a:cubicBezTo>
                    <a:cubicBezTo>
                      <a:pt x="1040" y="216"/>
                      <a:pt x="1039" y="218"/>
                      <a:pt x="1041" y="218"/>
                    </a:cubicBezTo>
                    <a:cubicBezTo>
                      <a:pt x="1042" y="216"/>
                      <a:pt x="1039" y="217"/>
                      <a:pt x="1040" y="215"/>
                    </a:cubicBezTo>
                    <a:cubicBezTo>
                      <a:pt x="1038" y="216"/>
                      <a:pt x="1037" y="216"/>
                      <a:pt x="1037" y="215"/>
                    </a:cubicBezTo>
                    <a:cubicBezTo>
                      <a:pt x="1039" y="213"/>
                      <a:pt x="1044" y="216"/>
                      <a:pt x="1044" y="212"/>
                    </a:cubicBezTo>
                    <a:cubicBezTo>
                      <a:pt x="1043" y="213"/>
                      <a:pt x="1042" y="213"/>
                      <a:pt x="1041" y="214"/>
                    </a:cubicBezTo>
                    <a:cubicBezTo>
                      <a:pt x="1041" y="212"/>
                      <a:pt x="1039" y="213"/>
                      <a:pt x="1041" y="211"/>
                    </a:cubicBezTo>
                    <a:cubicBezTo>
                      <a:pt x="1043" y="213"/>
                      <a:pt x="1042" y="210"/>
                      <a:pt x="1044" y="208"/>
                    </a:cubicBezTo>
                    <a:cubicBezTo>
                      <a:pt x="1042" y="208"/>
                      <a:pt x="1041" y="208"/>
                      <a:pt x="1039" y="208"/>
                    </a:cubicBezTo>
                    <a:cubicBezTo>
                      <a:pt x="1041" y="207"/>
                      <a:pt x="1037" y="206"/>
                      <a:pt x="1039" y="205"/>
                    </a:cubicBezTo>
                    <a:cubicBezTo>
                      <a:pt x="1040" y="205"/>
                      <a:pt x="1042" y="208"/>
                      <a:pt x="1043" y="206"/>
                    </a:cubicBezTo>
                    <a:cubicBezTo>
                      <a:pt x="1041" y="206"/>
                      <a:pt x="1041" y="204"/>
                      <a:pt x="1040" y="204"/>
                    </a:cubicBezTo>
                    <a:cubicBezTo>
                      <a:pt x="1038" y="204"/>
                      <a:pt x="1038" y="206"/>
                      <a:pt x="1036" y="205"/>
                    </a:cubicBezTo>
                    <a:cubicBezTo>
                      <a:pt x="1037" y="203"/>
                      <a:pt x="1042" y="203"/>
                      <a:pt x="1043" y="202"/>
                    </a:cubicBezTo>
                    <a:cubicBezTo>
                      <a:pt x="1041" y="202"/>
                      <a:pt x="1039" y="202"/>
                      <a:pt x="1038" y="200"/>
                    </a:cubicBezTo>
                    <a:cubicBezTo>
                      <a:pt x="1041" y="199"/>
                      <a:pt x="1041" y="198"/>
                      <a:pt x="1044" y="196"/>
                    </a:cubicBezTo>
                    <a:cubicBezTo>
                      <a:pt x="1044" y="199"/>
                      <a:pt x="1048" y="195"/>
                      <a:pt x="1049" y="196"/>
                    </a:cubicBezTo>
                    <a:cubicBezTo>
                      <a:pt x="1049" y="198"/>
                      <a:pt x="1046" y="198"/>
                      <a:pt x="1044" y="199"/>
                    </a:cubicBezTo>
                    <a:cubicBezTo>
                      <a:pt x="1045" y="200"/>
                      <a:pt x="1046" y="200"/>
                      <a:pt x="1045" y="202"/>
                    </a:cubicBezTo>
                    <a:cubicBezTo>
                      <a:pt x="1047" y="199"/>
                      <a:pt x="1049" y="201"/>
                      <a:pt x="1049" y="203"/>
                    </a:cubicBezTo>
                    <a:cubicBezTo>
                      <a:pt x="1051" y="199"/>
                      <a:pt x="1056" y="201"/>
                      <a:pt x="1061" y="198"/>
                    </a:cubicBezTo>
                    <a:cubicBezTo>
                      <a:pt x="1060" y="196"/>
                      <a:pt x="1063" y="196"/>
                      <a:pt x="1064" y="197"/>
                    </a:cubicBezTo>
                    <a:cubicBezTo>
                      <a:pt x="1064" y="196"/>
                      <a:pt x="1061" y="195"/>
                      <a:pt x="1062" y="194"/>
                    </a:cubicBezTo>
                    <a:cubicBezTo>
                      <a:pt x="1063" y="193"/>
                      <a:pt x="1064" y="194"/>
                      <a:pt x="1065" y="193"/>
                    </a:cubicBezTo>
                    <a:cubicBezTo>
                      <a:pt x="1064" y="192"/>
                      <a:pt x="1066" y="190"/>
                      <a:pt x="1066" y="189"/>
                    </a:cubicBezTo>
                    <a:cubicBezTo>
                      <a:pt x="1065" y="189"/>
                      <a:pt x="1064" y="189"/>
                      <a:pt x="1064" y="189"/>
                    </a:cubicBezTo>
                    <a:cubicBezTo>
                      <a:pt x="1066" y="189"/>
                      <a:pt x="1069" y="187"/>
                      <a:pt x="1072" y="187"/>
                    </a:cubicBezTo>
                    <a:cubicBezTo>
                      <a:pt x="1071" y="190"/>
                      <a:pt x="1074" y="194"/>
                      <a:pt x="1078" y="193"/>
                    </a:cubicBezTo>
                    <a:cubicBezTo>
                      <a:pt x="1077" y="195"/>
                      <a:pt x="1073" y="198"/>
                      <a:pt x="1076" y="199"/>
                    </a:cubicBezTo>
                    <a:cubicBezTo>
                      <a:pt x="1076" y="198"/>
                      <a:pt x="1076" y="197"/>
                      <a:pt x="1078" y="196"/>
                    </a:cubicBezTo>
                    <a:cubicBezTo>
                      <a:pt x="1079" y="197"/>
                      <a:pt x="1078" y="199"/>
                      <a:pt x="1080" y="199"/>
                    </a:cubicBezTo>
                    <a:cubicBezTo>
                      <a:pt x="1082" y="196"/>
                      <a:pt x="1079" y="195"/>
                      <a:pt x="1081" y="192"/>
                    </a:cubicBezTo>
                    <a:cubicBezTo>
                      <a:pt x="1079" y="192"/>
                      <a:pt x="1078" y="193"/>
                      <a:pt x="1078" y="191"/>
                    </a:cubicBezTo>
                    <a:cubicBezTo>
                      <a:pt x="1080" y="190"/>
                      <a:pt x="1080" y="190"/>
                      <a:pt x="1081" y="189"/>
                    </a:cubicBezTo>
                    <a:cubicBezTo>
                      <a:pt x="1082" y="185"/>
                      <a:pt x="1080" y="181"/>
                      <a:pt x="1082" y="178"/>
                    </a:cubicBezTo>
                    <a:cubicBezTo>
                      <a:pt x="1079" y="179"/>
                      <a:pt x="1081" y="181"/>
                      <a:pt x="1078" y="181"/>
                    </a:cubicBezTo>
                    <a:cubicBezTo>
                      <a:pt x="1078" y="180"/>
                      <a:pt x="1080" y="179"/>
                      <a:pt x="1079" y="178"/>
                    </a:cubicBezTo>
                    <a:cubicBezTo>
                      <a:pt x="1078" y="178"/>
                      <a:pt x="1077" y="179"/>
                      <a:pt x="1077" y="178"/>
                    </a:cubicBezTo>
                    <a:cubicBezTo>
                      <a:pt x="1077" y="177"/>
                      <a:pt x="1079" y="177"/>
                      <a:pt x="1079" y="177"/>
                    </a:cubicBezTo>
                    <a:cubicBezTo>
                      <a:pt x="1077" y="176"/>
                      <a:pt x="1075" y="176"/>
                      <a:pt x="1074" y="175"/>
                    </a:cubicBezTo>
                    <a:cubicBezTo>
                      <a:pt x="1079" y="172"/>
                      <a:pt x="1077" y="170"/>
                      <a:pt x="1073" y="171"/>
                    </a:cubicBezTo>
                    <a:cubicBezTo>
                      <a:pt x="1073" y="168"/>
                      <a:pt x="1074" y="167"/>
                      <a:pt x="1076" y="165"/>
                    </a:cubicBezTo>
                    <a:cubicBezTo>
                      <a:pt x="1079" y="165"/>
                      <a:pt x="1077" y="167"/>
                      <a:pt x="1078" y="169"/>
                    </a:cubicBezTo>
                    <a:cubicBezTo>
                      <a:pt x="1084" y="168"/>
                      <a:pt x="1079" y="162"/>
                      <a:pt x="1077" y="164"/>
                    </a:cubicBezTo>
                    <a:cubicBezTo>
                      <a:pt x="1078" y="163"/>
                      <a:pt x="1079" y="162"/>
                      <a:pt x="1081" y="162"/>
                    </a:cubicBezTo>
                    <a:cubicBezTo>
                      <a:pt x="1080" y="161"/>
                      <a:pt x="1083" y="160"/>
                      <a:pt x="1082" y="159"/>
                    </a:cubicBezTo>
                    <a:cubicBezTo>
                      <a:pt x="1081" y="160"/>
                      <a:pt x="1080" y="160"/>
                      <a:pt x="1079" y="160"/>
                    </a:cubicBezTo>
                    <a:cubicBezTo>
                      <a:pt x="1080" y="159"/>
                      <a:pt x="1081" y="158"/>
                      <a:pt x="1082" y="157"/>
                    </a:cubicBezTo>
                    <a:cubicBezTo>
                      <a:pt x="1080" y="155"/>
                      <a:pt x="1080" y="154"/>
                      <a:pt x="1078" y="150"/>
                    </a:cubicBezTo>
                    <a:cubicBezTo>
                      <a:pt x="1077" y="150"/>
                      <a:pt x="1075" y="151"/>
                      <a:pt x="1073" y="150"/>
                    </a:cubicBezTo>
                    <a:cubicBezTo>
                      <a:pt x="1074" y="149"/>
                      <a:pt x="1074" y="148"/>
                      <a:pt x="1073" y="147"/>
                    </a:cubicBezTo>
                    <a:cubicBezTo>
                      <a:pt x="1074" y="147"/>
                      <a:pt x="1075" y="146"/>
                      <a:pt x="1075" y="145"/>
                    </a:cubicBezTo>
                    <a:cubicBezTo>
                      <a:pt x="1075" y="143"/>
                      <a:pt x="1073" y="144"/>
                      <a:pt x="1072" y="143"/>
                    </a:cubicBezTo>
                    <a:cubicBezTo>
                      <a:pt x="1074" y="142"/>
                      <a:pt x="1077" y="141"/>
                      <a:pt x="1078" y="141"/>
                    </a:cubicBezTo>
                    <a:cubicBezTo>
                      <a:pt x="1078" y="140"/>
                      <a:pt x="1078" y="140"/>
                      <a:pt x="1078" y="139"/>
                    </a:cubicBezTo>
                    <a:cubicBezTo>
                      <a:pt x="1076" y="139"/>
                      <a:pt x="1075" y="142"/>
                      <a:pt x="1073" y="141"/>
                    </a:cubicBezTo>
                    <a:cubicBezTo>
                      <a:pt x="1072" y="140"/>
                      <a:pt x="1075" y="139"/>
                      <a:pt x="1076" y="139"/>
                    </a:cubicBezTo>
                    <a:cubicBezTo>
                      <a:pt x="1076" y="136"/>
                      <a:pt x="1084" y="130"/>
                      <a:pt x="1076" y="130"/>
                    </a:cubicBezTo>
                    <a:cubicBezTo>
                      <a:pt x="1077" y="130"/>
                      <a:pt x="1077" y="129"/>
                      <a:pt x="1078" y="129"/>
                    </a:cubicBezTo>
                    <a:cubicBezTo>
                      <a:pt x="1077" y="127"/>
                      <a:pt x="1077" y="126"/>
                      <a:pt x="1075" y="126"/>
                    </a:cubicBezTo>
                    <a:cubicBezTo>
                      <a:pt x="1076" y="125"/>
                      <a:pt x="1076" y="125"/>
                      <a:pt x="1076" y="124"/>
                    </a:cubicBezTo>
                    <a:cubicBezTo>
                      <a:pt x="1078" y="123"/>
                      <a:pt x="1078" y="124"/>
                      <a:pt x="1080" y="123"/>
                    </a:cubicBezTo>
                    <a:cubicBezTo>
                      <a:pt x="1082" y="119"/>
                      <a:pt x="1075" y="114"/>
                      <a:pt x="1070" y="120"/>
                    </a:cubicBezTo>
                    <a:cubicBezTo>
                      <a:pt x="1069" y="119"/>
                      <a:pt x="1070" y="118"/>
                      <a:pt x="1071" y="117"/>
                    </a:cubicBezTo>
                    <a:cubicBezTo>
                      <a:pt x="1074" y="116"/>
                      <a:pt x="1076" y="116"/>
                      <a:pt x="1079" y="115"/>
                    </a:cubicBezTo>
                    <a:cubicBezTo>
                      <a:pt x="1086" y="117"/>
                      <a:pt x="1093" y="120"/>
                      <a:pt x="1088" y="127"/>
                    </a:cubicBezTo>
                    <a:cubicBezTo>
                      <a:pt x="1086" y="129"/>
                      <a:pt x="1083" y="129"/>
                      <a:pt x="1083" y="132"/>
                    </a:cubicBezTo>
                    <a:cubicBezTo>
                      <a:pt x="1086" y="130"/>
                      <a:pt x="1086" y="130"/>
                      <a:pt x="1089" y="130"/>
                    </a:cubicBezTo>
                    <a:cubicBezTo>
                      <a:pt x="1086" y="127"/>
                      <a:pt x="1097" y="125"/>
                      <a:pt x="1099" y="123"/>
                    </a:cubicBezTo>
                    <a:cubicBezTo>
                      <a:pt x="1100" y="123"/>
                      <a:pt x="1101" y="124"/>
                      <a:pt x="1103" y="124"/>
                    </a:cubicBezTo>
                    <a:cubicBezTo>
                      <a:pt x="1104" y="123"/>
                      <a:pt x="1104" y="122"/>
                      <a:pt x="1105" y="121"/>
                    </a:cubicBezTo>
                    <a:cubicBezTo>
                      <a:pt x="1109" y="121"/>
                      <a:pt x="1113" y="118"/>
                      <a:pt x="1119" y="116"/>
                    </a:cubicBezTo>
                    <a:cubicBezTo>
                      <a:pt x="1119" y="117"/>
                      <a:pt x="1119" y="117"/>
                      <a:pt x="1119" y="117"/>
                    </a:cubicBezTo>
                    <a:cubicBezTo>
                      <a:pt x="1125" y="113"/>
                      <a:pt x="1133" y="113"/>
                      <a:pt x="1139" y="108"/>
                    </a:cubicBezTo>
                    <a:cubicBezTo>
                      <a:pt x="1142" y="107"/>
                      <a:pt x="1143" y="108"/>
                      <a:pt x="1147" y="106"/>
                    </a:cubicBezTo>
                    <a:cubicBezTo>
                      <a:pt x="1148" y="107"/>
                      <a:pt x="1149" y="108"/>
                      <a:pt x="1150" y="108"/>
                    </a:cubicBezTo>
                    <a:cubicBezTo>
                      <a:pt x="1157" y="99"/>
                      <a:pt x="1147" y="89"/>
                      <a:pt x="1133" y="94"/>
                    </a:cubicBezTo>
                    <a:cubicBezTo>
                      <a:pt x="1124" y="93"/>
                      <a:pt x="1115" y="95"/>
                      <a:pt x="1105" y="99"/>
                    </a:cubicBezTo>
                    <a:cubicBezTo>
                      <a:pt x="1104" y="98"/>
                      <a:pt x="1105" y="98"/>
                      <a:pt x="1103" y="97"/>
                    </a:cubicBezTo>
                    <a:cubicBezTo>
                      <a:pt x="1099" y="100"/>
                      <a:pt x="1095" y="100"/>
                      <a:pt x="1093" y="99"/>
                    </a:cubicBezTo>
                    <a:cubicBezTo>
                      <a:pt x="1093" y="100"/>
                      <a:pt x="1091" y="99"/>
                      <a:pt x="1090" y="100"/>
                    </a:cubicBezTo>
                    <a:cubicBezTo>
                      <a:pt x="1091" y="100"/>
                      <a:pt x="1093" y="100"/>
                      <a:pt x="1095" y="102"/>
                    </a:cubicBezTo>
                    <a:cubicBezTo>
                      <a:pt x="1088" y="104"/>
                      <a:pt x="1087" y="108"/>
                      <a:pt x="1080" y="109"/>
                    </a:cubicBezTo>
                    <a:cubicBezTo>
                      <a:pt x="1079" y="105"/>
                      <a:pt x="1085" y="101"/>
                      <a:pt x="1082" y="97"/>
                    </a:cubicBezTo>
                    <a:cubicBezTo>
                      <a:pt x="1081" y="96"/>
                      <a:pt x="1078" y="97"/>
                      <a:pt x="1077" y="95"/>
                    </a:cubicBezTo>
                    <a:cubicBezTo>
                      <a:pt x="1076" y="95"/>
                      <a:pt x="1075" y="96"/>
                      <a:pt x="1075" y="97"/>
                    </a:cubicBezTo>
                    <a:cubicBezTo>
                      <a:pt x="1071" y="94"/>
                      <a:pt x="1067" y="96"/>
                      <a:pt x="1062" y="100"/>
                    </a:cubicBezTo>
                    <a:cubicBezTo>
                      <a:pt x="1060" y="99"/>
                      <a:pt x="1060" y="98"/>
                      <a:pt x="1058" y="98"/>
                    </a:cubicBezTo>
                    <a:cubicBezTo>
                      <a:pt x="1057" y="97"/>
                      <a:pt x="1060" y="97"/>
                      <a:pt x="1059" y="96"/>
                    </a:cubicBezTo>
                    <a:cubicBezTo>
                      <a:pt x="1058" y="96"/>
                      <a:pt x="1058" y="96"/>
                      <a:pt x="1058" y="96"/>
                    </a:cubicBezTo>
                    <a:cubicBezTo>
                      <a:pt x="1057" y="96"/>
                      <a:pt x="1056" y="97"/>
                      <a:pt x="1055" y="97"/>
                    </a:cubicBezTo>
                    <a:cubicBezTo>
                      <a:pt x="1051" y="95"/>
                      <a:pt x="1035" y="101"/>
                      <a:pt x="1040" y="92"/>
                    </a:cubicBezTo>
                    <a:cubicBezTo>
                      <a:pt x="1043" y="92"/>
                      <a:pt x="1045" y="90"/>
                      <a:pt x="1047" y="90"/>
                    </a:cubicBezTo>
                    <a:cubicBezTo>
                      <a:pt x="1047" y="87"/>
                      <a:pt x="1053" y="88"/>
                      <a:pt x="1054" y="85"/>
                    </a:cubicBezTo>
                    <a:cubicBezTo>
                      <a:pt x="1049" y="87"/>
                      <a:pt x="1047" y="86"/>
                      <a:pt x="1045" y="90"/>
                    </a:cubicBezTo>
                    <a:cubicBezTo>
                      <a:pt x="1044" y="87"/>
                      <a:pt x="1040" y="87"/>
                      <a:pt x="1043" y="85"/>
                    </a:cubicBezTo>
                    <a:cubicBezTo>
                      <a:pt x="1040" y="86"/>
                      <a:pt x="1038" y="86"/>
                      <a:pt x="1036" y="86"/>
                    </a:cubicBezTo>
                    <a:cubicBezTo>
                      <a:pt x="1038" y="85"/>
                      <a:pt x="1035" y="85"/>
                      <a:pt x="1035" y="84"/>
                    </a:cubicBezTo>
                    <a:cubicBezTo>
                      <a:pt x="1039" y="83"/>
                      <a:pt x="1039" y="81"/>
                      <a:pt x="1040" y="80"/>
                    </a:cubicBezTo>
                    <a:cubicBezTo>
                      <a:pt x="1042" y="81"/>
                      <a:pt x="1046" y="80"/>
                      <a:pt x="1049" y="79"/>
                    </a:cubicBezTo>
                    <a:cubicBezTo>
                      <a:pt x="1049" y="78"/>
                      <a:pt x="1049" y="78"/>
                      <a:pt x="1049" y="77"/>
                    </a:cubicBezTo>
                    <a:cubicBezTo>
                      <a:pt x="1051" y="77"/>
                      <a:pt x="1054" y="77"/>
                      <a:pt x="1057" y="76"/>
                    </a:cubicBezTo>
                    <a:cubicBezTo>
                      <a:pt x="1055" y="74"/>
                      <a:pt x="1057" y="72"/>
                      <a:pt x="1054" y="71"/>
                    </a:cubicBezTo>
                    <a:cubicBezTo>
                      <a:pt x="1060" y="67"/>
                      <a:pt x="1051" y="66"/>
                      <a:pt x="1057" y="62"/>
                    </a:cubicBezTo>
                    <a:cubicBezTo>
                      <a:pt x="1054" y="65"/>
                      <a:pt x="1048" y="64"/>
                      <a:pt x="1047" y="68"/>
                    </a:cubicBezTo>
                    <a:cubicBezTo>
                      <a:pt x="1045" y="67"/>
                      <a:pt x="1043" y="66"/>
                      <a:pt x="1041" y="66"/>
                    </a:cubicBezTo>
                    <a:cubicBezTo>
                      <a:pt x="1042" y="70"/>
                      <a:pt x="1033" y="71"/>
                      <a:pt x="1031" y="69"/>
                    </a:cubicBezTo>
                    <a:cubicBezTo>
                      <a:pt x="1029" y="71"/>
                      <a:pt x="1028" y="72"/>
                      <a:pt x="1026" y="74"/>
                    </a:cubicBezTo>
                    <a:cubicBezTo>
                      <a:pt x="1026" y="73"/>
                      <a:pt x="1025" y="73"/>
                      <a:pt x="1025" y="73"/>
                    </a:cubicBezTo>
                    <a:cubicBezTo>
                      <a:pt x="1025" y="71"/>
                      <a:pt x="1027" y="70"/>
                      <a:pt x="1028" y="69"/>
                    </a:cubicBezTo>
                    <a:cubicBezTo>
                      <a:pt x="1027" y="69"/>
                      <a:pt x="1027" y="69"/>
                      <a:pt x="1026" y="68"/>
                    </a:cubicBezTo>
                    <a:cubicBezTo>
                      <a:pt x="1025" y="69"/>
                      <a:pt x="1022" y="71"/>
                      <a:pt x="1021" y="70"/>
                    </a:cubicBezTo>
                    <a:cubicBezTo>
                      <a:pt x="1023" y="68"/>
                      <a:pt x="1027" y="68"/>
                      <a:pt x="1025" y="67"/>
                    </a:cubicBezTo>
                    <a:cubicBezTo>
                      <a:pt x="1022" y="70"/>
                      <a:pt x="1025" y="65"/>
                      <a:pt x="1022" y="65"/>
                    </a:cubicBezTo>
                    <a:cubicBezTo>
                      <a:pt x="1023" y="64"/>
                      <a:pt x="1026" y="64"/>
                      <a:pt x="1028" y="63"/>
                    </a:cubicBezTo>
                    <a:cubicBezTo>
                      <a:pt x="1028" y="61"/>
                      <a:pt x="1027" y="62"/>
                      <a:pt x="1028" y="61"/>
                    </a:cubicBezTo>
                    <a:cubicBezTo>
                      <a:pt x="1035" y="58"/>
                      <a:pt x="1039" y="56"/>
                      <a:pt x="1044" y="54"/>
                    </a:cubicBezTo>
                    <a:cubicBezTo>
                      <a:pt x="1041" y="55"/>
                      <a:pt x="1043" y="52"/>
                      <a:pt x="1045" y="51"/>
                    </a:cubicBezTo>
                    <a:cubicBezTo>
                      <a:pt x="1046" y="53"/>
                      <a:pt x="1048" y="49"/>
                      <a:pt x="1050" y="50"/>
                    </a:cubicBezTo>
                    <a:cubicBezTo>
                      <a:pt x="1049" y="52"/>
                      <a:pt x="1048" y="51"/>
                      <a:pt x="1045" y="52"/>
                    </a:cubicBezTo>
                    <a:cubicBezTo>
                      <a:pt x="1045" y="54"/>
                      <a:pt x="1046" y="54"/>
                      <a:pt x="1046" y="55"/>
                    </a:cubicBezTo>
                    <a:cubicBezTo>
                      <a:pt x="1049" y="55"/>
                      <a:pt x="1045" y="53"/>
                      <a:pt x="1047" y="53"/>
                    </a:cubicBezTo>
                    <a:cubicBezTo>
                      <a:pt x="1048" y="52"/>
                      <a:pt x="1049" y="51"/>
                      <a:pt x="1050" y="52"/>
                    </a:cubicBezTo>
                    <a:cubicBezTo>
                      <a:pt x="1050" y="53"/>
                      <a:pt x="1048" y="53"/>
                      <a:pt x="1049" y="54"/>
                    </a:cubicBezTo>
                    <a:cubicBezTo>
                      <a:pt x="1053" y="52"/>
                      <a:pt x="1053" y="53"/>
                      <a:pt x="1053" y="55"/>
                    </a:cubicBezTo>
                    <a:cubicBezTo>
                      <a:pt x="1055" y="54"/>
                      <a:pt x="1055" y="55"/>
                      <a:pt x="1057" y="55"/>
                    </a:cubicBezTo>
                    <a:cubicBezTo>
                      <a:pt x="1057" y="54"/>
                      <a:pt x="1056" y="54"/>
                      <a:pt x="1056" y="54"/>
                    </a:cubicBezTo>
                    <a:cubicBezTo>
                      <a:pt x="1057" y="53"/>
                      <a:pt x="1058" y="52"/>
                      <a:pt x="1059" y="51"/>
                    </a:cubicBezTo>
                    <a:cubicBezTo>
                      <a:pt x="1057" y="53"/>
                      <a:pt x="1062" y="53"/>
                      <a:pt x="1063" y="51"/>
                    </a:cubicBezTo>
                    <a:cubicBezTo>
                      <a:pt x="1062" y="51"/>
                      <a:pt x="1061" y="51"/>
                      <a:pt x="1060" y="51"/>
                    </a:cubicBezTo>
                    <a:cubicBezTo>
                      <a:pt x="1064" y="49"/>
                      <a:pt x="1066" y="51"/>
                      <a:pt x="1068" y="49"/>
                    </a:cubicBezTo>
                    <a:cubicBezTo>
                      <a:pt x="1067" y="49"/>
                      <a:pt x="1066" y="48"/>
                      <a:pt x="1066" y="48"/>
                    </a:cubicBezTo>
                    <a:cubicBezTo>
                      <a:pt x="1067" y="48"/>
                      <a:pt x="1070" y="46"/>
                      <a:pt x="1070" y="45"/>
                    </a:cubicBezTo>
                    <a:cubicBezTo>
                      <a:pt x="1068" y="46"/>
                      <a:pt x="1067" y="47"/>
                      <a:pt x="1066" y="46"/>
                    </a:cubicBezTo>
                    <a:cubicBezTo>
                      <a:pt x="1069" y="44"/>
                      <a:pt x="1062" y="41"/>
                      <a:pt x="1062" y="44"/>
                    </a:cubicBezTo>
                    <a:cubicBezTo>
                      <a:pt x="1067" y="42"/>
                      <a:pt x="1064" y="48"/>
                      <a:pt x="1064" y="44"/>
                    </a:cubicBezTo>
                    <a:cubicBezTo>
                      <a:pt x="1061" y="45"/>
                      <a:pt x="1064" y="46"/>
                      <a:pt x="1062" y="47"/>
                    </a:cubicBezTo>
                    <a:cubicBezTo>
                      <a:pt x="1058" y="43"/>
                      <a:pt x="1065" y="43"/>
                      <a:pt x="1065" y="39"/>
                    </a:cubicBezTo>
                    <a:cubicBezTo>
                      <a:pt x="1064" y="41"/>
                      <a:pt x="1062" y="42"/>
                      <a:pt x="1060" y="41"/>
                    </a:cubicBezTo>
                    <a:cubicBezTo>
                      <a:pt x="1057" y="38"/>
                      <a:pt x="1050" y="37"/>
                      <a:pt x="1045" y="39"/>
                    </a:cubicBezTo>
                    <a:cubicBezTo>
                      <a:pt x="1048" y="39"/>
                      <a:pt x="1047" y="37"/>
                      <a:pt x="1047" y="35"/>
                    </a:cubicBezTo>
                    <a:cubicBezTo>
                      <a:pt x="1044" y="37"/>
                      <a:pt x="1044" y="36"/>
                      <a:pt x="1042" y="34"/>
                    </a:cubicBezTo>
                    <a:cubicBezTo>
                      <a:pt x="1040" y="36"/>
                      <a:pt x="1040" y="36"/>
                      <a:pt x="1037" y="36"/>
                    </a:cubicBezTo>
                    <a:cubicBezTo>
                      <a:pt x="1036" y="37"/>
                      <a:pt x="1038" y="38"/>
                      <a:pt x="1036" y="39"/>
                    </a:cubicBezTo>
                    <a:cubicBezTo>
                      <a:pt x="1034" y="39"/>
                      <a:pt x="1030" y="40"/>
                      <a:pt x="1031" y="38"/>
                    </a:cubicBezTo>
                    <a:cubicBezTo>
                      <a:pt x="1029" y="40"/>
                      <a:pt x="1025" y="40"/>
                      <a:pt x="1025" y="43"/>
                    </a:cubicBezTo>
                    <a:cubicBezTo>
                      <a:pt x="1026" y="43"/>
                      <a:pt x="1027" y="43"/>
                      <a:pt x="1027" y="43"/>
                    </a:cubicBezTo>
                    <a:cubicBezTo>
                      <a:pt x="1027" y="43"/>
                      <a:pt x="1026" y="44"/>
                      <a:pt x="1025" y="44"/>
                    </a:cubicBezTo>
                    <a:cubicBezTo>
                      <a:pt x="1031" y="46"/>
                      <a:pt x="1023" y="53"/>
                      <a:pt x="1018" y="51"/>
                    </a:cubicBezTo>
                    <a:cubicBezTo>
                      <a:pt x="1019" y="50"/>
                      <a:pt x="1023" y="49"/>
                      <a:pt x="1021" y="49"/>
                    </a:cubicBezTo>
                    <a:cubicBezTo>
                      <a:pt x="1019" y="50"/>
                      <a:pt x="1018" y="50"/>
                      <a:pt x="1018" y="49"/>
                    </a:cubicBezTo>
                    <a:cubicBezTo>
                      <a:pt x="1020" y="49"/>
                      <a:pt x="1021" y="47"/>
                      <a:pt x="1021" y="46"/>
                    </a:cubicBezTo>
                    <a:cubicBezTo>
                      <a:pt x="1018" y="47"/>
                      <a:pt x="1018" y="46"/>
                      <a:pt x="1016" y="46"/>
                    </a:cubicBezTo>
                    <a:cubicBezTo>
                      <a:pt x="1014" y="50"/>
                      <a:pt x="1007" y="51"/>
                      <a:pt x="1003" y="55"/>
                    </a:cubicBezTo>
                    <a:cubicBezTo>
                      <a:pt x="1003" y="54"/>
                      <a:pt x="1002" y="55"/>
                      <a:pt x="1001" y="54"/>
                    </a:cubicBezTo>
                    <a:cubicBezTo>
                      <a:pt x="1002" y="54"/>
                      <a:pt x="1003" y="53"/>
                      <a:pt x="1003" y="53"/>
                    </a:cubicBezTo>
                    <a:cubicBezTo>
                      <a:pt x="999" y="54"/>
                      <a:pt x="999" y="56"/>
                      <a:pt x="996" y="57"/>
                    </a:cubicBezTo>
                    <a:cubicBezTo>
                      <a:pt x="995" y="56"/>
                      <a:pt x="992" y="56"/>
                      <a:pt x="994" y="58"/>
                    </a:cubicBezTo>
                    <a:cubicBezTo>
                      <a:pt x="991" y="59"/>
                      <a:pt x="989" y="60"/>
                      <a:pt x="989" y="57"/>
                    </a:cubicBezTo>
                    <a:cubicBezTo>
                      <a:pt x="993" y="55"/>
                      <a:pt x="991" y="56"/>
                      <a:pt x="993" y="54"/>
                    </a:cubicBezTo>
                    <a:cubicBezTo>
                      <a:pt x="991" y="54"/>
                      <a:pt x="990" y="54"/>
                      <a:pt x="988" y="54"/>
                    </a:cubicBezTo>
                    <a:cubicBezTo>
                      <a:pt x="988" y="53"/>
                      <a:pt x="990" y="53"/>
                      <a:pt x="990" y="52"/>
                    </a:cubicBezTo>
                    <a:cubicBezTo>
                      <a:pt x="986" y="52"/>
                      <a:pt x="988" y="55"/>
                      <a:pt x="986" y="56"/>
                    </a:cubicBezTo>
                    <a:cubicBezTo>
                      <a:pt x="982" y="57"/>
                      <a:pt x="982" y="57"/>
                      <a:pt x="982" y="57"/>
                    </a:cubicBezTo>
                    <a:cubicBezTo>
                      <a:pt x="982" y="57"/>
                      <a:pt x="982" y="56"/>
                      <a:pt x="981" y="56"/>
                    </a:cubicBezTo>
                    <a:cubicBezTo>
                      <a:pt x="981" y="58"/>
                      <a:pt x="982" y="59"/>
                      <a:pt x="981" y="60"/>
                    </a:cubicBezTo>
                    <a:cubicBezTo>
                      <a:pt x="980" y="60"/>
                      <a:pt x="980" y="59"/>
                      <a:pt x="978" y="59"/>
                    </a:cubicBezTo>
                    <a:cubicBezTo>
                      <a:pt x="978" y="60"/>
                      <a:pt x="977" y="60"/>
                      <a:pt x="976" y="61"/>
                    </a:cubicBezTo>
                    <a:cubicBezTo>
                      <a:pt x="976" y="62"/>
                      <a:pt x="975" y="64"/>
                      <a:pt x="978" y="63"/>
                    </a:cubicBezTo>
                    <a:cubicBezTo>
                      <a:pt x="979" y="61"/>
                      <a:pt x="976" y="62"/>
                      <a:pt x="978" y="61"/>
                    </a:cubicBezTo>
                    <a:cubicBezTo>
                      <a:pt x="980" y="60"/>
                      <a:pt x="980" y="61"/>
                      <a:pt x="981" y="62"/>
                    </a:cubicBezTo>
                    <a:cubicBezTo>
                      <a:pt x="980" y="63"/>
                      <a:pt x="974" y="64"/>
                      <a:pt x="973" y="65"/>
                    </a:cubicBezTo>
                    <a:cubicBezTo>
                      <a:pt x="974" y="65"/>
                      <a:pt x="974" y="66"/>
                      <a:pt x="973" y="66"/>
                    </a:cubicBezTo>
                    <a:cubicBezTo>
                      <a:pt x="972" y="65"/>
                      <a:pt x="973" y="65"/>
                      <a:pt x="972" y="64"/>
                    </a:cubicBezTo>
                    <a:cubicBezTo>
                      <a:pt x="969" y="65"/>
                      <a:pt x="969" y="66"/>
                      <a:pt x="966" y="67"/>
                    </a:cubicBezTo>
                    <a:cubicBezTo>
                      <a:pt x="966" y="67"/>
                      <a:pt x="965" y="67"/>
                      <a:pt x="965" y="66"/>
                    </a:cubicBezTo>
                    <a:cubicBezTo>
                      <a:pt x="967" y="64"/>
                      <a:pt x="958" y="71"/>
                      <a:pt x="956" y="72"/>
                    </a:cubicBezTo>
                    <a:cubicBezTo>
                      <a:pt x="956" y="72"/>
                      <a:pt x="956" y="72"/>
                      <a:pt x="955" y="72"/>
                    </a:cubicBezTo>
                    <a:cubicBezTo>
                      <a:pt x="957" y="71"/>
                      <a:pt x="956" y="69"/>
                      <a:pt x="957" y="68"/>
                    </a:cubicBezTo>
                    <a:cubicBezTo>
                      <a:pt x="958" y="67"/>
                      <a:pt x="961" y="68"/>
                      <a:pt x="962" y="66"/>
                    </a:cubicBezTo>
                    <a:cubicBezTo>
                      <a:pt x="959" y="67"/>
                      <a:pt x="957" y="67"/>
                      <a:pt x="955" y="67"/>
                    </a:cubicBezTo>
                    <a:cubicBezTo>
                      <a:pt x="959" y="66"/>
                      <a:pt x="956" y="64"/>
                      <a:pt x="958" y="62"/>
                    </a:cubicBezTo>
                    <a:cubicBezTo>
                      <a:pt x="960" y="62"/>
                      <a:pt x="965" y="63"/>
                      <a:pt x="964" y="62"/>
                    </a:cubicBezTo>
                    <a:cubicBezTo>
                      <a:pt x="963" y="62"/>
                      <a:pt x="963" y="62"/>
                      <a:pt x="963" y="61"/>
                    </a:cubicBezTo>
                    <a:cubicBezTo>
                      <a:pt x="966" y="60"/>
                      <a:pt x="970" y="60"/>
                      <a:pt x="971" y="57"/>
                    </a:cubicBezTo>
                    <a:cubicBezTo>
                      <a:pt x="969" y="58"/>
                      <a:pt x="966" y="60"/>
                      <a:pt x="964" y="60"/>
                    </a:cubicBezTo>
                    <a:cubicBezTo>
                      <a:pt x="964" y="59"/>
                      <a:pt x="965" y="58"/>
                      <a:pt x="967" y="57"/>
                    </a:cubicBezTo>
                    <a:cubicBezTo>
                      <a:pt x="969" y="57"/>
                      <a:pt x="970" y="57"/>
                      <a:pt x="972" y="56"/>
                    </a:cubicBezTo>
                    <a:cubicBezTo>
                      <a:pt x="973" y="54"/>
                      <a:pt x="969" y="53"/>
                      <a:pt x="971" y="51"/>
                    </a:cubicBezTo>
                    <a:cubicBezTo>
                      <a:pt x="969" y="52"/>
                      <a:pt x="965" y="52"/>
                      <a:pt x="964" y="54"/>
                    </a:cubicBezTo>
                    <a:cubicBezTo>
                      <a:pt x="965" y="53"/>
                      <a:pt x="966" y="53"/>
                      <a:pt x="968" y="53"/>
                    </a:cubicBezTo>
                    <a:cubicBezTo>
                      <a:pt x="962" y="59"/>
                      <a:pt x="958" y="54"/>
                      <a:pt x="958" y="52"/>
                    </a:cubicBezTo>
                    <a:cubicBezTo>
                      <a:pt x="956" y="52"/>
                      <a:pt x="954" y="52"/>
                      <a:pt x="953" y="52"/>
                    </a:cubicBezTo>
                    <a:cubicBezTo>
                      <a:pt x="952" y="50"/>
                      <a:pt x="957" y="49"/>
                      <a:pt x="956" y="47"/>
                    </a:cubicBezTo>
                    <a:cubicBezTo>
                      <a:pt x="954" y="47"/>
                      <a:pt x="955" y="50"/>
                      <a:pt x="954" y="49"/>
                    </a:cubicBezTo>
                    <a:cubicBezTo>
                      <a:pt x="956" y="47"/>
                      <a:pt x="951" y="46"/>
                      <a:pt x="955" y="44"/>
                    </a:cubicBezTo>
                    <a:cubicBezTo>
                      <a:pt x="956" y="46"/>
                      <a:pt x="956" y="46"/>
                      <a:pt x="956" y="46"/>
                    </a:cubicBezTo>
                    <a:cubicBezTo>
                      <a:pt x="960" y="45"/>
                      <a:pt x="955" y="42"/>
                      <a:pt x="957" y="41"/>
                    </a:cubicBezTo>
                    <a:cubicBezTo>
                      <a:pt x="958" y="41"/>
                      <a:pt x="961" y="40"/>
                      <a:pt x="960" y="39"/>
                    </a:cubicBezTo>
                    <a:cubicBezTo>
                      <a:pt x="960" y="38"/>
                      <a:pt x="957" y="41"/>
                      <a:pt x="957" y="39"/>
                    </a:cubicBezTo>
                    <a:cubicBezTo>
                      <a:pt x="957" y="38"/>
                      <a:pt x="959" y="38"/>
                      <a:pt x="959" y="37"/>
                    </a:cubicBezTo>
                    <a:cubicBezTo>
                      <a:pt x="956" y="37"/>
                      <a:pt x="959" y="35"/>
                      <a:pt x="957" y="35"/>
                    </a:cubicBezTo>
                    <a:cubicBezTo>
                      <a:pt x="956" y="35"/>
                      <a:pt x="953" y="37"/>
                      <a:pt x="952" y="35"/>
                    </a:cubicBezTo>
                    <a:cubicBezTo>
                      <a:pt x="953" y="37"/>
                      <a:pt x="951" y="37"/>
                      <a:pt x="953" y="38"/>
                    </a:cubicBezTo>
                    <a:cubicBezTo>
                      <a:pt x="952" y="38"/>
                      <a:pt x="949" y="38"/>
                      <a:pt x="950" y="37"/>
                    </a:cubicBezTo>
                    <a:cubicBezTo>
                      <a:pt x="944" y="40"/>
                      <a:pt x="938" y="41"/>
                      <a:pt x="933" y="44"/>
                    </a:cubicBezTo>
                    <a:cubicBezTo>
                      <a:pt x="931" y="43"/>
                      <a:pt x="929" y="43"/>
                      <a:pt x="927" y="42"/>
                    </a:cubicBezTo>
                    <a:cubicBezTo>
                      <a:pt x="927" y="41"/>
                      <a:pt x="930" y="41"/>
                      <a:pt x="930" y="40"/>
                    </a:cubicBezTo>
                    <a:cubicBezTo>
                      <a:pt x="929" y="40"/>
                      <a:pt x="929" y="39"/>
                      <a:pt x="929" y="39"/>
                    </a:cubicBezTo>
                    <a:cubicBezTo>
                      <a:pt x="926" y="39"/>
                      <a:pt x="924" y="39"/>
                      <a:pt x="922" y="39"/>
                    </a:cubicBezTo>
                    <a:cubicBezTo>
                      <a:pt x="927" y="38"/>
                      <a:pt x="924" y="36"/>
                      <a:pt x="928" y="34"/>
                    </a:cubicBezTo>
                    <a:cubicBezTo>
                      <a:pt x="928" y="36"/>
                      <a:pt x="933" y="34"/>
                      <a:pt x="934" y="32"/>
                    </a:cubicBezTo>
                    <a:cubicBezTo>
                      <a:pt x="931" y="32"/>
                      <a:pt x="928" y="35"/>
                      <a:pt x="927" y="33"/>
                    </a:cubicBezTo>
                    <a:cubicBezTo>
                      <a:pt x="929" y="32"/>
                      <a:pt x="932" y="31"/>
                      <a:pt x="932" y="29"/>
                    </a:cubicBezTo>
                    <a:cubicBezTo>
                      <a:pt x="928" y="31"/>
                      <a:pt x="926" y="30"/>
                      <a:pt x="924" y="30"/>
                    </a:cubicBezTo>
                    <a:cubicBezTo>
                      <a:pt x="925" y="29"/>
                      <a:pt x="935" y="28"/>
                      <a:pt x="936" y="25"/>
                    </a:cubicBezTo>
                    <a:cubicBezTo>
                      <a:pt x="931" y="26"/>
                      <a:pt x="928" y="26"/>
                      <a:pt x="926" y="24"/>
                    </a:cubicBezTo>
                    <a:cubicBezTo>
                      <a:pt x="923" y="24"/>
                      <a:pt x="923" y="26"/>
                      <a:pt x="921" y="25"/>
                    </a:cubicBezTo>
                    <a:cubicBezTo>
                      <a:pt x="925" y="24"/>
                      <a:pt x="918" y="24"/>
                      <a:pt x="918" y="26"/>
                    </a:cubicBezTo>
                    <a:cubicBezTo>
                      <a:pt x="920" y="25"/>
                      <a:pt x="921" y="27"/>
                      <a:pt x="919" y="28"/>
                    </a:cubicBezTo>
                    <a:cubicBezTo>
                      <a:pt x="920" y="27"/>
                      <a:pt x="917" y="26"/>
                      <a:pt x="916" y="25"/>
                    </a:cubicBezTo>
                    <a:cubicBezTo>
                      <a:pt x="912" y="27"/>
                      <a:pt x="907" y="29"/>
                      <a:pt x="905" y="32"/>
                    </a:cubicBezTo>
                    <a:cubicBezTo>
                      <a:pt x="907" y="31"/>
                      <a:pt x="908" y="32"/>
                      <a:pt x="909" y="30"/>
                    </a:cubicBezTo>
                    <a:cubicBezTo>
                      <a:pt x="912" y="31"/>
                      <a:pt x="912" y="33"/>
                      <a:pt x="916" y="32"/>
                    </a:cubicBezTo>
                    <a:cubicBezTo>
                      <a:pt x="913" y="34"/>
                      <a:pt x="913" y="34"/>
                      <a:pt x="911" y="35"/>
                    </a:cubicBezTo>
                    <a:cubicBezTo>
                      <a:pt x="910" y="35"/>
                      <a:pt x="913" y="33"/>
                      <a:pt x="910" y="34"/>
                    </a:cubicBezTo>
                    <a:cubicBezTo>
                      <a:pt x="909" y="37"/>
                      <a:pt x="904" y="38"/>
                      <a:pt x="902" y="38"/>
                    </a:cubicBezTo>
                    <a:cubicBezTo>
                      <a:pt x="898" y="40"/>
                      <a:pt x="888" y="48"/>
                      <a:pt x="886" y="44"/>
                    </a:cubicBezTo>
                    <a:cubicBezTo>
                      <a:pt x="885" y="45"/>
                      <a:pt x="884" y="45"/>
                      <a:pt x="884" y="46"/>
                    </a:cubicBezTo>
                    <a:cubicBezTo>
                      <a:pt x="882" y="47"/>
                      <a:pt x="886" y="45"/>
                      <a:pt x="885" y="47"/>
                    </a:cubicBezTo>
                    <a:cubicBezTo>
                      <a:pt x="884" y="47"/>
                      <a:pt x="885" y="47"/>
                      <a:pt x="884" y="48"/>
                    </a:cubicBezTo>
                    <a:cubicBezTo>
                      <a:pt x="883" y="48"/>
                      <a:pt x="880" y="46"/>
                      <a:pt x="880" y="48"/>
                    </a:cubicBezTo>
                    <a:cubicBezTo>
                      <a:pt x="879" y="50"/>
                      <a:pt x="868" y="55"/>
                      <a:pt x="865" y="58"/>
                    </a:cubicBezTo>
                    <a:cubicBezTo>
                      <a:pt x="864" y="57"/>
                      <a:pt x="859" y="58"/>
                      <a:pt x="859" y="59"/>
                    </a:cubicBezTo>
                    <a:cubicBezTo>
                      <a:pt x="859" y="59"/>
                      <a:pt x="862" y="60"/>
                      <a:pt x="860" y="60"/>
                    </a:cubicBezTo>
                    <a:cubicBezTo>
                      <a:pt x="859" y="62"/>
                      <a:pt x="857" y="60"/>
                      <a:pt x="857" y="62"/>
                    </a:cubicBezTo>
                    <a:cubicBezTo>
                      <a:pt x="857" y="62"/>
                      <a:pt x="858" y="62"/>
                      <a:pt x="857" y="62"/>
                    </a:cubicBezTo>
                    <a:cubicBezTo>
                      <a:pt x="854" y="63"/>
                      <a:pt x="853" y="61"/>
                      <a:pt x="851" y="61"/>
                    </a:cubicBezTo>
                    <a:cubicBezTo>
                      <a:pt x="850" y="59"/>
                      <a:pt x="853" y="57"/>
                      <a:pt x="851" y="57"/>
                    </a:cubicBezTo>
                    <a:cubicBezTo>
                      <a:pt x="850" y="59"/>
                      <a:pt x="842" y="59"/>
                      <a:pt x="840" y="58"/>
                    </a:cubicBezTo>
                    <a:cubicBezTo>
                      <a:pt x="842" y="57"/>
                      <a:pt x="843" y="53"/>
                      <a:pt x="847" y="53"/>
                    </a:cubicBezTo>
                    <a:cubicBezTo>
                      <a:pt x="847" y="51"/>
                      <a:pt x="848" y="50"/>
                      <a:pt x="851" y="49"/>
                    </a:cubicBezTo>
                    <a:cubicBezTo>
                      <a:pt x="850" y="50"/>
                      <a:pt x="852" y="50"/>
                      <a:pt x="853" y="50"/>
                    </a:cubicBezTo>
                    <a:cubicBezTo>
                      <a:pt x="851" y="49"/>
                      <a:pt x="852" y="48"/>
                      <a:pt x="853" y="49"/>
                    </a:cubicBezTo>
                    <a:cubicBezTo>
                      <a:pt x="852" y="47"/>
                      <a:pt x="856" y="47"/>
                      <a:pt x="855" y="46"/>
                    </a:cubicBezTo>
                    <a:cubicBezTo>
                      <a:pt x="851" y="46"/>
                      <a:pt x="851" y="49"/>
                      <a:pt x="848" y="49"/>
                    </a:cubicBezTo>
                    <a:cubicBezTo>
                      <a:pt x="851" y="45"/>
                      <a:pt x="857" y="44"/>
                      <a:pt x="856" y="40"/>
                    </a:cubicBezTo>
                    <a:cubicBezTo>
                      <a:pt x="861" y="39"/>
                      <a:pt x="862" y="38"/>
                      <a:pt x="865" y="38"/>
                    </a:cubicBezTo>
                    <a:cubicBezTo>
                      <a:pt x="862" y="37"/>
                      <a:pt x="868" y="35"/>
                      <a:pt x="868" y="35"/>
                    </a:cubicBezTo>
                    <a:cubicBezTo>
                      <a:pt x="868" y="33"/>
                      <a:pt x="865" y="34"/>
                      <a:pt x="865" y="32"/>
                    </a:cubicBezTo>
                    <a:cubicBezTo>
                      <a:pt x="864" y="33"/>
                      <a:pt x="862" y="35"/>
                      <a:pt x="861" y="34"/>
                    </a:cubicBezTo>
                    <a:cubicBezTo>
                      <a:pt x="864" y="31"/>
                      <a:pt x="868" y="31"/>
                      <a:pt x="870" y="29"/>
                    </a:cubicBezTo>
                    <a:cubicBezTo>
                      <a:pt x="868" y="29"/>
                      <a:pt x="872" y="27"/>
                      <a:pt x="872" y="26"/>
                    </a:cubicBezTo>
                    <a:cubicBezTo>
                      <a:pt x="872" y="26"/>
                      <a:pt x="872" y="25"/>
                      <a:pt x="872" y="25"/>
                    </a:cubicBezTo>
                    <a:cubicBezTo>
                      <a:pt x="870" y="25"/>
                      <a:pt x="869" y="25"/>
                      <a:pt x="868" y="25"/>
                    </a:cubicBezTo>
                    <a:cubicBezTo>
                      <a:pt x="871" y="23"/>
                      <a:pt x="867" y="24"/>
                      <a:pt x="866" y="23"/>
                    </a:cubicBezTo>
                    <a:cubicBezTo>
                      <a:pt x="866" y="22"/>
                      <a:pt x="870" y="22"/>
                      <a:pt x="868" y="21"/>
                    </a:cubicBezTo>
                    <a:cubicBezTo>
                      <a:pt x="867" y="21"/>
                      <a:pt x="862" y="21"/>
                      <a:pt x="863" y="23"/>
                    </a:cubicBezTo>
                    <a:cubicBezTo>
                      <a:pt x="866" y="22"/>
                      <a:pt x="865" y="26"/>
                      <a:pt x="863" y="27"/>
                    </a:cubicBezTo>
                    <a:cubicBezTo>
                      <a:pt x="860" y="26"/>
                      <a:pt x="855" y="31"/>
                      <a:pt x="853" y="28"/>
                    </a:cubicBezTo>
                    <a:cubicBezTo>
                      <a:pt x="852" y="29"/>
                      <a:pt x="852" y="30"/>
                      <a:pt x="851" y="31"/>
                    </a:cubicBezTo>
                    <a:cubicBezTo>
                      <a:pt x="848" y="31"/>
                      <a:pt x="845" y="32"/>
                      <a:pt x="846" y="29"/>
                    </a:cubicBezTo>
                    <a:cubicBezTo>
                      <a:pt x="844" y="29"/>
                      <a:pt x="844" y="29"/>
                      <a:pt x="843" y="29"/>
                    </a:cubicBezTo>
                    <a:cubicBezTo>
                      <a:pt x="843" y="28"/>
                      <a:pt x="848" y="26"/>
                      <a:pt x="849" y="27"/>
                    </a:cubicBezTo>
                    <a:cubicBezTo>
                      <a:pt x="850" y="26"/>
                      <a:pt x="850" y="25"/>
                      <a:pt x="852" y="25"/>
                    </a:cubicBezTo>
                    <a:cubicBezTo>
                      <a:pt x="853" y="24"/>
                      <a:pt x="853" y="23"/>
                      <a:pt x="854" y="22"/>
                    </a:cubicBezTo>
                    <a:cubicBezTo>
                      <a:pt x="857" y="21"/>
                      <a:pt x="857" y="20"/>
                      <a:pt x="860" y="19"/>
                    </a:cubicBezTo>
                    <a:cubicBezTo>
                      <a:pt x="858" y="16"/>
                      <a:pt x="858" y="16"/>
                      <a:pt x="858" y="16"/>
                    </a:cubicBezTo>
                    <a:cubicBezTo>
                      <a:pt x="856" y="16"/>
                      <a:pt x="856" y="19"/>
                      <a:pt x="855" y="18"/>
                    </a:cubicBezTo>
                    <a:cubicBezTo>
                      <a:pt x="857" y="16"/>
                      <a:pt x="857" y="14"/>
                      <a:pt x="855" y="13"/>
                    </a:cubicBezTo>
                    <a:cubicBezTo>
                      <a:pt x="856" y="12"/>
                      <a:pt x="857" y="12"/>
                      <a:pt x="858" y="12"/>
                    </a:cubicBezTo>
                    <a:cubicBezTo>
                      <a:pt x="856" y="11"/>
                      <a:pt x="855" y="10"/>
                      <a:pt x="856" y="9"/>
                    </a:cubicBezTo>
                    <a:cubicBezTo>
                      <a:pt x="854" y="9"/>
                      <a:pt x="853" y="10"/>
                      <a:pt x="853" y="8"/>
                    </a:cubicBezTo>
                    <a:cubicBezTo>
                      <a:pt x="851" y="9"/>
                      <a:pt x="851" y="10"/>
                      <a:pt x="850" y="10"/>
                    </a:cubicBezTo>
                    <a:cubicBezTo>
                      <a:pt x="850" y="9"/>
                      <a:pt x="849" y="9"/>
                      <a:pt x="849" y="9"/>
                    </a:cubicBezTo>
                    <a:cubicBezTo>
                      <a:pt x="851" y="7"/>
                      <a:pt x="850" y="6"/>
                      <a:pt x="851" y="3"/>
                    </a:cubicBezTo>
                    <a:cubicBezTo>
                      <a:pt x="850" y="3"/>
                      <a:pt x="850" y="3"/>
                      <a:pt x="850" y="2"/>
                    </a:cubicBezTo>
                    <a:cubicBezTo>
                      <a:pt x="847" y="5"/>
                      <a:pt x="846" y="2"/>
                      <a:pt x="845" y="5"/>
                    </a:cubicBezTo>
                    <a:cubicBezTo>
                      <a:pt x="843" y="4"/>
                      <a:pt x="843" y="3"/>
                      <a:pt x="843" y="2"/>
                    </a:cubicBezTo>
                    <a:cubicBezTo>
                      <a:pt x="844" y="2"/>
                      <a:pt x="846" y="1"/>
                      <a:pt x="846" y="0"/>
                    </a:cubicBezTo>
                    <a:cubicBezTo>
                      <a:pt x="843" y="1"/>
                      <a:pt x="841" y="2"/>
                      <a:pt x="840" y="5"/>
                    </a:cubicBezTo>
                    <a:cubicBezTo>
                      <a:pt x="839" y="5"/>
                      <a:pt x="835" y="5"/>
                      <a:pt x="836" y="3"/>
                    </a:cubicBezTo>
                    <a:cubicBezTo>
                      <a:pt x="837" y="4"/>
                      <a:pt x="837" y="4"/>
                      <a:pt x="838" y="4"/>
                    </a:cubicBezTo>
                    <a:cubicBezTo>
                      <a:pt x="836" y="2"/>
                      <a:pt x="833" y="3"/>
                      <a:pt x="831" y="5"/>
                    </a:cubicBezTo>
                    <a:cubicBezTo>
                      <a:pt x="831" y="3"/>
                      <a:pt x="827" y="6"/>
                      <a:pt x="828" y="3"/>
                    </a:cubicBezTo>
                    <a:cubicBezTo>
                      <a:pt x="825" y="4"/>
                      <a:pt x="828" y="6"/>
                      <a:pt x="826" y="6"/>
                    </a:cubicBezTo>
                    <a:cubicBezTo>
                      <a:pt x="821" y="6"/>
                      <a:pt x="812" y="11"/>
                      <a:pt x="806" y="16"/>
                    </a:cubicBezTo>
                    <a:cubicBezTo>
                      <a:pt x="806" y="16"/>
                      <a:pt x="807" y="16"/>
                      <a:pt x="807" y="16"/>
                    </a:cubicBezTo>
                    <a:cubicBezTo>
                      <a:pt x="801" y="19"/>
                      <a:pt x="792" y="18"/>
                      <a:pt x="789" y="24"/>
                    </a:cubicBezTo>
                    <a:cubicBezTo>
                      <a:pt x="787" y="24"/>
                      <a:pt x="790" y="22"/>
                      <a:pt x="788" y="22"/>
                    </a:cubicBezTo>
                    <a:cubicBezTo>
                      <a:pt x="788" y="23"/>
                      <a:pt x="787" y="23"/>
                      <a:pt x="786" y="23"/>
                    </a:cubicBezTo>
                    <a:cubicBezTo>
                      <a:pt x="787" y="23"/>
                      <a:pt x="787" y="22"/>
                      <a:pt x="787" y="22"/>
                    </a:cubicBezTo>
                    <a:cubicBezTo>
                      <a:pt x="788" y="21"/>
                      <a:pt x="790" y="21"/>
                      <a:pt x="789" y="20"/>
                    </a:cubicBezTo>
                    <a:cubicBezTo>
                      <a:pt x="779" y="23"/>
                      <a:pt x="767" y="28"/>
                      <a:pt x="759" y="31"/>
                    </a:cubicBezTo>
                    <a:cubicBezTo>
                      <a:pt x="757" y="32"/>
                      <a:pt x="756" y="34"/>
                      <a:pt x="754" y="33"/>
                    </a:cubicBezTo>
                    <a:cubicBezTo>
                      <a:pt x="754" y="34"/>
                      <a:pt x="756" y="34"/>
                      <a:pt x="756" y="34"/>
                    </a:cubicBezTo>
                    <a:cubicBezTo>
                      <a:pt x="755" y="35"/>
                      <a:pt x="755" y="36"/>
                      <a:pt x="753" y="37"/>
                    </a:cubicBezTo>
                    <a:cubicBezTo>
                      <a:pt x="751" y="35"/>
                      <a:pt x="747" y="38"/>
                      <a:pt x="744" y="41"/>
                    </a:cubicBezTo>
                    <a:cubicBezTo>
                      <a:pt x="735" y="43"/>
                      <a:pt x="730" y="49"/>
                      <a:pt x="723" y="49"/>
                    </a:cubicBezTo>
                    <a:cubicBezTo>
                      <a:pt x="719" y="53"/>
                      <a:pt x="705" y="55"/>
                      <a:pt x="700" y="60"/>
                    </a:cubicBezTo>
                    <a:cubicBezTo>
                      <a:pt x="699" y="61"/>
                      <a:pt x="699" y="61"/>
                      <a:pt x="699" y="60"/>
                    </a:cubicBezTo>
                    <a:cubicBezTo>
                      <a:pt x="696" y="61"/>
                      <a:pt x="698" y="63"/>
                      <a:pt x="695" y="64"/>
                    </a:cubicBezTo>
                    <a:cubicBezTo>
                      <a:pt x="694" y="64"/>
                      <a:pt x="694" y="63"/>
                      <a:pt x="693" y="63"/>
                    </a:cubicBezTo>
                    <a:cubicBezTo>
                      <a:pt x="691" y="65"/>
                      <a:pt x="689" y="66"/>
                      <a:pt x="691" y="66"/>
                    </a:cubicBezTo>
                    <a:cubicBezTo>
                      <a:pt x="689" y="67"/>
                      <a:pt x="687" y="66"/>
                      <a:pt x="685" y="66"/>
                    </a:cubicBezTo>
                    <a:cubicBezTo>
                      <a:pt x="685" y="69"/>
                      <a:pt x="681" y="68"/>
                      <a:pt x="680" y="68"/>
                    </a:cubicBezTo>
                    <a:cubicBezTo>
                      <a:pt x="672" y="73"/>
                      <a:pt x="659" y="78"/>
                      <a:pt x="649" y="86"/>
                    </a:cubicBezTo>
                    <a:cubicBezTo>
                      <a:pt x="651" y="85"/>
                      <a:pt x="656" y="83"/>
                      <a:pt x="653" y="86"/>
                    </a:cubicBezTo>
                    <a:cubicBezTo>
                      <a:pt x="655" y="83"/>
                      <a:pt x="660" y="82"/>
                      <a:pt x="661" y="79"/>
                    </a:cubicBezTo>
                    <a:cubicBezTo>
                      <a:pt x="664" y="79"/>
                      <a:pt x="668" y="76"/>
                      <a:pt x="669" y="74"/>
                    </a:cubicBezTo>
                    <a:cubicBezTo>
                      <a:pt x="672" y="74"/>
                      <a:pt x="672" y="74"/>
                      <a:pt x="674" y="73"/>
                    </a:cubicBezTo>
                    <a:cubicBezTo>
                      <a:pt x="675" y="73"/>
                      <a:pt x="676" y="73"/>
                      <a:pt x="677" y="73"/>
                    </a:cubicBezTo>
                    <a:cubicBezTo>
                      <a:pt x="674" y="78"/>
                      <a:pt x="667" y="78"/>
                      <a:pt x="662" y="82"/>
                    </a:cubicBezTo>
                    <a:cubicBezTo>
                      <a:pt x="670" y="80"/>
                      <a:pt x="674" y="78"/>
                      <a:pt x="681" y="74"/>
                    </a:cubicBezTo>
                    <a:cubicBezTo>
                      <a:pt x="682" y="75"/>
                      <a:pt x="682" y="76"/>
                      <a:pt x="684" y="75"/>
                    </a:cubicBezTo>
                    <a:cubicBezTo>
                      <a:pt x="685" y="71"/>
                      <a:pt x="699" y="67"/>
                      <a:pt x="702" y="67"/>
                    </a:cubicBezTo>
                    <a:cubicBezTo>
                      <a:pt x="707" y="64"/>
                      <a:pt x="711" y="60"/>
                      <a:pt x="715" y="61"/>
                    </a:cubicBezTo>
                    <a:cubicBezTo>
                      <a:pt x="714" y="60"/>
                      <a:pt x="722" y="54"/>
                      <a:pt x="724" y="56"/>
                    </a:cubicBezTo>
                    <a:cubicBezTo>
                      <a:pt x="724" y="57"/>
                      <a:pt x="722" y="58"/>
                      <a:pt x="722" y="58"/>
                    </a:cubicBezTo>
                    <a:cubicBezTo>
                      <a:pt x="724" y="58"/>
                      <a:pt x="727" y="54"/>
                      <a:pt x="730" y="56"/>
                    </a:cubicBezTo>
                    <a:cubicBezTo>
                      <a:pt x="730" y="52"/>
                      <a:pt x="742" y="52"/>
                      <a:pt x="744" y="46"/>
                    </a:cubicBezTo>
                    <a:cubicBezTo>
                      <a:pt x="746" y="46"/>
                      <a:pt x="747" y="47"/>
                      <a:pt x="747" y="48"/>
                    </a:cubicBezTo>
                    <a:cubicBezTo>
                      <a:pt x="749" y="46"/>
                      <a:pt x="750" y="46"/>
                      <a:pt x="754" y="43"/>
                    </a:cubicBezTo>
                    <a:cubicBezTo>
                      <a:pt x="760" y="46"/>
                      <a:pt x="771" y="35"/>
                      <a:pt x="776" y="38"/>
                    </a:cubicBezTo>
                    <a:cubicBezTo>
                      <a:pt x="768" y="42"/>
                      <a:pt x="752" y="49"/>
                      <a:pt x="743" y="56"/>
                    </a:cubicBezTo>
                    <a:cubicBezTo>
                      <a:pt x="747" y="53"/>
                      <a:pt x="752" y="54"/>
                      <a:pt x="754" y="50"/>
                    </a:cubicBezTo>
                    <a:cubicBezTo>
                      <a:pt x="754" y="53"/>
                      <a:pt x="760" y="49"/>
                      <a:pt x="761" y="51"/>
                    </a:cubicBezTo>
                    <a:cubicBezTo>
                      <a:pt x="755" y="52"/>
                      <a:pt x="746" y="59"/>
                      <a:pt x="742" y="57"/>
                    </a:cubicBezTo>
                    <a:cubicBezTo>
                      <a:pt x="743" y="58"/>
                      <a:pt x="745" y="57"/>
                      <a:pt x="746" y="58"/>
                    </a:cubicBezTo>
                    <a:cubicBezTo>
                      <a:pt x="741" y="61"/>
                      <a:pt x="736" y="59"/>
                      <a:pt x="732" y="64"/>
                    </a:cubicBezTo>
                    <a:cubicBezTo>
                      <a:pt x="732" y="63"/>
                      <a:pt x="732" y="63"/>
                      <a:pt x="731" y="63"/>
                    </a:cubicBezTo>
                    <a:cubicBezTo>
                      <a:pt x="725" y="66"/>
                      <a:pt x="718" y="68"/>
                      <a:pt x="714" y="69"/>
                    </a:cubicBezTo>
                    <a:cubicBezTo>
                      <a:pt x="712" y="70"/>
                      <a:pt x="709" y="70"/>
                      <a:pt x="707" y="71"/>
                    </a:cubicBezTo>
                    <a:cubicBezTo>
                      <a:pt x="705" y="72"/>
                      <a:pt x="704" y="73"/>
                      <a:pt x="702" y="74"/>
                    </a:cubicBezTo>
                    <a:cubicBezTo>
                      <a:pt x="700" y="75"/>
                      <a:pt x="694" y="75"/>
                      <a:pt x="696" y="75"/>
                    </a:cubicBezTo>
                    <a:cubicBezTo>
                      <a:pt x="693" y="76"/>
                      <a:pt x="689" y="77"/>
                      <a:pt x="687" y="80"/>
                    </a:cubicBezTo>
                    <a:cubicBezTo>
                      <a:pt x="686" y="78"/>
                      <a:pt x="681" y="83"/>
                      <a:pt x="680" y="80"/>
                    </a:cubicBezTo>
                    <a:cubicBezTo>
                      <a:pt x="678" y="82"/>
                      <a:pt x="679" y="83"/>
                      <a:pt x="675" y="85"/>
                    </a:cubicBezTo>
                    <a:cubicBezTo>
                      <a:pt x="674" y="84"/>
                      <a:pt x="672" y="83"/>
                      <a:pt x="670" y="84"/>
                    </a:cubicBezTo>
                    <a:cubicBezTo>
                      <a:pt x="665" y="87"/>
                      <a:pt x="660" y="92"/>
                      <a:pt x="652" y="94"/>
                    </a:cubicBezTo>
                    <a:cubicBezTo>
                      <a:pt x="652" y="94"/>
                      <a:pt x="652" y="95"/>
                      <a:pt x="652" y="95"/>
                    </a:cubicBezTo>
                    <a:cubicBezTo>
                      <a:pt x="646" y="98"/>
                      <a:pt x="642" y="103"/>
                      <a:pt x="638" y="101"/>
                    </a:cubicBezTo>
                    <a:cubicBezTo>
                      <a:pt x="636" y="104"/>
                      <a:pt x="632" y="103"/>
                      <a:pt x="629" y="105"/>
                    </a:cubicBezTo>
                    <a:cubicBezTo>
                      <a:pt x="626" y="106"/>
                      <a:pt x="620" y="112"/>
                      <a:pt x="618" y="109"/>
                    </a:cubicBezTo>
                    <a:cubicBezTo>
                      <a:pt x="617" y="110"/>
                      <a:pt x="618" y="111"/>
                      <a:pt x="616" y="112"/>
                    </a:cubicBezTo>
                    <a:cubicBezTo>
                      <a:pt x="616" y="111"/>
                      <a:pt x="614" y="112"/>
                      <a:pt x="613" y="112"/>
                    </a:cubicBezTo>
                    <a:cubicBezTo>
                      <a:pt x="612" y="116"/>
                      <a:pt x="604" y="116"/>
                      <a:pt x="602" y="119"/>
                    </a:cubicBezTo>
                    <a:cubicBezTo>
                      <a:pt x="594" y="119"/>
                      <a:pt x="589" y="126"/>
                      <a:pt x="582" y="128"/>
                    </a:cubicBezTo>
                    <a:cubicBezTo>
                      <a:pt x="581" y="127"/>
                      <a:pt x="581" y="126"/>
                      <a:pt x="580" y="127"/>
                    </a:cubicBezTo>
                    <a:cubicBezTo>
                      <a:pt x="581" y="128"/>
                      <a:pt x="582" y="128"/>
                      <a:pt x="580" y="129"/>
                    </a:cubicBezTo>
                    <a:cubicBezTo>
                      <a:pt x="577" y="131"/>
                      <a:pt x="576" y="130"/>
                      <a:pt x="573" y="131"/>
                    </a:cubicBezTo>
                    <a:cubicBezTo>
                      <a:pt x="574" y="132"/>
                      <a:pt x="575" y="132"/>
                      <a:pt x="574" y="133"/>
                    </a:cubicBezTo>
                    <a:cubicBezTo>
                      <a:pt x="572" y="133"/>
                      <a:pt x="563" y="135"/>
                      <a:pt x="564" y="137"/>
                    </a:cubicBezTo>
                    <a:cubicBezTo>
                      <a:pt x="555" y="141"/>
                      <a:pt x="548" y="143"/>
                      <a:pt x="542" y="147"/>
                    </a:cubicBezTo>
                    <a:cubicBezTo>
                      <a:pt x="540" y="146"/>
                      <a:pt x="534" y="150"/>
                      <a:pt x="531" y="151"/>
                    </a:cubicBezTo>
                    <a:cubicBezTo>
                      <a:pt x="528" y="152"/>
                      <a:pt x="527" y="151"/>
                      <a:pt x="525" y="152"/>
                    </a:cubicBezTo>
                    <a:cubicBezTo>
                      <a:pt x="523" y="152"/>
                      <a:pt x="518" y="155"/>
                      <a:pt x="515" y="156"/>
                    </a:cubicBezTo>
                    <a:cubicBezTo>
                      <a:pt x="508" y="159"/>
                      <a:pt x="506" y="160"/>
                      <a:pt x="498" y="163"/>
                    </a:cubicBezTo>
                    <a:cubicBezTo>
                      <a:pt x="498" y="162"/>
                      <a:pt x="501" y="162"/>
                      <a:pt x="500" y="161"/>
                    </a:cubicBezTo>
                    <a:cubicBezTo>
                      <a:pt x="497" y="162"/>
                      <a:pt x="498" y="164"/>
                      <a:pt x="496" y="165"/>
                    </a:cubicBezTo>
                    <a:cubicBezTo>
                      <a:pt x="494" y="164"/>
                      <a:pt x="488" y="169"/>
                      <a:pt x="489" y="166"/>
                    </a:cubicBezTo>
                    <a:cubicBezTo>
                      <a:pt x="485" y="167"/>
                      <a:pt x="486" y="169"/>
                      <a:pt x="483" y="171"/>
                    </a:cubicBezTo>
                    <a:cubicBezTo>
                      <a:pt x="481" y="172"/>
                      <a:pt x="481" y="170"/>
                      <a:pt x="479" y="171"/>
                    </a:cubicBezTo>
                    <a:cubicBezTo>
                      <a:pt x="479" y="173"/>
                      <a:pt x="478" y="174"/>
                      <a:pt x="475" y="175"/>
                    </a:cubicBezTo>
                    <a:cubicBezTo>
                      <a:pt x="475" y="174"/>
                      <a:pt x="474" y="174"/>
                      <a:pt x="475" y="173"/>
                    </a:cubicBezTo>
                    <a:cubicBezTo>
                      <a:pt x="467" y="179"/>
                      <a:pt x="464" y="177"/>
                      <a:pt x="456" y="181"/>
                    </a:cubicBezTo>
                    <a:cubicBezTo>
                      <a:pt x="456" y="182"/>
                      <a:pt x="457" y="183"/>
                      <a:pt x="455" y="183"/>
                    </a:cubicBezTo>
                    <a:cubicBezTo>
                      <a:pt x="455" y="182"/>
                      <a:pt x="448" y="184"/>
                      <a:pt x="445" y="184"/>
                    </a:cubicBezTo>
                    <a:cubicBezTo>
                      <a:pt x="446" y="186"/>
                      <a:pt x="449" y="183"/>
                      <a:pt x="449" y="185"/>
                    </a:cubicBezTo>
                    <a:cubicBezTo>
                      <a:pt x="447" y="185"/>
                      <a:pt x="446" y="185"/>
                      <a:pt x="445" y="187"/>
                    </a:cubicBezTo>
                    <a:cubicBezTo>
                      <a:pt x="444" y="187"/>
                      <a:pt x="445" y="185"/>
                      <a:pt x="442" y="186"/>
                    </a:cubicBezTo>
                    <a:cubicBezTo>
                      <a:pt x="443" y="187"/>
                      <a:pt x="444" y="188"/>
                      <a:pt x="441" y="189"/>
                    </a:cubicBezTo>
                    <a:cubicBezTo>
                      <a:pt x="441" y="188"/>
                      <a:pt x="440" y="189"/>
                      <a:pt x="440" y="187"/>
                    </a:cubicBezTo>
                    <a:cubicBezTo>
                      <a:pt x="431" y="195"/>
                      <a:pt x="415" y="198"/>
                      <a:pt x="402" y="206"/>
                    </a:cubicBezTo>
                    <a:cubicBezTo>
                      <a:pt x="395" y="209"/>
                      <a:pt x="385" y="211"/>
                      <a:pt x="381" y="216"/>
                    </a:cubicBezTo>
                    <a:cubicBezTo>
                      <a:pt x="372" y="218"/>
                      <a:pt x="367" y="222"/>
                      <a:pt x="359" y="226"/>
                    </a:cubicBezTo>
                    <a:cubicBezTo>
                      <a:pt x="357" y="226"/>
                      <a:pt x="355" y="226"/>
                      <a:pt x="354" y="228"/>
                    </a:cubicBezTo>
                    <a:cubicBezTo>
                      <a:pt x="355" y="228"/>
                      <a:pt x="354" y="229"/>
                      <a:pt x="353" y="229"/>
                    </a:cubicBezTo>
                    <a:cubicBezTo>
                      <a:pt x="352" y="229"/>
                      <a:pt x="351" y="229"/>
                      <a:pt x="349" y="229"/>
                    </a:cubicBezTo>
                    <a:cubicBezTo>
                      <a:pt x="349" y="230"/>
                      <a:pt x="348" y="231"/>
                      <a:pt x="347" y="231"/>
                    </a:cubicBezTo>
                    <a:cubicBezTo>
                      <a:pt x="343" y="229"/>
                      <a:pt x="341" y="237"/>
                      <a:pt x="335" y="236"/>
                    </a:cubicBezTo>
                    <a:cubicBezTo>
                      <a:pt x="329" y="243"/>
                      <a:pt x="312" y="245"/>
                      <a:pt x="309" y="252"/>
                    </a:cubicBezTo>
                    <a:cubicBezTo>
                      <a:pt x="312" y="252"/>
                      <a:pt x="311" y="248"/>
                      <a:pt x="314" y="249"/>
                    </a:cubicBezTo>
                    <a:cubicBezTo>
                      <a:pt x="312" y="256"/>
                      <a:pt x="304" y="256"/>
                      <a:pt x="297" y="262"/>
                    </a:cubicBezTo>
                    <a:cubicBezTo>
                      <a:pt x="297" y="262"/>
                      <a:pt x="297" y="262"/>
                      <a:pt x="298" y="262"/>
                    </a:cubicBezTo>
                    <a:cubicBezTo>
                      <a:pt x="296" y="265"/>
                      <a:pt x="289" y="268"/>
                      <a:pt x="287" y="267"/>
                    </a:cubicBezTo>
                    <a:cubicBezTo>
                      <a:pt x="284" y="272"/>
                      <a:pt x="273" y="273"/>
                      <a:pt x="267" y="277"/>
                    </a:cubicBezTo>
                    <a:cubicBezTo>
                      <a:pt x="266" y="275"/>
                      <a:pt x="265" y="276"/>
                      <a:pt x="265" y="278"/>
                    </a:cubicBezTo>
                    <a:cubicBezTo>
                      <a:pt x="264" y="277"/>
                      <a:pt x="264" y="276"/>
                      <a:pt x="262" y="276"/>
                    </a:cubicBezTo>
                    <a:cubicBezTo>
                      <a:pt x="262" y="280"/>
                      <a:pt x="253" y="279"/>
                      <a:pt x="252" y="283"/>
                    </a:cubicBezTo>
                    <a:cubicBezTo>
                      <a:pt x="247" y="283"/>
                      <a:pt x="243" y="287"/>
                      <a:pt x="239" y="287"/>
                    </a:cubicBezTo>
                    <a:cubicBezTo>
                      <a:pt x="239" y="290"/>
                      <a:pt x="232" y="292"/>
                      <a:pt x="229" y="294"/>
                    </a:cubicBezTo>
                    <a:cubicBezTo>
                      <a:pt x="230" y="294"/>
                      <a:pt x="231" y="294"/>
                      <a:pt x="231" y="295"/>
                    </a:cubicBezTo>
                    <a:cubicBezTo>
                      <a:pt x="228" y="296"/>
                      <a:pt x="230" y="297"/>
                      <a:pt x="229" y="298"/>
                    </a:cubicBezTo>
                    <a:cubicBezTo>
                      <a:pt x="225" y="300"/>
                      <a:pt x="224" y="298"/>
                      <a:pt x="222" y="300"/>
                    </a:cubicBezTo>
                    <a:cubicBezTo>
                      <a:pt x="223" y="300"/>
                      <a:pt x="221" y="298"/>
                      <a:pt x="221" y="299"/>
                    </a:cubicBezTo>
                    <a:cubicBezTo>
                      <a:pt x="223" y="302"/>
                      <a:pt x="217" y="306"/>
                      <a:pt x="213" y="307"/>
                    </a:cubicBezTo>
                    <a:cubicBezTo>
                      <a:pt x="214" y="308"/>
                      <a:pt x="210" y="308"/>
                      <a:pt x="210" y="309"/>
                    </a:cubicBezTo>
                    <a:cubicBezTo>
                      <a:pt x="210" y="310"/>
                      <a:pt x="212" y="310"/>
                      <a:pt x="214" y="310"/>
                    </a:cubicBezTo>
                    <a:cubicBezTo>
                      <a:pt x="214" y="309"/>
                      <a:pt x="214" y="309"/>
                      <a:pt x="214" y="308"/>
                    </a:cubicBezTo>
                    <a:cubicBezTo>
                      <a:pt x="217" y="307"/>
                      <a:pt x="220" y="308"/>
                      <a:pt x="223" y="308"/>
                    </a:cubicBezTo>
                    <a:cubicBezTo>
                      <a:pt x="221" y="309"/>
                      <a:pt x="219" y="309"/>
                      <a:pt x="219" y="311"/>
                    </a:cubicBezTo>
                    <a:cubicBezTo>
                      <a:pt x="225" y="307"/>
                      <a:pt x="226" y="306"/>
                      <a:pt x="232" y="303"/>
                    </a:cubicBezTo>
                    <a:cubicBezTo>
                      <a:pt x="233" y="305"/>
                      <a:pt x="235" y="304"/>
                      <a:pt x="236" y="304"/>
                    </a:cubicBezTo>
                    <a:cubicBezTo>
                      <a:pt x="238" y="303"/>
                      <a:pt x="238" y="302"/>
                      <a:pt x="240" y="300"/>
                    </a:cubicBezTo>
                    <a:cubicBezTo>
                      <a:pt x="244" y="301"/>
                      <a:pt x="250" y="296"/>
                      <a:pt x="255" y="296"/>
                    </a:cubicBezTo>
                    <a:cubicBezTo>
                      <a:pt x="257" y="294"/>
                      <a:pt x="260" y="291"/>
                      <a:pt x="263" y="293"/>
                    </a:cubicBezTo>
                    <a:cubicBezTo>
                      <a:pt x="265" y="292"/>
                      <a:pt x="264" y="291"/>
                      <a:pt x="265" y="290"/>
                    </a:cubicBezTo>
                    <a:cubicBezTo>
                      <a:pt x="267" y="289"/>
                      <a:pt x="266" y="292"/>
                      <a:pt x="268" y="292"/>
                    </a:cubicBezTo>
                    <a:cubicBezTo>
                      <a:pt x="268" y="290"/>
                      <a:pt x="270" y="290"/>
                      <a:pt x="270" y="288"/>
                    </a:cubicBezTo>
                    <a:cubicBezTo>
                      <a:pt x="272" y="289"/>
                      <a:pt x="276" y="288"/>
                      <a:pt x="278" y="289"/>
                    </a:cubicBezTo>
                    <a:cubicBezTo>
                      <a:pt x="276" y="290"/>
                      <a:pt x="271" y="294"/>
                      <a:pt x="275" y="294"/>
                    </a:cubicBezTo>
                    <a:cubicBezTo>
                      <a:pt x="276" y="288"/>
                      <a:pt x="287" y="284"/>
                      <a:pt x="291" y="287"/>
                    </a:cubicBezTo>
                    <a:cubicBezTo>
                      <a:pt x="294" y="286"/>
                      <a:pt x="289" y="286"/>
                      <a:pt x="291" y="286"/>
                    </a:cubicBezTo>
                    <a:cubicBezTo>
                      <a:pt x="294" y="285"/>
                      <a:pt x="296" y="285"/>
                      <a:pt x="297" y="287"/>
                    </a:cubicBezTo>
                    <a:cubicBezTo>
                      <a:pt x="296" y="288"/>
                      <a:pt x="295" y="288"/>
                      <a:pt x="294" y="289"/>
                    </a:cubicBezTo>
                    <a:cubicBezTo>
                      <a:pt x="296" y="293"/>
                      <a:pt x="300" y="290"/>
                      <a:pt x="304" y="288"/>
                    </a:cubicBezTo>
                    <a:cubicBezTo>
                      <a:pt x="304" y="293"/>
                      <a:pt x="297" y="294"/>
                      <a:pt x="291" y="296"/>
                    </a:cubicBezTo>
                    <a:cubicBezTo>
                      <a:pt x="290" y="298"/>
                      <a:pt x="291" y="297"/>
                      <a:pt x="293" y="298"/>
                    </a:cubicBezTo>
                    <a:cubicBezTo>
                      <a:pt x="290" y="302"/>
                      <a:pt x="280" y="301"/>
                      <a:pt x="278" y="306"/>
                    </a:cubicBezTo>
                    <a:cubicBezTo>
                      <a:pt x="280" y="305"/>
                      <a:pt x="282" y="305"/>
                      <a:pt x="285" y="304"/>
                    </a:cubicBezTo>
                    <a:cubicBezTo>
                      <a:pt x="273" y="310"/>
                      <a:pt x="266" y="311"/>
                      <a:pt x="254" y="318"/>
                    </a:cubicBezTo>
                    <a:cubicBezTo>
                      <a:pt x="254" y="317"/>
                      <a:pt x="255" y="316"/>
                      <a:pt x="255" y="316"/>
                    </a:cubicBezTo>
                    <a:cubicBezTo>
                      <a:pt x="252" y="317"/>
                      <a:pt x="252" y="319"/>
                      <a:pt x="249" y="321"/>
                    </a:cubicBezTo>
                    <a:cubicBezTo>
                      <a:pt x="249" y="320"/>
                      <a:pt x="249" y="319"/>
                      <a:pt x="248" y="320"/>
                    </a:cubicBezTo>
                    <a:cubicBezTo>
                      <a:pt x="248" y="321"/>
                      <a:pt x="247" y="321"/>
                      <a:pt x="246" y="321"/>
                    </a:cubicBezTo>
                    <a:cubicBezTo>
                      <a:pt x="246" y="322"/>
                      <a:pt x="248" y="320"/>
                      <a:pt x="249" y="321"/>
                    </a:cubicBezTo>
                    <a:cubicBezTo>
                      <a:pt x="246" y="325"/>
                      <a:pt x="240" y="326"/>
                      <a:pt x="235" y="330"/>
                    </a:cubicBezTo>
                    <a:cubicBezTo>
                      <a:pt x="233" y="329"/>
                      <a:pt x="230" y="331"/>
                      <a:pt x="228" y="331"/>
                    </a:cubicBezTo>
                    <a:cubicBezTo>
                      <a:pt x="228" y="333"/>
                      <a:pt x="230" y="333"/>
                      <a:pt x="227" y="335"/>
                    </a:cubicBezTo>
                    <a:cubicBezTo>
                      <a:pt x="225" y="334"/>
                      <a:pt x="221" y="334"/>
                      <a:pt x="225" y="330"/>
                    </a:cubicBezTo>
                    <a:cubicBezTo>
                      <a:pt x="223" y="331"/>
                      <a:pt x="223" y="329"/>
                      <a:pt x="222" y="330"/>
                    </a:cubicBezTo>
                    <a:cubicBezTo>
                      <a:pt x="224" y="332"/>
                      <a:pt x="219" y="333"/>
                      <a:pt x="216" y="335"/>
                    </a:cubicBezTo>
                    <a:cubicBezTo>
                      <a:pt x="218" y="337"/>
                      <a:pt x="213" y="339"/>
                      <a:pt x="212" y="338"/>
                    </a:cubicBezTo>
                    <a:cubicBezTo>
                      <a:pt x="212" y="339"/>
                      <a:pt x="211" y="341"/>
                      <a:pt x="208" y="342"/>
                    </a:cubicBezTo>
                    <a:cubicBezTo>
                      <a:pt x="205" y="341"/>
                      <a:pt x="209" y="339"/>
                      <a:pt x="209" y="338"/>
                    </a:cubicBezTo>
                    <a:cubicBezTo>
                      <a:pt x="207" y="339"/>
                      <a:pt x="203" y="340"/>
                      <a:pt x="203" y="341"/>
                    </a:cubicBezTo>
                    <a:cubicBezTo>
                      <a:pt x="207" y="340"/>
                      <a:pt x="200" y="343"/>
                      <a:pt x="204" y="344"/>
                    </a:cubicBezTo>
                    <a:cubicBezTo>
                      <a:pt x="206" y="343"/>
                      <a:pt x="204" y="342"/>
                      <a:pt x="206" y="341"/>
                    </a:cubicBezTo>
                    <a:cubicBezTo>
                      <a:pt x="208" y="342"/>
                      <a:pt x="207" y="344"/>
                      <a:pt x="205" y="345"/>
                    </a:cubicBezTo>
                    <a:cubicBezTo>
                      <a:pt x="203" y="345"/>
                      <a:pt x="201" y="343"/>
                      <a:pt x="200" y="342"/>
                    </a:cubicBezTo>
                    <a:cubicBezTo>
                      <a:pt x="199" y="344"/>
                      <a:pt x="195" y="344"/>
                      <a:pt x="194" y="347"/>
                    </a:cubicBezTo>
                    <a:cubicBezTo>
                      <a:pt x="197" y="344"/>
                      <a:pt x="202" y="343"/>
                      <a:pt x="202" y="346"/>
                    </a:cubicBezTo>
                    <a:cubicBezTo>
                      <a:pt x="199" y="348"/>
                      <a:pt x="200" y="345"/>
                      <a:pt x="199" y="345"/>
                    </a:cubicBezTo>
                    <a:cubicBezTo>
                      <a:pt x="198" y="347"/>
                      <a:pt x="193" y="350"/>
                      <a:pt x="193" y="347"/>
                    </a:cubicBezTo>
                    <a:cubicBezTo>
                      <a:pt x="191" y="349"/>
                      <a:pt x="192" y="349"/>
                      <a:pt x="194" y="350"/>
                    </a:cubicBezTo>
                    <a:cubicBezTo>
                      <a:pt x="190" y="352"/>
                      <a:pt x="190" y="350"/>
                      <a:pt x="191" y="349"/>
                    </a:cubicBezTo>
                    <a:cubicBezTo>
                      <a:pt x="189" y="350"/>
                      <a:pt x="189" y="349"/>
                      <a:pt x="188" y="349"/>
                    </a:cubicBezTo>
                    <a:cubicBezTo>
                      <a:pt x="187" y="351"/>
                      <a:pt x="190" y="351"/>
                      <a:pt x="190" y="353"/>
                    </a:cubicBezTo>
                    <a:cubicBezTo>
                      <a:pt x="188" y="353"/>
                      <a:pt x="188" y="352"/>
                      <a:pt x="187" y="352"/>
                    </a:cubicBezTo>
                    <a:cubicBezTo>
                      <a:pt x="184" y="353"/>
                      <a:pt x="184" y="355"/>
                      <a:pt x="181" y="356"/>
                    </a:cubicBezTo>
                    <a:cubicBezTo>
                      <a:pt x="178" y="354"/>
                      <a:pt x="177" y="359"/>
                      <a:pt x="173" y="357"/>
                    </a:cubicBezTo>
                    <a:cubicBezTo>
                      <a:pt x="173" y="358"/>
                      <a:pt x="175" y="358"/>
                      <a:pt x="173" y="359"/>
                    </a:cubicBezTo>
                    <a:cubicBezTo>
                      <a:pt x="171" y="360"/>
                      <a:pt x="171" y="358"/>
                      <a:pt x="170" y="359"/>
                    </a:cubicBezTo>
                    <a:cubicBezTo>
                      <a:pt x="171" y="360"/>
                      <a:pt x="171" y="361"/>
                      <a:pt x="170" y="361"/>
                    </a:cubicBezTo>
                    <a:cubicBezTo>
                      <a:pt x="170" y="361"/>
                      <a:pt x="169" y="361"/>
                      <a:pt x="169" y="361"/>
                    </a:cubicBezTo>
                    <a:cubicBezTo>
                      <a:pt x="168" y="361"/>
                      <a:pt x="170" y="360"/>
                      <a:pt x="169" y="359"/>
                    </a:cubicBezTo>
                    <a:cubicBezTo>
                      <a:pt x="162" y="365"/>
                      <a:pt x="160" y="366"/>
                      <a:pt x="153" y="365"/>
                    </a:cubicBezTo>
                    <a:cubicBezTo>
                      <a:pt x="153" y="368"/>
                      <a:pt x="149" y="369"/>
                      <a:pt x="147" y="369"/>
                    </a:cubicBezTo>
                    <a:cubicBezTo>
                      <a:pt x="148" y="370"/>
                      <a:pt x="146" y="371"/>
                      <a:pt x="146" y="372"/>
                    </a:cubicBezTo>
                    <a:cubicBezTo>
                      <a:pt x="149" y="370"/>
                      <a:pt x="149" y="372"/>
                      <a:pt x="149" y="373"/>
                    </a:cubicBezTo>
                    <a:cubicBezTo>
                      <a:pt x="152" y="373"/>
                      <a:pt x="152" y="372"/>
                      <a:pt x="156" y="371"/>
                    </a:cubicBezTo>
                    <a:cubicBezTo>
                      <a:pt x="155" y="370"/>
                      <a:pt x="157" y="369"/>
                      <a:pt x="158" y="368"/>
                    </a:cubicBezTo>
                    <a:cubicBezTo>
                      <a:pt x="159" y="369"/>
                      <a:pt x="160" y="368"/>
                      <a:pt x="162" y="369"/>
                    </a:cubicBezTo>
                    <a:cubicBezTo>
                      <a:pt x="161" y="367"/>
                      <a:pt x="166" y="365"/>
                      <a:pt x="167" y="365"/>
                    </a:cubicBezTo>
                    <a:cubicBezTo>
                      <a:pt x="167" y="366"/>
                      <a:pt x="162" y="367"/>
                      <a:pt x="164" y="369"/>
                    </a:cubicBezTo>
                    <a:cubicBezTo>
                      <a:pt x="166" y="366"/>
                      <a:pt x="167" y="368"/>
                      <a:pt x="165" y="370"/>
                    </a:cubicBezTo>
                    <a:cubicBezTo>
                      <a:pt x="174" y="366"/>
                      <a:pt x="173" y="366"/>
                      <a:pt x="180" y="362"/>
                    </a:cubicBezTo>
                    <a:cubicBezTo>
                      <a:pt x="181" y="363"/>
                      <a:pt x="180" y="365"/>
                      <a:pt x="181" y="365"/>
                    </a:cubicBezTo>
                    <a:cubicBezTo>
                      <a:pt x="181" y="362"/>
                      <a:pt x="187" y="363"/>
                      <a:pt x="191" y="361"/>
                    </a:cubicBezTo>
                    <a:cubicBezTo>
                      <a:pt x="190" y="362"/>
                      <a:pt x="188" y="362"/>
                      <a:pt x="188" y="363"/>
                    </a:cubicBezTo>
                    <a:cubicBezTo>
                      <a:pt x="190" y="364"/>
                      <a:pt x="190" y="362"/>
                      <a:pt x="191" y="363"/>
                    </a:cubicBezTo>
                    <a:cubicBezTo>
                      <a:pt x="191" y="364"/>
                      <a:pt x="192" y="364"/>
                      <a:pt x="193" y="363"/>
                    </a:cubicBezTo>
                    <a:cubicBezTo>
                      <a:pt x="193" y="362"/>
                      <a:pt x="192" y="362"/>
                      <a:pt x="193" y="360"/>
                    </a:cubicBezTo>
                    <a:cubicBezTo>
                      <a:pt x="199" y="358"/>
                      <a:pt x="208" y="354"/>
                      <a:pt x="212" y="357"/>
                    </a:cubicBezTo>
                    <a:cubicBezTo>
                      <a:pt x="209" y="357"/>
                      <a:pt x="208" y="361"/>
                      <a:pt x="203" y="361"/>
                    </a:cubicBezTo>
                    <a:cubicBezTo>
                      <a:pt x="204" y="362"/>
                      <a:pt x="203" y="362"/>
                      <a:pt x="204" y="363"/>
                    </a:cubicBezTo>
                    <a:cubicBezTo>
                      <a:pt x="208" y="362"/>
                      <a:pt x="211" y="360"/>
                      <a:pt x="216" y="359"/>
                    </a:cubicBezTo>
                    <a:cubicBezTo>
                      <a:pt x="216" y="360"/>
                      <a:pt x="216" y="361"/>
                      <a:pt x="218" y="360"/>
                    </a:cubicBezTo>
                    <a:cubicBezTo>
                      <a:pt x="217" y="360"/>
                      <a:pt x="217" y="359"/>
                      <a:pt x="218" y="359"/>
                    </a:cubicBezTo>
                    <a:cubicBezTo>
                      <a:pt x="218" y="360"/>
                      <a:pt x="218" y="360"/>
                      <a:pt x="220" y="360"/>
                    </a:cubicBezTo>
                    <a:cubicBezTo>
                      <a:pt x="219" y="359"/>
                      <a:pt x="222" y="357"/>
                      <a:pt x="223" y="357"/>
                    </a:cubicBezTo>
                    <a:cubicBezTo>
                      <a:pt x="219" y="360"/>
                      <a:pt x="224" y="360"/>
                      <a:pt x="222" y="362"/>
                    </a:cubicBezTo>
                    <a:cubicBezTo>
                      <a:pt x="218" y="364"/>
                      <a:pt x="218" y="361"/>
                      <a:pt x="217" y="362"/>
                    </a:cubicBezTo>
                    <a:cubicBezTo>
                      <a:pt x="218" y="362"/>
                      <a:pt x="217" y="364"/>
                      <a:pt x="220" y="363"/>
                    </a:cubicBezTo>
                    <a:cubicBezTo>
                      <a:pt x="219" y="364"/>
                      <a:pt x="217" y="367"/>
                      <a:pt x="215" y="366"/>
                    </a:cubicBezTo>
                    <a:cubicBezTo>
                      <a:pt x="216" y="365"/>
                      <a:pt x="214" y="364"/>
                      <a:pt x="212" y="364"/>
                    </a:cubicBezTo>
                    <a:cubicBezTo>
                      <a:pt x="215" y="365"/>
                      <a:pt x="214" y="367"/>
                      <a:pt x="214" y="368"/>
                    </a:cubicBezTo>
                    <a:cubicBezTo>
                      <a:pt x="211" y="369"/>
                      <a:pt x="208" y="372"/>
                      <a:pt x="206" y="370"/>
                    </a:cubicBezTo>
                    <a:cubicBezTo>
                      <a:pt x="207" y="369"/>
                      <a:pt x="207" y="369"/>
                      <a:pt x="206" y="368"/>
                    </a:cubicBezTo>
                    <a:cubicBezTo>
                      <a:pt x="204" y="368"/>
                      <a:pt x="207" y="369"/>
                      <a:pt x="205" y="370"/>
                    </a:cubicBezTo>
                    <a:cubicBezTo>
                      <a:pt x="204" y="371"/>
                      <a:pt x="203" y="371"/>
                      <a:pt x="203" y="372"/>
                    </a:cubicBezTo>
                    <a:cubicBezTo>
                      <a:pt x="205" y="372"/>
                      <a:pt x="205" y="370"/>
                      <a:pt x="207" y="371"/>
                    </a:cubicBezTo>
                    <a:cubicBezTo>
                      <a:pt x="204" y="372"/>
                      <a:pt x="204" y="373"/>
                      <a:pt x="202" y="374"/>
                    </a:cubicBezTo>
                    <a:cubicBezTo>
                      <a:pt x="202" y="372"/>
                      <a:pt x="200" y="373"/>
                      <a:pt x="199" y="372"/>
                    </a:cubicBezTo>
                    <a:cubicBezTo>
                      <a:pt x="202" y="371"/>
                      <a:pt x="199" y="370"/>
                      <a:pt x="199" y="370"/>
                    </a:cubicBezTo>
                    <a:cubicBezTo>
                      <a:pt x="200" y="371"/>
                      <a:pt x="194" y="373"/>
                      <a:pt x="198" y="372"/>
                    </a:cubicBezTo>
                    <a:cubicBezTo>
                      <a:pt x="198" y="372"/>
                      <a:pt x="199" y="371"/>
                      <a:pt x="199" y="371"/>
                    </a:cubicBezTo>
                    <a:cubicBezTo>
                      <a:pt x="198" y="372"/>
                      <a:pt x="199" y="373"/>
                      <a:pt x="198" y="373"/>
                    </a:cubicBezTo>
                    <a:cubicBezTo>
                      <a:pt x="197" y="373"/>
                      <a:pt x="195" y="374"/>
                      <a:pt x="194" y="374"/>
                    </a:cubicBezTo>
                    <a:cubicBezTo>
                      <a:pt x="194" y="373"/>
                      <a:pt x="196" y="373"/>
                      <a:pt x="196" y="372"/>
                    </a:cubicBezTo>
                    <a:cubicBezTo>
                      <a:pt x="193" y="371"/>
                      <a:pt x="192" y="378"/>
                      <a:pt x="189" y="375"/>
                    </a:cubicBezTo>
                    <a:cubicBezTo>
                      <a:pt x="190" y="374"/>
                      <a:pt x="193" y="374"/>
                      <a:pt x="192" y="373"/>
                    </a:cubicBezTo>
                    <a:cubicBezTo>
                      <a:pt x="189" y="373"/>
                      <a:pt x="187" y="375"/>
                      <a:pt x="184" y="375"/>
                    </a:cubicBezTo>
                    <a:cubicBezTo>
                      <a:pt x="185" y="376"/>
                      <a:pt x="185" y="377"/>
                      <a:pt x="184" y="378"/>
                    </a:cubicBezTo>
                    <a:cubicBezTo>
                      <a:pt x="183" y="376"/>
                      <a:pt x="180" y="377"/>
                      <a:pt x="179" y="379"/>
                    </a:cubicBezTo>
                    <a:cubicBezTo>
                      <a:pt x="177" y="379"/>
                      <a:pt x="179" y="377"/>
                      <a:pt x="177" y="377"/>
                    </a:cubicBezTo>
                    <a:cubicBezTo>
                      <a:pt x="177" y="378"/>
                      <a:pt x="174" y="380"/>
                      <a:pt x="174" y="380"/>
                    </a:cubicBezTo>
                    <a:cubicBezTo>
                      <a:pt x="175" y="380"/>
                      <a:pt x="176" y="380"/>
                      <a:pt x="176" y="380"/>
                    </a:cubicBezTo>
                    <a:cubicBezTo>
                      <a:pt x="175" y="382"/>
                      <a:pt x="174" y="381"/>
                      <a:pt x="172" y="382"/>
                    </a:cubicBezTo>
                    <a:cubicBezTo>
                      <a:pt x="172" y="384"/>
                      <a:pt x="175" y="382"/>
                      <a:pt x="176" y="382"/>
                    </a:cubicBezTo>
                    <a:cubicBezTo>
                      <a:pt x="172" y="384"/>
                      <a:pt x="176" y="384"/>
                      <a:pt x="176" y="384"/>
                    </a:cubicBezTo>
                    <a:cubicBezTo>
                      <a:pt x="175" y="386"/>
                      <a:pt x="172" y="385"/>
                      <a:pt x="171" y="384"/>
                    </a:cubicBezTo>
                    <a:cubicBezTo>
                      <a:pt x="173" y="386"/>
                      <a:pt x="171" y="388"/>
                      <a:pt x="174" y="387"/>
                    </a:cubicBezTo>
                    <a:cubicBezTo>
                      <a:pt x="174" y="385"/>
                      <a:pt x="177" y="387"/>
                      <a:pt x="178" y="384"/>
                    </a:cubicBezTo>
                    <a:cubicBezTo>
                      <a:pt x="178" y="385"/>
                      <a:pt x="179" y="386"/>
                      <a:pt x="180" y="385"/>
                    </a:cubicBezTo>
                    <a:cubicBezTo>
                      <a:pt x="181" y="384"/>
                      <a:pt x="178" y="384"/>
                      <a:pt x="180" y="382"/>
                    </a:cubicBezTo>
                    <a:cubicBezTo>
                      <a:pt x="186" y="380"/>
                      <a:pt x="184" y="386"/>
                      <a:pt x="180" y="388"/>
                    </a:cubicBezTo>
                    <a:cubicBezTo>
                      <a:pt x="182" y="388"/>
                      <a:pt x="182" y="387"/>
                      <a:pt x="184" y="386"/>
                    </a:cubicBezTo>
                    <a:cubicBezTo>
                      <a:pt x="183" y="388"/>
                      <a:pt x="186" y="386"/>
                      <a:pt x="187" y="387"/>
                    </a:cubicBezTo>
                    <a:cubicBezTo>
                      <a:pt x="186" y="388"/>
                      <a:pt x="180" y="390"/>
                      <a:pt x="180" y="391"/>
                    </a:cubicBezTo>
                    <a:cubicBezTo>
                      <a:pt x="185" y="389"/>
                      <a:pt x="189" y="387"/>
                      <a:pt x="191" y="387"/>
                    </a:cubicBezTo>
                    <a:cubicBezTo>
                      <a:pt x="189" y="390"/>
                      <a:pt x="183" y="392"/>
                      <a:pt x="179" y="395"/>
                    </a:cubicBezTo>
                    <a:cubicBezTo>
                      <a:pt x="179" y="394"/>
                      <a:pt x="178" y="394"/>
                      <a:pt x="177" y="394"/>
                    </a:cubicBezTo>
                    <a:cubicBezTo>
                      <a:pt x="176" y="396"/>
                      <a:pt x="172" y="397"/>
                      <a:pt x="171" y="399"/>
                    </a:cubicBezTo>
                    <a:cubicBezTo>
                      <a:pt x="170" y="397"/>
                      <a:pt x="166" y="400"/>
                      <a:pt x="165" y="401"/>
                    </a:cubicBezTo>
                    <a:cubicBezTo>
                      <a:pt x="166" y="401"/>
                      <a:pt x="167" y="404"/>
                      <a:pt x="168" y="402"/>
                    </a:cubicBezTo>
                    <a:cubicBezTo>
                      <a:pt x="167" y="403"/>
                      <a:pt x="168" y="401"/>
                      <a:pt x="168" y="400"/>
                    </a:cubicBezTo>
                    <a:cubicBezTo>
                      <a:pt x="169" y="400"/>
                      <a:pt x="170" y="399"/>
                      <a:pt x="170" y="399"/>
                    </a:cubicBezTo>
                    <a:cubicBezTo>
                      <a:pt x="172" y="400"/>
                      <a:pt x="174" y="397"/>
                      <a:pt x="176" y="399"/>
                    </a:cubicBezTo>
                    <a:cubicBezTo>
                      <a:pt x="176" y="398"/>
                      <a:pt x="175" y="398"/>
                      <a:pt x="174" y="397"/>
                    </a:cubicBezTo>
                    <a:cubicBezTo>
                      <a:pt x="182" y="395"/>
                      <a:pt x="184" y="394"/>
                      <a:pt x="189" y="392"/>
                    </a:cubicBezTo>
                    <a:cubicBezTo>
                      <a:pt x="192" y="389"/>
                      <a:pt x="198" y="385"/>
                      <a:pt x="203" y="385"/>
                    </a:cubicBezTo>
                    <a:cubicBezTo>
                      <a:pt x="203" y="384"/>
                      <a:pt x="201" y="385"/>
                      <a:pt x="202" y="384"/>
                    </a:cubicBezTo>
                    <a:cubicBezTo>
                      <a:pt x="204" y="385"/>
                      <a:pt x="206" y="383"/>
                      <a:pt x="208" y="381"/>
                    </a:cubicBezTo>
                    <a:cubicBezTo>
                      <a:pt x="209" y="382"/>
                      <a:pt x="210" y="383"/>
                      <a:pt x="211" y="382"/>
                    </a:cubicBezTo>
                    <a:cubicBezTo>
                      <a:pt x="209" y="380"/>
                      <a:pt x="214" y="379"/>
                      <a:pt x="214" y="380"/>
                    </a:cubicBezTo>
                    <a:cubicBezTo>
                      <a:pt x="214" y="380"/>
                      <a:pt x="214" y="379"/>
                      <a:pt x="215" y="379"/>
                    </a:cubicBezTo>
                    <a:cubicBezTo>
                      <a:pt x="216" y="380"/>
                      <a:pt x="212" y="382"/>
                      <a:pt x="215" y="382"/>
                    </a:cubicBezTo>
                    <a:cubicBezTo>
                      <a:pt x="214" y="381"/>
                      <a:pt x="217" y="380"/>
                      <a:pt x="216" y="379"/>
                    </a:cubicBezTo>
                    <a:cubicBezTo>
                      <a:pt x="215" y="379"/>
                      <a:pt x="215" y="379"/>
                      <a:pt x="214" y="378"/>
                    </a:cubicBezTo>
                    <a:cubicBezTo>
                      <a:pt x="220" y="375"/>
                      <a:pt x="220" y="375"/>
                      <a:pt x="220" y="375"/>
                    </a:cubicBezTo>
                    <a:cubicBezTo>
                      <a:pt x="218" y="374"/>
                      <a:pt x="219" y="373"/>
                      <a:pt x="216" y="373"/>
                    </a:cubicBezTo>
                    <a:cubicBezTo>
                      <a:pt x="216" y="374"/>
                      <a:pt x="218" y="374"/>
                      <a:pt x="218" y="375"/>
                    </a:cubicBezTo>
                    <a:cubicBezTo>
                      <a:pt x="216" y="376"/>
                      <a:pt x="212" y="378"/>
                      <a:pt x="211" y="376"/>
                    </a:cubicBezTo>
                    <a:cubicBezTo>
                      <a:pt x="212" y="377"/>
                      <a:pt x="203" y="379"/>
                      <a:pt x="207" y="380"/>
                    </a:cubicBezTo>
                    <a:cubicBezTo>
                      <a:pt x="206" y="380"/>
                      <a:pt x="205" y="381"/>
                      <a:pt x="204" y="380"/>
                    </a:cubicBezTo>
                    <a:cubicBezTo>
                      <a:pt x="203" y="379"/>
                      <a:pt x="204" y="378"/>
                      <a:pt x="203" y="377"/>
                    </a:cubicBezTo>
                    <a:cubicBezTo>
                      <a:pt x="201" y="378"/>
                      <a:pt x="200" y="378"/>
                      <a:pt x="198" y="378"/>
                    </a:cubicBezTo>
                    <a:cubicBezTo>
                      <a:pt x="200" y="377"/>
                      <a:pt x="198" y="376"/>
                      <a:pt x="199" y="376"/>
                    </a:cubicBezTo>
                    <a:cubicBezTo>
                      <a:pt x="201" y="376"/>
                      <a:pt x="201" y="373"/>
                      <a:pt x="202" y="374"/>
                    </a:cubicBezTo>
                    <a:cubicBezTo>
                      <a:pt x="203" y="375"/>
                      <a:pt x="200" y="376"/>
                      <a:pt x="201" y="376"/>
                    </a:cubicBezTo>
                    <a:cubicBezTo>
                      <a:pt x="203" y="375"/>
                      <a:pt x="204" y="377"/>
                      <a:pt x="206" y="375"/>
                    </a:cubicBezTo>
                    <a:cubicBezTo>
                      <a:pt x="206" y="372"/>
                      <a:pt x="216" y="367"/>
                      <a:pt x="216" y="370"/>
                    </a:cubicBezTo>
                    <a:cubicBezTo>
                      <a:pt x="218" y="368"/>
                      <a:pt x="220" y="367"/>
                      <a:pt x="216" y="367"/>
                    </a:cubicBezTo>
                    <a:cubicBezTo>
                      <a:pt x="219" y="367"/>
                      <a:pt x="223" y="364"/>
                      <a:pt x="222" y="363"/>
                    </a:cubicBezTo>
                    <a:cubicBezTo>
                      <a:pt x="223" y="364"/>
                      <a:pt x="224" y="362"/>
                      <a:pt x="225" y="364"/>
                    </a:cubicBezTo>
                    <a:cubicBezTo>
                      <a:pt x="225" y="365"/>
                      <a:pt x="221" y="365"/>
                      <a:pt x="222" y="366"/>
                    </a:cubicBezTo>
                    <a:cubicBezTo>
                      <a:pt x="223" y="368"/>
                      <a:pt x="227" y="364"/>
                      <a:pt x="227" y="365"/>
                    </a:cubicBezTo>
                    <a:cubicBezTo>
                      <a:pt x="226" y="366"/>
                      <a:pt x="228" y="367"/>
                      <a:pt x="225" y="368"/>
                    </a:cubicBezTo>
                    <a:cubicBezTo>
                      <a:pt x="226" y="366"/>
                      <a:pt x="224" y="367"/>
                      <a:pt x="222" y="368"/>
                    </a:cubicBezTo>
                    <a:cubicBezTo>
                      <a:pt x="223" y="367"/>
                      <a:pt x="221" y="367"/>
                      <a:pt x="219" y="368"/>
                    </a:cubicBezTo>
                    <a:cubicBezTo>
                      <a:pt x="222" y="368"/>
                      <a:pt x="222" y="369"/>
                      <a:pt x="220" y="371"/>
                    </a:cubicBezTo>
                    <a:cubicBezTo>
                      <a:pt x="224" y="369"/>
                      <a:pt x="228" y="368"/>
                      <a:pt x="231" y="366"/>
                    </a:cubicBezTo>
                    <a:cubicBezTo>
                      <a:pt x="230" y="367"/>
                      <a:pt x="233" y="364"/>
                      <a:pt x="233" y="363"/>
                    </a:cubicBezTo>
                    <a:cubicBezTo>
                      <a:pt x="237" y="360"/>
                      <a:pt x="240" y="362"/>
                      <a:pt x="244" y="359"/>
                    </a:cubicBezTo>
                    <a:cubicBezTo>
                      <a:pt x="243" y="360"/>
                      <a:pt x="247" y="360"/>
                      <a:pt x="245" y="361"/>
                    </a:cubicBezTo>
                    <a:cubicBezTo>
                      <a:pt x="244" y="360"/>
                      <a:pt x="239" y="362"/>
                      <a:pt x="239" y="363"/>
                    </a:cubicBezTo>
                    <a:cubicBezTo>
                      <a:pt x="240" y="363"/>
                      <a:pt x="240" y="363"/>
                      <a:pt x="240" y="364"/>
                    </a:cubicBezTo>
                    <a:cubicBezTo>
                      <a:pt x="245" y="359"/>
                      <a:pt x="249" y="364"/>
                      <a:pt x="243" y="366"/>
                    </a:cubicBezTo>
                    <a:cubicBezTo>
                      <a:pt x="242" y="365"/>
                      <a:pt x="242" y="365"/>
                      <a:pt x="241" y="365"/>
                    </a:cubicBezTo>
                    <a:cubicBezTo>
                      <a:pt x="240" y="366"/>
                      <a:pt x="236" y="366"/>
                      <a:pt x="237" y="367"/>
                    </a:cubicBezTo>
                    <a:cubicBezTo>
                      <a:pt x="242" y="364"/>
                      <a:pt x="240" y="369"/>
                      <a:pt x="245" y="368"/>
                    </a:cubicBezTo>
                    <a:cubicBezTo>
                      <a:pt x="245" y="367"/>
                      <a:pt x="244" y="366"/>
                      <a:pt x="246" y="365"/>
                    </a:cubicBezTo>
                    <a:cubicBezTo>
                      <a:pt x="248" y="365"/>
                      <a:pt x="246" y="368"/>
                      <a:pt x="248" y="368"/>
                    </a:cubicBezTo>
                    <a:cubicBezTo>
                      <a:pt x="250" y="366"/>
                      <a:pt x="248" y="365"/>
                      <a:pt x="248" y="364"/>
                    </a:cubicBezTo>
                    <a:cubicBezTo>
                      <a:pt x="251" y="363"/>
                      <a:pt x="254" y="363"/>
                      <a:pt x="251" y="365"/>
                    </a:cubicBezTo>
                    <a:cubicBezTo>
                      <a:pt x="253" y="365"/>
                      <a:pt x="254" y="364"/>
                      <a:pt x="255" y="365"/>
                    </a:cubicBezTo>
                    <a:cubicBezTo>
                      <a:pt x="254" y="365"/>
                      <a:pt x="255" y="366"/>
                      <a:pt x="254" y="366"/>
                    </a:cubicBezTo>
                    <a:cubicBezTo>
                      <a:pt x="247" y="369"/>
                      <a:pt x="242" y="371"/>
                      <a:pt x="237" y="373"/>
                    </a:cubicBezTo>
                    <a:cubicBezTo>
                      <a:pt x="238" y="372"/>
                      <a:pt x="241" y="372"/>
                      <a:pt x="239" y="373"/>
                    </a:cubicBezTo>
                    <a:cubicBezTo>
                      <a:pt x="237" y="374"/>
                      <a:pt x="236" y="374"/>
                      <a:pt x="234" y="374"/>
                    </a:cubicBezTo>
                    <a:cubicBezTo>
                      <a:pt x="235" y="375"/>
                      <a:pt x="235" y="375"/>
                      <a:pt x="233" y="376"/>
                    </a:cubicBezTo>
                    <a:cubicBezTo>
                      <a:pt x="233" y="377"/>
                      <a:pt x="234" y="376"/>
                      <a:pt x="234" y="377"/>
                    </a:cubicBezTo>
                    <a:cubicBezTo>
                      <a:pt x="230" y="379"/>
                      <a:pt x="227" y="382"/>
                      <a:pt x="225" y="381"/>
                    </a:cubicBezTo>
                    <a:cubicBezTo>
                      <a:pt x="226" y="379"/>
                      <a:pt x="223" y="379"/>
                      <a:pt x="221" y="379"/>
                    </a:cubicBezTo>
                    <a:cubicBezTo>
                      <a:pt x="225" y="375"/>
                      <a:pt x="233" y="374"/>
                      <a:pt x="236" y="372"/>
                    </a:cubicBezTo>
                    <a:cubicBezTo>
                      <a:pt x="234" y="372"/>
                      <a:pt x="231" y="373"/>
                      <a:pt x="229" y="373"/>
                    </a:cubicBezTo>
                    <a:cubicBezTo>
                      <a:pt x="234" y="370"/>
                      <a:pt x="237" y="372"/>
                      <a:pt x="240" y="370"/>
                    </a:cubicBezTo>
                    <a:cubicBezTo>
                      <a:pt x="239" y="368"/>
                      <a:pt x="235" y="369"/>
                      <a:pt x="232" y="369"/>
                    </a:cubicBezTo>
                    <a:cubicBezTo>
                      <a:pt x="230" y="367"/>
                      <a:pt x="238" y="366"/>
                      <a:pt x="238" y="363"/>
                    </a:cubicBezTo>
                    <a:cubicBezTo>
                      <a:pt x="235" y="365"/>
                      <a:pt x="231" y="367"/>
                      <a:pt x="230" y="370"/>
                    </a:cubicBezTo>
                    <a:cubicBezTo>
                      <a:pt x="226" y="369"/>
                      <a:pt x="224" y="371"/>
                      <a:pt x="219" y="372"/>
                    </a:cubicBezTo>
                    <a:cubicBezTo>
                      <a:pt x="222" y="373"/>
                      <a:pt x="221" y="372"/>
                      <a:pt x="222" y="374"/>
                    </a:cubicBezTo>
                    <a:cubicBezTo>
                      <a:pt x="223" y="374"/>
                      <a:pt x="223" y="372"/>
                      <a:pt x="224" y="373"/>
                    </a:cubicBezTo>
                    <a:cubicBezTo>
                      <a:pt x="224" y="374"/>
                      <a:pt x="221" y="375"/>
                      <a:pt x="221" y="377"/>
                    </a:cubicBezTo>
                    <a:cubicBezTo>
                      <a:pt x="219" y="377"/>
                      <a:pt x="219" y="377"/>
                      <a:pt x="217" y="378"/>
                    </a:cubicBezTo>
                    <a:cubicBezTo>
                      <a:pt x="217" y="379"/>
                      <a:pt x="222" y="378"/>
                      <a:pt x="220" y="380"/>
                    </a:cubicBezTo>
                    <a:cubicBezTo>
                      <a:pt x="216" y="381"/>
                      <a:pt x="219" y="381"/>
                      <a:pt x="216" y="383"/>
                    </a:cubicBezTo>
                    <a:cubicBezTo>
                      <a:pt x="214" y="383"/>
                      <a:pt x="216" y="381"/>
                      <a:pt x="212" y="383"/>
                    </a:cubicBezTo>
                    <a:cubicBezTo>
                      <a:pt x="214" y="384"/>
                      <a:pt x="210" y="387"/>
                      <a:pt x="209" y="386"/>
                    </a:cubicBezTo>
                    <a:cubicBezTo>
                      <a:pt x="209" y="385"/>
                      <a:pt x="210" y="385"/>
                      <a:pt x="208" y="385"/>
                    </a:cubicBezTo>
                    <a:cubicBezTo>
                      <a:pt x="208" y="387"/>
                      <a:pt x="204" y="387"/>
                      <a:pt x="205" y="389"/>
                    </a:cubicBezTo>
                    <a:cubicBezTo>
                      <a:pt x="201" y="389"/>
                      <a:pt x="201" y="391"/>
                      <a:pt x="197" y="392"/>
                    </a:cubicBezTo>
                    <a:cubicBezTo>
                      <a:pt x="197" y="393"/>
                      <a:pt x="198" y="393"/>
                      <a:pt x="197" y="394"/>
                    </a:cubicBezTo>
                    <a:cubicBezTo>
                      <a:pt x="195" y="393"/>
                      <a:pt x="195" y="397"/>
                      <a:pt x="192" y="396"/>
                    </a:cubicBezTo>
                    <a:cubicBezTo>
                      <a:pt x="193" y="396"/>
                      <a:pt x="194" y="396"/>
                      <a:pt x="194" y="395"/>
                    </a:cubicBezTo>
                    <a:cubicBezTo>
                      <a:pt x="190" y="397"/>
                      <a:pt x="193" y="393"/>
                      <a:pt x="190" y="395"/>
                    </a:cubicBezTo>
                    <a:cubicBezTo>
                      <a:pt x="190" y="398"/>
                      <a:pt x="180" y="403"/>
                      <a:pt x="181" y="398"/>
                    </a:cubicBezTo>
                    <a:cubicBezTo>
                      <a:pt x="182" y="397"/>
                      <a:pt x="185" y="395"/>
                      <a:pt x="182" y="396"/>
                    </a:cubicBezTo>
                    <a:cubicBezTo>
                      <a:pt x="182" y="397"/>
                      <a:pt x="181" y="397"/>
                      <a:pt x="180" y="398"/>
                    </a:cubicBezTo>
                    <a:cubicBezTo>
                      <a:pt x="180" y="401"/>
                      <a:pt x="179" y="402"/>
                      <a:pt x="176" y="402"/>
                    </a:cubicBezTo>
                    <a:cubicBezTo>
                      <a:pt x="176" y="402"/>
                      <a:pt x="177" y="399"/>
                      <a:pt x="175" y="400"/>
                    </a:cubicBezTo>
                    <a:cubicBezTo>
                      <a:pt x="176" y="402"/>
                      <a:pt x="172" y="400"/>
                      <a:pt x="171" y="401"/>
                    </a:cubicBezTo>
                    <a:cubicBezTo>
                      <a:pt x="172" y="403"/>
                      <a:pt x="171" y="404"/>
                      <a:pt x="170" y="405"/>
                    </a:cubicBezTo>
                    <a:cubicBezTo>
                      <a:pt x="171" y="405"/>
                      <a:pt x="174" y="405"/>
                      <a:pt x="173" y="406"/>
                    </a:cubicBezTo>
                    <a:cubicBezTo>
                      <a:pt x="172" y="407"/>
                      <a:pt x="171" y="406"/>
                      <a:pt x="170" y="408"/>
                    </a:cubicBezTo>
                    <a:cubicBezTo>
                      <a:pt x="169" y="406"/>
                      <a:pt x="169" y="406"/>
                      <a:pt x="169" y="406"/>
                    </a:cubicBezTo>
                    <a:cubicBezTo>
                      <a:pt x="165" y="411"/>
                      <a:pt x="161" y="411"/>
                      <a:pt x="155" y="413"/>
                    </a:cubicBezTo>
                    <a:cubicBezTo>
                      <a:pt x="155" y="415"/>
                      <a:pt x="152" y="414"/>
                      <a:pt x="152" y="416"/>
                    </a:cubicBezTo>
                    <a:cubicBezTo>
                      <a:pt x="153" y="415"/>
                      <a:pt x="156" y="415"/>
                      <a:pt x="154" y="416"/>
                    </a:cubicBezTo>
                    <a:cubicBezTo>
                      <a:pt x="151" y="418"/>
                      <a:pt x="149" y="416"/>
                      <a:pt x="148" y="418"/>
                    </a:cubicBezTo>
                    <a:cubicBezTo>
                      <a:pt x="147" y="417"/>
                      <a:pt x="147" y="417"/>
                      <a:pt x="145" y="417"/>
                    </a:cubicBezTo>
                    <a:cubicBezTo>
                      <a:pt x="146" y="419"/>
                      <a:pt x="143" y="419"/>
                      <a:pt x="145" y="420"/>
                    </a:cubicBezTo>
                    <a:cubicBezTo>
                      <a:pt x="143" y="420"/>
                      <a:pt x="143" y="422"/>
                      <a:pt x="142" y="423"/>
                    </a:cubicBezTo>
                    <a:cubicBezTo>
                      <a:pt x="140" y="423"/>
                      <a:pt x="142" y="420"/>
                      <a:pt x="139" y="420"/>
                    </a:cubicBezTo>
                    <a:cubicBezTo>
                      <a:pt x="139" y="422"/>
                      <a:pt x="132" y="424"/>
                      <a:pt x="132" y="427"/>
                    </a:cubicBezTo>
                    <a:cubicBezTo>
                      <a:pt x="130" y="427"/>
                      <a:pt x="132" y="425"/>
                      <a:pt x="130" y="425"/>
                    </a:cubicBezTo>
                    <a:cubicBezTo>
                      <a:pt x="129" y="429"/>
                      <a:pt x="123" y="429"/>
                      <a:pt x="120" y="433"/>
                    </a:cubicBezTo>
                    <a:cubicBezTo>
                      <a:pt x="125" y="429"/>
                      <a:pt x="134" y="429"/>
                      <a:pt x="138" y="423"/>
                    </a:cubicBezTo>
                    <a:cubicBezTo>
                      <a:pt x="150" y="421"/>
                      <a:pt x="160" y="413"/>
                      <a:pt x="173" y="410"/>
                    </a:cubicBezTo>
                    <a:cubicBezTo>
                      <a:pt x="173" y="409"/>
                      <a:pt x="171" y="409"/>
                      <a:pt x="172" y="409"/>
                    </a:cubicBezTo>
                    <a:cubicBezTo>
                      <a:pt x="175" y="407"/>
                      <a:pt x="178" y="408"/>
                      <a:pt x="180" y="406"/>
                    </a:cubicBezTo>
                    <a:cubicBezTo>
                      <a:pt x="180" y="403"/>
                      <a:pt x="178" y="407"/>
                      <a:pt x="178" y="406"/>
                    </a:cubicBezTo>
                    <a:cubicBezTo>
                      <a:pt x="179" y="403"/>
                      <a:pt x="182" y="403"/>
                      <a:pt x="185" y="401"/>
                    </a:cubicBezTo>
                    <a:cubicBezTo>
                      <a:pt x="186" y="403"/>
                      <a:pt x="190" y="403"/>
                      <a:pt x="190" y="401"/>
                    </a:cubicBezTo>
                    <a:cubicBezTo>
                      <a:pt x="189" y="402"/>
                      <a:pt x="189" y="400"/>
                      <a:pt x="190" y="399"/>
                    </a:cubicBezTo>
                    <a:cubicBezTo>
                      <a:pt x="193" y="399"/>
                      <a:pt x="194" y="397"/>
                      <a:pt x="196" y="398"/>
                    </a:cubicBezTo>
                    <a:cubicBezTo>
                      <a:pt x="193" y="399"/>
                      <a:pt x="190" y="400"/>
                      <a:pt x="192" y="402"/>
                    </a:cubicBezTo>
                    <a:cubicBezTo>
                      <a:pt x="196" y="400"/>
                      <a:pt x="198" y="398"/>
                      <a:pt x="200" y="398"/>
                    </a:cubicBezTo>
                    <a:cubicBezTo>
                      <a:pt x="199" y="398"/>
                      <a:pt x="200" y="397"/>
                      <a:pt x="201" y="396"/>
                    </a:cubicBezTo>
                    <a:cubicBezTo>
                      <a:pt x="205" y="397"/>
                      <a:pt x="209" y="392"/>
                      <a:pt x="210" y="391"/>
                    </a:cubicBezTo>
                    <a:cubicBezTo>
                      <a:pt x="212" y="391"/>
                      <a:pt x="214" y="391"/>
                      <a:pt x="216" y="391"/>
                    </a:cubicBezTo>
                    <a:cubicBezTo>
                      <a:pt x="216" y="390"/>
                      <a:pt x="214" y="391"/>
                      <a:pt x="215" y="390"/>
                    </a:cubicBezTo>
                    <a:cubicBezTo>
                      <a:pt x="217" y="389"/>
                      <a:pt x="218" y="390"/>
                      <a:pt x="220" y="390"/>
                    </a:cubicBezTo>
                    <a:cubicBezTo>
                      <a:pt x="219" y="387"/>
                      <a:pt x="222" y="388"/>
                      <a:pt x="224" y="385"/>
                    </a:cubicBezTo>
                    <a:cubicBezTo>
                      <a:pt x="225" y="386"/>
                      <a:pt x="224" y="386"/>
                      <a:pt x="224" y="387"/>
                    </a:cubicBezTo>
                    <a:cubicBezTo>
                      <a:pt x="226" y="386"/>
                      <a:pt x="230" y="383"/>
                      <a:pt x="231" y="384"/>
                    </a:cubicBezTo>
                    <a:cubicBezTo>
                      <a:pt x="232" y="385"/>
                      <a:pt x="231" y="385"/>
                      <a:pt x="231" y="386"/>
                    </a:cubicBezTo>
                    <a:cubicBezTo>
                      <a:pt x="232" y="386"/>
                      <a:pt x="233" y="385"/>
                      <a:pt x="234" y="386"/>
                    </a:cubicBezTo>
                    <a:cubicBezTo>
                      <a:pt x="235" y="385"/>
                      <a:pt x="237" y="384"/>
                      <a:pt x="237" y="383"/>
                    </a:cubicBezTo>
                    <a:cubicBezTo>
                      <a:pt x="235" y="383"/>
                      <a:pt x="233" y="384"/>
                      <a:pt x="232" y="383"/>
                    </a:cubicBezTo>
                    <a:cubicBezTo>
                      <a:pt x="234" y="382"/>
                      <a:pt x="233" y="383"/>
                      <a:pt x="234" y="381"/>
                    </a:cubicBezTo>
                    <a:cubicBezTo>
                      <a:pt x="235" y="382"/>
                      <a:pt x="238" y="381"/>
                      <a:pt x="236" y="383"/>
                    </a:cubicBezTo>
                    <a:cubicBezTo>
                      <a:pt x="238" y="382"/>
                      <a:pt x="240" y="381"/>
                      <a:pt x="241" y="382"/>
                    </a:cubicBezTo>
                    <a:cubicBezTo>
                      <a:pt x="239" y="383"/>
                      <a:pt x="239" y="384"/>
                      <a:pt x="236" y="385"/>
                    </a:cubicBezTo>
                    <a:cubicBezTo>
                      <a:pt x="239" y="386"/>
                      <a:pt x="237" y="387"/>
                      <a:pt x="236" y="389"/>
                    </a:cubicBezTo>
                    <a:cubicBezTo>
                      <a:pt x="238" y="388"/>
                      <a:pt x="239" y="387"/>
                      <a:pt x="240" y="385"/>
                    </a:cubicBezTo>
                    <a:cubicBezTo>
                      <a:pt x="238" y="385"/>
                      <a:pt x="238" y="385"/>
                      <a:pt x="238" y="384"/>
                    </a:cubicBezTo>
                    <a:cubicBezTo>
                      <a:pt x="240" y="384"/>
                      <a:pt x="241" y="382"/>
                      <a:pt x="242" y="383"/>
                    </a:cubicBezTo>
                    <a:cubicBezTo>
                      <a:pt x="242" y="383"/>
                      <a:pt x="241" y="382"/>
                      <a:pt x="242" y="381"/>
                    </a:cubicBezTo>
                    <a:cubicBezTo>
                      <a:pt x="243" y="381"/>
                      <a:pt x="244" y="381"/>
                      <a:pt x="245" y="381"/>
                    </a:cubicBezTo>
                    <a:cubicBezTo>
                      <a:pt x="244" y="385"/>
                      <a:pt x="241" y="387"/>
                      <a:pt x="237" y="389"/>
                    </a:cubicBezTo>
                    <a:cubicBezTo>
                      <a:pt x="237" y="390"/>
                      <a:pt x="239" y="391"/>
                      <a:pt x="238" y="391"/>
                    </a:cubicBezTo>
                    <a:cubicBezTo>
                      <a:pt x="237" y="391"/>
                      <a:pt x="236" y="392"/>
                      <a:pt x="236" y="391"/>
                    </a:cubicBezTo>
                    <a:cubicBezTo>
                      <a:pt x="234" y="390"/>
                      <a:pt x="236" y="388"/>
                      <a:pt x="234" y="389"/>
                    </a:cubicBezTo>
                    <a:cubicBezTo>
                      <a:pt x="235" y="394"/>
                      <a:pt x="225" y="397"/>
                      <a:pt x="222" y="397"/>
                    </a:cubicBezTo>
                    <a:cubicBezTo>
                      <a:pt x="220" y="398"/>
                      <a:pt x="224" y="398"/>
                      <a:pt x="222" y="399"/>
                    </a:cubicBezTo>
                    <a:cubicBezTo>
                      <a:pt x="219" y="400"/>
                      <a:pt x="215" y="400"/>
                      <a:pt x="213" y="402"/>
                    </a:cubicBezTo>
                    <a:cubicBezTo>
                      <a:pt x="213" y="401"/>
                      <a:pt x="213" y="401"/>
                      <a:pt x="212" y="401"/>
                    </a:cubicBezTo>
                    <a:cubicBezTo>
                      <a:pt x="212" y="405"/>
                      <a:pt x="200" y="406"/>
                      <a:pt x="198" y="408"/>
                    </a:cubicBezTo>
                    <a:cubicBezTo>
                      <a:pt x="199" y="408"/>
                      <a:pt x="200" y="408"/>
                      <a:pt x="199" y="409"/>
                    </a:cubicBezTo>
                    <a:cubicBezTo>
                      <a:pt x="197" y="410"/>
                      <a:pt x="197" y="407"/>
                      <a:pt x="195" y="408"/>
                    </a:cubicBezTo>
                    <a:cubicBezTo>
                      <a:pt x="195" y="409"/>
                      <a:pt x="198" y="409"/>
                      <a:pt x="196" y="410"/>
                    </a:cubicBezTo>
                    <a:cubicBezTo>
                      <a:pt x="194" y="409"/>
                      <a:pt x="196" y="410"/>
                      <a:pt x="194" y="412"/>
                    </a:cubicBezTo>
                    <a:cubicBezTo>
                      <a:pt x="192" y="411"/>
                      <a:pt x="190" y="413"/>
                      <a:pt x="190" y="412"/>
                    </a:cubicBezTo>
                    <a:cubicBezTo>
                      <a:pt x="186" y="417"/>
                      <a:pt x="179" y="416"/>
                      <a:pt x="175" y="419"/>
                    </a:cubicBezTo>
                    <a:cubicBezTo>
                      <a:pt x="174" y="417"/>
                      <a:pt x="171" y="418"/>
                      <a:pt x="169" y="419"/>
                    </a:cubicBezTo>
                    <a:cubicBezTo>
                      <a:pt x="170" y="421"/>
                      <a:pt x="173" y="418"/>
                      <a:pt x="173" y="419"/>
                    </a:cubicBezTo>
                    <a:cubicBezTo>
                      <a:pt x="167" y="422"/>
                      <a:pt x="159" y="428"/>
                      <a:pt x="154" y="432"/>
                    </a:cubicBezTo>
                    <a:cubicBezTo>
                      <a:pt x="153" y="431"/>
                      <a:pt x="155" y="430"/>
                      <a:pt x="154" y="430"/>
                    </a:cubicBezTo>
                    <a:cubicBezTo>
                      <a:pt x="152" y="430"/>
                      <a:pt x="154" y="432"/>
                      <a:pt x="152" y="433"/>
                    </a:cubicBezTo>
                    <a:cubicBezTo>
                      <a:pt x="148" y="433"/>
                      <a:pt x="142" y="432"/>
                      <a:pt x="140" y="437"/>
                    </a:cubicBezTo>
                    <a:cubicBezTo>
                      <a:pt x="141" y="436"/>
                      <a:pt x="143" y="435"/>
                      <a:pt x="143" y="436"/>
                    </a:cubicBezTo>
                    <a:cubicBezTo>
                      <a:pt x="141" y="437"/>
                      <a:pt x="137" y="441"/>
                      <a:pt x="134" y="440"/>
                    </a:cubicBezTo>
                    <a:cubicBezTo>
                      <a:pt x="134" y="440"/>
                      <a:pt x="134" y="439"/>
                      <a:pt x="135" y="438"/>
                    </a:cubicBezTo>
                    <a:cubicBezTo>
                      <a:pt x="136" y="438"/>
                      <a:pt x="137" y="438"/>
                      <a:pt x="138" y="437"/>
                    </a:cubicBezTo>
                    <a:cubicBezTo>
                      <a:pt x="137" y="436"/>
                      <a:pt x="139" y="435"/>
                      <a:pt x="139" y="434"/>
                    </a:cubicBezTo>
                    <a:cubicBezTo>
                      <a:pt x="136" y="435"/>
                      <a:pt x="138" y="436"/>
                      <a:pt x="136" y="437"/>
                    </a:cubicBezTo>
                    <a:cubicBezTo>
                      <a:pt x="135" y="436"/>
                      <a:pt x="137" y="435"/>
                      <a:pt x="135" y="435"/>
                    </a:cubicBezTo>
                    <a:cubicBezTo>
                      <a:pt x="135" y="436"/>
                      <a:pt x="130" y="439"/>
                      <a:pt x="132" y="439"/>
                    </a:cubicBezTo>
                    <a:cubicBezTo>
                      <a:pt x="129" y="438"/>
                      <a:pt x="126" y="443"/>
                      <a:pt x="122" y="443"/>
                    </a:cubicBezTo>
                    <a:cubicBezTo>
                      <a:pt x="122" y="441"/>
                      <a:pt x="126" y="442"/>
                      <a:pt x="125" y="440"/>
                    </a:cubicBezTo>
                    <a:cubicBezTo>
                      <a:pt x="124" y="440"/>
                      <a:pt x="121" y="442"/>
                      <a:pt x="120" y="443"/>
                    </a:cubicBezTo>
                    <a:cubicBezTo>
                      <a:pt x="120" y="445"/>
                      <a:pt x="121" y="442"/>
                      <a:pt x="122" y="443"/>
                    </a:cubicBezTo>
                    <a:cubicBezTo>
                      <a:pt x="123" y="445"/>
                      <a:pt x="116" y="448"/>
                      <a:pt x="118" y="448"/>
                    </a:cubicBezTo>
                    <a:cubicBezTo>
                      <a:pt x="121" y="444"/>
                      <a:pt x="128" y="443"/>
                      <a:pt x="128" y="442"/>
                    </a:cubicBezTo>
                    <a:cubicBezTo>
                      <a:pt x="130" y="442"/>
                      <a:pt x="133" y="441"/>
                      <a:pt x="135" y="442"/>
                    </a:cubicBezTo>
                    <a:cubicBezTo>
                      <a:pt x="132" y="443"/>
                      <a:pt x="133" y="443"/>
                      <a:pt x="129" y="445"/>
                    </a:cubicBezTo>
                    <a:cubicBezTo>
                      <a:pt x="128" y="444"/>
                      <a:pt x="121" y="444"/>
                      <a:pt x="123" y="447"/>
                    </a:cubicBezTo>
                    <a:cubicBezTo>
                      <a:pt x="125" y="446"/>
                      <a:pt x="126" y="446"/>
                      <a:pt x="127" y="447"/>
                    </a:cubicBezTo>
                    <a:cubicBezTo>
                      <a:pt x="124" y="447"/>
                      <a:pt x="125" y="449"/>
                      <a:pt x="122" y="449"/>
                    </a:cubicBezTo>
                    <a:cubicBezTo>
                      <a:pt x="123" y="451"/>
                      <a:pt x="128" y="447"/>
                      <a:pt x="128" y="446"/>
                    </a:cubicBezTo>
                    <a:cubicBezTo>
                      <a:pt x="129" y="446"/>
                      <a:pt x="128" y="447"/>
                      <a:pt x="129" y="448"/>
                    </a:cubicBezTo>
                    <a:cubicBezTo>
                      <a:pt x="137" y="443"/>
                      <a:pt x="143" y="441"/>
                      <a:pt x="151" y="439"/>
                    </a:cubicBezTo>
                    <a:cubicBezTo>
                      <a:pt x="150" y="437"/>
                      <a:pt x="145" y="440"/>
                      <a:pt x="144" y="439"/>
                    </a:cubicBezTo>
                    <a:cubicBezTo>
                      <a:pt x="145" y="438"/>
                      <a:pt x="145" y="438"/>
                      <a:pt x="145" y="437"/>
                    </a:cubicBezTo>
                    <a:cubicBezTo>
                      <a:pt x="146" y="439"/>
                      <a:pt x="148" y="438"/>
                      <a:pt x="151" y="436"/>
                    </a:cubicBezTo>
                    <a:cubicBezTo>
                      <a:pt x="151" y="438"/>
                      <a:pt x="153" y="437"/>
                      <a:pt x="154" y="438"/>
                    </a:cubicBezTo>
                    <a:cubicBezTo>
                      <a:pt x="155" y="434"/>
                      <a:pt x="162" y="432"/>
                      <a:pt x="167" y="431"/>
                    </a:cubicBezTo>
                    <a:cubicBezTo>
                      <a:pt x="167" y="432"/>
                      <a:pt x="166" y="432"/>
                      <a:pt x="166" y="433"/>
                    </a:cubicBezTo>
                    <a:cubicBezTo>
                      <a:pt x="170" y="431"/>
                      <a:pt x="173" y="430"/>
                      <a:pt x="173" y="428"/>
                    </a:cubicBezTo>
                    <a:cubicBezTo>
                      <a:pt x="173" y="429"/>
                      <a:pt x="176" y="425"/>
                      <a:pt x="178" y="426"/>
                    </a:cubicBezTo>
                    <a:cubicBezTo>
                      <a:pt x="177" y="427"/>
                      <a:pt x="176" y="429"/>
                      <a:pt x="178" y="428"/>
                    </a:cubicBezTo>
                    <a:cubicBezTo>
                      <a:pt x="178" y="427"/>
                      <a:pt x="181" y="425"/>
                      <a:pt x="184" y="423"/>
                    </a:cubicBezTo>
                    <a:cubicBezTo>
                      <a:pt x="185" y="424"/>
                      <a:pt x="186" y="425"/>
                      <a:pt x="188" y="424"/>
                    </a:cubicBezTo>
                    <a:cubicBezTo>
                      <a:pt x="189" y="423"/>
                      <a:pt x="185" y="423"/>
                      <a:pt x="187" y="422"/>
                    </a:cubicBezTo>
                    <a:cubicBezTo>
                      <a:pt x="190" y="422"/>
                      <a:pt x="193" y="419"/>
                      <a:pt x="196" y="420"/>
                    </a:cubicBezTo>
                    <a:cubicBezTo>
                      <a:pt x="195" y="419"/>
                      <a:pt x="196" y="418"/>
                      <a:pt x="198" y="418"/>
                    </a:cubicBezTo>
                    <a:cubicBezTo>
                      <a:pt x="198" y="418"/>
                      <a:pt x="198" y="421"/>
                      <a:pt x="199" y="420"/>
                    </a:cubicBezTo>
                    <a:cubicBezTo>
                      <a:pt x="197" y="418"/>
                      <a:pt x="203" y="416"/>
                      <a:pt x="203" y="417"/>
                    </a:cubicBezTo>
                    <a:cubicBezTo>
                      <a:pt x="198" y="420"/>
                      <a:pt x="203" y="421"/>
                      <a:pt x="198" y="423"/>
                    </a:cubicBezTo>
                    <a:cubicBezTo>
                      <a:pt x="198" y="423"/>
                      <a:pt x="198" y="423"/>
                      <a:pt x="197" y="423"/>
                    </a:cubicBezTo>
                    <a:cubicBezTo>
                      <a:pt x="197" y="422"/>
                      <a:pt x="199" y="421"/>
                      <a:pt x="198" y="421"/>
                    </a:cubicBezTo>
                    <a:cubicBezTo>
                      <a:pt x="194" y="422"/>
                      <a:pt x="194" y="421"/>
                      <a:pt x="192" y="423"/>
                    </a:cubicBezTo>
                    <a:cubicBezTo>
                      <a:pt x="191" y="423"/>
                      <a:pt x="189" y="424"/>
                      <a:pt x="190" y="422"/>
                    </a:cubicBezTo>
                    <a:cubicBezTo>
                      <a:pt x="187" y="423"/>
                      <a:pt x="190" y="424"/>
                      <a:pt x="188" y="426"/>
                    </a:cubicBezTo>
                    <a:cubicBezTo>
                      <a:pt x="186" y="426"/>
                      <a:pt x="185" y="426"/>
                      <a:pt x="183" y="427"/>
                    </a:cubicBezTo>
                    <a:cubicBezTo>
                      <a:pt x="183" y="426"/>
                      <a:pt x="183" y="426"/>
                      <a:pt x="183" y="426"/>
                    </a:cubicBezTo>
                    <a:cubicBezTo>
                      <a:pt x="180" y="428"/>
                      <a:pt x="181" y="427"/>
                      <a:pt x="179" y="430"/>
                    </a:cubicBezTo>
                    <a:cubicBezTo>
                      <a:pt x="176" y="430"/>
                      <a:pt x="174" y="429"/>
                      <a:pt x="174" y="428"/>
                    </a:cubicBezTo>
                    <a:cubicBezTo>
                      <a:pt x="172" y="429"/>
                      <a:pt x="175" y="431"/>
                      <a:pt x="174" y="432"/>
                    </a:cubicBezTo>
                    <a:cubicBezTo>
                      <a:pt x="170" y="433"/>
                      <a:pt x="169" y="435"/>
                      <a:pt x="165" y="435"/>
                    </a:cubicBezTo>
                    <a:cubicBezTo>
                      <a:pt x="165" y="434"/>
                      <a:pt x="167" y="434"/>
                      <a:pt x="167" y="433"/>
                    </a:cubicBezTo>
                    <a:cubicBezTo>
                      <a:pt x="164" y="435"/>
                      <a:pt x="164" y="435"/>
                      <a:pt x="164" y="435"/>
                    </a:cubicBezTo>
                    <a:cubicBezTo>
                      <a:pt x="165" y="436"/>
                      <a:pt x="166" y="435"/>
                      <a:pt x="166" y="437"/>
                    </a:cubicBezTo>
                    <a:cubicBezTo>
                      <a:pt x="172" y="432"/>
                      <a:pt x="179" y="432"/>
                      <a:pt x="185" y="427"/>
                    </a:cubicBezTo>
                    <a:cubicBezTo>
                      <a:pt x="186" y="427"/>
                      <a:pt x="186" y="428"/>
                      <a:pt x="187" y="429"/>
                    </a:cubicBezTo>
                    <a:cubicBezTo>
                      <a:pt x="190" y="427"/>
                      <a:pt x="193" y="425"/>
                      <a:pt x="188" y="426"/>
                    </a:cubicBezTo>
                    <a:cubicBezTo>
                      <a:pt x="189" y="426"/>
                      <a:pt x="189" y="425"/>
                      <a:pt x="190" y="424"/>
                    </a:cubicBezTo>
                    <a:cubicBezTo>
                      <a:pt x="191" y="426"/>
                      <a:pt x="195" y="425"/>
                      <a:pt x="194" y="423"/>
                    </a:cubicBezTo>
                    <a:cubicBezTo>
                      <a:pt x="195" y="425"/>
                      <a:pt x="196" y="421"/>
                      <a:pt x="196" y="423"/>
                    </a:cubicBezTo>
                    <a:cubicBezTo>
                      <a:pt x="198" y="424"/>
                      <a:pt x="193" y="425"/>
                      <a:pt x="192" y="427"/>
                    </a:cubicBezTo>
                    <a:cubicBezTo>
                      <a:pt x="195" y="427"/>
                      <a:pt x="199" y="424"/>
                      <a:pt x="202" y="422"/>
                    </a:cubicBezTo>
                    <a:cubicBezTo>
                      <a:pt x="200" y="425"/>
                      <a:pt x="207" y="419"/>
                      <a:pt x="208" y="420"/>
                    </a:cubicBezTo>
                    <a:cubicBezTo>
                      <a:pt x="208" y="421"/>
                      <a:pt x="204" y="423"/>
                      <a:pt x="207" y="423"/>
                    </a:cubicBezTo>
                    <a:cubicBezTo>
                      <a:pt x="209" y="420"/>
                      <a:pt x="212" y="420"/>
                      <a:pt x="213" y="416"/>
                    </a:cubicBezTo>
                    <a:cubicBezTo>
                      <a:pt x="219" y="417"/>
                      <a:pt x="223" y="408"/>
                      <a:pt x="231" y="409"/>
                    </a:cubicBezTo>
                    <a:cubicBezTo>
                      <a:pt x="231" y="408"/>
                      <a:pt x="235" y="407"/>
                      <a:pt x="237" y="406"/>
                    </a:cubicBezTo>
                    <a:cubicBezTo>
                      <a:pt x="237" y="407"/>
                      <a:pt x="233" y="408"/>
                      <a:pt x="235" y="409"/>
                    </a:cubicBezTo>
                    <a:cubicBezTo>
                      <a:pt x="237" y="408"/>
                      <a:pt x="238" y="407"/>
                      <a:pt x="239" y="405"/>
                    </a:cubicBezTo>
                    <a:cubicBezTo>
                      <a:pt x="240" y="405"/>
                      <a:pt x="241" y="406"/>
                      <a:pt x="242" y="405"/>
                    </a:cubicBezTo>
                    <a:cubicBezTo>
                      <a:pt x="242" y="405"/>
                      <a:pt x="245" y="402"/>
                      <a:pt x="245" y="403"/>
                    </a:cubicBezTo>
                    <a:cubicBezTo>
                      <a:pt x="245" y="403"/>
                      <a:pt x="244" y="404"/>
                      <a:pt x="243" y="404"/>
                    </a:cubicBezTo>
                    <a:cubicBezTo>
                      <a:pt x="244" y="405"/>
                      <a:pt x="245" y="405"/>
                      <a:pt x="246" y="405"/>
                    </a:cubicBezTo>
                    <a:cubicBezTo>
                      <a:pt x="246" y="404"/>
                      <a:pt x="245" y="403"/>
                      <a:pt x="246" y="403"/>
                    </a:cubicBezTo>
                    <a:cubicBezTo>
                      <a:pt x="248" y="404"/>
                      <a:pt x="253" y="403"/>
                      <a:pt x="257" y="403"/>
                    </a:cubicBezTo>
                    <a:cubicBezTo>
                      <a:pt x="256" y="401"/>
                      <a:pt x="262" y="402"/>
                      <a:pt x="259" y="399"/>
                    </a:cubicBezTo>
                    <a:cubicBezTo>
                      <a:pt x="257" y="400"/>
                      <a:pt x="254" y="403"/>
                      <a:pt x="256" y="401"/>
                    </a:cubicBezTo>
                    <a:cubicBezTo>
                      <a:pt x="253" y="401"/>
                      <a:pt x="252" y="403"/>
                      <a:pt x="250" y="403"/>
                    </a:cubicBezTo>
                    <a:cubicBezTo>
                      <a:pt x="250" y="402"/>
                      <a:pt x="250" y="402"/>
                      <a:pt x="250" y="402"/>
                    </a:cubicBezTo>
                    <a:cubicBezTo>
                      <a:pt x="253" y="400"/>
                      <a:pt x="257" y="401"/>
                      <a:pt x="260" y="398"/>
                    </a:cubicBezTo>
                    <a:cubicBezTo>
                      <a:pt x="259" y="399"/>
                      <a:pt x="258" y="399"/>
                      <a:pt x="257" y="399"/>
                    </a:cubicBezTo>
                    <a:cubicBezTo>
                      <a:pt x="258" y="398"/>
                      <a:pt x="258" y="398"/>
                      <a:pt x="259" y="398"/>
                    </a:cubicBezTo>
                    <a:cubicBezTo>
                      <a:pt x="260" y="397"/>
                      <a:pt x="260" y="399"/>
                      <a:pt x="262" y="398"/>
                    </a:cubicBezTo>
                    <a:cubicBezTo>
                      <a:pt x="259" y="396"/>
                      <a:pt x="269" y="394"/>
                      <a:pt x="267" y="391"/>
                    </a:cubicBezTo>
                    <a:cubicBezTo>
                      <a:pt x="269" y="392"/>
                      <a:pt x="268" y="391"/>
                      <a:pt x="271" y="389"/>
                    </a:cubicBezTo>
                    <a:cubicBezTo>
                      <a:pt x="271" y="390"/>
                      <a:pt x="272" y="390"/>
                      <a:pt x="272" y="390"/>
                    </a:cubicBezTo>
                    <a:cubicBezTo>
                      <a:pt x="273" y="391"/>
                      <a:pt x="269" y="393"/>
                      <a:pt x="272" y="393"/>
                    </a:cubicBezTo>
                    <a:cubicBezTo>
                      <a:pt x="272" y="391"/>
                      <a:pt x="276" y="391"/>
                      <a:pt x="275" y="389"/>
                    </a:cubicBezTo>
                    <a:cubicBezTo>
                      <a:pt x="274" y="390"/>
                      <a:pt x="272" y="390"/>
                      <a:pt x="273" y="389"/>
                    </a:cubicBezTo>
                    <a:cubicBezTo>
                      <a:pt x="276" y="388"/>
                      <a:pt x="278" y="390"/>
                      <a:pt x="279" y="387"/>
                    </a:cubicBezTo>
                    <a:cubicBezTo>
                      <a:pt x="278" y="388"/>
                      <a:pt x="277" y="387"/>
                      <a:pt x="278" y="387"/>
                    </a:cubicBezTo>
                    <a:cubicBezTo>
                      <a:pt x="282" y="387"/>
                      <a:pt x="284" y="385"/>
                      <a:pt x="287" y="383"/>
                    </a:cubicBezTo>
                    <a:cubicBezTo>
                      <a:pt x="286" y="385"/>
                      <a:pt x="283" y="386"/>
                      <a:pt x="283" y="388"/>
                    </a:cubicBezTo>
                    <a:cubicBezTo>
                      <a:pt x="286" y="386"/>
                      <a:pt x="288" y="386"/>
                      <a:pt x="289" y="386"/>
                    </a:cubicBezTo>
                    <a:cubicBezTo>
                      <a:pt x="289" y="385"/>
                      <a:pt x="286" y="385"/>
                      <a:pt x="288" y="383"/>
                    </a:cubicBezTo>
                    <a:cubicBezTo>
                      <a:pt x="289" y="385"/>
                      <a:pt x="292" y="382"/>
                      <a:pt x="293" y="383"/>
                    </a:cubicBezTo>
                    <a:cubicBezTo>
                      <a:pt x="291" y="382"/>
                      <a:pt x="294" y="380"/>
                      <a:pt x="292" y="380"/>
                    </a:cubicBezTo>
                    <a:cubicBezTo>
                      <a:pt x="291" y="383"/>
                      <a:pt x="291" y="379"/>
                      <a:pt x="291" y="380"/>
                    </a:cubicBezTo>
                    <a:cubicBezTo>
                      <a:pt x="291" y="381"/>
                      <a:pt x="287" y="383"/>
                      <a:pt x="287" y="382"/>
                    </a:cubicBezTo>
                    <a:cubicBezTo>
                      <a:pt x="289" y="381"/>
                      <a:pt x="292" y="379"/>
                      <a:pt x="290" y="379"/>
                    </a:cubicBezTo>
                    <a:cubicBezTo>
                      <a:pt x="290" y="380"/>
                      <a:pt x="288" y="380"/>
                      <a:pt x="288" y="379"/>
                    </a:cubicBezTo>
                    <a:cubicBezTo>
                      <a:pt x="288" y="378"/>
                      <a:pt x="290" y="379"/>
                      <a:pt x="292" y="377"/>
                    </a:cubicBezTo>
                    <a:cubicBezTo>
                      <a:pt x="292" y="376"/>
                      <a:pt x="289" y="377"/>
                      <a:pt x="291" y="376"/>
                    </a:cubicBezTo>
                    <a:cubicBezTo>
                      <a:pt x="295" y="374"/>
                      <a:pt x="299" y="374"/>
                      <a:pt x="303" y="371"/>
                    </a:cubicBezTo>
                    <a:cubicBezTo>
                      <a:pt x="302" y="373"/>
                      <a:pt x="308" y="371"/>
                      <a:pt x="306" y="373"/>
                    </a:cubicBezTo>
                    <a:cubicBezTo>
                      <a:pt x="304" y="373"/>
                      <a:pt x="300" y="374"/>
                      <a:pt x="300" y="376"/>
                    </a:cubicBezTo>
                    <a:cubicBezTo>
                      <a:pt x="303" y="374"/>
                      <a:pt x="308" y="371"/>
                      <a:pt x="311" y="371"/>
                    </a:cubicBezTo>
                    <a:cubicBezTo>
                      <a:pt x="308" y="374"/>
                      <a:pt x="306" y="374"/>
                      <a:pt x="303" y="375"/>
                    </a:cubicBezTo>
                    <a:cubicBezTo>
                      <a:pt x="304" y="377"/>
                      <a:pt x="303" y="378"/>
                      <a:pt x="304" y="381"/>
                    </a:cubicBezTo>
                    <a:cubicBezTo>
                      <a:pt x="306" y="380"/>
                      <a:pt x="308" y="377"/>
                      <a:pt x="307" y="377"/>
                    </a:cubicBezTo>
                    <a:cubicBezTo>
                      <a:pt x="305" y="378"/>
                      <a:pt x="306" y="380"/>
                      <a:pt x="305" y="379"/>
                    </a:cubicBezTo>
                    <a:cubicBezTo>
                      <a:pt x="304" y="378"/>
                      <a:pt x="305" y="376"/>
                      <a:pt x="307" y="375"/>
                    </a:cubicBezTo>
                    <a:cubicBezTo>
                      <a:pt x="309" y="376"/>
                      <a:pt x="310" y="374"/>
                      <a:pt x="313" y="374"/>
                    </a:cubicBezTo>
                    <a:cubicBezTo>
                      <a:pt x="313" y="376"/>
                      <a:pt x="315" y="374"/>
                      <a:pt x="316" y="374"/>
                    </a:cubicBezTo>
                    <a:cubicBezTo>
                      <a:pt x="315" y="376"/>
                      <a:pt x="314" y="375"/>
                      <a:pt x="312" y="376"/>
                    </a:cubicBezTo>
                    <a:cubicBezTo>
                      <a:pt x="314" y="378"/>
                      <a:pt x="315" y="375"/>
                      <a:pt x="317" y="374"/>
                    </a:cubicBezTo>
                    <a:cubicBezTo>
                      <a:pt x="317" y="374"/>
                      <a:pt x="318" y="375"/>
                      <a:pt x="317" y="376"/>
                    </a:cubicBezTo>
                    <a:cubicBezTo>
                      <a:pt x="318" y="375"/>
                      <a:pt x="319" y="374"/>
                      <a:pt x="319" y="373"/>
                    </a:cubicBezTo>
                    <a:cubicBezTo>
                      <a:pt x="316" y="374"/>
                      <a:pt x="318" y="370"/>
                      <a:pt x="322" y="369"/>
                    </a:cubicBezTo>
                    <a:cubicBezTo>
                      <a:pt x="323" y="369"/>
                      <a:pt x="324" y="369"/>
                      <a:pt x="324" y="370"/>
                    </a:cubicBezTo>
                    <a:cubicBezTo>
                      <a:pt x="325" y="370"/>
                      <a:pt x="325" y="369"/>
                      <a:pt x="326" y="369"/>
                    </a:cubicBezTo>
                    <a:cubicBezTo>
                      <a:pt x="327" y="370"/>
                      <a:pt x="329" y="368"/>
                      <a:pt x="330" y="370"/>
                    </a:cubicBezTo>
                    <a:cubicBezTo>
                      <a:pt x="333" y="368"/>
                      <a:pt x="333" y="368"/>
                      <a:pt x="334" y="367"/>
                    </a:cubicBezTo>
                    <a:cubicBezTo>
                      <a:pt x="332" y="366"/>
                      <a:pt x="331" y="368"/>
                      <a:pt x="330" y="367"/>
                    </a:cubicBezTo>
                    <a:cubicBezTo>
                      <a:pt x="330" y="366"/>
                      <a:pt x="333" y="364"/>
                      <a:pt x="334" y="365"/>
                    </a:cubicBezTo>
                    <a:cubicBezTo>
                      <a:pt x="335" y="366"/>
                      <a:pt x="334" y="368"/>
                      <a:pt x="337" y="367"/>
                    </a:cubicBezTo>
                    <a:cubicBezTo>
                      <a:pt x="334" y="365"/>
                      <a:pt x="338" y="366"/>
                      <a:pt x="338" y="364"/>
                    </a:cubicBezTo>
                    <a:cubicBezTo>
                      <a:pt x="337" y="364"/>
                      <a:pt x="335" y="364"/>
                      <a:pt x="335" y="362"/>
                    </a:cubicBezTo>
                    <a:cubicBezTo>
                      <a:pt x="338" y="360"/>
                      <a:pt x="340" y="360"/>
                      <a:pt x="342" y="360"/>
                    </a:cubicBezTo>
                    <a:cubicBezTo>
                      <a:pt x="341" y="361"/>
                      <a:pt x="338" y="362"/>
                      <a:pt x="338" y="363"/>
                    </a:cubicBezTo>
                    <a:cubicBezTo>
                      <a:pt x="342" y="364"/>
                      <a:pt x="345" y="359"/>
                      <a:pt x="349" y="360"/>
                    </a:cubicBezTo>
                    <a:cubicBezTo>
                      <a:pt x="345" y="360"/>
                      <a:pt x="346" y="362"/>
                      <a:pt x="345" y="364"/>
                    </a:cubicBezTo>
                    <a:cubicBezTo>
                      <a:pt x="344" y="363"/>
                      <a:pt x="343" y="363"/>
                      <a:pt x="341" y="364"/>
                    </a:cubicBezTo>
                    <a:cubicBezTo>
                      <a:pt x="342" y="366"/>
                      <a:pt x="341" y="365"/>
                      <a:pt x="339" y="366"/>
                    </a:cubicBezTo>
                    <a:cubicBezTo>
                      <a:pt x="340" y="366"/>
                      <a:pt x="339" y="367"/>
                      <a:pt x="338" y="368"/>
                    </a:cubicBezTo>
                    <a:cubicBezTo>
                      <a:pt x="336" y="368"/>
                      <a:pt x="336" y="368"/>
                      <a:pt x="334" y="368"/>
                    </a:cubicBezTo>
                    <a:cubicBezTo>
                      <a:pt x="335" y="369"/>
                      <a:pt x="338" y="369"/>
                      <a:pt x="339" y="369"/>
                    </a:cubicBezTo>
                    <a:cubicBezTo>
                      <a:pt x="338" y="368"/>
                      <a:pt x="340" y="367"/>
                      <a:pt x="340" y="366"/>
                    </a:cubicBezTo>
                    <a:cubicBezTo>
                      <a:pt x="342" y="365"/>
                      <a:pt x="342" y="367"/>
                      <a:pt x="344" y="366"/>
                    </a:cubicBezTo>
                    <a:cubicBezTo>
                      <a:pt x="343" y="365"/>
                      <a:pt x="343" y="364"/>
                      <a:pt x="345" y="364"/>
                    </a:cubicBezTo>
                    <a:cubicBezTo>
                      <a:pt x="347" y="364"/>
                      <a:pt x="344" y="366"/>
                      <a:pt x="346" y="365"/>
                    </a:cubicBezTo>
                    <a:cubicBezTo>
                      <a:pt x="346" y="364"/>
                      <a:pt x="347" y="363"/>
                      <a:pt x="348" y="362"/>
                    </a:cubicBezTo>
                    <a:cubicBezTo>
                      <a:pt x="349" y="364"/>
                      <a:pt x="353" y="362"/>
                      <a:pt x="352" y="364"/>
                    </a:cubicBezTo>
                    <a:cubicBezTo>
                      <a:pt x="355" y="362"/>
                      <a:pt x="358" y="358"/>
                      <a:pt x="363" y="359"/>
                    </a:cubicBezTo>
                    <a:cubicBezTo>
                      <a:pt x="362" y="360"/>
                      <a:pt x="360" y="359"/>
                      <a:pt x="360" y="361"/>
                    </a:cubicBezTo>
                    <a:cubicBezTo>
                      <a:pt x="361" y="360"/>
                      <a:pt x="361" y="361"/>
                      <a:pt x="360" y="361"/>
                    </a:cubicBezTo>
                    <a:cubicBezTo>
                      <a:pt x="359" y="362"/>
                      <a:pt x="360" y="359"/>
                      <a:pt x="358" y="361"/>
                    </a:cubicBezTo>
                    <a:cubicBezTo>
                      <a:pt x="358" y="363"/>
                      <a:pt x="353" y="365"/>
                      <a:pt x="350" y="367"/>
                    </a:cubicBezTo>
                    <a:cubicBezTo>
                      <a:pt x="350" y="366"/>
                      <a:pt x="349" y="367"/>
                      <a:pt x="348" y="367"/>
                    </a:cubicBezTo>
                    <a:cubicBezTo>
                      <a:pt x="349" y="368"/>
                      <a:pt x="345" y="370"/>
                      <a:pt x="348" y="369"/>
                    </a:cubicBezTo>
                    <a:cubicBezTo>
                      <a:pt x="348" y="367"/>
                      <a:pt x="350" y="369"/>
                      <a:pt x="352" y="368"/>
                    </a:cubicBezTo>
                    <a:cubicBezTo>
                      <a:pt x="351" y="366"/>
                      <a:pt x="356" y="366"/>
                      <a:pt x="358" y="364"/>
                    </a:cubicBezTo>
                    <a:cubicBezTo>
                      <a:pt x="359" y="364"/>
                      <a:pt x="360" y="365"/>
                      <a:pt x="359" y="366"/>
                    </a:cubicBezTo>
                    <a:cubicBezTo>
                      <a:pt x="358" y="366"/>
                      <a:pt x="356" y="366"/>
                      <a:pt x="356" y="367"/>
                    </a:cubicBezTo>
                    <a:cubicBezTo>
                      <a:pt x="358" y="366"/>
                      <a:pt x="359" y="366"/>
                      <a:pt x="361" y="365"/>
                    </a:cubicBezTo>
                    <a:cubicBezTo>
                      <a:pt x="360" y="364"/>
                      <a:pt x="361" y="364"/>
                      <a:pt x="363" y="363"/>
                    </a:cubicBezTo>
                    <a:cubicBezTo>
                      <a:pt x="361" y="362"/>
                      <a:pt x="361" y="362"/>
                      <a:pt x="363" y="360"/>
                    </a:cubicBezTo>
                    <a:cubicBezTo>
                      <a:pt x="364" y="362"/>
                      <a:pt x="362" y="363"/>
                      <a:pt x="365" y="362"/>
                    </a:cubicBezTo>
                    <a:cubicBezTo>
                      <a:pt x="365" y="360"/>
                      <a:pt x="366" y="358"/>
                      <a:pt x="367" y="356"/>
                    </a:cubicBezTo>
                    <a:cubicBezTo>
                      <a:pt x="367" y="357"/>
                      <a:pt x="368" y="356"/>
                      <a:pt x="369" y="357"/>
                    </a:cubicBezTo>
                    <a:cubicBezTo>
                      <a:pt x="369" y="357"/>
                      <a:pt x="368" y="357"/>
                      <a:pt x="368" y="358"/>
                    </a:cubicBezTo>
                    <a:cubicBezTo>
                      <a:pt x="371" y="356"/>
                      <a:pt x="368" y="360"/>
                      <a:pt x="370" y="359"/>
                    </a:cubicBezTo>
                    <a:cubicBezTo>
                      <a:pt x="370" y="356"/>
                      <a:pt x="372" y="357"/>
                      <a:pt x="374" y="354"/>
                    </a:cubicBezTo>
                    <a:cubicBezTo>
                      <a:pt x="374" y="356"/>
                      <a:pt x="374" y="355"/>
                      <a:pt x="375" y="355"/>
                    </a:cubicBezTo>
                    <a:cubicBezTo>
                      <a:pt x="372" y="357"/>
                      <a:pt x="375" y="356"/>
                      <a:pt x="375" y="357"/>
                    </a:cubicBezTo>
                    <a:cubicBezTo>
                      <a:pt x="375" y="357"/>
                      <a:pt x="375" y="358"/>
                      <a:pt x="374" y="358"/>
                    </a:cubicBezTo>
                    <a:cubicBezTo>
                      <a:pt x="375" y="356"/>
                      <a:pt x="371" y="358"/>
                      <a:pt x="371" y="359"/>
                    </a:cubicBezTo>
                    <a:cubicBezTo>
                      <a:pt x="373" y="358"/>
                      <a:pt x="373" y="361"/>
                      <a:pt x="373" y="361"/>
                    </a:cubicBezTo>
                    <a:cubicBezTo>
                      <a:pt x="375" y="359"/>
                      <a:pt x="377" y="358"/>
                      <a:pt x="378" y="356"/>
                    </a:cubicBezTo>
                    <a:cubicBezTo>
                      <a:pt x="381" y="355"/>
                      <a:pt x="384" y="354"/>
                      <a:pt x="384" y="357"/>
                    </a:cubicBezTo>
                    <a:cubicBezTo>
                      <a:pt x="382" y="357"/>
                      <a:pt x="382" y="356"/>
                      <a:pt x="380" y="357"/>
                    </a:cubicBezTo>
                    <a:cubicBezTo>
                      <a:pt x="378" y="359"/>
                      <a:pt x="375" y="361"/>
                      <a:pt x="374" y="362"/>
                    </a:cubicBezTo>
                    <a:cubicBezTo>
                      <a:pt x="376" y="361"/>
                      <a:pt x="377" y="363"/>
                      <a:pt x="376" y="364"/>
                    </a:cubicBezTo>
                    <a:cubicBezTo>
                      <a:pt x="373" y="364"/>
                      <a:pt x="370" y="364"/>
                      <a:pt x="371" y="366"/>
                    </a:cubicBezTo>
                    <a:cubicBezTo>
                      <a:pt x="368" y="364"/>
                      <a:pt x="364" y="367"/>
                      <a:pt x="363" y="365"/>
                    </a:cubicBezTo>
                    <a:cubicBezTo>
                      <a:pt x="360" y="366"/>
                      <a:pt x="361" y="367"/>
                      <a:pt x="360" y="368"/>
                    </a:cubicBezTo>
                    <a:cubicBezTo>
                      <a:pt x="360" y="367"/>
                      <a:pt x="358" y="369"/>
                      <a:pt x="356" y="369"/>
                    </a:cubicBezTo>
                    <a:cubicBezTo>
                      <a:pt x="357" y="367"/>
                      <a:pt x="355" y="368"/>
                      <a:pt x="354" y="367"/>
                    </a:cubicBezTo>
                    <a:cubicBezTo>
                      <a:pt x="354" y="369"/>
                      <a:pt x="349" y="369"/>
                      <a:pt x="351" y="369"/>
                    </a:cubicBezTo>
                    <a:cubicBezTo>
                      <a:pt x="352" y="369"/>
                      <a:pt x="353" y="369"/>
                      <a:pt x="354" y="369"/>
                    </a:cubicBezTo>
                    <a:cubicBezTo>
                      <a:pt x="352" y="370"/>
                      <a:pt x="352" y="371"/>
                      <a:pt x="350" y="372"/>
                    </a:cubicBezTo>
                    <a:cubicBezTo>
                      <a:pt x="351" y="373"/>
                      <a:pt x="354" y="371"/>
                      <a:pt x="354" y="373"/>
                    </a:cubicBezTo>
                    <a:cubicBezTo>
                      <a:pt x="352" y="374"/>
                      <a:pt x="351" y="374"/>
                      <a:pt x="350" y="374"/>
                    </a:cubicBezTo>
                    <a:cubicBezTo>
                      <a:pt x="351" y="373"/>
                      <a:pt x="348" y="374"/>
                      <a:pt x="348" y="373"/>
                    </a:cubicBezTo>
                    <a:cubicBezTo>
                      <a:pt x="345" y="375"/>
                      <a:pt x="344" y="375"/>
                      <a:pt x="341" y="376"/>
                    </a:cubicBezTo>
                    <a:cubicBezTo>
                      <a:pt x="342" y="379"/>
                      <a:pt x="344" y="375"/>
                      <a:pt x="347" y="374"/>
                    </a:cubicBezTo>
                    <a:cubicBezTo>
                      <a:pt x="349" y="377"/>
                      <a:pt x="355" y="374"/>
                      <a:pt x="357" y="376"/>
                    </a:cubicBezTo>
                    <a:cubicBezTo>
                      <a:pt x="359" y="375"/>
                      <a:pt x="358" y="374"/>
                      <a:pt x="361" y="374"/>
                    </a:cubicBezTo>
                    <a:cubicBezTo>
                      <a:pt x="360" y="372"/>
                      <a:pt x="360" y="372"/>
                      <a:pt x="360" y="372"/>
                    </a:cubicBezTo>
                    <a:cubicBezTo>
                      <a:pt x="358" y="373"/>
                      <a:pt x="359" y="374"/>
                      <a:pt x="356" y="375"/>
                    </a:cubicBezTo>
                    <a:cubicBezTo>
                      <a:pt x="355" y="375"/>
                      <a:pt x="354" y="376"/>
                      <a:pt x="353" y="375"/>
                    </a:cubicBezTo>
                    <a:cubicBezTo>
                      <a:pt x="355" y="374"/>
                      <a:pt x="355" y="373"/>
                      <a:pt x="358" y="371"/>
                    </a:cubicBezTo>
                    <a:cubicBezTo>
                      <a:pt x="358" y="373"/>
                      <a:pt x="361" y="370"/>
                      <a:pt x="362" y="371"/>
                    </a:cubicBezTo>
                    <a:cubicBezTo>
                      <a:pt x="360" y="369"/>
                      <a:pt x="355" y="373"/>
                      <a:pt x="352" y="371"/>
                    </a:cubicBezTo>
                    <a:cubicBezTo>
                      <a:pt x="355" y="370"/>
                      <a:pt x="360" y="368"/>
                      <a:pt x="365" y="370"/>
                    </a:cubicBezTo>
                    <a:cubicBezTo>
                      <a:pt x="367" y="369"/>
                      <a:pt x="365" y="369"/>
                      <a:pt x="366" y="369"/>
                    </a:cubicBezTo>
                    <a:cubicBezTo>
                      <a:pt x="366" y="369"/>
                      <a:pt x="367" y="369"/>
                      <a:pt x="367" y="368"/>
                    </a:cubicBezTo>
                    <a:cubicBezTo>
                      <a:pt x="366" y="369"/>
                      <a:pt x="363" y="368"/>
                      <a:pt x="364" y="368"/>
                    </a:cubicBezTo>
                    <a:cubicBezTo>
                      <a:pt x="366" y="367"/>
                      <a:pt x="369" y="366"/>
                      <a:pt x="371" y="367"/>
                    </a:cubicBezTo>
                    <a:cubicBezTo>
                      <a:pt x="371" y="368"/>
                      <a:pt x="368" y="368"/>
                      <a:pt x="369" y="369"/>
                    </a:cubicBezTo>
                    <a:cubicBezTo>
                      <a:pt x="370" y="369"/>
                      <a:pt x="371" y="369"/>
                      <a:pt x="372" y="369"/>
                    </a:cubicBezTo>
                    <a:cubicBezTo>
                      <a:pt x="371" y="368"/>
                      <a:pt x="372" y="365"/>
                      <a:pt x="374" y="366"/>
                    </a:cubicBezTo>
                    <a:cubicBezTo>
                      <a:pt x="371" y="368"/>
                      <a:pt x="382" y="364"/>
                      <a:pt x="380" y="367"/>
                    </a:cubicBezTo>
                    <a:cubicBezTo>
                      <a:pt x="382" y="366"/>
                      <a:pt x="381" y="365"/>
                      <a:pt x="384" y="364"/>
                    </a:cubicBezTo>
                    <a:cubicBezTo>
                      <a:pt x="384" y="366"/>
                      <a:pt x="386" y="364"/>
                      <a:pt x="387" y="364"/>
                    </a:cubicBezTo>
                    <a:cubicBezTo>
                      <a:pt x="380" y="369"/>
                      <a:pt x="370" y="374"/>
                      <a:pt x="366" y="373"/>
                    </a:cubicBezTo>
                    <a:cubicBezTo>
                      <a:pt x="362" y="375"/>
                      <a:pt x="360" y="376"/>
                      <a:pt x="358" y="377"/>
                    </a:cubicBezTo>
                    <a:cubicBezTo>
                      <a:pt x="358" y="378"/>
                      <a:pt x="358" y="378"/>
                      <a:pt x="358" y="379"/>
                    </a:cubicBezTo>
                    <a:cubicBezTo>
                      <a:pt x="360" y="378"/>
                      <a:pt x="360" y="380"/>
                      <a:pt x="362" y="379"/>
                    </a:cubicBezTo>
                    <a:cubicBezTo>
                      <a:pt x="361" y="378"/>
                      <a:pt x="360" y="378"/>
                      <a:pt x="361" y="377"/>
                    </a:cubicBezTo>
                    <a:cubicBezTo>
                      <a:pt x="363" y="376"/>
                      <a:pt x="364" y="374"/>
                      <a:pt x="366" y="374"/>
                    </a:cubicBezTo>
                    <a:cubicBezTo>
                      <a:pt x="365" y="375"/>
                      <a:pt x="363" y="376"/>
                      <a:pt x="362" y="377"/>
                    </a:cubicBezTo>
                    <a:cubicBezTo>
                      <a:pt x="364" y="378"/>
                      <a:pt x="368" y="378"/>
                      <a:pt x="371" y="376"/>
                    </a:cubicBezTo>
                    <a:cubicBezTo>
                      <a:pt x="369" y="377"/>
                      <a:pt x="367" y="377"/>
                      <a:pt x="367" y="376"/>
                    </a:cubicBezTo>
                    <a:cubicBezTo>
                      <a:pt x="376" y="373"/>
                      <a:pt x="385" y="365"/>
                      <a:pt x="389" y="370"/>
                    </a:cubicBezTo>
                    <a:cubicBezTo>
                      <a:pt x="389" y="368"/>
                      <a:pt x="393" y="371"/>
                      <a:pt x="394" y="368"/>
                    </a:cubicBezTo>
                    <a:cubicBezTo>
                      <a:pt x="393" y="368"/>
                      <a:pt x="391" y="369"/>
                      <a:pt x="391" y="368"/>
                    </a:cubicBezTo>
                    <a:cubicBezTo>
                      <a:pt x="394" y="366"/>
                      <a:pt x="390" y="368"/>
                      <a:pt x="390" y="367"/>
                    </a:cubicBezTo>
                    <a:cubicBezTo>
                      <a:pt x="394" y="365"/>
                      <a:pt x="394" y="365"/>
                      <a:pt x="394" y="365"/>
                    </a:cubicBezTo>
                    <a:cubicBezTo>
                      <a:pt x="393" y="363"/>
                      <a:pt x="390" y="365"/>
                      <a:pt x="389" y="363"/>
                    </a:cubicBezTo>
                    <a:cubicBezTo>
                      <a:pt x="395" y="362"/>
                      <a:pt x="405" y="364"/>
                      <a:pt x="404" y="359"/>
                    </a:cubicBezTo>
                    <a:cubicBezTo>
                      <a:pt x="405" y="358"/>
                      <a:pt x="405" y="358"/>
                      <a:pt x="405" y="358"/>
                    </a:cubicBezTo>
                    <a:cubicBezTo>
                      <a:pt x="407" y="359"/>
                      <a:pt x="404" y="361"/>
                      <a:pt x="406" y="360"/>
                    </a:cubicBezTo>
                    <a:cubicBezTo>
                      <a:pt x="407" y="360"/>
                      <a:pt x="407" y="359"/>
                      <a:pt x="408" y="358"/>
                    </a:cubicBezTo>
                    <a:cubicBezTo>
                      <a:pt x="409" y="360"/>
                      <a:pt x="411" y="356"/>
                      <a:pt x="414" y="356"/>
                    </a:cubicBezTo>
                    <a:cubicBezTo>
                      <a:pt x="412" y="360"/>
                      <a:pt x="406" y="362"/>
                      <a:pt x="402" y="364"/>
                    </a:cubicBezTo>
                    <a:cubicBezTo>
                      <a:pt x="402" y="364"/>
                      <a:pt x="401" y="365"/>
                      <a:pt x="401" y="365"/>
                    </a:cubicBezTo>
                    <a:cubicBezTo>
                      <a:pt x="400" y="368"/>
                      <a:pt x="405" y="366"/>
                      <a:pt x="403" y="368"/>
                    </a:cubicBezTo>
                    <a:cubicBezTo>
                      <a:pt x="401" y="368"/>
                      <a:pt x="402" y="367"/>
                      <a:pt x="401" y="369"/>
                    </a:cubicBezTo>
                    <a:cubicBezTo>
                      <a:pt x="400" y="368"/>
                      <a:pt x="397" y="369"/>
                      <a:pt x="395" y="370"/>
                    </a:cubicBezTo>
                    <a:cubicBezTo>
                      <a:pt x="396" y="372"/>
                      <a:pt x="397" y="369"/>
                      <a:pt x="399" y="370"/>
                    </a:cubicBezTo>
                    <a:cubicBezTo>
                      <a:pt x="393" y="375"/>
                      <a:pt x="389" y="373"/>
                      <a:pt x="383" y="377"/>
                    </a:cubicBezTo>
                    <a:cubicBezTo>
                      <a:pt x="383" y="380"/>
                      <a:pt x="379" y="380"/>
                      <a:pt x="381" y="382"/>
                    </a:cubicBezTo>
                    <a:cubicBezTo>
                      <a:pt x="379" y="381"/>
                      <a:pt x="377" y="381"/>
                      <a:pt x="379" y="379"/>
                    </a:cubicBezTo>
                    <a:cubicBezTo>
                      <a:pt x="377" y="379"/>
                      <a:pt x="375" y="382"/>
                      <a:pt x="377" y="382"/>
                    </a:cubicBezTo>
                    <a:cubicBezTo>
                      <a:pt x="378" y="381"/>
                      <a:pt x="376" y="384"/>
                      <a:pt x="379" y="382"/>
                    </a:cubicBezTo>
                    <a:cubicBezTo>
                      <a:pt x="379" y="383"/>
                      <a:pt x="378" y="384"/>
                      <a:pt x="376" y="385"/>
                    </a:cubicBezTo>
                    <a:cubicBezTo>
                      <a:pt x="374" y="385"/>
                      <a:pt x="376" y="384"/>
                      <a:pt x="375" y="383"/>
                    </a:cubicBezTo>
                    <a:cubicBezTo>
                      <a:pt x="372" y="384"/>
                      <a:pt x="373" y="384"/>
                      <a:pt x="370" y="386"/>
                    </a:cubicBezTo>
                    <a:cubicBezTo>
                      <a:pt x="369" y="387"/>
                      <a:pt x="372" y="387"/>
                      <a:pt x="371" y="388"/>
                    </a:cubicBezTo>
                    <a:cubicBezTo>
                      <a:pt x="369" y="388"/>
                      <a:pt x="367" y="388"/>
                      <a:pt x="365" y="388"/>
                    </a:cubicBezTo>
                    <a:cubicBezTo>
                      <a:pt x="363" y="392"/>
                      <a:pt x="356" y="393"/>
                      <a:pt x="352" y="396"/>
                    </a:cubicBezTo>
                    <a:cubicBezTo>
                      <a:pt x="352" y="394"/>
                      <a:pt x="349" y="393"/>
                      <a:pt x="349" y="395"/>
                    </a:cubicBezTo>
                    <a:cubicBezTo>
                      <a:pt x="350" y="395"/>
                      <a:pt x="351" y="396"/>
                      <a:pt x="352" y="396"/>
                    </a:cubicBezTo>
                    <a:cubicBezTo>
                      <a:pt x="350" y="397"/>
                      <a:pt x="349" y="396"/>
                      <a:pt x="347" y="399"/>
                    </a:cubicBezTo>
                    <a:cubicBezTo>
                      <a:pt x="346" y="396"/>
                      <a:pt x="343" y="400"/>
                      <a:pt x="341" y="399"/>
                    </a:cubicBezTo>
                    <a:cubicBezTo>
                      <a:pt x="341" y="400"/>
                      <a:pt x="343" y="401"/>
                      <a:pt x="342" y="402"/>
                    </a:cubicBezTo>
                    <a:cubicBezTo>
                      <a:pt x="340" y="402"/>
                      <a:pt x="340" y="402"/>
                      <a:pt x="340" y="402"/>
                    </a:cubicBezTo>
                    <a:cubicBezTo>
                      <a:pt x="339" y="401"/>
                      <a:pt x="340" y="400"/>
                      <a:pt x="340" y="398"/>
                    </a:cubicBezTo>
                    <a:cubicBezTo>
                      <a:pt x="337" y="399"/>
                      <a:pt x="341" y="400"/>
                      <a:pt x="338" y="401"/>
                    </a:cubicBezTo>
                    <a:cubicBezTo>
                      <a:pt x="338" y="402"/>
                      <a:pt x="339" y="402"/>
                      <a:pt x="340" y="403"/>
                    </a:cubicBezTo>
                    <a:cubicBezTo>
                      <a:pt x="337" y="404"/>
                      <a:pt x="334" y="407"/>
                      <a:pt x="330" y="406"/>
                    </a:cubicBezTo>
                    <a:cubicBezTo>
                      <a:pt x="330" y="408"/>
                      <a:pt x="328" y="408"/>
                      <a:pt x="326" y="410"/>
                    </a:cubicBezTo>
                    <a:cubicBezTo>
                      <a:pt x="325" y="410"/>
                      <a:pt x="325" y="407"/>
                      <a:pt x="324" y="409"/>
                    </a:cubicBezTo>
                    <a:cubicBezTo>
                      <a:pt x="324" y="410"/>
                      <a:pt x="323" y="410"/>
                      <a:pt x="324" y="411"/>
                    </a:cubicBezTo>
                    <a:cubicBezTo>
                      <a:pt x="325" y="411"/>
                      <a:pt x="325" y="410"/>
                      <a:pt x="326" y="411"/>
                    </a:cubicBezTo>
                    <a:cubicBezTo>
                      <a:pt x="325" y="415"/>
                      <a:pt x="318" y="416"/>
                      <a:pt x="314" y="417"/>
                    </a:cubicBezTo>
                    <a:cubicBezTo>
                      <a:pt x="313" y="418"/>
                      <a:pt x="308" y="423"/>
                      <a:pt x="309" y="419"/>
                    </a:cubicBezTo>
                    <a:cubicBezTo>
                      <a:pt x="308" y="420"/>
                      <a:pt x="305" y="421"/>
                      <a:pt x="305" y="419"/>
                    </a:cubicBezTo>
                    <a:cubicBezTo>
                      <a:pt x="306" y="419"/>
                      <a:pt x="307" y="419"/>
                      <a:pt x="309" y="418"/>
                    </a:cubicBezTo>
                    <a:cubicBezTo>
                      <a:pt x="308" y="417"/>
                      <a:pt x="310" y="416"/>
                      <a:pt x="310" y="415"/>
                    </a:cubicBezTo>
                    <a:cubicBezTo>
                      <a:pt x="307" y="416"/>
                      <a:pt x="310" y="413"/>
                      <a:pt x="307" y="415"/>
                    </a:cubicBezTo>
                    <a:cubicBezTo>
                      <a:pt x="305" y="416"/>
                      <a:pt x="310" y="416"/>
                      <a:pt x="308" y="418"/>
                    </a:cubicBezTo>
                    <a:cubicBezTo>
                      <a:pt x="307" y="418"/>
                      <a:pt x="305" y="419"/>
                      <a:pt x="305" y="418"/>
                    </a:cubicBezTo>
                    <a:cubicBezTo>
                      <a:pt x="305" y="417"/>
                      <a:pt x="305" y="416"/>
                      <a:pt x="305" y="416"/>
                    </a:cubicBezTo>
                    <a:cubicBezTo>
                      <a:pt x="304" y="416"/>
                      <a:pt x="300" y="417"/>
                      <a:pt x="300" y="418"/>
                    </a:cubicBezTo>
                    <a:cubicBezTo>
                      <a:pt x="300" y="419"/>
                      <a:pt x="303" y="416"/>
                      <a:pt x="303" y="417"/>
                    </a:cubicBezTo>
                    <a:cubicBezTo>
                      <a:pt x="304" y="418"/>
                      <a:pt x="304" y="421"/>
                      <a:pt x="303" y="418"/>
                    </a:cubicBezTo>
                    <a:cubicBezTo>
                      <a:pt x="301" y="419"/>
                      <a:pt x="304" y="421"/>
                      <a:pt x="300" y="422"/>
                    </a:cubicBezTo>
                    <a:cubicBezTo>
                      <a:pt x="300" y="421"/>
                      <a:pt x="301" y="420"/>
                      <a:pt x="299" y="421"/>
                    </a:cubicBezTo>
                    <a:cubicBezTo>
                      <a:pt x="297" y="422"/>
                      <a:pt x="300" y="422"/>
                      <a:pt x="298" y="423"/>
                    </a:cubicBezTo>
                    <a:cubicBezTo>
                      <a:pt x="296" y="424"/>
                      <a:pt x="296" y="423"/>
                      <a:pt x="295" y="423"/>
                    </a:cubicBezTo>
                    <a:cubicBezTo>
                      <a:pt x="294" y="425"/>
                      <a:pt x="287" y="426"/>
                      <a:pt x="292" y="427"/>
                    </a:cubicBezTo>
                    <a:cubicBezTo>
                      <a:pt x="290" y="427"/>
                      <a:pt x="289" y="428"/>
                      <a:pt x="288" y="428"/>
                    </a:cubicBezTo>
                    <a:cubicBezTo>
                      <a:pt x="290" y="426"/>
                      <a:pt x="288" y="427"/>
                      <a:pt x="288" y="426"/>
                    </a:cubicBezTo>
                    <a:cubicBezTo>
                      <a:pt x="284" y="428"/>
                      <a:pt x="281" y="428"/>
                      <a:pt x="278" y="429"/>
                    </a:cubicBezTo>
                    <a:cubicBezTo>
                      <a:pt x="278" y="431"/>
                      <a:pt x="281" y="430"/>
                      <a:pt x="279" y="431"/>
                    </a:cubicBezTo>
                    <a:cubicBezTo>
                      <a:pt x="279" y="430"/>
                      <a:pt x="279" y="432"/>
                      <a:pt x="277" y="432"/>
                    </a:cubicBezTo>
                    <a:cubicBezTo>
                      <a:pt x="276" y="432"/>
                      <a:pt x="276" y="430"/>
                      <a:pt x="275" y="431"/>
                    </a:cubicBezTo>
                    <a:cubicBezTo>
                      <a:pt x="272" y="432"/>
                      <a:pt x="269" y="435"/>
                      <a:pt x="268" y="433"/>
                    </a:cubicBezTo>
                    <a:cubicBezTo>
                      <a:pt x="269" y="433"/>
                      <a:pt x="272" y="432"/>
                      <a:pt x="271" y="431"/>
                    </a:cubicBezTo>
                    <a:cubicBezTo>
                      <a:pt x="268" y="431"/>
                      <a:pt x="267" y="435"/>
                      <a:pt x="264" y="435"/>
                    </a:cubicBezTo>
                    <a:cubicBezTo>
                      <a:pt x="265" y="436"/>
                      <a:pt x="265" y="436"/>
                      <a:pt x="265" y="436"/>
                    </a:cubicBezTo>
                    <a:cubicBezTo>
                      <a:pt x="263" y="437"/>
                      <a:pt x="261" y="440"/>
                      <a:pt x="259" y="438"/>
                    </a:cubicBezTo>
                    <a:cubicBezTo>
                      <a:pt x="263" y="437"/>
                      <a:pt x="264" y="434"/>
                      <a:pt x="262" y="433"/>
                    </a:cubicBezTo>
                    <a:cubicBezTo>
                      <a:pt x="260" y="434"/>
                      <a:pt x="257" y="435"/>
                      <a:pt x="256" y="435"/>
                    </a:cubicBezTo>
                    <a:cubicBezTo>
                      <a:pt x="255" y="436"/>
                      <a:pt x="258" y="436"/>
                      <a:pt x="256" y="437"/>
                    </a:cubicBezTo>
                    <a:cubicBezTo>
                      <a:pt x="254" y="437"/>
                      <a:pt x="249" y="443"/>
                      <a:pt x="245" y="443"/>
                    </a:cubicBezTo>
                    <a:cubicBezTo>
                      <a:pt x="246" y="444"/>
                      <a:pt x="249" y="442"/>
                      <a:pt x="250" y="443"/>
                    </a:cubicBezTo>
                    <a:cubicBezTo>
                      <a:pt x="246" y="447"/>
                      <a:pt x="239" y="447"/>
                      <a:pt x="236" y="449"/>
                    </a:cubicBezTo>
                    <a:cubicBezTo>
                      <a:pt x="237" y="449"/>
                      <a:pt x="239" y="448"/>
                      <a:pt x="240" y="448"/>
                    </a:cubicBezTo>
                    <a:cubicBezTo>
                      <a:pt x="237" y="451"/>
                      <a:pt x="233" y="451"/>
                      <a:pt x="229" y="453"/>
                    </a:cubicBezTo>
                    <a:cubicBezTo>
                      <a:pt x="229" y="452"/>
                      <a:pt x="229" y="451"/>
                      <a:pt x="229" y="450"/>
                    </a:cubicBezTo>
                    <a:cubicBezTo>
                      <a:pt x="225" y="451"/>
                      <a:pt x="226" y="453"/>
                      <a:pt x="225" y="454"/>
                    </a:cubicBezTo>
                    <a:cubicBezTo>
                      <a:pt x="227" y="453"/>
                      <a:pt x="227" y="452"/>
                      <a:pt x="229" y="453"/>
                    </a:cubicBezTo>
                    <a:cubicBezTo>
                      <a:pt x="228" y="453"/>
                      <a:pt x="228" y="454"/>
                      <a:pt x="228" y="454"/>
                    </a:cubicBezTo>
                    <a:cubicBezTo>
                      <a:pt x="225" y="456"/>
                      <a:pt x="220" y="455"/>
                      <a:pt x="218" y="454"/>
                    </a:cubicBezTo>
                    <a:cubicBezTo>
                      <a:pt x="219" y="457"/>
                      <a:pt x="223" y="455"/>
                      <a:pt x="225" y="456"/>
                    </a:cubicBezTo>
                    <a:cubicBezTo>
                      <a:pt x="222" y="458"/>
                      <a:pt x="220" y="457"/>
                      <a:pt x="218" y="459"/>
                    </a:cubicBezTo>
                    <a:cubicBezTo>
                      <a:pt x="219" y="460"/>
                      <a:pt x="221" y="458"/>
                      <a:pt x="221" y="459"/>
                    </a:cubicBezTo>
                    <a:cubicBezTo>
                      <a:pt x="226" y="456"/>
                      <a:pt x="232" y="452"/>
                      <a:pt x="237" y="453"/>
                    </a:cubicBezTo>
                    <a:cubicBezTo>
                      <a:pt x="232" y="454"/>
                      <a:pt x="236" y="454"/>
                      <a:pt x="234" y="456"/>
                    </a:cubicBezTo>
                    <a:cubicBezTo>
                      <a:pt x="232" y="457"/>
                      <a:pt x="228" y="457"/>
                      <a:pt x="227" y="457"/>
                    </a:cubicBezTo>
                    <a:cubicBezTo>
                      <a:pt x="228" y="457"/>
                      <a:pt x="228" y="457"/>
                      <a:pt x="228" y="458"/>
                    </a:cubicBezTo>
                    <a:cubicBezTo>
                      <a:pt x="227" y="460"/>
                      <a:pt x="222" y="460"/>
                      <a:pt x="223" y="461"/>
                    </a:cubicBezTo>
                    <a:cubicBezTo>
                      <a:pt x="224" y="460"/>
                      <a:pt x="225" y="460"/>
                      <a:pt x="225" y="460"/>
                    </a:cubicBezTo>
                    <a:cubicBezTo>
                      <a:pt x="220" y="464"/>
                      <a:pt x="216" y="464"/>
                      <a:pt x="213" y="468"/>
                    </a:cubicBezTo>
                    <a:cubicBezTo>
                      <a:pt x="211" y="465"/>
                      <a:pt x="203" y="473"/>
                      <a:pt x="201" y="470"/>
                    </a:cubicBezTo>
                    <a:cubicBezTo>
                      <a:pt x="208" y="467"/>
                      <a:pt x="211" y="466"/>
                      <a:pt x="216" y="463"/>
                    </a:cubicBezTo>
                    <a:cubicBezTo>
                      <a:pt x="214" y="463"/>
                      <a:pt x="217" y="461"/>
                      <a:pt x="218" y="460"/>
                    </a:cubicBezTo>
                    <a:cubicBezTo>
                      <a:pt x="214" y="460"/>
                      <a:pt x="210" y="465"/>
                      <a:pt x="207" y="467"/>
                    </a:cubicBezTo>
                    <a:cubicBezTo>
                      <a:pt x="206" y="467"/>
                      <a:pt x="206" y="467"/>
                      <a:pt x="205" y="466"/>
                    </a:cubicBezTo>
                    <a:cubicBezTo>
                      <a:pt x="208" y="465"/>
                      <a:pt x="208" y="464"/>
                      <a:pt x="210" y="463"/>
                    </a:cubicBezTo>
                    <a:cubicBezTo>
                      <a:pt x="209" y="463"/>
                      <a:pt x="209" y="461"/>
                      <a:pt x="207" y="462"/>
                    </a:cubicBezTo>
                    <a:cubicBezTo>
                      <a:pt x="208" y="463"/>
                      <a:pt x="208" y="463"/>
                      <a:pt x="209" y="463"/>
                    </a:cubicBezTo>
                    <a:cubicBezTo>
                      <a:pt x="207" y="464"/>
                      <a:pt x="205" y="465"/>
                      <a:pt x="204" y="466"/>
                    </a:cubicBezTo>
                    <a:cubicBezTo>
                      <a:pt x="201" y="464"/>
                      <a:pt x="202" y="463"/>
                      <a:pt x="201" y="460"/>
                    </a:cubicBezTo>
                    <a:cubicBezTo>
                      <a:pt x="202" y="460"/>
                      <a:pt x="202" y="460"/>
                      <a:pt x="203" y="460"/>
                    </a:cubicBezTo>
                    <a:cubicBezTo>
                      <a:pt x="201" y="457"/>
                      <a:pt x="205" y="455"/>
                      <a:pt x="207" y="452"/>
                    </a:cubicBezTo>
                    <a:cubicBezTo>
                      <a:pt x="204" y="452"/>
                      <a:pt x="205" y="455"/>
                      <a:pt x="201" y="456"/>
                    </a:cubicBezTo>
                    <a:cubicBezTo>
                      <a:pt x="201" y="455"/>
                      <a:pt x="202" y="454"/>
                      <a:pt x="200" y="455"/>
                    </a:cubicBezTo>
                    <a:cubicBezTo>
                      <a:pt x="201" y="456"/>
                      <a:pt x="197" y="456"/>
                      <a:pt x="199" y="458"/>
                    </a:cubicBezTo>
                    <a:cubicBezTo>
                      <a:pt x="200" y="457"/>
                      <a:pt x="202" y="457"/>
                      <a:pt x="202" y="457"/>
                    </a:cubicBezTo>
                    <a:cubicBezTo>
                      <a:pt x="202" y="457"/>
                      <a:pt x="202" y="458"/>
                      <a:pt x="202" y="458"/>
                    </a:cubicBezTo>
                    <a:cubicBezTo>
                      <a:pt x="200" y="460"/>
                      <a:pt x="199" y="459"/>
                      <a:pt x="198" y="459"/>
                    </a:cubicBezTo>
                    <a:cubicBezTo>
                      <a:pt x="198" y="460"/>
                      <a:pt x="198" y="460"/>
                      <a:pt x="198" y="460"/>
                    </a:cubicBezTo>
                    <a:cubicBezTo>
                      <a:pt x="198" y="462"/>
                      <a:pt x="200" y="459"/>
                      <a:pt x="201" y="461"/>
                    </a:cubicBezTo>
                    <a:cubicBezTo>
                      <a:pt x="199" y="465"/>
                      <a:pt x="203" y="467"/>
                      <a:pt x="197" y="469"/>
                    </a:cubicBezTo>
                    <a:cubicBezTo>
                      <a:pt x="194" y="468"/>
                      <a:pt x="192" y="470"/>
                      <a:pt x="188" y="472"/>
                    </a:cubicBezTo>
                    <a:cubicBezTo>
                      <a:pt x="188" y="472"/>
                      <a:pt x="188" y="471"/>
                      <a:pt x="188" y="471"/>
                    </a:cubicBezTo>
                    <a:cubicBezTo>
                      <a:pt x="187" y="471"/>
                      <a:pt x="180" y="473"/>
                      <a:pt x="181" y="475"/>
                    </a:cubicBezTo>
                    <a:cubicBezTo>
                      <a:pt x="182" y="476"/>
                      <a:pt x="182" y="473"/>
                      <a:pt x="184" y="473"/>
                    </a:cubicBezTo>
                    <a:cubicBezTo>
                      <a:pt x="185" y="475"/>
                      <a:pt x="187" y="472"/>
                      <a:pt x="187" y="474"/>
                    </a:cubicBezTo>
                    <a:cubicBezTo>
                      <a:pt x="182" y="477"/>
                      <a:pt x="181" y="477"/>
                      <a:pt x="179" y="475"/>
                    </a:cubicBezTo>
                    <a:cubicBezTo>
                      <a:pt x="172" y="478"/>
                      <a:pt x="169" y="478"/>
                      <a:pt x="160" y="482"/>
                    </a:cubicBezTo>
                    <a:cubicBezTo>
                      <a:pt x="159" y="484"/>
                      <a:pt x="162" y="483"/>
                      <a:pt x="161" y="484"/>
                    </a:cubicBezTo>
                    <a:cubicBezTo>
                      <a:pt x="158" y="484"/>
                      <a:pt x="158" y="486"/>
                      <a:pt x="155" y="487"/>
                    </a:cubicBezTo>
                    <a:cubicBezTo>
                      <a:pt x="155" y="486"/>
                      <a:pt x="155" y="486"/>
                      <a:pt x="153" y="486"/>
                    </a:cubicBezTo>
                    <a:cubicBezTo>
                      <a:pt x="152" y="489"/>
                      <a:pt x="149" y="486"/>
                      <a:pt x="150" y="489"/>
                    </a:cubicBezTo>
                    <a:cubicBezTo>
                      <a:pt x="148" y="490"/>
                      <a:pt x="147" y="489"/>
                      <a:pt x="146" y="488"/>
                    </a:cubicBezTo>
                    <a:cubicBezTo>
                      <a:pt x="145" y="489"/>
                      <a:pt x="146" y="490"/>
                      <a:pt x="146" y="491"/>
                    </a:cubicBezTo>
                    <a:cubicBezTo>
                      <a:pt x="149" y="490"/>
                      <a:pt x="152" y="490"/>
                      <a:pt x="153" y="491"/>
                    </a:cubicBezTo>
                    <a:cubicBezTo>
                      <a:pt x="154" y="490"/>
                      <a:pt x="158" y="487"/>
                      <a:pt x="159" y="487"/>
                    </a:cubicBezTo>
                    <a:cubicBezTo>
                      <a:pt x="158" y="490"/>
                      <a:pt x="142" y="497"/>
                      <a:pt x="146" y="491"/>
                    </a:cubicBezTo>
                    <a:cubicBezTo>
                      <a:pt x="144" y="492"/>
                      <a:pt x="143" y="492"/>
                      <a:pt x="142" y="492"/>
                    </a:cubicBezTo>
                    <a:cubicBezTo>
                      <a:pt x="142" y="493"/>
                      <a:pt x="142" y="494"/>
                      <a:pt x="142" y="495"/>
                    </a:cubicBezTo>
                    <a:cubicBezTo>
                      <a:pt x="144" y="493"/>
                      <a:pt x="145" y="495"/>
                      <a:pt x="146" y="495"/>
                    </a:cubicBezTo>
                    <a:cubicBezTo>
                      <a:pt x="149" y="494"/>
                      <a:pt x="148" y="493"/>
                      <a:pt x="150" y="493"/>
                    </a:cubicBezTo>
                    <a:cubicBezTo>
                      <a:pt x="151" y="494"/>
                      <a:pt x="151" y="494"/>
                      <a:pt x="151" y="494"/>
                    </a:cubicBezTo>
                    <a:cubicBezTo>
                      <a:pt x="149" y="496"/>
                      <a:pt x="148" y="495"/>
                      <a:pt x="148" y="496"/>
                    </a:cubicBezTo>
                    <a:cubicBezTo>
                      <a:pt x="152" y="497"/>
                      <a:pt x="151" y="491"/>
                      <a:pt x="157" y="491"/>
                    </a:cubicBezTo>
                    <a:cubicBezTo>
                      <a:pt x="153" y="492"/>
                      <a:pt x="157" y="492"/>
                      <a:pt x="156" y="493"/>
                    </a:cubicBezTo>
                    <a:cubicBezTo>
                      <a:pt x="160" y="491"/>
                      <a:pt x="171" y="491"/>
                      <a:pt x="163" y="495"/>
                    </a:cubicBezTo>
                    <a:cubicBezTo>
                      <a:pt x="163" y="497"/>
                      <a:pt x="165" y="496"/>
                      <a:pt x="167" y="496"/>
                    </a:cubicBezTo>
                    <a:cubicBezTo>
                      <a:pt x="166" y="495"/>
                      <a:pt x="166" y="494"/>
                      <a:pt x="168" y="493"/>
                    </a:cubicBezTo>
                    <a:cubicBezTo>
                      <a:pt x="168" y="492"/>
                      <a:pt x="166" y="491"/>
                      <a:pt x="167" y="490"/>
                    </a:cubicBezTo>
                    <a:cubicBezTo>
                      <a:pt x="169" y="490"/>
                      <a:pt x="171" y="489"/>
                      <a:pt x="172" y="487"/>
                    </a:cubicBezTo>
                    <a:cubicBezTo>
                      <a:pt x="184" y="484"/>
                      <a:pt x="197" y="476"/>
                      <a:pt x="209" y="471"/>
                    </a:cubicBezTo>
                    <a:cubicBezTo>
                      <a:pt x="207" y="473"/>
                      <a:pt x="207" y="473"/>
                      <a:pt x="204" y="474"/>
                    </a:cubicBezTo>
                    <a:cubicBezTo>
                      <a:pt x="205" y="476"/>
                      <a:pt x="201" y="477"/>
                      <a:pt x="201" y="477"/>
                    </a:cubicBezTo>
                    <a:cubicBezTo>
                      <a:pt x="203" y="477"/>
                      <a:pt x="199" y="479"/>
                      <a:pt x="201" y="478"/>
                    </a:cubicBezTo>
                    <a:cubicBezTo>
                      <a:pt x="196" y="481"/>
                      <a:pt x="192" y="482"/>
                      <a:pt x="189" y="486"/>
                    </a:cubicBezTo>
                    <a:cubicBezTo>
                      <a:pt x="195" y="483"/>
                      <a:pt x="189" y="490"/>
                      <a:pt x="192" y="488"/>
                    </a:cubicBezTo>
                    <a:cubicBezTo>
                      <a:pt x="193" y="484"/>
                      <a:pt x="198" y="482"/>
                      <a:pt x="203" y="482"/>
                    </a:cubicBezTo>
                    <a:cubicBezTo>
                      <a:pt x="202" y="482"/>
                      <a:pt x="202" y="481"/>
                      <a:pt x="203" y="480"/>
                    </a:cubicBezTo>
                    <a:cubicBezTo>
                      <a:pt x="206" y="481"/>
                      <a:pt x="201" y="483"/>
                      <a:pt x="200" y="485"/>
                    </a:cubicBezTo>
                    <a:cubicBezTo>
                      <a:pt x="203" y="484"/>
                      <a:pt x="205" y="483"/>
                      <a:pt x="208" y="483"/>
                    </a:cubicBezTo>
                    <a:cubicBezTo>
                      <a:pt x="208" y="483"/>
                      <a:pt x="208" y="484"/>
                      <a:pt x="206" y="485"/>
                    </a:cubicBezTo>
                    <a:cubicBezTo>
                      <a:pt x="203" y="486"/>
                      <a:pt x="204" y="485"/>
                      <a:pt x="201" y="487"/>
                    </a:cubicBezTo>
                    <a:cubicBezTo>
                      <a:pt x="201" y="487"/>
                      <a:pt x="201" y="486"/>
                      <a:pt x="201" y="485"/>
                    </a:cubicBezTo>
                    <a:cubicBezTo>
                      <a:pt x="199" y="486"/>
                      <a:pt x="200" y="487"/>
                      <a:pt x="198" y="488"/>
                    </a:cubicBezTo>
                    <a:cubicBezTo>
                      <a:pt x="196" y="486"/>
                      <a:pt x="196" y="486"/>
                      <a:pt x="196" y="486"/>
                    </a:cubicBezTo>
                    <a:cubicBezTo>
                      <a:pt x="196" y="489"/>
                      <a:pt x="193" y="491"/>
                      <a:pt x="190" y="493"/>
                    </a:cubicBezTo>
                    <a:cubicBezTo>
                      <a:pt x="195" y="492"/>
                      <a:pt x="202" y="493"/>
                      <a:pt x="205" y="490"/>
                    </a:cubicBezTo>
                    <a:cubicBezTo>
                      <a:pt x="205" y="490"/>
                      <a:pt x="208" y="491"/>
                      <a:pt x="207" y="492"/>
                    </a:cubicBezTo>
                    <a:cubicBezTo>
                      <a:pt x="204" y="493"/>
                      <a:pt x="203" y="492"/>
                      <a:pt x="201" y="495"/>
                    </a:cubicBezTo>
                    <a:cubicBezTo>
                      <a:pt x="200" y="494"/>
                      <a:pt x="201" y="494"/>
                      <a:pt x="201" y="493"/>
                    </a:cubicBezTo>
                    <a:cubicBezTo>
                      <a:pt x="195" y="496"/>
                      <a:pt x="197" y="492"/>
                      <a:pt x="191" y="494"/>
                    </a:cubicBezTo>
                    <a:cubicBezTo>
                      <a:pt x="190" y="496"/>
                      <a:pt x="190" y="497"/>
                      <a:pt x="189" y="498"/>
                    </a:cubicBezTo>
                    <a:cubicBezTo>
                      <a:pt x="191" y="498"/>
                      <a:pt x="190" y="500"/>
                      <a:pt x="189" y="501"/>
                    </a:cubicBezTo>
                    <a:cubicBezTo>
                      <a:pt x="188" y="500"/>
                      <a:pt x="186" y="501"/>
                      <a:pt x="188" y="502"/>
                    </a:cubicBezTo>
                    <a:cubicBezTo>
                      <a:pt x="185" y="502"/>
                      <a:pt x="180" y="505"/>
                      <a:pt x="178" y="504"/>
                    </a:cubicBezTo>
                    <a:cubicBezTo>
                      <a:pt x="177" y="503"/>
                      <a:pt x="178" y="503"/>
                      <a:pt x="177" y="502"/>
                    </a:cubicBezTo>
                    <a:cubicBezTo>
                      <a:pt x="180" y="499"/>
                      <a:pt x="186" y="496"/>
                      <a:pt x="191" y="494"/>
                    </a:cubicBezTo>
                    <a:cubicBezTo>
                      <a:pt x="190" y="493"/>
                      <a:pt x="189" y="493"/>
                      <a:pt x="188" y="493"/>
                    </a:cubicBezTo>
                    <a:cubicBezTo>
                      <a:pt x="189" y="494"/>
                      <a:pt x="189" y="495"/>
                      <a:pt x="187" y="495"/>
                    </a:cubicBezTo>
                    <a:cubicBezTo>
                      <a:pt x="186" y="495"/>
                      <a:pt x="186" y="495"/>
                      <a:pt x="186" y="493"/>
                    </a:cubicBezTo>
                    <a:cubicBezTo>
                      <a:pt x="184" y="494"/>
                      <a:pt x="183" y="495"/>
                      <a:pt x="182" y="494"/>
                    </a:cubicBezTo>
                    <a:cubicBezTo>
                      <a:pt x="185" y="493"/>
                      <a:pt x="185" y="493"/>
                      <a:pt x="185" y="493"/>
                    </a:cubicBezTo>
                    <a:cubicBezTo>
                      <a:pt x="184" y="491"/>
                      <a:pt x="178" y="492"/>
                      <a:pt x="177" y="494"/>
                    </a:cubicBezTo>
                    <a:cubicBezTo>
                      <a:pt x="178" y="493"/>
                      <a:pt x="179" y="493"/>
                      <a:pt x="179" y="494"/>
                    </a:cubicBezTo>
                    <a:cubicBezTo>
                      <a:pt x="179" y="494"/>
                      <a:pt x="179" y="495"/>
                      <a:pt x="178" y="496"/>
                    </a:cubicBezTo>
                    <a:cubicBezTo>
                      <a:pt x="175" y="497"/>
                      <a:pt x="176" y="495"/>
                      <a:pt x="175" y="495"/>
                    </a:cubicBezTo>
                    <a:cubicBezTo>
                      <a:pt x="174" y="497"/>
                      <a:pt x="174" y="494"/>
                      <a:pt x="173" y="495"/>
                    </a:cubicBezTo>
                    <a:cubicBezTo>
                      <a:pt x="173" y="495"/>
                      <a:pt x="173" y="496"/>
                      <a:pt x="171" y="497"/>
                    </a:cubicBezTo>
                    <a:cubicBezTo>
                      <a:pt x="170" y="497"/>
                      <a:pt x="170" y="495"/>
                      <a:pt x="169" y="496"/>
                    </a:cubicBezTo>
                    <a:cubicBezTo>
                      <a:pt x="165" y="502"/>
                      <a:pt x="157" y="499"/>
                      <a:pt x="152" y="505"/>
                    </a:cubicBezTo>
                    <a:cubicBezTo>
                      <a:pt x="151" y="504"/>
                      <a:pt x="149" y="505"/>
                      <a:pt x="147" y="505"/>
                    </a:cubicBezTo>
                    <a:cubicBezTo>
                      <a:pt x="148" y="507"/>
                      <a:pt x="150" y="507"/>
                      <a:pt x="152" y="508"/>
                    </a:cubicBezTo>
                    <a:cubicBezTo>
                      <a:pt x="154" y="507"/>
                      <a:pt x="160" y="503"/>
                      <a:pt x="163" y="504"/>
                    </a:cubicBezTo>
                    <a:cubicBezTo>
                      <a:pt x="162" y="505"/>
                      <a:pt x="160" y="507"/>
                      <a:pt x="158" y="507"/>
                    </a:cubicBezTo>
                    <a:cubicBezTo>
                      <a:pt x="158" y="507"/>
                      <a:pt x="159" y="508"/>
                      <a:pt x="158" y="509"/>
                    </a:cubicBezTo>
                    <a:cubicBezTo>
                      <a:pt x="150" y="511"/>
                      <a:pt x="141" y="518"/>
                      <a:pt x="134" y="520"/>
                    </a:cubicBezTo>
                    <a:cubicBezTo>
                      <a:pt x="136" y="519"/>
                      <a:pt x="135" y="521"/>
                      <a:pt x="137" y="521"/>
                    </a:cubicBezTo>
                    <a:cubicBezTo>
                      <a:pt x="138" y="518"/>
                      <a:pt x="142" y="517"/>
                      <a:pt x="145" y="517"/>
                    </a:cubicBezTo>
                    <a:cubicBezTo>
                      <a:pt x="148" y="514"/>
                      <a:pt x="156" y="511"/>
                      <a:pt x="160" y="508"/>
                    </a:cubicBezTo>
                    <a:cubicBezTo>
                      <a:pt x="162" y="511"/>
                      <a:pt x="168" y="508"/>
                      <a:pt x="168" y="510"/>
                    </a:cubicBezTo>
                    <a:cubicBezTo>
                      <a:pt x="170" y="510"/>
                      <a:pt x="173" y="507"/>
                      <a:pt x="175" y="508"/>
                    </a:cubicBezTo>
                    <a:cubicBezTo>
                      <a:pt x="173" y="509"/>
                      <a:pt x="173" y="510"/>
                      <a:pt x="172" y="511"/>
                    </a:cubicBezTo>
                    <a:cubicBezTo>
                      <a:pt x="174" y="511"/>
                      <a:pt x="176" y="511"/>
                      <a:pt x="178" y="509"/>
                    </a:cubicBezTo>
                    <a:cubicBezTo>
                      <a:pt x="179" y="510"/>
                      <a:pt x="178" y="511"/>
                      <a:pt x="180" y="510"/>
                    </a:cubicBezTo>
                    <a:cubicBezTo>
                      <a:pt x="185" y="508"/>
                      <a:pt x="191" y="504"/>
                      <a:pt x="198" y="504"/>
                    </a:cubicBezTo>
                    <a:cubicBezTo>
                      <a:pt x="199" y="507"/>
                      <a:pt x="193" y="508"/>
                      <a:pt x="191" y="509"/>
                    </a:cubicBezTo>
                    <a:cubicBezTo>
                      <a:pt x="194" y="509"/>
                      <a:pt x="188" y="511"/>
                      <a:pt x="189" y="512"/>
                    </a:cubicBezTo>
                    <a:cubicBezTo>
                      <a:pt x="191" y="511"/>
                      <a:pt x="192" y="513"/>
                      <a:pt x="191" y="515"/>
                    </a:cubicBezTo>
                    <a:cubicBezTo>
                      <a:pt x="189" y="515"/>
                      <a:pt x="188" y="515"/>
                      <a:pt x="187" y="513"/>
                    </a:cubicBezTo>
                    <a:cubicBezTo>
                      <a:pt x="186" y="514"/>
                      <a:pt x="184" y="515"/>
                      <a:pt x="185" y="516"/>
                    </a:cubicBezTo>
                    <a:cubicBezTo>
                      <a:pt x="188" y="513"/>
                      <a:pt x="187" y="518"/>
                      <a:pt x="188" y="517"/>
                    </a:cubicBezTo>
                    <a:cubicBezTo>
                      <a:pt x="188" y="516"/>
                      <a:pt x="188" y="516"/>
                      <a:pt x="189" y="515"/>
                    </a:cubicBezTo>
                    <a:cubicBezTo>
                      <a:pt x="191" y="517"/>
                      <a:pt x="193" y="513"/>
                      <a:pt x="194" y="512"/>
                    </a:cubicBezTo>
                    <a:cubicBezTo>
                      <a:pt x="196" y="512"/>
                      <a:pt x="202" y="506"/>
                      <a:pt x="207" y="507"/>
                    </a:cubicBezTo>
                    <a:cubicBezTo>
                      <a:pt x="205" y="508"/>
                      <a:pt x="204" y="510"/>
                      <a:pt x="202" y="510"/>
                    </a:cubicBezTo>
                    <a:cubicBezTo>
                      <a:pt x="202" y="512"/>
                      <a:pt x="201" y="514"/>
                      <a:pt x="198" y="516"/>
                    </a:cubicBezTo>
                    <a:cubicBezTo>
                      <a:pt x="196" y="515"/>
                      <a:pt x="198" y="515"/>
                      <a:pt x="198" y="514"/>
                    </a:cubicBezTo>
                    <a:cubicBezTo>
                      <a:pt x="196" y="515"/>
                      <a:pt x="195" y="518"/>
                      <a:pt x="192" y="517"/>
                    </a:cubicBezTo>
                    <a:cubicBezTo>
                      <a:pt x="193" y="516"/>
                      <a:pt x="195" y="514"/>
                      <a:pt x="194" y="514"/>
                    </a:cubicBezTo>
                    <a:cubicBezTo>
                      <a:pt x="191" y="518"/>
                      <a:pt x="189" y="522"/>
                      <a:pt x="186" y="524"/>
                    </a:cubicBezTo>
                    <a:cubicBezTo>
                      <a:pt x="186" y="524"/>
                      <a:pt x="187" y="525"/>
                      <a:pt x="187" y="525"/>
                    </a:cubicBezTo>
                    <a:cubicBezTo>
                      <a:pt x="182" y="529"/>
                      <a:pt x="177" y="534"/>
                      <a:pt x="172" y="533"/>
                    </a:cubicBezTo>
                    <a:cubicBezTo>
                      <a:pt x="170" y="534"/>
                      <a:pt x="166" y="536"/>
                      <a:pt x="165" y="537"/>
                    </a:cubicBezTo>
                    <a:cubicBezTo>
                      <a:pt x="168" y="536"/>
                      <a:pt x="169" y="538"/>
                      <a:pt x="171" y="537"/>
                    </a:cubicBezTo>
                    <a:cubicBezTo>
                      <a:pt x="169" y="539"/>
                      <a:pt x="168" y="541"/>
                      <a:pt x="167" y="542"/>
                    </a:cubicBezTo>
                    <a:cubicBezTo>
                      <a:pt x="165" y="542"/>
                      <a:pt x="162" y="544"/>
                      <a:pt x="160" y="544"/>
                    </a:cubicBezTo>
                    <a:cubicBezTo>
                      <a:pt x="159" y="543"/>
                      <a:pt x="163" y="543"/>
                      <a:pt x="162" y="542"/>
                    </a:cubicBezTo>
                    <a:cubicBezTo>
                      <a:pt x="154" y="543"/>
                      <a:pt x="143" y="551"/>
                      <a:pt x="134" y="552"/>
                    </a:cubicBezTo>
                    <a:cubicBezTo>
                      <a:pt x="135" y="550"/>
                      <a:pt x="141" y="550"/>
                      <a:pt x="141" y="548"/>
                    </a:cubicBezTo>
                    <a:cubicBezTo>
                      <a:pt x="137" y="548"/>
                      <a:pt x="134" y="550"/>
                      <a:pt x="130" y="551"/>
                    </a:cubicBezTo>
                    <a:cubicBezTo>
                      <a:pt x="129" y="549"/>
                      <a:pt x="130" y="548"/>
                      <a:pt x="133" y="547"/>
                    </a:cubicBezTo>
                    <a:cubicBezTo>
                      <a:pt x="134" y="550"/>
                      <a:pt x="142" y="544"/>
                      <a:pt x="141" y="549"/>
                    </a:cubicBezTo>
                    <a:cubicBezTo>
                      <a:pt x="144" y="546"/>
                      <a:pt x="147" y="544"/>
                      <a:pt x="151" y="544"/>
                    </a:cubicBezTo>
                    <a:cubicBezTo>
                      <a:pt x="152" y="543"/>
                      <a:pt x="150" y="542"/>
                      <a:pt x="152" y="542"/>
                    </a:cubicBezTo>
                    <a:cubicBezTo>
                      <a:pt x="153" y="542"/>
                      <a:pt x="152" y="543"/>
                      <a:pt x="152" y="544"/>
                    </a:cubicBezTo>
                    <a:cubicBezTo>
                      <a:pt x="154" y="540"/>
                      <a:pt x="168" y="535"/>
                      <a:pt x="171" y="531"/>
                    </a:cubicBezTo>
                    <a:cubicBezTo>
                      <a:pt x="172" y="532"/>
                      <a:pt x="172" y="532"/>
                      <a:pt x="173" y="532"/>
                    </a:cubicBezTo>
                    <a:cubicBezTo>
                      <a:pt x="173" y="531"/>
                      <a:pt x="175" y="530"/>
                      <a:pt x="175" y="529"/>
                    </a:cubicBezTo>
                    <a:cubicBezTo>
                      <a:pt x="173" y="530"/>
                      <a:pt x="172" y="529"/>
                      <a:pt x="171" y="529"/>
                    </a:cubicBezTo>
                    <a:cubicBezTo>
                      <a:pt x="171" y="530"/>
                      <a:pt x="168" y="532"/>
                      <a:pt x="167" y="531"/>
                    </a:cubicBezTo>
                    <a:cubicBezTo>
                      <a:pt x="166" y="531"/>
                      <a:pt x="169" y="530"/>
                      <a:pt x="168" y="529"/>
                    </a:cubicBezTo>
                    <a:cubicBezTo>
                      <a:pt x="168" y="529"/>
                      <a:pt x="167" y="530"/>
                      <a:pt x="167" y="529"/>
                    </a:cubicBezTo>
                    <a:cubicBezTo>
                      <a:pt x="167" y="529"/>
                      <a:pt x="168" y="529"/>
                      <a:pt x="168" y="528"/>
                    </a:cubicBezTo>
                    <a:cubicBezTo>
                      <a:pt x="165" y="530"/>
                      <a:pt x="163" y="534"/>
                      <a:pt x="160" y="533"/>
                    </a:cubicBezTo>
                    <a:cubicBezTo>
                      <a:pt x="162" y="532"/>
                      <a:pt x="160" y="531"/>
                      <a:pt x="161" y="530"/>
                    </a:cubicBezTo>
                    <a:cubicBezTo>
                      <a:pt x="165" y="530"/>
                      <a:pt x="169" y="526"/>
                      <a:pt x="170" y="525"/>
                    </a:cubicBezTo>
                    <a:cubicBezTo>
                      <a:pt x="166" y="527"/>
                      <a:pt x="165" y="524"/>
                      <a:pt x="162" y="525"/>
                    </a:cubicBezTo>
                    <a:cubicBezTo>
                      <a:pt x="164" y="523"/>
                      <a:pt x="164" y="525"/>
                      <a:pt x="166" y="524"/>
                    </a:cubicBezTo>
                    <a:cubicBezTo>
                      <a:pt x="165" y="521"/>
                      <a:pt x="163" y="521"/>
                      <a:pt x="160" y="521"/>
                    </a:cubicBezTo>
                    <a:cubicBezTo>
                      <a:pt x="162" y="521"/>
                      <a:pt x="161" y="520"/>
                      <a:pt x="162" y="519"/>
                    </a:cubicBezTo>
                    <a:cubicBezTo>
                      <a:pt x="159" y="519"/>
                      <a:pt x="156" y="522"/>
                      <a:pt x="157" y="519"/>
                    </a:cubicBezTo>
                    <a:cubicBezTo>
                      <a:pt x="155" y="520"/>
                      <a:pt x="152" y="522"/>
                      <a:pt x="151" y="521"/>
                    </a:cubicBezTo>
                    <a:cubicBezTo>
                      <a:pt x="152" y="519"/>
                      <a:pt x="157" y="518"/>
                      <a:pt x="156" y="516"/>
                    </a:cubicBezTo>
                    <a:cubicBezTo>
                      <a:pt x="147" y="527"/>
                      <a:pt x="136" y="518"/>
                      <a:pt x="127" y="527"/>
                    </a:cubicBezTo>
                    <a:cubicBezTo>
                      <a:pt x="126" y="525"/>
                      <a:pt x="124" y="526"/>
                      <a:pt x="123" y="526"/>
                    </a:cubicBezTo>
                    <a:cubicBezTo>
                      <a:pt x="123" y="524"/>
                      <a:pt x="124" y="522"/>
                      <a:pt x="125" y="520"/>
                    </a:cubicBezTo>
                    <a:cubicBezTo>
                      <a:pt x="127" y="520"/>
                      <a:pt x="127" y="519"/>
                      <a:pt x="128" y="518"/>
                    </a:cubicBezTo>
                    <a:cubicBezTo>
                      <a:pt x="131" y="518"/>
                      <a:pt x="129" y="520"/>
                      <a:pt x="131" y="519"/>
                    </a:cubicBezTo>
                    <a:cubicBezTo>
                      <a:pt x="131" y="518"/>
                      <a:pt x="130" y="518"/>
                      <a:pt x="130" y="518"/>
                    </a:cubicBezTo>
                    <a:cubicBezTo>
                      <a:pt x="132" y="516"/>
                      <a:pt x="134" y="516"/>
                      <a:pt x="139" y="514"/>
                    </a:cubicBezTo>
                    <a:cubicBezTo>
                      <a:pt x="139" y="512"/>
                      <a:pt x="141" y="511"/>
                      <a:pt x="139" y="510"/>
                    </a:cubicBezTo>
                    <a:cubicBezTo>
                      <a:pt x="135" y="513"/>
                      <a:pt x="132" y="512"/>
                      <a:pt x="129" y="516"/>
                    </a:cubicBezTo>
                    <a:cubicBezTo>
                      <a:pt x="130" y="515"/>
                      <a:pt x="124" y="513"/>
                      <a:pt x="124" y="516"/>
                    </a:cubicBezTo>
                    <a:cubicBezTo>
                      <a:pt x="125" y="516"/>
                      <a:pt x="127" y="515"/>
                      <a:pt x="127" y="515"/>
                    </a:cubicBezTo>
                    <a:cubicBezTo>
                      <a:pt x="127" y="516"/>
                      <a:pt x="128" y="517"/>
                      <a:pt x="127" y="517"/>
                    </a:cubicBezTo>
                    <a:cubicBezTo>
                      <a:pt x="125" y="518"/>
                      <a:pt x="124" y="521"/>
                      <a:pt x="122" y="519"/>
                    </a:cubicBezTo>
                    <a:cubicBezTo>
                      <a:pt x="124" y="519"/>
                      <a:pt x="125" y="518"/>
                      <a:pt x="125" y="517"/>
                    </a:cubicBezTo>
                    <a:cubicBezTo>
                      <a:pt x="122" y="518"/>
                      <a:pt x="124" y="516"/>
                      <a:pt x="122" y="517"/>
                    </a:cubicBezTo>
                    <a:cubicBezTo>
                      <a:pt x="121" y="519"/>
                      <a:pt x="116" y="521"/>
                      <a:pt x="113" y="521"/>
                    </a:cubicBezTo>
                    <a:cubicBezTo>
                      <a:pt x="113" y="520"/>
                      <a:pt x="113" y="520"/>
                      <a:pt x="113" y="520"/>
                    </a:cubicBezTo>
                    <a:cubicBezTo>
                      <a:pt x="116" y="519"/>
                      <a:pt x="116" y="515"/>
                      <a:pt x="115" y="517"/>
                    </a:cubicBezTo>
                    <a:cubicBezTo>
                      <a:pt x="110" y="519"/>
                      <a:pt x="110" y="523"/>
                      <a:pt x="110" y="525"/>
                    </a:cubicBezTo>
                    <a:cubicBezTo>
                      <a:pt x="108" y="526"/>
                      <a:pt x="108" y="524"/>
                      <a:pt x="107" y="524"/>
                    </a:cubicBezTo>
                    <a:cubicBezTo>
                      <a:pt x="108" y="526"/>
                      <a:pt x="104" y="528"/>
                      <a:pt x="103" y="530"/>
                    </a:cubicBezTo>
                    <a:cubicBezTo>
                      <a:pt x="104" y="529"/>
                      <a:pt x="106" y="530"/>
                      <a:pt x="105" y="531"/>
                    </a:cubicBezTo>
                    <a:cubicBezTo>
                      <a:pt x="100" y="533"/>
                      <a:pt x="93" y="538"/>
                      <a:pt x="89" y="538"/>
                    </a:cubicBezTo>
                    <a:cubicBezTo>
                      <a:pt x="89" y="537"/>
                      <a:pt x="90" y="535"/>
                      <a:pt x="88" y="536"/>
                    </a:cubicBezTo>
                    <a:cubicBezTo>
                      <a:pt x="89" y="539"/>
                      <a:pt x="82" y="538"/>
                      <a:pt x="81" y="540"/>
                    </a:cubicBezTo>
                    <a:cubicBezTo>
                      <a:pt x="81" y="542"/>
                      <a:pt x="84" y="539"/>
                      <a:pt x="84" y="541"/>
                    </a:cubicBezTo>
                    <a:cubicBezTo>
                      <a:pt x="80" y="542"/>
                      <a:pt x="83" y="544"/>
                      <a:pt x="80" y="546"/>
                    </a:cubicBezTo>
                    <a:cubicBezTo>
                      <a:pt x="77" y="545"/>
                      <a:pt x="69" y="550"/>
                      <a:pt x="66" y="552"/>
                    </a:cubicBezTo>
                    <a:cubicBezTo>
                      <a:pt x="68" y="553"/>
                      <a:pt x="70" y="550"/>
                      <a:pt x="72" y="551"/>
                    </a:cubicBezTo>
                    <a:cubicBezTo>
                      <a:pt x="71" y="553"/>
                      <a:pt x="73" y="554"/>
                      <a:pt x="72" y="556"/>
                    </a:cubicBezTo>
                    <a:cubicBezTo>
                      <a:pt x="70" y="556"/>
                      <a:pt x="67" y="558"/>
                      <a:pt x="66" y="559"/>
                    </a:cubicBezTo>
                    <a:cubicBezTo>
                      <a:pt x="69" y="559"/>
                      <a:pt x="70" y="559"/>
                      <a:pt x="68" y="561"/>
                    </a:cubicBezTo>
                    <a:cubicBezTo>
                      <a:pt x="74" y="559"/>
                      <a:pt x="76" y="556"/>
                      <a:pt x="82" y="553"/>
                    </a:cubicBezTo>
                    <a:cubicBezTo>
                      <a:pt x="82" y="552"/>
                      <a:pt x="82" y="552"/>
                      <a:pt x="83" y="551"/>
                    </a:cubicBezTo>
                    <a:cubicBezTo>
                      <a:pt x="84" y="551"/>
                      <a:pt x="86" y="549"/>
                      <a:pt x="87" y="550"/>
                    </a:cubicBezTo>
                    <a:cubicBezTo>
                      <a:pt x="87" y="551"/>
                      <a:pt x="83" y="553"/>
                      <a:pt x="84" y="554"/>
                    </a:cubicBezTo>
                    <a:cubicBezTo>
                      <a:pt x="86" y="553"/>
                      <a:pt x="91" y="549"/>
                      <a:pt x="92" y="551"/>
                    </a:cubicBezTo>
                    <a:cubicBezTo>
                      <a:pt x="95" y="549"/>
                      <a:pt x="95" y="549"/>
                      <a:pt x="95" y="549"/>
                    </a:cubicBezTo>
                    <a:cubicBezTo>
                      <a:pt x="93" y="547"/>
                      <a:pt x="102" y="544"/>
                      <a:pt x="101" y="547"/>
                    </a:cubicBezTo>
                    <a:cubicBezTo>
                      <a:pt x="105" y="546"/>
                      <a:pt x="109" y="543"/>
                      <a:pt x="111" y="545"/>
                    </a:cubicBezTo>
                    <a:cubicBezTo>
                      <a:pt x="106" y="546"/>
                      <a:pt x="103" y="548"/>
                      <a:pt x="100" y="551"/>
                    </a:cubicBezTo>
                    <a:cubicBezTo>
                      <a:pt x="102" y="551"/>
                      <a:pt x="102" y="552"/>
                      <a:pt x="104" y="550"/>
                    </a:cubicBezTo>
                    <a:cubicBezTo>
                      <a:pt x="103" y="549"/>
                      <a:pt x="105" y="549"/>
                      <a:pt x="105" y="548"/>
                    </a:cubicBezTo>
                    <a:cubicBezTo>
                      <a:pt x="106" y="549"/>
                      <a:pt x="108" y="547"/>
                      <a:pt x="109" y="547"/>
                    </a:cubicBezTo>
                    <a:cubicBezTo>
                      <a:pt x="110" y="549"/>
                      <a:pt x="111" y="548"/>
                      <a:pt x="112" y="549"/>
                    </a:cubicBezTo>
                    <a:cubicBezTo>
                      <a:pt x="109" y="552"/>
                      <a:pt x="105" y="552"/>
                      <a:pt x="102" y="553"/>
                    </a:cubicBezTo>
                    <a:cubicBezTo>
                      <a:pt x="103" y="555"/>
                      <a:pt x="106" y="551"/>
                      <a:pt x="107" y="552"/>
                    </a:cubicBezTo>
                    <a:cubicBezTo>
                      <a:pt x="107" y="553"/>
                      <a:pt x="105" y="554"/>
                      <a:pt x="106" y="554"/>
                    </a:cubicBezTo>
                    <a:cubicBezTo>
                      <a:pt x="107" y="555"/>
                      <a:pt x="110" y="552"/>
                      <a:pt x="111" y="552"/>
                    </a:cubicBezTo>
                    <a:cubicBezTo>
                      <a:pt x="110" y="554"/>
                      <a:pt x="107" y="555"/>
                      <a:pt x="108" y="556"/>
                    </a:cubicBezTo>
                    <a:cubicBezTo>
                      <a:pt x="105" y="557"/>
                      <a:pt x="103" y="557"/>
                      <a:pt x="101" y="557"/>
                    </a:cubicBezTo>
                    <a:cubicBezTo>
                      <a:pt x="103" y="558"/>
                      <a:pt x="98" y="561"/>
                      <a:pt x="99" y="564"/>
                    </a:cubicBezTo>
                    <a:cubicBezTo>
                      <a:pt x="101" y="560"/>
                      <a:pt x="105" y="556"/>
                      <a:pt x="109" y="558"/>
                    </a:cubicBezTo>
                    <a:cubicBezTo>
                      <a:pt x="112" y="555"/>
                      <a:pt x="118" y="553"/>
                      <a:pt x="120" y="553"/>
                    </a:cubicBezTo>
                    <a:cubicBezTo>
                      <a:pt x="119" y="554"/>
                      <a:pt x="118" y="556"/>
                      <a:pt x="118" y="557"/>
                    </a:cubicBezTo>
                    <a:cubicBezTo>
                      <a:pt x="120" y="558"/>
                      <a:pt x="122" y="553"/>
                      <a:pt x="125" y="553"/>
                    </a:cubicBezTo>
                    <a:cubicBezTo>
                      <a:pt x="124" y="554"/>
                      <a:pt x="123" y="554"/>
                      <a:pt x="124" y="555"/>
                    </a:cubicBezTo>
                    <a:cubicBezTo>
                      <a:pt x="126" y="554"/>
                      <a:pt x="126" y="553"/>
                      <a:pt x="127" y="552"/>
                    </a:cubicBezTo>
                    <a:cubicBezTo>
                      <a:pt x="128" y="552"/>
                      <a:pt x="131" y="552"/>
                      <a:pt x="130" y="554"/>
                    </a:cubicBezTo>
                    <a:cubicBezTo>
                      <a:pt x="121" y="557"/>
                      <a:pt x="114" y="562"/>
                      <a:pt x="104" y="564"/>
                    </a:cubicBezTo>
                    <a:cubicBezTo>
                      <a:pt x="109" y="560"/>
                      <a:pt x="116" y="561"/>
                      <a:pt x="117" y="556"/>
                    </a:cubicBezTo>
                    <a:cubicBezTo>
                      <a:pt x="115" y="559"/>
                      <a:pt x="112" y="557"/>
                      <a:pt x="112" y="560"/>
                    </a:cubicBezTo>
                    <a:cubicBezTo>
                      <a:pt x="108" y="561"/>
                      <a:pt x="107" y="559"/>
                      <a:pt x="105" y="561"/>
                    </a:cubicBezTo>
                    <a:cubicBezTo>
                      <a:pt x="107" y="560"/>
                      <a:pt x="106" y="562"/>
                      <a:pt x="105" y="562"/>
                    </a:cubicBezTo>
                    <a:cubicBezTo>
                      <a:pt x="103" y="563"/>
                      <a:pt x="103" y="563"/>
                      <a:pt x="100" y="564"/>
                    </a:cubicBezTo>
                    <a:cubicBezTo>
                      <a:pt x="101" y="566"/>
                      <a:pt x="94" y="568"/>
                      <a:pt x="96" y="571"/>
                    </a:cubicBezTo>
                    <a:cubicBezTo>
                      <a:pt x="101" y="565"/>
                      <a:pt x="109" y="564"/>
                      <a:pt x="116" y="564"/>
                    </a:cubicBezTo>
                    <a:cubicBezTo>
                      <a:pt x="117" y="562"/>
                      <a:pt x="113" y="563"/>
                      <a:pt x="115" y="561"/>
                    </a:cubicBezTo>
                    <a:cubicBezTo>
                      <a:pt x="116" y="561"/>
                      <a:pt x="117" y="561"/>
                      <a:pt x="118" y="561"/>
                    </a:cubicBezTo>
                    <a:cubicBezTo>
                      <a:pt x="117" y="565"/>
                      <a:pt x="119" y="563"/>
                      <a:pt x="122" y="564"/>
                    </a:cubicBezTo>
                    <a:cubicBezTo>
                      <a:pt x="119" y="567"/>
                      <a:pt x="119" y="563"/>
                      <a:pt x="116" y="564"/>
                    </a:cubicBezTo>
                    <a:cubicBezTo>
                      <a:pt x="115" y="566"/>
                      <a:pt x="113" y="569"/>
                      <a:pt x="112" y="568"/>
                    </a:cubicBezTo>
                    <a:cubicBezTo>
                      <a:pt x="111" y="568"/>
                      <a:pt x="112" y="567"/>
                      <a:pt x="112" y="567"/>
                    </a:cubicBezTo>
                    <a:cubicBezTo>
                      <a:pt x="111" y="567"/>
                      <a:pt x="110" y="567"/>
                      <a:pt x="109" y="567"/>
                    </a:cubicBezTo>
                    <a:cubicBezTo>
                      <a:pt x="110" y="568"/>
                      <a:pt x="110" y="569"/>
                      <a:pt x="109" y="570"/>
                    </a:cubicBezTo>
                    <a:cubicBezTo>
                      <a:pt x="107" y="568"/>
                      <a:pt x="105" y="567"/>
                      <a:pt x="101" y="569"/>
                    </a:cubicBezTo>
                    <a:cubicBezTo>
                      <a:pt x="102" y="570"/>
                      <a:pt x="103" y="569"/>
                      <a:pt x="102" y="570"/>
                    </a:cubicBezTo>
                    <a:cubicBezTo>
                      <a:pt x="99" y="570"/>
                      <a:pt x="96" y="572"/>
                      <a:pt x="93" y="572"/>
                    </a:cubicBezTo>
                    <a:cubicBezTo>
                      <a:pt x="93" y="574"/>
                      <a:pt x="90" y="574"/>
                      <a:pt x="88" y="576"/>
                    </a:cubicBezTo>
                    <a:cubicBezTo>
                      <a:pt x="87" y="574"/>
                      <a:pt x="82" y="579"/>
                      <a:pt x="81" y="577"/>
                    </a:cubicBezTo>
                    <a:cubicBezTo>
                      <a:pt x="81" y="578"/>
                      <a:pt x="81" y="578"/>
                      <a:pt x="80" y="578"/>
                    </a:cubicBezTo>
                    <a:cubicBezTo>
                      <a:pt x="82" y="583"/>
                      <a:pt x="90" y="575"/>
                      <a:pt x="93" y="576"/>
                    </a:cubicBezTo>
                    <a:cubicBezTo>
                      <a:pt x="89" y="578"/>
                      <a:pt x="91" y="579"/>
                      <a:pt x="93" y="578"/>
                    </a:cubicBezTo>
                    <a:cubicBezTo>
                      <a:pt x="89" y="583"/>
                      <a:pt x="80" y="580"/>
                      <a:pt x="81" y="583"/>
                    </a:cubicBezTo>
                    <a:cubicBezTo>
                      <a:pt x="80" y="584"/>
                      <a:pt x="74" y="584"/>
                      <a:pt x="75" y="585"/>
                    </a:cubicBezTo>
                    <a:cubicBezTo>
                      <a:pt x="79" y="584"/>
                      <a:pt x="76" y="585"/>
                      <a:pt x="77" y="586"/>
                    </a:cubicBezTo>
                    <a:cubicBezTo>
                      <a:pt x="78" y="587"/>
                      <a:pt x="81" y="583"/>
                      <a:pt x="83" y="584"/>
                    </a:cubicBezTo>
                    <a:cubicBezTo>
                      <a:pt x="83" y="585"/>
                      <a:pt x="78" y="587"/>
                      <a:pt x="81" y="586"/>
                    </a:cubicBezTo>
                    <a:cubicBezTo>
                      <a:pt x="83" y="584"/>
                      <a:pt x="83" y="585"/>
                      <a:pt x="85" y="583"/>
                    </a:cubicBezTo>
                    <a:cubicBezTo>
                      <a:pt x="86" y="583"/>
                      <a:pt x="87" y="584"/>
                      <a:pt x="88" y="584"/>
                    </a:cubicBezTo>
                    <a:cubicBezTo>
                      <a:pt x="89" y="583"/>
                      <a:pt x="87" y="582"/>
                      <a:pt x="89" y="581"/>
                    </a:cubicBezTo>
                    <a:cubicBezTo>
                      <a:pt x="92" y="585"/>
                      <a:pt x="100" y="578"/>
                      <a:pt x="105" y="579"/>
                    </a:cubicBezTo>
                    <a:cubicBezTo>
                      <a:pt x="96" y="585"/>
                      <a:pt x="87" y="588"/>
                      <a:pt x="80" y="591"/>
                    </a:cubicBezTo>
                    <a:cubicBezTo>
                      <a:pt x="81" y="591"/>
                      <a:pt x="82" y="592"/>
                      <a:pt x="81" y="592"/>
                    </a:cubicBezTo>
                    <a:cubicBezTo>
                      <a:pt x="79" y="593"/>
                      <a:pt x="79" y="593"/>
                      <a:pt x="79" y="593"/>
                    </a:cubicBezTo>
                    <a:cubicBezTo>
                      <a:pt x="78" y="592"/>
                      <a:pt x="78" y="592"/>
                      <a:pt x="77" y="591"/>
                    </a:cubicBezTo>
                    <a:cubicBezTo>
                      <a:pt x="75" y="594"/>
                      <a:pt x="73" y="592"/>
                      <a:pt x="71" y="593"/>
                    </a:cubicBezTo>
                    <a:cubicBezTo>
                      <a:pt x="66" y="596"/>
                      <a:pt x="53" y="602"/>
                      <a:pt x="48" y="603"/>
                    </a:cubicBezTo>
                    <a:cubicBezTo>
                      <a:pt x="45" y="604"/>
                      <a:pt x="34" y="611"/>
                      <a:pt x="29" y="610"/>
                    </a:cubicBezTo>
                    <a:cubicBezTo>
                      <a:pt x="29" y="610"/>
                      <a:pt x="30" y="611"/>
                      <a:pt x="29" y="612"/>
                    </a:cubicBezTo>
                    <a:cubicBezTo>
                      <a:pt x="26" y="613"/>
                      <a:pt x="15" y="617"/>
                      <a:pt x="15" y="617"/>
                    </a:cubicBezTo>
                    <a:cubicBezTo>
                      <a:pt x="15" y="617"/>
                      <a:pt x="16" y="618"/>
                      <a:pt x="15" y="619"/>
                    </a:cubicBezTo>
                    <a:cubicBezTo>
                      <a:pt x="14" y="619"/>
                      <a:pt x="13" y="618"/>
                      <a:pt x="11" y="618"/>
                    </a:cubicBezTo>
                    <a:cubicBezTo>
                      <a:pt x="10" y="622"/>
                      <a:pt x="3" y="620"/>
                      <a:pt x="0" y="624"/>
                    </a:cubicBezTo>
                    <a:cubicBezTo>
                      <a:pt x="2" y="626"/>
                      <a:pt x="3" y="623"/>
                      <a:pt x="2" y="623"/>
                    </a:cubicBezTo>
                    <a:close/>
                    <a:moveTo>
                      <a:pt x="156" y="544"/>
                    </a:moveTo>
                    <a:cubicBezTo>
                      <a:pt x="159" y="545"/>
                      <a:pt x="151" y="548"/>
                      <a:pt x="154" y="548"/>
                    </a:cubicBezTo>
                    <a:cubicBezTo>
                      <a:pt x="154" y="550"/>
                      <a:pt x="153" y="547"/>
                      <a:pt x="152" y="548"/>
                    </a:cubicBezTo>
                    <a:cubicBezTo>
                      <a:pt x="152" y="546"/>
                      <a:pt x="155" y="545"/>
                      <a:pt x="156" y="544"/>
                    </a:cubicBezTo>
                    <a:close/>
                    <a:moveTo>
                      <a:pt x="213" y="478"/>
                    </a:moveTo>
                    <a:cubicBezTo>
                      <a:pt x="215" y="477"/>
                      <a:pt x="217" y="476"/>
                      <a:pt x="218" y="476"/>
                    </a:cubicBezTo>
                    <a:cubicBezTo>
                      <a:pt x="219" y="476"/>
                      <a:pt x="216" y="479"/>
                      <a:pt x="213" y="480"/>
                    </a:cubicBezTo>
                    <a:cubicBezTo>
                      <a:pt x="217" y="481"/>
                      <a:pt x="221" y="475"/>
                      <a:pt x="224" y="473"/>
                    </a:cubicBezTo>
                    <a:cubicBezTo>
                      <a:pt x="225" y="474"/>
                      <a:pt x="225" y="475"/>
                      <a:pt x="226" y="475"/>
                    </a:cubicBezTo>
                    <a:cubicBezTo>
                      <a:pt x="226" y="477"/>
                      <a:pt x="223" y="476"/>
                      <a:pt x="224" y="475"/>
                    </a:cubicBezTo>
                    <a:cubicBezTo>
                      <a:pt x="223" y="478"/>
                      <a:pt x="217" y="479"/>
                      <a:pt x="218" y="482"/>
                    </a:cubicBezTo>
                    <a:cubicBezTo>
                      <a:pt x="216" y="482"/>
                      <a:pt x="214" y="483"/>
                      <a:pt x="211" y="484"/>
                    </a:cubicBezTo>
                    <a:cubicBezTo>
                      <a:pt x="211" y="485"/>
                      <a:pt x="208" y="488"/>
                      <a:pt x="206" y="488"/>
                    </a:cubicBezTo>
                    <a:cubicBezTo>
                      <a:pt x="207" y="484"/>
                      <a:pt x="211" y="482"/>
                      <a:pt x="213" y="478"/>
                    </a:cubicBezTo>
                    <a:close/>
                    <a:moveTo>
                      <a:pt x="159" y="489"/>
                    </a:moveTo>
                    <a:cubicBezTo>
                      <a:pt x="162" y="488"/>
                      <a:pt x="162" y="488"/>
                      <a:pt x="166" y="486"/>
                    </a:cubicBezTo>
                    <a:cubicBezTo>
                      <a:pt x="165" y="488"/>
                      <a:pt x="164" y="487"/>
                      <a:pt x="167" y="488"/>
                    </a:cubicBezTo>
                    <a:cubicBezTo>
                      <a:pt x="167" y="489"/>
                      <a:pt x="166" y="489"/>
                      <a:pt x="164" y="490"/>
                    </a:cubicBezTo>
                    <a:cubicBezTo>
                      <a:pt x="163" y="489"/>
                      <a:pt x="162" y="489"/>
                      <a:pt x="159" y="491"/>
                    </a:cubicBezTo>
                    <a:cubicBezTo>
                      <a:pt x="159" y="490"/>
                      <a:pt x="159" y="489"/>
                      <a:pt x="159" y="489"/>
                    </a:cubicBezTo>
                    <a:close/>
                    <a:moveTo>
                      <a:pt x="233" y="458"/>
                    </a:moveTo>
                    <a:cubicBezTo>
                      <a:pt x="230" y="459"/>
                      <a:pt x="229" y="460"/>
                      <a:pt x="226" y="461"/>
                    </a:cubicBezTo>
                    <a:cubicBezTo>
                      <a:pt x="227" y="459"/>
                      <a:pt x="231" y="455"/>
                      <a:pt x="233" y="458"/>
                    </a:cubicBezTo>
                    <a:close/>
                    <a:moveTo>
                      <a:pt x="393" y="374"/>
                    </a:moveTo>
                    <a:cubicBezTo>
                      <a:pt x="393" y="375"/>
                      <a:pt x="392" y="376"/>
                      <a:pt x="389" y="377"/>
                    </a:cubicBezTo>
                    <a:cubicBezTo>
                      <a:pt x="388" y="376"/>
                      <a:pt x="388" y="376"/>
                      <a:pt x="388" y="376"/>
                    </a:cubicBezTo>
                    <a:lnTo>
                      <a:pt x="393" y="374"/>
                    </a:lnTo>
                    <a:close/>
                    <a:moveTo>
                      <a:pt x="405" y="357"/>
                    </a:moveTo>
                    <a:cubicBezTo>
                      <a:pt x="406" y="357"/>
                      <a:pt x="406" y="356"/>
                      <a:pt x="407" y="355"/>
                    </a:cubicBezTo>
                    <a:cubicBezTo>
                      <a:pt x="409" y="356"/>
                      <a:pt x="412" y="355"/>
                      <a:pt x="414" y="353"/>
                    </a:cubicBezTo>
                    <a:cubicBezTo>
                      <a:pt x="414" y="356"/>
                      <a:pt x="410" y="356"/>
                      <a:pt x="407" y="359"/>
                    </a:cubicBezTo>
                    <a:cubicBezTo>
                      <a:pt x="406" y="359"/>
                      <a:pt x="405" y="358"/>
                      <a:pt x="405" y="357"/>
                    </a:cubicBezTo>
                    <a:close/>
                    <a:moveTo>
                      <a:pt x="375" y="364"/>
                    </a:moveTo>
                    <a:cubicBezTo>
                      <a:pt x="378" y="362"/>
                      <a:pt x="378" y="365"/>
                      <a:pt x="381" y="364"/>
                    </a:cubicBezTo>
                    <a:cubicBezTo>
                      <a:pt x="380" y="365"/>
                      <a:pt x="376" y="366"/>
                      <a:pt x="375" y="364"/>
                    </a:cubicBezTo>
                    <a:close/>
                    <a:moveTo>
                      <a:pt x="280" y="386"/>
                    </a:moveTo>
                    <a:cubicBezTo>
                      <a:pt x="279" y="384"/>
                      <a:pt x="282" y="383"/>
                      <a:pt x="282" y="382"/>
                    </a:cubicBezTo>
                    <a:cubicBezTo>
                      <a:pt x="284" y="382"/>
                      <a:pt x="282" y="383"/>
                      <a:pt x="284" y="384"/>
                    </a:cubicBezTo>
                    <a:cubicBezTo>
                      <a:pt x="282" y="384"/>
                      <a:pt x="282" y="385"/>
                      <a:pt x="280" y="386"/>
                    </a:cubicBezTo>
                    <a:close/>
                    <a:moveTo>
                      <a:pt x="250" y="369"/>
                    </a:moveTo>
                    <a:cubicBezTo>
                      <a:pt x="250" y="368"/>
                      <a:pt x="253" y="367"/>
                      <a:pt x="252" y="369"/>
                    </a:cubicBezTo>
                    <a:cubicBezTo>
                      <a:pt x="254" y="368"/>
                      <a:pt x="255" y="366"/>
                      <a:pt x="256" y="367"/>
                    </a:cubicBezTo>
                    <a:cubicBezTo>
                      <a:pt x="257" y="367"/>
                      <a:pt x="256" y="366"/>
                      <a:pt x="256" y="366"/>
                    </a:cubicBezTo>
                    <a:cubicBezTo>
                      <a:pt x="258" y="365"/>
                      <a:pt x="259" y="365"/>
                      <a:pt x="260" y="364"/>
                    </a:cubicBezTo>
                    <a:cubicBezTo>
                      <a:pt x="261" y="365"/>
                      <a:pt x="261" y="366"/>
                      <a:pt x="259" y="368"/>
                    </a:cubicBezTo>
                    <a:cubicBezTo>
                      <a:pt x="262" y="367"/>
                      <a:pt x="264" y="366"/>
                      <a:pt x="267" y="366"/>
                    </a:cubicBezTo>
                    <a:cubicBezTo>
                      <a:pt x="269" y="365"/>
                      <a:pt x="265" y="366"/>
                      <a:pt x="267" y="364"/>
                    </a:cubicBezTo>
                    <a:cubicBezTo>
                      <a:pt x="269" y="363"/>
                      <a:pt x="270" y="364"/>
                      <a:pt x="271" y="363"/>
                    </a:cubicBezTo>
                    <a:cubicBezTo>
                      <a:pt x="270" y="365"/>
                      <a:pt x="267" y="368"/>
                      <a:pt x="265" y="367"/>
                    </a:cubicBezTo>
                    <a:cubicBezTo>
                      <a:pt x="263" y="368"/>
                      <a:pt x="263" y="370"/>
                      <a:pt x="262" y="369"/>
                    </a:cubicBezTo>
                    <a:cubicBezTo>
                      <a:pt x="262" y="371"/>
                      <a:pt x="256" y="373"/>
                      <a:pt x="259" y="374"/>
                    </a:cubicBezTo>
                    <a:cubicBezTo>
                      <a:pt x="260" y="373"/>
                      <a:pt x="256" y="374"/>
                      <a:pt x="259" y="373"/>
                    </a:cubicBezTo>
                    <a:cubicBezTo>
                      <a:pt x="260" y="374"/>
                      <a:pt x="261" y="373"/>
                      <a:pt x="262" y="374"/>
                    </a:cubicBezTo>
                    <a:cubicBezTo>
                      <a:pt x="265" y="372"/>
                      <a:pt x="270" y="369"/>
                      <a:pt x="274" y="370"/>
                    </a:cubicBezTo>
                    <a:cubicBezTo>
                      <a:pt x="275" y="369"/>
                      <a:pt x="274" y="369"/>
                      <a:pt x="274" y="368"/>
                    </a:cubicBezTo>
                    <a:cubicBezTo>
                      <a:pt x="282" y="366"/>
                      <a:pt x="286" y="362"/>
                      <a:pt x="292" y="362"/>
                    </a:cubicBezTo>
                    <a:cubicBezTo>
                      <a:pt x="293" y="364"/>
                      <a:pt x="290" y="365"/>
                      <a:pt x="290" y="367"/>
                    </a:cubicBezTo>
                    <a:cubicBezTo>
                      <a:pt x="287" y="367"/>
                      <a:pt x="291" y="364"/>
                      <a:pt x="291" y="364"/>
                    </a:cubicBezTo>
                    <a:cubicBezTo>
                      <a:pt x="289" y="363"/>
                      <a:pt x="286" y="368"/>
                      <a:pt x="285" y="365"/>
                    </a:cubicBezTo>
                    <a:cubicBezTo>
                      <a:pt x="283" y="365"/>
                      <a:pt x="284" y="366"/>
                      <a:pt x="282" y="367"/>
                    </a:cubicBezTo>
                    <a:cubicBezTo>
                      <a:pt x="280" y="368"/>
                      <a:pt x="283" y="367"/>
                      <a:pt x="283" y="368"/>
                    </a:cubicBezTo>
                    <a:cubicBezTo>
                      <a:pt x="280" y="368"/>
                      <a:pt x="279" y="368"/>
                      <a:pt x="275" y="371"/>
                    </a:cubicBezTo>
                    <a:cubicBezTo>
                      <a:pt x="276" y="372"/>
                      <a:pt x="278" y="371"/>
                      <a:pt x="279" y="371"/>
                    </a:cubicBezTo>
                    <a:cubicBezTo>
                      <a:pt x="278" y="373"/>
                      <a:pt x="276" y="375"/>
                      <a:pt x="274" y="374"/>
                    </a:cubicBezTo>
                    <a:cubicBezTo>
                      <a:pt x="273" y="375"/>
                      <a:pt x="276" y="375"/>
                      <a:pt x="274" y="376"/>
                    </a:cubicBezTo>
                    <a:cubicBezTo>
                      <a:pt x="272" y="376"/>
                      <a:pt x="269" y="378"/>
                      <a:pt x="266" y="377"/>
                    </a:cubicBezTo>
                    <a:cubicBezTo>
                      <a:pt x="264" y="379"/>
                      <a:pt x="268" y="377"/>
                      <a:pt x="268" y="379"/>
                    </a:cubicBezTo>
                    <a:cubicBezTo>
                      <a:pt x="268" y="380"/>
                      <a:pt x="266" y="377"/>
                      <a:pt x="264" y="380"/>
                    </a:cubicBezTo>
                    <a:cubicBezTo>
                      <a:pt x="263" y="379"/>
                      <a:pt x="264" y="378"/>
                      <a:pt x="264" y="378"/>
                    </a:cubicBezTo>
                    <a:cubicBezTo>
                      <a:pt x="263" y="377"/>
                      <a:pt x="263" y="381"/>
                      <a:pt x="260" y="380"/>
                    </a:cubicBezTo>
                    <a:cubicBezTo>
                      <a:pt x="261" y="378"/>
                      <a:pt x="263" y="376"/>
                      <a:pt x="265" y="375"/>
                    </a:cubicBezTo>
                    <a:cubicBezTo>
                      <a:pt x="262" y="375"/>
                      <a:pt x="261" y="377"/>
                      <a:pt x="258" y="378"/>
                    </a:cubicBezTo>
                    <a:cubicBezTo>
                      <a:pt x="259" y="379"/>
                      <a:pt x="261" y="379"/>
                      <a:pt x="258" y="379"/>
                    </a:cubicBezTo>
                    <a:cubicBezTo>
                      <a:pt x="259" y="380"/>
                      <a:pt x="259" y="381"/>
                      <a:pt x="261" y="381"/>
                    </a:cubicBezTo>
                    <a:cubicBezTo>
                      <a:pt x="257" y="382"/>
                      <a:pt x="255" y="385"/>
                      <a:pt x="251" y="385"/>
                    </a:cubicBezTo>
                    <a:cubicBezTo>
                      <a:pt x="251" y="383"/>
                      <a:pt x="257" y="383"/>
                      <a:pt x="257" y="381"/>
                    </a:cubicBezTo>
                    <a:cubicBezTo>
                      <a:pt x="256" y="380"/>
                      <a:pt x="254" y="382"/>
                      <a:pt x="254" y="383"/>
                    </a:cubicBezTo>
                    <a:cubicBezTo>
                      <a:pt x="254" y="383"/>
                      <a:pt x="253" y="383"/>
                      <a:pt x="253" y="383"/>
                    </a:cubicBezTo>
                    <a:cubicBezTo>
                      <a:pt x="253" y="382"/>
                      <a:pt x="253" y="382"/>
                      <a:pt x="252" y="383"/>
                    </a:cubicBezTo>
                    <a:cubicBezTo>
                      <a:pt x="253" y="381"/>
                      <a:pt x="255" y="380"/>
                      <a:pt x="257" y="379"/>
                    </a:cubicBezTo>
                    <a:cubicBezTo>
                      <a:pt x="256" y="378"/>
                      <a:pt x="255" y="379"/>
                      <a:pt x="254" y="378"/>
                    </a:cubicBezTo>
                    <a:cubicBezTo>
                      <a:pt x="254" y="380"/>
                      <a:pt x="251" y="382"/>
                      <a:pt x="248" y="384"/>
                    </a:cubicBezTo>
                    <a:cubicBezTo>
                      <a:pt x="248" y="385"/>
                      <a:pt x="252" y="382"/>
                      <a:pt x="251" y="384"/>
                    </a:cubicBezTo>
                    <a:cubicBezTo>
                      <a:pt x="250" y="385"/>
                      <a:pt x="249" y="384"/>
                      <a:pt x="248" y="385"/>
                    </a:cubicBezTo>
                    <a:cubicBezTo>
                      <a:pt x="249" y="386"/>
                      <a:pt x="251" y="384"/>
                      <a:pt x="251" y="386"/>
                    </a:cubicBezTo>
                    <a:cubicBezTo>
                      <a:pt x="249" y="387"/>
                      <a:pt x="249" y="386"/>
                      <a:pt x="247" y="387"/>
                    </a:cubicBezTo>
                    <a:cubicBezTo>
                      <a:pt x="247" y="386"/>
                      <a:pt x="248" y="384"/>
                      <a:pt x="246" y="384"/>
                    </a:cubicBezTo>
                    <a:cubicBezTo>
                      <a:pt x="245" y="385"/>
                      <a:pt x="246" y="386"/>
                      <a:pt x="247" y="388"/>
                    </a:cubicBezTo>
                    <a:cubicBezTo>
                      <a:pt x="244" y="388"/>
                      <a:pt x="245" y="389"/>
                      <a:pt x="243" y="390"/>
                    </a:cubicBezTo>
                    <a:cubicBezTo>
                      <a:pt x="242" y="389"/>
                      <a:pt x="243" y="388"/>
                      <a:pt x="242" y="389"/>
                    </a:cubicBezTo>
                    <a:cubicBezTo>
                      <a:pt x="242" y="388"/>
                      <a:pt x="244" y="387"/>
                      <a:pt x="245" y="387"/>
                    </a:cubicBezTo>
                    <a:cubicBezTo>
                      <a:pt x="243" y="387"/>
                      <a:pt x="244" y="387"/>
                      <a:pt x="243" y="385"/>
                    </a:cubicBezTo>
                    <a:cubicBezTo>
                      <a:pt x="246" y="385"/>
                      <a:pt x="247" y="382"/>
                      <a:pt x="246" y="380"/>
                    </a:cubicBezTo>
                    <a:cubicBezTo>
                      <a:pt x="247" y="380"/>
                      <a:pt x="249" y="380"/>
                      <a:pt x="250" y="381"/>
                    </a:cubicBezTo>
                    <a:cubicBezTo>
                      <a:pt x="254" y="380"/>
                      <a:pt x="251" y="378"/>
                      <a:pt x="256" y="377"/>
                    </a:cubicBezTo>
                    <a:cubicBezTo>
                      <a:pt x="255" y="376"/>
                      <a:pt x="254" y="375"/>
                      <a:pt x="252" y="376"/>
                    </a:cubicBezTo>
                    <a:cubicBezTo>
                      <a:pt x="254" y="373"/>
                      <a:pt x="258" y="378"/>
                      <a:pt x="260" y="375"/>
                    </a:cubicBezTo>
                    <a:cubicBezTo>
                      <a:pt x="257" y="374"/>
                      <a:pt x="250" y="373"/>
                      <a:pt x="248" y="378"/>
                    </a:cubicBezTo>
                    <a:cubicBezTo>
                      <a:pt x="246" y="379"/>
                      <a:pt x="244" y="378"/>
                      <a:pt x="242" y="377"/>
                    </a:cubicBezTo>
                    <a:cubicBezTo>
                      <a:pt x="247" y="377"/>
                      <a:pt x="253" y="372"/>
                      <a:pt x="252" y="369"/>
                    </a:cubicBezTo>
                    <a:cubicBezTo>
                      <a:pt x="254" y="370"/>
                      <a:pt x="256" y="370"/>
                      <a:pt x="259" y="369"/>
                    </a:cubicBezTo>
                    <a:cubicBezTo>
                      <a:pt x="257" y="368"/>
                      <a:pt x="254" y="369"/>
                      <a:pt x="250" y="369"/>
                    </a:cubicBezTo>
                    <a:close/>
                    <a:moveTo>
                      <a:pt x="288" y="367"/>
                    </a:moveTo>
                    <a:cubicBezTo>
                      <a:pt x="286" y="369"/>
                      <a:pt x="286" y="369"/>
                      <a:pt x="286" y="369"/>
                    </a:cubicBezTo>
                    <a:cubicBezTo>
                      <a:pt x="286" y="367"/>
                      <a:pt x="285" y="368"/>
                      <a:pt x="284" y="367"/>
                    </a:cubicBezTo>
                    <a:cubicBezTo>
                      <a:pt x="287" y="365"/>
                      <a:pt x="287" y="366"/>
                      <a:pt x="288" y="367"/>
                    </a:cubicBezTo>
                    <a:close/>
                    <a:moveTo>
                      <a:pt x="173" y="405"/>
                    </a:moveTo>
                    <a:cubicBezTo>
                      <a:pt x="173" y="404"/>
                      <a:pt x="172" y="404"/>
                      <a:pt x="172" y="405"/>
                    </a:cubicBezTo>
                    <a:cubicBezTo>
                      <a:pt x="172" y="404"/>
                      <a:pt x="173" y="404"/>
                      <a:pt x="173" y="403"/>
                    </a:cubicBezTo>
                    <a:cubicBezTo>
                      <a:pt x="174" y="402"/>
                      <a:pt x="175" y="404"/>
                      <a:pt x="173" y="405"/>
                    </a:cubicBezTo>
                    <a:close/>
                    <a:moveTo>
                      <a:pt x="841" y="5"/>
                    </a:moveTo>
                    <a:cubicBezTo>
                      <a:pt x="840" y="6"/>
                      <a:pt x="840" y="7"/>
                      <a:pt x="838" y="8"/>
                    </a:cubicBezTo>
                    <a:cubicBezTo>
                      <a:pt x="837" y="7"/>
                      <a:pt x="840" y="6"/>
                      <a:pt x="838" y="5"/>
                    </a:cubicBezTo>
                    <a:cubicBezTo>
                      <a:pt x="840" y="5"/>
                      <a:pt x="840" y="6"/>
                      <a:pt x="841" y="5"/>
                    </a:cubicBezTo>
                    <a:close/>
                    <a:moveTo>
                      <a:pt x="928" y="30"/>
                    </a:moveTo>
                    <a:cubicBezTo>
                      <a:pt x="929" y="32"/>
                      <a:pt x="921" y="33"/>
                      <a:pt x="924" y="33"/>
                    </a:cubicBezTo>
                    <a:cubicBezTo>
                      <a:pt x="924" y="35"/>
                      <a:pt x="921" y="34"/>
                      <a:pt x="920" y="33"/>
                    </a:cubicBezTo>
                    <a:cubicBezTo>
                      <a:pt x="921" y="32"/>
                      <a:pt x="924" y="31"/>
                      <a:pt x="924" y="32"/>
                    </a:cubicBezTo>
                    <a:cubicBezTo>
                      <a:pt x="925" y="32"/>
                      <a:pt x="924" y="31"/>
                      <a:pt x="924" y="31"/>
                    </a:cubicBezTo>
                    <a:cubicBezTo>
                      <a:pt x="926" y="30"/>
                      <a:pt x="927" y="31"/>
                      <a:pt x="928" y="30"/>
                    </a:cubicBezTo>
                    <a:close/>
                    <a:moveTo>
                      <a:pt x="931" y="44"/>
                    </a:moveTo>
                    <a:cubicBezTo>
                      <a:pt x="931" y="45"/>
                      <a:pt x="927" y="46"/>
                      <a:pt x="927" y="44"/>
                    </a:cubicBezTo>
                    <a:cubicBezTo>
                      <a:pt x="929" y="43"/>
                      <a:pt x="929" y="44"/>
                      <a:pt x="931" y="44"/>
                    </a:cubicBezTo>
                    <a:close/>
                    <a:moveTo>
                      <a:pt x="989" y="57"/>
                    </a:moveTo>
                    <a:cubicBezTo>
                      <a:pt x="988" y="59"/>
                      <a:pt x="987" y="58"/>
                      <a:pt x="986" y="59"/>
                    </a:cubicBezTo>
                    <a:cubicBezTo>
                      <a:pt x="986" y="58"/>
                      <a:pt x="986" y="57"/>
                      <a:pt x="987" y="57"/>
                    </a:cubicBezTo>
                    <a:cubicBezTo>
                      <a:pt x="987" y="57"/>
                      <a:pt x="987" y="57"/>
                      <a:pt x="986" y="57"/>
                    </a:cubicBezTo>
                    <a:cubicBezTo>
                      <a:pt x="986" y="57"/>
                      <a:pt x="986" y="56"/>
                      <a:pt x="987" y="56"/>
                    </a:cubicBezTo>
                    <a:cubicBezTo>
                      <a:pt x="988" y="56"/>
                      <a:pt x="988" y="56"/>
                      <a:pt x="988" y="56"/>
                    </a:cubicBezTo>
                    <a:cubicBezTo>
                      <a:pt x="987" y="57"/>
                      <a:pt x="989" y="56"/>
                      <a:pt x="989" y="57"/>
                    </a:cubicBezTo>
                    <a:close/>
                    <a:moveTo>
                      <a:pt x="1005" y="204"/>
                    </a:moveTo>
                    <a:cubicBezTo>
                      <a:pt x="1003" y="205"/>
                      <a:pt x="1001" y="204"/>
                      <a:pt x="997" y="206"/>
                    </a:cubicBezTo>
                    <a:cubicBezTo>
                      <a:pt x="997" y="205"/>
                      <a:pt x="993" y="205"/>
                      <a:pt x="996" y="203"/>
                    </a:cubicBezTo>
                    <a:cubicBezTo>
                      <a:pt x="998" y="203"/>
                      <a:pt x="999" y="204"/>
                      <a:pt x="1000" y="205"/>
                    </a:cubicBezTo>
                    <a:cubicBezTo>
                      <a:pt x="1004" y="203"/>
                      <a:pt x="1004" y="203"/>
                      <a:pt x="1004" y="203"/>
                    </a:cubicBezTo>
                    <a:cubicBezTo>
                      <a:pt x="1004" y="204"/>
                      <a:pt x="1005" y="203"/>
                      <a:pt x="1005" y="204"/>
                    </a:cubicBezTo>
                    <a:close/>
                    <a:moveTo>
                      <a:pt x="851" y="340"/>
                    </a:moveTo>
                    <a:cubicBezTo>
                      <a:pt x="849" y="342"/>
                      <a:pt x="849" y="342"/>
                      <a:pt x="849" y="342"/>
                    </a:cubicBezTo>
                    <a:cubicBezTo>
                      <a:pt x="848" y="340"/>
                      <a:pt x="846" y="342"/>
                      <a:pt x="845" y="341"/>
                    </a:cubicBezTo>
                    <a:cubicBezTo>
                      <a:pt x="847" y="341"/>
                      <a:pt x="846" y="339"/>
                      <a:pt x="849" y="338"/>
                    </a:cubicBezTo>
                    <a:cubicBezTo>
                      <a:pt x="849" y="340"/>
                      <a:pt x="851" y="339"/>
                      <a:pt x="851" y="340"/>
                    </a:cubicBezTo>
                    <a:close/>
                    <a:moveTo>
                      <a:pt x="238" y="528"/>
                    </a:moveTo>
                    <a:cubicBezTo>
                      <a:pt x="238" y="530"/>
                      <a:pt x="235" y="530"/>
                      <a:pt x="234" y="529"/>
                    </a:cubicBezTo>
                    <a:cubicBezTo>
                      <a:pt x="237" y="527"/>
                      <a:pt x="237" y="529"/>
                      <a:pt x="238" y="528"/>
                    </a:cubicBezTo>
                    <a:close/>
                    <a:moveTo>
                      <a:pt x="44" y="609"/>
                    </a:moveTo>
                    <a:cubicBezTo>
                      <a:pt x="44" y="608"/>
                      <a:pt x="46" y="607"/>
                      <a:pt x="47" y="606"/>
                    </a:cubicBezTo>
                    <a:cubicBezTo>
                      <a:pt x="49" y="607"/>
                      <a:pt x="46" y="608"/>
                      <a:pt x="44" y="609"/>
                    </a:cubicBezTo>
                    <a:close/>
                    <a:moveTo>
                      <a:pt x="70" y="598"/>
                    </a:moveTo>
                    <a:cubicBezTo>
                      <a:pt x="72" y="596"/>
                      <a:pt x="74" y="596"/>
                      <a:pt x="76" y="595"/>
                    </a:cubicBezTo>
                    <a:cubicBezTo>
                      <a:pt x="77" y="597"/>
                      <a:pt x="77" y="597"/>
                      <a:pt x="77" y="597"/>
                    </a:cubicBezTo>
                    <a:cubicBezTo>
                      <a:pt x="74" y="598"/>
                      <a:pt x="72" y="598"/>
                      <a:pt x="70" y="598"/>
                    </a:cubicBezTo>
                    <a:close/>
                    <a:moveTo>
                      <a:pt x="93" y="574"/>
                    </a:moveTo>
                    <a:cubicBezTo>
                      <a:pt x="96" y="572"/>
                      <a:pt x="95" y="574"/>
                      <a:pt x="99" y="571"/>
                    </a:cubicBezTo>
                    <a:cubicBezTo>
                      <a:pt x="100" y="572"/>
                      <a:pt x="96" y="573"/>
                      <a:pt x="97" y="574"/>
                    </a:cubicBezTo>
                    <a:cubicBezTo>
                      <a:pt x="98" y="575"/>
                      <a:pt x="101" y="571"/>
                      <a:pt x="101" y="573"/>
                    </a:cubicBezTo>
                    <a:cubicBezTo>
                      <a:pt x="99" y="575"/>
                      <a:pt x="97" y="575"/>
                      <a:pt x="95" y="577"/>
                    </a:cubicBezTo>
                    <a:cubicBezTo>
                      <a:pt x="93" y="576"/>
                      <a:pt x="94" y="575"/>
                      <a:pt x="93" y="574"/>
                    </a:cubicBezTo>
                    <a:close/>
                    <a:moveTo>
                      <a:pt x="103" y="571"/>
                    </a:moveTo>
                    <a:cubicBezTo>
                      <a:pt x="104" y="571"/>
                      <a:pt x="105" y="570"/>
                      <a:pt x="107" y="569"/>
                    </a:cubicBezTo>
                    <a:cubicBezTo>
                      <a:pt x="107" y="571"/>
                      <a:pt x="103" y="574"/>
                      <a:pt x="103" y="571"/>
                    </a:cubicBezTo>
                    <a:close/>
                    <a:moveTo>
                      <a:pt x="112" y="577"/>
                    </a:moveTo>
                    <a:cubicBezTo>
                      <a:pt x="111" y="576"/>
                      <a:pt x="116" y="573"/>
                      <a:pt x="116" y="574"/>
                    </a:cubicBezTo>
                    <a:cubicBezTo>
                      <a:pt x="117" y="575"/>
                      <a:pt x="113" y="576"/>
                      <a:pt x="112" y="577"/>
                    </a:cubicBezTo>
                    <a:close/>
                    <a:moveTo>
                      <a:pt x="125" y="575"/>
                    </a:moveTo>
                    <a:cubicBezTo>
                      <a:pt x="125" y="573"/>
                      <a:pt x="129" y="572"/>
                      <a:pt x="131" y="572"/>
                    </a:cubicBezTo>
                    <a:cubicBezTo>
                      <a:pt x="132" y="575"/>
                      <a:pt x="126" y="575"/>
                      <a:pt x="125" y="575"/>
                    </a:cubicBezTo>
                    <a:close/>
                    <a:moveTo>
                      <a:pt x="114" y="552"/>
                    </a:moveTo>
                    <a:cubicBezTo>
                      <a:pt x="115" y="551"/>
                      <a:pt x="119" y="550"/>
                      <a:pt x="120" y="551"/>
                    </a:cubicBezTo>
                    <a:cubicBezTo>
                      <a:pt x="118" y="551"/>
                      <a:pt x="116" y="554"/>
                      <a:pt x="114" y="552"/>
                    </a:cubicBezTo>
                    <a:close/>
                    <a:moveTo>
                      <a:pt x="111" y="530"/>
                    </a:moveTo>
                    <a:cubicBezTo>
                      <a:pt x="112" y="529"/>
                      <a:pt x="111" y="528"/>
                      <a:pt x="110" y="527"/>
                    </a:cubicBezTo>
                    <a:cubicBezTo>
                      <a:pt x="114" y="525"/>
                      <a:pt x="115" y="526"/>
                      <a:pt x="116" y="524"/>
                    </a:cubicBezTo>
                    <a:cubicBezTo>
                      <a:pt x="119" y="523"/>
                      <a:pt x="124" y="526"/>
                      <a:pt x="119" y="528"/>
                    </a:cubicBezTo>
                    <a:cubicBezTo>
                      <a:pt x="119" y="526"/>
                      <a:pt x="114" y="531"/>
                      <a:pt x="111" y="530"/>
                    </a:cubicBezTo>
                    <a:close/>
                    <a:moveTo>
                      <a:pt x="126" y="548"/>
                    </a:moveTo>
                    <a:cubicBezTo>
                      <a:pt x="126" y="547"/>
                      <a:pt x="129" y="546"/>
                      <a:pt x="130" y="545"/>
                    </a:cubicBezTo>
                    <a:cubicBezTo>
                      <a:pt x="131" y="547"/>
                      <a:pt x="127" y="548"/>
                      <a:pt x="126" y="548"/>
                    </a:cubicBezTo>
                    <a:close/>
                    <a:moveTo>
                      <a:pt x="117" y="533"/>
                    </a:moveTo>
                    <a:cubicBezTo>
                      <a:pt x="116" y="532"/>
                      <a:pt x="120" y="531"/>
                      <a:pt x="118" y="530"/>
                    </a:cubicBezTo>
                    <a:cubicBezTo>
                      <a:pt x="119" y="530"/>
                      <a:pt x="120" y="530"/>
                      <a:pt x="122" y="529"/>
                    </a:cubicBezTo>
                    <a:cubicBezTo>
                      <a:pt x="124" y="531"/>
                      <a:pt x="119" y="533"/>
                      <a:pt x="117" y="533"/>
                    </a:cubicBezTo>
                    <a:close/>
                    <a:moveTo>
                      <a:pt x="137" y="556"/>
                    </a:moveTo>
                    <a:cubicBezTo>
                      <a:pt x="135" y="556"/>
                      <a:pt x="141" y="554"/>
                      <a:pt x="137" y="553"/>
                    </a:cubicBezTo>
                    <a:cubicBezTo>
                      <a:pt x="139" y="552"/>
                      <a:pt x="141" y="553"/>
                      <a:pt x="143" y="551"/>
                    </a:cubicBezTo>
                    <a:cubicBezTo>
                      <a:pt x="144" y="553"/>
                      <a:pt x="144" y="553"/>
                      <a:pt x="144" y="553"/>
                    </a:cubicBezTo>
                    <a:cubicBezTo>
                      <a:pt x="146" y="551"/>
                      <a:pt x="146" y="550"/>
                      <a:pt x="149" y="550"/>
                    </a:cubicBezTo>
                    <a:cubicBezTo>
                      <a:pt x="150" y="549"/>
                      <a:pt x="150" y="549"/>
                      <a:pt x="150" y="548"/>
                    </a:cubicBezTo>
                    <a:cubicBezTo>
                      <a:pt x="152" y="548"/>
                      <a:pt x="150" y="550"/>
                      <a:pt x="151" y="550"/>
                    </a:cubicBezTo>
                    <a:cubicBezTo>
                      <a:pt x="141" y="555"/>
                      <a:pt x="141" y="555"/>
                      <a:pt x="141" y="555"/>
                    </a:cubicBezTo>
                    <a:cubicBezTo>
                      <a:pt x="140" y="552"/>
                      <a:pt x="139" y="554"/>
                      <a:pt x="137" y="556"/>
                    </a:cubicBezTo>
                    <a:close/>
                    <a:moveTo>
                      <a:pt x="132" y="544"/>
                    </a:moveTo>
                    <a:cubicBezTo>
                      <a:pt x="134" y="543"/>
                      <a:pt x="135" y="543"/>
                      <a:pt x="136" y="543"/>
                    </a:cubicBezTo>
                    <a:cubicBezTo>
                      <a:pt x="136" y="544"/>
                      <a:pt x="136" y="545"/>
                      <a:pt x="134" y="546"/>
                    </a:cubicBezTo>
                    <a:cubicBezTo>
                      <a:pt x="133" y="545"/>
                      <a:pt x="133" y="545"/>
                      <a:pt x="132" y="544"/>
                    </a:cubicBezTo>
                    <a:close/>
                    <a:moveTo>
                      <a:pt x="138" y="542"/>
                    </a:moveTo>
                    <a:cubicBezTo>
                      <a:pt x="140" y="539"/>
                      <a:pt x="148" y="538"/>
                      <a:pt x="151" y="534"/>
                    </a:cubicBezTo>
                    <a:cubicBezTo>
                      <a:pt x="154" y="533"/>
                      <a:pt x="154" y="533"/>
                      <a:pt x="157" y="533"/>
                    </a:cubicBezTo>
                    <a:cubicBezTo>
                      <a:pt x="158" y="535"/>
                      <a:pt x="154" y="535"/>
                      <a:pt x="153" y="535"/>
                    </a:cubicBezTo>
                    <a:cubicBezTo>
                      <a:pt x="152" y="538"/>
                      <a:pt x="146" y="539"/>
                      <a:pt x="143" y="541"/>
                    </a:cubicBezTo>
                    <a:cubicBezTo>
                      <a:pt x="141" y="540"/>
                      <a:pt x="140" y="542"/>
                      <a:pt x="138" y="542"/>
                    </a:cubicBezTo>
                    <a:close/>
                    <a:moveTo>
                      <a:pt x="147" y="535"/>
                    </a:moveTo>
                    <a:cubicBezTo>
                      <a:pt x="145" y="533"/>
                      <a:pt x="151" y="532"/>
                      <a:pt x="152" y="532"/>
                    </a:cubicBezTo>
                    <a:cubicBezTo>
                      <a:pt x="152" y="534"/>
                      <a:pt x="149" y="533"/>
                      <a:pt x="147" y="535"/>
                    </a:cubicBezTo>
                    <a:close/>
                    <a:moveTo>
                      <a:pt x="151" y="523"/>
                    </a:moveTo>
                    <a:cubicBezTo>
                      <a:pt x="154" y="521"/>
                      <a:pt x="152" y="524"/>
                      <a:pt x="155" y="524"/>
                    </a:cubicBezTo>
                    <a:cubicBezTo>
                      <a:pt x="154" y="524"/>
                      <a:pt x="152" y="525"/>
                      <a:pt x="151" y="525"/>
                    </a:cubicBezTo>
                    <a:cubicBezTo>
                      <a:pt x="150" y="525"/>
                      <a:pt x="152" y="524"/>
                      <a:pt x="152" y="525"/>
                    </a:cubicBezTo>
                    <a:cubicBezTo>
                      <a:pt x="153" y="524"/>
                      <a:pt x="152" y="523"/>
                      <a:pt x="151" y="523"/>
                    </a:cubicBezTo>
                    <a:close/>
                    <a:moveTo>
                      <a:pt x="156" y="526"/>
                    </a:moveTo>
                    <a:cubicBezTo>
                      <a:pt x="155" y="525"/>
                      <a:pt x="158" y="524"/>
                      <a:pt x="159" y="524"/>
                    </a:cubicBezTo>
                    <a:cubicBezTo>
                      <a:pt x="159" y="523"/>
                      <a:pt x="158" y="523"/>
                      <a:pt x="158" y="523"/>
                    </a:cubicBezTo>
                    <a:cubicBezTo>
                      <a:pt x="161" y="520"/>
                      <a:pt x="159" y="526"/>
                      <a:pt x="156" y="526"/>
                    </a:cubicBezTo>
                    <a:close/>
                    <a:moveTo>
                      <a:pt x="164" y="526"/>
                    </a:moveTo>
                    <a:cubicBezTo>
                      <a:pt x="167" y="526"/>
                      <a:pt x="161" y="528"/>
                      <a:pt x="164" y="527"/>
                    </a:cubicBezTo>
                    <a:cubicBezTo>
                      <a:pt x="163" y="528"/>
                      <a:pt x="160" y="528"/>
                      <a:pt x="159" y="529"/>
                    </a:cubicBezTo>
                    <a:cubicBezTo>
                      <a:pt x="159" y="529"/>
                      <a:pt x="160" y="528"/>
                      <a:pt x="161" y="528"/>
                    </a:cubicBezTo>
                    <a:cubicBezTo>
                      <a:pt x="161" y="527"/>
                      <a:pt x="161" y="527"/>
                      <a:pt x="161" y="526"/>
                    </a:cubicBezTo>
                    <a:cubicBezTo>
                      <a:pt x="161" y="525"/>
                      <a:pt x="162" y="528"/>
                      <a:pt x="164" y="526"/>
                    </a:cubicBezTo>
                    <a:close/>
                    <a:moveTo>
                      <a:pt x="171" y="541"/>
                    </a:moveTo>
                    <a:cubicBezTo>
                      <a:pt x="170" y="540"/>
                      <a:pt x="171" y="539"/>
                      <a:pt x="171" y="538"/>
                    </a:cubicBezTo>
                    <a:cubicBezTo>
                      <a:pt x="173" y="537"/>
                      <a:pt x="175" y="537"/>
                      <a:pt x="176" y="539"/>
                    </a:cubicBezTo>
                    <a:lnTo>
                      <a:pt x="171" y="541"/>
                    </a:lnTo>
                    <a:close/>
                    <a:moveTo>
                      <a:pt x="174" y="536"/>
                    </a:moveTo>
                    <a:cubicBezTo>
                      <a:pt x="179" y="535"/>
                      <a:pt x="185" y="534"/>
                      <a:pt x="190" y="532"/>
                    </a:cubicBezTo>
                    <a:cubicBezTo>
                      <a:pt x="187" y="535"/>
                      <a:pt x="180" y="535"/>
                      <a:pt x="177" y="538"/>
                    </a:cubicBezTo>
                    <a:cubicBezTo>
                      <a:pt x="178" y="535"/>
                      <a:pt x="174" y="538"/>
                      <a:pt x="174" y="536"/>
                    </a:cubicBezTo>
                    <a:close/>
                    <a:moveTo>
                      <a:pt x="160" y="488"/>
                    </a:moveTo>
                    <a:cubicBezTo>
                      <a:pt x="160" y="487"/>
                      <a:pt x="160" y="487"/>
                      <a:pt x="160" y="486"/>
                    </a:cubicBezTo>
                    <a:cubicBezTo>
                      <a:pt x="162" y="485"/>
                      <a:pt x="164" y="484"/>
                      <a:pt x="164" y="486"/>
                    </a:cubicBezTo>
                    <a:cubicBezTo>
                      <a:pt x="163" y="486"/>
                      <a:pt x="162" y="487"/>
                      <a:pt x="160" y="488"/>
                    </a:cubicBezTo>
                    <a:close/>
                    <a:moveTo>
                      <a:pt x="190" y="530"/>
                    </a:moveTo>
                    <a:cubicBezTo>
                      <a:pt x="193" y="529"/>
                      <a:pt x="192" y="530"/>
                      <a:pt x="195" y="528"/>
                    </a:cubicBezTo>
                    <a:cubicBezTo>
                      <a:pt x="196" y="530"/>
                      <a:pt x="190" y="531"/>
                      <a:pt x="190" y="530"/>
                    </a:cubicBezTo>
                    <a:close/>
                    <a:moveTo>
                      <a:pt x="188" y="525"/>
                    </a:moveTo>
                    <a:cubicBezTo>
                      <a:pt x="187" y="524"/>
                      <a:pt x="191" y="522"/>
                      <a:pt x="192" y="522"/>
                    </a:cubicBezTo>
                    <a:cubicBezTo>
                      <a:pt x="192" y="523"/>
                      <a:pt x="190" y="524"/>
                      <a:pt x="188" y="525"/>
                    </a:cubicBezTo>
                    <a:close/>
                    <a:moveTo>
                      <a:pt x="164" y="484"/>
                    </a:moveTo>
                    <a:cubicBezTo>
                      <a:pt x="167" y="483"/>
                      <a:pt x="168" y="483"/>
                      <a:pt x="170" y="482"/>
                    </a:cubicBezTo>
                    <a:cubicBezTo>
                      <a:pt x="170" y="483"/>
                      <a:pt x="169" y="483"/>
                      <a:pt x="169" y="484"/>
                    </a:cubicBezTo>
                    <a:cubicBezTo>
                      <a:pt x="171" y="484"/>
                      <a:pt x="176" y="482"/>
                      <a:pt x="175" y="484"/>
                    </a:cubicBezTo>
                    <a:cubicBezTo>
                      <a:pt x="174" y="485"/>
                      <a:pt x="173" y="484"/>
                      <a:pt x="172" y="483"/>
                    </a:cubicBezTo>
                    <a:cubicBezTo>
                      <a:pt x="171" y="485"/>
                      <a:pt x="170" y="485"/>
                      <a:pt x="167" y="487"/>
                    </a:cubicBezTo>
                    <a:cubicBezTo>
                      <a:pt x="166" y="485"/>
                      <a:pt x="167" y="485"/>
                      <a:pt x="169" y="485"/>
                    </a:cubicBezTo>
                    <a:cubicBezTo>
                      <a:pt x="168" y="483"/>
                      <a:pt x="164" y="487"/>
                      <a:pt x="164" y="484"/>
                    </a:cubicBezTo>
                    <a:close/>
                    <a:moveTo>
                      <a:pt x="166" y="482"/>
                    </a:moveTo>
                    <a:cubicBezTo>
                      <a:pt x="166" y="482"/>
                      <a:pt x="167" y="481"/>
                      <a:pt x="167" y="481"/>
                    </a:cubicBezTo>
                    <a:cubicBezTo>
                      <a:pt x="171" y="479"/>
                      <a:pt x="171" y="482"/>
                      <a:pt x="175" y="480"/>
                    </a:cubicBezTo>
                    <a:cubicBezTo>
                      <a:pt x="175" y="481"/>
                      <a:pt x="173" y="481"/>
                      <a:pt x="173" y="482"/>
                    </a:cubicBezTo>
                    <a:cubicBezTo>
                      <a:pt x="170" y="483"/>
                      <a:pt x="171" y="480"/>
                      <a:pt x="166" y="482"/>
                    </a:cubicBezTo>
                    <a:close/>
                    <a:moveTo>
                      <a:pt x="144" y="437"/>
                    </a:moveTo>
                    <a:cubicBezTo>
                      <a:pt x="143" y="435"/>
                      <a:pt x="145" y="436"/>
                      <a:pt x="143" y="435"/>
                    </a:cubicBezTo>
                    <a:cubicBezTo>
                      <a:pt x="145" y="434"/>
                      <a:pt x="145" y="434"/>
                      <a:pt x="145" y="434"/>
                    </a:cubicBezTo>
                    <a:cubicBezTo>
                      <a:pt x="145" y="434"/>
                      <a:pt x="145" y="434"/>
                      <a:pt x="146" y="434"/>
                    </a:cubicBezTo>
                    <a:cubicBezTo>
                      <a:pt x="145" y="435"/>
                      <a:pt x="146" y="436"/>
                      <a:pt x="144" y="437"/>
                    </a:cubicBezTo>
                    <a:close/>
                    <a:moveTo>
                      <a:pt x="177" y="482"/>
                    </a:moveTo>
                    <a:cubicBezTo>
                      <a:pt x="178" y="479"/>
                      <a:pt x="185" y="477"/>
                      <a:pt x="188" y="476"/>
                    </a:cubicBezTo>
                    <a:cubicBezTo>
                      <a:pt x="187" y="480"/>
                      <a:pt x="182" y="479"/>
                      <a:pt x="177" y="482"/>
                    </a:cubicBezTo>
                    <a:close/>
                    <a:moveTo>
                      <a:pt x="201" y="515"/>
                    </a:moveTo>
                    <a:cubicBezTo>
                      <a:pt x="201" y="511"/>
                      <a:pt x="208" y="508"/>
                      <a:pt x="212" y="507"/>
                    </a:cubicBezTo>
                    <a:cubicBezTo>
                      <a:pt x="213" y="509"/>
                      <a:pt x="211" y="510"/>
                      <a:pt x="210" y="512"/>
                    </a:cubicBezTo>
                    <a:cubicBezTo>
                      <a:pt x="206" y="513"/>
                      <a:pt x="204" y="514"/>
                      <a:pt x="201" y="515"/>
                    </a:cubicBezTo>
                    <a:close/>
                    <a:moveTo>
                      <a:pt x="155" y="434"/>
                    </a:moveTo>
                    <a:cubicBezTo>
                      <a:pt x="155" y="431"/>
                      <a:pt x="162" y="429"/>
                      <a:pt x="164" y="428"/>
                    </a:cubicBezTo>
                    <a:cubicBezTo>
                      <a:pt x="164" y="431"/>
                      <a:pt x="156" y="433"/>
                      <a:pt x="155" y="434"/>
                    </a:cubicBezTo>
                    <a:close/>
                    <a:moveTo>
                      <a:pt x="191" y="476"/>
                    </a:moveTo>
                    <a:cubicBezTo>
                      <a:pt x="190" y="474"/>
                      <a:pt x="191" y="476"/>
                      <a:pt x="189" y="477"/>
                    </a:cubicBezTo>
                    <a:cubicBezTo>
                      <a:pt x="189" y="474"/>
                      <a:pt x="192" y="475"/>
                      <a:pt x="193" y="473"/>
                    </a:cubicBezTo>
                    <a:cubicBezTo>
                      <a:pt x="194" y="473"/>
                      <a:pt x="193" y="475"/>
                      <a:pt x="191" y="476"/>
                    </a:cubicBezTo>
                    <a:close/>
                    <a:moveTo>
                      <a:pt x="214" y="508"/>
                    </a:moveTo>
                    <a:cubicBezTo>
                      <a:pt x="213" y="507"/>
                      <a:pt x="213" y="507"/>
                      <a:pt x="213" y="507"/>
                    </a:cubicBezTo>
                    <a:cubicBezTo>
                      <a:pt x="215" y="505"/>
                      <a:pt x="216" y="507"/>
                      <a:pt x="217" y="507"/>
                    </a:cubicBezTo>
                    <a:cubicBezTo>
                      <a:pt x="216" y="507"/>
                      <a:pt x="215" y="508"/>
                      <a:pt x="214" y="508"/>
                    </a:cubicBezTo>
                    <a:close/>
                    <a:moveTo>
                      <a:pt x="195" y="474"/>
                    </a:moveTo>
                    <a:cubicBezTo>
                      <a:pt x="195" y="473"/>
                      <a:pt x="198" y="470"/>
                      <a:pt x="200" y="470"/>
                    </a:cubicBezTo>
                    <a:cubicBezTo>
                      <a:pt x="200" y="473"/>
                      <a:pt x="197" y="472"/>
                      <a:pt x="195" y="474"/>
                    </a:cubicBezTo>
                    <a:close/>
                    <a:moveTo>
                      <a:pt x="168" y="428"/>
                    </a:moveTo>
                    <a:cubicBezTo>
                      <a:pt x="168" y="427"/>
                      <a:pt x="170" y="426"/>
                      <a:pt x="172" y="425"/>
                    </a:cubicBezTo>
                    <a:cubicBezTo>
                      <a:pt x="173" y="427"/>
                      <a:pt x="170" y="427"/>
                      <a:pt x="168" y="428"/>
                    </a:cubicBezTo>
                    <a:close/>
                    <a:moveTo>
                      <a:pt x="209" y="491"/>
                    </a:moveTo>
                    <a:cubicBezTo>
                      <a:pt x="208" y="490"/>
                      <a:pt x="208" y="489"/>
                      <a:pt x="209" y="488"/>
                    </a:cubicBezTo>
                    <a:cubicBezTo>
                      <a:pt x="212" y="486"/>
                      <a:pt x="213" y="490"/>
                      <a:pt x="209" y="491"/>
                    </a:cubicBezTo>
                    <a:close/>
                    <a:moveTo>
                      <a:pt x="214" y="476"/>
                    </a:moveTo>
                    <a:cubicBezTo>
                      <a:pt x="213" y="478"/>
                      <a:pt x="210" y="479"/>
                      <a:pt x="209" y="481"/>
                    </a:cubicBezTo>
                    <a:cubicBezTo>
                      <a:pt x="207" y="482"/>
                      <a:pt x="206" y="479"/>
                      <a:pt x="204" y="480"/>
                    </a:cubicBezTo>
                    <a:cubicBezTo>
                      <a:pt x="206" y="478"/>
                      <a:pt x="209" y="476"/>
                      <a:pt x="208" y="474"/>
                    </a:cubicBezTo>
                    <a:cubicBezTo>
                      <a:pt x="206" y="476"/>
                      <a:pt x="206" y="478"/>
                      <a:pt x="202" y="480"/>
                    </a:cubicBezTo>
                    <a:cubicBezTo>
                      <a:pt x="202" y="479"/>
                      <a:pt x="202" y="478"/>
                      <a:pt x="202" y="477"/>
                    </a:cubicBezTo>
                    <a:cubicBezTo>
                      <a:pt x="204" y="476"/>
                      <a:pt x="204" y="477"/>
                      <a:pt x="206" y="476"/>
                    </a:cubicBezTo>
                    <a:cubicBezTo>
                      <a:pt x="202" y="475"/>
                      <a:pt x="211" y="471"/>
                      <a:pt x="214" y="471"/>
                    </a:cubicBezTo>
                    <a:cubicBezTo>
                      <a:pt x="215" y="473"/>
                      <a:pt x="213" y="473"/>
                      <a:pt x="211" y="474"/>
                    </a:cubicBezTo>
                    <a:cubicBezTo>
                      <a:pt x="210" y="474"/>
                      <a:pt x="211" y="475"/>
                      <a:pt x="210" y="476"/>
                    </a:cubicBezTo>
                    <a:cubicBezTo>
                      <a:pt x="211" y="476"/>
                      <a:pt x="213" y="474"/>
                      <a:pt x="214" y="474"/>
                    </a:cubicBezTo>
                    <a:cubicBezTo>
                      <a:pt x="217" y="474"/>
                      <a:pt x="215" y="476"/>
                      <a:pt x="217" y="475"/>
                    </a:cubicBezTo>
                    <a:cubicBezTo>
                      <a:pt x="218" y="476"/>
                      <a:pt x="214" y="476"/>
                      <a:pt x="214" y="476"/>
                    </a:cubicBezTo>
                    <a:close/>
                    <a:moveTo>
                      <a:pt x="151" y="372"/>
                    </a:moveTo>
                    <a:cubicBezTo>
                      <a:pt x="151" y="371"/>
                      <a:pt x="152" y="370"/>
                      <a:pt x="151" y="370"/>
                    </a:cubicBezTo>
                    <a:cubicBezTo>
                      <a:pt x="151" y="369"/>
                      <a:pt x="153" y="369"/>
                      <a:pt x="154" y="368"/>
                    </a:cubicBezTo>
                    <a:cubicBezTo>
                      <a:pt x="156" y="368"/>
                      <a:pt x="151" y="371"/>
                      <a:pt x="153" y="370"/>
                    </a:cubicBezTo>
                    <a:cubicBezTo>
                      <a:pt x="154" y="371"/>
                      <a:pt x="151" y="372"/>
                      <a:pt x="151" y="372"/>
                    </a:cubicBezTo>
                    <a:close/>
                    <a:moveTo>
                      <a:pt x="217" y="468"/>
                    </a:moveTo>
                    <a:cubicBezTo>
                      <a:pt x="216" y="469"/>
                      <a:pt x="217" y="469"/>
                      <a:pt x="216" y="469"/>
                    </a:cubicBezTo>
                    <a:cubicBezTo>
                      <a:pt x="217" y="470"/>
                      <a:pt x="218" y="469"/>
                      <a:pt x="218" y="470"/>
                    </a:cubicBezTo>
                    <a:cubicBezTo>
                      <a:pt x="214" y="472"/>
                      <a:pt x="214" y="468"/>
                      <a:pt x="211" y="471"/>
                    </a:cubicBezTo>
                    <a:cubicBezTo>
                      <a:pt x="216" y="466"/>
                      <a:pt x="226" y="466"/>
                      <a:pt x="232" y="460"/>
                    </a:cubicBezTo>
                    <a:cubicBezTo>
                      <a:pt x="232" y="461"/>
                      <a:pt x="233" y="460"/>
                      <a:pt x="234" y="460"/>
                    </a:cubicBezTo>
                    <a:cubicBezTo>
                      <a:pt x="233" y="462"/>
                      <a:pt x="232" y="463"/>
                      <a:pt x="232" y="464"/>
                    </a:cubicBezTo>
                    <a:cubicBezTo>
                      <a:pt x="231" y="465"/>
                      <a:pt x="231" y="464"/>
                      <a:pt x="230" y="463"/>
                    </a:cubicBezTo>
                    <a:cubicBezTo>
                      <a:pt x="229" y="465"/>
                      <a:pt x="229" y="466"/>
                      <a:pt x="226" y="467"/>
                    </a:cubicBezTo>
                    <a:cubicBezTo>
                      <a:pt x="223" y="464"/>
                      <a:pt x="220" y="470"/>
                      <a:pt x="217" y="468"/>
                    </a:cubicBezTo>
                    <a:close/>
                    <a:moveTo>
                      <a:pt x="220" y="475"/>
                    </a:moveTo>
                    <a:cubicBezTo>
                      <a:pt x="220" y="473"/>
                      <a:pt x="219" y="474"/>
                      <a:pt x="219" y="473"/>
                    </a:cubicBezTo>
                    <a:cubicBezTo>
                      <a:pt x="222" y="474"/>
                      <a:pt x="229" y="467"/>
                      <a:pt x="231" y="467"/>
                    </a:cubicBezTo>
                    <a:cubicBezTo>
                      <a:pt x="229" y="471"/>
                      <a:pt x="222" y="472"/>
                      <a:pt x="220" y="475"/>
                    </a:cubicBezTo>
                    <a:close/>
                    <a:moveTo>
                      <a:pt x="232" y="482"/>
                    </a:moveTo>
                    <a:cubicBezTo>
                      <a:pt x="231" y="482"/>
                      <a:pt x="235" y="481"/>
                      <a:pt x="236" y="480"/>
                    </a:cubicBezTo>
                    <a:cubicBezTo>
                      <a:pt x="238" y="482"/>
                      <a:pt x="234" y="482"/>
                      <a:pt x="232" y="482"/>
                    </a:cubicBezTo>
                    <a:close/>
                    <a:moveTo>
                      <a:pt x="227" y="474"/>
                    </a:moveTo>
                    <a:cubicBezTo>
                      <a:pt x="226" y="473"/>
                      <a:pt x="226" y="473"/>
                      <a:pt x="226" y="473"/>
                    </a:cubicBezTo>
                    <a:cubicBezTo>
                      <a:pt x="230" y="471"/>
                      <a:pt x="231" y="474"/>
                      <a:pt x="227" y="474"/>
                    </a:cubicBezTo>
                    <a:close/>
                    <a:moveTo>
                      <a:pt x="167" y="367"/>
                    </a:moveTo>
                    <a:cubicBezTo>
                      <a:pt x="168" y="366"/>
                      <a:pt x="168" y="364"/>
                      <a:pt x="170" y="363"/>
                    </a:cubicBezTo>
                    <a:cubicBezTo>
                      <a:pt x="172" y="362"/>
                      <a:pt x="171" y="364"/>
                      <a:pt x="171" y="365"/>
                    </a:cubicBezTo>
                    <a:lnTo>
                      <a:pt x="167" y="367"/>
                    </a:lnTo>
                    <a:close/>
                    <a:moveTo>
                      <a:pt x="232" y="469"/>
                    </a:moveTo>
                    <a:cubicBezTo>
                      <a:pt x="231" y="471"/>
                      <a:pt x="234" y="471"/>
                      <a:pt x="233" y="472"/>
                    </a:cubicBezTo>
                    <a:cubicBezTo>
                      <a:pt x="231" y="473"/>
                      <a:pt x="229" y="470"/>
                      <a:pt x="232" y="469"/>
                    </a:cubicBezTo>
                    <a:close/>
                    <a:moveTo>
                      <a:pt x="238" y="481"/>
                    </a:moveTo>
                    <a:cubicBezTo>
                      <a:pt x="238" y="480"/>
                      <a:pt x="242" y="478"/>
                      <a:pt x="243" y="480"/>
                    </a:cubicBezTo>
                    <a:cubicBezTo>
                      <a:pt x="241" y="481"/>
                      <a:pt x="239" y="481"/>
                      <a:pt x="238" y="481"/>
                    </a:cubicBezTo>
                    <a:close/>
                    <a:moveTo>
                      <a:pt x="175" y="364"/>
                    </a:moveTo>
                    <a:cubicBezTo>
                      <a:pt x="173" y="364"/>
                      <a:pt x="175" y="362"/>
                      <a:pt x="173" y="363"/>
                    </a:cubicBezTo>
                    <a:cubicBezTo>
                      <a:pt x="172" y="362"/>
                      <a:pt x="177" y="361"/>
                      <a:pt x="176" y="360"/>
                    </a:cubicBezTo>
                    <a:cubicBezTo>
                      <a:pt x="178" y="359"/>
                      <a:pt x="178" y="361"/>
                      <a:pt x="179" y="360"/>
                    </a:cubicBezTo>
                    <a:cubicBezTo>
                      <a:pt x="181" y="359"/>
                      <a:pt x="178" y="360"/>
                      <a:pt x="179" y="358"/>
                    </a:cubicBezTo>
                    <a:cubicBezTo>
                      <a:pt x="180" y="358"/>
                      <a:pt x="181" y="358"/>
                      <a:pt x="181" y="358"/>
                    </a:cubicBezTo>
                    <a:cubicBezTo>
                      <a:pt x="181" y="358"/>
                      <a:pt x="181" y="359"/>
                      <a:pt x="182" y="360"/>
                    </a:cubicBezTo>
                    <a:cubicBezTo>
                      <a:pt x="184" y="357"/>
                      <a:pt x="182" y="358"/>
                      <a:pt x="186" y="357"/>
                    </a:cubicBezTo>
                    <a:cubicBezTo>
                      <a:pt x="187" y="358"/>
                      <a:pt x="184" y="359"/>
                      <a:pt x="183" y="360"/>
                    </a:cubicBezTo>
                    <a:cubicBezTo>
                      <a:pt x="183" y="360"/>
                      <a:pt x="184" y="360"/>
                      <a:pt x="185" y="360"/>
                    </a:cubicBezTo>
                    <a:cubicBezTo>
                      <a:pt x="184" y="362"/>
                      <a:pt x="182" y="360"/>
                      <a:pt x="179" y="362"/>
                    </a:cubicBezTo>
                    <a:cubicBezTo>
                      <a:pt x="179" y="360"/>
                      <a:pt x="177" y="363"/>
                      <a:pt x="175" y="364"/>
                    </a:cubicBezTo>
                    <a:close/>
                    <a:moveTo>
                      <a:pt x="206" y="415"/>
                    </a:moveTo>
                    <a:cubicBezTo>
                      <a:pt x="206" y="413"/>
                      <a:pt x="208" y="414"/>
                      <a:pt x="210" y="412"/>
                    </a:cubicBezTo>
                    <a:cubicBezTo>
                      <a:pt x="211" y="413"/>
                      <a:pt x="207" y="414"/>
                      <a:pt x="206" y="415"/>
                    </a:cubicBezTo>
                    <a:close/>
                    <a:moveTo>
                      <a:pt x="236" y="464"/>
                    </a:moveTo>
                    <a:cubicBezTo>
                      <a:pt x="234" y="463"/>
                      <a:pt x="238" y="462"/>
                      <a:pt x="239" y="461"/>
                    </a:cubicBezTo>
                    <a:cubicBezTo>
                      <a:pt x="239" y="462"/>
                      <a:pt x="238" y="464"/>
                      <a:pt x="236" y="464"/>
                    </a:cubicBezTo>
                    <a:close/>
                    <a:moveTo>
                      <a:pt x="234" y="456"/>
                    </a:moveTo>
                    <a:cubicBezTo>
                      <a:pt x="236" y="456"/>
                      <a:pt x="237" y="457"/>
                      <a:pt x="239" y="455"/>
                    </a:cubicBezTo>
                    <a:cubicBezTo>
                      <a:pt x="240" y="458"/>
                      <a:pt x="234" y="458"/>
                      <a:pt x="234" y="456"/>
                    </a:cubicBezTo>
                    <a:close/>
                    <a:moveTo>
                      <a:pt x="199" y="396"/>
                    </a:moveTo>
                    <a:cubicBezTo>
                      <a:pt x="198" y="395"/>
                      <a:pt x="199" y="395"/>
                      <a:pt x="200" y="395"/>
                    </a:cubicBezTo>
                    <a:cubicBezTo>
                      <a:pt x="200" y="394"/>
                      <a:pt x="199" y="394"/>
                      <a:pt x="199" y="394"/>
                    </a:cubicBezTo>
                    <a:cubicBezTo>
                      <a:pt x="199" y="393"/>
                      <a:pt x="201" y="393"/>
                      <a:pt x="202" y="393"/>
                    </a:cubicBezTo>
                    <a:cubicBezTo>
                      <a:pt x="201" y="394"/>
                      <a:pt x="200" y="395"/>
                      <a:pt x="199" y="396"/>
                    </a:cubicBezTo>
                    <a:close/>
                    <a:moveTo>
                      <a:pt x="272" y="468"/>
                    </a:moveTo>
                    <a:cubicBezTo>
                      <a:pt x="270" y="470"/>
                      <a:pt x="278" y="466"/>
                      <a:pt x="275" y="469"/>
                    </a:cubicBezTo>
                    <a:cubicBezTo>
                      <a:pt x="276" y="469"/>
                      <a:pt x="276" y="468"/>
                      <a:pt x="278" y="468"/>
                    </a:cubicBezTo>
                    <a:cubicBezTo>
                      <a:pt x="277" y="468"/>
                      <a:pt x="277" y="467"/>
                      <a:pt x="276" y="467"/>
                    </a:cubicBezTo>
                    <a:cubicBezTo>
                      <a:pt x="279" y="466"/>
                      <a:pt x="282" y="465"/>
                      <a:pt x="281" y="463"/>
                    </a:cubicBezTo>
                    <a:cubicBezTo>
                      <a:pt x="283" y="464"/>
                      <a:pt x="284" y="463"/>
                      <a:pt x="286" y="461"/>
                    </a:cubicBezTo>
                    <a:cubicBezTo>
                      <a:pt x="288" y="463"/>
                      <a:pt x="283" y="463"/>
                      <a:pt x="283" y="465"/>
                    </a:cubicBezTo>
                    <a:cubicBezTo>
                      <a:pt x="285" y="465"/>
                      <a:pt x="286" y="463"/>
                      <a:pt x="289" y="463"/>
                    </a:cubicBezTo>
                    <a:cubicBezTo>
                      <a:pt x="289" y="461"/>
                      <a:pt x="286" y="464"/>
                      <a:pt x="286" y="462"/>
                    </a:cubicBezTo>
                    <a:cubicBezTo>
                      <a:pt x="289" y="461"/>
                      <a:pt x="290" y="462"/>
                      <a:pt x="293" y="461"/>
                    </a:cubicBezTo>
                    <a:cubicBezTo>
                      <a:pt x="294" y="462"/>
                      <a:pt x="290" y="462"/>
                      <a:pt x="291" y="463"/>
                    </a:cubicBezTo>
                    <a:cubicBezTo>
                      <a:pt x="293" y="464"/>
                      <a:pt x="293" y="461"/>
                      <a:pt x="295" y="462"/>
                    </a:cubicBezTo>
                    <a:cubicBezTo>
                      <a:pt x="296" y="461"/>
                      <a:pt x="292" y="462"/>
                      <a:pt x="294" y="460"/>
                    </a:cubicBezTo>
                    <a:cubicBezTo>
                      <a:pt x="296" y="460"/>
                      <a:pt x="296" y="461"/>
                      <a:pt x="300" y="458"/>
                    </a:cubicBezTo>
                    <a:cubicBezTo>
                      <a:pt x="299" y="459"/>
                      <a:pt x="300" y="460"/>
                      <a:pt x="300" y="460"/>
                    </a:cubicBezTo>
                    <a:cubicBezTo>
                      <a:pt x="302" y="459"/>
                      <a:pt x="300" y="458"/>
                      <a:pt x="302" y="457"/>
                    </a:cubicBezTo>
                    <a:cubicBezTo>
                      <a:pt x="309" y="458"/>
                      <a:pt x="315" y="452"/>
                      <a:pt x="322" y="450"/>
                    </a:cubicBezTo>
                    <a:cubicBezTo>
                      <a:pt x="322" y="449"/>
                      <a:pt x="328" y="446"/>
                      <a:pt x="328" y="448"/>
                    </a:cubicBezTo>
                    <a:cubicBezTo>
                      <a:pt x="330" y="446"/>
                      <a:pt x="329" y="446"/>
                      <a:pt x="332" y="445"/>
                    </a:cubicBezTo>
                    <a:cubicBezTo>
                      <a:pt x="336" y="447"/>
                      <a:pt x="347" y="438"/>
                      <a:pt x="353" y="437"/>
                    </a:cubicBezTo>
                    <a:cubicBezTo>
                      <a:pt x="354" y="439"/>
                      <a:pt x="353" y="439"/>
                      <a:pt x="351" y="439"/>
                    </a:cubicBezTo>
                    <a:cubicBezTo>
                      <a:pt x="352" y="440"/>
                      <a:pt x="352" y="439"/>
                      <a:pt x="352" y="440"/>
                    </a:cubicBezTo>
                    <a:cubicBezTo>
                      <a:pt x="353" y="437"/>
                      <a:pt x="360" y="433"/>
                      <a:pt x="364" y="434"/>
                    </a:cubicBezTo>
                    <a:cubicBezTo>
                      <a:pt x="366" y="431"/>
                      <a:pt x="370" y="430"/>
                      <a:pt x="374" y="429"/>
                    </a:cubicBezTo>
                    <a:cubicBezTo>
                      <a:pt x="374" y="430"/>
                      <a:pt x="373" y="430"/>
                      <a:pt x="373" y="431"/>
                    </a:cubicBezTo>
                    <a:cubicBezTo>
                      <a:pt x="372" y="431"/>
                      <a:pt x="370" y="431"/>
                      <a:pt x="369" y="433"/>
                    </a:cubicBezTo>
                    <a:cubicBezTo>
                      <a:pt x="369" y="433"/>
                      <a:pt x="371" y="433"/>
                      <a:pt x="372" y="432"/>
                    </a:cubicBezTo>
                    <a:cubicBezTo>
                      <a:pt x="370" y="435"/>
                      <a:pt x="366" y="436"/>
                      <a:pt x="362" y="438"/>
                    </a:cubicBezTo>
                    <a:cubicBezTo>
                      <a:pt x="362" y="437"/>
                      <a:pt x="361" y="437"/>
                      <a:pt x="361" y="437"/>
                    </a:cubicBezTo>
                    <a:cubicBezTo>
                      <a:pt x="360" y="438"/>
                      <a:pt x="358" y="438"/>
                      <a:pt x="357" y="438"/>
                    </a:cubicBezTo>
                    <a:cubicBezTo>
                      <a:pt x="355" y="441"/>
                      <a:pt x="341" y="445"/>
                      <a:pt x="345" y="449"/>
                    </a:cubicBezTo>
                    <a:cubicBezTo>
                      <a:pt x="339" y="451"/>
                      <a:pt x="338" y="452"/>
                      <a:pt x="333" y="456"/>
                    </a:cubicBezTo>
                    <a:cubicBezTo>
                      <a:pt x="332" y="456"/>
                      <a:pt x="330" y="456"/>
                      <a:pt x="329" y="456"/>
                    </a:cubicBezTo>
                    <a:cubicBezTo>
                      <a:pt x="329" y="458"/>
                      <a:pt x="322" y="462"/>
                      <a:pt x="317" y="462"/>
                    </a:cubicBezTo>
                    <a:cubicBezTo>
                      <a:pt x="315" y="463"/>
                      <a:pt x="316" y="464"/>
                      <a:pt x="315" y="464"/>
                    </a:cubicBezTo>
                    <a:cubicBezTo>
                      <a:pt x="309" y="467"/>
                      <a:pt x="301" y="470"/>
                      <a:pt x="295" y="472"/>
                    </a:cubicBezTo>
                    <a:cubicBezTo>
                      <a:pt x="294" y="471"/>
                      <a:pt x="290" y="472"/>
                      <a:pt x="287" y="474"/>
                    </a:cubicBezTo>
                    <a:cubicBezTo>
                      <a:pt x="284" y="475"/>
                      <a:pt x="274" y="478"/>
                      <a:pt x="272" y="481"/>
                    </a:cubicBezTo>
                    <a:cubicBezTo>
                      <a:pt x="269" y="483"/>
                      <a:pt x="272" y="481"/>
                      <a:pt x="270" y="480"/>
                    </a:cubicBezTo>
                    <a:cubicBezTo>
                      <a:pt x="268" y="482"/>
                      <a:pt x="263" y="485"/>
                      <a:pt x="260" y="485"/>
                    </a:cubicBezTo>
                    <a:cubicBezTo>
                      <a:pt x="263" y="482"/>
                      <a:pt x="255" y="484"/>
                      <a:pt x="252" y="485"/>
                    </a:cubicBezTo>
                    <a:cubicBezTo>
                      <a:pt x="254" y="482"/>
                      <a:pt x="259" y="482"/>
                      <a:pt x="261" y="482"/>
                    </a:cubicBezTo>
                    <a:cubicBezTo>
                      <a:pt x="262" y="481"/>
                      <a:pt x="262" y="480"/>
                      <a:pt x="264" y="479"/>
                    </a:cubicBezTo>
                    <a:cubicBezTo>
                      <a:pt x="264" y="479"/>
                      <a:pt x="263" y="480"/>
                      <a:pt x="263" y="480"/>
                    </a:cubicBezTo>
                    <a:cubicBezTo>
                      <a:pt x="272" y="474"/>
                      <a:pt x="281" y="470"/>
                      <a:pt x="290" y="468"/>
                    </a:cubicBezTo>
                    <a:cubicBezTo>
                      <a:pt x="291" y="466"/>
                      <a:pt x="296" y="465"/>
                      <a:pt x="296" y="463"/>
                    </a:cubicBezTo>
                    <a:cubicBezTo>
                      <a:pt x="289" y="465"/>
                      <a:pt x="281" y="469"/>
                      <a:pt x="276" y="472"/>
                    </a:cubicBezTo>
                    <a:cubicBezTo>
                      <a:pt x="276" y="472"/>
                      <a:pt x="276" y="471"/>
                      <a:pt x="276" y="471"/>
                    </a:cubicBezTo>
                    <a:cubicBezTo>
                      <a:pt x="275" y="470"/>
                      <a:pt x="270" y="475"/>
                      <a:pt x="270" y="472"/>
                    </a:cubicBezTo>
                    <a:cubicBezTo>
                      <a:pt x="268" y="475"/>
                      <a:pt x="265" y="474"/>
                      <a:pt x="265" y="477"/>
                    </a:cubicBezTo>
                    <a:cubicBezTo>
                      <a:pt x="262" y="479"/>
                      <a:pt x="259" y="480"/>
                      <a:pt x="258" y="478"/>
                    </a:cubicBezTo>
                    <a:cubicBezTo>
                      <a:pt x="260" y="477"/>
                      <a:pt x="261" y="478"/>
                      <a:pt x="262" y="476"/>
                    </a:cubicBezTo>
                    <a:cubicBezTo>
                      <a:pt x="260" y="477"/>
                      <a:pt x="258" y="477"/>
                      <a:pt x="256" y="477"/>
                    </a:cubicBezTo>
                    <a:cubicBezTo>
                      <a:pt x="256" y="477"/>
                      <a:pt x="258" y="478"/>
                      <a:pt x="256" y="480"/>
                    </a:cubicBezTo>
                    <a:cubicBezTo>
                      <a:pt x="253" y="481"/>
                      <a:pt x="251" y="480"/>
                      <a:pt x="249" y="480"/>
                    </a:cubicBezTo>
                    <a:cubicBezTo>
                      <a:pt x="250" y="479"/>
                      <a:pt x="252" y="477"/>
                      <a:pt x="253" y="476"/>
                    </a:cubicBezTo>
                    <a:cubicBezTo>
                      <a:pt x="254" y="475"/>
                      <a:pt x="255" y="476"/>
                      <a:pt x="255" y="476"/>
                    </a:cubicBezTo>
                    <a:cubicBezTo>
                      <a:pt x="259" y="473"/>
                      <a:pt x="259" y="474"/>
                      <a:pt x="264" y="471"/>
                    </a:cubicBezTo>
                    <a:cubicBezTo>
                      <a:pt x="263" y="470"/>
                      <a:pt x="262" y="470"/>
                      <a:pt x="262" y="468"/>
                    </a:cubicBezTo>
                    <a:cubicBezTo>
                      <a:pt x="266" y="467"/>
                      <a:pt x="266" y="468"/>
                      <a:pt x="269" y="469"/>
                    </a:cubicBezTo>
                    <a:cubicBezTo>
                      <a:pt x="267" y="470"/>
                      <a:pt x="267" y="468"/>
                      <a:pt x="265" y="470"/>
                    </a:cubicBezTo>
                    <a:cubicBezTo>
                      <a:pt x="264" y="470"/>
                      <a:pt x="266" y="470"/>
                      <a:pt x="265" y="471"/>
                    </a:cubicBezTo>
                    <a:cubicBezTo>
                      <a:pt x="269" y="471"/>
                      <a:pt x="270" y="466"/>
                      <a:pt x="274" y="466"/>
                    </a:cubicBezTo>
                    <a:cubicBezTo>
                      <a:pt x="275" y="467"/>
                      <a:pt x="271" y="468"/>
                      <a:pt x="272" y="468"/>
                    </a:cubicBezTo>
                    <a:close/>
                    <a:moveTo>
                      <a:pt x="249" y="474"/>
                    </a:moveTo>
                    <a:cubicBezTo>
                      <a:pt x="250" y="473"/>
                      <a:pt x="251" y="472"/>
                      <a:pt x="254" y="471"/>
                    </a:cubicBezTo>
                    <a:cubicBezTo>
                      <a:pt x="253" y="472"/>
                      <a:pt x="251" y="474"/>
                      <a:pt x="249" y="474"/>
                    </a:cubicBezTo>
                    <a:close/>
                    <a:moveTo>
                      <a:pt x="238" y="452"/>
                    </a:moveTo>
                    <a:cubicBezTo>
                      <a:pt x="240" y="452"/>
                      <a:pt x="241" y="452"/>
                      <a:pt x="241" y="454"/>
                    </a:cubicBezTo>
                    <a:cubicBezTo>
                      <a:pt x="242" y="453"/>
                      <a:pt x="242" y="453"/>
                      <a:pt x="242" y="453"/>
                    </a:cubicBezTo>
                    <a:cubicBezTo>
                      <a:pt x="243" y="452"/>
                      <a:pt x="242" y="453"/>
                      <a:pt x="242" y="452"/>
                    </a:cubicBezTo>
                    <a:cubicBezTo>
                      <a:pt x="243" y="451"/>
                      <a:pt x="244" y="452"/>
                      <a:pt x="246" y="451"/>
                    </a:cubicBezTo>
                    <a:cubicBezTo>
                      <a:pt x="246" y="451"/>
                      <a:pt x="244" y="452"/>
                      <a:pt x="245" y="452"/>
                    </a:cubicBezTo>
                    <a:cubicBezTo>
                      <a:pt x="246" y="453"/>
                      <a:pt x="246" y="450"/>
                      <a:pt x="249" y="450"/>
                    </a:cubicBezTo>
                    <a:cubicBezTo>
                      <a:pt x="248" y="453"/>
                      <a:pt x="243" y="455"/>
                      <a:pt x="240" y="455"/>
                    </a:cubicBezTo>
                    <a:cubicBezTo>
                      <a:pt x="241" y="453"/>
                      <a:pt x="238" y="453"/>
                      <a:pt x="238" y="452"/>
                    </a:cubicBezTo>
                    <a:close/>
                    <a:moveTo>
                      <a:pt x="243" y="458"/>
                    </a:moveTo>
                    <a:cubicBezTo>
                      <a:pt x="242" y="456"/>
                      <a:pt x="249" y="454"/>
                      <a:pt x="250" y="455"/>
                    </a:cubicBezTo>
                    <a:cubicBezTo>
                      <a:pt x="247" y="456"/>
                      <a:pt x="245" y="456"/>
                      <a:pt x="243" y="458"/>
                    </a:cubicBezTo>
                    <a:close/>
                    <a:moveTo>
                      <a:pt x="253" y="473"/>
                    </a:moveTo>
                    <a:cubicBezTo>
                      <a:pt x="252" y="472"/>
                      <a:pt x="257" y="470"/>
                      <a:pt x="257" y="472"/>
                    </a:cubicBezTo>
                    <a:cubicBezTo>
                      <a:pt x="255" y="474"/>
                      <a:pt x="255" y="472"/>
                      <a:pt x="253" y="473"/>
                    </a:cubicBezTo>
                    <a:close/>
                    <a:moveTo>
                      <a:pt x="190" y="358"/>
                    </a:moveTo>
                    <a:cubicBezTo>
                      <a:pt x="188" y="359"/>
                      <a:pt x="188" y="359"/>
                      <a:pt x="187" y="359"/>
                    </a:cubicBezTo>
                    <a:cubicBezTo>
                      <a:pt x="187" y="359"/>
                      <a:pt x="188" y="358"/>
                      <a:pt x="189" y="358"/>
                    </a:cubicBezTo>
                    <a:cubicBezTo>
                      <a:pt x="190" y="357"/>
                      <a:pt x="187" y="356"/>
                      <a:pt x="191" y="355"/>
                    </a:cubicBezTo>
                    <a:cubicBezTo>
                      <a:pt x="191" y="357"/>
                      <a:pt x="191" y="357"/>
                      <a:pt x="191" y="357"/>
                    </a:cubicBezTo>
                    <a:cubicBezTo>
                      <a:pt x="190" y="357"/>
                      <a:pt x="189" y="358"/>
                      <a:pt x="190" y="358"/>
                    </a:cubicBezTo>
                    <a:close/>
                    <a:moveTo>
                      <a:pt x="254" y="471"/>
                    </a:moveTo>
                    <a:cubicBezTo>
                      <a:pt x="253" y="469"/>
                      <a:pt x="257" y="469"/>
                      <a:pt x="258" y="469"/>
                    </a:cubicBezTo>
                    <a:cubicBezTo>
                      <a:pt x="260" y="470"/>
                      <a:pt x="259" y="471"/>
                      <a:pt x="259" y="471"/>
                    </a:cubicBezTo>
                    <a:cubicBezTo>
                      <a:pt x="257" y="472"/>
                      <a:pt x="257" y="469"/>
                      <a:pt x="254" y="471"/>
                    </a:cubicBezTo>
                    <a:close/>
                    <a:moveTo>
                      <a:pt x="229" y="406"/>
                    </a:moveTo>
                    <a:cubicBezTo>
                      <a:pt x="227" y="405"/>
                      <a:pt x="224" y="406"/>
                      <a:pt x="222" y="405"/>
                    </a:cubicBezTo>
                    <a:cubicBezTo>
                      <a:pt x="222" y="405"/>
                      <a:pt x="225" y="404"/>
                      <a:pt x="226" y="403"/>
                    </a:cubicBezTo>
                    <a:cubicBezTo>
                      <a:pt x="227" y="404"/>
                      <a:pt x="228" y="404"/>
                      <a:pt x="229" y="405"/>
                    </a:cubicBezTo>
                    <a:cubicBezTo>
                      <a:pt x="230" y="403"/>
                      <a:pt x="230" y="402"/>
                      <a:pt x="233" y="400"/>
                    </a:cubicBezTo>
                    <a:cubicBezTo>
                      <a:pt x="234" y="403"/>
                      <a:pt x="230" y="404"/>
                      <a:pt x="234" y="405"/>
                    </a:cubicBezTo>
                    <a:cubicBezTo>
                      <a:pt x="233" y="405"/>
                      <a:pt x="233" y="406"/>
                      <a:pt x="231" y="407"/>
                    </a:cubicBezTo>
                    <a:cubicBezTo>
                      <a:pt x="230" y="406"/>
                      <a:pt x="231" y="405"/>
                      <a:pt x="231" y="405"/>
                    </a:cubicBezTo>
                    <a:cubicBezTo>
                      <a:pt x="229" y="406"/>
                      <a:pt x="229" y="409"/>
                      <a:pt x="226" y="409"/>
                    </a:cubicBezTo>
                    <a:cubicBezTo>
                      <a:pt x="229" y="407"/>
                      <a:pt x="225" y="406"/>
                      <a:pt x="229" y="406"/>
                    </a:cubicBezTo>
                    <a:close/>
                    <a:moveTo>
                      <a:pt x="266" y="467"/>
                    </a:moveTo>
                    <a:cubicBezTo>
                      <a:pt x="265" y="466"/>
                      <a:pt x="269" y="465"/>
                      <a:pt x="271" y="464"/>
                    </a:cubicBezTo>
                    <a:cubicBezTo>
                      <a:pt x="272" y="466"/>
                      <a:pt x="268" y="467"/>
                      <a:pt x="266" y="467"/>
                    </a:cubicBezTo>
                    <a:close/>
                    <a:moveTo>
                      <a:pt x="234" y="403"/>
                    </a:moveTo>
                    <a:cubicBezTo>
                      <a:pt x="234" y="402"/>
                      <a:pt x="234" y="401"/>
                      <a:pt x="234" y="400"/>
                    </a:cubicBezTo>
                    <a:cubicBezTo>
                      <a:pt x="236" y="398"/>
                      <a:pt x="237" y="400"/>
                      <a:pt x="238" y="399"/>
                    </a:cubicBezTo>
                    <a:cubicBezTo>
                      <a:pt x="238" y="400"/>
                      <a:pt x="234" y="402"/>
                      <a:pt x="237" y="402"/>
                    </a:cubicBezTo>
                    <a:cubicBezTo>
                      <a:pt x="237" y="402"/>
                      <a:pt x="235" y="403"/>
                      <a:pt x="234" y="403"/>
                    </a:cubicBezTo>
                    <a:close/>
                    <a:moveTo>
                      <a:pt x="240" y="400"/>
                    </a:moveTo>
                    <a:cubicBezTo>
                      <a:pt x="239" y="399"/>
                      <a:pt x="242" y="398"/>
                      <a:pt x="241" y="397"/>
                    </a:cubicBezTo>
                    <a:cubicBezTo>
                      <a:pt x="242" y="396"/>
                      <a:pt x="242" y="399"/>
                      <a:pt x="244" y="397"/>
                    </a:cubicBezTo>
                    <a:cubicBezTo>
                      <a:pt x="241" y="397"/>
                      <a:pt x="244" y="395"/>
                      <a:pt x="246" y="396"/>
                    </a:cubicBezTo>
                    <a:cubicBezTo>
                      <a:pt x="245" y="398"/>
                      <a:pt x="242" y="399"/>
                      <a:pt x="240" y="400"/>
                    </a:cubicBezTo>
                    <a:close/>
                    <a:moveTo>
                      <a:pt x="246" y="399"/>
                    </a:moveTo>
                    <a:cubicBezTo>
                      <a:pt x="246" y="400"/>
                      <a:pt x="245" y="400"/>
                      <a:pt x="243" y="401"/>
                    </a:cubicBezTo>
                    <a:cubicBezTo>
                      <a:pt x="242" y="400"/>
                      <a:pt x="242" y="400"/>
                      <a:pt x="242" y="400"/>
                    </a:cubicBezTo>
                    <a:cubicBezTo>
                      <a:pt x="243" y="399"/>
                      <a:pt x="244" y="399"/>
                      <a:pt x="244" y="399"/>
                    </a:cubicBezTo>
                    <a:cubicBezTo>
                      <a:pt x="244" y="400"/>
                      <a:pt x="244" y="400"/>
                      <a:pt x="246" y="399"/>
                    </a:cubicBezTo>
                    <a:close/>
                    <a:moveTo>
                      <a:pt x="280" y="462"/>
                    </a:moveTo>
                    <a:cubicBezTo>
                      <a:pt x="279" y="461"/>
                      <a:pt x="283" y="460"/>
                      <a:pt x="284" y="459"/>
                    </a:cubicBezTo>
                    <a:cubicBezTo>
                      <a:pt x="285" y="461"/>
                      <a:pt x="282" y="462"/>
                      <a:pt x="280" y="462"/>
                    </a:cubicBezTo>
                    <a:close/>
                    <a:moveTo>
                      <a:pt x="213" y="343"/>
                    </a:moveTo>
                    <a:cubicBezTo>
                      <a:pt x="212" y="342"/>
                      <a:pt x="213" y="341"/>
                      <a:pt x="212" y="340"/>
                    </a:cubicBezTo>
                    <a:cubicBezTo>
                      <a:pt x="214" y="339"/>
                      <a:pt x="217" y="337"/>
                      <a:pt x="219" y="338"/>
                    </a:cubicBezTo>
                    <a:cubicBezTo>
                      <a:pt x="213" y="340"/>
                      <a:pt x="215" y="341"/>
                      <a:pt x="213" y="343"/>
                    </a:cubicBezTo>
                    <a:close/>
                    <a:moveTo>
                      <a:pt x="238" y="382"/>
                    </a:moveTo>
                    <a:cubicBezTo>
                      <a:pt x="238" y="381"/>
                      <a:pt x="238" y="380"/>
                      <a:pt x="237" y="380"/>
                    </a:cubicBezTo>
                    <a:cubicBezTo>
                      <a:pt x="239" y="378"/>
                      <a:pt x="240" y="380"/>
                      <a:pt x="242" y="380"/>
                    </a:cubicBezTo>
                    <a:cubicBezTo>
                      <a:pt x="242" y="382"/>
                      <a:pt x="240" y="380"/>
                      <a:pt x="238" y="382"/>
                    </a:cubicBezTo>
                    <a:close/>
                    <a:moveTo>
                      <a:pt x="251" y="395"/>
                    </a:moveTo>
                    <a:cubicBezTo>
                      <a:pt x="250" y="394"/>
                      <a:pt x="254" y="393"/>
                      <a:pt x="254" y="392"/>
                    </a:cubicBezTo>
                    <a:cubicBezTo>
                      <a:pt x="256" y="391"/>
                      <a:pt x="254" y="393"/>
                      <a:pt x="256" y="393"/>
                    </a:cubicBezTo>
                    <a:cubicBezTo>
                      <a:pt x="257" y="392"/>
                      <a:pt x="260" y="391"/>
                      <a:pt x="262" y="390"/>
                    </a:cubicBezTo>
                    <a:cubicBezTo>
                      <a:pt x="259" y="394"/>
                      <a:pt x="255" y="394"/>
                      <a:pt x="251" y="395"/>
                    </a:cubicBezTo>
                    <a:close/>
                    <a:moveTo>
                      <a:pt x="252" y="392"/>
                    </a:moveTo>
                    <a:cubicBezTo>
                      <a:pt x="254" y="389"/>
                      <a:pt x="260" y="390"/>
                      <a:pt x="262" y="387"/>
                    </a:cubicBezTo>
                    <a:cubicBezTo>
                      <a:pt x="261" y="390"/>
                      <a:pt x="255" y="390"/>
                      <a:pt x="252" y="392"/>
                    </a:cubicBezTo>
                    <a:close/>
                    <a:moveTo>
                      <a:pt x="221" y="335"/>
                    </a:moveTo>
                    <a:cubicBezTo>
                      <a:pt x="223" y="334"/>
                      <a:pt x="223" y="336"/>
                      <a:pt x="225" y="336"/>
                    </a:cubicBezTo>
                    <a:cubicBezTo>
                      <a:pt x="224" y="337"/>
                      <a:pt x="220" y="337"/>
                      <a:pt x="221" y="335"/>
                    </a:cubicBezTo>
                    <a:close/>
                    <a:moveTo>
                      <a:pt x="246" y="361"/>
                    </a:moveTo>
                    <a:cubicBezTo>
                      <a:pt x="251" y="361"/>
                      <a:pt x="249" y="362"/>
                      <a:pt x="254" y="361"/>
                    </a:cubicBezTo>
                    <a:cubicBezTo>
                      <a:pt x="250" y="363"/>
                      <a:pt x="247" y="364"/>
                      <a:pt x="246" y="361"/>
                    </a:cubicBezTo>
                    <a:close/>
                    <a:moveTo>
                      <a:pt x="266" y="390"/>
                    </a:moveTo>
                    <a:cubicBezTo>
                      <a:pt x="266" y="388"/>
                      <a:pt x="270" y="386"/>
                      <a:pt x="271" y="384"/>
                    </a:cubicBezTo>
                    <a:cubicBezTo>
                      <a:pt x="272" y="386"/>
                      <a:pt x="275" y="384"/>
                      <a:pt x="280" y="382"/>
                    </a:cubicBezTo>
                    <a:cubicBezTo>
                      <a:pt x="280" y="383"/>
                      <a:pt x="279" y="383"/>
                      <a:pt x="280" y="384"/>
                    </a:cubicBezTo>
                    <a:cubicBezTo>
                      <a:pt x="278" y="385"/>
                      <a:pt x="277" y="384"/>
                      <a:pt x="276" y="385"/>
                    </a:cubicBezTo>
                    <a:cubicBezTo>
                      <a:pt x="277" y="386"/>
                      <a:pt x="273" y="386"/>
                      <a:pt x="273" y="388"/>
                    </a:cubicBezTo>
                    <a:cubicBezTo>
                      <a:pt x="272" y="388"/>
                      <a:pt x="268" y="387"/>
                      <a:pt x="269" y="389"/>
                    </a:cubicBezTo>
                    <a:cubicBezTo>
                      <a:pt x="268" y="389"/>
                      <a:pt x="267" y="389"/>
                      <a:pt x="266" y="390"/>
                    </a:cubicBezTo>
                    <a:close/>
                    <a:moveTo>
                      <a:pt x="260" y="372"/>
                    </a:moveTo>
                    <a:cubicBezTo>
                      <a:pt x="263" y="371"/>
                      <a:pt x="263" y="371"/>
                      <a:pt x="263" y="371"/>
                    </a:cubicBezTo>
                    <a:cubicBezTo>
                      <a:pt x="264" y="372"/>
                      <a:pt x="261" y="374"/>
                      <a:pt x="260" y="372"/>
                    </a:cubicBezTo>
                    <a:close/>
                    <a:moveTo>
                      <a:pt x="262" y="365"/>
                    </a:moveTo>
                    <a:cubicBezTo>
                      <a:pt x="262" y="363"/>
                      <a:pt x="266" y="363"/>
                      <a:pt x="269" y="361"/>
                    </a:cubicBezTo>
                    <a:cubicBezTo>
                      <a:pt x="268" y="363"/>
                      <a:pt x="266" y="363"/>
                      <a:pt x="262" y="365"/>
                    </a:cubicBezTo>
                    <a:close/>
                    <a:moveTo>
                      <a:pt x="266" y="370"/>
                    </a:moveTo>
                    <a:cubicBezTo>
                      <a:pt x="264" y="369"/>
                      <a:pt x="268" y="368"/>
                      <a:pt x="269" y="367"/>
                    </a:cubicBezTo>
                    <a:cubicBezTo>
                      <a:pt x="270" y="368"/>
                      <a:pt x="267" y="369"/>
                      <a:pt x="266" y="370"/>
                    </a:cubicBezTo>
                    <a:close/>
                    <a:moveTo>
                      <a:pt x="283" y="381"/>
                    </a:moveTo>
                    <a:cubicBezTo>
                      <a:pt x="284" y="380"/>
                      <a:pt x="285" y="380"/>
                      <a:pt x="285" y="379"/>
                    </a:cubicBezTo>
                    <a:cubicBezTo>
                      <a:pt x="288" y="379"/>
                      <a:pt x="284" y="383"/>
                      <a:pt x="283" y="381"/>
                    </a:cubicBezTo>
                    <a:close/>
                    <a:moveTo>
                      <a:pt x="279" y="370"/>
                    </a:moveTo>
                    <a:cubicBezTo>
                      <a:pt x="279" y="368"/>
                      <a:pt x="282" y="369"/>
                      <a:pt x="283" y="370"/>
                    </a:cubicBezTo>
                    <a:cubicBezTo>
                      <a:pt x="281" y="371"/>
                      <a:pt x="280" y="370"/>
                      <a:pt x="279" y="370"/>
                    </a:cubicBezTo>
                    <a:close/>
                    <a:moveTo>
                      <a:pt x="270" y="354"/>
                    </a:moveTo>
                    <a:cubicBezTo>
                      <a:pt x="272" y="352"/>
                      <a:pt x="276" y="351"/>
                      <a:pt x="279" y="348"/>
                    </a:cubicBezTo>
                    <a:cubicBezTo>
                      <a:pt x="279" y="350"/>
                      <a:pt x="275" y="351"/>
                      <a:pt x="276" y="352"/>
                    </a:cubicBezTo>
                    <a:cubicBezTo>
                      <a:pt x="274" y="353"/>
                      <a:pt x="272" y="354"/>
                      <a:pt x="270" y="354"/>
                    </a:cubicBezTo>
                    <a:close/>
                    <a:moveTo>
                      <a:pt x="278" y="352"/>
                    </a:moveTo>
                    <a:cubicBezTo>
                      <a:pt x="279" y="351"/>
                      <a:pt x="282" y="346"/>
                      <a:pt x="284" y="349"/>
                    </a:cubicBezTo>
                    <a:cubicBezTo>
                      <a:pt x="281" y="350"/>
                      <a:pt x="281" y="351"/>
                      <a:pt x="278" y="352"/>
                    </a:cubicBezTo>
                    <a:close/>
                    <a:moveTo>
                      <a:pt x="293" y="361"/>
                    </a:moveTo>
                    <a:cubicBezTo>
                      <a:pt x="295" y="359"/>
                      <a:pt x="296" y="360"/>
                      <a:pt x="298" y="359"/>
                    </a:cubicBezTo>
                    <a:cubicBezTo>
                      <a:pt x="299" y="360"/>
                      <a:pt x="298" y="361"/>
                      <a:pt x="298" y="362"/>
                    </a:cubicBezTo>
                    <a:cubicBezTo>
                      <a:pt x="295" y="364"/>
                      <a:pt x="295" y="364"/>
                      <a:pt x="295" y="364"/>
                    </a:cubicBezTo>
                    <a:cubicBezTo>
                      <a:pt x="293" y="363"/>
                      <a:pt x="293" y="362"/>
                      <a:pt x="293" y="361"/>
                    </a:cubicBezTo>
                    <a:close/>
                    <a:moveTo>
                      <a:pt x="325" y="416"/>
                    </a:moveTo>
                    <a:cubicBezTo>
                      <a:pt x="323" y="415"/>
                      <a:pt x="326" y="414"/>
                      <a:pt x="325" y="413"/>
                    </a:cubicBezTo>
                    <a:cubicBezTo>
                      <a:pt x="327" y="413"/>
                      <a:pt x="327" y="416"/>
                      <a:pt x="325" y="416"/>
                    </a:cubicBezTo>
                    <a:close/>
                    <a:moveTo>
                      <a:pt x="328" y="413"/>
                    </a:moveTo>
                    <a:cubicBezTo>
                      <a:pt x="332" y="411"/>
                      <a:pt x="330" y="411"/>
                      <a:pt x="335" y="409"/>
                    </a:cubicBezTo>
                    <a:cubicBezTo>
                      <a:pt x="336" y="409"/>
                      <a:pt x="337" y="409"/>
                      <a:pt x="337" y="410"/>
                    </a:cubicBezTo>
                    <a:cubicBezTo>
                      <a:pt x="333" y="411"/>
                      <a:pt x="331" y="414"/>
                      <a:pt x="328" y="415"/>
                    </a:cubicBezTo>
                    <a:cubicBezTo>
                      <a:pt x="327" y="413"/>
                      <a:pt x="327" y="412"/>
                      <a:pt x="329" y="411"/>
                    </a:cubicBezTo>
                    <a:cubicBezTo>
                      <a:pt x="330" y="412"/>
                      <a:pt x="329" y="413"/>
                      <a:pt x="328" y="413"/>
                    </a:cubicBezTo>
                    <a:close/>
                    <a:moveTo>
                      <a:pt x="302" y="358"/>
                    </a:moveTo>
                    <a:cubicBezTo>
                      <a:pt x="301" y="358"/>
                      <a:pt x="301" y="357"/>
                      <a:pt x="301" y="357"/>
                    </a:cubicBezTo>
                    <a:cubicBezTo>
                      <a:pt x="302" y="356"/>
                      <a:pt x="303" y="356"/>
                      <a:pt x="304" y="356"/>
                    </a:cubicBezTo>
                    <a:cubicBezTo>
                      <a:pt x="305" y="357"/>
                      <a:pt x="302" y="357"/>
                      <a:pt x="302" y="358"/>
                    </a:cubicBezTo>
                    <a:close/>
                    <a:moveTo>
                      <a:pt x="309" y="371"/>
                    </a:moveTo>
                    <a:cubicBezTo>
                      <a:pt x="308" y="370"/>
                      <a:pt x="311" y="369"/>
                      <a:pt x="311" y="369"/>
                    </a:cubicBezTo>
                    <a:cubicBezTo>
                      <a:pt x="313" y="368"/>
                      <a:pt x="310" y="369"/>
                      <a:pt x="311" y="367"/>
                    </a:cubicBezTo>
                    <a:cubicBezTo>
                      <a:pt x="312" y="367"/>
                      <a:pt x="313" y="368"/>
                      <a:pt x="314" y="369"/>
                    </a:cubicBezTo>
                    <a:lnTo>
                      <a:pt x="309" y="371"/>
                    </a:lnTo>
                    <a:close/>
                    <a:moveTo>
                      <a:pt x="314" y="366"/>
                    </a:moveTo>
                    <a:cubicBezTo>
                      <a:pt x="312" y="367"/>
                      <a:pt x="315" y="364"/>
                      <a:pt x="316" y="365"/>
                    </a:cubicBezTo>
                    <a:cubicBezTo>
                      <a:pt x="317" y="366"/>
                      <a:pt x="317" y="367"/>
                      <a:pt x="316" y="367"/>
                    </a:cubicBezTo>
                    <a:cubicBezTo>
                      <a:pt x="317" y="368"/>
                      <a:pt x="318" y="367"/>
                      <a:pt x="319" y="366"/>
                    </a:cubicBezTo>
                    <a:cubicBezTo>
                      <a:pt x="318" y="366"/>
                      <a:pt x="318" y="365"/>
                      <a:pt x="317" y="365"/>
                    </a:cubicBezTo>
                    <a:cubicBezTo>
                      <a:pt x="317" y="364"/>
                      <a:pt x="324" y="363"/>
                      <a:pt x="321" y="365"/>
                    </a:cubicBezTo>
                    <a:cubicBezTo>
                      <a:pt x="322" y="366"/>
                      <a:pt x="324" y="363"/>
                      <a:pt x="323" y="362"/>
                    </a:cubicBezTo>
                    <a:cubicBezTo>
                      <a:pt x="323" y="362"/>
                      <a:pt x="324" y="362"/>
                      <a:pt x="325" y="362"/>
                    </a:cubicBezTo>
                    <a:cubicBezTo>
                      <a:pt x="326" y="364"/>
                      <a:pt x="324" y="363"/>
                      <a:pt x="325" y="366"/>
                    </a:cubicBezTo>
                    <a:cubicBezTo>
                      <a:pt x="322" y="368"/>
                      <a:pt x="319" y="368"/>
                      <a:pt x="315" y="369"/>
                    </a:cubicBezTo>
                    <a:cubicBezTo>
                      <a:pt x="314" y="368"/>
                      <a:pt x="316" y="365"/>
                      <a:pt x="314" y="366"/>
                    </a:cubicBezTo>
                    <a:close/>
                    <a:moveTo>
                      <a:pt x="359" y="440"/>
                    </a:moveTo>
                    <a:cubicBezTo>
                      <a:pt x="360" y="442"/>
                      <a:pt x="360" y="442"/>
                      <a:pt x="360" y="442"/>
                    </a:cubicBezTo>
                    <a:cubicBezTo>
                      <a:pt x="358" y="443"/>
                      <a:pt x="357" y="441"/>
                      <a:pt x="359" y="440"/>
                    </a:cubicBezTo>
                    <a:close/>
                    <a:moveTo>
                      <a:pt x="361" y="441"/>
                    </a:moveTo>
                    <a:cubicBezTo>
                      <a:pt x="363" y="442"/>
                      <a:pt x="363" y="440"/>
                      <a:pt x="366" y="439"/>
                    </a:cubicBezTo>
                    <a:cubicBezTo>
                      <a:pt x="365" y="441"/>
                      <a:pt x="366" y="440"/>
                      <a:pt x="367" y="441"/>
                    </a:cubicBezTo>
                    <a:cubicBezTo>
                      <a:pt x="364" y="442"/>
                      <a:pt x="362" y="443"/>
                      <a:pt x="361" y="441"/>
                    </a:cubicBezTo>
                    <a:close/>
                    <a:moveTo>
                      <a:pt x="325" y="369"/>
                    </a:moveTo>
                    <a:cubicBezTo>
                      <a:pt x="324" y="368"/>
                      <a:pt x="325" y="368"/>
                      <a:pt x="324" y="367"/>
                    </a:cubicBezTo>
                    <a:cubicBezTo>
                      <a:pt x="326" y="366"/>
                      <a:pt x="326" y="367"/>
                      <a:pt x="328" y="367"/>
                    </a:cubicBezTo>
                    <a:cubicBezTo>
                      <a:pt x="328" y="368"/>
                      <a:pt x="325" y="368"/>
                      <a:pt x="325" y="369"/>
                    </a:cubicBezTo>
                    <a:close/>
                    <a:moveTo>
                      <a:pt x="339" y="358"/>
                    </a:moveTo>
                    <a:cubicBezTo>
                      <a:pt x="339" y="358"/>
                      <a:pt x="343" y="357"/>
                      <a:pt x="343" y="358"/>
                    </a:cubicBezTo>
                    <a:cubicBezTo>
                      <a:pt x="341" y="360"/>
                      <a:pt x="341" y="358"/>
                      <a:pt x="339" y="358"/>
                    </a:cubicBezTo>
                    <a:close/>
                    <a:moveTo>
                      <a:pt x="348" y="361"/>
                    </a:moveTo>
                    <a:cubicBezTo>
                      <a:pt x="350" y="361"/>
                      <a:pt x="352" y="360"/>
                      <a:pt x="354" y="361"/>
                    </a:cubicBezTo>
                    <a:cubicBezTo>
                      <a:pt x="351" y="363"/>
                      <a:pt x="349" y="362"/>
                      <a:pt x="348" y="361"/>
                    </a:cubicBezTo>
                    <a:close/>
                    <a:moveTo>
                      <a:pt x="354" y="359"/>
                    </a:moveTo>
                    <a:cubicBezTo>
                      <a:pt x="355" y="358"/>
                      <a:pt x="356" y="359"/>
                      <a:pt x="358" y="358"/>
                    </a:cubicBezTo>
                    <a:cubicBezTo>
                      <a:pt x="357" y="359"/>
                      <a:pt x="357" y="360"/>
                      <a:pt x="355" y="361"/>
                    </a:cubicBezTo>
                    <a:cubicBezTo>
                      <a:pt x="353" y="361"/>
                      <a:pt x="355" y="360"/>
                      <a:pt x="354" y="359"/>
                    </a:cubicBezTo>
                    <a:close/>
                    <a:moveTo>
                      <a:pt x="414" y="455"/>
                    </a:moveTo>
                    <a:cubicBezTo>
                      <a:pt x="415" y="454"/>
                      <a:pt x="416" y="455"/>
                      <a:pt x="416" y="455"/>
                    </a:cubicBezTo>
                    <a:cubicBezTo>
                      <a:pt x="418" y="454"/>
                      <a:pt x="417" y="453"/>
                      <a:pt x="419" y="453"/>
                    </a:cubicBezTo>
                    <a:cubicBezTo>
                      <a:pt x="419" y="455"/>
                      <a:pt x="415" y="457"/>
                      <a:pt x="414" y="455"/>
                    </a:cubicBezTo>
                    <a:close/>
                    <a:moveTo>
                      <a:pt x="363" y="347"/>
                    </a:moveTo>
                    <a:cubicBezTo>
                      <a:pt x="362" y="345"/>
                      <a:pt x="367" y="346"/>
                      <a:pt x="367" y="348"/>
                    </a:cubicBezTo>
                    <a:cubicBezTo>
                      <a:pt x="365" y="348"/>
                      <a:pt x="365" y="345"/>
                      <a:pt x="363" y="347"/>
                    </a:cubicBezTo>
                    <a:close/>
                    <a:moveTo>
                      <a:pt x="367" y="353"/>
                    </a:moveTo>
                    <a:cubicBezTo>
                      <a:pt x="370" y="353"/>
                      <a:pt x="370" y="352"/>
                      <a:pt x="373" y="352"/>
                    </a:cubicBezTo>
                    <a:cubicBezTo>
                      <a:pt x="374" y="352"/>
                      <a:pt x="370" y="353"/>
                      <a:pt x="372" y="354"/>
                    </a:cubicBezTo>
                    <a:cubicBezTo>
                      <a:pt x="370" y="353"/>
                      <a:pt x="368" y="354"/>
                      <a:pt x="367" y="353"/>
                    </a:cubicBezTo>
                    <a:close/>
                    <a:moveTo>
                      <a:pt x="431" y="453"/>
                    </a:moveTo>
                    <a:cubicBezTo>
                      <a:pt x="429" y="451"/>
                      <a:pt x="434" y="450"/>
                      <a:pt x="434" y="452"/>
                    </a:cubicBezTo>
                    <a:cubicBezTo>
                      <a:pt x="433" y="453"/>
                      <a:pt x="432" y="452"/>
                      <a:pt x="431" y="453"/>
                    </a:cubicBezTo>
                    <a:close/>
                    <a:moveTo>
                      <a:pt x="376" y="356"/>
                    </a:moveTo>
                    <a:cubicBezTo>
                      <a:pt x="376" y="355"/>
                      <a:pt x="376" y="355"/>
                      <a:pt x="375" y="354"/>
                    </a:cubicBezTo>
                    <a:cubicBezTo>
                      <a:pt x="379" y="352"/>
                      <a:pt x="380" y="356"/>
                      <a:pt x="376" y="356"/>
                    </a:cubicBezTo>
                    <a:close/>
                    <a:moveTo>
                      <a:pt x="379" y="360"/>
                    </a:moveTo>
                    <a:cubicBezTo>
                      <a:pt x="379" y="358"/>
                      <a:pt x="382" y="358"/>
                      <a:pt x="383" y="358"/>
                    </a:cubicBezTo>
                    <a:cubicBezTo>
                      <a:pt x="383" y="359"/>
                      <a:pt x="380" y="360"/>
                      <a:pt x="379" y="360"/>
                    </a:cubicBezTo>
                    <a:close/>
                    <a:moveTo>
                      <a:pt x="393" y="374"/>
                    </a:moveTo>
                    <a:cubicBezTo>
                      <a:pt x="396" y="374"/>
                      <a:pt x="399" y="372"/>
                      <a:pt x="400" y="374"/>
                    </a:cubicBezTo>
                    <a:cubicBezTo>
                      <a:pt x="397" y="373"/>
                      <a:pt x="395" y="377"/>
                      <a:pt x="393" y="374"/>
                    </a:cubicBezTo>
                    <a:close/>
                    <a:moveTo>
                      <a:pt x="435" y="445"/>
                    </a:moveTo>
                    <a:cubicBezTo>
                      <a:pt x="437" y="445"/>
                      <a:pt x="440" y="443"/>
                      <a:pt x="440" y="446"/>
                    </a:cubicBezTo>
                    <a:cubicBezTo>
                      <a:pt x="438" y="447"/>
                      <a:pt x="436" y="447"/>
                      <a:pt x="435" y="445"/>
                    </a:cubicBezTo>
                    <a:close/>
                    <a:moveTo>
                      <a:pt x="384" y="352"/>
                    </a:moveTo>
                    <a:cubicBezTo>
                      <a:pt x="387" y="350"/>
                      <a:pt x="387" y="352"/>
                      <a:pt x="389" y="352"/>
                    </a:cubicBezTo>
                    <a:cubicBezTo>
                      <a:pt x="388" y="352"/>
                      <a:pt x="387" y="353"/>
                      <a:pt x="386" y="354"/>
                    </a:cubicBezTo>
                    <a:cubicBezTo>
                      <a:pt x="384" y="354"/>
                      <a:pt x="386" y="353"/>
                      <a:pt x="384" y="352"/>
                    </a:cubicBezTo>
                    <a:close/>
                    <a:moveTo>
                      <a:pt x="391" y="351"/>
                    </a:moveTo>
                    <a:cubicBezTo>
                      <a:pt x="390" y="349"/>
                      <a:pt x="393" y="348"/>
                      <a:pt x="395" y="347"/>
                    </a:cubicBezTo>
                    <a:cubicBezTo>
                      <a:pt x="395" y="349"/>
                      <a:pt x="392" y="350"/>
                      <a:pt x="391" y="351"/>
                    </a:cubicBezTo>
                    <a:close/>
                    <a:moveTo>
                      <a:pt x="405" y="371"/>
                    </a:moveTo>
                    <a:cubicBezTo>
                      <a:pt x="404" y="370"/>
                      <a:pt x="403" y="369"/>
                      <a:pt x="406" y="368"/>
                    </a:cubicBezTo>
                    <a:cubicBezTo>
                      <a:pt x="406" y="369"/>
                      <a:pt x="407" y="370"/>
                      <a:pt x="405" y="371"/>
                    </a:cubicBezTo>
                    <a:close/>
                    <a:moveTo>
                      <a:pt x="399" y="360"/>
                    </a:moveTo>
                    <a:cubicBezTo>
                      <a:pt x="398" y="359"/>
                      <a:pt x="402" y="358"/>
                      <a:pt x="403" y="359"/>
                    </a:cubicBezTo>
                    <a:cubicBezTo>
                      <a:pt x="403" y="359"/>
                      <a:pt x="403" y="360"/>
                      <a:pt x="401" y="361"/>
                    </a:cubicBezTo>
                    <a:cubicBezTo>
                      <a:pt x="401" y="360"/>
                      <a:pt x="401" y="359"/>
                      <a:pt x="399" y="360"/>
                    </a:cubicBezTo>
                    <a:close/>
                    <a:moveTo>
                      <a:pt x="417" y="358"/>
                    </a:moveTo>
                    <a:cubicBezTo>
                      <a:pt x="414" y="359"/>
                      <a:pt x="414" y="359"/>
                      <a:pt x="414" y="359"/>
                    </a:cubicBezTo>
                    <a:cubicBezTo>
                      <a:pt x="413" y="358"/>
                      <a:pt x="415" y="357"/>
                      <a:pt x="416" y="355"/>
                    </a:cubicBezTo>
                    <a:cubicBezTo>
                      <a:pt x="417" y="355"/>
                      <a:pt x="414" y="357"/>
                      <a:pt x="417" y="358"/>
                    </a:cubicBezTo>
                    <a:close/>
                    <a:moveTo>
                      <a:pt x="472" y="432"/>
                    </a:moveTo>
                    <a:cubicBezTo>
                      <a:pt x="472" y="431"/>
                      <a:pt x="473" y="430"/>
                      <a:pt x="474" y="430"/>
                    </a:cubicBezTo>
                    <a:cubicBezTo>
                      <a:pt x="476" y="431"/>
                      <a:pt x="473" y="432"/>
                      <a:pt x="472" y="432"/>
                    </a:cubicBezTo>
                    <a:close/>
                    <a:moveTo>
                      <a:pt x="441" y="345"/>
                    </a:moveTo>
                    <a:cubicBezTo>
                      <a:pt x="440" y="344"/>
                      <a:pt x="446" y="342"/>
                      <a:pt x="446" y="344"/>
                    </a:cubicBezTo>
                    <a:cubicBezTo>
                      <a:pt x="444" y="346"/>
                      <a:pt x="443" y="344"/>
                      <a:pt x="441" y="345"/>
                    </a:cubicBezTo>
                    <a:close/>
                    <a:moveTo>
                      <a:pt x="469" y="392"/>
                    </a:moveTo>
                    <a:cubicBezTo>
                      <a:pt x="469" y="391"/>
                      <a:pt x="470" y="390"/>
                      <a:pt x="470" y="390"/>
                    </a:cubicBezTo>
                    <a:cubicBezTo>
                      <a:pt x="471" y="390"/>
                      <a:pt x="473" y="390"/>
                      <a:pt x="475" y="389"/>
                    </a:cubicBezTo>
                    <a:cubicBezTo>
                      <a:pt x="475" y="392"/>
                      <a:pt x="471" y="391"/>
                      <a:pt x="469" y="392"/>
                    </a:cubicBezTo>
                    <a:close/>
                    <a:moveTo>
                      <a:pt x="502" y="380"/>
                    </a:moveTo>
                    <a:cubicBezTo>
                      <a:pt x="502" y="379"/>
                      <a:pt x="502" y="378"/>
                      <a:pt x="503" y="377"/>
                    </a:cubicBezTo>
                    <a:cubicBezTo>
                      <a:pt x="504" y="379"/>
                      <a:pt x="504" y="379"/>
                      <a:pt x="504" y="379"/>
                    </a:cubicBezTo>
                    <a:lnTo>
                      <a:pt x="502" y="380"/>
                    </a:lnTo>
                    <a:close/>
                    <a:moveTo>
                      <a:pt x="538" y="423"/>
                    </a:moveTo>
                    <a:cubicBezTo>
                      <a:pt x="542" y="421"/>
                      <a:pt x="544" y="421"/>
                      <a:pt x="548" y="419"/>
                    </a:cubicBezTo>
                    <a:cubicBezTo>
                      <a:pt x="549" y="420"/>
                      <a:pt x="546" y="422"/>
                      <a:pt x="545" y="422"/>
                    </a:cubicBezTo>
                    <a:cubicBezTo>
                      <a:pt x="545" y="423"/>
                      <a:pt x="546" y="422"/>
                      <a:pt x="547" y="422"/>
                    </a:cubicBezTo>
                    <a:cubicBezTo>
                      <a:pt x="544" y="423"/>
                      <a:pt x="540" y="424"/>
                      <a:pt x="538" y="423"/>
                    </a:cubicBezTo>
                    <a:close/>
                    <a:moveTo>
                      <a:pt x="594" y="416"/>
                    </a:moveTo>
                    <a:cubicBezTo>
                      <a:pt x="593" y="415"/>
                      <a:pt x="595" y="414"/>
                      <a:pt x="596" y="413"/>
                    </a:cubicBezTo>
                    <a:cubicBezTo>
                      <a:pt x="597" y="415"/>
                      <a:pt x="595" y="416"/>
                      <a:pt x="594" y="416"/>
                    </a:cubicBezTo>
                    <a:close/>
                    <a:moveTo>
                      <a:pt x="636" y="280"/>
                    </a:moveTo>
                    <a:cubicBezTo>
                      <a:pt x="637" y="281"/>
                      <a:pt x="636" y="282"/>
                      <a:pt x="636" y="282"/>
                    </a:cubicBezTo>
                    <a:cubicBezTo>
                      <a:pt x="634" y="283"/>
                      <a:pt x="633" y="281"/>
                      <a:pt x="636" y="280"/>
                    </a:cubicBezTo>
                    <a:close/>
                    <a:moveTo>
                      <a:pt x="703" y="387"/>
                    </a:moveTo>
                    <a:cubicBezTo>
                      <a:pt x="701" y="386"/>
                      <a:pt x="706" y="382"/>
                      <a:pt x="707" y="384"/>
                    </a:cubicBezTo>
                    <a:cubicBezTo>
                      <a:pt x="704" y="385"/>
                      <a:pt x="705" y="385"/>
                      <a:pt x="703" y="387"/>
                    </a:cubicBezTo>
                    <a:close/>
                    <a:moveTo>
                      <a:pt x="725" y="405"/>
                    </a:moveTo>
                    <a:cubicBezTo>
                      <a:pt x="725" y="403"/>
                      <a:pt x="723" y="402"/>
                      <a:pt x="726" y="401"/>
                    </a:cubicBezTo>
                    <a:cubicBezTo>
                      <a:pt x="727" y="402"/>
                      <a:pt x="727" y="404"/>
                      <a:pt x="725" y="405"/>
                    </a:cubicBezTo>
                    <a:close/>
                    <a:moveTo>
                      <a:pt x="788" y="365"/>
                    </a:moveTo>
                    <a:cubicBezTo>
                      <a:pt x="787" y="364"/>
                      <a:pt x="790" y="363"/>
                      <a:pt x="791" y="362"/>
                    </a:cubicBezTo>
                    <a:cubicBezTo>
                      <a:pt x="793" y="364"/>
                      <a:pt x="789" y="364"/>
                      <a:pt x="788" y="365"/>
                    </a:cubicBezTo>
                    <a:close/>
                    <a:moveTo>
                      <a:pt x="686" y="70"/>
                    </a:moveTo>
                    <a:cubicBezTo>
                      <a:pt x="683" y="72"/>
                      <a:pt x="680" y="71"/>
                      <a:pt x="679" y="74"/>
                    </a:cubicBezTo>
                    <a:cubicBezTo>
                      <a:pt x="674" y="74"/>
                      <a:pt x="681" y="69"/>
                      <a:pt x="684" y="69"/>
                    </a:cubicBezTo>
                    <a:cubicBezTo>
                      <a:pt x="683" y="69"/>
                      <a:pt x="684" y="71"/>
                      <a:pt x="685" y="69"/>
                    </a:cubicBezTo>
                    <a:cubicBezTo>
                      <a:pt x="686" y="69"/>
                      <a:pt x="685" y="70"/>
                      <a:pt x="686" y="70"/>
                    </a:cubicBezTo>
                    <a:close/>
                    <a:moveTo>
                      <a:pt x="813" y="321"/>
                    </a:moveTo>
                    <a:cubicBezTo>
                      <a:pt x="810" y="321"/>
                      <a:pt x="815" y="318"/>
                      <a:pt x="815" y="317"/>
                    </a:cubicBezTo>
                    <a:cubicBezTo>
                      <a:pt x="817" y="317"/>
                      <a:pt x="813" y="320"/>
                      <a:pt x="813" y="321"/>
                    </a:cubicBezTo>
                    <a:close/>
                    <a:moveTo>
                      <a:pt x="818" y="317"/>
                    </a:moveTo>
                    <a:cubicBezTo>
                      <a:pt x="818" y="316"/>
                      <a:pt x="816" y="317"/>
                      <a:pt x="816" y="316"/>
                    </a:cubicBezTo>
                    <a:cubicBezTo>
                      <a:pt x="823" y="312"/>
                      <a:pt x="828" y="311"/>
                      <a:pt x="834" y="307"/>
                    </a:cubicBezTo>
                    <a:cubicBezTo>
                      <a:pt x="830" y="307"/>
                      <a:pt x="836" y="305"/>
                      <a:pt x="832" y="304"/>
                    </a:cubicBezTo>
                    <a:cubicBezTo>
                      <a:pt x="830" y="305"/>
                      <a:pt x="829" y="306"/>
                      <a:pt x="829" y="307"/>
                    </a:cubicBezTo>
                    <a:cubicBezTo>
                      <a:pt x="826" y="307"/>
                      <a:pt x="828" y="305"/>
                      <a:pt x="824" y="307"/>
                    </a:cubicBezTo>
                    <a:cubicBezTo>
                      <a:pt x="824" y="305"/>
                      <a:pt x="825" y="304"/>
                      <a:pt x="825" y="303"/>
                    </a:cubicBezTo>
                    <a:cubicBezTo>
                      <a:pt x="828" y="302"/>
                      <a:pt x="825" y="304"/>
                      <a:pt x="827" y="303"/>
                    </a:cubicBezTo>
                    <a:cubicBezTo>
                      <a:pt x="828" y="304"/>
                      <a:pt x="827" y="304"/>
                      <a:pt x="828" y="305"/>
                    </a:cubicBezTo>
                    <a:cubicBezTo>
                      <a:pt x="828" y="304"/>
                      <a:pt x="831" y="302"/>
                      <a:pt x="833" y="301"/>
                    </a:cubicBezTo>
                    <a:cubicBezTo>
                      <a:pt x="833" y="304"/>
                      <a:pt x="837" y="301"/>
                      <a:pt x="835" y="304"/>
                    </a:cubicBezTo>
                    <a:cubicBezTo>
                      <a:pt x="836" y="305"/>
                      <a:pt x="838" y="303"/>
                      <a:pt x="839" y="303"/>
                    </a:cubicBezTo>
                    <a:cubicBezTo>
                      <a:pt x="839" y="303"/>
                      <a:pt x="839" y="304"/>
                      <a:pt x="839" y="305"/>
                    </a:cubicBezTo>
                    <a:cubicBezTo>
                      <a:pt x="838" y="305"/>
                      <a:pt x="836" y="305"/>
                      <a:pt x="835" y="306"/>
                    </a:cubicBezTo>
                    <a:cubicBezTo>
                      <a:pt x="836" y="307"/>
                      <a:pt x="838" y="305"/>
                      <a:pt x="839" y="306"/>
                    </a:cubicBezTo>
                    <a:cubicBezTo>
                      <a:pt x="838" y="308"/>
                      <a:pt x="836" y="308"/>
                      <a:pt x="833" y="309"/>
                    </a:cubicBezTo>
                    <a:cubicBezTo>
                      <a:pt x="835" y="309"/>
                      <a:pt x="836" y="311"/>
                      <a:pt x="840" y="309"/>
                    </a:cubicBezTo>
                    <a:cubicBezTo>
                      <a:pt x="841" y="310"/>
                      <a:pt x="839" y="311"/>
                      <a:pt x="838" y="311"/>
                    </a:cubicBezTo>
                    <a:cubicBezTo>
                      <a:pt x="838" y="313"/>
                      <a:pt x="840" y="312"/>
                      <a:pt x="839" y="313"/>
                    </a:cubicBezTo>
                    <a:cubicBezTo>
                      <a:pt x="840" y="312"/>
                      <a:pt x="842" y="311"/>
                      <a:pt x="844" y="311"/>
                    </a:cubicBezTo>
                    <a:cubicBezTo>
                      <a:pt x="844" y="312"/>
                      <a:pt x="840" y="313"/>
                      <a:pt x="843" y="314"/>
                    </a:cubicBezTo>
                    <a:cubicBezTo>
                      <a:pt x="841" y="315"/>
                      <a:pt x="841" y="314"/>
                      <a:pt x="840" y="314"/>
                    </a:cubicBezTo>
                    <a:cubicBezTo>
                      <a:pt x="839" y="314"/>
                      <a:pt x="840" y="315"/>
                      <a:pt x="840" y="315"/>
                    </a:cubicBezTo>
                    <a:cubicBezTo>
                      <a:pt x="838" y="316"/>
                      <a:pt x="838" y="315"/>
                      <a:pt x="838" y="314"/>
                    </a:cubicBezTo>
                    <a:cubicBezTo>
                      <a:pt x="837" y="315"/>
                      <a:pt x="837" y="317"/>
                      <a:pt x="835" y="316"/>
                    </a:cubicBezTo>
                    <a:cubicBezTo>
                      <a:pt x="835" y="316"/>
                      <a:pt x="836" y="315"/>
                      <a:pt x="835" y="315"/>
                    </a:cubicBezTo>
                    <a:cubicBezTo>
                      <a:pt x="831" y="315"/>
                      <a:pt x="828" y="319"/>
                      <a:pt x="822" y="320"/>
                    </a:cubicBezTo>
                    <a:cubicBezTo>
                      <a:pt x="823" y="321"/>
                      <a:pt x="825" y="320"/>
                      <a:pt x="825" y="322"/>
                    </a:cubicBezTo>
                    <a:cubicBezTo>
                      <a:pt x="823" y="323"/>
                      <a:pt x="823" y="321"/>
                      <a:pt x="820" y="323"/>
                    </a:cubicBezTo>
                    <a:cubicBezTo>
                      <a:pt x="820" y="320"/>
                      <a:pt x="817" y="322"/>
                      <a:pt x="815" y="322"/>
                    </a:cubicBezTo>
                    <a:cubicBezTo>
                      <a:pt x="814" y="320"/>
                      <a:pt x="815" y="319"/>
                      <a:pt x="818" y="317"/>
                    </a:cubicBezTo>
                    <a:close/>
                    <a:moveTo>
                      <a:pt x="820" y="308"/>
                    </a:moveTo>
                    <a:cubicBezTo>
                      <a:pt x="821" y="307"/>
                      <a:pt x="820" y="306"/>
                      <a:pt x="820" y="306"/>
                    </a:cubicBezTo>
                    <a:cubicBezTo>
                      <a:pt x="824" y="304"/>
                      <a:pt x="824" y="304"/>
                      <a:pt x="824" y="304"/>
                    </a:cubicBezTo>
                    <a:cubicBezTo>
                      <a:pt x="824" y="306"/>
                      <a:pt x="821" y="306"/>
                      <a:pt x="820" y="308"/>
                    </a:cubicBezTo>
                    <a:close/>
                    <a:moveTo>
                      <a:pt x="816" y="309"/>
                    </a:moveTo>
                    <a:cubicBezTo>
                      <a:pt x="816" y="308"/>
                      <a:pt x="817" y="308"/>
                      <a:pt x="819" y="307"/>
                    </a:cubicBezTo>
                    <a:cubicBezTo>
                      <a:pt x="819" y="308"/>
                      <a:pt x="819" y="308"/>
                      <a:pt x="819" y="308"/>
                    </a:cubicBezTo>
                    <a:cubicBezTo>
                      <a:pt x="818" y="309"/>
                      <a:pt x="817" y="308"/>
                      <a:pt x="816" y="309"/>
                    </a:cubicBezTo>
                    <a:close/>
                    <a:moveTo>
                      <a:pt x="839" y="346"/>
                    </a:moveTo>
                    <a:cubicBezTo>
                      <a:pt x="839" y="345"/>
                      <a:pt x="840" y="344"/>
                      <a:pt x="842" y="343"/>
                    </a:cubicBezTo>
                    <a:cubicBezTo>
                      <a:pt x="843" y="344"/>
                      <a:pt x="841" y="345"/>
                      <a:pt x="839" y="346"/>
                    </a:cubicBezTo>
                    <a:close/>
                    <a:moveTo>
                      <a:pt x="693" y="67"/>
                    </a:moveTo>
                    <a:cubicBezTo>
                      <a:pt x="698" y="64"/>
                      <a:pt x="702" y="61"/>
                      <a:pt x="706" y="60"/>
                    </a:cubicBezTo>
                    <a:cubicBezTo>
                      <a:pt x="705" y="63"/>
                      <a:pt x="697" y="67"/>
                      <a:pt x="693" y="67"/>
                    </a:cubicBezTo>
                    <a:close/>
                    <a:moveTo>
                      <a:pt x="830" y="321"/>
                    </a:moveTo>
                    <a:cubicBezTo>
                      <a:pt x="831" y="320"/>
                      <a:pt x="832" y="319"/>
                      <a:pt x="834" y="318"/>
                    </a:cubicBezTo>
                    <a:cubicBezTo>
                      <a:pt x="836" y="319"/>
                      <a:pt x="835" y="320"/>
                      <a:pt x="835" y="321"/>
                    </a:cubicBezTo>
                    <a:cubicBezTo>
                      <a:pt x="833" y="321"/>
                      <a:pt x="833" y="319"/>
                      <a:pt x="830" y="321"/>
                    </a:cubicBezTo>
                    <a:close/>
                    <a:moveTo>
                      <a:pt x="838" y="321"/>
                    </a:moveTo>
                    <a:cubicBezTo>
                      <a:pt x="838" y="321"/>
                      <a:pt x="838" y="320"/>
                      <a:pt x="838" y="319"/>
                    </a:cubicBezTo>
                    <a:cubicBezTo>
                      <a:pt x="840" y="318"/>
                      <a:pt x="841" y="319"/>
                      <a:pt x="843" y="318"/>
                    </a:cubicBezTo>
                    <a:cubicBezTo>
                      <a:pt x="841" y="319"/>
                      <a:pt x="840" y="321"/>
                      <a:pt x="838" y="321"/>
                    </a:cubicBezTo>
                    <a:close/>
                    <a:moveTo>
                      <a:pt x="837" y="302"/>
                    </a:moveTo>
                    <a:cubicBezTo>
                      <a:pt x="836" y="301"/>
                      <a:pt x="838" y="301"/>
                      <a:pt x="838" y="300"/>
                    </a:cubicBezTo>
                    <a:cubicBezTo>
                      <a:pt x="839" y="299"/>
                      <a:pt x="839" y="301"/>
                      <a:pt x="839" y="302"/>
                    </a:cubicBezTo>
                    <a:cubicBezTo>
                      <a:pt x="839" y="302"/>
                      <a:pt x="838" y="302"/>
                      <a:pt x="837" y="302"/>
                    </a:cubicBezTo>
                    <a:close/>
                    <a:moveTo>
                      <a:pt x="712" y="56"/>
                    </a:moveTo>
                    <a:cubicBezTo>
                      <a:pt x="711" y="55"/>
                      <a:pt x="714" y="54"/>
                      <a:pt x="715" y="54"/>
                    </a:cubicBezTo>
                    <a:cubicBezTo>
                      <a:pt x="715" y="55"/>
                      <a:pt x="713" y="56"/>
                      <a:pt x="712" y="56"/>
                    </a:cubicBezTo>
                    <a:close/>
                    <a:moveTo>
                      <a:pt x="756" y="50"/>
                    </a:moveTo>
                    <a:cubicBezTo>
                      <a:pt x="757" y="47"/>
                      <a:pt x="764" y="46"/>
                      <a:pt x="768" y="43"/>
                    </a:cubicBezTo>
                    <a:cubicBezTo>
                      <a:pt x="768" y="47"/>
                      <a:pt x="760" y="50"/>
                      <a:pt x="756" y="50"/>
                    </a:cubicBezTo>
                    <a:close/>
                    <a:moveTo>
                      <a:pt x="896" y="279"/>
                    </a:moveTo>
                    <a:cubicBezTo>
                      <a:pt x="899" y="279"/>
                      <a:pt x="903" y="274"/>
                      <a:pt x="905" y="277"/>
                    </a:cubicBezTo>
                    <a:cubicBezTo>
                      <a:pt x="903" y="278"/>
                      <a:pt x="901" y="279"/>
                      <a:pt x="902" y="280"/>
                    </a:cubicBezTo>
                    <a:cubicBezTo>
                      <a:pt x="900" y="281"/>
                      <a:pt x="900" y="281"/>
                      <a:pt x="898" y="282"/>
                    </a:cubicBezTo>
                    <a:cubicBezTo>
                      <a:pt x="898" y="280"/>
                      <a:pt x="897" y="280"/>
                      <a:pt x="896" y="279"/>
                    </a:cubicBezTo>
                    <a:close/>
                    <a:moveTo>
                      <a:pt x="771" y="37"/>
                    </a:moveTo>
                    <a:cubicBezTo>
                      <a:pt x="769" y="35"/>
                      <a:pt x="774" y="35"/>
                      <a:pt x="775" y="35"/>
                    </a:cubicBezTo>
                    <a:cubicBezTo>
                      <a:pt x="776" y="36"/>
                      <a:pt x="772" y="37"/>
                      <a:pt x="771" y="37"/>
                    </a:cubicBezTo>
                    <a:close/>
                    <a:moveTo>
                      <a:pt x="897" y="275"/>
                    </a:moveTo>
                    <a:cubicBezTo>
                      <a:pt x="897" y="274"/>
                      <a:pt x="900" y="273"/>
                      <a:pt x="901" y="272"/>
                    </a:cubicBezTo>
                    <a:cubicBezTo>
                      <a:pt x="901" y="274"/>
                      <a:pt x="898" y="275"/>
                      <a:pt x="897" y="275"/>
                    </a:cubicBezTo>
                    <a:close/>
                    <a:moveTo>
                      <a:pt x="777" y="34"/>
                    </a:moveTo>
                    <a:cubicBezTo>
                      <a:pt x="780" y="33"/>
                      <a:pt x="780" y="33"/>
                      <a:pt x="780" y="33"/>
                    </a:cubicBezTo>
                    <a:cubicBezTo>
                      <a:pt x="781" y="35"/>
                      <a:pt x="777" y="36"/>
                      <a:pt x="777" y="34"/>
                    </a:cubicBezTo>
                    <a:close/>
                    <a:moveTo>
                      <a:pt x="801" y="22"/>
                    </a:moveTo>
                    <a:cubicBezTo>
                      <a:pt x="801" y="21"/>
                      <a:pt x="805" y="19"/>
                      <a:pt x="805" y="21"/>
                    </a:cubicBezTo>
                    <a:cubicBezTo>
                      <a:pt x="804" y="23"/>
                      <a:pt x="803" y="21"/>
                      <a:pt x="801" y="22"/>
                    </a:cubicBezTo>
                    <a:close/>
                    <a:moveTo>
                      <a:pt x="812" y="31"/>
                    </a:moveTo>
                    <a:cubicBezTo>
                      <a:pt x="816" y="25"/>
                      <a:pt x="826" y="24"/>
                      <a:pt x="828" y="19"/>
                    </a:cubicBezTo>
                    <a:cubicBezTo>
                      <a:pt x="830" y="18"/>
                      <a:pt x="830" y="20"/>
                      <a:pt x="832" y="19"/>
                    </a:cubicBezTo>
                    <a:cubicBezTo>
                      <a:pt x="832" y="21"/>
                      <a:pt x="831" y="23"/>
                      <a:pt x="831" y="25"/>
                    </a:cubicBezTo>
                    <a:cubicBezTo>
                      <a:pt x="827" y="25"/>
                      <a:pt x="824" y="29"/>
                      <a:pt x="822" y="31"/>
                    </a:cubicBezTo>
                    <a:cubicBezTo>
                      <a:pt x="820" y="32"/>
                      <a:pt x="819" y="31"/>
                      <a:pt x="816" y="32"/>
                    </a:cubicBezTo>
                    <a:cubicBezTo>
                      <a:pt x="815" y="30"/>
                      <a:pt x="818" y="31"/>
                      <a:pt x="819" y="29"/>
                    </a:cubicBezTo>
                    <a:cubicBezTo>
                      <a:pt x="817" y="27"/>
                      <a:pt x="814" y="31"/>
                      <a:pt x="812" y="31"/>
                    </a:cubicBezTo>
                    <a:close/>
                    <a:moveTo>
                      <a:pt x="812" y="16"/>
                    </a:moveTo>
                    <a:cubicBezTo>
                      <a:pt x="812" y="18"/>
                      <a:pt x="813" y="17"/>
                      <a:pt x="813" y="18"/>
                    </a:cubicBezTo>
                    <a:cubicBezTo>
                      <a:pt x="814" y="18"/>
                      <a:pt x="814" y="18"/>
                      <a:pt x="814" y="18"/>
                    </a:cubicBezTo>
                    <a:cubicBezTo>
                      <a:pt x="816" y="19"/>
                      <a:pt x="806" y="19"/>
                      <a:pt x="812" y="16"/>
                    </a:cubicBezTo>
                    <a:close/>
                    <a:moveTo>
                      <a:pt x="815" y="21"/>
                    </a:moveTo>
                    <a:cubicBezTo>
                      <a:pt x="815" y="20"/>
                      <a:pt x="817" y="19"/>
                      <a:pt x="819" y="19"/>
                    </a:cubicBezTo>
                    <a:cubicBezTo>
                      <a:pt x="819" y="20"/>
                      <a:pt x="817" y="20"/>
                      <a:pt x="815" y="21"/>
                    </a:cubicBezTo>
                    <a:close/>
                    <a:moveTo>
                      <a:pt x="840" y="62"/>
                    </a:moveTo>
                    <a:cubicBezTo>
                      <a:pt x="838" y="62"/>
                      <a:pt x="841" y="61"/>
                      <a:pt x="840" y="60"/>
                    </a:cubicBezTo>
                    <a:cubicBezTo>
                      <a:pt x="841" y="60"/>
                      <a:pt x="843" y="60"/>
                      <a:pt x="843" y="61"/>
                    </a:cubicBezTo>
                    <a:cubicBezTo>
                      <a:pt x="842" y="62"/>
                      <a:pt x="840" y="60"/>
                      <a:pt x="840" y="62"/>
                    </a:cubicBezTo>
                    <a:close/>
                    <a:moveTo>
                      <a:pt x="847" y="66"/>
                    </a:moveTo>
                    <a:cubicBezTo>
                      <a:pt x="846" y="65"/>
                      <a:pt x="849" y="63"/>
                      <a:pt x="846" y="64"/>
                    </a:cubicBezTo>
                    <a:cubicBezTo>
                      <a:pt x="851" y="58"/>
                      <a:pt x="852" y="65"/>
                      <a:pt x="852" y="64"/>
                    </a:cubicBezTo>
                    <a:cubicBezTo>
                      <a:pt x="852" y="65"/>
                      <a:pt x="852" y="65"/>
                      <a:pt x="852" y="65"/>
                    </a:cubicBezTo>
                    <a:cubicBezTo>
                      <a:pt x="852" y="66"/>
                      <a:pt x="852" y="66"/>
                      <a:pt x="852" y="66"/>
                    </a:cubicBezTo>
                    <a:cubicBezTo>
                      <a:pt x="850" y="66"/>
                      <a:pt x="849" y="65"/>
                      <a:pt x="847" y="66"/>
                    </a:cubicBezTo>
                    <a:close/>
                    <a:moveTo>
                      <a:pt x="824" y="18"/>
                    </a:moveTo>
                    <a:cubicBezTo>
                      <a:pt x="823" y="17"/>
                      <a:pt x="828" y="16"/>
                      <a:pt x="828" y="15"/>
                    </a:cubicBezTo>
                    <a:cubicBezTo>
                      <a:pt x="830" y="15"/>
                      <a:pt x="827" y="18"/>
                      <a:pt x="824" y="18"/>
                    </a:cubicBezTo>
                    <a:close/>
                    <a:moveTo>
                      <a:pt x="843" y="52"/>
                    </a:moveTo>
                    <a:cubicBezTo>
                      <a:pt x="842" y="51"/>
                      <a:pt x="847" y="49"/>
                      <a:pt x="847" y="51"/>
                    </a:cubicBezTo>
                    <a:cubicBezTo>
                      <a:pt x="845" y="52"/>
                      <a:pt x="845" y="52"/>
                      <a:pt x="843" y="52"/>
                    </a:cubicBezTo>
                    <a:close/>
                    <a:moveTo>
                      <a:pt x="837" y="16"/>
                    </a:moveTo>
                    <a:cubicBezTo>
                      <a:pt x="838" y="18"/>
                      <a:pt x="839" y="19"/>
                      <a:pt x="835" y="21"/>
                    </a:cubicBezTo>
                    <a:cubicBezTo>
                      <a:pt x="838" y="19"/>
                      <a:pt x="832" y="18"/>
                      <a:pt x="837" y="16"/>
                    </a:cubicBezTo>
                    <a:close/>
                    <a:moveTo>
                      <a:pt x="829" y="8"/>
                    </a:moveTo>
                    <a:cubicBezTo>
                      <a:pt x="831" y="8"/>
                      <a:pt x="834" y="5"/>
                      <a:pt x="835" y="4"/>
                    </a:cubicBezTo>
                    <a:cubicBezTo>
                      <a:pt x="836" y="6"/>
                      <a:pt x="831" y="10"/>
                      <a:pt x="829" y="10"/>
                    </a:cubicBezTo>
                    <a:cubicBezTo>
                      <a:pt x="828" y="9"/>
                      <a:pt x="832" y="8"/>
                      <a:pt x="829" y="8"/>
                    </a:cubicBezTo>
                    <a:close/>
                    <a:moveTo>
                      <a:pt x="841" y="25"/>
                    </a:moveTo>
                    <a:cubicBezTo>
                      <a:pt x="841" y="24"/>
                      <a:pt x="842" y="24"/>
                      <a:pt x="843" y="23"/>
                    </a:cubicBezTo>
                    <a:cubicBezTo>
                      <a:pt x="844" y="25"/>
                      <a:pt x="844" y="25"/>
                      <a:pt x="844" y="25"/>
                    </a:cubicBezTo>
                    <a:cubicBezTo>
                      <a:pt x="842" y="26"/>
                      <a:pt x="843" y="24"/>
                      <a:pt x="841" y="25"/>
                    </a:cubicBezTo>
                    <a:close/>
                    <a:moveTo>
                      <a:pt x="847" y="14"/>
                    </a:moveTo>
                    <a:cubicBezTo>
                      <a:pt x="845" y="13"/>
                      <a:pt x="849" y="13"/>
                      <a:pt x="850" y="13"/>
                    </a:cubicBezTo>
                    <a:cubicBezTo>
                      <a:pt x="850" y="16"/>
                      <a:pt x="851" y="17"/>
                      <a:pt x="849" y="20"/>
                    </a:cubicBezTo>
                    <a:cubicBezTo>
                      <a:pt x="846" y="20"/>
                      <a:pt x="844" y="18"/>
                      <a:pt x="841" y="18"/>
                    </a:cubicBezTo>
                    <a:cubicBezTo>
                      <a:pt x="843" y="16"/>
                      <a:pt x="844" y="15"/>
                      <a:pt x="847" y="15"/>
                    </a:cubicBezTo>
                    <a:cubicBezTo>
                      <a:pt x="847" y="14"/>
                      <a:pt x="848" y="13"/>
                      <a:pt x="847" y="14"/>
                    </a:cubicBezTo>
                    <a:close/>
                    <a:moveTo>
                      <a:pt x="844" y="13"/>
                    </a:moveTo>
                    <a:cubicBezTo>
                      <a:pt x="842" y="13"/>
                      <a:pt x="843" y="10"/>
                      <a:pt x="843" y="10"/>
                    </a:cubicBezTo>
                    <a:cubicBezTo>
                      <a:pt x="845" y="8"/>
                      <a:pt x="846" y="9"/>
                      <a:pt x="847" y="8"/>
                    </a:cubicBezTo>
                    <a:cubicBezTo>
                      <a:pt x="847" y="10"/>
                      <a:pt x="844" y="11"/>
                      <a:pt x="844" y="13"/>
                    </a:cubicBezTo>
                    <a:close/>
                    <a:moveTo>
                      <a:pt x="857" y="37"/>
                    </a:moveTo>
                    <a:cubicBezTo>
                      <a:pt x="856" y="38"/>
                      <a:pt x="857" y="35"/>
                      <a:pt x="856" y="34"/>
                    </a:cubicBezTo>
                    <a:cubicBezTo>
                      <a:pt x="858" y="33"/>
                      <a:pt x="859" y="35"/>
                      <a:pt x="860" y="35"/>
                    </a:cubicBezTo>
                    <a:cubicBezTo>
                      <a:pt x="861" y="36"/>
                      <a:pt x="857" y="36"/>
                      <a:pt x="857" y="37"/>
                    </a:cubicBezTo>
                    <a:close/>
                    <a:moveTo>
                      <a:pt x="847" y="7"/>
                    </a:moveTo>
                    <a:cubicBezTo>
                      <a:pt x="848" y="6"/>
                      <a:pt x="846" y="6"/>
                      <a:pt x="846" y="5"/>
                    </a:cubicBezTo>
                    <a:cubicBezTo>
                      <a:pt x="848" y="4"/>
                      <a:pt x="848" y="4"/>
                      <a:pt x="848" y="4"/>
                    </a:cubicBezTo>
                    <a:cubicBezTo>
                      <a:pt x="849" y="5"/>
                      <a:pt x="847" y="7"/>
                      <a:pt x="849" y="6"/>
                    </a:cubicBezTo>
                    <a:cubicBezTo>
                      <a:pt x="850" y="6"/>
                      <a:pt x="848" y="7"/>
                      <a:pt x="847" y="7"/>
                    </a:cubicBezTo>
                    <a:close/>
                    <a:moveTo>
                      <a:pt x="963" y="230"/>
                    </a:moveTo>
                    <a:cubicBezTo>
                      <a:pt x="962" y="228"/>
                      <a:pt x="967" y="227"/>
                      <a:pt x="969" y="226"/>
                    </a:cubicBezTo>
                    <a:cubicBezTo>
                      <a:pt x="968" y="228"/>
                      <a:pt x="964" y="230"/>
                      <a:pt x="963" y="230"/>
                    </a:cubicBezTo>
                    <a:close/>
                    <a:moveTo>
                      <a:pt x="988" y="242"/>
                    </a:moveTo>
                    <a:cubicBezTo>
                      <a:pt x="987" y="241"/>
                      <a:pt x="987" y="240"/>
                      <a:pt x="987" y="239"/>
                    </a:cubicBezTo>
                    <a:cubicBezTo>
                      <a:pt x="991" y="238"/>
                      <a:pt x="991" y="239"/>
                      <a:pt x="994" y="238"/>
                    </a:cubicBezTo>
                    <a:cubicBezTo>
                      <a:pt x="994" y="240"/>
                      <a:pt x="991" y="241"/>
                      <a:pt x="988" y="242"/>
                    </a:cubicBezTo>
                    <a:close/>
                    <a:moveTo>
                      <a:pt x="999" y="250"/>
                    </a:moveTo>
                    <a:cubicBezTo>
                      <a:pt x="998" y="247"/>
                      <a:pt x="1000" y="248"/>
                      <a:pt x="1003" y="247"/>
                    </a:cubicBezTo>
                    <a:cubicBezTo>
                      <a:pt x="1003" y="249"/>
                      <a:pt x="1001" y="248"/>
                      <a:pt x="999" y="250"/>
                    </a:cubicBezTo>
                    <a:close/>
                    <a:moveTo>
                      <a:pt x="984" y="218"/>
                    </a:moveTo>
                    <a:cubicBezTo>
                      <a:pt x="987" y="216"/>
                      <a:pt x="987" y="216"/>
                      <a:pt x="987" y="216"/>
                    </a:cubicBezTo>
                    <a:cubicBezTo>
                      <a:pt x="988" y="219"/>
                      <a:pt x="988" y="218"/>
                      <a:pt x="990" y="220"/>
                    </a:cubicBezTo>
                    <a:cubicBezTo>
                      <a:pt x="988" y="221"/>
                      <a:pt x="988" y="221"/>
                      <a:pt x="988" y="221"/>
                    </a:cubicBezTo>
                    <a:cubicBezTo>
                      <a:pt x="989" y="218"/>
                      <a:pt x="986" y="219"/>
                      <a:pt x="984" y="218"/>
                    </a:cubicBezTo>
                    <a:close/>
                    <a:moveTo>
                      <a:pt x="917" y="78"/>
                    </a:moveTo>
                    <a:cubicBezTo>
                      <a:pt x="919" y="78"/>
                      <a:pt x="920" y="79"/>
                      <a:pt x="923" y="79"/>
                    </a:cubicBezTo>
                    <a:cubicBezTo>
                      <a:pt x="924" y="78"/>
                      <a:pt x="924" y="78"/>
                      <a:pt x="925" y="77"/>
                    </a:cubicBezTo>
                    <a:cubicBezTo>
                      <a:pt x="925" y="76"/>
                      <a:pt x="924" y="75"/>
                      <a:pt x="923" y="76"/>
                    </a:cubicBezTo>
                    <a:cubicBezTo>
                      <a:pt x="922" y="76"/>
                      <a:pt x="923" y="76"/>
                      <a:pt x="923" y="77"/>
                    </a:cubicBezTo>
                    <a:cubicBezTo>
                      <a:pt x="922" y="77"/>
                      <a:pt x="922" y="77"/>
                      <a:pt x="920" y="78"/>
                    </a:cubicBezTo>
                    <a:cubicBezTo>
                      <a:pt x="919" y="76"/>
                      <a:pt x="923" y="76"/>
                      <a:pt x="921" y="75"/>
                    </a:cubicBezTo>
                    <a:cubicBezTo>
                      <a:pt x="919" y="74"/>
                      <a:pt x="918" y="77"/>
                      <a:pt x="917" y="76"/>
                    </a:cubicBezTo>
                    <a:cubicBezTo>
                      <a:pt x="916" y="74"/>
                      <a:pt x="922" y="74"/>
                      <a:pt x="920" y="72"/>
                    </a:cubicBezTo>
                    <a:cubicBezTo>
                      <a:pt x="922" y="71"/>
                      <a:pt x="923" y="71"/>
                      <a:pt x="924" y="71"/>
                    </a:cubicBezTo>
                    <a:cubicBezTo>
                      <a:pt x="924" y="69"/>
                      <a:pt x="923" y="71"/>
                      <a:pt x="921" y="71"/>
                    </a:cubicBezTo>
                    <a:cubicBezTo>
                      <a:pt x="920" y="69"/>
                      <a:pt x="920" y="69"/>
                      <a:pt x="920" y="69"/>
                    </a:cubicBezTo>
                    <a:cubicBezTo>
                      <a:pt x="923" y="68"/>
                      <a:pt x="924" y="68"/>
                      <a:pt x="926" y="67"/>
                    </a:cubicBezTo>
                    <a:cubicBezTo>
                      <a:pt x="927" y="67"/>
                      <a:pt x="928" y="65"/>
                      <a:pt x="925" y="66"/>
                    </a:cubicBezTo>
                    <a:cubicBezTo>
                      <a:pt x="929" y="64"/>
                      <a:pt x="933" y="63"/>
                      <a:pt x="937" y="63"/>
                    </a:cubicBezTo>
                    <a:cubicBezTo>
                      <a:pt x="939" y="62"/>
                      <a:pt x="934" y="62"/>
                      <a:pt x="936" y="61"/>
                    </a:cubicBezTo>
                    <a:cubicBezTo>
                      <a:pt x="938" y="61"/>
                      <a:pt x="940" y="63"/>
                      <a:pt x="940" y="64"/>
                    </a:cubicBezTo>
                    <a:cubicBezTo>
                      <a:pt x="936" y="66"/>
                      <a:pt x="933" y="65"/>
                      <a:pt x="928" y="66"/>
                    </a:cubicBezTo>
                    <a:cubicBezTo>
                      <a:pt x="929" y="67"/>
                      <a:pt x="932" y="66"/>
                      <a:pt x="935" y="66"/>
                    </a:cubicBezTo>
                    <a:cubicBezTo>
                      <a:pt x="934" y="68"/>
                      <a:pt x="936" y="67"/>
                      <a:pt x="937" y="67"/>
                    </a:cubicBezTo>
                    <a:cubicBezTo>
                      <a:pt x="937" y="69"/>
                      <a:pt x="933" y="70"/>
                      <a:pt x="930" y="71"/>
                    </a:cubicBezTo>
                    <a:cubicBezTo>
                      <a:pt x="932" y="72"/>
                      <a:pt x="937" y="70"/>
                      <a:pt x="940" y="67"/>
                    </a:cubicBezTo>
                    <a:cubicBezTo>
                      <a:pt x="941" y="69"/>
                      <a:pt x="939" y="69"/>
                      <a:pt x="940" y="71"/>
                    </a:cubicBezTo>
                    <a:cubicBezTo>
                      <a:pt x="942" y="71"/>
                      <a:pt x="942" y="70"/>
                      <a:pt x="944" y="69"/>
                    </a:cubicBezTo>
                    <a:cubicBezTo>
                      <a:pt x="945" y="70"/>
                      <a:pt x="942" y="71"/>
                      <a:pt x="939" y="73"/>
                    </a:cubicBezTo>
                    <a:cubicBezTo>
                      <a:pt x="940" y="72"/>
                      <a:pt x="940" y="70"/>
                      <a:pt x="938" y="71"/>
                    </a:cubicBezTo>
                    <a:cubicBezTo>
                      <a:pt x="936" y="73"/>
                      <a:pt x="933" y="74"/>
                      <a:pt x="930" y="77"/>
                    </a:cubicBezTo>
                    <a:cubicBezTo>
                      <a:pt x="934" y="78"/>
                      <a:pt x="934" y="74"/>
                      <a:pt x="938" y="73"/>
                    </a:cubicBezTo>
                    <a:cubicBezTo>
                      <a:pt x="938" y="75"/>
                      <a:pt x="939" y="73"/>
                      <a:pt x="941" y="73"/>
                    </a:cubicBezTo>
                    <a:cubicBezTo>
                      <a:pt x="942" y="75"/>
                      <a:pt x="941" y="76"/>
                      <a:pt x="940" y="77"/>
                    </a:cubicBezTo>
                    <a:cubicBezTo>
                      <a:pt x="940" y="77"/>
                      <a:pt x="940" y="76"/>
                      <a:pt x="940" y="76"/>
                    </a:cubicBezTo>
                    <a:cubicBezTo>
                      <a:pt x="933" y="77"/>
                      <a:pt x="930" y="81"/>
                      <a:pt x="926" y="81"/>
                    </a:cubicBezTo>
                    <a:cubicBezTo>
                      <a:pt x="925" y="78"/>
                      <a:pt x="925" y="78"/>
                      <a:pt x="925" y="78"/>
                    </a:cubicBezTo>
                    <a:cubicBezTo>
                      <a:pt x="923" y="80"/>
                      <a:pt x="922" y="79"/>
                      <a:pt x="919" y="80"/>
                    </a:cubicBezTo>
                    <a:cubicBezTo>
                      <a:pt x="920" y="78"/>
                      <a:pt x="917" y="80"/>
                      <a:pt x="917" y="78"/>
                    </a:cubicBezTo>
                    <a:close/>
                    <a:moveTo>
                      <a:pt x="917" y="67"/>
                    </a:moveTo>
                    <a:cubicBezTo>
                      <a:pt x="920" y="66"/>
                      <a:pt x="921" y="66"/>
                      <a:pt x="919" y="65"/>
                    </a:cubicBezTo>
                    <a:cubicBezTo>
                      <a:pt x="921" y="64"/>
                      <a:pt x="923" y="66"/>
                      <a:pt x="923" y="63"/>
                    </a:cubicBezTo>
                    <a:cubicBezTo>
                      <a:pt x="925" y="62"/>
                      <a:pt x="926" y="64"/>
                      <a:pt x="928" y="64"/>
                    </a:cubicBezTo>
                    <a:cubicBezTo>
                      <a:pt x="926" y="65"/>
                      <a:pt x="925" y="66"/>
                      <a:pt x="923" y="67"/>
                    </a:cubicBezTo>
                    <a:cubicBezTo>
                      <a:pt x="922" y="63"/>
                      <a:pt x="918" y="70"/>
                      <a:pt x="917" y="67"/>
                    </a:cubicBezTo>
                    <a:close/>
                    <a:moveTo>
                      <a:pt x="922" y="86"/>
                    </a:moveTo>
                    <a:cubicBezTo>
                      <a:pt x="922" y="85"/>
                      <a:pt x="924" y="84"/>
                      <a:pt x="925" y="84"/>
                    </a:cubicBezTo>
                    <a:cubicBezTo>
                      <a:pt x="927" y="86"/>
                      <a:pt x="923" y="86"/>
                      <a:pt x="922" y="86"/>
                    </a:cubicBezTo>
                    <a:close/>
                    <a:moveTo>
                      <a:pt x="924" y="61"/>
                    </a:moveTo>
                    <a:cubicBezTo>
                      <a:pt x="925" y="60"/>
                      <a:pt x="929" y="60"/>
                      <a:pt x="929" y="58"/>
                    </a:cubicBezTo>
                    <a:cubicBezTo>
                      <a:pt x="931" y="56"/>
                      <a:pt x="929" y="58"/>
                      <a:pt x="931" y="58"/>
                    </a:cubicBezTo>
                    <a:cubicBezTo>
                      <a:pt x="933" y="57"/>
                      <a:pt x="937" y="55"/>
                      <a:pt x="938" y="55"/>
                    </a:cubicBezTo>
                    <a:cubicBezTo>
                      <a:pt x="940" y="56"/>
                      <a:pt x="937" y="56"/>
                      <a:pt x="936" y="57"/>
                    </a:cubicBezTo>
                    <a:cubicBezTo>
                      <a:pt x="937" y="58"/>
                      <a:pt x="940" y="57"/>
                      <a:pt x="944" y="55"/>
                    </a:cubicBezTo>
                    <a:cubicBezTo>
                      <a:pt x="944" y="57"/>
                      <a:pt x="942" y="58"/>
                      <a:pt x="943" y="59"/>
                    </a:cubicBezTo>
                    <a:cubicBezTo>
                      <a:pt x="941" y="59"/>
                      <a:pt x="942" y="58"/>
                      <a:pt x="939" y="60"/>
                    </a:cubicBezTo>
                    <a:cubicBezTo>
                      <a:pt x="938" y="59"/>
                      <a:pt x="940" y="59"/>
                      <a:pt x="940" y="58"/>
                    </a:cubicBezTo>
                    <a:cubicBezTo>
                      <a:pt x="937" y="60"/>
                      <a:pt x="934" y="63"/>
                      <a:pt x="929" y="63"/>
                    </a:cubicBezTo>
                    <a:cubicBezTo>
                      <a:pt x="932" y="61"/>
                      <a:pt x="934" y="60"/>
                      <a:pt x="936" y="58"/>
                    </a:cubicBezTo>
                    <a:cubicBezTo>
                      <a:pt x="933" y="58"/>
                      <a:pt x="926" y="64"/>
                      <a:pt x="924" y="61"/>
                    </a:cubicBezTo>
                    <a:close/>
                    <a:moveTo>
                      <a:pt x="912" y="28"/>
                    </a:moveTo>
                    <a:cubicBezTo>
                      <a:pt x="912" y="27"/>
                      <a:pt x="917" y="26"/>
                      <a:pt x="917" y="27"/>
                    </a:cubicBezTo>
                    <a:cubicBezTo>
                      <a:pt x="914" y="29"/>
                      <a:pt x="913" y="28"/>
                      <a:pt x="912" y="28"/>
                    </a:cubicBezTo>
                    <a:close/>
                    <a:moveTo>
                      <a:pt x="1000" y="196"/>
                    </a:moveTo>
                    <a:cubicBezTo>
                      <a:pt x="1002" y="195"/>
                      <a:pt x="1002" y="195"/>
                      <a:pt x="1002" y="195"/>
                    </a:cubicBezTo>
                    <a:cubicBezTo>
                      <a:pt x="1004" y="198"/>
                      <a:pt x="1004" y="198"/>
                      <a:pt x="1004" y="198"/>
                    </a:cubicBezTo>
                    <a:cubicBezTo>
                      <a:pt x="1002" y="198"/>
                      <a:pt x="1001" y="197"/>
                      <a:pt x="1000" y="196"/>
                    </a:cubicBezTo>
                    <a:close/>
                    <a:moveTo>
                      <a:pt x="920" y="30"/>
                    </a:moveTo>
                    <a:cubicBezTo>
                      <a:pt x="920" y="30"/>
                      <a:pt x="921" y="30"/>
                      <a:pt x="922" y="30"/>
                    </a:cubicBezTo>
                    <a:cubicBezTo>
                      <a:pt x="923" y="31"/>
                      <a:pt x="920" y="32"/>
                      <a:pt x="919" y="32"/>
                    </a:cubicBezTo>
                    <a:cubicBezTo>
                      <a:pt x="920" y="31"/>
                      <a:pt x="918" y="30"/>
                      <a:pt x="921" y="29"/>
                    </a:cubicBezTo>
                    <a:cubicBezTo>
                      <a:pt x="921" y="29"/>
                      <a:pt x="921" y="30"/>
                      <a:pt x="920" y="30"/>
                    </a:cubicBezTo>
                    <a:close/>
                    <a:moveTo>
                      <a:pt x="940" y="61"/>
                    </a:moveTo>
                    <a:cubicBezTo>
                      <a:pt x="942" y="60"/>
                      <a:pt x="942" y="60"/>
                      <a:pt x="942" y="60"/>
                    </a:cubicBezTo>
                    <a:cubicBezTo>
                      <a:pt x="943" y="61"/>
                      <a:pt x="943" y="61"/>
                      <a:pt x="943" y="61"/>
                    </a:cubicBezTo>
                    <a:cubicBezTo>
                      <a:pt x="941" y="63"/>
                      <a:pt x="940" y="62"/>
                      <a:pt x="940" y="61"/>
                    </a:cubicBezTo>
                    <a:close/>
                    <a:moveTo>
                      <a:pt x="922" y="27"/>
                    </a:moveTo>
                    <a:cubicBezTo>
                      <a:pt x="922" y="25"/>
                      <a:pt x="929" y="26"/>
                      <a:pt x="928" y="27"/>
                    </a:cubicBezTo>
                    <a:cubicBezTo>
                      <a:pt x="925" y="28"/>
                      <a:pt x="924" y="27"/>
                      <a:pt x="922" y="27"/>
                    </a:cubicBezTo>
                    <a:close/>
                    <a:moveTo>
                      <a:pt x="954" y="73"/>
                    </a:moveTo>
                    <a:cubicBezTo>
                      <a:pt x="953" y="71"/>
                      <a:pt x="953" y="71"/>
                      <a:pt x="953" y="71"/>
                    </a:cubicBezTo>
                    <a:cubicBezTo>
                      <a:pt x="953" y="71"/>
                      <a:pt x="954" y="71"/>
                      <a:pt x="954" y="70"/>
                    </a:cubicBezTo>
                    <a:cubicBezTo>
                      <a:pt x="955" y="70"/>
                      <a:pt x="955" y="73"/>
                      <a:pt x="954" y="73"/>
                    </a:cubicBezTo>
                    <a:close/>
                    <a:moveTo>
                      <a:pt x="944" y="44"/>
                    </a:moveTo>
                    <a:cubicBezTo>
                      <a:pt x="944" y="43"/>
                      <a:pt x="947" y="42"/>
                      <a:pt x="948" y="44"/>
                    </a:cubicBezTo>
                    <a:cubicBezTo>
                      <a:pt x="946" y="45"/>
                      <a:pt x="945" y="44"/>
                      <a:pt x="944" y="44"/>
                    </a:cubicBezTo>
                    <a:close/>
                    <a:moveTo>
                      <a:pt x="949" y="40"/>
                    </a:moveTo>
                    <a:cubicBezTo>
                      <a:pt x="951" y="39"/>
                      <a:pt x="952" y="39"/>
                      <a:pt x="953" y="39"/>
                    </a:cubicBezTo>
                    <a:cubicBezTo>
                      <a:pt x="954" y="40"/>
                      <a:pt x="951" y="40"/>
                      <a:pt x="951" y="41"/>
                    </a:cubicBezTo>
                    <a:cubicBezTo>
                      <a:pt x="950" y="42"/>
                      <a:pt x="949" y="41"/>
                      <a:pt x="949" y="40"/>
                    </a:cubicBezTo>
                    <a:close/>
                    <a:moveTo>
                      <a:pt x="1036" y="125"/>
                    </a:moveTo>
                    <a:cubicBezTo>
                      <a:pt x="1037" y="123"/>
                      <a:pt x="1032" y="125"/>
                      <a:pt x="1032" y="123"/>
                    </a:cubicBezTo>
                    <a:cubicBezTo>
                      <a:pt x="1038" y="122"/>
                      <a:pt x="1043" y="117"/>
                      <a:pt x="1049" y="118"/>
                    </a:cubicBezTo>
                    <a:cubicBezTo>
                      <a:pt x="1050" y="119"/>
                      <a:pt x="1050" y="120"/>
                      <a:pt x="1053" y="119"/>
                    </a:cubicBezTo>
                    <a:cubicBezTo>
                      <a:pt x="1052" y="121"/>
                      <a:pt x="1054" y="121"/>
                      <a:pt x="1055" y="123"/>
                    </a:cubicBezTo>
                    <a:cubicBezTo>
                      <a:pt x="1053" y="123"/>
                      <a:pt x="1052" y="122"/>
                      <a:pt x="1050" y="122"/>
                    </a:cubicBezTo>
                    <a:cubicBezTo>
                      <a:pt x="1048" y="125"/>
                      <a:pt x="1043" y="125"/>
                      <a:pt x="1043" y="127"/>
                    </a:cubicBezTo>
                    <a:cubicBezTo>
                      <a:pt x="1041" y="127"/>
                      <a:pt x="1040" y="126"/>
                      <a:pt x="1038" y="125"/>
                    </a:cubicBezTo>
                    <a:cubicBezTo>
                      <a:pt x="1037" y="127"/>
                      <a:pt x="1035" y="128"/>
                      <a:pt x="1033" y="126"/>
                    </a:cubicBezTo>
                    <a:cubicBezTo>
                      <a:pt x="1034" y="125"/>
                      <a:pt x="1035" y="124"/>
                      <a:pt x="1036" y="125"/>
                    </a:cubicBezTo>
                    <a:close/>
                    <a:moveTo>
                      <a:pt x="1034" y="127"/>
                    </a:moveTo>
                    <a:cubicBezTo>
                      <a:pt x="1033" y="130"/>
                      <a:pt x="1038" y="128"/>
                      <a:pt x="1039" y="130"/>
                    </a:cubicBezTo>
                    <a:cubicBezTo>
                      <a:pt x="1030" y="132"/>
                      <a:pt x="1018" y="140"/>
                      <a:pt x="1013" y="137"/>
                    </a:cubicBezTo>
                    <a:cubicBezTo>
                      <a:pt x="1011" y="138"/>
                      <a:pt x="1010" y="139"/>
                      <a:pt x="1008" y="139"/>
                    </a:cubicBezTo>
                    <a:cubicBezTo>
                      <a:pt x="1006" y="140"/>
                      <a:pt x="1009" y="139"/>
                      <a:pt x="1009" y="140"/>
                    </a:cubicBezTo>
                    <a:cubicBezTo>
                      <a:pt x="1006" y="141"/>
                      <a:pt x="1003" y="141"/>
                      <a:pt x="1002" y="140"/>
                    </a:cubicBezTo>
                    <a:cubicBezTo>
                      <a:pt x="1009" y="137"/>
                      <a:pt x="1011" y="135"/>
                      <a:pt x="1016" y="134"/>
                    </a:cubicBezTo>
                    <a:cubicBezTo>
                      <a:pt x="1016" y="134"/>
                      <a:pt x="1015" y="134"/>
                      <a:pt x="1014" y="134"/>
                    </a:cubicBezTo>
                    <a:cubicBezTo>
                      <a:pt x="1017" y="128"/>
                      <a:pt x="1022" y="131"/>
                      <a:pt x="1030" y="126"/>
                    </a:cubicBezTo>
                    <a:cubicBezTo>
                      <a:pt x="1031" y="126"/>
                      <a:pt x="1032" y="127"/>
                      <a:pt x="1033" y="129"/>
                    </a:cubicBezTo>
                    <a:cubicBezTo>
                      <a:pt x="1033" y="128"/>
                      <a:pt x="1033" y="127"/>
                      <a:pt x="1034" y="127"/>
                    </a:cubicBezTo>
                    <a:close/>
                    <a:moveTo>
                      <a:pt x="1036" y="164"/>
                    </a:moveTo>
                    <a:cubicBezTo>
                      <a:pt x="1034" y="163"/>
                      <a:pt x="1038" y="161"/>
                      <a:pt x="1039" y="163"/>
                    </a:cubicBezTo>
                    <a:lnTo>
                      <a:pt x="1036" y="164"/>
                    </a:lnTo>
                    <a:close/>
                    <a:moveTo>
                      <a:pt x="983" y="60"/>
                    </a:moveTo>
                    <a:cubicBezTo>
                      <a:pt x="981" y="57"/>
                      <a:pt x="988" y="57"/>
                      <a:pt x="983" y="60"/>
                    </a:cubicBezTo>
                    <a:close/>
                    <a:moveTo>
                      <a:pt x="984" y="61"/>
                    </a:moveTo>
                    <a:cubicBezTo>
                      <a:pt x="984" y="60"/>
                      <a:pt x="988" y="58"/>
                      <a:pt x="988" y="60"/>
                    </a:cubicBezTo>
                    <a:cubicBezTo>
                      <a:pt x="987" y="61"/>
                      <a:pt x="986" y="60"/>
                      <a:pt x="984" y="61"/>
                    </a:cubicBezTo>
                    <a:close/>
                    <a:moveTo>
                      <a:pt x="1040" y="166"/>
                    </a:moveTo>
                    <a:cubicBezTo>
                      <a:pt x="1043" y="164"/>
                      <a:pt x="1043" y="166"/>
                      <a:pt x="1045" y="165"/>
                    </a:cubicBezTo>
                    <a:cubicBezTo>
                      <a:pt x="1045" y="166"/>
                      <a:pt x="1044" y="167"/>
                      <a:pt x="1042" y="168"/>
                    </a:cubicBezTo>
                    <a:cubicBezTo>
                      <a:pt x="1041" y="168"/>
                      <a:pt x="1040" y="167"/>
                      <a:pt x="1040" y="166"/>
                    </a:cubicBezTo>
                    <a:close/>
                    <a:moveTo>
                      <a:pt x="1055" y="158"/>
                    </a:moveTo>
                    <a:cubicBezTo>
                      <a:pt x="1056" y="157"/>
                      <a:pt x="1057" y="155"/>
                      <a:pt x="1058" y="154"/>
                    </a:cubicBezTo>
                    <a:cubicBezTo>
                      <a:pt x="1057" y="152"/>
                      <a:pt x="1056" y="156"/>
                      <a:pt x="1055" y="155"/>
                    </a:cubicBezTo>
                    <a:cubicBezTo>
                      <a:pt x="1054" y="153"/>
                      <a:pt x="1058" y="153"/>
                      <a:pt x="1059" y="152"/>
                    </a:cubicBezTo>
                    <a:cubicBezTo>
                      <a:pt x="1060" y="154"/>
                      <a:pt x="1063" y="152"/>
                      <a:pt x="1064" y="153"/>
                    </a:cubicBezTo>
                    <a:cubicBezTo>
                      <a:pt x="1062" y="154"/>
                      <a:pt x="1059" y="155"/>
                      <a:pt x="1060" y="157"/>
                    </a:cubicBezTo>
                    <a:cubicBezTo>
                      <a:pt x="1058" y="158"/>
                      <a:pt x="1057" y="158"/>
                      <a:pt x="1055" y="158"/>
                    </a:cubicBezTo>
                    <a:close/>
                    <a:moveTo>
                      <a:pt x="1012" y="54"/>
                    </a:moveTo>
                    <a:cubicBezTo>
                      <a:pt x="1012" y="52"/>
                      <a:pt x="1016" y="51"/>
                      <a:pt x="1016" y="53"/>
                    </a:cubicBezTo>
                    <a:cubicBezTo>
                      <a:pt x="1015" y="53"/>
                      <a:pt x="1013" y="54"/>
                      <a:pt x="1012" y="54"/>
                    </a:cubicBezTo>
                    <a:close/>
                    <a:moveTo>
                      <a:pt x="1025" y="58"/>
                    </a:moveTo>
                    <a:cubicBezTo>
                      <a:pt x="1023" y="58"/>
                      <a:pt x="1021" y="60"/>
                      <a:pt x="1021" y="58"/>
                    </a:cubicBezTo>
                    <a:cubicBezTo>
                      <a:pt x="1023" y="58"/>
                      <a:pt x="1025" y="56"/>
                      <a:pt x="1025" y="58"/>
                    </a:cubicBezTo>
                    <a:close/>
                    <a:moveTo>
                      <a:pt x="1028" y="53"/>
                    </a:moveTo>
                    <a:cubicBezTo>
                      <a:pt x="1029" y="54"/>
                      <a:pt x="1032" y="53"/>
                      <a:pt x="1030" y="56"/>
                    </a:cubicBezTo>
                    <a:cubicBezTo>
                      <a:pt x="1033" y="55"/>
                      <a:pt x="1037" y="52"/>
                      <a:pt x="1039" y="54"/>
                    </a:cubicBezTo>
                    <a:cubicBezTo>
                      <a:pt x="1034" y="57"/>
                      <a:pt x="1029" y="60"/>
                      <a:pt x="1025" y="58"/>
                    </a:cubicBezTo>
                    <a:cubicBezTo>
                      <a:pt x="1025" y="57"/>
                      <a:pt x="1027" y="56"/>
                      <a:pt x="1028" y="55"/>
                    </a:cubicBezTo>
                    <a:cubicBezTo>
                      <a:pt x="1025" y="55"/>
                      <a:pt x="1021" y="56"/>
                      <a:pt x="1018" y="59"/>
                    </a:cubicBezTo>
                    <a:cubicBezTo>
                      <a:pt x="1016" y="57"/>
                      <a:pt x="1024" y="54"/>
                      <a:pt x="1027" y="54"/>
                    </a:cubicBezTo>
                    <a:cubicBezTo>
                      <a:pt x="1028" y="54"/>
                      <a:pt x="1029" y="52"/>
                      <a:pt x="1027" y="53"/>
                    </a:cubicBezTo>
                    <a:cubicBezTo>
                      <a:pt x="1028" y="51"/>
                      <a:pt x="1032" y="51"/>
                      <a:pt x="1034" y="51"/>
                    </a:cubicBezTo>
                    <a:cubicBezTo>
                      <a:pt x="1034" y="53"/>
                      <a:pt x="1029" y="53"/>
                      <a:pt x="1028" y="53"/>
                    </a:cubicBezTo>
                    <a:close/>
                    <a:moveTo>
                      <a:pt x="1056" y="126"/>
                    </a:moveTo>
                    <a:cubicBezTo>
                      <a:pt x="1056" y="124"/>
                      <a:pt x="1059" y="124"/>
                      <a:pt x="1061" y="123"/>
                    </a:cubicBezTo>
                    <a:cubicBezTo>
                      <a:pt x="1060" y="121"/>
                      <a:pt x="1058" y="123"/>
                      <a:pt x="1056" y="123"/>
                    </a:cubicBezTo>
                    <a:cubicBezTo>
                      <a:pt x="1056" y="121"/>
                      <a:pt x="1057" y="120"/>
                      <a:pt x="1059" y="118"/>
                    </a:cubicBezTo>
                    <a:cubicBezTo>
                      <a:pt x="1064" y="120"/>
                      <a:pt x="1062" y="122"/>
                      <a:pt x="1067" y="124"/>
                    </a:cubicBezTo>
                    <a:cubicBezTo>
                      <a:pt x="1064" y="125"/>
                      <a:pt x="1066" y="127"/>
                      <a:pt x="1063" y="127"/>
                    </a:cubicBezTo>
                    <a:cubicBezTo>
                      <a:pt x="1063" y="125"/>
                      <a:pt x="1063" y="124"/>
                      <a:pt x="1061" y="124"/>
                    </a:cubicBezTo>
                    <a:cubicBezTo>
                      <a:pt x="1059" y="125"/>
                      <a:pt x="1059" y="126"/>
                      <a:pt x="1056" y="126"/>
                    </a:cubicBezTo>
                    <a:close/>
                    <a:moveTo>
                      <a:pt x="1037" y="50"/>
                    </a:moveTo>
                    <a:cubicBezTo>
                      <a:pt x="1038" y="48"/>
                      <a:pt x="1040" y="49"/>
                      <a:pt x="1043" y="47"/>
                    </a:cubicBezTo>
                    <a:cubicBezTo>
                      <a:pt x="1042" y="49"/>
                      <a:pt x="1040" y="50"/>
                      <a:pt x="1037" y="50"/>
                    </a:cubicBezTo>
                    <a:close/>
                    <a:moveTo>
                      <a:pt x="177" y="382"/>
                    </a:moveTo>
                    <a:cubicBezTo>
                      <a:pt x="181" y="380"/>
                      <a:pt x="182" y="378"/>
                      <a:pt x="185" y="378"/>
                    </a:cubicBezTo>
                    <a:cubicBezTo>
                      <a:pt x="185" y="379"/>
                      <a:pt x="183" y="380"/>
                      <a:pt x="185" y="381"/>
                    </a:cubicBezTo>
                    <a:cubicBezTo>
                      <a:pt x="182" y="380"/>
                      <a:pt x="180" y="383"/>
                      <a:pt x="177" y="382"/>
                    </a:cubicBezTo>
                    <a:close/>
                    <a:moveTo>
                      <a:pt x="200" y="378"/>
                    </a:moveTo>
                    <a:cubicBezTo>
                      <a:pt x="200" y="380"/>
                      <a:pt x="197" y="379"/>
                      <a:pt x="199" y="381"/>
                    </a:cubicBezTo>
                    <a:cubicBezTo>
                      <a:pt x="196" y="383"/>
                      <a:pt x="195" y="382"/>
                      <a:pt x="193" y="384"/>
                    </a:cubicBezTo>
                    <a:cubicBezTo>
                      <a:pt x="192" y="381"/>
                      <a:pt x="197" y="379"/>
                      <a:pt x="200" y="378"/>
                    </a:cubicBezTo>
                    <a:close/>
                    <a:moveTo>
                      <a:pt x="195" y="379"/>
                    </a:moveTo>
                    <a:cubicBezTo>
                      <a:pt x="190" y="380"/>
                      <a:pt x="195" y="377"/>
                      <a:pt x="197" y="377"/>
                    </a:cubicBezTo>
                    <a:cubicBezTo>
                      <a:pt x="197" y="378"/>
                      <a:pt x="196" y="379"/>
                      <a:pt x="195" y="380"/>
                    </a:cubicBezTo>
                    <a:cubicBezTo>
                      <a:pt x="194" y="380"/>
                      <a:pt x="192" y="381"/>
                      <a:pt x="190" y="381"/>
                    </a:cubicBezTo>
                    <a:cubicBezTo>
                      <a:pt x="190" y="379"/>
                      <a:pt x="193" y="381"/>
                      <a:pt x="195" y="3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6" name="Freeform 410"/>
              <p:cNvSpPr/>
              <p:nvPr/>
            </p:nvSpPr>
            <p:spPr bwMode="auto">
              <a:xfrm>
                <a:off x="8783" y="4023"/>
                <a:ext cx="25" cy="8"/>
              </a:xfrm>
              <a:custGeom>
                <a:avLst/>
                <a:gdLst>
                  <a:gd name="T0" fmla="*/ 4 w 13"/>
                  <a:gd name="T1" fmla="*/ 0 h 4"/>
                  <a:gd name="T2" fmla="*/ 8 w 13"/>
                  <a:gd name="T3" fmla="*/ 0 h 4"/>
                  <a:gd name="T4" fmla="*/ 13 w 13"/>
                  <a:gd name="T5" fmla="*/ 2 h 4"/>
                  <a:gd name="T6" fmla="*/ 10 w 13"/>
                  <a:gd name="T7" fmla="*/ 4 h 4"/>
                  <a:gd name="T8" fmla="*/ 1 w 13"/>
                  <a:gd name="T9" fmla="*/ 3 h 4"/>
                  <a:gd name="T10" fmla="*/ 4 w 13"/>
                  <a:gd name="T11" fmla="*/ 0 h 4"/>
                </a:gdLst>
                <a:ahLst/>
                <a:cxnLst>
                  <a:cxn ang="0">
                    <a:pos x="T0" y="T1"/>
                  </a:cxn>
                  <a:cxn ang="0">
                    <a:pos x="T2" y="T3"/>
                  </a:cxn>
                  <a:cxn ang="0">
                    <a:pos x="T4" y="T5"/>
                  </a:cxn>
                  <a:cxn ang="0">
                    <a:pos x="T6" y="T7"/>
                  </a:cxn>
                  <a:cxn ang="0">
                    <a:pos x="T8" y="T9"/>
                  </a:cxn>
                  <a:cxn ang="0">
                    <a:pos x="T10" y="T11"/>
                  </a:cxn>
                </a:cxnLst>
                <a:rect l="0" t="0" r="r" b="b"/>
                <a:pathLst>
                  <a:path w="13" h="4">
                    <a:moveTo>
                      <a:pt x="4" y="0"/>
                    </a:moveTo>
                    <a:cubicBezTo>
                      <a:pt x="5" y="2"/>
                      <a:pt x="6" y="1"/>
                      <a:pt x="8" y="0"/>
                    </a:cubicBezTo>
                    <a:cubicBezTo>
                      <a:pt x="7" y="3"/>
                      <a:pt x="12" y="1"/>
                      <a:pt x="13" y="2"/>
                    </a:cubicBezTo>
                    <a:cubicBezTo>
                      <a:pt x="13" y="3"/>
                      <a:pt x="11" y="3"/>
                      <a:pt x="10" y="4"/>
                    </a:cubicBezTo>
                    <a:cubicBezTo>
                      <a:pt x="9" y="2"/>
                      <a:pt x="4" y="0"/>
                      <a:pt x="1" y="3"/>
                    </a:cubicBezTo>
                    <a:cubicBezTo>
                      <a:pt x="0" y="1"/>
                      <a:pt x="2"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7" name="Freeform 411"/>
              <p:cNvSpPr/>
              <p:nvPr/>
            </p:nvSpPr>
            <p:spPr bwMode="auto">
              <a:xfrm>
                <a:off x="9167" y="3811"/>
                <a:ext cx="8" cy="6"/>
              </a:xfrm>
              <a:custGeom>
                <a:avLst/>
                <a:gdLst>
                  <a:gd name="T0" fmla="*/ 1 w 4"/>
                  <a:gd name="T1" fmla="*/ 2 h 3"/>
                  <a:gd name="T2" fmla="*/ 3 w 4"/>
                  <a:gd name="T3" fmla="*/ 0 h 3"/>
                  <a:gd name="T4" fmla="*/ 1 w 4"/>
                  <a:gd name="T5" fmla="*/ 3 h 3"/>
                  <a:gd name="T6" fmla="*/ 1 w 4"/>
                  <a:gd name="T7" fmla="*/ 2 h 3"/>
                </a:gdLst>
                <a:ahLst/>
                <a:cxnLst>
                  <a:cxn ang="0">
                    <a:pos x="T0" y="T1"/>
                  </a:cxn>
                  <a:cxn ang="0">
                    <a:pos x="T2" y="T3"/>
                  </a:cxn>
                  <a:cxn ang="0">
                    <a:pos x="T4" y="T5"/>
                  </a:cxn>
                  <a:cxn ang="0">
                    <a:pos x="T6" y="T7"/>
                  </a:cxn>
                </a:cxnLst>
                <a:rect l="0" t="0" r="r" b="b"/>
                <a:pathLst>
                  <a:path w="4" h="3">
                    <a:moveTo>
                      <a:pt x="1" y="2"/>
                    </a:moveTo>
                    <a:cubicBezTo>
                      <a:pt x="0" y="0"/>
                      <a:pt x="2" y="2"/>
                      <a:pt x="3" y="0"/>
                    </a:cubicBezTo>
                    <a:cubicBezTo>
                      <a:pt x="4" y="1"/>
                      <a:pt x="2" y="2"/>
                      <a:pt x="1" y="3"/>
                    </a:cubicBezTo>
                    <a:cubicBezTo>
                      <a:pt x="1" y="2"/>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8" name="Freeform 412"/>
              <p:cNvSpPr/>
              <p:nvPr/>
            </p:nvSpPr>
            <p:spPr bwMode="auto">
              <a:xfrm>
                <a:off x="8769" y="3526"/>
                <a:ext cx="10" cy="5"/>
              </a:xfrm>
              <a:custGeom>
                <a:avLst/>
                <a:gdLst>
                  <a:gd name="T0" fmla="*/ 0 w 5"/>
                  <a:gd name="T1" fmla="*/ 3 h 3"/>
                  <a:gd name="T2" fmla="*/ 5 w 5"/>
                  <a:gd name="T3" fmla="*/ 2 h 3"/>
                  <a:gd name="T4" fmla="*/ 3 w 5"/>
                  <a:gd name="T5" fmla="*/ 2 h 3"/>
                  <a:gd name="T6" fmla="*/ 0 w 5"/>
                  <a:gd name="T7" fmla="*/ 3 h 3"/>
                </a:gdLst>
                <a:ahLst/>
                <a:cxnLst>
                  <a:cxn ang="0">
                    <a:pos x="T0" y="T1"/>
                  </a:cxn>
                  <a:cxn ang="0">
                    <a:pos x="T2" y="T3"/>
                  </a:cxn>
                  <a:cxn ang="0">
                    <a:pos x="T4" y="T5"/>
                  </a:cxn>
                  <a:cxn ang="0">
                    <a:pos x="T6" y="T7"/>
                  </a:cxn>
                </a:cxnLst>
                <a:rect l="0" t="0" r="r" b="b"/>
                <a:pathLst>
                  <a:path w="5" h="3">
                    <a:moveTo>
                      <a:pt x="0" y="3"/>
                    </a:moveTo>
                    <a:cubicBezTo>
                      <a:pt x="1" y="3"/>
                      <a:pt x="3" y="0"/>
                      <a:pt x="5" y="2"/>
                    </a:cubicBezTo>
                    <a:cubicBezTo>
                      <a:pt x="4" y="3"/>
                      <a:pt x="3" y="2"/>
                      <a:pt x="3" y="2"/>
                    </a:cubicBezTo>
                    <a:cubicBezTo>
                      <a:pt x="2"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9" name="Freeform 413"/>
              <p:cNvSpPr/>
              <p:nvPr/>
            </p:nvSpPr>
            <p:spPr bwMode="auto">
              <a:xfrm>
                <a:off x="7454" y="4245"/>
                <a:ext cx="11" cy="6"/>
              </a:xfrm>
              <a:custGeom>
                <a:avLst/>
                <a:gdLst>
                  <a:gd name="T0" fmla="*/ 6 w 6"/>
                  <a:gd name="T1" fmla="*/ 0 h 3"/>
                  <a:gd name="T2" fmla="*/ 0 w 6"/>
                  <a:gd name="T3" fmla="*/ 3 h 3"/>
                  <a:gd name="T4" fmla="*/ 6 w 6"/>
                  <a:gd name="T5" fmla="*/ 0 h 3"/>
                </a:gdLst>
                <a:ahLst/>
                <a:cxnLst>
                  <a:cxn ang="0">
                    <a:pos x="T0" y="T1"/>
                  </a:cxn>
                  <a:cxn ang="0">
                    <a:pos x="T2" y="T3"/>
                  </a:cxn>
                  <a:cxn ang="0">
                    <a:pos x="T4" y="T5"/>
                  </a:cxn>
                </a:cxnLst>
                <a:rect l="0" t="0" r="r" b="b"/>
                <a:pathLst>
                  <a:path w="6" h="3">
                    <a:moveTo>
                      <a:pt x="6" y="0"/>
                    </a:moveTo>
                    <a:cubicBezTo>
                      <a:pt x="5" y="2"/>
                      <a:pt x="2" y="2"/>
                      <a:pt x="0" y="3"/>
                    </a:cubicBezTo>
                    <a:cubicBezTo>
                      <a:pt x="1" y="0"/>
                      <a:pt x="3" y="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0" name="Freeform 414"/>
              <p:cNvSpPr/>
              <p:nvPr/>
            </p:nvSpPr>
            <p:spPr bwMode="auto">
              <a:xfrm>
                <a:off x="7741" y="4198"/>
                <a:ext cx="55" cy="24"/>
              </a:xfrm>
              <a:custGeom>
                <a:avLst/>
                <a:gdLst>
                  <a:gd name="T0" fmla="*/ 4 w 29"/>
                  <a:gd name="T1" fmla="*/ 11 h 13"/>
                  <a:gd name="T2" fmla="*/ 17 w 29"/>
                  <a:gd name="T3" fmla="*/ 5 h 13"/>
                  <a:gd name="T4" fmla="*/ 21 w 29"/>
                  <a:gd name="T5" fmla="*/ 2 h 13"/>
                  <a:gd name="T6" fmla="*/ 20 w 29"/>
                  <a:gd name="T7" fmla="*/ 0 h 13"/>
                  <a:gd name="T8" fmla="*/ 29 w 29"/>
                  <a:gd name="T9" fmla="*/ 3 h 13"/>
                  <a:gd name="T10" fmla="*/ 24 w 29"/>
                  <a:gd name="T11" fmla="*/ 6 h 13"/>
                  <a:gd name="T12" fmla="*/ 20 w 29"/>
                  <a:gd name="T13" fmla="*/ 6 h 13"/>
                  <a:gd name="T14" fmla="*/ 16 w 29"/>
                  <a:gd name="T15" fmla="*/ 6 h 13"/>
                  <a:gd name="T16" fmla="*/ 17 w 29"/>
                  <a:gd name="T17" fmla="*/ 8 h 13"/>
                  <a:gd name="T18" fmla="*/ 13 w 29"/>
                  <a:gd name="T19" fmla="*/ 7 h 13"/>
                  <a:gd name="T20" fmla="*/ 12 w 29"/>
                  <a:gd name="T21" fmla="*/ 8 h 13"/>
                  <a:gd name="T22" fmla="*/ 14 w 29"/>
                  <a:gd name="T23" fmla="*/ 10 h 13"/>
                  <a:gd name="T24" fmla="*/ 11 w 29"/>
                  <a:gd name="T25" fmla="*/ 11 h 13"/>
                  <a:gd name="T26" fmla="*/ 8 w 29"/>
                  <a:gd name="T27" fmla="*/ 10 h 13"/>
                  <a:gd name="T28" fmla="*/ 3 w 29"/>
                  <a:gd name="T29" fmla="*/ 13 h 13"/>
                  <a:gd name="T30" fmla="*/ 2 w 29"/>
                  <a:gd name="T31" fmla="*/ 12 h 13"/>
                  <a:gd name="T32" fmla="*/ 3 w 29"/>
                  <a:gd name="T33" fmla="*/ 9 h 13"/>
                  <a:gd name="T34" fmla="*/ 4 w 29"/>
                  <a:gd name="T3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3">
                    <a:moveTo>
                      <a:pt x="4" y="11"/>
                    </a:moveTo>
                    <a:cubicBezTo>
                      <a:pt x="8" y="7"/>
                      <a:pt x="12" y="7"/>
                      <a:pt x="17" y="5"/>
                    </a:cubicBezTo>
                    <a:cubicBezTo>
                      <a:pt x="18" y="4"/>
                      <a:pt x="19" y="1"/>
                      <a:pt x="21" y="2"/>
                    </a:cubicBezTo>
                    <a:cubicBezTo>
                      <a:pt x="21" y="1"/>
                      <a:pt x="18" y="2"/>
                      <a:pt x="20" y="0"/>
                    </a:cubicBezTo>
                    <a:cubicBezTo>
                      <a:pt x="23" y="2"/>
                      <a:pt x="24" y="3"/>
                      <a:pt x="29" y="3"/>
                    </a:cubicBezTo>
                    <a:cubicBezTo>
                      <a:pt x="29" y="5"/>
                      <a:pt x="25" y="4"/>
                      <a:pt x="24" y="6"/>
                    </a:cubicBezTo>
                    <a:cubicBezTo>
                      <a:pt x="24" y="4"/>
                      <a:pt x="22" y="6"/>
                      <a:pt x="20" y="6"/>
                    </a:cubicBezTo>
                    <a:cubicBezTo>
                      <a:pt x="22" y="3"/>
                      <a:pt x="17" y="7"/>
                      <a:pt x="16" y="6"/>
                    </a:cubicBezTo>
                    <a:cubicBezTo>
                      <a:pt x="15" y="7"/>
                      <a:pt x="17" y="7"/>
                      <a:pt x="17" y="8"/>
                    </a:cubicBezTo>
                    <a:cubicBezTo>
                      <a:pt x="15" y="8"/>
                      <a:pt x="14" y="8"/>
                      <a:pt x="13" y="7"/>
                    </a:cubicBezTo>
                    <a:cubicBezTo>
                      <a:pt x="13" y="7"/>
                      <a:pt x="13" y="8"/>
                      <a:pt x="12" y="8"/>
                    </a:cubicBezTo>
                    <a:cubicBezTo>
                      <a:pt x="12" y="9"/>
                      <a:pt x="14" y="8"/>
                      <a:pt x="14" y="10"/>
                    </a:cubicBezTo>
                    <a:cubicBezTo>
                      <a:pt x="13" y="11"/>
                      <a:pt x="11" y="9"/>
                      <a:pt x="11" y="11"/>
                    </a:cubicBezTo>
                    <a:cubicBezTo>
                      <a:pt x="10" y="11"/>
                      <a:pt x="9" y="10"/>
                      <a:pt x="8" y="10"/>
                    </a:cubicBezTo>
                    <a:cubicBezTo>
                      <a:pt x="6" y="11"/>
                      <a:pt x="5" y="12"/>
                      <a:pt x="3" y="13"/>
                    </a:cubicBezTo>
                    <a:cubicBezTo>
                      <a:pt x="2" y="11"/>
                      <a:pt x="5" y="10"/>
                      <a:pt x="2" y="12"/>
                    </a:cubicBezTo>
                    <a:cubicBezTo>
                      <a:pt x="0" y="11"/>
                      <a:pt x="5" y="10"/>
                      <a:pt x="3" y="9"/>
                    </a:cubicBezTo>
                    <a:cubicBezTo>
                      <a:pt x="5" y="8"/>
                      <a:pt x="3" y="10"/>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1" name="Freeform 415"/>
              <p:cNvSpPr/>
              <p:nvPr/>
            </p:nvSpPr>
            <p:spPr bwMode="auto">
              <a:xfrm>
                <a:off x="7398" y="4420"/>
                <a:ext cx="12" cy="11"/>
              </a:xfrm>
              <a:custGeom>
                <a:avLst/>
                <a:gdLst>
                  <a:gd name="T0" fmla="*/ 6 w 6"/>
                  <a:gd name="T1" fmla="*/ 0 h 6"/>
                  <a:gd name="T2" fmla="*/ 5 w 6"/>
                  <a:gd name="T3" fmla="*/ 5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cubicBezTo>
                      <a:pt x="5" y="1"/>
                      <a:pt x="5" y="3"/>
                      <a:pt x="5" y="5"/>
                    </a:cubicBezTo>
                    <a:cubicBezTo>
                      <a:pt x="4" y="5"/>
                      <a:pt x="2" y="5"/>
                      <a:pt x="0" y="6"/>
                    </a:cubicBezTo>
                    <a:cubicBezTo>
                      <a:pt x="2" y="4"/>
                      <a:pt x="5" y="3"/>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2" name="Freeform 416"/>
              <p:cNvSpPr/>
              <p:nvPr/>
            </p:nvSpPr>
            <p:spPr bwMode="auto">
              <a:xfrm>
                <a:off x="7050" y="4555"/>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0" y="3"/>
                      <a:pt x="5" y="0"/>
                      <a:pt x="5" y="1"/>
                    </a:cubicBezTo>
                    <a:cubicBezTo>
                      <a:pt x="3" y="3"/>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3" name="Freeform 417"/>
              <p:cNvSpPr/>
              <p:nvPr/>
            </p:nvSpPr>
            <p:spPr bwMode="auto">
              <a:xfrm>
                <a:off x="7037" y="4523"/>
                <a:ext cx="9" cy="10"/>
              </a:xfrm>
              <a:custGeom>
                <a:avLst/>
                <a:gdLst>
                  <a:gd name="T0" fmla="*/ 1 w 5"/>
                  <a:gd name="T1" fmla="*/ 2 h 5"/>
                  <a:gd name="T2" fmla="*/ 3 w 5"/>
                  <a:gd name="T3" fmla="*/ 4 h 5"/>
                  <a:gd name="T4" fmla="*/ 0 w 5"/>
                  <a:gd name="T5" fmla="*/ 5 h 5"/>
                  <a:gd name="T6" fmla="*/ 0 w 5"/>
                  <a:gd name="T7" fmla="*/ 3 h 5"/>
                  <a:gd name="T8" fmla="*/ 3 w 5"/>
                  <a:gd name="T9" fmla="*/ 0 h 5"/>
                  <a:gd name="T10" fmla="*/ 1 w 5"/>
                  <a:gd name="T11" fmla="*/ 2 h 5"/>
                </a:gdLst>
                <a:ahLst/>
                <a:cxnLst>
                  <a:cxn ang="0">
                    <a:pos x="T0" y="T1"/>
                  </a:cxn>
                  <a:cxn ang="0">
                    <a:pos x="T2" y="T3"/>
                  </a:cxn>
                  <a:cxn ang="0">
                    <a:pos x="T4" y="T5"/>
                  </a:cxn>
                  <a:cxn ang="0">
                    <a:pos x="T6" y="T7"/>
                  </a:cxn>
                  <a:cxn ang="0">
                    <a:pos x="T8" y="T9"/>
                  </a:cxn>
                  <a:cxn ang="0">
                    <a:pos x="T10" y="T11"/>
                  </a:cxn>
                </a:cxnLst>
                <a:rect l="0" t="0" r="r" b="b"/>
                <a:pathLst>
                  <a:path w="5" h="5">
                    <a:moveTo>
                      <a:pt x="1" y="2"/>
                    </a:moveTo>
                    <a:cubicBezTo>
                      <a:pt x="1" y="3"/>
                      <a:pt x="3" y="2"/>
                      <a:pt x="3" y="4"/>
                    </a:cubicBezTo>
                    <a:cubicBezTo>
                      <a:pt x="0" y="5"/>
                      <a:pt x="0" y="5"/>
                      <a:pt x="0" y="5"/>
                    </a:cubicBezTo>
                    <a:cubicBezTo>
                      <a:pt x="0" y="4"/>
                      <a:pt x="2" y="2"/>
                      <a:pt x="0" y="3"/>
                    </a:cubicBezTo>
                    <a:cubicBezTo>
                      <a:pt x="0" y="2"/>
                      <a:pt x="2" y="1"/>
                      <a:pt x="3" y="0"/>
                    </a:cubicBezTo>
                    <a:cubicBezTo>
                      <a:pt x="5" y="1"/>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4" name="Freeform 418"/>
              <p:cNvSpPr/>
              <p:nvPr/>
            </p:nvSpPr>
            <p:spPr bwMode="auto">
              <a:xfrm>
                <a:off x="7108" y="4626"/>
                <a:ext cx="23" cy="8"/>
              </a:xfrm>
              <a:custGeom>
                <a:avLst/>
                <a:gdLst>
                  <a:gd name="T0" fmla="*/ 2 w 12"/>
                  <a:gd name="T1" fmla="*/ 3 h 4"/>
                  <a:gd name="T2" fmla="*/ 12 w 12"/>
                  <a:gd name="T3" fmla="*/ 2 h 4"/>
                  <a:gd name="T4" fmla="*/ 3 w 12"/>
                  <a:gd name="T5" fmla="*/ 4 h 4"/>
                  <a:gd name="T6" fmla="*/ 2 w 12"/>
                  <a:gd name="T7" fmla="*/ 3 h 4"/>
                </a:gdLst>
                <a:ahLst/>
                <a:cxnLst>
                  <a:cxn ang="0">
                    <a:pos x="T0" y="T1"/>
                  </a:cxn>
                  <a:cxn ang="0">
                    <a:pos x="T2" y="T3"/>
                  </a:cxn>
                  <a:cxn ang="0">
                    <a:pos x="T4" y="T5"/>
                  </a:cxn>
                  <a:cxn ang="0">
                    <a:pos x="T6" y="T7"/>
                  </a:cxn>
                </a:cxnLst>
                <a:rect l="0" t="0" r="r" b="b"/>
                <a:pathLst>
                  <a:path w="12" h="4">
                    <a:moveTo>
                      <a:pt x="2" y="3"/>
                    </a:moveTo>
                    <a:cubicBezTo>
                      <a:pt x="0" y="4"/>
                      <a:pt x="10" y="0"/>
                      <a:pt x="12" y="2"/>
                    </a:cubicBezTo>
                    <a:cubicBezTo>
                      <a:pt x="8" y="2"/>
                      <a:pt x="7" y="3"/>
                      <a:pt x="3" y="4"/>
                    </a:cubicBezTo>
                    <a:lnTo>
                      <a:pt x="2"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5" name="Freeform 419"/>
              <p:cNvSpPr/>
              <p:nvPr/>
            </p:nvSpPr>
            <p:spPr bwMode="auto">
              <a:xfrm>
                <a:off x="7219" y="4733"/>
                <a:ext cx="32" cy="16"/>
              </a:xfrm>
              <a:custGeom>
                <a:avLst/>
                <a:gdLst>
                  <a:gd name="T0" fmla="*/ 10 w 17"/>
                  <a:gd name="T1" fmla="*/ 5 h 8"/>
                  <a:gd name="T2" fmla="*/ 13 w 17"/>
                  <a:gd name="T3" fmla="*/ 2 h 8"/>
                  <a:gd name="T4" fmla="*/ 17 w 17"/>
                  <a:gd name="T5" fmla="*/ 2 h 8"/>
                  <a:gd name="T6" fmla="*/ 0 w 17"/>
                  <a:gd name="T7" fmla="*/ 7 h 8"/>
                  <a:gd name="T8" fmla="*/ 4 w 17"/>
                  <a:gd name="T9" fmla="*/ 5 h 8"/>
                  <a:gd name="T10" fmla="*/ 10 w 17"/>
                  <a:gd name="T11" fmla="*/ 5 h 8"/>
                </a:gdLst>
                <a:ahLst/>
                <a:cxnLst>
                  <a:cxn ang="0">
                    <a:pos x="T0" y="T1"/>
                  </a:cxn>
                  <a:cxn ang="0">
                    <a:pos x="T2" y="T3"/>
                  </a:cxn>
                  <a:cxn ang="0">
                    <a:pos x="T4" y="T5"/>
                  </a:cxn>
                  <a:cxn ang="0">
                    <a:pos x="T6" y="T7"/>
                  </a:cxn>
                  <a:cxn ang="0">
                    <a:pos x="T8" y="T9"/>
                  </a:cxn>
                  <a:cxn ang="0">
                    <a:pos x="T10" y="T11"/>
                  </a:cxn>
                </a:cxnLst>
                <a:rect l="0" t="0" r="r" b="b"/>
                <a:pathLst>
                  <a:path w="17" h="8">
                    <a:moveTo>
                      <a:pt x="10" y="5"/>
                    </a:moveTo>
                    <a:cubicBezTo>
                      <a:pt x="12" y="4"/>
                      <a:pt x="11" y="3"/>
                      <a:pt x="13" y="2"/>
                    </a:cubicBezTo>
                    <a:cubicBezTo>
                      <a:pt x="15" y="4"/>
                      <a:pt x="16" y="0"/>
                      <a:pt x="17" y="2"/>
                    </a:cubicBezTo>
                    <a:cubicBezTo>
                      <a:pt x="12" y="3"/>
                      <a:pt x="5" y="8"/>
                      <a:pt x="0" y="7"/>
                    </a:cubicBezTo>
                    <a:cubicBezTo>
                      <a:pt x="2" y="5"/>
                      <a:pt x="7" y="6"/>
                      <a:pt x="4" y="5"/>
                    </a:cubicBezTo>
                    <a:cubicBezTo>
                      <a:pt x="6" y="5"/>
                      <a:pt x="9" y="3"/>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6" name="Freeform 420"/>
              <p:cNvSpPr/>
              <p:nvPr/>
            </p:nvSpPr>
            <p:spPr bwMode="auto">
              <a:xfrm>
                <a:off x="7155" y="4624"/>
                <a:ext cx="12"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1" y="0"/>
                      <a:pt x="4" y="1"/>
                      <a:pt x="6" y="1"/>
                    </a:cubicBezTo>
                    <a:cubicBezTo>
                      <a:pt x="3"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7" name="Freeform 421"/>
              <p:cNvSpPr/>
              <p:nvPr/>
            </p:nvSpPr>
            <p:spPr bwMode="auto">
              <a:xfrm>
                <a:off x="7108" y="4533"/>
                <a:ext cx="17" cy="13"/>
              </a:xfrm>
              <a:custGeom>
                <a:avLst/>
                <a:gdLst>
                  <a:gd name="T0" fmla="*/ 5 w 9"/>
                  <a:gd name="T1" fmla="*/ 2 h 7"/>
                  <a:gd name="T2" fmla="*/ 4 w 9"/>
                  <a:gd name="T3" fmla="*/ 6 h 7"/>
                  <a:gd name="T4" fmla="*/ 0 w 9"/>
                  <a:gd name="T5" fmla="*/ 5 h 7"/>
                  <a:gd name="T6" fmla="*/ 3 w 9"/>
                  <a:gd name="T7" fmla="*/ 3 h 7"/>
                  <a:gd name="T8" fmla="*/ 0 w 9"/>
                  <a:gd name="T9" fmla="*/ 1 h 7"/>
                  <a:gd name="T10" fmla="*/ 4 w 9"/>
                  <a:gd name="T11" fmla="*/ 0 h 7"/>
                  <a:gd name="T12" fmla="*/ 9 w 9"/>
                  <a:gd name="T13" fmla="*/ 1 h 7"/>
                  <a:gd name="T14" fmla="*/ 5 w 9"/>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2"/>
                    </a:moveTo>
                    <a:cubicBezTo>
                      <a:pt x="4" y="3"/>
                      <a:pt x="3" y="4"/>
                      <a:pt x="4" y="6"/>
                    </a:cubicBezTo>
                    <a:cubicBezTo>
                      <a:pt x="4" y="7"/>
                      <a:pt x="2" y="4"/>
                      <a:pt x="0" y="5"/>
                    </a:cubicBezTo>
                    <a:cubicBezTo>
                      <a:pt x="0" y="4"/>
                      <a:pt x="2" y="5"/>
                      <a:pt x="3" y="3"/>
                    </a:cubicBezTo>
                    <a:cubicBezTo>
                      <a:pt x="3" y="1"/>
                      <a:pt x="0" y="4"/>
                      <a:pt x="0" y="1"/>
                    </a:cubicBezTo>
                    <a:cubicBezTo>
                      <a:pt x="2" y="0"/>
                      <a:pt x="2" y="1"/>
                      <a:pt x="4" y="0"/>
                    </a:cubicBezTo>
                    <a:cubicBezTo>
                      <a:pt x="3" y="3"/>
                      <a:pt x="7" y="0"/>
                      <a:pt x="9" y="1"/>
                    </a:cubicBezTo>
                    <a:cubicBezTo>
                      <a:pt x="8" y="1"/>
                      <a:pt x="6"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8" name="Freeform 422"/>
              <p:cNvSpPr/>
              <p:nvPr/>
            </p:nvSpPr>
            <p:spPr bwMode="auto">
              <a:xfrm>
                <a:off x="7033" y="4393"/>
                <a:ext cx="15" cy="6"/>
              </a:xfrm>
              <a:custGeom>
                <a:avLst/>
                <a:gdLst>
                  <a:gd name="T0" fmla="*/ 2 w 8"/>
                  <a:gd name="T1" fmla="*/ 2 h 3"/>
                  <a:gd name="T2" fmla="*/ 7 w 8"/>
                  <a:gd name="T3" fmla="*/ 0 h 3"/>
                  <a:gd name="T4" fmla="*/ 4 w 8"/>
                  <a:gd name="T5" fmla="*/ 3 h 3"/>
                  <a:gd name="T6" fmla="*/ 2 w 8"/>
                  <a:gd name="T7" fmla="*/ 2 h 3"/>
                </a:gdLst>
                <a:ahLst/>
                <a:cxnLst>
                  <a:cxn ang="0">
                    <a:pos x="T0" y="T1"/>
                  </a:cxn>
                  <a:cxn ang="0">
                    <a:pos x="T2" y="T3"/>
                  </a:cxn>
                  <a:cxn ang="0">
                    <a:pos x="T4" y="T5"/>
                  </a:cxn>
                  <a:cxn ang="0">
                    <a:pos x="T6" y="T7"/>
                  </a:cxn>
                </a:cxnLst>
                <a:rect l="0" t="0" r="r" b="b"/>
                <a:pathLst>
                  <a:path w="8" h="3">
                    <a:moveTo>
                      <a:pt x="2" y="2"/>
                    </a:moveTo>
                    <a:cubicBezTo>
                      <a:pt x="0" y="1"/>
                      <a:pt x="6" y="2"/>
                      <a:pt x="7" y="0"/>
                    </a:cubicBezTo>
                    <a:cubicBezTo>
                      <a:pt x="8" y="0"/>
                      <a:pt x="5" y="2"/>
                      <a:pt x="4" y="3"/>
                    </a:cubicBezTo>
                    <a:cubicBezTo>
                      <a:pt x="4" y="2"/>
                      <a:pt x="3"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9" name="Freeform 423"/>
              <p:cNvSpPr>
                <a:spLocks noEditPoints="1"/>
              </p:cNvSpPr>
              <p:nvPr/>
            </p:nvSpPr>
            <p:spPr bwMode="auto">
              <a:xfrm>
                <a:off x="7133" y="4429"/>
                <a:ext cx="223" cy="111"/>
              </a:xfrm>
              <a:custGeom>
                <a:avLst/>
                <a:gdLst>
                  <a:gd name="T0" fmla="*/ 43 w 117"/>
                  <a:gd name="T1" fmla="*/ 41 h 58"/>
                  <a:gd name="T2" fmla="*/ 46 w 117"/>
                  <a:gd name="T3" fmla="*/ 39 h 58"/>
                  <a:gd name="T4" fmla="*/ 52 w 117"/>
                  <a:gd name="T5" fmla="*/ 35 h 58"/>
                  <a:gd name="T6" fmla="*/ 57 w 117"/>
                  <a:gd name="T7" fmla="*/ 33 h 58"/>
                  <a:gd name="T8" fmla="*/ 62 w 117"/>
                  <a:gd name="T9" fmla="*/ 33 h 58"/>
                  <a:gd name="T10" fmla="*/ 69 w 117"/>
                  <a:gd name="T11" fmla="*/ 30 h 58"/>
                  <a:gd name="T12" fmla="*/ 84 w 117"/>
                  <a:gd name="T13" fmla="*/ 21 h 58"/>
                  <a:gd name="T14" fmla="*/ 90 w 117"/>
                  <a:gd name="T15" fmla="*/ 16 h 58"/>
                  <a:gd name="T16" fmla="*/ 96 w 117"/>
                  <a:gd name="T17" fmla="*/ 14 h 58"/>
                  <a:gd name="T18" fmla="*/ 108 w 117"/>
                  <a:gd name="T19" fmla="*/ 10 h 58"/>
                  <a:gd name="T20" fmla="*/ 95 w 117"/>
                  <a:gd name="T21" fmla="*/ 11 h 58"/>
                  <a:gd name="T22" fmla="*/ 107 w 117"/>
                  <a:gd name="T23" fmla="*/ 6 h 58"/>
                  <a:gd name="T24" fmla="*/ 108 w 117"/>
                  <a:gd name="T25" fmla="*/ 1 h 58"/>
                  <a:gd name="T26" fmla="*/ 96 w 117"/>
                  <a:gd name="T27" fmla="*/ 8 h 58"/>
                  <a:gd name="T28" fmla="*/ 86 w 117"/>
                  <a:gd name="T29" fmla="*/ 9 h 58"/>
                  <a:gd name="T30" fmla="*/ 71 w 117"/>
                  <a:gd name="T31" fmla="*/ 18 h 58"/>
                  <a:gd name="T32" fmla="*/ 68 w 117"/>
                  <a:gd name="T33" fmla="*/ 19 h 58"/>
                  <a:gd name="T34" fmla="*/ 61 w 117"/>
                  <a:gd name="T35" fmla="*/ 24 h 58"/>
                  <a:gd name="T36" fmla="*/ 54 w 117"/>
                  <a:gd name="T37" fmla="*/ 25 h 58"/>
                  <a:gd name="T38" fmla="*/ 38 w 117"/>
                  <a:gd name="T39" fmla="*/ 34 h 58"/>
                  <a:gd name="T40" fmla="*/ 23 w 117"/>
                  <a:gd name="T41" fmla="*/ 38 h 58"/>
                  <a:gd name="T42" fmla="*/ 21 w 117"/>
                  <a:gd name="T43" fmla="*/ 42 h 58"/>
                  <a:gd name="T44" fmla="*/ 13 w 117"/>
                  <a:gd name="T45" fmla="*/ 43 h 58"/>
                  <a:gd name="T46" fmla="*/ 11 w 117"/>
                  <a:gd name="T47" fmla="*/ 49 h 58"/>
                  <a:gd name="T48" fmla="*/ 11 w 117"/>
                  <a:gd name="T49" fmla="*/ 45 h 58"/>
                  <a:gd name="T50" fmla="*/ 6 w 117"/>
                  <a:gd name="T51" fmla="*/ 50 h 58"/>
                  <a:gd name="T52" fmla="*/ 1 w 117"/>
                  <a:gd name="T53" fmla="*/ 54 h 58"/>
                  <a:gd name="T54" fmla="*/ 9 w 117"/>
                  <a:gd name="T55" fmla="*/ 52 h 58"/>
                  <a:gd name="T56" fmla="*/ 8 w 117"/>
                  <a:gd name="T57" fmla="*/ 54 h 58"/>
                  <a:gd name="T58" fmla="*/ 12 w 117"/>
                  <a:gd name="T59" fmla="*/ 53 h 58"/>
                  <a:gd name="T60" fmla="*/ 21 w 117"/>
                  <a:gd name="T61" fmla="*/ 49 h 58"/>
                  <a:gd name="T62" fmla="*/ 28 w 117"/>
                  <a:gd name="T63" fmla="*/ 41 h 58"/>
                  <a:gd name="T64" fmla="*/ 42 w 117"/>
                  <a:gd name="T65" fmla="*/ 35 h 58"/>
                  <a:gd name="T66" fmla="*/ 50 w 117"/>
                  <a:gd name="T67" fmla="*/ 31 h 58"/>
                  <a:gd name="T68" fmla="*/ 40 w 117"/>
                  <a:gd name="T69" fmla="*/ 37 h 58"/>
                  <a:gd name="T70" fmla="*/ 28 w 117"/>
                  <a:gd name="T71" fmla="*/ 46 h 58"/>
                  <a:gd name="T72" fmla="*/ 46 w 117"/>
                  <a:gd name="T73" fmla="*/ 38 h 58"/>
                  <a:gd name="T74" fmla="*/ 31 w 117"/>
                  <a:gd name="T75" fmla="*/ 37 h 58"/>
                  <a:gd name="T76" fmla="*/ 56 w 117"/>
                  <a:gd name="T77" fmla="*/ 31 h 58"/>
                  <a:gd name="T78" fmla="*/ 61 w 117"/>
                  <a:gd name="T79" fmla="*/ 25 h 58"/>
                  <a:gd name="T80" fmla="*/ 71 w 117"/>
                  <a:gd name="T81" fmla="*/ 23 h 58"/>
                  <a:gd name="T82" fmla="*/ 71 w 117"/>
                  <a:gd name="T83" fmla="*/ 23 h 58"/>
                  <a:gd name="T84" fmla="*/ 89 w 117"/>
                  <a:gd name="T85" fmla="*/ 14 h 58"/>
                  <a:gd name="T86" fmla="*/ 91 w 117"/>
                  <a:gd name="T87" fmla="*/ 15 h 58"/>
                  <a:gd name="T88" fmla="*/ 91 w 117"/>
                  <a:gd name="T89"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58">
                    <a:moveTo>
                      <a:pt x="46" y="38"/>
                    </a:moveTo>
                    <a:cubicBezTo>
                      <a:pt x="44" y="39"/>
                      <a:pt x="43" y="40"/>
                      <a:pt x="43" y="41"/>
                    </a:cubicBezTo>
                    <a:cubicBezTo>
                      <a:pt x="48" y="40"/>
                      <a:pt x="49" y="40"/>
                      <a:pt x="52" y="36"/>
                    </a:cubicBezTo>
                    <a:cubicBezTo>
                      <a:pt x="49" y="37"/>
                      <a:pt x="48" y="40"/>
                      <a:pt x="46" y="39"/>
                    </a:cubicBezTo>
                    <a:cubicBezTo>
                      <a:pt x="46" y="39"/>
                      <a:pt x="46" y="38"/>
                      <a:pt x="47" y="37"/>
                    </a:cubicBezTo>
                    <a:cubicBezTo>
                      <a:pt x="49" y="37"/>
                      <a:pt x="50" y="37"/>
                      <a:pt x="52" y="35"/>
                    </a:cubicBezTo>
                    <a:cubicBezTo>
                      <a:pt x="52" y="37"/>
                      <a:pt x="55" y="35"/>
                      <a:pt x="57" y="35"/>
                    </a:cubicBezTo>
                    <a:cubicBezTo>
                      <a:pt x="58" y="34"/>
                      <a:pt x="54" y="34"/>
                      <a:pt x="57" y="33"/>
                    </a:cubicBezTo>
                    <a:cubicBezTo>
                      <a:pt x="60" y="32"/>
                      <a:pt x="61" y="29"/>
                      <a:pt x="64" y="30"/>
                    </a:cubicBezTo>
                    <a:cubicBezTo>
                      <a:pt x="64" y="31"/>
                      <a:pt x="62" y="32"/>
                      <a:pt x="62" y="33"/>
                    </a:cubicBezTo>
                    <a:cubicBezTo>
                      <a:pt x="65" y="32"/>
                      <a:pt x="63" y="31"/>
                      <a:pt x="65" y="30"/>
                    </a:cubicBezTo>
                    <a:cubicBezTo>
                      <a:pt x="66" y="31"/>
                      <a:pt x="67" y="30"/>
                      <a:pt x="69" y="30"/>
                    </a:cubicBezTo>
                    <a:cubicBezTo>
                      <a:pt x="71" y="27"/>
                      <a:pt x="78" y="25"/>
                      <a:pt x="79" y="21"/>
                    </a:cubicBezTo>
                    <a:cubicBezTo>
                      <a:pt x="81" y="22"/>
                      <a:pt x="83" y="20"/>
                      <a:pt x="84" y="21"/>
                    </a:cubicBezTo>
                    <a:cubicBezTo>
                      <a:pt x="83" y="21"/>
                      <a:pt x="82" y="22"/>
                      <a:pt x="82" y="23"/>
                    </a:cubicBezTo>
                    <a:cubicBezTo>
                      <a:pt x="85" y="19"/>
                      <a:pt x="92" y="19"/>
                      <a:pt x="90" y="16"/>
                    </a:cubicBezTo>
                    <a:cubicBezTo>
                      <a:pt x="93" y="14"/>
                      <a:pt x="96" y="16"/>
                      <a:pt x="97" y="14"/>
                    </a:cubicBezTo>
                    <a:cubicBezTo>
                      <a:pt x="97" y="14"/>
                      <a:pt x="96" y="14"/>
                      <a:pt x="96" y="14"/>
                    </a:cubicBezTo>
                    <a:cubicBezTo>
                      <a:pt x="97" y="14"/>
                      <a:pt x="97" y="13"/>
                      <a:pt x="98" y="12"/>
                    </a:cubicBezTo>
                    <a:cubicBezTo>
                      <a:pt x="100" y="14"/>
                      <a:pt x="105" y="9"/>
                      <a:pt x="108" y="10"/>
                    </a:cubicBezTo>
                    <a:cubicBezTo>
                      <a:pt x="106" y="8"/>
                      <a:pt x="110" y="7"/>
                      <a:pt x="110" y="6"/>
                    </a:cubicBezTo>
                    <a:cubicBezTo>
                      <a:pt x="105" y="7"/>
                      <a:pt x="100" y="9"/>
                      <a:pt x="95" y="11"/>
                    </a:cubicBezTo>
                    <a:cubicBezTo>
                      <a:pt x="99" y="8"/>
                      <a:pt x="102" y="6"/>
                      <a:pt x="107" y="4"/>
                    </a:cubicBezTo>
                    <a:cubicBezTo>
                      <a:pt x="108" y="5"/>
                      <a:pt x="104" y="8"/>
                      <a:pt x="107" y="6"/>
                    </a:cubicBezTo>
                    <a:cubicBezTo>
                      <a:pt x="108" y="2"/>
                      <a:pt x="115" y="3"/>
                      <a:pt x="117" y="0"/>
                    </a:cubicBezTo>
                    <a:cubicBezTo>
                      <a:pt x="113" y="1"/>
                      <a:pt x="109" y="3"/>
                      <a:pt x="108" y="1"/>
                    </a:cubicBezTo>
                    <a:cubicBezTo>
                      <a:pt x="109" y="3"/>
                      <a:pt x="105" y="2"/>
                      <a:pt x="104" y="2"/>
                    </a:cubicBezTo>
                    <a:cubicBezTo>
                      <a:pt x="105" y="5"/>
                      <a:pt x="99" y="5"/>
                      <a:pt x="96" y="8"/>
                    </a:cubicBezTo>
                    <a:cubicBezTo>
                      <a:pt x="94" y="7"/>
                      <a:pt x="93" y="8"/>
                      <a:pt x="91" y="10"/>
                    </a:cubicBezTo>
                    <a:cubicBezTo>
                      <a:pt x="90" y="8"/>
                      <a:pt x="87" y="10"/>
                      <a:pt x="86" y="9"/>
                    </a:cubicBezTo>
                    <a:cubicBezTo>
                      <a:pt x="85" y="16"/>
                      <a:pt x="74" y="16"/>
                      <a:pt x="71" y="16"/>
                    </a:cubicBezTo>
                    <a:cubicBezTo>
                      <a:pt x="72" y="15"/>
                      <a:pt x="70" y="18"/>
                      <a:pt x="71" y="18"/>
                    </a:cubicBezTo>
                    <a:cubicBezTo>
                      <a:pt x="69" y="19"/>
                      <a:pt x="67" y="16"/>
                      <a:pt x="66" y="19"/>
                    </a:cubicBezTo>
                    <a:cubicBezTo>
                      <a:pt x="67" y="19"/>
                      <a:pt x="68" y="18"/>
                      <a:pt x="68" y="19"/>
                    </a:cubicBezTo>
                    <a:cubicBezTo>
                      <a:pt x="66" y="20"/>
                      <a:pt x="64" y="22"/>
                      <a:pt x="63" y="21"/>
                    </a:cubicBezTo>
                    <a:cubicBezTo>
                      <a:pt x="62" y="22"/>
                      <a:pt x="62" y="23"/>
                      <a:pt x="61" y="24"/>
                    </a:cubicBezTo>
                    <a:cubicBezTo>
                      <a:pt x="58" y="24"/>
                      <a:pt x="57" y="24"/>
                      <a:pt x="56" y="24"/>
                    </a:cubicBezTo>
                    <a:cubicBezTo>
                      <a:pt x="58" y="24"/>
                      <a:pt x="51" y="25"/>
                      <a:pt x="54" y="25"/>
                    </a:cubicBezTo>
                    <a:cubicBezTo>
                      <a:pt x="63" y="25"/>
                      <a:pt x="41" y="35"/>
                      <a:pt x="41" y="31"/>
                    </a:cubicBezTo>
                    <a:cubicBezTo>
                      <a:pt x="39" y="32"/>
                      <a:pt x="40" y="33"/>
                      <a:pt x="38" y="34"/>
                    </a:cubicBezTo>
                    <a:cubicBezTo>
                      <a:pt x="36" y="34"/>
                      <a:pt x="33" y="35"/>
                      <a:pt x="32" y="34"/>
                    </a:cubicBezTo>
                    <a:cubicBezTo>
                      <a:pt x="28" y="36"/>
                      <a:pt x="26" y="39"/>
                      <a:pt x="23" y="38"/>
                    </a:cubicBezTo>
                    <a:cubicBezTo>
                      <a:pt x="23" y="39"/>
                      <a:pt x="24" y="39"/>
                      <a:pt x="25" y="40"/>
                    </a:cubicBezTo>
                    <a:cubicBezTo>
                      <a:pt x="24" y="41"/>
                      <a:pt x="22" y="43"/>
                      <a:pt x="21" y="42"/>
                    </a:cubicBezTo>
                    <a:cubicBezTo>
                      <a:pt x="22" y="41"/>
                      <a:pt x="24" y="39"/>
                      <a:pt x="21" y="39"/>
                    </a:cubicBezTo>
                    <a:cubicBezTo>
                      <a:pt x="20" y="41"/>
                      <a:pt x="14" y="43"/>
                      <a:pt x="13" y="43"/>
                    </a:cubicBezTo>
                    <a:cubicBezTo>
                      <a:pt x="11" y="44"/>
                      <a:pt x="14" y="44"/>
                      <a:pt x="14" y="45"/>
                    </a:cubicBezTo>
                    <a:cubicBezTo>
                      <a:pt x="13" y="46"/>
                      <a:pt x="12" y="47"/>
                      <a:pt x="11" y="49"/>
                    </a:cubicBezTo>
                    <a:cubicBezTo>
                      <a:pt x="10" y="49"/>
                      <a:pt x="9" y="49"/>
                      <a:pt x="8" y="49"/>
                    </a:cubicBezTo>
                    <a:cubicBezTo>
                      <a:pt x="9" y="47"/>
                      <a:pt x="11" y="46"/>
                      <a:pt x="11" y="45"/>
                    </a:cubicBezTo>
                    <a:cubicBezTo>
                      <a:pt x="9" y="47"/>
                      <a:pt x="7" y="46"/>
                      <a:pt x="5" y="48"/>
                    </a:cubicBezTo>
                    <a:cubicBezTo>
                      <a:pt x="5" y="50"/>
                      <a:pt x="8" y="49"/>
                      <a:pt x="6" y="50"/>
                    </a:cubicBezTo>
                    <a:cubicBezTo>
                      <a:pt x="3" y="51"/>
                      <a:pt x="2" y="50"/>
                      <a:pt x="0" y="52"/>
                    </a:cubicBezTo>
                    <a:cubicBezTo>
                      <a:pt x="1" y="54"/>
                      <a:pt x="1" y="54"/>
                      <a:pt x="1" y="54"/>
                    </a:cubicBezTo>
                    <a:cubicBezTo>
                      <a:pt x="4" y="52"/>
                      <a:pt x="5" y="52"/>
                      <a:pt x="8" y="51"/>
                    </a:cubicBezTo>
                    <a:cubicBezTo>
                      <a:pt x="8" y="51"/>
                      <a:pt x="8" y="52"/>
                      <a:pt x="9" y="52"/>
                    </a:cubicBezTo>
                    <a:cubicBezTo>
                      <a:pt x="10" y="50"/>
                      <a:pt x="16" y="47"/>
                      <a:pt x="17" y="49"/>
                    </a:cubicBezTo>
                    <a:cubicBezTo>
                      <a:pt x="14" y="52"/>
                      <a:pt x="12" y="52"/>
                      <a:pt x="8" y="54"/>
                    </a:cubicBezTo>
                    <a:cubicBezTo>
                      <a:pt x="8" y="55"/>
                      <a:pt x="7" y="58"/>
                      <a:pt x="10" y="56"/>
                    </a:cubicBezTo>
                    <a:cubicBezTo>
                      <a:pt x="10" y="55"/>
                      <a:pt x="10" y="54"/>
                      <a:pt x="12" y="53"/>
                    </a:cubicBezTo>
                    <a:cubicBezTo>
                      <a:pt x="15" y="52"/>
                      <a:pt x="21" y="50"/>
                      <a:pt x="24" y="48"/>
                    </a:cubicBezTo>
                    <a:cubicBezTo>
                      <a:pt x="22" y="48"/>
                      <a:pt x="23" y="48"/>
                      <a:pt x="21" y="49"/>
                    </a:cubicBezTo>
                    <a:cubicBezTo>
                      <a:pt x="21" y="48"/>
                      <a:pt x="20" y="48"/>
                      <a:pt x="20" y="48"/>
                    </a:cubicBezTo>
                    <a:cubicBezTo>
                      <a:pt x="22" y="46"/>
                      <a:pt x="25" y="44"/>
                      <a:pt x="28" y="41"/>
                    </a:cubicBezTo>
                    <a:cubicBezTo>
                      <a:pt x="32" y="39"/>
                      <a:pt x="31" y="43"/>
                      <a:pt x="35" y="41"/>
                    </a:cubicBezTo>
                    <a:cubicBezTo>
                      <a:pt x="34" y="38"/>
                      <a:pt x="38" y="36"/>
                      <a:pt x="42" y="35"/>
                    </a:cubicBezTo>
                    <a:cubicBezTo>
                      <a:pt x="43" y="36"/>
                      <a:pt x="43" y="36"/>
                      <a:pt x="43" y="36"/>
                    </a:cubicBezTo>
                    <a:cubicBezTo>
                      <a:pt x="45" y="34"/>
                      <a:pt x="47" y="35"/>
                      <a:pt x="50" y="31"/>
                    </a:cubicBezTo>
                    <a:cubicBezTo>
                      <a:pt x="50" y="32"/>
                      <a:pt x="50" y="32"/>
                      <a:pt x="51" y="32"/>
                    </a:cubicBezTo>
                    <a:cubicBezTo>
                      <a:pt x="50" y="34"/>
                      <a:pt x="40" y="40"/>
                      <a:pt x="40" y="37"/>
                    </a:cubicBezTo>
                    <a:cubicBezTo>
                      <a:pt x="36" y="41"/>
                      <a:pt x="34" y="43"/>
                      <a:pt x="27" y="45"/>
                    </a:cubicBezTo>
                    <a:cubicBezTo>
                      <a:pt x="28" y="45"/>
                      <a:pt x="26" y="47"/>
                      <a:pt x="28" y="46"/>
                    </a:cubicBezTo>
                    <a:cubicBezTo>
                      <a:pt x="31" y="44"/>
                      <a:pt x="34" y="42"/>
                      <a:pt x="37" y="42"/>
                    </a:cubicBezTo>
                    <a:cubicBezTo>
                      <a:pt x="37" y="39"/>
                      <a:pt x="44" y="37"/>
                      <a:pt x="46" y="38"/>
                    </a:cubicBezTo>
                    <a:close/>
                    <a:moveTo>
                      <a:pt x="26" y="40"/>
                    </a:moveTo>
                    <a:cubicBezTo>
                      <a:pt x="25" y="38"/>
                      <a:pt x="30" y="37"/>
                      <a:pt x="31" y="37"/>
                    </a:cubicBezTo>
                    <a:cubicBezTo>
                      <a:pt x="32" y="38"/>
                      <a:pt x="28" y="41"/>
                      <a:pt x="26" y="40"/>
                    </a:cubicBezTo>
                    <a:close/>
                    <a:moveTo>
                      <a:pt x="56" y="31"/>
                    </a:moveTo>
                    <a:cubicBezTo>
                      <a:pt x="54" y="29"/>
                      <a:pt x="60" y="28"/>
                      <a:pt x="57" y="26"/>
                    </a:cubicBezTo>
                    <a:cubicBezTo>
                      <a:pt x="59" y="25"/>
                      <a:pt x="59" y="27"/>
                      <a:pt x="61" y="25"/>
                    </a:cubicBezTo>
                    <a:cubicBezTo>
                      <a:pt x="62" y="28"/>
                      <a:pt x="57" y="29"/>
                      <a:pt x="56" y="31"/>
                    </a:cubicBezTo>
                    <a:close/>
                    <a:moveTo>
                      <a:pt x="71" y="23"/>
                    </a:moveTo>
                    <a:cubicBezTo>
                      <a:pt x="73" y="20"/>
                      <a:pt x="78" y="19"/>
                      <a:pt x="80" y="19"/>
                    </a:cubicBezTo>
                    <a:cubicBezTo>
                      <a:pt x="79" y="20"/>
                      <a:pt x="75" y="22"/>
                      <a:pt x="71" y="23"/>
                    </a:cubicBezTo>
                    <a:close/>
                    <a:moveTo>
                      <a:pt x="85" y="16"/>
                    </a:moveTo>
                    <a:cubicBezTo>
                      <a:pt x="84" y="14"/>
                      <a:pt x="89" y="11"/>
                      <a:pt x="89" y="14"/>
                    </a:cubicBezTo>
                    <a:cubicBezTo>
                      <a:pt x="88" y="15"/>
                      <a:pt x="86" y="15"/>
                      <a:pt x="85" y="16"/>
                    </a:cubicBezTo>
                    <a:close/>
                    <a:moveTo>
                      <a:pt x="91" y="15"/>
                    </a:moveTo>
                    <a:cubicBezTo>
                      <a:pt x="92" y="13"/>
                      <a:pt x="94" y="13"/>
                      <a:pt x="96" y="11"/>
                    </a:cubicBezTo>
                    <a:cubicBezTo>
                      <a:pt x="98" y="13"/>
                      <a:pt x="93" y="14"/>
                      <a:pt x="9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0" name="Freeform 424"/>
              <p:cNvSpPr/>
              <p:nvPr/>
            </p:nvSpPr>
            <p:spPr bwMode="auto">
              <a:xfrm>
                <a:off x="7190" y="4586"/>
                <a:ext cx="9" cy="8"/>
              </a:xfrm>
              <a:custGeom>
                <a:avLst/>
                <a:gdLst>
                  <a:gd name="T0" fmla="*/ 1 w 5"/>
                  <a:gd name="T1" fmla="*/ 3 h 4"/>
                  <a:gd name="T2" fmla="*/ 0 w 5"/>
                  <a:gd name="T3" fmla="*/ 2 h 4"/>
                  <a:gd name="T4" fmla="*/ 4 w 5"/>
                  <a:gd name="T5" fmla="*/ 0 h 4"/>
                  <a:gd name="T6" fmla="*/ 1 w 5"/>
                  <a:gd name="T7" fmla="*/ 3 h 4"/>
                </a:gdLst>
                <a:ahLst/>
                <a:cxnLst>
                  <a:cxn ang="0">
                    <a:pos x="T0" y="T1"/>
                  </a:cxn>
                  <a:cxn ang="0">
                    <a:pos x="T2" y="T3"/>
                  </a:cxn>
                  <a:cxn ang="0">
                    <a:pos x="T4" y="T5"/>
                  </a:cxn>
                  <a:cxn ang="0">
                    <a:pos x="T6" y="T7"/>
                  </a:cxn>
                </a:cxnLst>
                <a:rect l="0" t="0" r="r" b="b"/>
                <a:pathLst>
                  <a:path w="5" h="4">
                    <a:moveTo>
                      <a:pt x="1" y="3"/>
                    </a:moveTo>
                    <a:cubicBezTo>
                      <a:pt x="0" y="4"/>
                      <a:pt x="1" y="3"/>
                      <a:pt x="0" y="2"/>
                    </a:cubicBezTo>
                    <a:cubicBezTo>
                      <a:pt x="4" y="0"/>
                      <a:pt x="4" y="0"/>
                      <a:pt x="4" y="0"/>
                    </a:cubicBezTo>
                    <a:cubicBezTo>
                      <a:pt x="5"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1" name="Freeform 425"/>
              <p:cNvSpPr/>
              <p:nvPr/>
            </p:nvSpPr>
            <p:spPr bwMode="auto">
              <a:xfrm>
                <a:off x="7100" y="4412"/>
                <a:ext cx="31" cy="21"/>
              </a:xfrm>
              <a:custGeom>
                <a:avLst/>
                <a:gdLst>
                  <a:gd name="T0" fmla="*/ 1 w 16"/>
                  <a:gd name="T1" fmla="*/ 11 h 11"/>
                  <a:gd name="T2" fmla="*/ 4 w 16"/>
                  <a:gd name="T3" fmla="*/ 7 h 11"/>
                  <a:gd name="T4" fmla="*/ 9 w 16"/>
                  <a:gd name="T5" fmla="*/ 4 h 11"/>
                  <a:gd name="T6" fmla="*/ 6 w 16"/>
                  <a:gd name="T7" fmla="*/ 4 h 11"/>
                  <a:gd name="T8" fmla="*/ 11 w 16"/>
                  <a:gd name="T9" fmla="*/ 2 h 11"/>
                  <a:gd name="T10" fmla="*/ 12 w 16"/>
                  <a:gd name="T11" fmla="*/ 0 h 11"/>
                  <a:gd name="T12" fmla="*/ 14 w 16"/>
                  <a:gd name="T13" fmla="*/ 0 h 11"/>
                  <a:gd name="T14" fmla="*/ 16 w 16"/>
                  <a:gd name="T15" fmla="*/ 1 h 11"/>
                  <a:gd name="T16" fmla="*/ 10 w 16"/>
                  <a:gd name="T17" fmla="*/ 3 h 11"/>
                  <a:gd name="T18" fmla="*/ 1 w 16"/>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 y="11"/>
                    </a:moveTo>
                    <a:cubicBezTo>
                      <a:pt x="0" y="10"/>
                      <a:pt x="5" y="9"/>
                      <a:pt x="4" y="7"/>
                    </a:cubicBezTo>
                    <a:cubicBezTo>
                      <a:pt x="7" y="6"/>
                      <a:pt x="6" y="6"/>
                      <a:pt x="9" y="4"/>
                    </a:cubicBezTo>
                    <a:cubicBezTo>
                      <a:pt x="9" y="3"/>
                      <a:pt x="8" y="3"/>
                      <a:pt x="6" y="4"/>
                    </a:cubicBezTo>
                    <a:cubicBezTo>
                      <a:pt x="7" y="3"/>
                      <a:pt x="11" y="1"/>
                      <a:pt x="11" y="2"/>
                    </a:cubicBezTo>
                    <a:cubicBezTo>
                      <a:pt x="12" y="1"/>
                      <a:pt x="12" y="1"/>
                      <a:pt x="12" y="0"/>
                    </a:cubicBezTo>
                    <a:cubicBezTo>
                      <a:pt x="13" y="0"/>
                      <a:pt x="12" y="2"/>
                      <a:pt x="14" y="0"/>
                    </a:cubicBezTo>
                    <a:cubicBezTo>
                      <a:pt x="15" y="0"/>
                      <a:pt x="15" y="1"/>
                      <a:pt x="16" y="1"/>
                    </a:cubicBezTo>
                    <a:cubicBezTo>
                      <a:pt x="15" y="3"/>
                      <a:pt x="12" y="1"/>
                      <a:pt x="10" y="3"/>
                    </a:cubicBezTo>
                    <a:cubicBezTo>
                      <a:pt x="10" y="7"/>
                      <a:pt x="4" y="8"/>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2" name="Freeform 426"/>
              <p:cNvSpPr/>
              <p:nvPr/>
            </p:nvSpPr>
            <p:spPr bwMode="auto">
              <a:xfrm>
                <a:off x="7209" y="4592"/>
                <a:ext cx="40" cy="17"/>
              </a:xfrm>
              <a:custGeom>
                <a:avLst/>
                <a:gdLst>
                  <a:gd name="T0" fmla="*/ 16 w 21"/>
                  <a:gd name="T1" fmla="*/ 2 h 9"/>
                  <a:gd name="T2" fmla="*/ 20 w 21"/>
                  <a:gd name="T3" fmla="*/ 2 h 9"/>
                  <a:gd name="T4" fmla="*/ 21 w 21"/>
                  <a:gd name="T5" fmla="*/ 4 h 9"/>
                  <a:gd name="T6" fmla="*/ 16 w 21"/>
                  <a:gd name="T7" fmla="*/ 3 h 9"/>
                  <a:gd name="T8" fmla="*/ 15 w 21"/>
                  <a:gd name="T9" fmla="*/ 5 h 9"/>
                  <a:gd name="T10" fmla="*/ 17 w 21"/>
                  <a:gd name="T11" fmla="*/ 5 h 9"/>
                  <a:gd name="T12" fmla="*/ 16 w 21"/>
                  <a:gd name="T13" fmla="*/ 8 h 9"/>
                  <a:gd name="T14" fmla="*/ 16 w 21"/>
                  <a:gd name="T15" fmla="*/ 7 h 9"/>
                  <a:gd name="T16" fmla="*/ 11 w 21"/>
                  <a:gd name="T17" fmla="*/ 7 h 9"/>
                  <a:gd name="T18" fmla="*/ 12 w 21"/>
                  <a:gd name="T19" fmla="*/ 8 h 9"/>
                  <a:gd name="T20" fmla="*/ 1 w 21"/>
                  <a:gd name="T21" fmla="*/ 9 h 9"/>
                  <a:gd name="T22" fmla="*/ 9 w 21"/>
                  <a:gd name="T23" fmla="*/ 5 h 9"/>
                  <a:gd name="T24" fmla="*/ 5 w 21"/>
                  <a:gd name="T25" fmla="*/ 7 h 9"/>
                  <a:gd name="T26" fmla="*/ 16 w 21"/>
                  <a:gd name="T27" fmla="*/ 1 h 9"/>
                  <a:gd name="T28" fmla="*/ 9 w 21"/>
                  <a:gd name="T29" fmla="*/ 3 h 9"/>
                  <a:gd name="T30" fmla="*/ 17 w 21"/>
                  <a:gd name="T31" fmla="*/ 0 h 9"/>
                  <a:gd name="T32" fmla="*/ 18 w 21"/>
                  <a:gd name="T33" fmla="*/ 1 h 9"/>
                  <a:gd name="T34" fmla="*/ 16 w 21"/>
                  <a:gd name="T3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9">
                    <a:moveTo>
                      <a:pt x="16" y="2"/>
                    </a:moveTo>
                    <a:cubicBezTo>
                      <a:pt x="17" y="2"/>
                      <a:pt x="18" y="4"/>
                      <a:pt x="20" y="2"/>
                    </a:cubicBezTo>
                    <a:cubicBezTo>
                      <a:pt x="19" y="4"/>
                      <a:pt x="21" y="3"/>
                      <a:pt x="21" y="4"/>
                    </a:cubicBezTo>
                    <a:cubicBezTo>
                      <a:pt x="19" y="5"/>
                      <a:pt x="19" y="4"/>
                      <a:pt x="16" y="3"/>
                    </a:cubicBezTo>
                    <a:cubicBezTo>
                      <a:pt x="16" y="4"/>
                      <a:pt x="16" y="4"/>
                      <a:pt x="15" y="5"/>
                    </a:cubicBezTo>
                    <a:cubicBezTo>
                      <a:pt x="16" y="5"/>
                      <a:pt x="16" y="6"/>
                      <a:pt x="17" y="5"/>
                    </a:cubicBezTo>
                    <a:cubicBezTo>
                      <a:pt x="17" y="6"/>
                      <a:pt x="15" y="7"/>
                      <a:pt x="16" y="8"/>
                    </a:cubicBezTo>
                    <a:cubicBezTo>
                      <a:pt x="15" y="9"/>
                      <a:pt x="14" y="7"/>
                      <a:pt x="16" y="7"/>
                    </a:cubicBezTo>
                    <a:cubicBezTo>
                      <a:pt x="14" y="6"/>
                      <a:pt x="12" y="9"/>
                      <a:pt x="11" y="7"/>
                    </a:cubicBezTo>
                    <a:cubicBezTo>
                      <a:pt x="11" y="7"/>
                      <a:pt x="11" y="8"/>
                      <a:pt x="12" y="8"/>
                    </a:cubicBezTo>
                    <a:cubicBezTo>
                      <a:pt x="8" y="8"/>
                      <a:pt x="6" y="7"/>
                      <a:pt x="1" y="9"/>
                    </a:cubicBezTo>
                    <a:cubicBezTo>
                      <a:pt x="0" y="7"/>
                      <a:pt x="8" y="4"/>
                      <a:pt x="9" y="5"/>
                    </a:cubicBezTo>
                    <a:cubicBezTo>
                      <a:pt x="7" y="6"/>
                      <a:pt x="7" y="5"/>
                      <a:pt x="5" y="7"/>
                    </a:cubicBezTo>
                    <a:cubicBezTo>
                      <a:pt x="9" y="8"/>
                      <a:pt x="15" y="5"/>
                      <a:pt x="16" y="1"/>
                    </a:cubicBezTo>
                    <a:cubicBezTo>
                      <a:pt x="14" y="1"/>
                      <a:pt x="11" y="3"/>
                      <a:pt x="9" y="3"/>
                    </a:cubicBezTo>
                    <a:cubicBezTo>
                      <a:pt x="10" y="1"/>
                      <a:pt x="14" y="2"/>
                      <a:pt x="17" y="0"/>
                    </a:cubicBezTo>
                    <a:cubicBezTo>
                      <a:pt x="18" y="1"/>
                      <a:pt x="18" y="1"/>
                      <a:pt x="18" y="1"/>
                    </a:cubicBezTo>
                    <a:lnTo>
                      <a:pt x="1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3" name="Freeform 427"/>
              <p:cNvSpPr/>
              <p:nvPr/>
            </p:nvSpPr>
            <p:spPr bwMode="auto">
              <a:xfrm>
                <a:off x="7215" y="4607"/>
                <a:ext cx="9" cy="4"/>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0" y="1"/>
                      <a:pt x="5" y="0"/>
                      <a:pt x="5" y="2"/>
                    </a:cubicBezTo>
                    <a:cubicBezTo>
                      <a:pt x="3"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4" name="Freeform 428"/>
              <p:cNvSpPr/>
              <p:nvPr/>
            </p:nvSpPr>
            <p:spPr bwMode="auto">
              <a:xfrm>
                <a:off x="7295" y="4712"/>
                <a:ext cx="13" cy="6"/>
              </a:xfrm>
              <a:custGeom>
                <a:avLst/>
                <a:gdLst>
                  <a:gd name="T0" fmla="*/ 1 w 7"/>
                  <a:gd name="T1" fmla="*/ 3 h 3"/>
                  <a:gd name="T2" fmla="*/ 0 w 7"/>
                  <a:gd name="T3" fmla="*/ 1 h 3"/>
                  <a:gd name="T4" fmla="*/ 1 w 7"/>
                  <a:gd name="T5" fmla="*/ 3 h 3"/>
                </a:gdLst>
                <a:ahLst/>
                <a:cxnLst>
                  <a:cxn ang="0">
                    <a:pos x="T0" y="T1"/>
                  </a:cxn>
                  <a:cxn ang="0">
                    <a:pos x="T2" y="T3"/>
                  </a:cxn>
                  <a:cxn ang="0">
                    <a:pos x="T4" y="T5"/>
                  </a:cxn>
                </a:cxnLst>
                <a:rect l="0" t="0" r="r" b="b"/>
                <a:pathLst>
                  <a:path w="7" h="3">
                    <a:moveTo>
                      <a:pt x="1" y="3"/>
                    </a:moveTo>
                    <a:cubicBezTo>
                      <a:pt x="1" y="2"/>
                      <a:pt x="0" y="2"/>
                      <a:pt x="0" y="1"/>
                    </a:cubicBezTo>
                    <a:cubicBezTo>
                      <a:pt x="3" y="2"/>
                      <a:pt x="7" y="0"/>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5" name="Freeform 429"/>
              <p:cNvSpPr/>
              <p:nvPr/>
            </p:nvSpPr>
            <p:spPr bwMode="auto">
              <a:xfrm>
                <a:off x="7180" y="4511"/>
                <a:ext cx="23" cy="16"/>
              </a:xfrm>
              <a:custGeom>
                <a:avLst/>
                <a:gdLst>
                  <a:gd name="T0" fmla="*/ 1 w 12"/>
                  <a:gd name="T1" fmla="*/ 6 h 8"/>
                  <a:gd name="T2" fmla="*/ 4 w 12"/>
                  <a:gd name="T3" fmla="*/ 3 h 8"/>
                  <a:gd name="T4" fmla="*/ 3 w 12"/>
                  <a:gd name="T5" fmla="*/ 5 h 8"/>
                  <a:gd name="T6" fmla="*/ 12 w 12"/>
                  <a:gd name="T7" fmla="*/ 1 h 8"/>
                  <a:gd name="T8" fmla="*/ 1 w 12"/>
                  <a:gd name="T9" fmla="*/ 6 h 8"/>
                </a:gdLst>
                <a:ahLst/>
                <a:cxnLst>
                  <a:cxn ang="0">
                    <a:pos x="T0" y="T1"/>
                  </a:cxn>
                  <a:cxn ang="0">
                    <a:pos x="T2" y="T3"/>
                  </a:cxn>
                  <a:cxn ang="0">
                    <a:pos x="T4" y="T5"/>
                  </a:cxn>
                  <a:cxn ang="0">
                    <a:pos x="T6" y="T7"/>
                  </a:cxn>
                  <a:cxn ang="0">
                    <a:pos x="T8" y="T9"/>
                  </a:cxn>
                </a:cxnLst>
                <a:rect l="0" t="0" r="r" b="b"/>
                <a:pathLst>
                  <a:path w="12" h="8">
                    <a:moveTo>
                      <a:pt x="1" y="6"/>
                    </a:moveTo>
                    <a:cubicBezTo>
                      <a:pt x="0" y="5"/>
                      <a:pt x="3" y="4"/>
                      <a:pt x="4" y="3"/>
                    </a:cubicBezTo>
                    <a:cubicBezTo>
                      <a:pt x="6" y="5"/>
                      <a:pt x="2" y="4"/>
                      <a:pt x="3" y="5"/>
                    </a:cubicBezTo>
                    <a:cubicBezTo>
                      <a:pt x="7" y="5"/>
                      <a:pt x="9" y="0"/>
                      <a:pt x="12" y="1"/>
                    </a:cubicBezTo>
                    <a:cubicBezTo>
                      <a:pt x="9" y="2"/>
                      <a:pt x="5" y="8"/>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6" name="Freeform 430"/>
              <p:cNvSpPr/>
              <p:nvPr/>
            </p:nvSpPr>
            <p:spPr bwMode="auto">
              <a:xfrm>
                <a:off x="7159" y="4485"/>
                <a:ext cx="16" cy="5"/>
              </a:xfrm>
              <a:custGeom>
                <a:avLst/>
                <a:gdLst>
                  <a:gd name="T0" fmla="*/ 1 w 8"/>
                  <a:gd name="T1" fmla="*/ 3 h 3"/>
                  <a:gd name="T2" fmla="*/ 0 w 8"/>
                  <a:gd name="T3" fmla="*/ 1 h 3"/>
                  <a:gd name="T4" fmla="*/ 1 w 8"/>
                  <a:gd name="T5" fmla="*/ 3 h 3"/>
                </a:gdLst>
                <a:ahLst/>
                <a:cxnLst>
                  <a:cxn ang="0">
                    <a:pos x="T0" y="T1"/>
                  </a:cxn>
                  <a:cxn ang="0">
                    <a:pos x="T2" y="T3"/>
                  </a:cxn>
                  <a:cxn ang="0">
                    <a:pos x="T4" y="T5"/>
                  </a:cxn>
                </a:cxnLst>
                <a:rect l="0" t="0" r="r" b="b"/>
                <a:pathLst>
                  <a:path w="8" h="3">
                    <a:moveTo>
                      <a:pt x="1" y="3"/>
                    </a:moveTo>
                    <a:cubicBezTo>
                      <a:pt x="0" y="1"/>
                      <a:pt x="0" y="1"/>
                      <a:pt x="0" y="1"/>
                    </a:cubicBezTo>
                    <a:cubicBezTo>
                      <a:pt x="3" y="2"/>
                      <a:pt x="8" y="0"/>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7" name="Freeform 431"/>
              <p:cNvSpPr/>
              <p:nvPr/>
            </p:nvSpPr>
            <p:spPr bwMode="auto">
              <a:xfrm>
                <a:off x="7186" y="4523"/>
                <a:ext cx="17" cy="6"/>
              </a:xfrm>
              <a:custGeom>
                <a:avLst/>
                <a:gdLst>
                  <a:gd name="T0" fmla="*/ 2 w 9"/>
                  <a:gd name="T1" fmla="*/ 3 h 3"/>
                  <a:gd name="T2" fmla="*/ 9 w 9"/>
                  <a:gd name="T3" fmla="*/ 1 h 3"/>
                  <a:gd name="T4" fmla="*/ 2 w 9"/>
                  <a:gd name="T5" fmla="*/ 3 h 3"/>
                </a:gdLst>
                <a:ahLst/>
                <a:cxnLst>
                  <a:cxn ang="0">
                    <a:pos x="T0" y="T1"/>
                  </a:cxn>
                  <a:cxn ang="0">
                    <a:pos x="T2" y="T3"/>
                  </a:cxn>
                  <a:cxn ang="0">
                    <a:pos x="T4" y="T5"/>
                  </a:cxn>
                </a:cxnLst>
                <a:rect l="0" t="0" r="r" b="b"/>
                <a:pathLst>
                  <a:path w="9" h="3">
                    <a:moveTo>
                      <a:pt x="2" y="3"/>
                    </a:moveTo>
                    <a:cubicBezTo>
                      <a:pt x="0" y="2"/>
                      <a:pt x="9" y="0"/>
                      <a:pt x="9" y="1"/>
                    </a:cubicBezTo>
                    <a:cubicBezTo>
                      <a:pt x="7" y="2"/>
                      <a:pt x="3"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8" name="Freeform 432"/>
              <p:cNvSpPr/>
              <p:nvPr/>
            </p:nvSpPr>
            <p:spPr bwMode="auto">
              <a:xfrm>
                <a:off x="7199" y="4538"/>
                <a:ext cx="29" cy="10"/>
              </a:xfrm>
              <a:custGeom>
                <a:avLst/>
                <a:gdLst>
                  <a:gd name="T0" fmla="*/ 15 w 15"/>
                  <a:gd name="T1" fmla="*/ 0 h 5"/>
                  <a:gd name="T2" fmla="*/ 5 w 15"/>
                  <a:gd name="T3" fmla="*/ 5 h 5"/>
                  <a:gd name="T4" fmla="*/ 15 w 15"/>
                  <a:gd name="T5" fmla="*/ 0 h 5"/>
                </a:gdLst>
                <a:ahLst/>
                <a:cxnLst>
                  <a:cxn ang="0">
                    <a:pos x="T0" y="T1"/>
                  </a:cxn>
                  <a:cxn ang="0">
                    <a:pos x="T2" y="T3"/>
                  </a:cxn>
                  <a:cxn ang="0">
                    <a:pos x="T4" y="T5"/>
                  </a:cxn>
                </a:cxnLst>
                <a:rect l="0" t="0" r="r" b="b"/>
                <a:pathLst>
                  <a:path w="15" h="5">
                    <a:moveTo>
                      <a:pt x="15" y="0"/>
                    </a:moveTo>
                    <a:cubicBezTo>
                      <a:pt x="11" y="3"/>
                      <a:pt x="9" y="4"/>
                      <a:pt x="5" y="5"/>
                    </a:cubicBezTo>
                    <a:cubicBezTo>
                      <a:pt x="0" y="4"/>
                      <a:pt x="12" y="1"/>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9" name="Freeform 433"/>
              <p:cNvSpPr/>
              <p:nvPr/>
            </p:nvSpPr>
            <p:spPr bwMode="auto">
              <a:xfrm>
                <a:off x="7134" y="4339"/>
                <a:ext cx="167" cy="81"/>
              </a:xfrm>
              <a:custGeom>
                <a:avLst/>
                <a:gdLst>
                  <a:gd name="T0" fmla="*/ 10 w 87"/>
                  <a:gd name="T1" fmla="*/ 35 h 42"/>
                  <a:gd name="T2" fmla="*/ 3 w 87"/>
                  <a:gd name="T3" fmla="*/ 38 h 42"/>
                  <a:gd name="T4" fmla="*/ 1 w 87"/>
                  <a:gd name="T5" fmla="*/ 33 h 42"/>
                  <a:gd name="T6" fmla="*/ 6 w 87"/>
                  <a:gd name="T7" fmla="*/ 33 h 42"/>
                  <a:gd name="T8" fmla="*/ 3 w 87"/>
                  <a:gd name="T9" fmla="*/ 34 h 42"/>
                  <a:gd name="T10" fmla="*/ 2 w 87"/>
                  <a:gd name="T11" fmla="*/ 36 h 42"/>
                  <a:gd name="T12" fmla="*/ 8 w 87"/>
                  <a:gd name="T13" fmla="*/ 32 h 42"/>
                  <a:gd name="T14" fmla="*/ 21 w 87"/>
                  <a:gd name="T15" fmla="*/ 27 h 42"/>
                  <a:gd name="T16" fmla="*/ 21 w 87"/>
                  <a:gd name="T17" fmla="*/ 29 h 42"/>
                  <a:gd name="T18" fmla="*/ 27 w 87"/>
                  <a:gd name="T19" fmla="*/ 27 h 42"/>
                  <a:gd name="T20" fmla="*/ 28 w 87"/>
                  <a:gd name="T21" fmla="*/ 24 h 42"/>
                  <a:gd name="T22" fmla="*/ 34 w 87"/>
                  <a:gd name="T23" fmla="*/ 21 h 42"/>
                  <a:gd name="T24" fmla="*/ 36 w 87"/>
                  <a:gd name="T25" fmla="*/ 22 h 42"/>
                  <a:gd name="T26" fmla="*/ 39 w 87"/>
                  <a:gd name="T27" fmla="*/ 20 h 42"/>
                  <a:gd name="T28" fmla="*/ 36 w 87"/>
                  <a:gd name="T29" fmla="*/ 20 h 42"/>
                  <a:gd name="T30" fmla="*/ 40 w 87"/>
                  <a:gd name="T31" fmla="*/ 18 h 42"/>
                  <a:gd name="T32" fmla="*/ 40 w 87"/>
                  <a:gd name="T33" fmla="*/ 19 h 42"/>
                  <a:gd name="T34" fmla="*/ 42 w 87"/>
                  <a:gd name="T35" fmla="*/ 18 h 42"/>
                  <a:gd name="T36" fmla="*/ 42 w 87"/>
                  <a:gd name="T37" fmla="*/ 20 h 42"/>
                  <a:gd name="T38" fmla="*/ 45 w 87"/>
                  <a:gd name="T39" fmla="*/ 17 h 42"/>
                  <a:gd name="T40" fmla="*/ 53 w 87"/>
                  <a:gd name="T41" fmla="*/ 12 h 42"/>
                  <a:gd name="T42" fmla="*/ 54 w 87"/>
                  <a:gd name="T43" fmla="*/ 14 h 42"/>
                  <a:gd name="T44" fmla="*/ 80 w 87"/>
                  <a:gd name="T45" fmla="*/ 4 h 42"/>
                  <a:gd name="T46" fmla="*/ 86 w 87"/>
                  <a:gd name="T47" fmla="*/ 0 h 42"/>
                  <a:gd name="T48" fmla="*/ 86 w 87"/>
                  <a:gd name="T49" fmla="*/ 4 h 42"/>
                  <a:gd name="T50" fmla="*/ 80 w 87"/>
                  <a:gd name="T51" fmla="*/ 6 h 42"/>
                  <a:gd name="T52" fmla="*/ 75 w 87"/>
                  <a:gd name="T53" fmla="*/ 5 h 42"/>
                  <a:gd name="T54" fmla="*/ 68 w 87"/>
                  <a:gd name="T55" fmla="*/ 8 h 42"/>
                  <a:gd name="T56" fmla="*/ 68 w 87"/>
                  <a:gd name="T57" fmla="*/ 10 h 42"/>
                  <a:gd name="T58" fmla="*/ 53 w 87"/>
                  <a:gd name="T59" fmla="*/ 15 h 42"/>
                  <a:gd name="T60" fmla="*/ 54 w 87"/>
                  <a:gd name="T61" fmla="*/ 17 h 42"/>
                  <a:gd name="T62" fmla="*/ 31 w 87"/>
                  <a:gd name="T63" fmla="*/ 26 h 42"/>
                  <a:gd name="T64" fmla="*/ 32 w 87"/>
                  <a:gd name="T65" fmla="*/ 25 h 42"/>
                  <a:gd name="T66" fmla="*/ 30 w 87"/>
                  <a:gd name="T67" fmla="*/ 27 h 42"/>
                  <a:gd name="T68" fmla="*/ 25 w 87"/>
                  <a:gd name="T69" fmla="*/ 29 h 42"/>
                  <a:gd name="T70" fmla="*/ 22 w 87"/>
                  <a:gd name="T71" fmla="*/ 32 h 42"/>
                  <a:gd name="T72" fmla="*/ 20 w 87"/>
                  <a:gd name="T73" fmla="*/ 32 h 42"/>
                  <a:gd name="T74" fmla="*/ 25 w 87"/>
                  <a:gd name="T75" fmla="*/ 28 h 42"/>
                  <a:gd name="T76" fmla="*/ 13 w 87"/>
                  <a:gd name="T77" fmla="*/ 35 h 42"/>
                  <a:gd name="T78" fmla="*/ 5 w 87"/>
                  <a:gd name="T79" fmla="*/ 41 h 42"/>
                  <a:gd name="T80" fmla="*/ 2 w 87"/>
                  <a:gd name="T81" fmla="*/ 41 h 42"/>
                  <a:gd name="T82" fmla="*/ 2 w 87"/>
                  <a:gd name="T83" fmla="*/ 39 h 42"/>
                  <a:gd name="T84" fmla="*/ 8 w 87"/>
                  <a:gd name="T85" fmla="*/ 37 h 42"/>
                  <a:gd name="T86" fmla="*/ 10 w 87"/>
                  <a:gd name="T87" fmla="*/ 3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42">
                    <a:moveTo>
                      <a:pt x="10" y="35"/>
                    </a:moveTo>
                    <a:cubicBezTo>
                      <a:pt x="10" y="33"/>
                      <a:pt x="4" y="37"/>
                      <a:pt x="3" y="38"/>
                    </a:cubicBezTo>
                    <a:cubicBezTo>
                      <a:pt x="0" y="36"/>
                      <a:pt x="1" y="36"/>
                      <a:pt x="1" y="33"/>
                    </a:cubicBezTo>
                    <a:cubicBezTo>
                      <a:pt x="3" y="33"/>
                      <a:pt x="2" y="36"/>
                      <a:pt x="6" y="33"/>
                    </a:cubicBezTo>
                    <a:cubicBezTo>
                      <a:pt x="7" y="34"/>
                      <a:pt x="3" y="36"/>
                      <a:pt x="3" y="34"/>
                    </a:cubicBezTo>
                    <a:cubicBezTo>
                      <a:pt x="3" y="35"/>
                      <a:pt x="3" y="36"/>
                      <a:pt x="2" y="36"/>
                    </a:cubicBezTo>
                    <a:cubicBezTo>
                      <a:pt x="4" y="36"/>
                      <a:pt x="9" y="34"/>
                      <a:pt x="8" y="32"/>
                    </a:cubicBezTo>
                    <a:cubicBezTo>
                      <a:pt x="12" y="32"/>
                      <a:pt x="16" y="30"/>
                      <a:pt x="21" y="27"/>
                    </a:cubicBezTo>
                    <a:cubicBezTo>
                      <a:pt x="20" y="28"/>
                      <a:pt x="20" y="28"/>
                      <a:pt x="21" y="29"/>
                    </a:cubicBezTo>
                    <a:cubicBezTo>
                      <a:pt x="22" y="27"/>
                      <a:pt x="28" y="24"/>
                      <a:pt x="27" y="27"/>
                    </a:cubicBezTo>
                    <a:cubicBezTo>
                      <a:pt x="28" y="26"/>
                      <a:pt x="28" y="25"/>
                      <a:pt x="28" y="24"/>
                    </a:cubicBezTo>
                    <a:cubicBezTo>
                      <a:pt x="31" y="24"/>
                      <a:pt x="32" y="23"/>
                      <a:pt x="34" y="21"/>
                    </a:cubicBezTo>
                    <a:cubicBezTo>
                      <a:pt x="34" y="22"/>
                      <a:pt x="37" y="20"/>
                      <a:pt x="36" y="22"/>
                    </a:cubicBezTo>
                    <a:cubicBezTo>
                      <a:pt x="38" y="21"/>
                      <a:pt x="38" y="21"/>
                      <a:pt x="39" y="20"/>
                    </a:cubicBezTo>
                    <a:cubicBezTo>
                      <a:pt x="38" y="20"/>
                      <a:pt x="37" y="20"/>
                      <a:pt x="36" y="20"/>
                    </a:cubicBezTo>
                    <a:cubicBezTo>
                      <a:pt x="36" y="19"/>
                      <a:pt x="39" y="20"/>
                      <a:pt x="40" y="18"/>
                    </a:cubicBezTo>
                    <a:cubicBezTo>
                      <a:pt x="40" y="19"/>
                      <a:pt x="40" y="19"/>
                      <a:pt x="40" y="19"/>
                    </a:cubicBezTo>
                    <a:cubicBezTo>
                      <a:pt x="41" y="19"/>
                      <a:pt x="41" y="18"/>
                      <a:pt x="42" y="18"/>
                    </a:cubicBezTo>
                    <a:cubicBezTo>
                      <a:pt x="43" y="19"/>
                      <a:pt x="42" y="19"/>
                      <a:pt x="42" y="20"/>
                    </a:cubicBezTo>
                    <a:cubicBezTo>
                      <a:pt x="44" y="19"/>
                      <a:pt x="45" y="18"/>
                      <a:pt x="45" y="17"/>
                    </a:cubicBezTo>
                    <a:cubicBezTo>
                      <a:pt x="48" y="16"/>
                      <a:pt x="51" y="14"/>
                      <a:pt x="53" y="12"/>
                    </a:cubicBezTo>
                    <a:cubicBezTo>
                      <a:pt x="52" y="13"/>
                      <a:pt x="54" y="13"/>
                      <a:pt x="54" y="14"/>
                    </a:cubicBezTo>
                    <a:cubicBezTo>
                      <a:pt x="62" y="11"/>
                      <a:pt x="71" y="4"/>
                      <a:pt x="80" y="4"/>
                    </a:cubicBezTo>
                    <a:cubicBezTo>
                      <a:pt x="81" y="2"/>
                      <a:pt x="83" y="2"/>
                      <a:pt x="86" y="0"/>
                    </a:cubicBezTo>
                    <a:cubicBezTo>
                      <a:pt x="87" y="1"/>
                      <a:pt x="82" y="5"/>
                      <a:pt x="86" y="4"/>
                    </a:cubicBezTo>
                    <a:cubicBezTo>
                      <a:pt x="84" y="6"/>
                      <a:pt x="82" y="3"/>
                      <a:pt x="80" y="6"/>
                    </a:cubicBezTo>
                    <a:cubicBezTo>
                      <a:pt x="81" y="4"/>
                      <a:pt x="78" y="4"/>
                      <a:pt x="75" y="5"/>
                    </a:cubicBezTo>
                    <a:cubicBezTo>
                      <a:pt x="76" y="6"/>
                      <a:pt x="70" y="9"/>
                      <a:pt x="68" y="8"/>
                    </a:cubicBezTo>
                    <a:cubicBezTo>
                      <a:pt x="68" y="9"/>
                      <a:pt x="68" y="9"/>
                      <a:pt x="68" y="10"/>
                    </a:cubicBezTo>
                    <a:cubicBezTo>
                      <a:pt x="62" y="9"/>
                      <a:pt x="58" y="16"/>
                      <a:pt x="53" y="15"/>
                    </a:cubicBezTo>
                    <a:cubicBezTo>
                      <a:pt x="52" y="16"/>
                      <a:pt x="55" y="16"/>
                      <a:pt x="54" y="17"/>
                    </a:cubicBezTo>
                    <a:cubicBezTo>
                      <a:pt x="46" y="17"/>
                      <a:pt x="40" y="25"/>
                      <a:pt x="31" y="26"/>
                    </a:cubicBezTo>
                    <a:cubicBezTo>
                      <a:pt x="31" y="25"/>
                      <a:pt x="32" y="25"/>
                      <a:pt x="32" y="25"/>
                    </a:cubicBezTo>
                    <a:cubicBezTo>
                      <a:pt x="31" y="24"/>
                      <a:pt x="29" y="27"/>
                      <a:pt x="30" y="27"/>
                    </a:cubicBezTo>
                    <a:cubicBezTo>
                      <a:pt x="29" y="28"/>
                      <a:pt x="27" y="29"/>
                      <a:pt x="25" y="29"/>
                    </a:cubicBezTo>
                    <a:cubicBezTo>
                      <a:pt x="26" y="30"/>
                      <a:pt x="23" y="32"/>
                      <a:pt x="22" y="32"/>
                    </a:cubicBezTo>
                    <a:cubicBezTo>
                      <a:pt x="21" y="33"/>
                      <a:pt x="21" y="31"/>
                      <a:pt x="20" y="32"/>
                    </a:cubicBezTo>
                    <a:cubicBezTo>
                      <a:pt x="21" y="31"/>
                      <a:pt x="23" y="30"/>
                      <a:pt x="25" y="28"/>
                    </a:cubicBezTo>
                    <a:cubicBezTo>
                      <a:pt x="22" y="28"/>
                      <a:pt x="12" y="33"/>
                      <a:pt x="13" y="35"/>
                    </a:cubicBezTo>
                    <a:cubicBezTo>
                      <a:pt x="11" y="39"/>
                      <a:pt x="3" y="39"/>
                      <a:pt x="5" y="41"/>
                    </a:cubicBezTo>
                    <a:cubicBezTo>
                      <a:pt x="3" y="42"/>
                      <a:pt x="3" y="40"/>
                      <a:pt x="2" y="41"/>
                    </a:cubicBezTo>
                    <a:cubicBezTo>
                      <a:pt x="2" y="40"/>
                      <a:pt x="3" y="40"/>
                      <a:pt x="2" y="39"/>
                    </a:cubicBezTo>
                    <a:cubicBezTo>
                      <a:pt x="5" y="38"/>
                      <a:pt x="5" y="38"/>
                      <a:pt x="8" y="37"/>
                    </a:cubicBezTo>
                    <a:cubicBezTo>
                      <a:pt x="9" y="36"/>
                      <a:pt x="9" y="34"/>
                      <a:pt x="1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0" name="Freeform 434"/>
              <p:cNvSpPr/>
              <p:nvPr/>
            </p:nvSpPr>
            <p:spPr bwMode="auto">
              <a:xfrm>
                <a:off x="7224" y="4523"/>
                <a:ext cx="12" cy="11"/>
              </a:xfrm>
              <a:custGeom>
                <a:avLst/>
                <a:gdLst>
                  <a:gd name="T0" fmla="*/ 1 w 6"/>
                  <a:gd name="T1" fmla="*/ 6 h 6"/>
                  <a:gd name="T2" fmla="*/ 4 w 6"/>
                  <a:gd name="T3" fmla="*/ 2 h 6"/>
                  <a:gd name="T4" fmla="*/ 1 w 6"/>
                  <a:gd name="T5" fmla="*/ 6 h 6"/>
                </a:gdLst>
                <a:ahLst/>
                <a:cxnLst>
                  <a:cxn ang="0">
                    <a:pos x="T0" y="T1"/>
                  </a:cxn>
                  <a:cxn ang="0">
                    <a:pos x="T2" y="T3"/>
                  </a:cxn>
                  <a:cxn ang="0">
                    <a:pos x="T4" y="T5"/>
                  </a:cxn>
                </a:cxnLst>
                <a:rect l="0" t="0" r="r" b="b"/>
                <a:pathLst>
                  <a:path w="6" h="6">
                    <a:moveTo>
                      <a:pt x="1" y="6"/>
                    </a:moveTo>
                    <a:cubicBezTo>
                      <a:pt x="0" y="5"/>
                      <a:pt x="6" y="0"/>
                      <a:pt x="4" y="2"/>
                    </a:cubicBezTo>
                    <a:cubicBezTo>
                      <a:pt x="3" y="4"/>
                      <a:pt x="4" y="5"/>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1" name="Freeform 435"/>
              <p:cNvSpPr/>
              <p:nvPr/>
            </p:nvSpPr>
            <p:spPr bwMode="auto">
              <a:xfrm>
                <a:off x="7184" y="4450"/>
                <a:ext cx="27" cy="16"/>
              </a:xfrm>
              <a:custGeom>
                <a:avLst/>
                <a:gdLst>
                  <a:gd name="T0" fmla="*/ 2 w 14"/>
                  <a:gd name="T1" fmla="*/ 7 h 8"/>
                  <a:gd name="T2" fmla="*/ 2 w 14"/>
                  <a:gd name="T3" fmla="*/ 5 h 8"/>
                  <a:gd name="T4" fmla="*/ 14 w 14"/>
                  <a:gd name="T5" fmla="*/ 0 h 8"/>
                  <a:gd name="T6" fmla="*/ 9 w 14"/>
                  <a:gd name="T7" fmla="*/ 2 h 8"/>
                  <a:gd name="T8" fmla="*/ 11 w 14"/>
                  <a:gd name="T9" fmla="*/ 4 h 8"/>
                  <a:gd name="T10" fmla="*/ 2 w 14"/>
                  <a:gd name="T11" fmla="*/ 7 h 8"/>
                </a:gdLst>
                <a:ahLst/>
                <a:cxnLst>
                  <a:cxn ang="0">
                    <a:pos x="T0" y="T1"/>
                  </a:cxn>
                  <a:cxn ang="0">
                    <a:pos x="T2" y="T3"/>
                  </a:cxn>
                  <a:cxn ang="0">
                    <a:pos x="T4" y="T5"/>
                  </a:cxn>
                  <a:cxn ang="0">
                    <a:pos x="T6" y="T7"/>
                  </a:cxn>
                  <a:cxn ang="0">
                    <a:pos x="T8" y="T9"/>
                  </a:cxn>
                  <a:cxn ang="0">
                    <a:pos x="T10" y="T11"/>
                  </a:cxn>
                </a:cxnLst>
                <a:rect l="0" t="0" r="r" b="b"/>
                <a:pathLst>
                  <a:path w="14" h="8">
                    <a:moveTo>
                      <a:pt x="2" y="7"/>
                    </a:moveTo>
                    <a:cubicBezTo>
                      <a:pt x="0" y="8"/>
                      <a:pt x="2" y="6"/>
                      <a:pt x="2" y="5"/>
                    </a:cubicBezTo>
                    <a:cubicBezTo>
                      <a:pt x="6" y="4"/>
                      <a:pt x="9" y="2"/>
                      <a:pt x="14" y="0"/>
                    </a:cubicBezTo>
                    <a:cubicBezTo>
                      <a:pt x="13" y="1"/>
                      <a:pt x="11" y="3"/>
                      <a:pt x="9" y="2"/>
                    </a:cubicBezTo>
                    <a:cubicBezTo>
                      <a:pt x="9" y="4"/>
                      <a:pt x="11" y="3"/>
                      <a:pt x="11" y="4"/>
                    </a:cubicBezTo>
                    <a:cubicBezTo>
                      <a:pt x="8" y="5"/>
                      <a:pt x="3" y="5"/>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2" name="Freeform 436"/>
              <p:cNvSpPr/>
              <p:nvPr/>
            </p:nvSpPr>
            <p:spPr bwMode="auto">
              <a:xfrm>
                <a:off x="7274" y="4563"/>
                <a:ext cx="13" cy="12"/>
              </a:xfrm>
              <a:custGeom>
                <a:avLst/>
                <a:gdLst>
                  <a:gd name="T0" fmla="*/ 0 w 7"/>
                  <a:gd name="T1" fmla="*/ 4 h 6"/>
                  <a:gd name="T2" fmla="*/ 6 w 7"/>
                  <a:gd name="T3" fmla="*/ 1 h 6"/>
                  <a:gd name="T4" fmla="*/ 3 w 7"/>
                  <a:gd name="T5" fmla="*/ 0 h 6"/>
                  <a:gd name="T6" fmla="*/ 7 w 7"/>
                  <a:gd name="T7" fmla="*/ 0 h 6"/>
                  <a:gd name="T8" fmla="*/ 0 w 7"/>
                  <a:gd name="T9" fmla="*/ 4 h 6"/>
                </a:gdLst>
                <a:ahLst/>
                <a:cxnLst>
                  <a:cxn ang="0">
                    <a:pos x="T0" y="T1"/>
                  </a:cxn>
                  <a:cxn ang="0">
                    <a:pos x="T2" y="T3"/>
                  </a:cxn>
                  <a:cxn ang="0">
                    <a:pos x="T4" y="T5"/>
                  </a:cxn>
                  <a:cxn ang="0">
                    <a:pos x="T6" y="T7"/>
                  </a:cxn>
                  <a:cxn ang="0">
                    <a:pos x="T8" y="T9"/>
                  </a:cxn>
                </a:cxnLst>
                <a:rect l="0" t="0" r="r" b="b"/>
                <a:pathLst>
                  <a:path w="7" h="6">
                    <a:moveTo>
                      <a:pt x="0" y="4"/>
                    </a:moveTo>
                    <a:cubicBezTo>
                      <a:pt x="3" y="3"/>
                      <a:pt x="3" y="2"/>
                      <a:pt x="6" y="1"/>
                    </a:cubicBezTo>
                    <a:cubicBezTo>
                      <a:pt x="6" y="0"/>
                      <a:pt x="4" y="1"/>
                      <a:pt x="3" y="0"/>
                    </a:cubicBezTo>
                    <a:cubicBezTo>
                      <a:pt x="1" y="0"/>
                      <a:pt x="6" y="0"/>
                      <a:pt x="7" y="0"/>
                    </a:cubicBezTo>
                    <a:cubicBezTo>
                      <a:pt x="7" y="1"/>
                      <a:pt x="1"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3" name="Freeform 437"/>
              <p:cNvSpPr/>
              <p:nvPr/>
            </p:nvSpPr>
            <p:spPr bwMode="auto">
              <a:xfrm>
                <a:off x="7167" y="4364"/>
                <a:ext cx="19" cy="10"/>
              </a:xfrm>
              <a:custGeom>
                <a:avLst/>
                <a:gdLst>
                  <a:gd name="T0" fmla="*/ 0 w 10"/>
                  <a:gd name="T1" fmla="*/ 5 h 5"/>
                  <a:gd name="T2" fmla="*/ 8 w 10"/>
                  <a:gd name="T3" fmla="*/ 0 h 5"/>
                  <a:gd name="T4" fmla="*/ 10 w 10"/>
                  <a:gd name="T5" fmla="*/ 0 h 5"/>
                  <a:gd name="T6" fmla="*/ 8 w 10"/>
                  <a:gd name="T7" fmla="*/ 3 h 5"/>
                  <a:gd name="T8" fmla="*/ 0 w 10"/>
                  <a:gd name="T9" fmla="*/ 5 h 5"/>
                </a:gdLst>
                <a:ahLst/>
                <a:cxnLst>
                  <a:cxn ang="0">
                    <a:pos x="T0" y="T1"/>
                  </a:cxn>
                  <a:cxn ang="0">
                    <a:pos x="T2" y="T3"/>
                  </a:cxn>
                  <a:cxn ang="0">
                    <a:pos x="T4" y="T5"/>
                  </a:cxn>
                  <a:cxn ang="0">
                    <a:pos x="T6" y="T7"/>
                  </a:cxn>
                  <a:cxn ang="0">
                    <a:pos x="T8" y="T9"/>
                  </a:cxn>
                </a:cxnLst>
                <a:rect l="0" t="0" r="r" b="b"/>
                <a:pathLst>
                  <a:path w="10" h="5">
                    <a:moveTo>
                      <a:pt x="0" y="5"/>
                    </a:moveTo>
                    <a:cubicBezTo>
                      <a:pt x="1" y="3"/>
                      <a:pt x="8" y="3"/>
                      <a:pt x="8" y="0"/>
                    </a:cubicBezTo>
                    <a:cubicBezTo>
                      <a:pt x="9" y="0"/>
                      <a:pt x="9" y="0"/>
                      <a:pt x="10" y="0"/>
                    </a:cubicBezTo>
                    <a:cubicBezTo>
                      <a:pt x="10" y="2"/>
                      <a:pt x="7" y="0"/>
                      <a:pt x="8" y="3"/>
                    </a:cubicBezTo>
                    <a:cubicBezTo>
                      <a:pt x="6" y="2"/>
                      <a:pt x="3"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4" name="Freeform 438"/>
              <p:cNvSpPr/>
              <p:nvPr/>
            </p:nvSpPr>
            <p:spPr bwMode="auto">
              <a:xfrm>
                <a:off x="7171" y="4368"/>
                <a:ext cx="11" cy="9"/>
              </a:xfrm>
              <a:custGeom>
                <a:avLst/>
                <a:gdLst>
                  <a:gd name="T0" fmla="*/ 5 w 6"/>
                  <a:gd name="T1" fmla="*/ 2 h 5"/>
                  <a:gd name="T2" fmla="*/ 1 w 6"/>
                  <a:gd name="T3" fmla="*/ 5 h 5"/>
                  <a:gd name="T4" fmla="*/ 0 w 6"/>
                  <a:gd name="T5" fmla="*/ 4 h 5"/>
                  <a:gd name="T6" fmla="*/ 4 w 6"/>
                  <a:gd name="T7" fmla="*/ 1 h 5"/>
                  <a:gd name="T8" fmla="*/ 5 w 6"/>
                  <a:gd name="T9" fmla="*/ 2 h 5"/>
                </a:gdLst>
                <a:ahLst/>
                <a:cxnLst>
                  <a:cxn ang="0">
                    <a:pos x="T0" y="T1"/>
                  </a:cxn>
                  <a:cxn ang="0">
                    <a:pos x="T2" y="T3"/>
                  </a:cxn>
                  <a:cxn ang="0">
                    <a:pos x="T4" y="T5"/>
                  </a:cxn>
                  <a:cxn ang="0">
                    <a:pos x="T6" y="T7"/>
                  </a:cxn>
                  <a:cxn ang="0">
                    <a:pos x="T8" y="T9"/>
                  </a:cxn>
                </a:cxnLst>
                <a:rect l="0" t="0" r="r" b="b"/>
                <a:pathLst>
                  <a:path w="6" h="5">
                    <a:moveTo>
                      <a:pt x="5" y="2"/>
                    </a:moveTo>
                    <a:cubicBezTo>
                      <a:pt x="6" y="3"/>
                      <a:pt x="3" y="4"/>
                      <a:pt x="1" y="5"/>
                    </a:cubicBezTo>
                    <a:cubicBezTo>
                      <a:pt x="0" y="4"/>
                      <a:pt x="0" y="4"/>
                      <a:pt x="0" y="4"/>
                    </a:cubicBezTo>
                    <a:cubicBezTo>
                      <a:pt x="2" y="2"/>
                      <a:pt x="3" y="2"/>
                      <a:pt x="4" y="1"/>
                    </a:cubicBezTo>
                    <a:cubicBezTo>
                      <a:pt x="6" y="0"/>
                      <a:pt x="3"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97" name="Freeform 440"/>
            <p:cNvSpPr/>
            <p:nvPr/>
          </p:nvSpPr>
          <p:spPr bwMode="auto">
            <a:xfrm>
              <a:off x="7224" y="4446"/>
              <a:ext cx="14" cy="10"/>
            </a:xfrm>
            <a:custGeom>
              <a:avLst/>
              <a:gdLst>
                <a:gd name="T0" fmla="*/ 1 w 7"/>
                <a:gd name="T1" fmla="*/ 5 h 5"/>
                <a:gd name="T2" fmla="*/ 1 w 7"/>
                <a:gd name="T3" fmla="*/ 3 h 5"/>
                <a:gd name="T4" fmla="*/ 4 w 7"/>
                <a:gd name="T5" fmla="*/ 0 h 5"/>
                <a:gd name="T6" fmla="*/ 7 w 7"/>
                <a:gd name="T7" fmla="*/ 1 h 5"/>
                <a:gd name="T8" fmla="*/ 2 w 7"/>
                <a:gd name="T9" fmla="*/ 2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5"/>
                    <a:pt x="3" y="3"/>
                    <a:pt x="1" y="3"/>
                  </a:cubicBezTo>
                  <a:cubicBezTo>
                    <a:pt x="1" y="2"/>
                    <a:pt x="4" y="2"/>
                    <a:pt x="4" y="0"/>
                  </a:cubicBezTo>
                  <a:cubicBezTo>
                    <a:pt x="6" y="0"/>
                    <a:pt x="6" y="2"/>
                    <a:pt x="7" y="1"/>
                  </a:cubicBezTo>
                  <a:cubicBezTo>
                    <a:pt x="6" y="3"/>
                    <a:pt x="4" y="1"/>
                    <a:pt x="2" y="2"/>
                  </a:cubicBezTo>
                  <a:cubicBezTo>
                    <a:pt x="1" y="3"/>
                    <a:pt x="4"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441"/>
            <p:cNvSpPr/>
            <p:nvPr/>
          </p:nvSpPr>
          <p:spPr bwMode="auto">
            <a:xfrm>
              <a:off x="7287" y="4536"/>
              <a:ext cx="8" cy="4"/>
            </a:xfrm>
            <a:custGeom>
              <a:avLst/>
              <a:gdLst>
                <a:gd name="T0" fmla="*/ 0 w 4"/>
                <a:gd name="T1" fmla="*/ 1 h 2"/>
                <a:gd name="T2" fmla="*/ 4 w 4"/>
                <a:gd name="T3" fmla="*/ 1 h 2"/>
                <a:gd name="T4" fmla="*/ 2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3" y="0"/>
                    <a:pt x="4" y="1"/>
                  </a:cubicBezTo>
                  <a:cubicBezTo>
                    <a:pt x="2" y="2"/>
                    <a:pt x="2" y="2"/>
                    <a:pt x="2" y="2"/>
                  </a:cubicBezTo>
                  <a:cubicBezTo>
                    <a:pt x="2" y="0"/>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442"/>
            <p:cNvSpPr>
              <a:spLocks noEditPoints="1"/>
            </p:cNvSpPr>
            <p:nvPr/>
          </p:nvSpPr>
          <p:spPr bwMode="auto">
            <a:xfrm>
              <a:off x="7245" y="4427"/>
              <a:ext cx="37" cy="17"/>
            </a:xfrm>
            <a:custGeom>
              <a:avLst/>
              <a:gdLst>
                <a:gd name="T0" fmla="*/ 14 w 19"/>
                <a:gd name="T1" fmla="*/ 3 h 9"/>
                <a:gd name="T2" fmla="*/ 16 w 19"/>
                <a:gd name="T3" fmla="*/ 5 h 9"/>
                <a:gd name="T4" fmla="*/ 19 w 19"/>
                <a:gd name="T5" fmla="*/ 3 h 9"/>
                <a:gd name="T6" fmla="*/ 14 w 19"/>
                <a:gd name="T7" fmla="*/ 0 h 9"/>
                <a:gd name="T8" fmla="*/ 8 w 19"/>
                <a:gd name="T9" fmla="*/ 3 h 9"/>
                <a:gd name="T10" fmla="*/ 0 w 19"/>
                <a:gd name="T11" fmla="*/ 8 h 9"/>
                <a:gd name="T12" fmla="*/ 7 w 19"/>
                <a:gd name="T13" fmla="*/ 7 h 9"/>
                <a:gd name="T14" fmla="*/ 4 w 19"/>
                <a:gd name="T15" fmla="*/ 9 h 9"/>
                <a:gd name="T16" fmla="*/ 14 w 19"/>
                <a:gd name="T17" fmla="*/ 3 h 9"/>
                <a:gd name="T18" fmla="*/ 8 w 19"/>
                <a:gd name="T19" fmla="*/ 6 h 9"/>
                <a:gd name="T20" fmla="*/ 12 w 19"/>
                <a:gd name="T21" fmla="*/ 2 h 9"/>
                <a:gd name="T22" fmla="*/ 8 w 1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14" y="3"/>
                  </a:moveTo>
                  <a:cubicBezTo>
                    <a:pt x="14" y="5"/>
                    <a:pt x="16" y="4"/>
                    <a:pt x="16" y="5"/>
                  </a:cubicBezTo>
                  <a:cubicBezTo>
                    <a:pt x="17" y="5"/>
                    <a:pt x="17" y="4"/>
                    <a:pt x="19" y="3"/>
                  </a:cubicBezTo>
                  <a:cubicBezTo>
                    <a:pt x="16" y="2"/>
                    <a:pt x="15" y="2"/>
                    <a:pt x="14" y="0"/>
                  </a:cubicBezTo>
                  <a:cubicBezTo>
                    <a:pt x="11" y="2"/>
                    <a:pt x="11" y="3"/>
                    <a:pt x="8" y="3"/>
                  </a:cubicBezTo>
                  <a:cubicBezTo>
                    <a:pt x="10" y="6"/>
                    <a:pt x="1" y="6"/>
                    <a:pt x="0" y="8"/>
                  </a:cubicBezTo>
                  <a:cubicBezTo>
                    <a:pt x="2" y="8"/>
                    <a:pt x="6" y="5"/>
                    <a:pt x="7" y="7"/>
                  </a:cubicBezTo>
                  <a:cubicBezTo>
                    <a:pt x="7" y="9"/>
                    <a:pt x="4" y="7"/>
                    <a:pt x="4" y="9"/>
                  </a:cubicBezTo>
                  <a:cubicBezTo>
                    <a:pt x="8" y="7"/>
                    <a:pt x="13" y="6"/>
                    <a:pt x="14" y="3"/>
                  </a:cubicBezTo>
                  <a:close/>
                  <a:moveTo>
                    <a:pt x="8" y="6"/>
                  </a:moveTo>
                  <a:cubicBezTo>
                    <a:pt x="8" y="4"/>
                    <a:pt x="11" y="4"/>
                    <a:pt x="12" y="2"/>
                  </a:cubicBezTo>
                  <a:cubicBezTo>
                    <a:pt x="15" y="3"/>
                    <a:pt x="10" y="6"/>
                    <a:pt x="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443"/>
            <p:cNvSpPr/>
            <p:nvPr/>
          </p:nvSpPr>
          <p:spPr bwMode="auto">
            <a:xfrm>
              <a:off x="7366" y="4592"/>
              <a:ext cx="61" cy="25"/>
            </a:xfrm>
            <a:custGeom>
              <a:avLst/>
              <a:gdLst>
                <a:gd name="T0" fmla="*/ 1 w 32"/>
                <a:gd name="T1" fmla="*/ 12 h 13"/>
                <a:gd name="T2" fmla="*/ 0 w 32"/>
                <a:gd name="T3" fmla="*/ 10 h 13"/>
                <a:gd name="T4" fmla="*/ 13 w 32"/>
                <a:gd name="T5" fmla="*/ 5 h 13"/>
                <a:gd name="T6" fmla="*/ 16 w 32"/>
                <a:gd name="T7" fmla="*/ 4 h 13"/>
                <a:gd name="T8" fmla="*/ 17 w 32"/>
                <a:gd name="T9" fmla="*/ 5 h 13"/>
                <a:gd name="T10" fmla="*/ 31 w 32"/>
                <a:gd name="T11" fmla="*/ 0 h 13"/>
                <a:gd name="T12" fmla="*/ 32 w 32"/>
                <a:gd name="T13" fmla="*/ 2 h 13"/>
                <a:gd name="T14" fmla="*/ 15 w 32"/>
                <a:gd name="T15" fmla="*/ 10 h 13"/>
                <a:gd name="T16" fmla="*/ 13 w 32"/>
                <a:gd name="T17" fmla="*/ 9 h 13"/>
                <a:gd name="T18" fmla="*/ 7 w 32"/>
                <a:gd name="T19" fmla="*/ 13 h 13"/>
                <a:gd name="T20" fmla="*/ 3 w 32"/>
                <a:gd name="T21" fmla="*/ 10 h 13"/>
                <a:gd name="T22" fmla="*/ 1 w 32"/>
                <a:gd name="T2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13">
                  <a:moveTo>
                    <a:pt x="1" y="12"/>
                  </a:moveTo>
                  <a:cubicBezTo>
                    <a:pt x="0" y="13"/>
                    <a:pt x="1" y="11"/>
                    <a:pt x="0" y="10"/>
                  </a:cubicBezTo>
                  <a:cubicBezTo>
                    <a:pt x="4" y="9"/>
                    <a:pt x="10" y="7"/>
                    <a:pt x="13" y="5"/>
                  </a:cubicBezTo>
                  <a:cubicBezTo>
                    <a:pt x="13" y="5"/>
                    <a:pt x="17" y="5"/>
                    <a:pt x="16" y="4"/>
                  </a:cubicBezTo>
                  <a:cubicBezTo>
                    <a:pt x="17" y="3"/>
                    <a:pt x="17" y="4"/>
                    <a:pt x="17" y="5"/>
                  </a:cubicBezTo>
                  <a:cubicBezTo>
                    <a:pt x="20" y="0"/>
                    <a:pt x="28" y="2"/>
                    <a:pt x="31" y="0"/>
                  </a:cubicBezTo>
                  <a:cubicBezTo>
                    <a:pt x="30" y="2"/>
                    <a:pt x="30" y="1"/>
                    <a:pt x="32" y="2"/>
                  </a:cubicBezTo>
                  <a:cubicBezTo>
                    <a:pt x="26" y="2"/>
                    <a:pt x="20" y="7"/>
                    <a:pt x="15" y="10"/>
                  </a:cubicBezTo>
                  <a:cubicBezTo>
                    <a:pt x="14" y="10"/>
                    <a:pt x="14" y="8"/>
                    <a:pt x="13" y="9"/>
                  </a:cubicBezTo>
                  <a:cubicBezTo>
                    <a:pt x="15" y="10"/>
                    <a:pt x="6" y="11"/>
                    <a:pt x="7" y="13"/>
                  </a:cubicBezTo>
                  <a:cubicBezTo>
                    <a:pt x="6" y="11"/>
                    <a:pt x="4" y="13"/>
                    <a:pt x="3" y="10"/>
                  </a:cubicBezTo>
                  <a:cubicBezTo>
                    <a:pt x="2" y="11"/>
                    <a:pt x="1"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444"/>
            <p:cNvSpPr/>
            <p:nvPr/>
          </p:nvSpPr>
          <p:spPr bwMode="auto">
            <a:xfrm>
              <a:off x="7230" y="4339"/>
              <a:ext cx="19" cy="12"/>
            </a:xfrm>
            <a:custGeom>
              <a:avLst/>
              <a:gdLst>
                <a:gd name="T0" fmla="*/ 5 w 10"/>
                <a:gd name="T1" fmla="*/ 4 h 6"/>
                <a:gd name="T2" fmla="*/ 0 w 10"/>
                <a:gd name="T3" fmla="*/ 6 h 6"/>
                <a:gd name="T4" fmla="*/ 9 w 10"/>
                <a:gd name="T5" fmla="*/ 0 h 6"/>
                <a:gd name="T6" fmla="*/ 5 w 10"/>
                <a:gd name="T7" fmla="*/ 4 h 6"/>
              </a:gdLst>
              <a:ahLst/>
              <a:cxnLst>
                <a:cxn ang="0">
                  <a:pos x="T0" y="T1"/>
                </a:cxn>
                <a:cxn ang="0">
                  <a:pos x="T2" y="T3"/>
                </a:cxn>
                <a:cxn ang="0">
                  <a:pos x="T4" y="T5"/>
                </a:cxn>
                <a:cxn ang="0">
                  <a:pos x="T6" y="T7"/>
                </a:cxn>
              </a:cxnLst>
              <a:rect l="0" t="0" r="r" b="b"/>
              <a:pathLst>
                <a:path w="10" h="6">
                  <a:moveTo>
                    <a:pt x="5" y="4"/>
                  </a:moveTo>
                  <a:cubicBezTo>
                    <a:pt x="3" y="5"/>
                    <a:pt x="2" y="4"/>
                    <a:pt x="0" y="6"/>
                  </a:cubicBezTo>
                  <a:cubicBezTo>
                    <a:pt x="2" y="4"/>
                    <a:pt x="6" y="1"/>
                    <a:pt x="9" y="0"/>
                  </a:cubicBezTo>
                  <a:cubicBezTo>
                    <a:pt x="10" y="2"/>
                    <a:pt x="3" y="2"/>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445"/>
            <p:cNvSpPr/>
            <p:nvPr/>
          </p:nvSpPr>
          <p:spPr bwMode="auto">
            <a:xfrm>
              <a:off x="7274" y="4400"/>
              <a:ext cx="57" cy="33"/>
            </a:xfrm>
            <a:custGeom>
              <a:avLst/>
              <a:gdLst>
                <a:gd name="T0" fmla="*/ 18 w 30"/>
                <a:gd name="T1" fmla="*/ 6 h 17"/>
                <a:gd name="T2" fmla="*/ 19 w 30"/>
                <a:gd name="T3" fmla="*/ 7 h 17"/>
                <a:gd name="T4" fmla="*/ 30 w 30"/>
                <a:gd name="T5" fmla="*/ 3 h 17"/>
                <a:gd name="T6" fmla="*/ 20 w 30"/>
                <a:gd name="T7" fmla="*/ 9 h 17"/>
                <a:gd name="T8" fmla="*/ 23 w 30"/>
                <a:gd name="T9" fmla="*/ 8 h 17"/>
                <a:gd name="T10" fmla="*/ 21 w 30"/>
                <a:gd name="T11" fmla="*/ 10 h 17"/>
                <a:gd name="T12" fmla="*/ 19 w 30"/>
                <a:gd name="T13" fmla="*/ 9 h 17"/>
                <a:gd name="T14" fmla="*/ 12 w 30"/>
                <a:gd name="T15" fmla="*/ 11 h 17"/>
                <a:gd name="T16" fmla="*/ 10 w 30"/>
                <a:gd name="T17" fmla="*/ 15 h 17"/>
                <a:gd name="T18" fmla="*/ 8 w 30"/>
                <a:gd name="T19" fmla="*/ 13 h 17"/>
                <a:gd name="T20" fmla="*/ 4 w 30"/>
                <a:gd name="T21" fmla="*/ 17 h 17"/>
                <a:gd name="T22" fmla="*/ 3 w 30"/>
                <a:gd name="T23" fmla="*/ 13 h 17"/>
                <a:gd name="T24" fmla="*/ 6 w 30"/>
                <a:gd name="T25" fmla="*/ 12 h 17"/>
                <a:gd name="T26" fmla="*/ 1 w 30"/>
                <a:gd name="T27" fmla="*/ 12 h 17"/>
                <a:gd name="T28" fmla="*/ 2 w 30"/>
                <a:gd name="T29" fmla="*/ 10 h 17"/>
                <a:gd name="T30" fmla="*/ 9 w 30"/>
                <a:gd name="T31" fmla="*/ 8 h 17"/>
                <a:gd name="T32" fmla="*/ 7 w 30"/>
                <a:gd name="T33" fmla="*/ 10 h 17"/>
                <a:gd name="T34" fmla="*/ 8 w 30"/>
                <a:gd name="T35" fmla="*/ 11 h 17"/>
                <a:gd name="T36" fmla="*/ 9 w 30"/>
                <a:gd name="T37" fmla="*/ 8 h 17"/>
                <a:gd name="T38" fmla="*/ 17 w 30"/>
                <a:gd name="T39" fmla="*/ 7 h 17"/>
                <a:gd name="T40" fmla="*/ 20 w 30"/>
                <a:gd name="T41" fmla="*/ 3 h 17"/>
                <a:gd name="T42" fmla="*/ 25 w 30"/>
                <a:gd name="T43" fmla="*/ 3 h 17"/>
                <a:gd name="T44" fmla="*/ 21 w 30"/>
                <a:gd name="T45" fmla="*/ 3 h 17"/>
                <a:gd name="T46" fmla="*/ 18 w 30"/>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17">
                  <a:moveTo>
                    <a:pt x="18" y="6"/>
                  </a:moveTo>
                  <a:cubicBezTo>
                    <a:pt x="19" y="7"/>
                    <a:pt x="19" y="7"/>
                    <a:pt x="19" y="7"/>
                  </a:cubicBezTo>
                  <a:cubicBezTo>
                    <a:pt x="22" y="5"/>
                    <a:pt x="30" y="0"/>
                    <a:pt x="30" y="3"/>
                  </a:cubicBezTo>
                  <a:cubicBezTo>
                    <a:pt x="28" y="4"/>
                    <a:pt x="22" y="6"/>
                    <a:pt x="20" y="9"/>
                  </a:cubicBezTo>
                  <a:cubicBezTo>
                    <a:pt x="21" y="10"/>
                    <a:pt x="21" y="8"/>
                    <a:pt x="23" y="8"/>
                  </a:cubicBezTo>
                  <a:cubicBezTo>
                    <a:pt x="25" y="9"/>
                    <a:pt x="20" y="9"/>
                    <a:pt x="21" y="10"/>
                  </a:cubicBezTo>
                  <a:cubicBezTo>
                    <a:pt x="19" y="11"/>
                    <a:pt x="20" y="10"/>
                    <a:pt x="19" y="9"/>
                  </a:cubicBezTo>
                  <a:cubicBezTo>
                    <a:pt x="18" y="9"/>
                    <a:pt x="12" y="13"/>
                    <a:pt x="12" y="11"/>
                  </a:cubicBezTo>
                  <a:cubicBezTo>
                    <a:pt x="10" y="12"/>
                    <a:pt x="9" y="14"/>
                    <a:pt x="10" y="15"/>
                  </a:cubicBezTo>
                  <a:cubicBezTo>
                    <a:pt x="7" y="16"/>
                    <a:pt x="8" y="15"/>
                    <a:pt x="8" y="13"/>
                  </a:cubicBezTo>
                  <a:cubicBezTo>
                    <a:pt x="5" y="14"/>
                    <a:pt x="7" y="16"/>
                    <a:pt x="4" y="17"/>
                  </a:cubicBezTo>
                  <a:cubicBezTo>
                    <a:pt x="5" y="15"/>
                    <a:pt x="4" y="15"/>
                    <a:pt x="3" y="13"/>
                  </a:cubicBezTo>
                  <a:cubicBezTo>
                    <a:pt x="5" y="12"/>
                    <a:pt x="5" y="12"/>
                    <a:pt x="6" y="12"/>
                  </a:cubicBezTo>
                  <a:cubicBezTo>
                    <a:pt x="6" y="9"/>
                    <a:pt x="2" y="13"/>
                    <a:pt x="1" y="12"/>
                  </a:cubicBezTo>
                  <a:cubicBezTo>
                    <a:pt x="0" y="11"/>
                    <a:pt x="4" y="11"/>
                    <a:pt x="2" y="10"/>
                  </a:cubicBezTo>
                  <a:cubicBezTo>
                    <a:pt x="4" y="10"/>
                    <a:pt x="6" y="10"/>
                    <a:pt x="9" y="8"/>
                  </a:cubicBezTo>
                  <a:cubicBezTo>
                    <a:pt x="9" y="9"/>
                    <a:pt x="8" y="10"/>
                    <a:pt x="7" y="10"/>
                  </a:cubicBezTo>
                  <a:cubicBezTo>
                    <a:pt x="7" y="10"/>
                    <a:pt x="8" y="10"/>
                    <a:pt x="8" y="11"/>
                  </a:cubicBezTo>
                  <a:cubicBezTo>
                    <a:pt x="10" y="10"/>
                    <a:pt x="10" y="9"/>
                    <a:pt x="9" y="8"/>
                  </a:cubicBezTo>
                  <a:cubicBezTo>
                    <a:pt x="13" y="8"/>
                    <a:pt x="15" y="6"/>
                    <a:pt x="17" y="7"/>
                  </a:cubicBezTo>
                  <a:cubicBezTo>
                    <a:pt x="19" y="6"/>
                    <a:pt x="19" y="4"/>
                    <a:pt x="20" y="3"/>
                  </a:cubicBezTo>
                  <a:cubicBezTo>
                    <a:pt x="22" y="3"/>
                    <a:pt x="24" y="1"/>
                    <a:pt x="25" y="3"/>
                  </a:cubicBezTo>
                  <a:cubicBezTo>
                    <a:pt x="23" y="4"/>
                    <a:pt x="23" y="3"/>
                    <a:pt x="21" y="3"/>
                  </a:cubicBezTo>
                  <a:cubicBezTo>
                    <a:pt x="20" y="4"/>
                    <a:pt x="21" y="5"/>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446"/>
            <p:cNvSpPr/>
            <p:nvPr/>
          </p:nvSpPr>
          <p:spPr bwMode="auto">
            <a:xfrm>
              <a:off x="7228" y="4299"/>
              <a:ext cx="31" cy="13"/>
            </a:xfrm>
            <a:custGeom>
              <a:avLst/>
              <a:gdLst>
                <a:gd name="T0" fmla="*/ 10 w 16"/>
                <a:gd name="T1" fmla="*/ 4 h 7"/>
                <a:gd name="T2" fmla="*/ 9 w 16"/>
                <a:gd name="T3" fmla="*/ 6 h 7"/>
                <a:gd name="T4" fmla="*/ 9 w 16"/>
                <a:gd name="T5" fmla="*/ 3 h 7"/>
                <a:gd name="T6" fmla="*/ 0 w 16"/>
                <a:gd name="T7" fmla="*/ 7 h 7"/>
                <a:gd name="T8" fmla="*/ 4 w 16"/>
                <a:gd name="T9" fmla="*/ 3 h 7"/>
                <a:gd name="T10" fmla="*/ 11 w 16"/>
                <a:gd name="T11" fmla="*/ 1 h 7"/>
                <a:gd name="T12" fmla="*/ 15 w 16"/>
                <a:gd name="T13" fmla="*/ 1 h 7"/>
                <a:gd name="T14" fmla="*/ 10 w 16"/>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0" y="4"/>
                  </a:moveTo>
                  <a:cubicBezTo>
                    <a:pt x="13" y="3"/>
                    <a:pt x="10" y="6"/>
                    <a:pt x="9" y="6"/>
                  </a:cubicBezTo>
                  <a:cubicBezTo>
                    <a:pt x="7" y="5"/>
                    <a:pt x="11" y="4"/>
                    <a:pt x="9" y="3"/>
                  </a:cubicBezTo>
                  <a:cubicBezTo>
                    <a:pt x="6" y="2"/>
                    <a:pt x="3" y="7"/>
                    <a:pt x="0" y="7"/>
                  </a:cubicBezTo>
                  <a:cubicBezTo>
                    <a:pt x="2" y="5"/>
                    <a:pt x="3" y="5"/>
                    <a:pt x="4" y="3"/>
                  </a:cubicBezTo>
                  <a:cubicBezTo>
                    <a:pt x="5" y="5"/>
                    <a:pt x="10" y="0"/>
                    <a:pt x="11" y="1"/>
                  </a:cubicBezTo>
                  <a:cubicBezTo>
                    <a:pt x="9" y="3"/>
                    <a:pt x="12" y="3"/>
                    <a:pt x="15" y="1"/>
                  </a:cubicBezTo>
                  <a:cubicBezTo>
                    <a:pt x="16" y="4"/>
                    <a:pt x="11" y="3"/>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447"/>
            <p:cNvSpPr/>
            <p:nvPr/>
          </p:nvSpPr>
          <p:spPr bwMode="auto">
            <a:xfrm>
              <a:off x="7297" y="4377"/>
              <a:ext cx="13" cy="10"/>
            </a:xfrm>
            <a:custGeom>
              <a:avLst/>
              <a:gdLst>
                <a:gd name="T0" fmla="*/ 1 w 7"/>
                <a:gd name="T1" fmla="*/ 5 h 5"/>
                <a:gd name="T2" fmla="*/ 5 w 7"/>
                <a:gd name="T3" fmla="*/ 1 h 5"/>
                <a:gd name="T4" fmla="*/ 7 w 7"/>
                <a:gd name="T5" fmla="*/ 2 h 5"/>
                <a:gd name="T6" fmla="*/ 1 w 7"/>
                <a:gd name="T7" fmla="*/ 5 h 5"/>
              </a:gdLst>
              <a:ahLst/>
              <a:cxnLst>
                <a:cxn ang="0">
                  <a:pos x="T0" y="T1"/>
                </a:cxn>
                <a:cxn ang="0">
                  <a:pos x="T2" y="T3"/>
                </a:cxn>
                <a:cxn ang="0">
                  <a:pos x="T4" y="T5"/>
                </a:cxn>
                <a:cxn ang="0">
                  <a:pos x="T6" y="T7"/>
                </a:cxn>
              </a:cxnLst>
              <a:rect l="0" t="0" r="r" b="b"/>
              <a:pathLst>
                <a:path w="7" h="5">
                  <a:moveTo>
                    <a:pt x="1" y="5"/>
                  </a:moveTo>
                  <a:cubicBezTo>
                    <a:pt x="0" y="5"/>
                    <a:pt x="6" y="3"/>
                    <a:pt x="5" y="1"/>
                  </a:cubicBezTo>
                  <a:cubicBezTo>
                    <a:pt x="5" y="0"/>
                    <a:pt x="5" y="2"/>
                    <a:pt x="7" y="2"/>
                  </a:cubicBezTo>
                  <a:cubicBezTo>
                    <a:pt x="5" y="3"/>
                    <a:pt x="3"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448"/>
            <p:cNvSpPr/>
            <p:nvPr/>
          </p:nvSpPr>
          <p:spPr bwMode="auto">
            <a:xfrm>
              <a:off x="7194" y="4165"/>
              <a:ext cx="26" cy="12"/>
            </a:xfrm>
            <a:custGeom>
              <a:avLst/>
              <a:gdLst>
                <a:gd name="T0" fmla="*/ 0 w 14"/>
                <a:gd name="T1" fmla="*/ 6 h 6"/>
                <a:gd name="T2" fmla="*/ 14 w 14"/>
                <a:gd name="T3" fmla="*/ 0 h 6"/>
                <a:gd name="T4" fmla="*/ 0 w 14"/>
                <a:gd name="T5" fmla="*/ 6 h 6"/>
              </a:gdLst>
              <a:ahLst/>
              <a:cxnLst>
                <a:cxn ang="0">
                  <a:pos x="T0" y="T1"/>
                </a:cxn>
                <a:cxn ang="0">
                  <a:pos x="T2" y="T3"/>
                </a:cxn>
                <a:cxn ang="0">
                  <a:pos x="T4" y="T5"/>
                </a:cxn>
              </a:cxnLst>
              <a:rect l="0" t="0" r="r" b="b"/>
              <a:pathLst>
                <a:path w="14" h="6">
                  <a:moveTo>
                    <a:pt x="0" y="6"/>
                  </a:moveTo>
                  <a:cubicBezTo>
                    <a:pt x="3" y="3"/>
                    <a:pt x="10" y="0"/>
                    <a:pt x="14" y="0"/>
                  </a:cubicBezTo>
                  <a:cubicBezTo>
                    <a:pt x="11" y="4"/>
                    <a:pt x="6"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449"/>
            <p:cNvSpPr/>
            <p:nvPr/>
          </p:nvSpPr>
          <p:spPr bwMode="auto">
            <a:xfrm>
              <a:off x="7264" y="4278"/>
              <a:ext cx="14" cy="11"/>
            </a:xfrm>
            <a:custGeom>
              <a:avLst/>
              <a:gdLst>
                <a:gd name="T0" fmla="*/ 7 w 7"/>
                <a:gd name="T1" fmla="*/ 5 h 6"/>
                <a:gd name="T2" fmla="*/ 0 w 7"/>
                <a:gd name="T3" fmla="*/ 6 h 6"/>
                <a:gd name="T4" fmla="*/ 3 w 7"/>
                <a:gd name="T5" fmla="*/ 0 h 6"/>
                <a:gd name="T6" fmla="*/ 7 w 7"/>
                <a:gd name="T7" fmla="*/ 5 h 6"/>
              </a:gdLst>
              <a:ahLst/>
              <a:cxnLst>
                <a:cxn ang="0">
                  <a:pos x="T0" y="T1"/>
                </a:cxn>
                <a:cxn ang="0">
                  <a:pos x="T2" y="T3"/>
                </a:cxn>
                <a:cxn ang="0">
                  <a:pos x="T4" y="T5"/>
                </a:cxn>
                <a:cxn ang="0">
                  <a:pos x="T6" y="T7"/>
                </a:cxn>
              </a:cxnLst>
              <a:rect l="0" t="0" r="r" b="b"/>
              <a:pathLst>
                <a:path w="7" h="6">
                  <a:moveTo>
                    <a:pt x="7" y="5"/>
                  </a:moveTo>
                  <a:cubicBezTo>
                    <a:pt x="5" y="5"/>
                    <a:pt x="3" y="4"/>
                    <a:pt x="0" y="6"/>
                  </a:cubicBezTo>
                  <a:cubicBezTo>
                    <a:pt x="0" y="4"/>
                    <a:pt x="4" y="2"/>
                    <a:pt x="3" y="0"/>
                  </a:cubicBezTo>
                  <a:cubicBezTo>
                    <a:pt x="5" y="0"/>
                    <a:pt x="5" y="4"/>
                    <a:pt x="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450"/>
            <p:cNvSpPr>
              <a:spLocks noEditPoints="1"/>
            </p:cNvSpPr>
            <p:nvPr/>
          </p:nvSpPr>
          <p:spPr bwMode="auto">
            <a:xfrm>
              <a:off x="7333" y="4265"/>
              <a:ext cx="302" cy="139"/>
            </a:xfrm>
            <a:custGeom>
              <a:avLst/>
              <a:gdLst>
                <a:gd name="T0" fmla="*/ 4 w 158"/>
                <a:gd name="T1" fmla="*/ 67 h 73"/>
                <a:gd name="T2" fmla="*/ 2 w 158"/>
                <a:gd name="T3" fmla="*/ 73 h 73"/>
                <a:gd name="T4" fmla="*/ 11 w 158"/>
                <a:gd name="T5" fmla="*/ 68 h 73"/>
                <a:gd name="T6" fmla="*/ 14 w 158"/>
                <a:gd name="T7" fmla="*/ 68 h 73"/>
                <a:gd name="T8" fmla="*/ 15 w 158"/>
                <a:gd name="T9" fmla="*/ 65 h 73"/>
                <a:gd name="T10" fmla="*/ 31 w 158"/>
                <a:gd name="T11" fmla="*/ 63 h 73"/>
                <a:gd name="T12" fmla="*/ 36 w 158"/>
                <a:gd name="T13" fmla="*/ 61 h 73"/>
                <a:gd name="T14" fmla="*/ 34 w 158"/>
                <a:gd name="T15" fmla="*/ 59 h 73"/>
                <a:gd name="T16" fmla="*/ 49 w 158"/>
                <a:gd name="T17" fmla="*/ 55 h 73"/>
                <a:gd name="T18" fmla="*/ 57 w 158"/>
                <a:gd name="T19" fmla="*/ 52 h 73"/>
                <a:gd name="T20" fmla="*/ 58 w 158"/>
                <a:gd name="T21" fmla="*/ 49 h 73"/>
                <a:gd name="T22" fmla="*/ 64 w 158"/>
                <a:gd name="T23" fmla="*/ 47 h 73"/>
                <a:gd name="T24" fmla="*/ 68 w 158"/>
                <a:gd name="T25" fmla="*/ 46 h 73"/>
                <a:gd name="T26" fmla="*/ 71 w 158"/>
                <a:gd name="T27" fmla="*/ 41 h 73"/>
                <a:gd name="T28" fmla="*/ 71 w 158"/>
                <a:gd name="T29" fmla="*/ 40 h 73"/>
                <a:gd name="T30" fmla="*/ 79 w 158"/>
                <a:gd name="T31" fmla="*/ 39 h 73"/>
                <a:gd name="T32" fmla="*/ 91 w 158"/>
                <a:gd name="T33" fmla="*/ 35 h 73"/>
                <a:gd name="T34" fmla="*/ 123 w 158"/>
                <a:gd name="T35" fmla="*/ 21 h 73"/>
                <a:gd name="T36" fmla="*/ 133 w 158"/>
                <a:gd name="T37" fmla="*/ 14 h 73"/>
                <a:gd name="T38" fmla="*/ 137 w 158"/>
                <a:gd name="T39" fmla="*/ 13 h 73"/>
                <a:gd name="T40" fmla="*/ 147 w 158"/>
                <a:gd name="T41" fmla="*/ 10 h 73"/>
                <a:gd name="T42" fmla="*/ 145 w 158"/>
                <a:gd name="T43" fmla="*/ 13 h 73"/>
                <a:gd name="T44" fmla="*/ 155 w 158"/>
                <a:gd name="T45" fmla="*/ 1 h 73"/>
                <a:gd name="T46" fmla="*/ 134 w 158"/>
                <a:gd name="T47" fmla="*/ 12 h 73"/>
                <a:gd name="T48" fmla="*/ 132 w 158"/>
                <a:gd name="T49" fmla="*/ 13 h 73"/>
                <a:gd name="T50" fmla="*/ 120 w 158"/>
                <a:gd name="T51" fmla="*/ 14 h 73"/>
                <a:gd name="T52" fmla="*/ 102 w 158"/>
                <a:gd name="T53" fmla="*/ 27 h 73"/>
                <a:gd name="T54" fmla="*/ 93 w 158"/>
                <a:gd name="T55" fmla="*/ 32 h 73"/>
                <a:gd name="T56" fmla="*/ 95 w 158"/>
                <a:gd name="T57" fmla="*/ 29 h 73"/>
                <a:gd name="T58" fmla="*/ 76 w 158"/>
                <a:gd name="T59" fmla="*/ 35 h 73"/>
                <a:gd name="T60" fmla="*/ 68 w 158"/>
                <a:gd name="T61" fmla="*/ 37 h 73"/>
                <a:gd name="T62" fmla="*/ 68 w 158"/>
                <a:gd name="T63" fmla="*/ 40 h 73"/>
                <a:gd name="T64" fmla="*/ 56 w 158"/>
                <a:gd name="T65" fmla="*/ 41 h 73"/>
                <a:gd name="T66" fmla="*/ 56 w 158"/>
                <a:gd name="T67" fmla="*/ 44 h 73"/>
                <a:gd name="T68" fmla="*/ 40 w 158"/>
                <a:gd name="T69" fmla="*/ 54 h 73"/>
                <a:gd name="T70" fmla="*/ 38 w 158"/>
                <a:gd name="T71" fmla="*/ 52 h 73"/>
                <a:gd name="T72" fmla="*/ 37 w 158"/>
                <a:gd name="T73" fmla="*/ 53 h 73"/>
                <a:gd name="T74" fmla="*/ 29 w 158"/>
                <a:gd name="T75" fmla="*/ 57 h 73"/>
                <a:gd name="T76" fmla="*/ 27 w 158"/>
                <a:gd name="T77" fmla="*/ 60 h 73"/>
                <a:gd name="T78" fmla="*/ 13 w 158"/>
                <a:gd name="T79" fmla="*/ 64 h 73"/>
                <a:gd name="T80" fmla="*/ 31 w 158"/>
                <a:gd name="T81" fmla="*/ 61 h 73"/>
                <a:gd name="T82" fmla="*/ 30 w 158"/>
                <a:gd name="T83" fmla="*/ 59 h 73"/>
                <a:gd name="T84" fmla="*/ 47 w 158"/>
                <a:gd name="T85" fmla="*/ 52 h 73"/>
                <a:gd name="T86" fmla="*/ 47 w 158"/>
                <a:gd name="T87" fmla="*/ 52 h 73"/>
                <a:gd name="T88" fmla="*/ 63 w 158"/>
                <a:gd name="T89" fmla="*/ 4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8" h="73">
                  <a:moveTo>
                    <a:pt x="13" y="64"/>
                  </a:moveTo>
                  <a:cubicBezTo>
                    <a:pt x="10" y="64"/>
                    <a:pt x="6" y="68"/>
                    <a:pt x="4" y="67"/>
                  </a:cubicBezTo>
                  <a:cubicBezTo>
                    <a:pt x="6" y="70"/>
                    <a:pt x="2" y="70"/>
                    <a:pt x="0" y="72"/>
                  </a:cubicBezTo>
                  <a:cubicBezTo>
                    <a:pt x="0" y="73"/>
                    <a:pt x="1" y="73"/>
                    <a:pt x="2" y="73"/>
                  </a:cubicBezTo>
                  <a:cubicBezTo>
                    <a:pt x="6" y="71"/>
                    <a:pt x="6" y="71"/>
                    <a:pt x="6" y="71"/>
                  </a:cubicBezTo>
                  <a:cubicBezTo>
                    <a:pt x="5" y="70"/>
                    <a:pt x="10" y="68"/>
                    <a:pt x="11" y="68"/>
                  </a:cubicBezTo>
                  <a:cubicBezTo>
                    <a:pt x="11" y="69"/>
                    <a:pt x="10" y="70"/>
                    <a:pt x="11" y="70"/>
                  </a:cubicBezTo>
                  <a:cubicBezTo>
                    <a:pt x="13" y="70"/>
                    <a:pt x="12" y="69"/>
                    <a:pt x="14" y="68"/>
                  </a:cubicBezTo>
                  <a:cubicBezTo>
                    <a:pt x="14" y="66"/>
                    <a:pt x="12" y="69"/>
                    <a:pt x="12" y="67"/>
                  </a:cubicBezTo>
                  <a:cubicBezTo>
                    <a:pt x="14" y="67"/>
                    <a:pt x="13" y="66"/>
                    <a:pt x="15" y="65"/>
                  </a:cubicBezTo>
                  <a:cubicBezTo>
                    <a:pt x="19" y="66"/>
                    <a:pt x="24" y="63"/>
                    <a:pt x="27" y="61"/>
                  </a:cubicBezTo>
                  <a:cubicBezTo>
                    <a:pt x="28" y="62"/>
                    <a:pt x="29" y="63"/>
                    <a:pt x="31" y="63"/>
                  </a:cubicBezTo>
                  <a:cubicBezTo>
                    <a:pt x="29" y="60"/>
                    <a:pt x="33" y="62"/>
                    <a:pt x="34" y="60"/>
                  </a:cubicBezTo>
                  <a:cubicBezTo>
                    <a:pt x="34" y="61"/>
                    <a:pt x="34" y="61"/>
                    <a:pt x="36" y="61"/>
                  </a:cubicBezTo>
                  <a:cubicBezTo>
                    <a:pt x="35" y="60"/>
                    <a:pt x="38" y="59"/>
                    <a:pt x="37" y="59"/>
                  </a:cubicBezTo>
                  <a:cubicBezTo>
                    <a:pt x="36" y="59"/>
                    <a:pt x="34" y="60"/>
                    <a:pt x="34" y="59"/>
                  </a:cubicBezTo>
                  <a:cubicBezTo>
                    <a:pt x="40" y="55"/>
                    <a:pt x="45" y="54"/>
                    <a:pt x="54" y="52"/>
                  </a:cubicBezTo>
                  <a:cubicBezTo>
                    <a:pt x="54" y="54"/>
                    <a:pt x="48" y="54"/>
                    <a:pt x="49" y="55"/>
                  </a:cubicBezTo>
                  <a:cubicBezTo>
                    <a:pt x="50" y="54"/>
                    <a:pt x="50" y="56"/>
                    <a:pt x="50" y="56"/>
                  </a:cubicBezTo>
                  <a:cubicBezTo>
                    <a:pt x="53" y="54"/>
                    <a:pt x="55" y="54"/>
                    <a:pt x="57" y="52"/>
                  </a:cubicBezTo>
                  <a:cubicBezTo>
                    <a:pt x="56" y="52"/>
                    <a:pt x="55" y="53"/>
                    <a:pt x="55" y="52"/>
                  </a:cubicBezTo>
                  <a:cubicBezTo>
                    <a:pt x="57" y="50"/>
                    <a:pt x="58" y="51"/>
                    <a:pt x="58" y="49"/>
                  </a:cubicBezTo>
                  <a:cubicBezTo>
                    <a:pt x="54" y="47"/>
                    <a:pt x="65" y="44"/>
                    <a:pt x="67" y="44"/>
                  </a:cubicBezTo>
                  <a:cubicBezTo>
                    <a:pt x="67" y="45"/>
                    <a:pt x="64" y="45"/>
                    <a:pt x="64" y="47"/>
                  </a:cubicBezTo>
                  <a:cubicBezTo>
                    <a:pt x="65" y="46"/>
                    <a:pt x="67" y="44"/>
                    <a:pt x="67" y="45"/>
                  </a:cubicBezTo>
                  <a:cubicBezTo>
                    <a:pt x="68" y="46"/>
                    <a:pt x="68" y="46"/>
                    <a:pt x="68" y="46"/>
                  </a:cubicBezTo>
                  <a:cubicBezTo>
                    <a:pt x="67" y="44"/>
                    <a:pt x="67" y="44"/>
                    <a:pt x="67" y="44"/>
                  </a:cubicBezTo>
                  <a:cubicBezTo>
                    <a:pt x="70" y="43"/>
                    <a:pt x="69" y="42"/>
                    <a:pt x="71" y="41"/>
                  </a:cubicBezTo>
                  <a:cubicBezTo>
                    <a:pt x="72" y="42"/>
                    <a:pt x="75" y="42"/>
                    <a:pt x="76" y="40"/>
                  </a:cubicBezTo>
                  <a:cubicBezTo>
                    <a:pt x="76" y="38"/>
                    <a:pt x="72" y="42"/>
                    <a:pt x="71" y="40"/>
                  </a:cubicBezTo>
                  <a:cubicBezTo>
                    <a:pt x="74" y="39"/>
                    <a:pt x="76" y="40"/>
                    <a:pt x="77" y="38"/>
                  </a:cubicBezTo>
                  <a:cubicBezTo>
                    <a:pt x="77" y="39"/>
                    <a:pt x="78" y="39"/>
                    <a:pt x="79" y="39"/>
                  </a:cubicBezTo>
                  <a:cubicBezTo>
                    <a:pt x="84" y="36"/>
                    <a:pt x="88" y="35"/>
                    <a:pt x="92" y="32"/>
                  </a:cubicBezTo>
                  <a:cubicBezTo>
                    <a:pt x="92" y="33"/>
                    <a:pt x="90" y="34"/>
                    <a:pt x="91" y="35"/>
                  </a:cubicBezTo>
                  <a:cubicBezTo>
                    <a:pt x="100" y="29"/>
                    <a:pt x="110" y="26"/>
                    <a:pt x="119" y="20"/>
                  </a:cubicBezTo>
                  <a:cubicBezTo>
                    <a:pt x="119" y="22"/>
                    <a:pt x="125" y="18"/>
                    <a:pt x="123" y="21"/>
                  </a:cubicBezTo>
                  <a:cubicBezTo>
                    <a:pt x="124" y="17"/>
                    <a:pt x="130" y="18"/>
                    <a:pt x="133" y="14"/>
                  </a:cubicBezTo>
                  <a:cubicBezTo>
                    <a:pt x="132" y="15"/>
                    <a:pt x="132" y="14"/>
                    <a:pt x="133" y="14"/>
                  </a:cubicBezTo>
                  <a:cubicBezTo>
                    <a:pt x="134" y="14"/>
                    <a:pt x="132" y="15"/>
                    <a:pt x="133" y="16"/>
                  </a:cubicBezTo>
                  <a:cubicBezTo>
                    <a:pt x="134" y="15"/>
                    <a:pt x="137" y="14"/>
                    <a:pt x="137" y="13"/>
                  </a:cubicBezTo>
                  <a:cubicBezTo>
                    <a:pt x="136" y="14"/>
                    <a:pt x="135" y="14"/>
                    <a:pt x="135" y="13"/>
                  </a:cubicBezTo>
                  <a:cubicBezTo>
                    <a:pt x="140" y="11"/>
                    <a:pt x="144" y="10"/>
                    <a:pt x="147" y="10"/>
                  </a:cubicBezTo>
                  <a:cubicBezTo>
                    <a:pt x="146" y="11"/>
                    <a:pt x="145" y="11"/>
                    <a:pt x="143" y="11"/>
                  </a:cubicBezTo>
                  <a:cubicBezTo>
                    <a:pt x="143" y="12"/>
                    <a:pt x="144" y="12"/>
                    <a:pt x="145" y="13"/>
                  </a:cubicBezTo>
                  <a:cubicBezTo>
                    <a:pt x="150" y="9"/>
                    <a:pt x="151" y="5"/>
                    <a:pt x="158" y="2"/>
                  </a:cubicBezTo>
                  <a:cubicBezTo>
                    <a:pt x="158" y="0"/>
                    <a:pt x="156" y="2"/>
                    <a:pt x="155" y="1"/>
                  </a:cubicBezTo>
                  <a:cubicBezTo>
                    <a:pt x="153" y="2"/>
                    <a:pt x="154" y="3"/>
                    <a:pt x="152" y="4"/>
                  </a:cubicBezTo>
                  <a:cubicBezTo>
                    <a:pt x="146" y="4"/>
                    <a:pt x="139" y="10"/>
                    <a:pt x="134" y="12"/>
                  </a:cubicBezTo>
                  <a:cubicBezTo>
                    <a:pt x="134" y="12"/>
                    <a:pt x="136" y="11"/>
                    <a:pt x="135" y="10"/>
                  </a:cubicBezTo>
                  <a:cubicBezTo>
                    <a:pt x="133" y="11"/>
                    <a:pt x="133" y="12"/>
                    <a:pt x="132" y="13"/>
                  </a:cubicBezTo>
                  <a:cubicBezTo>
                    <a:pt x="130" y="11"/>
                    <a:pt x="124" y="17"/>
                    <a:pt x="122" y="16"/>
                  </a:cubicBezTo>
                  <a:cubicBezTo>
                    <a:pt x="124" y="15"/>
                    <a:pt x="123" y="12"/>
                    <a:pt x="120" y="14"/>
                  </a:cubicBezTo>
                  <a:cubicBezTo>
                    <a:pt x="124" y="16"/>
                    <a:pt x="111" y="21"/>
                    <a:pt x="108" y="23"/>
                  </a:cubicBezTo>
                  <a:cubicBezTo>
                    <a:pt x="109" y="24"/>
                    <a:pt x="102" y="25"/>
                    <a:pt x="102" y="27"/>
                  </a:cubicBezTo>
                  <a:cubicBezTo>
                    <a:pt x="101" y="27"/>
                    <a:pt x="100" y="26"/>
                    <a:pt x="99" y="27"/>
                  </a:cubicBezTo>
                  <a:cubicBezTo>
                    <a:pt x="100" y="28"/>
                    <a:pt x="95" y="30"/>
                    <a:pt x="93" y="32"/>
                  </a:cubicBezTo>
                  <a:cubicBezTo>
                    <a:pt x="93" y="32"/>
                    <a:pt x="92" y="32"/>
                    <a:pt x="92" y="31"/>
                  </a:cubicBezTo>
                  <a:cubicBezTo>
                    <a:pt x="94" y="31"/>
                    <a:pt x="96" y="30"/>
                    <a:pt x="95" y="29"/>
                  </a:cubicBezTo>
                  <a:cubicBezTo>
                    <a:pt x="91" y="32"/>
                    <a:pt x="80" y="34"/>
                    <a:pt x="77" y="37"/>
                  </a:cubicBezTo>
                  <a:cubicBezTo>
                    <a:pt x="77" y="35"/>
                    <a:pt x="77" y="36"/>
                    <a:pt x="76" y="35"/>
                  </a:cubicBezTo>
                  <a:cubicBezTo>
                    <a:pt x="74" y="35"/>
                    <a:pt x="74" y="36"/>
                    <a:pt x="72" y="37"/>
                  </a:cubicBezTo>
                  <a:cubicBezTo>
                    <a:pt x="72" y="35"/>
                    <a:pt x="70" y="36"/>
                    <a:pt x="68" y="37"/>
                  </a:cubicBezTo>
                  <a:cubicBezTo>
                    <a:pt x="70" y="38"/>
                    <a:pt x="70" y="37"/>
                    <a:pt x="72" y="38"/>
                  </a:cubicBezTo>
                  <a:cubicBezTo>
                    <a:pt x="71" y="39"/>
                    <a:pt x="69" y="40"/>
                    <a:pt x="68" y="40"/>
                  </a:cubicBezTo>
                  <a:cubicBezTo>
                    <a:pt x="70" y="37"/>
                    <a:pt x="66" y="41"/>
                    <a:pt x="67" y="38"/>
                  </a:cubicBezTo>
                  <a:cubicBezTo>
                    <a:pt x="63" y="39"/>
                    <a:pt x="60" y="40"/>
                    <a:pt x="56" y="41"/>
                  </a:cubicBezTo>
                  <a:cubicBezTo>
                    <a:pt x="57" y="43"/>
                    <a:pt x="60" y="39"/>
                    <a:pt x="60" y="42"/>
                  </a:cubicBezTo>
                  <a:cubicBezTo>
                    <a:pt x="59" y="42"/>
                    <a:pt x="57" y="43"/>
                    <a:pt x="56" y="44"/>
                  </a:cubicBezTo>
                  <a:cubicBezTo>
                    <a:pt x="56" y="43"/>
                    <a:pt x="55" y="42"/>
                    <a:pt x="54" y="43"/>
                  </a:cubicBezTo>
                  <a:cubicBezTo>
                    <a:pt x="57" y="46"/>
                    <a:pt x="42" y="49"/>
                    <a:pt x="40" y="54"/>
                  </a:cubicBezTo>
                  <a:cubicBezTo>
                    <a:pt x="40" y="53"/>
                    <a:pt x="41" y="52"/>
                    <a:pt x="41" y="51"/>
                  </a:cubicBezTo>
                  <a:cubicBezTo>
                    <a:pt x="39" y="52"/>
                    <a:pt x="39" y="52"/>
                    <a:pt x="38" y="52"/>
                  </a:cubicBezTo>
                  <a:cubicBezTo>
                    <a:pt x="37" y="53"/>
                    <a:pt x="40" y="52"/>
                    <a:pt x="39" y="54"/>
                  </a:cubicBezTo>
                  <a:cubicBezTo>
                    <a:pt x="36" y="55"/>
                    <a:pt x="37" y="54"/>
                    <a:pt x="37" y="53"/>
                  </a:cubicBezTo>
                  <a:cubicBezTo>
                    <a:pt x="34" y="54"/>
                    <a:pt x="37" y="56"/>
                    <a:pt x="34" y="57"/>
                  </a:cubicBezTo>
                  <a:cubicBezTo>
                    <a:pt x="33" y="54"/>
                    <a:pt x="31" y="59"/>
                    <a:pt x="29" y="57"/>
                  </a:cubicBezTo>
                  <a:cubicBezTo>
                    <a:pt x="29" y="60"/>
                    <a:pt x="26" y="59"/>
                    <a:pt x="23" y="60"/>
                  </a:cubicBezTo>
                  <a:cubicBezTo>
                    <a:pt x="23" y="63"/>
                    <a:pt x="27" y="59"/>
                    <a:pt x="27" y="60"/>
                  </a:cubicBezTo>
                  <a:cubicBezTo>
                    <a:pt x="27" y="60"/>
                    <a:pt x="27" y="61"/>
                    <a:pt x="27" y="61"/>
                  </a:cubicBezTo>
                  <a:cubicBezTo>
                    <a:pt x="23" y="59"/>
                    <a:pt x="10" y="68"/>
                    <a:pt x="13" y="64"/>
                  </a:cubicBezTo>
                  <a:close/>
                  <a:moveTo>
                    <a:pt x="34" y="59"/>
                  </a:moveTo>
                  <a:cubicBezTo>
                    <a:pt x="33" y="59"/>
                    <a:pt x="33" y="60"/>
                    <a:pt x="31" y="61"/>
                  </a:cubicBezTo>
                  <a:cubicBezTo>
                    <a:pt x="31" y="60"/>
                    <a:pt x="32" y="60"/>
                    <a:pt x="31" y="59"/>
                  </a:cubicBezTo>
                  <a:cubicBezTo>
                    <a:pt x="31" y="59"/>
                    <a:pt x="30" y="59"/>
                    <a:pt x="30" y="59"/>
                  </a:cubicBezTo>
                  <a:cubicBezTo>
                    <a:pt x="30" y="58"/>
                    <a:pt x="34" y="57"/>
                    <a:pt x="34" y="59"/>
                  </a:cubicBezTo>
                  <a:close/>
                  <a:moveTo>
                    <a:pt x="47" y="52"/>
                  </a:moveTo>
                  <a:cubicBezTo>
                    <a:pt x="47" y="51"/>
                    <a:pt x="52" y="49"/>
                    <a:pt x="54" y="47"/>
                  </a:cubicBezTo>
                  <a:cubicBezTo>
                    <a:pt x="55" y="50"/>
                    <a:pt x="51" y="50"/>
                    <a:pt x="47" y="52"/>
                  </a:cubicBezTo>
                  <a:close/>
                  <a:moveTo>
                    <a:pt x="59" y="45"/>
                  </a:moveTo>
                  <a:cubicBezTo>
                    <a:pt x="62" y="44"/>
                    <a:pt x="62" y="43"/>
                    <a:pt x="63" y="43"/>
                  </a:cubicBezTo>
                  <a:cubicBezTo>
                    <a:pt x="63" y="45"/>
                    <a:pt x="60" y="47"/>
                    <a:pt x="5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451"/>
            <p:cNvSpPr/>
            <p:nvPr/>
          </p:nvSpPr>
          <p:spPr bwMode="auto">
            <a:xfrm>
              <a:off x="7370" y="4383"/>
              <a:ext cx="19" cy="10"/>
            </a:xfrm>
            <a:custGeom>
              <a:avLst/>
              <a:gdLst>
                <a:gd name="T0" fmla="*/ 7 w 10"/>
                <a:gd name="T1" fmla="*/ 3 h 5"/>
                <a:gd name="T2" fmla="*/ 8 w 10"/>
                <a:gd name="T3" fmla="*/ 0 h 5"/>
                <a:gd name="T4" fmla="*/ 9 w 10"/>
                <a:gd name="T5" fmla="*/ 1 h 5"/>
                <a:gd name="T6" fmla="*/ 9 w 10"/>
                <a:gd name="T7" fmla="*/ 2 h 5"/>
                <a:gd name="T8" fmla="*/ 0 w 10"/>
                <a:gd name="T9" fmla="*/ 4 h 5"/>
                <a:gd name="T10" fmla="*/ 7 w 10"/>
                <a:gd name="T11" fmla="*/ 3 h 5"/>
              </a:gdLst>
              <a:ahLst/>
              <a:cxnLst>
                <a:cxn ang="0">
                  <a:pos x="T0" y="T1"/>
                </a:cxn>
                <a:cxn ang="0">
                  <a:pos x="T2" y="T3"/>
                </a:cxn>
                <a:cxn ang="0">
                  <a:pos x="T4" y="T5"/>
                </a:cxn>
                <a:cxn ang="0">
                  <a:pos x="T6" y="T7"/>
                </a:cxn>
                <a:cxn ang="0">
                  <a:pos x="T8" y="T9"/>
                </a:cxn>
                <a:cxn ang="0">
                  <a:pos x="T10" y="T11"/>
                </a:cxn>
              </a:cxnLst>
              <a:rect l="0" t="0" r="r" b="b"/>
              <a:pathLst>
                <a:path w="10" h="5">
                  <a:moveTo>
                    <a:pt x="7" y="3"/>
                  </a:moveTo>
                  <a:cubicBezTo>
                    <a:pt x="8" y="2"/>
                    <a:pt x="5" y="1"/>
                    <a:pt x="8" y="0"/>
                  </a:cubicBezTo>
                  <a:cubicBezTo>
                    <a:pt x="8" y="1"/>
                    <a:pt x="9" y="1"/>
                    <a:pt x="9" y="1"/>
                  </a:cubicBezTo>
                  <a:cubicBezTo>
                    <a:pt x="10" y="1"/>
                    <a:pt x="7" y="3"/>
                    <a:pt x="9" y="2"/>
                  </a:cubicBezTo>
                  <a:cubicBezTo>
                    <a:pt x="8" y="3"/>
                    <a:pt x="2" y="5"/>
                    <a:pt x="0" y="4"/>
                  </a:cubicBezTo>
                  <a:cubicBezTo>
                    <a:pt x="3" y="3"/>
                    <a:pt x="5" y="2"/>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452"/>
            <p:cNvSpPr/>
            <p:nvPr/>
          </p:nvSpPr>
          <p:spPr bwMode="auto">
            <a:xfrm>
              <a:off x="7261" y="4274"/>
              <a:ext cx="9" cy="8"/>
            </a:xfrm>
            <a:custGeom>
              <a:avLst/>
              <a:gdLst>
                <a:gd name="T0" fmla="*/ 1 w 5"/>
                <a:gd name="T1" fmla="*/ 4 h 4"/>
                <a:gd name="T2" fmla="*/ 5 w 5"/>
                <a:gd name="T3" fmla="*/ 0 h 4"/>
                <a:gd name="T4" fmla="*/ 1 w 5"/>
                <a:gd name="T5" fmla="*/ 4 h 4"/>
              </a:gdLst>
              <a:ahLst/>
              <a:cxnLst>
                <a:cxn ang="0">
                  <a:pos x="T0" y="T1"/>
                </a:cxn>
                <a:cxn ang="0">
                  <a:pos x="T2" y="T3"/>
                </a:cxn>
                <a:cxn ang="0">
                  <a:pos x="T4" y="T5"/>
                </a:cxn>
              </a:cxnLst>
              <a:rect l="0" t="0" r="r" b="b"/>
              <a:pathLst>
                <a:path w="5" h="4">
                  <a:moveTo>
                    <a:pt x="1" y="4"/>
                  </a:moveTo>
                  <a:cubicBezTo>
                    <a:pt x="0" y="4"/>
                    <a:pt x="3" y="0"/>
                    <a:pt x="5" y="0"/>
                  </a:cubicBezTo>
                  <a:cubicBezTo>
                    <a:pt x="5" y="2"/>
                    <a:pt x="3"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453"/>
            <p:cNvSpPr/>
            <p:nvPr/>
          </p:nvSpPr>
          <p:spPr bwMode="auto">
            <a:xfrm>
              <a:off x="7312" y="4358"/>
              <a:ext cx="12" cy="10"/>
            </a:xfrm>
            <a:custGeom>
              <a:avLst/>
              <a:gdLst>
                <a:gd name="T0" fmla="*/ 3 w 6"/>
                <a:gd name="T1" fmla="*/ 3 h 5"/>
                <a:gd name="T2" fmla="*/ 4 w 6"/>
                <a:gd name="T3" fmla="*/ 0 h 5"/>
                <a:gd name="T4" fmla="*/ 3 w 6"/>
                <a:gd name="T5" fmla="*/ 3 h 5"/>
              </a:gdLst>
              <a:ahLst/>
              <a:cxnLst>
                <a:cxn ang="0">
                  <a:pos x="T0" y="T1"/>
                </a:cxn>
                <a:cxn ang="0">
                  <a:pos x="T2" y="T3"/>
                </a:cxn>
                <a:cxn ang="0">
                  <a:pos x="T4" y="T5"/>
                </a:cxn>
              </a:cxnLst>
              <a:rect l="0" t="0" r="r" b="b"/>
              <a:pathLst>
                <a:path w="6" h="5">
                  <a:moveTo>
                    <a:pt x="3" y="3"/>
                  </a:moveTo>
                  <a:cubicBezTo>
                    <a:pt x="0" y="5"/>
                    <a:pt x="2" y="1"/>
                    <a:pt x="4" y="0"/>
                  </a:cubicBezTo>
                  <a:cubicBezTo>
                    <a:pt x="6" y="1"/>
                    <a:pt x="1"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454"/>
            <p:cNvSpPr/>
            <p:nvPr/>
          </p:nvSpPr>
          <p:spPr bwMode="auto">
            <a:xfrm>
              <a:off x="7310" y="4355"/>
              <a:ext cx="12" cy="5"/>
            </a:xfrm>
            <a:custGeom>
              <a:avLst/>
              <a:gdLst>
                <a:gd name="T0" fmla="*/ 0 w 6"/>
                <a:gd name="T1" fmla="*/ 1 h 3"/>
                <a:gd name="T2" fmla="*/ 5 w 6"/>
                <a:gd name="T3" fmla="*/ 1 h 3"/>
                <a:gd name="T4" fmla="*/ 2 w 6"/>
                <a:gd name="T5" fmla="*/ 3 h 3"/>
                <a:gd name="T6" fmla="*/ 0 w 6"/>
                <a:gd name="T7" fmla="*/ 1 h 3"/>
              </a:gdLst>
              <a:ahLst/>
              <a:cxnLst>
                <a:cxn ang="0">
                  <a:pos x="T0" y="T1"/>
                </a:cxn>
                <a:cxn ang="0">
                  <a:pos x="T2" y="T3"/>
                </a:cxn>
                <a:cxn ang="0">
                  <a:pos x="T4" y="T5"/>
                </a:cxn>
                <a:cxn ang="0">
                  <a:pos x="T6" y="T7"/>
                </a:cxn>
              </a:cxnLst>
              <a:rect l="0" t="0" r="r" b="b"/>
              <a:pathLst>
                <a:path w="6" h="3">
                  <a:moveTo>
                    <a:pt x="0" y="1"/>
                  </a:moveTo>
                  <a:cubicBezTo>
                    <a:pt x="2" y="0"/>
                    <a:pt x="2" y="3"/>
                    <a:pt x="5" y="1"/>
                  </a:cubicBezTo>
                  <a:cubicBezTo>
                    <a:pt x="6" y="1"/>
                    <a:pt x="3" y="2"/>
                    <a:pt x="2" y="3"/>
                  </a:cubicBezTo>
                  <a:cubicBezTo>
                    <a:pt x="2"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455"/>
            <p:cNvSpPr/>
            <p:nvPr/>
          </p:nvSpPr>
          <p:spPr bwMode="auto">
            <a:xfrm>
              <a:off x="7274" y="4305"/>
              <a:ext cx="11" cy="9"/>
            </a:xfrm>
            <a:custGeom>
              <a:avLst/>
              <a:gdLst>
                <a:gd name="T0" fmla="*/ 5 w 6"/>
                <a:gd name="T1" fmla="*/ 0 h 5"/>
                <a:gd name="T2" fmla="*/ 6 w 6"/>
                <a:gd name="T3" fmla="*/ 2 h 5"/>
                <a:gd name="T4" fmla="*/ 5 w 6"/>
                <a:gd name="T5" fmla="*/ 0 h 5"/>
              </a:gdLst>
              <a:ahLst/>
              <a:cxnLst>
                <a:cxn ang="0">
                  <a:pos x="T0" y="T1"/>
                </a:cxn>
                <a:cxn ang="0">
                  <a:pos x="T2" y="T3"/>
                </a:cxn>
                <a:cxn ang="0">
                  <a:pos x="T4" y="T5"/>
                </a:cxn>
              </a:cxnLst>
              <a:rect l="0" t="0" r="r" b="b"/>
              <a:pathLst>
                <a:path w="6" h="5">
                  <a:moveTo>
                    <a:pt x="5" y="0"/>
                  </a:moveTo>
                  <a:cubicBezTo>
                    <a:pt x="6" y="0"/>
                    <a:pt x="3" y="3"/>
                    <a:pt x="6" y="2"/>
                  </a:cubicBezTo>
                  <a:cubicBezTo>
                    <a:pt x="6" y="5"/>
                    <a:pt x="0"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456"/>
            <p:cNvSpPr/>
            <p:nvPr/>
          </p:nvSpPr>
          <p:spPr bwMode="auto">
            <a:xfrm>
              <a:off x="7272" y="4289"/>
              <a:ext cx="12" cy="6"/>
            </a:xfrm>
            <a:custGeom>
              <a:avLst/>
              <a:gdLst>
                <a:gd name="T0" fmla="*/ 3 w 6"/>
                <a:gd name="T1" fmla="*/ 1 h 3"/>
                <a:gd name="T2" fmla="*/ 6 w 6"/>
                <a:gd name="T3" fmla="*/ 0 h 3"/>
                <a:gd name="T4" fmla="*/ 4 w 6"/>
                <a:gd name="T5" fmla="*/ 1 h 3"/>
                <a:gd name="T6" fmla="*/ 4 w 6"/>
                <a:gd name="T7" fmla="*/ 2 h 3"/>
                <a:gd name="T8" fmla="*/ 3 w 6"/>
                <a:gd name="T9" fmla="*/ 1 h 3"/>
              </a:gdLst>
              <a:ahLst/>
              <a:cxnLst>
                <a:cxn ang="0">
                  <a:pos x="T0" y="T1"/>
                </a:cxn>
                <a:cxn ang="0">
                  <a:pos x="T2" y="T3"/>
                </a:cxn>
                <a:cxn ang="0">
                  <a:pos x="T4" y="T5"/>
                </a:cxn>
                <a:cxn ang="0">
                  <a:pos x="T6" y="T7"/>
                </a:cxn>
                <a:cxn ang="0">
                  <a:pos x="T8" y="T9"/>
                </a:cxn>
              </a:cxnLst>
              <a:rect l="0" t="0" r="r" b="b"/>
              <a:pathLst>
                <a:path w="6" h="3">
                  <a:moveTo>
                    <a:pt x="3" y="1"/>
                  </a:moveTo>
                  <a:cubicBezTo>
                    <a:pt x="0" y="1"/>
                    <a:pt x="5" y="0"/>
                    <a:pt x="6" y="0"/>
                  </a:cubicBezTo>
                  <a:cubicBezTo>
                    <a:pt x="6" y="0"/>
                    <a:pt x="5" y="1"/>
                    <a:pt x="4" y="1"/>
                  </a:cubicBezTo>
                  <a:cubicBezTo>
                    <a:pt x="4" y="2"/>
                    <a:pt x="4" y="2"/>
                    <a:pt x="4" y="2"/>
                  </a:cubicBezTo>
                  <a:cubicBezTo>
                    <a:pt x="2" y="3"/>
                    <a:pt x="5"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457"/>
            <p:cNvSpPr/>
            <p:nvPr/>
          </p:nvSpPr>
          <p:spPr bwMode="auto">
            <a:xfrm>
              <a:off x="7213" y="4182"/>
              <a:ext cx="19" cy="8"/>
            </a:xfrm>
            <a:custGeom>
              <a:avLst/>
              <a:gdLst>
                <a:gd name="T0" fmla="*/ 2 w 10"/>
                <a:gd name="T1" fmla="*/ 3 h 4"/>
                <a:gd name="T2" fmla="*/ 9 w 10"/>
                <a:gd name="T3" fmla="*/ 1 h 4"/>
                <a:gd name="T4" fmla="*/ 4 w 10"/>
                <a:gd name="T5" fmla="*/ 3 h 4"/>
                <a:gd name="T6" fmla="*/ 2 w 10"/>
                <a:gd name="T7" fmla="*/ 3 h 4"/>
              </a:gdLst>
              <a:ahLst/>
              <a:cxnLst>
                <a:cxn ang="0">
                  <a:pos x="T0" y="T1"/>
                </a:cxn>
                <a:cxn ang="0">
                  <a:pos x="T2" y="T3"/>
                </a:cxn>
                <a:cxn ang="0">
                  <a:pos x="T4" y="T5"/>
                </a:cxn>
                <a:cxn ang="0">
                  <a:pos x="T6" y="T7"/>
                </a:cxn>
              </a:cxnLst>
              <a:rect l="0" t="0" r="r" b="b"/>
              <a:pathLst>
                <a:path w="10" h="4">
                  <a:moveTo>
                    <a:pt x="2" y="3"/>
                  </a:moveTo>
                  <a:cubicBezTo>
                    <a:pt x="0" y="4"/>
                    <a:pt x="10" y="0"/>
                    <a:pt x="9" y="1"/>
                  </a:cubicBezTo>
                  <a:cubicBezTo>
                    <a:pt x="4" y="3"/>
                    <a:pt x="4" y="3"/>
                    <a:pt x="4" y="3"/>
                  </a:cubicBezTo>
                  <a:cubicBezTo>
                    <a:pt x="3" y="3"/>
                    <a:pt x="3"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458"/>
            <p:cNvSpPr/>
            <p:nvPr/>
          </p:nvSpPr>
          <p:spPr bwMode="auto">
            <a:xfrm>
              <a:off x="7291" y="4286"/>
              <a:ext cx="16" cy="7"/>
            </a:xfrm>
            <a:custGeom>
              <a:avLst/>
              <a:gdLst>
                <a:gd name="T0" fmla="*/ 5 w 8"/>
                <a:gd name="T1" fmla="*/ 1 h 4"/>
                <a:gd name="T2" fmla="*/ 7 w 8"/>
                <a:gd name="T3" fmla="*/ 2 h 4"/>
                <a:gd name="T4" fmla="*/ 6 w 8"/>
                <a:gd name="T5" fmla="*/ 4 h 4"/>
                <a:gd name="T6" fmla="*/ 0 w 8"/>
                <a:gd name="T7" fmla="*/ 3 h 4"/>
                <a:gd name="T8" fmla="*/ 4 w 8"/>
                <a:gd name="T9" fmla="*/ 1 h 4"/>
                <a:gd name="T10" fmla="*/ 5 w 8"/>
                <a:gd name="T11" fmla="*/ 1 h 4"/>
              </a:gdLst>
              <a:ahLst/>
              <a:cxnLst>
                <a:cxn ang="0">
                  <a:pos x="T0" y="T1"/>
                </a:cxn>
                <a:cxn ang="0">
                  <a:pos x="T2" y="T3"/>
                </a:cxn>
                <a:cxn ang="0">
                  <a:pos x="T4" y="T5"/>
                </a:cxn>
                <a:cxn ang="0">
                  <a:pos x="T6" y="T7"/>
                </a:cxn>
                <a:cxn ang="0">
                  <a:pos x="T8" y="T9"/>
                </a:cxn>
                <a:cxn ang="0">
                  <a:pos x="T10" y="T11"/>
                </a:cxn>
              </a:cxnLst>
              <a:rect l="0" t="0" r="r" b="b"/>
              <a:pathLst>
                <a:path w="8" h="4">
                  <a:moveTo>
                    <a:pt x="5" y="1"/>
                  </a:moveTo>
                  <a:cubicBezTo>
                    <a:pt x="5" y="2"/>
                    <a:pt x="5" y="2"/>
                    <a:pt x="7" y="2"/>
                  </a:cubicBezTo>
                  <a:cubicBezTo>
                    <a:pt x="8" y="2"/>
                    <a:pt x="6" y="3"/>
                    <a:pt x="6" y="4"/>
                  </a:cubicBezTo>
                  <a:cubicBezTo>
                    <a:pt x="5" y="2"/>
                    <a:pt x="2" y="4"/>
                    <a:pt x="0" y="3"/>
                  </a:cubicBezTo>
                  <a:cubicBezTo>
                    <a:pt x="2" y="2"/>
                    <a:pt x="5" y="3"/>
                    <a:pt x="4" y="1"/>
                  </a:cubicBezTo>
                  <a:cubicBezTo>
                    <a:pt x="5" y="0"/>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459"/>
            <p:cNvSpPr/>
            <p:nvPr/>
          </p:nvSpPr>
          <p:spPr bwMode="auto">
            <a:xfrm>
              <a:off x="7322" y="4272"/>
              <a:ext cx="21" cy="19"/>
            </a:xfrm>
            <a:custGeom>
              <a:avLst/>
              <a:gdLst>
                <a:gd name="T0" fmla="*/ 3 w 11"/>
                <a:gd name="T1" fmla="*/ 4 h 10"/>
                <a:gd name="T2" fmla="*/ 11 w 11"/>
                <a:gd name="T3" fmla="*/ 0 h 10"/>
                <a:gd name="T4" fmla="*/ 4 w 11"/>
                <a:gd name="T5" fmla="*/ 5 h 10"/>
                <a:gd name="T6" fmla="*/ 9 w 11"/>
                <a:gd name="T7" fmla="*/ 3 h 10"/>
                <a:gd name="T8" fmla="*/ 8 w 11"/>
                <a:gd name="T9" fmla="*/ 6 h 10"/>
                <a:gd name="T10" fmla="*/ 10 w 11"/>
                <a:gd name="T11" fmla="*/ 3 h 10"/>
                <a:gd name="T12" fmla="*/ 10 w 11"/>
                <a:gd name="T13" fmla="*/ 5 h 10"/>
                <a:gd name="T14" fmla="*/ 0 w 11"/>
                <a:gd name="T15" fmla="*/ 10 h 10"/>
                <a:gd name="T16" fmla="*/ 3 w 11"/>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3" y="4"/>
                  </a:moveTo>
                  <a:cubicBezTo>
                    <a:pt x="8" y="1"/>
                    <a:pt x="7" y="1"/>
                    <a:pt x="11" y="0"/>
                  </a:cubicBezTo>
                  <a:cubicBezTo>
                    <a:pt x="11" y="3"/>
                    <a:pt x="6" y="3"/>
                    <a:pt x="4" y="5"/>
                  </a:cubicBezTo>
                  <a:cubicBezTo>
                    <a:pt x="6" y="6"/>
                    <a:pt x="6" y="4"/>
                    <a:pt x="9" y="3"/>
                  </a:cubicBezTo>
                  <a:cubicBezTo>
                    <a:pt x="9" y="4"/>
                    <a:pt x="8" y="5"/>
                    <a:pt x="8" y="6"/>
                  </a:cubicBezTo>
                  <a:cubicBezTo>
                    <a:pt x="10" y="5"/>
                    <a:pt x="8" y="4"/>
                    <a:pt x="10" y="3"/>
                  </a:cubicBezTo>
                  <a:cubicBezTo>
                    <a:pt x="10" y="4"/>
                    <a:pt x="10" y="5"/>
                    <a:pt x="10" y="5"/>
                  </a:cubicBezTo>
                  <a:cubicBezTo>
                    <a:pt x="6" y="6"/>
                    <a:pt x="4" y="7"/>
                    <a:pt x="0" y="10"/>
                  </a:cubicBezTo>
                  <a:cubicBezTo>
                    <a:pt x="1" y="6"/>
                    <a:pt x="4" y="6"/>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460"/>
            <p:cNvSpPr/>
            <p:nvPr/>
          </p:nvSpPr>
          <p:spPr bwMode="auto">
            <a:xfrm>
              <a:off x="7383" y="4387"/>
              <a:ext cx="10" cy="8"/>
            </a:xfrm>
            <a:custGeom>
              <a:avLst/>
              <a:gdLst>
                <a:gd name="T0" fmla="*/ 0 w 5"/>
                <a:gd name="T1" fmla="*/ 4 h 4"/>
                <a:gd name="T2" fmla="*/ 4 w 5"/>
                <a:gd name="T3" fmla="*/ 0 h 4"/>
                <a:gd name="T4" fmla="*/ 0 w 5"/>
                <a:gd name="T5" fmla="*/ 4 h 4"/>
              </a:gdLst>
              <a:ahLst/>
              <a:cxnLst>
                <a:cxn ang="0">
                  <a:pos x="T0" y="T1"/>
                </a:cxn>
                <a:cxn ang="0">
                  <a:pos x="T2" y="T3"/>
                </a:cxn>
                <a:cxn ang="0">
                  <a:pos x="T4" y="T5"/>
                </a:cxn>
              </a:cxnLst>
              <a:rect l="0" t="0" r="r" b="b"/>
              <a:pathLst>
                <a:path w="5" h="4">
                  <a:moveTo>
                    <a:pt x="0" y="4"/>
                  </a:moveTo>
                  <a:cubicBezTo>
                    <a:pt x="1" y="2"/>
                    <a:pt x="3" y="2"/>
                    <a:pt x="4" y="0"/>
                  </a:cubicBezTo>
                  <a:cubicBezTo>
                    <a:pt x="5" y="2"/>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461"/>
            <p:cNvSpPr/>
            <p:nvPr/>
          </p:nvSpPr>
          <p:spPr bwMode="auto">
            <a:xfrm>
              <a:off x="7440" y="4475"/>
              <a:ext cx="14" cy="12"/>
            </a:xfrm>
            <a:custGeom>
              <a:avLst/>
              <a:gdLst>
                <a:gd name="T0" fmla="*/ 0 w 7"/>
                <a:gd name="T1" fmla="*/ 5 h 6"/>
                <a:gd name="T2" fmla="*/ 0 w 7"/>
                <a:gd name="T3" fmla="*/ 5 h 6"/>
              </a:gdLst>
              <a:ahLst/>
              <a:cxnLst>
                <a:cxn ang="0">
                  <a:pos x="T0" y="T1"/>
                </a:cxn>
                <a:cxn ang="0">
                  <a:pos x="T2" y="T3"/>
                </a:cxn>
              </a:cxnLst>
              <a:rect l="0" t="0" r="r" b="b"/>
              <a:pathLst>
                <a:path w="7" h="6">
                  <a:moveTo>
                    <a:pt x="0" y="5"/>
                  </a:moveTo>
                  <a:cubicBezTo>
                    <a:pt x="7" y="0"/>
                    <a:pt x="4" y="6"/>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462"/>
            <p:cNvSpPr/>
            <p:nvPr/>
          </p:nvSpPr>
          <p:spPr bwMode="auto">
            <a:xfrm>
              <a:off x="7318" y="4255"/>
              <a:ext cx="15" cy="13"/>
            </a:xfrm>
            <a:custGeom>
              <a:avLst/>
              <a:gdLst>
                <a:gd name="T0" fmla="*/ 0 w 8"/>
                <a:gd name="T1" fmla="*/ 7 h 7"/>
                <a:gd name="T2" fmla="*/ 7 w 8"/>
                <a:gd name="T3" fmla="*/ 0 h 7"/>
                <a:gd name="T4" fmla="*/ 0 w 8"/>
                <a:gd name="T5" fmla="*/ 7 h 7"/>
              </a:gdLst>
              <a:ahLst/>
              <a:cxnLst>
                <a:cxn ang="0">
                  <a:pos x="T0" y="T1"/>
                </a:cxn>
                <a:cxn ang="0">
                  <a:pos x="T2" y="T3"/>
                </a:cxn>
                <a:cxn ang="0">
                  <a:pos x="T4" y="T5"/>
                </a:cxn>
              </a:cxnLst>
              <a:rect l="0" t="0" r="r" b="b"/>
              <a:pathLst>
                <a:path w="8" h="7">
                  <a:moveTo>
                    <a:pt x="0" y="7"/>
                  </a:moveTo>
                  <a:cubicBezTo>
                    <a:pt x="1" y="5"/>
                    <a:pt x="5" y="2"/>
                    <a:pt x="7" y="0"/>
                  </a:cubicBezTo>
                  <a:cubicBezTo>
                    <a:pt x="8" y="2"/>
                    <a:pt x="2"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463"/>
            <p:cNvSpPr/>
            <p:nvPr/>
          </p:nvSpPr>
          <p:spPr bwMode="auto">
            <a:xfrm>
              <a:off x="7444" y="4458"/>
              <a:ext cx="15" cy="11"/>
            </a:xfrm>
            <a:custGeom>
              <a:avLst/>
              <a:gdLst>
                <a:gd name="T0" fmla="*/ 1 w 8"/>
                <a:gd name="T1" fmla="*/ 6 h 6"/>
                <a:gd name="T2" fmla="*/ 8 w 8"/>
                <a:gd name="T3" fmla="*/ 0 h 6"/>
                <a:gd name="T4" fmla="*/ 1 w 8"/>
                <a:gd name="T5" fmla="*/ 6 h 6"/>
              </a:gdLst>
              <a:ahLst/>
              <a:cxnLst>
                <a:cxn ang="0">
                  <a:pos x="T0" y="T1"/>
                </a:cxn>
                <a:cxn ang="0">
                  <a:pos x="T2" y="T3"/>
                </a:cxn>
                <a:cxn ang="0">
                  <a:pos x="T4" y="T5"/>
                </a:cxn>
              </a:cxnLst>
              <a:rect l="0" t="0" r="r" b="b"/>
              <a:pathLst>
                <a:path w="8" h="6">
                  <a:moveTo>
                    <a:pt x="1" y="6"/>
                  </a:moveTo>
                  <a:cubicBezTo>
                    <a:pt x="0" y="4"/>
                    <a:pt x="4" y="1"/>
                    <a:pt x="8" y="0"/>
                  </a:cubicBezTo>
                  <a:cubicBezTo>
                    <a:pt x="8" y="2"/>
                    <a:pt x="2" y="3"/>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464"/>
            <p:cNvSpPr/>
            <p:nvPr/>
          </p:nvSpPr>
          <p:spPr bwMode="auto">
            <a:xfrm>
              <a:off x="7343" y="4253"/>
              <a:ext cx="42" cy="27"/>
            </a:xfrm>
            <a:custGeom>
              <a:avLst/>
              <a:gdLst>
                <a:gd name="T0" fmla="*/ 8 w 22"/>
                <a:gd name="T1" fmla="*/ 11 h 14"/>
                <a:gd name="T2" fmla="*/ 9 w 22"/>
                <a:gd name="T3" fmla="*/ 9 h 14"/>
                <a:gd name="T4" fmla="*/ 0 w 22"/>
                <a:gd name="T5" fmla="*/ 14 h 14"/>
                <a:gd name="T6" fmla="*/ 2 w 22"/>
                <a:gd name="T7" fmla="*/ 10 h 14"/>
                <a:gd name="T8" fmla="*/ 13 w 22"/>
                <a:gd name="T9" fmla="*/ 4 h 14"/>
                <a:gd name="T10" fmla="*/ 15 w 22"/>
                <a:gd name="T11" fmla="*/ 1 h 14"/>
                <a:gd name="T12" fmla="*/ 14 w 22"/>
                <a:gd name="T13" fmla="*/ 3 h 14"/>
                <a:gd name="T14" fmla="*/ 15 w 22"/>
                <a:gd name="T15" fmla="*/ 4 h 14"/>
                <a:gd name="T16" fmla="*/ 18 w 22"/>
                <a:gd name="T17" fmla="*/ 1 h 14"/>
                <a:gd name="T18" fmla="*/ 21 w 22"/>
                <a:gd name="T19" fmla="*/ 1 h 14"/>
                <a:gd name="T20" fmla="*/ 19 w 22"/>
                <a:gd name="T21" fmla="*/ 5 h 14"/>
                <a:gd name="T22" fmla="*/ 16 w 22"/>
                <a:gd name="T23" fmla="*/ 5 h 14"/>
                <a:gd name="T24" fmla="*/ 16 w 22"/>
                <a:gd name="T25" fmla="*/ 7 h 14"/>
                <a:gd name="T26" fmla="*/ 10 w 22"/>
                <a:gd name="T27" fmla="*/ 8 h 14"/>
                <a:gd name="T28" fmla="*/ 8 w 22"/>
                <a:gd name="T2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14">
                  <a:moveTo>
                    <a:pt x="8" y="11"/>
                  </a:moveTo>
                  <a:cubicBezTo>
                    <a:pt x="7" y="11"/>
                    <a:pt x="7" y="10"/>
                    <a:pt x="9" y="9"/>
                  </a:cubicBezTo>
                  <a:cubicBezTo>
                    <a:pt x="5" y="8"/>
                    <a:pt x="4" y="12"/>
                    <a:pt x="0" y="14"/>
                  </a:cubicBezTo>
                  <a:cubicBezTo>
                    <a:pt x="0" y="13"/>
                    <a:pt x="3" y="10"/>
                    <a:pt x="2" y="10"/>
                  </a:cubicBezTo>
                  <a:cubicBezTo>
                    <a:pt x="5" y="7"/>
                    <a:pt x="7" y="7"/>
                    <a:pt x="13" y="4"/>
                  </a:cubicBezTo>
                  <a:cubicBezTo>
                    <a:pt x="13" y="3"/>
                    <a:pt x="13" y="1"/>
                    <a:pt x="15" y="1"/>
                  </a:cubicBezTo>
                  <a:cubicBezTo>
                    <a:pt x="15" y="2"/>
                    <a:pt x="15" y="3"/>
                    <a:pt x="14" y="3"/>
                  </a:cubicBezTo>
                  <a:cubicBezTo>
                    <a:pt x="14" y="4"/>
                    <a:pt x="15" y="3"/>
                    <a:pt x="15" y="4"/>
                  </a:cubicBezTo>
                  <a:cubicBezTo>
                    <a:pt x="15" y="2"/>
                    <a:pt x="18" y="3"/>
                    <a:pt x="18" y="1"/>
                  </a:cubicBezTo>
                  <a:cubicBezTo>
                    <a:pt x="19" y="0"/>
                    <a:pt x="19" y="3"/>
                    <a:pt x="21" y="1"/>
                  </a:cubicBezTo>
                  <a:cubicBezTo>
                    <a:pt x="22" y="2"/>
                    <a:pt x="17" y="5"/>
                    <a:pt x="19" y="5"/>
                  </a:cubicBezTo>
                  <a:cubicBezTo>
                    <a:pt x="19" y="7"/>
                    <a:pt x="17" y="4"/>
                    <a:pt x="16" y="5"/>
                  </a:cubicBezTo>
                  <a:cubicBezTo>
                    <a:pt x="15" y="6"/>
                    <a:pt x="16" y="6"/>
                    <a:pt x="16" y="7"/>
                  </a:cubicBezTo>
                  <a:cubicBezTo>
                    <a:pt x="14" y="7"/>
                    <a:pt x="13" y="7"/>
                    <a:pt x="10" y="8"/>
                  </a:cubicBezTo>
                  <a:cubicBezTo>
                    <a:pt x="10" y="9"/>
                    <a:pt x="9" y="10"/>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465"/>
            <p:cNvSpPr/>
            <p:nvPr/>
          </p:nvSpPr>
          <p:spPr bwMode="auto">
            <a:xfrm>
              <a:off x="7427" y="4412"/>
              <a:ext cx="10" cy="10"/>
            </a:xfrm>
            <a:custGeom>
              <a:avLst/>
              <a:gdLst>
                <a:gd name="T0" fmla="*/ 4 w 5"/>
                <a:gd name="T1" fmla="*/ 1 h 5"/>
                <a:gd name="T2" fmla="*/ 2 w 5"/>
                <a:gd name="T3" fmla="*/ 5 h 5"/>
                <a:gd name="T4" fmla="*/ 0 w 5"/>
                <a:gd name="T5" fmla="*/ 2 h 5"/>
                <a:gd name="T6" fmla="*/ 5 w 5"/>
                <a:gd name="T7" fmla="*/ 1 h 5"/>
                <a:gd name="T8" fmla="*/ 4 w 5"/>
                <a:gd name="T9" fmla="*/ 1 h 5"/>
              </a:gdLst>
              <a:ahLst/>
              <a:cxnLst>
                <a:cxn ang="0">
                  <a:pos x="T0" y="T1"/>
                </a:cxn>
                <a:cxn ang="0">
                  <a:pos x="T2" y="T3"/>
                </a:cxn>
                <a:cxn ang="0">
                  <a:pos x="T4" y="T5"/>
                </a:cxn>
                <a:cxn ang="0">
                  <a:pos x="T6" y="T7"/>
                </a:cxn>
                <a:cxn ang="0">
                  <a:pos x="T8" y="T9"/>
                </a:cxn>
              </a:cxnLst>
              <a:rect l="0" t="0" r="r" b="b"/>
              <a:pathLst>
                <a:path w="5" h="5">
                  <a:moveTo>
                    <a:pt x="4" y="1"/>
                  </a:moveTo>
                  <a:cubicBezTo>
                    <a:pt x="1" y="2"/>
                    <a:pt x="5" y="4"/>
                    <a:pt x="2" y="5"/>
                  </a:cubicBezTo>
                  <a:cubicBezTo>
                    <a:pt x="2" y="3"/>
                    <a:pt x="2" y="3"/>
                    <a:pt x="0" y="2"/>
                  </a:cubicBezTo>
                  <a:cubicBezTo>
                    <a:pt x="3" y="2"/>
                    <a:pt x="2" y="0"/>
                    <a:pt x="5" y="1"/>
                  </a:cubicBezTo>
                  <a:cubicBezTo>
                    <a:pt x="5"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466"/>
            <p:cNvSpPr/>
            <p:nvPr/>
          </p:nvSpPr>
          <p:spPr bwMode="auto">
            <a:xfrm>
              <a:off x="7379" y="4328"/>
              <a:ext cx="15" cy="7"/>
            </a:xfrm>
            <a:custGeom>
              <a:avLst/>
              <a:gdLst>
                <a:gd name="T0" fmla="*/ 0 w 8"/>
                <a:gd name="T1" fmla="*/ 4 h 4"/>
                <a:gd name="T2" fmla="*/ 3 w 8"/>
                <a:gd name="T3" fmla="*/ 1 h 4"/>
                <a:gd name="T4" fmla="*/ 8 w 8"/>
                <a:gd name="T5" fmla="*/ 1 h 4"/>
                <a:gd name="T6" fmla="*/ 0 w 8"/>
                <a:gd name="T7" fmla="*/ 4 h 4"/>
              </a:gdLst>
              <a:ahLst/>
              <a:cxnLst>
                <a:cxn ang="0">
                  <a:pos x="T0" y="T1"/>
                </a:cxn>
                <a:cxn ang="0">
                  <a:pos x="T2" y="T3"/>
                </a:cxn>
                <a:cxn ang="0">
                  <a:pos x="T4" y="T5"/>
                </a:cxn>
                <a:cxn ang="0">
                  <a:pos x="T6" y="T7"/>
                </a:cxn>
              </a:cxnLst>
              <a:rect l="0" t="0" r="r" b="b"/>
              <a:pathLst>
                <a:path w="8" h="4">
                  <a:moveTo>
                    <a:pt x="0" y="4"/>
                  </a:moveTo>
                  <a:cubicBezTo>
                    <a:pt x="0" y="3"/>
                    <a:pt x="3" y="2"/>
                    <a:pt x="3" y="1"/>
                  </a:cubicBezTo>
                  <a:cubicBezTo>
                    <a:pt x="4" y="1"/>
                    <a:pt x="7" y="0"/>
                    <a:pt x="8" y="1"/>
                  </a:cubicBezTo>
                  <a:cubicBezTo>
                    <a:pt x="4"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467"/>
            <p:cNvSpPr/>
            <p:nvPr/>
          </p:nvSpPr>
          <p:spPr bwMode="auto">
            <a:xfrm>
              <a:off x="7337" y="4247"/>
              <a:ext cx="8" cy="8"/>
            </a:xfrm>
            <a:custGeom>
              <a:avLst/>
              <a:gdLst>
                <a:gd name="T0" fmla="*/ 0 w 4"/>
                <a:gd name="T1" fmla="*/ 4 h 4"/>
                <a:gd name="T2" fmla="*/ 0 w 4"/>
                <a:gd name="T3" fmla="*/ 3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cubicBezTo>
                    <a:pt x="0" y="4"/>
                    <a:pt x="0" y="3"/>
                    <a:pt x="0" y="3"/>
                  </a:cubicBezTo>
                  <a:cubicBezTo>
                    <a:pt x="2" y="3"/>
                    <a:pt x="2" y="2"/>
                    <a:pt x="4" y="0"/>
                  </a:cubicBezTo>
                  <a:cubicBezTo>
                    <a:pt x="4"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468"/>
            <p:cNvSpPr/>
            <p:nvPr/>
          </p:nvSpPr>
          <p:spPr bwMode="auto">
            <a:xfrm>
              <a:off x="7331" y="4242"/>
              <a:ext cx="14" cy="5"/>
            </a:xfrm>
            <a:custGeom>
              <a:avLst/>
              <a:gdLst>
                <a:gd name="T0" fmla="*/ 0 w 7"/>
                <a:gd name="T1" fmla="*/ 3 h 3"/>
                <a:gd name="T2" fmla="*/ 4 w 7"/>
                <a:gd name="T3" fmla="*/ 2 h 3"/>
                <a:gd name="T4" fmla="*/ 7 w 7"/>
                <a:gd name="T5" fmla="*/ 0 h 3"/>
                <a:gd name="T6" fmla="*/ 6 w 7"/>
                <a:gd name="T7" fmla="*/ 2 h 3"/>
                <a:gd name="T8" fmla="*/ 2 w 7"/>
                <a:gd name="T9" fmla="*/ 3 h 3"/>
                <a:gd name="T10" fmla="*/ 0 w 7"/>
                <a:gd name="T11" fmla="*/ 3 h 3"/>
              </a:gdLst>
              <a:ahLst/>
              <a:cxnLst>
                <a:cxn ang="0">
                  <a:pos x="T0" y="T1"/>
                </a:cxn>
                <a:cxn ang="0">
                  <a:pos x="T2" y="T3"/>
                </a:cxn>
                <a:cxn ang="0">
                  <a:pos x="T4" y="T5"/>
                </a:cxn>
                <a:cxn ang="0">
                  <a:pos x="T6" y="T7"/>
                </a:cxn>
                <a:cxn ang="0">
                  <a:pos x="T8" y="T9"/>
                </a:cxn>
                <a:cxn ang="0">
                  <a:pos x="T10" y="T11"/>
                </a:cxn>
              </a:cxnLst>
              <a:rect l="0" t="0" r="r" b="b"/>
              <a:pathLst>
                <a:path w="7" h="3">
                  <a:moveTo>
                    <a:pt x="0" y="3"/>
                  </a:moveTo>
                  <a:cubicBezTo>
                    <a:pt x="1" y="1"/>
                    <a:pt x="3" y="2"/>
                    <a:pt x="4" y="2"/>
                  </a:cubicBezTo>
                  <a:cubicBezTo>
                    <a:pt x="5" y="1"/>
                    <a:pt x="5" y="0"/>
                    <a:pt x="7" y="0"/>
                  </a:cubicBezTo>
                  <a:cubicBezTo>
                    <a:pt x="7" y="1"/>
                    <a:pt x="6" y="2"/>
                    <a:pt x="6" y="2"/>
                  </a:cubicBezTo>
                  <a:cubicBezTo>
                    <a:pt x="5" y="2"/>
                    <a:pt x="4" y="3"/>
                    <a:pt x="2" y="3"/>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469"/>
            <p:cNvSpPr/>
            <p:nvPr/>
          </p:nvSpPr>
          <p:spPr bwMode="auto">
            <a:xfrm>
              <a:off x="7433" y="4410"/>
              <a:ext cx="13" cy="13"/>
            </a:xfrm>
            <a:custGeom>
              <a:avLst/>
              <a:gdLst>
                <a:gd name="T0" fmla="*/ 3 w 7"/>
                <a:gd name="T1" fmla="*/ 3 h 7"/>
                <a:gd name="T2" fmla="*/ 5 w 7"/>
                <a:gd name="T3" fmla="*/ 5 h 7"/>
                <a:gd name="T4" fmla="*/ 2 w 7"/>
                <a:gd name="T5" fmla="*/ 5 h 7"/>
                <a:gd name="T6" fmla="*/ 2 w 7"/>
                <a:gd name="T7" fmla="*/ 1 h 7"/>
                <a:gd name="T8" fmla="*/ 7 w 7"/>
                <a:gd name="T9" fmla="*/ 0 h 7"/>
                <a:gd name="T10" fmla="*/ 3 w 7"/>
                <a:gd name="T11" fmla="*/ 3 h 7"/>
              </a:gdLst>
              <a:ahLst/>
              <a:cxnLst>
                <a:cxn ang="0">
                  <a:pos x="T0" y="T1"/>
                </a:cxn>
                <a:cxn ang="0">
                  <a:pos x="T2" y="T3"/>
                </a:cxn>
                <a:cxn ang="0">
                  <a:pos x="T4" y="T5"/>
                </a:cxn>
                <a:cxn ang="0">
                  <a:pos x="T6" y="T7"/>
                </a:cxn>
                <a:cxn ang="0">
                  <a:pos x="T8" y="T9"/>
                </a:cxn>
                <a:cxn ang="0">
                  <a:pos x="T10" y="T11"/>
                </a:cxn>
              </a:cxnLst>
              <a:rect l="0" t="0" r="r" b="b"/>
              <a:pathLst>
                <a:path w="7" h="7">
                  <a:moveTo>
                    <a:pt x="3" y="3"/>
                  </a:moveTo>
                  <a:cubicBezTo>
                    <a:pt x="4" y="4"/>
                    <a:pt x="5" y="3"/>
                    <a:pt x="5" y="5"/>
                  </a:cubicBezTo>
                  <a:cubicBezTo>
                    <a:pt x="3" y="7"/>
                    <a:pt x="4" y="3"/>
                    <a:pt x="2" y="5"/>
                  </a:cubicBezTo>
                  <a:cubicBezTo>
                    <a:pt x="0" y="4"/>
                    <a:pt x="4" y="3"/>
                    <a:pt x="2" y="1"/>
                  </a:cubicBezTo>
                  <a:cubicBezTo>
                    <a:pt x="3" y="2"/>
                    <a:pt x="6" y="0"/>
                    <a:pt x="7" y="0"/>
                  </a:cubicBezTo>
                  <a:cubicBezTo>
                    <a:pt x="7" y="2"/>
                    <a:pt x="5"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470"/>
            <p:cNvSpPr/>
            <p:nvPr/>
          </p:nvSpPr>
          <p:spPr bwMode="auto">
            <a:xfrm>
              <a:off x="7450" y="4431"/>
              <a:ext cx="11" cy="8"/>
            </a:xfrm>
            <a:custGeom>
              <a:avLst/>
              <a:gdLst>
                <a:gd name="T0" fmla="*/ 0 w 6"/>
                <a:gd name="T1" fmla="*/ 3 h 4"/>
                <a:gd name="T2" fmla="*/ 5 w 6"/>
                <a:gd name="T3" fmla="*/ 0 h 4"/>
                <a:gd name="T4" fmla="*/ 6 w 6"/>
                <a:gd name="T5" fmla="*/ 1 h 4"/>
                <a:gd name="T6" fmla="*/ 0 w 6"/>
                <a:gd name="T7" fmla="*/ 3 h 4"/>
              </a:gdLst>
              <a:ahLst/>
              <a:cxnLst>
                <a:cxn ang="0">
                  <a:pos x="T0" y="T1"/>
                </a:cxn>
                <a:cxn ang="0">
                  <a:pos x="T2" y="T3"/>
                </a:cxn>
                <a:cxn ang="0">
                  <a:pos x="T4" y="T5"/>
                </a:cxn>
                <a:cxn ang="0">
                  <a:pos x="T6" y="T7"/>
                </a:cxn>
              </a:cxnLst>
              <a:rect l="0" t="0" r="r" b="b"/>
              <a:pathLst>
                <a:path w="6" h="4">
                  <a:moveTo>
                    <a:pt x="0" y="3"/>
                  </a:moveTo>
                  <a:cubicBezTo>
                    <a:pt x="1" y="2"/>
                    <a:pt x="4" y="2"/>
                    <a:pt x="5" y="0"/>
                  </a:cubicBezTo>
                  <a:cubicBezTo>
                    <a:pt x="5" y="1"/>
                    <a:pt x="5" y="1"/>
                    <a:pt x="6" y="1"/>
                  </a:cubicBezTo>
                  <a:cubicBezTo>
                    <a:pt x="5" y="2"/>
                    <a:pt x="2"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471"/>
            <p:cNvSpPr/>
            <p:nvPr/>
          </p:nvSpPr>
          <p:spPr bwMode="auto">
            <a:xfrm>
              <a:off x="7404" y="4335"/>
              <a:ext cx="15" cy="12"/>
            </a:xfrm>
            <a:custGeom>
              <a:avLst/>
              <a:gdLst>
                <a:gd name="T0" fmla="*/ 0 w 8"/>
                <a:gd name="T1" fmla="*/ 6 h 6"/>
                <a:gd name="T2" fmla="*/ 1 w 8"/>
                <a:gd name="T3" fmla="*/ 2 h 6"/>
                <a:gd name="T4" fmla="*/ 8 w 8"/>
                <a:gd name="T5" fmla="*/ 2 h 6"/>
                <a:gd name="T6" fmla="*/ 0 w 8"/>
                <a:gd name="T7" fmla="*/ 6 h 6"/>
              </a:gdLst>
              <a:ahLst/>
              <a:cxnLst>
                <a:cxn ang="0">
                  <a:pos x="T0" y="T1"/>
                </a:cxn>
                <a:cxn ang="0">
                  <a:pos x="T2" y="T3"/>
                </a:cxn>
                <a:cxn ang="0">
                  <a:pos x="T4" y="T5"/>
                </a:cxn>
                <a:cxn ang="0">
                  <a:pos x="T6" y="T7"/>
                </a:cxn>
              </a:cxnLst>
              <a:rect l="0" t="0" r="r" b="b"/>
              <a:pathLst>
                <a:path w="8" h="6">
                  <a:moveTo>
                    <a:pt x="0" y="6"/>
                  </a:moveTo>
                  <a:cubicBezTo>
                    <a:pt x="0" y="5"/>
                    <a:pt x="4" y="2"/>
                    <a:pt x="1" y="2"/>
                  </a:cubicBezTo>
                  <a:cubicBezTo>
                    <a:pt x="3" y="0"/>
                    <a:pt x="6" y="2"/>
                    <a:pt x="8" y="2"/>
                  </a:cubicBezTo>
                  <a:cubicBezTo>
                    <a:pt x="6" y="2"/>
                    <a:pt x="4"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472"/>
            <p:cNvSpPr/>
            <p:nvPr/>
          </p:nvSpPr>
          <p:spPr bwMode="auto">
            <a:xfrm>
              <a:off x="7381" y="4297"/>
              <a:ext cx="10" cy="6"/>
            </a:xfrm>
            <a:custGeom>
              <a:avLst/>
              <a:gdLst>
                <a:gd name="T0" fmla="*/ 3 w 5"/>
                <a:gd name="T1" fmla="*/ 2 h 3"/>
                <a:gd name="T2" fmla="*/ 0 w 5"/>
                <a:gd name="T3" fmla="*/ 3 h 3"/>
                <a:gd name="T4" fmla="*/ 4 w 5"/>
                <a:gd name="T5" fmla="*/ 0 h 3"/>
                <a:gd name="T6" fmla="*/ 5 w 5"/>
                <a:gd name="T7" fmla="*/ 1 h 3"/>
                <a:gd name="T8" fmla="*/ 4 w 5"/>
                <a:gd name="T9" fmla="*/ 1 h 3"/>
                <a:gd name="T10" fmla="*/ 3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3" y="2"/>
                  </a:moveTo>
                  <a:cubicBezTo>
                    <a:pt x="2" y="3"/>
                    <a:pt x="2" y="2"/>
                    <a:pt x="0" y="3"/>
                  </a:cubicBezTo>
                  <a:cubicBezTo>
                    <a:pt x="1" y="2"/>
                    <a:pt x="3" y="1"/>
                    <a:pt x="4" y="0"/>
                  </a:cubicBezTo>
                  <a:cubicBezTo>
                    <a:pt x="5" y="1"/>
                    <a:pt x="5" y="1"/>
                    <a:pt x="5" y="1"/>
                  </a:cubicBezTo>
                  <a:cubicBezTo>
                    <a:pt x="4" y="2"/>
                    <a:pt x="4" y="1"/>
                    <a:pt x="4" y="1"/>
                  </a:cubicBezTo>
                  <a:cubicBezTo>
                    <a:pt x="3" y="1"/>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473"/>
            <p:cNvSpPr/>
            <p:nvPr/>
          </p:nvSpPr>
          <p:spPr bwMode="auto">
            <a:xfrm>
              <a:off x="7349" y="4245"/>
              <a:ext cx="13" cy="6"/>
            </a:xfrm>
            <a:custGeom>
              <a:avLst/>
              <a:gdLst>
                <a:gd name="T0" fmla="*/ 2 w 7"/>
                <a:gd name="T1" fmla="*/ 2 h 3"/>
                <a:gd name="T2" fmla="*/ 4 w 7"/>
                <a:gd name="T3" fmla="*/ 0 h 3"/>
                <a:gd name="T4" fmla="*/ 4 w 7"/>
                <a:gd name="T5" fmla="*/ 2 h 3"/>
                <a:gd name="T6" fmla="*/ 4 w 7"/>
                <a:gd name="T7" fmla="*/ 0 h 3"/>
                <a:gd name="T8" fmla="*/ 2 w 7"/>
                <a:gd name="T9" fmla="*/ 2 h 3"/>
              </a:gdLst>
              <a:ahLst/>
              <a:cxnLst>
                <a:cxn ang="0">
                  <a:pos x="T0" y="T1"/>
                </a:cxn>
                <a:cxn ang="0">
                  <a:pos x="T2" y="T3"/>
                </a:cxn>
                <a:cxn ang="0">
                  <a:pos x="T4" y="T5"/>
                </a:cxn>
                <a:cxn ang="0">
                  <a:pos x="T6" y="T7"/>
                </a:cxn>
                <a:cxn ang="0">
                  <a:pos x="T8" y="T9"/>
                </a:cxn>
              </a:cxnLst>
              <a:rect l="0" t="0" r="r" b="b"/>
              <a:pathLst>
                <a:path w="7" h="3">
                  <a:moveTo>
                    <a:pt x="2" y="2"/>
                  </a:moveTo>
                  <a:cubicBezTo>
                    <a:pt x="0" y="3"/>
                    <a:pt x="2" y="0"/>
                    <a:pt x="4" y="0"/>
                  </a:cubicBezTo>
                  <a:cubicBezTo>
                    <a:pt x="5" y="0"/>
                    <a:pt x="7" y="0"/>
                    <a:pt x="4" y="2"/>
                  </a:cubicBezTo>
                  <a:cubicBezTo>
                    <a:pt x="4" y="1"/>
                    <a:pt x="4" y="1"/>
                    <a:pt x="4"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474"/>
            <p:cNvSpPr/>
            <p:nvPr/>
          </p:nvSpPr>
          <p:spPr bwMode="auto">
            <a:xfrm>
              <a:off x="7525" y="4515"/>
              <a:ext cx="15" cy="14"/>
            </a:xfrm>
            <a:custGeom>
              <a:avLst/>
              <a:gdLst>
                <a:gd name="T0" fmla="*/ 4 w 8"/>
                <a:gd name="T1" fmla="*/ 1 h 7"/>
                <a:gd name="T2" fmla="*/ 5 w 8"/>
                <a:gd name="T3" fmla="*/ 3 h 7"/>
                <a:gd name="T4" fmla="*/ 1 w 8"/>
                <a:gd name="T5" fmla="*/ 7 h 7"/>
                <a:gd name="T6" fmla="*/ 2 w 8"/>
                <a:gd name="T7" fmla="*/ 3 h 7"/>
                <a:gd name="T8" fmla="*/ 4 w 8"/>
                <a:gd name="T9" fmla="*/ 1 h 7"/>
              </a:gdLst>
              <a:ahLst/>
              <a:cxnLst>
                <a:cxn ang="0">
                  <a:pos x="T0" y="T1"/>
                </a:cxn>
                <a:cxn ang="0">
                  <a:pos x="T2" y="T3"/>
                </a:cxn>
                <a:cxn ang="0">
                  <a:pos x="T4" y="T5"/>
                </a:cxn>
                <a:cxn ang="0">
                  <a:pos x="T6" y="T7"/>
                </a:cxn>
                <a:cxn ang="0">
                  <a:pos x="T8" y="T9"/>
                </a:cxn>
              </a:cxnLst>
              <a:rect l="0" t="0" r="r" b="b"/>
              <a:pathLst>
                <a:path w="8" h="7">
                  <a:moveTo>
                    <a:pt x="4" y="1"/>
                  </a:moveTo>
                  <a:cubicBezTo>
                    <a:pt x="8" y="0"/>
                    <a:pt x="3" y="4"/>
                    <a:pt x="5" y="3"/>
                  </a:cubicBezTo>
                  <a:cubicBezTo>
                    <a:pt x="4" y="4"/>
                    <a:pt x="3" y="6"/>
                    <a:pt x="1" y="7"/>
                  </a:cubicBezTo>
                  <a:cubicBezTo>
                    <a:pt x="2" y="6"/>
                    <a:pt x="0" y="4"/>
                    <a:pt x="2" y="3"/>
                  </a:cubicBezTo>
                  <a:cubicBezTo>
                    <a:pt x="2" y="6"/>
                    <a:pt x="5" y="2"/>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475"/>
            <p:cNvSpPr/>
            <p:nvPr/>
          </p:nvSpPr>
          <p:spPr bwMode="auto">
            <a:xfrm>
              <a:off x="7339" y="4196"/>
              <a:ext cx="19" cy="11"/>
            </a:xfrm>
            <a:custGeom>
              <a:avLst/>
              <a:gdLst>
                <a:gd name="T0" fmla="*/ 1 w 10"/>
                <a:gd name="T1" fmla="*/ 6 h 6"/>
                <a:gd name="T2" fmla="*/ 2 w 10"/>
                <a:gd name="T3" fmla="*/ 4 h 6"/>
                <a:gd name="T4" fmla="*/ 10 w 10"/>
                <a:gd name="T5" fmla="*/ 0 h 6"/>
                <a:gd name="T6" fmla="*/ 1 w 10"/>
                <a:gd name="T7" fmla="*/ 6 h 6"/>
              </a:gdLst>
              <a:ahLst/>
              <a:cxnLst>
                <a:cxn ang="0">
                  <a:pos x="T0" y="T1"/>
                </a:cxn>
                <a:cxn ang="0">
                  <a:pos x="T2" y="T3"/>
                </a:cxn>
                <a:cxn ang="0">
                  <a:pos x="T4" y="T5"/>
                </a:cxn>
                <a:cxn ang="0">
                  <a:pos x="T6" y="T7"/>
                </a:cxn>
              </a:cxnLst>
              <a:rect l="0" t="0" r="r" b="b"/>
              <a:pathLst>
                <a:path w="10" h="6">
                  <a:moveTo>
                    <a:pt x="1" y="6"/>
                  </a:moveTo>
                  <a:cubicBezTo>
                    <a:pt x="0" y="5"/>
                    <a:pt x="4" y="5"/>
                    <a:pt x="2" y="4"/>
                  </a:cubicBezTo>
                  <a:cubicBezTo>
                    <a:pt x="5" y="3"/>
                    <a:pt x="7" y="2"/>
                    <a:pt x="10" y="0"/>
                  </a:cubicBezTo>
                  <a:cubicBezTo>
                    <a:pt x="9" y="2"/>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476"/>
            <p:cNvSpPr/>
            <p:nvPr/>
          </p:nvSpPr>
          <p:spPr bwMode="auto">
            <a:xfrm>
              <a:off x="7366" y="4226"/>
              <a:ext cx="27" cy="23"/>
            </a:xfrm>
            <a:custGeom>
              <a:avLst/>
              <a:gdLst>
                <a:gd name="T0" fmla="*/ 10 w 14"/>
                <a:gd name="T1" fmla="*/ 12 h 12"/>
                <a:gd name="T2" fmla="*/ 8 w 14"/>
                <a:gd name="T3" fmla="*/ 10 h 12"/>
                <a:gd name="T4" fmla="*/ 9 w 14"/>
                <a:gd name="T5" fmla="*/ 11 h 12"/>
                <a:gd name="T6" fmla="*/ 8 w 14"/>
                <a:gd name="T7" fmla="*/ 7 h 12"/>
                <a:gd name="T8" fmla="*/ 0 w 14"/>
                <a:gd name="T9" fmla="*/ 10 h 12"/>
                <a:gd name="T10" fmla="*/ 0 w 14"/>
                <a:gd name="T11" fmla="*/ 8 h 12"/>
                <a:gd name="T12" fmla="*/ 13 w 14"/>
                <a:gd name="T13" fmla="*/ 0 h 12"/>
                <a:gd name="T14" fmla="*/ 9 w 14"/>
                <a:gd name="T15" fmla="*/ 4 h 12"/>
                <a:gd name="T16" fmla="*/ 12 w 14"/>
                <a:gd name="T17" fmla="*/ 3 h 12"/>
                <a:gd name="T18" fmla="*/ 12 w 14"/>
                <a:gd name="T19" fmla="*/ 9 h 12"/>
                <a:gd name="T20" fmla="*/ 10 w 14"/>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2">
                  <a:moveTo>
                    <a:pt x="10" y="12"/>
                  </a:moveTo>
                  <a:cubicBezTo>
                    <a:pt x="9" y="12"/>
                    <a:pt x="9" y="11"/>
                    <a:pt x="8" y="10"/>
                  </a:cubicBezTo>
                  <a:cubicBezTo>
                    <a:pt x="9" y="10"/>
                    <a:pt x="9" y="11"/>
                    <a:pt x="9" y="11"/>
                  </a:cubicBezTo>
                  <a:cubicBezTo>
                    <a:pt x="12" y="9"/>
                    <a:pt x="9" y="8"/>
                    <a:pt x="8" y="7"/>
                  </a:cubicBezTo>
                  <a:cubicBezTo>
                    <a:pt x="6" y="10"/>
                    <a:pt x="4" y="8"/>
                    <a:pt x="0" y="10"/>
                  </a:cubicBezTo>
                  <a:cubicBezTo>
                    <a:pt x="0" y="9"/>
                    <a:pt x="1" y="7"/>
                    <a:pt x="0" y="8"/>
                  </a:cubicBezTo>
                  <a:cubicBezTo>
                    <a:pt x="2" y="5"/>
                    <a:pt x="7" y="4"/>
                    <a:pt x="13" y="0"/>
                  </a:cubicBezTo>
                  <a:cubicBezTo>
                    <a:pt x="14" y="2"/>
                    <a:pt x="9" y="2"/>
                    <a:pt x="9" y="4"/>
                  </a:cubicBezTo>
                  <a:cubicBezTo>
                    <a:pt x="9" y="4"/>
                    <a:pt x="11" y="3"/>
                    <a:pt x="12" y="3"/>
                  </a:cubicBezTo>
                  <a:cubicBezTo>
                    <a:pt x="13" y="6"/>
                    <a:pt x="11" y="6"/>
                    <a:pt x="12" y="9"/>
                  </a:cubicBezTo>
                  <a:cubicBezTo>
                    <a:pt x="11" y="10"/>
                    <a:pt x="10" y="11"/>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477"/>
            <p:cNvSpPr/>
            <p:nvPr/>
          </p:nvSpPr>
          <p:spPr bwMode="auto">
            <a:xfrm>
              <a:off x="7456" y="4368"/>
              <a:ext cx="9" cy="8"/>
            </a:xfrm>
            <a:custGeom>
              <a:avLst/>
              <a:gdLst>
                <a:gd name="T0" fmla="*/ 0 w 5"/>
                <a:gd name="T1" fmla="*/ 3 h 4"/>
                <a:gd name="T2" fmla="*/ 1 w 5"/>
                <a:gd name="T3" fmla="*/ 1 h 4"/>
                <a:gd name="T4" fmla="*/ 2 w 5"/>
                <a:gd name="T5" fmla="*/ 2 h 4"/>
                <a:gd name="T6" fmla="*/ 3 w 5"/>
                <a:gd name="T7" fmla="*/ 0 h 4"/>
                <a:gd name="T8" fmla="*/ 5 w 5"/>
                <a:gd name="T9" fmla="*/ 3 h 4"/>
                <a:gd name="T10" fmla="*/ 0 w 5"/>
                <a:gd name="T11" fmla="*/ 3 h 4"/>
              </a:gdLst>
              <a:ahLst/>
              <a:cxnLst>
                <a:cxn ang="0">
                  <a:pos x="T0" y="T1"/>
                </a:cxn>
                <a:cxn ang="0">
                  <a:pos x="T2" y="T3"/>
                </a:cxn>
                <a:cxn ang="0">
                  <a:pos x="T4" y="T5"/>
                </a:cxn>
                <a:cxn ang="0">
                  <a:pos x="T6" y="T7"/>
                </a:cxn>
                <a:cxn ang="0">
                  <a:pos x="T8" y="T9"/>
                </a:cxn>
                <a:cxn ang="0">
                  <a:pos x="T10" y="T11"/>
                </a:cxn>
              </a:cxnLst>
              <a:rect l="0" t="0" r="r" b="b"/>
              <a:pathLst>
                <a:path w="5" h="4">
                  <a:moveTo>
                    <a:pt x="0" y="3"/>
                  </a:moveTo>
                  <a:cubicBezTo>
                    <a:pt x="1" y="2"/>
                    <a:pt x="2" y="1"/>
                    <a:pt x="1" y="1"/>
                  </a:cubicBezTo>
                  <a:cubicBezTo>
                    <a:pt x="3" y="0"/>
                    <a:pt x="2" y="2"/>
                    <a:pt x="2" y="2"/>
                  </a:cubicBezTo>
                  <a:cubicBezTo>
                    <a:pt x="4" y="2"/>
                    <a:pt x="4" y="1"/>
                    <a:pt x="3" y="0"/>
                  </a:cubicBezTo>
                  <a:cubicBezTo>
                    <a:pt x="5" y="0"/>
                    <a:pt x="4" y="2"/>
                    <a:pt x="5" y="3"/>
                  </a:cubicBezTo>
                  <a:cubicBezTo>
                    <a:pt x="2" y="4"/>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478"/>
            <p:cNvSpPr/>
            <p:nvPr/>
          </p:nvSpPr>
          <p:spPr bwMode="auto">
            <a:xfrm>
              <a:off x="7385" y="4234"/>
              <a:ext cx="40" cy="25"/>
            </a:xfrm>
            <a:custGeom>
              <a:avLst/>
              <a:gdLst>
                <a:gd name="T0" fmla="*/ 15 w 21"/>
                <a:gd name="T1" fmla="*/ 3 h 13"/>
                <a:gd name="T2" fmla="*/ 12 w 21"/>
                <a:gd name="T3" fmla="*/ 3 h 13"/>
                <a:gd name="T4" fmla="*/ 12 w 21"/>
                <a:gd name="T5" fmla="*/ 1 h 13"/>
                <a:gd name="T6" fmla="*/ 14 w 21"/>
                <a:gd name="T7" fmla="*/ 0 h 13"/>
                <a:gd name="T8" fmla="*/ 16 w 21"/>
                <a:gd name="T9" fmla="*/ 2 h 13"/>
                <a:gd name="T10" fmla="*/ 19 w 21"/>
                <a:gd name="T11" fmla="*/ 1 h 13"/>
                <a:gd name="T12" fmla="*/ 21 w 21"/>
                <a:gd name="T13" fmla="*/ 1 h 13"/>
                <a:gd name="T14" fmla="*/ 21 w 21"/>
                <a:gd name="T15" fmla="*/ 3 h 13"/>
                <a:gd name="T16" fmla="*/ 14 w 21"/>
                <a:gd name="T17" fmla="*/ 5 h 13"/>
                <a:gd name="T18" fmla="*/ 5 w 21"/>
                <a:gd name="T19" fmla="*/ 10 h 13"/>
                <a:gd name="T20" fmla="*/ 9 w 21"/>
                <a:gd name="T21" fmla="*/ 12 h 13"/>
                <a:gd name="T22" fmla="*/ 1 w 21"/>
                <a:gd name="T23" fmla="*/ 11 h 13"/>
                <a:gd name="T24" fmla="*/ 1 w 21"/>
                <a:gd name="T25" fmla="*/ 9 h 13"/>
                <a:gd name="T26" fmla="*/ 6 w 21"/>
                <a:gd name="T27" fmla="*/ 5 h 13"/>
                <a:gd name="T28" fmla="*/ 15 w 21"/>
                <a:gd name="T2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3">
                  <a:moveTo>
                    <a:pt x="15" y="3"/>
                  </a:moveTo>
                  <a:cubicBezTo>
                    <a:pt x="15" y="2"/>
                    <a:pt x="12" y="2"/>
                    <a:pt x="12" y="3"/>
                  </a:cubicBezTo>
                  <a:cubicBezTo>
                    <a:pt x="9" y="4"/>
                    <a:pt x="16" y="0"/>
                    <a:pt x="12" y="1"/>
                  </a:cubicBezTo>
                  <a:cubicBezTo>
                    <a:pt x="12" y="1"/>
                    <a:pt x="13" y="0"/>
                    <a:pt x="14" y="0"/>
                  </a:cubicBezTo>
                  <a:cubicBezTo>
                    <a:pt x="14" y="2"/>
                    <a:pt x="19" y="1"/>
                    <a:pt x="16" y="2"/>
                  </a:cubicBezTo>
                  <a:cubicBezTo>
                    <a:pt x="17" y="3"/>
                    <a:pt x="18" y="2"/>
                    <a:pt x="19" y="1"/>
                  </a:cubicBezTo>
                  <a:cubicBezTo>
                    <a:pt x="20" y="2"/>
                    <a:pt x="20" y="1"/>
                    <a:pt x="21" y="1"/>
                  </a:cubicBezTo>
                  <a:cubicBezTo>
                    <a:pt x="21" y="2"/>
                    <a:pt x="20" y="2"/>
                    <a:pt x="21" y="3"/>
                  </a:cubicBezTo>
                  <a:cubicBezTo>
                    <a:pt x="18" y="3"/>
                    <a:pt x="18" y="5"/>
                    <a:pt x="14" y="5"/>
                  </a:cubicBezTo>
                  <a:cubicBezTo>
                    <a:pt x="10" y="7"/>
                    <a:pt x="10" y="11"/>
                    <a:pt x="5" y="10"/>
                  </a:cubicBezTo>
                  <a:cubicBezTo>
                    <a:pt x="5" y="11"/>
                    <a:pt x="8" y="11"/>
                    <a:pt x="9" y="12"/>
                  </a:cubicBezTo>
                  <a:cubicBezTo>
                    <a:pt x="6" y="13"/>
                    <a:pt x="5" y="9"/>
                    <a:pt x="1" y="11"/>
                  </a:cubicBezTo>
                  <a:cubicBezTo>
                    <a:pt x="2" y="9"/>
                    <a:pt x="0" y="10"/>
                    <a:pt x="1" y="9"/>
                  </a:cubicBezTo>
                  <a:cubicBezTo>
                    <a:pt x="3" y="9"/>
                    <a:pt x="8" y="7"/>
                    <a:pt x="6" y="5"/>
                  </a:cubicBezTo>
                  <a:cubicBezTo>
                    <a:pt x="9" y="4"/>
                    <a:pt x="11" y="5"/>
                    <a:pt x="1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479"/>
            <p:cNvSpPr/>
            <p:nvPr/>
          </p:nvSpPr>
          <p:spPr bwMode="auto">
            <a:xfrm>
              <a:off x="7450" y="4356"/>
              <a:ext cx="8" cy="8"/>
            </a:xfrm>
            <a:custGeom>
              <a:avLst/>
              <a:gdLst>
                <a:gd name="T0" fmla="*/ 4 w 4"/>
                <a:gd name="T1" fmla="*/ 2 h 4"/>
                <a:gd name="T2" fmla="*/ 0 w 4"/>
                <a:gd name="T3" fmla="*/ 1 h 4"/>
                <a:gd name="T4" fmla="*/ 2 w 4"/>
                <a:gd name="T5" fmla="*/ 1 h 4"/>
                <a:gd name="T6" fmla="*/ 3 w 4"/>
                <a:gd name="T7" fmla="*/ 0 h 4"/>
                <a:gd name="T8" fmla="*/ 4 w 4"/>
                <a:gd name="T9" fmla="*/ 1 h 4"/>
                <a:gd name="T10" fmla="*/ 4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4" y="2"/>
                  </a:moveTo>
                  <a:cubicBezTo>
                    <a:pt x="4" y="4"/>
                    <a:pt x="1" y="2"/>
                    <a:pt x="0" y="1"/>
                  </a:cubicBezTo>
                  <a:cubicBezTo>
                    <a:pt x="1" y="1"/>
                    <a:pt x="2" y="1"/>
                    <a:pt x="2" y="1"/>
                  </a:cubicBezTo>
                  <a:cubicBezTo>
                    <a:pt x="3" y="1"/>
                    <a:pt x="3" y="0"/>
                    <a:pt x="3" y="0"/>
                  </a:cubicBezTo>
                  <a:cubicBezTo>
                    <a:pt x="3" y="0"/>
                    <a:pt x="4" y="0"/>
                    <a:pt x="4" y="1"/>
                  </a:cubicBezTo>
                  <a:cubicBezTo>
                    <a:pt x="2" y="1"/>
                    <a:pt x="1"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480"/>
            <p:cNvSpPr/>
            <p:nvPr/>
          </p:nvSpPr>
          <p:spPr bwMode="auto">
            <a:xfrm>
              <a:off x="7423" y="4303"/>
              <a:ext cx="27" cy="11"/>
            </a:xfrm>
            <a:custGeom>
              <a:avLst/>
              <a:gdLst>
                <a:gd name="T0" fmla="*/ 0 w 14"/>
                <a:gd name="T1" fmla="*/ 6 h 6"/>
                <a:gd name="T2" fmla="*/ 14 w 14"/>
                <a:gd name="T3" fmla="*/ 0 h 6"/>
                <a:gd name="T4" fmla="*/ 14 w 14"/>
                <a:gd name="T5" fmla="*/ 0 h 6"/>
                <a:gd name="T6" fmla="*/ 7 w 14"/>
                <a:gd name="T7" fmla="*/ 3 h 6"/>
                <a:gd name="T8" fmla="*/ 7 w 14"/>
                <a:gd name="T9" fmla="*/ 5 h 6"/>
                <a:gd name="T10" fmla="*/ 0 w 14"/>
                <a:gd name="T11" fmla="*/ 6 h 6"/>
              </a:gdLst>
              <a:ahLst/>
              <a:cxnLst>
                <a:cxn ang="0">
                  <a:pos x="T0" y="T1"/>
                </a:cxn>
                <a:cxn ang="0">
                  <a:pos x="T2" y="T3"/>
                </a:cxn>
                <a:cxn ang="0">
                  <a:pos x="T4" y="T5"/>
                </a:cxn>
                <a:cxn ang="0">
                  <a:pos x="T6" y="T7"/>
                </a:cxn>
                <a:cxn ang="0">
                  <a:pos x="T8" y="T9"/>
                </a:cxn>
                <a:cxn ang="0">
                  <a:pos x="T10" y="T11"/>
                </a:cxn>
              </a:cxnLst>
              <a:rect l="0" t="0" r="r" b="b"/>
              <a:pathLst>
                <a:path w="14" h="6">
                  <a:moveTo>
                    <a:pt x="0" y="6"/>
                  </a:moveTo>
                  <a:cubicBezTo>
                    <a:pt x="3" y="4"/>
                    <a:pt x="9" y="2"/>
                    <a:pt x="14" y="0"/>
                  </a:cubicBezTo>
                  <a:cubicBezTo>
                    <a:pt x="14" y="0"/>
                    <a:pt x="13" y="1"/>
                    <a:pt x="14" y="0"/>
                  </a:cubicBezTo>
                  <a:cubicBezTo>
                    <a:pt x="12" y="2"/>
                    <a:pt x="10" y="1"/>
                    <a:pt x="7" y="3"/>
                  </a:cubicBezTo>
                  <a:cubicBezTo>
                    <a:pt x="6" y="4"/>
                    <a:pt x="8" y="3"/>
                    <a:pt x="7" y="5"/>
                  </a:cubicBezTo>
                  <a:cubicBezTo>
                    <a:pt x="4" y="6"/>
                    <a:pt x="4" y="3"/>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481"/>
            <p:cNvSpPr/>
            <p:nvPr/>
          </p:nvSpPr>
          <p:spPr bwMode="auto">
            <a:xfrm>
              <a:off x="7360" y="4198"/>
              <a:ext cx="13" cy="7"/>
            </a:xfrm>
            <a:custGeom>
              <a:avLst/>
              <a:gdLst>
                <a:gd name="T0" fmla="*/ 0 w 7"/>
                <a:gd name="T1" fmla="*/ 4 h 4"/>
                <a:gd name="T2" fmla="*/ 7 w 7"/>
                <a:gd name="T3" fmla="*/ 0 h 4"/>
                <a:gd name="T4" fmla="*/ 0 w 7"/>
                <a:gd name="T5" fmla="*/ 4 h 4"/>
              </a:gdLst>
              <a:ahLst/>
              <a:cxnLst>
                <a:cxn ang="0">
                  <a:pos x="T0" y="T1"/>
                </a:cxn>
                <a:cxn ang="0">
                  <a:pos x="T2" y="T3"/>
                </a:cxn>
                <a:cxn ang="0">
                  <a:pos x="T4" y="T5"/>
                </a:cxn>
              </a:cxnLst>
              <a:rect l="0" t="0" r="r" b="b"/>
              <a:pathLst>
                <a:path w="7" h="4">
                  <a:moveTo>
                    <a:pt x="0" y="4"/>
                  </a:moveTo>
                  <a:cubicBezTo>
                    <a:pt x="1" y="1"/>
                    <a:pt x="4" y="2"/>
                    <a:pt x="7" y="0"/>
                  </a:cubicBezTo>
                  <a:cubicBezTo>
                    <a:pt x="5" y="2"/>
                    <a:pt x="3"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482"/>
            <p:cNvSpPr/>
            <p:nvPr/>
          </p:nvSpPr>
          <p:spPr bwMode="auto">
            <a:xfrm>
              <a:off x="7364" y="4194"/>
              <a:ext cx="9" cy="5"/>
            </a:xfrm>
            <a:custGeom>
              <a:avLst/>
              <a:gdLst>
                <a:gd name="T0" fmla="*/ 0 w 5"/>
                <a:gd name="T1" fmla="*/ 3 h 3"/>
                <a:gd name="T2" fmla="*/ 2 w 5"/>
                <a:gd name="T3" fmla="*/ 0 h 3"/>
                <a:gd name="T4" fmla="*/ 2 w 5"/>
                <a:gd name="T5" fmla="*/ 1 h 3"/>
                <a:gd name="T6" fmla="*/ 5 w 5"/>
                <a:gd name="T7" fmla="*/ 1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cubicBezTo>
                    <a:pt x="0" y="2"/>
                    <a:pt x="2" y="1"/>
                    <a:pt x="2" y="0"/>
                  </a:cubicBezTo>
                  <a:cubicBezTo>
                    <a:pt x="3" y="0"/>
                    <a:pt x="2" y="1"/>
                    <a:pt x="2" y="1"/>
                  </a:cubicBezTo>
                  <a:cubicBezTo>
                    <a:pt x="3" y="1"/>
                    <a:pt x="4" y="1"/>
                    <a:pt x="5" y="1"/>
                  </a:cubicBezTo>
                  <a:cubicBezTo>
                    <a:pt x="4" y="3"/>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483"/>
            <p:cNvSpPr/>
            <p:nvPr/>
          </p:nvSpPr>
          <p:spPr bwMode="auto">
            <a:xfrm>
              <a:off x="7459" y="4353"/>
              <a:ext cx="12" cy="7"/>
            </a:xfrm>
            <a:custGeom>
              <a:avLst/>
              <a:gdLst>
                <a:gd name="T0" fmla="*/ 0 w 6"/>
                <a:gd name="T1" fmla="*/ 4 h 4"/>
                <a:gd name="T2" fmla="*/ 2 w 6"/>
                <a:gd name="T3" fmla="*/ 1 h 4"/>
                <a:gd name="T4" fmla="*/ 6 w 6"/>
                <a:gd name="T5" fmla="*/ 2 h 4"/>
                <a:gd name="T6" fmla="*/ 4 w 6"/>
                <a:gd name="T7" fmla="*/ 1 h 4"/>
                <a:gd name="T8" fmla="*/ 0 w 6"/>
                <a:gd name="T9" fmla="*/ 4 h 4"/>
              </a:gdLst>
              <a:ahLst/>
              <a:cxnLst>
                <a:cxn ang="0">
                  <a:pos x="T0" y="T1"/>
                </a:cxn>
                <a:cxn ang="0">
                  <a:pos x="T2" y="T3"/>
                </a:cxn>
                <a:cxn ang="0">
                  <a:pos x="T4" y="T5"/>
                </a:cxn>
                <a:cxn ang="0">
                  <a:pos x="T6" y="T7"/>
                </a:cxn>
                <a:cxn ang="0">
                  <a:pos x="T8" y="T9"/>
                </a:cxn>
              </a:cxnLst>
              <a:rect l="0" t="0" r="r" b="b"/>
              <a:pathLst>
                <a:path w="6" h="4">
                  <a:moveTo>
                    <a:pt x="0" y="4"/>
                  </a:moveTo>
                  <a:cubicBezTo>
                    <a:pt x="1" y="3"/>
                    <a:pt x="2" y="2"/>
                    <a:pt x="2" y="1"/>
                  </a:cubicBezTo>
                  <a:cubicBezTo>
                    <a:pt x="4" y="0"/>
                    <a:pt x="5" y="1"/>
                    <a:pt x="6" y="2"/>
                  </a:cubicBezTo>
                  <a:cubicBezTo>
                    <a:pt x="4" y="3"/>
                    <a:pt x="5" y="1"/>
                    <a:pt x="4" y="1"/>
                  </a:cubicBezTo>
                  <a:cubicBezTo>
                    <a:pt x="3" y="2"/>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484"/>
            <p:cNvSpPr/>
            <p:nvPr/>
          </p:nvSpPr>
          <p:spPr bwMode="auto">
            <a:xfrm>
              <a:off x="7398" y="4230"/>
              <a:ext cx="10" cy="12"/>
            </a:xfrm>
            <a:custGeom>
              <a:avLst/>
              <a:gdLst>
                <a:gd name="T0" fmla="*/ 1 w 5"/>
                <a:gd name="T1" fmla="*/ 6 h 6"/>
                <a:gd name="T2" fmla="*/ 4 w 5"/>
                <a:gd name="T3" fmla="*/ 0 h 6"/>
                <a:gd name="T4" fmla="*/ 3 w 5"/>
                <a:gd name="T5" fmla="*/ 4 h 6"/>
                <a:gd name="T6" fmla="*/ 1 w 5"/>
                <a:gd name="T7" fmla="*/ 6 h 6"/>
              </a:gdLst>
              <a:ahLst/>
              <a:cxnLst>
                <a:cxn ang="0">
                  <a:pos x="T0" y="T1"/>
                </a:cxn>
                <a:cxn ang="0">
                  <a:pos x="T2" y="T3"/>
                </a:cxn>
                <a:cxn ang="0">
                  <a:pos x="T4" y="T5"/>
                </a:cxn>
                <a:cxn ang="0">
                  <a:pos x="T6" y="T7"/>
                </a:cxn>
              </a:cxnLst>
              <a:rect l="0" t="0" r="r" b="b"/>
              <a:pathLst>
                <a:path w="5" h="6">
                  <a:moveTo>
                    <a:pt x="1" y="6"/>
                  </a:moveTo>
                  <a:cubicBezTo>
                    <a:pt x="0" y="5"/>
                    <a:pt x="2" y="2"/>
                    <a:pt x="4" y="0"/>
                  </a:cubicBezTo>
                  <a:cubicBezTo>
                    <a:pt x="5" y="2"/>
                    <a:pt x="1" y="3"/>
                    <a:pt x="3" y="4"/>
                  </a:cubicBezTo>
                  <a:cubicBezTo>
                    <a:pt x="2" y="5"/>
                    <a:pt x="1" y="5"/>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485"/>
            <p:cNvSpPr/>
            <p:nvPr/>
          </p:nvSpPr>
          <p:spPr bwMode="auto">
            <a:xfrm>
              <a:off x="7475" y="4362"/>
              <a:ext cx="11" cy="10"/>
            </a:xfrm>
            <a:custGeom>
              <a:avLst/>
              <a:gdLst>
                <a:gd name="T0" fmla="*/ 3 w 6"/>
                <a:gd name="T1" fmla="*/ 3 h 5"/>
                <a:gd name="T2" fmla="*/ 6 w 6"/>
                <a:gd name="T3" fmla="*/ 2 h 5"/>
                <a:gd name="T4" fmla="*/ 5 w 6"/>
                <a:gd name="T5" fmla="*/ 4 h 5"/>
                <a:gd name="T6" fmla="*/ 1 w 6"/>
                <a:gd name="T7" fmla="*/ 3 h 5"/>
                <a:gd name="T8" fmla="*/ 4 w 6"/>
                <a:gd name="T9" fmla="*/ 0 h 5"/>
                <a:gd name="T10" fmla="*/ 3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3" y="3"/>
                  </a:moveTo>
                  <a:cubicBezTo>
                    <a:pt x="3" y="3"/>
                    <a:pt x="4" y="3"/>
                    <a:pt x="6" y="2"/>
                  </a:cubicBezTo>
                  <a:cubicBezTo>
                    <a:pt x="6" y="3"/>
                    <a:pt x="5" y="3"/>
                    <a:pt x="5" y="4"/>
                  </a:cubicBezTo>
                  <a:cubicBezTo>
                    <a:pt x="3" y="5"/>
                    <a:pt x="3" y="3"/>
                    <a:pt x="1" y="3"/>
                  </a:cubicBezTo>
                  <a:cubicBezTo>
                    <a:pt x="0" y="2"/>
                    <a:pt x="4" y="1"/>
                    <a:pt x="4" y="0"/>
                  </a:cubicBezTo>
                  <a:cubicBezTo>
                    <a:pt x="5" y="0"/>
                    <a:pt x="4"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486"/>
            <p:cNvSpPr/>
            <p:nvPr/>
          </p:nvSpPr>
          <p:spPr bwMode="auto">
            <a:xfrm>
              <a:off x="7473" y="4355"/>
              <a:ext cx="9" cy="9"/>
            </a:xfrm>
            <a:custGeom>
              <a:avLst/>
              <a:gdLst>
                <a:gd name="T0" fmla="*/ 3 w 5"/>
                <a:gd name="T1" fmla="*/ 4 h 5"/>
                <a:gd name="T2" fmla="*/ 3 w 5"/>
                <a:gd name="T3" fmla="*/ 4 h 5"/>
                <a:gd name="T4" fmla="*/ 0 w 5"/>
                <a:gd name="T5" fmla="*/ 3 h 5"/>
                <a:gd name="T6" fmla="*/ 4 w 5"/>
                <a:gd name="T7" fmla="*/ 0 h 5"/>
                <a:gd name="T8" fmla="*/ 5 w 5"/>
                <a:gd name="T9" fmla="*/ 3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2" y="5"/>
                    <a:pt x="2" y="4"/>
                    <a:pt x="3" y="4"/>
                  </a:cubicBezTo>
                  <a:cubicBezTo>
                    <a:pt x="2" y="3"/>
                    <a:pt x="1" y="3"/>
                    <a:pt x="0" y="3"/>
                  </a:cubicBezTo>
                  <a:cubicBezTo>
                    <a:pt x="1" y="1"/>
                    <a:pt x="1" y="1"/>
                    <a:pt x="4" y="0"/>
                  </a:cubicBezTo>
                  <a:cubicBezTo>
                    <a:pt x="3" y="2"/>
                    <a:pt x="2" y="2"/>
                    <a:pt x="5" y="3"/>
                  </a:cubicBezTo>
                  <a:cubicBezTo>
                    <a:pt x="4" y="4"/>
                    <a:pt x="3"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487"/>
            <p:cNvSpPr/>
            <p:nvPr/>
          </p:nvSpPr>
          <p:spPr bwMode="auto">
            <a:xfrm>
              <a:off x="7387" y="4203"/>
              <a:ext cx="6" cy="10"/>
            </a:xfrm>
            <a:custGeom>
              <a:avLst/>
              <a:gdLst>
                <a:gd name="T0" fmla="*/ 0 w 3"/>
                <a:gd name="T1" fmla="*/ 5 h 5"/>
                <a:gd name="T2" fmla="*/ 3 w 3"/>
                <a:gd name="T3" fmla="*/ 0 h 5"/>
                <a:gd name="T4" fmla="*/ 0 w 3"/>
                <a:gd name="T5" fmla="*/ 5 h 5"/>
              </a:gdLst>
              <a:ahLst/>
              <a:cxnLst>
                <a:cxn ang="0">
                  <a:pos x="T0" y="T1"/>
                </a:cxn>
                <a:cxn ang="0">
                  <a:pos x="T2" y="T3"/>
                </a:cxn>
                <a:cxn ang="0">
                  <a:pos x="T4" y="T5"/>
                </a:cxn>
              </a:cxnLst>
              <a:rect l="0" t="0" r="r" b="b"/>
              <a:pathLst>
                <a:path w="3" h="5">
                  <a:moveTo>
                    <a:pt x="0" y="5"/>
                  </a:moveTo>
                  <a:cubicBezTo>
                    <a:pt x="2" y="3"/>
                    <a:pt x="1" y="2"/>
                    <a:pt x="3" y="0"/>
                  </a:cubicBezTo>
                  <a:cubicBezTo>
                    <a:pt x="3" y="2"/>
                    <a:pt x="3"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488"/>
            <p:cNvSpPr/>
            <p:nvPr/>
          </p:nvSpPr>
          <p:spPr bwMode="auto">
            <a:xfrm>
              <a:off x="7379" y="4184"/>
              <a:ext cx="38" cy="17"/>
            </a:xfrm>
            <a:custGeom>
              <a:avLst/>
              <a:gdLst>
                <a:gd name="T0" fmla="*/ 19 w 20"/>
                <a:gd name="T1" fmla="*/ 2 h 9"/>
                <a:gd name="T2" fmla="*/ 1 w 20"/>
                <a:gd name="T3" fmla="*/ 9 h 9"/>
                <a:gd name="T4" fmla="*/ 5 w 20"/>
                <a:gd name="T5" fmla="*/ 6 h 9"/>
                <a:gd name="T6" fmla="*/ 12 w 20"/>
                <a:gd name="T7" fmla="*/ 4 h 9"/>
                <a:gd name="T8" fmla="*/ 11 w 20"/>
                <a:gd name="T9" fmla="*/ 4 h 9"/>
                <a:gd name="T10" fmla="*/ 20 w 20"/>
                <a:gd name="T11" fmla="*/ 0 h 9"/>
                <a:gd name="T12" fmla="*/ 19 w 2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20" h="9">
                  <a:moveTo>
                    <a:pt x="19" y="2"/>
                  </a:moveTo>
                  <a:cubicBezTo>
                    <a:pt x="12" y="5"/>
                    <a:pt x="9" y="6"/>
                    <a:pt x="1" y="9"/>
                  </a:cubicBezTo>
                  <a:cubicBezTo>
                    <a:pt x="0" y="8"/>
                    <a:pt x="4" y="7"/>
                    <a:pt x="5" y="6"/>
                  </a:cubicBezTo>
                  <a:cubicBezTo>
                    <a:pt x="7" y="5"/>
                    <a:pt x="9" y="5"/>
                    <a:pt x="12" y="4"/>
                  </a:cubicBezTo>
                  <a:cubicBezTo>
                    <a:pt x="13" y="4"/>
                    <a:pt x="11" y="4"/>
                    <a:pt x="11" y="4"/>
                  </a:cubicBezTo>
                  <a:cubicBezTo>
                    <a:pt x="13" y="3"/>
                    <a:pt x="18" y="0"/>
                    <a:pt x="20" y="0"/>
                  </a:cubicBezTo>
                  <a:cubicBezTo>
                    <a:pt x="19" y="1"/>
                    <a:pt x="19" y="1"/>
                    <a:pt x="1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489"/>
            <p:cNvSpPr/>
            <p:nvPr/>
          </p:nvSpPr>
          <p:spPr bwMode="auto">
            <a:xfrm>
              <a:off x="7356" y="4157"/>
              <a:ext cx="16" cy="8"/>
            </a:xfrm>
            <a:custGeom>
              <a:avLst/>
              <a:gdLst>
                <a:gd name="T0" fmla="*/ 8 w 8"/>
                <a:gd name="T1" fmla="*/ 0 h 4"/>
                <a:gd name="T2" fmla="*/ 8 w 8"/>
                <a:gd name="T3" fmla="*/ 0 h 4"/>
              </a:gdLst>
              <a:ahLst/>
              <a:cxnLst>
                <a:cxn ang="0">
                  <a:pos x="T0" y="T1"/>
                </a:cxn>
                <a:cxn ang="0">
                  <a:pos x="T2" y="T3"/>
                </a:cxn>
              </a:cxnLst>
              <a:rect l="0" t="0" r="r" b="b"/>
              <a:pathLst>
                <a:path w="8" h="4">
                  <a:moveTo>
                    <a:pt x="8" y="0"/>
                  </a:moveTo>
                  <a:cubicBezTo>
                    <a:pt x="3" y="4"/>
                    <a:pt x="0" y="3"/>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490"/>
            <p:cNvSpPr/>
            <p:nvPr/>
          </p:nvSpPr>
          <p:spPr bwMode="auto">
            <a:xfrm>
              <a:off x="7394" y="4213"/>
              <a:ext cx="10" cy="8"/>
            </a:xfrm>
            <a:custGeom>
              <a:avLst/>
              <a:gdLst>
                <a:gd name="T0" fmla="*/ 0 w 5"/>
                <a:gd name="T1" fmla="*/ 4 h 4"/>
                <a:gd name="T2" fmla="*/ 5 w 5"/>
                <a:gd name="T3" fmla="*/ 0 h 4"/>
                <a:gd name="T4" fmla="*/ 0 w 5"/>
                <a:gd name="T5" fmla="*/ 4 h 4"/>
              </a:gdLst>
              <a:ahLst/>
              <a:cxnLst>
                <a:cxn ang="0">
                  <a:pos x="T0" y="T1"/>
                </a:cxn>
                <a:cxn ang="0">
                  <a:pos x="T2" y="T3"/>
                </a:cxn>
                <a:cxn ang="0">
                  <a:pos x="T4" y="T5"/>
                </a:cxn>
              </a:cxnLst>
              <a:rect l="0" t="0" r="r" b="b"/>
              <a:pathLst>
                <a:path w="5" h="4">
                  <a:moveTo>
                    <a:pt x="0" y="4"/>
                  </a:moveTo>
                  <a:cubicBezTo>
                    <a:pt x="1" y="2"/>
                    <a:pt x="3" y="0"/>
                    <a:pt x="5" y="0"/>
                  </a:cubicBezTo>
                  <a:cubicBezTo>
                    <a:pt x="5" y="3"/>
                    <a:pt x="2"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491"/>
            <p:cNvSpPr/>
            <p:nvPr/>
          </p:nvSpPr>
          <p:spPr bwMode="auto">
            <a:xfrm>
              <a:off x="7400" y="4215"/>
              <a:ext cx="29" cy="11"/>
            </a:xfrm>
            <a:custGeom>
              <a:avLst/>
              <a:gdLst>
                <a:gd name="T0" fmla="*/ 12 w 15"/>
                <a:gd name="T1" fmla="*/ 1 h 6"/>
                <a:gd name="T2" fmla="*/ 8 w 15"/>
                <a:gd name="T3" fmla="*/ 3 h 6"/>
                <a:gd name="T4" fmla="*/ 14 w 15"/>
                <a:gd name="T5" fmla="*/ 3 h 6"/>
                <a:gd name="T6" fmla="*/ 8 w 15"/>
                <a:gd name="T7" fmla="*/ 6 h 6"/>
                <a:gd name="T8" fmla="*/ 6 w 15"/>
                <a:gd name="T9" fmla="*/ 3 h 6"/>
                <a:gd name="T10" fmla="*/ 3 w 15"/>
                <a:gd name="T11" fmla="*/ 5 h 6"/>
                <a:gd name="T12" fmla="*/ 0 w 15"/>
                <a:gd name="T13" fmla="*/ 6 h 6"/>
                <a:gd name="T14" fmla="*/ 4 w 15"/>
                <a:gd name="T15" fmla="*/ 3 h 6"/>
                <a:gd name="T16" fmla="*/ 2 w 15"/>
                <a:gd name="T17" fmla="*/ 2 h 6"/>
                <a:gd name="T18" fmla="*/ 2 w 15"/>
                <a:gd name="T19" fmla="*/ 1 h 6"/>
                <a:gd name="T20" fmla="*/ 4 w 15"/>
                <a:gd name="T21" fmla="*/ 0 h 6"/>
                <a:gd name="T22" fmla="*/ 4 w 15"/>
                <a:gd name="T23" fmla="*/ 2 h 6"/>
                <a:gd name="T24" fmla="*/ 12 w 15"/>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6">
                  <a:moveTo>
                    <a:pt x="12" y="1"/>
                  </a:moveTo>
                  <a:cubicBezTo>
                    <a:pt x="10" y="2"/>
                    <a:pt x="9" y="3"/>
                    <a:pt x="8" y="3"/>
                  </a:cubicBezTo>
                  <a:cubicBezTo>
                    <a:pt x="9" y="5"/>
                    <a:pt x="12" y="3"/>
                    <a:pt x="14" y="3"/>
                  </a:cubicBezTo>
                  <a:cubicBezTo>
                    <a:pt x="15" y="3"/>
                    <a:pt x="10" y="4"/>
                    <a:pt x="8" y="6"/>
                  </a:cubicBezTo>
                  <a:cubicBezTo>
                    <a:pt x="6" y="5"/>
                    <a:pt x="6" y="5"/>
                    <a:pt x="6" y="3"/>
                  </a:cubicBezTo>
                  <a:cubicBezTo>
                    <a:pt x="5" y="4"/>
                    <a:pt x="2" y="5"/>
                    <a:pt x="3" y="5"/>
                  </a:cubicBezTo>
                  <a:cubicBezTo>
                    <a:pt x="2" y="6"/>
                    <a:pt x="2" y="4"/>
                    <a:pt x="0" y="6"/>
                  </a:cubicBezTo>
                  <a:cubicBezTo>
                    <a:pt x="0" y="5"/>
                    <a:pt x="3" y="4"/>
                    <a:pt x="4" y="3"/>
                  </a:cubicBezTo>
                  <a:cubicBezTo>
                    <a:pt x="4" y="1"/>
                    <a:pt x="2" y="4"/>
                    <a:pt x="2" y="2"/>
                  </a:cubicBezTo>
                  <a:cubicBezTo>
                    <a:pt x="2" y="2"/>
                    <a:pt x="2" y="1"/>
                    <a:pt x="2" y="1"/>
                  </a:cubicBezTo>
                  <a:cubicBezTo>
                    <a:pt x="4" y="0"/>
                    <a:pt x="4" y="0"/>
                    <a:pt x="4" y="0"/>
                  </a:cubicBezTo>
                  <a:cubicBezTo>
                    <a:pt x="5" y="1"/>
                    <a:pt x="4" y="1"/>
                    <a:pt x="4" y="2"/>
                  </a:cubicBezTo>
                  <a:cubicBezTo>
                    <a:pt x="6" y="0"/>
                    <a:pt x="10"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492"/>
            <p:cNvSpPr/>
            <p:nvPr/>
          </p:nvSpPr>
          <p:spPr bwMode="auto">
            <a:xfrm>
              <a:off x="7477" y="4347"/>
              <a:ext cx="11" cy="8"/>
            </a:xfrm>
            <a:custGeom>
              <a:avLst/>
              <a:gdLst>
                <a:gd name="T0" fmla="*/ 3 w 6"/>
                <a:gd name="T1" fmla="*/ 3 h 4"/>
                <a:gd name="T2" fmla="*/ 0 w 6"/>
                <a:gd name="T3" fmla="*/ 3 h 4"/>
                <a:gd name="T4" fmla="*/ 3 w 6"/>
                <a:gd name="T5" fmla="*/ 1 h 4"/>
                <a:gd name="T6" fmla="*/ 3 w 6"/>
                <a:gd name="T7" fmla="*/ 3 h 4"/>
              </a:gdLst>
              <a:ahLst/>
              <a:cxnLst>
                <a:cxn ang="0">
                  <a:pos x="T0" y="T1"/>
                </a:cxn>
                <a:cxn ang="0">
                  <a:pos x="T2" y="T3"/>
                </a:cxn>
                <a:cxn ang="0">
                  <a:pos x="T4" y="T5"/>
                </a:cxn>
                <a:cxn ang="0">
                  <a:pos x="T6" y="T7"/>
                </a:cxn>
              </a:cxnLst>
              <a:rect l="0" t="0" r="r" b="b"/>
              <a:pathLst>
                <a:path w="6" h="4">
                  <a:moveTo>
                    <a:pt x="3" y="3"/>
                  </a:moveTo>
                  <a:cubicBezTo>
                    <a:pt x="1" y="4"/>
                    <a:pt x="1" y="3"/>
                    <a:pt x="0" y="3"/>
                  </a:cubicBezTo>
                  <a:cubicBezTo>
                    <a:pt x="0" y="2"/>
                    <a:pt x="4" y="3"/>
                    <a:pt x="3" y="1"/>
                  </a:cubicBezTo>
                  <a:cubicBezTo>
                    <a:pt x="6" y="0"/>
                    <a:pt x="2"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493"/>
            <p:cNvSpPr/>
            <p:nvPr/>
          </p:nvSpPr>
          <p:spPr bwMode="auto">
            <a:xfrm>
              <a:off x="7416" y="4222"/>
              <a:ext cx="11"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1" y="3"/>
                    <a:pt x="3" y="0"/>
                    <a:pt x="6" y="0"/>
                  </a:cubicBezTo>
                  <a:cubicBezTo>
                    <a:pt x="4" y="2"/>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494"/>
            <p:cNvSpPr/>
            <p:nvPr/>
          </p:nvSpPr>
          <p:spPr bwMode="auto">
            <a:xfrm>
              <a:off x="7486" y="4339"/>
              <a:ext cx="8" cy="6"/>
            </a:xfrm>
            <a:custGeom>
              <a:avLst/>
              <a:gdLst>
                <a:gd name="T0" fmla="*/ 3 w 4"/>
                <a:gd name="T1" fmla="*/ 0 h 3"/>
                <a:gd name="T2" fmla="*/ 4 w 4"/>
                <a:gd name="T3" fmla="*/ 1 h 3"/>
                <a:gd name="T4" fmla="*/ 1 w 4"/>
                <a:gd name="T5" fmla="*/ 3 h 3"/>
                <a:gd name="T6" fmla="*/ 3 w 4"/>
                <a:gd name="T7" fmla="*/ 0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cubicBezTo>
                    <a:pt x="3" y="0"/>
                    <a:pt x="4" y="1"/>
                    <a:pt x="4" y="1"/>
                  </a:cubicBezTo>
                  <a:cubicBezTo>
                    <a:pt x="2" y="2"/>
                    <a:pt x="3" y="3"/>
                    <a:pt x="1" y="3"/>
                  </a:cubicBezTo>
                  <a:cubicBezTo>
                    <a:pt x="0" y="1"/>
                    <a:pt x="3" y="1"/>
                    <a:pt x="3" y="0"/>
                  </a:cubicBezTo>
                  <a:cubicBezTo>
                    <a:pt x="3"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495"/>
            <p:cNvSpPr/>
            <p:nvPr/>
          </p:nvSpPr>
          <p:spPr bwMode="auto">
            <a:xfrm>
              <a:off x="7479" y="4309"/>
              <a:ext cx="13" cy="5"/>
            </a:xfrm>
            <a:custGeom>
              <a:avLst/>
              <a:gdLst>
                <a:gd name="T0" fmla="*/ 1 w 7"/>
                <a:gd name="T1" fmla="*/ 1 h 3"/>
                <a:gd name="T2" fmla="*/ 0 w 7"/>
                <a:gd name="T3" fmla="*/ 3 h 3"/>
                <a:gd name="T4" fmla="*/ 0 w 7"/>
                <a:gd name="T5" fmla="*/ 0 h 3"/>
                <a:gd name="T6" fmla="*/ 7 w 7"/>
                <a:gd name="T7" fmla="*/ 1 h 3"/>
                <a:gd name="T8" fmla="*/ 1 w 7"/>
                <a:gd name="T9" fmla="*/ 1 h 3"/>
              </a:gdLst>
              <a:ahLst/>
              <a:cxnLst>
                <a:cxn ang="0">
                  <a:pos x="T0" y="T1"/>
                </a:cxn>
                <a:cxn ang="0">
                  <a:pos x="T2" y="T3"/>
                </a:cxn>
                <a:cxn ang="0">
                  <a:pos x="T4" y="T5"/>
                </a:cxn>
                <a:cxn ang="0">
                  <a:pos x="T6" y="T7"/>
                </a:cxn>
                <a:cxn ang="0">
                  <a:pos x="T8" y="T9"/>
                </a:cxn>
              </a:cxnLst>
              <a:rect l="0" t="0" r="r" b="b"/>
              <a:pathLst>
                <a:path w="7" h="3">
                  <a:moveTo>
                    <a:pt x="1" y="1"/>
                  </a:moveTo>
                  <a:cubicBezTo>
                    <a:pt x="1" y="2"/>
                    <a:pt x="1" y="3"/>
                    <a:pt x="0" y="3"/>
                  </a:cubicBezTo>
                  <a:cubicBezTo>
                    <a:pt x="0" y="2"/>
                    <a:pt x="0" y="1"/>
                    <a:pt x="0" y="0"/>
                  </a:cubicBezTo>
                  <a:cubicBezTo>
                    <a:pt x="2" y="1"/>
                    <a:pt x="4" y="1"/>
                    <a:pt x="7" y="1"/>
                  </a:cubicBezTo>
                  <a:cubicBezTo>
                    <a:pt x="5" y="3"/>
                    <a:pt x="2"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496"/>
            <p:cNvSpPr/>
            <p:nvPr/>
          </p:nvSpPr>
          <p:spPr bwMode="auto">
            <a:xfrm>
              <a:off x="7423" y="4207"/>
              <a:ext cx="10" cy="10"/>
            </a:xfrm>
            <a:custGeom>
              <a:avLst/>
              <a:gdLst>
                <a:gd name="T0" fmla="*/ 4 w 5"/>
                <a:gd name="T1" fmla="*/ 2 h 5"/>
                <a:gd name="T2" fmla="*/ 0 w 5"/>
                <a:gd name="T3" fmla="*/ 4 h 5"/>
                <a:gd name="T4" fmla="*/ 3 w 5"/>
                <a:gd name="T5" fmla="*/ 0 h 5"/>
                <a:gd name="T6" fmla="*/ 4 w 5"/>
                <a:gd name="T7" fmla="*/ 2 h 5"/>
              </a:gdLst>
              <a:ahLst/>
              <a:cxnLst>
                <a:cxn ang="0">
                  <a:pos x="T0" y="T1"/>
                </a:cxn>
                <a:cxn ang="0">
                  <a:pos x="T2" y="T3"/>
                </a:cxn>
                <a:cxn ang="0">
                  <a:pos x="T4" y="T5"/>
                </a:cxn>
                <a:cxn ang="0">
                  <a:pos x="T6" y="T7"/>
                </a:cxn>
              </a:cxnLst>
              <a:rect l="0" t="0" r="r" b="b"/>
              <a:pathLst>
                <a:path w="5" h="5">
                  <a:moveTo>
                    <a:pt x="4" y="2"/>
                  </a:moveTo>
                  <a:cubicBezTo>
                    <a:pt x="3" y="4"/>
                    <a:pt x="1" y="5"/>
                    <a:pt x="0" y="4"/>
                  </a:cubicBezTo>
                  <a:cubicBezTo>
                    <a:pt x="2" y="3"/>
                    <a:pt x="3" y="2"/>
                    <a:pt x="3" y="0"/>
                  </a:cubicBezTo>
                  <a:cubicBezTo>
                    <a:pt x="5" y="0"/>
                    <a:pt x="3"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497"/>
            <p:cNvSpPr/>
            <p:nvPr/>
          </p:nvSpPr>
          <p:spPr bwMode="auto">
            <a:xfrm>
              <a:off x="7626" y="4466"/>
              <a:ext cx="8" cy="7"/>
            </a:xfrm>
            <a:custGeom>
              <a:avLst/>
              <a:gdLst>
                <a:gd name="T0" fmla="*/ 0 w 4"/>
                <a:gd name="T1" fmla="*/ 4 h 4"/>
                <a:gd name="T2" fmla="*/ 4 w 4"/>
                <a:gd name="T3" fmla="*/ 0 h 4"/>
                <a:gd name="T4" fmla="*/ 4 w 4"/>
                <a:gd name="T5" fmla="*/ 1 h 4"/>
                <a:gd name="T6" fmla="*/ 0 w 4"/>
                <a:gd name="T7" fmla="*/ 4 h 4"/>
              </a:gdLst>
              <a:ahLst/>
              <a:cxnLst>
                <a:cxn ang="0">
                  <a:pos x="T0" y="T1"/>
                </a:cxn>
                <a:cxn ang="0">
                  <a:pos x="T2" y="T3"/>
                </a:cxn>
                <a:cxn ang="0">
                  <a:pos x="T4" y="T5"/>
                </a:cxn>
                <a:cxn ang="0">
                  <a:pos x="T6" y="T7"/>
                </a:cxn>
              </a:cxnLst>
              <a:rect l="0" t="0" r="r" b="b"/>
              <a:pathLst>
                <a:path w="4" h="4">
                  <a:moveTo>
                    <a:pt x="0" y="4"/>
                  </a:moveTo>
                  <a:cubicBezTo>
                    <a:pt x="0" y="4"/>
                    <a:pt x="2" y="1"/>
                    <a:pt x="4" y="0"/>
                  </a:cubicBezTo>
                  <a:cubicBezTo>
                    <a:pt x="3" y="1"/>
                    <a:pt x="3" y="1"/>
                    <a:pt x="4" y="1"/>
                  </a:cubicBezTo>
                  <a:cubicBezTo>
                    <a:pt x="4" y="2"/>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498"/>
            <p:cNvSpPr/>
            <p:nvPr/>
          </p:nvSpPr>
          <p:spPr bwMode="auto">
            <a:xfrm>
              <a:off x="7459" y="4173"/>
              <a:ext cx="12" cy="7"/>
            </a:xfrm>
            <a:custGeom>
              <a:avLst/>
              <a:gdLst>
                <a:gd name="T0" fmla="*/ 1 w 6"/>
                <a:gd name="T1" fmla="*/ 4 h 4"/>
                <a:gd name="T2" fmla="*/ 1 w 6"/>
                <a:gd name="T3" fmla="*/ 0 h 4"/>
                <a:gd name="T4" fmla="*/ 5 w 6"/>
                <a:gd name="T5" fmla="*/ 2 h 4"/>
                <a:gd name="T6" fmla="*/ 1 w 6"/>
                <a:gd name="T7" fmla="*/ 4 h 4"/>
              </a:gdLst>
              <a:ahLst/>
              <a:cxnLst>
                <a:cxn ang="0">
                  <a:pos x="T0" y="T1"/>
                </a:cxn>
                <a:cxn ang="0">
                  <a:pos x="T2" y="T3"/>
                </a:cxn>
                <a:cxn ang="0">
                  <a:pos x="T4" y="T5"/>
                </a:cxn>
                <a:cxn ang="0">
                  <a:pos x="T6" y="T7"/>
                </a:cxn>
              </a:cxnLst>
              <a:rect l="0" t="0" r="r" b="b"/>
              <a:pathLst>
                <a:path w="6" h="4">
                  <a:moveTo>
                    <a:pt x="1" y="4"/>
                  </a:moveTo>
                  <a:cubicBezTo>
                    <a:pt x="0" y="4"/>
                    <a:pt x="5" y="1"/>
                    <a:pt x="1" y="0"/>
                  </a:cubicBezTo>
                  <a:cubicBezTo>
                    <a:pt x="2" y="0"/>
                    <a:pt x="4" y="1"/>
                    <a:pt x="5" y="2"/>
                  </a:cubicBezTo>
                  <a:cubicBezTo>
                    <a:pt x="6" y="3"/>
                    <a:pt x="2"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499"/>
            <p:cNvSpPr/>
            <p:nvPr/>
          </p:nvSpPr>
          <p:spPr bwMode="auto">
            <a:xfrm>
              <a:off x="7634" y="4462"/>
              <a:ext cx="11" cy="9"/>
            </a:xfrm>
            <a:custGeom>
              <a:avLst/>
              <a:gdLst>
                <a:gd name="T0" fmla="*/ 2 w 6"/>
                <a:gd name="T1" fmla="*/ 3 h 5"/>
                <a:gd name="T2" fmla="*/ 0 w 6"/>
                <a:gd name="T3" fmla="*/ 2 h 5"/>
                <a:gd name="T4" fmla="*/ 4 w 6"/>
                <a:gd name="T5" fmla="*/ 2 h 5"/>
                <a:gd name="T6" fmla="*/ 2 w 6"/>
                <a:gd name="T7" fmla="*/ 2 h 5"/>
                <a:gd name="T8" fmla="*/ 2 w 6"/>
                <a:gd name="T9" fmla="*/ 3 h 5"/>
              </a:gdLst>
              <a:ahLst/>
              <a:cxnLst>
                <a:cxn ang="0">
                  <a:pos x="T0" y="T1"/>
                </a:cxn>
                <a:cxn ang="0">
                  <a:pos x="T2" y="T3"/>
                </a:cxn>
                <a:cxn ang="0">
                  <a:pos x="T4" y="T5"/>
                </a:cxn>
                <a:cxn ang="0">
                  <a:pos x="T6" y="T7"/>
                </a:cxn>
                <a:cxn ang="0">
                  <a:pos x="T8" y="T9"/>
                </a:cxn>
              </a:cxnLst>
              <a:rect l="0" t="0" r="r" b="b"/>
              <a:pathLst>
                <a:path w="6" h="5">
                  <a:moveTo>
                    <a:pt x="2" y="3"/>
                  </a:moveTo>
                  <a:cubicBezTo>
                    <a:pt x="1" y="5"/>
                    <a:pt x="2" y="1"/>
                    <a:pt x="0" y="2"/>
                  </a:cubicBezTo>
                  <a:cubicBezTo>
                    <a:pt x="1" y="1"/>
                    <a:pt x="6" y="0"/>
                    <a:pt x="4" y="2"/>
                  </a:cubicBezTo>
                  <a:cubicBezTo>
                    <a:pt x="3" y="2"/>
                    <a:pt x="3" y="1"/>
                    <a:pt x="2" y="2"/>
                  </a:cubicBezTo>
                  <a:cubicBezTo>
                    <a:pt x="1"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500"/>
            <p:cNvSpPr/>
            <p:nvPr/>
          </p:nvSpPr>
          <p:spPr bwMode="auto">
            <a:xfrm>
              <a:off x="7547" y="4312"/>
              <a:ext cx="10" cy="6"/>
            </a:xfrm>
            <a:custGeom>
              <a:avLst/>
              <a:gdLst>
                <a:gd name="T0" fmla="*/ 1 w 5"/>
                <a:gd name="T1" fmla="*/ 3 h 3"/>
                <a:gd name="T2" fmla="*/ 1 w 5"/>
                <a:gd name="T3" fmla="*/ 0 h 3"/>
                <a:gd name="T4" fmla="*/ 5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0" y="2"/>
                    <a:pt x="2" y="1"/>
                    <a:pt x="1" y="0"/>
                  </a:cubicBezTo>
                  <a:cubicBezTo>
                    <a:pt x="2" y="1"/>
                    <a:pt x="3" y="2"/>
                    <a:pt x="5" y="0"/>
                  </a:cubicBezTo>
                  <a:cubicBezTo>
                    <a:pt x="5" y="1"/>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501"/>
            <p:cNvSpPr/>
            <p:nvPr/>
          </p:nvSpPr>
          <p:spPr bwMode="auto">
            <a:xfrm>
              <a:off x="7502" y="4230"/>
              <a:ext cx="11" cy="10"/>
            </a:xfrm>
            <a:custGeom>
              <a:avLst/>
              <a:gdLst>
                <a:gd name="T0" fmla="*/ 2 w 6"/>
                <a:gd name="T1" fmla="*/ 4 h 5"/>
                <a:gd name="T2" fmla="*/ 5 w 6"/>
                <a:gd name="T3" fmla="*/ 0 h 5"/>
                <a:gd name="T4" fmla="*/ 4 w 6"/>
                <a:gd name="T5" fmla="*/ 4 h 5"/>
                <a:gd name="T6" fmla="*/ 5 w 6"/>
                <a:gd name="T7" fmla="*/ 3 h 5"/>
                <a:gd name="T8" fmla="*/ 2 w 6"/>
                <a:gd name="T9" fmla="*/ 4 h 5"/>
              </a:gdLst>
              <a:ahLst/>
              <a:cxnLst>
                <a:cxn ang="0">
                  <a:pos x="T0" y="T1"/>
                </a:cxn>
                <a:cxn ang="0">
                  <a:pos x="T2" y="T3"/>
                </a:cxn>
                <a:cxn ang="0">
                  <a:pos x="T4" y="T5"/>
                </a:cxn>
                <a:cxn ang="0">
                  <a:pos x="T6" y="T7"/>
                </a:cxn>
                <a:cxn ang="0">
                  <a:pos x="T8" y="T9"/>
                </a:cxn>
              </a:cxnLst>
              <a:rect l="0" t="0" r="r" b="b"/>
              <a:pathLst>
                <a:path w="6" h="5">
                  <a:moveTo>
                    <a:pt x="2" y="4"/>
                  </a:moveTo>
                  <a:cubicBezTo>
                    <a:pt x="0" y="4"/>
                    <a:pt x="4" y="1"/>
                    <a:pt x="5" y="0"/>
                  </a:cubicBezTo>
                  <a:cubicBezTo>
                    <a:pt x="5" y="2"/>
                    <a:pt x="6" y="2"/>
                    <a:pt x="4" y="4"/>
                  </a:cubicBezTo>
                  <a:cubicBezTo>
                    <a:pt x="2" y="5"/>
                    <a:pt x="3" y="3"/>
                    <a:pt x="5" y="3"/>
                  </a:cubicBezTo>
                  <a:cubicBezTo>
                    <a:pt x="5" y="2"/>
                    <a:pt x="2"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502"/>
            <p:cNvSpPr/>
            <p:nvPr/>
          </p:nvSpPr>
          <p:spPr bwMode="auto">
            <a:xfrm>
              <a:off x="7473" y="4177"/>
              <a:ext cx="19" cy="11"/>
            </a:xfrm>
            <a:custGeom>
              <a:avLst/>
              <a:gdLst>
                <a:gd name="T0" fmla="*/ 8 w 10"/>
                <a:gd name="T1" fmla="*/ 0 h 6"/>
                <a:gd name="T2" fmla="*/ 7 w 10"/>
                <a:gd name="T3" fmla="*/ 3 h 6"/>
                <a:gd name="T4" fmla="*/ 0 w 10"/>
                <a:gd name="T5" fmla="*/ 4 h 6"/>
                <a:gd name="T6" fmla="*/ 6 w 10"/>
                <a:gd name="T7" fmla="*/ 3 h 6"/>
                <a:gd name="T8" fmla="*/ 8 w 10"/>
                <a:gd name="T9" fmla="*/ 0 h 6"/>
              </a:gdLst>
              <a:ahLst/>
              <a:cxnLst>
                <a:cxn ang="0">
                  <a:pos x="T0" y="T1"/>
                </a:cxn>
                <a:cxn ang="0">
                  <a:pos x="T2" y="T3"/>
                </a:cxn>
                <a:cxn ang="0">
                  <a:pos x="T4" y="T5"/>
                </a:cxn>
                <a:cxn ang="0">
                  <a:pos x="T6" y="T7"/>
                </a:cxn>
                <a:cxn ang="0">
                  <a:pos x="T8" y="T9"/>
                </a:cxn>
              </a:cxnLst>
              <a:rect l="0" t="0" r="r" b="b"/>
              <a:pathLst>
                <a:path w="10" h="6">
                  <a:moveTo>
                    <a:pt x="8" y="0"/>
                  </a:moveTo>
                  <a:cubicBezTo>
                    <a:pt x="10" y="1"/>
                    <a:pt x="7" y="2"/>
                    <a:pt x="7" y="3"/>
                  </a:cubicBezTo>
                  <a:cubicBezTo>
                    <a:pt x="5" y="4"/>
                    <a:pt x="1" y="6"/>
                    <a:pt x="0" y="4"/>
                  </a:cubicBezTo>
                  <a:cubicBezTo>
                    <a:pt x="2" y="4"/>
                    <a:pt x="3" y="4"/>
                    <a:pt x="6" y="3"/>
                  </a:cubicBezTo>
                  <a:cubicBezTo>
                    <a:pt x="2" y="2"/>
                    <a:pt x="8" y="3"/>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503"/>
            <p:cNvSpPr/>
            <p:nvPr/>
          </p:nvSpPr>
          <p:spPr bwMode="auto">
            <a:xfrm>
              <a:off x="7459" y="4136"/>
              <a:ext cx="14" cy="6"/>
            </a:xfrm>
            <a:custGeom>
              <a:avLst/>
              <a:gdLst>
                <a:gd name="T0" fmla="*/ 4 w 7"/>
                <a:gd name="T1" fmla="*/ 3 h 3"/>
                <a:gd name="T2" fmla="*/ 0 w 7"/>
                <a:gd name="T3" fmla="*/ 2 h 3"/>
                <a:gd name="T4" fmla="*/ 7 w 7"/>
                <a:gd name="T5" fmla="*/ 0 h 3"/>
                <a:gd name="T6" fmla="*/ 4 w 7"/>
                <a:gd name="T7" fmla="*/ 3 h 3"/>
              </a:gdLst>
              <a:ahLst/>
              <a:cxnLst>
                <a:cxn ang="0">
                  <a:pos x="T0" y="T1"/>
                </a:cxn>
                <a:cxn ang="0">
                  <a:pos x="T2" y="T3"/>
                </a:cxn>
                <a:cxn ang="0">
                  <a:pos x="T4" y="T5"/>
                </a:cxn>
                <a:cxn ang="0">
                  <a:pos x="T6" y="T7"/>
                </a:cxn>
              </a:cxnLst>
              <a:rect l="0" t="0" r="r" b="b"/>
              <a:pathLst>
                <a:path w="7" h="3">
                  <a:moveTo>
                    <a:pt x="4" y="3"/>
                  </a:moveTo>
                  <a:cubicBezTo>
                    <a:pt x="5" y="1"/>
                    <a:pt x="2" y="1"/>
                    <a:pt x="0" y="2"/>
                  </a:cubicBezTo>
                  <a:cubicBezTo>
                    <a:pt x="2" y="0"/>
                    <a:pt x="5" y="1"/>
                    <a:pt x="7" y="0"/>
                  </a:cubicBezTo>
                  <a:cubicBezTo>
                    <a:pt x="7" y="2"/>
                    <a:pt x="5"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504"/>
            <p:cNvSpPr/>
            <p:nvPr/>
          </p:nvSpPr>
          <p:spPr bwMode="auto">
            <a:xfrm>
              <a:off x="7446" y="4110"/>
              <a:ext cx="10" cy="15"/>
            </a:xfrm>
            <a:custGeom>
              <a:avLst/>
              <a:gdLst>
                <a:gd name="T0" fmla="*/ 4 w 5"/>
                <a:gd name="T1" fmla="*/ 7 h 8"/>
                <a:gd name="T2" fmla="*/ 5 w 5"/>
                <a:gd name="T3" fmla="*/ 0 h 8"/>
                <a:gd name="T4" fmla="*/ 4 w 5"/>
                <a:gd name="T5" fmla="*/ 7 h 8"/>
              </a:gdLst>
              <a:ahLst/>
              <a:cxnLst>
                <a:cxn ang="0">
                  <a:pos x="T0" y="T1"/>
                </a:cxn>
                <a:cxn ang="0">
                  <a:pos x="T2" y="T3"/>
                </a:cxn>
                <a:cxn ang="0">
                  <a:pos x="T4" y="T5"/>
                </a:cxn>
              </a:cxnLst>
              <a:rect l="0" t="0" r="r" b="b"/>
              <a:pathLst>
                <a:path w="5" h="8">
                  <a:moveTo>
                    <a:pt x="4" y="7"/>
                  </a:moveTo>
                  <a:cubicBezTo>
                    <a:pt x="4" y="8"/>
                    <a:pt x="0" y="2"/>
                    <a:pt x="5" y="0"/>
                  </a:cubicBezTo>
                  <a:cubicBezTo>
                    <a:pt x="3" y="2"/>
                    <a:pt x="4" y="5"/>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505"/>
            <p:cNvSpPr/>
            <p:nvPr/>
          </p:nvSpPr>
          <p:spPr bwMode="auto">
            <a:xfrm>
              <a:off x="7653" y="4439"/>
              <a:ext cx="36" cy="13"/>
            </a:xfrm>
            <a:custGeom>
              <a:avLst/>
              <a:gdLst>
                <a:gd name="T0" fmla="*/ 0 w 19"/>
                <a:gd name="T1" fmla="*/ 6 h 7"/>
                <a:gd name="T2" fmla="*/ 19 w 19"/>
                <a:gd name="T3" fmla="*/ 0 h 7"/>
                <a:gd name="T4" fmla="*/ 12 w 19"/>
                <a:gd name="T5" fmla="*/ 4 h 7"/>
                <a:gd name="T6" fmla="*/ 0 w 19"/>
                <a:gd name="T7" fmla="*/ 6 h 7"/>
              </a:gdLst>
              <a:ahLst/>
              <a:cxnLst>
                <a:cxn ang="0">
                  <a:pos x="T0" y="T1"/>
                </a:cxn>
                <a:cxn ang="0">
                  <a:pos x="T2" y="T3"/>
                </a:cxn>
                <a:cxn ang="0">
                  <a:pos x="T4" y="T5"/>
                </a:cxn>
                <a:cxn ang="0">
                  <a:pos x="T6" y="T7"/>
                </a:cxn>
              </a:cxnLst>
              <a:rect l="0" t="0" r="r" b="b"/>
              <a:pathLst>
                <a:path w="19" h="7">
                  <a:moveTo>
                    <a:pt x="0" y="6"/>
                  </a:moveTo>
                  <a:cubicBezTo>
                    <a:pt x="7" y="3"/>
                    <a:pt x="14" y="1"/>
                    <a:pt x="19" y="0"/>
                  </a:cubicBezTo>
                  <a:cubicBezTo>
                    <a:pt x="18" y="3"/>
                    <a:pt x="12" y="1"/>
                    <a:pt x="12" y="4"/>
                  </a:cubicBezTo>
                  <a:cubicBezTo>
                    <a:pt x="8" y="3"/>
                    <a:pt x="4" y="7"/>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506"/>
            <p:cNvSpPr/>
            <p:nvPr/>
          </p:nvSpPr>
          <p:spPr bwMode="auto">
            <a:xfrm>
              <a:off x="7471" y="4108"/>
              <a:ext cx="11" cy="9"/>
            </a:xfrm>
            <a:custGeom>
              <a:avLst/>
              <a:gdLst>
                <a:gd name="T0" fmla="*/ 0 w 6"/>
                <a:gd name="T1" fmla="*/ 5 h 5"/>
                <a:gd name="T2" fmla="*/ 4 w 6"/>
                <a:gd name="T3" fmla="*/ 0 h 5"/>
                <a:gd name="T4" fmla="*/ 0 w 6"/>
                <a:gd name="T5" fmla="*/ 5 h 5"/>
              </a:gdLst>
              <a:ahLst/>
              <a:cxnLst>
                <a:cxn ang="0">
                  <a:pos x="T0" y="T1"/>
                </a:cxn>
                <a:cxn ang="0">
                  <a:pos x="T2" y="T3"/>
                </a:cxn>
                <a:cxn ang="0">
                  <a:pos x="T4" y="T5"/>
                </a:cxn>
              </a:cxnLst>
              <a:rect l="0" t="0" r="r" b="b"/>
              <a:pathLst>
                <a:path w="6" h="5">
                  <a:moveTo>
                    <a:pt x="0" y="5"/>
                  </a:moveTo>
                  <a:cubicBezTo>
                    <a:pt x="0" y="3"/>
                    <a:pt x="4" y="1"/>
                    <a:pt x="4" y="0"/>
                  </a:cubicBezTo>
                  <a:cubicBezTo>
                    <a:pt x="6" y="0"/>
                    <a:pt x="2"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507"/>
            <p:cNvSpPr/>
            <p:nvPr/>
          </p:nvSpPr>
          <p:spPr bwMode="auto">
            <a:xfrm>
              <a:off x="7572" y="4278"/>
              <a:ext cx="19" cy="10"/>
            </a:xfrm>
            <a:custGeom>
              <a:avLst/>
              <a:gdLst>
                <a:gd name="T0" fmla="*/ 1 w 10"/>
                <a:gd name="T1" fmla="*/ 5 h 5"/>
                <a:gd name="T2" fmla="*/ 5 w 10"/>
                <a:gd name="T3" fmla="*/ 2 h 5"/>
                <a:gd name="T4" fmla="*/ 10 w 10"/>
                <a:gd name="T5" fmla="*/ 0 h 5"/>
                <a:gd name="T6" fmla="*/ 1 w 10"/>
                <a:gd name="T7" fmla="*/ 5 h 5"/>
              </a:gdLst>
              <a:ahLst/>
              <a:cxnLst>
                <a:cxn ang="0">
                  <a:pos x="T0" y="T1"/>
                </a:cxn>
                <a:cxn ang="0">
                  <a:pos x="T2" y="T3"/>
                </a:cxn>
                <a:cxn ang="0">
                  <a:pos x="T4" y="T5"/>
                </a:cxn>
                <a:cxn ang="0">
                  <a:pos x="T6" y="T7"/>
                </a:cxn>
              </a:cxnLst>
              <a:rect l="0" t="0" r="r" b="b"/>
              <a:pathLst>
                <a:path w="10" h="5">
                  <a:moveTo>
                    <a:pt x="1" y="5"/>
                  </a:moveTo>
                  <a:cubicBezTo>
                    <a:pt x="0" y="3"/>
                    <a:pt x="6" y="5"/>
                    <a:pt x="5" y="2"/>
                  </a:cubicBezTo>
                  <a:cubicBezTo>
                    <a:pt x="7" y="2"/>
                    <a:pt x="7" y="2"/>
                    <a:pt x="10" y="0"/>
                  </a:cubicBezTo>
                  <a:cubicBezTo>
                    <a:pt x="7" y="3"/>
                    <a:pt x="6" y="3"/>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508"/>
            <p:cNvSpPr/>
            <p:nvPr/>
          </p:nvSpPr>
          <p:spPr bwMode="auto">
            <a:xfrm>
              <a:off x="7568" y="4249"/>
              <a:ext cx="23" cy="14"/>
            </a:xfrm>
            <a:custGeom>
              <a:avLst/>
              <a:gdLst>
                <a:gd name="T0" fmla="*/ 0 w 12"/>
                <a:gd name="T1" fmla="*/ 7 h 7"/>
                <a:gd name="T2" fmla="*/ 12 w 12"/>
                <a:gd name="T3" fmla="*/ 0 h 7"/>
                <a:gd name="T4" fmla="*/ 0 w 12"/>
                <a:gd name="T5" fmla="*/ 7 h 7"/>
              </a:gdLst>
              <a:ahLst/>
              <a:cxnLst>
                <a:cxn ang="0">
                  <a:pos x="T0" y="T1"/>
                </a:cxn>
                <a:cxn ang="0">
                  <a:pos x="T2" y="T3"/>
                </a:cxn>
                <a:cxn ang="0">
                  <a:pos x="T4" y="T5"/>
                </a:cxn>
              </a:cxnLst>
              <a:rect l="0" t="0" r="r" b="b"/>
              <a:pathLst>
                <a:path w="12" h="7">
                  <a:moveTo>
                    <a:pt x="0" y="7"/>
                  </a:moveTo>
                  <a:cubicBezTo>
                    <a:pt x="3" y="3"/>
                    <a:pt x="9" y="3"/>
                    <a:pt x="12" y="0"/>
                  </a:cubicBezTo>
                  <a:cubicBezTo>
                    <a:pt x="11" y="3"/>
                    <a:pt x="3" y="5"/>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509"/>
            <p:cNvSpPr/>
            <p:nvPr/>
          </p:nvSpPr>
          <p:spPr bwMode="auto">
            <a:xfrm>
              <a:off x="7544" y="4215"/>
              <a:ext cx="7" cy="7"/>
            </a:xfrm>
            <a:custGeom>
              <a:avLst/>
              <a:gdLst>
                <a:gd name="T0" fmla="*/ 0 w 4"/>
                <a:gd name="T1" fmla="*/ 3 h 4"/>
                <a:gd name="T2" fmla="*/ 0 w 4"/>
                <a:gd name="T3" fmla="*/ 2 h 4"/>
                <a:gd name="T4" fmla="*/ 4 w 4"/>
                <a:gd name="T5" fmla="*/ 2 h 4"/>
                <a:gd name="T6" fmla="*/ 4 w 4"/>
                <a:gd name="T7" fmla="*/ 3 h 4"/>
                <a:gd name="T8" fmla="*/ 2 w 4"/>
                <a:gd name="T9" fmla="*/ 4 h 4"/>
                <a:gd name="T10" fmla="*/ 3 w 4"/>
                <a:gd name="T11" fmla="*/ 3 h 4"/>
                <a:gd name="T12" fmla="*/ 0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3"/>
                  </a:moveTo>
                  <a:cubicBezTo>
                    <a:pt x="1" y="3"/>
                    <a:pt x="1" y="2"/>
                    <a:pt x="0" y="2"/>
                  </a:cubicBezTo>
                  <a:cubicBezTo>
                    <a:pt x="1" y="0"/>
                    <a:pt x="2" y="4"/>
                    <a:pt x="4" y="2"/>
                  </a:cubicBezTo>
                  <a:cubicBezTo>
                    <a:pt x="4" y="2"/>
                    <a:pt x="4" y="3"/>
                    <a:pt x="4" y="3"/>
                  </a:cubicBezTo>
                  <a:cubicBezTo>
                    <a:pt x="2" y="4"/>
                    <a:pt x="2" y="4"/>
                    <a:pt x="2" y="4"/>
                  </a:cubicBezTo>
                  <a:cubicBezTo>
                    <a:pt x="2" y="3"/>
                    <a:pt x="2" y="3"/>
                    <a:pt x="3" y="3"/>
                  </a:cubicBezTo>
                  <a:cubicBezTo>
                    <a:pt x="2"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7" name="Freeform 510"/>
            <p:cNvSpPr/>
            <p:nvPr/>
          </p:nvSpPr>
          <p:spPr bwMode="auto">
            <a:xfrm>
              <a:off x="7624" y="4293"/>
              <a:ext cx="11" cy="6"/>
            </a:xfrm>
            <a:custGeom>
              <a:avLst/>
              <a:gdLst>
                <a:gd name="T0" fmla="*/ 0 w 6"/>
                <a:gd name="T1" fmla="*/ 2 h 3"/>
                <a:gd name="T2" fmla="*/ 2 w 6"/>
                <a:gd name="T3" fmla="*/ 2 h 3"/>
                <a:gd name="T4" fmla="*/ 3 w 6"/>
                <a:gd name="T5" fmla="*/ 1 h 3"/>
                <a:gd name="T6" fmla="*/ 0 w 6"/>
                <a:gd name="T7" fmla="*/ 2 h 3"/>
              </a:gdLst>
              <a:ahLst/>
              <a:cxnLst>
                <a:cxn ang="0">
                  <a:pos x="T0" y="T1"/>
                </a:cxn>
                <a:cxn ang="0">
                  <a:pos x="T2" y="T3"/>
                </a:cxn>
                <a:cxn ang="0">
                  <a:pos x="T4" y="T5"/>
                </a:cxn>
                <a:cxn ang="0">
                  <a:pos x="T6" y="T7"/>
                </a:cxn>
              </a:cxnLst>
              <a:rect l="0" t="0" r="r" b="b"/>
              <a:pathLst>
                <a:path w="6" h="3">
                  <a:moveTo>
                    <a:pt x="0" y="2"/>
                  </a:moveTo>
                  <a:cubicBezTo>
                    <a:pt x="0" y="0"/>
                    <a:pt x="2" y="1"/>
                    <a:pt x="2" y="2"/>
                  </a:cubicBezTo>
                  <a:cubicBezTo>
                    <a:pt x="3" y="2"/>
                    <a:pt x="3" y="1"/>
                    <a:pt x="3" y="1"/>
                  </a:cubicBezTo>
                  <a:cubicBezTo>
                    <a:pt x="6" y="2"/>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8" name="Freeform 511"/>
            <p:cNvSpPr/>
            <p:nvPr/>
          </p:nvSpPr>
          <p:spPr bwMode="auto">
            <a:xfrm>
              <a:off x="7620" y="4282"/>
              <a:ext cx="15" cy="6"/>
            </a:xfrm>
            <a:custGeom>
              <a:avLst/>
              <a:gdLst>
                <a:gd name="T0" fmla="*/ 5 w 8"/>
                <a:gd name="T1" fmla="*/ 2 h 3"/>
                <a:gd name="T2" fmla="*/ 0 w 8"/>
                <a:gd name="T3" fmla="*/ 3 h 3"/>
                <a:gd name="T4" fmla="*/ 5 w 8"/>
                <a:gd name="T5" fmla="*/ 1 h 3"/>
                <a:gd name="T6" fmla="*/ 5 w 8"/>
                <a:gd name="T7" fmla="*/ 2 h 3"/>
              </a:gdLst>
              <a:ahLst/>
              <a:cxnLst>
                <a:cxn ang="0">
                  <a:pos x="T0" y="T1"/>
                </a:cxn>
                <a:cxn ang="0">
                  <a:pos x="T2" y="T3"/>
                </a:cxn>
                <a:cxn ang="0">
                  <a:pos x="T4" y="T5"/>
                </a:cxn>
                <a:cxn ang="0">
                  <a:pos x="T6" y="T7"/>
                </a:cxn>
              </a:cxnLst>
              <a:rect l="0" t="0" r="r" b="b"/>
              <a:pathLst>
                <a:path w="8" h="3">
                  <a:moveTo>
                    <a:pt x="5" y="2"/>
                  </a:moveTo>
                  <a:cubicBezTo>
                    <a:pt x="4" y="2"/>
                    <a:pt x="2" y="3"/>
                    <a:pt x="0" y="3"/>
                  </a:cubicBezTo>
                  <a:cubicBezTo>
                    <a:pt x="1" y="1"/>
                    <a:pt x="5" y="2"/>
                    <a:pt x="5" y="1"/>
                  </a:cubicBezTo>
                  <a:cubicBezTo>
                    <a:pt x="8" y="0"/>
                    <a:pt x="3"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9" name="Freeform 512"/>
            <p:cNvSpPr/>
            <p:nvPr/>
          </p:nvSpPr>
          <p:spPr bwMode="auto">
            <a:xfrm>
              <a:off x="7758" y="4502"/>
              <a:ext cx="36" cy="17"/>
            </a:xfrm>
            <a:custGeom>
              <a:avLst/>
              <a:gdLst>
                <a:gd name="T0" fmla="*/ 15 w 19"/>
                <a:gd name="T1" fmla="*/ 4 h 9"/>
                <a:gd name="T2" fmla="*/ 0 w 19"/>
                <a:gd name="T3" fmla="*/ 9 h 9"/>
                <a:gd name="T4" fmla="*/ 17 w 19"/>
                <a:gd name="T5" fmla="*/ 0 h 9"/>
                <a:gd name="T6" fmla="*/ 15 w 19"/>
                <a:gd name="T7" fmla="*/ 4 h 9"/>
              </a:gdLst>
              <a:ahLst/>
              <a:cxnLst>
                <a:cxn ang="0">
                  <a:pos x="T0" y="T1"/>
                </a:cxn>
                <a:cxn ang="0">
                  <a:pos x="T2" y="T3"/>
                </a:cxn>
                <a:cxn ang="0">
                  <a:pos x="T4" y="T5"/>
                </a:cxn>
                <a:cxn ang="0">
                  <a:pos x="T6" y="T7"/>
                </a:cxn>
              </a:cxnLst>
              <a:rect l="0" t="0" r="r" b="b"/>
              <a:pathLst>
                <a:path w="19" h="9">
                  <a:moveTo>
                    <a:pt x="15" y="4"/>
                  </a:moveTo>
                  <a:cubicBezTo>
                    <a:pt x="10" y="6"/>
                    <a:pt x="5" y="8"/>
                    <a:pt x="0" y="9"/>
                  </a:cubicBezTo>
                  <a:cubicBezTo>
                    <a:pt x="5" y="5"/>
                    <a:pt x="15" y="4"/>
                    <a:pt x="17" y="0"/>
                  </a:cubicBezTo>
                  <a:cubicBezTo>
                    <a:pt x="19" y="1"/>
                    <a:pt x="14" y="2"/>
                    <a:pt x="1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0" name="Freeform 513"/>
            <p:cNvSpPr/>
            <p:nvPr/>
          </p:nvSpPr>
          <p:spPr bwMode="auto">
            <a:xfrm>
              <a:off x="7609" y="4240"/>
              <a:ext cx="42" cy="26"/>
            </a:xfrm>
            <a:custGeom>
              <a:avLst/>
              <a:gdLst>
                <a:gd name="T0" fmla="*/ 8 w 22"/>
                <a:gd name="T1" fmla="*/ 7 h 14"/>
                <a:gd name="T2" fmla="*/ 11 w 22"/>
                <a:gd name="T3" fmla="*/ 4 h 14"/>
                <a:gd name="T4" fmla="*/ 13 w 22"/>
                <a:gd name="T5" fmla="*/ 1 h 14"/>
                <a:gd name="T6" fmla="*/ 11 w 22"/>
                <a:gd name="T7" fmla="*/ 5 h 14"/>
                <a:gd name="T8" fmla="*/ 14 w 22"/>
                <a:gd name="T9" fmla="*/ 5 h 14"/>
                <a:gd name="T10" fmla="*/ 14 w 22"/>
                <a:gd name="T11" fmla="*/ 3 h 14"/>
                <a:gd name="T12" fmla="*/ 16 w 22"/>
                <a:gd name="T13" fmla="*/ 4 h 14"/>
                <a:gd name="T14" fmla="*/ 21 w 22"/>
                <a:gd name="T15" fmla="*/ 2 h 14"/>
                <a:gd name="T16" fmla="*/ 19 w 22"/>
                <a:gd name="T17" fmla="*/ 4 h 14"/>
                <a:gd name="T18" fmla="*/ 22 w 22"/>
                <a:gd name="T19" fmla="*/ 2 h 14"/>
                <a:gd name="T20" fmla="*/ 14 w 22"/>
                <a:gd name="T21" fmla="*/ 8 h 14"/>
                <a:gd name="T22" fmla="*/ 14 w 22"/>
                <a:gd name="T23" fmla="*/ 6 h 14"/>
                <a:gd name="T24" fmla="*/ 16 w 22"/>
                <a:gd name="T25" fmla="*/ 6 h 14"/>
                <a:gd name="T26" fmla="*/ 15 w 22"/>
                <a:gd name="T27" fmla="*/ 4 h 14"/>
                <a:gd name="T28" fmla="*/ 12 w 22"/>
                <a:gd name="T29" fmla="*/ 7 h 14"/>
                <a:gd name="T30" fmla="*/ 12 w 22"/>
                <a:gd name="T31" fmla="*/ 8 h 14"/>
                <a:gd name="T32" fmla="*/ 9 w 22"/>
                <a:gd name="T33" fmla="*/ 8 h 14"/>
                <a:gd name="T34" fmla="*/ 7 w 22"/>
                <a:gd name="T35" fmla="*/ 11 h 14"/>
                <a:gd name="T36" fmla="*/ 13 w 22"/>
                <a:gd name="T37" fmla="*/ 13 h 14"/>
                <a:gd name="T38" fmla="*/ 5 w 22"/>
                <a:gd name="T39" fmla="*/ 13 h 14"/>
                <a:gd name="T40" fmla="*/ 6 w 22"/>
                <a:gd name="T41" fmla="*/ 10 h 14"/>
                <a:gd name="T42" fmla="*/ 4 w 22"/>
                <a:gd name="T43" fmla="*/ 9 h 14"/>
                <a:gd name="T44" fmla="*/ 2 w 22"/>
                <a:gd name="T45" fmla="*/ 10 h 14"/>
                <a:gd name="T46" fmla="*/ 1 w 22"/>
                <a:gd name="T47" fmla="*/ 10 h 14"/>
                <a:gd name="T48" fmla="*/ 0 w 22"/>
                <a:gd name="T49" fmla="*/ 10 h 14"/>
                <a:gd name="T50" fmla="*/ 6 w 22"/>
                <a:gd name="T51" fmla="*/ 6 h 14"/>
                <a:gd name="T52" fmla="*/ 8 w 22"/>
                <a:gd name="T5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14">
                  <a:moveTo>
                    <a:pt x="8" y="7"/>
                  </a:moveTo>
                  <a:cubicBezTo>
                    <a:pt x="9" y="6"/>
                    <a:pt x="9" y="5"/>
                    <a:pt x="11" y="4"/>
                  </a:cubicBezTo>
                  <a:cubicBezTo>
                    <a:pt x="10" y="4"/>
                    <a:pt x="12" y="1"/>
                    <a:pt x="13" y="1"/>
                  </a:cubicBezTo>
                  <a:cubicBezTo>
                    <a:pt x="13" y="2"/>
                    <a:pt x="12" y="4"/>
                    <a:pt x="11" y="5"/>
                  </a:cubicBezTo>
                  <a:cubicBezTo>
                    <a:pt x="12" y="5"/>
                    <a:pt x="13" y="5"/>
                    <a:pt x="14" y="5"/>
                  </a:cubicBezTo>
                  <a:cubicBezTo>
                    <a:pt x="14" y="4"/>
                    <a:pt x="14" y="4"/>
                    <a:pt x="14" y="3"/>
                  </a:cubicBezTo>
                  <a:cubicBezTo>
                    <a:pt x="15" y="3"/>
                    <a:pt x="15" y="3"/>
                    <a:pt x="16" y="4"/>
                  </a:cubicBezTo>
                  <a:cubicBezTo>
                    <a:pt x="16" y="2"/>
                    <a:pt x="20" y="0"/>
                    <a:pt x="21" y="2"/>
                  </a:cubicBezTo>
                  <a:cubicBezTo>
                    <a:pt x="17" y="2"/>
                    <a:pt x="16" y="3"/>
                    <a:pt x="19" y="4"/>
                  </a:cubicBezTo>
                  <a:cubicBezTo>
                    <a:pt x="22" y="3"/>
                    <a:pt x="20" y="2"/>
                    <a:pt x="22" y="2"/>
                  </a:cubicBezTo>
                  <a:cubicBezTo>
                    <a:pt x="21" y="5"/>
                    <a:pt x="17" y="7"/>
                    <a:pt x="14" y="8"/>
                  </a:cubicBezTo>
                  <a:cubicBezTo>
                    <a:pt x="14" y="8"/>
                    <a:pt x="14" y="7"/>
                    <a:pt x="14" y="6"/>
                  </a:cubicBezTo>
                  <a:cubicBezTo>
                    <a:pt x="15" y="6"/>
                    <a:pt x="15" y="7"/>
                    <a:pt x="16" y="6"/>
                  </a:cubicBezTo>
                  <a:cubicBezTo>
                    <a:pt x="18" y="5"/>
                    <a:pt x="16" y="5"/>
                    <a:pt x="15" y="4"/>
                  </a:cubicBezTo>
                  <a:cubicBezTo>
                    <a:pt x="13" y="5"/>
                    <a:pt x="14" y="7"/>
                    <a:pt x="12" y="7"/>
                  </a:cubicBezTo>
                  <a:cubicBezTo>
                    <a:pt x="10" y="7"/>
                    <a:pt x="15" y="7"/>
                    <a:pt x="12" y="8"/>
                  </a:cubicBezTo>
                  <a:cubicBezTo>
                    <a:pt x="10" y="9"/>
                    <a:pt x="12" y="6"/>
                    <a:pt x="9" y="8"/>
                  </a:cubicBezTo>
                  <a:cubicBezTo>
                    <a:pt x="6" y="9"/>
                    <a:pt x="10" y="10"/>
                    <a:pt x="7" y="11"/>
                  </a:cubicBezTo>
                  <a:cubicBezTo>
                    <a:pt x="8" y="13"/>
                    <a:pt x="12" y="11"/>
                    <a:pt x="13" y="13"/>
                  </a:cubicBezTo>
                  <a:cubicBezTo>
                    <a:pt x="10" y="13"/>
                    <a:pt x="7" y="14"/>
                    <a:pt x="5" y="13"/>
                  </a:cubicBezTo>
                  <a:cubicBezTo>
                    <a:pt x="8" y="12"/>
                    <a:pt x="6" y="11"/>
                    <a:pt x="6" y="10"/>
                  </a:cubicBezTo>
                  <a:cubicBezTo>
                    <a:pt x="5" y="10"/>
                    <a:pt x="3" y="10"/>
                    <a:pt x="4" y="9"/>
                  </a:cubicBezTo>
                  <a:cubicBezTo>
                    <a:pt x="3" y="9"/>
                    <a:pt x="2" y="9"/>
                    <a:pt x="2" y="10"/>
                  </a:cubicBezTo>
                  <a:cubicBezTo>
                    <a:pt x="2" y="10"/>
                    <a:pt x="1" y="10"/>
                    <a:pt x="1" y="10"/>
                  </a:cubicBezTo>
                  <a:cubicBezTo>
                    <a:pt x="1" y="9"/>
                    <a:pt x="1" y="10"/>
                    <a:pt x="0" y="10"/>
                  </a:cubicBezTo>
                  <a:cubicBezTo>
                    <a:pt x="1" y="8"/>
                    <a:pt x="5" y="8"/>
                    <a:pt x="6" y="6"/>
                  </a:cubicBezTo>
                  <a:cubicBezTo>
                    <a:pt x="5" y="9"/>
                    <a:pt x="7" y="6"/>
                    <a:pt x="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1" name="Freeform 514"/>
            <p:cNvSpPr/>
            <p:nvPr/>
          </p:nvSpPr>
          <p:spPr bwMode="auto">
            <a:xfrm>
              <a:off x="7612" y="4244"/>
              <a:ext cx="10" cy="5"/>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2" y="0"/>
                    <a:pt x="3" y="1"/>
                    <a:pt x="5" y="2"/>
                  </a:cubicBezTo>
                  <a:cubicBezTo>
                    <a:pt x="2" y="3"/>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2" name="Freeform 515"/>
            <p:cNvSpPr/>
            <p:nvPr/>
          </p:nvSpPr>
          <p:spPr bwMode="auto">
            <a:xfrm>
              <a:off x="7634" y="4274"/>
              <a:ext cx="7" cy="6"/>
            </a:xfrm>
            <a:custGeom>
              <a:avLst/>
              <a:gdLst>
                <a:gd name="T0" fmla="*/ 0 w 4"/>
                <a:gd name="T1" fmla="*/ 1 h 3"/>
                <a:gd name="T2" fmla="*/ 3 w 4"/>
                <a:gd name="T3" fmla="*/ 0 h 3"/>
                <a:gd name="T4" fmla="*/ 2 w 4"/>
                <a:gd name="T5" fmla="*/ 3 h 3"/>
                <a:gd name="T6" fmla="*/ 0 w 4"/>
                <a:gd name="T7" fmla="*/ 1 h 3"/>
              </a:gdLst>
              <a:ahLst/>
              <a:cxnLst>
                <a:cxn ang="0">
                  <a:pos x="T0" y="T1"/>
                </a:cxn>
                <a:cxn ang="0">
                  <a:pos x="T2" y="T3"/>
                </a:cxn>
                <a:cxn ang="0">
                  <a:pos x="T4" y="T5"/>
                </a:cxn>
                <a:cxn ang="0">
                  <a:pos x="T6" y="T7"/>
                </a:cxn>
              </a:cxnLst>
              <a:rect l="0" t="0" r="r" b="b"/>
              <a:pathLst>
                <a:path w="4" h="3">
                  <a:moveTo>
                    <a:pt x="0" y="1"/>
                  </a:moveTo>
                  <a:cubicBezTo>
                    <a:pt x="0" y="1"/>
                    <a:pt x="4" y="2"/>
                    <a:pt x="3" y="0"/>
                  </a:cubicBezTo>
                  <a:cubicBezTo>
                    <a:pt x="4" y="0"/>
                    <a:pt x="4" y="2"/>
                    <a:pt x="2" y="3"/>
                  </a:cubicBezTo>
                  <a:cubicBezTo>
                    <a:pt x="2"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3" name="Freeform 516"/>
            <p:cNvSpPr>
              <a:spLocks noEditPoints="1"/>
            </p:cNvSpPr>
            <p:nvPr/>
          </p:nvSpPr>
          <p:spPr bwMode="auto">
            <a:xfrm>
              <a:off x="7635" y="4196"/>
              <a:ext cx="106" cy="72"/>
            </a:xfrm>
            <a:custGeom>
              <a:avLst/>
              <a:gdLst>
                <a:gd name="T0" fmla="*/ 33 w 55"/>
                <a:gd name="T1" fmla="*/ 15 h 38"/>
                <a:gd name="T2" fmla="*/ 38 w 55"/>
                <a:gd name="T3" fmla="*/ 12 h 38"/>
                <a:gd name="T4" fmla="*/ 37 w 55"/>
                <a:gd name="T5" fmla="*/ 14 h 38"/>
                <a:gd name="T6" fmla="*/ 28 w 55"/>
                <a:gd name="T7" fmla="*/ 20 h 38"/>
                <a:gd name="T8" fmla="*/ 35 w 55"/>
                <a:gd name="T9" fmla="*/ 18 h 38"/>
                <a:gd name="T10" fmla="*/ 35 w 55"/>
                <a:gd name="T11" fmla="*/ 16 h 38"/>
                <a:gd name="T12" fmla="*/ 37 w 55"/>
                <a:gd name="T13" fmla="*/ 15 h 38"/>
                <a:gd name="T14" fmla="*/ 37 w 55"/>
                <a:gd name="T15" fmla="*/ 19 h 38"/>
                <a:gd name="T16" fmla="*/ 40 w 55"/>
                <a:gd name="T17" fmla="*/ 15 h 38"/>
                <a:gd name="T18" fmla="*/ 44 w 55"/>
                <a:gd name="T19" fmla="*/ 15 h 38"/>
                <a:gd name="T20" fmla="*/ 42 w 55"/>
                <a:gd name="T21" fmla="*/ 19 h 38"/>
                <a:gd name="T22" fmla="*/ 42 w 55"/>
                <a:gd name="T23" fmla="*/ 17 h 38"/>
                <a:gd name="T24" fmla="*/ 39 w 55"/>
                <a:gd name="T25" fmla="*/ 20 h 38"/>
                <a:gd name="T26" fmla="*/ 33 w 55"/>
                <a:gd name="T27" fmla="*/ 22 h 38"/>
                <a:gd name="T28" fmla="*/ 33 w 55"/>
                <a:gd name="T29" fmla="*/ 23 h 38"/>
                <a:gd name="T30" fmla="*/ 6 w 55"/>
                <a:gd name="T31" fmla="*/ 32 h 38"/>
                <a:gd name="T32" fmla="*/ 8 w 55"/>
                <a:gd name="T33" fmla="*/ 30 h 38"/>
                <a:gd name="T34" fmla="*/ 6 w 55"/>
                <a:gd name="T35" fmla="*/ 29 h 38"/>
                <a:gd name="T36" fmla="*/ 5 w 55"/>
                <a:gd name="T37" fmla="*/ 35 h 38"/>
                <a:gd name="T38" fmla="*/ 1 w 55"/>
                <a:gd name="T39" fmla="*/ 35 h 38"/>
                <a:gd name="T40" fmla="*/ 3 w 55"/>
                <a:gd name="T41" fmla="*/ 38 h 38"/>
                <a:gd name="T42" fmla="*/ 9 w 55"/>
                <a:gd name="T43" fmla="*/ 34 h 38"/>
                <a:gd name="T44" fmla="*/ 6 w 55"/>
                <a:gd name="T45" fmla="*/ 33 h 38"/>
                <a:gd name="T46" fmla="*/ 12 w 55"/>
                <a:gd name="T47" fmla="*/ 34 h 38"/>
                <a:gd name="T48" fmla="*/ 19 w 55"/>
                <a:gd name="T49" fmla="*/ 31 h 38"/>
                <a:gd name="T50" fmla="*/ 19 w 55"/>
                <a:gd name="T51" fmla="*/ 33 h 38"/>
                <a:gd name="T52" fmla="*/ 22 w 55"/>
                <a:gd name="T53" fmla="*/ 29 h 38"/>
                <a:gd name="T54" fmla="*/ 24 w 55"/>
                <a:gd name="T55" fmla="*/ 30 h 38"/>
                <a:gd name="T56" fmla="*/ 30 w 55"/>
                <a:gd name="T57" fmla="*/ 27 h 38"/>
                <a:gd name="T58" fmla="*/ 26 w 55"/>
                <a:gd name="T59" fmla="*/ 27 h 38"/>
                <a:gd name="T60" fmla="*/ 34 w 55"/>
                <a:gd name="T61" fmla="*/ 25 h 38"/>
                <a:gd name="T62" fmla="*/ 34 w 55"/>
                <a:gd name="T63" fmla="*/ 24 h 38"/>
                <a:gd name="T64" fmla="*/ 47 w 55"/>
                <a:gd name="T65" fmla="*/ 19 h 38"/>
                <a:gd name="T66" fmla="*/ 51 w 55"/>
                <a:gd name="T67" fmla="*/ 16 h 38"/>
                <a:gd name="T68" fmla="*/ 49 w 55"/>
                <a:gd name="T69" fmla="*/ 14 h 38"/>
                <a:gd name="T70" fmla="*/ 45 w 55"/>
                <a:gd name="T71" fmla="*/ 14 h 38"/>
                <a:gd name="T72" fmla="*/ 52 w 55"/>
                <a:gd name="T73" fmla="*/ 6 h 38"/>
                <a:gd name="T74" fmla="*/ 43 w 55"/>
                <a:gd name="T75" fmla="*/ 9 h 38"/>
                <a:gd name="T76" fmla="*/ 50 w 55"/>
                <a:gd name="T77" fmla="*/ 6 h 38"/>
                <a:gd name="T78" fmla="*/ 55 w 55"/>
                <a:gd name="T79" fmla="*/ 1 h 38"/>
                <a:gd name="T80" fmla="*/ 46 w 55"/>
                <a:gd name="T81" fmla="*/ 5 h 38"/>
                <a:gd name="T82" fmla="*/ 47 w 55"/>
                <a:gd name="T83" fmla="*/ 3 h 38"/>
                <a:gd name="T84" fmla="*/ 35 w 55"/>
                <a:gd name="T85" fmla="*/ 6 h 38"/>
                <a:gd name="T86" fmla="*/ 30 w 55"/>
                <a:gd name="T87" fmla="*/ 8 h 38"/>
                <a:gd name="T88" fmla="*/ 36 w 55"/>
                <a:gd name="T89" fmla="*/ 10 h 38"/>
                <a:gd name="T90" fmla="*/ 35 w 55"/>
                <a:gd name="T91" fmla="*/ 12 h 38"/>
                <a:gd name="T92" fmla="*/ 31 w 55"/>
                <a:gd name="T93" fmla="*/ 13 h 38"/>
                <a:gd name="T94" fmla="*/ 31 w 55"/>
                <a:gd name="T95" fmla="*/ 15 h 38"/>
                <a:gd name="T96" fmla="*/ 34 w 55"/>
                <a:gd name="T97" fmla="*/ 13 h 38"/>
                <a:gd name="T98" fmla="*/ 33 w 55"/>
                <a:gd name="T99" fmla="*/ 15 h 38"/>
                <a:gd name="T100" fmla="*/ 41 w 55"/>
                <a:gd name="T101" fmla="*/ 9 h 38"/>
                <a:gd name="T102" fmla="*/ 46 w 55"/>
                <a:gd name="T103" fmla="*/ 6 h 38"/>
                <a:gd name="T104" fmla="*/ 41 w 55"/>
                <a:gd name="T105"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38">
                  <a:moveTo>
                    <a:pt x="33" y="15"/>
                  </a:moveTo>
                  <a:cubicBezTo>
                    <a:pt x="36" y="14"/>
                    <a:pt x="36" y="13"/>
                    <a:pt x="38" y="12"/>
                  </a:cubicBezTo>
                  <a:cubicBezTo>
                    <a:pt x="38" y="12"/>
                    <a:pt x="38" y="13"/>
                    <a:pt x="37" y="14"/>
                  </a:cubicBezTo>
                  <a:cubicBezTo>
                    <a:pt x="33" y="15"/>
                    <a:pt x="32" y="20"/>
                    <a:pt x="28" y="20"/>
                  </a:cubicBezTo>
                  <a:cubicBezTo>
                    <a:pt x="30" y="21"/>
                    <a:pt x="33" y="18"/>
                    <a:pt x="35" y="18"/>
                  </a:cubicBezTo>
                  <a:cubicBezTo>
                    <a:pt x="36" y="18"/>
                    <a:pt x="34" y="16"/>
                    <a:pt x="35" y="16"/>
                  </a:cubicBezTo>
                  <a:cubicBezTo>
                    <a:pt x="37" y="15"/>
                    <a:pt x="37" y="15"/>
                    <a:pt x="37" y="15"/>
                  </a:cubicBezTo>
                  <a:cubicBezTo>
                    <a:pt x="38" y="16"/>
                    <a:pt x="38" y="17"/>
                    <a:pt x="37" y="19"/>
                  </a:cubicBezTo>
                  <a:cubicBezTo>
                    <a:pt x="39" y="19"/>
                    <a:pt x="38" y="16"/>
                    <a:pt x="40" y="15"/>
                  </a:cubicBezTo>
                  <a:cubicBezTo>
                    <a:pt x="42" y="15"/>
                    <a:pt x="44" y="14"/>
                    <a:pt x="44" y="15"/>
                  </a:cubicBezTo>
                  <a:cubicBezTo>
                    <a:pt x="43" y="17"/>
                    <a:pt x="43" y="18"/>
                    <a:pt x="42" y="19"/>
                  </a:cubicBezTo>
                  <a:cubicBezTo>
                    <a:pt x="41" y="19"/>
                    <a:pt x="41" y="18"/>
                    <a:pt x="42" y="17"/>
                  </a:cubicBezTo>
                  <a:cubicBezTo>
                    <a:pt x="38" y="19"/>
                    <a:pt x="42" y="19"/>
                    <a:pt x="39" y="20"/>
                  </a:cubicBezTo>
                  <a:cubicBezTo>
                    <a:pt x="37" y="22"/>
                    <a:pt x="35" y="22"/>
                    <a:pt x="33" y="22"/>
                  </a:cubicBezTo>
                  <a:cubicBezTo>
                    <a:pt x="33" y="22"/>
                    <a:pt x="34" y="23"/>
                    <a:pt x="33" y="23"/>
                  </a:cubicBezTo>
                  <a:cubicBezTo>
                    <a:pt x="25" y="24"/>
                    <a:pt x="15" y="31"/>
                    <a:pt x="6" y="32"/>
                  </a:cubicBezTo>
                  <a:cubicBezTo>
                    <a:pt x="6" y="31"/>
                    <a:pt x="7" y="31"/>
                    <a:pt x="8" y="30"/>
                  </a:cubicBezTo>
                  <a:cubicBezTo>
                    <a:pt x="8" y="30"/>
                    <a:pt x="7" y="29"/>
                    <a:pt x="6" y="29"/>
                  </a:cubicBezTo>
                  <a:cubicBezTo>
                    <a:pt x="5" y="31"/>
                    <a:pt x="5" y="33"/>
                    <a:pt x="5" y="35"/>
                  </a:cubicBezTo>
                  <a:cubicBezTo>
                    <a:pt x="2" y="37"/>
                    <a:pt x="4" y="34"/>
                    <a:pt x="1" y="35"/>
                  </a:cubicBezTo>
                  <a:cubicBezTo>
                    <a:pt x="0" y="37"/>
                    <a:pt x="3" y="37"/>
                    <a:pt x="3" y="38"/>
                  </a:cubicBezTo>
                  <a:cubicBezTo>
                    <a:pt x="5" y="36"/>
                    <a:pt x="9" y="36"/>
                    <a:pt x="9" y="34"/>
                  </a:cubicBezTo>
                  <a:cubicBezTo>
                    <a:pt x="8" y="34"/>
                    <a:pt x="7" y="35"/>
                    <a:pt x="6" y="33"/>
                  </a:cubicBezTo>
                  <a:cubicBezTo>
                    <a:pt x="9" y="33"/>
                    <a:pt x="10" y="33"/>
                    <a:pt x="12" y="34"/>
                  </a:cubicBezTo>
                  <a:cubicBezTo>
                    <a:pt x="14" y="32"/>
                    <a:pt x="17" y="31"/>
                    <a:pt x="19" y="31"/>
                  </a:cubicBezTo>
                  <a:cubicBezTo>
                    <a:pt x="20" y="31"/>
                    <a:pt x="19" y="32"/>
                    <a:pt x="19" y="33"/>
                  </a:cubicBezTo>
                  <a:cubicBezTo>
                    <a:pt x="22" y="32"/>
                    <a:pt x="19" y="30"/>
                    <a:pt x="22" y="29"/>
                  </a:cubicBezTo>
                  <a:cubicBezTo>
                    <a:pt x="22" y="30"/>
                    <a:pt x="23" y="30"/>
                    <a:pt x="24" y="30"/>
                  </a:cubicBezTo>
                  <a:cubicBezTo>
                    <a:pt x="22" y="27"/>
                    <a:pt x="30" y="30"/>
                    <a:pt x="30" y="27"/>
                  </a:cubicBezTo>
                  <a:cubicBezTo>
                    <a:pt x="29" y="26"/>
                    <a:pt x="27" y="28"/>
                    <a:pt x="26" y="27"/>
                  </a:cubicBezTo>
                  <a:cubicBezTo>
                    <a:pt x="30" y="25"/>
                    <a:pt x="32" y="26"/>
                    <a:pt x="34" y="25"/>
                  </a:cubicBezTo>
                  <a:cubicBezTo>
                    <a:pt x="34" y="25"/>
                    <a:pt x="34" y="24"/>
                    <a:pt x="34" y="24"/>
                  </a:cubicBezTo>
                  <a:cubicBezTo>
                    <a:pt x="38" y="24"/>
                    <a:pt x="41" y="21"/>
                    <a:pt x="47" y="19"/>
                  </a:cubicBezTo>
                  <a:cubicBezTo>
                    <a:pt x="46" y="17"/>
                    <a:pt x="49" y="17"/>
                    <a:pt x="51" y="16"/>
                  </a:cubicBezTo>
                  <a:cubicBezTo>
                    <a:pt x="51" y="15"/>
                    <a:pt x="49" y="16"/>
                    <a:pt x="49" y="14"/>
                  </a:cubicBezTo>
                  <a:cubicBezTo>
                    <a:pt x="46" y="16"/>
                    <a:pt x="47" y="15"/>
                    <a:pt x="45" y="14"/>
                  </a:cubicBezTo>
                  <a:cubicBezTo>
                    <a:pt x="49" y="11"/>
                    <a:pt x="50" y="8"/>
                    <a:pt x="52" y="6"/>
                  </a:cubicBezTo>
                  <a:cubicBezTo>
                    <a:pt x="49" y="7"/>
                    <a:pt x="46" y="10"/>
                    <a:pt x="43" y="9"/>
                  </a:cubicBezTo>
                  <a:cubicBezTo>
                    <a:pt x="46" y="8"/>
                    <a:pt x="47" y="6"/>
                    <a:pt x="50" y="6"/>
                  </a:cubicBezTo>
                  <a:cubicBezTo>
                    <a:pt x="48" y="4"/>
                    <a:pt x="54" y="3"/>
                    <a:pt x="55" y="1"/>
                  </a:cubicBezTo>
                  <a:cubicBezTo>
                    <a:pt x="52" y="0"/>
                    <a:pt x="50" y="6"/>
                    <a:pt x="46" y="5"/>
                  </a:cubicBezTo>
                  <a:cubicBezTo>
                    <a:pt x="47" y="4"/>
                    <a:pt x="47" y="4"/>
                    <a:pt x="47" y="3"/>
                  </a:cubicBezTo>
                  <a:cubicBezTo>
                    <a:pt x="43" y="4"/>
                    <a:pt x="37" y="9"/>
                    <a:pt x="35" y="6"/>
                  </a:cubicBezTo>
                  <a:cubicBezTo>
                    <a:pt x="33" y="9"/>
                    <a:pt x="32" y="9"/>
                    <a:pt x="30" y="8"/>
                  </a:cubicBezTo>
                  <a:cubicBezTo>
                    <a:pt x="31" y="10"/>
                    <a:pt x="33" y="11"/>
                    <a:pt x="36" y="10"/>
                  </a:cubicBezTo>
                  <a:cubicBezTo>
                    <a:pt x="35" y="11"/>
                    <a:pt x="36" y="12"/>
                    <a:pt x="35" y="12"/>
                  </a:cubicBezTo>
                  <a:cubicBezTo>
                    <a:pt x="33" y="13"/>
                    <a:pt x="32" y="12"/>
                    <a:pt x="31" y="13"/>
                  </a:cubicBezTo>
                  <a:cubicBezTo>
                    <a:pt x="31" y="14"/>
                    <a:pt x="31" y="14"/>
                    <a:pt x="31" y="15"/>
                  </a:cubicBezTo>
                  <a:cubicBezTo>
                    <a:pt x="33" y="14"/>
                    <a:pt x="32" y="13"/>
                    <a:pt x="34" y="13"/>
                  </a:cubicBezTo>
                  <a:cubicBezTo>
                    <a:pt x="34" y="13"/>
                    <a:pt x="33" y="14"/>
                    <a:pt x="33" y="15"/>
                  </a:cubicBezTo>
                  <a:close/>
                  <a:moveTo>
                    <a:pt x="41" y="9"/>
                  </a:moveTo>
                  <a:cubicBezTo>
                    <a:pt x="39" y="7"/>
                    <a:pt x="45" y="4"/>
                    <a:pt x="46" y="6"/>
                  </a:cubicBezTo>
                  <a:cubicBezTo>
                    <a:pt x="42" y="7"/>
                    <a:pt x="44" y="7"/>
                    <a:pt x="4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4" name="Freeform 517"/>
            <p:cNvSpPr/>
            <p:nvPr/>
          </p:nvSpPr>
          <p:spPr bwMode="auto">
            <a:xfrm>
              <a:off x="7641" y="4268"/>
              <a:ext cx="10" cy="8"/>
            </a:xfrm>
            <a:custGeom>
              <a:avLst/>
              <a:gdLst>
                <a:gd name="T0" fmla="*/ 3 w 5"/>
                <a:gd name="T1" fmla="*/ 4 h 4"/>
                <a:gd name="T2" fmla="*/ 4 w 5"/>
                <a:gd name="T3" fmla="*/ 3 h 4"/>
                <a:gd name="T4" fmla="*/ 1 w 5"/>
                <a:gd name="T5" fmla="*/ 2 h 4"/>
                <a:gd name="T6" fmla="*/ 3 w 5"/>
                <a:gd name="T7" fmla="*/ 0 h 4"/>
                <a:gd name="T8" fmla="*/ 5 w 5"/>
                <a:gd name="T9" fmla="*/ 2 h 4"/>
                <a:gd name="T10" fmla="*/ 3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3" y="4"/>
                  </a:moveTo>
                  <a:cubicBezTo>
                    <a:pt x="2" y="4"/>
                    <a:pt x="3" y="3"/>
                    <a:pt x="4" y="3"/>
                  </a:cubicBezTo>
                  <a:cubicBezTo>
                    <a:pt x="4" y="0"/>
                    <a:pt x="2" y="2"/>
                    <a:pt x="1" y="2"/>
                  </a:cubicBezTo>
                  <a:cubicBezTo>
                    <a:pt x="0" y="1"/>
                    <a:pt x="2" y="0"/>
                    <a:pt x="3" y="0"/>
                  </a:cubicBezTo>
                  <a:cubicBezTo>
                    <a:pt x="2" y="1"/>
                    <a:pt x="4" y="1"/>
                    <a:pt x="5" y="2"/>
                  </a:cubicBezTo>
                  <a:cubicBezTo>
                    <a:pt x="4" y="3"/>
                    <a:pt x="4"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5" name="Freeform 518"/>
            <p:cNvSpPr/>
            <p:nvPr/>
          </p:nvSpPr>
          <p:spPr bwMode="auto">
            <a:xfrm>
              <a:off x="7733" y="4412"/>
              <a:ext cx="23" cy="8"/>
            </a:xfrm>
            <a:custGeom>
              <a:avLst/>
              <a:gdLst>
                <a:gd name="T0" fmla="*/ 0 w 12"/>
                <a:gd name="T1" fmla="*/ 4 h 4"/>
                <a:gd name="T2" fmla="*/ 10 w 12"/>
                <a:gd name="T3" fmla="*/ 0 h 4"/>
                <a:gd name="T4" fmla="*/ 8 w 12"/>
                <a:gd name="T5" fmla="*/ 3 h 4"/>
                <a:gd name="T6" fmla="*/ 0 w 12"/>
                <a:gd name="T7" fmla="*/ 4 h 4"/>
              </a:gdLst>
              <a:ahLst/>
              <a:cxnLst>
                <a:cxn ang="0">
                  <a:pos x="T0" y="T1"/>
                </a:cxn>
                <a:cxn ang="0">
                  <a:pos x="T2" y="T3"/>
                </a:cxn>
                <a:cxn ang="0">
                  <a:pos x="T4" y="T5"/>
                </a:cxn>
                <a:cxn ang="0">
                  <a:pos x="T6" y="T7"/>
                </a:cxn>
              </a:cxnLst>
              <a:rect l="0" t="0" r="r" b="b"/>
              <a:pathLst>
                <a:path w="12" h="4">
                  <a:moveTo>
                    <a:pt x="0" y="4"/>
                  </a:moveTo>
                  <a:cubicBezTo>
                    <a:pt x="4" y="2"/>
                    <a:pt x="4" y="2"/>
                    <a:pt x="10" y="0"/>
                  </a:cubicBezTo>
                  <a:cubicBezTo>
                    <a:pt x="12" y="3"/>
                    <a:pt x="4" y="2"/>
                    <a:pt x="8" y="3"/>
                  </a:cubicBezTo>
                  <a:cubicBezTo>
                    <a:pt x="5" y="3"/>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6" name="Freeform 519"/>
            <p:cNvSpPr/>
            <p:nvPr/>
          </p:nvSpPr>
          <p:spPr bwMode="auto">
            <a:xfrm>
              <a:off x="7611" y="4184"/>
              <a:ext cx="19" cy="14"/>
            </a:xfrm>
            <a:custGeom>
              <a:avLst/>
              <a:gdLst>
                <a:gd name="T0" fmla="*/ 2 w 10"/>
                <a:gd name="T1" fmla="*/ 7 h 7"/>
                <a:gd name="T2" fmla="*/ 1 w 10"/>
                <a:gd name="T3" fmla="*/ 4 h 7"/>
                <a:gd name="T4" fmla="*/ 10 w 10"/>
                <a:gd name="T5" fmla="*/ 0 h 7"/>
                <a:gd name="T6" fmla="*/ 2 w 10"/>
                <a:gd name="T7" fmla="*/ 7 h 7"/>
              </a:gdLst>
              <a:ahLst/>
              <a:cxnLst>
                <a:cxn ang="0">
                  <a:pos x="T0" y="T1"/>
                </a:cxn>
                <a:cxn ang="0">
                  <a:pos x="T2" y="T3"/>
                </a:cxn>
                <a:cxn ang="0">
                  <a:pos x="T4" y="T5"/>
                </a:cxn>
                <a:cxn ang="0">
                  <a:pos x="T6" y="T7"/>
                </a:cxn>
              </a:cxnLst>
              <a:rect l="0" t="0" r="r" b="b"/>
              <a:pathLst>
                <a:path w="10" h="7">
                  <a:moveTo>
                    <a:pt x="2" y="7"/>
                  </a:moveTo>
                  <a:cubicBezTo>
                    <a:pt x="0" y="7"/>
                    <a:pt x="3" y="5"/>
                    <a:pt x="1" y="4"/>
                  </a:cubicBezTo>
                  <a:cubicBezTo>
                    <a:pt x="4" y="5"/>
                    <a:pt x="6" y="2"/>
                    <a:pt x="10" y="0"/>
                  </a:cubicBezTo>
                  <a:cubicBezTo>
                    <a:pt x="8" y="3"/>
                    <a:pt x="3" y="5"/>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7" name="Freeform 520"/>
            <p:cNvSpPr/>
            <p:nvPr/>
          </p:nvSpPr>
          <p:spPr bwMode="auto">
            <a:xfrm>
              <a:off x="7666" y="4280"/>
              <a:ext cx="10" cy="4"/>
            </a:xfrm>
            <a:custGeom>
              <a:avLst/>
              <a:gdLst>
                <a:gd name="T0" fmla="*/ 2 w 5"/>
                <a:gd name="T1" fmla="*/ 2 h 2"/>
                <a:gd name="T2" fmla="*/ 1 w 5"/>
                <a:gd name="T3" fmla="*/ 0 h 2"/>
                <a:gd name="T4" fmla="*/ 5 w 5"/>
                <a:gd name="T5" fmla="*/ 1 h 2"/>
                <a:gd name="T6" fmla="*/ 2 w 5"/>
                <a:gd name="T7" fmla="*/ 2 h 2"/>
              </a:gdLst>
              <a:ahLst/>
              <a:cxnLst>
                <a:cxn ang="0">
                  <a:pos x="T0" y="T1"/>
                </a:cxn>
                <a:cxn ang="0">
                  <a:pos x="T2" y="T3"/>
                </a:cxn>
                <a:cxn ang="0">
                  <a:pos x="T4" y="T5"/>
                </a:cxn>
                <a:cxn ang="0">
                  <a:pos x="T6" y="T7"/>
                </a:cxn>
              </a:cxnLst>
              <a:rect l="0" t="0" r="r" b="b"/>
              <a:pathLst>
                <a:path w="5" h="2">
                  <a:moveTo>
                    <a:pt x="2" y="2"/>
                  </a:moveTo>
                  <a:cubicBezTo>
                    <a:pt x="0" y="2"/>
                    <a:pt x="1" y="0"/>
                    <a:pt x="1" y="0"/>
                  </a:cubicBezTo>
                  <a:cubicBezTo>
                    <a:pt x="2" y="0"/>
                    <a:pt x="4" y="0"/>
                    <a:pt x="5" y="1"/>
                  </a:cubicBezTo>
                  <a:cubicBezTo>
                    <a:pt x="4" y="2"/>
                    <a:pt x="2" y="0"/>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8" name="Freeform 521"/>
            <p:cNvSpPr/>
            <p:nvPr/>
          </p:nvSpPr>
          <p:spPr bwMode="auto">
            <a:xfrm>
              <a:off x="7710" y="4332"/>
              <a:ext cx="31" cy="21"/>
            </a:xfrm>
            <a:custGeom>
              <a:avLst/>
              <a:gdLst>
                <a:gd name="T0" fmla="*/ 15 w 16"/>
                <a:gd name="T1" fmla="*/ 4 h 11"/>
                <a:gd name="T2" fmla="*/ 14 w 16"/>
                <a:gd name="T3" fmla="*/ 3 h 11"/>
                <a:gd name="T4" fmla="*/ 2 w 16"/>
                <a:gd name="T5" fmla="*/ 11 h 11"/>
                <a:gd name="T6" fmla="*/ 8 w 16"/>
                <a:gd name="T7" fmla="*/ 7 h 11"/>
                <a:gd name="T8" fmla="*/ 5 w 16"/>
                <a:gd name="T9" fmla="*/ 7 h 11"/>
                <a:gd name="T10" fmla="*/ 16 w 16"/>
                <a:gd name="T11" fmla="*/ 3 h 11"/>
                <a:gd name="T12" fmla="*/ 15 w 16"/>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16" h="11">
                  <a:moveTo>
                    <a:pt x="15" y="4"/>
                  </a:moveTo>
                  <a:cubicBezTo>
                    <a:pt x="13" y="5"/>
                    <a:pt x="15" y="3"/>
                    <a:pt x="14" y="3"/>
                  </a:cubicBezTo>
                  <a:cubicBezTo>
                    <a:pt x="10" y="6"/>
                    <a:pt x="6" y="9"/>
                    <a:pt x="2" y="11"/>
                  </a:cubicBezTo>
                  <a:cubicBezTo>
                    <a:pt x="0" y="11"/>
                    <a:pt x="7" y="8"/>
                    <a:pt x="8" y="7"/>
                  </a:cubicBezTo>
                  <a:cubicBezTo>
                    <a:pt x="7" y="6"/>
                    <a:pt x="7" y="5"/>
                    <a:pt x="5" y="7"/>
                  </a:cubicBezTo>
                  <a:cubicBezTo>
                    <a:pt x="8" y="5"/>
                    <a:pt x="14" y="0"/>
                    <a:pt x="16" y="3"/>
                  </a:cubicBezTo>
                  <a:cubicBezTo>
                    <a:pt x="15" y="3"/>
                    <a:pt x="15" y="4"/>
                    <a:pt x="1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9" name="Freeform 522"/>
            <p:cNvSpPr/>
            <p:nvPr/>
          </p:nvSpPr>
          <p:spPr bwMode="auto">
            <a:xfrm>
              <a:off x="7645" y="4228"/>
              <a:ext cx="8" cy="8"/>
            </a:xfrm>
            <a:custGeom>
              <a:avLst/>
              <a:gdLst>
                <a:gd name="T0" fmla="*/ 0 w 4"/>
                <a:gd name="T1" fmla="*/ 1 h 4"/>
                <a:gd name="T2" fmla="*/ 2 w 4"/>
                <a:gd name="T3" fmla="*/ 0 h 4"/>
                <a:gd name="T4" fmla="*/ 0 w 4"/>
                <a:gd name="T5" fmla="*/ 1 h 4"/>
                <a:gd name="T6" fmla="*/ 4 w 4"/>
                <a:gd name="T7" fmla="*/ 2 h 4"/>
                <a:gd name="T8" fmla="*/ 0 w 4"/>
                <a:gd name="T9" fmla="*/ 1 h 4"/>
              </a:gdLst>
              <a:ahLst/>
              <a:cxnLst>
                <a:cxn ang="0">
                  <a:pos x="T0" y="T1"/>
                </a:cxn>
                <a:cxn ang="0">
                  <a:pos x="T2" y="T3"/>
                </a:cxn>
                <a:cxn ang="0">
                  <a:pos x="T4" y="T5"/>
                </a:cxn>
                <a:cxn ang="0">
                  <a:pos x="T6" y="T7"/>
                </a:cxn>
                <a:cxn ang="0">
                  <a:pos x="T8" y="T9"/>
                </a:cxn>
              </a:cxnLst>
              <a:rect l="0" t="0" r="r" b="b"/>
              <a:pathLst>
                <a:path w="4" h="4">
                  <a:moveTo>
                    <a:pt x="0" y="1"/>
                  </a:moveTo>
                  <a:cubicBezTo>
                    <a:pt x="1" y="1"/>
                    <a:pt x="1" y="0"/>
                    <a:pt x="2" y="0"/>
                  </a:cubicBezTo>
                  <a:cubicBezTo>
                    <a:pt x="3" y="0"/>
                    <a:pt x="1" y="1"/>
                    <a:pt x="0" y="1"/>
                  </a:cubicBezTo>
                  <a:cubicBezTo>
                    <a:pt x="1" y="2"/>
                    <a:pt x="3" y="2"/>
                    <a:pt x="4" y="2"/>
                  </a:cubicBezTo>
                  <a:cubicBezTo>
                    <a:pt x="3" y="4"/>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0" name="Freeform 523"/>
            <p:cNvSpPr/>
            <p:nvPr/>
          </p:nvSpPr>
          <p:spPr bwMode="auto">
            <a:xfrm>
              <a:off x="7754" y="4404"/>
              <a:ext cx="23" cy="10"/>
            </a:xfrm>
            <a:custGeom>
              <a:avLst/>
              <a:gdLst>
                <a:gd name="T0" fmla="*/ 10 w 12"/>
                <a:gd name="T1" fmla="*/ 1 h 5"/>
                <a:gd name="T2" fmla="*/ 5 w 12"/>
                <a:gd name="T3" fmla="*/ 4 h 5"/>
                <a:gd name="T4" fmla="*/ 4 w 12"/>
                <a:gd name="T5" fmla="*/ 3 h 5"/>
                <a:gd name="T6" fmla="*/ 3 w 12"/>
                <a:gd name="T7" fmla="*/ 4 h 5"/>
                <a:gd name="T8" fmla="*/ 1 w 12"/>
                <a:gd name="T9" fmla="*/ 4 h 5"/>
                <a:gd name="T10" fmla="*/ 3 w 12"/>
                <a:gd name="T11" fmla="*/ 2 h 5"/>
                <a:gd name="T12" fmla="*/ 6 w 12"/>
                <a:gd name="T13" fmla="*/ 3 h 5"/>
                <a:gd name="T14" fmla="*/ 10 w 12"/>
                <a:gd name="T15" fmla="*/ 0 h 5"/>
                <a:gd name="T16" fmla="*/ 12 w 12"/>
                <a:gd name="T17" fmla="*/ 1 h 5"/>
                <a:gd name="T18" fmla="*/ 10 w 12"/>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
                  <a:moveTo>
                    <a:pt x="10" y="1"/>
                  </a:moveTo>
                  <a:cubicBezTo>
                    <a:pt x="11" y="3"/>
                    <a:pt x="6" y="3"/>
                    <a:pt x="5" y="4"/>
                  </a:cubicBezTo>
                  <a:cubicBezTo>
                    <a:pt x="4" y="5"/>
                    <a:pt x="4" y="4"/>
                    <a:pt x="4" y="3"/>
                  </a:cubicBezTo>
                  <a:cubicBezTo>
                    <a:pt x="3" y="3"/>
                    <a:pt x="3" y="4"/>
                    <a:pt x="3" y="4"/>
                  </a:cubicBezTo>
                  <a:cubicBezTo>
                    <a:pt x="2" y="5"/>
                    <a:pt x="2" y="3"/>
                    <a:pt x="1" y="4"/>
                  </a:cubicBezTo>
                  <a:cubicBezTo>
                    <a:pt x="0" y="2"/>
                    <a:pt x="4" y="3"/>
                    <a:pt x="3" y="2"/>
                  </a:cubicBezTo>
                  <a:cubicBezTo>
                    <a:pt x="5" y="3"/>
                    <a:pt x="5" y="2"/>
                    <a:pt x="6" y="3"/>
                  </a:cubicBezTo>
                  <a:cubicBezTo>
                    <a:pt x="8" y="2"/>
                    <a:pt x="8" y="1"/>
                    <a:pt x="10" y="0"/>
                  </a:cubicBezTo>
                  <a:cubicBezTo>
                    <a:pt x="10" y="1"/>
                    <a:pt x="11" y="1"/>
                    <a:pt x="12" y="1"/>
                  </a:cubicBezTo>
                  <a:cubicBezTo>
                    <a:pt x="12" y="2"/>
                    <a:pt x="10" y="2"/>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1" name="Freeform 524"/>
            <p:cNvSpPr/>
            <p:nvPr/>
          </p:nvSpPr>
          <p:spPr bwMode="auto">
            <a:xfrm>
              <a:off x="7668" y="4234"/>
              <a:ext cx="11" cy="10"/>
            </a:xfrm>
            <a:custGeom>
              <a:avLst/>
              <a:gdLst>
                <a:gd name="T0" fmla="*/ 0 w 6"/>
                <a:gd name="T1" fmla="*/ 3 h 5"/>
                <a:gd name="T2" fmla="*/ 5 w 6"/>
                <a:gd name="T3" fmla="*/ 0 h 5"/>
                <a:gd name="T4" fmla="*/ 0 w 6"/>
                <a:gd name="T5" fmla="*/ 5 h 5"/>
                <a:gd name="T6" fmla="*/ 1 w 6"/>
                <a:gd name="T7" fmla="*/ 3 h 5"/>
                <a:gd name="T8" fmla="*/ 0 w 6"/>
                <a:gd name="T9" fmla="*/ 3 h 5"/>
              </a:gdLst>
              <a:ahLst/>
              <a:cxnLst>
                <a:cxn ang="0">
                  <a:pos x="T0" y="T1"/>
                </a:cxn>
                <a:cxn ang="0">
                  <a:pos x="T2" y="T3"/>
                </a:cxn>
                <a:cxn ang="0">
                  <a:pos x="T4" y="T5"/>
                </a:cxn>
                <a:cxn ang="0">
                  <a:pos x="T6" y="T7"/>
                </a:cxn>
                <a:cxn ang="0">
                  <a:pos x="T8" y="T9"/>
                </a:cxn>
              </a:cxnLst>
              <a:rect l="0" t="0" r="r" b="b"/>
              <a:pathLst>
                <a:path w="6" h="5">
                  <a:moveTo>
                    <a:pt x="0" y="3"/>
                  </a:moveTo>
                  <a:cubicBezTo>
                    <a:pt x="0" y="3"/>
                    <a:pt x="3" y="2"/>
                    <a:pt x="5" y="0"/>
                  </a:cubicBezTo>
                  <a:cubicBezTo>
                    <a:pt x="6" y="3"/>
                    <a:pt x="3" y="3"/>
                    <a:pt x="0" y="5"/>
                  </a:cubicBezTo>
                  <a:cubicBezTo>
                    <a:pt x="0" y="4"/>
                    <a:pt x="0" y="4"/>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2" name="Freeform 525"/>
            <p:cNvSpPr/>
            <p:nvPr/>
          </p:nvSpPr>
          <p:spPr bwMode="auto">
            <a:xfrm>
              <a:off x="7670" y="4219"/>
              <a:ext cx="9" cy="5"/>
            </a:xfrm>
            <a:custGeom>
              <a:avLst/>
              <a:gdLst>
                <a:gd name="T0" fmla="*/ 1 w 5"/>
                <a:gd name="T1" fmla="*/ 2 h 3"/>
                <a:gd name="T2" fmla="*/ 0 w 5"/>
                <a:gd name="T3" fmla="*/ 1 h 3"/>
                <a:gd name="T4" fmla="*/ 5 w 5"/>
                <a:gd name="T5" fmla="*/ 2 h 3"/>
                <a:gd name="T6" fmla="*/ 1 w 5"/>
                <a:gd name="T7" fmla="*/ 2 h 3"/>
              </a:gdLst>
              <a:ahLst/>
              <a:cxnLst>
                <a:cxn ang="0">
                  <a:pos x="T0" y="T1"/>
                </a:cxn>
                <a:cxn ang="0">
                  <a:pos x="T2" y="T3"/>
                </a:cxn>
                <a:cxn ang="0">
                  <a:pos x="T4" y="T5"/>
                </a:cxn>
                <a:cxn ang="0">
                  <a:pos x="T6" y="T7"/>
                </a:cxn>
              </a:cxnLst>
              <a:rect l="0" t="0" r="r" b="b"/>
              <a:pathLst>
                <a:path w="5" h="3">
                  <a:moveTo>
                    <a:pt x="1" y="2"/>
                  </a:moveTo>
                  <a:cubicBezTo>
                    <a:pt x="0" y="3"/>
                    <a:pt x="1" y="2"/>
                    <a:pt x="0" y="1"/>
                  </a:cubicBezTo>
                  <a:cubicBezTo>
                    <a:pt x="1" y="1"/>
                    <a:pt x="4" y="0"/>
                    <a:pt x="5" y="2"/>
                  </a:cubicBezTo>
                  <a:cubicBezTo>
                    <a:pt x="3"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3" name="Freeform 526"/>
            <p:cNvSpPr/>
            <p:nvPr/>
          </p:nvSpPr>
          <p:spPr bwMode="auto">
            <a:xfrm>
              <a:off x="7712" y="4261"/>
              <a:ext cx="13" cy="7"/>
            </a:xfrm>
            <a:custGeom>
              <a:avLst/>
              <a:gdLst>
                <a:gd name="T0" fmla="*/ 3 w 7"/>
                <a:gd name="T1" fmla="*/ 4 h 4"/>
                <a:gd name="T2" fmla="*/ 4 w 7"/>
                <a:gd name="T3" fmla="*/ 2 h 4"/>
                <a:gd name="T4" fmla="*/ 0 w 7"/>
                <a:gd name="T5" fmla="*/ 2 h 4"/>
                <a:gd name="T6" fmla="*/ 4 w 7"/>
                <a:gd name="T7" fmla="*/ 0 h 4"/>
                <a:gd name="T8" fmla="*/ 3 w 7"/>
                <a:gd name="T9" fmla="*/ 4 h 4"/>
              </a:gdLst>
              <a:ahLst/>
              <a:cxnLst>
                <a:cxn ang="0">
                  <a:pos x="T0" y="T1"/>
                </a:cxn>
                <a:cxn ang="0">
                  <a:pos x="T2" y="T3"/>
                </a:cxn>
                <a:cxn ang="0">
                  <a:pos x="T4" y="T5"/>
                </a:cxn>
                <a:cxn ang="0">
                  <a:pos x="T6" y="T7"/>
                </a:cxn>
                <a:cxn ang="0">
                  <a:pos x="T8" y="T9"/>
                </a:cxn>
              </a:cxnLst>
              <a:rect l="0" t="0" r="r" b="b"/>
              <a:pathLst>
                <a:path w="7" h="4">
                  <a:moveTo>
                    <a:pt x="3" y="4"/>
                  </a:moveTo>
                  <a:cubicBezTo>
                    <a:pt x="2" y="3"/>
                    <a:pt x="5" y="3"/>
                    <a:pt x="4" y="2"/>
                  </a:cubicBezTo>
                  <a:cubicBezTo>
                    <a:pt x="3" y="1"/>
                    <a:pt x="1" y="4"/>
                    <a:pt x="0" y="2"/>
                  </a:cubicBezTo>
                  <a:cubicBezTo>
                    <a:pt x="3" y="1"/>
                    <a:pt x="2" y="0"/>
                    <a:pt x="4" y="0"/>
                  </a:cubicBezTo>
                  <a:cubicBezTo>
                    <a:pt x="3" y="1"/>
                    <a:pt x="7"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4" name="Freeform 527"/>
            <p:cNvSpPr/>
            <p:nvPr/>
          </p:nvSpPr>
          <p:spPr bwMode="auto">
            <a:xfrm>
              <a:off x="7796" y="4385"/>
              <a:ext cx="21" cy="12"/>
            </a:xfrm>
            <a:custGeom>
              <a:avLst/>
              <a:gdLst>
                <a:gd name="T0" fmla="*/ 10 w 11"/>
                <a:gd name="T1" fmla="*/ 4 h 6"/>
                <a:gd name="T2" fmla="*/ 6 w 11"/>
                <a:gd name="T3" fmla="*/ 4 h 6"/>
                <a:gd name="T4" fmla="*/ 2 w 11"/>
                <a:gd name="T5" fmla="*/ 6 h 6"/>
                <a:gd name="T6" fmla="*/ 1 w 11"/>
                <a:gd name="T7" fmla="*/ 6 h 6"/>
                <a:gd name="T8" fmla="*/ 5 w 11"/>
                <a:gd name="T9" fmla="*/ 2 h 6"/>
                <a:gd name="T10" fmla="*/ 10 w 11"/>
                <a:gd name="T11" fmla="*/ 1 h 6"/>
                <a:gd name="T12" fmla="*/ 10 w 11"/>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10" y="4"/>
                  </a:moveTo>
                  <a:cubicBezTo>
                    <a:pt x="8" y="4"/>
                    <a:pt x="9" y="2"/>
                    <a:pt x="6" y="4"/>
                  </a:cubicBezTo>
                  <a:cubicBezTo>
                    <a:pt x="6" y="5"/>
                    <a:pt x="6" y="5"/>
                    <a:pt x="2" y="6"/>
                  </a:cubicBezTo>
                  <a:cubicBezTo>
                    <a:pt x="3" y="5"/>
                    <a:pt x="3" y="5"/>
                    <a:pt x="1" y="6"/>
                  </a:cubicBezTo>
                  <a:cubicBezTo>
                    <a:pt x="0" y="4"/>
                    <a:pt x="7" y="4"/>
                    <a:pt x="5" y="2"/>
                  </a:cubicBezTo>
                  <a:cubicBezTo>
                    <a:pt x="6" y="2"/>
                    <a:pt x="9" y="3"/>
                    <a:pt x="10" y="1"/>
                  </a:cubicBezTo>
                  <a:cubicBezTo>
                    <a:pt x="11" y="0"/>
                    <a:pt x="9" y="3"/>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5" name="Freeform 528"/>
            <p:cNvSpPr/>
            <p:nvPr/>
          </p:nvSpPr>
          <p:spPr bwMode="auto">
            <a:xfrm>
              <a:off x="7609" y="4037"/>
              <a:ext cx="17" cy="6"/>
            </a:xfrm>
            <a:custGeom>
              <a:avLst/>
              <a:gdLst>
                <a:gd name="T0" fmla="*/ 2 w 9"/>
                <a:gd name="T1" fmla="*/ 1 h 3"/>
                <a:gd name="T2" fmla="*/ 2 w 9"/>
                <a:gd name="T3" fmla="*/ 3 h 3"/>
                <a:gd name="T4" fmla="*/ 0 w 9"/>
                <a:gd name="T5" fmla="*/ 1 h 3"/>
                <a:gd name="T6" fmla="*/ 8 w 9"/>
                <a:gd name="T7" fmla="*/ 0 h 3"/>
                <a:gd name="T8" fmla="*/ 6 w 9"/>
                <a:gd name="T9" fmla="*/ 2 h 3"/>
                <a:gd name="T10" fmla="*/ 2 w 9"/>
                <a:gd name="T11" fmla="*/ 1 h 3"/>
              </a:gdLst>
              <a:ahLst/>
              <a:cxnLst>
                <a:cxn ang="0">
                  <a:pos x="T0" y="T1"/>
                </a:cxn>
                <a:cxn ang="0">
                  <a:pos x="T2" y="T3"/>
                </a:cxn>
                <a:cxn ang="0">
                  <a:pos x="T4" y="T5"/>
                </a:cxn>
                <a:cxn ang="0">
                  <a:pos x="T6" y="T7"/>
                </a:cxn>
                <a:cxn ang="0">
                  <a:pos x="T8" y="T9"/>
                </a:cxn>
                <a:cxn ang="0">
                  <a:pos x="T10" y="T11"/>
                </a:cxn>
              </a:cxnLst>
              <a:rect l="0" t="0" r="r" b="b"/>
              <a:pathLst>
                <a:path w="9" h="3">
                  <a:moveTo>
                    <a:pt x="2" y="1"/>
                  </a:moveTo>
                  <a:cubicBezTo>
                    <a:pt x="2" y="2"/>
                    <a:pt x="2" y="3"/>
                    <a:pt x="2" y="3"/>
                  </a:cubicBezTo>
                  <a:cubicBezTo>
                    <a:pt x="1" y="3"/>
                    <a:pt x="0" y="2"/>
                    <a:pt x="0" y="1"/>
                  </a:cubicBezTo>
                  <a:cubicBezTo>
                    <a:pt x="3" y="1"/>
                    <a:pt x="5" y="1"/>
                    <a:pt x="8" y="0"/>
                  </a:cubicBezTo>
                  <a:cubicBezTo>
                    <a:pt x="9" y="1"/>
                    <a:pt x="5" y="1"/>
                    <a:pt x="6" y="2"/>
                  </a:cubicBezTo>
                  <a:cubicBezTo>
                    <a:pt x="5" y="2"/>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6" name="Freeform 529"/>
            <p:cNvSpPr/>
            <p:nvPr/>
          </p:nvSpPr>
          <p:spPr bwMode="auto">
            <a:xfrm>
              <a:off x="7643" y="4041"/>
              <a:ext cx="17" cy="11"/>
            </a:xfrm>
            <a:custGeom>
              <a:avLst/>
              <a:gdLst>
                <a:gd name="T0" fmla="*/ 0 w 9"/>
                <a:gd name="T1" fmla="*/ 6 h 6"/>
                <a:gd name="T2" fmla="*/ 2 w 9"/>
                <a:gd name="T3" fmla="*/ 4 h 6"/>
                <a:gd name="T4" fmla="*/ 1 w 9"/>
                <a:gd name="T5" fmla="*/ 4 h 6"/>
                <a:gd name="T6" fmla="*/ 6 w 9"/>
                <a:gd name="T7" fmla="*/ 1 h 6"/>
                <a:gd name="T8" fmla="*/ 7 w 9"/>
                <a:gd name="T9" fmla="*/ 0 h 6"/>
                <a:gd name="T10" fmla="*/ 9 w 9"/>
                <a:gd name="T11" fmla="*/ 1 h 6"/>
                <a:gd name="T12" fmla="*/ 0 w 9"/>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0" y="6"/>
                  </a:moveTo>
                  <a:cubicBezTo>
                    <a:pt x="0" y="5"/>
                    <a:pt x="1" y="5"/>
                    <a:pt x="2" y="4"/>
                  </a:cubicBezTo>
                  <a:cubicBezTo>
                    <a:pt x="2" y="4"/>
                    <a:pt x="1" y="4"/>
                    <a:pt x="1" y="4"/>
                  </a:cubicBezTo>
                  <a:cubicBezTo>
                    <a:pt x="2" y="3"/>
                    <a:pt x="8" y="3"/>
                    <a:pt x="6" y="1"/>
                  </a:cubicBezTo>
                  <a:cubicBezTo>
                    <a:pt x="7" y="0"/>
                    <a:pt x="7" y="0"/>
                    <a:pt x="7" y="0"/>
                  </a:cubicBezTo>
                  <a:cubicBezTo>
                    <a:pt x="8" y="0"/>
                    <a:pt x="8" y="0"/>
                    <a:pt x="9" y="1"/>
                  </a:cubicBezTo>
                  <a:cubicBezTo>
                    <a:pt x="5" y="3"/>
                    <a:pt x="3"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7" name="Freeform 530"/>
            <p:cNvSpPr/>
            <p:nvPr/>
          </p:nvSpPr>
          <p:spPr bwMode="auto">
            <a:xfrm>
              <a:off x="7748" y="4222"/>
              <a:ext cx="14" cy="10"/>
            </a:xfrm>
            <a:custGeom>
              <a:avLst/>
              <a:gdLst>
                <a:gd name="T0" fmla="*/ 0 w 7"/>
                <a:gd name="T1" fmla="*/ 2 h 5"/>
                <a:gd name="T2" fmla="*/ 2 w 7"/>
                <a:gd name="T3" fmla="*/ 3 h 5"/>
                <a:gd name="T4" fmla="*/ 0 w 7"/>
                <a:gd name="T5" fmla="*/ 1 h 5"/>
                <a:gd name="T6" fmla="*/ 4 w 7"/>
                <a:gd name="T7" fmla="*/ 0 h 5"/>
                <a:gd name="T8" fmla="*/ 7 w 7"/>
                <a:gd name="T9" fmla="*/ 1 h 5"/>
                <a:gd name="T10" fmla="*/ 0 w 7"/>
                <a:gd name="T11" fmla="*/ 2 h 5"/>
              </a:gdLst>
              <a:ahLst/>
              <a:cxnLst>
                <a:cxn ang="0">
                  <a:pos x="T0" y="T1"/>
                </a:cxn>
                <a:cxn ang="0">
                  <a:pos x="T2" y="T3"/>
                </a:cxn>
                <a:cxn ang="0">
                  <a:pos x="T4" y="T5"/>
                </a:cxn>
                <a:cxn ang="0">
                  <a:pos x="T6" y="T7"/>
                </a:cxn>
                <a:cxn ang="0">
                  <a:pos x="T8" y="T9"/>
                </a:cxn>
                <a:cxn ang="0">
                  <a:pos x="T10" y="T11"/>
                </a:cxn>
              </a:cxnLst>
              <a:rect l="0" t="0" r="r" b="b"/>
              <a:pathLst>
                <a:path w="7" h="5">
                  <a:moveTo>
                    <a:pt x="0" y="2"/>
                  </a:moveTo>
                  <a:cubicBezTo>
                    <a:pt x="1" y="2"/>
                    <a:pt x="1" y="3"/>
                    <a:pt x="2" y="3"/>
                  </a:cubicBezTo>
                  <a:cubicBezTo>
                    <a:pt x="4" y="1"/>
                    <a:pt x="0" y="2"/>
                    <a:pt x="0" y="1"/>
                  </a:cubicBezTo>
                  <a:cubicBezTo>
                    <a:pt x="1" y="1"/>
                    <a:pt x="4" y="2"/>
                    <a:pt x="4" y="0"/>
                  </a:cubicBezTo>
                  <a:cubicBezTo>
                    <a:pt x="5" y="0"/>
                    <a:pt x="6" y="0"/>
                    <a:pt x="7" y="1"/>
                  </a:cubicBezTo>
                  <a:cubicBezTo>
                    <a:pt x="4" y="2"/>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8" name="Freeform 531"/>
            <p:cNvSpPr/>
            <p:nvPr/>
          </p:nvSpPr>
          <p:spPr bwMode="auto">
            <a:xfrm>
              <a:off x="7731" y="4188"/>
              <a:ext cx="11" cy="8"/>
            </a:xfrm>
            <a:custGeom>
              <a:avLst/>
              <a:gdLst>
                <a:gd name="T0" fmla="*/ 6 w 6"/>
                <a:gd name="T1" fmla="*/ 2 h 4"/>
                <a:gd name="T2" fmla="*/ 2 w 6"/>
                <a:gd name="T3" fmla="*/ 4 h 4"/>
                <a:gd name="T4" fmla="*/ 5 w 6"/>
                <a:gd name="T5" fmla="*/ 0 h 4"/>
                <a:gd name="T6" fmla="*/ 6 w 6"/>
                <a:gd name="T7" fmla="*/ 2 h 4"/>
              </a:gdLst>
              <a:ahLst/>
              <a:cxnLst>
                <a:cxn ang="0">
                  <a:pos x="T0" y="T1"/>
                </a:cxn>
                <a:cxn ang="0">
                  <a:pos x="T2" y="T3"/>
                </a:cxn>
                <a:cxn ang="0">
                  <a:pos x="T4" y="T5"/>
                </a:cxn>
                <a:cxn ang="0">
                  <a:pos x="T6" y="T7"/>
                </a:cxn>
              </a:cxnLst>
              <a:rect l="0" t="0" r="r" b="b"/>
              <a:pathLst>
                <a:path w="6" h="4">
                  <a:moveTo>
                    <a:pt x="6" y="2"/>
                  </a:moveTo>
                  <a:cubicBezTo>
                    <a:pt x="4" y="2"/>
                    <a:pt x="3" y="3"/>
                    <a:pt x="2" y="4"/>
                  </a:cubicBezTo>
                  <a:cubicBezTo>
                    <a:pt x="0" y="2"/>
                    <a:pt x="4" y="2"/>
                    <a:pt x="5" y="0"/>
                  </a:cubicBezTo>
                  <a:cubicBezTo>
                    <a:pt x="6" y="0"/>
                    <a:pt x="4" y="1"/>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9" name="Freeform 532"/>
            <p:cNvSpPr/>
            <p:nvPr/>
          </p:nvSpPr>
          <p:spPr bwMode="auto">
            <a:xfrm>
              <a:off x="7741" y="4186"/>
              <a:ext cx="17" cy="13"/>
            </a:xfrm>
            <a:custGeom>
              <a:avLst/>
              <a:gdLst>
                <a:gd name="T0" fmla="*/ 4 w 9"/>
                <a:gd name="T1" fmla="*/ 5 h 7"/>
                <a:gd name="T2" fmla="*/ 1 w 9"/>
                <a:gd name="T3" fmla="*/ 7 h 7"/>
                <a:gd name="T4" fmla="*/ 2 w 9"/>
                <a:gd name="T5" fmla="*/ 2 h 7"/>
                <a:gd name="T6" fmla="*/ 9 w 9"/>
                <a:gd name="T7" fmla="*/ 0 h 7"/>
                <a:gd name="T8" fmla="*/ 3 w 9"/>
                <a:gd name="T9" fmla="*/ 3 h 7"/>
                <a:gd name="T10" fmla="*/ 4 w 9"/>
                <a:gd name="T11" fmla="*/ 5 h 7"/>
              </a:gdLst>
              <a:ahLst/>
              <a:cxnLst>
                <a:cxn ang="0">
                  <a:pos x="T0" y="T1"/>
                </a:cxn>
                <a:cxn ang="0">
                  <a:pos x="T2" y="T3"/>
                </a:cxn>
                <a:cxn ang="0">
                  <a:pos x="T4" y="T5"/>
                </a:cxn>
                <a:cxn ang="0">
                  <a:pos x="T6" y="T7"/>
                </a:cxn>
                <a:cxn ang="0">
                  <a:pos x="T8" y="T9"/>
                </a:cxn>
                <a:cxn ang="0">
                  <a:pos x="T10" y="T11"/>
                </a:cxn>
              </a:cxnLst>
              <a:rect l="0" t="0" r="r" b="b"/>
              <a:pathLst>
                <a:path w="9" h="7">
                  <a:moveTo>
                    <a:pt x="4" y="5"/>
                  </a:moveTo>
                  <a:cubicBezTo>
                    <a:pt x="1" y="7"/>
                    <a:pt x="1" y="7"/>
                    <a:pt x="1" y="7"/>
                  </a:cubicBezTo>
                  <a:cubicBezTo>
                    <a:pt x="0" y="5"/>
                    <a:pt x="2" y="4"/>
                    <a:pt x="2" y="2"/>
                  </a:cubicBezTo>
                  <a:cubicBezTo>
                    <a:pt x="3" y="3"/>
                    <a:pt x="6" y="0"/>
                    <a:pt x="9" y="0"/>
                  </a:cubicBezTo>
                  <a:cubicBezTo>
                    <a:pt x="8" y="2"/>
                    <a:pt x="3" y="3"/>
                    <a:pt x="3" y="3"/>
                  </a:cubicBezTo>
                  <a:cubicBezTo>
                    <a:pt x="2" y="3"/>
                    <a:pt x="4" y="4"/>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0" name="Freeform 533"/>
            <p:cNvSpPr/>
            <p:nvPr/>
          </p:nvSpPr>
          <p:spPr bwMode="auto">
            <a:xfrm>
              <a:off x="7769" y="4219"/>
              <a:ext cx="12" cy="7"/>
            </a:xfrm>
            <a:custGeom>
              <a:avLst/>
              <a:gdLst>
                <a:gd name="T0" fmla="*/ 1 w 6"/>
                <a:gd name="T1" fmla="*/ 4 h 4"/>
                <a:gd name="T2" fmla="*/ 1 w 6"/>
                <a:gd name="T3" fmla="*/ 2 h 4"/>
                <a:gd name="T4" fmla="*/ 6 w 6"/>
                <a:gd name="T5" fmla="*/ 2 h 4"/>
                <a:gd name="T6" fmla="*/ 1 w 6"/>
                <a:gd name="T7" fmla="*/ 4 h 4"/>
              </a:gdLst>
              <a:ahLst/>
              <a:cxnLst>
                <a:cxn ang="0">
                  <a:pos x="T0" y="T1"/>
                </a:cxn>
                <a:cxn ang="0">
                  <a:pos x="T2" y="T3"/>
                </a:cxn>
                <a:cxn ang="0">
                  <a:pos x="T4" y="T5"/>
                </a:cxn>
                <a:cxn ang="0">
                  <a:pos x="T6" y="T7"/>
                </a:cxn>
              </a:cxnLst>
              <a:rect l="0" t="0" r="r" b="b"/>
              <a:pathLst>
                <a:path w="6" h="4">
                  <a:moveTo>
                    <a:pt x="1" y="4"/>
                  </a:moveTo>
                  <a:cubicBezTo>
                    <a:pt x="0" y="3"/>
                    <a:pt x="1" y="2"/>
                    <a:pt x="1" y="2"/>
                  </a:cubicBezTo>
                  <a:cubicBezTo>
                    <a:pt x="4" y="0"/>
                    <a:pt x="3" y="2"/>
                    <a:pt x="6" y="2"/>
                  </a:cubicBezTo>
                  <a:cubicBezTo>
                    <a:pt x="4" y="2"/>
                    <a:pt x="3"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1" name="Freeform 534"/>
            <p:cNvSpPr/>
            <p:nvPr/>
          </p:nvSpPr>
          <p:spPr bwMode="auto">
            <a:xfrm>
              <a:off x="7764" y="4182"/>
              <a:ext cx="9" cy="10"/>
            </a:xfrm>
            <a:custGeom>
              <a:avLst/>
              <a:gdLst>
                <a:gd name="T0" fmla="*/ 1 w 5"/>
                <a:gd name="T1" fmla="*/ 4 h 5"/>
                <a:gd name="T2" fmla="*/ 2 w 5"/>
                <a:gd name="T3" fmla="*/ 1 h 5"/>
                <a:gd name="T4" fmla="*/ 2 w 5"/>
                <a:gd name="T5" fmla="*/ 2 h 5"/>
                <a:gd name="T6" fmla="*/ 5 w 5"/>
                <a:gd name="T7" fmla="*/ 1 h 5"/>
                <a:gd name="T8" fmla="*/ 5 w 5"/>
                <a:gd name="T9" fmla="*/ 3 h 5"/>
                <a:gd name="T10" fmla="*/ 1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1" y="4"/>
                  </a:moveTo>
                  <a:cubicBezTo>
                    <a:pt x="0" y="5"/>
                    <a:pt x="1" y="1"/>
                    <a:pt x="2" y="1"/>
                  </a:cubicBezTo>
                  <a:cubicBezTo>
                    <a:pt x="3" y="0"/>
                    <a:pt x="2" y="1"/>
                    <a:pt x="2" y="2"/>
                  </a:cubicBezTo>
                  <a:cubicBezTo>
                    <a:pt x="4" y="3"/>
                    <a:pt x="4" y="1"/>
                    <a:pt x="5" y="1"/>
                  </a:cubicBezTo>
                  <a:cubicBezTo>
                    <a:pt x="5" y="2"/>
                    <a:pt x="4" y="2"/>
                    <a:pt x="5" y="3"/>
                  </a:cubicBezTo>
                  <a:cubicBezTo>
                    <a:pt x="4" y="3"/>
                    <a:pt x="1"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2" name="Freeform 535"/>
            <p:cNvSpPr/>
            <p:nvPr/>
          </p:nvSpPr>
          <p:spPr bwMode="auto">
            <a:xfrm>
              <a:off x="7794" y="4201"/>
              <a:ext cx="14" cy="10"/>
            </a:xfrm>
            <a:custGeom>
              <a:avLst/>
              <a:gdLst>
                <a:gd name="T0" fmla="*/ 0 w 7"/>
                <a:gd name="T1" fmla="*/ 4 h 5"/>
                <a:gd name="T2" fmla="*/ 6 w 7"/>
                <a:gd name="T3" fmla="*/ 1 h 5"/>
                <a:gd name="T4" fmla="*/ 0 w 7"/>
                <a:gd name="T5" fmla="*/ 4 h 5"/>
              </a:gdLst>
              <a:ahLst/>
              <a:cxnLst>
                <a:cxn ang="0">
                  <a:pos x="T0" y="T1"/>
                </a:cxn>
                <a:cxn ang="0">
                  <a:pos x="T2" y="T3"/>
                </a:cxn>
                <a:cxn ang="0">
                  <a:pos x="T4" y="T5"/>
                </a:cxn>
              </a:cxnLst>
              <a:rect l="0" t="0" r="r" b="b"/>
              <a:pathLst>
                <a:path w="7" h="5">
                  <a:moveTo>
                    <a:pt x="0" y="4"/>
                  </a:moveTo>
                  <a:cubicBezTo>
                    <a:pt x="2" y="2"/>
                    <a:pt x="1" y="2"/>
                    <a:pt x="6" y="1"/>
                  </a:cubicBezTo>
                  <a:cubicBezTo>
                    <a:pt x="7" y="0"/>
                    <a:pt x="1"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3" name="Freeform 536"/>
            <p:cNvSpPr/>
            <p:nvPr/>
          </p:nvSpPr>
          <p:spPr bwMode="auto">
            <a:xfrm>
              <a:off x="7802" y="4211"/>
              <a:ext cx="6" cy="6"/>
            </a:xfrm>
            <a:custGeom>
              <a:avLst/>
              <a:gdLst>
                <a:gd name="T0" fmla="*/ 1 w 3"/>
                <a:gd name="T1" fmla="*/ 3 h 3"/>
                <a:gd name="T2" fmla="*/ 0 w 3"/>
                <a:gd name="T3" fmla="*/ 0 h 3"/>
                <a:gd name="T4" fmla="*/ 3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1" y="1"/>
                    <a:pt x="0" y="0"/>
                  </a:cubicBezTo>
                  <a:cubicBezTo>
                    <a:pt x="2" y="0"/>
                    <a:pt x="3" y="2"/>
                    <a:pt x="3" y="3"/>
                  </a:cubicBezTo>
                  <a:cubicBezTo>
                    <a:pt x="2"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4" name="Freeform 537"/>
            <p:cNvSpPr/>
            <p:nvPr/>
          </p:nvSpPr>
          <p:spPr bwMode="auto">
            <a:xfrm>
              <a:off x="7827" y="4184"/>
              <a:ext cx="11" cy="10"/>
            </a:xfrm>
            <a:custGeom>
              <a:avLst/>
              <a:gdLst>
                <a:gd name="T0" fmla="*/ 0 w 6"/>
                <a:gd name="T1" fmla="*/ 2 h 5"/>
                <a:gd name="T2" fmla="*/ 3 w 6"/>
                <a:gd name="T3" fmla="*/ 5 h 5"/>
                <a:gd name="T4" fmla="*/ 0 w 6"/>
                <a:gd name="T5" fmla="*/ 2 h 5"/>
              </a:gdLst>
              <a:ahLst/>
              <a:cxnLst>
                <a:cxn ang="0">
                  <a:pos x="T0" y="T1"/>
                </a:cxn>
                <a:cxn ang="0">
                  <a:pos x="T2" y="T3"/>
                </a:cxn>
                <a:cxn ang="0">
                  <a:pos x="T4" y="T5"/>
                </a:cxn>
              </a:cxnLst>
              <a:rect l="0" t="0" r="r" b="b"/>
              <a:pathLst>
                <a:path w="6" h="5">
                  <a:moveTo>
                    <a:pt x="0" y="2"/>
                  </a:moveTo>
                  <a:cubicBezTo>
                    <a:pt x="3" y="0"/>
                    <a:pt x="6" y="4"/>
                    <a:pt x="3" y="5"/>
                  </a:cubicBezTo>
                  <a:cubicBezTo>
                    <a:pt x="1" y="4"/>
                    <a:pt x="4"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5" name="Freeform 538"/>
            <p:cNvSpPr/>
            <p:nvPr/>
          </p:nvSpPr>
          <p:spPr bwMode="auto">
            <a:xfrm>
              <a:off x="7691" y="3909"/>
              <a:ext cx="42" cy="19"/>
            </a:xfrm>
            <a:custGeom>
              <a:avLst/>
              <a:gdLst>
                <a:gd name="T0" fmla="*/ 5 w 22"/>
                <a:gd name="T1" fmla="*/ 8 h 10"/>
                <a:gd name="T2" fmla="*/ 0 w 22"/>
                <a:gd name="T3" fmla="*/ 10 h 10"/>
                <a:gd name="T4" fmla="*/ 8 w 22"/>
                <a:gd name="T5" fmla="*/ 7 h 10"/>
                <a:gd name="T6" fmla="*/ 12 w 22"/>
                <a:gd name="T7" fmla="*/ 5 h 10"/>
                <a:gd name="T8" fmla="*/ 7 w 22"/>
                <a:gd name="T9" fmla="*/ 8 h 10"/>
                <a:gd name="T10" fmla="*/ 5 w 22"/>
                <a:gd name="T11" fmla="*/ 8 h 10"/>
              </a:gdLst>
              <a:ahLst/>
              <a:cxnLst>
                <a:cxn ang="0">
                  <a:pos x="T0" y="T1"/>
                </a:cxn>
                <a:cxn ang="0">
                  <a:pos x="T2" y="T3"/>
                </a:cxn>
                <a:cxn ang="0">
                  <a:pos x="T4" y="T5"/>
                </a:cxn>
                <a:cxn ang="0">
                  <a:pos x="T6" y="T7"/>
                </a:cxn>
                <a:cxn ang="0">
                  <a:pos x="T8" y="T9"/>
                </a:cxn>
                <a:cxn ang="0">
                  <a:pos x="T10" y="T11"/>
                </a:cxn>
              </a:cxnLst>
              <a:rect l="0" t="0" r="r" b="b"/>
              <a:pathLst>
                <a:path w="22" h="10">
                  <a:moveTo>
                    <a:pt x="5" y="8"/>
                  </a:moveTo>
                  <a:cubicBezTo>
                    <a:pt x="4" y="9"/>
                    <a:pt x="3" y="10"/>
                    <a:pt x="0" y="10"/>
                  </a:cubicBezTo>
                  <a:cubicBezTo>
                    <a:pt x="2" y="7"/>
                    <a:pt x="5" y="7"/>
                    <a:pt x="8" y="7"/>
                  </a:cubicBezTo>
                  <a:cubicBezTo>
                    <a:pt x="5" y="6"/>
                    <a:pt x="22" y="0"/>
                    <a:pt x="12" y="5"/>
                  </a:cubicBezTo>
                  <a:cubicBezTo>
                    <a:pt x="11" y="7"/>
                    <a:pt x="8" y="7"/>
                    <a:pt x="7" y="8"/>
                  </a:cubicBezTo>
                  <a:cubicBezTo>
                    <a:pt x="6" y="8"/>
                    <a:pt x="6" y="8"/>
                    <a:pt x="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6" name="Freeform 539"/>
            <p:cNvSpPr/>
            <p:nvPr/>
          </p:nvSpPr>
          <p:spPr bwMode="auto">
            <a:xfrm>
              <a:off x="7844" y="4184"/>
              <a:ext cx="15" cy="6"/>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2" y="0"/>
                    <a:pt x="4" y="3"/>
                    <a:pt x="8" y="0"/>
                  </a:cubicBezTo>
                  <a:cubicBezTo>
                    <a:pt x="7" y="3"/>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7" name="Freeform 540"/>
            <p:cNvSpPr/>
            <p:nvPr/>
          </p:nvSpPr>
          <p:spPr bwMode="auto">
            <a:xfrm>
              <a:off x="7966" y="4335"/>
              <a:ext cx="12" cy="12"/>
            </a:xfrm>
            <a:custGeom>
              <a:avLst/>
              <a:gdLst>
                <a:gd name="T0" fmla="*/ 0 w 6"/>
                <a:gd name="T1" fmla="*/ 3 h 6"/>
                <a:gd name="T2" fmla="*/ 3 w 6"/>
                <a:gd name="T3" fmla="*/ 0 h 6"/>
                <a:gd name="T4" fmla="*/ 6 w 6"/>
                <a:gd name="T5" fmla="*/ 5 h 6"/>
                <a:gd name="T6" fmla="*/ 4 w 6"/>
                <a:gd name="T7" fmla="*/ 6 h 6"/>
                <a:gd name="T8" fmla="*/ 5 w 6"/>
                <a:gd name="T9" fmla="*/ 2 h 6"/>
                <a:gd name="T10" fmla="*/ 0 w 6"/>
                <a:gd name="T11" fmla="*/ 3 h 6"/>
              </a:gdLst>
              <a:ahLst/>
              <a:cxnLst>
                <a:cxn ang="0">
                  <a:pos x="T0" y="T1"/>
                </a:cxn>
                <a:cxn ang="0">
                  <a:pos x="T2" y="T3"/>
                </a:cxn>
                <a:cxn ang="0">
                  <a:pos x="T4" y="T5"/>
                </a:cxn>
                <a:cxn ang="0">
                  <a:pos x="T6" y="T7"/>
                </a:cxn>
                <a:cxn ang="0">
                  <a:pos x="T8" y="T9"/>
                </a:cxn>
                <a:cxn ang="0">
                  <a:pos x="T10" y="T11"/>
                </a:cxn>
              </a:cxnLst>
              <a:rect l="0" t="0" r="r" b="b"/>
              <a:pathLst>
                <a:path w="6" h="6">
                  <a:moveTo>
                    <a:pt x="0" y="3"/>
                  </a:moveTo>
                  <a:cubicBezTo>
                    <a:pt x="0" y="2"/>
                    <a:pt x="2" y="1"/>
                    <a:pt x="3" y="0"/>
                  </a:cubicBezTo>
                  <a:cubicBezTo>
                    <a:pt x="6" y="1"/>
                    <a:pt x="5" y="4"/>
                    <a:pt x="6" y="5"/>
                  </a:cubicBezTo>
                  <a:cubicBezTo>
                    <a:pt x="6" y="5"/>
                    <a:pt x="5" y="5"/>
                    <a:pt x="4" y="6"/>
                  </a:cubicBezTo>
                  <a:cubicBezTo>
                    <a:pt x="6" y="5"/>
                    <a:pt x="2" y="3"/>
                    <a:pt x="5" y="2"/>
                  </a:cubicBezTo>
                  <a:cubicBezTo>
                    <a:pt x="3" y="2"/>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8" name="Freeform 541"/>
            <p:cNvSpPr/>
            <p:nvPr/>
          </p:nvSpPr>
          <p:spPr bwMode="auto">
            <a:xfrm>
              <a:off x="8123" y="4309"/>
              <a:ext cx="10" cy="5"/>
            </a:xfrm>
            <a:custGeom>
              <a:avLst/>
              <a:gdLst>
                <a:gd name="T0" fmla="*/ 0 w 5"/>
                <a:gd name="T1" fmla="*/ 2 h 3"/>
                <a:gd name="T2" fmla="*/ 2 w 5"/>
                <a:gd name="T3" fmla="*/ 0 h 3"/>
                <a:gd name="T4" fmla="*/ 2 w 5"/>
                <a:gd name="T5" fmla="*/ 0 h 3"/>
                <a:gd name="T6" fmla="*/ 5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0" y="1"/>
                    <a:pt x="1" y="0"/>
                    <a:pt x="2" y="0"/>
                  </a:cubicBezTo>
                  <a:cubicBezTo>
                    <a:pt x="2" y="0"/>
                    <a:pt x="2" y="0"/>
                    <a:pt x="2" y="0"/>
                  </a:cubicBezTo>
                  <a:cubicBezTo>
                    <a:pt x="2" y="1"/>
                    <a:pt x="4" y="0"/>
                    <a:pt x="5" y="0"/>
                  </a:cubicBezTo>
                  <a:cubicBezTo>
                    <a:pt x="4" y="3"/>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9" name="Freeform 542"/>
            <p:cNvSpPr/>
            <p:nvPr/>
          </p:nvSpPr>
          <p:spPr bwMode="auto">
            <a:xfrm>
              <a:off x="8201" y="4314"/>
              <a:ext cx="48" cy="27"/>
            </a:xfrm>
            <a:custGeom>
              <a:avLst/>
              <a:gdLst>
                <a:gd name="T0" fmla="*/ 9 w 25"/>
                <a:gd name="T1" fmla="*/ 6 h 14"/>
                <a:gd name="T2" fmla="*/ 25 w 25"/>
                <a:gd name="T3" fmla="*/ 0 h 14"/>
                <a:gd name="T4" fmla="*/ 10 w 25"/>
                <a:gd name="T5" fmla="*/ 9 h 14"/>
                <a:gd name="T6" fmla="*/ 8 w 25"/>
                <a:gd name="T7" fmla="*/ 8 h 14"/>
                <a:gd name="T8" fmla="*/ 0 w 25"/>
                <a:gd name="T9" fmla="*/ 10 h 14"/>
                <a:gd name="T10" fmla="*/ 4 w 25"/>
                <a:gd name="T11" fmla="*/ 8 h 14"/>
                <a:gd name="T12" fmla="*/ 9 w 25"/>
                <a:gd name="T13" fmla="*/ 5 h 14"/>
                <a:gd name="T14" fmla="*/ 9 w 25"/>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4">
                  <a:moveTo>
                    <a:pt x="9" y="6"/>
                  </a:moveTo>
                  <a:cubicBezTo>
                    <a:pt x="13" y="8"/>
                    <a:pt x="20" y="1"/>
                    <a:pt x="25" y="0"/>
                  </a:cubicBezTo>
                  <a:cubicBezTo>
                    <a:pt x="22" y="2"/>
                    <a:pt x="15" y="6"/>
                    <a:pt x="10" y="9"/>
                  </a:cubicBezTo>
                  <a:cubicBezTo>
                    <a:pt x="9" y="8"/>
                    <a:pt x="8" y="9"/>
                    <a:pt x="8" y="8"/>
                  </a:cubicBezTo>
                  <a:cubicBezTo>
                    <a:pt x="4" y="9"/>
                    <a:pt x="0" y="14"/>
                    <a:pt x="0" y="10"/>
                  </a:cubicBezTo>
                  <a:cubicBezTo>
                    <a:pt x="2" y="11"/>
                    <a:pt x="4" y="9"/>
                    <a:pt x="4" y="8"/>
                  </a:cubicBezTo>
                  <a:cubicBezTo>
                    <a:pt x="6" y="7"/>
                    <a:pt x="8" y="8"/>
                    <a:pt x="9" y="5"/>
                  </a:cubicBezTo>
                  <a:cubicBezTo>
                    <a:pt x="10" y="5"/>
                    <a:pt x="9"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0" name="Freeform 543"/>
            <p:cNvSpPr/>
            <p:nvPr/>
          </p:nvSpPr>
          <p:spPr bwMode="auto">
            <a:xfrm>
              <a:off x="7916" y="3792"/>
              <a:ext cx="94" cy="46"/>
            </a:xfrm>
            <a:custGeom>
              <a:avLst/>
              <a:gdLst>
                <a:gd name="T0" fmla="*/ 4 w 49"/>
                <a:gd name="T1" fmla="*/ 24 h 24"/>
                <a:gd name="T2" fmla="*/ 0 w 49"/>
                <a:gd name="T3" fmla="*/ 18 h 24"/>
                <a:gd name="T4" fmla="*/ 16 w 49"/>
                <a:gd name="T5" fmla="*/ 12 h 24"/>
                <a:gd name="T6" fmla="*/ 38 w 49"/>
                <a:gd name="T7" fmla="*/ 3 h 24"/>
                <a:gd name="T8" fmla="*/ 49 w 49"/>
                <a:gd name="T9" fmla="*/ 0 h 24"/>
                <a:gd name="T10" fmla="*/ 33 w 49"/>
                <a:gd name="T11" fmla="*/ 6 h 24"/>
                <a:gd name="T12" fmla="*/ 35 w 49"/>
                <a:gd name="T13" fmla="*/ 7 h 24"/>
                <a:gd name="T14" fmla="*/ 20 w 49"/>
                <a:gd name="T15" fmla="*/ 14 h 24"/>
                <a:gd name="T16" fmla="*/ 22 w 49"/>
                <a:gd name="T17" fmla="*/ 14 h 24"/>
                <a:gd name="T18" fmla="*/ 4 w 49"/>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24">
                  <a:moveTo>
                    <a:pt x="4" y="24"/>
                  </a:moveTo>
                  <a:cubicBezTo>
                    <a:pt x="8" y="19"/>
                    <a:pt x="4" y="18"/>
                    <a:pt x="0" y="18"/>
                  </a:cubicBezTo>
                  <a:cubicBezTo>
                    <a:pt x="4" y="18"/>
                    <a:pt x="13" y="16"/>
                    <a:pt x="16" y="12"/>
                  </a:cubicBezTo>
                  <a:cubicBezTo>
                    <a:pt x="24" y="11"/>
                    <a:pt x="31" y="5"/>
                    <a:pt x="38" y="3"/>
                  </a:cubicBezTo>
                  <a:cubicBezTo>
                    <a:pt x="40" y="5"/>
                    <a:pt x="44" y="0"/>
                    <a:pt x="49" y="0"/>
                  </a:cubicBezTo>
                  <a:cubicBezTo>
                    <a:pt x="46" y="4"/>
                    <a:pt x="39" y="3"/>
                    <a:pt x="33" y="6"/>
                  </a:cubicBezTo>
                  <a:cubicBezTo>
                    <a:pt x="34" y="7"/>
                    <a:pt x="34" y="7"/>
                    <a:pt x="35" y="7"/>
                  </a:cubicBezTo>
                  <a:cubicBezTo>
                    <a:pt x="31" y="9"/>
                    <a:pt x="25" y="11"/>
                    <a:pt x="20" y="14"/>
                  </a:cubicBezTo>
                  <a:cubicBezTo>
                    <a:pt x="20" y="14"/>
                    <a:pt x="21" y="14"/>
                    <a:pt x="22" y="14"/>
                  </a:cubicBezTo>
                  <a:cubicBezTo>
                    <a:pt x="17" y="16"/>
                    <a:pt x="10" y="19"/>
                    <a:pt x="4"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1" name="Freeform 544"/>
            <p:cNvSpPr/>
            <p:nvPr/>
          </p:nvSpPr>
          <p:spPr bwMode="auto">
            <a:xfrm>
              <a:off x="8010" y="3780"/>
              <a:ext cx="25" cy="12"/>
            </a:xfrm>
            <a:custGeom>
              <a:avLst/>
              <a:gdLst>
                <a:gd name="T0" fmla="*/ 0 w 13"/>
                <a:gd name="T1" fmla="*/ 3 h 6"/>
                <a:gd name="T2" fmla="*/ 1 w 13"/>
                <a:gd name="T3" fmla="*/ 3 h 6"/>
                <a:gd name="T4" fmla="*/ 12 w 13"/>
                <a:gd name="T5" fmla="*/ 0 h 6"/>
                <a:gd name="T6" fmla="*/ 6 w 13"/>
                <a:gd name="T7" fmla="*/ 4 h 6"/>
                <a:gd name="T8" fmla="*/ 1 w 13"/>
                <a:gd name="T9" fmla="*/ 5 h 6"/>
                <a:gd name="T10" fmla="*/ 0 w 13"/>
                <a:gd name="T11" fmla="*/ 3 h 6"/>
              </a:gdLst>
              <a:ahLst/>
              <a:cxnLst>
                <a:cxn ang="0">
                  <a:pos x="T0" y="T1"/>
                </a:cxn>
                <a:cxn ang="0">
                  <a:pos x="T2" y="T3"/>
                </a:cxn>
                <a:cxn ang="0">
                  <a:pos x="T4" y="T5"/>
                </a:cxn>
                <a:cxn ang="0">
                  <a:pos x="T6" y="T7"/>
                </a:cxn>
                <a:cxn ang="0">
                  <a:pos x="T8" y="T9"/>
                </a:cxn>
                <a:cxn ang="0">
                  <a:pos x="T10" y="T11"/>
                </a:cxn>
              </a:cxnLst>
              <a:rect l="0" t="0" r="r" b="b"/>
              <a:pathLst>
                <a:path w="13" h="6">
                  <a:moveTo>
                    <a:pt x="0" y="3"/>
                  </a:moveTo>
                  <a:cubicBezTo>
                    <a:pt x="1" y="3"/>
                    <a:pt x="1" y="3"/>
                    <a:pt x="1" y="3"/>
                  </a:cubicBezTo>
                  <a:cubicBezTo>
                    <a:pt x="3" y="3"/>
                    <a:pt x="7" y="2"/>
                    <a:pt x="12" y="0"/>
                  </a:cubicBezTo>
                  <a:cubicBezTo>
                    <a:pt x="13" y="3"/>
                    <a:pt x="4" y="1"/>
                    <a:pt x="6" y="4"/>
                  </a:cubicBezTo>
                  <a:cubicBezTo>
                    <a:pt x="5" y="4"/>
                    <a:pt x="2" y="6"/>
                    <a:pt x="1" y="5"/>
                  </a:cubicBezTo>
                  <a:cubicBezTo>
                    <a:pt x="2" y="4"/>
                    <a:pt x="1"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2" name="Freeform 545"/>
            <p:cNvSpPr/>
            <p:nvPr/>
          </p:nvSpPr>
          <p:spPr bwMode="auto">
            <a:xfrm>
              <a:off x="8498" y="4272"/>
              <a:ext cx="7" cy="6"/>
            </a:xfrm>
            <a:custGeom>
              <a:avLst/>
              <a:gdLst>
                <a:gd name="T0" fmla="*/ 0 w 4"/>
                <a:gd name="T1" fmla="*/ 3 h 3"/>
                <a:gd name="T2" fmla="*/ 0 w 4"/>
                <a:gd name="T3" fmla="*/ 1 h 3"/>
                <a:gd name="T4" fmla="*/ 4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0" y="2"/>
                    <a:pt x="0" y="2"/>
                    <a:pt x="0" y="1"/>
                  </a:cubicBezTo>
                  <a:cubicBezTo>
                    <a:pt x="2" y="1"/>
                    <a:pt x="3" y="0"/>
                    <a:pt x="4" y="1"/>
                  </a:cubicBezTo>
                  <a:cubicBezTo>
                    <a:pt x="2" y="1"/>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3" name="Freeform 546"/>
            <p:cNvSpPr/>
            <p:nvPr/>
          </p:nvSpPr>
          <p:spPr bwMode="auto">
            <a:xfrm>
              <a:off x="8502" y="4268"/>
              <a:ext cx="9" cy="6"/>
            </a:xfrm>
            <a:custGeom>
              <a:avLst/>
              <a:gdLst>
                <a:gd name="T0" fmla="*/ 3 w 5"/>
                <a:gd name="T1" fmla="*/ 1 h 3"/>
                <a:gd name="T2" fmla="*/ 5 w 5"/>
                <a:gd name="T3" fmla="*/ 0 h 3"/>
                <a:gd name="T4" fmla="*/ 3 w 5"/>
                <a:gd name="T5" fmla="*/ 3 h 3"/>
                <a:gd name="T6" fmla="*/ 3 w 5"/>
                <a:gd name="T7" fmla="*/ 1 h 3"/>
              </a:gdLst>
              <a:ahLst/>
              <a:cxnLst>
                <a:cxn ang="0">
                  <a:pos x="T0" y="T1"/>
                </a:cxn>
                <a:cxn ang="0">
                  <a:pos x="T2" y="T3"/>
                </a:cxn>
                <a:cxn ang="0">
                  <a:pos x="T4" y="T5"/>
                </a:cxn>
                <a:cxn ang="0">
                  <a:pos x="T6" y="T7"/>
                </a:cxn>
              </a:cxnLst>
              <a:rect l="0" t="0" r="r" b="b"/>
              <a:pathLst>
                <a:path w="5" h="3">
                  <a:moveTo>
                    <a:pt x="3" y="1"/>
                  </a:moveTo>
                  <a:cubicBezTo>
                    <a:pt x="0" y="1"/>
                    <a:pt x="4" y="0"/>
                    <a:pt x="5" y="0"/>
                  </a:cubicBezTo>
                  <a:cubicBezTo>
                    <a:pt x="5" y="1"/>
                    <a:pt x="5" y="2"/>
                    <a:pt x="3" y="3"/>
                  </a:cubicBezTo>
                  <a:cubicBezTo>
                    <a:pt x="2" y="2"/>
                    <a:pt x="5"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4" name="Freeform 547"/>
            <p:cNvSpPr/>
            <p:nvPr/>
          </p:nvSpPr>
          <p:spPr bwMode="auto">
            <a:xfrm>
              <a:off x="8219" y="3687"/>
              <a:ext cx="19" cy="9"/>
            </a:xfrm>
            <a:custGeom>
              <a:avLst/>
              <a:gdLst>
                <a:gd name="T0" fmla="*/ 6 w 10"/>
                <a:gd name="T1" fmla="*/ 2 h 5"/>
                <a:gd name="T2" fmla="*/ 10 w 10"/>
                <a:gd name="T3" fmla="*/ 1 h 5"/>
                <a:gd name="T4" fmla="*/ 5 w 10"/>
                <a:gd name="T5" fmla="*/ 5 h 5"/>
                <a:gd name="T6" fmla="*/ 1 w 10"/>
                <a:gd name="T7" fmla="*/ 5 h 5"/>
                <a:gd name="T8" fmla="*/ 7 w 10"/>
                <a:gd name="T9" fmla="*/ 3 h 5"/>
                <a:gd name="T10" fmla="*/ 6 w 10"/>
                <a:gd name="T11" fmla="*/ 2 h 5"/>
              </a:gdLst>
              <a:ahLst/>
              <a:cxnLst>
                <a:cxn ang="0">
                  <a:pos x="T0" y="T1"/>
                </a:cxn>
                <a:cxn ang="0">
                  <a:pos x="T2" y="T3"/>
                </a:cxn>
                <a:cxn ang="0">
                  <a:pos x="T4" y="T5"/>
                </a:cxn>
                <a:cxn ang="0">
                  <a:pos x="T6" y="T7"/>
                </a:cxn>
                <a:cxn ang="0">
                  <a:pos x="T8" y="T9"/>
                </a:cxn>
                <a:cxn ang="0">
                  <a:pos x="T10" y="T11"/>
                </a:cxn>
              </a:cxnLst>
              <a:rect l="0" t="0" r="r" b="b"/>
              <a:pathLst>
                <a:path w="10" h="5">
                  <a:moveTo>
                    <a:pt x="6" y="2"/>
                  </a:moveTo>
                  <a:cubicBezTo>
                    <a:pt x="6" y="1"/>
                    <a:pt x="10" y="0"/>
                    <a:pt x="10" y="1"/>
                  </a:cubicBezTo>
                  <a:cubicBezTo>
                    <a:pt x="8" y="2"/>
                    <a:pt x="8" y="4"/>
                    <a:pt x="5" y="5"/>
                  </a:cubicBezTo>
                  <a:cubicBezTo>
                    <a:pt x="5" y="3"/>
                    <a:pt x="3" y="5"/>
                    <a:pt x="1" y="5"/>
                  </a:cubicBezTo>
                  <a:cubicBezTo>
                    <a:pt x="0" y="3"/>
                    <a:pt x="5" y="3"/>
                    <a:pt x="7" y="3"/>
                  </a:cubicBezTo>
                  <a:cubicBezTo>
                    <a:pt x="8" y="2"/>
                    <a:pt x="7" y="1"/>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5" name="Freeform 548"/>
            <p:cNvSpPr/>
            <p:nvPr/>
          </p:nvSpPr>
          <p:spPr bwMode="auto">
            <a:xfrm>
              <a:off x="8525" y="4228"/>
              <a:ext cx="15" cy="8"/>
            </a:xfrm>
            <a:custGeom>
              <a:avLst/>
              <a:gdLst>
                <a:gd name="T0" fmla="*/ 4 w 8"/>
                <a:gd name="T1" fmla="*/ 1 h 4"/>
                <a:gd name="T2" fmla="*/ 8 w 8"/>
                <a:gd name="T3" fmla="*/ 4 h 4"/>
                <a:gd name="T4" fmla="*/ 4 w 8"/>
                <a:gd name="T5" fmla="*/ 1 h 4"/>
              </a:gdLst>
              <a:ahLst/>
              <a:cxnLst>
                <a:cxn ang="0">
                  <a:pos x="T0" y="T1"/>
                </a:cxn>
                <a:cxn ang="0">
                  <a:pos x="T2" y="T3"/>
                </a:cxn>
                <a:cxn ang="0">
                  <a:pos x="T4" y="T5"/>
                </a:cxn>
              </a:cxnLst>
              <a:rect l="0" t="0" r="r" b="b"/>
              <a:pathLst>
                <a:path w="8" h="4">
                  <a:moveTo>
                    <a:pt x="4" y="1"/>
                  </a:moveTo>
                  <a:cubicBezTo>
                    <a:pt x="4" y="4"/>
                    <a:pt x="7" y="0"/>
                    <a:pt x="8" y="4"/>
                  </a:cubicBezTo>
                  <a:cubicBezTo>
                    <a:pt x="6" y="3"/>
                    <a:pt x="0" y="3"/>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6" name="Freeform 549"/>
            <p:cNvSpPr/>
            <p:nvPr/>
          </p:nvSpPr>
          <p:spPr bwMode="auto">
            <a:xfrm>
              <a:off x="8240" y="3669"/>
              <a:ext cx="32" cy="23"/>
            </a:xfrm>
            <a:custGeom>
              <a:avLst/>
              <a:gdLst>
                <a:gd name="T0" fmla="*/ 1 w 17"/>
                <a:gd name="T1" fmla="*/ 12 h 12"/>
                <a:gd name="T2" fmla="*/ 0 w 17"/>
                <a:gd name="T3" fmla="*/ 9 h 12"/>
                <a:gd name="T4" fmla="*/ 13 w 17"/>
                <a:gd name="T5" fmla="*/ 0 h 12"/>
                <a:gd name="T6" fmla="*/ 17 w 17"/>
                <a:gd name="T7" fmla="*/ 3 h 12"/>
                <a:gd name="T8" fmla="*/ 14 w 17"/>
                <a:gd name="T9" fmla="*/ 4 h 12"/>
                <a:gd name="T10" fmla="*/ 16 w 17"/>
                <a:gd name="T11" fmla="*/ 3 h 12"/>
                <a:gd name="T12" fmla="*/ 13 w 17"/>
                <a:gd name="T13" fmla="*/ 3 h 12"/>
                <a:gd name="T14" fmla="*/ 1 w 17"/>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 y="12"/>
                  </a:moveTo>
                  <a:cubicBezTo>
                    <a:pt x="1" y="11"/>
                    <a:pt x="4" y="8"/>
                    <a:pt x="0" y="9"/>
                  </a:cubicBezTo>
                  <a:cubicBezTo>
                    <a:pt x="3" y="8"/>
                    <a:pt x="14" y="4"/>
                    <a:pt x="13" y="0"/>
                  </a:cubicBezTo>
                  <a:cubicBezTo>
                    <a:pt x="14" y="2"/>
                    <a:pt x="14" y="2"/>
                    <a:pt x="17" y="3"/>
                  </a:cubicBezTo>
                  <a:cubicBezTo>
                    <a:pt x="16" y="4"/>
                    <a:pt x="15" y="3"/>
                    <a:pt x="14" y="4"/>
                  </a:cubicBezTo>
                  <a:cubicBezTo>
                    <a:pt x="14" y="4"/>
                    <a:pt x="15" y="3"/>
                    <a:pt x="16" y="3"/>
                  </a:cubicBezTo>
                  <a:cubicBezTo>
                    <a:pt x="16" y="2"/>
                    <a:pt x="13" y="4"/>
                    <a:pt x="13" y="3"/>
                  </a:cubicBezTo>
                  <a:cubicBezTo>
                    <a:pt x="11" y="7"/>
                    <a:pt x="5" y="9"/>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7" name="Freeform 550"/>
            <p:cNvSpPr/>
            <p:nvPr/>
          </p:nvSpPr>
          <p:spPr bwMode="auto">
            <a:xfrm>
              <a:off x="8324" y="3644"/>
              <a:ext cx="9" cy="4"/>
            </a:xfrm>
            <a:custGeom>
              <a:avLst/>
              <a:gdLst>
                <a:gd name="T0" fmla="*/ 0 w 5"/>
                <a:gd name="T1" fmla="*/ 0 h 2"/>
                <a:gd name="T2" fmla="*/ 5 w 5"/>
                <a:gd name="T3" fmla="*/ 0 h 2"/>
                <a:gd name="T4" fmla="*/ 0 w 5"/>
                <a:gd name="T5" fmla="*/ 0 h 2"/>
              </a:gdLst>
              <a:ahLst/>
              <a:cxnLst>
                <a:cxn ang="0">
                  <a:pos x="T0" y="T1"/>
                </a:cxn>
                <a:cxn ang="0">
                  <a:pos x="T2" y="T3"/>
                </a:cxn>
                <a:cxn ang="0">
                  <a:pos x="T4" y="T5"/>
                </a:cxn>
              </a:cxnLst>
              <a:rect l="0" t="0" r="r" b="b"/>
              <a:pathLst>
                <a:path w="5" h="2">
                  <a:moveTo>
                    <a:pt x="0" y="0"/>
                  </a:moveTo>
                  <a:cubicBezTo>
                    <a:pt x="2" y="0"/>
                    <a:pt x="3" y="1"/>
                    <a:pt x="5" y="0"/>
                  </a:cubicBezTo>
                  <a:cubicBezTo>
                    <a:pt x="5" y="1"/>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8" name="Freeform 551"/>
            <p:cNvSpPr/>
            <p:nvPr/>
          </p:nvSpPr>
          <p:spPr bwMode="auto">
            <a:xfrm>
              <a:off x="8662" y="4117"/>
              <a:ext cx="27" cy="14"/>
            </a:xfrm>
            <a:custGeom>
              <a:avLst/>
              <a:gdLst>
                <a:gd name="T0" fmla="*/ 11 w 14"/>
                <a:gd name="T1" fmla="*/ 3 h 7"/>
                <a:gd name="T2" fmla="*/ 14 w 14"/>
                <a:gd name="T3" fmla="*/ 4 h 7"/>
                <a:gd name="T4" fmla="*/ 0 w 14"/>
                <a:gd name="T5" fmla="*/ 7 h 7"/>
                <a:gd name="T6" fmla="*/ 9 w 14"/>
                <a:gd name="T7" fmla="*/ 4 h 7"/>
                <a:gd name="T8" fmla="*/ 12 w 14"/>
                <a:gd name="T9" fmla="*/ 1 h 7"/>
                <a:gd name="T10" fmla="*/ 11 w 14"/>
                <a:gd name="T11" fmla="*/ 3 h 7"/>
              </a:gdLst>
              <a:ahLst/>
              <a:cxnLst>
                <a:cxn ang="0">
                  <a:pos x="T0" y="T1"/>
                </a:cxn>
                <a:cxn ang="0">
                  <a:pos x="T2" y="T3"/>
                </a:cxn>
                <a:cxn ang="0">
                  <a:pos x="T4" y="T5"/>
                </a:cxn>
                <a:cxn ang="0">
                  <a:pos x="T6" y="T7"/>
                </a:cxn>
                <a:cxn ang="0">
                  <a:pos x="T8" y="T9"/>
                </a:cxn>
                <a:cxn ang="0">
                  <a:pos x="T10" y="T11"/>
                </a:cxn>
              </a:cxnLst>
              <a:rect l="0" t="0" r="r" b="b"/>
              <a:pathLst>
                <a:path w="14" h="7">
                  <a:moveTo>
                    <a:pt x="11" y="3"/>
                  </a:moveTo>
                  <a:cubicBezTo>
                    <a:pt x="12" y="4"/>
                    <a:pt x="14" y="1"/>
                    <a:pt x="14" y="4"/>
                  </a:cubicBezTo>
                  <a:cubicBezTo>
                    <a:pt x="10" y="5"/>
                    <a:pt x="5" y="6"/>
                    <a:pt x="0" y="7"/>
                  </a:cubicBezTo>
                  <a:cubicBezTo>
                    <a:pt x="1" y="5"/>
                    <a:pt x="6" y="5"/>
                    <a:pt x="9" y="4"/>
                  </a:cubicBezTo>
                  <a:cubicBezTo>
                    <a:pt x="11" y="3"/>
                    <a:pt x="11" y="2"/>
                    <a:pt x="12" y="1"/>
                  </a:cubicBezTo>
                  <a:cubicBezTo>
                    <a:pt x="13" y="0"/>
                    <a:pt x="13" y="3"/>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9" name="Freeform 552"/>
            <p:cNvSpPr/>
            <p:nvPr/>
          </p:nvSpPr>
          <p:spPr bwMode="auto">
            <a:xfrm>
              <a:off x="8691" y="4111"/>
              <a:ext cx="8" cy="10"/>
            </a:xfrm>
            <a:custGeom>
              <a:avLst/>
              <a:gdLst>
                <a:gd name="T0" fmla="*/ 1 w 4"/>
                <a:gd name="T1" fmla="*/ 5 h 5"/>
                <a:gd name="T2" fmla="*/ 3 w 4"/>
                <a:gd name="T3" fmla="*/ 0 h 5"/>
                <a:gd name="T4" fmla="*/ 1 w 4"/>
                <a:gd name="T5" fmla="*/ 5 h 5"/>
              </a:gdLst>
              <a:ahLst/>
              <a:cxnLst>
                <a:cxn ang="0">
                  <a:pos x="T0" y="T1"/>
                </a:cxn>
                <a:cxn ang="0">
                  <a:pos x="T2" y="T3"/>
                </a:cxn>
                <a:cxn ang="0">
                  <a:pos x="T4" y="T5"/>
                </a:cxn>
              </a:cxnLst>
              <a:rect l="0" t="0" r="r" b="b"/>
              <a:pathLst>
                <a:path w="4" h="5">
                  <a:moveTo>
                    <a:pt x="1" y="5"/>
                  </a:moveTo>
                  <a:cubicBezTo>
                    <a:pt x="2" y="3"/>
                    <a:pt x="0" y="3"/>
                    <a:pt x="3" y="0"/>
                  </a:cubicBezTo>
                  <a:cubicBezTo>
                    <a:pt x="4" y="2"/>
                    <a:pt x="3"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0" name="Freeform 553"/>
            <p:cNvSpPr/>
            <p:nvPr/>
          </p:nvSpPr>
          <p:spPr bwMode="auto">
            <a:xfrm>
              <a:off x="8727" y="4048"/>
              <a:ext cx="8" cy="6"/>
            </a:xfrm>
            <a:custGeom>
              <a:avLst/>
              <a:gdLst>
                <a:gd name="T0" fmla="*/ 0 w 4"/>
                <a:gd name="T1" fmla="*/ 1 h 3"/>
                <a:gd name="T2" fmla="*/ 4 w 4"/>
                <a:gd name="T3" fmla="*/ 1 h 3"/>
                <a:gd name="T4" fmla="*/ 0 w 4"/>
                <a:gd name="T5" fmla="*/ 1 h 3"/>
              </a:gdLst>
              <a:ahLst/>
              <a:cxnLst>
                <a:cxn ang="0">
                  <a:pos x="T0" y="T1"/>
                </a:cxn>
                <a:cxn ang="0">
                  <a:pos x="T2" y="T3"/>
                </a:cxn>
                <a:cxn ang="0">
                  <a:pos x="T4" y="T5"/>
                </a:cxn>
              </a:cxnLst>
              <a:rect l="0" t="0" r="r" b="b"/>
              <a:pathLst>
                <a:path w="4" h="3">
                  <a:moveTo>
                    <a:pt x="0" y="1"/>
                  </a:moveTo>
                  <a:cubicBezTo>
                    <a:pt x="2" y="0"/>
                    <a:pt x="3" y="1"/>
                    <a:pt x="4" y="1"/>
                  </a:cubicBezTo>
                  <a:cubicBezTo>
                    <a:pt x="3"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1" name="Freeform 554"/>
            <p:cNvSpPr/>
            <p:nvPr/>
          </p:nvSpPr>
          <p:spPr bwMode="auto">
            <a:xfrm>
              <a:off x="8808" y="4054"/>
              <a:ext cx="24" cy="8"/>
            </a:xfrm>
            <a:custGeom>
              <a:avLst/>
              <a:gdLst>
                <a:gd name="T0" fmla="*/ 0 w 13"/>
                <a:gd name="T1" fmla="*/ 3 h 4"/>
                <a:gd name="T2" fmla="*/ 11 w 13"/>
                <a:gd name="T3" fmla="*/ 0 h 4"/>
                <a:gd name="T4" fmla="*/ 5 w 13"/>
                <a:gd name="T5" fmla="*/ 4 h 4"/>
                <a:gd name="T6" fmla="*/ 0 w 13"/>
                <a:gd name="T7" fmla="*/ 3 h 4"/>
              </a:gdLst>
              <a:ahLst/>
              <a:cxnLst>
                <a:cxn ang="0">
                  <a:pos x="T0" y="T1"/>
                </a:cxn>
                <a:cxn ang="0">
                  <a:pos x="T2" y="T3"/>
                </a:cxn>
                <a:cxn ang="0">
                  <a:pos x="T4" y="T5"/>
                </a:cxn>
                <a:cxn ang="0">
                  <a:pos x="T6" y="T7"/>
                </a:cxn>
              </a:cxnLst>
              <a:rect l="0" t="0" r="r" b="b"/>
              <a:pathLst>
                <a:path w="13" h="4">
                  <a:moveTo>
                    <a:pt x="0" y="3"/>
                  </a:moveTo>
                  <a:cubicBezTo>
                    <a:pt x="6" y="1"/>
                    <a:pt x="6" y="1"/>
                    <a:pt x="11" y="0"/>
                  </a:cubicBezTo>
                  <a:cubicBezTo>
                    <a:pt x="13" y="3"/>
                    <a:pt x="7" y="4"/>
                    <a:pt x="5" y="4"/>
                  </a:cubicBezTo>
                  <a:cubicBezTo>
                    <a:pt x="6" y="2"/>
                    <a:pt x="3"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2" name="Freeform 555"/>
            <p:cNvSpPr/>
            <p:nvPr/>
          </p:nvSpPr>
          <p:spPr bwMode="auto">
            <a:xfrm>
              <a:off x="8886" y="4037"/>
              <a:ext cx="8" cy="4"/>
            </a:xfrm>
            <a:custGeom>
              <a:avLst/>
              <a:gdLst>
                <a:gd name="T0" fmla="*/ 0 w 4"/>
                <a:gd name="T1" fmla="*/ 1 h 2"/>
                <a:gd name="T2" fmla="*/ 4 w 4"/>
                <a:gd name="T3" fmla="*/ 2 h 2"/>
                <a:gd name="T4" fmla="*/ 1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0" y="0"/>
                    <a:pt x="4" y="1"/>
                    <a:pt x="4" y="2"/>
                  </a:cubicBezTo>
                  <a:cubicBezTo>
                    <a:pt x="3" y="2"/>
                    <a:pt x="2" y="2"/>
                    <a:pt x="1" y="2"/>
                  </a:cubicBezTo>
                  <a:cubicBezTo>
                    <a:pt x="1" y="2"/>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3" name="Freeform 556"/>
            <p:cNvSpPr/>
            <p:nvPr/>
          </p:nvSpPr>
          <p:spPr bwMode="auto">
            <a:xfrm>
              <a:off x="8888" y="3947"/>
              <a:ext cx="11" cy="6"/>
            </a:xfrm>
            <a:custGeom>
              <a:avLst/>
              <a:gdLst>
                <a:gd name="T0" fmla="*/ 0 w 6"/>
                <a:gd name="T1" fmla="*/ 2 h 3"/>
                <a:gd name="T2" fmla="*/ 5 w 6"/>
                <a:gd name="T3" fmla="*/ 0 h 3"/>
                <a:gd name="T4" fmla="*/ 0 w 6"/>
                <a:gd name="T5" fmla="*/ 2 h 3"/>
              </a:gdLst>
              <a:ahLst/>
              <a:cxnLst>
                <a:cxn ang="0">
                  <a:pos x="T0" y="T1"/>
                </a:cxn>
                <a:cxn ang="0">
                  <a:pos x="T2" y="T3"/>
                </a:cxn>
                <a:cxn ang="0">
                  <a:pos x="T4" y="T5"/>
                </a:cxn>
              </a:cxnLst>
              <a:rect l="0" t="0" r="r" b="b"/>
              <a:pathLst>
                <a:path w="6" h="3">
                  <a:moveTo>
                    <a:pt x="0" y="2"/>
                  </a:moveTo>
                  <a:cubicBezTo>
                    <a:pt x="1" y="1"/>
                    <a:pt x="4" y="2"/>
                    <a:pt x="5" y="0"/>
                  </a:cubicBezTo>
                  <a:cubicBezTo>
                    <a:pt x="6"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4" name="Freeform 557"/>
            <p:cNvSpPr/>
            <p:nvPr/>
          </p:nvSpPr>
          <p:spPr bwMode="auto">
            <a:xfrm>
              <a:off x="8735" y="3570"/>
              <a:ext cx="15" cy="7"/>
            </a:xfrm>
            <a:custGeom>
              <a:avLst/>
              <a:gdLst>
                <a:gd name="T0" fmla="*/ 1 w 8"/>
                <a:gd name="T1" fmla="*/ 3 h 4"/>
                <a:gd name="T2" fmla="*/ 3 w 8"/>
                <a:gd name="T3" fmla="*/ 1 h 4"/>
                <a:gd name="T4" fmla="*/ 5 w 8"/>
                <a:gd name="T5" fmla="*/ 1 h 4"/>
                <a:gd name="T6" fmla="*/ 4 w 8"/>
                <a:gd name="T7" fmla="*/ 4 h 4"/>
                <a:gd name="T8" fmla="*/ 1 w 8"/>
                <a:gd name="T9" fmla="*/ 3 h 4"/>
              </a:gdLst>
              <a:ahLst/>
              <a:cxnLst>
                <a:cxn ang="0">
                  <a:pos x="T0" y="T1"/>
                </a:cxn>
                <a:cxn ang="0">
                  <a:pos x="T2" y="T3"/>
                </a:cxn>
                <a:cxn ang="0">
                  <a:pos x="T4" y="T5"/>
                </a:cxn>
                <a:cxn ang="0">
                  <a:pos x="T6" y="T7"/>
                </a:cxn>
                <a:cxn ang="0">
                  <a:pos x="T8" y="T9"/>
                </a:cxn>
              </a:cxnLst>
              <a:rect l="0" t="0" r="r" b="b"/>
              <a:pathLst>
                <a:path w="8" h="4">
                  <a:moveTo>
                    <a:pt x="1" y="3"/>
                  </a:moveTo>
                  <a:cubicBezTo>
                    <a:pt x="0" y="2"/>
                    <a:pt x="5" y="2"/>
                    <a:pt x="3" y="1"/>
                  </a:cubicBezTo>
                  <a:cubicBezTo>
                    <a:pt x="4" y="1"/>
                    <a:pt x="5" y="4"/>
                    <a:pt x="5" y="1"/>
                  </a:cubicBezTo>
                  <a:cubicBezTo>
                    <a:pt x="8" y="0"/>
                    <a:pt x="6" y="3"/>
                    <a:pt x="4" y="4"/>
                  </a:cubicBezTo>
                  <a:cubicBezTo>
                    <a:pt x="5" y="2"/>
                    <a:pt x="4"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5" name="Freeform 558"/>
            <p:cNvSpPr/>
            <p:nvPr/>
          </p:nvSpPr>
          <p:spPr bwMode="auto">
            <a:xfrm>
              <a:off x="8743" y="3553"/>
              <a:ext cx="17" cy="11"/>
            </a:xfrm>
            <a:custGeom>
              <a:avLst/>
              <a:gdLst>
                <a:gd name="T0" fmla="*/ 0 w 9"/>
                <a:gd name="T1" fmla="*/ 6 h 6"/>
                <a:gd name="T2" fmla="*/ 6 w 9"/>
                <a:gd name="T3" fmla="*/ 0 h 6"/>
                <a:gd name="T4" fmla="*/ 7 w 9"/>
                <a:gd name="T5" fmla="*/ 3 h 6"/>
                <a:gd name="T6" fmla="*/ 0 w 9"/>
                <a:gd name="T7" fmla="*/ 6 h 6"/>
              </a:gdLst>
              <a:ahLst/>
              <a:cxnLst>
                <a:cxn ang="0">
                  <a:pos x="T0" y="T1"/>
                </a:cxn>
                <a:cxn ang="0">
                  <a:pos x="T2" y="T3"/>
                </a:cxn>
                <a:cxn ang="0">
                  <a:pos x="T4" y="T5"/>
                </a:cxn>
                <a:cxn ang="0">
                  <a:pos x="T6" y="T7"/>
                </a:cxn>
              </a:cxnLst>
              <a:rect l="0" t="0" r="r" b="b"/>
              <a:pathLst>
                <a:path w="9" h="6">
                  <a:moveTo>
                    <a:pt x="0" y="6"/>
                  </a:moveTo>
                  <a:cubicBezTo>
                    <a:pt x="0" y="4"/>
                    <a:pt x="5" y="2"/>
                    <a:pt x="6" y="0"/>
                  </a:cubicBezTo>
                  <a:cubicBezTo>
                    <a:pt x="9" y="0"/>
                    <a:pt x="6" y="2"/>
                    <a:pt x="7" y="3"/>
                  </a:cubicBezTo>
                  <a:cubicBezTo>
                    <a:pt x="4" y="2"/>
                    <a:pt x="3"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6" name="Freeform 559"/>
            <p:cNvSpPr/>
            <p:nvPr/>
          </p:nvSpPr>
          <p:spPr bwMode="auto">
            <a:xfrm>
              <a:off x="8934" y="3926"/>
              <a:ext cx="15" cy="13"/>
            </a:xfrm>
            <a:custGeom>
              <a:avLst/>
              <a:gdLst>
                <a:gd name="T0" fmla="*/ 5 w 8"/>
                <a:gd name="T1" fmla="*/ 6 h 7"/>
                <a:gd name="T2" fmla="*/ 0 w 8"/>
                <a:gd name="T3" fmla="*/ 3 h 7"/>
                <a:gd name="T4" fmla="*/ 3 w 8"/>
                <a:gd name="T5" fmla="*/ 0 h 7"/>
                <a:gd name="T6" fmla="*/ 6 w 8"/>
                <a:gd name="T7" fmla="*/ 2 h 7"/>
                <a:gd name="T8" fmla="*/ 5 w 8"/>
                <a:gd name="T9" fmla="*/ 6 h 7"/>
              </a:gdLst>
              <a:ahLst/>
              <a:cxnLst>
                <a:cxn ang="0">
                  <a:pos x="T0" y="T1"/>
                </a:cxn>
                <a:cxn ang="0">
                  <a:pos x="T2" y="T3"/>
                </a:cxn>
                <a:cxn ang="0">
                  <a:pos x="T4" y="T5"/>
                </a:cxn>
                <a:cxn ang="0">
                  <a:pos x="T6" y="T7"/>
                </a:cxn>
                <a:cxn ang="0">
                  <a:pos x="T8" y="T9"/>
                </a:cxn>
              </a:cxnLst>
              <a:rect l="0" t="0" r="r" b="b"/>
              <a:pathLst>
                <a:path w="8" h="7">
                  <a:moveTo>
                    <a:pt x="5" y="6"/>
                  </a:moveTo>
                  <a:cubicBezTo>
                    <a:pt x="1" y="7"/>
                    <a:pt x="6" y="1"/>
                    <a:pt x="0" y="3"/>
                  </a:cubicBezTo>
                  <a:cubicBezTo>
                    <a:pt x="0" y="1"/>
                    <a:pt x="5" y="3"/>
                    <a:pt x="3" y="0"/>
                  </a:cubicBezTo>
                  <a:cubicBezTo>
                    <a:pt x="4" y="0"/>
                    <a:pt x="5" y="1"/>
                    <a:pt x="6" y="2"/>
                  </a:cubicBezTo>
                  <a:cubicBezTo>
                    <a:pt x="1" y="5"/>
                    <a:pt x="8" y="4"/>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7" name="Freeform 560"/>
            <p:cNvSpPr/>
            <p:nvPr/>
          </p:nvSpPr>
          <p:spPr bwMode="auto">
            <a:xfrm>
              <a:off x="8704" y="3474"/>
              <a:ext cx="10" cy="8"/>
            </a:xfrm>
            <a:custGeom>
              <a:avLst/>
              <a:gdLst>
                <a:gd name="T0" fmla="*/ 4 w 5"/>
                <a:gd name="T1" fmla="*/ 1 h 4"/>
                <a:gd name="T2" fmla="*/ 1 w 5"/>
                <a:gd name="T3" fmla="*/ 4 h 4"/>
                <a:gd name="T4" fmla="*/ 0 w 5"/>
                <a:gd name="T5" fmla="*/ 1 h 4"/>
                <a:gd name="T6" fmla="*/ 5 w 5"/>
                <a:gd name="T7" fmla="*/ 0 h 4"/>
                <a:gd name="T8" fmla="*/ 4 w 5"/>
                <a:gd name="T9" fmla="*/ 1 h 4"/>
                <a:gd name="T10" fmla="*/ 5 w 5"/>
                <a:gd name="T11" fmla="*/ 1 h 4"/>
                <a:gd name="T12" fmla="*/ 4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1"/>
                  </a:moveTo>
                  <a:cubicBezTo>
                    <a:pt x="2" y="2"/>
                    <a:pt x="3" y="3"/>
                    <a:pt x="1" y="4"/>
                  </a:cubicBezTo>
                  <a:cubicBezTo>
                    <a:pt x="1" y="3"/>
                    <a:pt x="1" y="2"/>
                    <a:pt x="0" y="1"/>
                  </a:cubicBezTo>
                  <a:cubicBezTo>
                    <a:pt x="2" y="0"/>
                    <a:pt x="3" y="1"/>
                    <a:pt x="5" y="0"/>
                  </a:cubicBezTo>
                  <a:cubicBezTo>
                    <a:pt x="5" y="0"/>
                    <a:pt x="4" y="1"/>
                    <a:pt x="4" y="1"/>
                  </a:cubicBezTo>
                  <a:cubicBezTo>
                    <a:pt x="4" y="1"/>
                    <a:pt x="4" y="1"/>
                    <a:pt x="5" y="1"/>
                  </a:cubicBezTo>
                  <a:cubicBezTo>
                    <a:pt x="5" y="2"/>
                    <a:pt x="4" y="2"/>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8" name="Freeform 561"/>
            <p:cNvSpPr/>
            <p:nvPr/>
          </p:nvSpPr>
          <p:spPr bwMode="auto">
            <a:xfrm>
              <a:off x="8769" y="3541"/>
              <a:ext cx="25" cy="8"/>
            </a:xfrm>
            <a:custGeom>
              <a:avLst/>
              <a:gdLst>
                <a:gd name="T0" fmla="*/ 1 w 13"/>
                <a:gd name="T1" fmla="*/ 4 h 4"/>
                <a:gd name="T2" fmla="*/ 8 w 13"/>
                <a:gd name="T3" fmla="*/ 3 h 4"/>
                <a:gd name="T4" fmla="*/ 13 w 13"/>
                <a:gd name="T5" fmla="*/ 2 h 4"/>
                <a:gd name="T6" fmla="*/ 1 w 13"/>
                <a:gd name="T7" fmla="*/ 4 h 4"/>
              </a:gdLst>
              <a:ahLst/>
              <a:cxnLst>
                <a:cxn ang="0">
                  <a:pos x="T0" y="T1"/>
                </a:cxn>
                <a:cxn ang="0">
                  <a:pos x="T2" y="T3"/>
                </a:cxn>
                <a:cxn ang="0">
                  <a:pos x="T4" y="T5"/>
                </a:cxn>
                <a:cxn ang="0">
                  <a:pos x="T6" y="T7"/>
                </a:cxn>
              </a:cxnLst>
              <a:rect l="0" t="0" r="r" b="b"/>
              <a:pathLst>
                <a:path w="13" h="4">
                  <a:moveTo>
                    <a:pt x="1" y="4"/>
                  </a:moveTo>
                  <a:cubicBezTo>
                    <a:pt x="0" y="1"/>
                    <a:pt x="6" y="2"/>
                    <a:pt x="8" y="3"/>
                  </a:cubicBezTo>
                  <a:cubicBezTo>
                    <a:pt x="9" y="0"/>
                    <a:pt x="10" y="3"/>
                    <a:pt x="13" y="2"/>
                  </a:cubicBezTo>
                  <a:cubicBezTo>
                    <a:pt x="10" y="4"/>
                    <a:pt x="4"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9" name="Freeform 562"/>
            <p:cNvSpPr>
              <a:spLocks noEditPoints="1"/>
            </p:cNvSpPr>
            <p:nvPr/>
          </p:nvSpPr>
          <p:spPr bwMode="auto">
            <a:xfrm>
              <a:off x="8790" y="3531"/>
              <a:ext cx="40" cy="22"/>
            </a:xfrm>
            <a:custGeom>
              <a:avLst/>
              <a:gdLst>
                <a:gd name="T0" fmla="*/ 14 w 21"/>
                <a:gd name="T1" fmla="*/ 8 h 11"/>
                <a:gd name="T2" fmla="*/ 12 w 21"/>
                <a:gd name="T3" fmla="*/ 10 h 11"/>
                <a:gd name="T4" fmla="*/ 16 w 21"/>
                <a:gd name="T5" fmla="*/ 10 h 11"/>
                <a:gd name="T6" fmla="*/ 14 w 21"/>
                <a:gd name="T7" fmla="*/ 8 h 11"/>
                <a:gd name="T8" fmla="*/ 17 w 21"/>
                <a:gd name="T9" fmla="*/ 9 h 11"/>
                <a:gd name="T10" fmla="*/ 21 w 21"/>
                <a:gd name="T11" fmla="*/ 7 h 11"/>
                <a:gd name="T12" fmla="*/ 18 w 21"/>
                <a:gd name="T13" fmla="*/ 5 h 11"/>
                <a:gd name="T14" fmla="*/ 16 w 21"/>
                <a:gd name="T15" fmla="*/ 7 h 11"/>
                <a:gd name="T16" fmla="*/ 12 w 21"/>
                <a:gd name="T17" fmla="*/ 7 h 11"/>
                <a:gd name="T18" fmla="*/ 11 w 21"/>
                <a:gd name="T19" fmla="*/ 6 h 11"/>
                <a:gd name="T20" fmla="*/ 15 w 21"/>
                <a:gd name="T21" fmla="*/ 3 h 11"/>
                <a:gd name="T22" fmla="*/ 14 w 21"/>
                <a:gd name="T23" fmla="*/ 2 h 11"/>
                <a:gd name="T24" fmla="*/ 9 w 21"/>
                <a:gd name="T25" fmla="*/ 2 h 11"/>
                <a:gd name="T26" fmla="*/ 10 w 21"/>
                <a:gd name="T27" fmla="*/ 3 h 11"/>
                <a:gd name="T28" fmla="*/ 2 w 21"/>
                <a:gd name="T29" fmla="*/ 2 h 11"/>
                <a:gd name="T30" fmla="*/ 0 w 21"/>
                <a:gd name="T31" fmla="*/ 5 h 11"/>
                <a:gd name="T32" fmla="*/ 3 w 21"/>
                <a:gd name="T33" fmla="*/ 5 h 11"/>
                <a:gd name="T34" fmla="*/ 2 w 21"/>
                <a:gd name="T35" fmla="*/ 6 h 11"/>
                <a:gd name="T36" fmla="*/ 4 w 21"/>
                <a:gd name="T37" fmla="*/ 7 h 11"/>
                <a:gd name="T38" fmla="*/ 8 w 21"/>
                <a:gd name="T39" fmla="*/ 4 h 11"/>
                <a:gd name="T40" fmla="*/ 8 w 21"/>
                <a:gd name="T41" fmla="*/ 6 h 11"/>
                <a:gd name="T42" fmla="*/ 6 w 21"/>
                <a:gd name="T43" fmla="*/ 7 h 11"/>
                <a:gd name="T44" fmla="*/ 5 w 21"/>
                <a:gd name="T45" fmla="*/ 10 h 11"/>
                <a:gd name="T46" fmla="*/ 8 w 21"/>
                <a:gd name="T47" fmla="*/ 8 h 11"/>
                <a:gd name="T48" fmla="*/ 14 w 21"/>
                <a:gd name="T49" fmla="*/ 8 h 11"/>
                <a:gd name="T50" fmla="*/ 11 w 21"/>
                <a:gd name="T51" fmla="*/ 4 h 11"/>
                <a:gd name="T52" fmla="*/ 10 w 21"/>
                <a:gd name="T53" fmla="*/ 7 h 11"/>
                <a:gd name="T54" fmla="*/ 11 w 21"/>
                <a:gd name="T5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11">
                  <a:moveTo>
                    <a:pt x="14" y="8"/>
                  </a:moveTo>
                  <a:cubicBezTo>
                    <a:pt x="12" y="9"/>
                    <a:pt x="12" y="9"/>
                    <a:pt x="12" y="10"/>
                  </a:cubicBezTo>
                  <a:cubicBezTo>
                    <a:pt x="13" y="10"/>
                    <a:pt x="14" y="11"/>
                    <a:pt x="16" y="10"/>
                  </a:cubicBezTo>
                  <a:cubicBezTo>
                    <a:pt x="16" y="9"/>
                    <a:pt x="14" y="10"/>
                    <a:pt x="14" y="8"/>
                  </a:cubicBezTo>
                  <a:cubicBezTo>
                    <a:pt x="17" y="9"/>
                    <a:pt x="17" y="6"/>
                    <a:pt x="17" y="9"/>
                  </a:cubicBezTo>
                  <a:cubicBezTo>
                    <a:pt x="19" y="8"/>
                    <a:pt x="21" y="9"/>
                    <a:pt x="21" y="7"/>
                  </a:cubicBezTo>
                  <a:cubicBezTo>
                    <a:pt x="18" y="5"/>
                    <a:pt x="18" y="5"/>
                    <a:pt x="18" y="5"/>
                  </a:cubicBezTo>
                  <a:cubicBezTo>
                    <a:pt x="18" y="6"/>
                    <a:pt x="17" y="7"/>
                    <a:pt x="16" y="7"/>
                  </a:cubicBezTo>
                  <a:cubicBezTo>
                    <a:pt x="16" y="5"/>
                    <a:pt x="14" y="7"/>
                    <a:pt x="12" y="7"/>
                  </a:cubicBezTo>
                  <a:cubicBezTo>
                    <a:pt x="12" y="7"/>
                    <a:pt x="12" y="7"/>
                    <a:pt x="11" y="6"/>
                  </a:cubicBezTo>
                  <a:cubicBezTo>
                    <a:pt x="13" y="6"/>
                    <a:pt x="15" y="5"/>
                    <a:pt x="15" y="3"/>
                  </a:cubicBezTo>
                  <a:cubicBezTo>
                    <a:pt x="13" y="4"/>
                    <a:pt x="14" y="3"/>
                    <a:pt x="14" y="2"/>
                  </a:cubicBezTo>
                  <a:cubicBezTo>
                    <a:pt x="13" y="2"/>
                    <a:pt x="10" y="0"/>
                    <a:pt x="9" y="2"/>
                  </a:cubicBezTo>
                  <a:cubicBezTo>
                    <a:pt x="10" y="2"/>
                    <a:pt x="11" y="2"/>
                    <a:pt x="10" y="3"/>
                  </a:cubicBezTo>
                  <a:cubicBezTo>
                    <a:pt x="7" y="3"/>
                    <a:pt x="1" y="6"/>
                    <a:pt x="2" y="2"/>
                  </a:cubicBezTo>
                  <a:cubicBezTo>
                    <a:pt x="0" y="3"/>
                    <a:pt x="1" y="4"/>
                    <a:pt x="0" y="5"/>
                  </a:cubicBezTo>
                  <a:cubicBezTo>
                    <a:pt x="1" y="6"/>
                    <a:pt x="3" y="4"/>
                    <a:pt x="3" y="5"/>
                  </a:cubicBezTo>
                  <a:cubicBezTo>
                    <a:pt x="4" y="6"/>
                    <a:pt x="3" y="6"/>
                    <a:pt x="2" y="6"/>
                  </a:cubicBezTo>
                  <a:cubicBezTo>
                    <a:pt x="2" y="7"/>
                    <a:pt x="3" y="8"/>
                    <a:pt x="4" y="7"/>
                  </a:cubicBezTo>
                  <a:cubicBezTo>
                    <a:pt x="2" y="6"/>
                    <a:pt x="7" y="6"/>
                    <a:pt x="8" y="4"/>
                  </a:cubicBezTo>
                  <a:cubicBezTo>
                    <a:pt x="9" y="5"/>
                    <a:pt x="10" y="5"/>
                    <a:pt x="8" y="6"/>
                  </a:cubicBezTo>
                  <a:cubicBezTo>
                    <a:pt x="7" y="6"/>
                    <a:pt x="7" y="6"/>
                    <a:pt x="6" y="7"/>
                  </a:cubicBezTo>
                  <a:cubicBezTo>
                    <a:pt x="9" y="8"/>
                    <a:pt x="4" y="9"/>
                    <a:pt x="5" y="10"/>
                  </a:cubicBezTo>
                  <a:cubicBezTo>
                    <a:pt x="6" y="11"/>
                    <a:pt x="7" y="9"/>
                    <a:pt x="8" y="8"/>
                  </a:cubicBezTo>
                  <a:cubicBezTo>
                    <a:pt x="10" y="7"/>
                    <a:pt x="12" y="7"/>
                    <a:pt x="14" y="8"/>
                  </a:cubicBezTo>
                  <a:close/>
                  <a:moveTo>
                    <a:pt x="11" y="4"/>
                  </a:moveTo>
                  <a:cubicBezTo>
                    <a:pt x="13" y="5"/>
                    <a:pt x="10" y="6"/>
                    <a:pt x="10" y="7"/>
                  </a:cubicBezTo>
                  <a:cubicBezTo>
                    <a:pt x="8" y="7"/>
                    <a:pt x="9" y="4"/>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0" name="Freeform 563"/>
            <p:cNvSpPr/>
            <p:nvPr/>
          </p:nvSpPr>
          <p:spPr bwMode="auto">
            <a:xfrm>
              <a:off x="8737" y="3466"/>
              <a:ext cx="15" cy="8"/>
            </a:xfrm>
            <a:custGeom>
              <a:avLst/>
              <a:gdLst>
                <a:gd name="T0" fmla="*/ 0 w 8"/>
                <a:gd name="T1" fmla="*/ 3 h 4"/>
                <a:gd name="T2" fmla="*/ 5 w 8"/>
                <a:gd name="T3" fmla="*/ 0 h 4"/>
                <a:gd name="T4" fmla="*/ 7 w 8"/>
                <a:gd name="T5" fmla="*/ 2 h 4"/>
                <a:gd name="T6" fmla="*/ 6 w 8"/>
                <a:gd name="T7" fmla="*/ 4 h 4"/>
                <a:gd name="T8" fmla="*/ 0 w 8"/>
                <a:gd name="T9" fmla="*/ 3 h 4"/>
              </a:gdLst>
              <a:ahLst/>
              <a:cxnLst>
                <a:cxn ang="0">
                  <a:pos x="T0" y="T1"/>
                </a:cxn>
                <a:cxn ang="0">
                  <a:pos x="T2" y="T3"/>
                </a:cxn>
                <a:cxn ang="0">
                  <a:pos x="T4" y="T5"/>
                </a:cxn>
                <a:cxn ang="0">
                  <a:pos x="T6" y="T7"/>
                </a:cxn>
                <a:cxn ang="0">
                  <a:pos x="T8" y="T9"/>
                </a:cxn>
              </a:cxnLst>
              <a:rect l="0" t="0" r="r" b="b"/>
              <a:pathLst>
                <a:path w="8" h="4">
                  <a:moveTo>
                    <a:pt x="0" y="3"/>
                  </a:moveTo>
                  <a:cubicBezTo>
                    <a:pt x="0" y="2"/>
                    <a:pt x="5" y="2"/>
                    <a:pt x="5" y="0"/>
                  </a:cubicBezTo>
                  <a:cubicBezTo>
                    <a:pt x="7" y="0"/>
                    <a:pt x="5" y="2"/>
                    <a:pt x="7" y="2"/>
                  </a:cubicBezTo>
                  <a:cubicBezTo>
                    <a:pt x="8" y="3"/>
                    <a:pt x="5" y="3"/>
                    <a:pt x="6" y="4"/>
                  </a:cubicBezTo>
                  <a:cubicBezTo>
                    <a:pt x="5" y="2"/>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1" name="Freeform 564"/>
            <p:cNvSpPr/>
            <p:nvPr/>
          </p:nvSpPr>
          <p:spPr bwMode="auto">
            <a:xfrm>
              <a:off x="8980" y="3935"/>
              <a:ext cx="7" cy="6"/>
            </a:xfrm>
            <a:custGeom>
              <a:avLst/>
              <a:gdLst>
                <a:gd name="T0" fmla="*/ 1 w 4"/>
                <a:gd name="T1" fmla="*/ 2 h 3"/>
                <a:gd name="T2" fmla="*/ 1 w 4"/>
                <a:gd name="T3" fmla="*/ 1 h 3"/>
                <a:gd name="T4" fmla="*/ 2 w 4"/>
                <a:gd name="T5" fmla="*/ 0 h 3"/>
                <a:gd name="T6" fmla="*/ 4 w 4"/>
                <a:gd name="T7" fmla="*/ 1 h 3"/>
                <a:gd name="T8" fmla="*/ 3 w 4"/>
                <a:gd name="T9" fmla="*/ 2 h 3"/>
                <a:gd name="T10" fmla="*/ 2 w 4"/>
                <a:gd name="T11" fmla="*/ 3 h 3"/>
                <a:gd name="T12" fmla="*/ 2 w 4"/>
                <a:gd name="T13" fmla="*/ 2 h 3"/>
                <a:gd name="T14" fmla="*/ 1 w 4"/>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1" y="2"/>
                  </a:moveTo>
                  <a:cubicBezTo>
                    <a:pt x="0" y="1"/>
                    <a:pt x="1" y="1"/>
                    <a:pt x="1" y="1"/>
                  </a:cubicBezTo>
                  <a:cubicBezTo>
                    <a:pt x="2" y="0"/>
                    <a:pt x="2" y="0"/>
                    <a:pt x="2" y="0"/>
                  </a:cubicBezTo>
                  <a:cubicBezTo>
                    <a:pt x="3" y="1"/>
                    <a:pt x="2" y="2"/>
                    <a:pt x="4" y="1"/>
                  </a:cubicBezTo>
                  <a:cubicBezTo>
                    <a:pt x="4" y="2"/>
                    <a:pt x="4" y="2"/>
                    <a:pt x="3" y="2"/>
                  </a:cubicBezTo>
                  <a:cubicBezTo>
                    <a:pt x="2" y="3"/>
                    <a:pt x="2" y="3"/>
                    <a:pt x="2" y="3"/>
                  </a:cubicBezTo>
                  <a:cubicBezTo>
                    <a:pt x="2" y="2"/>
                    <a:pt x="2" y="2"/>
                    <a:pt x="2" y="2"/>
                  </a:cubicBezTo>
                  <a:cubicBezTo>
                    <a:pt x="2" y="2"/>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2" name="Freeform 565"/>
            <p:cNvSpPr/>
            <p:nvPr/>
          </p:nvSpPr>
          <p:spPr bwMode="auto">
            <a:xfrm>
              <a:off x="8876" y="3616"/>
              <a:ext cx="14" cy="9"/>
            </a:xfrm>
            <a:custGeom>
              <a:avLst/>
              <a:gdLst>
                <a:gd name="T0" fmla="*/ 1 w 7"/>
                <a:gd name="T1" fmla="*/ 5 h 5"/>
                <a:gd name="T2" fmla="*/ 0 w 7"/>
                <a:gd name="T3" fmla="*/ 4 h 5"/>
                <a:gd name="T4" fmla="*/ 1 w 7"/>
                <a:gd name="T5" fmla="*/ 4 h 5"/>
                <a:gd name="T6" fmla="*/ 4 w 7"/>
                <a:gd name="T7" fmla="*/ 2 h 5"/>
                <a:gd name="T8" fmla="*/ 2 w 7"/>
                <a:gd name="T9" fmla="*/ 2 h 5"/>
                <a:gd name="T10" fmla="*/ 7 w 7"/>
                <a:gd name="T11" fmla="*/ 0 h 5"/>
                <a:gd name="T12" fmla="*/ 1 w 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1" y="5"/>
                  </a:moveTo>
                  <a:cubicBezTo>
                    <a:pt x="0" y="5"/>
                    <a:pt x="1" y="4"/>
                    <a:pt x="0" y="4"/>
                  </a:cubicBezTo>
                  <a:cubicBezTo>
                    <a:pt x="1" y="3"/>
                    <a:pt x="1" y="4"/>
                    <a:pt x="1" y="4"/>
                  </a:cubicBezTo>
                  <a:cubicBezTo>
                    <a:pt x="3" y="4"/>
                    <a:pt x="3" y="3"/>
                    <a:pt x="4" y="2"/>
                  </a:cubicBezTo>
                  <a:cubicBezTo>
                    <a:pt x="3" y="0"/>
                    <a:pt x="2" y="3"/>
                    <a:pt x="2" y="2"/>
                  </a:cubicBezTo>
                  <a:cubicBezTo>
                    <a:pt x="1" y="0"/>
                    <a:pt x="6" y="1"/>
                    <a:pt x="7" y="0"/>
                  </a:cubicBezTo>
                  <a:cubicBezTo>
                    <a:pt x="6" y="2"/>
                    <a:pt x="3" y="3"/>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3" name="Freeform 566"/>
            <p:cNvSpPr/>
            <p:nvPr/>
          </p:nvSpPr>
          <p:spPr bwMode="auto">
            <a:xfrm>
              <a:off x="9018" y="3893"/>
              <a:ext cx="19" cy="14"/>
            </a:xfrm>
            <a:custGeom>
              <a:avLst/>
              <a:gdLst>
                <a:gd name="T0" fmla="*/ 5 w 10"/>
                <a:gd name="T1" fmla="*/ 4 h 7"/>
                <a:gd name="T2" fmla="*/ 2 w 10"/>
                <a:gd name="T3" fmla="*/ 1 h 7"/>
                <a:gd name="T4" fmla="*/ 7 w 10"/>
                <a:gd name="T5" fmla="*/ 0 h 7"/>
                <a:gd name="T6" fmla="*/ 10 w 10"/>
                <a:gd name="T7" fmla="*/ 3 h 7"/>
                <a:gd name="T8" fmla="*/ 9 w 10"/>
                <a:gd name="T9" fmla="*/ 4 h 7"/>
                <a:gd name="T10" fmla="*/ 8 w 10"/>
                <a:gd name="T11" fmla="*/ 6 h 7"/>
                <a:gd name="T12" fmla="*/ 2 w 10"/>
                <a:gd name="T13" fmla="*/ 6 h 7"/>
                <a:gd name="T14" fmla="*/ 5 w 10"/>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5" y="4"/>
                  </a:moveTo>
                  <a:cubicBezTo>
                    <a:pt x="3" y="2"/>
                    <a:pt x="5" y="1"/>
                    <a:pt x="2" y="1"/>
                  </a:cubicBezTo>
                  <a:cubicBezTo>
                    <a:pt x="0" y="1"/>
                    <a:pt x="6" y="1"/>
                    <a:pt x="7" y="0"/>
                  </a:cubicBezTo>
                  <a:cubicBezTo>
                    <a:pt x="5" y="2"/>
                    <a:pt x="7" y="4"/>
                    <a:pt x="10" y="3"/>
                  </a:cubicBezTo>
                  <a:cubicBezTo>
                    <a:pt x="10" y="4"/>
                    <a:pt x="9" y="3"/>
                    <a:pt x="9" y="4"/>
                  </a:cubicBezTo>
                  <a:cubicBezTo>
                    <a:pt x="8" y="4"/>
                    <a:pt x="8" y="5"/>
                    <a:pt x="8" y="6"/>
                  </a:cubicBezTo>
                  <a:cubicBezTo>
                    <a:pt x="5" y="6"/>
                    <a:pt x="4" y="7"/>
                    <a:pt x="2" y="6"/>
                  </a:cubicBezTo>
                  <a:cubicBezTo>
                    <a:pt x="6" y="5"/>
                    <a:pt x="2"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4" name="Freeform 567"/>
            <p:cNvSpPr/>
            <p:nvPr/>
          </p:nvSpPr>
          <p:spPr bwMode="auto">
            <a:xfrm>
              <a:off x="8905" y="3528"/>
              <a:ext cx="34" cy="11"/>
            </a:xfrm>
            <a:custGeom>
              <a:avLst/>
              <a:gdLst>
                <a:gd name="T0" fmla="*/ 0 w 18"/>
                <a:gd name="T1" fmla="*/ 5 h 6"/>
                <a:gd name="T2" fmla="*/ 8 w 18"/>
                <a:gd name="T3" fmla="*/ 0 h 6"/>
                <a:gd name="T4" fmla="*/ 11 w 18"/>
                <a:gd name="T5" fmla="*/ 5 h 6"/>
                <a:gd name="T6" fmla="*/ 16 w 18"/>
                <a:gd name="T7" fmla="*/ 1 h 6"/>
                <a:gd name="T8" fmla="*/ 9 w 18"/>
                <a:gd name="T9" fmla="*/ 6 h 6"/>
                <a:gd name="T10" fmla="*/ 0 w 18"/>
                <a:gd name="T11" fmla="*/ 5 h 6"/>
              </a:gdLst>
              <a:ahLst/>
              <a:cxnLst>
                <a:cxn ang="0">
                  <a:pos x="T0" y="T1"/>
                </a:cxn>
                <a:cxn ang="0">
                  <a:pos x="T2" y="T3"/>
                </a:cxn>
                <a:cxn ang="0">
                  <a:pos x="T4" y="T5"/>
                </a:cxn>
                <a:cxn ang="0">
                  <a:pos x="T6" y="T7"/>
                </a:cxn>
                <a:cxn ang="0">
                  <a:pos x="T8" y="T9"/>
                </a:cxn>
                <a:cxn ang="0">
                  <a:pos x="T10" y="T11"/>
                </a:cxn>
              </a:cxnLst>
              <a:rect l="0" t="0" r="r" b="b"/>
              <a:pathLst>
                <a:path w="18" h="6">
                  <a:moveTo>
                    <a:pt x="0" y="5"/>
                  </a:moveTo>
                  <a:cubicBezTo>
                    <a:pt x="2" y="3"/>
                    <a:pt x="6" y="2"/>
                    <a:pt x="8" y="0"/>
                  </a:cubicBezTo>
                  <a:cubicBezTo>
                    <a:pt x="8" y="2"/>
                    <a:pt x="9" y="4"/>
                    <a:pt x="11" y="5"/>
                  </a:cubicBezTo>
                  <a:cubicBezTo>
                    <a:pt x="11" y="3"/>
                    <a:pt x="15" y="2"/>
                    <a:pt x="16" y="1"/>
                  </a:cubicBezTo>
                  <a:cubicBezTo>
                    <a:pt x="18" y="2"/>
                    <a:pt x="13" y="4"/>
                    <a:pt x="9" y="6"/>
                  </a:cubicBezTo>
                  <a:cubicBezTo>
                    <a:pt x="9" y="2"/>
                    <a:pt x="6" y="1"/>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5" name="Freeform 568"/>
            <p:cNvSpPr/>
            <p:nvPr/>
          </p:nvSpPr>
          <p:spPr bwMode="auto">
            <a:xfrm>
              <a:off x="8966" y="3576"/>
              <a:ext cx="10" cy="3"/>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3" y="1"/>
                    <a:pt x="2" y="1"/>
                    <a:pt x="5" y="0"/>
                  </a:cubicBezTo>
                  <a:cubicBezTo>
                    <a:pt x="5" y="1"/>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6" name="Freeform 569"/>
            <p:cNvSpPr/>
            <p:nvPr/>
          </p:nvSpPr>
          <p:spPr bwMode="auto">
            <a:xfrm>
              <a:off x="8962" y="3564"/>
              <a:ext cx="35" cy="15"/>
            </a:xfrm>
            <a:custGeom>
              <a:avLst/>
              <a:gdLst>
                <a:gd name="T0" fmla="*/ 8 w 18"/>
                <a:gd name="T1" fmla="*/ 8 h 8"/>
                <a:gd name="T2" fmla="*/ 11 w 18"/>
                <a:gd name="T3" fmla="*/ 5 h 8"/>
                <a:gd name="T4" fmla="*/ 9 w 18"/>
                <a:gd name="T5" fmla="*/ 6 h 8"/>
                <a:gd name="T6" fmla="*/ 7 w 18"/>
                <a:gd name="T7" fmla="*/ 4 h 8"/>
                <a:gd name="T8" fmla="*/ 2 w 18"/>
                <a:gd name="T9" fmla="*/ 7 h 8"/>
                <a:gd name="T10" fmla="*/ 1 w 18"/>
                <a:gd name="T11" fmla="*/ 5 h 8"/>
                <a:gd name="T12" fmla="*/ 4 w 18"/>
                <a:gd name="T13" fmla="*/ 5 h 8"/>
                <a:gd name="T14" fmla="*/ 0 w 18"/>
                <a:gd name="T15" fmla="*/ 3 h 8"/>
                <a:gd name="T16" fmla="*/ 12 w 18"/>
                <a:gd name="T17" fmla="*/ 0 h 8"/>
                <a:gd name="T18" fmla="*/ 15 w 18"/>
                <a:gd name="T19" fmla="*/ 2 h 8"/>
                <a:gd name="T20" fmla="*/ 14 w 18"/>
                <a:gd name="T21" fmla="*/ 3 h 8"/>
                <a:gd name="T22" fmla="*/ 17 w 18"/>
                <a:gd name="T23" fmla="*/ 3 h 8"/>
                <a:gd name="T24" fmla="*/ 17 w 18"/>
                <a:gd name="T25" fmla="*/ 4 h 8"/>
                <a:gd name="T26" fmla="*/ 16 w 18"/>
                <a:gd name="T27" fmla="*/ 5 h 8"/>
                <a:gd name="T28" fmla="*/ 8 w 18"/>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8">
                  <a:moveTo>
                    <a:pt x="8" y="8"/>
                  </a:moveTo>
                  <a:cubicBezTo>
                    <a:pt x="8" y="7"/>
                    <a:pt x="9" y="6"/>
                    <a:pt x="11" y="5"/>
                  </a:cubicBezTo>
                  <a:cubicBezTo>
                    <a:pt x="10" y="5"/>
                    <a:pt x="9" y="5"/>
                    <a:pt x="9" y="6"/>
                  </a:cubicBezTo>
                  <a:cubicBezTo>
                    <a:pt x="8" y="6"/>
                    <a:pt x="8" y="4"/>
                    <a:pt x="7" y="4"/>
                  </a:cubicBezTo>
                  <a:cubicBezTo>
                    <a:pt x="4" y="5"/>
                    <a:pt x="4" y="6"/>
                    <a:pt x="2" y="7"/>
                  </a:cubicBezTo>
                  <a:cubicBezTo>
                    <a:pt x="1" y="5"/>
                    <a:pt x="1" y="5"/>
                    <a:pt x="1" y="5"/>
                  </a:cubicBezTo>
                  <a:cubicBezTo>
                    <a:pt x="2" y="5"/>
                    <a:pt x="2" y="6"/>
                    <a:pt x="4" y="5"/>
                  </a:cubicBezTo>
                  <a:cubicBezTo>
                    <a:pt x="3" y="3"/>
                    <a:pt x="0" y="5"/>
                    <a:pt x="0" y="3"/>
                  </a:cubicBezTo>
                  <a:cubicBezTo>
                    <a:pt x="5" y="3"/>
                    <a:pt x="9" y="1"/>
                    <a:pt x="12" y="0"/>
                  </a:cubicBezTo>
                  <a:cubicBezTo>
                    <a:pt x="13" y="1"/>
                    <a:pt x="13" y="2"/>
                    <a:pt x="15" y="2"/>
                  </a:cubicBezTo>
                  <a:cubicBezTo>
                    <a:pt x="15" y="2"/>
                    <a:pt x="14" y="3"/>
                    <a:pt x="14" y="3"/>
                  </a:cubicBezTo>
                  <a:cubicBezTo>
                    <a:pt x="15" y="3"/>
                    <a:pt x="16" y="3"/>
                    <a:pt x="17" y="3"/>
                  </a:cubicBezTo>
                  <a:cubicBezTo>
                    <a:pt x="18" y="4"/>
                    <a:pt x="17" y="4"/>
                    <a:pt x="17" y="4"/>
                  </a:cubicBezTo>
                  <a:cubicBezTo>
                    <a:pt x="16" y="4"/>
                    <a:pt x="16" y="4"/>
                    <a:pt x="16" y="5"/>
                  </a:cubicBezTo>
                  <a:cubicBezTo>
                    <a:pt x="15" y="3"/>
                    <a:pt x="11" y="6"/>
                    <a:pt x="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7" name="Freeform 570"/>
            <p:cNvSpPr/>
            <p:nvPr/>
          </p:nvSpPr>
          <p:spPr bwMode="auto">
            <a:xfrm>
              <a:off x="8953" y="3497"/>
              <a:ext cx="25" cy="13"/>
            </a:xfrm>
            <a:custGeom>
              <a:avLst/>
              <a:gdLst>
                <a:gd name="T0" fmla="*/ 2 w 13"/>
                <a:gd name="T1" fmla="*/ 5 h 7"/>
                <a:gd name="T2" fmla="*/ 5 w 13"/>
                <a:gd name="T3" fmla="*/ 3 h 7"/>
                <a:gd name="T4" fmla="*/ 5 w 13"/>
                <a:gd name="T5" fmla="*/ 5 h 7"/>
                <a:gd name="T6" fmla="*/ 2 w 13"/>
                <a:gd name="T7" fmla="*/ 5 h 7"/>
              </a:gdLst>
              <a:ahLst/>
              <a:cxnLst>
                <a:cxn ang="0">
                  <a:pos x="T0" y="T1"/>
                </a:cxn>
                <a:cxn ang="0">
                  <a:pos x="T2" y="T3"/>
                </a:cxn>
                <a:cxn ang="0">
                  <a:pos x="T4" y="T5"/>
                </a:cxn>
                <a:cxn ang="0">
                  <a:pos x="T6" y="T7"/>
                </a:cxn>
              </a:cxnLst>
              <a:rect l="0" t="0" r="r" b="b"/>
              <a:pathLst>
                <a:path w="13" h="7">
                  <a:moveTo>
                    <a:pt x="2" y="5"/>
                  </a:moveTo>
                  <a:cubicBezTo>
                    <a:pt x="0" y="7"/>
                    <a:pt x="4" y="4"/>
                    <a:pt x="5" y="3"/>
                  </a:cubicBezTo>
                  <a:cubicBezTo>
                    <a:pt x="13" y="0"/>
                    <a:pt x="6" y="3"/>
                    <a:pt x="5" y="5"/>
                  </a:cubicBezTo>
                  <a:cubicBezTo>
                    <a:pt x="5" y="5"/>
                    <a:pt x="3"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8" name="Freeform 571"/>
            <p:cNvSpPr/>
            <p:nvPr/>
          </p:nvSpPr>
          <p:spPr bwMode="auto">
            <a:xfrm>
              <a:off x="9014" y="3556"/>
              <a:ext cx="25" cy="12"/>
            </a:xfrm>
            <a:custGeom>
              <a:avLst/>
              <a:gdLst>
                <a:gd name="T0" fmla="*/ 1 w 13"/>
                <a:gd name="T1" fmla="*/ 4 h 6"/>
                <a:gd name="T2" fmla="*/ 5 w 13"/>
                <a:gd name="T3" fmla="*/ 2 h 6"/>
                <a:gd name="T4" fmla="*/ 13 w 13"/>
                <a:gd name="T5" fmla="*/ 1 h 6"/>
                <a:gd name="T6" fmla="*/ 10 w 13"/>
                <a:gd name="T7" fmla="*/ 3 h 6"/>
                <a:gd name="T8" fmla="*/ 2 w 13"/>
                <a:gd name="T9" fmla="*/ 6 h 6"/>
                <a:gd name="T10" fmla="*/ 1 w 13"/>
                <a:gd name="T11" fmla="*/ 4 h 6"/>
              </a:gdLst>
              <a:ahLst/>
              <a:cxnLst>
                <a:cxn ang="0">
                  <a:pos x="T0" y="T1"/>
                </a:cxn>
                <a:cxn ang="0">
                  <a:pos x="T2" y="T3"/>
                </a:cxn>
                <a:cxn ang="0">
                  <a:pos x="T4" y="T5"/>
                </a:cxn>
                <a:cxn ang="0">
                  <a:pos x="T6" y="T7"/>
                </a:cxn>
                <a:cxn ang="0">
                  <a:pos x="T8" y="T9"/>
                </a:cxn>
                <a:cxn ang="0">
                  <a:pos x="T10" y="T11"/>
                </a:cxn>
              </a:cxnLst>
              <a:rect l="0" t="0" r="r" b="b"/>
              <a:pathLst>
                <a:path w="13" h="6">
                  <a:moveTo>
                    <a:pt x="1" y="4"/>
                  </a:moveTo>
                  <a:cubicBezTo>
                    <a:pt x="0" y="5"/>
                    <a:pt x="3" y="3"/>
                    <a:pt x="5" y="2"/>
                  </a:cubicBezTo>
                  <a:cubicBezTo>
                    <a:pt x="4" y="6"/>
                    <a:pt x="11" y="0"/>
                    <a:pt x="13" y="1"/>
                  </a:cubicBezTo>
                  <a:cubicBezTo>
                    <a:pt x="12" y="2"/>
                    <a:pt x="11" y="3"/>
                    <a:pt x="10" y="3"/>
                  </a:cubicBezTo>
                  <a:cubicBezTo>
                    <a:pt x="8" y="2"/>
                    <a:pt x="5" y="6"/>
                    <a:pt x="2" y="6"/>
                  </a:cubicBezTo>
                  <a:cubicBezTo>
                    <a:pt x="2" y="5"/>
                    <a:pt x="4"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9" name="Freeform 572"/>
            <p:cNvSpPr/>
            <p:nvPr/>
          </p:nvSpPr>
          <p:spPr bwMode="auto">
            <a:xfrm>
              <a:off x="9184" y="3660"/>
              <a:ext cx="12" cy="4"/>
            </a:xfrm>
            <a:custGeom>
              <a:avLst/>
              <a:gdLst>
                <a:gd name="T0" fmla="*/ 1 w 6"/>
                <a:gd name="T1" fmla="*/ 2 h 2"/>
                <a:gd name="T2" fmla="*/ 6 w 6"/>
                <a:gd name="T3" fmla="*/ 0 h 2"/>
                <a:gd name="T4" fmla="*/ 4 w 6"/>
                <a:gd name="T5" fmla="*/ 2 h 2"/>
                <a:gd name="T6" fmla="*/ 3 w 6"/>
                <a:gd name="T7" fmla="*/ 1 h 2"/>
                <a:gd name="T8" fmla="*/ 1 w 6"/>
                <a:gd name="T9" fmla="*/ 2 h 2"/>
              </a:gdLst>
              <a:ahLst/>
              <a:cxnLst>
                <a:cxn ang="0">
                  <a:pos x="T0" y="T1"/>
                </a:cxn>
                <a:cxn ang="0">
                  <a:pos x="T2" y="T3"/>
                </a:cxn>
                <a:cxn ang="0">
                  <a:pos x="T4" y="T5"/>
                </a:cxn>
                <a:cxn ang="0">
                  <a:pos x="T6" y="T7"/>
                </a:cxn>
                <a:cxn ang="0">
                  <a:pos x="T8" y="T9"/>
                </a:cxn>
              </a:cxnLst>
              <a:rect l="0" t="0" r="r" b="b"/>
              <a:pathLst>
                <a:path w="6" h="2">
                  <a:moveTo>
                    <a:pt x="1" y="2"/>
                  </a:moveTo>
                  <a:cubicBezTo>
                    <a:pt x="0" y="2"/>
                    <a:pt x="4" y="0"/>
                    <a:pt x="6" y="0"/>
                  </a:cubicBezTo>
                  <a:cubicBezTo>
                    <a:pt x="6" y="1"/>
                    <a:pt x="4" y="1"/>
                    <a:pt x="4" y="2"/>
                  </a:cubicBezTo>
                  <a:cubicBezTo>
                    <a:pt x="3" y="2"/>
                    <a:pt x="3" y="2"/>
                    <a:pt x="3" y="1"/>
                  </a:cubicBezTo>
                  <a:cubicBezTo>
                    <a:pt x="2"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0" name="Freeform 573"/>
            <p:cNvSpPr/>
            <p:nvPr/>
          </p:nvSpPr>
          <p:spPr bwMode="auto">
            <a:xfrm>
              <a:off x="9108" y="3491"/>
              <a:ext cx="34" cy="19"/>
            </a:xfrm>
            <a:custGeom>
              <a:avLst/>
              <a:gdLst>
                <a:gd name="T0" fmla="*/ 17 w 18"/>
                <a:gd name="T1" fmla="*/ 3 h 10"/>
                <a:gd name="T2" fmla="*/ 16 w 18"/>
                <a:gd name="T3" fmla="*/ 5 h 10"/>
                <a:gd name="T4" fmla="*/ 0 w 18"/>
                <a:gd name="T5" fmla="*/ 10 h 10"/>
                <a:gd name="T6" fmla="*/ 9 w 18"/>
                <a:gd name="T7" fmla="*/ 1 h 10"/>
                <a:gd name="T8" fmla="*/ 14 w 18"/>
                <a:gd name="T9" fmla="*/ 0 h 10"/>
                <a:gd name="T10" fmla="*/ 12 w 18"/>
                <a:gd name="T11" fmla="*/ 3 h 10"/>
                <a:gd name="T12" fmla="*/ 15 w 18"/>
                <a:gd name="T13" fmla="*/ 3 h 10"/>
                <a:gd name="T14" fmla="*/ 17 w 18"/>
                <a:gd name="T15" fmla="*/ 1 h 10"/>
                <a:gd name="T16" fmla="*/ 18 w 18"/>
                <a:gd name="T17" fmla="*/ 2 h 10"/>
                <a:gd name="T18" fmla="*/ 17 w 18"/>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
                  <a:moveTo>
                    <a:pt x="17" y="3"/>
                  </a:moveTo>
                  <a:cubicBezTo>
                    <a:pt x="15" y="3"/>
                    <a:pt x="17" y="4"/>
                    <a:pt x="16" y="5"/>
                  </a:cubicBezTo>
                  <a:cubicBezTo>
                    <a:pt x="11" y="6"/>
                    <a:pt x="6" y="8"/>
                    <a:pt x="0" y="10"/>
                  </a:cubicBezTo>
                  <a:cubicBezTo>
                    <a:pt x="1" y="6"/>
                    <a:pt x="11" y="3"/>
                    <a:pt x="9" y="1"/>
                  </a:cubicBezTo>
                  <a:cubicBezTo>
                    <a:pt x="10" y="1"/>
                    <a:pt x="13" y="0"/>
                    <a:pt x="14" y="0"/>
                  </a:cubicBezTo>
                  <a:cubicBezTo>
                    <a:pt x="15" y="1"/>
                    <a:pt x="12" y="2"/>
                    <a:pt x="12" y="3"/>
                  </a:cubicBezTo>
                  <a:cubicBezTo>
                    <a:pt x="13" y="5"/>
                    <a:pt x="15" y="3"/>
                    <a:pt x="15" y="3"/>
                  </a:cubicBezTo>
                  <a:cubicBezTo>
                    <a:pt x="17" y="3"/>
                    <a:pt x="14" y="1"/>
                    <a:pt x="17" y="1"/>
                  </a:cubicBezTo>
                  <a:cubicBezTo>
                    <a:pt x="17" y="2"/>
                    <a:pt x="16" y="3"/>
                    <a:pt x="18" y="2"/>
                  </a:cubicBezTo>
                  <a:cubicBezTo>
                    <a:pt x="18" y="3"/>
                    <a:pt x="18" y="3"/>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1" name="Freeform 574"/>
            <p:cNvSpPr/>
            <p:nvPr/>
          </p:nvSpPr>
          <p:spPr bwMode="auto">
            <a:xfrm>
              <a:off x="9146" y="3501"/>
              <a:ext cx="10" cy="6"/>
            </a:xfrm>
            <a:custGeom>
              <a:avLst/>
              <a:gdLst>
                <a:gd name="T0" fmla="*/ 0 w 5"/>
                <a:gd name="T1" fmla="*/ 3 h 3"/>
                <a:gd name="T2" fmla="*/ 1 w 5"/>
                <a:gd name="T3" fmla="*/ 1 h 3"/>
                <a:gd name="T4" fmla="*/ 4 w 5"/>
                <a:gd name="T5" fmla="*/ 0 h 3"/>
                <a:gd name="T6" fmla="*/ 5 w 5"/>
                <a:gd name="T7" fmla="*/ 1 h 3"/>
                <a:gd name="T8" fmla="*/ 3 w 5"/>
                <a:gd name="T9" fmla="*/ 1 h 3"/>
                <a:gd name="T10" fmla="*/ 0 w 5"/>
                <a:gd name="T11" fmla="*/ 3 h 3"/>
              </a:gdLst>
              <a:ahLst/>
              <a:cxnLst>
                <a:cxn ang="0">
                  <a:pos x="T0" y="T1"/>
                </a:cxn>
                <a:cxn ang="0">
                  <a:pos x="T2" y="T3"/>
                </a:cxn>
                <a:cxn ang="0">
                  <a:pos x="T4" y="T5"/>
                </a:cxn>
                <a:cxn ang="0">
                  <a:pos x="T6" y="T7"/>
                </a:cxn>
                <a:cxn ang="0">
                  <a:pos x="T8" y="T9"/>
                </a:cxn>
                <a:cxn ang="0">
                  <a:pos x="T10" y="T11"/>
                </a:cxn>
              </a:cxnLst>
              <a:rect l="0" t="0" r="r" b="b"/>
              <a:pathLst>
                <a:path w="5" h="3">
                  <a:moveTo>
                    <a:pt x="0" y="3"/>
                  </a:moveTo>
                  <a:cubicBezTo>
                    <a:pt x="0" y="2"/>
                    <a:pt x="1" y="2"/>
                    <a:pt x="1" y="1"/>
                  </a:cubicBezTo>
                  <a:cubicBezTo>
                    <a:pt x="3" y="1"/>
                    <a:pt x="2" y="1"/>
                    <a:pt x="4" y="0"/>
                  </a:cubicBezTo>
                  <a:cubicBezTo>
                    <a:pt x="4" y="1"/>
                    <a:pt x="5" y="0"/>
                    <a:pt x="5" y="1"/>
                  </a:cubicBezTo>
                  <a:cubicBezTo>
                    <a:pt x="5" y="2"/>
                    <a:pt x="4" y="1"/>
                    <a:pt x="3" y="1"/>
                  </a:cubicBezTo>
                  <a:cubicBezTo>
                    <a:pt x="2" y="1"/>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2" name="Freeform 575"/>
            <p:cNvSpPr/>
            <p:nvPr/>
          </p:nvSpPr>
          <p:spPr bwMode="auto">
            <a:xfrm>
              <a:off x="9314" y="3355"/>
              <a:ext cx="69" cy="27"/>
            </a:xfrm>
            <a:custGeom>
              <a:avLst/>
              <a:gdLst>
                <a:gd name="T0" fmla="*/ 0 w 36"/>
                <a:gd name="T1" fmla="*/ 10 h 14"/>
                <a:gd name="T2" fmla="*/ 28 w 36"/>
                <a:gd name="T3" fmla="*/ 0 h 14"/>
                <a:gd name="T4" fmla="*/ 28 w 36"/>
                <a:gd name="T5" fmla="*/ 3 h 14"/>
                <a:gd name="T6" fmla="*/ 36 w 36"/>
                <a:gd name="T7" fmla="*/ 5 h 14"/>
                <a:gd name="T8" fmla="*/ 30 w 36"/>
                <a:gd name="T9" fmla="*/ 7 h 14"/>
                <a:gd name="T10" fmla="*/ 32 w 36"/>
                <a:gd name="T11" fmla="*/ 8 h 14"/>
                <a:gd name="T12" fmla="*/ 0 w 36"/>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36" h="14">
                  <a:moveTo>
                    <a:pt x="0" y="10"/>
                  </a:moveTo>
                  <a:cubicBezTo>
                    <a:pt x="2" y="2"/>
                    <a:pt x="19" y="1"/>
                    <a:pt x="28" y="0"/>
                  </a:cubicBezTo>
                  <a:cubicBezTo>
                    <a:pt x="29" y="1"/>
                    <a:pt x="28" y="2"/>
                    <a:pt x="28" y="3"/>
                  </a:cubicBezTo>
                  <a:cubicBezTo>
                    <a:pt x="31" y="3"/>
                    <a:pt x="33" y="4"/>
                    <a:pt x="36" y="5"/>
                  </a:cubicBezTo>
                  <a:cubicBezTo>
                    <a:pt x="33" y="6"/>
                    <a:pt x="31" y="5"/>
                    <a:pt x="30" y="7"/>
                  </a:cubicBezTo>
                  <a:cubicBezTo>
                    <a:pt x="30" y="8"/>
                    <a:pt x="32" y="7"/>
                    <a:pt x="32" y="8"/>
                  </a:cubicBezTo>
                  <a:cubicBezTo>
                    <a:pt x="22" y="8"/>
                    <a:pt x="8" y="14"/>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3" name="Freeform 576"/>
            <p:cNvSpPr/>
            <p:nvPr/>
          </p:nvSpPr>
          <p:spPr bwMode="auto">
            <a:xfrm>
              <a:off x="9379" y="3363"/>
              <a:ext cx="19" cy="10"/>
            </a:xfrm>
            <a:custGeom>
              <a:avLst/>
              <a:gdLst>
                <a:gd name="T0" fmla="*/ 6 w 10"/>
                <a:gd name="T1" fmla="*/ 1 h 5"/>
                <a:gd name="T2" fmla="*/ 4 w 10"/>
                <a:gd name="T3" fmla="*/ 4 h 5"/>
                <a:gd name="T4" fmla="*/ 0 w 10"/>
                <a:gd name="T5" fmla="*/ 3 h 5"/>
                <a:gd name="T6" fmla="*/ 5 w 10"/>
                <a:gd name="T7" fmla="*/ 0 h 5"/>
                <a:gd name="T8" fmla="*/ 10 w 10"/>
                <a:gd name="T9" fmla="*/ 3 h 5"/>
                <a:gd name="T10" fmla="*/ 6 w 10"/>
                <a:gd name="T11" fmla="*/ 5 h 5"/>
                <a:gd name="T12" fmla="*/ 6 w 10"/>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6" y="1"/>
                  </a:moveTo>
                  <a:cubicBezTo>
                    <a:pt x="4" y="2"/>
                    <a:pt x="5" y="3"/>
                    <a:pt x="4" y="4"/>
                  </a:cubicBezTo>
                  <a:cubicBezTo>
                    <a:pt x="2" y="4"/>
                    <a:pt x="1" y="4"/>
                    <a:pt x="0" y="3"/>
                  </a:cubicBezTo>
                  <a:cubicBezTo>
                    <a:pt x="2" y="2"/>
                    <a:pt x="4" y="1"/>
                    <a:pt x="5" y="0"/>
                  </a:cubicBezTo>
                  <a:cubicBezTo>
                    <a:pt x="7" y="1"/>
                    <a:pt x="9" y="1"/>
                    <a:pt x="10" y="3"/>
                  </a:cubicBezTo>
                  <a:cubicBezTo>
                    <a:pt x="8" y="5"/>
                    <a:pt x="8" y="4"/>
                    <a:pt x="6" y="5"/>
                  </a:cubicBezTo>
                  <a:cubicBezTo>
                    <a:pt x="7" y="4"/>
                    <a:pt x="8"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4" name="Freeform 577"/>
            <p:cNvSpPr/>
            <p:nvPr/>
          </p:nvSpPr>
          <p:spPr bwMode="auto">
            <a:xfrm>
              <a:off x="6779" y="4682"/>
              <a:ext cx="17" cy="19"/>
            </a:xfrm>
            <a:custGeom>
              <a:avLst/>
              <a:gdLst>
                <a:gd name="T0" fmla="*/ 0 w 9"/>
                <a:gd name="T1" fmla="*/ 6 h 10"/>
                <a:gd name="T2" fmla="*/ 1 w 9"/>
                <a:gd name="T3" fmla="*/ 4 h 10"/>
                <a:gd name="T4" fmla="*/ 6 w 9"/>
                <a:gd name="T5" fmla="*/ 1 h 10"/>
                <a:gd name="T6" fmla="*/ 7 w 9"/>
                <a:gd name="T7" fmla="*/ 3 h 10"/>
                <a:gd name="T8" fmla="*/ 2 w 9"/>
                <a:gd name="T9" fmla="*/ 6 h 10"/>
                <a:gd name="T10" fmla="*/ 5 w 9"/>
                <a:gd name="T11" fmla="*/ 7 h 10"/>
                <a:gd name="T12" fmla="*/ 0 w 9"/>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6"/>
                  </a:moveTo>
                  <a:cubicBezTo>
                    <a:pt x="0" y="6"/>
                    <a:pt x="1" y="5"/>
                    <a:pt x="1" y="4"/>
                  </a:cubicBezTo>
                  <a:cubicBezTo>
                    <a:pt x="2" y="3"/>
                    <a:pt x="6" y="3"/>
                    <a:pt x="6" y="1"/>
                  </a:cubicBezTo>
                  <a:cubicBezTo>
                    <a:pt x="9" y="0"/>
                    <a:pt x="8" y="3"/>
                    <a:pt x="7" y="3"/>
                  </a:cubicBezTo>
                  <a:cubicBezTo>
                    <a:pt x="5" y="5"/>
                    <a:pt x="4" y="4"/>
                    <a:pt x="2" y="6"/>
                  </a:cubicBezTo>
                  <a:cubicBezTo>
                    <a:pt x="3" y="7"/>
                    <a:pt x="5" y="5"/>
                    <a:pt x="5" y="7"/>
                  </a:cubicBezTo>
                  <a:cubicBezTo>
                    <a:pt x="1" y="10"/>
                    <a:pt x="3"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5" name="Freeform 578"/>
            <p:cNvSpPr/>
            <p:nvPr/>
          </p:nvSpPr>
          <p:spPr bwMode="auto">
            <a:xfrm>
              <a:off x="7171" y="4682"/>
              <a:ext cx="164" cy="63"/>
            </a:xfrm>
            <a:custGeom>
              <a:avLst/>
              <a:gdLst>
                <a:gd name="T0" fmla="*/ 0 w 86"/>
                <a:gd name="T1" fmla="*/ 32 h 33"/>
                <a:gd name="T2" fmla="*/ 5 w 86"/>
                <a:gd name="T3" fmla="*/ 27 h 33"/>
                <a:gd name="T4" fmla="*/ 35 w 86"/>
                <a:gd name="T5" fmla="*/ 17 h 33"/>
                <a:gd name="T6" fmla="*/ 36 w 86"/>
                <a:gd name="T7" fmla="*/ 15 h 33"/>
                <a:gd name="T8" fmla="*/ 43 w 86"/>
                <a:gd name="T9" fmla="*/ 13 h 33"/>
                <a:gd name="T10" fmla="*/ 57 w 86"/>
                <a:gd name="T11" fmla="*/ 8 h 33"/>
                <a:gd name="T12" fmla="*/ 77 w 86"/>
                <a:gd name="T13" fmla="*/ 3 h 33"/>
                <a:gd name="T14" fmla="*/ 83 w 86"/>
                <a:gd name="T15" fmla="*/ 3 h 33"/>
                <a:gd name="T16" fmla="*/ 85 w 86"/>
                <a:gd name="T17" fmla="*/ 1 h 33"/>
                <a:gd name="T18" fmla="*/ 83 w 86"/>
                <a:gd name="T19" fmla="*/ 4 h 33"/>
                <a:gd name="T20" fmla="*/ 81 w 86"/>
                <a:gd name="T21" fmla="*/ 5 h 33"/>
                <a:gd name="T22" fmla="*/ 80 w 86"/>
                <a:gd name="T23" fmla="*/ 3 h 33"/>
                <a:gd name="T24" fmla="*/ 78 w 86"/>
                <a:gd name="T25" fmla="*/ 5 h 33"/>
                <a:gd name="T26" fmla="*/ 77 w 86"/>
                <a:gd name="T27" fmla="*/ 5 h 33"/>
                <a:gd name="T28" fmla="*/ 75 w 86"/>
                <a:gd name="T29" fmla="*/ 8 h 33"/>
                <a:gd name="T30" fmla="*/ 57 w 86"/>
                <a:gd name="T31" fmla="*/ 14 h 33"/>
                <a:gd name="T32" fmla="*/ 50 w 86"/>
                <a:gd name="T33" fmla="*/ 16 h 33"/>
                <a:gd name="T34" fmla="*/ 42 w 86"/>
                <a:gd name="T35" fmla="*/ 21 h 33"/>
                <a:gd name="T36" fmla="*/ 40 w 86"/>
                <a:gd name="T37" fmla="*/ 20 h 33"/>
                <a:gd name="T38" fmla="*/ 8 w 86"/>
                <a:gd name="T39" fmla="*/ 33 h 33"/>
                <a:gd name="T40" fmla="*/ 10 w 86"/>
                <a:gd name="T41" fmla="*/ 30 h 33"/>
                <a:gd name="T42" fmla="*/ 7 w 86"/>
                <a:gd name="T43" fmla="*/ 29 h 33"/>
                <a:gd name="T44" fmla="*/ 7 w 86"/>
                <a:gd name="T45" fmla="*/ 30 h 33"/>
                <a:gd name="T46" fmla="*/ 0 w 86"/>
                <a:gd name="T4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33">
                  <a:moveTo>
                    <a:pt x="0" y="32"/>
                  </a:moveTo>
                  <a:cubicBezTo>
                    <a:pt x="0" y="30"/>
                    <a:pt x="6" y="30"/>
                    <a:pt x="5" y="27"/>
                  </a:cubicBezTo>
                  <a:cubicBezTo>
                    <a:pt x="16" y="25"/>
                    <a:pt x="24" y="19"/>
                    <a:pt x="35" y="17"/>
                  </a:cubicBezTo>
                  <a:cubicBezTo>
                    <a:pt x="36" y="16"/>
                    <a:pt x="36" y="16"/>
                    <a:pt x="36" y="15"/>
                  </a:cubicBezTo>
                  <a:cubicBezTo>
                    <a:pt x="38" y="15"/>
                    <a:pt x="41" y="12"/>
                    <a:pt x="43" y="13"/>
                  </a:cubicBezTo>
                  <a:cubicBezTo>
                    <a:pt x="46" y="9"/>
                    <a:pt x="53" y="9"/>
                    <a:pt x="57" y="8"/>
                  </a:cubicBezTo>
                  <a:cubicBezTo>
                    <a:pt x="64" y="3"/>
                    <a:pt x="72" y="2"/>
                    <a:pt x="77" y="3"/>
                  </a:cubicBezTo>
                  <a:cubicBezTo>
                    <a:pt x="78" y="0"/>
                    <a:pt x="82" y="1"/>
                    <a:pt x="83" y="3"/>
                  </a:cubicBezTo>
                  <a:cubicBezTo>
                    <a:pt x="84" y="2"/>
                    <a:pt x="83" y="1"/>
                    <a:pt x="85" y="1"/>
                  </a:cubicBezTo>
                  <a:cubicBezTo>
                    <a:pt x="86" y="1"/>
                    <a:pt x="85" y="3"/>
                    <a:pt x="83" y="4"/>
                  </a:cubicBezTo>
                  <a:cubicBezTo>
                    <a:pt x="82" y="2"/>
                    <a:pt x="83" y="5"/>
                    <a:pt x="81" y="5"/>
                  </a:cubicBezTo>
                  <a:cubicBezTo>
                    <a:pt x="80" y="5"/>
                    <a:pt x="81" y="4"/>
                    <a:pt x="80" y="3"/>
                  </a:cubicBezTo>
                  <a:cubicBezTo>
                    <a:pt x="80" y="4"/>
                    <a:pt x="79" y="4"/>
                    <a:pt x="78" y="5"/>
                  </a:cubicBezTo>
                  <a:cubicBezTo>
                    <a:pt x="80" y="6"/>
                    <a:pt x="78" y="7"/>
                    <a:pt x="77" y="5"/>
                  </a:cubicBezTo>
                  <a:cubicBezTo>
                    <a:pt x="77" y="6"/>
                    <a:pt x="76" y="7"/>
                    <a:pt x="75" y="8"/>
                  </a:cubicBezTo>
                  <a:cubicBezTo>
                    <a:pt x="69" y="9"/>
                    <a:pt x="63" y="14"/>
                    <a:pt x="57" y="14"/>
                  </a:cubicBezTo>
                  <a:cubicBezTo>
                    <a:pt x="56" y="15"/>
                    <a:pt x="51" y="18"/>
                    <a:pt x="50" y="16"/>
                  </a:cubicBezTo>
                  <a:cubicBezTo>
                    <a:pt x="49" y="19"/>
                    <a:pt x="43" y="18"/>
                    <a:pt x="42" y="21"/>
                  </a:cubicBezTo>
                  <a:cubicBezTo>
                    <a:pt x="41" y="21"/>
                    <a:pt x="40" y="21"/>
                    <a:pt x="40" y="20"/>
                  </a:cubicBezTo>
                  <a:cubicBezTo>
                    <a:pt x="31" y="29"/>
                    <a:pt x="18" y="23"/>
                    <a:pt x="8" y="33"/>
                  </a:cubicBezTo>
                  <a:cubicBezTo>
                    <a:pt x="7" y="31"/>
                    <a:pt x="11" y="31"/>
                    <a:pt x="10" y="30"/>
                  </a:cubicBezTo>
                  <a:cubicBezTo>
                    <a:pt x="9" y="28"/>
                    <a:pt x="8" y="29"/>
                    <a:pt x="7" y="29"/>
                  </a:cubicBezTo>
                  <a:cubicBezTo>
                    <a:pt x="6" y="29"/>
                    <a:pt x="7" y="30"/>
                    <a:pt x="7" y="30"/>
                  </a:cubicBezTo>
                  <a:cubicBezTo>
                    <a:pt x="4" y="31"/>
                    <a:pt x="3" y="31"/>
                    <a:pt x="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6" name="Freeform 579"/>
            <p:cNvSpPr/>
            <p:nvPr/>
          </p:nvSpPr>
          <p:spPr bwMode="auto">
            <a:xfrm>
              <a:off x="7196" y="4326"/>
              <a:ext cx="21" cy="13"/>
            </a:xfrm>
            <a:custGeom>
              <a:avLst/>
              <a:gdLst>
                <a:gd name="T0" fmla="*/ 0 w 11"/>
                <a:gd name="T1" fmla="*/ 5 h 7"/>
                <a:gd name="T2" fmla="*/ 11 w 11"/>
                <a:gd name="T3" fmla="*/ 0 h 7"/>
                <a:gd name="T4" fmla="*/ 6 w 11"/>
                <a:gd name="T5" fmla="*/ 4 h 7"/>
                <a:gd name="T6" fmla="*/ 4 w 11"/>
                <a:gd name="T7" fmla="*/ 3 h 7"/>
                <a:gd name="T8" fmla="*/ 4 w 11"/>
                <a:gd name="T9" fmla="*/ 6 h 7"/>
                <a:gd name="T10" fmla="*/ 1 w 11"/>
                <a:gd name="T11" fmla="*/ 7 h 7"/>
                <a:gd name="T12" fmla="*/ 0 w 11"/>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0" y="5"/>
                  </a:moveTo>
                  <a:cubicBezTo>
                    <a:pt x="3" y="2"/>
                    <a:pt x="7" y="2"/>
                    <a:pt x="11" y="0"/>
                  </a:cubicBezTo>
                  <a:cubicBezTo>
                    <a:pt x="11" y="1"/>
                    <a:pt x="8" y="3"/>
                    <a:pt x="6" y="4"/>
                  </a:cubicBezTo>
                  <a:cubicBezTo>
                    <a:pt x="6" y="3"/>
                    <a:pt x="5" y="3"/>
                    <a:pt x="4" y="3"/>
                  </a:cubicBezTo>
                  <a:cubicBezTo>
                    <a:pt x="3" y="5"/>
                    <a:pt x="5" y="4"/>
                    <a:pt x="4" y="6"/>
                  </a:cubicBezTo>
                  <a:cubicBezTo>
                    <a:pt x="1" y="7"/>
                    <a:pt x="1" y="7"/>
                    <a:pt x="1" y="7"/>
                  </a:cubicBezTo>
                  <a:cubicBezTo>
                    <a:pt x="1" y="6"/>
                    <a:pt x="1" y="6"/>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7" name="Freeform 580"/>
            <p:cNvSpPr/>
            <p:nvPr/>
          </p:nvSpPr>
          <p:spPr bwMode="auto">
            <a:xfrm>
              <a:off x="7259" y="4362"/>
              <a:ext cx="13" cy="6"/>
            </a:xfrm>
            <a:custGeom>
              <a:avLst/>
              <a:gdLst>
                <a:gd name="T0" fmla="*/ 0 w 7"/>
                <a:gd name="T1" fmla="*/ 3 h 3"/>
                <a:gd name="T2" fmla="*/ 1 w 7"/>
                <a:gd name="T3" fmla="*/ 2 h 3"/>
                <a:gd name="T4" fmla="*/ 1 w 7"/>
                <a:gd name="T5" fmla="*/ 2 h 3"/>
                <a:gd name="T6" fmla="*/ 4 w 7"/>
                <a:gd name="T7" fmla="*/ 0 h 3"/>
                <a:gd name="T8" fmla="*/ 7 w 7"/>
                <a:gd name="T9" fmla="*/ 2 h 3"/>
                <a:gd name="T10" fmla="*/ 0 w 7"/>
                <a:gd name="T11" fmla="*/ 3 h 3"/>
              </a:gdLst>
              <a:ahLst/>
              <a:cxnLst>
                <a:cxn ang="0">
                  <a:pos x="T0" y="T1"/>
                </a:cxn>
                <a:cxn ang="0">
                  <a:pos x="T2" y="T3"/>
                </a:cxn>
                <a:cxn ang="0">
                  <a:pos x="T4" y="T5"/>
                </a:cxn>
                <a:cxn ang="0">
                  <a:pos x="T6" y="T7"/>
                </a:cxn>
                <a:cxn ang="0">
                  <a:pos x="T8" y="T9"/>
                </a:cxn>
                <a:cxn ang="0">
                  <a:pos x="T10" y="T11"/>
                </a:cxn>
              </a:cxnLst>
              <a:rect l="0" t="0" r="r" b="b"/>
              <a:pathLst>
                <a:path w="7" h="3">
                  <a:moveTo>
                    <a:pt x="0" y="3"/>
                  </a:moveTo>
                  <a:cubicBezTo>
                    <a:pt x="0" y="3"/>
                    <a:pt x="0" y="3"/>
                    <a:pt x="1" y="2"/>
                  </a:cubicBezTo>
                  <a:cubicBezTo>
                    <a:pt x="2" y="2"/>
                    <a:pt x="1" y="2"/>
                    <a:pt x="1" y="2"/>
                  </a:cubicBezTo>
                  <a:cubicBezTo>
                    <a:pt x="0" y="1"/>
                    <a:pt x="3" y="1"/>
                    <a:pt x="4" y="0"/>
                  </a:cubicBezTo>
                  <a:cubicBezTo>
                    <a:pt x="5" y="0"/>
                    <a:pt x="7" y="0"/>
                    <a:pt x="7" y="2"/>
                  </a:cubicBezTo>
                  <a:cubicBezTo>
                    <a:pt x="3" y="3"/>
                    <a:pt x="4"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8" name="Freeform 581"/>
            <p:cNvSpPr/>
            <p:nvPr/>
          </p:nvSpPr>
          <p:spPr bwMode="auto">
            <a:xfrm>
              <a:off x="7299" y="4322"/>
              <a:ext cx="32" cy="25"/>
            </a:xfrm>
            <a:custGeom>
              <a:avLst/>
              <a:gdLst>
                <a:gd name="T0" fmla="*/ 3 w 17"/>
                <a:gd name="T1" fmla="*/ 12 h 13"/>
                <a:gd name="T2" fmla="*/ 0 w 17"/>
                <a:gd name="T3" fmla="*/ 8 h 13"/>
                <a:gd name="T4" fmla="*/ 9 w 17"/>
                <a:gd name="T5" fmla="*/ 4 h 13"/>
                <a:gd name="T6" fmla="*/ 7 w 17"/>
                <a:gd name="T7" fmla="*/ 7 h 13"/>
                <a:gd name="T8" fmla="*/ 9 w 17"/>
                <a:gd name="T9" fmla="*/ 7 h 13"/>
                <a:gd name="T10" fmla="*/ 15 w 17"/>
                <a:gd name="T11" fmla="*/ 3 h 13"/>
                <a:gd name="T12" fmla="*/ 17 w 17"/>
                <a:gd name="T13" fmla="*/ 0 h 13"/>
                <a:gd name="T14" fmla="*/ 15 w 17"/>
                <a:gd name="T15" fmla="*/ 6 h 13"/>
                <a:gd name="T16" fmla="*/ 12 w 17"/>
                <a:gd name="T17" fmla="*/ 5 h 13"/>
                <a:gd name="T18" fmla="*/ 12 w 17"/>
                <a:gd name="T19" fmla="*/ 7 h 13"/>
                <a:gd name="T20" fmla="*/ 8 w 17"/>
                <a:gd name="T21" fmla="*/ 10 h 13"/>
                <a:gd name="T22" fmla="*/ 3 w 17"/>
                <a:gd name="T2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3">
                  <a:moveTo>
                    <a:pt x="3" y="12"/>
                  </a:moveTo>
                  <a:cubicBezTo>
                    <a:pt x="0" y="11"/>
                    <a:pt x="4" y="8"/>
                    <a:pt x="0" y="8"/>
                  </a:cubicBezTo>
                  <a:cubicBezTo>
                    <a:pt x="4" y="7"/>
                    <a:pt x="5" y="7"/>
                    <a:pt x="9" y="4"/>
                  </a:cubicBezTo>
                  <a:cubicBezTo>
                    <a:pt x="11" y="5"/>
                    <a:pt x="7" y="6"/>
                    <a:pt x="7" y="7"/>
                  </a:cubicBezTo>
                  <a:cubicBezTo>
                    <a:pt x="8" y="7"/>
                    <a:pt x="8" y="7"/>
                    <a:pt x="9" y="7"/>
                  </a:cubicBezTo>
                  <a:cubicBezTo>
                    <a:pt x="10" y="5"/>
                    <a:pt x="12" y="2"/>
                    <a:pt x="15" y="3"/>
                  </a:cubicBezTo>
                  <a:cubicBezTo>
                    <a:pt x="16" y="2"/>
                    <a:pt x="14" y="1"/>
                    <a:pt x="17" y="0"/>
                  </a:cubicBezTo>
                  <a:cubicBezTo>
                    <a:pt x="17" y="2"/>
                    <a:pt x="16" y="4"/>
                    <a:pt x="15" y="6"/>
                  </a:cubicBezTo>
                  <a:cubicBezTo>
                    <a:pt x="15" y="4"/>
                    <a:pt x="14" y="3"/>
                    <a:pt x="12" y="5"/>
                  </a:cubicBezTo>
                  <a:cubicBezTo>
                    <a:pt x="10" y="6"/>
                    <a:pt x="13" y="6"/>
                    <a:pt x="12" y="7"/>
                  </a:cubicBezTo>
                  <a:cubicBezTo>
                    <a:pt x="9" y="7"/>
                    <a:pt x="6" y="10"/>
                    <a:pt x="8" y="10"/>
                  </a:cubicBezTo>
                  <a:cubicBezTo>
                    <a:pt x="7" y="13"/>
                    <a:pt x="3" y="10"/>
                    <a:pt x="3"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9" name="Freeform 582"/>
            <p:cNvSpPr/>
            <p:nvPr/>
          </p:nvSpPr>
          <p:spPr bwMode="auto">
            <a:xfrm>
              <a:off x="7274" y="4303"/>
              <a:ext cx="46" cy="27"/>
            </a:xfrm>
            <a:custGeom>
              <a:avLst/>
              <a:gdLst>
                <a:gd name="T0" fmla="*/ 0 w 24"/>
                <a:gd name="T1" fmla="*/ 14 h 14"/>
                <a:gd name="T2" fmla="*/ 11 w 24"/>
                <a:gd name="T3" fmla="*/ 8 h 14"/>
                <a:gd name="T4" fmla="*/ 9 w 24"/>
                <a:gd name="T5" fmla="*/ 7 h 14"/>
                <a:gd name="T6" fmla="*/ 24 w 24"/>
                <a:gd name="T7" fmla="*/ 2 h 14"/>
                <a:gd name="T8" fmla="*/ 22 w 24"/>
                <a:gd name="T9" fmla="*/ 2 h 14"/>
                <a:gd name="T10" fmla="*/ 16 w 24"/>
                <a:gd name="T11" fmla="*/ 8 h 14"/>
                <a:gd name="T12" fmla="*/ 16 w 24"/>
                <a:gd name="T13" fmla="*/ 6 h 14"/>
                <a:gd name="T14" fmla="*/ 12 w 24"/>
                <a:gd name="T15" fmla="*/ 8 h 14"/>
                <a:gd name="T16" fmla="*/ 0 w 24"/>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4">
                  <a:moveTo>
                    <a:pt x="0" y="14"/>
                  </a:moveTo>
                  <a:cubicBezTo>
                    <a:pt x="4" y="13"/>
                    <a:pt x="7" y="8"/>
                    <a:pt x="11" y="8"/>
                  </a:cubicBezTo>
                  <a:cubicBezTo>
                    <a:pt x="12" y="7"/>
                    <a:pt x="10" y="7"/>
                    <a:pt x="9" y="7"/>
                  </a:cubicBezTo>
                  <a:cubicBezTo>
                    <a:pt x="14" y="5"/>
                    <a:pt x="21" y="0"/>
                    <a:pt x="24" y="2"/>
                  </a:cubicBezTo>
                  <a:cubicBezTo>
                    <a:pt x="23" y="3"/>
                    <a:pt x="22" y="2"/>
                    <a:pt x="22" y="2"/>
                  </a:cubicBezTo>
                  <a:cubicBezTo>
                    <a:pt x="22" y="4"/>
                    <a:pt x="18" y="6"/>
                    <a:pt x="16" y="8"/>
                  </a:cubicBezTo>
                  <a:cubicBezTo>
                    <a:pt x="17" y="8"/>
                    <a:pt x="16" y="7"/>
                    <a:pt x="16" y="6"/>
                  </a:cubicBezTo>
                  <a:cubicBezTo>
                    <a:pt x="14" y="8"/>
                    <a:pt x="13" y="9"/>
                    <a:pt x="12" y="8"/>
                  </a:cubicBezTo>
                  <a:cubicBezTo>
                    <a:pt x="10" y="10"/>
                    <a:pt x="4" y="12"/>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0" name="Freeform 583"/>
            <p:cNvSpPr/>
            <p:nvPr/>
          </p:nvSpPr>
          <p:spPr bwMode="auto">
            <a:xfrm>
              <a:off x="8519" y="4224"/>
              <a:ext cx="38" cy="42"/>
            </a:xfrm>
            <a:custGeom>
              <a:avLst/>
              <a:gdLst>
                <a:gd name="T0" fmla="*/ 7 w 20"/>
                <a:gd name="T1" fmla="*/ 12 h 22"/>
                <a:gd name="T2" fmla="*/ 8 w 20"/>
                <a:gd name="T3" fmla="*/ 11 h 22"/>
                <a:gd name="T4" fmla="*/ 6 w 20"/>
                <a:gd name="T5" fmla="*/ 9 h 22"/>
                <a:gd name="T6" fmla="*/ 8 w 20"/>
                <a:gd name="T7" fmla="*/ 10 h 22"/>
                <a:gd name="T8" fmla="*/ 15 w 20"/>
                <a:gd name="T9" fmla="*/ 5 h 22"/>
                <a:gd name="T10" fmla="*/ 12 w 20"/>
                <a:gd name="T11" fmla="*/ 4 h 22"/>
                <a:gd name="T12" fmla="*/ 20 w 20"/>
                <a:gd name="T13" fmla="*/ 4 h 22"/>
                <a:gd name="T14" fmla="*/ 19 w 20"/>
                <a:gd name="T15" fmla="*/ 7 h 22"/>
                <a:gd name="T16" fmla="*/ 13 w 20"/>
                <a:gd name="T17" fmla="*/ 11 h 22"/>
                <a:gd name="T18" fmla="*/ 19 w 20"/>
                <a:gd name="T19" fmla="*/ 10 h 22"/>
                <a:gd name="T20" fmla="*/ 9 w 20"/>
                <a:gd name="T21" fmla="*/ 18 h 22"/>
                <a:gd name="T22" fmla="*/ 7 w 20"/>
                <a:gd name="T23" fmla="*/ 22 h 22"/>
                <a:gd name="T24" fmla="*/ 8 w 20"/>
                <a:gd name="T25" fmla="*/ 18 h 22"/>
                <a:gd name="T26" fmla="*/ 0 w 20"/>
                <a:gd name="T27" fmla="*/ 19 h 22"/>
                <a:gd name="T28" fmla="*/ 7 w 20"/>
                <a:gd name="T2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2">
                  <a:moveTo>
                    <a:pt x="7" y="12"/>
                  </a:moveTo>
                  <a:cubicBezTo>
                    <a:pt x="6" y="13"/>
                    <a:pt x="4" y="11"/>
                    <a:pt x="8" y="11"/>
                  </a:cubicBezTo>
                  <a:cubicBezTo>
                    <a:pt x="7" y="10"/>
                    <a:pt x="6" y="10"/>
                    <a:pt x="6" y="9"/>
                  </a:cubicBezTo>
                  <a:cubicBezTo>
                    <a:pt x="9" y="8"/>
                    <a:pt x="7" y="9"/>
                    <a:pt x="8" y="10"/>
                  </a:cubicBezTo>
                  <a:cubicBezTo>
                    <a:pt x="10" y="6"/>
                    <a:pt x="14" y="8"/>
                    <a:pt x="15" y="5"/>
                  </a:cubicBezTo>
                  <a:cubicBezTo>
                    <a:pt x="14" y="4"/>
                    <a:pt x="13" y="4"/>
                    <a:pt x="12" y="4"/>
                  </a:cubicBezTo>
                  <a:cubicBezTo>
                    <a:pt x="16" y="0"/>
                    <a:pt x="17" y="4"/>
                    <a:pt x="20" y="4"/>
                  </a:cubicBezTo>
                  <a:cubicBezTo>
                    <a:pt x="16" y="6"/>
                    <a:pt x="18" y="8"/>
                    <a:pt x="19" y="7"/>
                  </a:cubicBezTo>
                  <a:cubicBezTo>
                    <a:pt x="18" y="9"/>
                    <a:pt x="12" y="9"/>
                    <a:pt x="13" y="11"/>
                  </a:cubicBezTo>
                  <a:cubicBezTo>
                    <a:pt x="14" y="12"/>
                    <a:pt x="16" y="11"/>
                    <a:pt x="19" y="10"/>
                  </a:cubicBezTo>
                  <a:cubicBezTo>
                    <a:pt x="15" y="13"/>
                    <a:pt x="17" y="15"/>
                    <a:pt x="9" y="18"/>
                  </a:cubicBezTo>
                  <a:cubicBezTo>
                    <a:pt x="14" y="16"/>
                    <a:pt x="8" y="20"/>
                    <a:pt x="7" y="22"/>
                  </a:cubicBezTo>
                  <a:cubicBezTo>
                    <a:pt x="4" y="22"/>
                    <a:pt x="9" y="19"/>
                    <a:pt x="8" y="18"/>
                  </a:cubicBezTo>
                  <a:cubicBezTo>
                    <a:pt x="3" y="20"/>
                    <a:pt x="3" y="19"/>
                    <a:pt x="0" y="19"/>
                  </a:cubicBezTo>
                  <a:cubicBezTo>
                    <a:pt x="2" y="16"/>
                    <a:pt x="5" y="15"/>
                    <a:pt x="7"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1" name="Freeform 584"/>
            <p:cNvSpPr/>
            <p:nvPr/>
          </p:nvSpPr>
          <p:spPr bwMode="auto">
            <a:xfrm>
              <a:off x="8632" y="4131"/>
              <a:ext cx="7" cy="7"/>
            </a:xfrm>
            <a:custGeom>
              <a:avLst/>
              <a:gdLst>
                <a:gd name="T0" fmla="*/ 1 w 4"/>
                <a:gd name="T1" fmla="*/ 4 h 4"/>
                <a:gd name="T2" fmla="*/ 0 w 4"/>
                <a:gd name="T3" fmla="*/ 2 h 4"/>
                <a:gd name="T4" fmla="*/ 4 w 4"/>
                <a:gd name="T5" fmla="*/ 0 h 4"/>
                <a:gd name="T6" fmla="*/ 1 w 4"/>
                <a:gd name="T7" fmla="*/ 4 h 4"/>
              </a:gdLst>
              <a:ahLst/>
              <a:cxnLst>
                <a:cxn ang="0">
                  <a:pos x="T0" y="T1"/>
                </a:cxn>
                <a:cxn ang="0">
                  <a:pos x="T2" y="T3"/>
                </a:cxn>
                <a:cxn ang="0">
                  <a:pos x="T4" y="T5"/>
                </a:cxn>
                <a:cxn ang="0">
                  <a:pos x="T6" y="T7"/>
                </a:cxn>
              </a:cxnLst>
              <a:rect l="0" t="0" r="r" b="b"/>
              <a:pathLst>
                <a:path w="4" h="4">
                  <a:moveTo>
                    <a:pt x="1" y="4"/>
                  </a:moveTo>
                  <a:cubicBezTo>
                    <a:pt x="0" y="2"/>
                    <a:pt x="0" y="2"/>
                    <a:pt x="0" y="2"/>
                  </a:cubicBezTo>
                  <a:cubicBezTo>
                    <a:pt x="4" y="0"/>
                    <a:pt x="4" y="0"/>
                    <a:pt x="4" y="0"/>
                  </a:cubicBezTo>
                  <a:cubicBezTo>
                    <a:pt x="4" y="2"/>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2" name="Freeform 585"/>
            <p:cNvSpPr/>
            <p:nvPr/>
          </p:nvSpPr>
          <p:spPr bwMode="auto">
            <a:xfrm>
              <a:off x="9110" y="3618"/>
              <a:ext cx="61" cy="38"/>
            </a:xfrm>
            <a:custGeom>
              <a:avLst/>
              <a:gdLst>
                <a:gd name="T0" fmla="*/ 32 w 32"/>
                <a:gd name="T1" fmla="*/ 2 h 20"/>
                <a:gd name="T2" fmla="*/ 27 w 32"/>
                <a:gd name="T3" fmla="*/ 5 h 20"/>
                <a:gd name="T4" fmla="*/ 30 w 32"/>
                <a:gd name="T5" fmla="*/ 5 h 20"/>
                <a:gd name="T6" fmla="*/ 0 w 32"/>
                <a:gd name="T7" fmla="*/ 20 h 20"/>
                <a:gd name="T8" fmla="*/ 9 w 32"/>
                <a:gd name="T9" fmla="*/ 12 h 20"/>
                <a:gd name="T10" fmla="*/ 11 w 32"/>
                <a:gd name="T11" fmla="*/ 13 h 20"/>
                <a:gd name="T12" fmla="*/ 16 w 32"/>
                <a:gd name="T13" fmla="*/ 8 h 20"/>
                <a:gd name="T14" fmla="*/ 23 w 32"/>
                <a:gd name="T15" fmla="*/ 6 h 20"/>
                <a:gd name="T16" fmla="*/ 32 w 32"/>
                <a:gd name="T1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0">
                  <a:moveTo>
                    <a:pt x="32" y="2"/>
                  </a:moveTo>
                  <a:cubicBezTo>
                    <a:pt x="28" y="3"/>
                    <a:pt x="32" y="3"/>
                    <a:pt x="27" y="5"/>
                  </a:cubicBezTo>
                  <a:cubicBezTo>
                    <a:pt x="27" y="6"/>
                    <a:pt x="30" y="3"/>
                    <a:pt x="30" y="5"/>
                  </a:cubicBezTo>
                  <a:cubicBezTo>
                    <a:pt x="19" y="8"/>
                    <a:pt x="11" y="15"/>
                    <a:pt x="0" y="20"/>
                  </a:cubicBezTo>
                  <a:cubicBezTo>
                    <a:pt x="0" y="17"/>
                    <a:pt x="11" y="15"/>
                    <a:pt x="9" y="12"/>
                  </a:cubicBezTo>
                  <a:cubicBezTo>
                    <a:pt x="10" y="12"/>
                    <a:pt x="10" y="13"/>
                    <a:pt x="11" y="13"/>
                  </a:cubicBezTo>
                  <a:cubicBezTo>
                    <a:pt x="13" y="12"/>
                    <a:pt x="18" y="9"/>
                    <a:pt x="16" y="8"/>
                  </a:cubicBezTo>
                  <a:cubicBezTo>
                    <a:pt x="17" y="7"/>
                    <a:pt x="21" y="7"/>
                    <a:pt x="23" y="6"/>
                  </a:cubicBezTo>
                  <a:cubicBezTo>
                    <a:pt x="23" y="4"/>
                    <a:pt x="30"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3" name="Freeform 586"/>
            <p:cNvSpPr/>
            <p:nvPr/>
          </p:nvSpPr>
          <p:spPr bwMode="auto">
            <a:xfrm>
              <a:off x="9177" y="3493"/>
              <a:ext cx="101" cy="46"/>
            </a:xfrm>
            <a:custGeom>
              <a:avLst/>
              <a:gdLst>
                <a:gd name="T0" fmla="*/ 0 w 53"/>
                <a:gd name="T1" fmla="*/ 24 h 24"/>
                <a:gd name="T2" fmla="*/ 12 w 53"/>
                <a:gd name="T3" fmla="*/ 15 h 24"/>
                <a:gd name="T4" fmla="*/ 18 w 53"/>
                <a:gd name="T5" fmla="*/ 13 h 24"/>
                <a:gd name="T6" fmla="*/ 20 w 53"/>
                <a:gd name="T7" fmla="*/ 14 h 24"/>
                <a:gd name="T8" fmla="*/ 26 w 53"/>
                <a:gd name="T9" fmla="*/ 9 h 24"/>
                <a:gd name="T10" fmla="*/ 29 w 53"/>
                <a:gd name="T11" fmla="*/ 11 h 24"/>
                <a:gd name="T12" fmla="*/ 35 w 53"/>
                <a:gd name="T13" fmla="*/ 4 h 24"/>
                <a:gd name="T14" fmla="*/ 47 w 53"/>
                <a:gd name="T15" fmla="*/ 1 h 24"/>
                <a:gd name="T16" fmla="*/ 48 w 53"/>
                <a:gd name="T17" fmla="*/ 3 h 24"/>
                <a:gd name="T18" fmla="*/ 53 w 53"/>
                <a:gd name="T19" fmla="*/ 2 h 24"/>
                <a:gd name="T20" fmla="*/ 49 w 53"/>
                <a:gd name="T21" fmla="*/ 7 h 24"/>
                <a:gd name="T22" fmla="*/ 47 w 53"/>
                <a:gd name="T23" fmla="*/ 6 h 24"/>
                <a:gd name="T24" fmla="*/ 25 w 53"/>
                <a:gd name="T25" fmla="*/ 16 h 24"/>
                <a:gd name="T26" fmla="*/ 23 w 53"/>
                <a:gd name="T27" fmla="*/ 18 h 24"/>
                <a:gd name="T28" fmla="*/ 22 w 53"/>
                <a:gd name="T29" fmla="*/ 17 h 24"/>
                <a:gd name="T30" fmla="*/ 0 w 53"/>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4">
                  <a:moveTo>
                    <a:pt x="0" y="24"/>
                  </a:moveTo>
                  <a:cubicBezTo>
                    <a:pt x="0" y="20"/>
                    <a:pt x="12" y="19"/>
                    <a:pt x="12" y="15"/>
                  </a:cubicBezTo>
                  <a:cubicBezTo>
                    <a:pt x="15" y="15"/>
                    <a:pt x="15" y="15"/>
                    <a:pt x="18" y="13"/>
                  </a:cubicBezTo>
                  <a:cubicBezTo>
                    <a:pt x="18" y="15"/>
                    <a:pt x="20" y="14"/>
                    <a:pt x="20" y="14"/>
                  </a:cubicBezTo>
                  <a:cubicBezTo>
                    <a:pt x="25" y="13"/>
                    <a:pt x="23" y="10"/>
                    <a:pt x="26" y="9"/>
                  </a:cubicBezTo>
                  <a:cubicBezTo>
                    <a:pt x="28" y="8"/>
                    <a:pt x="26" y="10"/>
                    <a:pt x="29" y="11"/>
                  </a:cubicBezTo>
                  <a:cubicBezTo>
                    <a:pt x="29" y="8"/>
                    <a:pt x="35" y="8"/>
                    <a:pt x="35" y="4"/>
                  </a:cubicBezTo>
                  <a:cubicBezTo>
                    <a:pt x="37" y="6"/>
                    <a:pt x="42" y="0"/>
                    <a:pt x="47" y="1"/>
                  </a:cubicBezTo>
                  <a:cubicBezTo>
                    <a:pt x="48" y="3"/>
                    <a:pt x="48" y="3"/>
                    <a:pt x="48" y="3"/>
                  </a:cubicBezTo>
                  <a:cubicBezTo>
                    <a:pt x="50" y="2"/>
                    <a:pt x="51" y="1"/>
                    <a:pt x="53" y="2"/>
                  </a:cubicBezTo>
                  <a:cubicBezTo>
                    <a:pt x="52" y="4"/>
                    <a:pt x="49" y="5"/>
                    <a:pt x="49" y="7"/>
                  </a:cubicBezTo>
                  <a:cubicBezTo>
                    <a:pt x="48" y="8"/>
                    <a:pt x="48" y="7"/>
                    <a:pt x="47" y="6"/>
                  </a:cubicBezTo>
                  <a:cubicBezTo>
                    <a:pt x="43" y="10"/>
                    <a:pt x="31" y="20"/>
                    <a:pt x="25" y="16"/>
                  </a:cubicBezTo>
                  <a:cubicBezTo>
                    <a:pt x="23" y="16"/>
                    <a:pt x="23" y="17"/>
                    <a:pt x="23" y="18"/>
                  </a:cubicBezTo>
                  <a:cubicBezTo>
                    <a:pt x="21" y="19"/>
                    <a:pt x="21" y="18"/>
                    <a:pt x="22" y="17"/>
                  </a:cubicBezTo>
                  <a:cubicBezTo>
                    <a:pt x="17" y="14"/>
                    <a:pt x="5" y="21"/>
                    <a:pt x="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4" name="Freeform 587"/>
            <p:cNvSpPr/>
            <p:nvPr/>
          </p:nvSpPr>
          <p:spPr bwMode="auto">
            <a:xfrm>
              <a:off x="9238" y="3376"/>
              <a:ext cx="48" cy="18"/>
            </a:xfrm>
            <a:custGeom>
              <a:avLst/>
              <a:gdLst>
                <a:gd name="T0" fmla="*/ 0 w 25"/>
                <a:gd name="T1" fmla="*/ 7 h 9"/>
                <a:gd name="T2" fmla="*/ 12 w 25"/>
                <a:gd name="T3" fmla="*/ 1 h 9"/>
                <a:gd name="T4" fmla="*/ 17 w 25"/>
                <a:gd name="T5" fmla="*/ 0 h 9"/>
                <a:gd name="T6" fmla="*/ 14 w 25"/>
                <a:gd name="T7" fmla="*/ 3 h 9"/>
                <a:gd name="T8" fmla="*/ 21 w 25"/>
                <a:gd name="T9" fmla="*/ 2 h 9"/>
                <a:gd name="T10" fmla="*/ 25 w 25"/>
                <a:gd name="T11" fmla="*/ 6 h 9"/>
                <a:gd name="T12" fmla="*/ 16 w 25"/>
                <a:gd name="T13" fmla="*/ 5 h 9"/>
                <a:gd name="T14" fmla="*/ 13 w 25"/>
                <a:gd name="T15" fmla="*/ 8 h 9"/>
                <a:gd name="T16" fmla="*/ 6 w 25"/>
                <a:gd name="T17" fmla="*/ 9 h 9"/>
                <a:gd name="T18" fmla="*/ 3 w 25"/>
                <a:gd name="T19" fmla="*/ 9 h 9"/>
                <a:gd name="T20" fmla="*/ 4 w 25"/>
                <a:gd name="T21" fmla="*/ 7 h 9"/>
                <a:gd name="T22" fmla="*/ 0 w 25"/>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9">
                  <a:moveTo>
                    <a:pt x="0" y="7"/>
                  </a:moveTo>
                  <a:cubicBezTo>
                    <a:pt x="3" y="5"/>
                    <a:pt x="6" y="3"/>
                    <a:pt x="12" y="1"/>
                  </a:cubicBezTo>
                  <a:cubicBezTo>
                    <a:pt x="12" y="2"/>
                    <a:pt x="15" y="1"/>
                    <a:pt x="17" y="0"/>
                  </a:cubicBezTo>
                  <a:cubicBezTo>
                    <a:pt x="17" y="1"/>
                    <a:pt x="17" y="2"/>
                    <a:pt x="14" y="3"/>
                  </a:cubicBezTo>
                  <a:cubicBezTo>
                    <a:pt x="16" y="4"/>
                    <a:pt x="18" y="2"/>
                    <a:pt x="21" y="2"/>
                  </a:cubicBezTo>
                  <a:cubicBezTo>
                    <a:pt x="22" y="4"/>
                    <a:pt x="24" y="3"/>
                    <a:pt x="25" y="6"/>
                  </a:cubicBezTo>
                  <a:cubicBezTo>
                    <a:pt x="21" y="7"/>
                    <a:pt x="19" y="5"/>
                    <a:pt x="16" y="5"/>
                  </a:cubicBezTo>
                  <a:cubicBezTo>
                    <a:pt x="14" y="6"/>
                    <a:pt x="15" y="7"/>
                    <a:pt x="13" y="8"/>
                  </a:cubicBezTo>
                  <a:cubicBezTo>
                    <a:pt x="10" y="8"/>
                    <a:pt x="10" y="7"/>
                    <a:pt x="6" y="9"/>
                  </a:cubicBezTo>
                  <a:cubicBezTo>
                    <a:pt x="5" y="9"/>
                    <a:pt x="5" y="8"/>
                    <a:pt x="3" y="9"/>
                  </a:cubicBezTo>
                  <a:cubicBezTo>
                    <a:pt x="2" y="8"/>
                    <a:pt x="4" y="8"/>
                    <a:pt x="4" y="7"/>
                  </a:cubicBezTo>
                  <a:cubicBezTo>
                    <a:pt x="3" y="6"/>
                    <a:pt x="1" y="8"/>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16" name="Title 1"/>
          <p:cNvSpPr txBox="1"/>
          <p:nvPr/>
        </p:nvSpPr>
        <p:spPr>
          <a:xfrm rot="16200000">
            <a:off x="778559" y="6295852"/>
            <a:ext cx="4267199" cy="27100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sz="18700" dirty="0">
                <a:solidFill>
                  <a:srgbClr val="FFC100"/>
                </a:solidFill>
                <a:latin typeface="微软雅黑" panose="020B0503020204020204" charset="-122"/>
                <a:ea typeface="EB Garamond 12" panose="02020502060206020403" pitchFamily="18" charset="0"/>
                <a:cs typeface="微软雅黑" panose="020B0503020204020204" charset="-122"/>
              </a:rPr>
              <a:t>2020</a:t>
            </a:r>
            <a:endParaRPr lang="en-ID" sz="18700" dirty="0">
              <a:solidFill>
                <a:srgbClr val="FFC100"/>
              </a:solidFill>
              <a:latin typeface="微软雅黑" panose="020B0503020204020204" charset="-122"/>
              <a:ea typeface="EB Garamond 12" panose="02020502060206020403" pitchFamily="18" charset="0"/>
              <a:cs typeface="微软雅黑" panose="020B0503020204020204" charset="-122"/>
            </a:endParaRPr>
          </a:p>
        </p:txBody>
      </p:sp>
      <p:sp>
        <p:nvSpPr>
          <p:cNvPr id="17" name="Rectangle 16"/>
          <p:cNvSpPr/>
          <p:nvPr/>
        </p:nvSpPr>
        <p:spPr>
          <a:xfrm>
            <a:off x="1262743" y="720434"/>
            <a:ext cx="3004457" cy="9538302"/>
          </a:xfrm>
          <a:prstGeom prst="rect">
            <a:avLst/>
          </a:prstGeom>
          <a:noFill/>
          <a:ln w="76200">
            <a:solidFill>
              <a:srgbClr val="FF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17"/>
          <p:cNvSpPr/>
          <p:nvPr/>
        </p:nvSpPr>
        <p:spPr>
          <a:xfrm rot="16200000">
            <a:off x="333614" y="2883256"/>
            <a:ext cx="4621739" cy="646331"/>
          </a:xfrm>
          <a:prstGeom prst="rect">
            <a:avLst/>
          </a:prstGeom>
        </p:spPr>
        <p:txBody>
          <a:bodyPr wrap="square">
            <a:spAutoFit/>
          </a:bodyPr>
          <a:lstStyle/>
          <a:p>
            <a:r>
              <a:rPr lang="en-US" dirty="0">
                <a:solidFill>
                  <a:srgbClr val="FFC100"/>
                </a:solidFill>
                <a:latin typeface="微软雅黑" panose="020B0503020204020204" charset="-122"/>
                <a:cs typeface="微软雅黑" panose="020B0503020204020204" charset="-122"/>
              </a:rPr>
              <a:t>Brings Functionality And Considered Innovation Into Residential Spaces. </a:t>
            </a:r>
            <a:endParaRPr lang="en-ID" dirty="0">
              <a:solidFill>
                <a:srgbClr val="FFC100"/>
              </a:solidFill>
            </a:endParaRPr>
          </a:p>
        </p:txBody>
      </p:sp>
      <p:sp>
        <p:nvSpPr>
          <p:cNvPr id="19" name="Rectangle 18"/>
          <p:cNvSpPr/>
          <p:nvPr/>
        </p:nvSpPr>
        <p:spPr>
          <a:xfrm>
            <a:off x="1262743" y="11162758"/>
            <a:ext cx="7163378" cy="972061"/>
          </a:xfrm>
          <a:prstGeom prst="rect">
            <a:avLst/>
          </a:prstGeom>
        </p:spPr>
        <p:txBody>
          <a:bodyPr wrap="square">
            <a:spAutoFit/>
          </a:bodyPr>
          <a:lstStyle/>
          <a:p>
            <a:pPr fontAlgn="base">
              <a:lnSpc>
                <a:spcPct val="150000"/>
              </a:lnSpc>
            </a:pPr>
            <a:r>
              <a:rPr lang="en-US" sz="2000" dirty="0">
                <a:solidFill>
                  <a:schemeClr val="bg1"/>
                </a:solidFill>
                <a:latin typeface="微软雅黑" panose="020B0503020204020204" charset="-122"/>
                <a:cs typeface="微软雅黑" panose="020B0503020204020204" charset="-122"/>
              </a:rPr>
              <a:t>The interior and exterior spaces are orientated towards the new garden terrace creating a</a:t>
            </a:r>
            <a:endParaRPr lang="en-US" sz="2000" b="0" i="0" dirty="0">
              <a:solidFill>
                <a:schemeClr val="bg1"/>
              </a:solidFill>
              <a:effectLst/>
              <a:latin typeface="微软雅黑" panose="020B0503020204020204" charset="-122"/>
              <a:cs typeface="微软雅黑" panose="020B0503020204020204" charset="-122"/>
            </a:endParaRPr>
          </a:p>
        </p:txBody>
      </p:sp>
      <p:sp>
        <p:nvSpPr>
          <p:cNvPr id="20" name="Title 1"/>
          <p:cNvSpPr txBox="1"/>
          <p:nvPr/>
        </p:nvSpPr>
        <p:spPr>
          <a:xfrm>
            <a:off x="5031400" y="3229729"/>
            <a:ext cx="7163378" cy="31361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7200" dirty="0">
                <a:solidFill>
                  <a:schemeClr val="bg1"/>
                </a:solidFill>
                <a:latin typeface="微软雅黑" panose="020B0503020204020204" charset="-122"/>
                <a:ea typeface="EB Garamond 12" panose="02020502060206020403" pitchFamily="18" charset="0"/>
                <a:cs typeface="微软雅黑" panose="020B0503020204020204" charset="-122"/>
              </a:rPr>
              <a:t>We create new </a:t>
            </a:r>
            <a:r>
              <a:rPr lang="en-ID" sz="7200" b="1" dirty="0">
                <a:solidFill>
                  <a:srgbClr val="FFC100"/>
                </a:solidFill>
                <a:latin typeface="微软雅黑" panose="020B0503020204020204" charset="-122"/>
                <a:ea typeface="EB Garamond 12" panose="02020502060206020403" pitchFamily="18" charset="0"/>
                <a:cs typeface="微软雅黑" panose="020B0503020204020204" charset="-122"/>
              </a:rPr>
              <a:t>product.</a:t>
            </a:r>
            <a:endParaRPr lang="en-ID" sz="7200" b="1" dirty="0">
              <a:solidFill>
                <a:srgbClr val="FFC100"/>
              </a:solidFill>
              <a:latin typeface="微软雅黑" panose="020B0503020204020204" charset="-122"/>
              <a:ea typeface="EB Garamond 12" panose="02020502060206020403" pitchFamily="18" charset="0"/>
              <a:cs typeface="微软雅黑" panose="020B0503020204020204" charset="-122"/>
            </a:endParaRPr>
          </a:p>
        </p:txBody>
      </p:sp>
      <p:sp>
        <p:nvSpPr>
          <p:cNvPr id="21" name="Subtitle 2"/>
          <p:cNvSpPr txBox="1"/>
          <p:nvPr/>
        </p:nvSpPr>
        <p:spPr>
          <a:xfrm>
            <a:off x="5031400" y="5659659"/>
            <a:ext cx="5643088" cy="23601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en-US" sz="2000" dirty="0">
                <a:solidFill>
                  <a:schemeClr val="bg1"/>
                </a:solidFill>
                <a:latin typeface="微软雅黑" panose="020B0503020204020204" charset="-122"/>
                <a:ea typeface="微软雅黑" panose="020B0503020204020204" charset="-122"/>
                <a:cs typeface="微软雅黑" panose="020B0503020204020204" charset="-122"/>
              </a:rPr>
              <a:t>Make specific asks that investors can easily respond to by drawing on their networks, experience and advice.</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p:txBody>
      </p:sp>
      <p:cxnSp>
        <p:nvCxnSpPr>
          <p:cNvPr id="23" name="Straight Connector 22"/>
          <p:cNvCxnSpPr/>
          <p:nvPr/>
        </p:nvCxnSpPr>
        <p:spPr>
          <a:xfrm>
            <a:off x="5031400" y="8589818"/>
            <a:ext cx="19447850" cy="0"/>
          </a:xfrm>
          <a:prstGeom prst="line">
            <a:avLst/>
          </a:prstGeom>
          <a:ln w="57150">
            <a:solidFill>
              <a:srgbClr val="D901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6794265" y="8888105"/>
            <a:ext cx="5763492" cy="646331"/>
          </a:xfrm>
          <a:prstGeom prst="rect">
            <a:avLst/>
          </a:prstGeom>
        </p:spPr>
        <p:txBody>
          <a:bodyPr wrap="square">
            <a:spAutoFit/>
          </a:bodyPr>
          <a:lstStyle/>
          <a:p>
            <a:pPr algn="r"/>
            <a:r>
              <a:rPr lang="en-US" dirty="0">
                <a:solidFill>
                  <a:schemeClr val="bg1"/>
                </a:solidFill>
                <a:latin typeface="微软雅黑" panose="020B0503020204020204" charset="-122"/>
                <a:ea typeface="微软雅黑" panose="020B0503020204020204" charset="-122"/>
                <a:cs typeface="微软雅黑" panose="020B0503020204020204" charset="-122"/>
              </a:rPr>
              <a:t>Unable to raise enough money for volunteer scholarships, equipment, </a:t>
            </a:r>
            <a:endParaRPr lang="en-ID"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337280" y="0"/>
            <a:ext cx="8141970" cy="13679488"/>
          </a:xfrm>
          <a:prstGeom prst="rect">
            <a:avLst/>
          </a:prstGeom>
          <a:solidFill>
            <a:srgbClr val="232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p:cNvSpPr/>
          <p:nvPr/>
        </p:nvSpPr>
        <p:spPr>
          <a:xfrm>
            <a:off x="0" y="0"/>
            <a:ext cx="16337280" cy="13679488"/>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图片占位符 3"/>
          <p:cNvPicPr>
            <a:picLocks noGrp="1" noChangeAspect="1"/>
          </p:cNvPicPr>
          <p:nvPr>
            <p:ph type="pic" sz="quarter" idx="10"/>
          </p:nvPr>
        </p:nvPicPr>
        <p:blipFill>
          <a:blip r:embed="rId1" cstate="screen"/>
          <a:srcRect t="22143" b="22143"/>
          <a:stretch>
            <a:fillRect/>
          </a:stretch>
        </p:blipFill>
        <p:spPr/>
      </p:pic>
      <p:cxnSp>
        <p:nvCxnSpPr>
          <p:cNvPr id="19" name="Straight Connector 18"/>
          <p:cNvCxnSpPr>
            <a:stCxn id="15" idx="0"/>
          </p:cNvCxnSpPr>
          <p:nvPr/>
        </p:nvCxnSpPr>
        <p:spPr>
          <a:xfrm>
            <a:off x="20408265" y="0"/>
            <a:ext cx="0" cy="13679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p:cNvSpPr txBox="1"/>
          <p:nvPr/>
        </p:nvSpPr>
        <p:spPr>
          <a:xfrm>
            <a:off x="7419917" y="4761994"/>
            <a:ext cx="5750465" cy="32876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solidFill>
                  <a:schemeClr val="bg1"/>
                </a:solidFill>
                <a:latin typeface="微软雅黑" panose="020B0503020204020204" charset="-122"/>
                <a:ea typeface="Inter Medium" panose="02000603000000020004" pitchFamily="50" charset="0"/>
                <a:cs typeface="微软雅黑" panose="020B0503020204020204" charset="-122"/>
              </a:rPr>
              <a:t>We accelerate your future.</a:t>
            </a:r>
            <a:endParaRPr lang="en-US" sz="7200" dirty="0">
              <a:solidFill>
                <a:schemeClr val="bg1"/>
              </a:solidFill>
              <a:latin typeface="微软雅黑" panose="020B0503020204020204" charset="-122"/>
              <a:ea typeface="Inter Medium" panose="02000603000000020004" pitchFamily="50" charset="0"/>
              <a:cs typeface="微软雅黑" panose="020B0503020204020204" charset="-122"/>
            </a:endParaRPr>
          </a:p>
        </p:txBody>
      </p:sp>
      <p:sp>
        <p:nvSpPr>
          <p:cNvPr id="13" name="Rectangle 12"/>
          <p:cNvSpPr/>
          <p:nvPr/>
        </p:nvSpPr>
        <p:spPr>
          <a:xfrm>
            <a:off x="7419917" y="8049646"/>
            <a:ext cx="6809572" cy="1236492"/>
          </a:xfrm>
          <a:prstGeom prst="rect">
            <a:avLst/>
          </a:prstGeom>
        </p:spPr>
        <p:txBody>
          <a:bodyPr wrap="square">
            <a:spAutoFit/>
          </a:bodyPr>
          <a:lstStyle/>
          <a:p>
            <a:pPr>
              <a:lnSpc>
                <a:spcPct val="200000"/>
              </a:lnSpc>
            </a:pPr>
            <a:r>
              <a:rPr lang="en-US" sz="2000" dirty="0">
                <a:solidFill>
                  <a:schemeClr val="bg1"/>
                </a:solidFill>
                <a:latin typeface="微软雅黑" panose="020B0503020204020204" charset="-122"/>
                <a:ea typeface="微软雅黑" panose="020B0503020204020204" charset="-122"/>
              </a:rPr>
              <a:t>Keeping track of your products across multiple sales channels is time consuming and prone to error.</a:t>
            </a:r>
            <a:endParaRPr lang="en-ID" sz="2000" dirty="0">
              <a:solidFill>
                <a:schemeClr val="bg1"/>
              </a:solidFill>
            </a:endParaRPr>
          </a:p>
        </p:txBody>
      </p:sp>
      <p:sp>
        <p:nvSpPr>
          <p:cNvPr id="16" name="Rectangle 15"/>
          <p:cNvSpPr/>
          <p:nvPr/>
        </p:nvSpPr>
        <p:spPr>
          <a:xfrm>
            <a:off x="2189018" y="11288023"/>
            <a:ext cx="19790413" cy="510396"/>
          </a:xfrm>
          <a:prstGeom prst="rect">
            <a:avLst/>
          </a:prstGeom>
        </p:spPr>
        <p:txBody>
          <a:bodyPr wrap="square">
            <a:spAutoFit/>
          </a:bodyPr>
          <a:lstStyle/>
          <a:p>
            <a:pPr fontAlgn="base">
              <a:lnSpc>
                <a:spcPct val="150000"/>
              </a:lnSpc>
            </a:pPr>
            <a:r>
              <a:rPr lang="en-US" sz="2000" spc="600" dirty="0">
                <a:solidFill>
                  <a:schemeClr val="bg1"/>
                </a:solidFill>
                <a:latin typeface="微软雅黑" panose="020B0503020204020204" charset="-122"/>
                <a:cs typeface="微软雅黑" panose="020B0503020204020204" charset="-122"/>
              </a:rPr>
              <a:t>The interior and exterior spaces are orientated towards the new garden terrace creating</a:t>
            </a:r>
            <a:endParaRPr lang="en-US" sz="2000" b="0" i="0" spc="600" dirty="0">
              <a:solidFill>
                <a:schemeClr val="bg1"/>
              </a:solidFill>
              <a:effectLst/>
              <a:latin typeface="微软雅黑" panose="020B0503020204020204" charset="-122"/>
              <a:cs typeface="微软雅黑" panose="020B0503020204020204" charset="-122"/>
            </a:endParaRPr>
          </a:p>
        </p:txBody>
      </p:sp>
      <p:sp>
        <p:nvSpPr>
          <p:cNvPr id="17" name="Rectangle 16"/>
          <p:cNvSpPr/>
          <p:nvPr/>
        </p:nvSpPr>
        <p:spPr>
          <a:xfrm>
            <a:off x="433993" y="2391465"/>
            <a:ext cx="2458791" cy="9279463"/>
          </a:xfrm>
          <a:prstGeom prst="rect">
            <a:avLst/>
          </a:prstGeom>
        </p:spPr>
        <p:txBody>
          <a:bodyPr wrap="square">
            <a:spAutoFit/>
          </a:bodyPr>
          <a:lstStyle/>
          <a:p>
            <a:r>
              <a:rPr lang="en-ID" sz="11500" spc="600" dirty="0">
                <a:solidFill>
                  <a:schemeClr val="bg1"/>
                </a:solidFill>
                <a:latin typeface="微软雅黑" panose="020B0503020204020204" charset="-122"/>
                <a:cs typeface="微软雅黑" panose="020B0503020204020204" charset="-122"/>
              </a:rPr>
              <a:t>Shape</a:t>
            </a:r>
            <a:endParaRPr lang="en-ID" sz="11500" spc="600" dirty="0">
              <a:solidFill>
                <a:schemeClr val="bg1"/>
              </a:solidFill>
              <a:latin typeface="微软雅黑" panose="020B0503020204020204" charset="-122"/>
              <a:cs typeface="微软雅黑" panose="020B0503020204020204" charset="-122"/>
            </a:endParaRPr>
          </a:p>
        </p:txBody>
      </p:sp>
      <p:cxnSp>
        <p:nvCxnSpPr>
          <p:cNvPr id="21" name="Straight Connector 20"/>
          <p:cNvCxnSpPr/>
          <p:nvPr/>
        </p:nvCxnSpPr>
        <p:spPr>
          <a:xfrm>
            <a:off x="20408265" y="1463040"/>
            <a:ext cx="40709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794"/>
            <a:ext cx="24479250" cy="13679488"/>
          </a:xfrm>
          <a:prstGeom prst="rect">
            <a:avLst/>
          </a:prstGeom>
          <a:solidFill>
            <a:srgbClr val="232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32" name="Oval 1231"/>
          <p:cNvSpPr/>
          <p:nvPr/>
        </p:nvSpPr>
        <p:spPr>
          <a:xfrm>
            <a:off x="815919" y="983295"/>
            <a:ext cx="5316538" cy="5316538"/>
          </a:xfrm>
          <a:prstGeom prst="ellipse">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图片占位符 13"/>
          <p:cNvPicPr>
            <a:picLocks noGrp="1" noChangeAspect="1"/>
          </p:cNvPicPr>
          <p:nvPr>
            <p:ph type="pic" sz="quarter" idx="13"/>
          </p:nvPr>
        </p:nvPicPr>
        <p:blipFill>
          <a:blip r:embed="rId1" cstate="screen"/>
          <a:srcRect l="32594" r="32594"/>
          <a:stretch>
            <a:fillRect/>
          </a:stretch>
        </p:blipFill>
        <p:spPr/>
      </p:pic>
      <p:pic>
        <p:nvPicPr>
          <p:cNvPr id="12" name="图片占位符 11"/>
          <p:cNvPicPr>
            <a:picLocks noGrp="1" noChangeAspect="1"/>
          </p:cNvPicPr>
          <p:nvPr>
            <p:ph type="pic" sz="quarter" idx="12"/>
          </p:nvPr>
        </p:nvPicPr>
        <p:blipFill>
          <a:blip r:embed="rId2" cstate="screen"/>
          <a:srcRect l="32595" r="32595"/>
          <a:stretch>
            <a:fillRect/>
          </a:stretch>
        </p:blipFill>
        <p:spPr/>
      </p:pic>
      <p:pic>
        <p:nvPicPr>
          <p:cNvPr id="9" name="图片占位符 8"/>
          <p:cNvPicPr>
            <a:picLocks noGrp="1" noChangeAspect="1"/>
          </p:cNvPicPr>
          <p:nvPr>
            <p:ph type="pic" sz="quarter" idx="11"/>
          </p:nvPr>
        </p:nvPicPr>
        <p:blipFill>
          <a:blip r:embed="rId3" cstate="screen"/>
          <a:srcRect l="10833" r="10833"/>
          <a:stretch>
            <a:fillRect/>
          </a:stretch>
        </p:blipFill>
        <p:spPr/>
      </p:pic>
      <p:pic>
        <p:nvPicPr>
          <p:cNvPr id="4" name="图片占位符 3"/>
          <p:cNvPicPr>
            <a:picLocks noGrp="1" noChangeAspect="1"/>
          </p:cNvPicPr>
          <p:nvPr>
            <p:ph type="pic" sz="quarter" idx="10"/>
          </p:nvPr>
        </p:nvPicPr>
        <p:blipFill>
          <a:blip r:embed="rId4" cstate="screen"/>
          <a:srcRect l="10836" r="10836"/>
          <a:stretch>
            <a:fillRect/>
          </a:stretch>
        </p:blipFill>
        <p:spPr/>
      </p:pic>
      <p:sp>
        <p:nvSpPr>
          <p:cNvPr id="5" name="Freeform 5"/>
          <p:cNvSpPr>
            <a:spLocks noEditPoints="1"/>
          </p:cNvSpPr>
          <p:nvPr/>
        </p:nvSpPr>
        <p:spPr bwMode="auto">
          <a:xfrm rot="229413">
            <a:off x="5593962" y="8442799"/>
            <a:ext cx="17706171" cy="5738891"/>
          </a:xfrm>
          <a:custGeom>
            <a:avLst/>
            <a:gdLst>
              <a:gd name="T0" fmla="*/ 1573 w 2060"/>
              <a:gd name="T1" fmla="*/ 59 h 344"/>
              <a:gd name="T2" fmla="*/ 1502 w 2060"/>
              <a:gd name="T3" fmla="*/ 96 h 344"/>
              <a:gd name="T4" fmla="*/ 1448 w 2060"/>
              <a:gd name="T5" fmla="*/ 87 h 344"/>
              <a:gd name="T6" fmla="*/ 1401 w 2060"/>
              <a:gd name="T7" fmla="*/ 42 h 344"/>
              <a:gd name="T8" fmla="*/ 1334 w 2060"/>
              <a:gd name="T9" fmla="*/ 82 h 344"/>
              <a:gd name="T10" fmla="*/ 1279 w 2060"/>
              <a:gd name="T11" fmla="*/ 161 h 344"/>
              <a:gd name="T12" fmla="*/ 1174 w 2060"/>
              <a:gd name="T13" fmla="*/ 110 h 344"/>
              <a:gd name="T14" fmla="*/ 1126 w 2060"/>
              <a:gd name="T15" fmla="*/ 135 h 344"/>
              <a:gd name="T16" fmla="*/ 1080 w 2060"/>
              <a:gd name="T17" fmla="*/ 118 h 344"/>
              <a:gd name="T18" fmla="*/ 1009 w 2060"/>
              <a:gd name="T19" fmla="*/ 157 h 344"/>
              <a:gd name="T20" fmla="*/ 905 w 2060"/>
              <a:gd name="T21" fmla="*/ 140 h 344"/>
              <a:gd name="T22" fmla="*/ 837 w 2060"/>
              <a:gd name="T23" fmla="*/ 178 h 344"/>
              <a:gd name="T24" fmla="*/ 745 w 2060"/>
              <a:gd name="T25" fmla="*/ 228 h 344"/>
              <a:gd name="T26" fmla="*/ 702 w 2060"/>
              <a:gd name="T27" fmla="*/ 193 h 344"/>
              <a:gd name="T28" fmla="*/ 573 w 2060"/>
              <a:gd name="T29" fmla="*/ 265 h 344"/>
              <a:gd name="T30" fmla="*/ 166 w 2060"/>
              <a:gd name="T31" fmla="*/ 259 h 344"/>
              <a:gd name="T32" fmla="*/ 43 w 2060"/>
              <a:gd name="T33" fmla="*/ 317 h 344"/>
              <a:gd name="T34" fmla="*/ 1569 w 2060"/>
              <a:gd name="T35" fmla="*/ 147 h 344"/>
              <a:gd name="T36" fmla="*/ 1422 w 2060"/>
              <a:gd name="T37" fmla="*/ 144 h 344"/>
              <a:gd name="T38" fmla="*/ 1537 w 2060"/>
              <a:gd name="T39" fmla="*/ 126 h 344"/>
              <a:gd name="T40" fmla="*/ 1502 w 2060"/>
              <a:gd name="T41" fmla="*/ 113 h 344"/>
              <a:gd name="T42" fmla="*/ 1611 w 2060"/>
              <a:gd name="T43" fmla="*/ 80 h 344"/>
              <a:gd name="T44" fmla="*/ 1610 w 2060"/>
              <a:gd name="T45" fmla="*/ 53 h 344"/>
              <a:gd name="T46" fmla="*/ 1829 w 2060"/>
              <a:gd name="T47" fmla="*/ 13 h 344"/>
              <a:gd name="T48" fmla="*/ 1720 w 2060"/>
              <a:gd name="T49" fmla="*/ 39 h 344"/>
              <a:gd name="T50" fmla="*/ 1661 w 2060"/>
              <a:gd name="T51" fmla="*/ 86 h 344"/>
              <a:gd name="T52" fmla="*/ 1535 w 2060"/>
              <a:gd name="T53" fmla="*/ 118 h 344"/>
              <a:gd name="T54" fmla="*/ 1679 w 2060"/>
              <a:gd name="T55" fmla="*/ 131 h 344"/>
              <a:gd name="T56" fmla="*/ 1736 w 2060"/>
              <a:gd name="T57" fmla="*/ 156 h 344"/>
              <a:gd name="T58" fmla="*/ 1544 w 2060"/>
              <a:gd name="T59" fmla="*/ 101 h 344"/>
              <a:gd name="T60" fmla="*/ 1415 w 2060"/>
              <a:gd name="T61" fmla="*/ 80 h 344"/>
              <a:gd name="T62" fmla="*/ 1322 w 2060"/>
              <a:gd name="T63" fmla="*/ 174 h 344"/>
              <a:gd name="T64" fmla="*/ 1231 w 2060"/>
              <a:gd name="T65" fmla="*/ 185 h 344"/>
              <a:gd name="T66" fmla="*/ 1178 w 2060"/>
              <a:gd name="T67" fmla="*/ 164 h 344"/>
              <a:gd name="T68" fmla="*/ 1186 w 2060"/>
              <a:gd name="T69" fmla="*/ 173 h 344"/>
              <a:gd name="T70" fmla="*/ 1187 w 2060"/>
              <a:gd name="T71" fmla="*/ 167 h 344"/>
              <a:gd name="T72" fmla="*/ 1236 w 2060"/>
              <a:gd name="T73" fmla="*/ 91 h 344"/>
              <a:gd name="T74" fmla="*/ 793 w 2060"/>
              <a:gd name="T75" fmla="*/ 181 h 344"/>
              <a:gd name="T76" fmla="*/ 914 w 2060"/>
              <a:gd name="T77" fmla="*/ 182 h 344"/>
              <a:gd name="T78" fmla="*/ 936 w 2060"/>
              <a:gd name="T79" fmla="*/ 148 h 344"/>
              <a:gd name="T80" fmla="*/ 1019 w 2060"/>
              <a:gd name="T81" fmla="*/ 179 h 344"/>
              <a:gd name="T82" fmla="*/ 1119 w 2060"/>
              <a:gd name="T83" fmla="*/ 183 h 344"/>
              <a:gd name="T84" fmla="*/ 962 w 2060"/>
              <a:gd name="T85" fmla="*/ 216 h 344"/>
              <a:gd name="T86" fmla="*/ 878 w 2060"/>
              <a:gd name="T87" fmla="*/ 213 h 344"/>
              <a:gd name="T88" fmla="*/ 818 w 2060"/>
              <a:gd name="T89" fmla="*/ 213 h 344"/>
              <a:gd name="T90" fmla="*/ 1080 w 2060"/>
              <a:gd name="T91" fmla="*/ 198 h 344"/>
              <a:gd name="T92" fmla="*/ 1068 w 2060"/>
              <a:gd name="T93" fmla="*/ 187 h 344"/>
              <a:gd name="T94" fmla="*/ 932 w 2060"/>
              <a:gd name="T95" fmla="*/ 185 h 344"/>
              <a:gd name="T96" fmla="*/ 878 w 2060"/>
              <a:gd name="T97" fmla="*/ 202 h 344"/>
              <a:gd name="T98" fmla="*/ 886 w 2060"/>
              <a:gd name="T99" fmla="*/ 204 h 344"/>
              <a:gd name="T100" fmla="*/ 975 w 2060"/>
              <a:gd name="T101" fmla="*/ 192 h 344"/>
              <a:gd name="T102" fmla="*/ 948 w 2060"/>
              <a:gd name="T103" fmla="*/ 185 h 344"/>
              <a:gd name="T104" fmla="*/ 1194 w 2060"/>
              <a:gd name="T105" fmla="*/ 135 h 344"/>
              <a:gd name="T106" fmla="*/ 1146 w 2060"/>
              <a:gd name="T107" fmla="*/ 105 h 344"/>
              <a:gd name="T108" fmla="*/ 1091 w 2060"/>
              <a:gd name="T109" fmla="*/ 101 h 344"/>
              <a:gd name="T110" fmla="*/ 1089 w 2060"/>
              <a:gd name="T111" fmla="*/ 154 h 344"/>
              <a:gd name="T112" fmla="*/ 1000 w 2060"/>
              <a:gd name="T113" fmla="*/ 118 h 344"/>
              <a:gd name="T114" fmla="*/ 894 w 2060"/>
              <a:gd name="T115" fmla="*/ 169 h 344"/>
              <a:gd name="T116" fmla="*/ 765 w 2060"/>
              <a:gd name="T117" fmla="*/ 210 h 344"/>
              <a:gd name="T118" fmla="*/ 727 w 2060"/>
              <a:gd name="T119" fmla="*/ 226 h 344"/>
              <a:gd name="T120" fmla="*/ 390 w 2060"/>
              <a:gd name="T121" fmla="*/ 271 h 344"/>
              <a:gd name="T122" fmla="*/ 1575 w 2060"/>
              <a:gd name="T123" fmla="*/ 69 h 344"/>
              <a:gd name="T124" fmla="*/ 1041 w 2060"/>
              <a:gd name="T125" fmla="*/ 1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60" h="344">
                <a:moveTo>
                  <a:pt x="2044" y="108"/>
                </a:moveTo>
                <a:cubicBezTo>
                  <a:pt x="2045" y="109"/>
                  <a:pt x="2042" y="109"/>
                  <a:pt x="2042" y="110"/>
                </a:cubicBezTo>
                <a:cubicBezTo>
                  <a:pt x="2035" y="110"/>
                  <a:pt x="2040" y="113"/>
                  <a:pt x="2035" y="113"/>
                </a:cubicBezTo>
                <a:cubicBezTo>
                  <a:pt x="2033" y="111"/>
                  <a:pt x="2037" y="107"/>
                  <a:pt x="2044" y="108"/>
                </a:cubicBezTo>
                <a:close/>
                <a:moveTo>
                  <a:pt x="1874" y="1"/>
                </a:moveTo>
                <a:cubicBezTo>
                  <a:pt x="1878" y="0"/>
                  <a:pt x="1877" y="4"/>
                  <a:pt x="1881" y="3"/>
                </a:cubicBezTo>
                <a:cubicBezTo>
                  <a:pt x="1879" y="5"/>
                  <a:pt x="1882" y="6"/>
                  <a:pt x="1883" y="8"/>
                </a:cubicBezTo>
                <a:cubicBezTo>
                  <a:pt x="1875" y="8"/>
                  <a:pt x="1878" y="3"/>
                  <a:pt x="1874" y="1"/>
                </a:cubicBezTo>
                <a:close/>
                <a:moveTo>
                  <a:pt x="1846" y="6"/>
                </a:moveTo>
                <a:cubicBezTo>
                  <a:pt x="1845" y="6"/>
                  <a:pt x="1843" y="5"/>
                  <a:pt x="1841" y="4"/>
                </a:cubicBezTo>
                <a:cubicBezTo>
                  <a:pt x="1841" y="4"/>
                  <a:pt x="1843" y="4"/>
                  <a:pt x="1843" y="3"/>
                </a:cubicBezTo>
                <a:cubicBezTo>
                  <a:pt x="1846" y="3"/>
                  <a:pt x="1846" y="5"/>
                  <a:pt x="1846" y="6"/>
                </a:cubicBezTo>
                <a:close/>
                <a:moveTo>
                  <a:pt x="1826" y="3"/>
                </a:moveTo>
                <a:cubicBezTo>
                  <a:pt x="1832" y="2"/>
                  <a:pt x="1827" y="6"/>
                  <a:pt x="1832" y="5"/>
                </a:cubicBezTo>
                <a:cubicBezTo>
                  <a:pt x="1832" y="6"/>
                  <a:pt x="1831" y="6"/>
                  <a:pt x="1831" y="7"/>
                </a:cubicBezTo>
                <a:cubicBezTo>
                  <a:pt x="1827" y="7"/>
                  <a:pt x="1828" y="5"/>
                  <a:pt x="1826" y="3"/>
                </a:cubicBezTo>
                <a:close/>
                <a:moveTo>
                  <a:pt x="1792" y="5"/>
                </a:moveTo>
                <a:cubicBezTo>
                  <a:pt x="1793" y="6"/>
                  <a:pt x="1792" y="6"/>
                  <a:pt x="1792" y="7"/>
                </a:cubicBezTo>
                <a:cubicBezTo>
                  <a:pt x="1788" y="6"/>
                  <a:pt x="1787" y="7"/>
                  <a:pt x="1785" y="6"/>
                </a:cubicBezTo>
                <a:cubicBezTo>
                  <a:pt x="1787" y="3"/>
                  <a:pt x="1788" y="6"/>
                  <a:pt x="1792" y="5"/>
                </a:cubicBezTo>
                <a:close/>
                <a:moveTo>
                  <a:pt x="1738" y="7"/>
                </a:moveTo>
                <a:cubicBezTo>
                  <a:pt x="1735" y="8"/>
                  <a:pt x="1734" y="8"/>
                  <a:pt x="1731" y="7"/>
                </a:cubicBezTo>
                <a:cubicBezTo>
                  <a:pt x="1732" y="7"/>
                  <a:pt x="1733" y="6"/>
                  <a:pt x="1733" y="6"/>
                </a:cubicBezTo>
                <a:cubicBezTo>
                  <a:pt x="1733" y="7"/>
                  <a:pt x="1738" y="5"/>
                  <a:pt x="1738" y="7"/>
                </a:cubicBezTo>
                <a:close/>
                <a:moveTo>
                  <a:pt x="1729" y="5"/>
                </a:moveTo>
                <a:cubicBezTo>
                  <a:pt x="1732" y="4"/>
                  <a:pt x="1732" y="4"/>
                  <a:pt x="1732" y="4"/>
                </a:cubicBezTo>
                <a:cubicBezTo>
                  <a:pt x="1733" y="6"/>
                  <a:pt x="1728" y="6"/>
                  <a:pt x="1729" y="5"/>
                </a:cubicBezTo>
                <a:close/>
                <a:moveTo>
                  <a:pt x="1713" y="18"/>
                </a:moveTo>
                <a:cubicBezTo>
                  <a:pt x="1715" y="17"/>
                  <a:pt x="1721" y="18"/>
                  <a:pt x="1723" y="17"/>
                </a:cubicBezTo>
                <a:cubicBezTo>
                  <a:pt x="1722" y="19"/>
                  <a:pt x="1716" y="18"/>
                  <a:pt x="1713" y="18"/>
                </a:cubicBezTo>
                <a:close/>
                <a:moveTo>
                  <a:pt x="1672" y="38"/>
                </a:moveTo>
                <a:cubicBezTo>
                  <a:pt x="1675" y="35"/>
                  <a:pt x="1680" y="37"/>
                  <a:pt x="1685" y="36"/>
                </a:cubicBezTo>
                <a:cubicBezTo>
                  <a:pt x="1684" y="35"/>
                  <a:pt x="1683" y="35"/>
                  <a:pt x="1681" y="35"/>
                </a:cubicBezTo>
                <a:cubicBezTo>
                  <a:pt x="1683" y="33"/>
                  <a:pt x="1686" y="34"/>
                  <a:pt x="1689" y="35"/>
                </a:cubicBezTo>
                <a:cubicBezTo>
                  <a:pt x="1687" y="36"/>
                  <a:pt x="1683" y="37"/>
                  <a:pt x="1681" y="39"/>
                </a:cubicBezTo>
                <a:cubicBezTo>
                  <a:pt x="1678" y="38"/>
                  <a:pt x="1678" y="37"/>
                  <a:pt x="1672" y="38"/>
                </a:cubicBezTo>
                <a:close/>
                <a:moveTo>
                  <a:pt x="1671" y="29"/>
                </a:moveTo>
                <a:cubicBezTo>
                  <a:pt x="1670" y="28"/>
                  <a:pt x="1670" y="27"/>
                  <a:pt x="1665" y="27"/>
                </a:cubicBezTo>
                <a:cubicBezTo>
                  <a:pt x="1667" y="26"/>
                  <a:pt x="1669" y="28"/>
                  <a:pt x="1671" y="26"/>
                </a:cubicBezTo>
                <a:cubicBezTo>
                  <a:pt x="1673" y="27"/>
                  <a:pt x="1671" y="27"/>
                  <a:pt x="1671" y="29"/>
                </a:cubicBezTo>
                <a:close/>
                <a:moveTo>
                  <a:pt x="1654" y="33"/>
                </a:moveTo>
                <a:cubicBezTo>
                  <a:pt x="1651" y="32"/>
                  <a:pt x="1644" y="35"/>
                  <a:pt x="1642" y="32"/>
                </a:cubicBezTo>
                <a:cubicBezTo>
                  <a:pt x="1646" y="31"/>
                  <a:pt x="1649" y="34"/>
                  <a:pt x="1651" y="31"/>
                </a:cubicBezTo>
                <a:cubicBezTo>
                  <a:pt x="1652" y="31"/>
                  <a:pt x="1654" y="31"/>
                  <a:pt x="1654" y="33"/>
                </a:cubicBezTo>
                <a:close/>
                <a:moveTo>
                  <a:pt x="1631" y="36"/>
                </a:moveTo>
                <a:cubicBezTo>
                  <a:pt x="1628" y="36"/>
                  <a:pt x="1631" y="35"/>
                  <a:pt x="1631" y="34"/>
                </a:cubicBezTo>
                <a:cubicBezTo>
                  <a:pt x="1638" y="33"/>
                  <a:pt x="1638" y="33"/>
                  <a:pt x="1638" y="33"/>
                </a:cubicBezTo>
                <a:cubicBezTo>
                  <a:pt x="1637" y="35"/>
                  <a:pt x="1631" y="33"/>
                  <a:pt x="1631" y="36"/>
                </a:cubicBezTo>
                <a:close/>
                <a:moveTo>
                  <a:pt x="1621" y="27"/>
                </a:moveTo>
                <a:cubicBezTo>
                  <a:pt x="1624" y="26"/>
                  <a:pt x="1632" y="26"/>
                  <a:pt x="1635" y="26"/>
                </a:cubicBezTo>
                <a:cubicBezTo>
                  <a:pt x="1632" y="27"/>
                  <a:pt x="1624" y="27"/>
                  <a:pt x="1621" y="27"/>
                </a:cubicBezTo>
                <a:close/>
                <a:moveTo>
                  <a:pt x="1615" y="25"/>
                </a:moveTo>
                <a:cubicBezTo>
                  <a:pt x="1615" y="24"/>
                  <a:pt x="1619" y="25"/>
                  <a:pt x="1620" y="24"/>
                </a:cubicBezTo>
                <a:cubicBezTo>
                  <a:pt x="1621" y="26"/>
                  <a:pt x="1616" y="26"/>
                  <a:pt x="1615" y="25"/>
                </a:cubicBezTo>
                <a:close/>
                <a:moveTo>
                  <a:pt x="1610" y="90"/>
                </a:moveTo>
                <a:cubicBezTo>
                  <a:pt x="1611" y="89"/>
                  <a:pt x="1611" y="88"/>
                  <a:pt x="1613" y="88"/>
                </a:cubicBezTo>
                <a:cubicBezTo>
                  <a:pt x="1614" y="89"/>
                  <a:pt x="1614" y="90"/>
                  <a:pt x="1610" y="90"/>
                </a:cubicBezTo>
                <a:close/>
                <a:moveTo>
                  <a:pt x="1601" y="51"/>
                </a:moveTo>
                <a:cubicBezTo>
                  <a:pt x="1605" y="52"/>
                  <a:pt x="1604" y="50"/>
                  <a:pt x="1609" y="51"/>
                </a:cubicBezTo>
                <a:cubicBezTo>
                  <a:pt x="1608" y="52"/>
                  <a:pt x="1604" y="52"/>
                  <a:pt x="1600" y="53"/>
                </a:cubicBezTo>
                <a:cubicBezTo>
                  <a:pt x="1600" y="52"/>
                  <a:pt x="1601" y="52"/>
                  <a:pt x="1601" y="51"/>
                </a:cubicBezTo>
                <a:close/>
                <a:moveTo>
                  <a:pt x="1609" y="81"/>
                </a:moveTo>
                <a:cubicBezTo>
                  <a:pt x="1611" y="81"/>
                  <a:pt x="1608" y="82"/>
                  <a:pt x="1610" y="82"/>
                </a:cubicBezTo>
                <a:cubicBezTo>
                  <a:pt x="1610" y="83"/>
                  <a:pt x="1606" y="82"/>
                  <a:pt x="1605" y="83"/>
                </a:cubicBezTo>
                <a:cubicBezTo>
                  <a:pt x="1606" y="82"/>
                  <a:pt x="1606" y="81"/>
                  <a:pt x="1609" y="81"/>
                </a:cubicBezTo>
                <a:close/>
                <a:moveTo>
                  <a:pt x="1607" y="138"/>
                </a:moveTo>
                <a:cubicBezTo>
                  <a:pt x="1612" y="138"/>
                  <a:pt x="1612" y="138"/>
                  <a:pt x="1612" y="138"/>
                </a:cubicBezTo>
                <a:cubicBezTo>
                  <a:pt x="1611" y="139"/>
                  <a:pt x="1607" y="141"/>
                  <a:pt x="1607" y="138"/>
                </a:cubicBezTo>
                <a:close/>
                <a:moveTo>
                  <a:pt x="1588" y="96"/>
                </a:moveTo>
                <a:cubicBezTo>
                  <a:pt x="1587" y="96"/>
                  <a:pt x="1587" y="95"/>
                  <a:pt x="1587" y="94"/>
                </a:cubicBezTo>
                <a:cubicBezTo>
                  <a:pt x="1590" y="94"/>
                  <a:pt x="1589" y="93"/>
                  <a:pt x="1592" y="93"/>
                </a:cubicBezTo>
                <a:cubicBezTo>
                  <a:pt x="1590" y="94"/>
                  <a:pt x="1591" y="96"/>
                  <a:pt x="1588" y="96"/>
                </a:cubicBezTo>
                <a:close/>
                <a:moveTo>
                  <a:pt x="1580" y="63"/>
                </a:moveTo>
                <a:cubicBezTo>
                  <a:pt x="1582" y="63"/>
                  <a:pt x="1582" y="62"/>
                  <a:pt x="1585" y="62"/>
                </a:cubicBezTo>
                <a:cubicBezTo>
                  <a:pt x="1583" y="63"/>
                  <a:pt x="1588" y="64"/>
                  <a:pt x="1583" y="64"/>
                </a:cubicBezTo>
                <a:cubicBezTo>
                  <a:pt x="1581" y="62"/>
                  <a:pt x="1578" y="64"/>
                  <a:pt x="1574" y="63"/>
                </a:cubicBezTo>
                <a:cubicBezTo>
                  <a:pt x="1576" y="64"/>
                  <a:pt x="1572" y="61"/>
                  <a:pt x="1571" y="63"/>
                </a:cubicBezTo>
                <a:cubicBezTo>
                  <a:pt x="1571" y="62"/>
                  <a:pt x="1571" y="61"/>
                  <a:pt x="1569" y="61"/>
                </a:cubicBezTo>
                <a:cubicBezTo>
                  <a:pt x="1573" y="61"/>
                  <a:pt x="1578" y="60"/>
                  <a:pt x="1580" y="63"/>
                </a:cubicBezTo>
                <a:close/>
                <a:moveTo>
                  <a:pt x="1587" y="99"/>
                </a:moveTo>
                <a:cubicBezTo>
                  <a:pt x="1587" y="100"/>
                  <a:pt x="1583" y="100"/>
                  <a:pt x="1582" y="100"/>
                </a:cubicBezTo>
                <a:cubicBezTo>
                  <a:pt x="1580" y="98"/>
                  <a:pt x="1583" y="98"/>
                  <a:pt x="1584" y="97"/>
                </a:cubicBezTo>
                <a:cubicBezTo>
                  <a:pt x="1588" y="97"/>
                  <a:pt x="1583" y="100"/>
                  <a:pt x="1587" y="99"/>
                </a:cubicBezTo>
                <a:close/>
                <a:moveTo>
                  <a:pt x="1580" y="52"/>
                </a:moveTo>
                <a:cubicBezTo>
                  <a:pt x="1580" y="54"/>
                  <a:pt x="1580" y="54"/>
                  <a:pt x="1580" y="54"/>
                </a:cubicBezTo>
                <a:cubicBezTo>
                  <a:pt x="1576" y="55"/>
                  <a:pt x="1578" y="52"/>
                  <a:pt x="1575" y="53"/>
                </a:cubicBezTo>
                <a:cubicBezTo>
                  <a:pt x="1575" y="52"/>
                  <a:pt x="1578" y="53"/>
                  <a:pt x="1580" y="52"/>
                </a:cubicBezTo>
                <a:close/>
                <a:moveTo>
                  <a:pt x="1577" y="91"/>
                </a:moveTo>
                <a:cubicBezTo>
                  <a:pt x="1582" y="90"/>
                  <a:pt x="1582" y="90"/>
                  <a:pt x="1582" y="90"/>
                </a:cubicBezTo>
                <a:cubicBezTo>
                  <a:pt x="1580" y="91"/>
                  <a:pt x="1579" y="92"/>
                  <a:pt x="1577" y="93"/>
                </a:cubicBezTo>
                <a:cubicBezTo>
                  <a:pt x="1576" y="92"/>
                  <a:pt x="1578" y="92"/>
                  <a:pt x="1577" y="91"/>
                </a:cubicBezTo>
                <a:close/>
                <a:moveTo>
                  <a:pt x="1568" y="60"/>
                </a:moveTo>
                <a:cubicBezTo>
                  <a:pt x="1569" y="59"/>
                  <a:pt x="1572" y="58"/>
                  <a:pt x="1573" y="59"/>
                </a:cubicBezTo>
                <a:cubicBezTo>
                  <a:pt x="1574" y="60"/>
                  <a:pt x="1570" y="61"/>
                  <a:pt x="1568" y="60"/>
                </a:cubicBezTo>
                <a:close/>
                <a:moveTo>
                  <a:pt x="1580" y="154"/>
                </a:moveTo>
                <a:cubicBezTo>
                  <a:pt x="1580" y="155"/>
                  <a:pt x="1580" y="155"/>
                  <a:pt x="1580" y="155"/>
                </a:cubicBezTo>
                <a:cubicBezTo>
                  <a:pt x="1577" y="155"/>
                  <a:pt x="1578" y="156"/>
                  <a:pt x="1576" y="156"/>
                </a:cubicBezTo>
                <a:cubicBezTo>
                  <a:pt x="1575" y="155"/>
                  <a:pt x="1573" y="155"/>
                  <a:pt x="1571" y="156"/>
                </a:cubicBezTo>
                <a:cubicBezTo>
                  <a:pt x="1571" y="155"/>
                  <a:pt x="1571" y="155"/>
                  <a:pt x="1570" y="155"/>
                </a:cubicBezTo>
                <a:cubicBezTo>
                  <a:pt x="1572" y="153"/>
                  <a:pt x="1577" y="155"/>
                  <a:pt x="1580" y="154"/>
                </a:cubicBezTo>
                <a:close/>
                <a:moveTo>
                  <a:pt x="1567" y="92"/>
                </a:moveTo>
                <a:cubicBezTo>
                  <a:pt x="1564" y="93"/>
                  <a:pt x="1556" y="96"/>
                  <a:pt x="1553" y="93"/>
                </a:cubicBezTo>
                <a:cubicBezTo>
                  <a:pt x="1558" y="94"/>
                  <a:pt x="1562" y="92"/>
                  <a:pt x="1567" y="92"/>
                </a:cubicBezTo>
                <a:close/>
                <a:moveTo>
                  <a:pt x="1559" y="56"/>
                </a:moveTo>
                <a:cubicBezTo>
                  <a:pt x="1560" y="55"/>
                  <a:pt x="1561" y="54"/>
                  <a:pt x="1564" y="54"/>
                </a:cubicBezTo>
                <a:cubicBezTo>
                  <a:pt x="1564" y="56"/>
                  <a:pt x="1564" y="56"/>
                  <a:pt x="1564" y="56"/>
                </a:cubicBezTo>
                <a:lnTo>
                  <a:pt x="1559" y="56"/>
                </a:lnTo>
                <a:close/>
                <a:moveTo>
                  <a:pt x="1561" y="31"/>
                </a:moveTo>
                <a:cubicBezTo>
                  <a:pt x="1559" y="31"/>
                  <a:pt x="1558" y="31"/>
                  <a:pt x="1558" y="32"/>
                </a:cubicBezTo>
                <a:cubicBezTo>
                  <a:pt x="1557" y="32"/>
                  <a:pt x="1557" y="31"/>
                  <a:pt x="1556" y="31"/>
                </a:cubicBezTo>
                <a:cubicBezTo>
                  <a:pt x="1557" y="30"/>
                  <a:pt x="1561" y="28"/>
                  <a:pt x="1561" y="31"/>
                </a:cubicBezTo>
                <a:close/>
                <a:moveTo>
                  <a:pt x="1564" y="155"/>
                </a:moveTo>
                <a:cubicBezTo>
                  <a:pt x="1561" y="155"/>
                  <a:pt x="1561" y="153"/>
                  <a:pt x="1562" y="152"/>
                </a:cubicBezTo>
                <a:cubicBezTo>
                  <a:pt x="1565" y="152"/>
                  <a:pt x="1568" y="153"/>
                  <a:pt x="1570" y="153"/>
                </a:cubicBezTo>
                <a:cubicBezTo>
                  <a:pt x="1568" y="155"/>
                  <a:pt x="1564" y="152"/>
                  <a:pt x="1564" y="155"/>
                </a:cubicBezTo>
                <a:close/>
                <a:moveTo>
                  <a:pt x="1562" y="105"/>
                </a:moveTo>
                <a:cubicBezTo>
                  <a:pt x="1561" y="105"/>
                  <a:pt x="1561" y="105"/>
                  <a:pt x="1559" y="105"/>
                </a:cubicBezTo>
                <a:cubicBezTo>
                  <a:pt x="1559" y="104"/>
                  <a:pt x="1560" y="104"/>
                  <a:pt x="1560" y="104"/>
                </a:cubicBezTo>
                <a:cubicBezTo>
                  <a:pt x="1561" y="103"/>
                  <a:pt x="1561" y="103"/>
                  <a:pt x="1561" y="103"/>
                </a:cubicBezTo>
                <a:cubicBezTo>
                  <a:pt x="1561" y="104"/>
                  <a:pt x="1563" y="104"/>
                  <a:pt x="1562" y="105"/>
                </a:cubicBezTo>
                <a:close/>
                <a:moveTo>
                  <a:pt x="1556" y="72"/>
                </a:moveTo>
                <a:cubicBezTo>
                  <a:pt x="1555" y="72"/>
                  <a:pt x="1554" y="71"/>
                  <a:pt x="1555" y="70"/>
                </a:cubicBezTo>
                <a:cubicBezTo>
                  <a:pt x="1557" y="70"/>
                  <a:pt x="1557" y="70"/>
                  <a:pt x="1557" y="70"/>
                </a:cubicBezTo>
                <a:cubicBezTo>
                  <a:pt x="1558" y="71"/>
                  <a:pt x="1557" y="71"/>
                  <a:pt x="1556" y="72"/>
                </a:cubicBezTo>
                <a:close/>
                <a:moveTo>
                  <a:pt x="1552" y="97"/>
                </a:moveTo>
                <a:cubicBezTo>
                  <a:pt x="1549" y="99"/>
                  <a:pt x="1551" y="97"/>
                  <a:pt x="1554" y="97"/>
                </a:cubicBezTo>
                <a:cubicBezTo>
                  <a:pt x="1554" y="99"/>
                  <a:pt x="1550" y="99"/>
                  <a:pt x="1547" y="99"/>
                </a:cubicBezTo>
                <a:cubicBezTo>
                  <a:pt x="1547" y="99"/>
                  <a:pt x="1546" y="99"/>
                  <a:pt x="1546" y="99"/>
                </a:cubicBezTo>
                <a:cubicBezTo>
                  <a:pt x="1547" y="98"/>
                  <a:pt x="1546" y="98"/>
                  <a:pt x="1546" y="97"/>
                </a:cubicBezTo>
                <a:cubicBezTo>
                  <a:pt x="1549" y="99"/>
                  <a:pt x="1548" y="96"/>
                  <a:pt x="1552" y="97"/>
                </a:cubicBezTo>
                <a:close/>
                <a:moveTo>
                  <a:pt x="1547" y="55"/>
                </a:moveTo>
                <a:cubicBezTo>
                  <a:pt x="1548" y="57"/>
                  <a:pt x="1542" y="57"/>
                  <a:pt x="1542" y="57"/>
                </a:cubicBezTo>
                <a:cubicBezTo>
                  <a:pt x="1542" y="55"/>
                  <a:pt x="1546" y="55"/>
                  <a:pt x="1547" y="55"/>
                </a:cubicBezTo>
                <a:close/>
                <a:moveTo>
                  <a:pt x="1545" y="79"/>
                </a:moveTo>
                <a:cubicBezTo>
                  <a:pt x="1544" y="77"/>
                  <a:pt x="1546" y="77"/>
                  <a:pt x="1546" y="76"/>
                </a:cubicBezTo>
                <a:cubicBezTo>
                  <a:pt x="1547" y="76"/>
                  <a:pt x="1546" y="77"/>
                  <a:pt x="1547" y="78"/>
                </a:cubicBezTo>
                <a:cubicBezTo>
                  <a:pt x="1548" y="78"/>
                  <a:pt x="1548" y="78"/>
                  <a:pt x="1548" y="78"/>
                </a:cubicBezTo>
                <a:cubicBezTo>
                  <a:pt x="1548" y="79"/>
                  <a:pt x="1546" y="78"/>
                  <a:pt x="1545" y="79"/>
                </a:cubicBezTo>
                <a:close/>
                <a:moveTo>
                  <a:pt x="1543" y="77"/>
                </a:moveTo>
                <a:cubicBezTo>
                  <a:pt x="1544" y="78"/>
                  <a:pt x="1540" y="78"/>
                  <a:pt x="1538" y="78"/>
                </a:cubicBezTo>
                <a:cubicBezTo>
                  <a:pt x="1538" y="77"/>
                  <a:pt x="1538" y="77"/>
                  <a:pt x="1538" y="77"/>
                </a:cubicBezTo>
                <a:cubicBezTo>
                  <a:pt x="1540" y="76"/>
                  <a:pt x="1541" y="77"/>
                  <a:pt x="1543" y="77"/>
                </a:cubicBezTo>
                <a:close/>
                <a:moveTo>
                  <a:pt x="1533" y="107"/>
                </a:moveTo>
                <a:cubicBezTo>
                  <a:pt x="1537" y="106"/>
                  <a:pt x="1531" y="105"/>
                  <a:pt x="1537" y="104"/>
                </a:cubicBezTo>
                <a:cubicBezTo>
                  <a:pt x="1535" y="106"/>
                  <a:pt x="1540" y="104"/>
                  <a:pt x="1542" y="103"/>
                </a:cubicBezTo>
                <a:cubicBezTo>
                  <a:pt x="1539" y="107"/>
                  <a:pt x="1540" y="107"/>
                  <a:pt x="1533" y="107"/>
                </a:cubicBezTo>
                <a:close/>
                <a:moveTo>
                  <a:pt x="1523" y="35"/>
                </a:moveTo>
                <a:cubicBezTo>
                  <a:pt x="1520" y="35"/>
                  <a:pt x="1521" y="35"/>
                  <a:pt x="1518" y="36"/>
                </a:cubicBezTo>
                <a:cubicBezTo>
                  <a:pt x="1518" y="34"/>
                  <a:pt x="1521" y="34"/>
                  <a:pt x="1519" y="33"/>
                </a:cubicBezTo>
                <a:cubicBezTo>
                  <a:pt x="1521" y="33"/>
                  <a:pt x="1521" y="32"/>
                  <a:pt x="1521" y="31"/>
                </a:cubicBezTo>
                <a:cubicBezTo>
                  <a:pt x="1525" y="31"/>
                  <a:pt x="1525" y="31"/>
                  <a:pt x="1525" y="31"/>
                </a:cubicBezTo>
                <a:cubicBezTo>
                  <a:pt x="1524" y="32"/>
                  <a:pt x="1523" y="33"/>
                  <a:pt x="1521" y="33"/>
                </a:cubicBezTo>
                <a:cubicBezTo>
                  <a:pt x="1521" y="33"/>
                  <a:pt x="1523" y="33"/>
                  <a:pt x="1524" y="33"/>
                </a:cubicBezTo>
                <a:cubicBezTo>
                  <a:pt x="1523" y="34"/>
                  <a:pt x="1523" y="34"/>
                  <a:pt x="1523" y="35"/>
                </a:cubicBezTo>
                <a:close/>
                <a:moveTo>
                  <a:pt x="1525" y="106"/>
                </a:moveTo>
                <a:cubicBezTo>
                  <a:pt x="1527" y="106"/>
                  <a:pt x="1527" y="107"/>
                  <a:pt x="1529" y="106"/>
                </a:cubicBezTo>
                <a:cubicBezTo>
                  <a:pt x="1530" y="108"/>
                  <a:pt x="1528" y="108"/>
                  <a:pt x="1526" y="108"/>
                </a:cubicBezTo>
                <a:cubicBezTo>
                  <a:pt x="1526" y="108"/>
                  <a:pt x="1525" y="108"/>
                  <a:pt x="1524" y="108"/>
                </a:cubicBezTo>
                <a:cubicBezTo>
                  <a:pt x="1525" y="107"/>
                  <a:pt x="1525" y="107"/>
                  <a:pt x="1525" y="106"/>
                </a:cubicBezTo>
                <a:close/>
                <a:moveTo>
                  <a:pt x="1527" y="140"/>
                </a:moveTo>
                <a:cubicBezTo>
                  <a:pt x="1525" y="141"/>
                  <a:pt x="1523" y="140"/>
                  <a:pt x="1519" y="141"/>
                </a:cubicBezTo>
                <a:cubicBezTo>
                  <a:pt x="1518" y="139"/>
                  <a:pt x="1524" y="140"/>
                  <a:pt x="1527" y="140"/>
                </a:cubicBezTo>
                <a:close/>
                <a:moveTo>
                  <a:pt x="1519" y="109"/>
                </a:moveTo>
                <a:cubicBezTo>
                  <a:pt x="1517" y="108"/>
                  <a:pt x="1514" y="109"/>
                  <a:pt x="1513" y="107"/>
                </a:cubicBezTo>
                <a:cubicBezTo>
                  <a:pt x="1515" y="107"/>
                  <a:pt x="1515" y="107"/>
                  <a:pt x="1515" y="108"/>
                </a:cubicBezTo>
                <a:cubicBezTo>
                  <a:pt x="1517" y="107"/>
                  <a:pt x="1518" y="107"/>
                  <a:pt x="1520" y="107"/>
                </a:cubicBezTo>
                <a:cubicBezTo>
                  <a:pt x="1521" y="108"/>
                  <a:pt x="1518" y="108"/>
                  <a:pt x="1519" y="109"/>
                </a:cubicBezTo>
                <a:close/>
                <a:moveTo>
                  <a:pt x="1508" y="81"/>
                </a:moveTo>
                <a:cubicBezTo>
                  <a:pt x="1510" y="80"/>
                  <a:pt x="1514" y="79"/>
                  <a:pt x="1516" y="79"/>
                </a:cubicBezTo>
                <a:cubicBezTo>
                  <a:pt x="1518" y="81"/>
                  <a:pt x="1511" y="79"/>
                  <a:pt x="1512" y="81"/>
                </a:cubicBezTo>
                <a:cubicBezTo>
                  <a:pt x="1510" y="82"/>
                  <a:pt x="1510" y="80"/>
                  <a:pt x="1508" y="81"/>
                </a:cubicBezTo>
                <a:close/>
                <a:moveTo>
                  <a:pt x="1514" y="57"/>
                </a:moveTo>
                <a:cubicBezTo>
                  <a:pt x="1515" y="59"/>
                  <a:pt x="1510" y="58"/>
                  <a:pt x="1509" y="58"/>
                </a:cubicBezTo>
                <a:cubicBezTo>
                  <a:pt x="1509" y="58"/>
                  <a:pt x="1511" y="57"/>
                  <a:pt x="1514" y="57"/>
                </a:cubicBezTo>
                <a:close/>
                <a:moveTo>
                  <a:pt x="1506" y="101"/>
                </a:moveTo>
                <a:cubicBezTo>
                  <a:pt x="1508" y="99"/>
                  <a:pt x="1513" y="100"/>
                  <a:pt x="1517" y="100"/>
                </a:cubicBezTo>
                <a:cubicBezTo>
                  <a:pt x="1515" y="102"/>
                  <a:pt x="1509" y="101"/>
                  <a:pt x="1506" y="101"/>
                </a:cubicBezTo>
                <a:close/>
                <a:moveTo>
                  <a:pt x="1511" y="111"/>
                </a:moveTo>
                <a:cubicBezTo>
                  <a:pt x="1513" y="109"/>
                  <a:pt x="1515" y="111"/>
                  <a:pt x="1517" y="110"/>
                </a:cubicBezTo>
                <a:cubicBezTo>
                  <a:pt x="1516" y="111"/>
                  <a:pt x="1515" y="112"/>
                  <a:pt x="1513" y="112"/>
                </a:cubicBezTo>
                <a:cubicBezTo>
                  <a:pt x="1514" y="112"/>
                  <a:pt x="1514" y="110"/>
                  <a:pt x="1511" y="111"/>
                </a:cubicBezTo>
                <a:close/>
                <a:moveTo>
                  <a:pt x="1513" y="94"/>
                </a:moveTo>
                <a:cubicBezTo>
                  <a:pt x="1514" y="94"/>
                  <a:pt x="1514" y="94"/>
                  <a:pt x="1514" y="95"/>
                </a:cubicBezTo>
                <a:cubicBezTo>
                  <a:pt x="1514" y="95"/>
                  <a:pt x="1514" y="95"/>
                  <a:pt x="1515" y="95"/>
                </a:cubicBezTo>
                <a:cubicBezTo>
                  <a:pt x="1513" y="96"/>
                  <a:pt x="1513" y="97"/>
                  <a:pt x="1513" y="98"/>
                </a:cubicBezTo>
                <a:cubicBezTo>
                  <a:pt x="1506" y="98"/>
                  <a:pt x="1507" y="96"/>
                  <a:pt x="1502" y="96"/>
                </a:cubicBezTo>
                <a:cubicBezTo>
                  <a:pt x="1505" y="93"/>
                  <a:pt x="1511" y="97"/>
                  <a:pt x="1513" y="94"/>
                </a:cubicBezTo>
                <a:close/>
                <a:moveTo>
                  <a:pt x="1510" y="125"/>
                </a:moveTo>
                <a:cubicBezTo>
                  <a:pt x="1514" y="124"/>
                  <a:pt x="1514" y="124"/>
                  <a:pt x="1514" y="124"/>
                </a:cubicBezTo>
                <a:cubicBezTo>
                  <a:pt x="1515" y="126"/>
                  <a:pt x="1508" y="126"/>
                  <a:pt x="1510" y="125"/>
                </a:cubicBezTo>
                <a:close/>
                <a:moveTo>
                  <a:pt x="1506" y="81"/>
                </a:moveTo>
                <a:cubicBezTo>
                  <a:pt x="1505" y="82"/>
                  <a:pt x="1504" y="83"/>
                  <a:pt x="1502" y="83"/>
                </a:cubicBezTo>
                <a:cubicBezTo>
                  <a:pt x="1502" y="82"/>
                  <a:pt x="1502" y="82"/>
                  <a:pt x="1501" y="82"/>
                </a:cubicBezTo>
                <a:cubicBezTo>
                  <a:pt x="1501" y="81"/>
                  <a:pt x="1505" y="82"/>
                  <a:pt x="1506" y="81"/>
                </a:cubicBezTo>
                <a:close/>
                <a:moveTo>
                  <a:pt x="1490" y="111"/>
                </a:moveTo>
                <a:cubicBezTo>
                  <a:pt x="1492" y="109"/>
                  <a:pt x="1503" y="108"/>
                  <a:pt x="1506" y="108"/>
                </a:cubicBezTo>
                <a:cubicBezTo>
                  <a:pt x="1505" y="110"/>
                  <a:pt x="1499" y="109"/>
                  <a:pt x="1502" y="110"/>
                </a:cubicBezTo>
                <a:cubicBezTo>
                  <a:pt x="1500" y="110"/>
                  <a:pt x="1494" y="110"/>
                  <a:pt x="1490" y="111"/>
                </a:cubicBezTo>
                <a:close/>
                <a:moveTo>
                  <a:pt x="1500" y="57"/>
                </a:moveTo>
                <a:cubicBezTo>
                  <a:pt x="1501" y="58"/>
                  <a:pt x="1501" y="59"/>
                  <a:pt x="1498" y="60"/>
                </a:cubicBezTo>
                <a:cubicBezTo>
                  <a:pt x="1499" y="59"/>
                  <a:pt x="1499" y="59"/>
                  <a:pt x="1498" y="58"/>
                </a:cubicBezTo>
                <a:cubicBezTo>
                  <a:pt x="1496" y="59"/>
                  <a:pt x="1499" y="59"/>
                  <a:pt x="1498" y="60"/>
                </a:cubicBezTo>
                <a:cubicBezTo>
                  <a:pt x="1493" y="60"/>
                  <a:pt x="1496" y="58"/>
                  <a:pt x="1492" y="58"/>
                </a:cubicBezTo>
                <a:cubicBezTo>
                  <a:pt x="1493" y="57"/>
                  <a:pt x="1498" y="58"/>
                  <a:pt x="1500" y="57"/>
                </a:cubicBezTo>
                <a:close/>
                <a:moveTo>
                  <a:pt x="1496" y="100"/>
                </a:moveTo>
                <a:cubicBezTo>
                  <a:pt x="1495" y="100"/>
                  <a:pt x="1494" y="99"/>
                  <a:pt x="1495" y="99"/>
                </a:cubicBezTo>
                <a:cubicBezTo>
                  <a:pt x="1495" y="99"/>
                  <a:pt x="1494" y="99"/>
                  <a:pt x="1493" y="99"/>
                </a:cubicBezTo>
                <a:cubicBezTo>
                  <a:pt x="1493" y="98"/>
                  <a:pt x="1493" y="98"/>
                  <a:pt x="1493" y="98"/>
                </a:cubicBezTo>
                <a:cubicBezTo>
                  <a:pt x="1494" y="98"/>
                  <a:pt x="1494" y="97"/>
                  <a:pt x="1494" y="97"/>
                </a:cubicBezTo>
                <a:cubicBezTo>
                  <a:pt x="1496" y="97"/>
                  <a:pt x="1496" y="99"/>
                  <a:pt x="1496" y="100"/>
                </a:cubicBezTo>
                <a:close/>
                <a:moveTo>
                  <a:pt x="1491" y="100"/>
                </a:moveTo>
                <a:cubicBezTo>
                  <a:pt x="1488" y="101"/>
                  <a:pt x="1486" y="102"/>
                  <a:pt x="1482" y="102"/>
                </a:cubicBezTo>
                <a:cubicBezTo>
                  <a:pt x="1482" y="99"/>
                  <a:pt x="1488" y="100"/>
                  <a:pt x="1491" y="100"/>
                </a:cubicBezTo>
                <a:close/>
                <a:moveTo>
                  <a:pt x="1485" y="44"/>
                </a:moveTo>
                <a:cubicBezTo>
                  <a:pt x="1485" y="45"/>
                  <a:pt x="1483" y="45"/>
                  <a:pt x="1483" y="46"/>
                </a:cubicBezTo>
                <a:cubicBezTo>
                  <a:pt x="1482" y="45"/>
                  <a:pt x="1480" y="45"/>
                  <a:pt x="1480" y="44"/>
                </a:cubicBezTo>
                <a:cubicBezTo>
                  <a:pt x="1482" y="43"/>
                  <a:pt x="1484" y="44"/>
                  <a:pt x="1485" y="44"/>
                </a:cubicBezTo>
                <a:close/>
                <a:moveTo>
                  <a:pt x="1485" y="83"/>
                </a:moveTo>
                <a:cubicBezTo>
                  <a:pt x="1486" y="82"/>
                  <a:pt x="1486" y="82"/>
                  <a:pt x="1487" y="82"/>
                </a:cubicBezTo>
                <a:cubicBezTo>
                  <a:pt x="1488" y="82"/>
                  <a:pt x="1488" y="83"/>
                  <a:pt x="1488" y="84"/>
                </a:cubicBezTo>
                <a:cubicBezTo>
                  <a:pt x="1486" y="84"/>
                  <a:pt x="1485" y="84"/>
                  <a:pt x="1485" y="83"/>
                </a:cubicBezTo>
                <a:close/>
                <a:moveTo>
                  <a:pt x="1483" y="111"/>
                </a:moveTo>
                <a:cubicBezTo>
                  <a:pt x="1482" y="109"/>
                  <a:pt x="1486" y="109"/>
                  <a:pt x="1487" y="110"/>
                </a:cubicBezTo>
                <a:cubicBezTo>
                  <a:pt x="1487" y="111"/>
                  <a:pt x="1485" y="111"/>
                  <a:pt x="1483" y="111"/>
                </a:cubicBezTo>
                <a:close/>
                <a:moveTo>
                  <a:pt x="1481" y="59"/>
                </a:moveTo>
                <a:cubicBezTo>
                  <a:pt x="1484" y="60"/>
                  <a:pt x="1480" y="61"/>
                  <a:pt x="1477" y="61"/>
                </a:cubicBezTo>
                <a:cubicBezTo>
                  <a:pt x="1477" y="59"/>
                  <a:pt x="1477" y="59"/>
                  <a:pt x="1477" y="59"/>
                </a:cubicBezTo>
                <a:cubicBezTo>
                  <a:pt x="1479" y="59"/>
                  <a:pt x="1481" y="60"/>
                  <a:pt x="1481" y="59"/>
                </a:cubicBezTo>
                <a:close/>
                <a:moveTo>
                  <a:pt x="1475" y="77"/>
                </a:moveTo>
                <a:cubicBezTo>
                  <a:pt x="1479" y="76"/>
                  <a:pt x="1479" y="76"/>
                  <a:pt x="1479" y="76"/>
                </a:cubicBezTo>
                <a:cubicBezTo>
                  <a:pt x="1480" y="78"/>
                  <a:pt x="1475" y="79"/>
                  <a:pt x="1475" y="77"/>
                </a:cubicBezTo>
                <a:close/>
                <a:moveTo>
                  <a:pt x="1479" y="100"/>
                </a:moveTo>
                <a:cubicBezTo>
                  <a:pt x="1477" y="98"/>
                  <a:pt x="1471" y="99"/>
                  <a:pt x="1469" y="100"/>
                </a:cubicBezTo>
                <a:cubicBezTo>
                  <a:pt x="1470" y="100"/>
                  <a:pt x="1468" y="98"/>
                  <a:pt x="1468" y="99"/>
                </a:cubicBezTo>
                <a:cubicBezTo>
                  <a:pt x="1465" y="98"/>
                  <a:pt x="1468" y="98"/>
                  <a:pt x="1471" y="98"/>
                </a:cubicBezTo>
                <a:cubicBezTo>
                  <a:pt x="1472" y="96"/>
                  <a:pt x="1468" y="98"/>
                  <a:pt x="1469" y="96"/>
                </a:cubicBezTo>
                <a:cubicBezTo>
                  <a:pt x="1474" y="96"/>
                  <a:pt x="1478" y="97"/>
                  <a:pt x="1479" y="100"/>
                </a:cubicBezTo>
                <a:close/>
                <a:moveTo>
                  <a:pt x="1474" y="133"/>
                </a:moveTo>
                <a:cubicBezTo>
                  <a:pt x="1477" y="133"/>
                  <a:pt x="1477" y="132"/>
                  <a:pt x="1481" y="132"/>
                </a:cubicBezTo>
                <a:cubicBezTo>
                  <a:pt x="1479" y="133"/>
                  <a:pt x="1477" y="133"/>
                  <a:pt x="1475" y="134"/>
                </a:cubicBezTo>
                <a:cubicBezTo>
                  <a:pt x="1474" y="134"/>
                  <a:pt x="1474" y="133"/>
                  <a:pt x="1474" y="133"/>
                </a:cubicBezTo>
                <a:close/>
                <a:moveTo>
                  <a:pt x="1470" y="67"/>
                </a:moveTo>
                <a:cubicBezTo>
                  <a:pt x="1470" y="68"/>
                  <a:pt x="1471" y="68"/>
                  <a:pt x="1472" y="68"/>
                </a:cubicBezTo>
                <a:cubicBezTo>
                  <a:pt x="1470" y="69"/>
                  <a:pt x="1468" y="69"/>
                  <a:pt x="1465" y="70"/>
                </a:cubicBezTo>
                <a:cubicBezTo>
                  <a:pt x="1465" y="68"/>
                  <a:pt x="1467" y="68"/>
                  <a:pt x="1470" y="67"/>
                </a:cubicBezTo>
                <a:close/>
                <a:moveTo>
                  <a:pt x="1478" y="158"/>
                </a:moveTo>
                <a:cubicBezTo>
                  <a:pt x="1476" y="158"/>
                  <a:pt x="1473" y="159"/>
                  <a:pt x="1469" y="158"/>
                </a:cubicBezTo>
                <a:cubicBezTo>
                  <a:pt x="1469" y="158"/>
                  <a:pt x="1470" y="157"/>
                  <a:pt x="1472" y="157"/>
                </a:cubicBezTo>
                <a:cubicBezTo>
                  <a:pt x="1471" y="156"/>
                  <a:pt x="1468" y="157"/>
                  <a:pt x="1466" y="157"/>
                </a:cubicBezTo>
                <a:cubicBezTo>
                  <a:pt x="1466" y="155"/>
                  <a:pt x="1469" y="157"/>
                  <a:pt x="1466" y="155"/>
                </a:cubicBezTo>
                <a:cubicBezTo>
                  <a:pt x="1475" y="154"/>
                  <a:pt x="1474" y="157"/>
                  <a:pt x="1478" y="158"/>
                </a:cubicBezTo>
                <a:close/>
                <a:moveTo>
                  <a:pt x="1462" y="87"/>
                </a:moveTo>
                <a:cubicBezTo>
                  <a:pt x="1461" y="87"/>
                  <a:pt x="1462" y="86"/>
                  <a:pt x="1461" y="86"/>
                </a:cubicBezTo>
                <a:cubicBezTo>
                  <a:pt x="1461" y="84"/>
                  <a:pt x="1465" y="85"/>
                  <a:pt x="1467" y="84"/>
                </a:cubicBezTo>
                <a:cubicBezTo>
                  <a:pt x="1467" y="87"/>
                  <a:pt x="1461" y="84"/>
                  <a:pt x="1462" y="87"/>
                </a:cubicBezTo>
                <a:close/>
                <a:moveTo>
                  <a:pt x="1466" y="80"/>
                </a:moveTo>
                <a:cubicBezTo>
                  <a:pt x="1466" y="81"/>
                  <a:pt x="1466" y="81"/>
                  <a:pt x="1466" y="81"/>
                </a:cubicBezTo>
                <a:cubicBezTo>
                  <a:pt x="1463" y="81"/>
                  <a:pt x="1460" y="81"/>
                  <a:pt x="1462" y="83"/>
                </a:cubicBezTo>
                <a:cubicBezTo>
                  <a:pt x="1460" y="83"/>
                  <a:pt x="1460" y="81"/>
                  <a:pt x="1457" y="81"/>
                </a:cubicBezTo>
                <a:cubicBezTo>
                  <a:pt x="1458" y="79"/>
                  <a:pt x="1462" y="80"/>
                  <a:pt x="1466" y="80"/>
                </a:cubicBezTo>
                <a:close/>
                <a:moveTo>
                  <a:pt x="1462" y="79"/>
                </a:moveTo>
                <a:cubicBezTo>
                  <a:pt x="1459" y="79"/>
                  <a:pt x="1460" y="80"/>
                  <a:pt x="1458" y="80"/>
                </a:cubicBezTo>
                <a:cubicBezTo>
                  <a:pt x="1459" y="78"/>
                  <a:pt x="1456" y="78"/>
                  <a:pt x="1454" y="79"/>
                </a:cubicBezTo>
                <a:cubicBezTo>
                  <a:pt x="1455" y="77"/>
                  <a:pt x="1460" y="78"/>
                  <a:pt x="1462" y="78"/>
                </a:cubicBezTo>
                <a:cubicBezTo>
                  <a:pt x="1462" y="78"/>
                  <a:pt x="1462" y="78"/>
                  <a:pt x="1462" y="79"/>
                </a:cubicBezTo>
                <a:close/>
                <a:moveTo>
                  <a:pt x="1461" y="103"/>
                </a:moveTo>
                <a:cubicBezTo>
                  <a:pt x="1459" y="102"/>
                  <a:pt x="1454" y="100"/>
                  <a:pt x="1452" y="103"/>
                </a:cubicBezTo>
                <a:cubicBezTo>
                  <a:pt x="1450" y="101"/>
                  <a:pt x="1450" y="100"/>
                  <a:pt x="1447" y="102"/>
                </a:cubicBezTo>
                <a:cubicBezTo>
                  <a:pt x="1447" y="101"/>
                  <a:pt x="1447" y="100"/>
                  <a:pt x="1446" y="100"/>
                </a:cubicBezTo>
                <a:cubicBezTo>
                  <a:pt x="1448" y="99"/>
                  <a:pt x="1454" y="99"/>
                  <a:pt x="1458" y="99"/>
                </a:cubicBezTo>
                <a:cubicBezTo>
                  <a:pt x="1459" y="100"/>
                  <a:pt x="1463" y="100"/>
                  <a:pt x="1464" y="101"/>
                </a:cubicBezTo>
                <a:cubicBezTo>
                  <a:pt x="1464" y="102"/>
                  <a:pt x="1461" y="102"/>
                  <a:pt x="1461" y="103"/>
                </a:cubicBezTo>
                <a:close/>
                <a:moveTo>
                  <a:pt x="1454" y="163"/>
                </a:moveTo>
                <a:cubicBezTo>
                  <a:pt x="1458" y="164"/>
                  <a:pt x="1465" y="161"/>
                  <a:pt x="1468" y="163"/>
                </a:cubicBezTo>
                <a:cubicBezTo>
                  <a:pt x="1463" y="163"/>
                  <a:pt x="1457" y="165"/>
                  <a:pt x="1454" y="163"/>
                </a:cubicBezTo>
                <a:close/>
                <a:moveTo>
                  <a:pt x="1448" y="87"/>
                </a:moveTo>
                <a:cubicBezTo>
                  <a:pt x="1447" y="87"/>
                  <a:pt x="1447" y="87"/>
                  <a:pt x="1448" y="86"/>
                </a:cubicBezTo>
                <a:cubicBezTo>
                  <a:pt x="1442" y="86"/>
                  <a:pt x="1453" y="83"/>
                  <a:pt x="1452" y="87"/>
                </a:cubicBezTo>
                <a:cubicBezTo>
                  <a:pt x="1450" y="88"/>
                  <a:pt x="1448" y="86"/>
                  <a:pt x="1448" y="87"/>
                </a:cubicBezTo>
                <a:close/>
                <a:moveTo>
                  <a:pt x="1441" y="94"/>
                </a:moveTo>
                <a:cubicBezTo>
                  <a:pt x="1443" y="93"/>
                  <a:pt x="1447" y="93"/>
                  <a:pt x="1449" y="92"/>
                </a:cubicBezTo>
                <a:cubicBezTo>
                  <a:pt x="1448" y="94"/>
                  <a:pt x="1444" y="95"/>
                  <a:pt x="1441" y="94"/>
                </a:cubicBezTo>
                <a:close/>
                <a:moveTo>
                  <a:pt x="1447" y="119"/>
                </a:moveTo>
                <a:cubicBezTo>
                  <a:pt x="1448" y="119"/>
                  <a:pt x="1448" y="118"/>
                  <a:pt x="1448" y="118"/>
                </a:cubicBezTo>
                <a:cubicBezTo>
                  <a:pt x="1451" y="120"/>
                  <a:pt x="1443" y="123"/>
                  <a:pt x="1439" y="121"/>
                </a:cubicBezTo>
                <a:cubicBezTo>
                  <a:pt x="1439" y="120"/>
                  <a:pt x="1441" y="120"/>
                  <a:pt x="1437" y="120"/>
                </a:cubicBezTo>
                <a:cubicBezTo>
                  <a:pt x="1437" y="117"/>
                  <a:pt x="1446" y="116"/>
                  <a:pt x="1447" y="119"/>
                </a:cubicBezTo>
                <a:close/>
                <a:moveTo>
                  <a:pt x="1451" y="156"/>
                </a:moveTo>
                <a:cubicBezTo>
                  <a:pt x="1451" y="157"/>
                  <a:pt x="1452" y="157"/>
                  <a:pt x="1452" y="158"/>
                </a:cubicBezTo>
                <a:cubicBezTo>
                  <a:pt x="1448" y="158"/>
                  <a:pt x="1441" y="159"/>
                  <a:pt x="1444" y="160"/>
                </a:cubicBezTo>
                <a:cubicBezTo>
                  <a:pt x="1443" y="161"/>
                  <a:pt x="1440" y="159"/>
                  <a:pt x="1440" y="158"/>
                </a:cubicBezTo>
                <a:cubicBezTo>
                  <a:pt x="1444" y="156"/>
                  <a:pt x="1445" y="156"/>
                  <a:pt x="1451" y="156"/>
                </a:cubicBezTo>
                <a:close/>
                <a:moveTo>
                  <a:pt x="1442" y="81"/>
                </a:moveTo>
                <a:cubicBezTo>
                  <a:pt x="1438" y="79"/>
                  <a:pt x="1431" y="82"/>
                  <a:pt x="1426" y="81"/>
                </a:cubicBezTo>
                <a:cubicBezTo>
                  <a:pt x="1429" y="80"/>
                  <a:pt x="1435" y="80"/>
                  <a:pt x="1441" y="79"/>
                </a:cubicBezTo>
                <a:lnTo>
                  <a:pt x="1442" y="81"/>
                </a:lnTo>
                <a:close/>
                <a:moveTo>
                  <a:pt x="1430" y="39"/>
                </a:moveTo>
                <a:cubicBezTo>
                  <a:pt x="1433" y="40"/>
                  <a:pt x="1432" y="40"/>
                  <a:pt x="1436" y="39"/>
                </a:cubicBezTo>
                <a:cubicBezTo>
                  <a:pt x="1437" y="41"/>
                  <a:pt x="1428" y="42"/>
                  <a:pt x="1430" y="39"/>
                </a:cubicBezTo>
                <a:close/>
                <a:moveTo>
                  <a:pt x="1438" y="115"/>
                </a:moveTo>
                <a:cubicBezTo>
                  <a:pt x="1442" y="114"/>
                  <a:pt x="1442" y="114"/>
                  <a:pt x="1442" y="114"/>
                </a:cubicBezTo>
                <a:cubicBezTo>
                  <a:pt x="1443" y="116"/>
                  <a:pt x="1436" y="116"/>
                  <a:pt x="1438" y="115"/>
                </a:cubicBezTo>
                <a:close/>
                <a:moveTo>
                  <a:pt x="1442" y="164"/>
                </a:moveTo>
                <a:cubicBezTo>
                  <a:pt x="1442" y="164"/>
                  <a:pt x="1442" y="164"/>
                  <a:pt x="1442" y="164"/>
                </a:cubicBezTo>
                <a:cubicBezTo>
                  <a:pt x="1445" y="164"/>
                  <a:pt x="1441" y="165"/>
                  <a:pt x="1439" y="165"/>
                </a:cubicBezTo>
                <a:cubicBezTo>
                  <a:pt x="1439" y="164"/>
                  <a:pt x="1440" y="163"/>
                  <a:pt x="1440" y="163"/>
                </a:cubicBezTo>
                <a:cubicBezTo>
                  <a:pt x="1441" y="163"/>
                  <a:pt x="1442" y="163"/>
                  <a:pt x="1442" y="164"/>
                </a:cubicBezTo>
                <a:close/>
                <a:moveTo>
                  <a:pt x="1434" y="157"/>
                </a:moveTo>
                <a:cubicBezTo>
                  <a:pt x="1436" y="157"/>
                  <a:pt x="1436" y="158"/>
                  <a:pt x="1439" y="158"/>
                </a:cubicBezTo>
                <a:cubicBezTo>
                  <a:pt x="1438" y="159"/>
                  <a:pt x="1437" y="158"/>
                  <a:pt x="1438" y="160"/>
                </a:cubicBezTo>
                <a:cubicBezTo>
                  <a:pt x="1436" y="161"/>
                  <a:pt x="1436" y="161"/>
                  <a:pt x="1435" y="161"/>
                </a:cubicBezTo>
                <a:cubicBezTo>
                  <a:pt x="1434" y="160"/>
                  <a:pt x="1436" y="160"/>
                  <a:pt x="1435" y="159"/>
                </a:cubicBezTo>
                <a:cubicBezTo>
                  <a:pt x="1430" y="160"/>
                  <a:pt x="1428" y="159"/>
                  <a:pt x="1424" y="160"/>
                </a:cubicBezTo>
                <a:cubicBezTo>
                  <a:pt x="1425" y="157"/>
                  <a:pt x="1434" y="159"/>
                  <a:pt x="1434" y="157"/>
                </a:cubicBezTo>
                <a:close/>
                <a:moveTo>
                  <a:pt x="1420" y="84"/>
                </a:moveTo>
                <a:cubicBezTo>
                  <a:pt x="1424" y="85"/>
                  <a:pt x="1426" y="83"/>
                  <a:pt x="1431" y="83"/>
                </a:cubicBezTo>
                <a:cubicBezTo>
                  <a:pt x="1428" y="87"/>
                  <a:pt x="1424" y="85"/>
                  <a:pt x="1420" y="86"/>
                </a:cubicBezTo>
                <a:lnTo>
                  <a:pt x="1420" y="84"/>
                </a:lnTo>
                <a:close/>
                <a:moveTo>
                  <a:pt x="1437" y="164"/>
                </a:moveTo>
                <a:cubicBezTo>
                  <a:pt x="1436" y="165"/>
                  <a:pt x="1433" y="165"/>
                  <a:pt x="1431" y="165"/>
                </a:cubicBezTo>
                <a:cubicBezTo>
                  <a:pt x="1432" y="162"/>
                  <a:pt x="1435" y="164"/>
                  <a:pt x="1437" y="164"/>
                </a:cubicBezTo>
                <a:close/>
                <a:moveTo>
                  <a:pt x="1417" y="90"/>
                </a:moveTo>
                <a:cubicBezTo>
                  <a:pt x="1420" y="91"/>
                  <a:pt x="1418" y="88"/>
                  <a:pt x="1423" y="89"/>
                </a:cubicBezTo>
                <a:cubicBezTo>
                  <a:pt x="1422" y="90"/>
                  <a:pt x="1423" y="90"/>
                  <a:pt x="1421" y="92"/>
                </a:cubicBezTo>
                <a:cubicBezTo>
                  <a:pt x="1419" y="91"/>
                  <a:pt x="1417" y="92"/>
                  <a:pt x="1417" y="90"/>
                </a:cubicBezTo>
                <a:close/>
                <a:moveTo>
                  <a:pt x="1416" y="101"/>
                </a:moveTo>
                <a:cubicBezTo>
                  <a:pt x="1416" y="102"/>
                  <a:pt x="1414" y="102"/>
                  <a:pt x="1414" y="102"/>
                </a:cubicBezTo>
                <a:cubicBezTo>
                  <a:pt x="1415" y="103"/>
                  <a:pt x="1419" y="102"/>
                  <a:pt x="1420" y="102"/>
                </a:cubicBezTo>
                <a:cubicBezTo>
                  <a:pt x="1417" y="104"/>
                  <a:pt x="1424" y="100"/>
                  <a:pt x="1424" y="103"/>
                </a:cubicBezTo>
                <a:cubicBezTo>
                  <a:pt x="1418" y="104"/>
                  <a:pt x="1410" y="108"/>
                  <a:pt x="1405" y="107"/>
                </a:cubicBezTo>
                <a:cubicBezTo>
                  <a:pt x="1407" y="107"/>
                  <a:pt x="1409" y="106"/>
                  <a:pt x="1408" y="103"/>
                </a:cubicBezTo>
                <a:cubicBezTo>
                  <a:pt x="1409" y="103"/>
                  <a:pt x="1410" y="103"/>
                  <a:pt x="1411" y="103"/>
                </a:cubicBezTo>
                <a:cubicBezTo>
                  <a:pt x="1413" y="102"/>
                  <a:pt x="1410" y="103"/>
                  <a:pt x="1410" y="101"/>
                </a:cubicBezTo>
                <a:cubicBezTo>
                  <a:pt x="1413" y="101"/>
                  <a:pt x="1414" y="101"/>
                  <a:pt x="1416" y="101"/>
                </a:cubicBezTo>
                <a:close/>
                <a:moveTo>
                  <a:pt x="1427" y="164"/>
                </a:moveTo>
                <a:cubicBezTo>
                  <a:pt x="1427" y="166"/>
                  <a:pt x="1424" y="166"/>
                  <a:pt x="1426" y="167"/>
                </a:cubicBezTo>
                <a:cubicBezTo>
                  <a:pt x="1419" y="168"/>
                  <a:pt x="1421" y="163"/>
                  <a:pt x="1427" y="164"/>
                </a:cubicBezTo>
                <a:close/>
                <a:moveTo>
                  <a:pt x="1415" y="145"/>
                </a:moveTo>
                <a:cubicBezTo>
                  <a:pt x="1413" y="146"/>
                  <a:pt x="1413" y="147"/>
                  <a:pt x="1411" y="147"/>
                </a:cubicBezTo>
                <a:cubicBezTo>
                  <a:pt x="1412" y="149"/>
                  <a:pt x="1413" y="149"/>
                  <a:pt x="1413" y="152"/>
                </a:cubicBezTo>
                <a:cubicBezTo>
                  <a:pt x="1411" y="152"/>
                  <a:pt x="1413" y="150"/>
                  <a:pt x="1410" y="151"/>
                </a:cubicBezTo>
                <a:cubicBezTo>
                  <a:pt x="1409" y="151"/>
                  <a:pt x="1410" y="151"/>
                  <a:pt x="1410" y="152"/>
                </a:cubicBezTo>
                <a:cubicBezTo>
                  <a:pt x="1409" y="152"/>
                  <a:pt x="1408" y="152"/>
                  <a:pt x="1408" y="153"/>
                </a:cubicBezTo>
                <a:cubicBezTo>
                  <a:pt x="1406" y="152"/>
                  <a:pt x="1408" y="149"/>
                  <a:pt x="1411" y="149"/>
                </a:cubicBezTo>
                <a:cubicBezTo>
                  <a:pt x="1408" y="148"/>
                  <a:pt x="1408" y="148"/>
                  <a:pt x="1408" y="146"/>
                </a:cubicBezTo>
                <a:cubicBezTo>
                  <a:pt x="1413" y="145"/>
                  <a:pt x="1417" y="142"/>
                  <a:pt x="1423" y="145"/>
                </a:cubicBezTo>
                <a:cubicBezTo>
                  <a:pt x="1421" y="146"/>
                  <a:pt x="1415" y="145"/>
                  <a:pt x="1416" y="148"/>
                </a:cubicBezTo>
                <a:cubicBezTo>
                  <a:pt x="1414" y="148"/>
                  <a:pt x="1414" y="148"/>
                  <a:pt x="1414" y="148"/>
                </a:cubicBezTo>
                <a:cubicBezTo>
                  <a:pt x="1414" y="148"/>
                  <a:pt x="1414" y="148"/>
                  <a:pt x="1413" y="148"/>
                </a:cubicBezTo>
                <a:cubicBezTo>
                  <a:pt x="1412" y="146"/>
                  <a:pt x="1416" y="147"/>
                  <a:pt x="1415" y="145"/>
                </a:cubicBezTo>
                <a:cubicBezTo>
                  <a:pt x="1415" y="146"/>
                  <a:pt x="1415" y="145"/>
                  <a:pt x="1415" y="145"/>
                </a:cubicBezTo>
                <a:close/>
                <a:moveTo>
                  <a:pt x="1414" y="161"/>
                </a:moveTo>
                <a:cubicBezTo>
                  <a:pt x="1415" y="160"/>
                  <a:pt x="1415" y="159"/>
                  <a:pt x="1415" y="159"/>
                </a:cubicBezTo>
                <a:cubicBezTo>
                  <a:pt x="1418" y="158"/>
                  <a:pt x="1418" y="158"/>
                  <a:pt x="1418" y="158"/>
                </a:cubicBezTo>
                <a:cubicBezTo>
                  <a:pt x="1418" y="159"/>
                  <a:pt x="1417" y="159"/>
                  <a:pt x="1418" y="160"/>
                </a:cubicBezTo>
                <a:cubicBezTo>
                  <a:pt x="1420" y="160"/>
                  <a:pt x="1418" y="158"/>
                  <a:pt x="1422" y="158"/>
                </a:cubicBezTo>
                <a:cubicBezTo>
                  <a:pt x="1419" y="160"/>
                  <a:pt x="1425" y="160"/>
                  <a:pt x="1425" y="162"/>
                </a:cubicBezTo>
                <a:cubicBezTo>
                  <a:pt x="1422" y="162"/>
                  <a:pt x="1420" y="162"/>
                  <a:pt x="1418" y="161"/>
                </a:cubicBezTo>
                <a:cubicBezTo>
                  <a:pt x="1418" y="163"/>
                  <a:pt x="1412" y="161"/>
                  <a:pt x="1408" y="163"/>
                </a:cubicBezTo>
                <a:cubicBezTo>
                  <a:pt x="1408" y="162"/>
                  <a:pt x="1407" y="162"/>
                  <a:pt x="1407" y="161"/>
                </a:cubicBezTo>
                <a:cubicBezTo>
                  <a:pt x="1409" y="161"/>
                  <a:pt x="1411" y="161"/>
                  <a:pt x="1413" y="161"/>
                </a:cubicBezTo>
                <a:cubicBezTo>
                  <a:pt x="1414" y="161"/>
                  <a:pt x="1411" y="160"/>
                  <a:pt x="1413" y="160"/>
                </a:cubicBezTo>
                <a:cubicBezTo>
                  <a:pt x="1414" y="160"/>
                  <a:pt x="1414" y="160"/>
                  <a:pt x="1414" y="161"/>
                </a:cubicBezTo>
                <a:close/>
                <a:moveTo>
                  <a:pt x="1420" y="166"/>
                </a:moveTo>
                <a:cubicBezTo>
                  <a:pt x="1419" y="168"/>
                  <a:pt x="1415" y="167"/>
                  <a:pt x="1410" y="168"/>
                </a:cubicBezTo>
                <a:cubicBezTo>
                  <a:pt x="1412" y="166"/>
                  <a:pt x="1416" y="168"/>
                  <a:pt x="1415" y="166"/>
                </a:cubicBezTo>
                <a:cubicBezTo>
                  <a:pt x="1419" y="165"/>
                  <a:pt x="1417" y="167"/>
                  <a:pt x="1420" y="166"/>
                </a:cubicBezTo>
                <a:close/>
                <a:moveTo>
                  <a:pt x="1407" y="82"/>
                </a:moveTo>
                <a:cubicBezTo>
                  <a:pt x="1409" y="82"/>
                  <a:pt x="1410" y="82"/>
                  <a:pt x="1411" y="82"/>
                </a:cubicBezTo>
                <a:cubicBezTo>
                  <a:pt x="1411" y="84"/>
                  <a:pt x="1408" y="84"/>
                  <a:pt x="1406" y="84"/>
                </a:cubicBezTo>
                <a:cubicBezTo>
                  <a:pt x="1406" y="83"/>
                  <a:pt x="1407" y="83"/>
                  <a:pt x="1407" y="82"/>
                </a:cubicBezTo>
                <a:close/>
                <a:moveTo>
                  <a:pt x="1401" y="42"/>
                </a:moveTo>
                <a:cubicBezTo>
                  <a:pt x="1401" y="41"/>
                  <a:pt x="1405" y="42"/>
                  <a:pt x="1404" y="40"/>
                </a:cubicBezTo>
                <a:cubicBezTo>
                  <a:pt x="1405" y="40"/>
                  <a:pt x="1406" y="41"/>
                  <a:pt x="1406" y="42"/>
                </a:cubicBezTo>
                <a:cubicBezTo>
                  <a:pt x="1404" y="43"/>
                  <a:pt x="1404" y="42"/>
                  <a:pt x="1401" y="42"/>
                </a:cubicBezTo>
                <a:close/>
                <a:moveTo>
                  <a:pt x="1395" y="89"/>
                </a:moveTo>
                <a:cubicBezTo>
                  <a:pt x="1394" y="88"/>
                  <a:pt x="1398" y="87"/>
                  <a:pt x="1395" y="87"/>
                </a:cubicBezTo>
                <a:cubicBezTo>
                  <a:pt x="1397" y="86"/>
                  <a:pt x="1400" y="87"/>
                  <a:pt x="1403" y="87"/>
                </a:cubicBezTo>
                <a:cubicBezTo>
                  <a:pt x="1403" y="89"/>
                  <a:pt x="1397" y="88"/>
                  <a:pt x="1397" y="90"/>
                </a:cubicBezTo>
                <a:cubicBezTo>
                  <a:pt x="1396" y="90"/>
                  <a:pt x="1396" y="89"/>
                  <a:pt x="1395" y="89"/>
                </a:cubicBezTo>
                <a:close/>
                <a:moveTo>
                  <a:pt x="1407" y="144"/>
                </a:moveTo>
                <a:cubicBezTo>
                  <a:pt x="1407" y="146"/>
                  <a:pt x="1406" y="148"/>
                  <a:pt x="1407" y="149"/>
                </a:cubicBezTo>
                <a:cubicBezTo>
                  <a:pt x="1403" y="149"/>
                  <a:pt x="1391" y="151"/>
                  <a:pt x="1383" y="151"/>
                </a:cubicBezTo>
                <a:cubicBezTo>
                  <a:pt x="1389" y="148"/>
                  <a:pt x="1393" y="149"/>
                  <a:pt x="1402" y="148"/>
                </a:cubicBezTo>
                <a:cubicBezTo>
                  <a:pt x="1405" y="147"/>
                  <a:pt x="1400" y="147"/>
                  <a:pt x="1401" y="146"/>
                </a:cubicBezTo>
                <a:cubicBezTo>
                  <a:pt x="1403" y="145"/>
                  <a:pt x="1404" y="144"/>
                  <a:pt x="1407" y="144"/>
                </a:cubicBezTo>
                <a:close/>
                <a:moveTo>
                  <a:pt x="1400" y="152"/>
                </a:moveTo>
                <a:cubicBezTo>
                  <a:pt x="1400" y="151"/>
                  <a:pt x="1402" y="151"/>
                  <a:pt x="1403" y="150"/>
                </a:cubicBezTo>
                <a:cubicBezTo>
                  <a:pt x="1403" y="152"/>
                  <a:pt x="1406" y="151"/>
                  <a:pt x="1405" y="153"/>
                </a:cubicBezTo>
                <a:cubicBezTo>
                  <a:pt x="1404" y="153"/>
                  <a:pt x="1404" y="153"/>
                  <a:pt x="1403" y="153"/>
                </a:cubicBezTo>
                <a:cubicBezTo>
                  <a:pt x="1402" y="153"/>
                  <a:pt x="1402" y="152"/>
                  <a:pt x="1403" y="152"/>
                </a:cubicBezTo>
                <a:cubicBezTo>
                  <a:pt x="1403" y="151"/>
                  <a:pt x="1400" y="152"/>
                  <a:pt x="1400" y="152"/>
                </a:cubicBezTo>
                <a:close/>
                <a:moveTo>
                  <a:pt x="1400" y="100"/>
                </a:moveTo>
                <a:cubicBezTo>
                  <a:pt x="1400" y="101"/>
                  <a:pt x="1398" y="101"/>
                  <a:pt x="1396" y="101"/>
                </a:cubicBezTo>
                <a:cubicBezTo>
                  <a:pt x="1395" y="100"/>
                  <a:pt x="1398" y="100"/>
                  <a:pt x="1400" y="100"/>
                </a:cubicBezTo>
                <a:close/>
                <a:moveTo>
                  <a:pt x="1395" y="86"/>
                </a:moveTo>
                <a:cubicBezTo>
                  <a:pt x="1395" y="86"/>
                  <a:pt x="1393" y="87"/>
                  <a:pt x="1392" y="87"/>
                </a:cubicBezTo>
                <a:cubicBezTo>
                  <a:pt x="1391" y="86"/>
                  <a:pt x="1389" y="86"/>
                  <a:pt x="1390" y="85"/>
                </a:cubicBezTo>
                <a:cubicBezTo>
                  <a:pt x="1393" y="84"/>
                  <a:pt x="1392" y="86"/>
                  <a:pt x="1395" y="86"/>
                </a:cubicBezTo>
                <a:close/>
                <a:moveTo>
                  <a:pt x="1398" y="151"/>
                </a:moveTo>
                <a:cubicBezTo>
                  <a:pt x="1397" y="153"/>
                  <a:pt x="1396" y="153"/>
                  <a:pt x="1392" y="153"/>
                </a:cubicBezTo>
                <a:cubicBezTo>
                  <a:pt x="1392" y="151"/>
                  <a:pt x="1396" y="151"/>
                  <a:pt x="1398" y="151"/>
                </a:cubicBezTo>
                <a:close/>
                <a:moveTo>
                  <a:pt x="1379" y="90"/>
                </a:moveTo>
                <a:cubicBezTo>
                  <a:pt x="1383" y="89"/>
                  <a:pt x="1397" y="88"/>
                  <a:pt x="1385" y="90"/>
                </a:cubicBezTo>
                <a:cubicBezTo>
                  <a:pt x="1389" y="91"/>
                  <a:pt x="1383" y="91"/>
                  <a:pt x="1381" y="92"/>
                </a:cubicBezTo>
                <a:cubicBezTo>
                  <a:pt x="1382" y="91"/>
                  <a:pt x="1379" y="91"/>
                  <a:pt x="1379" y="90"/>
                </a:cubicBezTo>
                <a:close/>
                <a:moveTo>
                  <a:pt x="1377" y="83"/>
                </a:moveTo>
                <a:cubicBezTo>
                  <a:pt x="1377" y="81"/>
                  <a:pt x="1380" y="81"/>
                  <a:pt x="1383" y="80"/>
                </a:cubicBezTo>
                <a:cubicBezTo>
                  <a:pt x="1383" y="81"/>
                  <a:pt x="1385" y="81"/>
                  <a:pt x="1386" y="81"/>
                </a:cubicBezTo>
                <a:cubicBezTo>
                  <a:pt x="1384" y="83"/>
                  <a:pt x="1382" y="82"/>
                  <a:pt x="1377" y="83"/>
                </a:cubicBezTo>
                <a:close/>
                <a:moveTo>
                  <a:pt x="1390" y="135"/>
                </a:moveTo>
                <a:cubicBezTo>
                  <a:pt x="1390" y="136"/>
                  <a:pt x="1386" y="136"/>
                  <a:pt x="1384" y="136"/>
                </a:cubicBezTo>
                <a:cubicBezTo>
                  <a:pt x="1384" y="134"/>
                  <a:pt x="1389" y="134"/>
                  <a:pt x="1390" y="135"/>
                </a:cubicBezTo>
                <a:close/>
                <a:moveTo>
                  <a:pt x="1385" y="93"/>
                </a:moveTo>
                <a:cubicBezTo>
                  <a:pt x="1384" y="94"/>
                  <a:pt x="1384" y="95"/>
                  <a:pt x="1382" y="96"/>
                </a:cubicBezTo>
                <a:cubicBezTo>
                  <a:pt x="1380" y="96"/>
                  <a:pt x="1381" y="94"/>
                  <a:pt x="1380" y="93"/>
                </a:cubicBezTo>
                <a:cubicBezTo>
                  <a:pt x="1382" y="93"/>
                  <a:pt x="1384" y="93"/>
                  <a:pt x="1385" y="93"/>
                </a:cubicBezTo>
                <a:close/>
                <a:moveTo>
                  <a:pt x="1368" y="86"/>
                </a:moveTo>
                <a:cubicBezTo>
                  <a:pt x="1371" y="83"/>
                  <a:pt x="1364" y="85"/>
                  <a:pt x="1364" y="83"/>
                </a:cubicBezTo>
                <a:cubicBezTo>
                  <a:pt x="1363" y="84"/>
                  <a:pt x="1360" y="85"/>
                  <a:pt x="1359" y="86"/>
                </a:cubicBezTo>
                <a:cubicBezTo>
                  <a:pt x="1355" y="86"/>
                  <a:pt x="1355" y="87"/>
                  <a:pt x="1352" y="87"/>
                </a:cubicBezTo>
                <a:cubicBezTo>
                  <a:pt x="1354" y="86"/>
                  <a:pt x="1342" y="86"/>
                  <a:pt x="1341" y="86"/>
                </a:cubicBezTo>
                <a:cubicBezTo>
                  <a:pt x="1337" y="85"/>
                  <a:pt x="1345" y="84"/>
                  <a:pt x="1344" y="86"/>
                </a:cubicBezTo>
                <a:cubicBezTo>
                  <a:pt x="1346" y="84"/>
                  <a:pt x="1353" y="82"/>
                  <a:pt x="1357" y="84"/>
                </a:cubicBezTo>
                <a:cubicBezTo>
                  <a:pt x="1360" y="83"/>
                  <a:pt x="1367" y="81"/>
                  <a:pt x="1369" y="84"/>
                </a:cubicBezTo>
                <a:cubicBezTo>
                  <a:pt x="1368" y="83"/>
                  <a:pt x="1371" y="82"/>
                  <a:pt x="1370" y="82"/>
                </a:cubicBezTo>
                <a:cubicBezTo>
                  <a:pt x="1372" y="82"/>
                  <a:pt x="1374" y="82"/>
                  <a:pt x="1377" y="81"/>
                </a:cubicBezTo>
                <a:cubicBezTo>
                  <a:pt x="1375" y="84"/>
                  <a:pt x="1371" y="84"/>
                  <a:pt x="1368" y="86"/>
                </a:cubicBezTo>
                <a:close/>
                <a:moveTo>
                  <a:pt x="1374" y="166"/>
                </a:moveTo>
                <a:cubicBezTo>
                  <a:pt x="1374" y="165"/>
                  <a:pt x="1379" y="164"/>
                  <a:pt x="1380" y="164"/>
                </a:cubicBezTo>
                <a:cubicBezTo>
                  <a:pt x="1379" y="165"/>
                  <a:pt x="1376" y="166"/>
                  <a:pt x="1374" y="166"/>
                </a:cubicBezTo>
                <a:close/>
                <a:moveTo>
                  <a:pt x="1373" y="110"/>
                </a:moveTo>
                <a:cubicBezTo>
                  <a:pt x="1371" y="112"/>
                  <a:pt x="1366" y="113"/>
                  <a:pt x="1364" y="111"/>
                </a:cubicBezTo>
                <a:cubicBezTo>
                  <a:pt x="1368" y="111"/>
                  <a:pt x="1369" y="110"/>
                  <a:pt x="1373" y="110"/>
                </a:cubicBezTo>
                <a:close/>
                <a:moveTo>
                  <a:pt x="1372" y="174"/>
                </a:moveTo>
                <a:cubicBezTo>
                  <a:pt x="1372" y="173"/>
                  <a:pt x="1374" y="172"/>
                  <a:pt x="1371" y="172"/>
                </a:cubicBezTo>
                <a:cubicBezTo>
                  <a:pt x="1371" y="171"/>
                  <a:pt x="1373" y="171"/>
                  <a:pt x="1374" y="171"/>
                </a:cubicBezTo>
                <a:cubicBezTo>
                  <a:pt x="1372" y="172"/>
                  <a:pt x="1377" y="174"/>
                  <a:pt x="1372" y="174"/>
                </a:cubicBezTo>
                <a:close/>
                <a:moveTo>
                  <a:pt x="1365" y="136"/>
                </a:moveTo>
                <a:cubicBezTo>
                  <a:pt x="1365" y="136"/>
                  <a:pt x="1366" y="137"/>
                  <a:pt x="1367" y="137"/>
                </a:cubicBezTo>
                <a:cubicBezTo>
                  <a:pt x="1366" y="138"/>
                  <a:pt x="1362" y="138"/>
                  <a:pt x="1360" y="138"/>
                </a:cubicBezTo>
                <a:cubicBezTo>
                  <a:pt x="1360" y="136"/>
                  <a:pt x="1366" y="138"/>
                  <a:pt x="1365" y="136"/>
                </a:cubicBezTo>
                <a:close/>
                <a:moveTo>
                  <a:pt x="1369" y="172"/>
                </a:moveTo>
                <a:cubicBezTo>
                  <a:pt x="1369" y="173"/>
                  <a:pt x="1368" y="174"/>
                  <a:pt x="1366" y="174"/>
                </a:cubicBezTo>
                <a:cubicBezTo>
                  <a:pt x="1366" y="173"/>
                  <a:pt x="1366" y="172"/>
                  <a:pt x="1369" y="172"/>
                </a:cubicBezTo>
                <a:close/>
                <a:moveTo>
                  <a:pt x="1358" y="127"/>
                </a:moveTo>
                <a:cubicBezTo>
                  <a:pt x="1357" y="125"/>
                  <a:pt x="1358" y="125"/>
                  <a:pt x="1361" y="125"/>
                </a:cubicBezTo>
                <a:cubicBezTo>
                  <a:pt x="1360" y="125"/>
                  <a:pt x="1360" y="127"/>
                  <a:pt x="1358" y="127"/>
                </a:cubicBezTo>
                <a:close/>
                <a:moveTo>
                  <a:pt x="1353" y="173"/>
                </a:moveTo>
                <a:cubicBezTo>
                  <a:pt x="1353" y="171"/>
                  <a:pt x="1353" y="171"/>
                  <a:pt x="1353" y="171"/>
                </a:cubicBezTo>
                <a:cubicBezTo>
                  <a:pt x="1356" y="171"/>
                  <a:pt x="1356" y="172"/>
                  <a:pt x="1358" y="172"/>
                </a:cubicBezTo>
                <a:cubicBezTo>
                  <a:pt x="1358" y="173"/>
                  <a:pt x="1355" y="173"/>
                  <a:pt x="1353" y="173"/>
                </a:cubicBezTo>
                <a:close/>
                <a:moveTo>
                  <a:pt x="1346" y="55"/>
                </a:moveTo>
                <a:cubicBezTo>
                  <a:pt x="1346" y="56"/>
                  <a:pt x="1341" y="57"/>
                  <a:pt x="1340" y="56"/>
                </a:cubicBezTo>
                <a:cubicBezTo>
                  <a:pt x="1341" y="55"/>
                  <a:pt x="1343" y="55"/>
                  <a:pt x="1346" y="55"/>
                </a:cubicBezTo>
                <a:close/>
                <a:moveTo>
                  <a:pt x="1336" y="91"/>
                </a:moveTo>
                <a:cubicBezTo>
                  <a:pt x="1342" y="91"/>
                  <a:pt x="1342" y="91"/>
                  <a:pt x="1342" y="91"/>
                </a:cubicBezTo>
                <a:cubicBezTo>
                  <a:pt x="1342" y="92"/>
                  <a:pt x="1336" y="94"/>
                  <a:pt x="1336" y="91"/>
                </a:cubicBezTo>
                <a:close/>
                <a:moveTo>
                  <a:pt x="1334" y="82"/>
                </a:moveTo>
                <a:cubicBezTo>
                  <a:pt x="1334" y="83"/>
                  <a:pt x="1335" y="83"/>
                  <a:pt x="1335" y="83"/>
                </a:cubicBezTo>
                <a:cubicBezTo>
                  <a:pt x="1332" y="85"/>
                  <a:pt x="1328" y="84"/>
                  <a:pt x="1324" y="84"/>
                </a:cubicBezTo>
                <a:cubicBezTo>
                  <a:pt x="1324" y="85"/>
                  <a:pt x="1320" y="87"/>
                  <a:pt x="1324" y="86"/>
                </a:cubicBezTo>
                <a:cubicBezTo>
                  <a:pt x="1324" y="87"/>
                  <a:pt x="1320" y="87"/>
                  <a:pt x="1319" y="87"/>
                </a:cubicBezTo>
                <a:cubicBezTo>
                  <a:pt x="1322" y="85"/>
                  <a:pt x="1315" y="86"/>
                  <a:pt x="1315" y="84"/>
                </a:cubicBezTo>
                <a:cubicBezTo>
                  <a:pt x="1321" y="84"/>
                  <a:pt x="1328" y="83"/>
                  <a:pt x="1334" y="82"/>
                </a:cubicBezTo>
                <a:close/>
                <a:moveTo>
                  <a:pt x="1339" y="141"/>
                </a:moveTo>
                <a:cubicBezTo>
                  <a:pt x="1337" y="141"/>
                  <a:pt x="1337" y="141"/>
                  <a:pt x="1335" y="141"/>
                </a:cubicBezTo>
                <a:cubicBezTo>
                  <a:pt x="1333" y="141"/>
                  <a:pt x="1332" y="141"/>
                  <a:pt x="1329" y="141"/>
                </a:cubicBezTo>
                <a:cubicBezTo>
                  <a:pt x="1331" y="138"/>
                  <a:pt x="1339" y="137"/>
                  <a:pt x="1339" y="141"/>
                </a:cubicBezTo>
                <a:close/>
                <a:moveTo>
                  <a:pt x="1325" y="121"/>
                </a:moveTo>
                <a:cubicBezTo>
                  <a:pt x="1327" y="121"/>
                  <a:pt x="1329" y="122"/>
                  <a:pt x="1327" y="120"/>
                </a:cubicBezTo>
                <a:cubicBezTo>
                  <a:pt x="1327" y="119"/>
                  <a:pt x="1330" y="121"/>
                  <a:pt x="1331" y="121"/>
                </a:cubicBezTo>
                <a:cubicBezTo>
                  <a:pt x="1330" y="123"/>
                  <a:pt x="1326" y="122"/>
                  <a:pt x="1324" y="123"/>
                </a:cubicBezTo>
                <a:cubicBezTo>
                  <a:pt x="1323" y="123"/>
                  <a:pt x="1324" y="121"/>
                  <a:pt x="1325" y="121"/>
                </a:cubicBezTo>
                <a:close/>
                <a:moveTo>
                  <a:pt x="1317" y="91"/>
                </a:moveTo>
                <a:cubicBezTo>
                  <a:pt x="1318" y="89"/>
                  <a:pt x="1323" y="89"/>
                  <a:pt x="1325" y="90"/>
                </a:cubicBezTo>
                <a:cubicBezTo>
                  <a:pt x="1324" y="92"/>
                  <a:pt x="1320" y="91"/>
                  <a:pt x="1317" y="91"/>
                </a:cubicBezTo>
                <a:close/>
                <a:moveTo>
                  <a:pt x="1322" y="141"/>
                </a:moveTo>
                <a:cubicBezTo>
                  <a:pt x="1324" y="141"/>
                  <a:pt x="1325" y="141"/>
                  <a:pt x="1327" y="141"/>
                </a:cubicBezTo>
                <a:cubicBezTo>
                  <a:pt x="1327" y="143"/>
                  <a:pt x="1321" y="143"/>
                  <a:pt x="1322" y="141"/>
                </a:cubicBezTo>
                <a:close/>
                <a:moveTo>
                  <a:pt x="1317" y="82"/>
                </a:moveTo>
                <a:cubicBezTo>
                  <a:pt x="1316" y="84"/>
                  <a:pt x="1314" y="83"/>
                  <a:pt x="1311" y="83"/>
                </a:cubicBezTo>
                <a:cubicBezTo>
                  <a:pt x="1313" y="82"/>
                  <a:pt x="1314" y="83"/>
                  <a:pt x="1317" y="82"/>
                </a:cubicBezTo>
                <a:close/>
                <a:moveTo>
                  <a:pt x="1319" y="129"/>
                </a:moveTo>
                <a:cubicBezTo>
                  <a:pt x="1319" y="131"/>
                  <a:pt x="1315" y="130"/>
                  <a:pt x="1314" y="131"/>
                </a:cubicBezTo>
                <a:cubicBezTo>
                  <a:pt x="1315" y="131"/>
                  <a:pt x="1315" y="130"/>
                  <a:pt x="1314" y="130"/>
                </a:cubicBezTo>
                <a:cubicBezTo>
                  <a:pt x="1314" y="129"/>
                  <a:pt x="1318" y="129"/>
                  <a:pt x="1319" y="129"/>
                </a:cubicBezTo>
                <a:close/>
                <a:moveTo>
                  <a:pt x="1315" y="104"/>
                </a:moveTo>
                <a:cubicBezTo>
                  <a:pt x="1313" y="106"/>
                  <a:pt x="1307" y="107"/>
                  <a:pt x="1306" y="105"/>
                </a:cubicBezTo>
                <a:cubicBezTo>
                  <a:pt x="1308" y="104"/>
                  <a:pt x="1312" y="104"/>
                  <a:pt x="1315" y="104"/>
                </a:cubicBezTo>
                <a:close/>
                <a:moveTo>
                  <a:pt x="1304" y="97"/>
                </a:moveTo>
                <a:cubicBezTo>
                  <a:pt x="1306" y="96"/>
                  <a:pt x="1308" y="97"/>
                  <a:pt x="1312" y="96"/>
                </a:cubicBezTo>
                <a:cubicBezTo>
                  <a:pt x="1311" y="98"/>
                  <a:pt x="1307" y="97"/>
                  <a:pt x="1304" y="97"/>
                </a:cubicBezTo>
                <a:close/>
                <a:moveTo>
                  <a:pt x="1299" y="70"/>
                </a:moveTo>
                <a:cubicBezTo>
                  <a:pt x="1299" y="68"/>
                  <a:pt x="1304" y="69"/>
                  <a:pt x="1306" y="68"/>
                </a:cubicBezTo>
                <a:cubicBezTo>
                  <a:pt x="1306" y="69"/>
                  <a:pt x="1302" y="69"/>
                  <a:pt x="1299" y="70"/>
                </a:cubicBezTo>
                <a:close/>
                <a:moveTo>
                  <a:pt x="1307" y="150"/>
                </a:moveTo>
                <a:cubicBezTo>
                  <a:pt x="1308" y="148"/>
                  <a:pt x="1310" y="149"/>
                  <a:pt x="1313" y="149"/>
                </a:cubicBezTo>
                <a:cubicBezTo>
                  <a:pt x="1312" y="150"/>
                  <a:pt x="1309" y="148"/>
                  <a:pt x="1307" y="150"/>
                </a:cubicBezTo>
                <a:close/>
                <a:moveTo>
                  <a:pt x="1309" y="173"/>
                </a:moveTo>
                <a:cubicBezTo>
                  <a:pt x="1312" y="173"/>
                  <a:pt x="1312" y="173"/>
                  <a:pt x="1312" y="173"/>
                </a:cubicBezTo>
                <a:cubicBezTo>
                  <a:pt x="1312" y="175"/>
                  <a:pt x="1311" y="176"/>
                  <a:pt x="1309" y="176"/>
                </a:cubicBezTo>
                <a:cubicBezTo>
                  <a:pt x="1310" y="175"/>
                  <a:pt x="1308" y="175"/>
                  <a:pt x="1309" y="173"/>
                </a:cubicBezTo>
                <a:close/>
                <a:moveTo>
                  <a:pt x="1303" y="129"/>
                </a:moveTo>
                <a:cubicBezTo>
                  <a:pt x="1300" y="129"/>
                  <a:pt x="1295" y="131"/>
                  <a:pt x="1294" y="129"/>
                </a:cubicBezTo>
                <a:cubicBezTo>
                  <a:pt x="1292" y="130"/>
                  <a:pt x="1293" y="131"/>
                  <a:pt x="1290" y="130"/>
                </a:cubicBezTo>
                <a:cubicBezTo>
                  <a:pt x="1290" y="130"/>
                  <a:pt x="1291" y="130"/>
                  <a:pt x="1291" y="129"/>
                </a:cubicBezTo>
                <a:cubicBezTo>
                  <a:pt x="1289" y="129"/>
                  <a:pt x="1287" y="131"/>
                  <a:pt x="1288" y="129"/>
                </a:cubicBezTo>
                <a:cubicBezTo>
                  <a:pt x="1287" y="129"/>
                  <a:pt x="1287" y="130"/>
                  <a:pt x="1288" y="130"/>
                </a:cubicBezTo>
                <a:cubicBezTo>
                  <a:pt x="1286" y="132"/>
                  <a:pt x="1285" y="129"/>
                  <a:pt x="1284" y="129"/>
                </a:cubicBezTo>
                <a:cubicBezTo>
                  <a:pt x="1285" y="127"/>
                  <a:pt x="1291" y="129"/>
                  <a:pt x="1290" y="127"/>
                </a:cubicBezTo>
                <a:cubicBezTo>
                  <a:pt x="1292" y="127"/>
                  <a:pt x="1295" y="127"/>
                  <a:pt x="1293" y="128"/>
                </a:cubicBezTo>
                <a:cubicBezTo>
                  <a:pt x="1297" y="127"/>
                  <a:pt x="1299" y="129"/>
                  <a:pt x="1302" y="128"/>
                </a:cubicBezTo>
                <a:cubicBezTo>
                  <a:pt x="1302" y="128"/>
                  <a:pt x="1302" y="129"/>
                  <a:pt x="1303" y="129"/>
                </a:cubicBezTo>
                <a:close/>
                <a:moveTo>
                  <a:pt x="1303" y="148"/>
                </a:moveTo>
                <a:cubicBezTo>
                  <a:pt x="1302" y="147"/>
                  <a:pt x="1301" y="147"/>
                  <a:pt x="1300" y="147"/>
                </a:cubicBezTo>
                <a:cubicBezTo>
                  <a:pt x="1300" y="146"/>
                  <a:pt x="1300" y="145"/>
                  <a:pt x="1298" y="146"/>
                </a:cubicBezTo>
                <a:cubicBezTo>
                  <a:pt x="1298" y="146"/>
                  <a:pt x="1299" y="146"/>
                  <a:pt x="1299" y="146"/>
                </a:cubicBezTo>
                <a:cubicBezTo>
                  <a:pt x="1299" y="146"/>
                  <a:pt x="1298" y="147"/>
                  <a:pt x="1299" y="148"/>
                </a:cubicBezTo>
                <a:cubicBezTo>
                  <a:pt x="1295" y="147"/>
                  <a:pt x="1296" y="149"/>
                  <a:pt x="1293" y="149"/>
                </a:cubicBezTo>
                <a:cubicBezTo>
                  <a:pt x="1292" y="147"/>
                  <a:pt x="1297" y="146"/>
                  <a:pt x="1295" y="144"/>
                </a:cubicBezTo>
                <a:cubicBezTo>
                  <a:pt x="1298" y="144"/>
                  <a:pt x="1297" y="144"/>
                  <a:pt x="1300" y="144"/>
                </a:cubicBezTo>
                <a:cubicBezTo>
                  <a:pt x="1303" y="144"/>
                  <a:pt x="1299" y="146"/>
                  <a:pt x="1303" y="146"/>
                </a:cubicBezTo>
                <a:cubicBezTo>
                  <a:pt x="1304" y="147"/>
                  <a:pt x="1303" y="147"/>
                  <a:pt x="1303" y="148"/>
                </a:cubicBezTo>
                <a:close/>
                <a:moveTo>
                  <a:pt x="1289" y="135"/>
                </a:moveTo>
                <a:cubicBezTo>
                  <a:pt x="1293" y="136"/>
                  <a:pt x="1296" y="134"/>
                  <a:pt x="1297" y="137"/>
                </a:cubicBezTo>
                <a:cubicBezTo>
                  <a:pt x="1296" y="137"/>
                  <a:pt x="1291" y="135"/>
                  <a:pt x="1292" y="138"/>
                </a:cubicBezTo>
                <a:cubicBezTo>
                  <a:pt x="1290" y="136"/>
                  <a:pt x="1290" y="138"/>
                  <a:pt x="1287" y="137"/>
                </a:cubicBezTo>
                <a:cubicBezTo>
                  <a:pt x="1288" y="136"/>
                  <a:pt x="1289" y="136"/>
                  <a:pt x="1289" y="135"/>
                </a:cubicBezTo>
                <a:close/>
                <a:moveTo>
                  <a:pt x="1292" y="156"/>
                </a:moveTo>
                <a:cubicBezTo>
                  <a:pt x="1292" y="159"/>
                  <a:pt x="1293" y="159"/>
                  <a:pt x="1295" y="160"/>
                </a:cubicBezTo>
                <a:cubicBezTo>
                  <a:pt x="1292" y="162"/>
                  <a:pt x="1289" y="159"/>
                  <a:pt x="1291" y="162"/>
                </a:cubicBezTo>
                <a:cubicBezTo>
                  <a:pt x="1290" y="161"/>
                  <a:pt x="1289" y="161"/>
                  <a:pt x="1287" y="161"/>
                </a:cubicBezTo>
                <a:cubicBezTo>
                  <a:pt x="1288" y="160"/>
                  <a:pt x="1290" y="160"/>
                  <a:pt x="1291" y="159"/>
                </a:cubicBezTo>
                <a:cubicBezTo>
                  <a:pt x="1290" y="156"/>
                  <a:pt x="1286" y="157"/>
                  <a:pt x="1283" y="157"/>
                </a:cubicBezTo>
                <a:cubicBezTo>
                  <a:pt x="1285" y="155"/>
                  <a:pt x="1288" y="157"/>
                  <a:pt x="1292" y="156"/>
                </a:cubicBezTo>
                <a:close/>
                <a:moveTo>
                  <a:pt x="1287" y="93"/>
                </a:moveTo>
                <a:cubicBezTo>
                  <a:pt x="1287" y="95"/>
                  <a:pt x="1284" y="94"/>
                  <a:pt x="1281" y="95"/>
                </a:cubicBezTo>
                <a:cubicBezTo>
                  <a:pt x="1280" y="93"/>
                  <a:pt x="1285" y="94"/>
                  <a:pt x="1287" y="93"/>
                </a:cubicBezTo>
                <a:close/>
                <a:moveTo>
                  <a:pt x="1287" y="119"/>
                </a:moveTo>
                <a:cubicBezTo>
                  <a:pt x="1286" y="121"/>
                  <a:pt x="1283" y="120"/>
                  <a:pt x="1281" y="120"/>
                </a:cubicBezTo>
                <a:cubicBezTo>
                  <a:pt x="1281" y="119"/>
                  <a:pt x="1285" y="120"/>
                  <a:pt x="1287" y="119"/>
                </a:cubicBezTo>
                <a:close/>
                <a:moveTo>
                  <a:pt x="1287" y="138"/>
                </a:moveTo>
                <a:cubicBezTo>
                  <a:pt x="1286" y="139"/>
                  <a:pt x="1280" y="138"/>
                  <a:pt x="1281" y="137"/>
                </a:cubicBezTo>
                <a:cubicBezTo>
                  <a:pt x="1285" y="136"/>
                  <a:pt x="1283" y="138"/>
                  <a:pt x="1287" y="138"/>
                </a:cubicBezTo>
                <a:close/>
                <a:moveTo>
                  <a:pt x="1280" y="119"/>
                </a:moveTo>
                <a:cubicBezTo>
                  <a:pt x="1279" y="120"/>
                  <a:pt x="1278" y="121"/>
                  <a:pt x="1277" y="123"/>
                </a:cubicBezTo>
                <a:cubicBezTo>
                  <a:pt x="1274" y="122"/>
                  <a:pt x="1270" y="125"/>
                  <a:pt x="1269" y="123"/>
                </a:cubicBezTo>
                <a:cubicBezTo>
                  <a:pt x="1268" y="124"/>
                  <a:pt x="1266" y="125"/>
                  <a:pt x="1263" y="125"/>
                </a:cubicBezTo>
                <a:cubicBezTo>
                  <a:pt x="1263" y="124"/>
                  <a:pt x="1261" y="124"/>
                  <a:pt x="1261" y="123"/>
                </a:cubicBezTo>
                <a:cubicBezTo>
                  <a:pt x="1270" y="121"/>
                  <a:pt x="1273" y="121"/>
                  <a:pt x="1280" y="119"/>
                </a:cubicBezTo>
                <a:close/>
                <a:moveTo>
                  <a:pt x="1285" y="179"/>
                </a:moveTo>
                <a:cubicBezTo>
                  <a:pt x="1282" y="179"/>
                  <a:pt x="1280" y="178"/>
                  <a:pt x="1278" y="179"/>
                </a:cubicBezTo>
                <a:cubicBezTo>
                  <a:pt x="1278" y="179"/>
                  <a:pt x="1277" y="178"/>
                  <a:pt x="1277" y="178"/>
                </a:cubicBezTo>
                <a:cubicBezTo>
                  <a:pt x="1278" y="178"/>
                  <a:pt x="1285" y="175"/>
                  <a:pt x="1285" y="179"/>
                </a:cubicBezTo>
                <a:close/>
                <a:moveTo>
                  <a:pt x="1279" y="161"/>
                </a:moveTo>
                <a:cubicBezTo>
                  <a:pt x="1281" y="160"/>
                  <a:pt x="1282" y="161"/>
                  <a:pt x="1282" y="163"/>
                </a:cubicBezTo>
                <a:cubicBezTo>
                  <a:pt x="1279" y="163"/>
                  <a:pt x="1278" y="162"/>
                  <a:pt x="1279" y="161"/>
                </a:cubicBezTo>
                <a:close/>
                <a:moveTo>
                  <a:pt x="1267" y="184"/>
                </a:moveTo>
                <a:cubicBezTo>
                  <a:pt x="1261" y="186"/>
                  <a:pt x="1251" y="187"/>
                  <a:pt x="1247" y="185"/>
                </a:cubicBezTo>
                <a:cubicBezTo>
                  <a:pt x="1256" y="184"/>
                  <a:pt x="1268" y="183"/>
                  <a:pt x="1278" y="183"/>
                </a:cubicBezTo>
                <a:cubicBezTo>
                  <a:pt x="1275" y="184"/>
                  <a:pt x="1270" y="185"/>
                  <a:pt x="1267" y="184"/>
                </a:cubicBezTo>
                <a:close/>
                <a:moveTo>
                  <a:pt x="1256" y="96"/>
                </a:moveTo>
                <a:cubicBezTo>
                  <a:pt x="1260" y="96"/>
                  <a:pt x="1260" y="95"/>
                  <a:pt x="1263" y="96"/>
                </a:cubicBezTo>
                <a:cubicBezTo>
                  <a:pt x="1262" y="97"/>
                  <a:pt x="1258" y="99"/>
                  <a:pt x="1256" y="96"/>
                </a:cubicBezTo>
                <a:close/>
                <a:moveTo>
                  <a:pt x="1266" y="156"/>
                </a:moveTo>
                <a:cubicBezTo>
                  <a:pt x="1265" y="156"/>
                  <a:pt x="1262" y="156"/>
                  <a:pt x="1261" y="155"/>
                </a:cubicBezTo>
                <a:cubicBezTo>
                  <a:pt x="1262" y="153"/>
                  <a:pt x="1266" y="154"/>
                  <a:pt x="1268" y="153"/>
                </a:cubicBezTo>
                <a:cubicBezTo>
                  <a:pt x="1267" y="155"/>
                  <a:pt x="1265" y="154"/>
                  <a:pt x="1266" y="156"/>
                </a:cubicBezTo>
                <a:close/>
                <a:moveTo>
                  <a:pt x="1252" y="113"/>
                </a:moveTo>
                <a:cubicBezTo>
                  <a:pt x="1257" y="113"/>
                  <a:pt x="1257" y="113"/>
                  <a:pt x="1257" y="113"/>
                </a:cubicBezTo>
                <a:cubicBezTo>
                  <a:pt x="1255" y="116"/>
                  <a:pt x="1248" y="117"/>
                  <a:pt x="1244" y="118"/>
                </a:cubicBezTo>
                <a:cubicBezTo>
                  <a:pt x="1244" y="116"/>
                  <a:pt x="1251" y="116"/>
                  <a:pt x="1252" y="113"/>
                </a:cubicBezTo>
                <a:close/>
                <a:moveTo>
                  <a:pt x="1246" y="114"/>
                </a:moveTo>
                <a:cubicBezTo>
                  <a:pt x="1246" y="115"/>
                  <a:pt x="1245" y="115"/>
                  <a:pt x="1245" y="115"/>
                </a:cubicBezTo>
                <a:cubicBezTo>
                  <a:pt x="1245" y="115"/>
                  <a:pt x="1245" y="115"/>
                  <a:pt x="1245" y="114"/>
                </a:cubicBezTo>
                <a:cubicBezTo>
                  <a:pt x="1244" y="115"/>
                  <a:pt x="1243" y="115"/>
                  <a:pt x="1241" y="115"/>
                </a:cubicBezTo>
                <a:cubicBezTo>
                  <a:pt x="1242" y="114"/>
                  <a:pt x="1244" y="114"/>
                  <a:pt x="1246" y="114"/>
                </a:cubicBezTo>
                <a:close/>
                <a:moveTo>
                  <a:pt x="1223" y="191"/>
                </a:moveTo>
                <a:cubicBezTo>
                  <a:pt x="1226" y="189"/>
                  <a:pt x="1235" y="191"/>
                  <a:pt x="1223" y="191"/>
                </a:cubicBezTo>
                <a:close/>
                <a:moveTo>
                  <a:pt x="1224" y="148"/>
                </a:moveTo>
                <a:cubicBezTo>
                  <a:pt x="1224" y="150"/>
                  <a:pt x="1219" y="150"/>
                  <a:pt x="1217" y="151"/>
                </a:cubicBezTo>
                <a:cubicBezTo>
                  <a:pt x="1217" y="150"/>
                  <a:pt x="1217" y="150"/>
                  <a:pt x="1216" y="149"/>
                </a:cubicBezTo>
                <a:cubicBezTo>
                  <a:pt x="1217" y="148"/>
                  <a:pt x="1220" y="150"/>
                  <a:pt x="1224" y="148"/>
                </a:cubicBezTo>
                <a:close/>
                <a:moveTo>
                  <a:pt x="1214" y="125"/>
                </a:moveTo>
                <a:cubicBezTo>
                  <a:pt x="1216" y="123"/>
                  <a:pt x="1217" y="125"/>
                  <a:pt x="1220" y="125"/>
                </a:cubicBezTo>
                <a:cubicBezTo>
                  <a:pt x="1220" y="127"/>
                  <a:pt x="1215" y="125"/>
                  <a:pt x="1214" y="125"/>
                </a:cubicBezTo>
                <a:close/>
                <a:moveTo>
                  <a:pt x="1219" y="162"/>
                </a:moveTo>
                <a:cubicBezTo>
                  <a:pt x="1222" y="162"/>
                  <a:pt x="1215" y="165"/>
                  <a:pt x="1216" y="162"/>
                </a:cubicBezTo>
                <a:cubicBezTo>
                  <a:pt x="1218" y="161"/>
                  <a:pt x="1219" y="163"/>
                  <a:pt x="1219" y="162"/>
                </a:cubicBezTo>
                <a:close/>
                <a:moveTo>
                  <a:pt x="1210" y="109"/>
                </a:moveTo>
                <a:cubicBezTo>
                  <a:pt x="1209" y="107"/>
                  <a:pt x="1213" y="108"/>
                  <a:pt x="1212" y="106"/>
                </a:cubicBezTo>
                <a:cubicBezTo>
                  <a:pt x="1215" y="107"/>
                  <a:pt x="1213" y="109"/>
                  <a:pt x="1210" y="109"/>
                </a:cubicBezTo>
                <a:close/>
                <a:moveTo>
                  <a:pt x="1199" y="133"/>
                </a:moveTo>
                <a:cubicBezTo>
                  <a:pt x="1198" y="132"/>
                  <a:pt x="1197" y="132"/>
                  <a:pt x="1197" y="131"/>
                </a:cubicBezTo>
                <a:cubicBezTo>
                  <a:pt x="1197" y="130"/>
                  <a:pt x="1204" y="131"/>
                  <a:pt x="1204" y="129"/>
                </a:cubicBezTo>
                <a:cubicBezTo>
                  <a:pt x="1208" y="130"/>
                  <a:pt x="1211" y="129"/>
                  <a:pt x="1214" y="129"/>
                </a:cubicBezTo>
                <a:cubicBezTo>
                  <a:pt x="1212" y="133"/>
                  <a:pt x="1204" y="131"/>
                  <a:pt x="1199" y="133"/>
                </a:cubicBezTo>
                <a:close/>
                <a:moveTo>
                  <a:pt x="1204" y="122"/>
                </a:moveTo>
                <a:cubicBezTo>
                  <a:pt x="1203" y="121"/>
                  <a:pt x="1204" y="119"/>
                  <a:pt x="1205" y="118"/>
                </a:cubicBezTo>
                <a:cubicBezTo>
                  <a:pt x="1207" y="118"/>
                  <a:pt x="1208" y="122"/>
                  <a:pt x="1204" y="122"/>
                </a:cubicBezTo>
                <a:close/>
                <a:moveTo>
                  <a:pt x="1207" y="150"/>
                </a:moveTo>
                <a:cubicBezTo>
                  <a:pt x="1206" y="150"/>
                  <a:pt x="1206" y="150"/>
                  <a:pt x="1206" y="149"/>
                </a:cubicBezTo>
                <a:cubicBezTo>
                  <a:pt x="1206" y="148"/>
                  <a:pt x="1206" y="148"/>
                  <a:pt x="1206" y="148"/>
                </a:cubicBezTo>
                <a:cubicBezTo>
                  <a:pt x="1209" y="148"/>
                  <a:pt x="1209" y="148"/>
                  <a:pt x="1209" y="148"/>
                </a:cubicBezTo>
                <a:cubicBezTo>
                  <a:pt x="1210" y="150"/>
                  <a:pt x="1207" y="149"/>
                  <a:pt x="1207" y="150"/>
                </a:cubicBezTo>
                <a:close/>
                <a:moveTo>
                  <a:pt x="1202" y="153"/>
                </a:moveTo>
                <a:cubicBezTo>
                  <a:pt x="1206" y="152"/>
                  <a:pt x="1206" y="152"/>
                  <a:pt x="1206" y="152"/>
                </a:cubicBezTo>
                <a:cubicBezTo>
                  <a:pt x="1208" y="154"/>
                  <a:pt x="1201" y="154"/>
                  <a:pt x="1202" y="153"/>
                </a:cubicBezTo>
                <a:close/>
                <a:moveTo>
                  <a:pt x="1199" y="136"/>
                </a:moveTo>
                <a:cubicBezTo>
                  <a:pt x="1201" y="135"/>
                  <a:pt x="1201" y="135"/>
                  <a:pt x="1204" y="135"/>
                </a:cubicBezTo>
                <a:cubicBezTo>
                  <a:pt x="1204" y="137"/>
                  <a:pt x="1198" y="138"/>
                  <a:pt x="1199" y="136"/>
                </a:cubicBezTo>
                <a:close/>
                <a:moveTo>
                  <a:pt x="1198" y="195"/>
                </a:moveTo>
                <a:cubicBezTo>
                  <a:pt x="1199" y="194"/>
                  <a:pt x="1203" y="193"/>
                  <a:pt x="1204" y="194"/>
                </a:cubicBezTo>
                <a:cubicBezTo>
                  <a:pt x="1204" y="195"/>
                  <a:pt x="1200" y="195"/>
                  <a:pt x="1198" y="195"/>
                </a:cubicBezTo>
                <a:close/>
                <a:moveTo>
                  <a:pt x="1191" y="84"/>
                </a:moveTo>
                <a:cubicBezTo>
                  <a:pt x="1191" y="85"/>
                  <a:pt x="1188" y="85"/>
                  <a:pt x="1186" y="85"/>
                </a:cubicBezTo>
                <a:cubicBezTo>
                  <a:pt x="1187" y="84"/>
                  <a:pt x="1188" y="83"/>
                  <a:pt x="1191" y="83"/>
                </a:cubicBezTo>
                <a:cubicBezTo>
                  <a:pt x="1190" y="84"/>
                  <a:pt x="1191" y="84"/>
                  <a:pt x="1191" y="84"/>
                </a:cubicBezTo>
                <a:close/>
                <a:moveTo>
                  <a:pt x="1197" y="147"/>
                </a:moveTo>
                <a:cubicBezTo>
                  <a:pt x="1197" y="147"/>
                  <a:pt x="1197" y="147"/>
                  <a:pt x="1197" y="146"/>
                </a:cubicBezTo>
                <a:cubicBezTo>
                  <a:pt x="1195" y="147"/>
                  <a:pt x="1195" y="147"/>
                  <a:pt x="1193" y="147"/>
                </a:cubicBezTo>
                <a:cubicBezTo>
                  <a:pt x="1192" y="146"/>
                  <a:pt x="1197" y="147"/>
                  <a:pt x="1196" y="146"/>
                </a:cubicBezTo>
                <a:cubicBezTo>
                  <a:pt x="1198" y="146"/>
                  <a:pt x="1197" y="147"/>
                  <a:pt x="1197" y="147"/>
                </a:cubicBezTo>
                <a:close/>
                <a:moveTo>
                  <a:pt x="1189" y="104"/>
                </a:moveTo>
                <a:cubicBezTo>
                  <a:pt x="1190" y="102"/>
                  <a:pt x="1186" y="103"/>
                  <a:pt x="1186" y="102"/>
                </a:cubicBezTo>
                <a:cubicBezTo>
                  <a:pt x="1188" y="102"/>
                  <a:pt x="1191" y="102"/>
                  <a:pt x="1192" y="102"/>
                </a:cubicBezTo>
                <a:cubicBezTo>
                  <a:pt x="1191" y="103"/>
                  <a:pt x="1192" y="104"/>
                  <a:pt x="1189" y="104"/>
                </a:cubicBezTo>
                <a:close/>
                <a:moveTo>
                  <a:pt x="1194" y="120"/>
                </a:moveTo>
                <a:cubicBezTo>
                  <a:pt x="1189" y="121"/>
                  <a:pt x="1189" y="121"/>
                  <a:pt x="1189" y="121"/>
                </a:cubicBezTo>
                <a:cubicBezTo>
                  <a:pt x="1189" y="118"/>
                  <a:pt x="1194" y="118"/>
                  <a:pt x="1194" y="120"/>
                </a:cubicBezTo>
                <a:close/>
                <a:moveTo>
                  <a:pt x="1191" y="180"/>
                </a:moveTo>
                <a:cubicBezTo>
                  <a:pt x="1190" y="181"/>
                  <a:pt x="1188" y="182"/>
                  <a:pt x="1186" y="182"/>
                </a:cubicBezTo>
                <a:cubicBezTo>
                  <a:pt x="1185" y="180"/>
                  <a:pt x="1190" y="180"/>
                  <a:pt x="1191" y="180"/>
                </a:cubicBezTo>
                <a:close/>
                <a:moveTo>
                  <a:pt x="1184" y="139"/>
                </a:moveTo>
                <a:cubicBezTo>
                  <a:pt x="1182" y="139"/>
                  <a:pt x="1181" y="139"/>
                  <a:pt x="1180" y="138"/>
                </a:cubicBezTo>
                <a:cubicBezTo>
                  <a:pt x="1180" y="137"/>
                  <a:pt x="1185" y="137"/>
                  <a:pt x="1184" y="139"/>
                </a:cubicBezTo>
                <a:close/>
                <a:moveTo>
                  <a:pt x="1180" y="141"/>
                </a:moveTo>
                <a:cubicBezTo>
                  <a:pt x="1183" y="140"/>
                  <a:pt x="1183" y="141"/>
                  <a:pt x="1184" y="141"/>
                </a:cubicBezTo>
                <a:cubicBezTo>
                  <a:pt x="1184" y="142"/>
                  <a:pt x="1179" y="142"/>
                  <a:pt x="1180" y="141"/>
                </a:cubicBezTo>
                <a:close/>
                <a:moveTo>
                  <a:pt x="1171" y="98"/>
                </a:moveTo>
                <a:cubicBezTo>
                  <a:pt x="1172" y="97"/>
                  <a:pt x="1175" y="96"/>
                  <a:pt x="1177" y="97"/>
                </a:cubicBezTo>
                <a:cubicBezTo>
                  <a:pt x="1177" y="98"/>
                  <a:pt x="1172" y="99"/>
                  <a:pt x="1171" y="98"/>
                </a:cubicBezTo>
                <a:close/>
                <a:moveTo>
                  <a:pt x="1180" y="181"/>
                </a:moveTo>
                <a:cubicBezTo>
                  <a:pt x="1176" y="181"/>
                  <a:pt x="1177" y="183"/>
                  <a:pt x="1174" y="182"/>
                </a:cubicBezTo>
                <a:cubicBezTo>
                  <a:pt x="1176" y="180"/>
                  <a:pt x="1180" y="181"/>
                  <a:pt x="1184" y="180"/>
                </a:cubicBezTo>
                <a:cubicBezTo>
                  <a:pt x="1183" y="180"/>
                  <a:pt x="1182" y="181"/>
                  <a:pt x="1185" y="181"/>
                </a:cubicBezTo>
                <a:cubicBezTo>
                  <a:pt x="1185" y="183"/>
                  <a:pt x="1180" y="182"/>
                  <a:pt x="1181" y="184"/>
                </a:cubicBezTo>
                <a:cubicBezTo>
                  <a:pt x="1181" y="183"/>
                  <a:pt x="1180" y="183"/>
                  <a:pt x="1179" y="183"/>
                </a:cubicBezTo>
                <a:cubicBezTo>
                  <a:pt x="1178" y="182"/>
                  <a:pt x="1180" y="182"/>
                  <a:pt x="1180" y="181"/>
                </a:cubicBezTo>
                <a:close/>
                <a:moveTo>
                  <a:pt x="1174" y="110"/>
                </a:moveTo>
                <a:cubicBezTo>
                  <a:pt x="1174" y="108"/>
                  <a:pt x="1169" y="109"/>
                  <a:pt x="1169" y="108"/>
                </a:cubicBezTo>
                <a:cubicBezTo>
                  <a:pt x="1172" y="107"/>
                  <a:pt x="1174" y="108"/>
                  <a:pt x="1177" y="108"/>
                </a:cubicBezTo>
                <a:cubicBezTo>
                  <a:pt x="1177" y="109"/>
                  <a:pt x="1174" y="108"/>
                  <a:pt x="1174" y="110"/>
                </a:cubicBezTo>
                <a:close/>
                <a:moveTo>
                  <a:pt x="1171" y="77"/>
                </a:moveTo>
                <a:cubicBezTo>
                  <a:pt x="1168" y="76"/>
                  <a:pt x="1167" y="77"/>
                  <a:pt x="1164" y="77"/>
                </a:cubicBezTo>
                <a:cubicBezTo>
                  <a:pt x="1166" y="76"/>
                  <a:pt x="1167" y="74"/>
                  <a:pt x="1172" y="74"/>
                </a:cubicBezTo>
                <a:cubicBezTo>
                  <a:pt x="1170" y="75"/>
                  <a:pt x="1173" y="75"/>
                  <a:pt x="1171" y="77"/>
                </a:cubicBezTo>
                <a:close/>
                <a:moveTo>
                  <a:pt x="1153" y="85"/>
                </a:moveTo>
                <a:cubicBezTo>
                  <a:pt x="1146" y="82"/>
                  <a:pt x="1133" y="87"/>
                  <a:pt x="1127" y="86"/>
                </a:cubicBezTo>
                <a:cubicBezTo>
                  <a:pt x="1140" y="83"/>
                  <a:pt x="1149" y="83"/>
                  <a:pt x="1161" y="80"/>
                </a:cubicBezTo>
                <a:cubicBezTo>
                  <a:pt x="1158" y="83"/>
                  <a:pt x="1164" y="83"/>
                  <a:pt x="1168" y="84"/>
                </a:cubicBezTo>
                <a:cubicBezTo>
                  <a:pt x="1165" y="87"/>
                  <a:pt x="1158" y="81"/>
                  <a:pt x="1153" y="85"/>
                </a:cubicBezTo>
                <a:close/>
                <a:moveTo>
                  <a:pt x="1170" y="119"/>
                </a:moveTo>
                <a:cubicBezTo>
                  <a:pt x="1172" y="120"/>
                  <a:pt x="1164" y="120"/>
                  <a:pt x="1163" y="120"/>
                </a:cubicBezTo>
                <a:cubicBezTo>
                  <a:pt x="1164" y="117"/>
                  <a:pt x="1170" y="119"/>
                  <a:pt x="1170" y="119"/>
                </a:cubicBezTo>
                <a:close/>
                <a:moveTo>
                  <a:pt x="1171" y="123"/>
                </a:moveTo>
                <a:cubicBezTo>
                  <a:pt x="1171" y="126"/>
                  <a:pt x="1165" y="125"/>
                  <a:pt x="1162" y="126"/>
                </a:cubicBezTo>
                <a:cubicBezTo>
                  <a:pt x="1164" y="125"/>
                  <a:pt x="1165" y="124"/>
                  <a:pt x="1166" y="123"/>
                </a:cubicBezTo>
                <a:cubicBezTo>
                  <a:pt x="1168" y="125"/>
                  <a:pt x="1167" y="124"/>
                  <a:pt x="1171" y="123"/>
                </a:cubicBezTo>
                <a:close/>
                <a:moveTo>
                  <a:pt x="1166" y="78"/>
                </a:moveTo>
                <a:cubicBezTo>
                  <a:pt x="1162" y="79"/>
                  <a:pt x="1163" y="78"/>
                  <a:pt x="1159" y="79"/>
                </a:cubicBezTo>
                <a:cubicBezTo>
                  <a:pt x="1158" y="78"/>
                  <a:pt x="1167" y="77"/>
                  <a:pt x="1166" y="78"/>
                </a:cubicBezTo>
                <a:close/>
                <a:moveTo>
                  <a:pt x="1162" y="106"/>
                </a:moveTo>
                <a:cubicBezTo>
                  <a:pt x="1162" y="105"/>
                  <a:pt x="1164" y="104"/>
                  <a:pt x="1166" y="104"/>
                </a:cubicBezTo>
                <a:cubicBezTo>
                  <a:pt x="1168" y="105"/>
                  <a:pt x="1165" y="106"/>
                  <a:pt x="1168" y="106"/>
                </a:cubicBezTo>
                <a:cubicBezTo>
                  <a:pt x="1167" y="107"/>
                  <a:pt x="1165" y="105"/>
                  <a:pt x="1162" y="106"/>
                </a:cubicBezTo>
                <a:close/>
                <a:moveTo>
                  <a:pt x="1164" y="110"/>
                </a:moveTo>
                <a:cubicBezTo>
                  <a:pt x="1165" y="109"/>
                  <a:pt x="1166" y="109"/>
                  <a:pt x="1166" y="108"/>
                </a:cubicBezTo>
                <a:cubicBezTo>
                  <a:pt x="1165" y="108"/>
                  <a:pt x="1161" y="111"/>
                  <a:pt x="1161" y="108"/>
                </a:cubicBezTo>
                <a:cubicBezTo>
                  <a:pt x="1165" y="108"/>
                  <a:pt x="1164" y="107"/>
                  <a:pt x="1167" y="107"/>
                </a:cubicBezTo>
                <a:cubicBezTo>
                  <a:pt x="1167" y="110"/>
                  <a:pt x="1167" y="110"/>
                  <a:pt x="1167" y="110"/>
                </a:cubicBezTo>
                <a:lnTo>
                  <a:pt x="1164" y="110"/>
                </a:lnTo>
                <a:close/>
                <a:moveTo>
                  <a:pt x="1151" y="86"/>
                </a:moveTo>
                <a:cubicBezTo>
                  <a:pt x="1157" y="85"/>
                  <a:pt x="1156" y="85"/>
                  <a:pt x="1163" y="85"/>
                </a:cubicBezTo>
                <a:cubicBezTo>
                  <a:pt x="1160" y="85"/>
                  <a:pt x="1160" y="87"/>
                  <a:pt x="1157" y="88"/>
                </a:cubicBezTo>
                <a:cubicBezTo>
                  <a:pt x="1157" y="85"/>
                  <a:pt x="1153" y="88"/>
                  <a:pt x="1151" y="86"/>
                </a:cubicBezTo>
                <a:close/>
                <a:moveTo>
                  <a:pt x="1155" y="90"/>
                </a:moveTo>
                <a:cubicBezTo>
                  <a:pt x="1156" y="90"/>
                  <a:pt x="1156" y="89"/>
                  <a:pt x="1156" y="89"/>
                </a:cubicBezTo>
                <a:cubicBezTo>
                  <a:pt x="1159" y="89"/>
                  <a:pt x="1160" y="88"/>
                  <a:pt x="1162" y="88"/>
                </a:cubicBezTo>
                <a:cubicBezTo>
                  <a:pt x="1161" y="89"/>
                  <a:pt x="1158" y="90"/>
                  <a:pt x="1155" y="90"/>
                </a:cubicBezTo>
                <a:close/>
                <a:moveTo>
                  <a:pt x="1157" y="137"/>
                </a:moveTo>
                <a:cubicBezTo>
                  <a:pt x="1158" y="135"/>
                  <a:pt x="1163" y="134"/>
                  <a:pt x="1158" y="134"/>
                </a:cubicBezTo>
                <a:cubicBezTo>
                  <a:pt x="1160" y="132"/>
                  <a:pt x="1161" y="133"/>
                  <a:pt x="1165" y="132"/>
                </a:cubicBezTo>
                <a:cubicBezTo>
                  <a:pt x="1165" y="134"/>
                  <a:pt x="1162" y="135"/>
                  <a:pt x="1162" y="136"/>
                </a:cubicBezTo>
                <a:cubicBezTo>
                  <a:pt x="1162" y="137"/>
                  <a:pt x="1159" y="136"/>
                  <a:pt x="1157" y="137"/>
                </a:cubicBezTo>
                <a:close/>
                <a:moveTo>
                  <a:pt x="1165" y="150"/>
                </a:moveTo>
                <a:cubicBezTo>
                  <a:pt x="1165" y="151"/>
                  <a:pt x="1162" y="151"/>
                  <a:pt x="1161" y="152"/>
                </a:cubicBezTo>
                <a:cubicBezTo>
                  <a:pt x="1159" y="150"/>
                  <a:pt x="1163" y="150"/>
                  <a:pt x="1165" y="150"/>
                </a:cubicBezTo>
                <a:close/>
                <a:moveTo>
                  <a:pt x="1157" y="148"/>
                </a:moveTo>
                <a:cubicBezTo>
                  <a:pt x="1161" y="147"/>
                  <a:pt x="1161" y="147"/>
                  <a:pt x="1161" y="147"/>
                </a:cubicBezTo>
                <a:cubicBezTo>
                  <a:pt x="1162" y="149"/>
                  <a:pt x="1156" y="149"/>
                  <a:pt x="1157" y="148"/>
                </a:cubicBezTo>
                <a:close/>
                <a:moveTo>
                  <a:pt x="1157" y="121"/>
                </a:moveTo>
                <a:cubicBezTo>
                  <a:pt x="1155" y="121"/>
                  <a:pt x="1154" y="121"/>
                  <a:pt x="1154" y="122"/>
                </a:cubicBezTo>
                <a:cubicBezTo>
                  <a:pt x="1152" y="122"/>
                  <a:pt x="1153" y="120"/>
                  <a:pt x="1152" y="120"/>
                </a:cubicBezTo>
                <a:cubicBezTo>
                  <a:pt x="1151" y="119"/>
                  <a:pt x="1156" y="120"/>
                  <a:pt x="1156" y="119"/>
                </a:cubicBezTo>
                <a:cubicBezTo>
                  <a:pt x="1157" y="119"/>
                  <a:pt x="1156" y="120"/>
                  <a:pt x="1157" y="121"/>
                </a:cubicBezTo>
                <a:close/>
                <a:moveTo>
                  <a:pt x="1152" y="130"/>
                </a:moveTo>
                <a:cubicBezTo>
                  <a:pt x="1152" y="130"/>
                  <a:pt x="1153" y="129"/>
                  <a:pt x="1153" y="129"/>
                </a:cubicBezTo>
                <a:cubicBezTo>
                  <a:pt x="1155" y="129"/>
                  <a:pt x="1154" y="131"/>
                  <a:pt x="1156" y="131"/>
                </a:cubicBezTo>
                <a:cubicBezTo>
                  <a:pt x="1156" y="131"/>
                  <a:pt x="1154" y="131"/>
                  <a:pt x="1154" y="132"/>
                </a:cubicBezTo>
                <a:cubicBezTo>
                  <a:pt x="1153" y="132"/>
                  <a:pt x="1152" y="131"/>
                  <a:pt x="1152" y="130"/>
                </a:cubicBezTo>
                <a:close/>
                <a:moveTo>
                  <a:pt x="1157" y="143"/>
                </a:moveTo>
                <a:cubicBezTo>
                  <a:pt x="1157" y="145"/>
                  <a:pt x="1149" y="146"/>
                  <a:pt x="1149" y="144"/>
                </a:cubicBezTo>
                <a:cubicBezTo>
                  <a:pt x="1152" y="142"/>
                  <a:pt x="1154" y="144"/>
                  <a:pt x="1157" y="143"/>
                </a:cubicBezTo>
                <a:close/>
                <a:moveTo>
                  <a:pt x="1157" y="149"/>
                </a:moveTo>
                <a:cubicBezTo>
                  <a:pt x="1159" y="150"/>
                  <a:pt x="1157" y="152"/>
                  <a:pt x="1155" y="152"/>
                </a:cubicBezTo>
                <a:cubicBezTo>
                  <a:pt x="1155" y="151"/>
                  <a:pt x="1155" y="150"/>
                  <a:pt x="1157" y="149"/>
                </a:cubicBezTo>
                <a:close/>
                <a:moveTo>
                  <a:pt x="1144" y="91"/>
                </a:moveTo>
                <a:cubicBezTo>
                  <a:pt x="1146" y="90"/>
                  <a:pt x="1148" y="88"/>
                  <a:pt x="1150" y="89"/>
                </a:cubicBezTo>
                <a:cubicBezTo>
                  <a:pt x="1150" y="91"/>
                  <a:pt x="1145" y="91"/>
                  <a:pt x="1144" y="91"/>
                </a:cubicBezTo>
                <a:close/>
                <a:moveTo>
                  <a:pt x="1145" y="92"/>
                </a:moveTo>
                <a:cubicBezTo>
                  <a:pt x="1145" y="95"/>
                  <a:pt x="1141" y="95"/>
                  <a:pt x="1139" y="95"/>
                </a:cubicBezTo>
                <a:cubicBezTo>
                  <a:pt x="1140" y="93"/>
                  <a:pt x="1142" y="93"/>
                  <a:pt x="1145" y="92"/>
                </a:cubicBezTo>
                <a:close/>
                <a:moveTo>
                  <a:pt x="1143" y="134"/>
                </a:moveTo>
                <a:cubicBezTo>
                  <a:pt x="1140" y="134"/>
                  <a:pt x="1139" y="136"/>
                  <a:pt x="1138" y="135"/>
                </a:cubicBezTo>
                <a:cubicBezTo>
                  <a:pt x="1138" y="134"/>
                  <a:pt x="1140" y="134"/>
                  <a:pt x="1141" y="134"/>
                </a:cubicBezTo>
                <a:cubicBezTo>
                  <a:pt x="1140" y="133"/>
                  <a:pt x="1139" y="133"/>
                  <a:pt x="1137" y="133"/>
                </a:cubicBezTo>
                <a:cubicBezTo>
                  <a:pt x="1138" y="133"/>
                  <a:pt x="1138" y="132"/>
                  <a:pt x="1138" y="131"/>
                </a:cubicBezTo>
                <a:cubicBezTo>
                  <a:pt x="1141" y="131"/>
                  <a:pt x="1141" y="130"/>
                  <a:pt x="1143" y="130"/>
                </a:cubicBezTo>
                <a:cubicBezTo>
                  <a:pt x="1146" y="132"/>
                  <a:pt x="1142" y="132"/>
                  <a:pt x="1143" y="134"/>
                </a:cubicBezTo>
                <a:close/>
                <a:moveTo>
                  <a:pt x="1135" y="108"/>
                </a:moveTo>
                <a:cubicBezTo>
                  <a:pt x="1138" y="108"/>
                  <a:pt x="1136" y="105"/>
                  <a:pt x="1139" y="106"/>
                </a:cubicBezTo>
                <a:cubicBezTo>
                  <a:pt x="1139" y="107"/>
                  <a:pt x="1141" y="107"/>
                  <a:pt x="1140" y="108"/>
                </a:cubicBezTo>
                <a:cubicBezTo>
                  <a:pt x="1135" y="109"/>
                  <a:pt x="1131" y="109"/>
                  <a:pt x="1124" y="109"/>
                </a:cubicBezTo>
                <a:cubicBezTo>
                  <a:pt x="1126" y="108"/>
                  <a:pt x="1124" y="108"/>
                  <a:pt x="1124" y="107"/>
                </a:cubicBezTo>
                <a:cubicBezTo>
                  <a:pt x="1130" y="107"/>
                  <a:pt x="1132" y="106"/>
                  <a:pt x="1137" y="105"/>
                </a:cubicBezTo>
                <a:cubicBezTo>
                  <a:pt x="1137" y="106"/>
                  <a:pt x="1134" y="106"/>
                  <a:pt x="1135" y="108"/>
                </a:cubicBezTo>
                <a:close/>
                <a:moveTo>
                  <a:pt x="1131" y="107"/>
                </a:moveTo>
                <a:cubicBezTo>
                  <a:pt x="1129" y="108"/>
                  <a:pt x="1126" y="107"/>
                  <a:pt x="1126" y="108"/>
                </a:cubicBezTo>
                <a:cubicBezTo>
                  <a:pt x="1127" y="108"/>
                  <a:pt x="1130" y="109"/>
                  <a:pt x="1131" y="107"/>
                </a:cubicBezTo>
                <a:close/>
                <a:moveTo>
                  <a:pt x="1134" y="137"/>
                </a:moveTo>
                <a:cubicBezTo>
                  <a:pt x="1132" y="137"/>
                  <a:pt x="1130" y="135"/>
                  <a:pt x="1128" y="136"/>
                </a:cubicBezTo>
                <a:cubicBezTo>
                  <a:pt x="1126" y="137"/>
                  <a:pt x="1129" y="134"/>
                  <a:pt x="1126" y="135"/>
                </a:cubicBezTo>
                <a:cubicBezTo>
                  <a:pt x="1126" y="134"/>
                  <a:pt x="1128" y="134"/>
                  <a:pt x="1131" y="134"/>
                </a:cubicBezTo>
                <a:cubicBezTo>
                  <a:pt x="1132" y="135"/>
                  <a:pt x="1132" y="135"/>
                  <a:pt x="1137" y="134"/>
                </a:cubicBezTo>
                <a:cubicBezTo>
                  <a:pt x="1136" y="136"/>
                  <a:pt x="1136" y="138"/>
                  <a:pt x="1134" y="138"/>
                </a:cubicBezTo>
                <a:cubicBezTo>
                  <a:pt x="1133" y="138"/>
                  <a:pt x="1134" y="138"/>
                  <a:pt x="1134" y="137"/>
                </a:cubicBezTo>
                <a:close/>
                <a:moveTo>
                  <a:pt x="1132" y="98"/>
                </a:moveTo>
                <a:cubicBezTo>
                  <a:pt x="1130" y="97"/>
                  <a:pt x="1127" y="96"/>
                  <a:pt x="1131" y="95"/>
                </a:cubicBezTo>
                <a:cubicBezTo>
                  <a:pt x="1131" y="97"/>
                  <a:pt x="1132" y="96"/>
                  <a:pt x="1132" y="98"/>
                </a:cubicBezTo>
                <a:close/>
                <a:moveTo>
                  <a:pt x="1131" y="158"/>
                </a:moveTo>
                <a:cubicBezTo>
                  <a:pt x="1132" y="157"/>
                  <a:pt x="1133" y="157"/>
                  <a:pt x="1136" y="157"/>
                </a:cubicBezTo>
                <a:cubicBezTo>
                  <a:pt x="1136" y="159"/>
                  <a:pt x="1133" y="158"/>
                  <a:pt x="1131" y="158"/>
                </a:cubicBezTo>
                <a:close/>
                <a:moveTo>
                  <a:pt x="1129" y="173"/>
                </a:moveTo>
                <a:cubicBezTo>
                  <a:pt x="1130" y="172"/>
                  <a:pt x="1133" y="173"/>
                  <a:pt x="1136" y="172"/>
                </a:cubicBezTo>
                <a:cubicBezTo>
                  <a:pt x="1132" y="171"/>
                  <a:pt x="1128" y="171"/>
                  <a:pt x="1124" y="172"/>
                </a:cubicBezTo>
                <a:cubicBezTo>
                  <a:pt x="1125" y="170"/>
                  <a:pt x="1121" y="171"/>
                  <a:pt x="1121" y="170"/>
                </a:cubicBezTo>
                <a:cubicBezTo>
                  <a:pt x="1123" y="169"/>
                  <a:pt x="1123" y="170"/>
                  <a:pt x="1125" y="170"/>
                </a:cubicBezTo>
                <a:cubicBezTo>
                  <a:pt x="1125" y="169"/>
                  <a:pt x="1125" y="169"/>
                  <a:pt x="1123" y="169"/>
                </a:cubicBezTo>
                <a:cubicBezTo>
                  <a:pt x="1130" y="168"/>
                  <a:pt x="1132" y="168"/>
                  <a:pt x="1138" y="169"/>
                </a:cubicBezTo>
                <a:cubicBezTo>
                  <a:pt x="1134" y="168"/>
                  <a:pt x="1139" y="172"/>
                  <a:pt x="1142" y="170"/>
                </a:cubicBezTo>
                <a:cubicBezTo>
                  <a:pt x="1141" y="169"/>
                  <a:pt x="1140" y="169"/>
                  <a:pt x="1140" y="168"/>
                </a:cubicBezTo>
                <a:cubicBezTo>
                  <a:pt x="1145" y="168"/>
                  <a:pt x="1148" y="168"/>
                  <a:pt x="1154" y="167"/>
                </a:cubicBezTo>
                <a:cubicBezTo>
                  <a:pt x="1150" y="169"/>
                  <a:pt x="1162" y="168"/>
                  <a:pt x="1165" y="167"/>
                </a:cubicBezTo>
                <a:cubicBezTo>
                  <a:pt x="1166" y="169"/>
                  <a:pt x="1166" y="169"/>
                  <a:pt x="1166" y="169"/>
                </a:cubicBezTo>
                <a:cubicBezTo>
                  <a:pt x="1155" y="169"/>
                  <a:pt x="1148" y="171"/>
                  <a:pt x="1137" y="172"/>
                </a:cubicBezTo>
                <a:cubicBezTo>
                  <a:pt x="1137" y="172"/>
                  <a:pt x="1136" y="172"/>
                  <a:pt x="1136" y="172"/>
                </a:cubicBezTo>
                <a:cubicBezTo>
                  <a:pt x="1136" y="173"/>
                  <a:pt x="1135" y="173"/>
                  <a:pt x="1134" y="174"/>
                </a:cubicBezTo>
                <a:cubicBezTo>
                  <a:pt x="1131" y="175"/>
                  <a:pt x="1133" y="172"/>
                  <a:pt x="1129" y="173"/>
                </a:cubicBezTo>
                <a:close/>
                <a:moveTo>
                  <a:pt x="1118" y="95"/>
                </a:moveTo>
                <a:cubicBezTo>
                  <a:pt x="1123" y="95"/>
                  <a:pt x="1123" y="95"/>
                  <a:pt x="1123" y="95"/>
                </a:cubicBezTo>
                <a:cubicBezTo>
                  <a:pt x="1121" y="98"/>
                  <a:pt x="1126" y="96"/>
                  <a:pt x="1128" y="96"/>
                </a:cubicBezTo>
                <a:cubicBezTo>
                  <a:pt x="1126" y="99"/>
                  <a:pt x="1121" y="97"/>
                  <a:pt x="1118" y="99"/>
                </a:cubicBezTo>
                <a:cubicBezTo>
                  <a:pt x="1119" y="97"/>
                  <a:pt x="1120" y="97"/>
                  <a:pt x="1118" y="95"/>
                </a:cubicBezTo>
                <a:close/>
                <a:moveTo>
                  <a:pt x="1129" y="140"/>
                </a:moveTo>
                <a:cubicBezTo>
                  <a:pt x="1131" y="140"/>
                  <a:pt x="1132" y="140"/>
                  <a:pt x="1132" y="141"/>
                </a:cubicBezTo>
                <a:cubicBezTo>
                  <a:pt x="1130" y="141"/>
                  <a:pt x="1129" y="141"/>
                  <a:pt x="1129" y="140"/>
                </a:cubicBezTo>
                <a:close/>
                <a:moveTo>
                  <a:pt x="1118" y="85"/>
                </a:moveTo>
                <a:cubicBezTo>
                  <a:pt x="1121" y="84"/>
                  <a:pt x="1120" y="86"/>
                  <a:pt x="1123" y="86"/>
                </a:cubicBezTo>
                <a:cubicBezTo>
                  <a:pt x="1122" y="87"/>
                  <a:pt x="1117" y="87"/>
                  <a:pt x="1118" y="85"/>
                </a:cubicBezTo>
                <a:close/>
                <a:moveTo>
                  <a:pt x="1120" y="92"/>
                </a:moveTo>
                <a:cubicBezTo>
                  <a:pt x="1121" y="89"/>
                  <a:pt x="1111" y="93"/>
                  <a:pt x="1110" y="90"/>
                </a:cubicBezTo>
                <a:cubicBezTo>
                  <a:pt x="1114" y="90"/>
                  <a:pt x="1118" y="90"/>
                  <a:pt x="1123" y="89"/>
                </a:cubicBezTo>
                <a:cubicBezTo>
                  <a:pt x="1122" y="90"/>
                  <a:pt x="1123" y="92"/>
                  <a:pt x="1120" y="92"/>
                </a:cubicBezTo>
                <a:close/>
                <a:moveTo>
                  <a:pt x="1124" y="139"/>
                </a:moveTo>
                <a:cubicBezTo>
                  <a:pt x="1126" y="139"/>
                  <a:pt x="1126" y="141"/>
                  <a:pt x="1126" y="143"/>
                </a:cubicBezTo>
                <a:cubicBezTo>
                  <a:pt x="1123" y="142"/>
                  <a:pt x="1122" y="141"/>
                  <a:pt x="1124" y="139"/>
                </a:cubicBezTo>
                <a:close/>
                <a:moveTo>
                  <a:pt x="1117" y="127"/>
                </a:moveTo>
                <a:cubicBezTo>
                  <a:pt x="1114" y="126"/>
                  <a:pt x="1118" y="126"/>
                  <a:pt x="1118" y="125"/>
                </a:cubicBezTo>
                <a:cubicBezTo>
                  <a:pt x="1116" y="124"/>
                  <a:pt x="1111" y="127"/>
                  <a:pt x="1111" y="124"/>
                </a:cubicBezTo>
                <a:cubicBezTo>
                  <a:pt x="1114" y="124"/>
                  <a:pt x="1117" y="124"/>
                  <a:pt x="1121" y="123"/>
                </a:cubicBezTo>
                <a:cubicBezTo>
                  <a:pt x="1121" y="125"/>
                  <a:pt x="1119" y="125"/>
                  <a:pt x="1121" y="128"/>
                </a:cubicBezTo>
                <a:cubicBezTo>
                  <a:pt x="1118" y="129"/>
                  <a:pt x="1119" y="125"/>
                  <a:pt x="1117" y="127"/>
                </a:cubicBezTo>
                <a:close/>
                <a:moveTo>
                  <a:pt x="1117" y="165"/>
                </a:moveTo>
                <a:cubicBezTo>
                  <a:pt x="1113" y="164"/>
                  <a:pt x="1115" y="164"/>
                  <a:pt x="1119" y="164"/>
                </a:cubicBezTo>
                <a:cubicBezTo>
                  <a:pt x="1119" y="163"/>
                  <a:pt x="1117" y="163"/>
                  <a:pt x="1117" y="162"/>
                </a:cubicBezTo>
                <a:cubicBezTo>
                  <a:pt x="1120" y="161"/>
                  <a:pt x="1122" y="162"/>
                  <a:pt x="1125" y="162"/>
                </a:cubicBezTo>
                <a:cubicBezTo>
                  <a:pt x="1121" y="163"/>
                  <a:pt x="1122" y="164"/>
                  <a:pt x="1120" y="165"/>
                </a:cubicBezTo>
                <a:cubicBezTo>
                  <a:pt x="1115" y="165"/>
                  <a:pt x="1110" y="167"/>
                  <a:pt x="1110" y="164"/>
                </a:cubicBezTo>
                <a:cubicBezTo>
                  <a:pt x="1113" y="164"/>
                  <a:pt x="1112" y="166"/>
                  <a:pt x="1117" y="165"/>
                </a:cubicBezTo>
                <a:close/>
                <a:moveTo>
                  <a:pt x="1115" y="140"/>
                </a:moveTo>
                <a:cubicBezTo>
                  <a:pt x="1118" y="140"/>
                  <a:pt x="1117" y="141"/>
                  <a:pt x="1120" y="140"/>
                </a:cubicBezTo>
                <a:cubicBezTo>
                  <a:pt x="1120" y="141"/>
                  <a:pt x="1119" y="142"/>
                  <a:pt x="1117" y="142"/>
                </a:cubicBezTo>
                <a:cubicBezTo>
                  <a:pt x="1117" y="143"/>
                  <a:pt x="1117" y="143"/>
                  <a:pt x="1118" y="143"/>
                </a:cubicBezTo>
                <a:cubicBezTo>
                  <a:pt x="1117" y="144"/>
                  <a:pt x="1115" y="142"/>
                  <a:pt x="1115" y="140"/>
                </a:cubicBezTo>
                <a:close/>
                <a:moveTo>
                  <a:pt x="1107" y="108"/>
                </a:moveTo>
                <a:cubicBezTo>
                  <a:pt x="1110" y="108"/>
                  <a:pt x="1109" y="110"/>
                  <a:pt x="1111" y="110"/>
                </a:cubicBezTo>
                <a:cubicBezTo>
                  <a:pt x="1111" y="111"/>
                  <a:pt x="1109" y="110"/>
                  <a:pt x="1109" y="111"/>
                </a:cubicBezTo>
                <a:cubicBezTo>
                  <a:pt x="1107" y="111"/>
                  <a:pt x="1106" y="110"/>
                  <a:pt x="1107" y="108"/>
                </a:cubicBezTo>
                <a:close/>
                <a:moveTo>
                  <a:pt x="1101" y="91"/>
                </a:moveTo>
                <a:cubicBezTo>
                  <a:pt x="1103" y="92"/>
                  <a:pt x="1106" y="91"/>
                  <a:pt x="1109" y="90"/>
                </a:cubicBezTo>
                <a:cubicBezTo>
                  <a:pt x="1109" y="92"/>
                  <a:pt x="1100" y="93"/>
                  <a:pt x="1101" y="91"/>
                </a:cubicBezTo>
                <a:close/>
                <a:moveTo>
                  <a:pt x="1104" y="111"/>
                </a:moveTo>
                <a:cubicBezTo>
                  <a:pt x="1104" y="113"/>
                  <a:pt x="1104" y="113"/>
                  <a:pt x="1104" y="113"/>
                </a:cubicBezTo>
                <a:cubicBezTo>
                  <a:pt x="1101" y="114"/>
                  <a:pt x="1100" y="111"/>
                  <a:pt x="1104" y="111"/>
                </a:cubicBezTo>
                <a:close/>
                <a:moveTo>
                  <a:pt x="1092" y="144"/>
                </a:moveTo>
                <a:cubicBezTo>
                  <a:pt x="1095" y="144"/>
                  <a:pt x="1098" y="142"/>
                  <a:pt x="1103" y="143"/>
                </a:cubicBezTo>
                <a:cubicBezTo>
                  <a:pt x="1102" y="144"/>
                  <a:pt x="1101" y="144"/>
                  <a:pt x="1099" y="145"/>
                </a:cubicBezTo>
                <a:cubicBezTo>
                  <a:pt x="1099" y="146"/>
                  <a:pt x="1100" y="146"/>
                  <a:pt x="1102" y="146"/>
                </a:cubicBezTo>
                <a:cubicBezTo>
                  <a:pt x="1102" y="148"/>
                  <a:pt x="1098" y="146"/>
                  <a:pt x="1098" y="147"/>
                </a:cubicBezTo>
                <a:cubicBezTo>
                  <a:pt x="1098" y="145"/>
                  <a:pt x="1093" y="145"/>
                  <a:pt x="1092" y="144"/>
                </a:cubicBezTo>
                <a:close/>
                <a:moveTo>
                  <a:pt x="1095" y="152"/>
                </a:moveTo>
                <a:cubicBezTo>
                  <a:pt x="1096" y="150"/>
                  <a:pt x="1101" y="151"/>
                  <a:pt x="1104" y="150"/>
                </a:cubicBezTo>
                <a:cubicBezTo>
                  <a:pt x="1103" y="152"/>
                  <a:pt x="1099" y="151"/>
                  <a:pt x="1095" y="152"/>
                </a:cubicBezTo>
                <a:close/>
                <a:moveTo>
                  <a:pt x="1095" y="96"/>
                </a:moveTo>
                <a:cubicBezTo>
                  <a:pt x="1095" y="96"/>
                  <a:pt x="1094" y="96"/>
                  <a:pt x="1094" y="97"/>
                </a:cubicBezTo>
                <a:cubicBezTo>
                  <a:pt x="1092" y="97"/>
                  <a:pt x="1092" y="96"/>
                  <a:pt x="1092" y="95"/>
                </a:cubicBezTo>
                <a:cubicBezTo>
                  <a:pt x="1095" y="94"/>
                  <a:pt x="1094" y="96"/>
                  <a:pt x="1095" y="96"/>
                </a:cubicBezTo>
                <a:close/>
                <a:moveTo>
                  <a:pt x="1096" y="157"/>
                </a:moveTo>
                <a:cubicBezTo>
                  <a:pt x="1094" y="159"/>
                  <a:pt x="1088" y="158"/>
                  <a:pt x="1086" y="159"/>
                </a:cubicBezTo>
                <a:cubicBezTo>
                  <a:pt x="1084" y="158"/>
                  <a:pt x="1094" y="158"/>
                  <a:pt x="1096" y="157"/>
                </a:cubicBezTo>
                <a:close/>
                <a:moveTo>
                  <a:pt x="1089" y="143"/>
                </a:moveTo>
                <a:cubicBezTo>
                  <a:pt x="1089" y="143"/>
                  <a:pt x="1090" y="144"/>
                  <a:pt x="1091" y="144"/>
                </a:cubicBezTo>
                <a:cubicBezTo>
                  <a:pt x="1087" y="146"/>
                  <a:pt x="1081" y="146"/>
                  <a:pt x="1074" y="147"/>
                </a:cubicBezTo>
                <a:cubicBezTo>
                  <a:pt x="1077" y="145"/>
                  <a:pt x="1087" y="146"/>
                  <a:pt x="1089" y="143"/>
                </a:cubicBezTo>
                <a:close/>
                <a:moveTo>
                  <a:pt x="1080" y="118"/>
                </a:moveTo>
                <a:cubicBezTo>
                  <a:pt x="1079" y="116"/>
                  <a:pt x="1083" y="115"/>
                  <a:pt x="1086" y="114"/>
                </a:cubicBezTo>
                <a:cubicBezTo>
                  <a:pt x="1085" y="116"/>
                  <a:pt x="1082" y="117"/>
                  <a:pt x="1080" y="118"/>
                </a:cubicBezTo>
                <a:close/>
                <a:moveTo>
                  <a:pt x="1077" y="165"/>
                </a:moveTo>
                <a:cubicBezTo>
                  <a:pt x="1079" y="163"/>
                  <a:pt x="1085" y="162"/>
                  <a:pt x="1090" y="162"/>
                </a:cubicBezTo>
                <a:cubicBezTo>
                  <a:pt x="1089" y="164"/>
                  <a:pt x="1081" y="167"/>
                  <a:pt x="1077" y="165"/>
                </a:cubicBezTo>
                <a:close/>
                <a:moveTo>
                  <a:pt x="1082" y="168"/>
                </a:moveTo>
                <a:cubicBezTo>
                  <a:pt x="1082" y="168"/>
                  <a:pt x="1082" y="168"/>
                  <a:pt x="1081" y="168"/>
                </a:cubicBezTo>
                <a:cubicBezTo>
                  <a:pt x="1083" y="168"/>
                  <a:pt x="1086" y="168"/>
                  <a:pt x="1090" y="168"/>
                </a:cubicBezTo>
                <a:cubicBezTo>
                  <a:pt x="1088" y="170"/>
                  <a:pt x="1083" y="169"/>
                  <a:pt x="1080" y="169"/>
                </a:cubicBezTo>
                <a:cubicBezTo>
                  <a:pt x="1080" y="168"/>
                  <a:pt x="1081" y="168"/>
                  <a:pt x="1082" y="168"/>
                </a:cubicBezTo>
                <a:close/>
                <a:moveTo>
                  <a:pt x="1074" y="102"/>
                </a:moveTo>
                <a:cubicBezTo>
                  <a:pt x="1074" y="101"/>
                  <a:pt x="1077" y="101"/>
                  <a:pt x="1079" y="101"/>
                </a:cubicBezTo>
                <a:cubicBezTo>
                  <a:pt x="1079" y="102"/>
                  <a:pt x="1077" y="102"/>
                  <a:pt x="1077" y="103"/>
                </a:cubicBezTo>
                <a:cubicBezTo>
                  <a:pt x="1076" y="103"/>
                  <a:pt x="1075" y="102"/>
                  <a:pt x="1074" y="103"/>
                </a:cubicBezTo>
                <a:cubicBezTo>
                  <a:pt x="1074" y="102"/>
                  <a:pt x="1077" y="101"/>
                  <a:pt x="1074" y="102"/>
                </a:cubicBezTo>
                <a:close/>
                <a:moveTo>
                  <a:pt x="1072" y="147"/>
                </a:moveTo>
                <a:cubicBezTo>
                  <a:pt x="1072" y="148"/>
                  <a:pt x="1072" y="148"/>
                  <a:pt x="1072" y="148"/>
                </a:cubicBezTo>
                <a:cubicBezTo>
                  <a:pt x="1070" y="148"/>
                  <a:pt x="1069" y="148"/>
                  <a:pt x="1067" y="148"/>
                </a:cubicBezTo>
                <a:cubicBezTo>
                  <a:pt x="1067" y="147"/>
                  <a:pt x="1070" y="147"/>
                  <a:pt x="1072" y="147"/>
                </a:cubicBezTo>
                <a:close/>
                <a:moveTo>
                  <a:pt x="1062" y="96"/>
                </a:moveTo>
                <a:cubicBezTo>
                  <a:pt x="1064" y="97"/>
                  <a:pt x="1057" y="97"/>
                  <a:pt x="1056" y="98"/>
                </a:cubicBezTo>
                <a:cubicBezTo>
                  <a:pt x="1055" y="96"/>
                  <a:pt x="1060" y="97"/>
                  <a:pt x="1062" y="96"/>
                </a:cubicBezTo>
                <a:close/>
                <a:moveTo>
                  <a:pt x="1058" y="118"/>
                </a:moveTo>
                <a:cubicBezTo>
                  <a:pt x="1058" y="116"/>
                  <a:pt x="1058" y="116"/>
                  <a:pt x="1058" y="116"/>
                </a:cubicBezTo>
                <a:cubicBezTo>
                  <a:pt x="1060" y="116"/>
                  <a:pt x="1060" y="116"/>
                  <a:pt x="1062" y="116"/>
                </a:cubicBezTo>
                <a:cubicBezTo>
                  <a:pt x="1060" y="116"/>
                  <a:pt x="1061" y="118"/>
                  <a:pt x="1058" y="118"/>
                </a:cubicBezTo>
                <a:close/>
                <a:moveTo>
                  <a:pt x="1063" y="150"/>
                </a:moveTo>
                <a:cubicBezTo>
                  <a:pt x="1064" y="150"/>
                  <a:pt x="1053" y="153"/>
                  <a:pt x="1054" y="150"/>
                </a:cubicBezTo>
                <a:cubicBezTo>
                  <a:pt x="1057" y="149"/>
                  <a:pt x="1058" y="151"/>
                  <a:pt x="1063" y="150"/>
                </a:cubicBezTo>
                <a:close/>
                <a:moveTo>
                  <a:pt x="1059" y="121"/>
                </a:moveTo>
                <a:cubicBezTo>
                  <a:pt x="1058" y="122"/>
                  <a:pt x="1054" y="123"/>
                  <a:pt x="1051" y="123"/>
                </a:cubicBezTo>
                <a:cubicBezTo>
                  <a:pt x="1052" y="120"/>
                  <a:pt x="1056" y="121"/>
                  <a:pt x="1059" y="121"/>
                </a:cubicBezTo>
                <a:close/>
                <a:moveTo>
                  <a:pt x="1056" y="141"/>
                </a:moveTo>
                <a:cubicBezTo>
                  <a:pt x="1057" y="142"/>
                  <a:pt x="1053" y="142"/>
                  <a:pt x="1051" y="142"/>
                </a:cubicBezTo>
                <a:cubicBezTo>
                  <a:pt x="1053" y="140"/>
                  <a:pt x="1054" y="140"/>
                  <a:pt x="1056" y="141"/>
                </a:cubicBezTo>
                <a:close/>
                <a:moveTo>
                  <a:pt x="1051" y="118"/>
                </a:moveTo>
                <a:cubicBezTo>
                  <a:pt x="1053" y="119"/>
                  <a:pt x="1051" y="119"/>
                  <a:pt x="1050" y="120"/>
                </a:cubicBezTo>
                <a:cubicBezTo>
                  <a:pt x="1048" y="121"/>
                  <a:pt x="1048" y="118"/>
                  <a:pt x="1051" y="118"/>
                </a:cubicBezTo>
                <a:close/>
                <a:moveTo>
                  <a:pt x="1028" y="108"/>
                </a:moveTo>
                <a:cubicBezTo>
                  <a:pt x="1032" y="106"/>
                  <a:pt x="1034" y="105"/>
                  <a:pt x="1038" y="106"/>
                </a:cubicBezTo>
                <a:cubicBezTo>
                  <a:pt x="1038" y="109"/>
                  <a:pt x="1033" y="107"/>
                  <a:pt x="1028" y="108"/>
                </a:cubicBezTo>
                <a:close/>
                <a:moveTo>
                  <a:pt x="1033" y="123"/>
                </a:moveTo>
                <a:cubicBezTo>
                  <a:pt x="1031" y="122"/>
                  <a:pt x="1031" y="123"/>
                  <a:pt x="1027" y="123"/>
                </a:cubicBezTo>
                <a:cubicBezTo>
                  <a:pt x="1030" y="121"/>
                  <a:pt x="1029" y="120"/>
                  <a:pt x="1029" y="118"/>
                </a:cubicBezTo>
                <a:cubicBezTo>
                  <a:pt x="1030" y="119"/>
                  <a:pt x="1033" y="119"/>
                  <a:pt x="1031" y="120"/>
                </a:cubicBezTo>
                <a:cubicBezTo>
                  <a:pt x="1033" y="120"/>
                  <a:pt x="1032" y="118"/>
                  <a:pt x="1035" y="119"/>
                </a:cubicBezTo>
                <a:cubicBezTo>
                  <a:pt x="1035" y="119"/>
                  <a:pt x="1036" y="119"/>
                  <a:pt x="1036" y="119"/>
                </a:cubicBezTo>
                <a:cubicBezTo>
                  <a:pt x="1037" y="120"/>
                  <a:pt x="1036" y="121"/>
                  <a:pt x="1035" y="121"/>
                </a:cubicBezTo>
                <a:cubicBezTo>
                  <a:pt x="1033" y="122"/>
                  <a:pt x="1033" y="121"/>
                  <a:pt x="1032" y="121"/>
                </a:cubicBezTo>
                <a:cubicBezTo>
                  <a:pt x="1032" y="122"/>
                  <a:pt x="1034" y="122"/>
                  <a:pt x="1033" y="123"/>
                </a:cubicBezTo>
                <a:close/>
                <a:moveTo>
                  <a:pt x="1027" y="171"/>
                </a:moveTo>
                <a:cubicBezTo>
                  <a:pt x="1030" y="169"/>
                  <a:pt x="1035" y="172"/>
                  <a:pt x="1038" y="172"/>
                </a:cubicBezTo>
                <a:cubicBezTo>
                  <a:pt x="1033" y="173"/>
                  <a:pt x="1032" y="171"/>
                  <a:pt x="1027" y="171"/>
                </a:cubicBezTo>
                <a:close/>
                <a:moveTo>
                  <a:pt x="1026" y="131"/>
                </a:moveTo>
                <a:cubicBezTo>
                  <a:pt x="1029" y="130"/>
                  <a:pt x="1026" y="131"/>
                  <a:pt x="1027" y="132"/>
                </a:cubicBezTo>
                <a:cubicBezTo>
                  <a:pt x="1029" y="132"/>
                  <a:pt x="1030" y="131"/>
                  <a:pt x="1031" y="131"/>
                </a:cubicBezTo>
                <a:cubicBezTo>
                  <a:pt x="1033" y="131"/>
                  <a:pt x="1033" y="132"/>
                  <a:pt x="1032" y="132"/>
                </a:cubicBezTo>
                <a:cubicBezTo>
                  <a:pt x="1030" y="132"/>
                  <a:pt x="1029" y="132"/>
                  <a:pt x="1026" y="133"/>
                </a:cubicBezTo>
                <a:cubicBezTo>
                  <a:pt x="1027" y="132"/>
                  <a:pt x="1023" y="131"/>
                  <a:pt x="1026" y="131"/>
                </a:cubicBezTo>
                <a:close/>
                <a:moveTo>
                  <a:pt x="1027" y="101"/>
                </a:moveTo>
                <a:cubicBezTo>
                  <a:pt x="1027" y="103"/>
                  <a:pt x="1023" y="102"/>
                  <a:pt x="1021" y="102"/>
                </a:cubicBezTo>
                <a:cubicBezTo>
                  <a:pt x="1021" y="100"/>
                  <a:pt x="1025" y="101"/>
                  <a:pt x="1027" y="101"/>
                </a:cubicBezTo>
                <a:close/>
                <a:moveTo>
                  <a:pt x="1023" y="115"/>
                </a:moveTo>
                <a:cubicBezTo>
                  <a:pt x="1024" y="115"/>
                  <a:pt x="1023" y="114"/>
                  <a:pt x="1027" y="114"/>
                </a:cubicBezTo>
                <a:cubicBezTo>
                  <a:pt x="1026" y="116"/>
                  <a:pt x="1023" y="117"/>
                  <a:pt x="1016" y="118"/>
                </a:cubicBezTo>
                <a:cubicBezTo>
                  <a:pt x="1017" y="116"/>
                  <a:pt x="1015" y="116"/>
                  <a:pt x="1016" y="115"/>
                </a:cubicBezTo>
                <a:cubicBezTo>
                  <a:pt x="1020" y="115"/>
                  <a:pt x="1022" y="114"/>
                  <a:pt x="1023" y="115"/>
                </a:cubicBezTo>
                <a:close/>
                <a:moveTo>
                  <a:pt x="1024" y="156"/>
                </a:moveTo>
                <a:cubicBezTo>
                  <a:pt x="1023" y="155"/>
                  <a:pt x="1029" y="155"/>
                  <a:pt x="1030" y="155"/>
                </a:cubicBezTo>
                <a:cubicBezTo>
                  <a:pt x="1030" y="156"/>
                  <a:pt x="1025" y="157"/>
                  <a:pt x="1024" y="156"/>
                </a:cubicBezTo>
                <a:close/>
                <a:moveTo>
                  <a:pt x="1022" y="123"/>
                </a:moveTo>
                <a:cubicBezTo>
                  <a:pt x="1017" y="123"/>
                  <a:pt x="1014" y="123"/>
                  <a:pt x="1010" y="125"/>
                </a:cubicBezTo>
                <a:cubicBezTo>
                  <a:pt x="1009" y="121"/>
                  <a:pt x="1021" y="121"/>
                  <a:pt x="1024" y="121"/>
                </a:cubicBezTo>
                <a:cubicBezTo>
                  <a:pt x="1022" y="121"/>
                  <a:pt x="1022" y="122"/>
                  <a:pt x="1022" y="123"/>
                </a:cubicBezTo>
                <a:close/>
                <a:moveTo>
                  <a:pt x="1000" y="135"/>
                </a:moveTo>
                <a:cubicBezTo>
                  <a:pt x="1005" y="133"/>
                  <a:pt x="1015" y="134"/>
                  <a:pt x="1023" y="131"/>
                </a:cubicBezTo>
                <a:cubicBezTo>
                  <a:pt x="1020" y="134"/>
                  <a:pt x="1005" y="136"/>
                  <a:pt x="1000" y="135"/>
                </a:cubicBezTo>
                <a:close/>
                <a:moveTo>
                  <a:pt x="1022" y="166"/>
                </a:moveTo>
                <a:cubicBezTo>
                  <a:pt x="1020" y="167"/>
                  <a:pt x="1017" y="168"/>
                  <a:pt x="1016" y="167"/>
                </a:cubicBezTo>
                <a:cubicBezTo>
                  <a:pt x="1017" y="165"/>
                  <a:pt x="1020" y="166"/>
                  <a:pt x="1022" y="166"/>
                </a:cubicBezTo>
                <a:close/>
                <a:moveTo>
                  <a:pt x="1013" y="103"/>
                </a:moveTo>
                <a:cubicBezTo>
                  <a:pt x="1011" y="104"/>
                  <a:pt x="1011" y="104"/>
                  <a:pt x="1011" y="104"/>
                </a:cubicBezTo>
                <a:cubicBezTo>
                  <a:pt x="1011" y="103"/>
                  <a:pt x="1012" y="102"/>
                  <a:pt x="1011" y="102"/>
                </a:cubicBezTo>
                <a:cubicBezTo>
                  <a:pt x="1011" y="100"/>
                  <a:pt x="1015" y="103"/>
                  <a:pt x="1013" y="103"/>
                </a:cubicBezTo>
                <a:close/>
                <a:moveTo>
                  <a:pt x="1013" y="126"/>
                </a:moveTo>
                <a:cubicBezTo>
                  <a:pt x="1014" y="126"/>
                  <a:pt x="1013" y="127"/>
                  <a:pt x="1013" y="127"/>
                </a:cubicBezTo>
                <a:cubicBezTo>
                  <a:pt x="1015" y="127"/>
                  <a:pt x="1015" y="127"/>
                  <a:pt x="1015" y="127"/>
                </a:cubicBezTo>
                <a:cubicBezTo>
                  <a:pt x="1014" y="128"/>
                  <a:pt x="1011" y="127"/>
                  <a:pt x="1010" y="127"/>
                </a:cubicBezTo>
                <a:cubicBezTo>
                  <a:pt x="1010" y="126"/>
                  <a:pt x="1011" y="126"/>
                  <a:pt x="1013" y="126"/>
                </a:cubicBezTo>
                <a:close/>
                <a:moveTo>
                  <a:pt x="1009" y="157"/>
                </a:moveTo>
                <a:cubicBezTo>
                  <a:pt x="1002" y="158"/>
                  <a:pt x="1002" y="158"/>
                  <a:pt x="1002" y="158"/>
                </a:cubicBezTo>
                <a:cubicBezTo>
                  <a:pt x="1002" y="157"/>
                  <a:pt x="1002" y="157"/>
                  <a:pt x="1002" y="157"/>
                </a:cubicBezTo>
                <a:cubicBezTo>
                  <a:pt x="1004" y="157"/>
                  <a:pt x="1009" y="155"/>
                  <a:pt x="1009" y="157"/>
                </a:cubicBezTo>
                <a:close/>
                <a:moveTo>
                  <a:pt x="992" y="113"/>
                </a:moveTo>
                <a:cubicBezTo>
                  <a:pt x="991" y="111"/>
                  <a:pt x="998" y="111"/>
                  <a:pt x="1000" y="112"/>
                </a:cubicBezTo>
                <a:cubicBezTo>
                  <a:pt x="998" y="113"/>
                  <a:pt x="996" y="113"/>
                  <a:pt x="992" y="113"/>
                </a:cubicBezTo>
                <a:close/>
                <a:moveTo>
                  <a:pt x="1005" y="216"/>
                </a:moveTo>
                <a:cubicBezTo>
                  <a:pt x="1006" y="216"/>
                  <a:pt x="1008" y="214"/>
                  <a:pt x="1004" y="215"/>
                </a:cubicBezTo>
                <a:cubicBezTo>
                  <a:pt x="1004" y="214"/>
                  <a:pt x="1009" y="214"/>
                  <a:pt x="1011" y="214"/>
                </a:cubicBezTo>
                <a:cubicBezTo>
                  <a:pt x="1010" y="215"/>
                  <a:pt x="1008" y="217"/>
                  <a:pt x="1005" y="216"/>
                </a:cubicBezTo>
                <a:close/>
                <a:moveTo>
                  <a:pt x="1005" y="172"/>
                </a:moveTo>
                <a:cubicBezTo>
                  <a:pt x="1004" y="174"/>
                  <a:pt x="1001" y="174"/>
                  <a:pt x="999" y="174"/>
                </a:cubicBezTo>
                <a:cubicBezTo>
                  <a:pt x="999" y="172"/>
                  <a:pt x="1003" y="173"/>
                  <a:pt x="1005" y="172"/>
                </a:cubicBezTo>
                <a:close/>
                <a:moveTo>
                  <a:pt x="999" y="205"/>
                </a:moveTo>
                <a:cubicBezTo>
                  <a:pt x="999" y="203"/>
                  <a:pt x="1001" y="204"/>
                  <a:pt x="1004" y="204"/>
                </a:cubicBezTo>
                <a:cubicBezTo>
                  <a:pt x="1004" y="205"/>
                  <a:pt x="1003" y="205"/>
                  <a:pt x="1003" y="205"/>
                </a:cubicBezTo>
                <a:cubicBezTo>
                  <a:pt x="1001" y="206"/>
                  <a:pt x="1001" y="205"/>
                  <a:pt x="999" y="205"/>
                </a:cubicBezTo>
                <a:close/>
                <a:moveTo>
                  <a:pt x="991" y="160"/>
                </a:moveTo>
                <a:cubicBezTo>
                  <a:pt x="990" y="160"/>
                  <a:pt x="990" y="159"/>
                  <a:pt x="989" y="158"/>
                </a:cubicBezTo>
                <a:cubicBezTo>
                  <a:pt x="991" y="158"/>
                  <a:pt x="992" y="159"/>
                  <a:pt x="993" y="159"/>
                </a:cubicBezTo>
                <a:cubicBezTo>
                  <a:pt x="993" y="160"/>
                  <a:pt x="991" y="160"/>
                  <a:pt x="991" y="160"/>
                </a:cubicBezTo>
                <a:close/>
                <a:moveTo>
                  <a:pt x="997" y="201"/>
                </a:moveTo>
                <a:cubicBezTo>
                  <a:pt x="996" y="202"/>
                  <a:pt x="990" y="202"/>
                  <a:pt x="991" y="201"/>
                </a:cubicBezTo>
                <a:cubicBezTo>
                  <a:pt x="993" y="200"/>
                  <a:pt x="995" y="201"/>
                  <a:pt x="997" y="201"/>
                </a:cubicBezTo>
                <a:close/>
                <a:moveTo>
                  <a:pt x="985" y="143"/>
                </a:moveTo>
                <a:cubicBezTo>
                  <a:pt x="987" y="142"/>
                  <a:pt x="988" y="142"/>
                  <a:pt x="990" y="142"/>
                </a:cubicBezTo>
                <a:cubicBezTo>
                  <a:pt x="992" y="144"/>
                  <a:pt x="979" y="143"/>
                  <a:pt x="985" y="143"/>
                </a:cubicBezTo>
                <a:close/>
                <a:moveTo>
                  <a:pt x="982" y="118"/>
                </a:moveTo>
                <a:cubicBezTo>
                  <a:pt x="982" y="117"/>
                  <a:pt x="984" y="117"/>
                  <a:pt x="986" y="116"/>
                </a:cubicBezTo>
                <a:cubicBezTo>
                  <a:pt x="984" y="118"/>
                  <a:pt x="984" y="118"/>
                  <a:pt x="985" y="119"/>
                </a:cubicBezTo>
                <a:cubicBezTo>
                  <a:pt x="982" y="121"/>
                  <a:pt x="984" y="118"/>
                  <a:pt x="982" y="118"/>
                </a:cubicBezTo>
                <a:close/>
                <a:moveTo>
                  <a:pt x="983" y="207"/>
                </a:moveTo>
                <a:cubicBezTo>
                  <a:pt x="986" y="206"/>
                  <a:pt x="986" y="206"/>
                  <a:pt x="986" y="206"/>
                </a:cubicBezTo>
                <a:cubicBezTo>
                  <a:pt x="986" y="207"/>
                  <a:pt x="985" y="208"/>
                  <a:pt x="986" y="208"/>
                </a:cubicBezTo>
                <a:cubicBezTo>
                  <a:pt x="986" y="208"/>
                  <a:pt x="986" y="208"/>
                  <a:pt x="985" y="208"/>
                </a:cubicBezTo>
                <a:cubicBezTo>
                  <a:pt x="984" y="208"/>
                  <a:pt x="984" y="208"/>
                  <a:pt x="984" y="208"/>
                </a:cubicBezTo>
                <a:cubicBezTo>
                  <a:pt x="985" y="207"/>
                  <a:pt x="984" y="208"/>
                  <a:pt x="983" y="207"/>
                </a:cubicBezTo>
                <a:close/>
                <a:moveTo>
                  <a:pt x="960" y="117"/>
                </a:moveTo>
                <a:cubicBezTo>
                  <a:pt x="965" y="115"/>
                  <a:pt x="969" y="115"/>
                  <a:pt x="975" y="115"/>
                </a:cubicBezTo>
                <a:cubicBezTo>
                  <a:pt x="972" y="116"/>
                  <a:pt x="965" y="117"/>
                  <a:pt x="960" y="117"/>
                </a:cubicBezTo>
                <a:close/>
                <a:moveTo>
                  <a:pt x="957" y="123"/>
                </a:moveTo>
                <a:cubicBezTo>
                  <a:pt x="957" y="120"/>
                  <a:pt x="954" y="123"/>
                  <a:pt x="952" y="122"/>
                </a:cubicBezTo>
                <a:cubicBezTo>
                  <a:pt x="954" y="121"/>
                  <a:pt x="957" y="120"/>
                  <a:pt x="959" y="119"/>
                </a:cubicBezTo>
                <a:cubicBezTo>
                  <a:pt x="961" y="120"/>
                  <a:pt x="960" y="122"/>
                  <a:pt x="962" y="121"/>
                </a:cubicBezTo>
                <a:cubicBezTo>
                  <a:pt x="964" y="121"/>
                  <a:pt x="958" y="122"/>
                  <a:pt x="957" y="123"/>
                </a:cubicBezTo>
                <a:close/>
                <a:moveTo>
                  <a:pt x="962" y="125"/>
                </a:moveTo>
                <a:cubicBezTo>
                  <a:pt x="963" y="126"/>
                  <a:pt x="959" y="126"/>
                  <a:pt x="961" y="127"/>
                </a:cubicBezTo>
                <a:cubicBezTo>
                  <a:pt x="960" y="127"/>
                  <a:pt x="959" y="127"/>
                  <a:pt x="957" y="127"/>
                </a:cubicBezTo>
                <a:cubicBezTo>
                  <a:pt x="957" y="125"/>
                  <a:pt x="959" y="125"/>
                  <a:pt x="962" y="125"/>
                </a:cubicBezTo>
                <a:close/>
                <a:moveTo>
                  <a:pt x="949" y="121"/>
                </a:moveTo>
                <a:cubicBezTo>
                  <a:pt x="949" y="122"/>
                  <a:pt x="949" y="122"/>
                  <a:pt x="949" y="122"/>
                </a:cubicBezTo>
                <a:cubicBezTo>
                  <a:pt x="948" y="122"/>
                  <a:pt x="945" y="123"/>
                  <a:pt x="945" y="122"/>
                </a:cubicBezTo>
                <a:cubicBezTo>
                  <a:pt x="944" y="121"/>
                  <a:pt x="947" y="121"/>
                  <a:pt x="949" y="121"/>
                </a:cubicBezTo>
                <a:close/>
                <a:moveTo>
                  <a:pt x="940" y="148"/>
                </a:moveTo>
                <a:cubicBezTo>
                  <a:pt x="941" y="147"/>
                  <a:pt x="946" y="146"/>
                  <a:pt x="948" y="147"/>
                </a:cubicBezTo>
                <a:cubicBezTo>
                  <a:pt x="947" y="148"/>
                  <a:pt x="944" y="149"/>
                  <a:pt x="942" y="150"/>
                </a:cubicBezTo>
                <a:cubicBezTo>
                  <a:pt x="940" y="150"/>
                  <a:pt x="941" y="148"/>
                  <a:pt x="940" y="148"/>
                </a:cubicBezTo>
                <a:close/>
                <a:moveTo>
                  <a:pt x="939" y="124"/>
                </a:moveTo>
                <a:cubicBezTo>
                  <a:pt x="938" y="123"/>
                  <a:pt x="939" y="123"/>
                  <a:pt x="940" y="122"/>
                </a:cubicBezTo>
                <a:cubicBezTo>
                  <a:pt x="941" y="122"/>
                  <a:pt x="941" y="123"/>
                  <a:pt x="943" y="123"/>
                </a:cubicBezTo>
                <a:cubicBezTo>
                  <a:pt x="943" y="124"/>
                  <a:pt x="940" y="124"/>
                  <a:pt x="939" y="124"/>
                </a:cubicBezTo>
                <a:close/>
                <a:moveTo>
                  <a:pt x="941" y="167"/>
                </a:moveTo>
                <a:cubicBezTo>
                  <a:pt x="940" y="168"/>
                  <a:pt x="940" y="169"/>
                  <a:pt x="940" y="170"/>
                </a:cubicBezTo>
                <a:cubicBezTo>
                  <a:pt x="938" y="171"/>
                  <a:pt x="936" y="171"/>
                  <a:pt x="934" y="170"/>
                </a:cubicBezTo>
                <a:cubicBezTo>
                  <a:pt x="936" y="169"/>
                  <a:pt x="938" y="168"/>
                  <a:pt x="941" y="167"/>
                </a:cubicBezTo>
                <a:close/>
                <a:moveTo>
                  <a:pt x="904" y="227"/>
                </a:moveTo>
                <a:cubicBezTo>
                  <a:pt x="902" y="227"/>
                  <a:pt x="897" y="228"/>
                  <a:pt x="895" y="227"/>
                </a:cubicBezTo>
                <a:cubicBezTo>
                  <a:pt x="910" y="224"/>
                  <a:pt x="928" y="223"/>
                  <a:pt x="941" y="221"/>
                </a:cubicBezTo>
                <a:cubicBezTo>
                  <a:pt x="941" y="222"/>
                  <a:pt x="940" y="222"/>
                  <a:pt x="940" y="222"/>
                </a:cubicBezTo>
                <a:cubicBezTo>
                  <a:pt x="927" y="222"/>
                  <a:pt x="915" y="227"/>
                  <a:pt x="903" y="226"/>
                </a:cubicBezTo>
                <a:cubicBezTo>
                  <a:pt x="900" y="227"/>
                  <a:pt x="906" y="226"/>
                  <a:pt x="904" y="227"/>
                </a:cubicBezTo>
                <a:close/>
                <a:moveTo>
                  <a:pt x="915" y="140"/>
                </a:moveTo>
                <a:cubicBezTo>
                  <a:pt x="918" y="140"/>
                  <a:pt x="920" y="141"/>
                  <a:pt x="922" y="139"/>
                </a:cubicBezTo>
                <a:cubicBezTo>
                  <a:pt x="920" y="139"/>
                  <a:pt x="914" y="138"/>
                  <a:pt x="912" y="140"/>
                </a:cubicBezTo>
                <a:cubicBezTo>
                  <a:pt x="912" y="140"/>
                  <a:pt x="912" y="140"/>
                  <a:pt x="912" y="139"/>
                </a:cubicBezTo>
                <a:cubicBezTo>
                  <a:pt x="912" y="139"/>
                  <a:pt x="911" y="139"/>
                  <a:pt x="911" y="139"/>
                </a:cubicBezTo>
                <a:cubicBezTo>
                  <a:pt x="915" y="138"/>
                  <a:pt x="918" y="136"/>
                  <a:pt x="925" y="135"/>
                </a:cubicBezTo>
                <a:cubicBezTo>
                  <a:pt x="924" y="137"/>
                  <a:pt x="926" y="136"/>
                  <a:pt x="927" y="137"/>
                </a:cubicBezTo>
                <a:cubicBezTo>
                  <a:pt x="927" y="138"/>
                  <a:pt x="926" y="139"/>
                  <a:pt x="924" y="140"/>
                </a:cubicBezTo>
                <a:cubicBezTo>
                  <a:pt x="926" y="141"/>
                  <a:pt x="927" y="138"/>
                  <a:pt x="929" y="138"/>
                </a:cubicBezTo>
                <a:cubicBezTo>
                  <a:pt x="928" y="142"/>
                  <a:pt x="917" y="143"/>
                  <a:pt x="915" y="140"/>
                </a:cubicBezTo>
                <a:close/>
                <a:moveTo>
                  <a:pt x="906" y="139"/>
                </a:moveTo>
                <a:cubicBezTo>
                  <a:pt x="905" y="138"/>
                  <a:pt x="906" y="138"/>
                  <a:pt x="906" y="138"/>
                </a:cubicBezTo>
                <a:cubicBezTo>
                  <a:pt x="900" y="140"/>
                  <a:pt x="895" y="140"/>
                  <a:pt x="889" y="140"/>
                </a:cubicBezTo>
                <a:cubicBezTo>
                  <a:pt x="891" y="138"/>
                  <a:pt x="895" y="139"/>
                  <a:pt x="893" y="137"/>
                </a:cubicBezTo>
                <a:cubicBezTo>
                  <a:pt x="894" y="137"/>
                  <a:pt x="896" y="137"/>
                  <a:pt x="895" y="138"/>
                </a:cubicBezTo>
                <a:cubicBezTo>
                  <a:pt x="899" y="138"/>
                  <a:pt x="904" y="136"/>
                  <a:pt x="910" y="136"/>
                </a:cubicBezTo>
                <a:cubicBezTo>
                  <a:pt x="908" y="138"/>
                  <a:pt x="907" y="138"/>
                  <a:pt x="910" y="139"/>
                </a:cubicBezTo>
                <a:cubicBezTo>
                  <a:pt x="909" y="140"/>
                  <a:pt x="907" y="139"/>
                  <a:pt x="906" y="139"/>
                </a:cubicBezTo>
                <a:close/>
                <a:moveTo>
                  <a:pt x="910" y="168"/>
                </a:moveTo>
                <a:cubicBezTo>
                  <a:pt x="912" y="168"/>
                  <a:pt x="908" y="170"/>
                  <a:pt x="907" y="171"/>
                </a:cubicBezTo>
                <a:cubicBezTo>
                  <a:pt x="905" y="169"/>
                  <a:pt x="903" y="171"/>
                  <a:pt x="900" y="169"/>
                </a:cubicBezTo>
                <a:cubicBezTo>
                  <a:pt x="901" y="167"/>
                  <a:pt x="907" y="168"/>
                  <a:pt x="910" y="168"/>
                </a:cubicBezTo>
                <a:close/>
                <a:moveTo>
                  <a:pt x="906" y="142"/>
                </a:moveTo>
                <a:cubicBezTo>
                  <a:pt x="903" y="143"/>
                  <a:pt x="903" y="143"/>
                  <a:pt x="903" y="143"/>
                </a:cubicBezTo>
                <a:cubicBezTo>
                  <a:pt x="903" y="141"/>
                  <a:pt x="901" y="141"/>
                  <a:pt x="905" y="140"/>
                </a:cubicBezTo>
                <a:cubicBezTo>
                  <a:pt x="904" y="142"/>
                  <a:pt x="906" y="141"/>
                  <a:pt x="906" y="142"/>
                </a:cubicBezTo>
                <a:close/>
                <a:moveTo>
                  <a:pt x="897" y="135"/>
                </a:moveTo>
                <a:cubicBezTo>
                  <a:pt x="894" y="134"/>
                  <a:pt x="900" y="133"/>
                  <a:pt x="901" y="132"/>
                </a:cubicBezTo>
                <a:cubicBezTo>
                  <a:pt x="904" y="134"/>
                  <a:pt x="898" y="134"/>
                  <a:pt x="897" y="135"/>
                </a:cubicBezTo>
                <a:close/>
                <a:moveTo>
                  <a:pt x="894" y="131"/>
                </a:moveTo>
                <a:cubicBezTo>
                  <a:pt x="897" y="130"/>
                  <a:pt x="898" y="131"/>
                  <a:pt x="900" y="131"/>
                </a:cubicBezTo>
                <a:cubicBezTo>
                  <a:pt x="900" y="132"/>
                  <a:pt x="893" y="133"/>
                  <a:pt x="894" y="131"/>
                </a:cubicBezTo>
                <a:close/>
                <a:moveTo>
                  <a:pt x="888" y="167"/>
                </a:moveTo>
                <a:cubicBezTo>
                  <a:pt x="888" y="168"/>
                  <a:pt x="886" y="168"/>
                  <a:pt x="885" y="168"/>
                </a:cubicBezTo>
                <a:cubicBezTo>
                  <a:pt x="885" y="166"/>
                  <a:pt x="891" y="166"/>
                  <a:pt x="890" y="168"/>
                </a:cubicBezTo>
                <a:cubicBezTo>
                  <a:pt x="889" y="168"/>
                  <a:pt x="888" y="168"/>
                  <a:pt x="888" y="167"/>
                </a:cubicBezTo>
                <a:close/>
                <a:moveTo>
                  <a:pt x="877" y="130"/>
                </a:moveTo>
                <a:cubicBezTo>
                  <a:pt x="878" y="129"/>
                  <a:pt x="882" y="129"/>
                  <a:pt x="884" y="129"/>
                </a:cubicBezTo>
                <a:cubicBezTo>
                  <a:pt x="884" y="131"/>
                  <a:pt x="878" y="131"/>
                  <a:pt x="877" y="130"/>
                </a:cubicBezTo>
                <a:close/>
                <a:moveTo>
                  <a:pt x="882" y="147"/>
                </a:moveTo>
                <a:cubicBezTo>
                  <a:pt x="882" y="146"/>
                  <a:pt x="882" y="146"/>
                  <a:pt x="882" y="146"/>
                </a:cubicBezTo>
                <a:cubicBezTo>
                  <a:pt x="883" y="145"/>
                  <a:pt x="884" y="146"/>
                  <a:pt x="885" y="146"/>
                </a:cubicBezTo>
                <a:cubicBezTo>
                  <a:pt x="885" y="147"/>
                  <a:pt x="884" y="147"/>
                  <a:pt x="882" y="147"/>
                </a:cubicBezTo>
                <a:close/>
                <a:moveTo>
                  <a:pt x="877" y="131"/>
                </a:moveTo>
                <a:cubicBezTo>
                  <a:pt x="871" y="130"/>
                  <a:pt x="866" y="132"/>
                  <a:pt x="863" y="132"/>
                </a:cubicBezTo>
                <a:cubicBezTo>
                  <a:pt x="865" y="129"/>
                  <a:pt x="873" y="131"/>
                  <a:pt x="875" y="128"/>
                </a:cubicBezTo>
                <a:cubicBezTo>
                  <a:pt x="880" y="127"/>
                  <a:pt x="880" y="127"/>
                  <a:pt x="880" y="127"/>
                </a:cubicBezTo>
                <a:cubicBezTo>
                  <a:pt x="880" y="130"/>
                  <a:pt x="876" y="129"/>
                  <a:pt x="875" y="129"/>
                </a:cubicBezTo>
                <a:cubicBezTo>
                  <a:pt x="875" y="130"/>
                  <a:pt x="877" y="130"/>
                  <a:pt x="877" y="131"/>
                </a:cubicBezTo>
                <a:close/>
                <a:moveTo>
                  <a:pt x="873" y="135"/>
                </a:moveTo>
                <a:cubicBezTo>
                  <a:pt x="875" y="134"/>
                  <a:pt x="877" y="135"/>
                  <a:pt x="880" y="134"/>
                </a:cubicBezTo>
                <a:cubicBezTo>
                  <a:pt x="880" y="135"/>
                  <a:pt x="876" y="136"/>
                  <a:pt x="873" y="135"/>
                </a:cubicBezTo>
                <a:close/>
                <a:moveTo>
                  <a:pt x="876" y="175"/>
                </a:moveTo>
                <a:cubicBezTo>
                  <a:pt x="872" y="175"/>
                  <a:pt x="861" y="177"/>
                  <a:pt x="858" y="176"/>
                </a:cubicBezTo>
                <a:cubicBezTo>
                  <a:pt x="862" y="173"/>
                  <a:pt x="870" y="175"/>
                  <a:pt x="877" y="174"/>
                </a:cubicBezTo>
                <a:cubicBezTo>
                  <a:pt x="877" y="174"/>
                  <a:pt x="877" y="175"/>
                  <a:pt x="876" y="175"/>
                </a:cubicBezTo>
                <a:close/>
                <a:moveTo>
                  <a:pt x="866" y="162"/>
                </a:moveTo>
                <a:cubicBezTo>
                  <a:pt x="868" y="160"/>
                  <a:pt x="871" y="160"/>
                  <a:pt x="868" y="159"/>
                </a:cubicBezTo>
                <a:cubicBezTo>
                  <a:pt x="871" y="158"/>
                  <a:pt x="870" y="160"/>
                  <a:pt x="872" y="160"/>
                </a:cubicBezTo>
                <a:cubicBezTo>
                  <a:pt x="871" y="161"/>
                  <a:pt x="869" y="162"/>
                  <a:pt x="866" y="163"/>
                </a:cubicBezTo>
                <a:cubicBezTo>
                  <a:pt x="867" y="162"/>
                  <a:pt x="867" y="162"/>
                  <a:pt x="866" y="162"/>
                </a:cubicBezTo>
                <a:close/>
                <a:moveTo>
                  <a:pt x="861" y="157"/>
                </a:moveTo>
                <a:cubicBezTo>
                  <a:pt x="864" y="156"/>
                  <a:pt x="868" y="156"/>
                  <a:pt x="871" y="154"/>
                </a:cubicBezTo>
                <a:cubicBezTo>
                  <a:pt x="871" y="156"/>
                  <a:pt x="871" y="156"/>
                  <a:pt x="871" y="156"/>
                </a:cubicBezTo>
                <a:cubicBezTo>
                  <a:pt x="867" y="157"/>
                  <a:pt x="864" y="157"/>
                  <a:pt x="861" y="157"/>
                </a:cubicBezTo>
                <a:close/>
                <a:moveTo>
                  <a:pt x="866" y="152"/>
                </a:moveTo>
                <a:cubicBezTo>
                  <a:pt x="864" y="153"/>
                  <a:pt x="860" y="153"/>
                  <a:pt x="857" y="153"/>
                </a:cubicBezTo>
                <a:cubicBezTo>
                  <a:pt x="858" y="152"/>
                  <a:pt x="863" y="152"/>
                  <a:pt x="866" y="152"/>
                </a:cubicBezTo>
                <a:close/>
                <a:moveTo>
                  <a:pt x="850" y="156"/>
                </a:moveTo>
                <a:cubicBezTo>
                  <a:pt x="852" y="155"/>
                  <a:pt x="852" y="154"/>
                  <a:pt x="849" y="154"/>
                </a:cubicBezTo>
                <a:cubicBezTo>
                  <a:pt x="850" y="152"/>
                  <a:pt x="852" y="155"/>
                  <a:pt x="855" y="153"/>
                </a:cubicBezTo>
                <a:cubicBezTo>
                  <a:pt x="854" y="155"/>
                  <a:pt x="853" y="155"/>
                  <a:pt x="850" y="156"/>
                </a:cubicBezTo>
                <a:close/>
                <a:moveTo>
                  <a:pt x="851" y="166"/>
                </a:moveTo>
                <a:cubicBezTo>
                  <a:pt x="849" y="166"/>
                  <a:pt x="853" y="167"/>
                  <a:pt x="852" y="168"/>
                </a:cubicBezTo>
                <a:cubicBezTo>
                  <a:pt x="850" y="168"/>
                  <a:pt x="849" y="168"/>
                  <a:pt x="849" y="169"/>
                </a:cubicBezTo>
                <a:cubicBezTo>
                  <a:pt x="846" y="168"/>
                  <a:pt x="851" y="168"/>
                  <a:pt x="850" y="167"/>
                </a:cubicBezTo>
                <a:cubicBezTo>
                  <a:pt x="844" y="167"/>
                  <a:pt x="832" y="167"/>
                  <a:pt x="828" y="171"/>
                </a:cubicBezTo>
                <a:cubicBezTo>
                  <a:pt x="825" y="169"/>
                  <a:pt x="817" y="172"/>
                  <a:pt x="814" y="172"/>
                </a:cubicBezTo>
                <a:cubicBezTo>
                  <a:pt x="826" y="167"/>
                  <a:pt x="843" y="166"/>
                  <a:pt x="856" y="165"/>
                </a:cubicBezTo>
                <a:cubicBezTo>
                  <a:pt x="857" y="167"/>
                  <a:pt x="854" y="166"/>
                  <a:pt x="851" y="166"/>
                </a:cubicBezTo>
                <a:close/>
                <a:moveTo>
                  <a:pt x="852" y="133"/>
                </a:moveTo>
                <a:cubicBezTo>
                  <a:pt x="849" y="133"/>
                  <a:pt x="850" y="134"/>
                  <a:pt x="845" y="134"/>
                </a:cubicBezTo>
                <a:cubicBezTo>
                  <a:pt x="846" y="131"/>
                  <a:pt x="843" y="134"/>
                  <a:pt x="842" y="131"/>
                </a:cubicBezTo>
                <a:cubicBezTo>
                  <a:pt x="847" y="132"/>
                  <a:pt x="847" y="130"/>
                  <a:pt x="852" y="129"/>
                </a:cubicBezTo>
                <a:cubicBezTo>
                  <a:pt x="851" y="132"/>
                  <a:pt x="850" y="131"/>
                  <a:pt x="852" y="133"/>
                </a:cubicBezTo>
                <a:close/>
                <a:moveTo>
                  <a:pt x="846" y="160"/>
                </a:moveTo>
                <a:cubicBezTo>
                  <a:pt x="850" y="160"/>
                  <a:pt x="851" y="157"/>
                  <a:pt x="854" y="158"/>
                </a:cubicBezTo>
                <a:cubicBezTo>
                  <a:pt x="854" y="160"/>
                  <a:pt x="847" y="161"/>
                  <a:pt x="846" y="160"/>
                </a:cubicBezTo>
                <a:close/>
                <a:moveTo>
                  <a:pt x="849" y="140"/>
                </a:moveTo>
                <a:cubicBezTo>
                  <a:pt x="848" y="140"/>
                  <a:pt x="848" y="140"/>
                  <a:pt x="848" y="141"/>
                </a:cubicBezTo>
                <a:cubicBezTo>
                  <a:pt x="846" y="141"/>
                  <a:pt x="846" y="141"/>
                  <a:pt x="846" y="141"/>
                </a:cubicBezTo>
                <a:cubicBezTo>
                  <a:pt x="846" y="140"/>
                  <a:pt x="846" y="140"/>
                  <a:pt x="845" y="140"/>
                </a:cubicBezTo>
                <a:cubicBezTo>
                  <a:pt x="846" y="138"/>
                  <a:pt x="848" y="139"/>
                  <a:pt x="849" y="140"/>
                </a:cubicBezTo>
                <a:close/>
                <a:moveTo>
                  <a:pt x="842" y="135"/>
                </a:moveTo>
                <a:cubicBezTo>
                  <a:pt x="845" y="135"/>
                  <a:pt x="844" y="135"/>
                  <a:pt x="847" y="135"/>
                </a:cubicBezTo>
                <a:cubicBezTo>
                  <a:pt x="848" y="136"/>
                  <a:pt x="841" y="137"/>
                  <a:pt x="842" y="135"/>
                </a:cubicBezTo>
                <a:close/>
                <a:moveTo>
                  <a:pt x="854" y="194"/>
                </a:moveTo>
                <a:cubicBezTo>
                  <a:pt x="852" y="195"/>
                  <a:pt x="846" y="196"/>
                  <a:pt x="842" y="196"/>
                </a:cubicBezTo>
                <a:cubicBezTo>
                  <a:pt x="843" y="194"/>
                  <a:pt x="848" y="195"/>
                  <a:pt x="849" y="193"/>
                </a:cubicBezTo>
                <a:cubicBezTo>
                  <a:pt x="849" y="194"/>
                  <a:pt x="851" y="194"/>
                  <a:pt x="854" y="194"/>
                </a:cubicBezTo>
                <a:close/>
                <a:moveTo>
                  <a:pt x="849" y="178"/>
                </a:moveTo>
                <a:cubicBezTo>
                  <a:pt x="847" y="179"/>
                  <a:pt x="848" y="177"/>
                  <a:pt x="846" y="177"/>
                </a:cubicBezTo>
                <a:cubicBezTo>
                  <a:pt x="847" y="176"/>
                  <a:pt x="848" y="176"/>
                  <a:pt x="850" y="176"/>
                </a:cubicBezTo>
                <a:cubicBezTo>
                  <a:pt x="851" y="177"/>
                  <a:pt x="850" y="178"/>
                  <a:pt x="849" y="178"/>
                </a:cubicBezTo>
                <a:close/>
                <a:moveTo>
                  <a:pt x="836" y="133"/>
                </a:moveTo>
                <a:cubicBezTo>
                  <a:pt x="842" y="132"/>
                  <a:pt x="842" y="132"/>
                  <a:pt x="842" y="132"/>
                </a:cubicBezTo>
                <a:cubicBezTo>
                  <a:pt x="843" y="134"/>
                  <a:pt x="835" y="135"/>
                  <a:pt x="836" y="133"/>
                </a:cubicBezTo>
                <a:close/>
                <a:moveTo>
                  <a:pt x="843" y="157"/>
                </a:moveTo>
                <a:cubicBezTo>
                  <a:pt x="843" y="159"/>
                  <a:pt x="838" y="158"/>
                  <a:pt x="836" y="159"/>
                </a:cubicBezTo>
                <a:cubicBezTo>
                  <a:pt x="836" y="159"/>
                  <a:pt x="835" y="158"/>
                  <a:pt x="835" y="158"/>
                </a:cubicBezTo>
                <a:cubicBezTo>
                  <a:pt x="837" y="156"/>
                  <a:pt x="839" y="158"/>
                  <a:pt x="843" y="157"/>
                </a:cubicBezTo>
                <a:close/>
                <a:moveTo>
                  <a:pt x="825" y="146"/>
                </a:moveTo>
                <a:cubicBezTo>
                  <a:pt x="826" y="145"/>
                  <a:pt x="832" y="145"/>
                  <a:pt x="834" y="145"/>
                </a:cubicBezTo>
                <a:cubicBezTo>
                  <a:pt x="831" y="146"/>
                  <a:pt x="828" y="146"/>
                  <a:pt x="825" y="146"/>
                </a:cubicBezTo>
                <a:close/>
                <a:moveTo>
                  <a:pt x="837" y="178"/>
                </a:moveTo>
                <a:cubicBezTo>
                  <a:pt x="837" y="180"/>
                  <a:pt x="837" y="180"/>
                  <a:pt x="837" y="180"/>
                </a:cubicBezTo>
                <a:cubicBezTo>
                  <a:pt x="834" y="180"/>
                  <a:pt x="833" y="179"/>
                  <a:pt x="831" y="179"/>
                </a:cubicBezTo>
                <a:cubicBezTo>
                  <a:pt x="831" y="178"/>
                  <a:pt x="835" y="178"/>
                  <a:pt x="837" y="178"/>
                </a:cubicBezTo>
                <a:close/>
                <a:moveTo>
                  <a:pt x="836" y="195"/>
                </a:moveTo>
                <a:cubicBezTo>
                  <a:pt x="836" y="196"/>
                  <a:pt x="834" y="196"/>
                  <a:pt x="834" y="197"/>
                </a:cubicBezTo>
                <a:cubicBezTo>
                  <a:pt x="831" y="197"/>
                  <a:pt x="833" y="194"/>
                  <a:pt x="836" y="195"/>
                </a:cubicBezTo>
                <a:close/>
                <a:moveTo>
                  <a:pt x="806" y="157"/>
                </a:moveTo>
                <a:cubicBezTo>
                  <a:pt x="806" y="156"/>
                  <a:pt x="807" y="155"/>
                  <a:pt x="809" y="154"/>
                </a:cubicBezTo>
                <a:cubicBezTo>
                  <a:pt x="810" y="156"/>
                  <a:pt x="808" y="157"/>
                  <a:pt x="806" y="157"/>
                </a:cubicBezTo>
                <a:close/>
                <a:moveTo>
                  <a:pt x="809" y="203"/>
                </a:moveTo>
                <a:cubicBezTo>
                  <a:pt x="809" y="202"/>
                  <a:pt x="814" y="202"/>
                  <a:pt x="814" y="203"/>
                </a:cubicBezTo>
                <a:cubicBezTo>
                  <a:pt x="811" y="203"/>
                  <a:pt x="811" y="203"/>
                  <a:pt x="809" y="203"/>
                </a:cubicBezTo>
                <a:close/>
                <a:moveTo>
                  <a:pt x="805" y="199"/>
                </a:moveTo>
                <a:cubicBezTo>
                  <a:pt x="805" y="200"/>
                  <a:pt x="805" y="200"/>
                  <a:pt x="805" y="200"/>
                </a:cubicBezTo>
                <a:cubicBezTo>
                  <a:pt x="801" y="201"/>
                  <a:pt x="801" y="198"/>
                  <a:pt x="805" y="199"/>
                </a:cubicBezTo>
                <a:close/>
                <a:moveTo>
                  <a:pt x="787" y="194"/>
                </a:moveTo>
                <a:cubicBezTo>
                  <a:pt x="788" y="192"/>
                  <a:pt x="791" y="193"/>
                  <a:pt x="792" y="193"/>
                </a:cubicBezTo>
                <a:cubicBezTo>
                  <a:pt x="791" y="195"/>
                  <a:pt x="789" y="193"/>
                  <a:pt x="787" y="194"/>
                </a:cubicBezTo>
                <a:close/>
                <a:moveTo>
                  <a:pt x="786" y="164"/>
                </a:moveTo>
                <a:cubicBezTo>
                  <a:pt x="786" y="165"/>
                  <a:pt x="782" y="164"/>
                  <a:pt x="781" y="165"/>
                </a:cubicBezTo>
                <a:cubicBezTo>
                  <a:pt x="781" y="162"/>
                  <a:pt x="782" y="164"/>
                  <a:pt x="786" y="164"/>
                </a:cubicBezTo>
                <a:close/>
                <a:moveTo>
                  <a:pt x="766" y="216"/>
                </a:moveTo>
                <a:cubicBezTo>
                  <a:pt x="769" y="217"/>
                  <a:pt x="777" y="215"/>
                  <a:pt x="780" y="214"/>
                </a:cubicBezTo>
                <a:cubicBezTo>
                  <a:pt x="784" y="215"/>
                  <a:pt x="776" y="215"/>
                  <a:pt x="774" y="216"/>
                </a:cubicBezTo>
                <a:cubicBezTo>
                  <a:pt x="774" y="217"/>
                  <a:pt x="784" y="216"/>
                  <a:pt x="783" y="214"/>
                </a:cubicBezTo>
                <a:cubicBezTo>
                  <a:pt x="787" y="214"/>
                  <a:pt x="790" y="214"/>
                  <a:pt x="792" y="216"/>
                </a:cubicBezTo>
                <a:cubicBezTo>
                  <a:pt x="790" y="217"/>
                  <a:pt x="785" y="217"/>
                  <a:pt x="782" y="217"/>
                </a:cubicBezTo>
                <a:cubicBezTo>
                  <a:pt x="780" y="218"/>
                  <a:pt x="782" y="218"/>
                  <a:pt x="782" y="219"/>
                </a:cubicBezTo>
                <a:cubicBezTo>
                  <a:pt x="781" y="219"/>
                  <a:pt x="777" y="219"/>
                  <a:pt x="778" y="220"/>
                </a:cubicBezTo>
                <a:cubicBezTo>
                  <a:pt x="779" y="218"/>
                  <a:pt x="773" y="217"/>
                  <a:pt x="770" y="219"/>
                </a:cubicBezTo>
                <a:cubicBezTo>
                  <a:pt x="769" y="216"/>
                  <a:pt x="763" y="219"/>
                  <a:pt x="762" y="218"/>
                </a:cubicBezTo>
                <a:cubicBezTo>
                  <a:pt x="760" y="219"/>
                  <a:pt x="760" y="221"/>
                  <a:pt x="756" y="220"/>
                </a:cubicBezTo>
                <a:cubicBezTo>
                  <a:pt x="758" y="219"/>
                  <a:pt x="760" y="219"/>
                  <a:pt x="759" y="217"/>
                </a:cubicBezTo>
                <a:cubicBezTo>
                  <a:pt x="760" y="217"/>
                  <a:pt x="762" y="217"/>
                  <a:pt x="764" y="217"/>
                </a:cubicBezTo>
                <a:cubicBezTo>
                  <a:pt x="764" y="216"/>
                  <a:pt x="764" y="215"/>
                  <a:pt x="768" y="214"/>
                </a:cubicBezTo>
                <a:cubicBezTo>
                  <a:pt x="767" y="215"/>
                  <a:pt x="767" y="215"/>
                  <a:pt x="766" y="216"/>
                </a:cubicBezTo>
                <a:close/>
                <a:moveTo>
                  <a:pt x="786" y="193"/>
                </a:moveTo>
                <a:cubicBezTo>
                  <a:pt x="784" y="194"/>
                  <a:pt x="780" y="196"/>
                  <a:pt x="780" y="194"/>
                </a:cubicBezTo>
                <a:lnTo>
                  <a:pt x="786" y="193"/>
                </a:lnTo>
                <a:close/>
                <a:moveTo>
                  <a:pt x="772" y="204"/>
                </a:moveTo>
                <a:cubicBezTo>
                  <a:pt x="773" y="203"/>
                  <a:pt x="775" y="202"/>
                  <a:pt x="776" y="202"/>
                </a:cubicBezTo>
                <a:cubicBezTo>
                  <a:pt x="776" y="204"/>
                  <a:pt x="783" y="201"/>
                  <a:pt x="784" y="202"/>
                </a:cubicBezTo>
                <a:cubicBezTo>
                  <a:pt x="784" y="203"/>
                  <a:pt x="779" y="204"/>
                  <a:pt x="782" y="204"/>
                </a:cubicBezTo>
                <a:cubicBezTo>
                  <a:pt x="779" y="206"/>
                  <a:pt x="777" y="202"/>
                  <a:pt x="772" y="204"/>
                </a:cubicBezTo>
                <a:close/>
                <a:moveTo>
                  <a:pt x="784" y="210"/>
                </a:moveTo>
                <a:cubicBezTo>
                  <a:pt x="783" y="212"/>
                  <a:pt x="779" y="211"/>
                  <a:pt x="776" y="212"/>
                </a:cubicBezTo>
                <a:cubicBezTo>
                  <a:pt x="778" y="211"/>
                  <a:pt x="782" y="210"/>
                  <a:pt x="784" y="210"/>
                </a:cubicBezTo>
                <a:close/>
                <a:moveTo>
                  <a:pt x="784" y="212"/>
                </a:moveTo>
                <a:cubicBezTo>
                  <a:pt x="783" y="213"/>
                  <a:pt x="781" y="212"/>
                  <a:pt x="778" y="213"/>
                </a:cubicBezTo>
                <a:cubicBezTo>
                  <a:pt x="777" y="212"/>
                  <a:pt x="782" y="212"/>
                  <a:pt x="784" y="212"/>
                </a:cubicBezTo>
                <a:close/>
                <a:moveTo>
                  <a:pt x="780" y="229"/>
                </a:moveTo>
                <a:cubicBezTo>
                  <a:pt x="781" y="228"/>
                  <a:pt x="785" y="227"/>
                  <a:pt x="786" y="228"/>
                </a:cubicBezTo>
                <a:cubicBezTo>
                  <a:pt x="787" y="229"/>
                  <a:pt x="784" y="229"/>
                  <a:pt x="784" y="230"/>
                </a:cubicBezTo>
                <a:cubicBezTo>
                  <a:pt x="783" y="230"/>
                  <a:pt x="783" y="228"/>
                  <a:pt x="780" y="229"/>
                </a:cubicBezTo>
                <a:close/>
                <a:moveTo>
                  <a:pt x="783" y="233"/>
                </a:moveTo>
                <a:cubicBezTo>
                  <a:pt x="782" y="233"/>
                  <a:pt x="782" y="234"/>
                  <a:pt x="782" y="234"/>
                </a:cubicBezTo>
                <a:cubicBezTo>
                  <a:pt x="781" y="234"/>
                  <a:pt x="780" y="234"/>
                  <a:pt x="779" y="234"/>
                </a:cubicBezTo>
                <a:cubicBezTo>
                  <a:pt x="780" y="233"/>
                  <a:pt x="784" y="232"/>
                  <a:pt x="785" y="233"/>
                </a:cubicBezTo>
                <a:cubicBezTo>
                  <a:pt x="785" y="234"/>
                  <a:pt x="784" y="233"/>
                  <a:pt x="783" y="233"/>
                </a:cubicBezTo>
                <a:close/>
                <a:moveTo>
                  <a:pt x="764" y="172"/>
                </a:moveTo>
                <a:cubicBezTo>
                  <a:pt x="765" y="170"/>
                  <a:pt x="775" y="170"/>
                  <a:pt x="776" y="171"/>
                </a:cubicBezTo>
                <a:cubicBezTo>
                  <a:pt x="775" y="173"/>
                  <a:pt x="769" y="170"/>
                  <a:pt x="764" y="172"/>
                </a:cubicBezTo>
                <a:close/>
                <a:moveTo>
                  <a:pt x="777" y="214"/>
                </a:moveTo>
                <a:cubicBezTo>
                  <a:pt x="775" y="214"/>
                  <a:pt x="775" y="213"/>
                  <a:pt x="773" y="214"/>
                </a:cubicBezTo>
                <a:cubicBezTo>
                  <a:pt x="773" y="213"/>
                  <a:pt x="775" y="213"/>
                  <a:pt x="777" y="213"/>
                </a:cubicBezTo>
                <a:lnTo>
                  <a:pt x="777" y="214"/>
                </a:lnTo>
                <a:close/>
                <a:moveTo>
                  <a:pt x="774" y="202"/>
                </a:moveTo>
                <a:cubicBezTo>
                  <a:pt x="772" y="203"/>
                  <a:pt x="769" y="203"/>
                  <a:pt x="767" y="203"/>
                </a:cubicBezTo>
                <a:cubicBezTo>
                  <a:pt x="768" y="201"/>
                  <a:pt x="772" y="202"/>
                  <a:pt x="774" y="202"/>
                </a:cubicBezTo>
                <a:close/>
                <a:moveTo>
                  <a:pt x="756" y="140"/>
                </a:moveTo>
                <a:cubicBezTo>
                  <a:pt x="754" y="140"/>
                  <a:pt x="755" y="137"/>
                  <a:pt x="759" y="137"/>
                </a:cubicBezTo>
                <a:cubicBezTo>
                  <a:pt x="759" y="139"/>
                  <a:pt x="757" y="139"/>
                  <a:pt x="756" y="140"/>
                </a:cubicBezTo>
                <a:close/>
                <a:moveTo>
                  <a:pt x="760" y="175"/>
                </a:moveTo>
                <a:cubicBezTo>
                  <a:pt x="763" y="176"/>
                  <a:pt x="762" y="177"/>
                  <a:pt x="763" y="178"/>
                </a:cubicBezTo>
                <a:cubicBezTo>
                  <a:pt x="759" y="179"/>
                  <a:pt x="759" y="179"/>
                  <a:pt x="759" y="179"/>
                </a:cubicBezTo>
                <a:cubicBezTo>
                  <a:pt x="761" y="177"/>
                  <a:pt x="758" y="177"/>
                  <a:pt x="760" y="175"/>
                </a:cubicBezTo>
                <a:close/>
                <a:moveTo>
                  <a:pt x="746" y="141"/>
                </a:moveTo>
                <a:cubicBezTo>
                  <a:pt x="746" y="139"/>
                  <a:pt x="753" y="139"/>
                  <a:pt x="754" y="139"/>
                </a:cubicBezTo>
                <a:cubicBezTo>
                  <a:pt x="754" y="141"/>
                  <a:pt x="749" y="140"/>
                  <a:pt x="746" y="141"/>
                </a:cubicBezTo>
                <a:close/>
                <a:moveTo>
                  <a:pt x="749" y="198"/>
                </a:moveTo>
                <a:cubicBezTo>
                  <a:pt x="753" y="200"/>
                  <a:pt x="752" y="196"/>
                  <a:pt x="754" y="195"/>
                </a:cubicBezTo>
                <a:cubicBezTo>
                  <a:pt x="753" y="198"/>
                  <a:pt x="754" y="198"/>
                  <a:pt x="757" y="198"/>
                </a:cubicBezTo>
                <a:cubicBezTo>
                  <a:pt x="758" y="199"/>
                  <a:pt x="757" y="199"/>
                  <a:pt x="757" y="199"/>
                </a:cubicBezTo>
                <a:cubicBezTo>
                  <a:pt x="754" y="199"/>
                  <a:pt x="751" y="199"/>
                  <a:pt x="747" y="200"/>
                </a:cubicBezTo>
                <a:cubicBezTo>
                  <a:pt x="748" y="199"/>
                  <a:pt x="748" y="199"/>
                  <a:pt x="749" y="198"/>
                </a:cubicBezTo>
                <a:close/>
                <a:moveTo>
                  <a:pt x="756" y="231"/>
                </a:moveTo>
                <a:cubicBezTo>
                  <a:pt x="754" y="231"/>
                  <a:pt x="753" y="231"/>
                  <a:pt x="754" y="232"/>
                </a:cubicBezTo>
                <a:cubicBezTo>
                  <a:pt x="752" y="232"/>
                  <a:pt x="752" y="230"/>
                  <a:pt x="750" y="231"/>
                </a:cubicBezTo>
                <a:cubicBezTo>
                  <a:pt x="750" y="230"/>
                  <a:pt x="752" y="229"/>
                  <a:pt x="754" y="229"/>
                </a:cubicBezTo>
                <a:cubicBezTo>
                  <a:pt x="754" y="230"/>
                  <a:pt x="756" y="229"/>
                  <a:pt x="756" y="231"/>
                </a:cubicBezTo>
                <a:close/>
                <a:moveTo>
                  <a:pt x="746" y="193"/>
                </a:moveTo>
                <a:cubicBezTo>
                  <a:pt x="746" y="193"/>
                  <a:pt x="747" y="194"/>
                  <a:pt x="747" y="194"/>
                </a:cubicBezTo>
                <a:cubicBezTo>
                  <a:pt x="745" y="195"/>
                  <a:pt x="745" y="193"/>
                  <a:pt x="745" y="192"/>
                </a:cubicBezTo>
                <a:cubicBezTo>
                  <a:pt x="747" y="192"/>
                  <a:pt x="747" y="191"/>
                  <a:pt x="750" y="191"/>
                </a:cubicBezTo>
                <a:cubicBezTo>
                  <a:pt x="750" y="193"/>
                  <a:pt x="748" y="193"/>
                  <a:pt x="746" y="193"/>
                </a:cubicBezTo>
                <a:close/>
                <a:moveTo>
                  <a:pt x="745" y="228"/>
                </a:moveTo>
                <a:cubicBezTo>
                  <a:pt x="744" y="228"/>
                  <a:pt x="745" y="229"/>
                  <a:pt x="745" y="229"/>
                </a:cubicBezTo>
                <a:cubicBezTo>
                  <a:pt x="743" y="229"/>
                  <a:pt x="742" y="228"/>
                  <a:pt x="740" y="229"/>
                </a:cubicBezTo>
                <a:cubicBezTo>
                  <a:pt x="740" y="229"/>
                  <a:pt x="739" y="228"/>
                  <a:pt x="739" y="228"/>
                </a:cubicBezTo>
                <a:cubicBezTo>
                  <a:pt x="740" y="229"/>
                  <a:pt x="745" y="226"/>
                  <a:pt x="748" y="228"/>
                </a:cubicBezTo>
                <a:cubicBezTo>
                  <a:pt x="749" y="226"/>
                  <a:pt x="750" y="226"/>
                  <a:pt x="753" y="226"/>
                </a:cubicBezTo>
                <a:cubicBezTo>
                  <a:pt x="752" y="228"/>
                  <a:pt x="749" y="228"/>
                  <a:pt x="746" y="229"/>
                </a:cubicBezTo>
                <a:cubicBezTo>
                  <a:pt x="748" y="227"/>
                  <a:pt x="745" y="230"/>
                  <a:pt x="745" y="228"/>
                </a:cubicBezTo>
                <a:close/>
                <a:moveTo>
                  <a:pt x="748" y="237"/>
                </a:moveTo>
                <a:cubicBezTo>
                  <a:pt x="748" y="236"/>
                  <a:pt x="752" y="237"/>
                  <a:pt x="753" y="236"/>
                </a:cubicBezTo>
                <a:cubicBezTo>
                  <a:pt x="753" y="237"/>
                  <a:pt x="753" y="237"/>
                  <a:pt x="754" y="237"/>
                </a:cubicBezTo>
                <a:cubicBezTo>
                  <a:pt x="752" y="240"/>
                  <a:pt x="751" y="236"/>
                  <a:pt x="748" y="237"/>
                </a:cubicBezTo>
                <a:close/>
                <a:moveTo>
                  <a:pt x="749" y="221"/>
                </a:moveTo>
                <a:cubicBezTo>
                  <a:pt x="750" y="221"/>
                  <a:pt x="749" y="221"/>
                  <a:pt x="750" y="220"/>
                </a:cubicBezTo>
                <a:cubicBezTo>
                  <a:pt x="752" y="220"/>
                  <a:pt x="751" y="221"/>
                  <a:pt x="751" y="222"/>
                </a:cubicBezTo>
                <a:cubicBezTo>
                  <a:pt x="748" y="223"/>
                  <a:pt x="748" y="222"/>
                  <a:pt x="746" y="222"/>
                </a:cubicBezTo>
                <a:cubicBezTo>
                  <a:pt x="746" y="221"/>
                  <a:pt x="748" y="221"/>
                  <a:pt x="749" y="221"/>
                </a:cubicBezTo>
                <a:close/>
                <a:moveTo>
                  <a:pt x="735" y="182"/>
                </a:moveTo>
                <a:cubicBezTo>
                  <a:pt x="735" y="180"/>
                  <a:pt x="735" y="180"/>
                  <a:pt x="735" y="180"/>
                </a:cubicBezTo>
                <a:cubicBezTo>
                  <a:pt x="738" y="179"/>
                  <a:pt x="741" y="181"/>
                  <a:pt x="741" y="179"/>
                </a:cubicBezTo>
                <a:cubicBezTo>
                  <a:pt x="743" y="178"/>
                  <a:pt x="743" y="181"/>
                  <a:pt x="744" y="179"/>
                </a:cubicBezTo>
                <a:cubicBezTo>
                  <a:pt x="745" y="182"/>
                  <a:pt x="738" y="181"/>
                  <a:pt x="735" y="182"/>
                </a:cubicBezTo>
                <a:close/>
                <a:moveTo>
                  <a:pt x="746" y="214"/>
                </a:moveTo>
                <a:cubicBezTo>
                  <a:pt x="745" y="216"/>
                  <a:pt x="741" y="215"/>
                  <a:pt x="740" y="216"/>
                </a:cubicBezTo>
                <a:cubicBezTo>
                  <a:pt x="740" y="214"/>
                  <a:pt x="744" y="215"/>
                  <a:pt x="746" y="214"/>
                </a:cubicBezTo>
                <a:close/>
                <a:moveTo>
                  <a:pt x="744" y="222"/>
                </a:moveTo>
                <a:cubicBezTo>
                  <a:pt x="740" y="224"/>
                  <a:pt x="737" y="220"/>
                  <a:pt x="733" y="221"/>
                </a:cubicBezTo>
                <a:cubicBezTo>
                  <a:pt x="736" y="219"/>
                  <a:pt x="741" y="221"/>
                  <a:pt x="744" y="222"/>
                </a:cubicBezTo>
                <a:close/>
                <a:moveTo>
                  <a:pt x="732" y="197"/>
                </a:moveTo>
                <a:cubicBezTo>
                  <a:pt x="729" y="198"/>
                  <a:pt x="730" y="196"/>
                  <a:pt x="728" y="196"/>
                </a:cubicBezTo>
                <a:cubicBezTo>
                  <a:pt x="727" y="197"/>
                  <a:pt x="726" y="197"/>
                  <a:pt x="723" y="197"/>
                </a:cubicBezTo>
                <a:cubicBezTo>
                  <a:pt x="720" y="197"/>
                  <a:pt x="724" y="196"/>
                  <a:pt x="726" y="196"/>
                </a:cubicBezTo>
                <a:cubicBezTo>
                  <a:pt x="725" y="196"/>
                  <a:pt x="724" y="196"/>
                  <a:pt x="722" y="196"/>
                </a:cubicBezTo>
                <a:cubicBezTo>
                  <a:pt x="722" y="195"/>
                  <a:pt x="724" y="195"/>
                  <a:pt x="725" y="195"/>
                </a:cubicBezTo>
                <a:cubicBezTo>
                  <a:pt x="722" y="194"/>
                  <a:pt x="719" y="195"/>
                  <a:pt x="716" y="196"/>
                </a:cubicBezTo>
                <a:cubicBezTo>
                  <a:pt x="716" y="194"/>
                  <a:pt x="718" y="194"/>
                  <a:pt x="720" y="193"/>
                </a:cubicBezTo>
                <a:cubicBezTo>
                  <a:pt x="720" y="195"/>
                  <a:pt x="722" y="194"/>
                  <a:pt x="724" y="194"/>
                </a:cubicBezTo>
                <a:cubicBezTo>
                  <a:pt x="726" y="194"/>
                  <a:pt x="722" y="193"/>
                  <a:pt x="724" y="192"/>
                </a:cubicBezTo>
                <a:cubicBezTo>
                  <a:pt x="727" y="192"/>
                  <a:pt x="725" y="193"/>
                  <a:pt x="725" y="194"/>
                </a:cubicBezTo>
                <a:cubicBezTo>
                  <a:pt x="728" y="194"/>
                  <a:pt x="728" y="193"/>
                  <a:pt x="730" y="193"/>
                </a:cubicBezTo>
                <a:cubicBezTo>
                  <a:pt x="731" y="194"/>
                  <a:pt x="727" y="194"/>
                  <a:pt x="726" y="194"/>
                </a:cubicBezTo>
                <a:cubicBezTo>
                  <a:pt x="727" y="195"/>
                  <a:pt x="731" y="194"/>
                  <a:pt x="730" y="195"/>
                </a:cubicBezTo>
                <a:cubicBezTo>
                  <a:pt x="731" y="193"/>
                  <a:pt x="736" y="193"/>
                  <a:pt x="739" y="193"/>
                </a:cubicBezTo>
                <a:cubicBezTo>
                  <a:pt x="736" y="194"/>
                  <a:pt x="731" y="195"/>
                  <a:pt x="732" y="197"/>
                </a:cubicBezTo>
                <a:close/>
                <a:moveTo>
                  <a:pt x="718" y="224"/>
                </a:moveTo>
                <a:cubicBezTo>
                  <a:pt x="723" y="221"/>
                  <a:pt x="731" y="224"/>
                  <a:pt x="739" y="223"/>
                </a:cubicBezTo>
                <a:cubicBezTo>
                  <a:pt x="732" y="226"/>
                  <a:pt x="725" y="223"/>
                  <a:pt x="718" y="224"/>
                </a:cubicBezTo>
                <a:close/>
                <a:moveTo>
                  <a:pt x="730" y="203"/>
                </a:moveTo>
                <a:cubicBezTo>
                  <a:pt x="730" y="201"/>
                  <a:pt x="734" y="201"/>
                  <a:pt x="735" y="202"/>
                </a:cubicBezTo>
                <a:cubicBezTo>
                  <a:pt x="734" y="203"/>
                  <a:pt x="733" y="203"/>
                  <a:pt x="730" y="203"/>
                </a:cubicBezTo>
                <a:close/>
                <a:moveTo>
                  <a:pt x="726" y="241"/>
                </a:moveTo>
                <a:cubicBezTo>
                  <a:pt x="729" y="239"/>
                  <a:pt x="732" y="239"/>
                  <a:pt x="735" y="240"/>
                </a:cubicBezTo>
                <a:cubicBezTo>
                  <a:pt x="732" y="241"/>
                  <a:pt x="730" y="240"/>
                  <a:pt x="726" y="241"/>
                </a:cubicBezTo>
                <a:close/>
                <a:moveTo>
                  <a:pt x="715" y="197"/>
                </a:moveTo>
                <a:cubicBezTo>
                  <a:pt x="714" y="195"/>
                  <a:pt x="719" y="196"/>
                  <a:pt x="721" y="196"/>
                </a:cubicBezTo>
                <a:cubicBezTo>
                  <a:pt x="721" y="197"/>
                  <a:pt x="719" y="196"/>
                  <a:pt x="715" y="197"/>
                </a:cubicBezTo>
                <a:close/>
                <a:moveTo>
                  <a:pt x="720" y="210"/>
                </a:moveTo>
                <a:cubicBezTo>
                  <a:pt x="719" y="210"/>
                  <a:pt x="719" y="209"/>
                  <a:pt x="717" y="209"/>
                </a:cubicBezTo>
                <a:cubicBezTo>
                  <a:pt x="717" y="208"/>
                  <a:pt x="719" y="208"/>
                  <a:pt x="719" y="207"/>
                </a:cubicBezTo>
                <a:cubicBezTo>
                  <a:pt x="720" y="207"/>
                  <a:pt x="721" y="208"/>
                  <a:pt x="723" y="208"/>
                </a:cubicBezTo>
                <a:cubicBezTo>
                  <a:pt x="722" y="209"/>
                  <a:pt x="719" y="209"/>
                  <a:pt x="720" y="210"/>
                </a:cubicBezTo>
                <a:close/>
                <a:moveTo>
                  <a:pt x="721" y="220"/>
                </a:moveTo>
                <a:cubicBezTo>
                  <a:pt x="719" y="220"/>
                  <a:pt x="718" y="219"/>
                  <a:pt x="720" y="218"/>
                </a:cubicBezTo>
                <a:cubicBezTo>
                  <a:pt x="719" y="218"/>
                  <a:pt x="718" y="218"/>
                  <a:pt x="716" y="218"/>
                </a:cubicBezTo>
                <a:cubicBezTo>
                  <a:pt x="716" y="217"/>
                  <a:pt x="719" y="217"/>
                  <a:pt x="720" y="217"/>
                </a:cubicBezTo>
                <a:cubicBezTo>
                  <a:pt x="720" y="218"/>
                  <a:pt x="722" y="218"/>
                  <a:pt x="721" y="220"/>
                </a:cubicBezTo>
                <a:close/>
                <a:moveTo>
                  <a:pt x="718" y="242"/>
                </a:moveTo>
                <a:cubicBezTo>
                  <a:pt x="722" y="242"/>
                  <a:pt x="722" y="242"/>
                  <a:pt x="722" y="242"/>
                </a:cubicBezTo>
                <a:cubicBezTo>
                  <a:pt x="722" y="243"/>
                  <a:pt x="719" y="243"/>
                  <a:pt x="719" y="244"/>
                </a:cubicBezTo>
                <a:cubicBezTo>
                  <a:pt x="718" y="244"/>
                  <a:pt x="718" y="243"/>
                  <a:pt x="718" y="242"/>
                </a:cubicBezTo>
                <a:close/>
                <a:moveTo>
                  <a:pt x="716" y="241"/>
                </a:moveTo>
                <a:cubicBezTo>
                  <a:pt x="715" y="242"/>
                  <a:pt x="712" y="241"/>
                  <a:pt x="712" y="240"/>
                </a:cubicBezTo>
                <a:cubicBezTo>
                  <a:pt x="715" y="239"/>
                  <a:pt x="713" y="241"/>
                  <a:pt x="716" y="241"/>
                </a:cubicBezTo>
                <a:close/>
                <a:moveTo>
                  <a:pt x="715" y="247"/>
                </a:moveTo>
                <a:cubicBezTo>
                  <a:pt x="714" y="246"/>
                  <a:pt x="713" y="246"/>
                  <a:pt x="712" y="246"/>
                </a:cubicBezTo>
                <a:cubicBezTo>
                  <a:pt x="712" y="245"/>
                  <a:pt x="715" y="245"/>
                  <a:pt x="716" y="245"/>
                </a:cubicBezTo>
                <a:cubicBezTo>
                  <a:pt x="716" y="246"/>
                  <a:pt x="715" y="246"/>
                  <a:pt x="715" y="247"/>
                </a:cubicBezTo>
                <a:close/>
                <a:moveTo>
                  <a:pt x="701" y="181"/>
                </a:moveTo>
                <a:cubicBezTo>
                  <a:pt x="701" y="180"/>
                  <a:pt x="705" y="180"/>
                  <a:pt x="707" y="180"/>
                </a:cubicBezTo>
                <a:cubicBezTo>
                  <a:pt x="706" y="182"/>
                  <a:pt x="703" y="181"/>
                  <a:pt x="701" y="181"/>
                </a:cubicBezTo>
                <a:close/>
                <a:moveTo>
                  <a:pt x="700" y="189"/>
                </a:moveTo>
                <a:cubicBezTo>
                  <a:pt x="700" y="189"/>
                  <a:pt x="701" y="188"/>
                  <a:pt x="701" y="187"/>
                </a:cubicBezTo>
                <a:cubicBezTo>
                  <a:pt x="703" y="187"/>
                  <a:pt x="702" y="188"/>
                  <a:pt x="705" y="187"/>
                </a:cubicBezTo>
                <a:cubicBezTo>
                  <a:pt x="705" y="188"/>
                  <a:pt x="703" y="188"/>
                  <a:pt x="702" y="188"/>
                </a:cubicBezTo>
                <a:cubicBezTo>
                  <a:pt x="702" y="189"/>
                  <a:pt x="704" y="189"/>
                  <a:pt x="706" y="189"/>
                </a:cubicBezTo>
                <a:cubicBezTo>
                  <a:pt x="705" y="190"/>
                  <a:pt x="701" y="189"/>
                  <a:pt x="700" y="189"/>
                </a:cubicBezTo>
                <a:close/>
                <a:moveTo>
                  <a:pt x="694" y="188"/>
                </a:moveTo>
                <a:cubicBezTo>
                  <a:pt x="694" y="186"/>
                  <a:pt x="704" y="185"/>
                  <a:pt x="701" y="187"/>
                </a:cubicBezTo>
                <a:cubicBezTo>
                  <a:pt x="699" y="186"/>
                  <a:pt x="696" y="187"/>
                  <a:pt x="700" y="187"/>
                </a:cubicBezTo>
                <a:cubicBezTo>
                  <a:pt x="698" y="189"/>
                  <a:pt x="697" y="186"/>
                  <a:pt x="694" y="188"/>
                </a:cubicBezTo>
                <a:close/>
                <a:moveTo>
                  <a:pt x="698" y="194"/>
                </a:moveTo>
                <a:cubicBezTo>
                  <a:pt x="698" y="194"/>
                  <a:pt x="699" y="193"/>
                  <a:pt x="700" y="193"/>
                </a:cubicBezTo>
                <a:cubicBezTo>
                  <a:pt x="699" y="193"/>
                  <a:pt x="699" y="192"/>
                  <a:pt x="699" y="191"/>
                </a:cubicBezTo>
                <a:cubicBezTo>
                  <a:pt x="702" y="191"/>
                  <a:pt x="700" y="193"/>
                  <a:pt x="702" y="193"/>
                </a:cubicBezTo>
                <a:cubicBezTo>
                  <a:pt x="702" y="194"/>
                  <a:pt x="700" y="194"/>
                  <a:pt x="698" y="194"/>
                </a:cubicBezTo>
                <a:close/>
                <a:moveTo>
                  <a:pt x="694" y="164"/>
                </a:moveTo>
                <a:cubicBezTo>
                  <a:pt x="694" y="162"/>
                  <a:pt x="695" y="162"/>
                  <a:pt x="696" y="161"/>
                </a:cubicBezTo>
                <a:cubicBezTo>
                  <a:pt x="698" y="161"/>
                  <a:pt x="697" y="164"/>
                  <a:pt x="694" y="164"/>
                </a:cubicBezTo>
                <a:close/>
                <a:moveTo>
                  <a:pt x="704" y="228"/>
                </a:moveTo>
                <a:cubicBezTo>
                  <a:pt x="705" y="229"/>
                  <a:pt x="699" y="231"/>
                  <a:pt x="704" y="230"/>
                </a:cubicBezTo>
                <a:cubicBezTo>
                  <a:pt x="703" y="231"/>
                  <a:pt x="702" y="232"/>
                  <a:pt x="700" y="232"/>
                </a:cubicBezTo>
                <a:cubicBezTo>
                  <a:pt x="700" y="230"/>
                  <a:pt x="700" y="231"/>
                  <a:pt x="700" y="230"/>
                </a:cubicBezTo>
                <a:cubicBezTo>
                  <a:pt x="702" y="230"/>
                  <a:pt x="700" y="228"/>
                  <a:pt x="704" y="228"/>
                </a:cubicBezTo>
                <a:close/>
                <a:moveTo>
                  <a:pt x="705" y="248"/>
                </a:moveTo>
                <a:cubicBezTo>
                  <a:pt x="700" y="247"/>
                  <a:pt x="699" y="249"/>
                  <a:pt x="693" y="248"/>
                </a:cubicBezTo>
                <a:cubicBezTo>
                  <a:pt x="696" y="245"/>
                  <a:pt x="700" y="248"/>
                  <a:pt x="705" y="246"/>
                </a:cubicBezTo>
                <a:lnTo>
                  <a:pt x="705" y="248"/>
                </a:lnTo>
                <a:close/>
                <a:moveTo>
                  <a:pt x="702" y="244"/>
                </a:moveTo>
                <a:cubicBezTo>
                  <a:pt x="700" y="245"/>
                  <a:pt x="698" y="245"/>
                  <a:pt x="695" y="245"/>
                </a:cubicBezTo>
                <a:cubicBezTo>
                  <a:pt x="697" y="244"/>
                  <a:pt x="699" y="244"/>
                  <a:pt x="702" y="244"/>
                </a:cubicBezTo>
                <a:close/>
                <a:moveTo>
                  <a:pt x="699" y="230"/>
                </a:moveTo>
                <a:cubicBezTo>
                  <a:pt x="699" y="232"/>
                  <a:pt x="692" y="231"/>
                  <a:pt x="691" y="231"/>
                </a:cubicBezTo>
                <a:cubicBezTo>
                  <a:pt x="692" y="230"/>
                  <a:pt x="696" y="230"/>
                  <a:pt x="699" y="230"/>
                </a:cubicBezTo>
                <a:close/>
                <a:moveTo>
                  <a:pt x="695" y="241"/>
                </a:moveTo>
                <a:cubicBezTo>
                  <a:pt x="695" y="240"/>
                  <a:pt x="696" y="240"/>
                  <a:pt x="697" y="239"/>
                </a:cubicBezTo>
                <a:cubicBezTo>
                  <a:pt x="693" y="240"/>
                  <a:pt x="694" y="239"/>
                  <a:pt x="691" y="239"/>
                </a:cubicBezTo>
                <a:cubicBezTo>
                  <a:pt x="694" y="237"/>
                  <a:pt x="695" y="237"/>
                  <a:pt x="700" y="237"/>
                </a:cubicBezTo>
                <a:cubicBezTo>
                  <a:pt x="697" y="238"/>
                  <a:pt x="701" y="241"/>
                  <a:pt x="695" y="241"/>
                </a:cubicBezTo>
                <a:close/>
                <a:moveTo>
                  <a:pt x="671" y="194"/>
                </a:moveTo>
                <a:cubicBezTo>
                  <a:pt x="672" y="192"/>
                  <a:pt x="670" y="193"/>
                  <a:pt x="670" y="191"/>
                </a:cubicBezTo>
                <a:cubicBezTo>
                  <a:pt x="674" y="194"/>
                  <a:pt x="677" y="190"/>
                  <a:pt x="681" y="191"/>
                </a:cubicBezTo>
                <a:cubicBezTo>
                  <a:pt x="681" y="193"/>
                  <a:pt x="675" y="191"/>
                  <a:pt x="678" y="192"/>
                </a:cubicBezTo>
                <a:cubicBezTo>
                  <a:pt x="678" y="194"/>
                  <a:pt x="673" y="193"/>
                  <a:pt x="671" y="194"/>
                </a:cubicBezTo>
                <a:close/>
                <a:moveTo>
                  <a:pt x="668" y="195"/>
                </a:moveTo>
                <a:cubicBezTo>
                  <a:pt x="667" y="194"/>
                  <a:pt x="669" y="193"/>
                  <a:pt x="666" y="194"/>
                </a:cubicBezTo>
                <a:cubicBezTo>
                  <a:pt x="665" y="193"/>
                  <a:pt x="666" y="193"/>
                  <a:pt x="666" y="192"/>
                </a:cubicBezTo>
                <a:cubicBezTo>
                  <a:pt x="669" y="191"/>
                  <a:pt x="668" y="194"/>
                  <a:pt x="671" y="193"/>
                </a:cubicBezTo>
                <a:cubicBezTo>
                  <a:pt x="670" y="194"/>
                  <a:pt x="670" y="194"/>
                  <a:pt x="670" y="194"/>
                </a:cubicBezTo>
                <a:lnTo>
                  <a:pt x="668" y="195"/>
                </a:lnTo>
                <a:close/>
                <a:moveTo>
                  <a:pt x="659" y="219"/>
                </a:moveTo>
                <a:cubicBezTo>
                  <a:pt x="661" y="217"/>
                  <a:pt x="664" y="219"/>
                  <a:pt x="666" y="218"/>
                </a:cubicBezTo>
                <a:cubicBezTo>
                  <a:pt x="666" y="220"/>
                  <a:pt x="661" y="218"/>
                  <a:pt x="659" y="219"/>
                </a:cubicBezTo>
                <a:close/>
                <a:moveTo>
                  <a:pt x="650" y="161"/>
                </a:moveTo>
                <a:cubicBezTo>
                  <a:pt x="653" y="161"/>
                  <a:pt x="655" y="162"/>
                  <a:pt x="655" y="161"/>
                </a:cubicBezTo>
                <a:cubicBezTo>
                  <a:pt x="659" y="161"/>
                  <a:pt x="649" y="164"/>
                  <a:pt x="650" y="161"/>
                </a:cubicBezTo>
                <a:close/>
                <a:moveTo>
                  <a:pt x="655" y="196"/>
                </a:moveTo>
                <a:cubicBezTo>
                  <a:pt x="655" y="197"/>
                  <a:pt x="655" y="197"/>
                  <a:pt x="655" y="197"/>
                </a:cubicBezTo>
                <a:cubicBezTo>
                  <a:pt x="653" y="197"/>
                  <a:pt x="651" y="197"/>
                  <a:pt x="651" y="196"/>
                </a:cubicBezTo>
                <a:lnTo>
                  <a:pt x="655" y="196"/>
                </a:lnTo>
                <a:close/>
                <a:moveTo>
                  <a:pt x="639" y="197"/>
                </a:moveTo>
                <a:cubicBezTo>
                  <a:pt x="641" y="195"/>
                  <a:pt x="647" y="195"/>
                  <a:pt x="650" y="195"/>
                </a:cubicBezTo>
                <a:cubicBezTo>
                  <a:pt x="651" y="197"/>
                  <a:pt x="643" y="196"/>
                  <a:pt x="645" y="198"/>
                </a:cubicBezTo>
                <a:cubicBezTo>
                  <a:pt x="640" y="198"/>
                  <a:pt x="643" y="197"/>
                  <a:pt x="639" y="197"/>
                </a:cubicBezTo>
                <a:close/>
                <a:moveTo>
                  <a:pt x="626" y="166"/>
                </a:moveTo>
                <a:cubicBezTo>
                  <a:pt x="626" y="166"/>
                  <a:pt x="626" y="166"/>
                  <a:pt x="625" y="165"/>
                </a:cubicBezTo>
                <a:cubicBezTo>
                  <a:pt x="627" y="163"/>
                  <a:pt x="631" y="165"/>
                  <a:pt x="635" y="164"/>
                </a:cubicBezTo>
                <a:cubicBezTo>
                  <a:pt x="636" y="164"/>
                  <a:pt x="628" y="165"/>
                  <a:pt x="626" y="166"/>
                </a:cubicBezTo>
                <a:close/>
                <a:moveTo>
                  <a:pt x="641" y="203"/>
                </a:moveTo>
                <a:cubicBezTo>
                  <a:pt x="640" y="204"/>
                  <a:pt x="635" y="203"/>
                  <a:pt x="634" y="204"/>
                </a:cubicBezTo>
                <a:cubicBezTo>
                  <a:pt x="634" y="201"/>
                  <a:pt x="638" y="204"/>
                  <a:pt x="641" y="203"/>
                </a:cubicBezTo>
                <a:close/>
                <a:moveTo>
                  <a:pt x="638" y="193"/>
                </a:moveTo>
                <a:cubicBezTo>
                  <a:pt x="637" y="194"/>
                  <a:pt x="635" y="195"/>
                  <a:pt x="632" y="195"/>
                </a:cubicBezTo>
                <a:cubicBezTo>
                  <a:pt x="632" y="193"/>
                  <a:pt x="636" y="194"/>
                  <a:pt x="638" y="193"/>
                </a:cubicBezTo>
                <a:close/>
                <a:moveTo>
                  <a:pt x="634" y="197"/>
                </a:moveTo>
                <a:cubicBezTo>
                  <a:pt x="633" y="200"/>
                  <a:pt x="625" y="198"/>
                  <a:pt x="634" y="197"/>
                </a:cubicBezTo>
                <a:close/>
                <a:moveTo>
                  <a:pt x="621" y="157"/>
                </a:moveTo>
                <a:cubicBezTo>
                  <a:pt x="622" y="156"/>
                  <a:pt x="623" y="156"/>
                  <a:pt x="624" y="156"/>
                </a:cubicBezTo>
                <a:cubicBezTo>
                  <a:pt x="624" y="158"/>
                  <a:pt x="611" y="158"/>
                  <a:pt x="621" y="157"/>
                </a:cubicBezTo>
                <a:close/>
                <a:moveTo>
                  <a:pt x="621" y="221"/>
                </a:moveTo>
                <a:cubicBezTo>
                  <a:pt x="621" y="219"/>
                  <a:pt x="625" y="219"/>
                  <a:pt x="627" y="219"/>
                </a:cubicBezTo>
                <a:cubicBezTo>
                  <a:pt x="627" y="220"/>
                  <a:pt x="623" y="220"/>
                  <a:pt x="621" y="221"/>
                </a:cubicBezTo>
                <a:close/>
                <a:moveTo>
                  <a:pt x="602" y="233"/>
                </a:moveTo>
                <a:cubicBezTo>
                  <a:pt x="602" y="232"/>
                  <a:pt x="607" y="233"/>
                  <a:pt x="606" y="232"/>
                </a:cubicBezTo>
                <a:cubicBezTo>
                  <a:pt x="610" y="233"/>
                  <a:pt x="603" y="234"/>
                  <a:pt x="602" y="233"/>
                </a:cubicBezTo>
                <a:close/>
                <a:moveTo>
                  <a:pt x="591" y="187"/>
                </a:moveTo>
                <a:cubicBezTo>
                  <a:pt x="596" y="187"/>
                  <a:pt x="596" y="187"/>
                  <a:pt x="596" y="187"/>
                </a:cubicBezTo>
                <a:cubicBezTo>
                  <a:pt x="597" y="188"/>
                  <a:pt x="590" y="189"/>
                  <a:pt x="591" y="187"/>
                </a:cubicBezTo>
                <a:close/>
                <a:moveTo>
                  <a:pt x="586" y="202"/>
                </a:moveTo>
                <a:cubicBezTo>
                  <a:pt x="587" y="201"/>
                  <a:pt x="593" y="201"/>
                  <a:pt x="595" y="201"/>
                </a:cubicBezTo>
                <a:cubicBezTo>
                  <a:pt x="593" y="203"/>
                  <a:pt x="588" y="203"/>
                  <a:pt x="586" y="202"/>
                </a:cubicBezTo>
                <a:close/>
                <a:moveTo>
                  <a:pt x="593" y="244"/>
                </a:moveTo>
                <a:cubicBezTo>
                  <a:pt x="594" y="244"/>
                  <a:pt x="595" y="243"/>
                  <a:pt x="597" y="242"/>
                </a:cubicBezTo>
                <a:cubicBezTo>
                  <a:pt x="596" y="243"/>
                  <a:pt x="597" y="243"/>
                  <a:pt x="598" y="243"/>
                </a:cubicBezTo>
                <a:cubicBezTo>
                  <a:pt x="598" y="244"/>
                  <a:pt x="594" y="244"/>
                  <a:pt x="593" y="244"/>
                </a:cubicBezTo>
                <a:close/>
                <a:moveTo>
                  <a:pt x="591" y="235"/>
                </a:moveTo>
                <a:cubicBezTo>
                  <a:pt x="589" y="236"/>
                  <a:pt x="587" y="236"/>
                  <a:pt x="585" y="236"/>
                </a:cubicBezTo>
                <a:cubicBezTo>
                  <a:pt x="584" y="235"/>
                  <a:pt x="589" y="235"/>
                  <a:pt x="591" y="235"/>
                </a:cubicBezTo>
                <a:close/>
                <a:moveTo>
                  <a:pt x="589" y="251"/>
                </a:moveTo>
                <a:cubicBezTo>
                  <a:pt x="590" y="251"/>
                  <a:pt x="590" y="252"/>
                  <a:pt x="590" y="253"/>
                </a:cubicBezTo>
                <a:cubicBezTo>
                  <a:pt x="588" y="253"/>
                  <a:pt x="588" y="253"/>
                  <a:pt x="588" y="253"/>
                </a:cubicBezTo>
                <a:cubicBezTo>
                  <a:pt x="587" y="252"/>
                  <a:pt x="589" y="252"/>
                  <a:pt x="589" y="251"/>
                </a:cubicBezTo>
                <a:close/>
                <a:moveTo>
                  <a:pt x="571" y="190"/>
                </a:moveTo>
                <a:cubicBezTo>
                  <a:pt x="575" y="190"/>
                  <a:pt x="575" y="190"/>
                  <a:pt x="575" y="190"/>
                </a:cubicBezTo>
                <a:cubicBezTo>
                  <a:pt x="577" y="191"/>
                  <a:pt x="570" y="192"/>
                  <a:pt x="571" y="190"/>
                </a:cubicBezTo>
                <a:close/>
                <a:moveTo>
                  <a:pt x="573" y="265"/>
                </a:moveTo>
                <a:cubicBezTo>
                  <a:pt x="575" y="266"/>
                  <a:pt x="578" y="263"/>
                  <a:pt x="581" y="265"/>
                </a:cubicBezTo>
                <a:cubicBezTo>
                  <a:pt x="580" y="265"/>
                  <a:pt x="573" y="267"/>
                  <a:pt x="573" y="265"/>
                </a:cubicBezTo>
                <a:close/>
                <a:moveTo>
                  <a:pt x="577" y="240"/>
                </a:moveTo>
                <a:cubicBezTo>
                  <a:pt x="575" y="242"/>
                  <a:pt x="573" y="242"/>
                  <a:pt x="572" y="241"/>
                </a:cubicBezTo>
                <a:cubicBezTo>
                  <a:pt x="572" y="240"/>
                  <a:pt x="575" y="241"/>
                  <a:pt x="577" y="240"/>
                </a:cubicBezTo>
                <a:close/>
                <a:moveTo>
                  <a:pt x="519" y="205"/>
                </a:moveTo>
                <a:cubicBezTo>
                  <a:pt x="518" y="207"/>
                  <a:pt x="514" y="207"/>
                  <a:pt x="511" y="207"/>
                </a:cubicBezTo>
                <a:cubicBezTo>
                  <a:pt x="511" y="205"/>
                  <a:pt x="516" y="206"/>
                  <a:pt x="519" y="205"/>
                </a:cubicBezTo>
                <a:close/>
                <a:moveTo>
                  <a:pt x="457" y="258"/>
                </a:moveTo>
                <a:cubicBezTo>
                  <a:pt x="457" y="261"/>
                  <a:pt x="452" y="260"/>
                  <a:pt x="450" y="261"/>
                </a:cubicBezTo>
                <a:cubicBezTo>
                  <a:pt x="451" y="258"/>
                  <a:pt x="454" y="260"/>
                  <a:pt x="457" y="258"/>
                </a:cubicBezTo>
                <a:close/>
                <a:moveTo>
                  <a:pt x="442" y="222"/>
                </a:moveTo>
                <a:cubicBezTo>
                  <a:pt x="443" y="224"/>
                  <a:pt x="435" y="224"/>
                  <a:pt x="434" y="223"/>
                </a:cubicBezTo>
                <a:cubicBezTo>
                  <a:pt x="436" y="221"/>
                  <a:pt x="439" y="223"/>
                  <a:pt x="442" y="222"/>
                </a:cubicBezTo>
                <a:close/>
                <a:moveTo>
                  <a:pt x="434" y="267"/>
                </a:moveTo>
                <a:cubicBezTo>
                  <a:pt x="435" y="265"/>
                  <a:pt x="430" y="267"/>
                  <a:pt x="431" y="265"/>
                </a:cubicBezTo>
                <a:cubicBezTo>
                  <a:pt x="432" y="265"/>
                  <a:pt x="432" y="264"/>
                  <a:pt x="432" y="263"/>
                </a:cubicBezTo>
                <a:cubicBezTo>
                  <a:pt x="434" y="263"/>
                  <a:pt x="433" y="266"/>
                  <a:pt x="436" y="264"/>
                </a:cubicBezTo>
                <a:cubicBezTo>
                  <a:pt x="435" y="265"/>
                  <a:pt x="436" y="267"/>
                  <a:pt x="434" y="267"/>
                </a:cubicBezTo>
                <a:close/>
                <a:moveTo>
                  <a:pt x="383" y="271"/>
                </a:moveTo>
                <a:cubicBezTo>
                  <a:pt x="381" y="273"/>
                  <a:pt x="379" y="271"/>
                  <a:pt x="377" y="271"/>
                </a:cubicBezTo>
                <a:cubicBezTo>
                  <a:pt x="379" y="269"/>
                  <a:pt x="382" y="271"/>
                  <a:pt x="383" y="271"/>
                </a:cubicBezTo>
                <a:close/>
                <a:moveTo>
                  <a:pt x="365" y="287"/>
                </a:moveTo>
                <a:cubicBezTo>
                  <a:pt x="363" y="289"/>
                  <a:pt x="361" y="289"/>
                  <a:pt x="357" y="288"/>
                </a:cubicBezTo>
                <a:cubicBezTo>
                  <a:pt x="358" y="286"/>
                  <a:pt x="362" y="287"/>
                  <a:pt x="365" y="287"/>
                </a:cubicBezTo>
                <a:close/>
                <a:moveTo>
                  <a:pt x="341" y="289"/>
                </a:moveTo>
                <a:cubicBezTo>
                  <a:pt x="340" y="290"/>
                  <a:pt x="340" y="289"/>
                  <a:pt x="341" y="291"/>
                </a:cubicBezTo>
                <a:cubicBezTo>
                  <a:pt x="338" y="292"/>
                  <a:pt x="338" y="288"/>
                  <a:pt x="341" y="289"/>
                </a:cubicBezTo>
                <a:close/>
                <a:moveTo>
                  <a:pt x="338" y="289"/>
                </a:moveTo>
                <a:cubicBezTo>
                  <a:pt x="338" y="290"/>
                  <a:pt x="333" y="290"/>
                  <a:pt x="335" y="292"/>
                </a:cubicBezTo>
                <a:cubicBezTo>
                  <a:pt x="333" y="292"/>
                  <a:pt x="333" y="291"/>
                  <a:pt x="331" y="292"/>
                </a:cubicBezTo>
                <a:cubicBezTo>
                  <a:pt x="330" y="289"/>
                  <a:pt x="335" y="289"/>
                  <a:pt x="338" y="289"/>
                </a:cubicBezTo>
                <a:close/>
                <a:moveTo>
                  <a:pt x="328" y="283"/>
                </a:moveTo>
                <a:cubicBezTo>
                  <a:pt x="328" y="282"/>
                  <a:pt x="327" y="282"/>
                  <a:pt x="327" y="281"/>
                </a:cubicBezTo>
                <a:cubicBezTo>
                  <a:pt x="330" y="281"/>
                  <a:pt x="331" y="282"/>
                  <a:pt x="334" y="281"/>
                </a:cubicBezTo>
                <a:cubicBezTo>
                  <a:pt x="336" y="281"/>
                  <a:pt x="330" y="282"/>
                  <a:pt x="328" y="283"/>
                </a:cubicBezTo>
                <a:close/>
                <a:moveTo>
                  <a:pt x="311" y="265"/>
                </a:moveTo>
                <a:cubicBezTo>
                  <a:pt x="312" y="263"/>
                  <a:pt x="315" y="264"/>
                  <a:pt x="316" y="264"/>
                </a:cubicBezTo>
                <a:cubicBezTo>
                  <a:pt x="317" y="266"/>
                  <a:pt x="313" y="264"/>
                  <a:pt x="311" y="265"/>
                </a:cubicBezTo>
                <a:close/>
                <a:moveTo>
                  <a:pt x="285" y="297"/>
                </a:moveTo>
                <a:cubicBezTo>
                  <a:pt x="281" y="298"/>
                  <a:pt x="281" y="297"/>
                  <a:pt x="285" y="296"/>
                </a:cubicBezTo>
                <a:cubicBezTo>
                  <a:pt x="295" y="295"/>
                  <a:pt x="302" y="295"/>
                  <a:pt x="308" y="293"/>
                </a:cubicBezTo>
                <a:cubicBezTo>
                  <a:pt x="302" y="296"/>
                  <a:pt x="294" y="297"/>
                  <a:pt x="285" y="297"/>
                </a:cubicBezTo>
                <a:close/>
                <a:moveTo>
                  <a:pt x="292" y="265"/>
                </a:moveTo>
                <a:cubicBezTo>
                  <a:pt x="293" y="264"/>
                  <a:pt x="295" y="264"/>
                  <a:pt x="296" y="264"/>
                </a:cubicBezTo>
                <a:cubicBezTo>
                  <a:pt x="297" y="266"/>
                  <a:pt x="293" y="266"/>
                  <a:pt x="292" y="265"/>
                </a:cubicBezTo>
                <a:close/>
                <a:moveTo>
                  <a:pt x="280" y="298"/>
                </a:moveTo>
                <a:cubicBezTo>
                  <a:pt x="275" y="302"/>
                  <a:pt x="267" y="299"/>
                  <a:pt x="259" y="303"/>
                </a:cubicBezTo>
                <a:cubicBezTo>
                  <a:pt x="261" y="299"/>
                  <a:pt x="275" y="299"/>
                  <a:pt x="280" y="298"/>
                </a:cubicBezTo>
                <a:close/>
                <a:moveTo>
                  <a:pt x="237" y="311"/>
                </a:moveTo>
                <a:cubicBezTo>
                  <a:pt x="237" y="310"/>
                  <a:pt x="241" y="309"/>
                  <a:pt x="243" y="309"/>
                </a:cubicBezTo>
                <a:cubicBezTo>
                  <a:pt x="243" y="309"/>
                  <a:pt x="243" y="309"/>
                  <a:pt x="244" y="309"/>
                </a:cubicBezTo>
                <a:cubicBezTo>
                  <a:pt x="242" y="310"/>
                  <a:pt x="238" y="311"/>
                  <a:pt x="237" y="311"/>
                </a:cubicBezTo>
                <a:close/>
                <a:moveTo>
                  <a:pt x="236" y="310"/>
                </a:moveTo>
                <a:cubicBezTo>
                  <a:pt x="235" y="312"/>
                  <a:pt x="232" y="310"/>
                  <a:pt x="230" y="310"/>
                </a:cubicBezTo>
                <a:cubicBezTo>
                  <a:pt x="231" y="309"/>
                  <a:pt x="234" y="310"/>
                  <a:pt x="236" y="310"/>
                </a:cubicBezTo>
                <a:close/>
                <a:moveTo>
                  <a:pt x="227" y="300"/>
                </a:moveTo>
                <a:cubicBezTo>
                  <a:pt x="226" y="300"/>
                  <a:pt x="226" y="300"/>
                  <a:pt x="226" y="299"/>
                </a:cubicBezTo>
                <a:cubicBezTo>
                  <a:pt x="230" y="299"/>
                  <a:pt x="227" y="297"/>
                  <a:pt x="232" y="296"/>
                </a:cubicBezTo>
                <a:cubicBezTo>
                  <a:pt x="233" y="297"/>
                  <a:pt x="231" y="297"/>
                  <a:pt x="230" y="298"/>
                </a:cubicBezTo>
                <a:cubicBezTo>
                  <a:pt x="231" y="299"/>
                  <a:pt x="231" y="298"/>
                  <a:pt x="233" y="298"/>
                </a:cubicBezTo>
                <a:cubicBezTo>
                  <a:pt x="233" y="300"/>
                  <a:pt x="228" y="298"/>
                  <a:pt x="229" y="300"/>
                </a:cubicBezTo>
                <a:lnTo>
                  <a:pt x="227" y="300"/>
                </a:lnTo>
                <a:close/>
                <a:moveTo>
                  <a:pt x="221" y="254"/>
                </a:moveTo>
                <a:cubicBezTo>
                  <a:pt x="221" y="253"/>
                  <a:pt x="225" y="253"/>
                  <a:pt x="226" y="253"/>
                </a:cubicBezTo>
                <a:cubicBezTo>
                  <a:pt x="225" y="255"/>
                  <a:pt x="223" y="255"/>
                  <a:pt x="221" y="254"/>
                </a:cubicBezTo>
                <a:close/>
                <a:moveTo>
                  <a:pt x="215" y="294"/>
                </a:moveTo>
                <a:cubicBezTo>
                  <a:pt x="215" y="292"/>
                  <a:pt x="222" y="293"/>
                  <a:pt x="224" y="291"/>
                </a:cubicBezTo>
                <a:cubicBezTo>
                  <a:pt x="224" y="293"/>
                  <a:pt x="218" y="295"/>
                  <a:pt x="215" y="294"/>
                </a:cubicBezTo>
                <a:close/>
                <a:moveTo>
                  <a:pt x="226" y="305"/>
                </a:moveTo>
                <a:cubicBezTo>
                  <a:pt x="224" y="305"/>
                  <a:pt x="221" y="306"/>
                  <a:pt x="221" y="305"/>
                </a:cubicBezTo>
                <a:cubicBezTo>
                  <a:pt x="223" y="304"/>
                  <a:pt x="226" y="304"/>
                  <a:pt x="226" y="305"/>
                </a:cubicBezTo>
                <a:close/>
                <a:moveTo>
                  <a:pt x="218" y="301"/>
                </a:moveTo>
                <a:cubicBezTo>
                  <a:pt x="221" y="300"/>
                  <a:pt x="221" y="302"/>
                  <a:pt x="223" y="302"/>
                </a:cubicBezTo>
                <a:cubicBezTo>
                  <a:pt x="221" y="305"/>
                  <a:pt x="213" y="304"/>
                  <a:pt x="210" y="305"/>
                </a:cubicBezTo>
                <a:cubicBezTo>
                  <a:pt x="210" y="302"/>
                  <a:pt x="221" y="305"/>
                  <a:pt x="218" y="301"/>
                </a:cubicBezTo>
                <a:close/>
                <a:moveTo>
                  <a:pt x="201" y="295"/>
                </a:moveTo>
                <a:cubicBezTo>
                  <a:pt x="204" y="294"/>
                  <a:pt x="208" y="294"/>
                  <a:pt x="210" y="294"/>
                </a:cubicBezTo>
                <a:cubicBezTo>
                  <a:pt x="208" y="295"/>
                  <a:pt x="204" y="295"/>
                  <a:pt x="201" y="295"/>
                </a:cubicBezTo>
                <a:close/>
                <a:moveTo>
                  <a:pt x="209" y="297"/>
                </a:moveTo>
                <a:cubicBezTo>
                  <a:pt x="209" y="298"/>
                  <a:pt x="206" y="298"/>
                  <a:pt x="204" y="299"/>
                </a:cubicBezTo>
                <a:cubicBezTo>
                  <a:pt x="203" y="297"/>
                  <a:pt x="207" y="298"/>
                  <a:pt x="209" y="297"/>
                </a:cubicBezTo>
                <a:close/>
                <a:moveTo>
                  <a:pt x="203" y="305"/>
                </a:moveTo>
                <a:cubicBezTo>
                  <a:pt x="200" y="305"/>
                  <a:pt x="206" y="304"/>
                  <a:pt x="207" y="304"/>
                </a:cubicBezTo>
                <a:cubicBezTo>
                  <a:pt x="206" y="305"/>
                  <a:pt x="207" y="304"/>
                  <a:pt x="207" y="306"/>
                </a:cubicBezTo>
                <a:cubicBezTo>
                  <a:pt x="206" y="306"/>
                  <a:pt x="205" y="306"/>
                  <a:pt x="205" y="306"/>
                </a:cubicBezTo>
                <a:cubicBezTo>
                  <a:pt x="202" y="306"/>
                  <a:pt x="208" y="304"/>
                  <a:pt x="203" y="305"/>
                </a:cubicBezTo>
                <a:close/>
                <a:moveTo>
                  <a:pt x="193" y="316"/>
                </a:moveTo>
                <a:cubicBezTo>
                  <a:pt x="193" y="315"/>
                  <a:pt x="194" y="314"/>
                  <a:pt x="196" y="314"/>
                </a:cubicBezTo>
                <a:cubicBezTo>
                  <a:pt x="196" y="315"/>
                  <a:pt x="195" y="316"/>
                  <a:pt x="193" y="316"/>
                </a:cubicBezTo>
                <a:close/>
                <a:moveTo>
                  <a:pt x="181" y="259"/>
                </a:moveTo>
                <a:cubicBezTo>
                  <a:pt x="180" y="257"/>
                  <a:pt x="182" y="257"/>
                  <a:pt x="185" y="256"/>
                </a:cubicBezTo>
                <a:cubicBezTo>
                  <a:pt x="185" y="258"/>
                  <a:pt x="183" y="258"/>
                  <a:pt x="181" y="259"/>
                </a:cubicBezTo>
                <a:close/>
                <a:moveTo>
                  <a:pt x="160" y="261"/>
                </a:moveTo>
                <a:cubicBezTo>
                  <a:pt x="161" y="259"/>
                  <a:pt x="165" y="260"/>
                  <a:pt x="166" y="259"/>
                </a:cubicBezTo>
                <a:cubicBezTo>
                  <a:pt x="166" y="261"/>
                  <a:pt x="162" y="260"/>
                  <a:pt x="160" y="261"/>
                </a:cubicBezTo>
                <a:close/>
                <a:moveTo>
                  <a:pt x="160" y="312"/>
                </a:moveTo>
                <a:cubicBezTo>
                  <a:pt x="155" y="315"/>
                  <a:pt x="142" y="316"/>
                  <a:pt x="131" y="318"/>
                </a:cubicBezTo>
                <a:cubicBezTo>
                  <a:pt x="120" y="319"/>
                  <a:pt x="105" y="323"/>
                  <a:pt x="97" y="321"/>
                </a:cubicBezTo>
                <a:cubicBezTo>
                  <a:pt x="116" y="319"/>
                  <a:pt x="139" y="315"/>
                  <a:pt x="160" y="312"/>
                </a:cubicBezTo>
                <a:close/>
                <a:moveTo>
                  <a:pt x="155" y="326"/>
                </a:moveTo>
                <a:cubicBezTo>
                  <a:pt x="151" y="327"/>
                  <a:pt x="151" y="327"/>
                  <a:pt x="151" y="327"/>
                </a:cubicBezTo>
                <a:cubicBezTo>
                  <a:pt x="150" y="325"/>
                  <a:pt x="155" y="324"/>
                  <a:pt x="155" y="326"/>
                </a:cubicBezTo>
                <a:close/>
                <a:moveTo>
                  <a:pt x="144" y="301"/>
                </a:moveTo>
                <a:cubicBezTo>
                  <a:pt x="143" y="302"/>
                  <a:pt x="140" y="304"/>
                  <a:pt x="145" y="302"/>
                </a:cubicBezTo>
                <a:cubicBezTo>
                  <a:pt x="141" y="305"/>
                  <a:pt x="143" y="305"/>
                  <a:pt x="139" y="304"/>
                </a:cubicBezTo>
                <a:cubicBezTo>
                  <a:pt x="140" y="303"/>
                  <a:pt x="140" y="301"/>
                  <a:pt x="144" y="301"/>
                </a:cubicBezTo>
                <a:close/>
                <a:moveTo>
                  <a:pt x="143" y="329"/>
                </a:moveTo>
                <a:cubicBezTo>
                  <a:pt x="143" y="327"/>
                  <a:pt x="146" y="327"/>
                  <a:pt x="148" y="326"/>
                </a:cubicBezTo>
                <a:cubicBezTo>
                  <a:pt x="148" y="328"/>
                  <a:pt x="145" y="329"/>
                  <a:pt x="143" y="329"/>
                </a:cubicBezTo>
                <a:close/>
                <a:moveTo>
                  <a:pt x="134" y="325"/>
                </a:moveTo>
                <a:cubicBezTo>
                  <a:pt x="137" y="323"/>
                  <a:pt x="142" y="323"/>
                  <a:pt x="146" y="323"/>
                </a:cubicBezTo>
                <a:cubicBezTo>
                  <a:pt x="142" y="325"/>
                  <a:pt x="138" y="326"/>
                  <a:pt x="134" y="325"/>
                </a:cubicBezTo>
                <a:close/>
                <a:moveTo>
                  <a:pt x="142" y="329"/>
                </a:moveTo>
                <a:cubicBezTo>
                  <a:pt x="137" y="328"/>
                  <a:pt x="134" y="331"/>
                  <a:pt x="127" y="331"/>
                </a:cubicBezTo>
                <a:cubicBezTo>
                  <a:pt x="128" y="329"/>
                  <a:pt x="130" y="330"/>
                  <a:pt x="132" y="330"/>
                </a:cubicBezTo>
                <a:cubicBezTo>
                  <a:pt x="128" y="329"/>
                  <a:pt x="139" y="326"/>
                  <a:pt x="142" y="327"/>
                </a:cubicBezTo>
                <a:lnTo>
                  <a:pt x="142" y="329"/>
                </a:lnTo>
                <a:close/>
                <a:moveTo>
                  <a:pt x="127" y="307"/>
                </a:moveTo>
                <a:cubicBezTo>
                  <a:pt x="127" y="305"/>
                  <a:pt x="131" y="306"/>
                  <a:pt x="133" y="305"/>
                </a:cubicBezTo>
                <a:cubicBezTo>
                  <a:pt x="133" y="307"/>
                  <a:pt x="128" y="307"/>
                  <a:pt x="127" y="307"/>
                </a:cubicBezTo>
                <a:close/>
                <a:moveTo>
                  <a:pt x="112" y="258"/>
                </a:moveTo>
                <a:cubicBezTo>
                  <a:pt x="110" y="261"/>
                  <a:pt x="107" y="260"/>
                  <a:pt x="102" y="261"/>
                </a:cubicBezTo>
                <a:cubicBezTo>
                  <a:pt x="103" y="258"/>
                  <a:pt x="108" y="259"/>
                  <a:pt x="112" y="258"/>
                </a:cubicBezTo>
                <a:close/>
                <a:moveTo>
                  <a:pt x="102" y="307"/>
                </a:moveTo>
                <a:cubicBezTo>
                  <a:pt x="101" y="307"/>
                  <a:pt x="101" y="306"/>
                  <a:pt x="100" y="306"/>
                </a:cubicBezTo>
                <a:cubicBezTo>
                  <a:pt x="101" y="304"/>
                  <a:pt x="104" y="306"/>
                  <a:pt x="107" y="305"/>
                </a:cubicBezTo>
                <a:cubicBezTo>
                  <a:pt x="108" y="307"/>
                  <a:pt x="104" y="306"/>
                  <a:pt x="102" y="307"/>
                </a:cubicBezTo>
                <a:close/>
                <a:moveTo>
                  <a:pt x="103" y="307"/>
                </a:moveTo>
                <a:cubicBezTo>
                  <a:pt x="104" y="308"/>
                  <a:pt x="103" y="308"/>
                  <a:pt x="103" y="308"/>
                </a:cubicBezTo>
                <a:cubicBezTo>
                  <a:pt x="102" y="309"/>
                  <a:pt x="102" y="309"/>
                  <a:pt x="100" y="310"/>
                </a:cubicBezTo>
                <a:cubicBezTo>
                  <a:pt x="98" y="310"/>
                  <a:pt x="96" y="310"/>
                  <a:pt x="94" y="310"/>
                </a:cubicBezTo>
                <a:cubicBezTo>
                  <a:pt x="95" y="307"/>
                  <a:pt x="99" y="308"/>
                  <a:pt x="103" y="307"/>
                </a:cubicBezTo>
                <a:close/>
                <a:moveTo>
                  <a:pt x="95" y="312"/>
                </a:moveTo>
                <a:cubicBezTo>
                  <a:pt x="95" y="314"/>
                  <a:pt x="95" y="314"/>
                  <a:pt x="95" y="314"/>
                </a:cubicBezTo>
                <a:cubicBezTo>
                  <a:pt x="91" y="314"/>
                  <a:pt x="91" y="311"/>
                  <a:pt x="85" y="313"/>
                </a:cubicBezTo>
                <a:cubicBezTo>
                  <a:pt x="90" y="310"/>
                  <a:pt x="90" y="313"/>
                  <a:pt x="95" y="312"/>
                </a:cubicBezTo>
                <a:close/>
                <a:moveTo>
                  <a:pt x="88" y="338"/>
                </a:moveTo>
                <a:cubicBezTo>
                  <a:pt x="89" y="336"/>
                  <a:pt x="96" y="335"/>
                  <a:pt x="97" y="336"/>
                </a:cubicBezTo>
                <a:cubicBezTo>
                  <a:pt x="96" y="337"/>
                  <a:pt x="91" y="337"/>
                  <a:pt x="88" y="338"/>
                </a:cubicBezTo>
                <a:close/>
                <a:moveTo>
                  <a:pt x="71" y="266"/>
                </a:moveTo>
                <a:cubicBezTo>
                  <a:pt x="71" y="264"/>
                  <a:pt x="78" y="263"/>
                  <a:pt x="80" y="264"/>
                </a:cubicBezTo>
                <a:cubicBezTo>
                  <a:pt x="78" y="265"/>
                  <a:pt x="74" y="264"/>
                  <a:pt x="71" y="266"/>
                </a:cubicBezTo>
                <a:close/>
                <a:moveTo>
                  <a:pt x="86" y="315"/>
                </a:moveTo>
                <a:cubicBezTo>
                  <a:pt x="80" y="316"/>
                  <a:pt x="82" y="315"/>
                  <a:pt x="77" y="316"/>
                </a:cubicBezTo>
                <a:cubicBezTo>
                  <a:pt x="77" y="315"/>
                  <a:pt x="79" y="315"/>
                  <a:pt x="80" y="315"/>
                </a:cubicBezTo>
                <a:cubicBezTo>
                  <a:pt x="81" y="315"/>
                  <a:pt x="80" y="314"/>
                  <a:pt x="80" y="313"/>
                </a:cubicBezTo>
                <a:cubicBezTo>
                  <a:pt x="81" y="314"/>
                  <a:pt x="83" y="313"/>
                  <a:pt x="85" y="313"/>
                </a:cubicBezTo>
                <a:cubicBezTo>
                  <a:pt x="85" y="315"/>
                  <a:pt x="85" y="314"/>
                  <a:pt x="86" y="315"/>
                </a:cubicBezTo>
                <a:close/>
                <a:moveTo>
                  <a:pt x="86" y="337"/>
                </a:moveTo>
                <a:cubicBezTo>
                  <a:pt x="83" y="339"/>
                  <a:pt x="77" y="339"/>
                  <a:pt x="71" y="340"/>
                </a:cubicBezTo>
                <a:cubicBezTo>
                  <a:pt x="77" y="338"/>
                  <a:pt x="80" y="337"/>
                  <a:pt x="86" y="337"/>
                </a:cubicBezTo>
                <a:close/>
                <a:moveTo>
                  <a:pt x="82" y="323"/>
                </a:moveTo>
                <a:cubicBezTo>
                  <a:pt x="82" y="324"/>
                  <a:pt x="80" y="325"/>
                  <a:pt x="79" y="325"/>
                </a:cubicBezTo>
                <a:cubicBezTo>
                  <a:pt x="78" y="323"/>
                  <a:pt x="80" y="323"/>
                  <a:pt x="82" y="323"/>
                </a:cubicBezTo>
                <a:close/>
                <a:moveTo>
                  <a:pt x="72" y="268"/>
                </a:moveTo>
                <a:cubicBezTo>
                  <a:pt x="68" y="271"/>
                  <a:pt x="63" y="270"/>
                  <a:pt x="59" y="271"/>
                </a:cubicBezTo>
                <a:cubicBezTo>
                  <a:pt x="62" y="269"/>
                  <a:pt x="67" y="269"/>
                  <a:pt x="72" y="268"/>
                </a:cubicBezTo>
                <a:close/>
                <a:moveTo>
                  <a:pt x="67" y="297"/>
                </a:moveTo>
                <a:cubicBezTo>
                  <a:pt x="68" y="295"/>
                  <a:pt x="71" y="296"/>
                  <a:pt x="73" y="295"/>
                </a:cubicBezTo>
                <a:cubicBezTo>
                  <a:pt x="73" y="297"/>
                  <a:pt x="70" y="296"/>
                  <a:pt x="67" y="297"/>
                </a:cubicBezTo>
                <a:close/>
                <a:moveTo>
                  <a:pt x="72" y="313"/>
                </a:moveTo>
                <a:cubicBezTo>
                  <a:pt x="69" y="314"/>
                  <a:pt x="65" y="314"/>
                  <a:pt x="63" y="315"/>
                </a:cubicBezTo>
                <a:cubicBezTo>
                  <a:pt x="63" y="313"/>
                  <a:pt x="68" y="313"/>
                  <a:pt x="72" y="313"/>
                </a:cubicBezTo>
                <a:close/>
                <a:moveTo>
                  <a:pt x="64" y="341"/>
                </a:moveTo>
                <a:cubicBezTo>
                  <a:pt x="63" y="339"/>
                  <a:pt x="67" y="340"/>
                  <a:pt x="69" y="339"/>
                </a:cubicBezTo>
                <a:cubicBezTo>
                  <a:pt x="69" y="341"/>
                  <a:pt x="66" y="341"/>
                  <a:pt x="64" y="341"/>
                </a:cubicBezTo>
                <a:close/>
                <a:moveTo>
                  <a:pt x="50" y="298"/>
                </a:moveTo>
                <a:cubicBezTo>
                  <a:pt x="52" y="295"/>
                  <a:pt x="58" y="296"/>
                  <a:pt x="61" y="296"/>
                </a:cubicBezTo>
                <a:cubicBezTo>
                  <a:pt x="59" y="299"/>
                  <a:pt x="54" y="296"/>
                  <a:pt x="50" y="298"/>
                </a:cubicBezTo>
                <a:close/>
                <a:moveTo>
                  <a:pt x="51" y="268"/>
                </a:moveTo>
                <a:cubicBezTo>
                  <a:pt x="51" y="266"/>
                  <a:pt x="55" y="266"/>
                  <a:pt x="56" y="266"/>
                </a:cubicBezTo>
                <a:cubicBezTo>
                  <a:pt x="56" y="268"/>
                  <a:pt x="53" y="267"/>
                  <a:pt x="51" y="268"/>
                </a:cubicBezTo>
                <a:close/>
                <a:moveTo>
                  <a:pt x="42" y="343"/>
                </a:moveTo>
                <a:cubicBezTo>
                  <a:pt x="43" y="342"/>
                  <a:pt x="46" y="343"/>
                  <a:pt x="49" y="341"/>
                </a:cubicBezTo>
                <a:cubicBezTo>
                  <a:pt x="49" y="339"/>
                  <a:pt x="47" y="340"/>
                  <a:pt x="47" y="338"/>
                </a:cubicBezTo>
                <a:cubicBezTo>
                  <a:pt x="49" y="339"/>
                  <a:pt x="52" y="340"/>
                  <a:pt x="50" y="341"/>
                </a:cubicBezTo>
                <a:cubicBezTo>
                  <a:pt x="55" y="339"/>
                  <a:pt x="58" y="341"/>
                  <a:pt x="63" y="341"/>
                </a:cubicBezTo>
                <a:cubicBezTo>
                  <a:pt x="56" y="341"/>
                  <a:pt x="50" y="343"/>
                  <a:pt x="42" y="343"/>
                </a:cubicBezTo>
                <a:close/>
                <a:moveTo>
                  <a:pt x="33" y="266"/>
                </a:moveTo>
                <a:cubicBezTo>
                  <a:pt x="34" y="264"/>
                  <a:pt x="39" y="264"/>
                  <a:pt x="39" y="263"/>
                </a:cubicBezTo>
                <a:cubicBezTo>
                  <a:pt x="41" y="263"/>
                  <a:pt x="43" y="263"/>
                  <a:pt x="46" y="262"/>
                </a:cubicBezTo>
                <a:cubicBezTo>
                  <a:pt x="47" y="264"/>
                  <a:pt x="36" y="265"/>
                  <a:pt x="36" y="266"/>
                </a:cubicBezTo>
                <a:cubicBezTo>
                  <a:pt x="36" y="267"/>
                  <a:pt x="34" y="265"/>
                  <a:pt x="33" y="266"/>
                </a:cubicBezTo>
                <a:close/>
                <a:moveTo>
                  <a:pt x="46" y="319"/>
                </a:moveTo>
                <a:cubicBezTo>
                  <a:pt x="46" y="318"/>
                  <a:pt x="50" y="318"/>
                  <a:pt x="51" y="318"/>
                </a:cubicBezTo>
                <a:cubicBezTo>
                  <a:pt x="51" y="319"/>
                  <a:pt x="47" y="319"/>
                  <a:pt x="46" y="319"/>
                </a:cubicBezTo>
                <a:close/>
                <a:moveTo>
                  <a:pt x="43" y="317"/>
                </a:moveTo>
                <a:cubicBezTo>
                  <a:pt x="44" y="315"/>
                  <a:pt x="47" y="315"/>
                  <a:pt x="50" y="315"/>
                </a:cubicBezTo>
                <a:cubicBezTo>
                  <a:pt x="49" y="316"/>
                  <a:pt x="46" y="317"/>
                  <a:pt x="43" y="317"/>
                </a:cubicBezTo>
                <a:close/>
                <a:moveTo>
                  <a:pt x="29" y="270"/>
                </a:moveTo>
                <a:cubicBezTo>
                  <a:pt x="29" y="269"/>
                  <a:pt x="33" y="268"/>
                  <a:pt x="34" y="268"/>
                </a:cubicBezTo>
                <a:cubicBezTo>
                  <a:pt x="33" y="270"/>
                  <a:pt x="32" y="269"/>
                  <a:pt x="29" y="270"/>
                </a:cubicBezTo>
                <a:close/>
                <a:moveTo>
                  <a:pt x="27" y="267"/>
                </a:moveTo>
                <a:cubicBezTo>
                  <a:pt x="26" y="267"/>
                  <a:pt x="26" y="266"/>
                  <a:pt x="25" y="266"/>
                </a:cubicBezTo>
                <a:cubicBezTo>
                  <a:pt x="28" y="264"/>
                  <a:pt x="30" y="267"/>
                  <a:pt x="32" y="267"/>
                </a:cubicBezTo>
                <a:cubicBezTo>
                  <a:pt x="30" y="269"/>
                  <a:pt x="30" y="266"/>
                  <a:pt x="27" y="267"/>
                </a:cubicBezTo>
                <a:close/>
                <a:moveTo>
                  <a:pt x="20" y="303"/>
                </a:moveTo>
                <a:cubicBezTo>
                  <a:pt x="22" y="302"/>
                  <a:pt x="23" y="301"/>
                  <a:pt x="25" y="300"/>
                </a:cubicBezTo>
                <a:cubicBezTo>
                  <a:pt x="26" y="301"/>
                  <a:pt x="25" y="302"/>
                  <a:pt x="25" y="302"/>
                </a:cubicBezTo>
                <a:cubicBezTo>
                  <a:pt x="22" y="303"/>
                  <a:pt x="22" y="302"/>
                  <a:pt x="20" y="303"/>
                </a:cubicBezTo>
                <a:close/>
                <a:moveTo>
                  <a:pt x="16" y="270"/>
                </a:moveTo>
                <a:cubicBezTo>
                  <a:pt x="15" y="271"/>
                  <a:pt x="11" y="271"/>
                  <a:pt x="10" y="272"/>
                </a:cubicBezTo>
                <a:cubicBezTo>
                  <a:pt x="10" y="269"/>
                  <a:pt x="13" y="271"/>
                  <a:pt x="16" y="270"/>
                </a:cubicBezTo>
                <a:close/>
                <a:moveTo>
                  <a:pt x="21" y="342"/>
                </a:moveTo>
                <a:cubicBezTo>
                  <a:pt x="26" y="341"/>
                  <a:pt x="26" y="341"/>
                  <a:pt x="26" y="341"/>
                </a:cubicBezTo>
                <a:cubicBezTo>
                  <a:pt x="27" y="343"/>
                  <a:pt x="19" y="341"/>
                  <a:pt x="24" y="343"/>
                </a:cubicBezTo>
                <a:cubicBezTo>
                  <a:pt x="23" y="344"/>
                  <a:pt x="20" y="343"/>
                  <a:pt x="21" y="342"/>
                </a:cubicBezTo>
                <a:close/>
                <a:moveTo>
                  <a:pt x="0" y="336"/>
                </a:moveTo>
                <a:cubicBezTo>
                  <a:pt x="2" y="335"/>
                  <a:pt x="7" y="336"/>
                  <a:pt x="10" y="335"/>
                </a:cubicBezTo>
                <a:cubicBezTo>
                  <a:pt x="11" y="336"/>
                  <a:pt x="1" y="337"/>
                  <a:pt x="0" y="336"/>
                </a:cubicBezTo>
                <a:close/>
                <a:moveTo>
                  <a:pt x="1468" y="125"/>
                </a:moveTo>
                <a:cubicBezTo>
                  <a:pt x="1468" y="125"/>
                  <a:pt x="1467" y="125"/>
                  <a:pt x="1467" y="125"/>
                </a:cubicBezTo>
                <a:cubicBezTo>
                  <a:pt x="1467" y="125"/>
                  <a:pt x="1467" y="125"/>
                  <a:pt x="1468" y="125"/>
                </a:cubicBezTo>
                <a:close/>
                <a:moveTo>
                  <a:pt x="1848" y="162"/>
                </a:moveTo>
                <a:cubicBezTo>
                  <a:pt x="1839" y="162"/>
                  <a:pt x="1834" y="163"/>
                  <a:pt x="1825" y="162"/>
                </a:cubicBezTo>
                <a:cubicBezTo>
                  <a:pt x="1824" y="162"/>
                  <a:pt x="1824" y="161"/>
                  <a:pt x="1825" y="160"/>
                </a:cubicBezTo>
                <a:cubicBezTo>
                  <a:pt x="1821" y="161"/>
                  <a:pt x="1820" y="160"/>
                  <a:pt x="1819" y="159"/>
                </a:cubicBezTo>
                <a:cubicBezTo>
                  <a:pt x="1808" y="164"/>
                  <a:pt x="1798" y="161"/>
                  <a:pt x="1787" y="163"/>
                </a:cubicBezTo>
                <a:cubicBezTo>
                  <a:pt x="1788" y="163"/>
                  <a:pt x="1788" y="162"/>
                  <a:pt x="1789" y="161"/>
                </a:cubicBezTo>
                <a:cubicBezTo>
                  <a:pt x="1780" y="158"/>
                  <a:pt x="1772" y="165"/>
                  <a:pt x="1764" y="163"/>
                </a:cubicBezTo>
                <a:cubicBezTo>
                  <a:pt x="1763" y="163"/>
                  <a:pt x="1763" y="164"/>
                  <a:pt x="1762" y="164"/>
                </a:cubicBezTo>
                <a:cubicBezTo>
                  <a:pt x="1762" y="164"/>
                  <a:pt x="1761" y="164"/>
                  <a:pt x="1760" y="164"/>
                </a:cubicBezTo>
                <a:cubicBezTo>
                  <a:pt x="1759" y="162"/>
                  <a:pt x="1763" y="161"/>
                  <a:pt x="1765" y="160"/>
                </a:cubicBezTo>
                <a:cubicBezTo>
                  <a:pt x="1758" y="162"/>
                  <a:pt x="1748" y="160"/>
                  <a:pt x="1744" y="164"/>
                </a:cubicBezTo>
                <a:cubicBezTo>
                  <a:pt x="1739" y="164"/>
                  <a:pt x="1739" y="164"/>
                  <a:pt x="1739" y="164"/>
                </a:cubicBezTo>
                <a:cubicBezTo>
                  <a:pt x="1738" y="162"/>
                  <a:pt x="1742" y="163"/>
                  <a:pt x="1742" y="161"/>
                </a:cubicBezTo>
                <a:cubicBezTo>
                  <a:pt x="1742" y="160"/>
                  <a:pt x="1738" y="161"/>
                  <a:pt x="1740" y="159"/>
                </a:cubicBezTo>
                <a:cubicBezTo>
                  <a:pt x="1735" y="157"/>
                  <a:pt x="1732" y="165"/>
                  <a:pt x="1728" y="161"/>
                </a:cubicBezTo>
                <a:cubicBezTo>
                  <a:pt x="1725" y="160"/>
                  <a:pt x="1728" y="163"/>
                  <a:pt x="1725" y="163"/>
                </a:cubicBezTo>
                <a:cubicBezTo>
                  <a:pt x="1722" y="161"/>
                  <a:pt x="1728" y="161"/>
                  <a:pt x="1726" y="159"/>
                </a:cubicBezTo>
                <a:cubicBezTo>
                  <a:pt x="1722" y="159"/>
                  <a:pt x="1718" y="157"/>
                  <a:pt x="1716" y="160"/>
                </a:cubicBezTo>
                <a:cubicBezTo>
                  <a:pt x="1715" y="160"/>
                  <a:pt x="1716" y="159"/>
                  <a:pt x="1716" y="159"/>
                </a:cubicBezTo>
                <a:cubicBezTo>
                  <a:pt x="1716" y="158"/>
                  <a:pt x="1716" y="158"/>
                  <a:pt x="1715" y="158"/>
                </a:cubicBezTo>
                <a:cubicBezTo>
                  <a:pt x="1715" y="157"/>
                  <a:pt x="1716" y="156"/>
                  <a:pt x="1718" y="156"/>
                </a:cubicBezTo>
                <a:cubicBezTo>
                  <a:pt x="1711" y="156"/>
                  <a:pt x="1702" y="154"/>
                  <a:pt x="1697" y="156"/>
                </a:cubicBezTo>
                <a:cubicBezTo>
                  <a:pt x="1697" y="154"/>
                  <a:pt x="1691" y="156"/>
                  <a:pt x="1693" y="154"/>
                </a:cubicBezTo>
                <a:cubicBezTo>
                  <a:pt x="1691" y="156"/>
                  <a:pt x="1687" y="153"/>
                  <a:pt x="1687" y="155"/>
                </a:cubicBezTo>
                <a:cubicBezTo>
                  <a:pt x="1681" y="153"/>
                  <a:pt x="1671" y="154"/>
                  <a:pt x="1667" y="156"/>
                </a:cubicBezTo>
                <a:cubicBezTo>
                  <a:pt x="1666" y="156"/>
                  <a:pt x="1665" y="155"/>
                  <a:pt x="1665" y="154"/>
                </a:cubicBezTo>
                <a:cubicBezTo>
                  <a:pt x="1661" y="154"/>
                  <a:pt x="1665" y="156"/>
                  <a:pt x="1660" y="157"/>
                </a:cubicBezTo>
                <a:cubicBezTo>
                  <a:pt x="1660" y="155"/>
                  <a:pt x="1659" y="156"/>
                  <a:pt x="1660" y="155"/>
                </a:cubicBezTo>
                <a:cubicBezTo>
                  <a:pt x="1654" y="155"/>
                  <a:pt x="1653" y="155"/>
                  <a:pt x="1646" y="155"/>
                </a:cubicBezTo>
                <a:cubicBezTo>
                  <a:pt x="1646" y="155"/>
                  <a:pt x="1647" y="154"/>
                  <a:pt x="1647" y="154"/>
                </a:cubicBezTo>
                <a:cubicBezTo>
                  <a:pt x="1644" y="154"/>
                  <a:pt x="1644" y="154"/>
                  <a:pt x="1644" y="155"/>
                </a:cubicBezTo>
                <a:cubicBezTo>
                  <a:pt x="1641" y="155"/>
                  <a:pt x="1644" y="154"/>
                  <a:pt x="1642" y="153"/>
                </a:cubicBezTo>
                <a:cubicBezTo>
                  <a:pt x="1641" y="153"/>
                  <a:pt x="1642" y="154"/>
                  <a:pt x="1642" y="155"/>
                </a:cubicBezTo>
                <a:cubicBezTo>
                  <a:pt x="1641" y="154"/>
                  <a:pt x="1640" y="154"/>
                  <a:pt x="1640" y="155"/>
                </a:cubicBezTo>
                <a:cubicBezTo>
                  <a:pt x="1638" y="155"/>
                  <a:pt x="1636" y="153"/>
                  <a:pt x="1637" y="155"/>
                </a:cubicBezTo>
                <a:cubicBezTo>
                  <a:pt x="1635" y="156"/>
                  <a:pt x="1636" y="154"/>
                  <a:pt x="1634" y="154"/>
                </a:cubicBezTo>
                <a:cubicBezTo>
                  <a:pt x="1634" y="153"/>
                  <a:pt x="1636" y="154"/>
                  <a:pt x="1636" y="153"/>
                </a:cubicBezTo>
                <a:cubicBezTo>
                  <a:pt x="1636" y="152"/>
                  <a:pt x="1633" y="153"/>
                  <a:pt x="1632" y="154"/>
                </a:cubicBezTo>
                <a:cubicBezTo>
                  <a:pt x="1621" y="151"/>
                  <a:pt x="1610" y="160"/>
                  <a:pt x="1603" y="154"/>
                </a:cubicBezTo>
                <a:cubicBezTo>
                  <a:pt x="1608" y="153"/>
                  <a:pt x="1610" y="154"/>
                  <a:pt x="1613" y="153"/>
                </a:cubicBezTo>
                <a:cubicBezTo>
                  <a:pt x="1612" y="153"/>
                  <a:pt x="1608" y="152"/>
                  <a:pt x="1608" y="153"/>
                </a:cubicBezTo>
                <a:cubicBezTo>
                  <a:pt x="1605" y="153"/>
                  <a:pt x="1607" y="152"/>
                  <a:pt x="1607" y="151"/>
                </a:cubicBezTo>
                <a:cubicBezTo>
                  <a:pt x="1603" y="153"/>
                  <a:pt x="1602" y="150"/>
                  <a:pt x="1597" y="153"/>
                </a:cubicBezTo>
                <a:cubicBezTo>
                  <a:pt x="1597" y="151"/>
                  <a:pt x="1592" y="151"/>
                  <a:pt x="1595" y="150"/>
                </a:cubicBezTo>
                <a:cubicBezTo>
                  <a:pt x="1593" y="150"/>
                  <a:pt x="1592" y="151"/>
                  <a:pt x="1590" y="150"/>
                </a:cubicBezTo>
                <a:cubicBezTo>
                  <a:pt x="1592" y="153"/>
                  <a:pt x="1587" y="152"/>
                  <a:pt x="1586" y="153"/>
                </a:cubicBezTo>
                <a:cubicBezTo>
                  <a:pt x="1586" y="153"/>
                  <a:pt x="1589" y="153"/>
                  <a:pt x="1588" y="155"/>
                </a:cubicBezTo>
                <a:cubicBezTo>
                  <a:pt x="1586" y="154"/>
                  <a:pt x="1586" y="155"/>
                  <a:pt x="1587" y="156"/>
                </a:cubicBezTo>
                <a:cubicBezTo>
                  <a:pt x="1582" y="157"/>
                  <a:pt x="1582" y="157"/>
                  <a:pt x="1582" y="157"/>
                </a:cubicBezTo>
                <a:cubicBezTo>
                  <a:pt x="1581" y="154"/>
                  <a:pt x="1582" y="154"/>
                  <a:pt x="1580" y="152"/>
                </a:cubicBezTo>
                <a:cubicBezTo>
                  <a:pt x="1582" y="151"/>
                  <a:pt x="1585" y="153"/>
                  <a:pt x="1586" y="151"/>
                </a:cubicBezTo>
                <a:cubicBezTo>
                  <a:pt x="1584" y="150"/>
                  <a:pt x="1581" y="151"/>
                  <a:pt x="1579" y="151"/>
                </a:cubicBezTo>
                <a:cubicBezTo>
                  <a:pt x="1578" y="152"/>
                  <a:pt x="1574" y="153"/>
                  <a:pt x="1569" y="153"/>
                </a:cubicBezTo>
                <a:cubicBezTo>
                  <a:pt x="1568" y="152"/>
                  <a:pt x="1570" y="152"/>
                  <a:pt x="1571" y="152"/>
                </a:cubicBezTo>
                <a:cubicBezTo>
                  <a:pt x="1569" y="150"/>
                  <a:pt x="1564" y="153"/>
                  <a:pt x="1560" y="152"/>
                </a:cubicBezTo>
                <a:cubicBezTo>
                  <a:pt x="1565" y="154"/>
                  <a:pt x="1553" y="152"/>
                  <a:pt x="1553" y="154"/>
                </a:cubicBezTo>
                <a:cubicBezTo>
                  <a:pt x="1551" y="154"/>
                  <a:pt x="1550" y="153"/>
                  <a:pt x="1547" y="153"/>
                </a:cubicBezTo>
                <a:cubicBezTo>
                  <a:pt x="1546" y="153"/>
                  <a:pt x="1547" y="154"/>
                  <a:pt x="1547" y="154"/>
                </a:cubicBezTo>
                <a:cubicBezTo>
                  <a:pt x="1547" y="154"/>
                  <a:pt x="1543" y="153"/>
                  <a:pt x="1544" y="151"/>
                </a:cubicBezTo>
                <a:cubicBezTo>
                  <a:pt x="1554" y="152"/>
                  <a:pt x="1572" y="149"/>
                  <a:pt x="1583" y="149"/>
                </a:cubicBezTo>
                <a:cubicBezTo>
                  <a:pt x="1584" y="149"/>
                  <a:pt x="1583" y="148"/>
                  <a:pt x="1584" y="148"/>
                </a:cubicBezTo>
                <a:cubicBezTo>
                  <a:pt x="1584" y="147"/>
                  <a:pt x="1583" y="149"/>
                  <a:pt x="1581" y="149"/>
                </a:cubicBezTo>
                <a:cubicBezTo>
                  <a:pt x="1581" y="148"/>
                  <a:pt x="1582" y="147"/>
                  <a:pt x="1583" y="147"/>
                </a:cubicBezTo>
                <a:cubicBezTo>
                  <a:pt x="1580" y="147"/>
                  <a:pt x="1576" y="147"/>
                  <a:pt x="1574" y="149"/>
                </a:cubicBezTo>
                <a:cubicBezTo>
                  <a:pt x="1572" y="148"/>
                  <a:pt x="1572" y="148"/>
                  <a:pt x="1573" y="147"/>
                </a:cubicBezTo>
                <a:cubicBezTo>
                  <a:pt x="1573" y="148"/>
                  <a:pt x="1569" y="148"/>
                  <a:pt x="1569" y="149"/>
                </a:cubicBezTo>
                <a:cubicBezTo>
                  <a:pt x="1568" y="148"/>
                  <a:pt x="1569" y="148"/>
                  <a:pt x="1569" y="147"/>
                </a:cubicBezTo>
                <a:cubicBezTo>
                  <a:pt x="1566" y="147"/>
                  <a:pt x="1564" y="150"/>
                  <a:pt x="1563" y="148"/>
                </a:cubicBezTo>
                <a:cubicBezTo>
                  <a:pt x="1560" y="148"/>
                  <a:pt x="1561" y="150"/>
                  <a:pt x="1557" y="150"/>
                </a:cubicBezTo>
                <a:cubicBezTo>
                  <a:pt x="1556" y="149"/>
                  <a:pt x="1554" y="149"/>
                  <a:pt x="1551" y="149"/>
                </a:cubicBezTo>
                <a:cubicBezTo>
                  <a:pt x="1551" y="148"/>
                  <a:pt x="1550" y="147"/>
                  <a:pt x="1549" y="147"/>
                </a:cubicBezTo>
                <a:cubicBezTo>
                  <a:pt x="1547" y="148"/>
                  <a:pt x="1544" y="146"/>
                  <a:pt x="1542" y="148"/>
                </a:cubicBezTo>
                <a:cubicBezTo>
                  <a:pt x="1541" y="148"/>
                  <a:pt x="1540" y="146"/>
                  <a:pt x="1539" y="148"/>
                </a:cubicBezTo>
                <a:cubicBezTo>
                  <a:pt x="1538" y="148"/>
                  <a:pt x="1540" y="147"/>
                  <a:pt x="1538" y="146"/>
                </a:cubicBezTo>
                <a:cubicBezTo>
                  <a:pt x="1535" y="146"/>
                  <a:pt x="1534" y="147"/>
                  <a:pt x="1532" y="147"/>
                </a:cubicBezTo>
                <a:cubicBezTo>
                  <a:pt x="1536" y="147"/>
                  <a:pt x="1537" y="149"/>
                  <a:pt x="1541" y="149"/>
                </a:cubicBezTo>
                <a:cubicBezTo>
                  <a:pt x="1541" y="150"/>
                  <a:pt x="1536" y="150"/>
                  <a:pt x="1538" y="149"/>
                </a:cubicBezTo>
                <a:cubicBezTo>
                  <a:pt x="1537" y="150"/>
                  <a:pt x="1531" y="148"/>
                  <a:pt x="1531" y="150"/>
                </a:cubicBezTo>
                <a:cubicBezTo>
                  <a:pt x="1529" y="150"/>
                  <a:pt x="1529" y="149"/>
                  <a:pt x="1527" y="150"/>
                </a:cubicBezTo>
                <a:cubicBezTo>
                  <a:pt x="1528" y="149"/>
                  <a:pt x="1529" y="149"/>
                  <a:pt x="1528" y="147"/>
                </a:cubicBezTo>
                <a:cubicBezTo>
                  <a:pt x="1527" y="148"/>
                  <a:pt x="1526" y="148"/>
                  <a:pt x="1528" y="148"/>
                </a:cubicBezTo>
                <a:cubicBezTo>
                  <a:pt x="1527" y="149"/>
                  <a:pt x="1522" y="148"/>
                  <a:pt x="1520" y="149"/>
                </a:cubicBezTo>
                <a:cubicBezTo>
                  <a:pt x="1520" y="150"/>
                  <a:pt x="1522" y="150"/>
                  <a:pt x="1523" y="150"/>
                </a:cubicBezTo>
                <a:cubicBezTo>
                  <a:pt x="1524" y="156"/>
                  <a:pt x="1537" y="151"/>
                  <a:pt x="1539" y="154"/>
                </a:cubicBezTo>
                <a:cubicBezTo>
                  <a:pt x="1528" y="155"/>
                  <a:pt x="1519" y="155"/>
                  <a:pt x="1509" y="156"/>
                </a:cubicBezTo>
                <a:cubicBezTo>
                  <a:pt x="1509" y="155"/>
                  <a:pt x="1509" y="155"/>
                  <a:pt x="1509" y="155"/>
                </a:cubicBezTo>
                <a:cubicBezTo>
                  <a:pt x="1508" y="156"/>
                  <a:pt x="1507" y="157"/>
                  <a:pt x="1503" y="157"/>
                </a:cubicBezTo>
                <a:cubicBezTo>
                  <a:pt x="1504" y="155"/>
                  <a:pt x="1503" y="154"/>
                  <a:pt x="1500" y="154"/>
                </a:cubicBezTo>
                <a:cubicBezTo>
                  <a:pt x="1500" y="155"/>
                  <a:pt x="1501" y="156"/>
                  <a:pt x="1502" y="156"/>
                </a:cubicBezTo>
                <a:cubicBezTo>
                  <a:pt x="1501" y="157"/>
                  <a:pt x="1499" y="157"/>
                  <a:pt x="1498" y="158"/>
                </a:cubicBezTo>
                <a:cubicBezTo>
                  <a:pt x="1498" y="156"/>
                  <a:pt x="1498" y="156"/>
                  <a:pt x="1497" y="155"/>
                </a:cubicBezTo>
                <a:cubicBezTo>
                  <a:pt x="1496" y="156"/>
                  <a:pt x="1495" y="156"/>
                  <a:pt x="1493" y="155"/>
                </a:cubicBezTo>
                <a:cubicBezTo>
                  <a:pt x="1492" y="156"/>
                  <a:pt x="1493" y="157"/>
                  <a:pt x="1492" y="158"/>
                </a:cubicBezTo>
                <a:cubicBezTo>
                  <a:pt x="1491" y="157"/>
                  <a:pt x="1491" y="156"/>
                  <a:pt x="1490" y="155"/>
                </a:cubicBezTo>
                <a:cubicBezTo>
                  <a:pt x="1488" y="155"/>
                  <a:pt x="1486" y="156"/>
                  <a:pt x="1486" y="157"/>
                </a:cubicBezTo>
                <a:cubicBezTo>
                  <a:pt x="1486" y="157"/>
                  <a:pt x="1489" y="156"/>
                  <a:pt x="1489" y="158"/>
                </a:cubicBezTo>
                <a:cubicBezTo>
                  <a:pt x="1484" y="158"/>
                  <a:pt x="1483" y="158"/>
                  <a:pt x="1479" y="158"/>
                </a:cubicBezTo>
                <a:cubicBezTo>
                  <a:pt x="1480" y="157"/>
                  <a:pt x="1480" y="157"/>
                  <a:pt x="1482" y="157"/>
                </a:cubicBezTo>
                <a:cubicBezTo>
                  <a:pt x="1482" y="156"/>
                  <a:pt x="1480" y="156"/>
                  <a:pt x="1480" y="155"/>
                </a:cubicBezTo>
                <a:cubicBezTo>
                  <a:pt x="1479" y="155"/>
                  <a:pt x="1479" y="156"/>
                  <a:pt x="1479" y="156"/>
                </a:cubicBezTo>
                <a:cubicBezTo>
                  <a:pt x="1477" y="156"/>
                  <a:pt x="1477" y="155"/>
                  <a:pt x="1476" y="154"/>
                </a:cubicBezTo>
                <a:cubicBezTo>
                  <a:pt x="1480" y="156"/>
                  <a:pt x="1484" y="152"/>
                  <a:pt x="1487" y="154"/>
                </a:cubicBezTo>
                <a:cubicBezTo>
                  <a:pt x="1488" y="154"/>
                  <a:pt x="1487" y="152"/>
                  <a:pt x="1487" y="151"/>
                </a:cubicBezTo>
                <a:cubicBezTo>
                  <a:pt x="1483" y="151"/>
                  <a:pt x="1481" y="153"/>
                  <a:pt x="1479" y="151"/>
                </a:cubicBezTo>
                <a:cubicBezTo>
                  <a:pt x="1478" y="152"/>
                  <a:pt x="1478" y="152"/>
                  <a:pt x="1478" y="153"/>
                </a:cubicBezTo>
                <a:cubicBezTo>
                  <a:pt x="1474" y="154"/>
                  <a:pt x="1471" y="151"/>
                  <a:pt x="1470" y="154"/>
                </a:cubicBezTo>
                <a:cubicBezTo>
                  <a:pt x="1468" y="153"/>
                  <a:pt x="1463" y="153"/>
                  <a:pt x="1459" y="154"/>
                </a:cubicBezTo>
                <a:cubicBezTo>
                  <a:pt x="1458" y="153"/>
                  <a:pt x="1459" y="153"/>
                  <a:pt x="1459" y="153"/>
                </a:cubicBezTo>
                <a:cubicBezTo>
                  <a:pt x="1458" y="153"/>
                  <a:pt x="1456" y="153"/>
                  <a:pt x="1455" y="154"/>
                </a:cubicBezTo>
                <a:cubicBezTo>
                  <a:pt x="1453" y="154"/>
                  <a:pt x="1456" y="153"/>
                  <a:pt x="1454" y="153"/>
                </a:cubicBezTo>
                <a:cubicBezTo>
                  <a:pt x="1451" y="156"/>
                  <a:pt x="1444" y="155"/>
                  <a:pt x="1436" y="156"/>
                </a:cubicBezTo>
                <a:cubicBezTo>
                  <a:pt x="1436" y="155"/>
                  <a:pt x="1436" y="155"/>
                  <a:pt x="1436" y="155"/>
                </a:cubicBezTo>
                <a:cubicBezTo>
                  <a:pt x="1435" y="156"/>
                  <a:pt x="1431" y="154"/>
                  <a:pt x="1432" y="156"/>
                </a:cubicBezTo>
                <a:cubicBezTo>
                  <a:pt x="1431" y="155"/>
                  <a:pt x="1427" y="156"/>
                  <a:pt x="1429" y="154"/>
                </a:cubicBezTo>
                <a:cubicBezTo>
                  <a:pt x="1417" y="156"/>
                  <a:pt x="1412" y="158"/>
                  <a:pt x="1405" y="157"/>
                </a:cubicBezTo>
                <a:cubicBezTo>
                  <a:pt x="1405" y="158"/>
                  <a:pt x="1403" y="160"/>
                  <a:pt x="1405" y="159"/>
                </a:cubicBezTo>
                <a:cubicBezTo>
                  <a:pt x="1404" y="161"/>
                  <a:pt x="1398" y="161"/>
                  <a:pt x="1397" y="160"/>
                </a:cubicBezTo>
                <a:cubicBezTo>
                  <a:pt x="1395" y="160"/>
                  <a:pt x="1398" y="160"/>
                  <a:pt x="1397" y="162"/>
                </a:cubicBezTo>
                <a:cubicBezTo>
                  <a:pt x="1387" y="160"/>
                  <a:pt x="1377" y="160"/>
                  <a:pt x="1368" y="161"/>
                </a:cubicBezTo>
                <a:cubicBezTo>
                  <a:pt x="1365" y="161"/>
                  <a:pt x="1368" y="160"/>
                  <a:pt x="1367" y="159"/>
                </a:cubicBezTo>
                <a:cubicBezTo>
                  <a:pt x="1362" y="160"/>
                  <a:pt x="1364" y="161"/>
                  <a:pt x="1358" y="162"/>
                </a:cubicBezTo>
                <a:cubicBezTo>
                  <a:pt x="1359" y="158"/>
                  <a:pt x="1371" y="160"/>
                  <a:pt x="1371" y="157"/>
                </a:cubicBezTo>
                <a:cubicBezTo>
                  <a:pt x="1375" y="157"/>
                  <a:pt x="1376" y="158"/>
                  <a:pt x="1379" y="157"/>
                </a:cubicBezTo>
                <a:cubicBezTo>
                  <a:pt x="1380" y="157"/>
                  <a:pt x="1380" y="156"/>
                  <a:pt x="1380" y="156"/>
                </a:cubicBezTo>
                <a:cubicBezTo>
                  <a:pt x="1401" y="154"/>
                  <a:pt x="1411" y="155"/>
                  <a:pt x="1431" y="152"/>
                </a:cubicBezTo>
                <a:cubicBezTo>
                  <a:pt x="1432" y="153"/>
                  <a:pt x="1434" y="154"/>
                  <a:pt x="1436" y="154"/>
                </a:cubicBezTo>
                <a:cubicBezTo>
                  <a:pt x="1438" y="154"/>
                  <a:pt x="1434" y="153"/>
                  <a:pt x="1436" y="152"/>
                </a:cubicBezTo>
                <a:cubicBezTo>
                  <a:pt x="1439" y="153"/>
                  <a:pt x="1437" y="154"/>
                  <a:pt x="1438" y="155"/>
                </a:cubicBezTo>
                <a:cubicBezTo>
                  <a:pt x="1440" y="153"/>
                  <a:pt x="1443" y="153"/>
                  <a:pt x="1443" y="151"/>
                </a:cubicBezTo>
                <a:cubicBezTo>
                  <a:pt x="1446" y="152"/>
                  <a:pt x="1444" y="152"/>
                  <a:pt x="1443" y="153"/>
                </a:cubicBezTo>
                <a:cubicBezTo>
                  <a:pt x="1443" y="154"/>
                  <a:pt x="1448" y="152"/>
                  <a:pt x="1448" y="153"/>
                </a:cubicBezTo>
                <a:cubicBezTo>
                  <a:pt x="1449" y="153"/>
                  <a:pt x="1449" y="152"/>
                  <a:pt x="1449" y="152"/>
                </a:cubicBezTo>
                <a:cubicBezTo>
                  <a:pt x="1453" y="152"/>
                  <a:pt x="1454" y="152"/>
                  <a:pt x="1457" y="153"/>
                </a:cubicBezTo>
                <a:cubicBezTo>
                  <a:pt x="1458" y="153"/>
                  <a:pt x="1457" y="152"/>
                  <a:pt x="1458" y="152"/>
                </a:cubicBezTo>
                <a:cubicBezTo>
                  <a:pt x="1458" y="151"/>
                  <a:pt x="1456" y="152"/>
                  <a:pt x="1455" y="151"/>
                </a:cubicBezTo>
                <a:cubicBezTo>
                  <a:pt x="1457" y="149"/>
                  <a:pt x="1459" y="151"/>
                  <a:pt x="1462" y="150"/>
                </a:cubicBezTo>
                <a:cubicBezTo>
                  <a:pt x="1461" y="150"/>
                  <a:pt x="1460" y="151"/>
                  <a:pt x="1459" y="151"/>
                </a:cubicBezTo>
                <a:cubicBezTo>
                  <a:pt x="1464" y="153"/>
                  <a:pt x="1466" y="149"/>
                  <a:pt x="1471" y="149"/>
                </a:cubicBezTo>
                <a:cubicBezTo>
                  <a:pt x="1471" y="148"/>
                  <a:pt x="1469" y="149"/>
                  <a:pt x="1469" y="147"/>
                </a:cubicBezTo>
                <a:cubicBezTo>
                  <a:pt x="1470" y="148"/>
                  <a:pt x="1471" y="148"/>
                  <a:pt x="1472" y="147"/>
                </a:cubicBezTo>
                <a:cubicBezTo>
                  <a:pt x="1474" y="147"/>
                  <a:pt x="1472" y="149"/>
                  <a:pt x="1472" y="149"/>
                </a:cubicBezTo>
                <a:cubicBezTo>
                  <a:pt x="1476" y="149"/>
                  <a:pt x="1476" y="149"/>
                  <a:pt x="1476" y="149"/>
                </a:cubicBezTo>
                <a:cubicBezTo>
                  <a:pt x="1474" y="148"/>
                  <a:pt x="1473" y="147"/>
                  <a:pt x="1476" y="146"/>
                </a:cubicBezTo>
                <a:cubicBezTo>
                  <a:pt x="1475" y="146"/>
                  <a:pt x="1474" y="146"/>
                  <a:pt x="1474" y="145"/>
                </a:cubicBezTo>
                <a:cubicBezTo>
                  <a:pt x="1470" y="147"/>
                  <a:pt x="1463" y="145"/>
                  <a:pt x="1460" y="145"/>
                </a:cubicBezTo>
                <a:cubicBezTo>
                  <a:pt x="1461" y="146"/>
                  <a:pt x="1462" y="146"/>
                  <a:pt x="1463" y="146"/>
                </a:cubicBezTo>
                <a:cubicBezTo>
                  <a:pt x="1463" y="147"/>
                  <a:pt x="1461" y="147"/>
                  <a:pt x="1460" y="147"/>
                </a:cubicBezTo>
                <a:cubicBezTo>
                  <a:pt x="1460" y="148"/>
                  <a:pt x="1462" y="147"/>
                  <a:pt x="1461" y="149"/>
                </a:cubicBezTo>
                <a:cubicBezTo>
                  <a:pt x="1457" y="150"/>
                  <a:pt x="1458" y="148"/>
                  <a:pt x="1454" y="149"/>
                </a:cubicBezTo>
                <a:cubicBezTo>
                  <a:pt x="1455" y="147"/>
                  <a:pt x="1454" y="147"/>
                  <a:pt x="1453" y="146"/>
                </a:cubicBezTo>
                <a:cubicBezTo>
                  <a:pt x="1450" y="147"/>
                  <a:pt x="1452" y="149"/>
                  <a:pt x="1448" y="149"/>
                </a:cubicBezTo>
                <a:cubicBezTo>
                  <a:pt x="1447" y="148"/>
                  <a:pt x="1450" y="148"/>
                  <a:pt x="1449" y="147"/>
                </a:cubicBezTo>
                <a:cubicBezTo>
                  <a:pt x="1446" y="147"/>
                  <a:pt x="1447" y="149"/>
                  <a:pt x="1447" y="150"/>
                </a:cubicBezTo>
                <a:cubicBezTo>
                  <a:pt x="1445" y="148"/>
                  <a:pt x="1439" y="152"/>
                  <a:pt x="1439" y="148"/>
                </a:cubicBezTo>
                <a:cubicBezTo>
                  <a:pt x="1441" y="147"/>
                  <a:pt x="1442" y="149"/>
                  <a:pt x="1444" y="149"/>
                </a:cubicBezTo>
                <a:cubicBezTo>
                  <a:pt x="1445" y="148"/>
                  <a:pt x="1447" y="148"/>
                  <a:pt x="1446" y="147"/>
                </a:cubicBezTo>
                <a:cubicBezTo>
                  <a:pt x="1445" y="146"/>
                  <a:pt x="1444" y="146"/>
                  <a:pt x="1443" y="145"/>
                </a:cubicBezTo>
                <a:cubicBezTo>
                  <a:pt x="1441" y="146"/>
                  <a:pt x="1441" y="147"/>
                  <a:pt x="1439" y="147"/>
                </a:cubicBezTo>
                <a:cubicBezTo>
                  <a:pt x="1437" y="147"/>
                  <a:pt x="1438" y="146"/>
                  <a:pt x="1438" y="145"/>
                </a:cubicBezTo>
                <a:cubicBezTo>
                  <a:pt x="1435" y="145"/>
                  <a:pt x="1428" y="144"/>
                  <a:pt x="1422" y="144"/>
                </a:cubicBezTo>
                <a:cubicBezTo>
                  <a:pt x="1423" y="143"/>
                  <a:pt x="1424" y="142"/>
                  <a:pt x="1427" y="142"/>
                </a:cubicBezTo>
                <a:cubicBezTo>
                  <a:pt x="1427" y="143"/>
                  <a:pt x="1427" y="143"/>
                  <a:pt x="1427" y="143"/>
                </a:cubicBezTo>
                <a:cubicBezTo>
                  <a:pt x="1428" y="142"/>
                  <a:pt x="1431" y="141"/>
                  <a:pt x="1430" y="143"/>
                </a:cubicBezTo>
                <a:cubicBezTo>
                  <a:pt x="1439" y="143"/>
                  <a:pt x="1446" y="139"/>
                  <a:pt x="1457" y="140"/>
                </a:cubicBezTo>
                <a:cubicBezTo>
                  <a:pt x="1457" y="141"/>
                  <a:pt x="1454" y="141"/>
                  <a:pt x="1453" y="140"/>
                </a:cubicBezTo>
                <a:cubicBezTo>
                  <a:pt x="1453" y="142"/>
                  <a:pt x="1455" y="141"/>
                  <a:pt x="1456" y="142"/>
                </a:cubicBezTo>
                <a:cubicBezTo>
                  <a:pt x="1456" y="139"/>
                  <a:pt x="1466" y="139"/>
                  <a:pt x="1471" y="138"/>
                </a:cubicBezTo>
                <a:cubicBezTo>
                  <a:pt x="1471" y="139"/>
                  <a:pt x="1470" y="139"/>
                  <a:pt x="1469" y="139"/>
                </a:cubicBezTo>
                <a:cubicBezTo>
                  <a:pt x="1472" y="140"/>
                  <a:pt x="1474" y="138"/>
                  <a:pt x="1476" y="138"/>
                </a:cubicBezTo>
                <a:cubicBezTo>
                  <a:pt x="1477" y="138"/>
                  <a:pt x="1478" y="139"/>
                  <a:pt x="1478" y="140"/>
                </a:cubicBezTo>
                <a:cubicBezTo>
                  <a:pt x="1485" y="139"/>
                  <a:pt x="1490" y="138"/>
                  <a:pt x="1498" y="138"/>
                </a:cubicBezTo>
                <a:cubicBezTo>
                  <a:pt x="1492" y="142"/>
                  <a:pt x="1482" y="141"/>
                  <a:pt x="1477" y="140"/>
                </a:cubicBezTo>
                <a:cubicBezTo>
                  <a:pt x="1478" y="144"/>
                  <a:pt x="1466" y="142"/>
                  <a:pt x="1464" y="143"/>
                </a:cubicBezTo>
                <a:cubicBezTo>
                  <a:pt x="1470" y="144"/>
                  <a:pt x="1475" y="144"/>
                  <a:pt x="1481" y="143"/>
                </a:cubicBezTo>
                <a:cubicBezTo>
                  <a:pt x="1481" y="145"/>
                  <a:pt x="1481" y="146"/>
                  <a:pt x="1483" y="146"/>
                </a:cubicBezTo>
                <a:cubicBezTo>
                  <a:pt x="1483" y="149"/>
                  <a:pt x="1478" y="146"/>
                  <a:pt x="1478" y="148"/>
                </a:cubicBezTo>
                <a:cubicBezTo>
                  <a:pt x="1478" y="148"/>
                  <a:pt x="1480" y="148"/>
                  <a:pt x="1483" y="148"/>
                </a:cubicBezTo>
                <a:cubicBezTo>
                  <a:pt x="1484" y="148"/>
                  <a:pt x="1484" y="147"/>
                  <a:pt x="1485" y="146"/>
                </a:cubicBezTo>
                <a:cubicBezTo>
                  <a:pt x="1488" y="146"/>
                  <a:pt x="1491" y="146"/>
                  <a:pt x="1493" y="145"/>
                </a:cubicBezTo>
                <a:cubicBezTo>
                  <a:pt x="1494" y="146"/>
                  <a:pt x="1493" y="146"/>
                  <a:pt x="1493" y="146"/>
                </a:cubicBezTo>
                <a:cubicBezTo>
                  <a:pt x="1490" y="147"/>
                  <a:pt x="1495" y="147"/>
                  <a:pt x="1493" y="148"/>
                </a:cubicBezTo>
                <a:cubicBezTo>
                  <a:pt x="1496" y="148"/>
                  <a:pt x="1496" y="148"/>
                  <a:pt x="1496" y="148"/>
                </a:cubicBezTo>
                <a:cubicBezTo>
                  <a:pt x="1496" y="147"/>
                  <a:pt x="1496" y="146"/>
                  <a:pt x="1495" y="146"/>
                </a:cubicBezTo>
                <a:cubicBezTo>
                  <a:pt x="1496" y="144"/>
                  <a:pt x="1502" y="143"/>
                  <a:pt x="1503" y="145"/>
                </a:cubicBezTo>
                <a:cubicBezTo>
                  <a:pt x="1505" y="145"/>
                  <a:pt x="1506" y="144"/>
                  <a:pt x="1507" y="143"/>
                </a:cubicBezTo>
                <a:cubicBezTo>
                  <a:pt x="1506" y="142"/>
                  <a:pt x="1505" y="143"/>
                  <a:pt x="1505" y="142"/>
                </a:cubicBezTo>
                <a:cubicBezTo>
                  <a:pt x="1507" y="140"/>
                  <a:pt x="1510" y="141"/>
                  <a:pt x="1509" y="143"/>
                </a:cubicBezTo>
                <a:cubicBezTo>
                  <a:pt x="1523" y="144"/>
                  <a:pt x="1532" y="140"/>
                  <a:pt x="1545" y="141"/>
                </a:cubicBezTo>
                <a:cubicBezTo>
                  <a:pt x="1544" y="143"/>
                  <a:pt x="1542" y="141"/>
                  <a:pt x="1540" y="142"/>
                </a:cubicBezTo>
                <a:cubicBezTo>
                  <a:pt x="1541" y="146"/>
                  <a:pt x="1546" y="140"/>
                  <a:pt x="1547" y="142"/>
                </a:cubicBezTo>
                <a:cubicBezTo>
                  <a:pt x="1550" y="142"/>
                  <a:pt x="1547" y="141"/>
                  <a:pt x="1547" y="141"/>
                </a:cubicBezTo>
                <a:cubicBezTo>
                  <a:pt x="1551" y="139"/>
                  <a:pt x="1552" y="141"/>
                  <a:pt x="1555" y="140"/>
                </a:cubicBezTo>
                <a:cubicBezTo>
                  <a:pt x="1556" y="142"/>
                  <a:pt x="1552" y="142"/>
                  <a:pt x="1550" y="142"/>
                </a:cubicBezTo>
                <a:cubicBezTo>
                  <a:pt x="1551" y="145"/>
                  <a:pt x="1561" y="142"/>
                  <a:pt x="1556" y="142"/>
                </a:cubicBezTo>
                <a:cubicBezTo>
                  <a:pt x="1561" y="141"/>
                  <a:pt x="1567" y="142"/>
                  <a:pt x="1572" y="140"/>
                </a:cubicBezTo>
                <a:cubicBezTo>
                  <a:pt x="1573" y="140"/>
                  <a:pt x="1574" y="141"/>
                  <a:pt x="1574" y="141"/>
                </a:cubicBezTo>
                <a:cubicBezTo>
                  <a:pt x="1576" y="142"/>
                  <a:pt x="1576" y="140"/>
                  <a:pt x="1578" y="141"/>
                </a:cubicBezTo>
                <a:cubicBezTo>
                  <a:pt x="1580" y="140"/>
                  <a:pt x="1577" y="140"/>
                  <a:pt x="1579" y="139"/>
                </a:cubicBezTo>
                <a:cubicBezTo>
                  <a:pt x="1577" y="139"/>
                  <a:pt x="1575" y="139"/>
                  <a:pt x="1575" y="140"/>
                </a:cubicBezTo>
                <a:cubicBezTo>
                  <a:pt x="1572" y="139"/>
                  <a:pt x="1581" y="137"/>
                  <a:pt x="1576" y="137"/>
                </a:cubicBezTo>
                <a:cubicBezTo>
                  <a:pt x="1580" y="135"/>
                  <a:pt x="1583" y="138"/>
                  <a:pt x="1586" y="137"/>
                </a:cubicBezTo>
                <a:cubicBezTo>
                  <a:pt x="1586" y="138"/>
                  <a:pt x="1593" y="138"/>
                  <a:pt x="1586" y="139"/>
                </a:cubicBezTo>
                <a:cubicBezTo>
                  <a:pt x="1587" y="139"/>
                  <a:pt x="1588" y="140"/>
                  <a:pt x="1585" y="140"/>
                </a:cubicBezTo>
                <a:cubicBezTo>
                  <a:pt x="1587" y="141"/>
                  <a:pt x="1589" y="140"/>
                  <a:pt x="1591" y="140"/>
                </a:cubicBezTo>
                <a:cubicBezTo>
                  <a:pt x="1592" y="140"/>
                  <a:pt x="1594" y="141"/>
                  <a:pt x="1592" y="142"/>
                </a:cubicBezTo>
                <a:cubicBezTo>
                  <a:pt x="1596" y="141"/>
                  <a:pt x="1600" y="140"/>
                  <a:pt x="1603" y="139"/>
                </a:cubicBezTo>
                <a:cubicBezTo>
                  <a:pt x="1606" y="142"/>
                  <a:pt x="1612" y="139"/>
                  <a:pt x="1613" y="138"/>
                </a:cubicBezTo>
                <a:cubicBezTo>
                  <a:pt x="1622" y="136"/>
                  <a:pt x="1629" y="139"/>
                  <a:pt x="1636" y="136"/>
                </a:cubicBezTo>
                <a:cubicBezTo>
                  <a:pt x="1639" y="135"/>
                  <a:pt x="1645" y="138"/>
                  <a:pt x="1646" y="135"/>
                </a:cubicBezTo>
                <a:cubicBezTo>
                  <a:pt x="1645" y="134"/>
                  <a:pt x="1640" y="136"/>
                  <a:pt x="1643" y="134"/>
                </a:cubicBezTo>
                <a:cubicBezTo>
                  <a:pt x="1641" y="134"/>
                  <a:pt x="1641" y="135"/>
                  <a:pt x="1641" y="135"/>
                </a:cubicBezTo>
                <a:cubicBezTo>
                  <a:pt x="1639" y="134"/>
                  <a:pt x="1637" y="134"/>
                  <a:pt x="1634" y="134"/>
                </a:cubicBezTo>
                <a:cubicBezTo>
                  <a:pt x="1633" y="135"/>
                  <a:pt x="1635" y="135"/>
                  <a:pt x="1634" y="136"/>
                </a:cubicBezTo>
                <a:cubicBezTo>
                  <a:pt x="1632" y="136"/>
                  <a:pt x="1632" y="135"/>
                  <a:pt x="1630" y="135"/>
                </a:cubicBezTo>
                <a:cubicBezTo>
                  <a:pt x="1629" y="136"/>
                  <a:pt x="1630" y="136"/>
                  <a:pt x="1630" y="137"/>
                </a:cubicBezTo>
                <a:cubicBezTo>
                  <a:pt x="1628" y="137"/>
                  <a:pt x="1628" y="137"/>
                  <a:pt x="1627" y="136"/>
                </a:cubicBezTo>
                <a:cubicBezTo>
                  <a:pt x="1631" y="135"/>
                  <a:pt x="1624" y="135"/>
                  <a:pt x="1624" y="137"/>
                </a:cubicBezTo>
                <a:cubicBezTo>
                  <a:pt x="1619" y="136"/>
                  <a:pt x="1613" y="135"/>
                  <a:pt x="1609" y="137"/>
                </a:cubicBezTo>
                <a:cubicBezTo>
                  <a:pt x="1604" y="136"/>
                  <a:pt x="1599" y="136"/>
                  <a:pt x="1591" y="138"/>
                </a:cubicBezTo>
                <a:cubicBezTo>
                  <a:pt x="1591" y="137"/>
                  <a:pt x="1591" y="137"/>
                  <a:pt x="1590" y="137"/>
                </a:cubicBezTo>
                <a:cubicBezTo>
                  <a:pt x="1590" y="136"/>
                  <a:pt x="1591" y="135"/>
                  <a:pt x="1593" y="135"/>
                </a:cubicBezTo>
                <a:cubicBezTo>
                  <a:pt x="1593" y="134"/>
                  <a:pt x="1588" y="136"/>
                  <a:pt x="1589" y="134"/>
                </a:cubicBezTo>
                <a:cubicBezTo>
                  <a:pt x="1589" y="135"/>
                  <a:pt x="1586" y="135"/>
                  <a:pt x="1586" y="136"/>
                </a:cubicBezTo>
                <a:cubicBezTo>
                  <a:pt x="1585" y="136"/>
                  <a:pt x="1584" y="135"/>
                  <a:pt x="1585" y="134"/>
                </a:cubicBezTo>
                <a:cubicBezTo>
                  <a:pt x="1582" y="134"/>
                  <a:pt x="1581" y="135"/>
                  <a:pt x="1579" y="136"/>
                </a:cubicBezTo>
                <a:cubicBezTo>
                  <a:pt x="1577" y="136"/>
                  <a:pt x="1576" y="135"/>
                  <a:pt x="1574" y="134"/>
                </a:cubicBezTo>
                <a:cubicBezTo>
                  <a:pt x="1573" y="135"/>
                  <a:pt x="1572" y="135"/>
                  <a:pt x="1572" y="135"/>
                </a:cubicBezTo>
                <a:cubicBezTo>
                  <a:pt x="1570" y="135"/>
                  <a:pt x="1570" y="135"/>
                  <a:pt x="1570" y="134"/>
                </a:cubicBezTo>
                <a:cubicBezTo>
                  <a:pt x="1566" y="135"/>
                  <a:pt x="1564" y="134"/>
                  <a:pt x="1563" y="136"/>
                </a:cubicBezTo>
                <a:cubicBezTo>
                  <a:pt x="1560" y="136"/>
                  <a:pt x="1561" y="136"/>
                  <a:pt x="1558" y="137"/>
                </a:cubicBezTo>
                <a:cubicBezTo>
                  <a:pt x="1559" y="135"/>
                  <a:pt x="1553" y="135"/>
                  <a:pt x="1558" y="134"/>
                </a:cubicBezTo>
                <a:cubicBezTo>
                  <a:pt x="1558" y="134"/>
                  <a:pt x="1551" y="134"/>
                  <a:pt x="1551" y="135"/>
                </a:cubicBezTo>
                <a:cubicBezTo>
                  <a:pt x="1549" y="134"/>
                  <a:pt x="1550" y="133"/>
                  <a:pt x="1546" y="134"/>
                </a:cubicBezTo>
                <a:cubicBezTo>
                  <a:pt x="1544" y="132"/>
                  <a:pt x="1545" y="132"/>
                  <a:pt x="1541" y="133"/>
                </a:cubicBezTo>
                <a:cubicBezTo>
                  <a:pt x="1542" y="132"/>
                  <a:pt x="1539" y="130"/>
                  <a:pt x="1538" y="129"/>
                </a:cubicBezTo>
                <a:cubicBezTo>
                  <a:pt x="1537" y="129"/>
                  <a:pt x="1538" y="131"/>
                  <a:pt x="1539" y="131"/>
                </a:cubicBezTo>
                <a:cubicBezTo>
                  <a:pt x="1539" y="132"/>
                  <a:pt x="1537" y="131"/>
                  <a:pt x="1537" y="132"/>
                </a:cubicBezTo>
                <a:cubicBezTo>
                  <a:pt x="1535" y="131"/>
                  <a:pt x="1533" y="130"/>
                  <a:pt x="1532" y="128"/>
                </a:cubicBezTo>
                <a:cubicBezTo>
                  <a:pt x="1531" y="128"/>
                  <a:pt x="1530" y="128"/>
                  <a:pt x="1529" y="129"/>
                </a:cubicBezTo>
                <a:cubicBezTo>
                  <a:pt x="1530" y="128"/>
                  <a:pt x="1530" y="128"/>
                  <a:pt x="1529" y="127"/>
                </a:cubicBezTo>
                <a:cubicBezTo>
                  <a:pt x="1533" y="127"/>
                  <a:pt x="1534" y="128"/>
                  <a:pt x="1538" y="127"/>
                </a:cubicBezTo>
                <a:cubicBezTo>
                  <a:pt x="1537" y="129"/>
                  <a:pt x="1546" y="127"/>
                  <a:pt x="1543" y="129"/>
                </a:cubicBezTo>
                <a:cubicBezTo>
                  <a:pt x="1547" y="130"/>
                  <a:pt x="1545" y="127"/>
                  <a:pt x="1547" y="126"/>
                </a:cubicBezTo>
                <a:cubicBezTo>
                  <a:pt x="1552" y="126"/>
                  <a:pt x="1555" y="127"/>
                  <a:pt x="1560" y="126"/>
                </a:cubicBezTo>
                <a:cubicBezTo>
                  <a:pt x="1559" y="125"/>
                  <a:pt x="1557" y="125"/>
                  <a:pt x="1557" y="123"/>
                </a:cubicBezTo>
                <a:cubicBezTo>
                  <a:pt x="1558" y="127"/>
                  <a:pt x="1544" y="123"/>
                  <a:pt x="1542" y="127"/>
                </a:cubicBezTo>
                <a:cubicBezTo>
                  <a:pt x="1539" y="127"/>
                  <a:pt x="1542" y="126"/>
                  <a:pt x="1543" y="125"/>
                </a:cubicBezTo>
                <a:cubicBezTo>
                  <a:pt x="1542" y="125"/>
                  <a:pt x="1541" y="126"/>
                  <a:pt x="1539" y="126"/>
                </a:cubicBezTo>
                <a:cubicBezTo>
                  <a:pt x="1539" y="125"/>
                  <a:pt x="1540" y="125"/>
                  <a:pt x="1541" y="125"/>
                </a:cubicBezTo>
                <a:cubicBezTo>
                  <a:pt x="1541" y="124"/>
                  <a:pt x="1540" y="124"/>
                  <a:pt x="1540" y="123"/>
                </a:cubicBezTo>
                <a:cubicBezTo>
                  <a:pt x="1539" y="123"/>
                  <a:pt x="1538" y="124"/>
                  <a:pt x="1537" y="124"/>
                </a:cubicBezTo>
                <a:cubicBezTo>
                  <a:pt x="1537" y="124"/>
                  <a:pt x="1537" y="125"/>
                  <a:pt x="1539" y="125"/>
                </a:cubicBezTo>
                <a:cubicBezTo>
                  <a:pt x="1539" y="127"/>
                  <a:pt x="1536" y="124"/>
                  <a:pt x="1537" y="126"/>
                </a:cubicBezTo>
                <a:cubicBezTo>
                  <a:pt x="1535" y="125"/>
                  <a:pt x="1533" y="126"/>
                  <a:pt x="1531" y="125"/>
                </a:cubicBezTo>
                <a:cubicBezTo>
                  <a:pt x="1531" y="124"/>
                  <a:pt x="1533" y="124"/>
                  <a:pt x="1534" y="125"/>
                </a:cubicBezTo>
                <a:cubicBezTo>
                  <a:pt x="1534" y="124"/>
                  <a:pt x="1532" y="124"/>
                  <a:pt x="1531" y="123"/>
                </a:cubicBezTo>
                <a:cubicBezTo>
                  <a:pt x="1530" y="123"/>
                  <a:pt x="1530" y="124"/>
                  <a:pt x="1530" y="125"/>
                </a:cubicBezTo>
                <a:cubicBezTo>
                  <a:pt x="1525" y="123"/>
                  <a:pt x="1522" y="126"/>
                  <a:pt x="1516" y="124"/>
                </a:cubicBezTo>
                <a:cubicBezTo>
                  <a:pt x="1520" y="117"/>
                  <a:pt x="1512" y="116"/>
                  <a:pt x="1504" y="118"/>
                </a:cubicBezTo>
                <a:cubicBezTo>
                  <a:pt x="1503" y="118"/>
                  <a:pt x="1503" y="119"/>
                  <a:pt x="1502" y="119"/>
                </a:cubicBezTo>
                <a:cubicBezTo>
                  <a:pt x="1503" y="119"/>
                  <a:pt x="1504" y="119"/>
                  <a:pt x="1507" y="119"/>
                </a:cubicBezTo>
                <a:cubicBezTo>
                  <a:pt x="1509" y="122"/>
                  <a:pt x="1512" y="118"/>
                  <a:pt x="1510" y="123"/>
                </a:cubicBezTo>
                <a:cubicBezTo>
                  <a:pt x="1510" y="121"/>
                  <a:pt x="1506" y="121"/>
                  <a:pt x="1502" y="121"/>
                </a:cubicBezTo>
                <a:cubicBezTo>
                  <a:pt x="1501" y="121"/>
                  <a:pt x="1503" y="121"/>
                  <a:pt x="1502" y="123"/>
                </a:cubicBezTo>
                <a:cubicBezTo>
                  <a:pt x="1502" y="124"/>
                  <a:pt x="1504" y="123"/>
                  <a:pt x="1505" y="124"/>
                </a:cubicBezTo>
                <a:cubicBezTo>
                  <a:pt x="1501" y="126"/>
                  <a:pt x="1497" y="124"/>
                  <a:pt x="1492" y="125"/>
                </a:cubicBezTo>
                <a:cubicBezTo>
                  <a:pt x="1491" y="123"/>
                  <a:pt x="1496" y="124"/>
                  <a:pt x="1497" y="123"/>
                </a:cubicBezTo>
                <a:cubicBezTo>
                  <a:pt x="1495" y="122"/>
                  <a:pt x="1496" y="121"/>
                  <a:pt x="1496" y="119"/>
                </a:cubicBezTo>
                <a:cubicBezTo>
                  <a:pt x="1498" y="119"/>
                  <a:pt x="1499" y="118"/>
                  <a:pt x="1502" y="119"/>
                </a:cubicBezTo>
                <a:cubicBezTo>
                  <a:pt x="1500" y="116"/>
                  <a:pt x="1492" y="120"/>
                  <a:pt x="1491" y="117"/>
                </a:cubicBezTo>
                <a:cubicBezTo>
                  <a:pt x="1490" y="118"/>
                  <a:pt x="1490" y="120"/>
                  <a:pt x="1488" y="120"/>
                </a:cubicBezTo>
                <a:cubicBezTo>
                  <a:pt x="1488" y="122"/>
                  <a:pt x="1490" y="121"/>
                  <a:pt x="1491" y="122"/>
                </a:cubicBezTo>
                <a:cubicBezTo>
                  <a:pt x="1489" y="121"/>
                  <a:pt x="1485" y="126"/>
                  <a:pt x="1482" y="123"/>
                </a:cubicBezTo>
                <a:cubicBezTo>
                  <a:pt x="1485" y="122"/>
                  <a:pt x="1485" y="123"/>
                  <a:pt x="1487" y="122"/>
                </a:cubicBezTo>
                <a:cubicBezTo>
                  <a:pt x="1485" y="121"/>
                  <a:pt x="1482" y="122"/>
                  <a:pt x="1481" y="123"/>
                </a:cubicBezTo>
                <a:cubicBezTo>
                  <a:pt x="1481" y="122"/>
                  <a:pt x="1482" y="121"/>
                  <a:pt x="1481" y="119"/>
                </a:cubicBezTo>
                <a:cubicBezTo>
                  <a:pt x="1481" y="121"/>
                  <a:pt x="1479" y="121"/>
                  <a:pt x="1478" y="123"/>
                </a:cubicBezTo>
                <a:cubicBezTo>
                  <a:pt x="1477" y="120"/>
                  <a:pt x="1473" y="121"/>
                  <a:pt x="1471" y="120"/>
                </a:cubicBezTo>
                <a:cubicBezTo>
                  <a:pt x="1470" y="120"/>
                  <a:pt x="1471" y="122"/>
                  <a:pt x="1469" y="122"/>
                </a:cubicBezTo>
                <a:cubicBezTo>
                  <a:pt x="1472" y="124"/>
                  <a:pt x="1479" y="124"/>
                  <a:pt x="1482" y="125"/>
                </a:cubicBezTo>
                <a:cubicBezTo>
                  <a:pt x="1483" y="126"/>
                  <a:pt x="1481" y="126"/>
                  <a:pt x="1482" y="128"/>
                </a:cubicBezTo>
                <a:cubicBezTo>
                  <a:pt x="1482" y="129"/>
                  <a:pt x="1490" y="128"/>
                  <a:pt x="1490" y="128"/>
                </a:cubicBezTo>
                <a:cubicBezTo>
                  <a:pt x="1493" y="129"/>
                  <a:pt x="1489" y="130"/>
                  <a:pt x="1488" y="130"/>
                </a:cubicBezTo>
                <a:cubicBezTo>
                  <a:pt x="1488" y="131"/>
                  <a:pt x="1492" y="130"/>
                  <a:pt x="1492" y="133"/>
                </a:cubicBezTo>
                <a:cubicBezTo>
                  <a:pt x="1490" y="132"/>
                  <a:pt x="1485" y="133"/>
                  <a:pt x="1483" y="132"/>
                </a:cubicBezTo>
                <a:cubicBezTo>
                  <a:pt x="1483" y="132"/>
                  <a:pt x="1485" y="132"/>
                  <a:pt x="1486" y="132"/>
                </a:cubicBezTo>
                <a:cubicBezTo>
                  <a:pt x="1485" y="130"/>
                  <a:pt x="1484" y="131"/>
                  <a:pt x="1481" y="131"/>
                </a:cubicBezTo>
                <a:cubicBezTo>
                  <a:pt x="1481" y="130"/>
                  <a:pt x="1478" y="130"/>
                  <a:pt x="1479" y="128"/>
                </a:cubicBezTo>
                <a:cubicBezTo>
                  <a:pt x="1479" y="128"/>
                  <a:pt x="1480" y="129"/>
                  <a:pt x="1481" y="129"/>
                </a:cubicBezTo>
                <a:cubicBezTo>
                  <a:pt x="1481" y="126"/>
                  <a:pt x="1475" y="128"/>
                  <a:pt x="1477" y="126"/>
                </a:cubicBezTo>
                <a:cubicBezTo>
                  <a:pt x="1476" y="127"/>
                  <a:pt x="1473" y="127"/>
                  <a:pt x="1472" y="128"/>
                </a:cubicBezTo>
                <a:cubicBezTo>
                  <a:pt x="1471" y="130"/>
                  <a:pt x="1475" y="129"/>
                  <a:pt x="1474" y="131"/>
                </a:cubicBezTo>
                <a:cubicBezTo>
                  <a:pt x="1472" y="131"/>
                  <a:pt x="1468" y="131"/>
                  <a:pt x="1467" y="133"/>
                </a:cubicBezTo>
                <a:cubicBezTo>
                  <a:pt x="1466" y="132"/>
                  <a:pt x="1465" y="131"/>
                  <a:pt x="1466" y="130"/>
                </a:cubicBezTo>
                <a:cubicBezTo>
                  <a:pt x="1461" y="131"/>
                  <a:pt x="1458" y="133"/>
                  <a:pt x="1451" y="132"/>
                </a:cubicBezTo>
                <a:cubicBezTo>
                  <a:pt x="1451" y="130"/>
                  <a:pt x="1448" y="133"/>
                  <a:pt x="1450" y="131"/>
                </a:cubicBezTo>
                <a:cubicBezTo>
                  <a:pt x="1440" y="134"/>
                  <a:pt x="1438" y="133"/>
                  <a:pt x="1430" y="133"/>
                </a:cubicBezTo>
                <a:cubicBezTo>
                  <a:pt x="1430" y="133"/>
                  <a:pt x="1431" y="132"/>
                  <a:pt x="1430" y="132"/>
                </a:cubicBezTo>
                <a:cubicBezTo>
                  <a:pt x="1429" y="130"/>
                  <a:pt x="1427" y="132"/>
                  <a:pt x="1425" y="132"/>
                </a:cubicBezTo>
                <a:cubicBezTo>
                  <a:pt x="1426" y="133"/>
                  <a:pt x="1428" y="133"/>
                  <a:pt x="1429" y="133"/>
                </a:cubicBezTo>
                <a:cubicBezTo>
                  <a:pt x="1426" y="134"/>
                  <a:pt x="1425" y="135"/>
                  <a:pt x="1422" y="136"/>
                </a:cubicBezTo>
                <a:cubicBezTo>
                  <a:pt x="1422" y="135"/>
                  <a:pt x="1421" y="135"/>
                  <a:pt x="1421" y="133"/>
                </a:cubicBezTo>
                <a:cubicBezTo>
                  <a:pt x="1418" y="133"/>
                  <a:pt x="1418" y="133"/>
                  <a:pt x="1415" y="134"/>
                </a:cubicBezTo>
                <a:cubicBezTo>
                  <a:pt x="1413" y="133"/>
                  <a:pt x="1412" y="133"/>
                  <a:pt x="1413" y="131"/>
                </a:cubicBezTo>
                <a:cubicBezTo>
                  <a:pt x="1412" y="131"/>
                  <a:pt x="1412" y="132"/>
                  <a:pt x="1410" y="132"/>
                </a:cubicBezTo>
                <a:cubicBezTo>
                  <a:pt x="1411" y="134"/>
                  <a:pt x="1407" y="132"/>
                  <a:pt x="1407" y="135"/>
                </a:cubicBezTo>
                <a:cubicBezTo>
                  <a:pt x="1404" y="133"/>
                  <a:pt x="1404" y="135"/>
                  <a:pt x="1401" y="135"/>
                </a:cubicBezTo>
                <a:cubicBezTo>
                  <a:pt x="1400" y="133"/>
                  <a:pt x="1397" y="132"/>
                  <a:pt x="1397" y="131"/>
                </a:cubicBezTo>
                <a:cubicBezTo>
                  <a:pt x="1399" y="131"/>
                  <a:pt x="1402" y="131"/>
                  <a:pt x="1401" y="129"/>
                </a:cubicBezTo>
                <a:cubicBezTo>
                  <a:pt x="1404" y="129"/>
                  <a:pt x="1402" y="132"/>
                  <a:pt x="1406" y="133"/>
                </a:cubicBezTo>
                <a:cubicBezTo>
                  <a:pt x="1408" y="132"/>
                  <a:pt x="1409" y="130"/>
                  <a:pt x="1410" y="129"/>
                </a:cubicBezTo>
                <a:cubicBezTo>
                  <a:pt x="1413" y="129"/>
                  <a:pt x="1415" y="127"/>
                  <a:pt x="1418" y="129"/>
                </a:cubicBezTo>
                <a:cubicBezTo>
                  <a:pt x="1420" y="129"/>
                  <a:pt x="1419" y="128"/>
                  <a:pt x="1420" y="127"/>
                </a:cubicBezTo>
                <a:cubicBezTo>
                  <a:pt x="1424" y="127"/>
                  <a:pt x="1421" y="125"/>
                  <a:pt x="1422" y="125"/>
                </a:cubicBezTo>
                <a:cubicBezTo>
                  <a:pt x="1424" y="128"/>
                  <a:pt x="1430" y="126"/>
                  <a:pt x="1430" y="128"/>
                </a:cubicBezTo>
                <a:cubicBezTo>
                  <a:pt x="1432" y="129"/>
                  <a:pt x="1435" y="127"/>
                  <a:pt x="1433" y="127"/>
                </a:cubicBezTo>
                <a:cubicBezTo>
                  <a:pt x="1433" y="125"/>
                  <a:pt x="1434" y="127"/>
                  <a:pt x="1436" y="126"/>
                </a:cubicBezTo>
                <a:cubicBezTo>
                  <a:pt x="1435" y="128"/>
                  <a:pt x="1434" y="129"/>
                  <a:pt x="1431" y="129"/>
                </a:cubicBezTo>
                <a:cubicBezTo>
                  <a:pt x="1435" y="130"/>
                  <a:pt x="1439" y="129"/>
                  <a:pt x="1440" y="128"/>
                </a:cubicBezTo>
                <a:cubicBezTo>
                  <a:pt x="1438" y="127"/>
                  <a:pt x="1437" y="127"/>
                  <a:pt x="1439" y="125"/>
                </a:cubicBezTo>
                <a:cubicBezTo>
                  <a:pt x="1439" y="124"/>
                  <a:pt x="1435" y="125"/>
                  <a:pt x="1436" y="124"/>
                </a:cubicBezTo>
                <a:cubicBezTo>
                  <a:pt x="1443" y="122"/>
                  <a:pt x="1443" y="130"/>
                  <a:pt x="1451" y="129"/>
                </a:cubicBezTo>
                <a:cubicBezTo>
                  <a:pt x="1452" y="128"/>
                  <a:pt x="1454" y="128"/>
                  <a:pt x="1454" y="126"/>
                </a:cubicBezTo>
                <a:cubicBezTo>
                  <a:pt x="1452" y="125"/>
                  <a:pt x="1450" y="127"/>
                  <a:pt x="1447" y="127"/>
                </a:cubicBezTo>
                <a:cubicBezTo>
                  <a:pt x="1447" y="126"/>
                  <a:pt x="1447" y="126"/>
                  <a:pt x="1446" y="126"/>
                </a:cubicBezTo>
                <a:cubicBezTo>
                  <a:pt x="1450" y="125"/>
                  <a:pt x="1454" y="124"/>
                  <a:pt x="1460" y="125"/>
                </a:cubicBezTo>
                <a:cubicBezTo>
                  <a:pt x="1460" y="125"/>
                  <a:pt x="1459" y="125"/>
                  <a:pt x="1459" y="126"/>
                </a:cubicBezTo>
                <a:cubicBezTo>
                  <a:pt x="1463" y="125"/>
                  <a:pt x="1463" y="127"/>
                  <a:pt x="1466" y="127"/>
                </a:cubicBezTo>
                <a:cubicBezTo>
                  <a:pt x="1467" y="126"/>
                  <a:pt x="1470" y="128"/>
                  <a:pt x="1474" y="126"/>
                </a:cubicBezTo>
                <a:cubicBezTo>
                  <a:pt x="1474" y="125"/>
                  <a:pt x="1470" y="127"/>
                  <a:pt x="1471" y="125"/>
                </a:cubicBezTo>
                <a:cubicBezTo>
                  <a:pt x="1471" y="125"/>
                  <a:pt x="1469" y="125"/>
                  <a:pt x="1468" y="125"/>
                </a:cubicBezTo>
                <a:cubicBezTo>
                  <a:pt x="1469" y="123"/>
                  <a:pt x="1466" y="122"/>
                  <a:pt x="1463" y="123"/>
                </a:cubicBezTo>
                <a:cubicBezTo>
                  <a:pt x="1462" y="122"/>
                  <a:pt x="1474" y="118"/>
                  <a:pt x="1469" y="117"/>
                </a:cubicBezTo>
                <a:cubicBezTo>
                  <a:pt x="1469" y="118"/>
                  <a:pt x="1467" y="119"/>
                  <a:pt x="1466" y="117"/>
                </a:cubicBezTo>
                <a:cubicBezTo>
                  <a:pt x="1465" y="119"/>
                  <a:pt x="1464" y="119"/>
                  <a:pt x="1458" y="121"/>
                </a:cubicBezTo>
                <a:cubicBezTo>
                  <a:pt x="1458" y="120"/>
                  <a:pt x="1460" y="120"/>
                  <a:pt x="1460" y="119"/>
                </a:cubicBezTo>
                <a:cubicBezTo>
                  <a:pt x="1460" y="118"/>
                  <a:pt x="1456" y="119"/>
                  <a:pt x="1457" y="119"/>
                </a:cubicBezTo>
                <a:cubicBezTo>
                  <a:pt x="1455" y="119"/>
                  <a:pt x="1454" y="118"/>
                  <a:pt x="1454" y="117"/>
                </a:cubicBezTo>
                <a:cubicBezTo>
                  <a:pt x="1458" y="116"/>
                  <a:pt x="1464" y="115"/>
                  <a:pt x="1466" y="116"/>
                </a:cubicBezTo>
                <a:cubicBezTo>
                  <a:pt x="1468" y="116"/>
                  <a:pt x="1466" y="114"/>
                  <a:pt x="1466" y="112"/>
                </a:cubicBezTo>
                <a:cubicBezTo>
                  <a:pt x="1470" y="113"/>
                  <a:pt x="1474" y="112"/>
                  <a:pt x="1476" y="112"/>
                </a:cubicBezTo>
                <a:cubicBezTo>
                  <a:pt x="1477" y="113"/>
                  <a:pt x="1477" y="114"/>
                  <a:pt x="1479" y="114"/>
                </a:cubicBezTo>
                <a:cubicBezTo>
                  <a:pt x="1483" y="113"/>
                  <a:pt x="1487" y="113"/>
                  <a:pt x="1487" y="111"/>
                </a:cubicBezTo>
                <a:cubicBezTo>
                  <a:pt x="1491" y="111"/>
                  <a:pt x="1494" y="111"/>
                  <a:pt x="1497" y="111"/>
                </a:cubicBezTo>
                <a:cubicBezTo>
                  <a:pt x="1496" y="112"/>
                  <a:pt x="1496" y="113"/>
                  <a:pt x="1497" y="113"/>
                </a:cubicBezTo>
                <a:cubicBezTo>
                  <a:pt x="1498" y="113"/>
                  <a:pt x="1501" y="112"/>
                  <a:pt x="1502" y="113"/>
                </a:cubicBezTo>
                <a:cubicBezTo>
                  <a:pt x="1503" y="113"/>
                  <a:pt x="1505" y="111"/>
                  <a:pt x="1503" y="111"/>
                </a:cubicBezTo>
                <a:cubicBezTo>
                  <a:pt x="1503" y="110"/>
                  <a:pt x="1506" y="111"/>
                  <a:pt x="1508" y="111"/>
                </a:cubicBezTo>
                <a:cubicBezTo>
                  <a:pt x="1505" y="111"/>
                  <a:pt x="1505" y="114"/>
                  <a:pt x="1502" y="113"/>
                </a:cubicBezTo>
                <a:cubicBezTo>
                  <a:pt x="1502" y="115"/>
                  <a:pt x="1504" y="115"/>
                  <a:pt x="1502" y="116"/>
                </a:cubicBezTo>
                <a:cubicBezTo>
                  <a:pt x="1503" y="115"/>
                  <a:pt x="1504" y="115"/>
                  <a:pt x="1504" y="116"/>
                </a:cubicBezTo>
                <a:cubicBezTo>
                  <a:pt x="1506" y="115"/>
                  <a:pt x="1504" y="113"/>
                  <a:pt x="1507" y="113"/>
                </a:cubicBezTo>
                <a:cubicBezTo>
                  <a:pt x="1505" y="116"/>
                  <a:pt x="1513" y="113"/>
                  <a:pt x="1511" y="116"/>
                </a:cubicBezTo>
                <a:cubicBezTo>
                  <a:pt x="1514" y="115"/>
                  <a:pt x="1515" y="116"/>
                  <a:pt x="1518" y="116"/>
                </a:cubicBezTo>
                <a:cubicBezTo>
                  <a:pt x="1515" y="118"/>
                  <a:pt x="1520" y="118"/>
                  <a:pt x="1521" y="120"/>
                </a:cubicBezTo>
                <a:cubicBezTo>
                  <a:pt x="1521" y="116"/>
                  <a:pt x="1519" y="112"/>
                  <a:pt x="1511" y="114"/>
                </a:cubicBezTo>
                <a:cubicBezTo>
                  <a:pt x="1512" y="113"/>
                  <a:pt x="1516" y="113"/>
                  <a:pt x="1520" y="112"/>
                </a:cubicBezTo>
                <a:cubicBezTo>
                  <a:pt x="1520" y="114"/>
                  <a:pt x="1521" y="114"/>
                  <a:pt x="1523" y="114"/>
                </a:cubicBezTo>
                <a:cubicBezTo>
                  <a:pt x="1523" y="113"/>
                  <a:pt x="1524" y="111"/>
                  <a:pt x="1528" y="111"/>
                </a:cubicBezTo>
                <a:cubicBezTo>
                  <a:pt x="1527" y="111"/>
                  <a:pt x="1526" y="111"/>
                  <a:pt x="1526" y="110"/>
                </a:cubicBezTo>
                <a:cubicBezTo>
                  <a:pt x="1526" y="110"/>
                  <a:pt x="1521" y="111"/>
                  <a:pt x="1520" y="110"/>
                </a:cubicBezTo>
                <a:cubicBezTo>
                  <a:pt x="1525" y="107"/>
                  <a:pt x="1534" y="109"/>
                  <a:pt x="1538" y="109"/>
                </a:cubicBezTo>
                <a:cubicBezTo>
                  <a:pt x="1540" y="109"/>
                  <a:pt x="1540" y="108"/>
                  <a:pt x="1540" y="107"/>
                </a:cubicBezTo>
                <a:cubicBezTo>
                  <a:pt x="1542" y="107"/>
                  <a:pt x="1541" y="108"/>
                  <a:pt x="1541" y="109"/>
                </a:cubicBezTo>
                <a:cubicBezTo>
                  <a:pt x="1546" y="108"/>
                  <a:pt x="1551" y="108"/>
                  <a:pt x="1554" y="106"/>
                </a:cubicBezTo>
                <a:cubicBezTo>
                  <a:pt x="1554" y="108"/>
                  <a:pt x="1554" y="108"/>
                  <a:pt x="1554" y="108"/>
                </a:cubicBezTo>
                <a:cubicBezTo>
                  <a:pt x="1558" y="108"/>
                  <a:pt x="1558" y="106"/>
                  <a:pt x="1562" y="106"/>
                </a:cubicBezTo>
                <a:cubicBezTo>
                  <a:pt x="1560" y="107"/>
                  <a:pt x="1561" y="107"/>
                  <a:pt x="1563" y="107"/>
                </a:cubicBezTo>
                <a:cubicBezTo>
                  <a:pt x="1562" y="108"/>
                  <a:pt x="1562" y="108"/>
                  <a:pt x="1563" y="109"/>
                </a:cubicBezTo>
                <a:cubicBezTo>
                  <a:pt x="1561" y="109"/>
                  <a:pt x="1559" y="109"/>
                  <a:pt x="1559" y="110"/>
                </a:cubicBezTo>
                <a:cubicBezTo>
                  <a:pt x="1562" y="111"/>
                  <a:pt x="1571" y="108"/>
                  <a:pt x="1572" y="110"/>
                </a:cubicBezTo>
                <a:cubicBezTo>
                  <a:pt x="1573" y="110"/>
                  <a:pt x="1573" y="109"/>
                  <a:pt x="1574" y="109"/>
                </a:cubicBezTo>
                <a:cubicBezTo>
                  <a:pt x="1575" y="107"/>
                  <a:pt x="1563" y="107"/>
                  <a:pt x="1566" y="107"/>
                </a:cubicBezTo>
                <a:cubicBezTo>
                  <a:pt x="1570" y="106"/>
                  <a:pt x="1570" y="107"/>
                  <a:pt x="1573" y="106"/>
                </a:cubicBezTo>
                <a:cubicBezTo>
                  <a:pt x="1573" y="110"/>
                  <a:pt x="1579" y="109"/>
                  <a:pt x="1585" y="109"/>
                </a:cubicBezTo>
                <a:cubicBezTo>
                  <a:pt x="1586" y="109"/>
                  <a:pt x="1586" y="109"/>
                  <a:pt x="1586" y="108"/>
                </a:cubicBezTo>
                <a:cubicBezTo>
                  <a:pt x="1586" y="108"/>
                  <a:pt x="1584" y="108"/>
                  <a:pt x="1582" y="108"/>
                </a:cubicBezTo>
                <a:cubicBezTo>
                  <a:pt x="1581" y="108"/>
                  <a:pt x="1581" y="109"/>
                  <a:pt x="1580" y="109"/>
                </a:cubicBezTo>
                <a:cubicBezTo>
                  <a:pt x="1579" y="107"/>
                  <a:pt x="1579" y="107"/>
                  <a:pt x="1579" y="107"/>
                </a:cubicBezTo>
                <a:cubicBezTo>
                  <a:pt x="1578" y="109"/>
                  <a:pt x="1577" y="107"/>
                  <a:pt x="1576" y="108"/>
                </a:cubicBezTo>
                <a:cubicBezTo>
                  <a:pt x="1574" y="106"/>
                  <a:pt x="1581" y="106"/>
                  <a:pt x="1584" y="105"/>
                </a:cubicBezTo>
                <a:cubicBezTo>
                  <a:pt x="1583" y="106"/>
                  <a:pt x="1583" y="106"/>
                  <a:pt x="1583" y="107"/>
                </a:cubicBezTo>
                <a:cubicBezTo>
                  <a:pt x="1584" y="106"/>
                  <a:pt x="1584" y="106"/>
                  <a:pt x="1586" y="106"/>
                </a:cubicBezTo>
                <a:cubicBezTo>
                  <a:pt x="1587" y="105"/>
                  <a:pt x="1583" y="106"/>
                  <a:pt x="1584" y="104"/>
                </a:cubicBezTo>
                <a:cubicBezTo>
                  <a:pt x="1586" y="104"/>
                  <a:pt x="1587" y="104"/>
                  <a:pt x="1588" y="104"/>
                </a:cubicBezTo>
                <a:cubicBezTo>
                  <a:pt x="1589" y="101"/>
                  <a:pt x="1583" y="104"/>
                  <a:pt x="1583" y="103"/>
                </a:cubicBezTo>
                <a:cubicBezTo>
                  <a:pt x="1585" y="102"/>
                  <a:pt x="1588" y="101"/>
                  <a:pt x="1590" y="100"/>
                </a:cubicBezTo>
                <a:cubicBezTo>
                  <a:pt x="1587" y="100"/>
                  <a:pt x="1590" y="98"/>
                  <a:pt x="1590" y="96"/>
                </a:cubicBezTo>
                <a:cubicBezTo>
                  <a:pt x="1593" y="96"/>
                  <a:pt x="1594" y="97"/>
                  <a:pt x="1596" y="98"/>
                </a:cubicBezTo>
                <a:cubicBezTo>
                  <a:pt x="1599" y="98"/>
                  <a:pt x="1596" y="97"/>
                  <a:pt x="1597" y="97"/>
                </a:cubicBezTo>
                <a:cubicBezTo>
                  <a:pt x="1597" y="96"/>
                  <a:pt x="1595" y="96"/>
                  <a:pt x="1593" y="96"/>
                </a:cubicBezTo>
                <a:cubicBezTo>
                  <a:pt x="1594" y="96"/>
                  <a:pt x="1594" y="95"/>
                  <a:pt x="1594" y="94"/>
                </a:cubicBezTo>
                <a:cubicBezTo>
                  <a:pt x="1595" y="94"/>
                  <a:pt x="1596" y="95"/>
                  <a:pt x="1596" y="95"/>
                </a:cubicBezTo>
                <a:cubicBezTo>
                  <a:pt x="1596" y="94"/>
                  <a:pt x="1596" y="93"/>
                  <a:pt x="1597" y="93"/>
                </a:cubicBezTo>
                <a:cubicBezTo>
                  <a:pt x="1600" y="92"/>
                  <a:pt x="1600" y="96"/>
                  <a:pt x="1597" y="95"/>
                </a:cubicBezTo>
                <a:cubicBezTo>
                  <a:pt x="1598" y="95"/>
                  <a:pt x="1599" y="96"/>
                  <a:pt x="1600" y="97"/>
                </a:cubicBezTo>
                <a:cubicBezTo>
                  <a:pt x="1601" y="96"/>
                  <a:pt x="1602" y="92"/>
                  <a:pt x="1605" y="91"/>
                </a:cubicBezTo>
                <a:cubicBezTo>
                  <a:pt x="1601" y="90"/>
                  <a:pt x="1596" y="92"/>
                  <a:pt x="1589" y="92"/>
                </a:cubicBezTo>
                <a:cubicBezTo>
                  <a:pt x="1590" y="90"/>
                  <a:pt x="1594" y="91"/>
                  <a:pt x="1599" y="90"/>
                </a:cubicBezTo>
                <a:cubicBezTo>
                  <a:pt x="1600" y="88"/>
                  <a:pt x="1596" y="89"/>
                  <a:pt x="1597" y="88"/>
                </a:cubicBezTo>
                <a:cubicBezTo>
                  <a:pt x="1601" y="87"/>
                  <a:pt x="1601" y="88"/>
                  <a:pt x="1605" y="87"/>
                </a:cubicBezTo>
                <a:cubicBezTo>
                  <a:pt x="1605" y="88"/>
                  <a:pt x="1602" y="88"/>
                  <a:pt x="1600" y="88"/>
                </a:cubicBezTo>
                <a:cubicBezTo>
                  <a:pt x="1601" y="89"/>
                  <a:pt x="1608" y="89"/>
                  <a:pt x="1609" y="87"/>
                </a:cubicBezTo>
                <a:cubicBezTo>
                  <a:pt x="1610" y="88"/>
                  <a:pt x="1609" y="89"/>
                  <a:pt x="1610" y="91"/>
                </a:cubicBezTo>
                <a:cubicBezTo>
                  <a:pt x="1606" y="90"/>
                  <a:pt x="1606" y="93"/>
                  <a:pt x="1608" y="94"/>
                </a:cubicBezTo>
                <a:cubicBezTo>
                  <a:pt x="1607" y="94"/>
                  <a:pt x="1605" y="95"/>
                  <a:pt x="1606" y="96"/>
                </a:cubicBezTo>
                <a:cubicBezTo>
                  <a:pt x="1605" y="96"/>
                  <a:pt x="1604" y="95"/>
                  <a:pt x="1603" y="95"/>
                </a:cubicBezTo>
                <a:cubicBezTo>
                  <a:pt x="1601" y="96"/>
                  <a:pt x="1601" y="98"/>
                  <a:pt x="1599" y="99"/>
                </a:cubicBezTo>
                <a:cubicBezTo>
                  <a:pt x="1600" y="99"/>
                  <a:pt x="1604" y="97"/>
                  <a:pt x="1606" y="97"/>
                </a:cubicBezTo>
                <a:cubicBezTo>
                  <a:pt x="1608" y="98"/>
                  <a:pt x="1605" y="99"/>
                  <a:pt x="1607" y="99"/>
                </a:cubicBezTo>
                <a:cubicBezTo>
                  <a:pt x="1609" y="99"/>
                  <a:pt x="1609" y="98"/>
                  <a:pt x="1611" y="99"/>
                </a:cubicBezTo>
                <a:cubicBezTo>
                  <a:pt x="1609" y="98"/>
                  <a:pt x="1609" y="95"/>
                  <a:pt x="1609" y="93"/>
                </a:cubicBezTo>
                <a:cubicBezTo>
                  <a:pt x="1613" y="94"/>
                  <a:pt x="1610" y="93"/>
                  <a:pt x="1614" y="92"/>
                </a:cubicBezTo>
                <a:cubicBezTo>
                  <a:pt x="1615" y="92"/>
                  <a:pt x="1609" y="97"/>
                  <a:pt x="1615" y="97"/>
                </a:cubicBezTo>
                <a:cubicBezTo>
                  <a:pt x="1617" y="96"/>
                  <a:pt x="1614" y="96"/>
                  <a:pt x="1616" y="94"/>
                </a:cubicBezTo>
                <a:cubicBezTo>
                  <a:pt x="1618" y="95"/>
                  <a:pt x="1620" y="94"/>
                  <a:pt x="1623" y="94"/>
                </a:cubicBezTo>
                <a:cubicBezTo>
                  <a:pt x="1624" y="94"/>
                  <a:pt x="1621" y="93"/>
                  <a:pt x="1623" y="92"/>
                </a:cubicBezTo>
                <a:cubicBezTo>
                  <a:pt x="1626" y="93"/>
                  <a:pt x="1624" y="94"/>
                  <a:pt x="1626" y="96"/>
                </a:cubicBezTo>
                <a:cubicBezTo>
                  <a:pt x="1625" y="95"/>
                  <a:pt x="1622" y="96"/>
                  <a:pt x="1622" y="94"/>
                </a:cubicBezTo>
                <a:cubicBezTo>
                  <a:pt x="1620" y="95"/>
                  <a:pt x="1619" y="96"/>
                  <a:pt x="1617" y="96"/>
                </a:cubicBezTo>
                <a:cubicBezTo>
                  <a:pt x="1620" y="99"/>
                  <a:pt x="1627" y="94"/>
                  <a:pt x="1629" y="96"/>
                </a:cubicBezTo>
                <a:cubicBezTo>
                  <a:pt x="1630" y="96"/>
                  <a:pt x="1629" y="94"/>
                  <a:pt x="1632" y="95"/>
                </a:cubicBezTo>
                <a:cubicBezTo>
                  <a:pt x="1633" y="92"/>
                  <a:pt x="1629" y="92"/>
                  <a:pt x="1627" y="90"/>
                </a:cubicBezTo>
                <a:cubicBezTo>
                  <a:pt x="1625" y="90"/>
                  <a:pt x="1625" y="93"/>
                  <a:pt x="1622" y="92"/>
                </a:cubicBezTo>
                <a:cubicBezTo>
                  <a:pt x="1621" y="92"/>
                  <a:pt x="1622" y="93"/>
                  <a:pt x="1621" y="94"/>
                </a:cubicBezTo>
                <a:cubicBezTo>
                  <a:pt x="1619" y="92"/>
                  <a:pt x="1618" y="93"/>
                  <a:pt x="1615" y="92"/>
                </a:cubicBezTo>
                <a:cubicBezTo>
                  <a:pt x="1616" y="89"/>
                  <a:pt x="1619" y="93"/>
                  <a:pt x="1621" y="91"/>
                </a:cubicBezTo>
                <a:cubicBezTo>
                  <a:pt x="1621" y="89"/>
                  <a:pt x="1617" y="90"/>
                  <a:pt x="1615" y="90"/>
                </a:cubicBezTo>
                <a:cubicBezTo>
                  <a:pt x="1615" y="88"/>
                  <a:pt x="1613" y="88"/>
                  <a:pt x="1614" y="86"/>
                </a:cubicBezTo>
                <a:cubicBezTo>
                  <a:pt x="1617" y="86"/>
                  <a:pt x="1617" y="87"/>
                  <a:pt x="1619" y="88"/>
                </a:cubicBezTo>
                <a:cubicBezTo>
                  <a:pt x="1619" y="87"/>
                  <a:pt x="1620" y="87"/>
                  <a:pt x="1620" y="87"/>
                </a:cubicBezTo>
                <a:cubicBezTo>
                  <a:pt x="1618" y="86"/>
                  <a:pt x="1618" y="86"/>
                  <a:pt x="1618" y="85"/>
                </a:cubicBezTo>
                <a:cubicBezTo>
                  <a:pt x="1614" y="86"/>
                  <a:pt x="1613" y="86"/>
                  <a:pt x="1610" y="87"/>
                </a:cubicBezTo>
                <a:cubicBezTo>
                  <a:pt x="1609" y="87"/>
                  <a:pt x="1610" y="85"/>
                  <a:pt x="1608" y="85"/>
                </a:cubicBezTo>
                <a:cubicBezTo>
                  <a:pt x="1609" y="87"/>
                  <a:pt x="1604" y="85"/>
                  <a:pt x="1607" y="83"/>
                </a:cubicBezTo>
                <a:cubicBezTo>
                  <a:pt x="1608" y="83"/>
                  <a:pt x="1609" y="84"/>
                  <a:pt x="1609" y="83"/>
                </a:cubicBezTo>
                <a:cubicBezTo>
                  <a:pt x="1611" y="82"/>
                  <a:pt x="1612" y="80"/>
                  <a:pt x="1615" y="81"/>
                </a:cubicBezTo>
                <a:cubicBezTo>
                  <a:pt x="1614" y="80"/>
                  <a:pt x="1611" y="81"/>
                  <a:pt x="1609" y="81"/>
                </a:cubicBezTo>
                <a:cubicBezTo>
                  <a:pt x="1609" y="79"/>
                  <a:pt x="1610" y="80"/>
                  <a:pt x="1611" y="80"/>
                </a:cubicBezTo>
                <a:cubicBezTo>
                  <a:pt x="1609" y="80"/>
                  <a:pt x="1610" y="78"/>
                  <a:pt x="1607" y="78"/>
                </a:cubicBezTo>
                <a:cubicBezTo>
                  <a:pt x="1605" y="79"/>
                  <a:pt x="1611" y="79"/>
                  <a:pt x="1608" y="80"/>
                </a:cubicBezTo>
                <a:cubicBezTo>
                  <a:pt x="1601" y="79"/>
                  <a:pt x="1600" y="83"/>
                  <a:pt x="1594" y="85"/>
                </a:cubicBezTo>
                <a:cubicBezTo>
                  <a:pt x="1597" y="84"/>
                  <a:pt x="1602" y="83"/>
                  <a:pt x="1606" y="84"/>
                </a:cubicBezTo>
                <a:cubicBezTo>
                  <a:pt x="1605" y="85"/>
                  <a:pt x="1604" y="86"/>
                  <a:pt x="1603" y="87"/>
                </a:cubicBezTo>
                <a:cubicBezTo>
                  <a:pt x="1599" y="86"/>
                  <a:pt x="1595" y="88"/>
                  <a:pt x="1592" y="86"/>
                </a:cubicBezTo>
                <a:cubicBezTo>
                  <a:pt x="1591" y="86"/>
                  <a:pt x="1592" y="87"/>
                  <a:pt x="1592" y="88"/>
                </a:cubicBezTo>
                <a:cubicBezTo>
                  <a:pt x="1589" y="88"/>
                  <a:pt x="1585" y="89"/>
                  <a:pt x="1587" y="87"/>
                </a:cubicBezTo>
                <a:cubicBezTo>
                  <a:pt x="1582" y="88"/>
                  <a:pt x="1588" y="90"/>
                  <a:pt x="1584" y="91"/>
                </a:cubicBezTo>
                <a:cubicBezTo>
                  <a:pt x="1585" y="92"/>
                  <a:pt x="1586" y="91"/>
                  <a:pt x="1588" y="91"/>
                </a:cubicBezTo>
                <a:cubicBezTo>
                  <a:pt x="1587" y="92"/>
                  <a:pt x="1585" y="93"/>
                  <a:pt x="1584" y="93"/>
                </a:cubicBezTo>
                <a:cubicBezTo>
                  <a:pt x="1583" y="91"/>
                  <a:pt x="1583" y="88"/>
                  <a:pt x="1579" y="88"/>
                </a:cubicBezTo>
                <a:cubicBezTo>
                  <a:pt x="1578" y="88"/>
                  <a:pt x="1578" y="89"/>
                  <a:pt x="1578" y="90"/>
                </a:cubicBezTo>
                <a:cubicBezTo>
                  <a:pt x="1577" y="89"/>
                  <a:pt x="1577" y="88"/>
                  <a:pt x="1574" y="88"/>
                </a:cubicBezTo>
                <a:cubicBezTo>
                  <a:pt x="1577" y="87"/>
                  <a:pt x="1570" y="86"/>
                  <a:pt x="1568" y="87"/>
                </a:cubicBezTo>
                <a:cubicBezTo>
                  <a:pt x="1569" y="87"/>
                  <a:pt x="1570" y="88"/>
                  <a:pt x="1573" y="88"/>
                </a:cubicBezTo>
                <a:cubicBezTo>
                  <a:pt x="1572" y="89"/>
                  <a:pt x="1569" y="89"/>
                  <a:pt x="1569" y="91"/>
                </a:cubicBezTo>
                <a:cubicBezTo>
                  <a:pt x="1567" y="91"/>
                  <a:pt x="1567" y="90"/>
                  <a:pt x="1567" y="89"/>
                </a:cubicBezTo>
                <a:cubicBezTo>
                  <a:pt x="1562" y="90"/>
                  <a:pt x="1558" y="90"/>
                  <a:pt x="1553" y="90"/>
                </a:cubicBezTo>
                <a:cubicBezTo>
                  <a:pt x="1553" y="89"/>
                  <a:pt x="1555" y="89"/>
                  <a:pt x="1554" y="88"/>
                </a:cubicBezTo>
                <a:cubicBezTo>
                  <a:pt x="1549" y="90"/>
                  <a:pt x="1547" y="90"/>
                  <a:pt x="1538" y="91"/>
                </a:cubicBezTo>
                <a:cubicBezTo>
                  <a:pt x="1539" y="93"/>
                  <a:pt x="1540" y="91"/>
                  <a:pt x="1543" y="91"/>
                </a:cubicBezTo>
                <a:cubicBezTo>
                  <a:pt x="1544" y="93"/>
                  <a:pt x="1542" y="92"/>
                  <a:pt x="1542" y="93"/>
                </a:cubicBezTo>
                <a:cubicBezTo>
                  <a:pt x="1544" y="93"/>
                  <a:pt x="1544" y="93"/>
                  <a:pt x="1544" y="93"/>
                </a:cubicBezTo>
                <a:cubicBezTo>
                  <a:pt x="1544" y="94"/>
                  <a:pt x="1542" y="94"/>
                  <a:pt x="1541" y="94"/>
                </a:cubicBezTo>
                <a:cubicBezTo>
                  <a:pt x="1542" y="92"/>
                  <a:pt x="1540" y="92"/>
                  <a:pt x="1538" y="93"/>
                </a:cubicBezTo>
                <a:cubicBezTo>
                  <a:pt x="1536" y="92"/>
                  <a:pt x="1538" y="91"/>
                  <a:pt x="1537" y="90"/>
                </a:cubicBezTo>
                <a:cubicBezTo>
                  <a:pt x="1535" y="90"/>
                  <a:pt x="1537" y="92"/>
                  <a:pt x="1534" y="91"/>
                </a:cubicBezTo>
                <a:cubicBezTo>
                  <a:pt x="1534" y="92"/>
                  <a:pt x="1534" y="93"/>
                  <a:pt x="1536" y="93"/>
                </a:cubicBezTo>
                <a:cubicBezTo>
                  <a:pt x="1533" y="93"/>
                  <a:pt x="1529" y="92"/>
                  <a:pt x="1523" y="94"/>
                </a:cubicBezTo>
                <a:cubicBezTo>
                  <a:pt x="1525" y="93"/>
                  <a:pt x="1529" y="93"/>
                  <a:pt x="1528" y="91"/>
                </a:cubicBezTo>
                <a:cubicBezTo>
                  <a:pt x="1528" y="90"/>
                  <a:pt x="1522" y="90"/>
                  <a:pt x="1521" y="91"/>
                </a:cubicBezTo>
                <a:cubicBezTo>
                  <a:pt x="1519" y="91"/>
                  <a:pt x="1523" y="89"/>
                  <a:pt x="1520" y="89"/>
                </a:cubicBezTo>
                <a:cubicBezTo>
                  <a:pt x="1518" y="89"/>
                  <a:pt x="1522" y="90"/>
                  <a:pt x="1520" y="91"/>
                </a:cubicBezTo>
                <a:cubicBezTo>
                  <a:pt x="1514" y="89"/>
                  <a:pt x="1510" y="92"/>
                  <a:pt x="1507" y="90"/>
                </a:cubicBezTo>
                <a:cubicBezTo>
                  <a:pt x="1506" y="91"/>
                  <a:pt x="1502" y="90"/>
                  <a:pt x="1503" y="92"/>
                </a:cubicBezTo>
                <a:cubicBezTo>
                  <a:pt x="1500" y="92"/>
                  <a:pt x="1500" y="91"/>
                  <a:pt x="1498" y="92"/>
                </a:cubicBezTo>
                <a:cubicBezTo>
                  <a:pt x="1502" y="87"/>
                  <a:pt x="1492" y="92"/>
                  <a:pt x="1491" y="88"/>
                </a:cubicBezTo>
                <a:cubicBezTo>
                  <a:pt x="1492" y="88"/>
                  <a:pt x="1493" y="88"/>
                  <a:pt x="1493" y="87"/>
                </a:cubicBezTo>
                <a:cubicBezTo>
                  <a:pt x="1509" y="87"/>
                  <a:pt x="1528" y="83"/>
                  <a:pt x="1542" y="84"/>
                </a:cubicBezTo>
                <a:cubicBezTo>
                  <a:pt x="1542" y="85"/>
                  <a:pt x="1539" y="85"/>
                  <a:pt x="1538" y="85"/>
                </a:cubicBezTo>
                <a:cubicBezTo>
                  <a:pt x="1540" y="86"/>
                  <a:pt x="1539" y="86"/>
                  <a:pt x="1541" y="87"/>
                </a:cubicBezTo>
                <a:cubicBezTo>
                  <a:pt x="1540" y="85"/>
                  <a:pt x="1545" y="85"/>
                  <a:pt x="1546" y="83"/>
                </a:cubicBezTo>
                <a:cubicBezTo>
                  <a:pt x="1549" y="84"/>
                  <a:pt x="1551" y="83"/>
                  <a:pt x="1554" y="83"/>
                </a:cubicBezTo>
                <a:cubicBezTo>
                  <a:pt x="1554" y="84"/>
                  <a:pt x="1553" y="84"/>
                  <a:pt x="1553" y="85"/>
                </a:cubicBezTo>
                <a:cubicBezTo>
                  <a:pt x="1554" y="86"/>
                  <a:pt x="1558" y="86"/>
                  <a:pt x="1558" y="85"/>
                </a:cubicBezTo>
                <a:cubicBezTo>
                  <a:pt x="1558" y="85"/>
                  <a:pt x="1557" y="86"/>
                  <a:pt x="1556" y="86"/>
                </a:cubicBezTo>
                <a:cubicBezTo>
                  <a:pt x="1557" y="84"/>
                  <a:pt x="1560" y="84"/>
                  <a:pt x="1561" y="82"/>
                </a:cubicBezTo>
                <a:cubicBezTo>
                  <a:pt x="1563" y="84"/>
                  <a:pt x="1567" y="80"/>
                  <a:pt x="1568" y="83"/>
                </a:cubicBezTo>
                <a:cubicBezTo>
                  <a:pt x="1566" y="83"/>
                  <a:pt x="1563" y="83"/>
                  <a:pt x="1562" y="84"/>
                </a:cubicBezTo>
                <a:cubicBezTo>
                  <a:pt x="1565" y="86"/>
                  <a:pt x="1569" y="82"/>
                  <a:pt x="1572" y="80"/>
                </a:cubicBezTo>
                <a:cubicBezTo>
                  <a:pt x="1571" y="80"/>
                  <a:pt x="1570" y="80"/>
                  <a:pt x="1569" y="80"/>
                </a:cubicBezTo>
                <a:cubicBezTo>
                  <a:pt x="1572" y="77"/>
                  <a:pt x="1578" y="79"/>
                  <a:pt x="1582" y="79"/>
                </a:cubicBezTo>
                <a:cubicBezTo>
                  <a:pt x="1583" y="78"/>
                  <a:pt x="1582" y="78"/>
                  <a:pt x="1582" y="78"/>
                </a:cubicBezTo>
                <a:cubicBezTo>
                  <a:pt x="1581" y="77"/>
                  <a:pt x="1585" y="77"/>
                  <a:pt x="1586" y="77"/>
                </a:cubicBezTo>
                <a:cubicBezTo>
                  <a:pt x="1585" y="77"/>
                  <a:pt x="1585" y="78"/>
                  <a:pt x="1585" y="78"/>
                </a:cubicBezTo>
                <a:cubicBezTo>
                  <a:pt x="1589" y="78"/>
                  <a:pt x="1594" y="77"/>
                  <a:pt x="1596" y="78"/>
                </a:cubicBezTo>
                <a:cubicBezTo>
                  <a:pt x="1594" y="77"/>
                  <a:pt x="1592" y="77"/>
                  <a:pt x="1588" y="77"/>
                </a:cubicBezTo>
                <a:cubicBezTo>
                  <a:pt x="1591" y="75"/>
                  <a:pt x="1592" y="75"/>
                  <a:pt x="1590" y="73"/>
                </a:cubicBezTo>
                <a:cubicBezTo>
                  <a:pt x="1596" y="73"/>
                  <a:pt x="1595" y="70"/>
                  <a:pt x="1599" y="70"/>
                </a:cubicBezTo>
                <a:cubicBezTo>
                  <a:pt x="1599" y="71"/>
                  <a:pt x="1598" y="71"/>
                  <a:pt x="1598" y="72"/>
                </a:cubicBezTo>
                <a:cubicBezTo>
                  <a:pt x="1605" y="69"/>
                  <a:pt x="1591" y="69"/>
                  <a:pt x="1593" y="66"/>
                </a:cubicBezTo>
                <a:cubicBezTo>
                  <a:pt x="1588" y="67"/>
                  <a:pt x="1589" y="69"/>
                  <a:pt x="1584" y="69"/>
                </a:cubicBezTo>
                <a:cubicBezTo>
                  <a:pt x="1584" y="68"/>
                  <a:pt x="1583" y="68"/>
                  <a:pt x="1582" y="67"/>
                </a:cubicBezTo>
                <a:cubicBezTo>
                  <a:pt x="1580" y="67"/>
                  <a:pt x="1580" y="68"/>
                  <a:pt x="1578" y="67"/>
                </a:cubicBezTo>
                <a:cubicBezTo>
                  <a:pt x="1586" y="64"/>
                  <a:pt x="1588" y="66"/>
                  <a:pt x="1594" y="64"/>
                </a:cubicBezTo>
                <a:cubicBezTo>
                  <a:pt x="1590" y="63"/>
                  <a:pt x="1597" y="62"/>
                  <a:pt x="1596" y="60"/>
                </a:cubicBezTo>
                <a:cubicBezTo>
                  <a:pt x="1600" y="61"/>
                  <a:pt x="1598" y="62"/>
                  <a:pt x="1596" y="63"/>
                </a:cubicBezTo>
                <a:cubicBezTo>
                  <a:pt x="1599" y="65"/>
                  <a:pt x="1601" y="63"/>
                  <a:pt x="1604" y="65"/>
                </a:cubicBezTo>
                <a:cubicBezTo>
                  <a:pt x="1606" y="64"/>
                  <a:pt x="1605" y="62"/>
                  <a:pt x="1607" y="61"/>
                </a:cubicBezTo>
                <a:cubicBezTo>
                  <a:pt x="1607" y="61"/>
                  <a:pt x="1607" y="61"/>
                  <a:pt x="1607" y="61"/>
                </a:cubicBezTo>
                <a:cubicBezTo>
                  <a:pt x="1610" y="61"/>
                  <a:pt x="1612" y="60"/>
                  <a:pt x="1612" y="60"/>
                </a:cubicBezTo>
                <a:cubicBezTo>
                  <a:pt x="1615" y="59"/>
                  <a:pt x="1612" y="62"/>
                  <a:pt x="1615" y="61"/>
                </a:cubicBezTo>
                <a:cubicBezTo>
                  <a:pt x="1618" y="60"/>
                  <a:pt x="1614" y="59"/>
                  <a:pt x="1615" y="58"/>
                </a:cubicBezTo>
                <a:cubicBezTo>
                  <a:pt x="1618" y="58"/>
                  <a:pt x="1616" y="61"/>
                  <a:pt x="1620" y="59"/>
                </a:cubicBezTo>
                <a:cubicBezTo>
                  <a:pt x="1621" y="59"/>
                  <a:pt x="1620" y="59"/>
                  <a:pt x="1620" y="58"/>
                </a:cubicBezTo>
                <a:cubicBezTo>
                  <a:pt x="1623" y="58"/>
                  <a:pt x="1624" y="59"/>
                  <a:pt x="1625" y="60"/>
                </a:cubicBezTo>
                <a:cubicBezTo>
                  <a:pt x="1625" y="59"/>
                  <a:pt x="1627" y="57"/>
                  <a:pt x="1626" y="55"/>
                </a:cubicBezTo>
                <a:cubicBezTo>
                  <a:pt x="1621" y="57"/>
                  <a:pt x="1618" y="57"/>
                  <a:pt x="1611" y="56"/>
                </a:cubicBezTo>
                <a:cubicBezTo>
                  <a:pt x="1609" y="58"/>
                  <a:pt x="1609" y="59"/>
                  <a:pt x="1607" y="61"/>
                </a:cubicBezTo>
                <a:cubicBezTo>
                  <a:pt x="1607" y="61"/>
                  <a:pt x="1607" y="61"/>
                  <a:pt x="1607" y="61"/>
                </a:cubicBezTo>
                <a:cubicBezTo>
                  <a:pt x="1607" y="61"/>
                  <a:pt x="1607" y="61"/>
                  <a:pt x="1607" y="61"/>
                </a:cubicBezTo>
                <a:cubicBezTo>
                  <a:pt x="1606" y="61"/>
                  <a:pt x="1606" y="62"/>
                  <a:pt x="1605" y="62"/>
                </a:cubicBezTo>
                <a:cubicBezTo>
                  <a:pt x="1602" y="62"/>
                  <a:pt x="1601" y="62"/>
                  <a:pt x="1599" y="62"/>
                </a:cubicBezTo>
                <a:cubicBezTo>
                  <a:pt x="1599" y="60"/>
                  <a:pt x="1599" y="60"/>
                  <a:pt x="1599" y="60"/>
                </a:cubicBezTo>
                <a:cubicBezTo>
                  <a:pt x="1602" y="60"/>
                  <a:pt x="1602" y="60"/>
                  <a:pt x="1606" y="59"/>
                </a:cubicBezTo>
                <a:cubicBezTo>
                  <a:pt x="1606" y="57"/>
                  <a:pt x="1601" y="59"/>
                  <a:pt x="1603" y="57"/>
                </a:cubicBezTo>
                <a:cubicBezTo>
                  <a:pt x="1600" y="59"/>
                  <a:pt x="1594" y="58"/>
                  <a:pt x="1592" y="59"/>
                </a:cubicBezTo>
                <a:cubicBezTo>
                  <a:pt x="1594" y="57"/>
                  <a:pt x="1599" y="56"/>
                  <a:pt x="1600" y="54"/>
                </a:cubicBezTo>
                <a:cubicBezTo>
                  <a:pt x="1601" y="54"/>
                  <a:pt x="1600" y="55"/>
                  <a:pt x="1600" y="56"/>
                </a:cubicBezTo>
                <a:cubicBezTo>
                  <a:pt x="1602" y="55"/>
                  <a:pt x="1602" y="54"/>
                  <a:pt x="1602" y="53"/>
                </a:cubicBezTo>
                <a:cubicBezTo>
                  <a:pt x="1606" y="54"/>
                  <a:pt x="1607" y="54"/>
                  <a:pt x="1610" y="55"/>
                </a:cubicBezTo>
                <a:cubicBezTo>
                  <a:pt x="1610" y="54"/>
                  <a:pt x="1611" y="54"/>
                  <a:pt x="1610" y="53"/>
                </a:cubicBezTo>
                <a:cubicBezTo>
                  <a:pt x="1612" y="55"/>
                  <a:pt x="1615" y="53"/>
                  <a:pt x="1620" y="53"/>
                </a:cubicBezTo>
                <a:cubicBezTo>
                  <a:pt x="1617" y="51"/>
                  <a:pt x="1617" y="52"/>
                  <a:pt x="1620" y="51"/>
                </a:cubicBezTo>
                <a:cubicBezTo>
                  <a:pt x="1620" y="50"/>
                  <a:pt x="1617" y="52"/>
                  <a:pt x="1614" y="51"/>
                </a:cubicBezTo>
                <a:cubicBezTo>
                  <a:pt x="1614" y="51"/>
                  <a:pt x="1621" y="49"/>
                  <a:pt x="1617" y="48"/>
                </a:cubicBezTo>
                <a:cubicBezTo>
                  <a:pt x="1619" y="48"/>
                  <a:pt x="1619" y="48"/>
                  <a:pt x="1622" y="48"/>
                </a:cubicBezTo>
                <a:cubicBezTo>
                  <a:pt x="1621" y="50"/>
                  <a:pt x="1621" y="54"/>
                  <a:pt x="1626" y="53"/>
                </a:cubicBezTo>
                <a:cubicBezTo>
                  <a:pt x="1623" y="51"/>
                  <a:pt x="1624" y="50"/>
                  <a:pt x="1624" y="48"/>
                </a:cubicBezTo>
                <a:cubicBezTo>
                  <a:pt x="1628" y="47"/>
                  <a:pt x="1624" y="49"/>
                  <a:pt x="1626" y="49"/>
                </a:cubicBezTo>
                <a:cubicBezTo>
                  <a:pt x="1628" y="49"/>
                  <a:pt x="1628" y="48"/>
                  <a:pt x="1628" y="47"/>
                </a:cubicBezTo>
                <a:cubicBezTo>
                  <a:pt x="1632" y="46"/>
                  <a:pt x="1631" y="48"/>
                  <a:pt x="1633" y="49"/>
                </a:cubicBezTo>
                <a:cubicBezTo>
                  <a:pt x="1632" y="50"/>
                  <a:pt x="1631" y="48"/>
                  <a:pt x="1629" y="49"/>
                </a:cubicBezTo>
                <a:cubicBezTo>
                  <a:pt x="1628" y="52"/>
                  <a:pt x="1634" y="48"/>
                  <a:pt x="1634" y="51"/>
                </a:cubicBezTo>
                <a:cubicBezTo>
                  <a:pt x="1634" y="50"/>
                  <a:pt x="1638" y="49"/>
                  <a:pt x="1641" y="49"/>
                </a:cubicBezTo>
                <a:cubicBezTo>
                  <a:pt x="1642" y="46"/>
                  <a:pt x="1637" y="47"/>
                  <a:pt x="1644" y="45"/>
                </a:cubicBezTo>
                <a:cubicBezTo>
                  <a:pt x="1644" y="44"/>
                  <a:pt x="1641" y="44"/>
                  <a:pt x="1642" y="43"/>
                </a:cubicBezTo>
                <a:cubicBezTo>
                  <a:pt x="1644" y="44"/>
                  <a:pt x="1646" y="45"/>
                  <a:pt x="1649" y="43"/>
                </a:cubicBezTo>
                <a:cubicBezTo>
                  <a:pt x="1648" y="44"/>
                  <a:pt x="1653" y="43"/>
                  <a:pt x="1656" y="44"/>
                </a:cubicBezTo>
                <a:cubicBezTo>
                  <a:pt x="1656" y="45"/>
                  <a:pt x="1652" y="45"/>
                  <a:pt x="1649" y="45"/>
                </a:cubicBezTo>
                <a:cubicBezTo>
                  <a:pt x="1647" y="45"/>
                  <a:pt x="1648" y="47"/>
                  <a:pt x="1647" y="47"/>
                </a:cubicBezTo>
                <a:cubicBezTo>
                  <a:pt x="1649" y="48"/>
                  <a:pt x="1651" y="49"/>
                  <a:pt x="1648" y="50"/>
                </a:cubicBezTo>
                <a:cubicBezTo>
                  <a:pt x="1649" y="51"/>
                  <a:pt x="1651" y="49"/>
                  <a:pt x="1653" y="49"/>
                </a:cubicBezTo>
                <a:cubicBezTo>
                  <a:pt x="1653" y="49"/>
                  <a:pt x="1651" y="49"/>
                  <a:pt x="1652" y="48"/>
                </a:cubicBezTo>
                <a:cubicBezTo>
                  <a:pt x="1656" y="47"/>
                  <a:pt x="1654" y="48"/>
                  <a:pt x="1655" y="49"/>
                </a:cubicBezTo>
                <a:cubicBezTo>
                  <a:pt x="1659" y="48"/>
                  <a:pt x="1659" y="46"/>
                  <a:pt x="1663" y="46"/>
                </a:cubicBezTo>
                <a:cubicBezTo>
                  <a:pt x="1662" y="43"/>
                  <a:pt x="1657" y="46"/>
                  <a:pt x="1657" y="43"/>
                </a:cubicBezTo>
                <a:cubicBezTo>
                  <a:pt x="1661" y="43"/>
                  <a:pt x="1661" y="42"/>
                  <a:pt x="1666" y="42"/>
                </a:cubicBezTo>
                <a:cubicBezTo>
                  <a:pt x="1666" y="43"/>
                  <a:pt x="1664" y="43"/>
                  <a:pt x="1664" y="44"/>
                </a:cubicBezTo>
                <a:cubicBezTo>
                  <a:pt x="1665" y="46"/>
                  <a:pt x="1672" y="43"/>
                  <a:pt x="1668" y="42"/>
                </a:cubicBezTo>
                <a:cubicBezTo>
                  <a:pt x="1673" y="42"/>
                  <a:pt x="1676" y="41"/>
                  <a:pt x="1680" y="39"/>
                </a:cubicBezTo>
                <a:cubicBezTo>
                  <a:pt x="1681" y="41"/>
                  <a:pt x="1679" y="41"/>
                  <a:pt x="1684" y="41"/>
                </a:cubicBezTo>
                <a:cubicBezTo>
                  <a:pt x="1681" y="40"/>
                  <a:pt x="1688" y="39"/>
                  <a:pt x="1692" y="39"/>
                </a:cubicBezTo>
                <a:cubicBezTo>
                  <a:pt x="1690" y="38"/>
                  <a:pt x="1688" y="37"/>
                  <a:pt x="1691" y="35"/>
                </a:cubicBezTo>
                <a:cubicBezTo>
                  <a:pt x="1692" y="35"/>
                  <a:pt x="1693" y="35"/>
                  <a:pt x="1694" y="35"/>
                </a:cubicBezTo>
                <a:cubicBezTo>
                  <a:pt x="1694" y="34"/>
                  <a:pt x="1693" y="34"/>
                  <a:pt x="1694" y="33"/>
                </a:cubicBezTo>
                <a:cubicBezTo>
                  <a:pt x="1695" y="33"/>
                  <a:pt x="1695" y="34"/>
                  <a:pt x="1696" y="34"/>
                </a:cubicBezTo>
                <a:cubicBezTo>
                  <a:pt x="1697" y="33"/>
                  <a:pt x="1697" y="32"/>
                  <a:pt x="1700" y="32"/>
                </a:cubicBezTo>
                <a:cubicBezTo>
                  <a:pt x="1700" y="30"/>
                  <a:pt x="1700" y="29"/>
                  <a:pt x="1699" y="29"/>
                </a:cubicBezTo>
                <a:cubicBezTo>
                  <a:pt x="1698" y="29"/>
                  <a:pt x="1698" y="29"/>
                  <a:pt x="1697" y="29"/>
                </a:cubicBezTo>
                <a:cubicBezTo>
                  <a:pt x="1695" y="30"/>
                  <a:pt x="1698" y="30"/>
                  <a:pt x="1697" y="31"/>
                </a:cubicBezTo>
                <a:cubicBezTo>
                  <a:pt x="1695" y="31"/>
                  <a:pt x="1695" y="30"/>
                  <a:pt x="1692" y="31"/>
                </a:cubicBezTo>
                <a:cubicBezTo>
                  <a:pt x="1694" y="32"/>
                  <a:pt x="1691" y="34"/>
                  <a:pt x="1690" y="32"/>
                </a:cubicBezTo>
                <a:cubicBezTo>
                  <a:pt x="1688" y="32"/>
                  <a:pt x="1692" y="33"/>
                  <a:pt x="1690" y="34"/>
                </a:cubicBezTo>
                <a:cubicBezTo>
                  <a:pt x="1685" y="35"/>
                  <a:pt x="1687" y="32"/>
                  <a:pt x="1685" y="31"/>
                </a:cubicBezTo>
                <a:cubicBezTo>
                  <a:pt x="1680" y="32"/>
                  <a:pt x="1680" y="30"/>
                  <a:pt x="1674" y="30"/>
                </a:cubicBezTo>
                <a:cubicBezTo>
                  <a:pt x="1675" y="28"/>
                  <a:pt x="1678" y="29"/>
                  <a:pt x="1679" y="30"/>
                </a:cubicBezTo>
                <a:cubicBezTo>
                  <a:pt x="1681" y="29"/>
                  <a:pt x="1681" y="27"/>
                  <a:pt x="1682" y="27"/>
                </a:cubicBezTo>
                <a:cubicBezTo>
                  <a:pt x="1682" y="26"/>
                  <a:pt x="1681" y="26"/>
                  <a:pt x="1680" y="26"/>
                </a:cubicBezTo>
                <a:cubicBezTo>
                  <a:pt x="1680" y="25"/>
                  <a:pt x="1682" y="25"/>
                  <a:pt x="1684" y="25"/>
                </a:cubicBezTo>
                <a:cubicBezTo>
                  <a:pt x="1684" y="26"/>
                  <a:pt x="1685" y="25"/>
                  <a:pt x="1684" y="26"/>
                </a:cubicBezTo>
                <a:cubicBezTo>
                  <a:pt x="1686" y="26"/>
                  <a:pt x="1686" y="25"/>
                  <a:pt x="1686" y="24"/>
                </a:cubicBezTo>
                <a:cubicBezTo>
                  <a:pt x="1688" y="25"/>
                  <a:pt x="1687" y="26"/>
                  <a:pt x="1686" y="26"/>
                </a:cubicBezTo>
                <a:cubicBezTo>
                  <a:pt x="1686" y="27"/>
                  <a:pt x="1689" y="26"/>
                  <a:pt x="1690" y="26"/>
                </a:cubicBezTo>
                <a:cubicBezTo>
                  <a:pt x="1689" y="26"/>
                  <a:pt x="1689" y="24"/>
                  <a:pt x="1689" y="22"/>
                </a:cubicBezTo>
                <a:cubicBezTo>
                  <a:pt x="1691" y="23"/>
                  <a:pt x="1691" y="24"/>
                  <a:pt x="1693" y="24"/>
                </a:cubicBezTo>
                <a:cubicBezTo>
                  <a:pt x="1695" y="23"/>
                  <a:pt x="1703" y="23"/>
                  <a:pt x="1707" y="22"/>
                </a:cubicBezTo>
                <a:cubicBezTo>
                  <a:pt x="1709" y="23"/>
                  <a:pt x="1706" y="23"/>
                  <a:pt x="1708" y="23"/>
                </a:cubicBezTo>
                <a:cubicBezTo>
                  <a:pt x="1710" y="23"/>
                  <a:pt x="1706" y="22"/>
                  <a:pt x="1708" y="21"/>
                </a:cubicBezTo>
                <a:cubicBezTo>
                  <a:pt x="1711" y="21"/>
                  <a:pt x="1711" y="22"/>
                  <a:pt x="1713" y="23"/>
                </a:cubicBezTo>
                <a:cubicBezTo>
                  <a:pt x="1714" y="22"/>
                  <a:pt x="1714" y="22"/>
                  <a:pt x="1715" y="21"/>
                </a:cubicBezTo>
                <a:cubicBezTo>
                  <a:pt x="1714" y="19"/>
                  <a:pt x="1712" y="22"/>
                  <a:pt x="1710" y="21"/>
                </a:cubicBezTo>
                <a:cubicBezTo>
                  <a:pt x="1710" y="19"/>
                  <a:pt x="1716" y="20"/>
                  <a:pt x="1717" y="18"/>
                </a:cubicBezTo>
                <a:cubicBezTo>
                  <a:pt x="1719" y="19"/>
                  <a:pt x="1718" y="20"/>
                  <a:pt x="1719" y="21"/>
                </a:cubicBezTo>
                <a:cubicBezTo>
                  <a:pt x="1719" y="19"/>
                  <a:pt x="1721" y="18"/>
                  <a:pt x="1727" y="18"/>
                </a:cubicBezTo>
                <a:cubicBezTo>
                  <a:pt x="1727" y="18"/>
                  <a:pt x="1725" y="18"/>
                  <a:pt x="1724" y="18"/>
                </a:cubicBezTo>
                <a:cubicBezTo>
                  <a:pt x="1726" y="20"/>
                  <a:pt x="1729" y="18"/>
                  <a:pt x="1729" y="16"/>
                </a:cubicBezTo>
                <a:cubicBezTo>
                  <a:pt x="1736" y="15"/>
                  <a:pt x="1737" y="16"/>
                  <a:pt x="1743" y="15"/>
                </a:cubicBezTo>
                <a:cubicBezTo>
                  <a:pt x="1743" y="13"/>
                  <a:pt x="1740" y="14"/>
                  <a:pt x="1741" y="12"/>
                </a:cubicBezTo>
                <a:cubicBezTo>
                  <a:pt x="1746" y="12"/>
                  <a:pt x="1745" y="9"/>
                  <a:pt x="1749" y="8"/>
                </a:cubicBezTo>
                <a:cubicBezTo>
                  <a:pt x="1752" y="7"/>
                  <a:pt x="1751" y="9"/>
                  <a:pt x="1754" y="8"/>
                </a:cubicBezTo>
                <a:cubicBezTo>
                  <a:pt x="1755" y="6"/>
                  <a:pt x="1751" y="7"/>
                  <a:pt x="1751" y="6"/>
                </a:cubicBezTo>
                <a:cubicBezTo>
                  <a:pt x="1750" y="5"/>
                  <a:pt x="1753" y="5"/>
                  <a:pt x="1753" y="4"/>
                </a:cubicBezTo>
                <a:cubicBezTo>
                  <a:pt x="1754" y="5"/>
                  <a:pt x="1756" y="5"/>
                  <a:pt x="1756" y="7"/>
                </a:cubicBezTo>
                <a:cubicBezTo>
                  <a:pt x="1757" y="8"/>
                  <a:pt x="1758" y="7"/>
                  <a:pt x="1760" y="7"/>
                </a:cubicBezTo>
                <a:cubicBezTo>
                  <a:pt x="1760" y="6"/>
                  <a:pt x="1756" y="7"/>
                  <a:pt x="1757" y="5"/>
                </a:cubicBezTo>
                <a:cubicBezTo>
                  <a:pt x="1760" y="5"/>
                  <a:pt x="1762" y="5"/>
                  <a:pt x="1763" y="6"/>
                </a:cubicBezTo>
                <a:cubicBezTo>
                  <a:pt x="1763" y="7"/>
                  <a:pt x="1762" y="7"/>
                  <a:pt x="1761" y="7"/>
                </a:cubicBezTo>
                <a:cubicBezTo>
                  <a:pt x="1761" y="8"/>
                  <a:pt x="1765" y="7"/>
                  <a:pt x="1766" y="7"/>
                </a:cubicBezTo>
                <a:cubicBezTo>
                  <a:pt x="1767" y="13"/>
                  <a:pt x="1781" y="3"/>
                  <a:pt x="1784" y="8"/>
                </a:cubicBezTo>
                <a:cubicBezTo>
                  <a:pt x="1789" y="8"/>
                  <a:pt x="1791" y="9"/>
                  <a:pt x="1794" y="10"/>
                </a:cubicBezTo>
                <a:cubicBezTo>
                  <a:pt x="1794" y="10"/>
                  <a:pt x="1794" y="9"/>
                  <a:pt x="1795" y="9"/>
                </a:cubicBezTo>
                <a:cubicBezTo>
                  <a:pt x="1796" y="8"/>
                  <a:pt x="1791" y="10"/>
                  <a:pt x="1792" y="8"/>
                </a:cubicBezTo>
                <a:cubicBezTo>
                  <a:pt x="1792" y="6"/>
                  <a:pt x="1794" y="8"/>
                  <a:pt x="1796" y="7"/>
                </a:cubicBezTo>
                <a:cubicBezTo>
                  <a:pt x="1797" y="10"/>
                  <a:pt x="1800" y="11"/>
                  <a:pt x="1806" y="11"/>
                </a:cubicBezTo>
                <a:cubicBezTo>
                  <a:pt x="1807" y="9"/>
                  <a:pt x="1803" y="9"/>
                  <a:pt x="1803" y="8"/>
                </a:cubicBezTo>
                <a:cubicBezTo>
                  <a:pt x="1807" y="7"/>
                  <a:pt x="1808" y="8"/>
                  <a:pt x="1812" y="8"/>
                </a:cubicBezTo>
                <a:cubicBezTo>
                  <a:pt x="1813" y="10"/>
                  <a:pt x="1817" y="10"/>
                  <a:pt x="1820" y="11"/>
                </a:cubicBezTo>
                <a:cubicBezTo>
                  <a:pt x="1819" y="12"/>
                  <a:pt x="1819" y="14"/>
                  <a:pt x="1817" y="15"/>
                </a:cubicBezTo>
                <a:cubicBezTo>
                  <a:pt x="1823" y="16"/>
                  <a:pt x="1830" y="17"/>
                  <a:pt x="1837" y="16"/>
                </a:cubicBezTo>
                <a:cubicBezTo>
                  <a:pt x="1833" y="18"/>
                  <a:pt x="1837" y="18"/>
                  <a:pt x="1838" y="19"/>
                </a:cubicBezTo>
                <a:cubicBezTo>
                  <a:pt x="1840" y="19"/>
                  <a:pt x="1842" y="19"/>
                  <a:pt x="1843" y="18"/>
                </a:cubicBezTo>
                <a:cubicBezTo>
                  <a:pt x="1838" y="17"/>
                  <a:pt x="1835" y="12"/>
                  <a:pt x="1829" y="15"/>
                </a:cubicBezTo>
                <a:cubicBezTo>
                  <a:pt x="1830" y="12"/>
                  <a:pt x="1825" y="16"/>
                  <a:pt x="1825" y="13"/>
                </a:cubicBezTo>
                <a:cubicBezTo>
                  <a:pt x="1827" y="13"/>
                  <a:pt x="1828" y="13"/>
                  <a:pt x="1829" y="13"/>
                </a:cubicBezTo>
                <a:cubicBezTo>
                  <a:pt x="1826" y="12"/>
                  <a:pt x="1823" y="10"/>
                  <a:pt x="1823" y="7"/>
                </a:cubicBezTo>
                <a:cubicBezTo>
                  <a:pt x="1826" y="7"/>
                  <a:pt x="1828" y="7"/>
                  <a:pt x="1829" y="8"/>
                </a:cubicBezTo>
                <a:cubicBezTo>
                  <a:pt x="1831" y="8"/>
                  <a:pt x="1831" y="7"/>
                  <a:pt x="1833" y="7"/>
                </a:cubicBezTo>
                <a:cubicBezTo>
                  <a:pt x="1829" y="9"/>
                  <a:pt x="1838" y="9"/>
                  <a:pt x="1837" y="12"/>
                </a:cubicBezTo>
                <a:cubicBezTo>
                  <a:pt x="1842" y="12"/>
                  <a:pt x="1845" y="13"/>
                  <a:pt x="1849" y="12"/>
                </a:cubicBezTo>
                <a:cubicBezTo>
                  <a:pt x="1849" y="13"/>
                  <a:pt x="1848" y="13"/>
                  <a:pt x="1850" y="13"/>
                </a:cubicBezTo>
                <a:cubicBezTo>
                  <a:pt x="1853" y="11"/>
                  <a:pt x="1846" y="12"/>
                  <a:pt x="1849" y="9"/>
                </a:cubicBezTo>
                <a:cubicBezTo>
                  <a:pt x="1853" y="10"/>
                  <a:pt x="1859" y="9"/>
                  <a:pt x="1860" y="11"/>
                </a:cubicBezTo>
                <a:cubicBezTo>
                  <a:pt x="1870" y="8"/>
                  <a:pt x="1880" y="8"/>
                  <a:pt x="1883" y="14"/>
                </a:cubicBezTo>
                <a:cubicBezTo>
                  <a:pt x="1888" y="14"/>
                  <a:pt x="1886" y="12"/>
                  <a:pt x="1889" y="11"/>
                </a:cubicBezTo>
                <a:cubicBezTo>
                  <a:pt x="1887" y="10"/>
                  <a:pt x="1885" y="10"/>
                  <a:pt x="1883" y="9"/>
                </a:cubicBezTo>
                <a:cubicBezTo>
                  <a:pt x="1885" y="8"/>
                  <a:pt x="1891" y="9"/>
                  <a:pt x="1895" y="9"/>
                </a:cubicBezTo>
                <a:cubicBezTo>
                  <a:pt x="1893" y="6"/>
                  <a:pt x="1894" y="5"/>
                  <a:pt x="1894" y="3"/>
                </a:cubicBezTo>
                <a:cubicBezTo>
                  <a:pt x="1897" y="4"/>
                  <a:pt x="1899" y="6"/>
                  <a:pt x="1900" y="10"/>
                </a:cubicBezTo>
                <a:cubicBezTo>
                  <a:pt x="1899" y="10"/>
                  <a:pt x="1898" y="9"/>
                  <a:pt x="1897" y="9"/>
                </a:cubicBezTo>
                <a:cubicBezTo>
                  <a:pt x="1895" y="10"/>
                  <a:pt x="1898" y="11"/>
                  <a:pt x="1898" y="12"/>
                </a:cubicBezTo>
                <a:cubicBezTo>
                  <a:pt x="1903" y="9"/>
                  <a:pt x="1905" y="14"/>
                  <a:pt x="1911" y="13"/>
                </a:cubicBezTo>
                <a:cubicBezTo>
                  <a:pt x="1907" y="12"/>
                  <a:pt x="1908" y="10"/>
                  <a:pt x="1904" y="10"/>
                </a:cubicBezTo>
                <a:cubicBezTo>
                  <a:pt x="1905" y="9"/>
                  <a:pt x="1906" y="8"/>
                  <a:pt x="1908" y="8"/>
                </a:cubicBezTo>
                <a:cubicBezTo>
                  <a:pt x="1908" y="6"/>
                  <a:pt x="1908" y="3"/>
                  <a:pt x="1905" y="3"/>
                </a:cubicBezTo>
                <a:cubicBezTo>
                  <a:pt x="1909" y="0"/>
                  <a:pt x="1914" y="4"/>
                  <a:pt x="1913" y="7"/>
                </a:cubicBezTo>
                <a:cubicBezTo>
                  <a:pt x="1916" y="9"/>
                  <a:pt x="1923" y="10"/>
                  <a:pt x="1922" y="14"/>
                </a:cubicBezTo>
                <a:cubicBezTo>
                  <a:pt x="1924" y="13"/>
                  <a:pt x="1923" y="13"/>
                  <a:pt x="1926" y="14"/>
                </a:cubicBezTo>
                <a:cubicBezTo>
                  <a:pt x="1926" y="13"/>
                  <a:pt x="1927" y="13"/>
                  <a:pt x="1927" y="13"/>
                </a:cubicBezTo>
                <a:cubicBezTo>
                  <a:pt x="1925" y="11"/>
                  <a:pt x="1929" y="7"/>
                  <a:pt x="1924" y="5"/>
                </a:cubicBezTo>
                <a:cubicBezTo>
                  <a:pt x="1925" y="4"/>
                  <a:pt x="1927" y="5"/>
                  <a:pt x="1930" y="6"/>
                </a:cubicBezTo>
                <a:cubicBezTo>
                  <a:pt x="1927" y="8"/>
                  <a:pt x="1934" y="7"/>
                  <a:pt x="1931" y="8"/>
                </a:cubicBezTo>
                <a:cubicBezTo>
                  <a:pt x="1932" y="9"/>
                  <a:pt x="1935" y="8"/>
                  <a:pt x="1936" y="9"/>
                </a:cubicBezTo>
                <a:cubicBezTo>
                  <a:pt x="1938" y="9"/>
                  <a:pt x="1938" y="9"/>
                  <a:pt x="1938" y="8"/>
                </a:cubicBezTo>
                <a:cubicBezTo>
                  <a:pt x="1944" y="6"/>
                  <a:pt x="1951" y="9"/>
                  <a:pt x="1958" y="9"/>
                </a:cubicBezTo>
                <a:cubicBezTo>
                  <a:pt x="1960" y="9"/>
                  <a:pt x="1962" y="8"/>
                  <a:pt x="1965" y="8"/>
                </a:cubicBezTo>
                <a:cubicBezTo>
                  <a:pt x="1969" y="9"/>
                  <a:pt x="1969" y="10"/>
                  <a:pt x="1975" y="11"/>
                </a:cubicBezTo>
                <a:cubicBezTo>
                  <a:pt x="1984" y="11"/>
                  <a:pt x="1992" y="13"/>
                  <a:pt x="1998" y="15"/>
                </a:cubicBezTo>
                <a:cubicBezTo>
                  <a:pt x="2000" y="15"/>
                  <a:pt x="2000" y="14"/>
                  <a:pt x="2002" y="15"/>
                </a:cubicBezTo>
                <a:cubicBezTo>
                  <a:pt x="2023" y="23"/>
                  <a:pt x="2040" y="32"/>
                  <a:pt x="2045" y="48"/>
                </a:cubicBezTo>
                <a:cubicBezTo>
                  <a:pt x="2047" y="48"/>
                  <a:pt x="2046" y="46"/>
                  <a:pt x="2048" y="47"/>
                </a:cubicBezTo>
                <a:cubicBezTo>
                  <a:pt x="2049" y="47"/>
                  <a:pt x="2049" y="48"/>
                  <a:pt x="2049" y="49"/>
                </a:cubicBezTo>
                <a:cubicBezTo>
                  <a:pt x="2057" y="48"/>
                  <a:pt x="2055" y="54"/>
                  <a:pt x="2056" y="57"/>
                </a:cubicBezTo>
                <a:cubicBezTo>
                  <a:pt x="2057" y="62"/>
                  <a:pt x="2060" y="70"/>
                  <a:pt x="2052" y="74"/>
                </a:cubicBezTo>
                <a:cubicBezTo>
                  <a:pt x="2054" y="75"/>
                  <a:pt x="2053" y="77"/>
                  <a:pt x="2053" y="79"/>
                </a:cubicBezTo>
                <a:cubicBezTo>
                  <a:pt x="2050" y="80"/>
                  <a:pt x="2050" y="80"/>
                  <a:pt x="2050" y="80"/>
                </a:cubicBezTo>
                <a:cubicBezTo>
                  <a:pt x="2059" y="86"/>
                  <a:pt x="2045" y="93"/>
                  <a:pt x="2044" y="99"/>
                </a:cubicBezTo>
                <a:cubicBezTo>
                  <a:pt x="2044" y="100"/>
                  <a:pt x="2042" y="101"/>
                  <a:pt x="2039" y="101"/>
                </a:cubicBezTo>
                <a:cubicBezTo>
                  <a:pt x="2036" y="111"/>
                  <a:pt x="2017" y="114"/>
                  <a:pt x="2012" y="123"/>
                </a:cubicBezTo>
                <a:cubicBezTo>
                  <a:pt x="2013" y="124"/>
                  <a:pt x="2016" y="123"/>
                  <a:pt x="2018" y="123"/>
                </a:cubicBezTo>
                <a:cubicBezTo>
                  <a:pt x="2018" y="126"/>
                  <a:pt x="2013" y="125"/>
                  <a:pt x="2010" y="125"/>
                </a:cubicBezTo>
                <a:cubicBezTo>
                  <a:pt x="2009" y="128"/>
                  <a:pt x="2003" y="128"/>
                  <a:pt x="2003" y="130"/>
                </a:cubicBezTo>
                <a:cubicBezTo>
                  <a:pt x="1987" y="134"/>
                  <a:pt x="1978" y="144"/>
                  <a:pt x="1961" y="145"/>
                </a:cubicBezTo>
                <a:cubicBezTo>
                  <a:pt x="1959" y="147"/>
                  <a:pt x="1955" y="147"/>
                  <a:pt x="1953" y="148"/>
                </a:cubicBezTo>
                <a:cubicBezTo>
                  <a:pt x="1946" y="147"/>
                  <a:pt x="1940" y="151"/>
                  <a:pt x="1936" y="151"/>
                </a:cubicBezTo>
                <a:cubicBezTo>
                  <a:pt x="1928" y="153"/>
                  <a:pt x="1923" y="153"/>
                  <a:pt x="1914" y="152"/>
                </a:cubicBezTo>
                <a:cubicBezTo>
                  <a:pt x="1909" y="152"/>
                  <a:pt x="1904" y="153"/>
                  <a:pt x="1900" y="155"/>
                </a:cubicBezTo>
                <a:cubicBezTo>
                  <a:pt x="1899" y="155"/>
                  <a:pt x="1898" y="154"/>
                  <a:pt x="1896" y="154"/>
                </a:cubicBezTo>
                <a:cubicBezTo>
                  <a:pt x="1883" y="158"/>
                  <a:pt x="1869" y="160"/>
                  <a:pt x="1852" y="160"/>
                </a:cubicBezTo>
                <a:cubicBezTo>
                  <a:pt x="1851" y="161"/>
                  <a:pt x="1849" y="161"/>
                  <a:pt x="1848" y="162"/>
                </a:cubicBezTo>
                <a:close/>
                <a:moveTo>
                  <a:pt x="1735" y="17"/>
                </a:moveTo>
                <a:cubicBezTo>
                  <a:pt x="1733" y="18"/>
                  <a:pt x="1733" y="16"/>
                  <a:pt x="1731" y="17"/>
                </a:cubicBezTo>
                <a:cubicBezTo>
                  <a:pt x="1731" y="19"/>
                  <a:pt x="1734" y="18"/>
                  <a:pt x="1735" y="17"/>
                </a:cubicBezTo>
                <a:close/>
                <a:moveTo>
                  <a:pt x="1739" y="21"/>
                </a:moveTo>
                <a:cubicBezTo>
                  <a:pt x="1737" y="21"/>
                  <a:pt x="1734" y="21"/>
                  <a:pt x="1735" y="23"/>
                </a:cubicBezTo>
                <a:cubicBezTo>
                  <a:pt x="1738" y="23"/>
                  <a:pt x="1739" y="22"/>
                  <a:pt x="1739" y="21"/>
                </a:cubicBezTo>
                <a:close/>
                <a:moveTo>
                  <a:pt x="1687" y="32"/>
                </a:moveTo>
                <a:cubicBezTo>
                  <a:pt x="1690" y="31"/>
                  <a:pt x="1690" y="31"/>
                  <a:pt x="1690" y="31"/>
                </a:cubicBezTo>
                <a:cubicBezTo>
                  <a:pt x="1690" y="30"/>
                  <a:pt x="1690" y="30"/>
                  <a:pt x="1690" y="30"/>
                </a:cubicBezTo>
                <a:cubicBezTo>
                  <a:pt x="1688" y="30"/>
                  <a:pt x="1688" y="31"/>
                  <a:pt x="1687" y="32"/>
                </a:cubicBezTo>
                <a:close/>
                <a:moveTo>
                  <a:pt x="1726" y="31"/>
                </a:moveTo>
                <a:cubicBezTo>
                  <a:pt x="1726" y="32"/>
                  <a:pt x="1726" y="34"/>
                  <a:pt x="1729" y="33"/>
                </a:cubicBezTo>
                <a:cubicBezTo>
                  <a:pt x="1729" y="33"/>
                  <a:pt x="1729" y="32"/>
                  <a:pt x="1730" y="32"/>
                </a:cubicBezTo>
                <a:cubicBezTo>
                  <a:pt x="1728" y="32"/>
                  <a:pt x="1727" y="31"/>
                  <a:pt x="1726" y="31"/>
                </a:cubicBezTo>
                <a:close/>
                <a:moveTo>
                  <a:pt x="1712" y="31"/>
                </a:moveTo>
                <a:cubicBezTo>
                  <a:pt x="1717" y="31"/>
                  <a:pt x="1713" y="32"/>
                  <a:pt x="1713" y="33"/>
                </a:cubicBezTo>
                <a:cubicBezTo>
                  <a:pt x="1714" y="32"/>
                  <a:pt x="1720" y="31"/>
                  <a:pt x="1718" y="31"/>
                </a:cubicBezTo>
                <a:cubicBezTo>
                  <a:pt x="1715" y="31"/>
                  <a:pt x="1715" y="30"/>
                  <a:pt x="1716" y="29"/>
                </a:cubicBezTo>
                <a:cubicBezTo>
                  <a:pt x="1714" y="29"/>
                  <a:pt x="1713" y="29"/>
                  <a:pt x="1712" y="30"/>
                </a:cubicBezTo>
                <a:cubicBezTo>
                  <a:pt x="1716" y="30"/>
                  <a:pt x="1713" y="30"/>
                  <a:pt x="1712" y="31"/>
                </a:cubicBezTo>
                <a:close/>
                <a:moveTo>
                  <a:pt x="1708" y="33"/>
                </a:moveTo>
                <a:cubicBezTo>
                  <a:pt x="1709" y="32"/>
                  <a:pt x="1714" y="30"/>
                  <a:pt x="1710" y="30"/>
                </a:cubicBezTo>
                <a:cubicBezTo>
                  <a:pt x="1711" y="32"/>
                  <a:pt x="1705" y="32"/>
                  <a:pt x="1708" y="33"/>
                </a:cubicBezTo>
                <a:close/>
                <a:moveTo>
                  <a:pt x="1703" y="34"/>
                </a:moveTo>
                <a:cubicBezTo>
                  <a:pt x="1701" y="34"/>
                  <a:pt x="1700" y="34"/>
                  <a:pt x="1702" y="32"/>
                </a:cubicBezTo>
                <a:cubicBezTo>
                  <a:pt x="1701" y="32"/>
                  <a:pt x="1700" y="32"/>
                  <a:pt x="1700" y="32"/>
                </a:cubicBezTo>
                <a:cubicBezTo>
                  <a:pt x="1700" y="33"/>
                  <a:pt x="1698" y="33"/>
                  <a:pt x="1698" y="34"/>
                </a:cubicBezTo>
                <a:cubicBezTo>
                  <a:pt x="1700" y="33"/>
                  <a:pt x="1702" y="35"/>
                  <a:pt x="1703" y="34"/>
                </a:cubicBezTo>
                <a:close/>
                <a:moveTo>
                  <a:pt x="1720" y="35"/>
                </a:moveTo>
                <a:cubicBezTo>
                  <a:pt x="1722" y="34"/>
                  <a:pt x="1722" y="36"/>
                  <a:pt x="1723" y="36"/>
                </a:cubicBezTo>
                <a:cubicBezTo>
                  <a:pt x="1724" y="34"/>
                  <a:pt x="1723" y="34"/>
                  <a:pt x="1722" y="32"/>
                </a:cubicBezTo>
                <a:cubicBezTo>
                  <a:pt x="1722" y="32"/>
                  <a:pt x="1723" y="32"/>
                  <a:pt x="1722" y="32"/>
                </a:cubicBezTo>
                <a:cubicBezTo>
                  <a:pt x="1720" y="33"/>
                  <a:pt x="1721" y="33"/>
                  <a:pt x="1720" y="35"/>
                </a:cubicBezTo>
                <a:close/>
                <a:moveTo>
                  <a:pt x="1693" y="39"/>
                </a:moveTo>
                <a:cubicBezTo>
                  <a:pt x="1695" y="39"/>
                  <a:pt x="1695" y="39"/>
                  <a:pt x="1694" y="38"/>
                </a:cubicBezTo>
                <a:cubicBezTo>
                  <a:pt x="1696" y="38"/>
                  <a:pt x="1697" y="37"/>
                  <a:pt x="1698" y="36"/>
                </a:cubicBezTo>
                <a:cubicBezTo>
                  <a:pt x="1695" y="37"/>
                  <a:pt x="1694" y="38"/>
                  <a:pt x="1693" y="39"/>
                </a:cubicBezTo>
                <a:close/>
                <a:moveTo>
                  <a:pt x="1720" y="39"/>
                </a:moveTo>
                <a:cubicBezTo>
                  <a:pt x="1718" y="37"/>
                  <a:pt x="1720" y="35"/>
                  <a:pt x="1716" y="35"/>
                </a:cubicBezTo>
                <a:cubicBezTo>
                  <a:pt x="1716" y="35"/>
                  <a:pt x="1716" y="36"/>
                  <a:pt x="1715" y="36"/>
                </a:cubicBezTo>
                <a:cubicBezTo>
                  <a:pt x="1718" y="36"/>
                  <a:pt x="1717" y="38"/>
                  <a:pt x="1720" y="39"/>
                </a:cubicBezTo>
                <a:close/>
                <a:moveTo>
                  <a:pt x="1683" y="43"/>
                </a:moveTo>
                <a:cubicBezTo>
                  <a:pt x="1684" y="43"/>
                  <a:pt x="1685" y="43"/>
                  <a:pt x="1684" y="44"/>
                </a:cubicBezTo>
                <a:cubicBezTo>
                  <a:pt x="1687" y="44"/>
                  <a:pt x="1689" y="41"/>
                  <a:pt x="1687" y="41"/>
                </a:cubicBezTo>
                <a:cubicBezTo>
                  <a:pt x="1686" y="42"/>
                  <a:pt x="1685" y="43"/>
                  <a:pt x="1683" y="41"/>
                </a:cubicBezTo>
                <a:cubicBezTo>
                  <a:pt x="1684" y="42"/>
                  <a:pt x="1683" y="42"/>
                  <a:pt x="1683" y="43"/>
                </a:cubicBezTo>
                <a:close/>
                <a:moveTo>
                  <a:pt x="1673" y="47"/>
                </a:moveTo>
                <a:cubicBezTo>
                  <a:pt x="1675" y="46"/>
                  <a:pt x="1672" y="42"/>
                  <a:pt x="1669" y="45"/>
                </a:cubicBezTo>
                <a:cubicBezTo>
                  <a:pt x="1671" y="45"/>
                  <a:pt x="1672" y="46"/>
                  <a:pt x="1673" y="47"/>
                </a:cubicBezTo>
                <a:close/>
                <a:moveTo>
                  <a:pt x="1659" y="50"/>
                </a:moveTo>
                <a:cubicBezTo>
                  <a:pt x="1663" y="50"/>
                  <a:pt x="1666" y="50"/>
                  <a:pt x="1667" y="49"/>
                </a:cubicBezTo>
                <a:cubicBezTo>
                  <a:pt x="1664" y="49"/>
                  <a:pt x="1665" y="48"/>
                  <a:pt x="1663" y="48"/>
                </a:cubicBezTo>
                <a:cubicBezTo>
                  <a:pt x="1663" y="52"/>
                  <a:pt x="1659" y="47"/>
                  <a:pt x="1658" y="49"/>
                </a:cubicBezTo>
                <a:cubicBezTo>
                  <a:pt x="1659" y="49"/>
                  <a:pt x="1659" y="50"/>
                  <a:pt x="1659" y="50"/>
                </a:cubicBezTo>
                <a:close/>
                <a:moveTo>
                  <a:pt x="1642" y="51"/>
                </a:moveTo>
                <a:cubicBezTo>
                  <a:pt x="1640" y="51"/>
                  <a:pt x="1639" y="50"/>
                  <a:pt x="1636" y="51"/>
                </a:cubicBezTo>
                <a:cubicBezTo>
                  <a:pt x="1635" y="53"/>
                  <a:pt x="1642" y="52"/>
                  <a:pt x="1642" y="51"/>
                </a:cubicBezTo>
                <a:close/>
                <a:moveTo>
                  <a:pt x="1660" y="57"/>
                </a:moveTo>
                <a:cubicBezTo>
                  <a:pt x="1661" y="56"/>
                  <a:pt x="1662" y="57"/>
                  <a:pt x="1662" y="57"/>
                </a:cubicBezTo>
                <a:cubicBezTo>
                  <a:pt x="1663" y="57"/>
                  <a:pt x="1666" y="57"/>
                  <a:pt x="1667" y="56"/>
                </a:cubicBezTo>
                <a:cubicBezTo>
                  <a:pt x="1665" y="56"/>
                  <a:pt x="1661" y="55"/>
                  <a:pt x="1660" y="57"/>
                </a:cubicBezTo>
                <a:close/>
                <a:moveTo>
                  <a:pt x="1659" y="55"/>
                </a:moveTo>
                <a:cubicBezTo>
                  <a:pt x="1663" y="55"/>
                  <a:pt x="1657" y="54"/>
                  <a:pt x="1657" y="55"/>
                </a:cubicBezTo>
                <a:cubicBezTo>
                  <a:pt x="1658" y="56"/>
                  <a:pt x="1665" y="55"/>
                  <a:pt x="1662" y="54"/>
                </a:cubicBezTo>
                <a:cubicBezTo>
                  <a:pt x="1662" y="55"/>
                  <a:pt x="1662" y="55"/>
                  <a:pt x="1661" y="55"/>
                </a:cubicBezTo>
                <a:cubicBezTo>
                  <a:pt x="1663" y="54"/>
                  <a:pt x="1658" y="54"/>
                  <a:pt x="1659" y="55"/>
                </a:cubicBezTo>
                <a:close/>
                <a:moveTo>
                  <a:pt x="1649" y="55"/>
                </a:moveTo>
                <a:cubicBezTo>
                  <a:pt x="1648" y="56"/>
                  <a:pt x="1650" y="56"/>
                  <a:pt x="1650" y="57"/>
                </a:cubicBezTo>
                <a:cubicBezTo>
                  <a:pt x="1653" y="57"/>
                  <a:pt x="1652" y="54"/>
                  <a:pt x="1649" y="55"/>
                </a:cubicBezTo>
                <a:close/>
                <a:moveTo>
                  <a:pt x="1647" y="57"/>
                </a:moveTo>
                <a:cubicBezTo>
                  <a:pt x="1647" y="57"/>
                  <a:pt x="1647" y="58"/>
                  <a:pt x="1646" y="58"/>
                </a:cubicBezTo>
                <a:cubicBezTo>
                  <a:pt x="1647" y="56"/>
                  <a:pt x="1644" y="56"/>
                  <a:pt x="1644" y="57"/>
                </a:cubicBezTo>
                <a:cubicBezTo>
                  <a:pt x="1644" y="57"/>
                  <a:pt x="1645" y="57"/>
                  <a:pt x="1645" y="58"/>
                </a:cubicBezTo>
                <a:cubicBezTo>
                  <a:pt x="1645" y="58"/>
                  <a:pt x="1645" y="58"/>
                  <a:pt x="1645" y="59"/>
                </a:cubicBezTo>
                <a:cubicBezTo>
                  <a:pt x="1646" y="59"/>
                  <a:pt x="1649" y="57"/>
                  <a:pt x="1647" y="57"/>
                </a:cubicBezTo>
                <a:close/>
                <a:moveTo>
                  <a:pt x="1632" y="64"/>
                </a:moveTo>
                <a:cubicBezTo>
                  <a:pt x="1634" y="63"/>
                  <a:pt x="1635" y="62"/>
                  <a:pt x="1637" y="62"/>
                </a:cubicBezTo>
                <a:cubicBezTo>
                  <a:pt x="1636" y="62"/>
                  <a:pt x="1635" y="61"/>
                  <a:pt x="1635" y="61"/>
                </a:cubicBezTo>
                <a:cubicBezTo>
                  <a:pt x="1635" y="63"/>
                  <a:pt x="1630" y="63"/>
                  <a:pt x="1632" y="64"/>
                </a:cubicBezTo>
                <a:close/>
                <a:moveTo>
                  <a:pt x="1602" y="76"/>
                </a:moveTo>
                <a:cubicBezTo>
                  <a:pt x="1602" y="75"/>
                  <a:pt x="1603" y="73"/>
                  <a:pt x="1601" y="72"/>
                </a:cubicBezTo>
                <a:cubicBezTo>
                  <a:pt x="1599" y="74"/>
                  <a:pt x="1595" y="72"/>
                  <a:pt x="1594" y="75"/>
                </a:cubicBezTo>
                <a:cubicBezTo>
                  <a:pt x="1596" y="75"/>
                  <a:pt x="1599" y="74"/>
                  <a:pt x="1599" y="75"/>
                </a:cubicBezTo>
                <a:cubicBezTo>
                  <a:pt x="1597" y="75"/>
                  <a:pt x="1595" y="75"/>
                  <a:pt x="1595" y="76"/>
                </a:cubicBezTo>
                <a:cubicBezTo>
                  <a:pt x="1598" y="76"/>
                  <a:pt x="1598" y="76"/>
                  <a:pt x="1602" y="76"/>
                </a:cubicBezTo>
                <a:close/>
                <a:moveTo>
                  <a:pt x="1605" y="76"/>
                </a:moveTo>
                <a:cubicBezTo>
                  <a:pt x="1609" y="75"/>
                  <a:pt x="1608" y="71"/>
                  <a:pt x="1613" y="72"/>
                </a:cubicBezTo>
                <a:cubicBezTo>
                  <a:pt x="1609" y="71"/>
                  <a:pt x="1609" y="68"/>
                  <a:pt x="1605" y="67"/>
                </a:cubicBezTo>
                <a:cubicBezTo>
                  <a:pt x="1606" y="70"/>
                  <a:pt x="1609" y="70"/>
                  <a:pt x="1608" y="73"/>
                </a:cubicBezTo>
                <a:cubicBezTo>
                  <a:pt x="1607" y="72"/>
                  <a:pt x="1605" y="73"/>
                  <a:pt x="1604" y="74"/>
                </a:cubicBezTo>
                <a:cubicBezTo>
                  <a:pt x="1608" y="74"/>
                  <a:pt x="1602" y="75"/>
                  <a:pt x="1605" y="76"/>
                </a:cubicBezTo>
                <a:close/>
                <a:moveTo>
                  <a:pt x="1573" y="85"/>
                </a:moveTo>
                <a:cubicBezTo>
                  <a:pt x="1575" y="85"/>
                  <a:pt x="1575" y="85"/>
                  <a:pt x="1575" y="85"/>
                </a:cubicBezTo>
                <a:cubicBezTo>
                  <a:pt x="1574" y="84"/>
                  <a:pt x="1574" y="82"/>
                  <a:pt x="1572" y="82"/>
                </a:cubicBezTo>
                <a:cubicBezTo>
                  <a:pt x="1571" y="84"/>
                  <a:pt x="1576" y="84"/>
                  <a:pt x="1573" y="85"/>
                </a:cubicBezTo>
                <a:close/>
                <a:moveTo>
                  <a:pt x="1568" y="86"/>
                </a:moveTo>
                <a:cubicBezTo>
                  <a:pt x="1570" y="86"/>
                  <a:pt x="1572" y="86"/>
                  <a:pt x="1572" y="85"/>
                </a:cubicBezTo>
                <a:cubicBezTo>
                  <a:pt x="1570" y="84"/>
                  <a:pt x="1568" y="85"/>
                  <a:pt x="1568" y="86"/>
                </a:cubicBezTo>
                <a:close/>
                <a:moveTo>
                  <a:pt x="1547" y="88"/>
                </a:moveTo>
                <a:cubicBezTo>
                  <a:pt x="1547" y="87"/>
                  <a:pt x="1547" y="86"/>
                  <a:pt x="1546" y="85"/>
                </a:cubicBezTo>
                <a:cubicBezTo>
                  <a:pt x="1546" y="86"/>
                  <a:pt x="1544" y="86"/>
                  <a:pt x="1544" y="86"/>
                </a:cubicBezTo>
                <a:cubicBezTo>
                  <a:pt x="1546" y="86"/>
                  <a:pt x="1545" y="88"/>
                  <a:pt x="1547" y="88"/>
                </a:cubicBezTo>
                <a:close/>
                <a:moveTo>
                  <a:pt x="1581" y="85"/>
                </a:moveTo>
                <a:cubicBezTo>
                  <a:pt x="1583" y="85"/>
                  <a:pt x="1582" y="87"/>
                  <a:pt x="1585" y="86"/>
                </a:cubicBezTo>
                <a:cubicBezTo>
                  <a:pt x="1586" y="85"/>
                  <a:pt x="1583" y="83"/>
                  <a:pt x="1581" y="85"/>
                </a:cubicBezTo>
                <a:close/>
                <a:moveTo>
                  <a:pt x="1578" y="81"/>
                </a:moveTo>
                <a:cubicBezTo>
                  <a:pt x="1575" y="83"/>
                  <a:pt x="1584" y="84"/>
                  <a:pt x="1584" y="82"/>
                </a:cubicBezTo>
                <a:cubicBezTo>
                  <a:pt x="1581" y="82"/>
                  <a:pt x="1578" y="83"/>
                  <a:pt x="1578" y="81"/>
                </a:cubicBezTo>
                <a:close/>
                <a:moveTo>
                  <a:pt x="1578" y="80"/>
                </a:moveTo>
                <a:cubicBezTo>
                  <a:pt x="1577" y="80"/>
                  <a:pt x="1575" y="80"/>
                  <a:pt x="1574" y="80"/>
                </a:cubicBezTo>
                <a:cubicBezTo>
                  <a:pt x="1575" y="80"/>
                  <a:pt x="1575" y="81"/>
                  <a:pt x="1575" y="81"/>
                </a:cubicBezTo>
                <a:cubicBezTo>
                  <a:pt x="1577" y="81"/>
                  <a:pt x="1578" y="81"/>
                  <a:pt x="1578" y="80"/>
                </a:cubicBezTo>
                <a:close/>
                <a:moveTo>
                  <a:pt x="1639" y="76"/>
                </a:moveTo>
                <a:cubicBezTo>
                  <a:pt x="1637" y="76"/>
                  <a:pt x="1634" y="79"/>
                  <a:pt x="1631" y="78"/>
                </a:cubicBezTo>
                <a:cubicBezTo>
                  <a:pt x="1633" y="80"/>
                  <a:pt x="1638" y="78"/>
                  <a:pt x="1639" y="76"/>
                </a:cubicBezTo>
                <a:close/>
                <a:moveTo>
                  <a:pt x="1768" y="72"/>
                </a:moveTo>
                <a:cubicBezTo>
                  <a:pt x="1766" y="72"/>
                  <a:pt x="1762" y="72"/>
                  <a:pt x="1762" y="73"/>
                </a:cubicBezTo>
                <a:cubicBezTo>
                  <a:pt x="1764" y="73"/>
                  <a:pt x="1768" y="73"/>
                  <a:pt x="1768" y="72"/>
                </a:cubicBezTo>
                <a:close/>
                <a:moveTo>
                  <a:pt x="1649" y="90"/>
                </a:moveTo>
                <a:cubicBezTo>
                  <a:pt x="1647" y="91"/>
                  <a:pt x="1649" y="90"/>
                  <a:pt x="1648" y="92"/>
                </a:cubicBezTo>
                <a:cubicBezTo>
                  <a:pt x="1649" y="91"/>
                  <a:pt x="1650" y="92"/>
                  <a:pt x="1651" y="92"/>
                </a:cubicBezTo>
                <a:cubicBezTo>
                  <a:pt x="1649" y="89"/>
                  <a:pt x="1651" y="91"/>
                  <a:pt x="1651" y="88"/>
                </a:cubicBezTo>
                <a:cubicBezTo>
                  <a:pt x="1650" y="88"/>
                  <a:pt x="1649" y="88"/>
                  <a:pt x="1647" y="88"/>
                </a:cubicBezTo>
                <a:cubicBezTo>
                  <a:pt x="1647" y="89"/>
                  <a:pt x="1644" y="89"/>
                  <a:pt x="1645" y="91"/>
                </a:cubicBezTo>
                <a:cubicBezTo>
                  <a:pt x="1648" y="91"/>
                  <a:pt x="1647" y="90"/>
                  <a:pt x="1649" y="90"/>
                </a:cubicBezTo>
                <a:close/>
                <a:moveTo>
                  <a:pt x="1654" y="88"/>
                </a:moveTo>
                <a:cubicBezTo>
                  <a:pt x="1659" y="88"/>
                  <a:pt x="1655" y="89"/>
                  <a:pt x="1656" y="91"/>
                </a:cubicBezTo>
                <a:cubicBezTo>
                  <a:pt x="1657" y="90"/>
                  <a:pt x="1657" y="91"/>
                  <a:pt x="1659" y="91"/>
                </a:cubicBezTo>
                <a:cubicBezTo>
                  <a:pt x="1657" y="89"/>
                  <a:pt x="1660" y="90"/>
                  <a:pt x="1660" y="88"/>
                </a:cubicBezTo>
                <a:cubicBezTo>
                  <a:pt x="1658" y="89"/>
                  <a:pt x="1657" y="88"/>
                  <a:pt x="1657" y="87"/>
                </a:cubicBezTo>
                <a:cubicBezTo>
                  <a:pt x="1658" y="88"/>
                  <a:pt x="1660" y="87"/>
                  <a:pt x="1661" y="86"/>
                </a:cubicBezTo>
                <a:cubicBezTo>
                  <a:pt x="1659" y="87"/>
                  <a:pt x="1655" y="86"/>
                  <a:pt x="1654" y="88"/>
                </a:cubicBezTo>
                <a:close/>
                <a:moveTo>
                  <a:pt x="1650" y="84"/>
                </a:moveTo>
                <a:cubicBezTo>
                  <a:pt x="1646" y="82"/>
                  <a:pt x="1642" y="85"/>
                  <a:pt x="1640" y="87"/>
                </a:cubicBezTo>
                <a:cubicBezTo>
                  <a:pt x="1641" y="88"/>
                  <a:pt x="1644" y="88"/>
                  <a:pt x="1644" y="87"/>
                </a:cubicBezTo>
                <a:cubicBezTo>
                  <a:pt x="1643" y="87"/>
                  <a:pt x="1642" y="87"/>
                  <a:pt x="1642" y="86"/>
                </a:cubicBezTo>
                <a:cubicBezTo>
                  <a:pt x="1646" y="84"/>
                  <a:pt x="1648" y="85"/>
                  <a:pt x="1648" y="87"/>
                </a:cubicBezTo>
                <a:cubicBezTo>
                  <a:pt x="1648" y="85"/>
                  <a:pt x="1652" y="88"/>
                  <a:pt x="1653" y="86"/>
                </a:cubicBezTo>
                <a:cubicBezTo>
                  <a:pt x="1650" y="87"/>
                  <a:pt x="1648" y="85"/>
                  <a:pt x="1650" y="84"/>
                </a:cubicBezTo>
                <a:close/>
                <a:moveTo>
                  <a:pt x="1638" y="86"/>
                </a:moveTo>
                <a:cubicBezTo>
                  <a:pt x="1635" y="86"/>
                  <a:pt x="1635" y="86"/>
                  <a:pt x="1635" y="86"/>
                </a:cubicBezTo>
                <a:cubicBezTo>
                  <a:pt x="1635" y="87"/>
                  <a:pt x="1635" y="88"/>
                  <a:pt x="1637" y="88"/>
                </a:cubicBezTo>
                <a:cubicBezTo>
                  <a:pt x="1637" y="87"/>
                  <a:pt x="1638" y="86"/>
                  <a:pt x="1638" y="86"/>
                </a:cubicBezTo>
                <a:close/>
                <a:moveTo>
                  <a:pt x="1673" y="81"/>
                </a:moveTo>
                <a:cubicBezTo>
                  <a:pt x="1678" y="80"/>
                  <a:pt x="1669" y="83"/>
                  <a:pt x="1672" y="83"/>
                </a:cubicBezTo>
                <a:cubicBezTo>
                  <a:pt x="1673" y="82"/>
                  <a:pt x="1679" y="81"/>
                  <a:pt x="1677" y="79"/>
                </a:cubicBezTo>
                <a:cubicBezTo>
                  <a:pt x="1677" y="81"/>
                  <a:pt x="1674" y="79"/>
                  <a:pt x="1673" y="81"/>
                </a:cubicBezTo>
                <a:close/>
                <a:moveTo>
                  <a:pt x="1631" y="90"/>
                </a:moveTo>
                <a:cubicBezTo>
                  <a:pt x="1629" y="88"/>
                  <a:pt x="1633" y="89"/>
                  <a:pt x="1633" y="88"/>
                </a:cubicBezTo>
                <a:cubicBezTo>
                  <a:pt x="1631" y="88"/>
                  <a:pt x="1631" y="87"/>
                  <a:pt x="1629" y="86"/>
                </a:cubicBezTo>
                <a:cubicBezTo>
                  <a:pt x="1628" y="85"/>
                  <a:pt x="1634" y="86"/>
                  <a:pt x="1635" y="84"/>
                </a:cubicBezTo>
                <a:cubicBezTo>
                  <a:pt x="1630" y="83"/>
                  <a:pt x="1630" y="85"/>
                  <a:pt x="1625" y="86"/>
                </a:cubicBezTo>
                <a:cubicBezTo>
                  <a:pt x="1627" y="84"/>
                  <a:pt x="1624" y="85"/>
                  <a:pt x="1622" y="84"/>
                </a:cubicBezTo>
                <a:cubicBezTo>
                  <a:pt x="1621" y="86"/>
                  <a:pt x="1625" y="85"/>
                  <a:pt x="1624" y="87"/>
                </a:cubicBezTo>
                <a:cubicBezTo>
                  <a:pt x="1625" y="87"/>
                  <a:pt x="1627" y="86"/>
                  <a:pt x="1627" y="87"/>
                </a:cubicBezTo>
                <a:cubicBezTo>
                  <a:pt x="1626" y="88"/>
                  <a:pt x="1624" y="86"/>
                  <a:pt x="1623" y="88"/>
                </a:cubicBezTo>
                <a:cubicBezTo>
                  <a:pt x="1625" y="87"/>
                  <a:pt x="1625" y="88"/>
                  <a:pt x="1626" y="88"/>
                </a:cubicBezTo>
                <a:cubicBezTo>
                  <a:pt x="1626" y="87"/>
                  <a:pt x="1630" y="88"/>
                  <a:pt x="1629" y="89"/>
                </a:cubicBezTo>
                <a:cubicBezTo>
                  <a:pt x="1628" y="89"/>
                  <a:pt x="1627" y="89"/>
                  <a:pt x="1626" y="89"/>
                </a:cubicBezTo>
                <a:cubicBezTo>
                  <a:pt x="1625" y="91"/>
                  <a:pt x="1629" y="89"/>
                  <a:pt x="1631" y="90"/>
                </a:cubicBezTo>
                <a:close/>
                <a:moveTo>
                  <a:pt x="1638" y="90"/>
                </a:moveTo>
                <a:cubicBezTo>
                  <a:pt x="1638" y="90"/>
                  <a:pt x="1631" y="89"/>
                  <a:pt x="1633" y="91"/>
                </a:cubicBezTo>
                <a:cubicBezTo>
                  <a:pt x="1635" y="89"/>
                  <a:pt x="1637" y="92"/>
                  <a:pt x="1638" y="90"/>
                </a:cubicBezTo>
                <a:close/>
                <a:moveTo>
                  <a:pt x="1641" y="92"/>
                </a:moveTo>
                <a:cubicBezTo>
                  <a:pt x="1640" y="90"/>
                  <a:pt x="1643" y="91"/>
                  <a:pt x="1644" y="91"/>
                </a:cubicBezTo>
                <a:cubicBezTo>
                  <a:pt x="1642" y="90"/>
                  <a:pt x="1646" y="88"/>
                  <a:pt x="1643" y="88"/>
                </a:cubicBezTo>
                <a:cubicBezTo>
                  <a:pt x="1643" y="89"/>
                  <a:pt x="1639" y="91"/>
                  <a:pt x="1641" y="92"/>
                </a:cubicBezTo>
                <a:close/>
                <a:moveTo>
                  <a:pt x="1640" y="95"/>
                </a:moveTo>
                <a:cubicBezTo>
                  <a:pt x="1640" y="93"/>
                  <a:pt x="1644" y="96"/>
                  <a:pt x="1643" y="93"/>
                </a:cubicBezTo>
                <a:cubicBezTo>
                  <a:pt x="1640" y="93"/>
                  <a:pt x="1640" y="91"/>
                  <a:pt x="1637" y="91"/>
                </a:cubicBezTo>
                <a:cubicBezTo>
                  <a:pt x="1637" y="92"/>
                  <a:pt x="1637" y="93"/>
                  <a:pt x="1636" y="93"/>
                </a:cubicBezTo>
                <a:cubicBezTo>
                  <a:pt x="1641" y="92"/>
                  <a:pt x="1638" y="94"/>
                  <a:pt x="1640" y="95"/>
                </a:cubicBezTo>
                <a:close/>
                <a:moveTo>
                  <a:pt x="1647" y="97"/>
                </a:moveTo>
                <a:cubicBezTo>
                  <a:pt x="1645" y="98"/>
                  <a:pt x="1645" y="96"/>
                  <a:pt x="1644" y="96"/>
                </a:cubicBezTo>
                <a:cubicBezTo>
                  <a:pt x="1644" y="98"/>
                  <a:pt x="1642" y="98"/>
                  <a:pt x="1642" y="99"/>
                </a:cubicBezTo>
                <a:cubicBezTo>
                  <a:pt x="1645" y="99"/>
                  <a:pt x="1645" y="98"/>
                  <a:pt x="1647" y="97"/>
                </a:cubicBezTo>
                <a:close/>
                <a:moveTo>
                  <a:pt x="1672" y="96"/>
                </a:moveTo>
                <a:cubicBezTo>
                  <a:pt x="1675" y="94"/>
                  <a:pt x="1675" y="94"/>
                  <a:pt x="1679" y="94"/>
                </a:cubicBezTo>
                <a:cubicBezTo>
                  <a:pt x="1677" y="94"/>
                  <a:pt x="1676" y="93"/>
                  <a:pt x="1674" y="93"/>
                </a:cubicBezTo>
                <a:cubicBezTo>
                  <a:pt x="1674" y="94"/>
                  <a:pt x="1671" y="94"/>
                  <a:pt x="1672" y="96"/>
                </a:cubicBezTo>
                <a:close/>
                <a:moveTo>
                  <a:pt x="1623" y="100"/>
                </a:moveTo>
                <a:cubicBezTo>
                  <a:pt x="1624" y="100"/>
                  <a:pt x="1624" y="100"/>
                  <a:pt x="1623" y="101"/>
                </a:cubicBezTo>
                <a:cubicBezTo>
                  <a:pt x="1625" y="100"/>
                  <a:pt x="1626" y="99"/>
                  <a:pt x="1629" y="98"/>
                </a:cubicBezTo>
                <a:cubicBezTo>
                  <a:pt x="1628" y="98"/>
                  <a:pt x="1628" y="97"/>
                  <a:pt x="1629" y="97"/>
                </a:cubicBezTo>
                <a:cubicBezTo>
                  <a:pt x="1626" y="97"/>
                  <a:pt x="1626" y="98"/>
                  <a:pt x="1623" y="100"/>
                </a:cubicBezTo>
                <a:close/>
                <a:moveTo>
                  <a:pt x="1602" y="102"/>
                </a:moveTo>
                <a:cubicBezTo>
                  <a:pt x="1602" y="102"/>
                  <a:pt x="1602" y="101"/>
                  <a:pt x="1601" y="101"/>
                </a:cubicBezTo>
                <a:cubicBezTo>
                  <a:pt x="1601" y="103"/>
                  <a:pt x="1598" y="100"/>
                  <a:pt x="1598" y="102"/>
                </a:cubicBezTo>
                <a:cubicBezTo>
                  <a:pt x="1599" y="102"/>
                  <a:pt x="1599" y="103"/>
                  <a:pt x="1602" y="102"/>
                </a:cubicBezTo>
                <a:close/>
                <a:moveTo>
                  <a:pt x="1591" y="105"/>
                </a:moveTo>
                <a:cubicBezTo>
                  <a:pt x="1593" y="105"/>
                  <a:pt x="1595" y="105"/>
                  <a:pt x="1595" y="103"/>
                </a:cubicBezTo>
                <a:cubicBezTo>
                  <a:pt x="1594" y="103"/>
                  <a:pt x="1593" y="103"/>
                  <a:pt x="1594" y="103"/>
                </a:cubicBezTo>
                <a:cubicBezTo>
                  <a:pt x="1591" y="103"/>
                  <a:pt x="1592" y="104"/>
                  <a:pt x="1591" y="105"/>
                </a:cubicBezTo>
                <a:close/>
                <a:moveTo>
                  <a:pt x="1611" y="104"/>
                </a:moveTo>
                <a:cubicBezTo>
                  <a:pt x="1613" y="104"/>
                  <a:pt x="1614" y="102"/>
                  <a:pt x="1614" y="101"/>
                </a:cubicBezTo>
                <a:cubicBezTo>
                  <a:pt x="1611" y="101"/>
                  <a:pt x="1612" y="103"/>
                  <a:pt x="1611" y="104"/>
                </a:cubicBezTo>
                <a:close/>
                <a:moveTo>
                  <a:pt x="1422" y="131"/>
                </a:moveTo>
                <a:cubicBezTo>
                  <a:pt x="1422" y="130"/>
                  <a:pt x="1426" y="131"/>
                  <a:pt x="1424" y="130"/>
                </a:cubicBezTo>
                <a:cubicBezTo>
                  <a:pt x="1422" y="130"/>
                  <a:pt x="1422" y="129"/>
                  <a:pt x="1420" y="130"/>
                </a:cubicBezTo>
                <a:cubicBezTo>
                  <a:pt x="1420" y="131"/>
                  <a:pt x="1421" y="131"/>
                  <a:pt x="1422" y="131"/>
                </a:cubicBezTo>
                <a:close/>
                <a:moveTo>
                  <a:pt x="1457" y="130"/>
                </a:moveTo>
                <a:cubicBezTo>
                  <a:pt x="1460" y="130"/>
                  <a:pt x="1462" y="131"/>
                  <a:pt x="1462" y="129"/>
                </a:cubicBezTo>
                <a:cubicBezTo>
                  <a:pt x="1461" y="129"/>
                  <a:pt x="1457" y="128"/>
                  <a:pt x="1457" y="130"/>
                </a:cubicBezTo>
                <a:close/>
                <a:moveTo>
                  <a:pt x="1483" y="118"/>
                </a:moveTo>
                <a:cubicBezTo>
                  <a:pt x="1484" y="117"/>
                  <a:pt x="1489" y="115"/>
                  <a:pt x="1485" y="115"/>
                </a:cubicBezTo>
                <a:cubicBezTo>
                  <a:pt x="1484" y="117"/>
                  <a:pt x="1483" y="116"/>
                  <a:pt x="1481" y="116"/>
                </a:cubicBezTo>
                <a:cubicBezTo>
                  <a:pt x="1481" y="117"/>
                  <a:pt x="1481" y="118"/>
                  <a:pt x="1483" y="118"/>
                </a:cubicBezTo>
                <a:close/>
                <a:moveTo>
                  <a:pt x="1605" y="108"/>
                </a:moveTo>
                <a:cubicBezTo>
                  <a:pt x="1605" y="107"/>
                  <a:pt x="1605" y="106"/>
                  <a:pt x="1604" y="106"/>
                </a:cubicBezTo>
                <a:cubicBezTo>
                  <a:pt x="1604" y="106"/>
                  <a:pt x="1598" y="106"/>
                  <a:pt x="1601" y="107"/>
                </a:cubicBezTo>
                <a:cubicBezTo>
                  <a:pt x="1602" y="107"/>
                  <a:pt x="1602" y="107"/>
                  <a:pt x="1602" y="107"/>
                </a:cubicBezTo>
                <a:cubicBezTo>
                  <a:pt x="1602" y="108"/>
                  <a:pt x="1603" y="108"/>
                  <a:pt x="1605" y="108"/>
                </a:cubicBezTo>
                <a:close/>
                <a:moveTo>
                  <a:pt x="1557" y="109"/>
                </a:moveTo>
                <a:cubicBezTo>
                  <a:pt x="1556" y="110"/>
                  <a:pt x="1550" y="109"/>
                  <a:pt x="1549" y="111"/>
                </a:cubicBezTo>
                <a:cubicBezTo>
                  <a:pt x="1552" y="111"/>
                  <a:pt x="1559" y="110"/>
                  <a:pt x="1557" y="109"/>
                </a:cubicBezTo>
                <a:close/>
                <a:moveTo>
                  <a:pt x="1536" y="113"/>
                </a:moveTo>
                <a:cubicBezTo>
                  <a:pt x="1533" y="113"/>
                  <a:pt x="1530" y="113"/>
                  <a:pt x="1526" y="113"/>
                </a:cubicBezTo>
                <a:cubicBezTo>
                  <a:pt x="1528" y="115"/>
                  <a:pt x="1534" y="115"/>
                  <a:pt x="1536" y="113"/>
                </a:cubicBezTo>
                <a:close/>
                <a:moveTo>
                  <a:pt x="1524" y="119"/>
                </a:moveTo>
                <a:cubicBezTo>
                  <a:pt x="1529" y="119"/>
                  <a:pt x="1528" y="117"/>
                  <a:pt x="1528" y="116"/>
                </a:cubicBezTo>
                <a:cubicBezTo>
                  <a:pt x="1527" y="116"/>
                  <a:pt x="1524" y="116"/>
                  <a:pt x="1522" y="116"/>
                </a:cubicBezTo>
                <a:cubicBezTo>
                  <a:pt x="1522" y="117"/>
                  <a:pt x="1523" y="117"/>
                  <a:pt x="1522" y="118"/>
                </a:cubicBezTo>
                <a:cubicBezTo>
                  <a:pt x="1525" y="117"/>
                  <a:pt x="1526" y="118"/>
                  <a:pt x="1524" y="119"/>
                </a:cubicBezTo>
                <a:close/>
                <a:moveTo>
                  <a:pt x="1535" y="118"/>
                </a:moveTo>
                <a:cubicBezTo>
                  <a:pt x="1538" y="118"/>
                  <a:pt x="1535" y="117"/>
                  <a:pt x="1537" y="116"/>
                </a:cubicBezTo>
                <a:cubicBezTo>
                  <a:pt x="1538" y="119"/>
                  <a:pt x="1542" y="114"/>
                  <a:pt x="1543" y="117"/>
                </a:cubicBezTo>
                <a:cubicBezTo>
                  <a:pt x="1543" y="116"/>
                  <a:pt x="1544" y="116"/>
                  <a:pt x="1545" y="115"/>
                </a:cubicBezTo>
                <a:cubicBezTo>
                  <a:pt x="1544" y="115"/>
                  <a:pt x="1543" y="115"/>
                  <a:pt x="1543" y="115"/>
                </a:cubicBezTo>
                <a:cubicBezTo>
                  <a:pt x="1543" y="114"/>
                  <a:pt x="1542" y="114"/>
                  <a:pt x="1542" y="114"/>
                </a:cubicBezTo>
                <a:cubicBezTo>
                  <a:pt x="1545" y="113"/>
                  <a:pt x="1550" y="114"/>
                  <a:pt x="1547" y="115"/>
                </a:cubicBezTo>
                <a:cubicBezTo>
                  <a:pt x="1550" y="116"/>
                  <a:pt x="1553" y="116"/>
                  <a:pt x="1554" y="114"/>
                </a:cubicBezTo>
                <a:cubicBezTo>
                  <a:pt x="1549" y="115"/>
                  <a:pt x="1551" y="114"/>
                  <a:pt x="1550" y="112"/>
                </a:cubicBezTo>
                <a:cubicBezTo>
                  <a:pt x="1548" y="112"/>
                  <a:pt x="1546" y="113"/>
                  <a:pt x="1545" y="113"/>
                </a:cubicBezTo>
                <a:cubicBezTo>
                  <a:pt x="1545" y="112"/>
                  <a:pt x="1544" y="111"/>
                  <a:pt x="1542" y="112"/>
                </a:cubicBezTo>
                <a:cubicBezTo>
                  <a:pt x="1542" y="113"/>
                  <a:pt x="1539" y="115"/>
                  <a:pt x="1533" y="115"/>
                </a:cubicBezTo>
                <a:cubicBezTo>
                  <a:pt x="1533" y="117"/>
                  <a:pt x="1534" y="117"/>
                  <a:pt x="1535" y="118"/>
                </a:cubicBezTo>
                <a:close/>
                <a:moveTo>
                  <a:pt x="1576" y="120"/>
                </a:moveTo>
                <a:cubicBezTo>
                  <a:pt x="1574" y="120"/>
                  <a:pt x="1572" y="121"/>
                  <a:pt x="1570" y="121"/>
                </a:cubicBezTo>
                <a:cubicBezTo>
                  <a:pt x="1572" y="122"/>
                  <a:pt x="1576" y="122"/>
                  <a:pt x="1576" y="120"/>
                </a:cubicBezTo>
                <a:close/>
                <a:moveTo>
                  <a:pt x="1583" y="123"/>
                </a:moveTo>
                <a:cubicBezTo>
                  <a:pt x="1585" y="123"/>
                  <a:pt x="1585" y="124"/>
                  <a:pt x="1588" y="124"/>
                </a:cubicBezTo>
                <a:cubicBezTo>
                  <a:pt x="1588" y="122"/>
                  <a:pt x="1583" y="122"/>
                  <a:pt x="1583" y="123"/>
                </a:cubicBezTo>
                <a:close/>
                <a:moveTo>
                  <a:pt x="1568" y="126"/>
                </a:moveTo>
                <a:cubicBezTo>
                  <a:pt x="1569" y="125"/>
                  <a:pt x="1571" y="126"/>
                  <a:pt x="1571" y="124"/>
                </a:cubicBezTo>
                <a:cubicBezTo>
                  <a:pt x="1570" y="124"/>
                  <a:pt x="1567" y="123"/>
                  <a:pt x="1566" y="124"/>
                </a:cubicBezTo>
                <a:cubicBezTo>
                  <a:pt x="1567" y="124"/>
                  <a:pt x="1568" y="125"/>
                  <a:pt x="1568" y="125"/>
                </a:cubicBezTo>
                <a:cubicBezTo>
                  <a:pt x="1565" y="126"/>
                  <a:pt x="1566" y="124"/>
                  <a:pt x="1563" y="124"/>
                </a:cubicBezTo>
                <a:cubicBezTo>
                  <a:pt x="1563" y="126"/>
                  <a:pt x="1566" y="126"/>
                  <a:pt x="1568" y="126"/>
                </a:cubicBezTo>
                <a:close/>
                <a:moveTo>
                  <a:pt x="1674" y="128"/>
                </a:moveTo>
                <a:cubicBezTo>
                  <a:pt x="1672" y="128"/>
                  <a:pt x="1672" y="129"/>
                  <a:pt x="1672" y="130"/>
                </a:cubicBezTo>
                <a:cubicBezTo>
                  <a:pt x="1674" y="130"/>
                  <a:pt x="1676" y="129"/>
                  <a:pt x="1674" y="128"/>
                </a:cubicBezTo>
                <a:close/>
                <a:moveTo>
                  <a:pt x="1643" y="131"/>
                </a:moveTo>
                <a:cubicBezTo>
                  <a:pt x="1643" y="130"/>
                  <a:pt x="1639" y="131"/>
                  <a:pt x="1640" y="130"/>
                </a:cubicBezTo>
                <a:cubicBezTo>
                  <a:pt x="1638" y="130"/>
                  <a:pt x="1638" y="130"/>
                  <a:pt x="1638" y="130"/>
                </a:cubicBezTo>
                <a:cubicBezTo>
                  <a:pt x="1638" y="130"/>
                  <a:pt x="1637" y="130"/>
                  <a:pt x="1637" y="131"/>
                </a:cubicBezTo>
                <a:cubicBezTo>
                  <a:pt x="1640" y="130"/>
                  <a:pt x="1641" y="133"/>
                  <a:pt x="1643" y="131"/>
                </a:cubicBezTo>
                <a:close/>
                <a:moveTo>
                  <a:pt x="1631" y="132"/>
                </a:moveTo>
                <a:cubicBezTo>
                  <a:pt x="1629" y="132"/>
                  <a:pt x="1629" y="133"/>
                  <a:pt x="1628" y="133"/>
                </a:cubicBezTo>
                <a:cubicBezTo>
                  <a:pt x="1627" y="133"/>
                  <a:pt x="1626" y="133"/>
                  <a:pt x="1626" y="134"/>
                </a:cubicBezTo>
                <a:cubicBezTo>
                  <a:pt x="1627" y="133"/>
                  <a:pt x="1630" y="135"/>
                  <a:pt x="1631" y="133"/>
                </a:cubicBezTo>
                <a:cubicBezTo>
                  <a:pt x="1629" y="133"/>
                  <a:pt x="1630" y="132"/>
                  <a:pt x="1631" y="132"/>
                </a:cubicBezTo>
                <a:close/>
                <a:moveTo>
                  <a:pt x="1657" y="127"/>
                </a:moveTo>
                <a:cubicBezTo>
                  <a:pt x="1657" y="129"/>
                  <a:pt x="1656" y="130"/>
                  <a:pt x="1659" y="131"/>
                </a:cubicBezTo>
                <a:cubicBezTo>
                  <a:pt x="1660" y="130"/>
                  <a:pt x="1657" y="129"/>
                  <a:pt x="1659" y="129"/>
                </a:cubicBezTo>
                <a:cubicBezTo>
                  <a:pt x="1661" y="129"/>
                  <a:pt x="1662" y="131"/>
                  <a:pt x="1663" y="129"/>
                </a:cubicBezTo>
                <a:cubicBezTo>
                  <a:pt x="1661" y="129"/>
                  <a:pt x="1659" y="128"/>
                  <a:pt x="1661" y="127"/>
                </a:cubicBezTo>
                <a:lnTo>
                  <a:pt x="1657" y="127"/>
                </a:lnTo>
                <a:close/>
                <a:moveTo>
                  <a:pt x="1650" y="128"/>
                </a:moveTo>
                <a:cubicBezTo>
                  <a:pt x="1650" y="129"/>
                  <a:pt x="1650" y="131"/>
                  <a:pt x="1653" y="132"/>
                </a:cubicBezTo>
                <a:cubicBezTo>
                  <a:pt x="1654" y="130"/>
                  <a:pt x="1651" y="129"/>
                  <a:pt x="1650" y="128"/>
                </a:cubicBezTo>
                <a:close/>
                <a:moveTo>
                  <a:pt x="1644" y="128"/>
                </a:moveTo>
                <a:cubicBezTo>
                  <a:pt x="1644" y="129"/>
                  <a:pt x="1642" y="129"/>
                  <a:pt x="1642" y="130"/>
                </a:cubicBezTo>
                <a:cubicBezTo>
                  <a:pt x="1646" y="128"/>
                  <a:pt x="1645" y="130"/>
                  <a:pt x="1647" y="131"/>
                </a:cubicBezTo>
                <a:cubicBezTo>
                  <a:pt x="1647" y="130"/>
                  <a:pt x="1647" y="130"/>
                  <a:pt x="1648" y="130"/>
                </a:cubicBezTo>
                <a:cubicBezTo>
                  <a:pt x="1648" y="129"/>
                  <a:pt x="1646" y="128"/>
                  <a:pt x="1644" y="128"/>
                </a:cubicBezTo>
                <a:close/>
                <a:moveTo>
                  <a:pt x="1640" y="127"/>
                </a:moveTo>
                <a:cubicBezTo>
                  <a:pt x="1639" y="128"/>
                  <a:pt x="1638" y="128"/>
                  <a:pt x="1637" y="128"/>
                </a:cubicBezTo>
                <a:cubicBezTo>
                  <a:pt x="1637" y="130"/>
                  <a:pt x="1639" y="128"/>
                  <a:pt x="1641" y="129"/>
                </a:cubicBezTo>
                <a:cubicBezTo>
                  <a:pt x="1640" y="128"/>
                  <a:pt x="1641" y="127"/>
                  <a:pt x="1640" y="127"/>
                </a:cubicBezTo>
                <a:close/>
                <a:moveTo>
                  <a:pt x="1592" y="132"/>
                </a:moveTo>
                <a:cubicBezTo>
                  <a:pt x="1595" y="130"/>
                  <a:pt x="1600" y="133"/>
                  <a:pt x="1602" y="131"/>
                </a:cubicBezTo>
                <a:cubicBezTo>
                  <a:pt x="1599" y="131"/>
                  <a:pt x="1592" y="130"/>
                  <a:pt x="1592" y="132"/>
                </a:cubicBezTo>
                <a:close/>
                <a:moveTo>
                  <a:pt x="1570" y="132"/>
                </a:moveTo>
                <a:cubicBezTo>
                  <a:pt x="1570" y="134"/>
                  <a:pt x="1580" y="133"/>
                  <a:pt x="1580" y="132"/>
                </a:cubicBezTo>
                <a:cubicBezTo>
                  <a:pt x="1577" y="132"/>
                  <a:pt x="1574" y="131"/>
                  <a:pt x="1570" y="132"/>
                </a:cubicBezTo>
                <a:close/>
                <a:moveTo>
                  <a:pt x="1571" y="131"/>
                </a:moveTo>
                <a:cubicBezTo>
                  <a:pt x="1571" y="130"/>
                  <a:pt x="1573" y="131"/>
                  <a:pt x="1574" y="130"/>
                </a:cubicBezTo>
                <a:cubicBezTo>
                  <a:pt x="1573" y="130"/>
                  <a:pt x="1573" y="129"/>
                  <a:pt x="1574" y="129"/>
                </a:cubicBezTo>
                <a:cubicBezTo>
                  <a:pt x="1570" y="130"/>
                  <a:pt x="1568" y="128"/>
                  <a:pt x="1567" y="130"/>
                </a:cubicBezTo>
                <a:cubicBezTo>
                  <a:pt x="1569" y="130"/>
                  <a:pt x="1570" y="131"/>
                  <a:pt x="1571" y="131"/>
                </a:cubicBezTo>
                <a:close/>
                <a:moveTo>
                  <a:pt x="1562" y="135"/>
                </a:moveTo>
                <a:cubicBezTo>
                  <a:pt x="1564" y="134"/>
                  <a:pt x="1561" y="133"/>
                  <a:pt x="1560" y="132"/>
                </a:cubicBezTo>
                <a:cubicBezTo>
                  <a:pt x="1559" y="133"/>
                  <a:pt x="1560" y="134"/>
                  <a:pt x="1562" y="135"/>
                </a:cubicBezTo>
                <a:close/>
                <a:moveTo>
                  <a:pt x="1634" y="130"/>
                </a:moveTo>
                <a:cubicBezTo>
                  <a:pt x="1633" y="130"/>
                  <a:pt x="1631" y="130"/>
                  <a:pt x="1632" y="130"/>
                </a:cubicBezTo>
                <a:cubicBezTo>
                  <a:pt x="1634" y="130"/>
                  <a:pt x="1634" y="130"/>
                  <a:pt x="1635" y="130"/>
                </a:cubicBezTo>
                <a:cubicBezTo>
                  <a:pt x="1635" y="130"/>
                  <a:pt x="1636" y="130"/>
                  <a:pt x="1636" y="130"/>
                </a:cubicBezTo>
                <a:cubicBezTo>
                  <a:pt x="1634" y="129"/>
                  <a:pt x="1636" y="128"/>
                  <a:pt x="1633" y="128"/>
                </a:cubicBezTo>
                <a:cubicBezTo>
                  <a:pt x="1633" y="129"/>
                  <a:pt x="1633" y="129"/>
                  <a:pt x="1634" y="130"/>
                </a:cubicBezTo>
                <a:close/>
                <a:moveTo>
                  <a:pt x="1622" y="132"/>
                </a:moveTo>
                <a:cubicBezTo>
                  <a:pt x="1625" y="133"/>
                  <a:pt x="1628" y="132"/>
                  <a:pt x="1629" y="130"/>
                </a:cubicBezTo>
                <a:cubicBezTo>
                  <a:pt x="1625" y="130"/>
                  <a:pt x="1622" y="130"/>
                  <a:pt x="1622" y="132"/>
                </a:cubicBezTo>
                <a:close/>
                <a:moveTo>
                  <a:pt x="1597" y="135"/>
                </a:moveTo>
                <a:cubicBezTo>
                  <a:pt x="1597" y="135"/>
                  <a:pt x="1598" y="134"/>
                  <a:pt x="1598" y="133"/>
                </a:cubicBezTo>
                <a:cubicBezTo>
                  <a:pt x="1594" y="134"/>
                  <a:pt x="1592" y="131"/>
                  <a:pt x="1592" y="134"/>
                </a:cubicBezTo>
                <a:cubicBezTo>
                  <a:pt x="1595" y="133"/>
                  <a:pt x="1595" y="135"/>
                  <a:pt x="1597" y="135"/>
                </a:cubicBezTo>
                <a:close/>
                <a:moveTo>
                  <a:pt x="1609" y="136"/>
                </a:moveTo>
                <a:cubicBezTo>
                  <a:pt x="1609" y="135"/>
                  <a:pt x="1608" y="133"/>
                  <a:pt x="1611" y="133"/>
                </a:cubicBezTo>
                <a:cubicBezTo>
                  <a:pt x="1611" y="132"/>
                  <a:pt x="1611" y="132"/>
                  <a:pt x="1611" y="132"/>
                </a:cubicBezTo>
                <a:cubicBezTo>
                  <a:pt x="1610" y="132"/>
                  <a:pt x="1609" y="132"/>
                  <a:pt x="1609" y="133"/>
                </a:cubicBezTo>
                <a:cubicBezTo>
                  <a:pt x="1608" y="132"/>
                  <a:pt x="1608" y="131"/>
                  <a:pt x="1607" y="132"/>
                </a:cubicBezTo>
                <a:cubicBezTo>
                  <a:pt x="1605" y="133"/>
                  <a:pt x="1607" y="133"/>
                  <a:pt x="1608" y="134"/>
                </a:cubicBezTo>
                <a:cubicBezTo>
                  <a:pt x="1606" y="134"/>
                  <a:pt x="1606" y="133"/>
                  <a:pt x="1604" y="134"/>
                </a:cubicBezTo>
                <a:cubicBezTo>
                  <a:pt x="1605" y="136"/>
                  <a:pt x="1607" y="134"/>
                  <a:pt x="1609" y="136"/>
                </a:cubicBezTo>
                <a:close/>
                <a:moveTo>
                  <a:pt x="1683" y="130"/>
                </a:moveTo>
                <a:cubicBezTo>
                  <a:pt x="1683" y="130"/>
                  <a:pt x="1683" y="129"/>
                  <a:pt x="1684" y="129"/>
                </a:cubicBezTo>
                <a:cubicBezTo>
                  <a:pt x="1682" y="129"/>
                  <a:pt x="1680" y="130"/>
                  <a:pt x="1679" y="131"/>
                </a:cubicBezTo>
                <a:lnTo>
                  <a:pt x="1683" y="130"/>
                </a:lnTo>
                <a:close/>
                <a:moveTo>
                  <a:pt x="1668" y="133"/>
                </a:moveTo>
                <a:cubicBezTo>
                  <a:pt x="1668" y="134"/>
                  <a:pt x="1668" y="134"/>
                  <a:pt x="1668" y="134"/>
                </a:cubicBezTo>
                <a:cubicBezTo>
                  <a:pt x="1670" y="134"/>
                  <a:pt x="1672" y="134"/>
                  <a:pt x="1671" y="133"/>
                </a:cubicBezTo>
                <a:lnTo>
                  <a:pt x="1668" y="133"/>
                </a:lnTo>
                <a:close/>
                <a:moveTo>
                  <a:pt x="1655" y="135"/>
                </a:moveTo>
                <a:cubicBezTo>
                  <a:pt x="1653" y="135"/>
                  <a:pt x="1652" y="136"/>
                  <a:pt x="1652" y="135"/>
                </a:cubicBezTo>
                <a:cubicBezTo>
                  <a:pt x="1654" y="135"/>
                  <a:pt x="1656" y="134"/>
                  <a:pt x="1656" y="133"/>
                </a:cubicBezTo>
                <a:cubicBezTo>
                  <a:pt x="1651" y="133"/>
                  <a:pt x="1650" y="136"/>
                  <a:pt x="1647" y="134"/>
                </a:cubicBezTo>
                <a:cubicBezTo>
                  <a:pt x="1647" y="136"/>
                  <a:pt x="1647" y="136"/>
                  <a:pt x="1647" y="136"/>
                </a:cubicBezTo>
                <a:cubicBezTo>
                  <a:pt x="1651" y="135"/>
                  <a:pt x="1653" y="137"/>
                  <a:pt x="1655" y="135"/>
                </a:cubicBezTo>
                <a:close/>
                <a:moveTo>
                  <a:pt x="1454" y="145"/>
                </a:moveTo>
                <a:cubicBezTo>
                  <a:pt x="1455" y="142"/>
                  <a:pt x="1461" y="145"/>
                  <a:pt x="1463" y="143"/>
                </a:cubicBezTo>
                <a:cubicBezTo>
                  <a:pt x="1462" y="143"/>
                  <a:pt x="1462" y="142"/>
                  <a:pt x="1462" y="142"/>
                </a:cubicBezTo>
                <a:cubicBezTo>
                  <a:pt x="1454" y="144"/>
                  <a:pt x="1450" y="142"/>
                  <a:pt x="1447" y="145"/>
                </a:cubicBezTo>
                <a:cubicBezTo>
                  <a:pt x="1449" y="145"/>
                  <a:pt x="1453" y="145"/>
                  <a:pt x="1454" y="145"/>
                </a:cubicBezTo>
                <a:close/>
                <a:moveTo>
                  <a:pt x="1512" y="147"/>
                </a:moveTo>
                <a:cubicBezTo>
                  <a:pt x="1510" y="147"/>
                  <a:pt x="1507" y="148"/>
                  <a:pt x="1506" y="149"/>
                </a:cubicBezTo>
                <a:cubicBezTo>
                  <a:pt x="1509" y="148"/>
                  <a:pt x="1511" y="149"/>
                  <a:pt x="1512" y="147"/>
                </a:cubicBezTo>
                <a:close/>
                <a:moveTo>
                  <a:pt x="1497" y="150"/>
                </a:moveTo>
                <a:cubicBezTo>
                  <a:pt x="1499" y="149"/>
                  <a:pt x="1502" y="149"/>
                  <a:pt x="1502" y="148"/>
                </a:cubicBezTo>
                <a:cubicBezTo>
                  <a:pt x="1500" y="148"/>
                  <a:pt x="1497" y="148"/>
                  <a:pt x="1497" y="150"/>
                </a:cubicBezTo>
                <a:close/>
                <a:moveTo>
                  <a:pt x="1505" y="152"/>
                </a:moveTo>
                <a:cubicBezTo>
                  <a:pt x="1502" y="152"/>
                  <a:pt x="1502" y="150"/>
                  <a:pt x="1500" y="150"/>
                </a:cubicBezTo>
                <a:cubicBezTo>
                  <a:pt x="1500" y="150"/>
                  <a:pt x="1499" y="152"/>
                  <a:pt x="1501" y="152"/>
                </a:cubicBezTo>
                <a:cubicBezTo>
                  <a:pt x="1503" y="152"/>
                  <a:pt x="1511" y="153"/>
                  <a:pt x="1510" y="155"/>
                </a:cubicBezTo>
                <a:cubicBezTo>
                  <a:pt x="1513" y="154"/>
                  <a:pt x="1516" y="153"/>
                  <a:pt x="1519" y="152"/>
                </a:cubicBezTo>
                <a:cubicBezTo>
                  <a:pt x="1517" y="152"/>
                  <a:pt x="1518" y="152"/>
                  <a:pt x="1518" y="151"/>
                </a:cubicBezTo>
                <a:cubicBezTo>
                  <a:pt x="1516" y="151"/>
                  <a:pt x="1506" y="152"/>
                  <a:pt x="1510" y="150"/>
                </a:cubicBezTo>
                <a:cubicBezTo>
                  <a:pt x="1507" y="150"/>
                  <a:pt x="1508" y="152"/>
                  <a:pt x="1505" y="152"/>
                </a:cubicBezTo>
                <a:close/>
                <a:moveTo>
                  <a:pt x="1517" y="147"/>
                </a:moveTo>
                <a:cubicBezTo>
                  <a:pt x="1517" y="148"/>
                  <a:pt x="1517" y="148"/>
                  <a:pt x="1517" y="149"/>
                </a:cubicBezTo>
                <a:cubicBezTo>
                  <a:pt x="1518" y="149"/>
                  <a:pt x="1518" y="149"/>
                  <a:pt x="1520" y="149"/>
                </a:cubicBezTo>
                <a:cubicBezTo>
                  <a:pt x="1520" y="148"/>
                  <a:pt x="1519" y="148"/>
                  <a:pt x="1517" y="147"/>
                </a:cubicBezTo>
                <a:close/>
                <a:moveTo>
                  <a:pt x="1618" y="142"/>
                </a:moveTo>
                <a:cubicBezTo>
                  <a:pt x="1617" y="143"/>
                  <a:pt x="1621" y="142"/>
                  <a:pt x="1620" y="143"/>
                </a:cubicBezTo>
                <a:cubicBezTo>
                  <a:pt x="1620" y="144"/>
                  <a:pt x="1620" y="144"/>
                  <a:pt x="1620" y="144"/>
                </a:cubicBezTo>
                <a:cubicBezTo>
                  <a:pt x="1619" y="144"/>
                  <a:pt x="1618" y="144"/>
                  <a:pt x="1617" y="143"/>
                </a:cubicBezTo>
                <a:cubicBezTo>
                  <a:pt x="1617" y="145"/>
                  <a:pt x="1620" y="146"/>
                  <a:pt x="1621" y="145"/>
                </a:cubicBezTo>
                <a:cubicBezTo>
                  <a:pt x="1619" y="143"/>
                  <a:pt x="1625" y="143"/>
                  <a:pt x="1626" y="142"/>
                </a:cubicBezTo>
                <a:cubicBezTo>
                  <a:pt x="1624" y="140"/>
                  <a:pt x="1621" y="142"/>
                  <a:pt x="1618" y="142"/>
                </a:cubicBezTo>
                <a:close/>
                <a:moveTo>
                  <a:pt x="1613" y="141"/>
                </a:moveTo>
                <a:cubicBezTo>
                  <a:pt x="1613" y="142"/>
                  <a:pt x="1610" y="143"/>
                  <a:pt x="1609" y="144"/>
                </a:cubicBezTo>
                <a:cubicBezTo>
                  <a:pt x="1611" y="144"/>
                  <a:pt x="1613" y="144"/>
                  <a:pt x="1614" y="144"/>
                </a:cubicBezTo>
                <a:cubicBezTo>
                  <a:pt x="1612" y="142"/>
                  <a:pt x="1613" y="143"/>
                  <a:pt x="1616" y="143"/>
                </a:cubicBezTo>
                <a:cubicBezTo>
                  <a:pt x="1617" y="141"/>
                  <a:pt x="1613" y="143"/>
                  <a:pt x="1614" y="142"/>
                </a:cubicBezTo>
                <a:cubicBezTo>
                  <a:pt x="1614" y="142"/>
                  <a:pt x="1614" y="141"/>
                  <a:pt x="1613" y="141"/>
                </a:cubicBezTo>
                <a:close/>
                <a:moveTo>
                  <a:pt x="1603" y="143"/>
                </a:moveTo>
                <a:cubicBezTo>
                  <a:pt x="1600" y="143"/>
                  <a:pt x="1600" y="142"/>
                  <a:pt x="1598" y="143"/>
                </a:cubicBezTo>
                <a:cubicBezTo>
                  <a:pt x="1600" y="144"/>
                  <a:pt x="1603" y="142"/>
                  <a:pt x="1603" y="144"/>
                </a:cubicBezTo>
                <a:cubicBezTo>
                  <a:pt x="1603" y="144"/>
                  <a:pt x="1602" y="144"/>
                  <a:pt x="1603" y="144"/>
                </a:cubicBezTo>
                <a:cubicBezTo>
                  <a:pt x="1606" y="144"/>
                  <a:pt x="1603" y="142"/>
                  <a:pt x="1605" y="141"/>
                </a:cubicBezTo>
                <a:cubicBezTo>
                  <a:pt x="1603" y="141"/>
                  <a:pt x="1603" y="142"/>
                  <a:pt x="1603" y="143"/>
                </a:cubicBezTo>
                <a:close/>
                <a:moveTo>
                  <a:pt x="1590" y="144"/>
                </a:moveTo>
                <a:cubicBezTo>
                  <a:pt x="1586" y="143"/>
                  <a:pt x="1585" y="144"/>
                  <a:pt x="1582" y="145"/>
                </a:cubicBezTo>
                <a:cubicBezTo>
                  <a:pt x="1585" y="145"/>
                  <a:pt x="1590" y="146"/>
                  <a:pt x="1590" y="144"/>
                </a:cubicBezTo>
                <a:close/>
                <a:moveTo>
                  <a:pt x="1615" y="146"/>
                </a:moveTo>
                <a:cubicBezTo>
                  <a:pt x="1614" y="145"/>
                  <a:pt x="1610" y="147"/>
                  <a:pt x="1611" y="145"/>
                </a:cubicBezTo>
                <a:cubicBezTo>
                  <a:pt x="1609" y="145"/>
                  <a:pt x="1610" y="146"/>
                  <a:pt x="1607" y="146"/>
                </a:cubicBezTo>
                <a:cubicBezTo>
                  <a:pt x="1610" y="143"/>
                  <a:pt x="1599" y="146"/>
                  <a:pt x="1598" y="144"/>
                </a:cubicBezTo>
                <a:cubicBezTo>
                  <a:pt x="1599" y="147"/>
                  <a:pt x="1613" y="148"/>
                  <a:pt x="1615" y="146"/>
                </a:cubicBezTo>
                <a:close/>
                <a:moveTo>
                  <a:pt x="1598" y="148"/>
                </a:moveTo>
                <a:cubicBezTo>
                  <a:pt x="1594" y="148"/>
                  <a:pt x="1599" y="147"/>
                  <a:pt x="1599" y="147"/>
                </a:cubicBezTo>
                <a:cubicBezTo>
                  <a:pt x="1597" y="146"/>
                  <a:pt x="1594" y="146"/>
                  <a:pt x="1592" y="146"/>
                </a:cubicBezTo>
                <a:cubicBezTo>
                  <a:pt x="1591" y="147"/>
                  <a:pt x="1591" y="148"/>
                  <a:pt x="1590" y="148"/>
                </a:cubicBezTo>
                <a:cubicBezTo>
                  <a:pt x="1593" y="147"/>
                  <a:pt x="1599" y="149"/>
                  <a:pt x="1598" y="148"/>
                </a:cubicBezTo>
                <a:close/>
                <a:moveTo>
                  <a:pt x="1632" y="145"/>
                </a:moveTo>
                <a:cubicBezTo>
                  <a:pt x="1631" y="145"/>
                  <a:pt x="1630" y="145"/>
                  <a:pt x="1630" y="145"/>
                </a:cubicBezTo>
                <a:cubicBezTo>
                  <a:pt x="1631" y="146"/>
                  <a:pt x="1635" y="146"/>
                  <a:pt x="1638" y="146"/>
                </a:cubicBezTo>
                <a:cubicBezTo>
                  <a:pt x="1636" y="145"/>
                  <a:pt x="1639" y="143"/>
                  <a:pt x="1641" y="144"/>
                </a:cubicBezTo>
                <a:cubicBezTo>
                  <a:pt x="1640" y="144"/>
                  <a:pt x="1640" y="145"/>
                  <a:pt x="1641" y="145"/>
                </a:cubicBezTo>
                <a:cubicBezTo>
                  <a:pt x="1641" y="144"/>
                  <a:pt x="1641" y="144"/>
                  <a:pt x="1642" y="144"/>
                </a:cubicBezTo>
                <a:cubicBezTo>
                  <a:pt x="1642" y="143"/>
                  <a:pt x="1642" y="143"/>
                  <a:pt x="1642" y="143"/>
                </a:cubicBezTo>
                <a:cubicBezTo>
                  <a:pt x="1640" y="143"/>
                  <a:pt x="1637" y="144"/>
                  <a:pt x="1636" y="143"/>
                </a:cubicBezTo>
                <a:cubicBezTo>
                  <a:pt x="1637" y="142"/>
                  <a:pt x="1642" y="143"/>
                  <a:pt x="1641" y="141"/>
                </a:cubicBezTo>
                <a:cubicBezTo>
                  <a:pt x="1639" y="140"/>
                  <a:pt x="1635" y="141"/>
                  <a:pt x="1631" y="141"/>
                </a:cubicBezTo>
                <a:cubicBezTo>
                  <a:pt x="1634" y="142"/>
                  <a:pt x="1637" y="141"/>
                  <a:pt x="1638" y="142"/>
                </a:cubicBezTo>
                <a:cubicBezTo>
                  <a:pt x="1632" y="143"/>
                  <a:pt x="1629" y="143"/>
                  <a:pt x="1622" y="144"/>
                </a:cubicBezTo>
                <a:cubicBezTo>
                  <a:pt x="1624" y="146"/>
                  <a:pt x="1625" y="145"/>
                  <a:pt x="1625" y="147"/>
                </a:cubicBezTo>
                <a:cubicBezTo>
                  <a:pt x="1628" y="146"/>
                  <a:pt x="1630" y="143"/>
                  <a:pt x="1632" y="145"/>
                </a:cubicBezTo>
                <a:close/>
                <a:moveTo>
                  <a:pt x="1603" y="149"/>
                </a:moveTo>
                <a:cubicBezTo>
                  <a:pt x="1601" y="148"/>
                  <a:pt x="1601" y="149"/>
                  <a:pt x="1598" y="149"/>
                </a:cubicBezTo>
                <a:cubicBezTo>
                  <a:pt x="1597" y="151"/>
                  <a:pt x="1603" y="150"/>
                  <a:pt x="1603" y="149"/>
                </a:cubicBezTo>
                <a:close/>
                <a:moveTo>
                  <a:pt x="1617" y="153"/>
                </a:moveTo>
                <a:cubicBezTo>
                  <a:pt x="1619" y="153"/>
                  <a:pt x="1620" y="152"/>
                  <a:pt x="1621" y="151"/>
                </a:cubicBezTo>
                <a:cubicBezTo>
                  <a:pt x="1619" y="151"/>
                  <a:pt x="1617" y="150"/>
                  <a:pt x="1616" y="152"/>
                </a:cubicBezTo>
                <a:cubicBezTo>
                  <a:pt x="1617" y="152"/>
                  <a:pt x="1617" y="152"/>
                  <a:pt x="1617" y="153"/>
                </a:cubicBezTo>
                <a:close/>
                <a:moveTo>
                  <a:pt x="1669" y="152"/>
                </a:moveTo>
                <a:cubicBezTo>
                  <a:pt x="1666" y="152"/>
                  <a:pt x="1665" y="150"/>
                  <a:pt x="1664" y="152"/>
                </a:cubicBezTo>
                <a:cubicBezTo>
                  <a:pt x="1666" y="152"/>
                  <a:pt x="1669" y="153"/>
                  <a:pt x="1669" y="152"/>
                </a:cubicBezTo>
                <a:close/>
                <a:moveTo>
                  <a:pt x="1730" y="159"/>
                </a:moveTo>
                <a:cubicBezTo>
                  <a:pt x="1730" y="156"/>
                  <a:pt x="1739" y="160"/>
                  <a:pt x="1736" y="157"/>
                </a:cubicBezTo>
                <a:cubicBezTo>
                  <a:pt x="1736" y="158"/>
                  <a:pt x="1735" y="156"/>
                  <a:pt x="1736" y="156"/>
                </a:cubicBezTo>
                <a:cubicBezTo>
                  <a:pt x="1734" y="157"/>
                  <a:pt x="1725" y="158"/>
                  <a:pt x="1730" y="159"/>
                </a:cubicBezTo>
                <a:close/>
                <a:moveTo>
                  <a:pt x="1761" y="158"/>
                </a:moveTo>
                <a:cubicBezTo>
                  <a:pt x="1761" y="159"/>
                  <a:pt x="1762" y="159"/>
                  <a:pt x="1762" y="158"/>
                </a:cubicBezTo>
                <a:cubicBezTo>
                  <a:pt x="1761" y="156"/>
                  <a:pt x="1759" y="157"/>
                  <a:pt x="1756" y="157"/>
                </a:cubicBezTo>
                <a:cubicBezTo>
                  <a:pt x="1757" y="155"/>
                  <a:pt x="1760" y="155"/>
                  <a:pt x="1761" y="153"/>
                </a:cubicBezTo>
                <a:cubicBezTo>
                  <a:pt x="1758" y="154"/>
                  <a:pt x="1759" y="152"/>
                  <a:pt x="1756" y="153"/>
                </a:cubicBezTo>
                <a:cubicBezTo>
                  <a:pt x="1754" y="154"/>
                  <a:pt x="1749" y="156"/>
                  <a:pt x="1752" y="158"/>
                </a:cubicBezTo>
                <a:cubicBezTo>
                  <a:pt x="1754" y="158"/>
                  <a:pt x="1750" y="157"/>
                  <a:pt x="1752" y="156"/>
                </a:cubicBezTo>
                <a:cubicBezTo>
                  <a:pt x="1753" y="158"/>
                  <a:pt x="1760" y="157"/>
                  <a:pt x="1758" y="159"/>
                </a:cubicBezTo>
                <a:cubicBezTo>
                  <a:pt x="1761" y="160"/>
                  <a:pt x="1758" y="158"/>
                  <a:pt x="1761" y="158"/>
                </a:cubicBezTo>
                <a:close/>
                <a:moveTo>
                  <a:pt x="1595" y="60"/>
                </a:moveTo>
                <a:cubicBezTo>
                  <a:pt x="1594" y="62"/>
                  <a:pt x="1593" y="63"/>
                  <a:pt x="1591" y="64"/>
                </a:cubicBezTo>
                <a:cubicBezTo>
                  <a:pt x="1592" y="62"/>
                  <a:pt x="1590" y="63"/>
                  <a:pt x="1588" y="63"/>
                </a:cubicBezTo>
                <a:cubicBezTo>
                  <a:pt x="1590" y="62"/>
                  <a:pt x="1589" y="60"/>
                  <a:pt x="1585" y="62"/>
                </a:cubicBezTo>
                <a:cubicBezTo>
                  <a:pt x="1586" y="60"/>
                  <a:pt x="1593" y="61"/>
                  <a:pt x="1595" y="60"/>
                </a:cubicBezTo>
                <a:close/>
                <a:moveTo>
                  <a:pt x="1569" y="137"/>
                </a:moveTo>
                <a:cubicBezTo>
                  <a:pt x="1571" y="137"/>
                  <a:pt x="1571" y="135"/>
                  <a:pt x="1573" y="135"/>
                </a:cubicBezTo>
                <a:cubicBezTo>
                  <a:pt x="1570" y="137"/>
                  <a:pt x="1579" y="138"/>
                  <a:pt x="1573" y="139"/>
                </a:cubicBezTo>
                <a:cubicBezTo>
                  <a:pt x="1573" y="139"/>
                  <a:pt x="1573" y="138"/>
                  <a:pt x="1573" y="137"/>
                </a:cubicBezTo>
                <a:cubicBezTo>
                  <a:pt x="1571" y="138"/>
                  <a:pt x="1569" y="137"/>
                  <a:pt x="1565" y="138"/>
                </a:cubicBezTo>
                <a:cubicBezTo>
                  <a:pt x="1565" y="137"/>
                  <a:pt x="1565" y="137"/>
                  <a:pt x="1567" y="137"/>
                </a:cubicBezTo>
                <a:cubicBezTo>
                  <a:pt x="1568" y="137"/>
                  <a:pt x="1567" y="137"/>
                  <a:pt x="1567" y="137"/>
                </a:cubicBezTo>
                <a:cubicBezTo>
                  <a:pt x="1567" y="136"/>
                  <a:pt x="1568" y="136"/>
                  <a:pt x="1568" y="136"/>
                </a:cubicBezTo>
                <a:cubicBezTo>
                  <a:pt x="1569" y="136"/>
                  <a:pt x="1569" y="136"/>
                  <a:pt x="1569" y="137"/>
                </a:cubicBezTo>
                <a:close/>
                <a:moveTo>
                  <a:pt x="2040" y="107"/>
                </a:moveTo>
                <a:cubicBezTo>
                  <a:pt x="2041" y="105"/>
                  <a:pt x="2045" y="102"/>
                  <a:pt x="2046" y="99"/>
                </a:cubicBezTo>
                <a:cubicBezTo>
                  <a:pt x="2049" y="99"/>
                  <a:pt x="2049" y="99"/>
                  <a:pt x="2049" y="99"/>
                </a:cubicBezTo>
                <a:cubicBezTo>
                  <a:pt x="2050" y="102"/>
                  <a:pt x="2048" y="102"/>
                  <a:pt x="2047" y="105"/>
                </a:cubicBezTo>
                <a:cubicBezTo>
                  <a:pt x="2046" y="106"/>
                  <a:pt x="2041" y="106"/>
                  <a:pt x="2043" y="107"/>
                </a:cubicBezTo>
                <a:cubicBezTo>
                  <a:pt x="2045" y="108"/>
                  <a:pt x="2042" y="107"/>
                  <a:pt x="2040" y="107"/>
                </a:cubicBezTo>
                <a:close/>
                <a:moveTo>
                  <a:pt x="1618" y="29"/>
                </a:moveTo>
                <a:cubicBezTo>
                  <a:pt x="1615" y="29"/>
                  <a:pt x="1614" y="27"/>
                  <a:pt x="1612" y="29"/>
                </a:cubicBezTo>
                <a:cubicBezTo>
                  <a:pt x="1609" y="27"/>
                  <a:pt x="1618" y="27"/>
                  <a:pt x="1621" y="26"/>
                </a:cubicBezTo>
                <a:cubicBezTo>
                  <a:pt x="1621" y="26"/>
                  <a:pt x="1620" y="26"/>
                  <a:pt x="1619" y="26"/>
                </a:cubicBezTo>
                <a:cubicBezTo>
                  <a:pt x="1619" y="27"/>
                  <a:pt x="1618" y="27"/>
                  <a:pt x="1618" y="29"/>
                </a:cubicBezTo>
                <a:close/>
                <a:moveTo>
                  <a:pt x="1584" y="60"/>
                </a:moveTo>
                <a:cubicBezTo>
                  <a:pt x="1579" y="61"/>
                  <a:pt x="1579" y="61"/>
                  <a:pt x="1579" y="61"/>
                </a:cubicBezTo>
                <a:cubicBezTo>
                  <a:pt x="1579" y="60"/>
                  <a:pt x="1580" y="60"/>
                  <a:pt x="1580" y="60"/>
                </a:cubicBezTo>
                <a:cubicBezTo>
                  <a:pt x="1580" y="59"/>
                  <a:pt x="1580" y="59"/>
                  <a:pt x="1579" y="59"/>
                </a:cubicBezTo>
                <a:cubicBezTo>
                  <a:pt x="1580" y="57"/>
                  <a:pt x="1584" y="57"/>
                  <a:pt x="1586" y="59"/>
                </a:cubicBezTo>
                <a:cubicBezTo>
                  <a:pt x="1586" y="60"/>
                  <a:pt x="1582" y="59"/>
                  <a:pt x="1584" y="60"/>
                </a:cubicBezTo>
                <a:close/>
                <a:moveTo>
                  <a:pt x="1579" y="74"/>
                </a:moveTo>
                <a:cubicBezTo>
                  <a:pt x="1577" y="74"/>
                  <a:pt x="1577" y="76"/>
                  <a:pt x="1576" y="77"/>
                </a:cubicBezTo>
                <a:cubicBezTo>
                  <a:pt x="1575" y="76"/>
                  <a:pt x="1575" y="75"/>
                  <a:pt x="1574" y="74"/>
                </a:cubicBezTo>
                <a:cubicBezTo>
                  <a:pt x="1578" y="74"/>
                  <a:pt x="1578" y="73"/>
                  <a:pt x="1580" y="74"/>
                </a:cubicBezTo>
                <a:cubicBezTo>
                  <a:pt x="1580" y="74"/>
                  <a:pt x="1579" y="74"/>
                  <a:pt x="1579" y="74"/>
                </a:cubicBezTo>
                <a:close/>
                <a:moveTo>
                  <a:pt x="1565" y="71"/>
                </a:moveTo>
                <a:cubicBezTo>
                  <a:pt x="1563" y="72"/>
                  <a:pt x="1562" y="70"/>
                  <a:pt x="1562" y="69"/>
                </a:cubicBezTo>
                <a:cubicBezTo>
                  <a:pt x="1554" y="70"/>
                  <a:pt x="1548" y="69"/>
                  <a:pt x="1540" y="70"/>
                </a:cubicBezTo>
                <a:cubicBezTo>
                  <a:pt x="1540" y="67"/>
                  <a:pt x="1551" y="68"/>
                  <a:pt x="1553" y="69"/>
                </a:cubicBezTo>
                <a:cubicBezTo>
                  <a:pt x="1554" y="68"/>
                  <a:pt x="1554" y="67"/>
                  <a:pt x="1555" y="67"/>
                </a:cubicBezTo>
                <a:cubicBezTo>
                  <a:pt x="1557" y="67"/>
                  <a:pt x="1561" y="67"/>
                  <a:pt x="1563" y="67"/>
                </a:cubicBezTo>
                <a:cubicBezTo>
                  <a:pt x="1563" y="68"/>
                  <a:pt x="1561" y="68"/>
                  <a:pt x="1561" y="68"/>
                </a:cubicBezTo>
                <a:cubicBezTo>
                  <a:pt x="1561" y="69"/>
                  <a:pt x="1563" y="67"/>
                  <a:pt x="1565" y="68"/>
                </a:cubicBezTo>
                <a:cubicBezTo>
                  <a:pt x="1565" y="69"/>
                  <a:pt x="1564" y="70"/>
                  <a:pt x="1565" y="71"/>
                </a:cubicBezTo>
                <a:close/>
                <a:moveTo>
                  <a:pt x="1564" y="76"/>
                </a:moveTo>
                <a:cubicBezTo>
                  <a:pt x="1562" y="77"/>
                  <a:pt x="1561" y="76"/>
                  <a:pt x="1560" y="76"/>
                </a:cubicBezTo>
                <a:cubicBezTo>
                  <a:pt x="1561" y="76"/>
                  <a:pt x="1561" y="75"/>
                  <a:pt x="1560" y="75"/>
                </a:cubicBezTo>
                <a:cubicBezTo>
                  <a:pt x="1561" y="74"/>
                  <a:pt x="1563" y="75"/>
                  <a:pt x="1564" y="76"/>
                </a:cubicBezTo>
                <a:close/>
                <a:moveTo>
                  <a:pt x="1558" y="75"/>
                </a:moveTo>
                <a:cubicBezTo>
                  <a:pt x="1558" y="76"/>
                  <a:pt x="1556" y="76"/>
                  <a:pt x="1557" y="77"/>
                </a:cubicBezTo>
                <a:cubicBezTo>
                  <a:pt x="1556" y="77"/>
                  <a:pt x="1555" y="77"/>
                  <a:pt x="1554" y="77"/>
                </a:cubicBezTo>
                <a:cubicBezTo>
                  <a:pt x="1555" y="76"/>
                  <a:pt x="1556" y="76"/>
                  <a:pt x="1556" y="75"/>
                </a:cubicBezTo>
                <a:cubicBezTo>
                  <a:pt x="1555" y="74"/>
                  <a:pt x="1554" y="77"/>
                  <a:pt x="1552" y="76"/>
                </a:cubicBezTo>
                <a:cubicBezTo>
                  <a:pt x="1553" y="74"/>
                  <a:pt x="1557" y="75"/>
                  <a:pt x="1558" y="75"/>
                </a:cubicBezTo>
                <a:close/>
                <a:moveTo>
                  <a:pt x="1556" y="60"/>
                </a:moveTo>
                <a:cubicBezTo>
                  <a:pt x="1553" y="61"/>
                  <a:pt x="1553" y="61"/>
                  <a:pt x="1553" y="61"/>
                </a:cubicBezTo>
                <a:cubicBezTo>
                  <a:pt x="1553" y="59"/>
                  <a:pt x="1555" y="59"/>
                  <a:pt x="1554" y="58"/>
                </a:cubicBezTo>
                <a:cubicBezTo>
                  <a:pt x="1558" y="58"/>
                  <a:pt x="1553" y="59"/>
                  <a:pt x="1556" y="60"/>
                </a:cubicBezTo>
                <a:close/>
                <a:moveTo>
                  <a:pt x="1541" y="66"/>
                </a:moveTo>
                <a:cubicBezTo>
                  <a:pt x="1540" y="66"/>
                  <a:pt x="1539" y="67"/>
                  <a:pt x="1539" y="68"/>
                </a:cubicBezTo>
                <a:cubicBezTo>
                  <a:pt x="1537" y="67"/>
                  <a:pt x="1531" y="66"/>
                  <a:pt x="1529" y="68"/>
                </a:cubicBezTo>
                <a:cubicBezTo>
                  <a:pt x="1527" y="65"/>
                  <a:pt x="1545" y="65"/>
                  <a:pt x="1545" y="67"/>
                </a:cubicBezTo>
                <a:cubicBezTo>
                  <a:pt x="1543" y="67"/>
                  <a:pt x="1541" y="67"/>
                  <a:pt x="1541" y="66"/>
                </a:cubicBezTo>
                <a:close/>
                <a:moveTo>
                  <a:pt x="1543" y="75"/>
                </a:moveTo>
                <a:cubicBezTo>
                  <a:pt x="1542" y="75"/>
                  <a:pt x="1541" y="74"/>
                  <a:pt x="1541" y="75"/>
                </a:cubicBezTo>
                <a:cubicBezTo>
                  <a:pt x="1540" y="75"/>
                  <a:pt x="1540" y="75"/>
                  <a:pt x="1540" y="75"/>
                </a:cubicBezTo>
                <a:cubicBezTo>
                  <a:pt x="1540" y="74"/>
                  <a:pt x="1538" y="72"/>
                  <a:pt x="1542" y="72"/>
                </a:cubicBezTo>
                <a:cubicBezTo>
                  <a:pt x="1542" y="72"/>
                  <a:pt x="1541" y="73"/>
                  <a:pt x="1540" y="73"/>
                </a:cubicBezTo>
                <a:cubicBezTo>
                  <a:pt x="1541" y="74"/>
                  <a:pt x="1544" y="73"/>
                  <a:pt x="1543" y="75"/>
                </a:cubicBezTo>
                <a:close/>
                <a:moveTo>
                  <a:pt x="1524" y="98"/>
                </a:moveTo>
                <a:cubicBezTo>
                  <a:pt x="1529" y="98"/>
                  <a:pt x="1533" y="98"/>
                  <a:pt x="1538" y="96"/>
                </a:cubicBezTo>
                <a:cubicBezTo>
                  <a:pt x="1538" y="99"/>
                  <a:pt x="1542" y="97"/>
                  <a:pt x="1545" y="97"/>
                </a:cubicBezTo>
                <a:cubicBezTo>
                  <a:pt x="1547" y="99"/>
                  <a:pt x="1538" y="98"/>
                  <a:pt x="1542" y="100"/>
                </a:cubicBezTo>
                <a:cubicBezTo>
                  <a:pt x="1542" y="100"/>
                  <a:pt x="1533" y="100"/>
                  <a:pt x="1536" y="98"/>
                </a:cubicBezTo>
                <a:cubicBezTo>
                  <a:pt x="1531" y="101"/>
                  <a:pt x="1522" y="99"/>
                  <a:pt x="1518" y="101"/>
                </a:cubicBezTo>
                <a:cubicBezTo>
                  <a:pt x="1519" y="100"/>
                  <a:pt x="1522" y="99"/>
                  <a:pt x="1524" y="98"/>
                </a:cubicBezTo>
                <a:close/>
                <a:moveTo>
                  <a:pt x="1544" y="101"/>
                </a:moveTo>
                <a:cubicBezTo>
                  <a:pt x="1544" y="102"/>
                  <a:pt x="1543" y="102"/>
                  <a:pt x="1542" y="102"/>
                </a:cubicBezTo>
                <a:cubicBezTo>
                  <a:pt x="1541" y="101"/>
                  <a:pt x="1545" y="100"/>
                  <a:pt x="1542" y="100"/>
                </a:cubicBezTo>
                <a:cubicBezTo>
                  <a:pt x="1542" y="99"/>
                  <a:pt x="1543" y="99"/>
                  <a:pt x="1543" y="99"/>
                </a:cubicBezTo>
                <a:cubicBezTo>
                  <a:pt x="1545" y="99"/>
                  <a:pt x="1545" y="99"/>
                  <a:pt x="1545" y="99"/>
                </a:cubicBezTo>
                <a:cubicBezTo>
                  <a:pt x="1546" y="100"/>
                  <a:pt x="1540" y="101"/>
                  <a:pt x="1544" y="101"/>
                </a:cubicBezTo>
                <a:close/>
                <a:moveTo>
                  <a:pt x="1538" y="83"/>
                </a:moveTo>
                <a:cubicBezTo>
                  <a:pt x="1533" y="83"/>
                  <a:pt x="1531" y="83"/>
                  <a:pt x="1528" y="81"/>
                </a:cubicBezTo>
                <a:cubicBezTo>
                  <a:pt x="1531" y="81"/>
                  <a:pt x="1531" y="81"/>
                  <a:pt x="1531" y="81"/>
                </a:cubicBezTo>
                <a:cubicBezTo>
                  <a:pt x="1531" y="83"/>
                  <a:pt x="1537" y="80"/>
                  <a:pt x="1538" y="83"/>
                </a:cubicBezTo>
                <a:close/>
                <a:moveTo>
                  <a:pt x="1533" y="101"/>
                </a:moveTo>
                <a:cubicBezTo>
                  <a:pt x="1536" y="101"/>
                  <a:pt x="1537" y="102"/>
                  <a:pt x="1538" y="102"/>
                </a:cubicBezTo>
                <a:cubicBezTo>
                  <a:pt x="1540" y="102"/>
                  <a:pt x="1533" y="103"/>
                  <a:pt x="1533" y="101"/>
                </a:cubicBezTo>
                <a:close/>
                <a:moveTo>
                  <a:pt x="1539" y="137"/>
                </a:moveTo>
                <a:cubicBezTo>
                  <a:pt x="1538" y="136"/>
                  <a:pt x="1533" y="138"/>
                  <a:pt x="1530" y="138"/>
                </a:cubicBezTo>
                <a:cubicBezTo>
                  <a:pt x="1529" y="137"/>
                  <a:pt x="1530" y="137"/>
                  <a:pt x="1530" y="136"/>
                </a:cubicBezTo>
                <a:cubicBezTo>
                  <a:pt x="1523" y="139"/>
                  <a:pt x="1515" y="138"/>
                  <a:pt x="1502" y="139"/>
                </a:cubicBezTo>
                <a:cubicBezTo>
                  <a:pt x="1502" y="138"/>
                  <a:pt x="1503" y="138"/>
                  <a:pt x="1503" y="137"/>
                </a:cubicBezTo>
                <a:cubicBezTo>
                  <a:pt x="1501" y="138"/>
                  <a:pt x="1500" y="139"/>
                  <a:pt x="1501" y="137"/>
                </a:cubicBezTo>
                <a:cubicBezTo>
                  <a:pt x="1501" y="137"/>
                  <a:pt x="1500" y="136"/>
                  <a:pt x="1499" y="136"/>
                </a:cubicBezTo>
                <a:cubicBezTo>
                  <a:pt x="1498" y="136"/>
                  <a:pt x="1498" y="137"/>
                  <a:pt x="1499" y="137"/>
                </a:cubicBezTo>
                <a:cubicBezTo>
                  <a:pt x="1499" y="137"/>
                  <a:pt x="1498" y="137"/>
                  <a:pt x="1498" y="137"/>
                </a:cubicBezTo>
                <a:cubicBezTo>
                  <a:pt x="1496" y="137"/>
                  <a:pt x="1496" y="137"/>
                  <a:pt x="1496" y="137"/>
                </a:cubicBezTo>
                <a:cubicBezTo>
                  <a:pt x="1496" y="136"/>
                  <a:pt x="1499" y="136"/>
                  <a:pt x="1499" y="135"/>
                </a:cubicBezTo>
                <a:cubicBezTo>
                  <a:pt x="1501" y="135"/>
                  <a:pt x="1503" y="135"/>
                  <a:pt x="1506" y="135"/>
                </a:cubicBezTo>
                <a:cubicBezTo>
                  <a:pt x="1506" y="137"/>
                  <a:pt x="1511" y="135"/>
                  <a:pt x="1511" y="137"/>
                </a:cubicBezTo>
                <a:cubicBezTo>
                  <a:pt x="1512" y="136"/>
                  <a:pt x="1514" y="134"/>
                  <a:pt x="1512" y="134"/>
                </a:cubicBezTo>
                <a:cubicBezTo>
                  <a:pt x="1514" y="133"/>
                  <a:pt x="1519" y="134"/>
                  <a:pt x="1521" y="133"/>
                </a:cubicBezTo>
                <a:cubicBezTo>
                  <a:pt x="1521" y="135"/>
                  <a:pt x="1523" y="134"/>
                  <a:pt x="1521" y="135"/>
                </a:cubicBezTo>
                <a:cubicBezTo>
                  <a:pt x="1522" y="135"/>
                  <a:pt x="1523" y="135"/>
                  <a:pt x="1525" y="135"/>
                </a:cubicBezTo>
                <a:cubicBezTo>
                  <a:pt x="1524" y="134"/>
                  <a:pt x="1527" y="134"/>
                  <a:pt x="1528" y="132"/>
                </a:cubicBezTo>
                <a:cubicBezTo>
                  <a:pt x="1528" y="132"/>
                  <a:pt x="1527" y="132"/>
                  <a:pt x="1527" y="132"/>
                </a:cubicBezTo>
                <a:cubicBezTo>
                  <a:pt x="1524" y="132"/>
                  <a:pt x="1524" y="133"/>
                  <a:pt x="1520" y="133"/>
                </a:cubicBezTo>
                <a:cubicBezTo>
                  <a:pt x="1521" y="131"/>
                  <a:pt x="1528" y="132"/>
                  <a:pt x="1530" y="130"/>
                </a:cubicBezTo>
                <a:cubicBezTo>
                  <a:pt x="1530" y="133"/>
                  <a:pt x="1532" y="133"/>
                  <a:pt x="1537" y="133"/>
                </a:cubicBezTo>
                <a:cubicBezTo>
                  <a:pt x="1537" y="135"/>
                  <a:pt x="1537" y="135"/>
                  <a:pt x="1539" y="137"/>
                </a:cubicBezTo>
                <a:cubicBezTo>
                  <a:pt x="1539" y="137"/>
                  <a:pt x="1539" y="137"/>
                  <a:pt x="1539" y="137"/>
                </a:cubicBezTo>
                <a:close/>
                <a:moveTo>
                  <a:pt x="1530" y="101"/>
                </a:moveTo>
                <a:cubicBezTo>
                  <a:pt x="1530" y="102"/>
                  <a:pt x="1530" y="102"/>
                  <a:pt x="1531" y="102"/>
                </a:cubicBezTo>
                <a:cubicBezTo>
                  <a:pt x="1530" y="103"/>
                  <a:pt x="1527" y="103"/>
                  <a:pt x="1526" y="102"/>
                </a:cubicBezTo>
                <a:cubicBezTo>
                  <a:pt x="1525" y="101"/>
                  <a:pt x="1529" y="102"/>
                  <a:pt x="1530" y="101"/>
                </a:cubicBezTo>
                <a:close/>
                <a:moveTo>
                  <a:pt x="1514" y="78"/>
                </a:moveTo>
                <a:cubicBezTo>
                  <a:pt x="1502" y="79"/>
                  <a:pt x="1493" y="81"/>
                  <a:pt x="1475" y="80"/>
                </a:cubicBezTo>
                <a:cubicBezTo>
                  <a:pt x="1479" y="77"/>
                  <a:pt x="1488" y="78"/>
                  <a:pt x="1495" y="76"/>
                </a:cubicBezTo>
                <a:cubicBezTo>
                  <a:pt x="1495" y="77"/>
                  <a:pt x="1494" y="77"/>
                  <a:pt x="1493" y="77"/>
                </a:cubicBezTo>
                <a:cubicBezTo>
                  <a:pt x="1506" y="77"/>
                  <a:pt x="1514" y="76"/>
                  <a:pt x="1526" y="74"/>
                </a:cubicBezTo>
                <a:cubicBezTo>
                  <a:pt x="1528" y="75"/>
                  <a:pt x="1525" y="76"/>
                  <a:pt x="1527" y="76"/>
                </a:cubicBezTo>
                <a:cubicBezTo>
                  <a:pt x="1526" y="78"/>
                  <a:pt x="1523" y="76"/>
                  <a:pt x="1520" y="77"/>
                </a:cubicBezTo>
                <a:cubicBezTo>
                  <a:pt x="1521" y="77"/>
                  <a:pt x="1522" y="76"/>
                  <a:pt x="1522" y="76"/>
                </a:cubicBezTo>
                <a:cubicBezTo>
                  <a:pt x="1517" y="75"/>
                  <a:pt x="1516" y="78"/>
                  <a:pt x="1513" y="77"/>
                </a:cubicBezTo>
                <a:cubicBezTo>
                  <a:pt x="1513" y="77"/>
                  <a:pt x="1513" y="78"/>
                  <a:pt x="1514" y="78"/>
                </a:cubicBezTo>
                <a:close/>
                <a:moveTo>
                  <a:pt x="1521" y="73"/>
                </a:moveTo>
                <a:cubicBezTo>
                  <a:pt x="1521" y="73"/>
                  <a:pt x="1522" y="73"/>
                  <a:pt x="1523" y="73"/>
                </a:cubicBezTo>
                <a:cubicBezTo>
                  <a:pt x="1524" y="74"/>
                  <a:pt x="1522" y="74"/>
                  <a:pt x="1520" y="75"/>
                </a:cubicBezTo>
                <a:cubicBezTo>
                  <a:pt x="1521" y="73"/>
                  <a:pt x="1519" y="72"/>
                  <a:pt x="1523" y="72"/>
                </a:cubicBezTo>
                <a:cubicBezTo>
                  <a:pt x="1524" y="73"/>
                  <a:pt x="1522" y="73"/>
                  <a:pt x="1521" y="73"/>
                </a:cubicBezTo>
                <a:close/>
                <a:moveTo>
                  <a:pt x="1500" y="126"/>
                </a:moveTo>
                <a:cubicBezTo>
                  <a:pt x="1501" y="125"/>
                  <a:pt x="1503" y="125"/>
                  <a:pt x="1504" y="126"/>
                </a:cubicBezTo>
                <a:cubicBezTo>
                  <a:pt x="1500" y="128"/>
                  <a:pt x="1506" y="127"/>
                  <a:pt x="1505" y="130"/>
                </a:cubicBezTo>
                <a:cubicBezTo>
                  <a:pt x="1512" y="130"/>
                  <a:pt x="1517" y="130"/>
                  <a:pt x="1526" y="129"/>
                </a:cubicBezTo>
                <a:cubicBezTo>
                  <a:pt x="1526" y="130"/>
                  <a:pt x="1522" y="130"/>
                  <a:pt x="1520" y="131"/>
                </a:cubicBezTo>
                <a:cubicBezTo>
                  <a:pt x="1522" y="129"/>
                  <a:pt x="1518" y="133"/>
                  <a:pt x="1516" y="131"/>
                </a:cubicBezTo>
                <a:cubicBezTo>
                  <a:pt x="1514" y="131"/>
                  <a:pt x="1515" y="133"/>
                  <a:pt x="1512" y="133"/>
                </a:cubicBezTo>
                <a:cubicBezTo>
                  <a:pt x="1513" y="131"/>
                  <a:pt x="1511" y="132"/>
                  <a:pt x="1511" y="130"/>
                </a:cubicBezTo>
                <a:cubicBezTo>
                  <a:pt x="1505" y="134"/>
                  <a:pt x="1500" y="130"/>
                  <a:pt x="1494" y="132"/>
                </a:cubicBezTo>
                <a:cubicBezTo>
                  <a:pt x="1493" y="131"/>
                  <a:pt x="1500" y="130"/>
                  <a:pt x="1495" y="127"/>
                </a:cubicBezTo>
                <a:cubicBezTo>
                  <a:pt x="1497" y="126"/>
                  <a:pt x="1502" y="128"/>
                  <a:pt x="1500" y="126"/>
                </a:cubicBezTo>
                <a:close/>
                <a:moveTo>
                  <a:pt x="1503" y="49"/>
                </a:moveTo>
                <a:cubicBezTo>
                  <a:pt x="1503" y="46"/>
                  <a:pt x="1509" y="48"/>
                  <a:pt x="1511" y="49"/>
                </a:cubicBezTo>
                <a:cubicBezTo>
                  <a:pt x="1510" y="49"/>
                  <a:pt x="1505" y="48"/>
                  <a:pt x="1503" y="49"/>
                </a:cubicBezTo>
                <a:close/>
                <a:moveTo>
                  <a:pt x="1507" y="63"/>
                </a:moveTo>
                <a:cubicBezTo>
                  <a:pt x="1506" y="62"/>
                  <a:pt x="1507" y="61"/>
                  <a:pt x="1505" y="62"/>
                </a:cubicBezTo>
                <a:cubicBezTo>
                  <a:pt x="1503" y="62"/>
                  <a:pt x="1508" y="60"/>
                  <a:pt x="1510" y="60"/>
                </a:cubicBezTo>
                <a:cubicBezTo>
                  <a:pt x="1512" y="61"/>
                  <a:pt x="1511" y="64"/>
                  <a:pt x="1507" y="63"/>
                </a:cubicBezTo>
                <a:close/>
                <a:moveTo>
                  <a:pt x="1488" y="91"/>
                </a:moveTo>
                <a:cubicBezTo>
                  <a:pt x="1486" y="90"/>
                  <a:pt x="1483" y="92"/>
                  <a:pt x="1483" y="90"/>
                </a:cubicBezTo>
                <a:cubicBezTo>
                  <a:pt x="1480" y="91"/>
                  <a:pt x="1479" y="91"/>
                  <a:pt x="1475" y="91"/>
                </a:cubicBezTo>
                <a:cubicBezTo>
                  <a:pt x="1475" y="91"/>
                  <a:pt x="1476" y="91"/>
                  <a:pt x="1476" y="90"/>
                </a:cubicBezTo>
                <a:cubicBezTo>
                  <a:pt x="1475" y="89"/>
                  <a:pt x="1474" y="89"/>
                  <a:pt x="1472" y="89"/>
                </a:cubicBezTo>
                <a:cubicBezTo>
                  <a:pt x="1471" y="90"/>
                  <a:pt x="1470" y="90"/>
                  <a:pt x="1470" y="91"/>
                </a:cubicBezTo>
                <a:cubicBezTo>
                  <a:pt x="1471" y="92"/>
                  <a:pt x="1473" y="91"/>
                  <a:pt x="1473" y="91"/>
                </a:cubicBezTo>
                <a:cubicBezTo>
                  <a:pt x="1474" y="91"/>
                  <a:pt x="1473" y="91"/>
                  <a:pt x="1474" y="93"/>
                </a:cubicBezTo>
                <a:cubicBezTo>
                  <a:pt x="1468" y="93"/>
                  <a:pt x="1464" y="94"/>
                  <a:pt x="1457" y="95"/>
                </a:cubicBezTo>
                <a:cubicBezTo>
                  <a:pt x="1460" y="94"/>
                  <a:pt x="1462" y="92"/>
                  <a:pt x="1461" y="89"/>
                </a:cubicBezTo>
                <a:cubicBezTo>
                  <a:pt x="1474" y="89"/>
                  <a:pt x="1479" y="88"/>
                  <a:pt x="1490" y="88"/>
                </a:cubicBezTo>
                <a:cubicBezTo>
                  <a:pt x="1490" y="90"/>
                  <a:pt x="1489" y="90"/>
                  <a:pt x="1488" y="91"/>
                </a:cubicBezTo>
                <a:close/>
                <a:moveTo>
                  <a:pt x="1447" y="103"/>
                </a:moveTo>
                <a:cubicBezTo>
                  <a:pt x="1442" y="104"/>
                  <a:pt x="1438" y="103"/>
                  <a:pt x="1435" y="104"/>
                </a:cubicBezTo>
                <a:cubicBezTo>
                  <a:pt x="1433" y="104"/>
                  <a:pt x="1435" y="103"/>
                  <a:pt x="1437" y="103"/>
                </a:cubicBezTo>
                <a:cubicBezTo>
                  <a:pt x="1435" y="101"/>
                  <a:pt x="1434" y="104"/>
                  <a:pt x="1432" y="104"/>
                </a:cubicBezTo>
                <a:cubicBezTo>
                  <a:pt x="1429" y="103"/>
                  <a:pt x="1427" y="104"/>
                  <a:pt x="1425" y="102"/>
                </a:cubicBezTo>
                <a:cubicBezTo>
                  <a:pt x="1433" y="101"/>
                  <a:pt x="1444" y="99"/>
                  <a:pt x="1447" y="103"/>
                </a:cubicBezTo>
                <a:close/>
                <a:moveTo>
                  <a:pt x="1426" y="90"/>
                </a:moveTo>
                <a:cubicBezTo>
                  <a:pt x="1425" y="90"/>
                  <a:pt x="1426" y="89"/>
                  <a:pt x="1425" y="88"/>
                </a:cubicBezTo>
                <a:cubicBezTo>
                  <a:pt x="1426" y="88"/>
                  <a:pt x="1429" y="89"/>
                  <a:pt x="1427" y="88"/>
                </a:cubicBezTo>
                <a:cubicBezTo>
                  <a:pt x="1429" y="86"/>
                  <a:pt x="1435" y="87"/>
                  <a:pt x="1436" y="87"/>
                </a:cubicBezTo>
                <a:cubicBezTo>
                  <a:pt x="1438" y="87"/>
                  <a:pt x="1434" y="88"/>
                  <a:pt x="1435" y="89"/>
                </a:cubicBezTo>
                <a:cubicBezTo>
                  <a:pt x="1432" y="89"/>
                  <a:pt x="1429" y="89"/>
                  <a:pt x="1426" y="90"/>
                </a:cubicBezTo>
                <a:close/>
                <a:moveTo>
                  <a:pt x="1415" y="80"/>
                </a:moveTo>
                <a:cubicBezTo>
                  <a:pt x="1404" y="80"/>
                  <a:pt x="1396" y="82"/>
                  <a:pt x="1389" y="82"/>
                </a:cubicBezTo>
                <a:cubicBezTo>
                  <a:pt x="1391" y="81"/>
                  <a:pt x="1389" y="81"/>
                  <a:pt x="1387" y="81"/>
                </a:cubicBezTo>
                <a:cubicBezTo>
                  <a:pt x="1391" y="79"/>
                  <a:pt x="1396" y="82"/>
                  <a:pt x="1395" y="79"/>
                </a:cubicBezTo>
                <a:cubicBezTo>
                  <a:pt x="1408" y="77"/>
                  <a:pt x="1421" y="76"/>
                  <a:pt x="1429" y="76"/>
                </a:cubicBezTo>
                <a:cubicBezTo>
                  <a:pt x="1427" y="79"/>
                  <a:pt x="1417" y="76"/>
                  <a:pt x="1415" y="80"/>
                </a:cubicBezTo>
                <a:close/>
                <a:moveTo>
                  <a:pt x="1413" y="90"/>
                </a:moveTo>
                <a:cubicBezTo>
                  <a:pt x="1412" y="91"/>
                  <a:pt x="1407" y="91"/>
                  <a:pt x="1406" y="93"/>
                </a:cubicBezTo>
                <a:cubicBezTo>
                  <a:pt x="1404" y="93"/>
                  <a:pt x="1405" y="91"/>
                  <a:pt x="1406" y="90"/>
                </a:cubicBezTo>
                <a:cubicBezTo>
                  <a:pt x="1405" y="89"/>
                  <a:pt x="1404" y="91"/>
                  <a:pt x="1402" y="91"/>
                </a:cubicBezTo>
                <a:cubicBezTo>
                  <a:pt x="1401" y="92"/>
                  <a:pt x="1405" y="91"/>
                  <a:pt x="1404" y="92"/>
                </a:cubicBezTo>
                <a:cubicBezTo>
                  <a:pt x="1403" y="92"/>
                  <a:pt x="1401" y="92"/>
                  <a:pt x="1400" y="92"/>
                </a:cubicBezTo>
                <a:cubicBezTo>
                  <a:pt x="1400" y="90"/>
                  <a:pt x="1398" y="91"/>
                  <a:pt x="1400" y="90"/>
                </a:cubicBezTo>
                <a:cubicBezTo>
                  <a:pt x="1404" y="91"/>
                  <a:pt x="1405" y="89"/>
                  <a:pt x="1409" y="88"/>
                </a:cubicBezTo>
                <a:cubicBezTo>
                  <a:pt x="1406" y="90"/>
                  <a:pt x="1412" y="89"/>
                  <a:pt x="1413" y="90"/>
                </a:cubicBezTo>
                <a:close/>
                <a:moveTo>
                  <a:pt x="1408" y="86"/>
                </a:moveTo>
                <a:cubicBezTo>
                  <a:pt x="1408" y="87"/>
                  <a:pt x="1405" y="88"/>
                  <a:pt x="1405" y="89"/>
                </a:cubicBezTo>
                <a:cubicBezTo>
                  <a:pt x="1404" y="88"/>
                  <a:pt x="1406" y="86"/>
                  <a:pt x="1408" y="86"/>
                </a:cubicBezTo>
                <a:close/>
                <a:moveTo>
                  <a:pt x="1405" y="102"/>
                </a:moveTo>
                <a:cubicBezTo>
                  <a:pt x="1405" y="103"/>
                  <a:pt x="1402" y="103"/>
                  <a:pt x="1403" y="104"/>
                </a:cubicBezTo>
                <a:cubicBezTo>
                  <a:pt x="1404" y="104"/>
                  <a:pt x="1407" y="103"/>
                  <a:pt x="1407" y="105"/>
                </a:cubicBezTo>
                <a:cubicBezTo>
                  <a:pt x="1403" y="105"/>
                  <a:pt x="1401" y="103"/>
                  <a:pt x="1398" y="105"/>
                </a:cubicBezTo>
                <a:cubicBezTo>
                  <a:pt x="1394" y="104"/>
                  <a:pt x="1399" y="102"/>
                  <a:pt x="1399" y="102"/>
                </a:cubicBezTo>
                <a:cubicBezTo>
                  <a:pt x="1400" y="102"/>
                  <a:pt x="1400" y="103"/>
                  <a:pt x="1401" y="102"/>
                </a:cubicBezTo>
                <a:cubicBezTo>
                  <a:pt x="1402" y="102"/>
                  <a:pt x="1401" y="100"/>
                  <a:pt x="1401" y="100"/>
                </a:cubicBezTo>
                <a:cubicBezTo>
                  <a:pt x="1401" y="99"/>
                  <a:pt x="1403" y="99"/>
                  <a:pt x="1404" y="99"/>
                </a:cubicBezTo>
                <a:cubicBezTo>
                  <a:pt x="1403" y="100"/>
                  <a:pt x="1405" y="101"/>
                  <a:pt x="1405" y="102"/>
                </a:cubicBezTo>
                <a:close/>
                <a:moveTo>
                  <a:pt x="1388" y="168"/>
                </a:moveTo>
                <a:cubicBezTo>
                  <a:pt x="1387" y="172"/>
                  <a:pt x="1397" y="168"/>
                  <a:pt x="1399" y="170"/>
                </a:cubicBezTo>
                <a:cubicBezTo>
                  <a:pt x="1393" y="170"/>
                  <a:pt x="1387" y="171"/>
                  <a:pt x="1380" y="171"/>
                </a:cubicBezTo>
                <a:cubicBezTo>
                  <a:pt x="1380" y="170"/>
                  <a:pt x="1386" y="170"/>
                  <a:pt x="1387" y="170"/>
                </a:cubicBezTo>
                <a:cubicBezTo>
                  <a:pt x="1387" y="168"/>
                  <a:pt x="1385" y="170"/>
                  <a:pt x="1383" y="169"/>
                </a:cubicBezTo>
                <a:cubicBezTo>
                  <a:pt x="1384" y="168"/>
                  <a:pt x="1385" y="169"/>
                  <a:pt x="1388" y="168"/>
                </a:cubicBezTo>
                <a:close/>
                <a:moveTo>
                  <a:pt x="1376" y="152"/>
                </a:moveTo>
                <a:cubicBezTo>
                  <a:pt x="1377" y="149"/>
                  <a:pt x="1378" y="154"/>
                  <a:pt x="1370" y="154"/>
                </a:cubicBezTo>
                <a:cubicBezTo>
                  <a:pt x="1370" y="153"/>
                  <a:pt x="1370" y="152"/>
                  <a:pt x="1369" y="152"/>
                </a:cubicBezTo>
                <a:cubicBezTo>
                  <a:pt x="1367" y="155"/>
                  <a:pt x="1364" y="154"/>
                  <a:pt x="1358" y="154"/>
                </a:cubicBezTo>
                <a:cubicBezTo>
                  <a:pt x="1359" y="149"/>
                  <a:pt x="1371" y="151"/>
                  <a:pt x="1376" y="152"/>
                </a:cubicBezTo>
                <a:close/>
                <a:moveTo>
                  <a:pt x="1368" y="96"/>
                </a:moveTo>
                <a:cubicBezTo>
                  <a:pt x="1367" y="95"/>
                  <a:pt x="1366" y="95"/>
                  <a:pt x="1365" y="94"/>
                </a:cubicBezTo>
                <a:cubicBezTo>
                  <a:pt x="1368" y="93"/>
                  <a:pt x="1368" y="96"/>
                  <a:pt x="1372" y="96"/>
                </a:cubicBezTo>
                <a:cubicBezTo>
                  <a:pt x="1366" y="96"/>
                  <a:pt x="1367" y="97"/>
                  <a:pt x="1361" y="97"/>
                </a:cubicBezTo>
                <a:cubicBezTo>
                  <a:pt x="1362" y="95"/>
                  <a:pt x="1361" y="96"/>
                  <a:pt x="1362" y="94"/>
                </a:cubicBezTo>
                <a:cubicBezTo>
                  <a:pt x="1365" y="94"/>
                  <a:pt x="1364" y="96"/>
                  <a:pt x="1368" y="96"/>
                </a:cubicBezTo>
                <a:close/>
                <a:moveTo>
                  <a:pt x="1313" y="162"/>
                </a:moveTo>
                <a:cubicBezTo>
                  <a:pt x="1312" y="159"/>
                  <a:pt x="1312" y="159"/>
                  <a:pt x="1312" y="159"/>
                </a:cubicBezTo>
                <a:cubicBezTo>
                  <a:pt x="1303" y="161"/>
                  <a:pt x="1304" y="160"/>
                  <a:pt x="1295" y="159"/>
                </a:cubicBezTo>
                <a:cubicBezTo>
                  <a:pt x="1296" y="158"/>
                  <a:pt x="1297" y="159"/>
                  <a:pt x="1299" y="158"/>
                </a:cubicBezTo>
                <a:cubicBezTo>
                  <a:pt x="1297" y="157"/>
                  <a:pt x="1296" y="158"/>
                  <a:pt x="1293" y="158"/>
                </a:cubicBezTo>
                <a:cubicBezTo>
                  <a:pt x="1293" y="157"/>
                  <a:pt x="1294" y="157"/>
                  <a:pt x="1293" y="156"/>
                </a:cubicBezTo>
                <a:cubicBezTo>
                  <a:pt x="1295" y="155"/>
                  <a:pt x="1296" y="156"/>
                  <a:pt x="1296" y="156"/>
                </a:cubicBezTo>
                <a:cubicBezTo>
                  <a:pt x="1308" y="152"/>
                  <a:pt x="1322" y="154"/>
                  <a:pt x="1336" y="154"/>
                </a:cubicBezTo>
                <a:cubicBezTo>
                  <a:pt x="1341" y="151"/>
                  <a:pt x="1352" y="152"/>
                  <a:pt x="1354" y="153"/>
                </a:cubicBezTo>
                <a:cubicBezTo>
                  <a:pt x="1354" y="155"/>
                  <a:pt x="1352" y="155"/>
                  <a:pt x="1350" y="155"/>
                </a:cubicBezTo>
                <a:cubicBezTo>
                  <a:pt x="1351" y="155"/>
                  <a:pt x="1351" y="156"/>
                  <a:pt x="1352" y="156"/>
                </a:cubicBezTo>
                <a:cubicBezTo>
                  <a:pt x="1351" y="157"/>
                  <a:pt x="1351" y="158"/>
                  <a:pt x="1349" y="158"/>
                </a:cubicBezTo>
                <a:cubicBezTo>
                  <a:pt x="1349" y="156"/>
                  <a:pt x="1351" y="157"/>
                  <a:pt x="1349" y="155"/>
                </a:cubicBezTo>
                <a:cubicBezTo>
                  <a:pt x="1337" y="158"/>
                  <a:pt x="1327" y="158"/>
                  <a:pt x="1316" y="159"/>
                </a:cubicBezTo>
                <a:cubicBezTo>
                  <a:pt x="1314" y="160"/>
                  <a:pt x="1316" y="162"/>
                  <a:pt x="1313" y="162"/>
                </a:cubicBezTo>
                <a:close/>
                <a:moveTo>
                  <a:pt x="1311" y="156"/>
                </a:moveTo>
                <a:cubicBezTo>
                  <a:pt x="1310" y="156"/>
                  <a:pt x="1310" y="157"/>
                  <a:pt x="1309" y="157"/>
                </a:cubicBezTo>
                <a:cubicBezTo>
                  <a:pt x="1308" y="157"/>
                  <a:pt x="1307" y="157"/>
                  <a:pt x="1306" y="158"/>
                </a:cubicBezTo>
                <a:cubicBezTo>
                  <a:pt x="1309" y="159"/>
                  <a:pt x="1310" y="157"/>
                  <a:pt x="1311" y="156"/>
                </a:cubicBezTo>
                <a:close/>
                <a:moveTo>
                  <a:pt x="1341" y="155"/>
                </a:moveTo>
                <a:cubicBezTo>
                  <a:pt x="1339" y="155"/>
                  <a:pt x="1336" y="154"/>
                  <a:pt x="1336" y="155"/>
                </a:cubicBezTo>
                <a:cubicBezTo>
                  <a:pt x="1337" y="155"/>
                  <a:pt x="1340" y="156"/>
                  <a:pt x="1341" y="155"/>
                </a:cubicBezTo>
                <a:close/>
                <a:moveTo>
                  <a:pt x="1342" y="172"/>
                </a:moveTo>
                <a:cubicBezTo>
                  <a:pt x="1341" y="171"/>
                  <a:pt x="1339" y="169"/>
                  <a:pt x="1338" y="171"/>
                </a:cubicBezTo>
                <a:cubicBezTo>
                  <a:pt x="1337" y="170"/>
                  <a:pt x="1338" y="170"/>
                  <a:pt x="1337" y="169"/>
                </a:cubicBezTo>
                <a:cubicBezTo>
                  <a:pt x="1340" y="168"/>
                  <a:pt x="1340" y="168"/>
                  <a:pt x="1340" y="168"/>
                </a:cubicBezTo>
                <a:cubicBezTo>
                  <a:pt x="1339" y="171"/>
                  <a:pt x="1341" y="169"/>
                  <a:pt x="1345" y="169"/>
                </a:cubicBezTo>
                <a:cubicBezTo>
                  <a:pt x="1344" y="170"/>
                  <a:pt x="1344" y="170"/>
                  <a:pt x="1345" y="170"/>
                </a:cubicBezTo>
                <a:cubicBezTo>
                  <a:pt x="1345" y="171"/>
                  <a:pt x="1341" y="170"/>
                  <a:pt x="1342" y="172"/>
                </a:cubicBezTo>
                <a:close/>
                <a:moveTo>
                  <a:pt x="1344" y="178"/>
                </a:moveTo>
                <a:cubicBezTo>
                  <a:pt x="1340" y="178"/>
                  <a:pt x="1335" y="179"/>
                  <a:pt x="1332" y="178"/>
                </a:cubicBezTo>
                <a:cubicBezTo>
                  <a:pt x="1333" y="177"/>
                  <a:pt x="1334" y="176"/>
                  <a:pt x="1336" y="175"/>
                </a:cubicBezTo>
                <a:cubicBezTo>
                  <a:pt x="1336" y="174"/>
                  <a:pt x="1333" y="174"/>
                  <a:pt x="1331" y="175"/>
                </a:cubicBezTo>
                <a:cubicBezTo>
                  <a:pt x="1330" y="174"/>
                  <a:pt x="1329" y="172"/>
                  <a:pt x="1327" y="173"/>
                </a:cubicBezTo>
                <a:cubicBezTo>
                  <a:pt x="1328" y="172"/>
                  <a:pt x="1329" y="171"/>
                  <a:pt x="1330" y="171"/>
                </a:cubicBezTo>
                <a:cubicBezTo>
                  <a:pt x="1330" y="170"/>
                  <a:pt x="1326" y="171"/>
                  <a:pt x="1324" y="171"/>
                </a:cubicBezTo>
                <a:cubicBezTo>
                  <a:pt x="1326" y="169"/>
                  <a:pt x="1332" y="169"/>
                  <a:pt x="1335" y="169"/>
                </a:cubicBezTo>
                <a:cubicBezTo>
                  <a:pt x="1335" y="171"/>
                  <a:pt x="1333" y="171"/>
                  <a:pt x="1332" y="170"/>
                </a:cubicBezTo>
                <a:cubicBezTo>
                  <a:pt x="1331" y="171"/>
                  <a:pt x="1332" y="171"/>
                  <a:pt x="1331" y="172"/>
                </a:cubicBezTo>
                <a:cubicBezTo>
                  <a:pt x="1333" y="174"/>
                  <a:pt x="1335" y="172"/>
                  <a:pt x="1340" y="172"/>
                </a:cubicBezTo>
                <a:cubicBezTo>
                  <a:pt x="1339" y="174"/>
                  <a:pt x="1344" y="172"/>
                  <a:pt x="1342" y="174"/>
                </a:cubicBezTo>
                <a:cubicBezTo>
                  <a:pt x="1340" y="174"/>
                  <a:pt x="1340" y="172"/>
                  <a:pt x="1336" y="173"/>
                </a:cubicBezTo>
                <a:cubicBezTo>
                  <a:pt x="1336" y="175"/>
                  <a:pt x="1340" y="174"/>
                  <a:pt x="1342" y="175"/>
                </a:cubicBezTo>
                <a:cubicBezTo>
                  <a:pt x="1341" y="177"/>
                  <a:pt x="1344" y="176"/>
                  <a:pt x="1344" y="178"/>
                </a:cubicBezTo>
                <a:close/>
                <a:moveTo>
                  <a:pt x="1317" y="175"/>
                </a:moveTo>
                <a:cubicBezTo>
                  <a:pt x="1319" y="174"/>
                  <a:pt x="1319" y="173"/>
                  <a:pt x="1315" y="174"/>
                </a:cubicBezTo>
                <a:cubicBezTo>
                  <a:pt x="1316" y="171"/>
                  <a:pt x="1322" y="175"/>
                  <a:pt x="1325" y="172"/>
                </a:cubicBezTo>
                <a:cubicBezTo>
                  <a:pt x="1325" y="172"/>
                  <a:pt x="1325" y="172"/>
                  <a:pt x="1325" y="172"/>
                </a:cubicBezTo>
                <a:cubicBezTo>
                  <a:pt x="1325" y="173"/>
                  <a:pt x="1326" y="173"/>
                  <a:pt x="1326" y="173"/>
                </a:cubicBezTo>
                <a:cubicBezTo>
                  <a:pt x="1327" y="174"/>
                  <a:pt x="1321" y="172"/>
                  <a:pt x="1322" y="174"/>
                </a:cubicBezTo>
                <a:cubicBezTo>
                  <a:pt x="1321" y="174"/>
                  <a:pt x="1321" y="174"/>
                  <a:pt x="1321" y="174"/>
                </a:cubicBezTo>
                <a:cubicBezTo>
                  <a:pt x="1321" y="174"/>
                  <a:pt x="1319" y="175"/>
                  <a:pt x="1321" y="175"/>
                </a:cubicBezTo>
                <a:cubicBezTo>
                  <a:pt x="1321" y="176"/>
                  <a:pt x="1318" y="175"/>
                  <a:pt x="1317" y="175"/>
                </a:cubicBezTo>
                <a:close/>
                <a:moveTo>
                  <a:pt x="1313" y="138"/>
                </a:moveTo>
                <a:cubicBezTo>
                  <a:pt x="1307" y="138"/>
                  <a:pt x="1310" y="140"/>
                  <a:pt x="1306" y="141"/>
                </a:cubicBezTo>
                <a:cubicBezTo>
                  <a:pt x="1307" y="142"/>
                  <a:pt x="1309" y="141"/>
                  <a:pt x="1309" y="142"/>
                </a:cubicBezTo>
                <a:cubicBezTo>
                  <a:pt x="1310" y="140"/>
                  <a:pt x="1314" y="140"/>
                  <a:pt x="1312" y="139"/>
                </a:cubicBezTo>
                <a:cubicBezTo>
                  <a:pt x="1317" y="138"/>
                  <a:pt x="1316" y="141"/>
                  <a:pt x="1321" y="140"/>
                </a:cubicBezTo>
                <a:cubicBezTo>
                  <a:pt x="1321" y="141"/>
                  <a:pt x="1317" y="140"/>
                  <a:pt x="1318" y="142"/>
                </a:cubicBezTo>
                <a:cubicBezTo>
                  <a:pt x="1316" y="142"/>
                  <a:pt x="1315" y="141"/>
                  <a:pt x="1313" y="140"/>
                </a:cubicBezTo>
                <a:cubicBezTo>
                  <a:pt x="1312" y="141"/>
                  <a:pt x="1311" y="141"/>
                  <a:pt x="1311" y="142"/>
                </a:cubicBezTo>
                <a:cubicBezTo>
                  <a:pt x="1311" y="144"/>
                  <a:pt x="1314" y="143"/>
                  <a:pt x="1316" y="144"/>
                </a:cubicBezTo>
                <a:cubicBezTo>
                  <a:pt x="1316" y="145"/>
                  <a:pt x="1314" y="144"/>
                  <a:pt x="1315" y="146"/>
                </a:cubicBezTo>
                <a:cubicBezTo>
                  <a:pt x="1310" y="145"/>
                  <a:pt x="1306" y="145"/>
                  <a:pt x="1306" y="142"/>
                </a:cubicBezTo>
                <a:cubicBezTo>
                  <a:pt x="1303" y="143"/>
                  <a:pt x="1302" y="142"/>
                  <a:pt x="1302" y="143"/>
                </a:cubicBezTo>
                <a:cubicBezTo>
                  <a:pt x="1301" y="142"/>
                  <a:pt x="1301" y="142"/>
                  <a:pt x="1300" y="141"/>
                </a:cubicBezTo>
                <a:cubicBezTo>
                  <a:pt x="1300" y="141"/>
                  <a:pt x="1301" y="142"/>
                  <a:pt x="1302" y="141"/>
                </a:cubicBezTo>
                <a:cubicBezTo>
                  <a:pt x="1300" y="141"/>
                  <a:pt x="1297" y="140"/>
                  <a:pt x="1297" y="138"/>
                </a:cubicBezTo>
                <a:cubicBezTo>
                  <a:pt x="1299" y="138"/>
                  <a:pt x="1299" y="137"/>
                  <a:pt x="1301" y="137"/>
                </a:cubicBezTo>
                <a:cubicBezTo>
                  <a:pt x="1301" y="138"/>
                  <a:pt x="1300" y="138"/>
                  <a:pt x="1299" y="139"/>
                </a:cubicBezTo>
                <a:cubicBezTo>
                  <a:pt x="1304" y="139"/>
                  <a:pt x="1300" y="136"/>
                  <a:pt x="1303" y="136"/>
                </a:cubicBezTo>
                <a:cubicBezTo>
                  <a:pt x="1300" y="134"/>
                  <a:pt x="1299" y="135"/>
                  <a:pt x="1296" y="135"/>
                </a:cubicBezTo>
                <a:cubicBezTo>
                  <a:pt x="1297" y="132"/>
                  <a:pt x="1300" y="134"/>
                  <a:pt x="1304" y="133"/>
                </a:cubicBezTo>
                <a:cubicBezTo>
                  <a:pt x="1304" y="134"/>
                  <a:pt x="1304" y="135"/>
                  <a:pt x="1303" y="136"/>
                </a:cubicBezTo>
                <a:cubicBezTo>
                  <a:pt x="1306" y="137"/>
                  <a:pt x="1309" y="136"/>
                  <a:pt x="1314" y="136"/>
                </a:cubicBezTo>
                <a:cubicBezTo>
                  <a:pt x="1314" y="137"/>
                  <a:pt x="1313" y="137"/>
                  <a:pt x="1313" y="138"/>
                </a:cubicBezTo>
                <a:close/>
                <a:moveTo>
                  <a:pt x="1306" y="138"/>
                </a:moveTo>
                <a:cubicBezTo>
                  <a:pt x="1304" y="138"/>
                  <a:pt x="1303" y="141"/>
                  <a:pt x="1306" y="141"/>
                </a:cubicBezTo>
                <a:cubicBezTo>
                  <a:pt x="1305" y="139"/>
                  <a:pt x="1307" y="139"/>
                  <a:pt x="1306" y="138"/>
                </a:cubicBezTo>
                <a:close/>
                <a:moveTo>
                  <a:pt x="1321" y="142"/>
                </a:moveTo>
                <a:cubicBezTo>
                  <a:pt x="1320" y="143"/>
                  <a:pt x="1318" y="145"/>
                  <a:pt x="1315" y="146"/>
                </a:cubicBezTo>
                <a:cubicBezTo>
                  <a:pt x="1316" y="144"/>
                  <a:pt x="1318" y="143"/>
                  <a:pt x="1321" y="142"/>
                </a:cubicBezTo>
                <a:close/>
                <a:moveTo>
                  <a:pt x="1295" y="142"/>
                </a:moveTo>
                <a:cubicBezTo>
                  <a:pt x="1296" y="142"/>
                  <a:pt x="1296" y="145"/>
                  <a:pt x="1292" y="145"/>
                </a:cubicBezTo>
                <a:cubicBezTo>
                  <a:pt x="1295" y="144"/>
                  <a:pt x="1292" y="143"/>
                  <a:pt x="1295" y="142"/>
                </a:cubicBezTo>
                <a:close/>
                <a:moveTo>
                  <a:pt x="1289" y="142"/>
                </a:moveTo>
                <a:cubicBezTo>
                  <a:pt x="1291" y="143"/>
                  <a:pt x="1290" y="149"/>
                  <a:pt x="1283" y="149"/>
                </a:cubicBezTo>
                <a:cubicBezTo>
                  <a:pt x="1283" y="151"/>
                  <a:pt x="1289" y="151"/>
                  <a:pt x="1289" y="149"/>
                </a:cubicBezTo>
                <a:cubicBezTo>
                  <a:pt x="1290" y="149"/>
                  <a:pt x="1290" y="151"/>
                  <a:pt x="1291" y="151"/>
                </a:cubicBezTo>
                <a:cubicBezTo>
                  <a:pt x="1294" y="151"/>
                  <a:pt x="1296" y="149"/>
                  <a:pt x="1298" y="150"/>
                </a:cubicBezTo>
                <a:cubicBezTo>
                  <a:pt x="1298" y="153"/>
                  <a:pt x="1293" y="150"/>
                  <a:pt x="1293" y="152"/>
                </a:cubicBezTo>
                <a:cubicBezTo>
                  <a:pt x="1289" y="151"/>
                  <a:pt x="1284" y="153"/>
                  <a:pt x="1280" y="152"/>
                </a:cubicBezTo>
                <a:cubicBezTo>
                  <a:pt x="1280" y="151"/>
                  <a:pt x="1282" y="150"/>
                  <a:pt x="1282" y="151"/>
                </a:cubicBezTo>
                <a:cubicBezTo>
                  <a:pt x="1284" y="151"/>
                  <a:pt x="1281" y="150"/>
                  <a:pt x="1282" y="150"/>
                </a:cubicBezTo>
                <a:cubicBezTo>
                  <a:pt x="1288" y="149"/>
                  <a:pt x="1285" y="144"/>
                  <a:pt x="1289" y="142"/>
                </a:cubicBezTo>
                <a:close/>
                <a:moveTo>
                  <a:pt x="1251" y="158"/>
                </a:moveTo>
                <a:cubicBezTo>
                  <a:pt x="1253" y="159"/>
                  <a:pt x="1262" y="155"/>
                  <a:pt x="1266" y="159"/>
                </a:cubicBezTo>
                <a:cubicBezTo>
                  <a:pt x="1268" y="158"/>
                  <a:pt x="1270" y="158"/>
                  <a:pt x="1269" y="157"/>
                </a:cubicBezTo>
                <a:cubicBezTo>
                  <a:pt x="1272" y="156"/>
                  <a:pt x="1272" y="157"/>
                  <a:pt x="1275" y="156"/>
                </a:cubicBezTo>
                <a:cubicBezTo>
                  <a:pt x="1277" y="158"/>
                  <a:pt x="1275" y="160"/>
                  <a:pt x="1278" y="160"/>
                </a:cubicBezTo>
                <a:cubicBezTo>
                  <a:pt x="1276" y="160"/>
                  <a:pt x="1275" y="160"/>
                  <a:pt x="1271" y="161"/>
                </a:cubicBezTo>
                <a:cubicBezTo>
                  <a:pt x="1273" y="162"/>
                  <a:pt x="1276" y="161"/>
                  <a:pt x="1278" y="162"/>
                </a:cubicBezTo>
                <a:cubicBezTo>
                  <a:pt x="1279" y="163"/>
                  <a:pt x="1275" y="163"/>
                  <a:pt x="1276" y="164"/>
                </a:cubicBezTo>
                <a:cubicBezTo>
                  <a:pt x="1275" y="164"/>
                  <a:pt x="1275" y="163"/>
                  <a:pt x="1274" y="163"/>
                </a:cubicBezTo>
                <a:cubicBezTo>
                  <a:pt x="1274" y="163"/>
                  <a:pt x="1274" y="164"/>
                  <a:pt x="1274" y="164"/>
                </a:cubicBezTo>
                <a:cubicBezTo>
                  <a:pt x="1280" y="167"/>
                  <a:pt x="1292" y="162"/>
                  <a:pt x="1297" y="166"/>
                </a:cubicBezTo>
                <a:cubicBezTo>
                  <a:pt x="1292" y="166"/>
                  <a:pt x="1290" y="166"/>
                  <a:pt x="1287" y="167"/>
                </a:cubicBezTo>
                <a:cubicBezTo>
                  <a:pt x="1285" y="166"/>
                  <a:pt x="1278" y="167"/>
                  <a:pt x="1276" y="166"/>
                </a:cubicBezTo>
                <a:cubicBezTo>
                  <a:pt x="1274" y="168"/>
                  <a:pt x="1272" y="168"/>
                  <a:pt x="1267" y="168"/>
                </a:cubicBezTo>
                <a:cubicBezTo>
                  <a:pt x="1270" y="168"/>
                  <a:pt x="1268" y="169"/>
                  <a:pt x="1268" y="170"/>
                </a:cubicBezTo>
                <a:cubicBezTo>
                  <a:pt x="1264" y="170"/>
                  <a:pt x="1256" y="170"/>
                  <a:pt x="1255" y="172"/>
                </a:cubicBezTo>
                <a:cubicBezTo>
                  <a:pt x="1250" y="170"/>
                  <a:pt x="1246" y="174"/>
                  <a:pt x="1241" y="175"/>
                </a:cubicBezTo>
                <a:cubicBezTo>
                  <a:pt x="1243" y="175"/>
                  <a:pt x="1256" y="173"/>
                  <a:pt x="1247" y="175"/>
                </a:cubicBezTo>
                <a:cubicBezTo>
                  <a:pt x="1246" y="175"/>
                  <a:pt x="1246" y="176"/>
                  <a:pt x="1245" y="176"/>
                </a:cubicBezTo>
                <a:cubicBezTo>
                  <a:pt x="1245" y="177"/>
                  <a:pt x="1248" y="176"/>
                  <a:pt x="1249" y="176"/>
                </a:cubicBezTo>
                <a:cubicBezTo>
                  <a:pt x="1248" y="177"/>
                  <a:pt x="1247" y="177"/>
                  <a:pt x="1250" y="178"/>
                </a:cubicBezTo>
                <a:cubicBezTo>
                  <a:pt x="1250" y="178"/>
                  <a:pt x="1251" y="178"/>
                  <a:pt x="1251" y="177"/>
                </a:cubicBezTo>
                <a:cubicBezTo>
                  <a:pt x="1251" y="177"/>
                  <a:pt x="1250" y="177"/>
                  <a:pt x="1250" y="177"/>
                </a:cubicBezTo>
                <a:cubicBezTo>
                  <a:pt x="1250" y="176"/>
                  <a:pt x="1251" y="176"/>
                  <a:pt x="1251" y="176"/>
                </a:cubicBezTo>
                <a:cubicBezTo>
                  <a:pt x="1255" y="177"/>
                  <a:pt x="1258" y="176"/>
                  <a:pt x="1262" y="175"/>
                </a:cubicBezTo>
                <a:cubicBezTo>
                  <a:pt x="1262" y="177"/>
                  <a:pt x="1261" y="177"/>
                  <a:pt x="1264" y="177"/>
                </a:cubicBezTo>
                <a:cubicBezTo>
                  <a:pt x="1263" y="180"/>
                  <a:pt x="1255" y="178"/>
                  <a:pt x="1254" y="181"/>
                </a:cubicBezTo>
                <a:cubicBezTo>
                  <a:pt x="1252" y="179"/>
                  <a:pt x="1248" y="181"/>
                  <a:pt x="1246" y="182"/>
                </a:cubicBezTo>
                <a:cubicBezTo>
                  <a:pt x="1247" y="182"/>
                  <a:pt x="1247" y="181"/>
                  <a:pt x="1248" y="180"/>
                </a:cubicBezTo>
                <a:cubicBezTo>
                  <a:pt x="1248" y="178"/>
                  <a:pt x="1243" y="180"/>
                  <a:pt x="1246" y="178"/>
                </a:cubicBezTo>
                <a:cubicBezTo>
                  <a:pt x="1246" y="177"/>
                  <a:pt x="1244" y="179"/>
                  <a:pt x="1243" y="178"/>
                </a:cubicBezTo>
                <a:cubicBezTo>
                  <a:pt x="1242" y="177"/>
                  <a:pt x="1243" y="177"/>
                  <a:pt x="1244" y="176"/>
                </a:cubicBezTo>
                <a:cubicBezTo>
                  <a:pt x="1243" y="176"/>
                  <a:pt x="1242" y="176"/>
                  <a:pt x="1242" y="176"/>
                </a:cubicBezTo>
                <a:cubicBezTo>
                  <a:pt x="1239" y="177"/>
                  <a:pt x="1236" y="176"/>
                  <a:pt x="1231" y="177"/>
                </a:cubicBezTo>
                <a:cubicBezTo>
                  <a:pt x="1230" y="179"/>
                  <a:pt x="1234" y="177"/>
                  <a:pt x="1234" y="179"/>
                </a:cubicBezTo>
                <a:cubicBezTo>
                  <a:pt x="1232" y="179"/>
                  <a:pt x="1230" y="179"/>
                  <a:pt x="1230" y="178"/>
                </a:cubicBezTo>
                <a:cubicBezTo>
                  <a:pt x="1229" y="178"/>
                  <a:pt x="1229" y="179"/>
                  <a:pt x="1229" y="179"/>
                </a:cubicBezTo>
                <a:cubicBezTo>
                  <a:pt x="1229" y="180"/>
                  <a:pt x="1234" y="179"/>
                  <a:pt x="1231" y="180"/>
                </a:cubicBezTo>
                <a:cubicBezTo>
                  <a:pt x="1235" y="180"/>
                  <a:pt x="1236" y="179"/>
                  <a:pt x="1239" y="179"/>
                </a:cubicBezTo>
                <a:cubicBezTo>
                  <a:pt x="1239" y="181"/>
                  <a:pt x="1241" y="178"/>
                  <a:pt x="1243" y="179"/>
                </a:cubicBezTo>
                <a:cubicBezTo>
                  <a:pt x="1243" y="179"/>
                  <a:pt x="1242" y="180"/>
                  <a:pt x="1241" y="181"/>
                </a:cubicBezTo>
                <a:cubicBezTo>
                  <a:pt x="1239" y="180"/>
                  <a:pt x="1237" y="180"/>
                  <a:pt x="1235" y="181"/>
                </a:cubicBezTo>
                <a:cubicBezTo>
                  <a:pt x="1236" y="183"/>
                  <a:pt x="1230" y="182"/>
                  <a:pt x="1228" y="184"/>
                </a:cubicBezTo>
                <a:cubicBezTo>
                  <a:pt x="1227" y="185"/>
                  <a:pt x="1227" y="184"/>
                  <a:pt x="1227" y="184"/>
                </a:cubicBezTo>
                <a:cubicBezTo>
                  <a:pt x="1224" y="184"/>
                  <a:pt x="1225" y="185"/>
                  <a:pt x="1221" y="186"/>
                </a:cubicBezTo>
                <a:cubicBezTo>
                  <a:pt x="1223" y="187"/>
                  <a:pt x="1225" y="187"/>
                  <a:pt x="1227" y="187"/>
                </a:cubicBezTo>
                <a:cubicBezTo>
                  <a:pt x="1227" y="186"/>
                  <a:pt x="1225" y="187"/>
                  <a:pt x="1224" y="186"/>
                </a:cubicBezTo>
                <a:cubicBezTo>
                  <a:pt x="1225" y="185"/>
                  <a:pt x="1229" y="186"/>
                  <a:pt x="1231" y="185"/>
                </a:cubicBezTo>
                <a:cubicBezTo>
                  <a:pt x="1231" y="186"/>
                  <a:pt x="1229" y="186"/>
                  <a:pt x="1229" y="187"/>
                </a:cubicBezTo>
                <a:cubicBezTo>
                  <a:pt x="1231" y="187"/>
                  <a:pt x="1231" y="186"/>
                  <a:pt x="1233" y="186"/>
                </a:cubicBezTo>
                <a:cubicBezTo>
                  <a:pt x="1234" y="187"/>
                  <a:pt x="1233" y="187"/>
                  <a:pt x="1234" y="188"/>
                </a:cubicBezTo>
                <a:cubicBezTo>
                  <a:pt x="1231" y="187"/>
                  <a:pt x="1228" y="187"/>
                  <a:pt x="1225" y="189"/>
                </a:cubicBezTo>
                <a:cubicBezTo>
                  <a:pt x="1223" y="188"/>
                  <a:pt x="1220" y="189"/>
                  <a:pt x="1217" y="189"/>
                </a:cubicBezTo>
                <a:cubicBezTo>
                  <a:pt x="1216" y="188"/>
                  <a:pt x="1217" y="188"/>
                  <a:pt x="1217" y="187"/>
                </a:cubicBezTo>
                <a:cubicBezTo>
                  <a:pt x="1219" y="187"/>
                  <a:pt x="1221" y="188"/>
                  <a:pt x="1223" y="187"/>
                </a:cubicBezTo>
                <a:cubicBezTo>
                  <a:pt x="1224" y="186"/>
                  <a:pt x="1220" y="188"/>
                  <a:pt x="1221" y="186"/>
                </a:cubicBezTo>
                <a:cubicBezTo>
                  <a:pt x="1219" y="186"/>
                  <a:pt x="1217" y="187"/>
                  <a:pt x="1217" y="188"/>
                </a:cubicBezTo>
                <a:cubicBezTo>
                  <a:pt x="1216" y="187"/>
                  <a:pt x="1213" y="187"/>
                  <a:pt x="1212" y="186"/>
                </a:cubicBezTo>
                <a:cubicBezTo>
                  <a:pt x="1211" y="187"/>
                  <a:pt x="1212" y="187"/>
                  <a:pt x="1212" y="188"/>
                </a:cubicBezTo>
                <a:cubicBezTo>
                  <a:pt x="1210" y="188"/>
                  <a:pt x="1210" y="187"/>
                  <a:pt x="1207" y="188"/>
                </a:cubicBezTo>
                <a:cubicBezTo>
                  <a:pt x="1207" y="186"/>
                  <a:pt x="1207" y="186"/>
                  <a:pt x="1207" y="186"/>
                </a:cubicBezTo>
                <a:cubicBezTo>
                  <a:pt x="1210" y="186"/>
                  <a:pt x="1210" y="186"/>
                  <a:pt x="1210" y="186"/>
                </a:cubicBezTo>
                <a:cubicBezTo>
                  <a:pt x="1205" y="184"/>
                  <a:pt x="1206" y="187"/>
                  <a:pt x="1200" y="186"/>
                </a:cubicBezTo>
                <a:cubicBezTo>
                  <a:pt x="1200" y="187"/>
                  <a:pt x="1202" y="187"/>
                  <a:pt x="1203" y="187"/>
                </a:cubicBezTo>
                <a:cubicBezTo>
                  <a:pt x="1202" y="189"/>
                  <a:pt x="1198" y="185"/>
                  <a:pt x="1199" y="189"/>
                </a:cubicBezTo>
                <a:cubicBezTo>
                  <a:pt x="1197" y="189"/>
                  <a:pt x="1196" y="188"/>
                  <a:pt x="1196" y="187"/>
                </a:cubicBezTo>
                <a:cubicBezTo>
                  <a:pt x="1195" y="188"/>
                  <a:pt x="1191" y="188"/>
                  <a:pt x="1192" y="185"/>
                </a:cubicBezTo>
                <a:cubicBezTo>
                  <a:pt x="1195" y="185"/>
                  <a:pt x="1196" y="185"/>
                  <a:pt x="1198" y="185"/>
                </a:cubicBezTo>
                <a:cubicBezTo>
                  <a:pt x="1199" y="185"/>
                  <a:pt x="1198" y="184"/>
                  <a:pt x="1196" y="184"/>
                </a:cubicBezTo>
                <a:cubicBezTo>
                  <a:pt x="1198" y="182"/>
                  <a:pt x="1203" y="182"/>
                  <a:pt x="1206" y="182"/>
                </a:cubicBezTo>
                <a:cubicBezTo>
                  <a:pt x="1206" y="181"/>
                  <a:pt x="1204" y="181"/>
                  <a:pt x="1203" y="181"/>
                </a:cubicBezTo>
                <a:cubicBezTo>
                  <a:pt x="1199" y="182"/>
                  <a:pt x="1197" y="183"/>
                  <a:pt x="1193" y="182"/>
                </a:cubicBezTo>
                <a:cubicBezTo>
                  <a:pt x="1193" y="181"/>
                  <a:pt x="1200" y="180"/>
                  <a:pt x="1199" y="182"/>
                </a:cubicBezTo>
                <a:cubicBezTo>
                  <a:pt x="1200" y="182"/>
                  <a:pt x="1200" y="181"/>
                  <a:pt x="1202" y="181"/>
                </a:cubicBezTo>
                <a:cubicBezTo>
                  <a:pt x="1200" y="180"/>
                  <a:pt x="1197" y="180"/>
                  <a:pt x="1195" y="180"/>
                </a:cubicBezTo>
                <a:cubicBezTo>
                  <a:pt x="1195" y="180"/>
                  <a:pt x="1195" y="180"/>
                  <a:pt x="1195" y="180"/>
                </a:cubicBezTo>
                <a:cubicBezTo>
                  <a:pt x="1195" y="179"/>
                  <a:pt x="1195" y="179"/>
                  <a:pt x="1195" y="179"/>
                </a:cubicBezTo>
                <a:cubicBezTo>
                  <a:pt x="1197" y="179"/>
                  <a:pt x="1198" y="180"/>
                  <a:pt x="1200" y="180"/>
                </a:cubicBezTo>
                <a:cubicBezTo>
                  <a:pt x="1201" y="180"/>
                  <a:pt x="1201" y="179"/>
                  <a:pt x="1203" y="179"/>
                </a:cubicBezTo>
                <a:cubicBezTo>
                  <a:pt x="1201" y="177"/>
                  <a:pt x="1199" y="179"/>
                  <a:pt x="1196" y="178"/>
                </a:cubicBezTo>
                <a:cubicBezTo>
                  <a:pt x="1197" y="177"/>
                  <a:pt x="1196" y="175"/>
                  <a:pt x="1199" y="176"/>
                </a:cubicBezTo>
                <a:cubicBezTo>
                  <a:pt x="1199" y="175"/>
                  <a:pt x="1197" y="175"/>
                  <a:pt x="1195" y="175"/>
                </a:cubicBezTo>
                <a:cubicBezTo>
                  <a:pt x="1197" y="178"/>
                  <a:pt x="1194" y="176"/>
                  <a:pt x="1195" y="178"/>
                </a:cubicBezTo>
                <a:cubicBezTo>
                  <a:pt x="1192" y="179"/>
                  <a:pt x="1191" y="177"/>
                  <a:pt x="1193" y="177"/>
                </a:cubicBezTo>
                <a:cubicBezTo>
                  <a:pt x="1193" y="175"/>
                  <a:pt x="1192" y="177"/>
                  <a:pt x="1190" y="177"/>
                </a:cubicBezTo>
                <a:cubicBezTo>
                  <a:pt x="1190" y="176"/>
                  <a:pt x="1189" y="176"/>
                  <a:pt x="1188" y="176"/>
                </a:cubicBezTo>
                <a:cubicBezTo>
                  <a:pt x="1190" y="174"/>
                  <a:pt x="1191" y="177"/>
                  <a:pt x="1194" y="176"/>
                </a:cubicBezTo>
                <a:cubicBezTo>
                  <a:pt x="1194" y="174"/>
                  <a:pt x="1193" y="174"/>
                  <a:pt x="1192" y="173"/>
                </a:cubicBezTo>
                <a:cubicBezTo>
                  <a:pt x="1191" y="174"/>
                  <a:pt x="1190" y="174"/>
                  <a:pt x="1190" y="175"/>
                </a:cubicBezTo>
                <a:cubicBezTo>
                  <a:pt x="1187" y="174"/>
                  <a:pt x="1193" y="173"/>
                  <a:pt x="1190" y="172"/>
                </a:cubicBezTo>
                <a:cubicBezTo>
                  <a:pt x="1186" y="173"/>
                  <a:pt x="1188" y="176"/>
                  <a:pt x="1188" y="177"/>
                </a:cubicBezTo>
                <a:cubicBezTo>
                  <a:pt x="1188" y="178"/>
                  <a:pt x="1192" y="176"/>
                  <a:pt x="1191" y="178"/>
                </a:cubicBezTo>
                <a:cubicBezTo>
                  <a:pt x="1189" y="179"/>
                  <a:pt x="1188" y="178"/>
                  <a:pt x="1184" y="179"/>
                </a:cubicBezTo>
                <a:cubicBezTo>
                  <a:pt x="1184" y="179"/>
                  <a:pt x="1185" y="178"/>
                  <a:pt x="1185" y="178"/>
                </a:cubicBezTo>
                <a:cubicBezTo>
                  <a:pt x="1182" y="179"/>
                  <a:pt x="1176" y="178"/>
                  <a:pt x="1176" y="181"/>
                </a:cubicBezTo>
                <a:cubicBezTo>
                  <a:pt x="1173" y="180"/>
                  <a:pt x="1176" y="179"/>
                  <a:pt x="1177" y="178"/>
                </a:cubicBezTo>
                <a:cubicBezTo>
                  <a:pt x="1175" y="178"/>
                  <a:pt x="1173" y="178"/>
                  <a:pt x="1170" y="179"/>
                </a:cubicBezTo>
                <a:cubicBezTo>
                  <a:pt x="1169" y="177"/>
                  <a:pt x="1172" y="178"/>
                  <a:pt x="1171" y="176"/>
                </a:cubicBezTo>
                <a:cubicBezTo>
                  <a:pt x="1169" y="176"/>
                  <a:pt x="1169" y="177"/>
                  <a:pt x="1167" y="177"/>
                </a:cubicBezTo>
                <a:cubicBezTo>
                  <a:pt x="1168" y="175"/>
                  <a:pt x="1168" y="174"/>
                  <a:pt x="1167" y="173"/>
                </a:cubicBezTo>
                <a:cubicBezTo>
                  <a:pt x="1168" y="172"/>
                  <a:pt x="1168" y="173"/>
                  <a:pt x="1168" y="171"/>
                </a:cubicBezTo>
                <a:cubicBezTo>
                  <a:pt x="1168" y="172"/>
                  <a:pt x="1171" y="172"/>
                  <a:pt x="1171" y="173"/>
                </a:cubicBezTo>
                <a:cubicBezTo>
                  <a:pt x="1171" y="172"/>
                  <a:pt x="1176" y="171"/>
                  <a:pt x="1179" y="172"/>
                </a:cubicBezTo>
                <a:cubicBezTo>
                  <a:pt x="1179" y="173"/>
                  <a:pt x="1175" y="172"/>
                  <a:pt x="1174" y="173"/>
                </a:cubicBezTo>
                <a:cubicBezTo>
                  <a:pt x="1175" y="177"/>
                  <a:pt x="1182" y="172"/>
                  <a:pt x="1187" y="172"/>
                </a:cubicBezTo>
                <a:cubicBezTo>
                  <a:pt x="1184" y="171"/>
                  <a:pt x="1183" y="172"/>
                  <a:pt x="1180" y="173"/>
                </a:cubicBezTo>
                <a:cubicBezTo>
                  <a:pt x="1181" y="172"/>
                  <a:pt x="1180" y="170"/>
                  <a:pt x="1177" y="171"/>
                </a:cubicBezTo>
                <a:cubicBezTo>
                  <a:pt x="1180" y="169"/>
                  <a:pt x="1186" y="170"/>
                  <a:pt x="1188" y="171"/>
                </a:cubicBezTo>
                <a:cubicBezTo>
                  <a:pt x="1188" y="169"/>
                  <a:pt x="1195" y="171"/>
                  <a:pt x="1199" y="169"/>
                </a:cubicBezTo>
                <a:cubicBezTo>
                  <a:pt x="1199" y="169"/>
                  <a:pt x="1199" y="168"/>
                  <a:pt x="1199" y="168"/>
                </a:cubicBezTo>
                <a:cubicBezTo>
                  <a:pt x="1200" y="168"/>
                  <a:pt x="1205" y="169"/>
                  <a:pt x="1204" y="167"/>
                </a:cubicBezTo>
                <a:cubicBezTo>
                  <a:pt x="1209" y="166"/>
                  <a:pt x="1209" y="166"/>
                  <a:pt x="1209" y="166"/>
                </a:cubicBezTo>
                <a:cubicBezTo>
                  <a:pt x="1210" y="168"/>
                  <a:pt x="1208" y="168"/>
                  <a:pt x="1210" y="168"/>
                </a:cubicBezTo>
                <a:cubicBezTo>
                  <a:pt x="1212" y="169"/>
                  <a:pt x="1210" y="167"/>
                  <a:pt x="1213" y="167"/>
                </a:cubicBezTo>
                <a:cubicBezTo>
                  <a:pt x="1211" y="169"/>
                  <a:pt x="1215" y="168"/>
                  <a:pt x="1217" y="168"/>
                </a:cubicBezTo>
                <a:cubicBezTo>
                  <a:pt x="1214" y="170"/>
                  <a:pt x="1222" y="173"/>
                  <a:pt x="1228" y="172"/>
                </a:cubicBezTo>
                <a:cubicBezTo>
                  <a:pt x="1225" y="172"/>
                  <a:pt x="1223" y="170"/>
                  <a:pt x="1220" y="169"/>
                </a:cubicBezTo>
                <a:cubicBezTo>
                  <a:pt x="1220" y="168"/>
                  <a:pt x="1223" y="169"/>
                  <a:pt x="1224" y="168"/>
                </a:cubicBezTo>
                <a:cubicBezTo>
                  <a:pt x="1219" y="169"/>
                  <a:pt x="1218" y="167"/>
                  <a:pt x="1214" y="167"/>
                </a:cubicBezTo>
                <a:cubicBezTo>
                  <a:pt x="1216" y="165"/>
                  <a:pt x="1217" y="166"/>
                  <a:pt x="1220" y="165"/>
                </a:cubicBezTo>
                <a:cubicBezTo>
                  <a:pt x="1220" y="166"/>
                  <a:pt x="1219" y="166"/>
                  <a:pt x="1218" y="166"/>
                </a:cubicBezTo>
                <a:cubicBezTo>
                  <a:pt x="1219" y="167"/>
                  <a:pt x="1222" y="166"/>
                  <a:pt x="1221" y="168"/>
                </a:cubicBezTo>
                <a:cubicBezTo>
                  <a:pt x="1223" y="167"/>
                  <a:pt x="1222" y="166"/>
                  <a:pt x="1225" y="166"/>
                </a:cubicBezTo>
                <a:cubicBezTo>
                  <a:pt x="1222" y="168"/>
                  <a:pt x="1230" y="166"/>
                  <a:pt x="1227" y="168"/>
                </a:cubicBezTo>
                <a:cubicBezTo>
                  <a:pt x="1231" y="168"/>
                  <a:pt x="1231" y="168"/>
                  <a:pt x="1231" y="168"/>
                </a:cubicBezTo>
                <a:cubicBezTo>
                  <a:pt x="1231" y="167"/>
                  <a:pt x="1231" y="166"/>
                  <a:pt x="1230" y="166"/>
                </a:cubicBezTo>
                <a:cubicBezTo>
                  <a:pt x="1231" y="165"/>
                  <a:pt x="1235" y="167"/>
                  <a:pt x="1236" y="168"/>
                </a:cubicBezTo>
                <a:cubicBezTo>
                  <a:pt x="1236" y="166"/>
                  <a:pt x="1234" y="166"/>
                  <a:pt x="1239" y="165"/>
                </a:cubicBezTo>
                <a:cubicBezTo>
                  <a:pt x="1236" y="164"/>
                  <a:pt x="1230" y="167"/>
                  <a:pt x="1229" y="164"/>
                </a:cubicBezTo>
                <a:cubicBezTo>
                  <a:pt x="1231" y="163"/>
                  <a:pt x="1231" y="163"/>
                  <a:pt x="1231" y="163"/>
                </a:cubicBezTo>
                <a:cubicBezTo>
                  <a:pt x="1232" y="162"/>
                  <a:pt x="1228" y="163"/>
                  <a:pt x="1229" y="162"/>
                </a:cubicBezTo>
                <a:cubicBezTo>
                  <a:pt x="1224" y="162"/>
                  <a:pt x="1229" y="165"/>
                  <a:pt x="1227" y="166"/>
                </a:cubicBezTo>
                <a:cubicBezTo>
                  <a:pt x="1223" y="166"/>
                  <a:pt x="1227" y="163"/>
                  <a:pt x="1223" y="162"/>
                </a:cubicBezTo>
                <a:cubicBezTo>
                  <a:pt x="1222" y="161"/>
                  <a:pt x="1224" y="161"/>
                  <a:pt x="1225" y="161"/>
                </a:cubicBezTo>
                <a:cubicBezTo>
                  <a:pt x="1224" y="160"/>
                  <a:pt x="1223" y="159"/>
                  <a:pt x="1221" y="158"/>
                </a:cubicBezTo>
                <a:cubicBezTo>
                  <a:pt x="1220" y="159"/>
                  <a:pt x="1218" y="160"/>
                  <a:pt x="1218" y="161"/>
                </a:cubicBezTo>
                <a:cubicBezTo>
                  <a:pt x="1208" y="159"/>
                  <a:pt x="1202" y="164"/>
                  <a:pt x="1192" y="162"/>
                </a:cubicBezTo>
                <a:cubicBezTo>
                  <a:pt x="1189" y="163"/>
                  <a:pt x="1187" y="163"/>
                  <a:pt x="1181" y="163"/>
                </a:cubicBezTo>
                <a:cubicBezTo>
                  <a:pt x="1180" y="163"/>
                  <a:pt x="1180" y="162"/>
                  <a:pt x="1179" y="161"/>
                </a:cubicBezTo>
                <a:cubicBezTo>
                  <a:pt x="1173" y="162"/>
                  <a:pt x="1173" y="162"/>
                  <a:pt x="1173" y="162"/>
                </a:cubicBezTo>
                <a:cubicBezTo>
                  <a:pt x="1174" y="163"/>
                  <a:pt x="1178" y="162"/>
                  <a:pt x="1178" y="164"/>
                </a:cubicBezTo>
                <a:cubicBezTo>
                  <a:pt x="1175" y="164"/>
                  <a:pt x="1174" y="163"/>
                  <a:pt x="1171" y="164"/>
                </a:cubicBezTo>
                <a:cubicBezTo>
                  <a:pt x="1173" y="162"/>
                  <a:pt x="1172" y="162"/>
                  <a:pt x="1168" y="163"/>
                </a:cubicBezTo>
                <a:cubicBezTo>
                  <a:pt x="1170" y="160"/>
                  <a:pt x="1174" y="161"/>
                  <a:pt x="1180" y="161"/>
                </a:cubicBezTo>
                <a:cubicBezTo>
                  <a:pt x="1180" y="162"/>
                  <a:pt x="1183" y="162"/>
                  <a:pt x="1181" y="163"/>
                </a:cubicBezTo>
                <a:cubicBezTo>
                  <a:pt x="1183" y="163"/>
                  <a:pt x="1189" y="160"/>
                  <a:pt x="1187" y="162"/>
                </a:cubicBezTo>
                <a:cubicBezTo>
                  <a:pt x="1189" y="162"/>
                  <a:pt x="1189" y="161"/>
                  <a:pt x="1190" y="160"/>
                </a:cubicBezTo>
                <a:cubicBezTo>
                  <a:pt x="1206" y="157"/>
                  <a:pt x="1225" y="158"/>
                  <a:pt x="1239" y="154"/>
                </a:cubicBezTo>
                <a:cubicBezTo>
                  <a:pt x="1240" y="152"/>
                  <a:pt x="1238" y="153"/>
                  <a:pt x="1240" y="152"/>
                </a:cubicBezTo>
                <a:cubicBezTo>
                  <a:pt x="1244" y="151"/>
                  <a:pt x="1247" y="150"/>
                  <a:pt x="1245" y="149"/>
                </a:cubicBezTo>
                <a:cubicBezTo>
                  <a:pt x="1244" y="151"/>
                  <a:pt x="1238" y="149"/>
                  <a:pt x="1237" y="151"/>
                </a:cubicBezTo>
                <a:cubicBezTo>
                  <a:pt x="1235" y="151"/>
                  <a:pt x="1234" y="151"/>
                  <a:pt x="1233" y="150"/>
                </a:cubicBezTo>
                <a:cubicBezTo>
                  <a:pt x="1235" y="151"/>
                  <a:pt x="1238" y="147"/>
                  <a:pt x="1239" y="150"/>
                </a:cubicBezTo>
                <a:cubicBezTo>
                  <a:pt x="1241" y="149"/>
                  <a:pt x="1241" y="148"/>
                  <a:pt x="1240" y="148"/>
                </a:cubicBezTo>
                <a:cubicBezTo>
                  <a:pt x="1232" y="150"/>
                  <a:pt x="1229" y="148"/>
                  <a:pt x="1220" y="148"/>
                </a:cubicBezTo>
                <a:cubicBezTo>
                  <a:pt x="1226" y="147"/>
                  <a:pt x="1214" y="146"/>
                  <a:pt x="1220" y="146"/>
                </a:cubicBezTo>
                <a:cubicBezTo>
                  <a:pt x="1220" y="145"/>
                  <a:pt x="1216" y="144"/>
                  <a:pt x="1217" y="146"/>
                </a:cubicBezTo>
                <a:cubicBezTo>
                  <a:pt x="1212" y="144"/>
                  <a:pt x="1221" y="143"/>
                  <a:pt x="1221" y="146"/>
                </a:cubicBezTo>
                <a:cubicBezTo>
                  <a:pt x="1224" y="146"/>
                  <a:pt x="1228" y="146"/>
                  <a:pt x="1227" y="144"/>
                </a:cubicBezTo>
                <a:cubicBezTo>
                  <a:pt x="1229" y="144"/>
                  <a:pt x="1229" y="145"/>
                  <a:pt x="1230" y="145"/>
                </a:cubicBezTo>
                <a:cubicBezTo>
                  <a:pt x="1231" y="145"/>
                  <a:pt x="1231" y="144"/>
                  <a:pt x="1231" y="143"/>
                </a:cubicBezTo>
                <a:cubicBezTo>
                  <a:pt x="1235" y="145"/>
                  <a:pt x="1237" y="141"/>
                  <a:pt x="1242" y="142"/>
                </a:cubicBezTo>
                <a:cubicBezTo>
                  <a:pt x="1242" y="141"/>
                  <a:pt x="1241" y="141"/>
                  <a:pt x="1241" y="140"/>
                </a:cubicBezTo>
                <a:cubicBezTo>
                  <a:pt x="1239" y="140"/>
                  <a:pt x="1237" y="142"/>
                  <a:pt x="1236" y="141"/>
                </a:cubicBezTo>
                <a:cubicBezTo>
                  <a:pt x="1238" y="140"/>
                  <a:pt x="1242" y="138"/>
                  <a:pt x="1246" y="137"/>
                </a:cubicBezTo>
                <a:cubicBezTo>
                  <a:pt x="1246" y="137"/>
                  <a:pt x="1245" y="137"/>
                  <a:pt x="1244" y="137"/>
                </a:cubicBezTo>
                <a:cubicBezTo>
                  <a:pt x="1244" y="137"/>
                  <a:pt x="1245" y="137"/>
                  <a:pt x="1246" y="137"/>
                </a:cubicBezTo>
                <a:cubicBezTo>
                  <a:pt x="1244" y="136"/>
                  <a:pt x="1243" y="137"/>
                  <a:pt x="1240" y="137"/>
                </a:cubicBezTo>
                <a:cubicBezTo>
                  <a:pt x="1241" y="134"/>
                  <a:pt x="1234" y="135"/>
                  <a:pt x="1233" y="133"/>
                </a:cubicBezTo>
                <a:cubicBezTo>
                  <a:pt x="1232" y="133"/>
                  <a:pt x="1231" y="134"/>
                  <a:pt x="1231" y="135"/>
                </a:cubicBezTo>
                <a:cubicBezTo>
                  <a:pt x="1229" y="135"/>
                  <a:pt x="1231" y="133"/>
                  <a:pt x="1230" y="132"/>
                </a:cubicBezTo>
                <a:cubicBezTo>
                  <a:pt x="1232" y="132"/>
                  <a:pt x="1235" y="130"/>
                  <a:pt x="1235" y="132"/>
                </a:cubicBezTo>
                <a:cubicBezTo>
                  <a:pt x="1236" y="131"/>
                  <a:pt x="1236" y="131"/>
                  <a:pt x="1237" y="130"/>
                </a:cubicBezTo>
                <a:cubicBezTo>
                  <a:pt x="1237" y="129"/>
                  <a:pt x="1234" y="130"/>
                  <a:pt x="1232" y="130"/>
                </a:cubicBezTo>
                <a:cubicBezTo>
                  <a:pt x="1234" y="128"/>
                  <a:pt x="1234" y="128"/>
                  <a:pt x="1231" y="127"/>
                </a:cubicBezTo>
                <a:cubicBezTo>
                  <a:pt x="1233" y="124"/>
                  <a:pt x="1241" y="127"/>
                  <a:pt x="1245" y="124"/>
                </a:cubicBezTo>
                <a:cubicBezTo>
                  <a:pt x="1246" y="123"/>
                  <a:pt x="1243" y="123"/>
                  <a:pt x="1244" y="122"/>
                </a:cubicBezTo>
                <a:cubicBezTo>
                  <a:pt x="1249" y="121"/>
                  <a:pt x="1249" y="121"/>
                  <a:pt x="1249" y="121"/>
                </a:cubicBezTo>
                <a:cubicBezTo>
                  <a:pt x="1249" y="121"/>
                  <a:pt x="1249" y="118"/>
                  <a:pt x="1252" y="117"/>
                </a:cubicBezTo>
                <a:cubicBezTo>
                  <a:pt x="1251" y="118"/>
                  <a:pt x="1253" y="119"/>
                  <a:pt x="1252" y="120"/>
                </a:cubicBezTo>
                <a:cubicBezTo>
                  <a:pt x="1263" y="117"/>
                  <a:pt x="1258" y="122"/>
                  <a:pt x="1262" y="125"/>
                </a:cubicBezTo>
                <a:cubicBezTo>
                  <a:pt x="1261" y="125"/>
                  <a:pt x="1259" y="125"/>
                  <a:pt x="1259" y="124"/>
                </a:cubicBezTo>
                <a:cubicBezTo>
                  <a:pt x="1258" y="125"/>
                  <a:pt x="1258" y="126"/>
                  <a:pt x="1256" y="125"/>
                </a:cubicBezTo>
                <a:cubicBezTo>
                  <a:pt x="1262" y="126"/>
                  <a:pt x="1254" y="127"/>
                  <a:pt x="1259" y="127"/>
                </a:cubicBezTo>
                <a:cubicBezTo>
                  <a:pt x="1259" y="128"/>
                  <a:pt x="1258" y="128"/>
                  <a:pt x="1256" y="128"/>
                </a:cubicBezTo>
                <a:cubicBezTo>
                  <a:pt x="1258" y="130"/>
                  <a:pt x="1260" y="128"/>
                  <a:pt x="1264" y="129"/>
                </a:cubicBezTo>
                <a:cubicBezTo>
                  <a:pt x="1260" y="131"/>
                  <a:pt x="1265" y="131"/>
                  <a:pt x="1267" y="132"/>
                </a:cubicBezTo>
                <a:cubicBezTo>
                  <a:pt x="1267" y="133"/>
                  <a:pt x="1265" y="133"/>
                  <a:pt x="1264" y="133"/>
                </a:cubicBezTo>
                <a:cubicBezTo>
                  <a:pt x="1265" y="136"/>
                  <a:pt x="1272" y="134"/>
                  <a:pt x="1276" y="135"/>
                </a:cubicBezTo>
                <a:cubicBezTo>
                  <a:pt x="1275" y="137"/>
                  <a:pt x="1273" y="136"/>
                  <a:pt x="1270" y="136"/>
                </a:cubicBezTo>
                <a:cubicBezTo>
                  <a:pt x="1272" y="138"/>
                  <a:pt x="1280" y="136"/>
                  <a:pt x="1281" y="138"/>
                </a:cubicBezTo>
                <a:cubicBezTo>
                  <a:pt x="1277" y="138"/>
                  <a:pt x="1277" y="138"/>
                  <a:pt x="1275" y="140"/>
                </a:cubicBezTo>
                <a:cubicBezTo>
                  <a:pt x="1273" y="140"/>
                  <a:pt x="1272" y="139"/>
                  <a:pt x="1271" y="139"/>
                </a:cubicBezTo>
                <a:cubicBezTo>
                  <a:pt x="1271" y="138"/>
                  <a:pt x="1272" y="138"/>
                  <a:pt x="1273" y="138"/>
                </a:cubicBezTo>
                <a:cubicBezTo>
                  <a:pt x="1273" y="138"/>
                  <a:pt x="1272" y="138"/>
                  <a:pt x="1271" y="138"/>
                </a:cubicBezTo>
                <a:cubicBezTo>
                  <a:pt x="1269" y="140"/>
                  <a:pt x="1265" y="144"/>
                  <a:pt x="1261" y="143"/>
                </a:cubicBezTo>
                <a:cubicBezTo>
                  <a:pt x="1261" y="144"/>
                  <a:pt x="1263" y="144"/>
                  <a:pt x="1262" y="145"/>
                </a:cubicBezTo>
                <a:cubicBezTo>
                  <a:pt x="1260" y="144"/>
                  <a:pt x="1258" y="145"/>
                  <a:pt x="1256" y="145"/>
                </a:cubicBezTo>
                <a:cubicBezTo>
                  <a:pt x="1256" y="146"/>
                  <a:pt x="1258" y="146"/>
                  <a:pt x="1257" y="146"/>
                </a:cubicBezTo>
                <a:cubicBezTo>
                  <a:pt x="1257" y="147"/>
                  <a:pt x="1260" y="146"/>
                  <a:pt x="1260" y="147"/>
                </a:cubicBezTo>
                <a:cubicBezTo>
                  <a:pt x="1260" y="148"/>
                  <a:pt x="1257" y="148"/>
                  <a:pt x="1258" y="149"/>
                </a:cubicBezTo>
                <a:cubicBezTo>
                  <a:pt x="1259" y="147"/>
                  <a:pt x="1270" y="150"/>
                  <a:pt x="1268" y="147"/>
                </a:cubicBezTo>
                <a:cubicBezTo>
                  <a:pt x="1271" y="147"/>
                  <a:pt x="1276" y="150"/>
                  <a:pt x="1279" y="147"/>
                </a:cubicBezTo>
                <a:cubicBezTo>
                  <a:pt x="1276" y="148"/>
                  <a:pt x="1276" y="146"/>
                  <a:pt x="1271" y="147"/>
                </a:cubicBezTo>
                <a:cubicBezTo>
                  <a:pt x="1273" y="146"/>
                  <a:pt x="1273" y="144"/>
                  <a:pt x="1277" y="143"/>
                </a:cubicBezTo>
                <a:cubicBezTo>
                  <a:pt x="1276" y="145"/>
                  <a:pt x="1279" y="147"/>
                  <a:pt x="1281" y="145"/>
                </a:cubicBezTo>
                <a:cubicBezTo>
                  <a:pt x="1283" y="146"/>
                  <a:pt x="1277" y="148"/>
                  <a:pt x="1282" y="148"/>
                </a:cubicBezTo>
                <a:cubicBezTo>
                  <a:pt x="1283" y="151"/>
                  <a:pt x="1275" y="150"/>
                  <a:pt x="1272" y="150"/>
                </a:cubicBezTo>
                <a:cubicBezTo>
                  <a:pt x="1268" y="150"/>
                  <a:pt x="1266" y="152"/>
                  <a:pt x="1262" y="151"/>
                </a:cubicBezTo>
                <a:cubicBezTo>
                  <a:pt x="1265" y="151"/>
                  <a:pt x="1264" y="150"/>
                  <a:pt x="1261" y="150"/>
                </a:cubicBezTo>
                <a:cubicBezTo>
                  <a:pt x="1258" y="150"/>
                  <a:pt x="1263" y="151"/>
                  <a:pt x="1259" y="151"/>
                </a:cubicBezTo>
                <a:cubicBezTo>
                  <a:pt x="1258" y="153"/>
                  <a:pt x="1261" y="152"/>
                  <a:pt x="1262" y="153"/>
                </a:cubicBezTo>
                <a:cubicBezTo>
                  <a:pt x="1262" y="152"/>
                  <a:pt x="1255" y="153"/>
                  <a:pt x="1253" y="156"/>
                </a:cubicBezTo>
                <a:cubicBezTo>
                  <a:pt x="1255" y="157"/>
                  <a:pt x="1254" y="157"/>
                  <a:pt x="1251" y="158"/>
                </a:cubicBezTo>
                <a:close/>
                <a:moveTo>
                  <a:pt x="1254" y="122"/>
                </a:moveTo>
                <a:cubicBezTo>
                  <a:pt x="1256" y="122"/>
                  <a:pt x="1257" y="121"/>
                  <a:pt x="1258" y="120"/>
                </a:cubicBezTo>
                <a:cubicBezTo>
                  <a:pt x="1256" y="119"/>
                  <a:pt x="1254" y="122"/>
                  <a:pt x="1252" y="121"/>
                </a:cubicBezTo>
                <a:cubicBezTo>
                  <a:pt x="1252" y="121"/>
                  <a:pt x="1253" y="121"/>
                  <a:pt x="1254" y="122"/>
                </a:cubicBezTo>
                <a:close/>
                <a:moveTo>
                  <a:pt x="1254" y="128"/>
                </a:moveTo>
                <a:cubicBezTo>
                  <a:pt x="1250" y="128"/>
                  <a:pt x="1255" y="127"/>
                  <a:pt x="1254" y="126"/>
                </a:cubicBezTo>
                <a:cubicBezTo>
                  <a:pt x="1250" y="125"/>
                  <a:pt x="1249" y="128"/>
                  <a:pt x="1246" y="125"/>
                </a:cubicBezTo>
                <a:cubicBezTo>
                  <a:pt x="1245" y="127"/>
                  <a:pt x="1241" y="127"/>
                  <a:pt x="1237" y="127"/>
                </a:cubicBezTo>
                <a:cubicBezTo>
                  <a:pt x="1237" y="129"/>
                  <a:pt x="1239" y="128"/>
                  <a:pt x="1239" y="129"/>
                </a:cubicBezTo>
                <a:cubicBezTo>
                  <a:pt x="1242" y="127"/>
                  <a:pt x="1246" y="130"/>
                  <a:pt x="1247" y="127"/>
                </a:cubicBezTo>
                <a:cubicBezTo>
                  <a:pt x="1247" y="129"/>
                  <a:pt x="1252" y="127"/>
                  <a:pt x="1251" y="129"/>
                </a:cubicBezTo>
                <a:cubicBezTo>
                  <a:pt x="1254" y="129"/>
                  <a:pt x="1254" y="128"/>
                  <a:pt x="1254" y="128"/>
                </a:cubicBezTo>
                <a:close/>
                <a:moveTo>
                  <a:pt x="1247" y="135"/>
                </a:moveTo>
                <a:cubicBezTo>
                  <a:pt x="1247" y="134"/>
                  <a:pt x="1245" y="134"/>
                  <a:pt x="1244" y="134"/>
                </a:cubicBezTo>
                <a:cubicBezTo>
                  <a:pt x="1244" y="135"/>
                  <a:pt x="1246" y="136"/>
                  <a:pt x="1247" y="135"/>
                </a:cubicBezTo>
                <a:close/>
                <a:moveTo>
                  <a:pt x="1249" y="147"/>
                </a:moveTo>
                <a:cubicBezTo>
                  <a:pt x="1254" y="147"/>
                  <a:pt x="1251" y="146"/>
                  <a:pt x="1252" y="144"/>
                </a:cubicBezTo>
                <a:cubicBezTo>
                  <a:pt x="1250" y="144"/>
                  <a:pt x="1250" y="144"/>
                  <a:pt x="1250" y="144"/>
                </a:cubicBezTo>
                <a:cubicBezTo>
                  <a:pt x="1251" y="146"/>
                  <a:pt x="1251" y="146"/>
                  <a:pt x="1249" y="147"/>
                </a:cubicBezTo>
                <a:close/>
                <a:moveTo>
                  <a:pt x="1186" y="173"/>
                </a:moveTo>
                <a:cubicBezTo>
                  <a:pt x="1181" y="174"/>
                  <a:pt x="1178" y="175"/>
                  <a:pt x="1176" y="176"/>
                </a:cubicBezTo>
                <a:cubicBezTo>
                  <a:pt x="1180" y="175"/>
                  <a:pt x="1177" y="177"/>
                  <a:pt x="1180" y="178"/>
                </a:cubicBezTo>
                <a:cubicBezTo>
                  <a:pt x="1181" y="177"/>
                  <a:pt x="1181" y="176"/>
                  <a:pt x="1183" y="176"/>
                </a:cubicBezTo>
                <a:cubicBezTo>
                  <a:pt x="1184" y="175"/>
                  <a:pt x="1181" y="176"/>
                  <a:pt x="1181" y="174"/>
                </a:cubicBezTo>
                <a:cubicBezTo>
                  <a:pt x="1184" y="174"/>
                  <a:pt x="1182" y="176"/>
                  <a:pt x="1185" y="175"/>
                </a:cubicBezTo>
                <a:cubicBezTo>
                  <a:pt x="1184" y="174"/>
                  <a:pt x="1186" y="174"/>
                  <a:pt x="1186" y="173"/>
                </a:cubicBezTo>
                <a:close/>
                <a:moveTo>
                  <a:pt x="1213" y="171"/>
                </a:moveTo>
                <a:cubicBezTo>
                  <a:pt x="1211" y="171"/>
                  <a:pt x="1211" y="172"/>
                  <a:pt x="1211" y="173"/>
                </a:cubicBezTo>
                <a:cubicBezTo>
                  <a:pt x="1213" y="173"/>
                  <a:pt x="1215" y="173"/>
                  <a:pt x="1214" y="171"/>
                </a:cubicBezTo>
                <a:cubicBezTo>
                  <a:pt x="1214" y="171"/>
                  <a:pt x="1213" y="171"/>
                  <a:pt x="1213" y="171"/>
                </a:cubicBezTo>
                <a:close/>
                <a:moveTo>
                  <a:pt x="1203" y="172"/>
                </a:moveTo>
                <a:cubicBezTo>
                  <a:pt x="1203" y="171"/>
                  <a:pt x="1205" y="170"/>
                  <a:pt x="1206" y="170"/>
                </a:cubicBezTo>
                <a:cubicBezTo>
                  <a:pt x="1204" y="170"/>
                  <a:pt x="1206" y="168"/>
                  <a:pt x="1203" y="169"/>
                </a:cubicBezTo>
                <a:cubicBezTo>
                  <a:pt x="1203" y="170"/>
                  <a:pt x="1202" y="171"/>
                  <a:pt x="1203" y="172"/>
                </a:cubicBezTo>
                <a:close/>
                <a:moveTo>
                  <a:pt x="1199" y="175"/>
                </a:moveTo>
                <a:cubicBezTo>
                  <a:pt x="1207" y="174"/>
                  <a:pt x="1208" y="170"/>
                  <a:pt x="1214" y="169"/>
                </a:cubicBezTo>
                <a:cubicBezTo>
                  <a:pt x="1212" y="168"/>
                  <a:pt x="1207" y="170"/>
                  <a:pt x="1206" y="170"/>
                </a:cubicBezTo>
                <a:cubicBezTo>
                  <a:pt x="1207" y="170"/>
                  <a:pt x="1207" y="170"/>
                  <a:pt x="1207" y="171"/>
                </a:cubicBezTo>
                <a:cubicBezTo>
                  <a:pt x="1204" y="172"/>
                  <a:pt x="1200" y="173"/>
                  <a:pt x="1199" y="175"/>
                </a:cubicBezTo>
                <a:close/>
                <a:moveTo>
                  <a:pt x="1251" y="179"/>
                </a:moveTo>
                <a:cubicBezTo>
                  <a:pt x="1252" y="179"/>
                  <a:pt x="1260" y="179"/>
                  <a:pt x="1257" y="178"/>
                </a:cubicBezTo>
                <a:cubicBezTo>
                  <a:pt x="1254" y="179"/>
                  <a:pt x="1255" y="176"/>
                  <a:pt x="1252" y="177"/>
                </a:cubicBezTo>
                <a:cubicBezTo>
                  <a:pt x="1253" y="178"/>
                  <a:pt x="1251" y="178"/>
                  <a:pt x="1251" y="179"/>
                </a:cubicBezTo>
                <a:close/>
                <a:moveTo>
                  <a:pt x="1211" y="177"/>
                </a:moveTo>
                <a:cubicBezTo>
                  <a:pt x="1213" y="177"/>
                  <a:pt x="1213" y="176"/>
                  <a:pt x="1216" y="176"/>
                </a:cubicBezTo>
                <a:cubicBezTo>
                  <a:pt x="1215" y="178"/>
                  <a:pt x="1219" y="178"/>
                  <a:pt x="1219" y="177"/>
                </a:cubicBezTo>
                <a:cubicBezTo>
                  <a:pt x="1214" y="175"/>
                  <a:pt x="1209" y="177"/>
                  <a:pt x="1204" y="179"/>
                </a:cubicBezTo>
                <a:cubicBezTo>
                  <a:pt x="1205" y="179"/>
                  <a:pt x="1206" y="178"/>
                  <a:pt x="1209" y="178"/>
                </a:cubicBezTo>
                <a:cubicBezTo>
                  <a:pt x="1209" y="179"/>
                  <a:pt x="1208" y="179"/>
                  <a:pt x="1207" y="180"/>
                </a:cubicBezTo>
                <a:cubicBezTo>
                  <a:pt x="1212" y="180"/>
                  <a:pt x="1210" y="178"/>
                  <a:pt x="1211" y="177"/>
                </a:cubicBezTo>
                <a:close/>
                <a:moveTo>
                  <a:pt x="1220" y="175"/>
                </a:moveTo>
                <a:cubicBezTo>
                  <a:pt x="1221" y="176"/>
                  <a:pt x="1220" y="176"/>
                  <a:pt x="1221" y="178"/>
                </a:cubicBezTo>
                <a:cubicBezTo>
                  <a:pt x="1215" y="178"/>
                  <a:pt x="1216" y="181"/>
                  <a:pt x="1209" y="180"/>
                </a:cubicBezTo>
                <a:cubicBezTo>
                  <a:pt x="1209" y="183"/>
                  <a:pt x="1221" y="181"/>
                  <a:pt x="1216" y="184"/>
                </a:cubicBezTo>
                <a:cubicBezTo>
                  <a:pt x="1218" y="183"/>
                  <a:pt x="1223" y="184"/>
                  <a:pt x="1224" y="182"/>
                </a:cubicBezTo>
                <a:cubicBezTo>
                  <a:pt x="1219" y="184"/>
                  <a:pt x="1224" y="179"/>
                  <a:pt x="1226" y="180"/>
                </a:cubicBezTo>
                <a:cubicBezTo>
                  <a:pt x="1228" y="179"/>
                  <a:pt x="1225" y="177"/>
                  <a:pt x="1223" y="178"/>
                </a:cubicBezTo>
                <a:cubicBezTo>
                  <a:pt x="1225" y="178"/>
                  <a:pt x="1226" y="179"/>
                  <a:pt x="1224" y="179"/>
                </a:cubicBezTo>
                <a:cubicBezTo>
                  <a:pt x="1222" y="178"/>
                  <a:pt x="1223" y="177"/>
                  <a:pt x="1225" y="176"/>
                </a:cubicBezTo>
                <a:cubicBezTo>
                  <a:pt x="1220" y="178"/>
                  <a:pt x="1226" y="173"/>
                  <a:pt x="1220" y="175"/>
                </a:cubicBezTo>
                <a:close/>
                <a:moveTo>
                  <a:pt x="1249" y="171"/>
                </a:moveTo>
                <a:cubicBezTo>
                  <a:pt x="1251" y="170"/>
                  <a:pt x="1256" y="170"/>
                  <a:pt x="1257" y="168"/>
                </a:cubicBezTo>
                <a:cubicBezTo>
                  <a:pt x="1254" y="168"/>
                  <a:pt x="1251" y="170"/>
                  <a:pt x="1249" y="171"/>
                </a:cubicBezTo>
                <a:close/>
                <a:moveTo>
                  <a:pt x="1229" y="161"/>
                </a:moveTo>
                <a:cubicBezTo>
                  <a:pt x="1230" y="159"/>
                  <a:pt x="1227" y="160"/>
                  <a:pt x="1227" y="159"/>
                </a:cubicBezTo>
                <a:cubicBezTo>
                  <a:pt x="1226" y="159"/>
                  <a:pt x="1225" y="159"/>
                  <a:pt x="1225" y="159"/>
                </a:cubicBezTo>
                <a:cubicBezTo>
                  <a:pt x="1229" y="158"/>
                  <a:pt x="1227" y="161"/>
                  <a:pt x="1229" y="161"/>
                </a:cubicBezTo>
                <a:close/>
                <a:moveTo>
                  <a:pt x="1233" y="161"/>
                </a:moveTo>
                <a:cubicBezTo>
                  <a:pt x="1235" y="159"/>
                  <a:pt x="1238" y="159"/>
                  <a:pt x="1240" y="159"/>
                </a:cubicBezTo>
                <a:cubicBezTo>
                  <a:pt x="1240" y="158"/>
                  <a:pt x="1238" y="158"/>
                  <a:pt x="1237" y="158"/>
                </a:cubicBezTo>
                <a:cubicBezTo>
                  <a:pt x="1239" y="158"/>
                  <a:pt x="1240" y="157"/>
                  <a:pt x="1241" y="156"/>
                </a:cubicBezTo>
                <a:cubicBezTo>
                  <a:pt x="1239" y="157"/>
                  <a:pt x="1238" y="157"/>
                  <a:pt x="1237" y="156"/>
                </a:cubicBezTo>
                <a:cubicBezTo>
                  <a:pt x="1239" y="158"/>
                  <a:pt x="1230" y="158"/>
                  <a:pt x="1233" y="159"/>
                </a:cubicBezTo>
                <a:cubicBezTo>
                  <a:pt x="1234" y="158"/>
                  <a:pt x="1236" y="158"/>
                  <a:pt x="1236" y="159"/>
                </a:cubicBezTo>
                <a:cubicBezTo>
                  <a:pt x="1235" y="159"/>
                  <a:pt x="1233" y="159"/>
                  <a:pt x="1233" y="159"/>
                </a:cubicBezTo>
                <a:cubicBezTo>
                  <a:pt x="1234" y="159"/>
                  <a:pt x="1233" y="160"/>
                  <a:pt x="1233" y="161"/>
                </a:cubicBezTo>
                <a:close/>
                <a:moveTo>
                  <a:pt x="1256" y="160"/>
                </a:moveTo>
                <a:cubicBezTo>
                  <a:pt x="1258" y="160"/>
                  <a:pt x="1258" y="160"/>
                  <a:pt x="1260" y="160"/>
                </a:cubicBezTo>
                <a:cubicBezTo>
                  <a:pt x="1261" y="159"/>
                  <a:pt x="1255" y="160"/>
                  <a:pt x="1255" y="160"/>
                </a:cubicBezTo>
                <a:cubicBezTo>
                  <a:pt x="1255" y="160"/>
                  <a:pt x="1257" y="162"/>
                  <a:pt x="1258" y="160"/>
                </a:cubicBezTo>
                <a:cubicBezTo>
                  <a:pt x="1257" y="160"/>
                  <a:pt x="1256" y="161"/>
                  <a:pt x="1256" y="160"/>
                </a:cubicBezTo>
                <a:close/>
                <a:moveTo>
                  <a:pt x="1252" y="163"/>
                </a:moveTo>
                <a:cubicBezTo>
                  <a:pt x="1250" y="161"/>
                  <a:pt x="1255" y="162"/>
                  <a:pt x="1254" y="161"/>
                </a:cubicBezTo>
                <a:cubicBezTo>
                  <a:pt x="1252" y="160"/>
                  <a:pt x="1252" y="161"/>
                  <a:pt x="1250" y="161"/>
                </a:cubicBezTo>
                <a:cubicBezTo>
                  <a:pt x="1250" y="159"/>
                  <a:pt x="1247" y="161"/>
                  <a:pt x="1247" y="161"/>
                </a:cubicBezTo>
                <a:cubicBezTo>
                  <a:pt x="1249" y="161"/>
                  <a:pt x="1250" y="162"/>
                  <a:pt x="1251" y="162"/>
                </a:cubicBezTo>
                <a:cubicBezTo>
                  <a:pt x="1251" y="163"/>
                  <a:pt x="1248" y="164"/>
                  <a:pt x="1247" y="163"/>
                </a:cubicBezTo>
                <a:cubicBezTo>
                  <a:pt x="1246" y="165"/>
                  <a:pt x="1250" y="163"/>
                  <a:pt x="1252" y="163"/>
                </a:cubicBezTo>
                <a:close/>
                <a:moveTo>
                  <a:pt x="1253" y="166"/>
                </a:moveTo>
                <a:cubicBezTo>
                  <a:pt x="1253" y="165"/>
                  <a:pt x="1252" y="164"/>
                  <a:pt x="1252" y="164"/>
                </a:cubicBezTo>
                <a:cubicBezTo>
                  <a:pt x="1249" y="164"/>
                  <a:pt x="1250" y="165"/>
                  <a:pt x="1249" y="166"/>
                </a:cubicBezTo>
                <a:cubicBezTo>
                  <a:pt x="1250" y="166"/>
                  <a:pt x="1251" y="166"/>
                  <a:pt x="1253" y="166"/>
                </a:cubicBezTo>
                <a:close/>
                <a:moveTo>
                  <a:pt x="1255" y="162"/>
                </a:moveTo>
                <a:cubicBezTo>
                  <a:pt x="1256" y="164"/>
                  <a:pt x="1259" y="163"/>
                  <a:pt x="1261" y="163"/>
                </a:cubicBezTo>
                <a:cubicBezTo>
                  <a:pt x="1259" y="163"/>
                  <a:pt x="1258" y="164"/>
                  <a:pt x="1259" y="165"/>
                </a:cubicBezTo>
                <a:cubicBezTo>
                  <a:pt x="1257" y="165"/>
                  <a:pt x="1254" y="165"/>
                  <a:pt x="1254" y="166"/>
                </a:cubicBezTo>
                <a:cubicBezTo>
                  <a:pt x="1257" y="165"/>
                  <a:pt x="1258" y="165"/>
                  <a:pt x="1258" y="167"/>
                </a:cubicBezTo>
                <a:cubicBezTo>
                  <a:pt x="1261" y="165"/>
                  <a:pt x="1263" y="165"/>
                  <a:pt x="1265" y="164"/>
                </a:cubicBezTo>
                <a:cubicBezTo>
                  <a:pt x="1264" y="164"/>
                  <a:pt x="1263" y="164"/>
                  <a:pt x="1263" y="163"/>
                </a:cubicBezTo>
                <a:cubicBezTo>
                  <a:pt x="1266" y="163"/>
                  <a:pt x="1269" y="164"/>
                  <a:pt x="1270" y="162"/>
                </a:cubicBezTo>
                <a:cubicBezTo>
                  <a:pt x="1268" y="162"/>
                  <a:pt x="1265" y="163"/>
                  <a:pt x="1264" y="162"/>
                </a:cubicBezTo>
                <a:cubicBezTo>
                  <a:pt x="1266" y="162"/>
                  <a:pt x="1270" y="162"/>
                  <a:pt x="1270" y="161"/>
                </a:cubicBezTo>
                <a:cubicBezTo>
                  <a:pt x="1262" y="161"/>
                  <a:pt x="1264" y="161"/>
                  <a:pt x="1255" y="162"/>
                </a:cubicBezTo>
                <a:close/>
                <a:moveTo>
                  <a:pt x="1261" y="158"/>
                </a:moveTo>
                <a:cubicBezTo>
                  <a:pt x="1258" y="160"/>
                  <a:pt x="1268" y="162"/>
                  <a:pt x="1269" y="159"/>
                </a:cubicBezTo>
                <a:cubicBezTo>
                  <a:pt x="1265" y="160"/>
                  <a:pt x="1264" y="158"/>
                  <a:pt x="1261" y="158"/>
                </a:cubicBezTo>
                <a:close/>
                <a:moveTo>
                  <a:pt x="1243" y="157"/>
                </a:moveTo>
                <a:cubicBezTo>
                  <a:pt x="1244" y="156"/>
                  <a:pt x="1245" y="156"/>
                  <a:pt x="1245" y="156"/>
                </a:cubicBezTo>
                <a:cubicBezTo>
                  <a:pt x="1241" y="155"/>
                  <a:pt x="1243" y="157"/>
                  <a:pt x="1241" y="159"/>
                </a:cubicBezTo>
                <a:cubicBezTo>
                  <a:pt x="1242" y="159"/>
                  <a:pt x="1243" y="159"/>
                  <a:pt x="1243" y="160"/>
                </a:cubicBezTo>
                <a:cubicBezTo>
                  <a:pt x="1248" y="159"/>
                  <a:pt x="1243" y="158"/>
                  <a:pt x="1243" y="157"/>
                </a:cubicBezTo>
                <a:close/>
                <a:moveTo>
                  <a:pt x="1193" y="165"/>
                </a:moveTo>
                <a:cubicBezTo>
                  <a:pt x="1190" y="165"/>
                  <a:pt x="1187" y="165"/>
                  <a:pt x="1187" y="167"/>
                </a:cubicBezTo>
                <a:cubicBezTo>
                  <a:pt x="1182" y="168"/>
                  <a:pt x="1177" y="166"/>
                  <a:pt x="1175" y="168"/>
                </a:cubicBezTo>
                <a:cubicBezTo>
                  <a:pt x="1175" y="166"/>
                  <a:pt x="1177" y="166"/>
                  <a:pt x="1180" y="165"/>
                </a:cubicBezTo>
                <a:cubicBezTo>
                  <a:pt x="1181" y="165"/>
                  <a:pt x="1180" y="166"/>
                  <a:pt x="1180" y="166"/>
                </a:cubicBezTo>
                <a:cubicBezTo>
                  <a:pt x="1184" y="166"/>
                  <a:pt x="1184" y="165"/>
                  <a:pt x="1188" y="165"/>
                </a:cubicBezTo>
                <a:cubicBezTo>
                  <a:pt x="1188" y="164"/>
                  <a:pt x="1187" y="164"/>
                  <a:pt x="1186" y="164"/>
                </a:cubicBezTo>
                <a:cubicBezTo>
                  <a:pt x="1186" y="163"/>
                  <a:pt x="1193" y="165"/>
                  <a:pt x="1192" y="163"/>
                </a:cubicBezTo>
                <a:cubicBezTo>
                  <a:pt x="1195" y="163"/>
                  <a:pt x="1193" y="163"/>
                  <a:pt x="1193" y="165"/>
                </a:cubicBezTo>
                <a:close/>
                <a:moveTo>
                  <a:pt x="1234" y="178"/>
                </a:moveTo>
                <a:cubicBezTo>
                  <a:pt x="1235" y="177"/>
                  <a:pt x="1238" y="177"/>
                  <a:pt x="1239" y="177"/>
                </a:cubicBezTo>
                <a:cubicBezTo>
                  <a:pt x="1238" y="179"/>
                  <a:pt x="1235" y="178"/>
                  <a:pt x="1234" y="178"/>
                </a:cubicBezTo>
                <a:close/>
                <a:moveTo>
                  <a:pt x="1292" y="138"/>
                </a:moveTo>
                <a:cubicBezTo>
                  <a:pt x="1294" y="138"/>
                  <a:pt x="1293" y="139"/>
                  <a:pt x="1296" y="139"/>
                </a:cubicBezTo>
                <a:cubicBezTo>
                  <a:pt x="1292" y="140"/>
                  <a:pt x="1280" y="138"/>
                  <a:pt x="1292" y="138"/>
                </a:cubicBezTo>
                <a:close/>
                <a:moveTo>
                  <a:pt x="1293" y="121"/>
                </a:moveTo>
                <a:cubicBezTo>
                  <a:pt x="1292" y="123"/>
                  <a:pt x="1286" y="123"/>
                  <a:pt x="1283" y="122"/>
                </a:cubicBezTo>
                <a:cubicBezTo>
                  <a:pt x="1282" y="122"/>
                  <a:pt x="1280" y="125"/>
                  <a:pt x="1279" y="123"/>
                </a:cubicBezTo>
                <a:cubicBezTo>
                  <a:pt x="1281" y="123"/>
                  <a:pt x="1281" y="123"/>
                  <a:pt x="1281" y="123"/>
                </a:cubicBezTo>
                <a:cubicBezTo>
                  <a:pt x="1280" y="123"/>
                  <a:pt x="1280" y="122"/>
                  <a:pt x="1280" y="121"/>
                </a:cubicBezTo>
                <a:cubicBezTo>
                  <a:pt x="1285" y="121"/>
                  <a:pt x="1287" y="121"/>
                  <a:pt x="1291" y="120"/>
                </a:cubicBezTo>
                <a:cubicBezTo>
                  <a:pt x="1291" y="121"/>
                  <a:pt x="1291" y="121"/>
                  <a:pt x="1293" y="121"/>
                </a:cubicBezTo>
                <a:close/>
                <a:moveTo>
                  <a:pt x="1283" y="130"/>
                </a:moveTo>
                <a:cubicBezTo>
                  <a:pt x="1280" y="129"/>
                  <a:pt x="1279" y="132"/>
                  <a:pt x="1278" y="130"/>
                </a:cubicBezTo>
                <a:cubicBezTo>
                  <a:pt x="1281" y="130"/>
                  <a:pt x="1279" y="128"/>
                  <a:pt x="1283" y="128"/>
                </a:cubicBezTo>
                <a:lnTo>
                  <a:pt x="1283" y="130"/>
                </a:lnTo>
                <a:close/>
                <a:moveTo>
                  <a:pt x="1267" y="78"/>
                </a:moveTo>
                <a:cubicBezTo>
                  <a:pt x="1271" y="79"/>
                  <a:pt x="1267" y="77"/>
                  <a:pt x="1273" y="77"/>
                </a:cubicBezTo>
                <a:cubicBezTo>
                  <a:pt x="1272" y="78"/>
                  <a:pt x="1272" y="78"/>
                  <a:pt x="1274" y="78"/>
                </a:cubicBezTo>
                <a:cubicBezTo>
                  <a:pt x="1267" y="80"/>
                  <a:pt x="1268" y="80"/>
                  <a:pt x="1260" y="81"/>
                </a:cubicBezTo>
                <a:cubicBezTo>
                  <a:pt x="1260" y="80"/>
                  <a:pt x="1260" y="79"/>
                  <a:pt x="1262" y="79"/>
                </a:cubicBezTo>
                <a:cubicBezTo>
                  <a:pt x="1264" y="78"/>
                  <a:pt x="1263" y="79"/>
                  <a:pt x="1264" y="80"/>
                </a:cubicBezTo>
                <a:cubicBezTo>
                  <a:pt x="1266" y="79"/>
                  <a:pt x="1268" y="79"/>
                  <a:pt x="1267" y="78"/>
                </a:cubicBezTo>
                <a:close/>
                <a:moveTo>
                  <a:pt x="1273" y="106"/>
                </a:moveTo>
                <a:cubicBezTo>
                  <a:pt x="1271" y="108"/>
                  <a:pt x="1263" y="106"/>
                  <a:pt x="1259" y="107"/>
                </a:cubicBezTo>
                <a:cubicBezTo>
                  <a:pt x="1259" y="110"/>
                  <a:pt x="1266" y="106"/>
                  <a:pt x="1268" y="107"/>
                </a:cubicBezTo>
                <a:cubicBezTo>
                  <a:pt x="1268" y="110"/>
                  <a:pt x="1258" y="110"/>
                  <a:pt x="1255" y="110"/>
                </a:cubicBezTo>
                <a:cubicBezTo>
                  <a:pt x="1254" y="110"/>
                  <a:pt x="1254" y="111"/>
                  <a:pt x="1253" y="111"/>
                </a:cubicBezTo>
                <a:cubicBezTo>
                  <a:pt x="1253" y="111"/>
                  <a:pt x="1254" y="112"/>
                  <a:pt x="1254" y="113"/>
                </a:cubicBezTo>
                <a:cubicBezTo>
                  <a:pt x="1251" y="113"/>
                  <a:pt x="1251" y="114"/>
                  <a:pt x="1248" y="114"/>
                </a:cubicBezTo>
                <a:cubicBezTo>
                  <a:pt x="1248" y="113"/>
                  <a:pt x="1249" y="113"/>
                  <a:pt x="1249" y="113"/>
                </a:cubicBezTo>
                <a:cubicBezTo>
                  <a:pt x="1249" y="111"/>
                  <a:pt x="1244" y="114"/>
                  <a:pt x="1245" y="112"/>
                </a:cubicBezTo>
                <a:cubicBezTo>
                  <a:pt x="1239" y="112"/>
                  <a:pt x="1240" y="115"/>
                  <a:pt x="1237" y="116"/>
                </a:cubicBezTo>
                <a:cubicBezTo>
                  <a:pt x="1236" y="114"/>
                  <a:pt x="1237" y="114"/>
                  <a:pt x="1236" y="112"/>
                </a:cubicBezTo>
                <a:cubicBezTo>
                  <a:pt x="1241" y="112"/>
                  <a:pt x="1242" y="111"/>
                  <a:pt x="1245" y="111"/>
                </a:cubicBezTo>
                <a:cubicBezTo>
                  <a:pt x="1242" y="110"/>
                  <a:pt x="1239" y="110"/>
                  <a:pt x="1236" y="111"/>
                </a:cubicBezTo>
                <a:cubicBezTo>
                  <a:pt x="1235" y="111"/>
                  <a:pt x="1236" y="111"/>
                  <a:pt x="1236" y="110"/>
                </a:cubicBezTo>
                <a:cubicBezTo>
                  <a:pt x="1234" y="110"/>
                  <a:pt x="1231" y="110"/>
                  <a:pt x="1231" y="111"/>
                </a:cubicBezTo>
                <a:cubicBezTo>
                  <a:pt x="1231" y="112"/>
                  <a:pt x="1231" y="112"/>
                  <a:pt x="1232" y="112"/>
                </a:cubicBezTo>
                <a:cubicBezTo>
                  <a:pt x="1233" y="112"/>
                  <a:pt x="1232" y="112"/>
                  <a:pt x="1231" y="112"/>
                </a:cubicBezTo>
                <a:cubicBezTo>
                  <a:pt x="1228" y="112"/>
                  <a:pt x="1233" y="110"/>
                  <a:pt x="1231" y="110"/>
                </a:cubicBezTo>
                <a:cubicBezTo>
                  <a:pt x="1233" y="107"/>
                  <a:pt x="1239" y="109"/>
                  <a:pt x="1240" y="106"/>
                </a:cubicBezTo>
                <a:cubicBezTo>
                  <a:pt x="1238" y="105"/>
                  <a:pt x="1231" y="104"/>
                  <a:pt x="1231" y="108"/>
                </a:cubicBezTo>
                <a:cubicBezTo>
                  <a:pt x="1227" y="109"/>
                  <a:pt x="1224" y="109"/>
                  <a:pt x="1221" y="108"/>
                </a:cubicBezTo>
                <a:cubicBezTo>
                  <a:pt x="1221" y="109"/>
                  <a:pt x="1216" y="109"/>
                  <a:pt x="1217" y="110"/>
                </a:cubicBezTo>
                <a:cubicBezTo>
                  <a:pt x="1215" y="110"/>
                  <a:pt x="1216" y="109"/>
                  <a:pt x="1213" y="110"/>
                </a:cubicBezTo>
                <a:cubicBezTo>
                  <a:pt x="1219" y="108"/>
                  <a:pt x="1219" y="108"/>
                  <a:pt x="1223" y="107"/>
                </a:cubicBezTo>
                <a:cubicBezTo>
                  <a:pt x="1222" y="106"/>
                  <a:pt x="1224" y="105"/>
                  <a:pt x="1223" y="103"/>
                </a:cubicBezTo>
                <a:cubicBezTo>
                  <a:pt x="1227" y="102"/>
                  <a:pt x="1227" y="104"/>
                  <a:pt x="1227" y="106"/>
                </a:cubicBezTo>
                <a:cubicBezTo>
                  <a:pt x="1232" y="105"/>
                  <a:pt x="1227" y="103"/>
                  <a:pt x="1229" y="102"/>
                </a:cubicBezTo>
                <a:cubicBezTo>
                  <a:pt x="1225" y="103"/>
                  <a:pt x="1224" y="101"/>
                  <a:pt x="1220" y="102"/>
                </a:cubicBezTo>
                <a:cubicBezTo>
                  <a:pt x="1225" y="103"/>
                  <a:pt x="1218" y="103"/>
                  <a:pt x="1217" y="102"/>
                </a:cubicBezTo>
                <a:cubicBezTo>
                  <a:pt x="1219" y="101"/>
                  <a:pt x="1221" y="100"/>
                  <a:pt x="1223" y="99"/>
                </a:cubicBezTo>
                <a:cubicBezTo>
                  <a:pt x="1219" y="98"/>
                  <a:pt x="1224" y="95"/>
                  <a:pt x="1217" y="96"/>
                </a:cubicBezTo>
                <a:cubicBezTo>
                  <a:pt x="1225" y="96"/>
                  <a:pt x="1212" y="99"/>
                  <a:pt x="1212" y="96"/>
                </a:cubicBezTo>
                <a:cubicBezTo>
                  <a:pt x="1216" y="95"/>
                  <a:pt x="1216" y="95"/>
                  <a:pt x="1216" y="95"/>
                </a:cubicBezTo>
                <a:cubicBezTo>
                  <a:pt x="1215" y="95"/>
                  <a:pt x="1216" y="94"/>
                  <a:pt x="1216" y="94"/>
                </a:cubicBezTo>
                <a:cubicBezTo>
                  <a:pt x="1216" y="92"/>
                  <a:pt x="1214" y="95"/>
                  <a:pt x="1214" y="93"/>
                </a:cubicBezTo>
                <a:cubicBezTo>
                  <a:pt x="1212" y="93"/>
                  <a:pt x="1212" y="94"/>
                  <a:pt x="1209" y="94"/>
                </a:cubicBezTo>
                <a:cubicBezTo>
                  <a:pt x="1210" y="93"/>
                  <a:pt x="1211" y="93"/>
                  <a:pt x="1207" y="92"/>
                </a:cubicBezTo>
                <a:cubicBezTo>
                  <a:pt x="1207" y="92"/>
                  <a:pt x="1208" y="92"/>
                  <a:pt x="1207" y="92"/>
                </a:cubicBezTo>
                <a:cubicBezTo>
                  <a:pt x="1207" y="91"/>
                  <a:pt x="1208" y="90"/>
                  <a:pt x="1210" y="90"/>
                </a:cubicBezTo>
                <a:cubicBezTo>
                  <a:pt x="1208" y="90"/>
                  <a:pt x="1207" y="89"/>
                  <a:pt x="1206" y="89"/>
                </a:cubicBezTo>
                <a:cubicBezTo>
                  <a:pt x="1205" y="88"/>
                  <a:pt x="1208" y="88"/>
                  <a:pt x="1207" y="87"/>
                </a:cubicBezTo>
                <a:cubicBezTo>
                  <a:pt x="1207" y="86"/>
                  <a:pt x="1205" y="86"/>
                  <a:pt x="1203" y="87"/>
                </a:cubicBezTo>
                <a:cubicBezTo>
                  <a:pt x="1203" y="87"/>
                  <a:pt x="1204" y="87"/>
                  <a:pt x="1205" y="87"/>
                </a:cubicBezTo>
                <a:cubicBezTo>
                  <a:pt x="1205" y="89"/>
                  <a:pt x="1200" y="88"/>
                  <a:pt x="1200" y="89"/>
                </a:cubicBezTo>
                <a:cubicBezTo>
                  <a:pt x="1200" y="89"/>
                  <a:pt x="1201" y="87"/>
                  <a:pt x="1198" y="87"/>
                </a:cubicBezTo>
                <a:cubicBezTo>
                  <a:pt x="1195" y="88"/>
                  <a:pt x="1197" y="88"/>
                  <a:pt x="1197" y="89"/>
                </a:cubicBezTo>
                <a:cubicBezTo>
                  <a:pt x="1194" y="89"/>
                  <a:pt x="1194" y="89"/>
                  <a:pt x="1191" y="89"/>
                </a:cubicBezTo>
                <a:cubicBezTo>
                  <a:pt x="1192" y="88"/>
                  <a:pt x="1193" y="88"/>
                  <a:pt x="1195" y="87"/>
                </a:cubicBezTo>
                <a:cubicBezTo>
                  <a:pt x="1193" y="86"/>
                  <a:pt x="1191" y="88"/>
                  <a:pt x="1188" y="87"/>
                </a:cubicBezTo>
                <a:cubicBezTo>
                  <a:pt x="1189" y="86"/>
                  <a:pt x="1191" y="86"/>
                  <a:pt x="1193" y="86"/>
                </a:cubicBezTo>
                <a:cubicBezTo>
                  <a:pt x="1198" y="87"/>
                  <a:pt x="1210" y="83"/>
                  <a:pt x="1211" y="89"/>
                </a:cubicBezTo>
                <a:cubicBezTo>
                  <a:pt x="1215" y="87"/>
                  <a:pt x="1221" y="90"/>
                  <a:pt x="1224" y="87"/>
                </a:cubicBezTo>
                <a:cubicBezTo>
                  <a:pt x="1223" y="88"/>
                  <a:pt x="1223" y="89"/>
                  <a:pt x="1224" y="90"/>
                </a:cubicBezTo>
                <a:cubicBezTo>
                  <a:pt x="1220" y="90"/>
                  <a:pt x="1218" y="89"/>
                  <a:pt x="1215" y="89"/>
                </a:cubicBezTo>
                <a:cubicBezTo>
                  <a:pt x="1216" y="91"/>
                  <a:pt x="1226" y="90"/>
                  <a:pt x="1224" y="93"/>
                </a:cubicBezTo>
                <a:cubicBezTo>
                  <a:pt x="1221" y="92"/>
                  <a:pt x="1219" y="91"/>
                  <a:pt x="1213" y="92"/>
                </a:cubicBezTo>
                <a:cubicBezTo>
                  <a:pt x="1216" y="93"/>
                  <a:pt x="1221" y="93"/>
                  <a:pt x="1224" y="94"/>
                </a:cubicBezTo>
                <a:cubicBezTo>
                  <a:pt x="1225" y="94"/>
                  <a:pt x="1226" y="93"/>
                  <a:pt x="1227" y="93"/>
                </a:cubicBezTo>
                <a:cubicBezTo>
                  <a:pt x="1228" y="91"/>
                  <a:pt x="1225" y="92"/>
                  <a:pt x="1225" y="91"/>
                </a:cubicBezTo>
                <a:cubicBezTo>
                  <a:pt x="1227" y="91"/>
                  <a:pt x="1229" y="92"/>
                  <a:pt x="1233" y="91"/>
                </a:cubicBezTo>
                <a:cubicBezTo>
                  <a:pt x="1233" y="90"/>
                  <a:pt x="1232" y="90"/>
                  <a:pt x="1232" y="89"/>
                </a:cubicBezTo>
                <a:cubicBezTo>
                  <a:pt x="1234" y="89"/>
                  <a:pt x="1234" y="90"/>
                  <a:pt x="1236" y="91"/>
                </a:cubicBezTo>
                <a:cubicBezTo>
                  <a:pt x="1236" y="90"/>
                  <a:pt x="1236" y="89"/>
                  <a:pt x="1240" y="89"/>
                </a:cubicBezTo>
                <a:cubicBezTo>
                  <a:pt x="1237" y="91"/>
                  <a:pt x="1234" y="93"/>
                  <a:pt x="1231" y="92"/>
                </a:cubicBezTo>
                <a:cubicBezTo>
                  <a:pt x="1229" y="92"/>
                  <a:pt x="1230" y="95"/>
                  <a:pt x="1227" y="93"/>
                </a:cubicBezTo>
                <a:cubicBezTo>
                  <a:pt x="1230" y="95"/>
                  <a:pt x="1232" y="96"/>
                  <a:pt x="1237" y="95"/>
                </a:cubicBezTo>
                <a:cubicBezTo>
                  <a:pt x="1237" y="96"/>
                  <a:pt x="1238" y="98"/>
                  <a:pt x="1235" y="98"/>
                </a:cubicBezTo>
                <a:cubicBezTo>
                  <a:pt x="1241" y="100"/>
                  <a:pt x="1249" y="95"/>
                  <a:pt x="1252" y="98"/>
                </a:cubicBezTo>
                <a:cubicBezTo>
                  <a:pt x="1250" y="99"/>
                  <a:pt x="1249" y="99"/>
                  <a:pt x="1249" y="101"/>
                </a:cubicBezTo>
                <a:cubicBezTo>
                  <a:pt x="1247" y="100"/>
                  <a:pt x="1246" y="101"/>
                  <a:pt x="1244" y="102"/>
                </a:cubicBezTo>
                <a:cubicBezTo>
                  <a:pt x="1244" y="103"/>
                  <a:pt x="1250" y="101"/>
                  <a:pt x="1249" y="103"/>
                </a:cubicBezTo>
                <a:cubicBezTo>
                  <a:pt x="1251" y="103"/>
                  <a:pt x="1252" y="102"/>
                  <a:pt x="1253" y="102"/>
                </a:cubicBezTo>
                <a:cubicBezTo>
                  <a:pt x="1253" y="101"/>
                  <a:pt x="1251" y="101"/>
                  <a:pt x="1250" y="101"/>
                </a:cubicBezTo>
                <a:cubicBezTo>
                  <a:pt x="1254" y="100"/>
                  <a:pt x="1256" y="99"/>
                  <a:pt x="1260" y="99"/>
                </a:cubicBezTo>
                <a:cubicBezTo>
                  <a:pt x="1257" y="101"/>
                  <a:pt x="1259" y="102"/>
                  <a:pt x="1257" y="104"/>
                </a:cubicBezTo>
                <a:cubicBezTo>
                  <a:pt x="1256" y="103"/>
                  <a:pt x="1253" y="103"/>
                  <a:pt x="1251" y="104"/>
                </a:cubicBezTo>
                <a:cubicBezTo>
                  <a:pt x="1251" y="106"/>
                  <a:pt x="1261" y="107"/>
                  <a:pt x="1264" y="104"/>
                </a:cubicBezTo>
                <a:cubicBezTo>
                  <a:pt x="1266" y="106"/>
                  <a:pt x="1270" y="105"/>
                  <a:pt x="1273" y="106"/>
                </a:cubicBezTo>
                <a:close/>
                <a:moveTo>
                  <a:pt x="1227" y="95"/>
                </a:moveTo>
                <a:cubicBezTo>
                  <a:pt x="1223" y="96"/>
                  <a:pt x="1223" y="93"/>
                  <a:pt x="1221" y="94"/>
                </a:cubicBezTo>
                <a:cubicBezTo>
                  <a:pt x="1223" y="95"/>
                  <a:pt x="1223" y="96"/>
                  <a:pt x="1222" y="96"/>
                </a:cubicBezTo>
                <a:cubicBezTo>
                  <a:pt x="1225" y="96"/>
                  <a:pt x="1227" y="96"/>
                  <a:pt x="1227" y="95"/>
                </a:cubicBezTo>
                <a:close/>
                <a:moveTo>
                  <a:pt x="1228" y="100"/>
                </a:moveTo>
                <a:cubicBezTo>
                  <a:pt x="1228" y="99"/>
                  <a:pt x="1230" y="99"/>
                  <a:pt x="1229" y="98"/>
                </a:cubicBezTo>
                <a:cubicBezTo>
                  <a:pt x="1227" y="98"/>
                  <a:pt x="1227" y="98"/>
                  <a:pt x="1227" y="98"/>
                </a:cubicBezTo>
                <a:cubicBezTo>
                  <a:pt x="1227" y="98"/>
                  <a:pt x="1227" y="97"/>
                  <a:pt x="1225" y="97"/>
                </a:cubicBezTo>
                <a:cubicBezTo>
                  <a:pt x="1227" y="99"/>
                  <a:pt x="1224" y="99"/>
                  <a:pt x="1223" y="100"/>
                </a:cubicBezTo>
                <a:cubicBezTo>
                  <a:pt x="1225" y="100"/>
                  <a:pt x="1226" y="99"/>
                  <a:pt x="1228" y="100"/>
                </a:cubicBezTo>
                <a:close/>
                <a:moveTo>
                  <a:pt x="1251" y="107"/>
                </a:moveTo>
                <a:cubicBezTo>
                  <a:pt x="1249" y="106"/>
                  <a:pt x="1243" y="105"/>
                  <a:pt x="1243" y="107"/>
                </a:cubicBezTo>
                <a:cubicBezTo>
                  <a:pt x="1247" y="106"/>
                  <a:pt x="1249" y="108"/>
                  <a:pt x="1251" y="107"/>
                </a:cubicBezTo>
                <a:close/>
                <a:moveTo>
                  <a:pt x="1247" y="109"/>
                </a:moveTo>
                <a:cubicBezTo>
                  <a:pt x="1249" y="109"/>
                  <a:pt x="1253" y="110"/>
                  <a:pt x="1252" y="108"/>
                </a:cubicBezTo>
                <a:cubicBezTo>
                  <a:pt x="1251" y="108"/>
                  <a:pt x="1247" y="108"/>
                  <a:pt x="1247" y="109"/>
                </a:cubicBezTo>
                <a:close/>
                <a:moveTo>
                  <a:pt x="1273" y="144"/>
                </a:moveTo>
                <a:cubicBezTo>
                  <a:pt x="1271" y="147"/>
                  <a:pt x="1270" y="144"/>
                  <a:pt x="1266" y="145"/>
                </a:cubicBezTo>
                <a:cubicBezTo>
                  <a:pt x="1268" y="143"/>
                  <a:pt x="1269" y="145"/>
                  <a:pt x="1273" y="144"/>
                </a:cubicBezTo>
                <a:close/>
                <a:moveTo>
                  <a:pt x="1260" y="65"/>
                </a:moveTo>
                <a:cubicBezTo>
                  <a:pt x="1259" y="65"/>
                  <a:pt x="1260" y="65"/>
                  <a:pt x="1260" y="65"/>
                </a:cubicBezTo>
                <a:cubicBezTo>
                  <a:pt x="1260" y="64"/>
                  <a:pt x="1259" y="64"/>
                  <a:pt x="1258" y="65"/>
                </a:cubicBezTo>
                <a:cubicBezTo>
                  <a:pt x="1257" y="64"/>
                  <a:pt x="1258" y="63"/>
                  <a:pt x="1258" y="63"/>
                </a:cubicBezTo>
                <a:cubicBezTo>
                  <a:pt x="1260" y="63"/>
                  <a:pt x="1262" y="64"/>
                  <a:pt x="1260" y="65"/>
                </a:cubicBezTo>
                <a:close/>
                <a:moveTo>
                  <a:pt x="1211" y="136"/>
                </a:moveTo>
                <a:cubicBezTo>
                  <a:pt x="1219" y="136"/>
                  <a:pt x="1222" y="137"/>
                  <a:pt x="1230" y="136"/>
                </a:cubicBezTo>
                <a:cubicBezTo>
                  <a:pt x="1230" y="137"/>
                  <a:pt x="1229" y="137"/>
                  <a:pt x="1230" y="137"/>
                </a:cubicBezTo>
                <a:cubicBezTo>
                  <a:pt x="1227" y="139"/>
                  <a:pt x="1225" y="138"/>
                  <a:pt x="1221" y="140"/>
                </a:cubicBezTo>
                <a:cubicBezTo>
                  <a:pt x="1222" y="138"/>
                  <a:pt x="1218" y="139"/>
                  <a:pt x="1217" y="138"/>
                </a:cubicBezTo>
                <a:cubicBezTo>
                  <a:pt x="1217" y="138"/>
                  <a:pt x="1218" y="138"/>
                  <a:pt x="1219" y="138"/>
                </a:cubicBezTo>
                <a:cubicBezTo>
                  <a:pt x="1218" y="137"/>
                  <a:pt x="1217" y="137"/>
                  <a:pt x="1216" y="137"/>
                </a:cubicBezTo>
                <a:cubicBezTo>
                  <a:pt x="1215" y="137"/>
                  <a:pt x="1215" y="138"/>
                  <a:pt x="1215" y="138"/>
                </a:cubicBezTo>
                <a:cubicBezTo>
                  <a:pt x="1214" y="138"/>
                  <a:pt x="1212" y="138"/>
                  <a:pt x="1211" y="139"/>
                </a:cubicBezTo>
                <a:cubicBezTo>
                  <a:pt x="1210" y="139"/>
                  <a:pt x="1205" y="138"/>
                  <a:pt x="1207" y="136"/>
                </a:cubicBezTo>
                <a:cubicBezTo>
                  <a:pt x="1207" y="137"/>
                  <a:pt x="1210" y="138"/>
                  <a:pt x="1211" y="136"/>
                </a:cubicBezTo>
                <a:close/>
                <a:moveTo>
                  <a:pt x="1213" y="154"/>
                </a:moveTo>
                <a:cubicBezTo>
                  <a:pt x="1213" y="153"/>
                  <a:pt x="1212" y="153"/>
                  <a:pt x="1212" y="153"/>
                </a:cubicBezTo>
                <a:cubicBezTo>
                  <a:pt x="1212" y="152"/>
                  <a:pt x="1212" y="152"/>
                  <a:pt x="1212" y="152"/>
                </a:cubicBezTo>
                <a:cubicBezTo>
                  <a:pt x="1215" y="151"/>
                  <a:pt x="1221" y="153"/>
                  <a:pt x="1223" y="150"/>
                </a:cubicBezTo>
                <a:cubicBezTo>
                  <a:pt x="1224" y="153"/>
                  <a:pt x="1216" y="151"/>
                  <a:pt x="1213" y="154"/>
                </a:cubicBezTo>
                <a:close/>
                <a:moveTo>
                  <a:pt x="812" y="189"/>
                </a:moveTo>
                <a:cubicBezTo>
                  <a:pt x="811" y="187"/>
                  <a:pt x="804" y="190"/>
                  <a:pt x="798" y="189"/>
                </a:cubicBezTo>
                <a:cubicBezTo>
                  <a:pt x="798" y="188"/>
                  <a:pt x="800" y="187"/>
                  <a:pt x="801" y="187"/>
                </a:cubicBezTo>
                <a:cubicBezTo>
                  <a:pt x="796" y="187"/>
                  <a:pt x="791" y="188"/>
                  <a:pt x="786" y="188"/>
                </a:cubicBezTo>
                <a:cubicBezTo>
                  <a:pt x="786" y="188"/>
                  <a:pt x="786" y="189"/>
                  <a:pt x="787" y="189"/>
                </a:cubicBezTo>
                <a:cubicBezTo>
                  <a:pt x="786" y="191"/>
                  <a:pt x="782" y="192"/>
                  <a:pt x="779" y="191"/>
                </a:cubicBezTo>
                <a:cubicBezTo>
                  <a:pt x="778" y="189"/>
                  <a:pt x="788" y="190"/>
                  <a:pt x="784" y="189"/>
                </a:cubicBezTo>
                <a:cubicBezTo>
                  <a:pt x="784" y="188"/>
                  <a:pt x="784" y="188"/>
                  <a:pt x="784" y="188"/>
                </a:cubicBezTo>
                <a:cubicBezTo>
                  <a:pt x="773" y="189"/>
                  <a:pt x="762" y="191"/>
                  <a:pt x="751" y="192"/>
                </a:cubicBezTo>
                <a:cubicBezTo>
                  <a:pt x="757" y="188"/>
                  <a:pt x="774" y="189"/>
                  <a:pt x="776" y="187"/>
                </a:cubicBezTo>
                <a:cubicBezTo>
                  <a:pt x="776" y="186"/>
                  <a:pt x="780" y="186"/>
                  <a:pt x="781" y="186"/>
                </a:cubicBezTo>
                <a:cubicBezTo>
                  <a:pt x="782" y="186"/>
                  <a:pt x="783" y="185"/>
                  <a:pt x="783" y="184"/>
                </a:cubicBezTo>
                <a:cubicBezTo>
                  <a:pt x="780" y="182"/>
                  <a:pt x="756" y="181"/>
                  <a:pt x="763" y="188"/>
                </a:cubicBezTo>
                <a:cubicBezTo>
                  <a:pt x="766" y="187"/>
                  <a:pt x="765" y="185"/>
                  <a:pt x="769" y="186"/>
                </a:cubicBezTo>
                <a:cubicBezTo>
                  <a:pt x="768" y="185"/>
                  <a:pt x="767" y="185"/>
                  <a:pt x="767" y="185"/>
                </a:cubicBezTo>
                <a:cubicBezTo>
                  <a:pt x="770" y="184"/>
                  <a:pt x="772" y="184"/>
                  <a:pt x="777" y="184"/>
                </a:cubicBezTo>
                <a:cubicBezTo>
                  <a:pt x="777" y="184"/>
                  <a:pt x="777" y="185"/>
                  <a:pt x="778" y="185"/>
                </a:cubicBezTo>
                <a:cubicBezTo>
                  <a:pt x="775" y="187"/>
                  <a:pt x="768" y="184"/>
                  <a:pt x="768" y="188"/>
                </a:cubicBezTo>
                <a:cubicBezTo>
                  <a:pt x="764" y="187"/>
                  <a:pt x="762" y="189"/>
                  <a:pt x="756" y="189"/>
                </a:cubicBezTo>
                <a:cubicBezTo>
                  <a:pt x="756" y="187"/>
                  <a:pt x="756" y="187"/>
                  <a:pt x="756" y="187"/>
                </a:cubicBezTo>
                <a:cubicBezTo>
                  <a:pt x="757" y="187"/>
                  <a:pt x="759" y="187"/>
                  <a:pt x="759" y="188"/>
                </a:cubicBezTo>
                <a:cubicBezTo>
                  <a:pt x="762" y="187"/>
                  <a:pt x="758" y="187"/>
                  <a:pt x="759" y="185"/>
                </a:cubicBezTo>
                <a:cubicBezTo>
                  <a:pt x="759" y="184"/>
                  <a:pt x="754" y="186"/>
                  <a:pt x="756" y="184"/>
                </a:cubicBezTo>
                <a:cubicBezTo>
                  <a:pt x="754" y="184"/>
                  <a:pt x="754" y="184"/>
                  <a:pt x="752" y="185"/>
                </a:cubicBezTo>
                <a:cubicBezTo>
                  <a:pt x="753" y="183"/>
                  <a:pt x="750" y="183"/>
                  <a:pt x="748" y="184"/>
                </a:cubicBezTo>
                <a:cubicBezTo>
                  <a:pt x="749" y="181"/>
                  <a:pt x="758" y="183"/>
                  <a:pt x="756" y="184"/>
                </a:cubicBezTo>
                <a:cubicBezTo>
                  <a:pt x="769" y="181"/>
                  <a:pt x="777" y="179"/>
                  <a:pt x="783" y="175"/>
                </a:cubicBezTo>
                <a:cubicBezTo>
                  <a:pt x="784" y="175"/>
                  <a:pt x="782" y="176"/>
                  <a:pt x="783" y="177"/>
                </a:cubicBezTo>
                <a:cubicBezTo>
                  <a:pt x="788" y="175"/>
                  <a:pt x="791" y="176"/>
                  <a:pt x="799" y="175"/>
                </a:cubicBezTo>
                <a:cubicBezTo>
                  <a:pt x="795" y="178"/>
                  <a:pt x="784" y="177"/>
                  <a:pt x="779" y="179"/>
                </a:cubicBezTo>
                <a:cubicBezTo>
                  <a:pt x="780" y="181"/>
                  <a:pt x="783" y="182"/>
                  <a:pt x="786" y="182"/>
                </a:cubicBezTo>
                <a:cubicBezTo>
                  <a:pt x="785" y="183"/>
                  <a:pt x="787" y="185"/>
                  <a:pt x="784" y="185"/>
                </a:cubicBezTo>
                <a:cubicBezTo>
                  <a:pt x="784" y="186"/>
                  <a:pt x="785" y="186"/>
                  <a:pt x="785" y="187"/>
                </a:cubicBezTo>
                <a:cubicBezTo>
                  <a:pt x="787" y="187"/>
                  <a:pt x="786" y="185"/>
                  <a:pt x="788" y="185"/>
                </a:cubicBezTo>
                <a:cubicBezTo>
                  <a:pt x="788" y="185"/>
                  <a:pt x="787" y="184"/>
                  <a:pt x="786" y="184"/>
                </a:cubicBezTo>
                <a:cubicBezTo>
                  <a:pt x="789" y="183"/>
                  <a:pt x="793" y="183"/>
                  <a:pt x="795" y="182"/>
                </a:cubicBezTo>
                <a:cubicBezTo>
                  <a:pt x="795" y="181"/>
                  <a:pt x="794" y="181"/>
                  <a:pt x="793" y="181"/>
                </a:cubicBezTo>
                <a:cubicBezTo>
                  <a:pt x="791" y="181"/>
                  <a:pt x="790" y="182"/>
                  <a:pt x="790" y="183"/>
                </a:cubicBezTo>
                <a:cubicBezTo>
                  <a:pt x="786" y="182"/>
                  <a:pt x="787" y="180"/>
                  <a:pt x="782" y="180"/>
                </a:cubicBezTo>
                <a:cubicBezTo>
                  <a:pt x="788" y="176"/>
                  <a:pt x="796" y="181"/>
                  <a:pt x="801" y="178"/>
                </a:cubicBezTo>
                <a:cubicBezTo>
                  <a:pt x="800" y="178"/>
                  <a:pt x="800" y="177"/>
                  <a:pt x="800" y="177"/>
                </a:cubicBezTo>
                <a:cubicBezTo>
                  <a:pt x="799" y="177"/>
                  <a:pt x="797" y="179"/>
                  <a:pt x="795" y="178"/>
                </a:cubicBezTo>
                <a:cubicBezTo>
                  <a:pt x="796" y="177"/>
                  <a:pt x="799" y="176"/>
                  <a:pt x="802" y="176"/>
                </a:cubicBezTo>
                <a:cubicBezTo>
                  <a:pt x="800" y="175"/>
                  <a:pt x="799" y="175"/>
                  <a:pt x="801" y="173"/>
                </a:cubicBezTo>
                <a:cubicBezTo>
                  <a:pt x="796" y="174"/>
                  <a:pt x="785" y="176"/>
                  <a:pt x="786" y="173"/>
                </a:cubicBezTo>
                <a:cubicBezTo>
                  <a:pt x="785" y="174"/>
                  <a:pt x="783" y="174"/>
                  <a:pt x="781" y="174"/>
                </a:cubicBezTo>
                <a:cubicBezTo>
                  <a:pt x="781" y="177"/>
                  <a:pt x="775" y="177"/>
                  <a:pt x="769" y="177"/>
                </a:cubicBezTo>
                <a:cubicBezTo>
                  <a:pt x="771" y="177"/>
                  <a:pt x="773" y="175"/>
                  <a:pt x="770" y="175"/>
                </a:cubicBezTo>
                <a:cubicBezTo>
                  <a:pt x="782" y="170"/>
                  <a:pt x="789" y="174"/>
                  <a:pt x="799" y="173"/>
                </a:cubicBezTo>
                <a:cubicBezTo>
                  <a:pt x="802" y="172"/>
                  <a:pt x="809" y="169"/>
                  <a:pt x="813" y="172"/>
                </a:cubicBezTo>
                <a:cubicBezTo>
                  <a:pt x="810" y="173"/>
                  <a:pt x="809" y="172"/>
                  <a:pt x="805" y="173"/>
                </a:cubicBezTo>
                <a:cubicBezTo>
                  <a:pt x="807" y="174"/>
                  <a:pt x="809" y="173"/>
                  <a:pt x="811" y="173"/>
                </a:cubicBezTo>
                <a:cubicBezTo>
                  <a:pt x="811" y="175"/>
                  <a:pt x="805" y="173"/>
                  <a:pt x="803" y="175"/>
                </a:cubicBezTo>
                <a:cubicBezTo>
                  <a:pt x="803" y="176"/>
                  <a:pt x="805" y="176"/>
                  <a:pt x="805" y="177"/>
                </a:cubicBezTo>
                <a:cubicBezTo>
                  <a:pt x="808" y="176"/>
                  <a:pt x="807" y="174"/>
                  <a:pt x="811" y="174"/>
                </a:cubicBezTo>
                <a:cubicBezTo>
                  <a:pt x="810" y="175"/>
                  <a:pt x="809" y="176"/>
                  <a:pt x="808" y="177"/>
                </a:cubicBezTo>
                <a:cubicBezTo>
                  <a:pt x="810" y="177"/>
                  <a:pt x="812" y="177"/>
                  <a:pt x="814" y="178"/>
                </a:cubicBezTo>
                <a:cubicBezTo>
                  <a:pt x="815" y="178"/>
                  <a:pt x="814" y="176"/>
                  <a:pt x="817" y="175"/>
                </a:cubicBezTo>
                <a:cubicBezTo>
                  <a:pt x="819" y="174"/>
                  <a:pt x="819" y="177"/>
                  <a:pt x="820" y="175"/>
                </a:cubicBezTo>
                <a:cubicBezTo>
                  <a:pt x="820" y="176"/>
                  <a:pt x="822" y="177"/>
                  <a:pt x="825" y="176"/>
                </a:cubicBezTo>
                <a:cubicBezTo>
                  <a:pt x="824" y="177"/>
                  <a:pt x="825" y="176"/>
                  <a:pt x="826" y="178"/>
                </a:cubicBezTo>
                <a:cubicBezTo>
                  <a:pt x="822" y="178"/>
                  <a:pt x="821" y="177"/>
                  <a:pt x="819" y="177"/>
                </a:cubicBezTo>
                <a:cubicBezTo>
                  <a:pt x="818" y="177"/>
                  <a:pt x="821" y="178"/>
                  <a:pt x="820" y="180"/>
                </a:cubicBezTo>
                <a:cubicBezTo>
                  <a:pt x="816" y="180"/>
                  <a:pt x="816" y="180"/>
                  <a:pt x="816" y="180"/>
                </a:cubicBezTo>
                <a:cubicBezTo>
                  <a:pt x="817" y="179"/>
                  <a:pt x="818" y="179"/>
                  <a:pt x="818" y="178"/>
                </a:cubicBezTo>
                <a:cubicBezTo>
                  <a:pt x="810" y="179"/>
                  <a:pt x="804" y="180"/>
                  <a:pt x="798" y="183"/>
                </a:cubicBezTo>
                <a:cubicBezTo>
                  <a:pt x="798" y="182"/>
                  <a:pt x="799" y="182"/>
                  <a:pt x="800" y="182"/>
                </a:cubicBezTo>
                <a:cubicBezTo>
                  <a:pt x="799" y="181"/>
                  <a:pt x="796" y="182"/>
                  <a:pt x="797" y="183"/>
                </a:cubicBezTo>
                <a:cubicBezTo>
                  <a:pt x="797" y="184"/>
                  <a:pt x="801" y="183"/>
                  <a:pt x="800" y="184"/>
                </a:cubicBezTo>
                <a:cubicBezTo>
                  <a:pt x="798" y="184"/>
                  <a:pt x="797" y="185"/>
                  <a:pt x="796" y="185"/>
                </a:cubicBezTo>
                <a:cubicBezTo>
                  <a:pt x="797" y="187"/>
                  <a:pt x="799" y="184"/>
                  <a:pt x="801" y="185"/>
                </a:cubicBezTo>
                <a:cubicBezTo>
                  <a:pt x="800" y="184"/>
                  <a:pt x="804" y="182"/>
                  <a:pt x="807" y="183"/>
                </a:cubicBezTo>
                <a:cubicBezTo>
                  <a:pt x="807" y="184"/>
                  <a:pt x="805" y="184"/>
                  <a:pt x="802" y="185"/>
                </a:cubicBezTo>
                <a:cubicBezTo>
                  <a:pt x="805" y="187"/>
                  <a:pt x="809" y="183"/>
                  <a:pt x="809" y="184"/>
                </a:cubicBezTo>
                <a:cubicBezTo>
                  <a:pt x="812" y="183"/>
                  <a:pt x="807" y="182"/>
                  <a:pt x="809" y="181"/>
                </a:cubicBezTo>
                <a:cubicBezTo>
                  <a:pt x="807" y="181"/>
                  <a:pt x="807" y="182"/>
                  <a:pt x="806" y="182"/>
                </a:cubicBezTo>
                <a:cubicBezTo>
                  <a:pt x="804" y="182"/>
                  <a:pt x="810" y="180"/>
                  <a:pt x="811" y="180"/>
                </a:cubicBezTo>
                <a:cubicBezTo>
                  <a:pt x="811" y="180"/>
                  <a:pt x="810" y="180"/>
                  <a:pt x="810" y="180"/>
                </a:cubicBezTo>
                <a:cubicBezTo>
                  <a:pt x="812" y="181"/>
                  <a:pt x="811" y="181"/>
                  <a:pt x="810" y="183"/>
                </a:cubicBezTo>
                <a:cubicBezTo>
                  <a:pt x="818" y="180"/>
                  <a:pt x="819" y="182"/>
                  <a:pt x="828" y="179"/>
                </a:cubicBezTo>
                <a:cubicBezTo>
                  <a:pt x="826" y="184"/>
                  <a:pt x="833" y="183"/>
                  <a:pt x="842" y="181"/>
                </a:cubicBezTo>
                <a:cubicBezTo>
                  <a:pt x="844" y="181"/>
                  <a:pt x="841" y="180"/>
                  <a:pt x="842" y="179"/>
                </a:cubicBezTo>
                <a:cubicBezTo>
                  <a:pt x="844" y="180"/>
                  <a:pt x="847" y="180"/>
                  <a:pt x="848" y="181"/>
                </a:cubicBezTo>
                <a:cubicBezTo>
                  <a:pt x="847" y="182"/>
                  <a:pt x="846" y="182"/>
                  <a:pt x="844" y="182"/>
                </a:cubicBezTo>
                <a:cubicBezTo>
                  <a:pt x="845" y="184"/>
                  <a:pt x="845" y="185"/>
                  <a:pt x="852" y="184"/>
                </a:cubicBezTo>
                <a:cubicBezTo>
                  <a:pt x="853" y="183"/>
                  <a:pt x="851" y="182"/>
                  <a:pt x="853" y="181"/>
                </a:cubicBezTo>
                <a:cubicBezTo>
                  <a:pt x="853" y="179"/>
                  <a:pt x="848" y="182"/>
                  <a:pt x="850" y="180"/>
                </a:cubicBezTo>
                <a:cubicBezTo>
                  <a:pt x="853" y="179"/>
                  <a:pt x="854" y="180"/>
                  <a:pt x="856" y="179"/>
                </a:cubicBezTo>
                <a:cubicBezTo>
                  <a:pt x="856" y="181"/>
                  <a:pt x="856" y="180"/>
                  <a:pt x="857" y="182"/>
                </a:cubicBezTo>
                <a:cubicBezTo>
                  <a:pt x="855" y="181"/>
                  <a:pt x="854" y="182"/>
                  <a:pt x="853" y="183"/>
                </a:cubicBezTo>
                <a:cubicBezTo>
                  <a:pt x="856" y="183"/>
                  <a:pt x="860" y="183"/>
                  <a:pt x="862" y="182"/>
                </a:cubicBezTo>
                <a:cubicBezTo>
                  <a:pt x="861" y="181"/>
                  <a:pt x="857" y="182"/>
                  <a:pt x="857" y="181"/>
                </a:cubicBezTo>
                <a:cubicBezTo>
                  <a:pt x="861" y="179"/>
                  <a:pt x="870" y="177"/>
                  <a:pt x="877" y="178"/>
                </a:cubicBezTo>
                <a:cubicBezTo>
                  <a:pt x="877" y="178"/>
                  <a:pt x="877" y="178"/>
                  <a:pt x="877" y="179"/>
                </a:cubicBezTo>
                <a:cubicBezTo>
                  <a:pt x="877" y="179"/>
                  <a:pt x="875" y="179"/>
                  <a:pt x="875" y="180"/>
                </a:cubicBezTo>
                <a:cubicBezTo>
                  <a:pt x="873" y="180"/>
                  <a:pt x="871" y="179"/>
                  <a:pt x="868" y="180"/>
                </a:cubicBezTo>
                <a:cubicBezTo>
                  <a:pt x="868" y="179"/>
                  <a:pt x="870" y="180"/>
                  <a:pt x="870" y="179"/>
                </a:cubicBezTo>
                <a:cubicBezTo>
                  <a:pt x="867" y="178"/>
                  <a:pt x="865" y="181"/>
                  <a:pt x="863" y="182"/>
                </a:cubicBezTo>
                <a:cubicBezTo>
                  <a:pt x="870" y="182"/>
                  <a:pt x="877" y="180"/>
                  <a:pt x="886" y="179"/>
                </a:cubicBezTo>
                <a:cubicBezTo>
                  <a:pt x="884" y="178"/>
                  <a:pt x="880" y="179"/>
                  <a:pt x="877" y="179"/>
                </a:cubicBezTo>
                <a:cubicBezTo>
                  <a:pt x="877" y="178"/>
                  <a:pt x="878" y="178"/>
                  <a:pt x="878" y="178"/>
                </a:cubicBezTo>
                <a:cubicBezTo>
                  <a:pt x="877" y="178"/>
                  <a:pt x="877" y="178"/>
                  <a:pt x="877" y="178"/>
                </a:cubicBezTo>
                <a:cubicBezTo>
                  <a:pt x="876" y="178"/>
                  <a:pt x="876" y="178"/>
                  <a:pt x="876" y="178"/>
                </a:cubicBezTo>
                <a:cubicBezTo>
                  <a:pt x="880" y="176"/>
                  <a:pt x="886" y="176"/>
                  <a:pt x="893" y="176"/>
                </a:cubicBezTo>
                <a:cubicBezTo>
                  <a:pt x="893" y="174"/>
                  <a:pt x="890" y="175"/>
                  <a:pt x="888" y="174"/>
                </a:cubicBezTo>
                <a:cubicBezTo>
                  <a:pt x="890" y="172"/>
                  <a:pt x="891" y="175"/>
                  <a:pt x="894" y="173"/>
                </a:cubicBezTo>
                <a:cubicBezTo>
                  <a:pt x="894" y="174"/>
                  <a:pt x="892" y="174"/>
                  <a:pt x="892" y="174"/>
                </a:cubicBezTo>
                <a:cubicBezTo>
                  <a:pt x="893" y="176"/>
                  <a:pt x="897" y="173"/>
                  <a:pt x="896" y="175"/>
                </a:cubicBezTo>
                <a:cubicBezTo>
                  <a:pt x="898" y="175"/>
                  <a:pt x="901" y="175"/>
                  <a:pt x="901" y="173"/>
                </a:cubicBezTo>
                <a:cubicBezTo>
                  <a:pt x="905" y="174"/>
                  <a:pt x="908" y="174"/>
                  <a:pt x="912" y="173"/>
                </a:cubicBezTo>
                <a:cubicBezTo>
                  <a:pt x="912" y="174"/>
                  <a:pt x="913" y="174"/>
                  <a:pt x="914" y="174"/>
                </a:cubicBezTo>
                <a:cubicBezTo>
                  <a:pt x="914" y="175"/>
                  <a:pt x="911" y="175"/>
                  <a:pt x="910" y="175"/>
                </a:cubicBezTo>
                <a:cubicBezTo>
                  <a:pt x="910" y="178"/>
                  <a:pt x="915" y="175"/>
                  <a:pt x="917" y="175"/>
                </a:cubicBezTo>
                <a:cubicBezTo>
                  <a:pt x="925" y="174"/>
                  <a:pt x="937" y="173"/>
                  <a:pt x="943" y="174"/>
                </a:cubicBezTo>
                <a:cubicBezTo>
                  <a:pt x="944" y="172"/>
                  <a:pt x="939" y="174"/>
                  <a:pt x="940" y="172"/>
                </a:cubicBezTo>
                <a:cubicBezTo>
                  <a:pt x="943" y="173"/>
                  <a:pt x="945" y="172"/>
                  <a:pt x="948" y="173"/>
                </a:cubicBezTo>
                <a:cubicBezTo>
                  <a:pt x="948" y="175"/>
                  <a:pt x="944" y="174"/>
                  <a:pt x="946" y="176"/>
                </a:cubicBezTo>
                <a:cubicBezTo>
                  <a:pt x="944" y="175"/>
                  <a:pt x="941" y="176"/>
                  <a:pt x="942" y="177"/>
                </a:cubicBezTo>
                <a:cubicBezTo>
                  <a:pt x="941" y="177"/>
                  <a:pt x="940" y="177"/>
                  <a:pt x="937" y="178"/>
                </a:cubicBezTo>
                <a:cubicBezTo>
                  <a:pt x="936" y="176"/>
                  <a:pt x="939" y="177"/>
                  <a:pt x="939" y="176"/>
                </a:cubicBezTo>
                <a:cubicBezTo>
                  <a:pt x="938" y="175"/>
                  <a:pt x="935" y="176"/>
                  <a:pt x="934" y="175"/>
                </a:cubicBezTo>
                <a:cubicBezTo>
                  <a:pt x="932" y="175"/>
                  <a:pt x="935" y="177"/>
                  <a:pt x="937" y="176"/>
                </a:cubicBezTo>
                <a:cubicBezTo>
                  <a:pt x="936" y="178"/>
                  <a:pt x="933" y="178"/>
                  <a:pt x="930" y="178"/>
                </a:cubicBezTo>
                <a:cubicBezTo>
                  <a:pt x="927" y="174"/>
                  <a:pt x="913" y="179"/>
                  <a:pt x="906" y="178"/>
                </a:cubicBezTo>
                <a:cubicBezTo>
                  <a:pt x="906" y="179"/>
                  <a:pt x="909" y="179"/>
                  <a:pt x="911" y="179"/>
                </a:cubicBezTo>
                <a:cubicBezTo>
                  <a:pt x="910" y="181"/>
                  <a:pt x="905" y="181"/>
                  <a:pt x="902" y="182"/>
                </a:cubicBezTo>
                <a:cubicBezTo>
                  <a:pt x="902" y="182"/>
                  <a:pt x="907" y="181"/>
                  <a:pt x="904" y="183"/>
                </a:cubicBezTo>
                <a:cubicBezTo>
                  <a:pt x="909" y="181"/>
                  <a:pt x="912" y="179"/>
                  <a:pt x="919" y="178"/>
                </a:cubicBezTo>
                <a:cubicBezTo>
                  <a:pt x="920" y="179"/>
                  <a:pt x="919" y="181"/>
                  <a:pt x="921" y="180"/>
                </a:cubicBezTo>
                <a:cubicBezTo>
                  <a:pt x="921" y="182"/>
                  <a:pt x="916" y="180"/>
                  <a:pt x="914" y="182"/>
                </a:cubicBezTo>
                <a:cubicBezTo>
                  <a:pt x="919" y="182"/>
                  <a:pt x="930" y="181"/>
                  <a:pt x="928" y="180"/>
                </a:cubicBezTo>
                <a:cubicBezTo>
                  <a:pt x="928" y="179"/>
                  <a:pt x="930" y="179"/>
                  <a:pt x="931" y="179"/>
                </a:cubicBezTo>
                <a:cubicBezTo>
                  <a:pt x="932" y="180"/>
                  <a:pt x="930" y="180"/>
                  <a:pt x="930" y="180"/>
                </a:cubicBezTo>
                <a:cubicBezTo>
                  <a:pt x="931" y="182"/>
                  <a:pt x="935" y="180"/>
                  <a:pt x="934" y="179"/>
                </a:cubicBezTo>
                <a:cubicBezTo>
                  <a:pt x="935" y="178"/>
                  <a:pt x="936" y="179"/>
                  <a:pt x="937" y="179"/>
                </a:cubicBezTo>
                <a:cubicBezTo>
                  <a:pt x="938" y="180"/>
                  <a:pt x="936" y="180"/>
                  <a:pt x="935" y="180"/>
                </a:cubicBezTo>
                <a:cubicBezTo>
                  <a:pt x="941" y="182"/>
                  <a:pt x="948" y="177"/>
                  <a:pt x="961" y="177"/>
                </a:cubicBezTo>
                <a:cubicBezTo>
                  <a:pt x="960" y="174"/>
                  <a:pt x="954" y="176"/>
                  <a:pt x="954" y="173"/>
                </a:cubicBezTo>
                <a:cubicBezTo>
                  <a:pt x="958" y="172"/>
                  <a:pt x="954" y="175"/>
                  <a:pt x="957" y="174"/>
                </a:cubicBezTo>
                <a:cubicBezTo>
                  <a:pt x="958" y="173"/>
                  <a:pt x="955" y="173"/>
                  <a:pt x="958" y="172"/>
                </a:cubicBezTo>
                <a:cubicBezTo>
                  <a:pt x="957" y="172"/>
                  <a:pt x="950" y="173"/>
                  <a:pt x="950" y="172"/>
                </a:cubicBezTo>
                <a:cubicBezTo>
                  <a:pt x="956" y="172"/>
                  <a:pt x="953" y="170"/>
                  <a:pt x="958" y="169"/>
                </a:cubicBezTo>
                <a:cubicBezTo>
                  <a:pt x="958" y="169"/>
                  <a:pt x="956" y="169"/>
                  <a:pt x="956" y="168"/>
                </a:cubicBezTo>
                <a:cubicBezTo>
                  <a:pt x="955" y="168"/>
                  <a:pt x="953" y="169"/>
                  <a:pt x="951" y="169"/>
                </a:cubicBezTo>
                <a:cubicBezTo>
                  <a:pt x="952" y="167"/>
                  <a:pt x="944" y="169"/>
                  <a:pt x="947" y="166"/>
                </a:cubicBezTo>
                <a:cubicBezTo>
                  <a:pt x="948" y="167"/>
                  <a:pt x="950" y="168"/>
                  <a:pt x="953" y="166"/>
                </a:cubicBezTo>
                <a:cubicBezTo>
                  <a:pt x="951" y="165"/>
                  <a:pt x="946" y="166"/>
                  <a:pt x="942" y="166"/>
                </a:cubicBezTo>
                <a:cubicBezTo>
                  <a:pt x="942" y="166"/>
                  <a:pt x="943" y="165"/>
                  <a:pt x="942" y="164"/>
                </a:cubicBezTo>
                <a:cubicBezTo>
                  <a:pt x="939" y="164"/>
                  <a:pt x="942" y="166"/>
                  <a:pt x="940" y="167"/>
                </a:cubicBezTo>
                <a:cubicBezTo>
                  <a:pt x="938" y="166"/>
                  <a:pt x="937" y="166"/>
                  <a:pt x="934" y="166"/>
                </a:cubicBezTo>
                <a:cubicBezTo>
                  <a:pt x="937" y="167"/>
                  <a:pt x="934" y="167"/>
                  <a:pt x="932" y="168"/>
                </a:cubicBezTo>
                <a:cubicBezTo>
                  <a:pt x="932" y="168"/>
                  <a:pt x="933" y="168"/>
                  <a:pt x="934" y="168"/>
                </a:cubicBezTo>
                <a:cubicBezTo>
                  <a:pt x="933" y="169"/>
                  <a:pt x="933" y="171"/>
                  <a:pt x="930" y="171"/>
                </a:cubicBezTo>
                <a:cubicBezTo>
                  <a:pt x="929" y="170"/>
                  <a:pt x="929" y="169"/>
                  <a:pt x="930" y="169"/>
                </a:cubicBezTo>
                <a:cubicBezTo>
                  <a:pt x="926" y="169"/>
                  <a:pt x="928" y="171"/>
                  <a:pt x="925" y="171"/>
                </a:cubicBezTo>
                <a:cubicBezTo>
                  <a:pt x="926" y="169"/>
                  <a:pt x="926" y="170"/>
                  <a:pt x="925" y="168"/>
                </a:cubicBezTo>
                <a:cubicBezTo>
                  <a:pt x="922" y="168"/>
                  <a:pt x="920" y="169"/>
                  <a:pt x="918" y="170"/>
                </a:cubicBezTo>
                <a:cubicBezTo>
                  <a:pt x="918" y="168"/>
                  <a:pt x="912" y="171"/>
                  <a:pt x="913" y="168"/>
                </a:cubicBezTo>
                <a:cubicBezTo>
                  <a:pt x="915" y="168"/>
                  <a:pt x="917" y="169"/>
                  <a:pt x="920" y="168"/>
                </a:cubicBezTo>
                <a:cubicBezTo>
                  <a:pt x="920" y="167"/>
                  <a:pt x="919" y="167"/>
                  <a:pt x="918" y="167"/>
                </a:cubicBezTo>
                <a:cubicBezTo>
                  <a:pt x="918" y="167"/>
                  <a:pt x="919" y="167"/>
                  <a:pt x="920" y="167"/>
                </a:cubicBezTo>
                <a:cubicBezTo>
                  <a:pt x="917" y="166"/>
                  <a:pt x="914" y="166"/>
                  <a:pt x="914" y="165"/>
                </a:cubicBezTo>
                <a:cubicBezTo>
                  <a:pt x="912" y="165"/>
                  <a:pt x="910" y="166"/>
                  <a:pt x="908" y="166"/>
                </a:cubicBezTo>
                <a:cubicBezTo>
                  <a:pt x="909" y="165"/>
                  <a:pt x="909" y="165"/>
                  <a:pt x="908" y="163"/>
                </a:cubicBezTo>
                <a:cubicBezTo>
                  <a:pt x="906" y="163"/>
                  <a:pt x="907" y="165"/>
                  <a:pt x="904" y="164"/>
                </a:cubicBezTo>
                <a:cubicBezTo>
                  <a:pt x="904" y="162"/>
                  <a:pt x="909" y="162"/>
                  <a:pt x="913" y="161"/>
                </a:cubicBezTo>
                <a:cubicBezTo>
                  <a:pt x="915" y="162"/>
                  <a:pt x="913" y="162"/>
                  <a:pt x="914" y="163"/>
                </a:cubicBezTo>
                <a:cubicBezTo>
                  <a:pt x="916" y="163"/>
                  <a:pt x="916" y="163"/>
                  <a:pt x="918" y="162"/>
                </a:cubicBezTo>
                <a:cubicBezTo>
                  <a:pt x="917" y="161"/>
                  <a:pt x="915" y="161"/>
                  <a:pt x="915" y="160"/>
                </a:cubicBezTo>
                <a:cubicBezTo>
                  <a:pt x="909" y="162"/>
                  <a:pt x="909" y="159"/>
                  <a:pt x="905" y="160"/>
                </a:cubicBezTo>
                <a:cubicBezTo>
                  <a:pt x="903" y="161"/>
                  <a:pt x="907" y="160"/>
                  <a:pt x="906" y="162"/>
                </a:cubicBezTo>
                <a:cubicBezTo>
                  <a:pt x="902" y="162"/>
                  <a:pt x="900" y="161"/>
                  <a:pt x="898" y="163"/>
                </a:cubicBezTo>
                <a:cubicBezTo>
                  <a:pt x="898" y="163"/>
                  <a:pt x="901" y="164"/>
                  <a:pt x="901" y="163"/>
                </a:cubicBezTo>
                <a:cubicBezTo>
                  <a:pt x="904" y="163"/>
                  <a:pt x="899" y="166"/>
                  <a:pt x="903" y="166"/>
                </a:cubicBezTo>
                <a:cubicBezTo>
                  <a:pt x="902" y="167"/>
                  <a:pt x="896" y="164"/>
                  <a:pt x="899" y="167"/>
                </a:cubicBezTo>
                <a:cubicBezTo>
                  <a:pt x="898" y="167"/>
                  <a:pt x="897" y="167"/>
                  <a:pt x="896" y="167"/>
                </a:cubicBezTo>
                <a:cubicBezTo>
                  <a:pt x="901" y="161"/>
                  <a:pt x="889" y="163"/>
                  <a:pt x="885" y="165"/>
                </a:cubicBezTo>
                <a:cubicBezTo>
                  <a:pt x="882" y="164"/>
                  <a:pt x="875" y="166"/>
                  <a:pt x="870" y="165"/>
                </a:cubicBezTo>
                <a:cubicBezTo>
                  <a:pt x="870" y="168"/>
                  <a:pt x="865" y="166"/>
                  <a:pt x="858" y="168"/>
                </a:cubicBezTo>
                <a:cubicBezTo>
                  <a:pt x="859" y="165"/>
                  <a:pt x="863" y="165"/>
                  <a:pt x="866" y="164"/>
                </a:cubicBezTo>
                <a:cubicBezTo>
                  <a:pt x="866" y="164"/>
                  <a:pt x="865" y="164"/>
                  <a:pt x="865" y="165"/>
                </a:cubicBezTo>
                <a:cubicBezTo>
                  <a:pt x="869" y="164"/>
                  <a:pt x="869" y="164"/>
                  <a:pt x="873" y="163"/>
                </a:cubicBezTo>
                <a:cubicBezTo>
                  <a:pt x="873" y="163"/>
                  <a:pt x="872" y="164"/>
                  <a:pt x="873" y="164"/>
                </a:cubicBezTo>
                <a:cubicBezTo>
                  <a:pt x="875" y="165"/>
                  <a:pt x="874" y="163"/>
                  <a:pt x="874" y="162"/>
                </a:cubicBezTo>
                <a:cubicBezTo>
                  <a:pt x="876" y="162"/>
                  <a:pt x="876" y="163"/>
                  <a:pt x="878" y="162"/>
                </a:cubicBezTo>
                <a:cubicBezTo>
                  <a:pt x="881" y="162"/>
                  <a:pt x="876" y="162"/>
                  <a:pt x="878" y="160"/>
                </a:cubicBezTo>
                <a:cubicBezTo>
                  <a:pt x="880" y="160"/>
                  <a:pt x="881" y="161"/>
                  <a:pt x="881" y="162"/>
                </a:cubicBezTo>
                <a:cubicBezTo>
                  <a:pt x="883" y="162"/>
                  <a:pt x="881" y="160"/>
                  <a:pt x="884" y="160"/>
                </a:cubicBezTo>
                <a:cubicBezTo>
                  <a:pt x="883" y="160"/>
                  <a:pt x="883" y="161"/>
                  <a:pt x="883" y="162"/>
                </a:cubicBezTo>
                <a:cubicBezTo>
                  <a:pt x="885" y="162"/>
                  <a:pt x="886" y="161"/>
                  <a:pt x="887" y="161"/>
                </a:cubicBezTo>
                <a:cubicBezTo>
                  <a:pt x="889" y="161"/>
                  <a:pt x="884" y="163"/>
                  <a:pt x="882" y="162"/>
                </a:cubicBezTo>
                <a:cubicBezTo>
                  <a:pt x="884" y="163"/>
                  <a:pt x="891" y="162"/>
                  <a:pt x="891" y="160"/>
                </a:cubicBezTo>
                <a:cubicBezTo>
                  <a:pt x="892" y="160"/>
                  <a:pt x="892" y="161"/>
                  <a:pt x="892" y="161"/>
                </a:cubicBezTo>
                <a:cubicBezTo>
                  <a:pt x="898" y="160"/>
                  <a:pt x="896" y="158"/>
                  <a:pt x="897" y="156"/>
                </a:cubicBezTo>
                <a:cubicBezTo>
                  <a:pt x="895" y="157"/>
                  <a:pt x="894" y="158"/>
                  <a:pt x="892" y="159"/>
                </a:cubicBezTo>
                <a:cubicBezTo>
                  <a:pt x="888" y="159"/>
                  <a:pt x="888" y="159"/>
                  <a:pt x="886" y="159"/>
                </a:cubicBezTo>
                <a:cubicBezTo>
                  <a:pt x="887" y="158"/>
                  <a:pt x="890" y="159"/>
                  <a:pt x="891" y="158"/>
                </a:cubicBezTo>
                <a:cubicBezTo>
                  <a:pt x="893" y="157"/>
                  <a:pt x="892" y="156"/>
                  <a:pt x="894" y="156"/>
                </a:cubicBezTo>
                <a:cubicBezTo>
                  <a:pt x="892" y="156"/>
                  <a:pt x="885" y="155"/>
                  <a:pt x="884" y="159"/>
                </a:cubicBezTo>
                <a:cubicBezTo>
                  <a:pt x="881" y="159"/>
                  <a:pt x="882" y="159"/>
                  <a:pt x="879" y="159"/>
                </a:cubicBezTo>
                <a:cubicBezTo>
                  <a:pt x="878" y="158"/>
                  <a:pt x="880" y="157"/>
                  <a:pt x="878" y="156"/>
                </a:cubicBezTo>
                <a:cubicBezTo>
                  <a:pt x="875" y="157"/>
                  <a:pt x="879" y="157"/>
                  <a:pt x="878" y="158"/>
                </a:cubicBezTo>
                <a:cubicBezTo>
                  <a:pt x="876" y="158"/>
                  <a:pt x="875" y="158"/>
                  <a:pt x="874" y="158"/>
                </a:cubicBezTo>
                <a:cubicBezTo>
                  <a:pt x="874" y="159"/>
                  <a:pt x="874" y="159"/>
                  <a:pt x="875" y="159"/>
                </a:cubicBezTo>
                <a:cubicBezTo>
                  <a:pt x="872" y="161"/>
                  <a:pt x="871" y="157"/>
                  <a:pt x="875" y="157"/>
                </a:cubicBezTo>
                <a:cubicBezTo>
                  <a:pt x="875" y="156"/>
                  <a:pt x="872" y="156"/>
                  <a:pt x="875" y="155"/>
                </a:cubicBezTo>
                <a:cubicBezTo>
                  <a:pt x="875" y="154"/>
                  <a:pt x="873" y="154"/>
                  <a:pt x="872" y="154"/>
                </a:cubicBezTo>
                <a:cubicBezTo>
                  <a:pt x="872" y="153"/>
                  <a:pt x="873" y="152"/>
                  <a:pt x="875" y="152"/>
                </a:cubicBezTo>
                <a:cubicBezTo>
                  <a:pt x="874" y="151"/>
                  <a:pt x="871" y="152"/>
                  <a:pt x="868" y="152"/>
                </a:cubicBezTo>
                <a:cubicBezTo>
                  <a:pt x="872" y="149"/>
                  <a:pt x="882" y="151"/>
                  <a:pt x="888" y="150"/>
                </a:cubicBezTo>
                <a:cubicBezTo>
                  <a:pt x="889" y="150"/>
                  <a:pt x="888" y="149"/>
                  <a:pt x="888" y="149"/>
                </a:cubicBezTo>
                <a:cubicBezTo>
                  <a:pt x="896" y="148"/>
                  <a:pt x="901" y="147"/>
                  <a:pt x="909" y="146"/>
                </a:cubicBezTo>
                <a:cubicBezTo>
                  <a:pt x="908" y="146"/>
                  <a:pt x="907" y="147"/>
                  <a:pt x="907" y="148"/>
                </a:cubicBezTo>
                <a:cubicBezTo>
                  <a:pt x="905" y="149"/>
                  <a:pt x="904" y="148"/>
                  <a:pt x="903" y="148"/>
                </a:cubicBezTo>
                <a:cubicBezTo>
                  <a:pt x="902" y="148"/>
                  <a:pt x="902" y="149"/>
                  <a:pt x="901" y="149"/>
                </a:cubicBezTo>
                <a:cubicBezTo>
                  <a:pt x="900" y="151"/>
                  <a:pt x="905" y="150"/>
                  <a:pt x="908" y="150"/>
                </a:cubicBezTo>
                <a:cubicBezTo>
                  <a:pt x="907" y="151"/>
                  <a:pt x="906" y="151"/>
                  <a:pt x="906" y="152"/>
                </a:cubicBezTo>
                <a:cubicBezTo>
                  <a:pt x="910" y="151"/>
                  <a:pt x="910" y="151"/>
                  <a:pt x="911" y="152"/>
                </a:cubicBezTo>
                <a:cubicBezTo>
                  <a:pt x="919" y="152"/>
                  <a:pt x="916" y="150"/>
                  <a:pt x="923" y="150"/>
                </a:cubicBezTo>
                <a:cubicBezTo>
                  <a:pt x="924" y="151"/>
                  <a:pt x="925" y="152"/>
                  <a:pt x="929" y="152"/>
                </a:cubicBezTo>
                <a:cubicBezTo>
                  <a:pt x="930" y="151"/>
                  <a:pt x="930" y="151"/>
                  <a:pt x="931" y="150"/>
                </a:cubicBezTo>
                <a:cubicBezTo>
                  <a:pt x="930" y="149"/>
                  <a:pt x="927" y="150"/>
                  <a:pt x="926" y="149"/>
                </a:cubicBezTo>
                <a:cubicBezTo>
                  <a:pt x="929" y="148"/>
                  <a:pt x="932" y="148"/>
                  <a:pt x="936" y="148"/>
                </a:cubicBezTo>
                <a:cubicBezTo>
                  <a:pt x="936" y="149"/>
                  <a:pt x="933" y="149"/>
                  <a:pt x="931" y="149"/>
                </a:cubicBezTo>
                <a:cubicBezTo>
                  <a:pt x="932" y="149"/>
                  <a:pt x="932" y="150"/>
                  <a:pt x="932" y="150"/>
                </a:cubicBezTo>
                <a:cubicBezTo>
                  <a:pt x="935" y="150"/>
                  <a:pt x="937" y="150"/>
                  <a:pt x="938" y="149"/>
                </a:cubicBezTo>
                <a:cubicBezTo>
                  <a:pt x="940" y="151"/>
                  <a:pt x="935" y="150"/>
                  <a:pt x="936" y="152"/>
                </a:cubicBezTo>
                <a:cubicBezTo>
                  <a:pt x="933" y="151"/>
                  <a:pt x="921" y="157"/>
                  <a:pt x="923" y="154"/>
                </a:cubicBezTo>
                <a:cubicBezTo>
                  <a:pt x="921" y="153"/>
                  <a:pt x="919" y="156"/>
                  <a:pt x="917" y="156"/>
                </a:cubicBezTo>
                <a:cubicBezTo>
                  <a:pt x="917" y="157"/>
                  <a:pt x="920" y="156"/>
                  <a:pt x="922" y="156"/>
                </a:cubicBezTo>
                <a:cubicBezTo>
                  <a:pt x="920" y="158"/>
                  <a:pt x="917" y="158"/>
                  <a:pt x="915" y="156"/>
                </a:cubicBezTo>
                <a:cubicBezTo>
                  <a:pt x="914" y="157"/>
                  <a:pt x="915" y="158"/>
                  <a:pt x="913" y="158"/>
                </a:cubicBezTo>
                <a:cubicBezTo>
                  <a:pt x="915" y="158"/>
                  <a:pt x="917" y="159"/>
                  <a:pt x="919" y="159"/>
                </a:cubicBezTo>
                <a:cubicBezTo>
                  <a:pt x="918" y="160"/>
                  <a:pt x="917" y="160"/>
                  <a:pt x="916" y="161"/>
                </a:cubicBezTo>
                <a:cubicBezTo>
                  <a:pt x="917" y="161"/>
                  <a:pt x="918" y="161"/>
                  <a:pt x="918" y="162"/>
                </a:cubicBezTo>
                <a:cubicBezTo>
                  <a:pt x="921" y="162"/>
                  <a:pt x="921" y="160"/>
                  <a:pt x="923" y="161"/>
                </a:cubicBezTo>
                <a:cubicBezTo>
                  <a:pt x="923" y="160"/>
                  <a:pt x="923" y="158"/>
                  <a:pt x="923" y="158"/>
                </a:cubicBezTo>
                <a:cubicBezTo>
                  <a:pt x="926" y="156"/>
                  <a:pt x="923" y="160"/>
                  <a:pt x="926" y="159"/>
                </a:cubicBezTo>
                <a:cubicBezTo>
                  <a:pt x="926" y="159"/>
                  <a:pt x="925" y="160"/>
                  <a:pt x="925" y="161"/>
                </a:cubicBezTo>
                <a:cubicBezTo>
                  <a:pt x="928" y="162"/>
                  <a:pt x="930" y="161"/>
                  <a:pt x="933" y="160"/>
                </a:cubicBezTo>
                <a:cubicBezTo>
                  <a:pt x="932" y="158"/>
                  <a:pt x="929" y="157"/>
                  <a:pt x="927" y="157"/>
                </a:cubicBezTo>
                <a:cubicBezTo>
                  <a:pt x="929" y="156"/>
                  <a:pt x="930" y="155"/>
                  <a:pt x="929" y="154"/>
                </a:cubicBezTo>
                <a:cubicBezTo>
                  <a:pt x="929" y="154"/>
                  <a:pt x="934" y="154"/>
                  <a:pt x="934" y="156"/>
                </a:cubicBezTo>
                <a:cubicBezTo>
                  <a:pt x="936" y="156"/>
                  <a:pt x="936" y="155"/>
                  <a:pt x="939" y="155"/>
                </a:cubicBezTo>
                <a:cubicBezTo>
                  <a:pt x="939" y="155"/>
                  <a:pt x="938" y="155"/>
                  <a:pt x="937" y="156"/>
                </a:cubicBezTo>
                <a:cubicBezTo>
                  <a:pt x="938" y="157"/>
                  <a:pt x="940" y="155"/>
                  <a:pt x="942" y="155"/>
                </a:cubicBezTo>
                <a:cubicBezTo>
                  <a:pt x="941" y="154"/>
                  <a:pt x="941" y="153"/>
                  <a:pt x="939" y="154"/>
                </a:cubicBezTo>
                <a:cubicBezTo>
                  <a:pt x="943" y="151"/>
                  <a:pt x="952" y="152"/>
                  <a:pt x="956" y="152"/>
                </a:cubicBezTo>
                <a:cubicBezTo>
                  <a:pt x="960" y="149"/>
                  <a:pt x="967" y="150"/>
                  <a:pt x="973" y="151"/>
                </a:cubicBezTo>
                <a:cubicBezTo>
                  <a:pt x="970" y="152"/>
                  <a:pt x="969" y="150"/>
                  <a:pt x="966" y="151"/>
                </a:cubicBezTo>
                <a:cubicBezTo>
                  <a:pt x="966" y="152"/>
                  <a:pt x="968" y="152"/>
                  <a:pt x="968" y="153"/>
                </a:cubicBezTo>
                <a:cubicBezTo>
                  <a:pt x="964" y="153"/>
                  <a:pt x="964" y="155"/>
                  <a:pt x="962" y="154"/>
                </a:cubicBezTo>
                <a:cubicBezTo>
                  <a:pt x="961" y="155"/>
                  <a:pt x="964" y="156"/>
                  <a:pt x="964" y="155"/>
                </a:cubicBezTo>
                <a:cubicBezTo>
                  <a:pt x="965" y="155"/>
                  <a:pt x="964" y="156"/>
                  <a:pt x="964" y="156"/>
                </a:cubicBezTo>
                <a:cubicBezTo>
                  <a:pt x="964" y="157"/>
                  <a:pt x="964" y="157"/>
                  <a:pt x="964" y="157"/>
                </a:cubicBezTo>
                <a:cubicBezTo>
                  <a:pt x="962" y="156"/>
                  <a:pt x="961" y="154"/>
                  <a:pt x="957" y="154"/>
                </a:cubicBezTo>
                <a:cubicBezTo>
                  <a:pt x="958" y="153"/>
                  <a:pt x="964" y="153"/>
                  <a:pt x="964" y="151"/>
                </a:cubicBezTo>
                <a:cubicBezTo>
                  <a:pt x="959" y="150"/>
                  <a:pt x="953" y="156"/>
                  <a:pt x="949" y="153"/>
                </a:cubicBezTo>
                <a:cubicBezTo>
                  <a:pt x="944" y="154"/>
                  <a:pt x="944" y="156"/>
                  <a:pt x="938" y="157"/>
                </a:cubicBezTo>
                <a:cubicBezTo>
                  <a:pt x="939" y="157"/>
                  <a:pt x="941" y="158"/>
                  <a:pt x="941" y="158"/>
                </a:cubicBezTo>
                <a:cubicBezTo>
                  <a:pt x="942" y="157"/>
                  <a:pt x="945" y="157"/>
                  <a:pt x="944" y="155"/>
                </a:cubicBezTo>
                <a:cubicBezTo>
                  <a:pt x="946" y="156"/>
                  <a:pt x="948" y="155"/>
                  <a:pt x="952" y="154"/>
                </a:cubicBezTo>
                <a:cubicBezTo>
                  <a:pt x="952" y="156"/>
                  <a:pt x="949" y="157"/>
                  <a:pt x="946" y="157"/>
                </a:cubicBezTo>
                <a:cubicBezTo>
                  <a:pt x="949" y="158"/>
                  <a:pt x="953" y="157"/>
                  <a:pt x="953" y="160"/>
                </a:cubicBezTo>
                <a:cubicBezTo>
                  <a:pt x="956" y="160"/>
                  <a:pt x="957" y="159"/>
                  <a:pt x="959" y="158"/>
                </a:cubicBezTo>
                <a:cubicBezTo>
                  <a:pt x="960" y="157"/>
                  <a:pt x="955" y="157"/>
                  <a:pt x="958" y="157"/>
                </a:cubicBezTo>
                <a:cubicBezTo>
                  <a:pt x="961" y="158"/>
                  <a:pt x="961" y="158"/>
                  <a:pt x="966" y="157"/>
                </a:cubicBezTo>
                <a:cubicBezTo>
                  <a:pt x="967" y="158"/>
                  <a:pt x="965" y="158"/>
                  <a:pt x="964" y="158"/>
                </a:cubicBezTo>
                <a:cubicBezTo>
                  <a:pt x="965" y="160"/>
                  <a:pt x="968" y="159"/>
                  <a:pt x="971" y="159"/>
                </a:cubicBezTo>
                <a:cubicBezTo>
                  <a:pt x="972" y="159"/>
                  <a:pt x="969" y="157"/>
                  <a:pt x="971" y="156"/>
                </a:cubicBezTo>
                <a:cubicBezTo>
                  <a:pt x="973" y="156"/>
                  <a:pt x="974" y="156"/>
                  <a:pt x="975" y="156"/>
                </a:cubicBezTo>
                <a:cubicBezTo>
                  <a:pt x="974" y="157"/>
                  <a:pt x="973" y="157"/>
                  <a:pt x="972" y="158"/>
                </a:cubicBezTo>
                <a:cubicBezTo>
                  <a:pt x="973" y="159"/>
                  <a:pt x="976" y="158"/>
                  <a:pt x="979" y="158"/>
                </a:cubicBezTo>
                <a:cubicBezTo>
                  <a:pt x="973" y="162"/>
                  <a:pt x="964" y="159"/>
                  <a:pt x="958" y="162"/>
                </a:cubicBezTo>
                <a:cubicBezTo>
                  <a:pt x="956" y="162"/>
                  <a:pt x="956" y="162"/>
                  <a:pt x="956" y="161"/>
                </a:cubicBezTo>
                <a:cubicBezTo>
                  <a:pt x="953" y="162"/>
                  <a:pt x="953" y="162"/>
                  <a:pt x="951" y="162"/>
                </a:cubicBezTo>
                <a:cubicBezTo>
                  <a:pt x="951" y="163"/>
                  <a:pt x="954" y="162"/>
                  <a:pt x="953" y="163"/>
                </a:cubicBezTo>
                <a:cubicBezTo>
                  <a:pt x="950" y="164"/>
                  <a:pt x="948" y="164"/>
                  <a:pt x="946" y="163"/>
                </a:cubicBezTo>
                <a:cubicBezTo>
                  <a:pt x="950" y="166"/>
                  <a:pt x="963" y="162"/>
                  <a:pt x="969" y="161"/>
                </a:cubicBezTo>
                <a:cubicBezTo>
                  <a:pt x="974" y="161"/>
                  <a:pt x="969" y="163"/>
                  <a:pt x="974" y="163"/>
                </a:cubicBezTo>
                <a:cubicBezTo>
                  <a:pt x="974" y="164"/>
                  <a:pt x="974" y="165"/>
                  <a:pt x="973" y="165"/>
                </a:cubicBezTo>
                <a:cubicBezTo>
                  <a:pt x="975" y="165"/>
                  <a:pt x="978" y="164"/>
                  <a:pt x="978" y="165"/>
                </a:cubicBezTo>
                <a:cubicBezTo>
                  <a:pt x="979" y="165"/>
                  <a:pt x="979" y="164"/>
                  <a:pt x="979" y="164"/>
                </a:cubicBezTo>
                <a:cubicBezTo>
                  <a:pt x="981" y="164"/>
                  <a:pt x="982" y="164"/>
                  <a:pt x="984" y="163"/>
                </a:cubicBezTo>
                <a:cubicBezTo>
                  <a:pt x="984" y="165"/>
                  <a:pt x="984" y="165"/>
                  <a:pt x="984" y="165"/>
                </a:cubicBezTo>
                <a:cubicBezTo>
                  <a:pt x="987" y="165"/>
                  <a:pt x="987" y="163"/>
                  <a:pt x="988" y="163"/>
                </a:cubicBezTo>
                <a:cubicBezTo>
                  <a:pt x="991" y="162"/>
                  <a:pt x="993" y="163"/>
                  <a:pt x="992" y="165"/>
                </a:cubicBezTo>
                <a:cubicBezTo>
                  <a:pt x="992" y="164"/>
                  <a:pt x="993" y="164"/>
                  <a:pt x="994" y="164"/>
                </a:cubicBezTo>
                <a:cubicBezTo>
                  <a:pt x="992" y="166"/>
                  <a:pt x="997" y="165"/>
                  <a:pt x="995" y="167"/>
                </a:cubicBezTo>
                <a:cubicBezTo>
                  <a:pt x="998" y="166"/>
                  <a:pt x="999" y="166"/>
                  <a:pt x="1003" y="165"/>
                </a:cubicBezTo>
                <a:cubicBezTo>
                  <a:pt x="1001" y="164"/>
                  <a:pt x="1000" y="165"/>
                  <a:pt x="1000" y="163"/>
                </a:cubicBezTo>
                <a:cubicBezTo>
                  <a:pt x="1005" y="161"/>
                  <a:pt x="1005" y="163"/>
                  <a:pt x="1011" y="163"/>
                </a:cubicBezTo>
                <a:cubicBezTo>
                  <a:pt x="1011" y="163"/>
                  <a:pt x="1010" y="164"/>
                  <a:pt x="1010" y="165"/>
                </a:cubicBezTo>
                <a:cubicBezTo>
                  <a:pt x="1008" y="165"/>
                  <a:pt x="1007" y="164"/>
                  <a:pt x="1005" y="165"/>
                </a:cubicBezTo>
                <a:cubicBezTo>
                  <a:pt x="1004" y="165"/>
                  <a:pt x="1006" y="165"/>
                  <a:pt x="1006" y="166"/>
                </a:cubicBezTo>
                <a:cubicBezTo>
                  <a:pt x="1002" y="167"/>
                  <a:pt x="998" y="168"/>
                  <a:pt x="994" y="168"/>
                </a:cubicBezTo>
                <a:cubicBezTo>
                  <a:pt x="995" y="169"/>
                  <a:pt x="999" y="168"/>
                  <a:pt x="1002" y="169"/>
                </a:cubicBezTo>
                <a:cubicBezTo>
                  <a:pt x="998" y="171"/>
                  <a:pt x="997" y="170"/>
                  <a:pt x="991" y="170"/>
                </a:cubicBezTo>
                <a:cubicBezTo>
                  <a:pt x="989" y="171"/>
                  <a:pt x="993" y="172"/>
                  <a:pt x="989" y="172"/>
                </a:cubicBezTo>
                <a:cubicBezTo>
                  <a:pt x="989" y="172"/>
                  <a:pt x="987" y="171"/>
                  <a:pt x="990" y="171"/>
                </a:cubicBezTo>
                <a:cubicBezTo>
                  <a:pt x="989" y="170"/>
                  <a:pt x="984" y="171"/>
                  <a:pt x="984" y="172"/>
                </a:cubicBezTo>
                <a:cubicBezTo>
                  <a:pt x="986" y="172"/>
                  <a:pt x="988" y="174"/>
                  <a:pt x="986" y="175"/>
                </a:cubicBezTo>
                <a:cubicBezTo>
                  <a:pt x="989" y="174"/>
                  <a:pt x="991" y="176"/>
                  <a:pt x="994" y="176"/>
                </a:cubicBezTo>
                <a:cubicBezTo>
                  <a:pt x="993" y="175"/>
                  <a:pt x="992" y="174"/>
                  <a:pt x="989" y="175"/>
                </a:cubicBezTo>
                <a:cubicBezTo>
                  <a:pt x="989" y="174"/>
                  <a:pt x="989" y="173"/>
                  <a:pt x="988" y="173"/>
                </a:cubicBezTo>
                <a:cubicBezTo>
                  <a:pt x="988" y="172"/>
                  <a:pt x="995" y="173"/>
                  <a:pt x="998" y="173"/>
                </a:cubicBezTo>
                <a:cubicBezTo>
                  <a:pt x="997" y="174"/>
                  <a:pt x="996" y="173"/>
                  <a:pt x="995" y="173"/>
                </a:cubicBezTo>
                <a:cubicBezTo>
                  <a:pt x="997" y="176"/>
                  <a:pt x="1001" y="174"/>
                  <a:pt x="1006" y="175"/>
                </a:cubicBezTo>
                <a:cubicBezTo>
                  <a:pt x="1006" y="176"/>
                  <a:pt x="1007" y="177"/>
                  <a:pt x="1008" y="177"/>
                </a:cubicBezTo>
                <a:cubicBezTo>
                  <a:pt x="1007" y="178"/>
                  <a:pt x="1006" y="177"/>
                  <a:pt x="1004" y="177"/>
                </a:cubicBezTo>
                <a:cubicBezTo>
                  <a:pt x="1006" y="175"/>
                  <a:pt x="1001" y="175"/>
                  <a:pt x="1000" y="176"/>
                </a:cubicBezTo>
                <a:cubicBezTo>
                  <a:pt x="1004" y="177"/>
                  <a:pt x="1002" y="181"/>
                  <a:pt x="1010" y="180"/>
                </a:cubicBezTo>
                <a:cubicBezTo>
                  <a:pt x="1008" y="178"/>
                  <a:pt x="1012" y="175"/>
                  <a:pt x="1009" y="173"/>
                </a:cubicBezTo>
                <a:cubicBezTo>
                  <a:pt x="1010" y="172"/>
                  <a:pt x="1014" y="173"/>
                  <a:pt x="1016" y="173"/>
                </a:cubicBezTo>
                <a:cubicBezTo>
                  <a:pt x="1013" y="174"/>
                  <a:pt x="1017" y="177"/>
                  <a:pt x="1011" y="178"/>
                </a:cubicBezTo>
                <a:cubicBezTo>
                  <a:pt x="1012" y="179"/>
                  <a:pt x="1016" y="180"/>
                  <a:pt x="1019" y="179"/>
                </a:cubicBezTo>
                <a:cubicBezTo>
                  <a:pt x="1018" y="178"/>
                  <a:pt x="1017" y="177"/>
                  <a:pt x="1015" y="178"/>
                </a:cubicBezTo>
                <a:cubicBezTo>
                  <a:pt x="1015" y="176"/>
                  <a:pt x="1019" y="176"/>
                  <a:pt x="1019" y="175"/>
                </a:cubicBezTo>
                <a:cubicBezTo>
                  <a:pt x="1020" y="176"/>
                  <a:pt x="1018" y="177"/>
                  <a:pt x="1020" y="179"/>
                </a:cubicBezTo>
                <a:cubicBezTo>
                  <a:pt x="1022" y="178"/>
                  <a:pt x="1026" y="178"/>
                  <a:pt x="1027" y="177"/>
                </a:cubicBezTo>
                <a:cubicBezTo>
                  <a:pt x="1026" y="176"/>
                  <a:pt x="1023" y="177"/>
                  <a:pt x="1024" y="175"/>
                </a:cubicBezTo>
                <a:cubicBezTo>
                  <a:pt x="1026" y="175"/>
                  <a:pt x="1027" y="176"/>
                  <a:pt x="1030" y="176"/>
                </a:cubicBezTo>
                <a:cubicBezTo>
                  <a:pt x="1033" y="175"/>
                  <a:pt x="1029" y="175"/>
                  <a:pt x="1030" y="174"/>
                </a:cubicBezTo>
                <a:cubicBezTo>
                  <a:pt x="1032" y="174"/>
                  <a:pt x="1033" y="174"/>
                  <a:pt x="1032" y="175"/>
                </a:cubicBezTo>
                <a:cubicBezTo>
                  <a:pt x="1033" y="175"/>
                  <a:pt x="1034" y="174"/>
                  <a:pt x="1036" y="174"/>
                </a:cubicBezTo>
                <a:cubicBezTo>
                  <a:pt x="1037" y="175"/>
                  <a:pt x="1034" y="175"/>
                  <a:pt x="1034" y="176"/>
                </a:cubicBezTo>
                <a:cubicBezTo>
                  <a:pt x="1036" y="176"/>
                  <a:pt x="1041" y="175"/>
                  <a:pt x="1042" y="177"/>
                </a:cubicBezTo>
                <a:cubicBezTo>
                  <a:pt x="1044" y="175"/>
                  <a:pt x="1041" y="175"/>
                  <a:pt x="1040" y="174"/>
                </a:cubicBezTo>
                <a:cubicBezTo>
                  <a:pt x="1038" y="173"/>
                  <a:pt x="1038" y="175"/>
                  <a:pt x="1036" y="174"/>
                </a:cubicBezTo>
                <a:cubicBezTo>
                  <a:pt x="1038" y="173"/>
                  <a:pt x="1038" y="172"/>
                  <a:pt x="1041" y="172"/>
                </a:cubicBezTo>
                <a:cubicBezTo>
                  <a:pt x="1043" y="171"/>
                  <a:pt x="1043" y="172"/>
                  <a:pt x="1044" y="173"/>
                </a:cubicBezTo>
                <a:cubicBezTo>
                  <a:pt x="1045" y="171"/>
                  <a:pt x="1045" y="172"/>
                  <a:pt x="1047" y="172"/>
                </a:cubicBezTo>
                <a:cubicBezTo>
                  <a:pt x="1047" y="171"/>
                  <a:pt x="1043" y="172"/>
                  <a:pt x="1043" y="169"/>
                </a:cubicBezTo>
                <a:cubicBezTo>
                  <a:pt x="1047" y="170"/>
                  <a:pt x="1047" y="170"/>
                  <a:pt x="1050" y="170"/>
                </a:cubicBezTo>
                <a:cubicBezTo>
                  <a:pt x="1050" y="170"/>
                  <a:pt x="1049" y="171"/>
                  <a:pt x="1048" y="171"/>
                </a:cubicBezTo>
                <a:cubicBezTo>
                  <a:pt x="1050" y="171"/>
                  <a:pt x="1056" y="169"/>
                  <a:pt x="1057" y="167"/>
                </a:cubicBezTo>
                <a:cubicBezTo>
                  <a:pt x="1063" y="167"/>
                  <a:pt x="1067" y="169"/>
                  <a:pt x="1073" y="167"/>
                </a:cubicBezTo>
                <a:cubicBezTo>
                  <a:pt x="1074" y="168"/>
                  <a:pt x="1073" y="168"/>
                  <a:pt x="1074" y="170"/>
                </a:cubicBezTo>
                <a:cubicBezTo>
                  <a:pt x="1071" y="171"/>
                  <a:pt x="1070" y="171"/>
                  <a:pt x="1067" y="171"/>
                </a:cubicBezTo>
                <a:cubicBezTo>
                  <a:pt x="1070" y="169"/>
                  <a:pt x="1068" y="170"/>
                  <a:pt x="1066" y="170"/>
                </a:cubicBezTo>
                <a:cubicBezTo>
                  <a:pt x="1067" y="170"/>
                  <a:pt x="1066" y="168"/>
                  <a:pt x="1064" y="168"/>
                </a:cubicBezTo>
                <a:cubicBezTo>
                  <a:pt x="1065" y="169"/>
                  <a:pt x="1063" y="170"/>
                  <a:pt x="1062" y="172"/>
                </a:cubicBezTo>
                <a:cubicBezTo>
                  <a:pt x="1058" y="172"/>
                  <a:pt x="1050" y="174"/>
                  <a:pt x="1051" y="172"/>
                </a:cubicBezTo>
                <a:cubicBezTo>
                  <a:pt x="1048" y="173"/>
                  <a:pt x="1046" y="174"/>
                  <a:pt x="1044" y="175"/>
                </a:cubicBezTo>
                <a:cubicBezTo>
                  <a:pt x="1044" y="176"/>
                  <a:pt x="1046" y="175"/>
                  <a:pt x="1046" y="176"/>
                </a:cubicBezTo>
                <a:cubicBezTo>
                  <a:pt x="1049" y="175"/>
                  <a:pt x="1053" y="174"/>
                  <a:pt x="1054" y="176"/>
                </a:cubicBezTo>
                <a:cubicBezTo>
                  <a:pt x="1052" y="176"/>
                  <a:pt x="1049" y="176"/>
                  <a:pt x="1048" y="178"/>
                </a:cubicBezTo>
                <a:cubicBezTo>
                  <a:pt x="1051" y="178"/>
                  <a:pt x="1056" y="178"/>
                  <a:pt x="1059" y="179"/>
                </a:cubicBezTo>
                <a:cubicBezTo>
                  <a:pt x="1059" y="179"/>
                  <a:pt x="1060" y="177"/>
                  <a:pt x="1059" y="177"/>
                </a:cubicBezTo>
                <a:cubicBezTo>
                  <a:pt x="1060" y="176"/>
                  <a:pt x="1064" y="177"/>
                  <a:pt x="1064" y="178"/>
                </a:cubicBezTo>
                <a:cubicBezTo>
                  <a:pt x="1071" y="177"/>
                  <a:pt x="1070" y="174"/>
                  <a:pt x="1072" y="172"/>
                </a:cubicBezTo>
                <a:cubicBezTo>
                  <a:pt x="1074" y="173"/>
                  <a:pt x="1071" y="176"/>
                  <a:pt x="1075" y="176"/>
                </a:cubicBezTo>
                <a:cubicBezTo>
                  <a:pt x="1074" y="178"/>
                  <a:pt x="1072" y="176"/>
                  <a:pt x="1070" y="177"/>
                </a:cubicBezTo>
                <a:cubicBezTo>
                  <a:pt x="1072" y="179"/>
                  <a:pt x="1075" y="178"/>
                  <a:pt x="1079" y="178"/>
                </a:cubicBezTo>
                <a:cubicBezTo>
                  <a:pt x="1079" y="176"/>
                  <a:pt x="1085" y="175"/>
                  <a:pt x="1084" y="173"/>
                </a:cubicBezTo>
                <a:cubicBezTo>
                  <a:pt x="1088" y="174"/>
                  <a:pt x="1090" y="171"/>
                  <a:pt x="1093" y="171"/>
                </a:cubicBezTo>
                <a:cubicBezTo>
                  <a:pt x="1093" y="172"/>
                  <a:pt x="1091" y="174"/>
                  <a:pt x="1095" y="173"/>
                </a:cubicBezTo>
                <a:cubicBezTo>
                  <a:pt x="1095" y="174"/>
                  <a:pt x="1091" y="174"/>
                  <a:pt x="1092" y="176"/>
                </a:cubicBezTo>
                <a:cubicBezTo>
                  <a:pt x="1094" y="173"/>
                  <a:pt x="1100" y="174"/>
                  <a:pt x="1101" y="173"/>
                </a:cubicBezTo>
                <a:cubicBezTo>
                  <a:pt x="1100" y="170"/>
                  <a:pt x="1096" y="170"/>
                  <a:pt x="1092" y="170"/>
                </a:cubicBezTo>
                <a:cubicBezTo>
                  <a:pt x="1093" y="168"/>
                  <a:pt x="1092" y="168"/>
                  <a:pt x="1095" y="167"/>
                </a:cubicBezTo>
                <a:cubicBezTo>
                  <a:pt x="1094" y="165"/>
                  <a:pt x="1096" y="164"/>
                  <a:pt x="1092" y="164"/>
                </a:cubicBezTo>
                <a:cubicBezTo>
                  <a:pt x="1094" y="162"/>
                  <a:pt x="1096" y="163"/>
                  <a:pt x="1100" y="163"/>
                </a:cubicBezTo>
                <a:cubicBezTo>
                  <a:pt x="1096" y="161"/>
                  <a:pt x="1102" y="161"/>
                  <a:pt x="1104" y="162"/>
                </a:cubicBezTo>
                <a:cubicBezTo>
                  <a:pt x="1103" y="163"/>
                  <a:pt x="1099" y="163"/>
                  <a:pt x="1097" y="163"/>
                </a:cubicBezTo>
                <a:cubicBezTo>
                  <a:pt x="1097" y="165"/>
                  <a:pt x="1097" y="165"/>
                  <a:pt x="1097" y="165"/>
                </a:cubicBezTo>
                <a:cubicBezTo>
                  <a:pt x="1098" y="166"/>
                  <a:pt x="1101" y="165"/>
                  <a:pt x="1103" y="165"/>
                </a:cubicBezTo>
                <a:cubicBezTo>
                  <a:pt x="1102" y="165"/>
                  <a:pt x="1103" y="166"/>
                  <a:pt x="1104" y="166"/>
                </a:cubicBezTo>
                <a:cubicBezTo>
                  <a:pt x="1104" y="167"/>
                  <a:pt x="1102" y="167"/>
                  <a:pt x="1100" y="167"/>
                </a:cubicBezTo>
                <a:cubicBezTo>
                  <a:pt x="1101" y="168"/>
                  <a:pt x="1100" y="168"/>
                  <a:pt x="1100" y="168"/>
                </a:cubicBezTo>
                <a:cubicBezTo>
                  <a:pt x="1102" y="169"/>
                  <a:pt x="1104" y="170"/>
                  <a:pt x="1105" y="171"/>
                </a:cubicBezTo>
                <a:cubicBezTo>
                  <a:pt x="1105" y="172"/>
                  <a:pt x="1103" y="170"/>
                  <a:pt x="1102" y="172"/>
                </a:cubicBezTo>
                <a:cubicBezTo>
                  <a:pt x="1104" y="172"/>
                  <a:pt x="1106" y="173"/>
                  <a:pt x="1110" y="172"/>
                </a:cubicBezTo>
                <a:cubicBezTo>
                  <a:pt x="1113" y="171"/>
                  <a:pt x="1110" y="170"/>
                  <a:pt x="1114" y="169"/>
                </a:cubicBezTo>
                <a:cubicBezTo>
                  <a:pt x="1116" y="170"/>
                  <a:pt x="1114" y="171"/>
                  <a:pt x="1114" y="172"/>
                </a:cubicBezTo>
                <a:cubicBezTo>
                  <a:pt x="1116" y="171"/>
                  <a:pt x="1120" y="170"/>
                  <a:pt x="1122" y="171"/>
                </a:cubicBezTo>
                <a:cubicBezTo>
                  <a:pt x="1117" y="172"/>
                  <a:pt x="1126" y="172"/>
                  <a:pt x="1128" y="173"/>
                </a:cubicBezTo>
                <a:cubicBezTo>
                  <a:pt x="1127" y="174"/>
                  <a:pt x="1127" y="174"/>
                  <a:pt x="1128" y="174"/>
                </a:cubicBezTo>
                <a:cubicBezTo>
                  <a:pt x="1126" y="175"/>
                  <a:pt x="1121" y="174"/>
                  <a:pt x="1120" y="173"/>
                </a:cubicBezTo>
                <a:cubicBezTo>
                  <a:pt x="1119" y="173"/>
                  <a:pt x="1119" y="174"/>
                  <a:pt x="1119" y="174"/>
                </a:cubicBezTo>
                <a:cubicBezTo>
                  <a:pt x="1119" y="174"/>
                  <a:pt x="1120" y="175"/>
                  <a:pt x="1122" y="174"/>
                </a:cubicBezTo>
                <a:cubicBezTo>
                  <a:pt x="1118" y="176"/>
                  <a:pt x="1114" y="176"/>
                  <a:pt x="1112" y="179"/>
                </a:cubicBezTo>
                <a:cubicBezTo>
                  <a:pt x="1105" y="179"/>
                  <a:pt x="1100" y="180"/>
                  <a:pt x="1093" y="182"/>
                </a:cubicBezTo>
                <a:cubicBezTo>
                  <a:pt x="1093" y="181"/>
                  <a:pt x="1091" y="179"/>
                  <a:pt x="1090" y="181"/>
                </a:cubicBezTo>
                <a:cubicBezTo>
                  <a:pt x="1088" y="181"/>
                  <a:pt x="1091" y="180"/>
                  <a:pt x="1091" y="179"/>
                </a:cubicBezTo>
                <a:cubicBezTo>
                  <a:pt x="1087" y="180"/>
                  <a:pt x="1086" y="180"/>
                  <a:pt x="1081" y="179"/>
                </a:cubicBezTo>
                <a:cubicBezTo>
                  <a:pt x="1082" y="180"/>
                  <a:pt x="1083" y="181"/>
                  <a:pt x="1084" y="182"/>
                </a:cubicBezTo>
                <a:cubicBezTo>
                  <a:pt x="1084" y="183"/>
                  <a:pt x="1079" y="184"/>
                  <a:pt x="1079" y="182"/>
                </a:cubicBezTo>
                <a:cubicBezTo>
                  <a:pt x="1078" y="181"/>
                  <a:pt x="1080" y="181"/>
                  <a:pt x="1080" y="181"/>
                </a:cubicBezTo>
                <a:cubicBezTo>
                  <a:pt x="1078" y="180"/>
                  <a:pt x="1072" y="181"/>
                  <a:pt x="1069" y="180"/>
                </a:cubicBezTo>
                <a:cubicBezTo>
                  <a:pt x="1070" y="182"/>
                  <a:pt x="1075" y="181"/>
                  <a:pt x="1078" y="181"/>
                </a:cubicBezTo>
                <a:cubicBezTo>
                  <a:pt x="1077" y="182"/>
                  <a:pt x="1076" y="184"/>
                  <a:pt x="1076" y="186"/>
                </a:cubicBezTo>
                <a:cubicBezTo>
                  <a:pt x="1079" y="186"/>
                  <a:pt x="1078" y="185"/>
                  <a:pt x="1080" y="185"/>
                </a:cubicBezTo>
                <a:cubicBezTo>
                  <a:pt x="1079" y="185"/>
                  <a:pt x="1078" y="184"/>
                  <a:pt x="1077" y="184"/>
                </a:cubicBezTo>
                <a:cubicBezTo>
                  <a:pt x="1082" y="183"/>
                  <a:pt x="1084" y="183"/>
                  <a:pt x="1089" y="183"/>
                </a:cubicBezTo>
                <a:cubicBezTo>
                  <a:pt x="1089" y="184"/>
                  <a:pt x="1089" y="185"/>
                  <a:pt x="1090" y="186"/>
                </a:cubicBezTo>
                <a:cubicBezTo>
                  <a:pt x="1096" y="186"/>
                  <a:pt x="1096" y="186"/>
                  <a:pt x="1096" y="186"/>
                </a:cubicBezTo>
                <a:cubicBezTo>
                  <a:pt x="1095" y="186"/>
                  <a:pt x="1093" y="184"/>
                  <a:pt x="1092" y="185"/>
                </a:cubicBezTo>
                <a:cubicBezTo>
                  <a:pt x="1091" y="184"/>
                  <a:pt x="1097" y="185"/>
                  <a:pt x="1096" y="182"/>
                </a:cubicBezTo>
                <a:cubicBezTo>
                  <a:pt x="1098" y="181"/>
                  <a:pt x="1102" y="182"/>
                  <a:pt x="1102" y="181"/>
                </a:cubicBezTo>
                <a:cubicBezTo>
                  <a:pt x="1104" y="183"/>
                  <a:pt x="1108" y="183"/>
                  <a:pt x="1111" y="182"/>
                </a:cubicBezTo>
                <a:cubicBezTo>
                  <a:pt x="1112" y="182"/>
                  <a:pt x="1111" y="181"/>
                  <a:pt x="1112" y="181"/>
                </a:cubicBezTo>
                <a:cubicBezTo>
                  <a:pt x="1112" y="181"/>
                  <a:pt x="1110" y="181"/>
                  <a:pt x="1109" y="181"/>
                </a:cubicBezTo>
                <a:cubicBezTo>
                  <a:pt x="1112" y="180"/>
                  <a:pt x="1114" y="179"/>
                  <a:pt x="1118" y="178"/>
                </a:cubicBezTo>
                <a:cubicBezTo>
                  <a:pt x="1118" y="179"/>
                  <a:pt x="1113" y="179"/>
                  <a:pt x="1114" y="181"/>
                </a:cubicBezTo>
                <a:cubicBezTo>
                  <a:pt x="1115" y="181"/>
                  <a:pt x="1115" y="180"/>
                  <a:pt x="1115" y="180"/>
                </a:cubicBezTo>
                <a:cubicBezTo>
                  <a:pt x="1118" y="181"/>
                  <a:pt x="1120" y="180"/>
                  <a:pt x="1122" y="180"/>
                </a:cubicBezTo>
                <a:cubicBezTo>
                  <a:pt x="1123" y="182"/>
                  <a:pt x="1119" y="182"/>
                  <a:pt x="1122" y="184"/>
                </a:cubicBezTo>
                <a:cubicBezTo>
                  <a:pt x="1121" y="184"/>
                  <a:pt x="1120" y="183"/>
                  <a:pt x="1119" y="183"/>
                </a:cubicBezTo>
                <a:cubicBezTo>
                  <a:pt x="1118" y="182"/>
                  <a:pt x="1120" y="182"/>
                  <a:pt x="1120" y="181"/>
                </a:cubicBezTo>
                <a:cubicBezTo>
                  <a:pt x="1119" y="182"/>
                  <a:pt x="1119" y="181"/>
                  <a:pt x="1119" y="181"/>
                </a:cubicBezTo>
                <a:cubicBezTo>
                  <a:pt x="1118" y="181"/>
                  <a:pt x="1117" y="182"/>
                  <a:pt x="1118" y="183"/>
                </a:cubicBezTo>
                <a:cubicBezTo>
                  <a:pt x="1114" y="182"/>
                  <a:pt x="1109" y="185"/>
                  <a:pt x="1111" y="186"/>
                </a:cubicBezTo>
                <a:cubicBezTo>
                  <a:pt x="1113" y="186"/>
                  <a:pt x="1115" y="184"/>
                  <a:pt x="1116" y="186"/>
                </a:cubicBezTo>
                <a:cubicBezTo>
                  <a:pt x="1117" y="185"/>
                  <a:pt x="1117" y="185"/>
                  <a:pt x="1117" y="184"/>
                </a:cubicBezTo>
                <a:cubicBezTo>
                  <a:pt x="1119" y="185"/>
                  <a:pt x="1125" y="184"/>
                  <a:pt x="1129" y="184"/>
                </a:cubicBezTo>
                <a:cubicBezTo>
                  <a:pt x="1128" y="183"/>
                  <a:pt x="1125" y="183"/>
                  <a:pt x="1124" y="183"/>
                </a:cubicBezTo>
                <a:cubicBezTo>
                  <a:pt x="1125" y="182"/>
                  <a:pt x="1126" y="182"/>
                  <a:pt x="1123" y="182"/>
                </a:cubicBezTo>
                <a:cubicBezTo>
                  <a:pt x="1123" y="181"/>
                  <a:pt x="1124" y="181"/>
                  <a:pt x="1126" y="181"/>
                </a:cubicBezTo>
                <a:cubicBezTo>
                  <a:pt x="1126" y="180"/>
                  <a:pt x="1124" y="178"/>
                  <a:pt x="1127" y="177"/>
                </a:cubicBezTo>
                <a:cubicBezTo>
                  <a:pt x="1128" y="178"/>
                  <a:pt x="1126" y="178"/>
                  <a:pt x="1128" y="179"/>
                </a:cubicBezTo>
                <a:cubicBezTo>
                  <a:pt x="1133" y="174"/>
                  <a:pt x="1138" y="178"/>
                  <a:pt x="1148" y="178"/>
                </a:cubicBezTo>
                <a:cubicBezTo>
                  <a:pt x="1148" y="176"/>
                  <a:pt x="1146" y="177"/>
                  <a:pt x="1144" y="177"/>
                </a:cubicBezTo>
                <a:cubicBezTo>
                  <a:pt x="1145" y="176"/>
                  <a:pt x="1147" y="175"/>
                  <a:pt x="1143" y="176"/>
                </a:cubicBezTo>
                <a:cubicBezTo>
                  <a:pt x="1145" y="174"/>
                  <a:pt x="1150" y="175"/>
                  <a:pt x="1151" y="175"/>
                </a:cubicBezTo>
                <a:cubicBezTo>
                  <a:pt x="1153" y="175"/>
                  <a:pt x="1148" y="175"/>
                  <a:pt x="1149" y="177"/>
                </a:cubicBezTo>
                <a:cubicBezTo>
                  <a:pt x="1150" y="177"/>
                  <a:pt x="1154" y="177"/>
                  <a:pt x="1149" y="178"/>
                </a:cubicBezTo>
                <a:cubicBezTo>
                  <a:pt x="1150" y="179"/>
                  <a:pt x="1151" y="179"/>
                  <a:pt x="1152" y="181"/>
                </a:cubicBezTo>
                <a:cubicBezTo>
                  <a:pt x="1153" y="180"/>
                  <a:pt x="1153" y="179"/>
                  <a:pt x="1155" y="179"/>
                </a:cubicBezTo>
                <a:cubicBezTo>
                  <a:pt x="1155" y="182"/>
                  <a:pt x="1155" y="182"/>
                  <a:pt x="1155" y="182"/>
                </a:cubicBezTo>
                <a:cubicBezTo>
                  <a:pt x="1152" y="183"/>
                  <a:pt x="1152" y="183"/>
                  <a:pt x="1152" y="183"/>
                </a:cubicBezTo>
                <a:cubicBezTo>
                  <a:pt x="1152" y="183"/>
                  <a:pt x="1154" y="183"/>
                  <a:pt x="1155" y="183"/>
                </a:cubicBezTo>
                <a:cubicBezTo>
                  <a:pt x="1149" y="186"/>
                  <a:pt x="1158" y="185"/>
                  <a:pt x="1160" y="185"/>
                </a:cubicBezTo>
                <a:cubicBezTo>
                  <a:pt x="1161" y="185"/>
                  <a:pt x="1161" y="185"/>
                  <a:pt x="1162" y="184"/>
                </a:cubicBezTo>
                <a:cubicBezTo>
                  <a:pt x="1162" y="183"/>
                  <a:pt x="1159" y="184"/>
                  <a:pt x="1161" y="182"/>
                </a:cubicBezTo>
                <a:cubicBezTo>
                  <a:pt x="1159" y="182"/>
                  <a:pt x="1157" y="183"/>
                  <a:pt x="1158" y="184"/>
                </a:cubicBezTo>
                <a:cubicBezTo>
                  <a:pt x="1153" y="183"/>
                  <a:pt x="1159" y="180"/>
                  <a:pt x="1162" y="181"/>
                </a:cubicBezTo>
                <a:cubicBezTo>
                  <a:pt x="1163" y="179"/>
                  <a:pt x="1159" y="180"/>
                  <a:pt x="1160" y="178"/>
                </a:cubicBezTo>
                <a:cubicBezTo>
                  <a:pt x="1161" y="178"/>
                  <a:pt x="1162" y="178"/>
                  <a:pt x="1162" y="178"/>
                </a:cubicBezTo>
                <a:cubicBezTo>
                  <a:pt x="1165" y="178"/>
                  <a:pt x="1162" y="180"/>
                  <a:pt x="1167" y="179"/>
                </a:cubicBezTo>
                <a:cubicBezTo>
                  <a:pt x="1166" y="179"/>
                  <a:pt x="1164" y="180"/>
                  <a:pt x="1165" y="182"/>
                </a:cubicBezTo>
                <a:cubicBezTo>
                  <a:pt x="1163" y="182"/>
                  <a:pt x="1163" y="181"/>
                  <a:pt x="1162" y="181"/>
                </a:cubicBezTo>
                <a:cubicBezTo>
                  <a:pt x="1161" y="183"/>
                  <a:pt x="1166" y="185"/>
                  <a:pt x="1161" y="186"/>
                </a:cubicBezTo>
                <a:cubicBezTo>
                  <a:pt x="1165" y="186"/>
                  <a:pt x="1167" y="189"/>
                  <a:pt x="1172" y="187"/>
                </a:cubicBezTo>
                <a:cubicBezTo>
                  <a:pt x="1171" y="187"/>
                  <a:pt x="1170" y="186"/>
                  <a:pt x="1169" y="186"/>
                </a:cubicBezTo>
                <a:cubicBezTo>
                  <a:pt x="1170" y="185"/>
                  <a:pt x="1171" y="184"/>
                  <a:pt x="1172" y="183"/>
                </a:cubicBezTo>
                <a:cubicBezTo>
                  <a:pt x="1174" y="183"/>
                  <a:pt x="1175" y="184"/>
                  <a:pt x="1178" y="183"/>
                </a:cubicBezTo>
                <a:cubicBezTo>
                  <a:pt x="1175" y="188"/>
                  <a:pt x="1175" y="188"/>
                  <a:pt x="1175" y="188"/>
                </a:cubicBezTo>
                <a:cubicBezTo>
                  <a:pt x="1175" y="188"/>
                  <a:pt x="1176" y="188"/>
                  <a:pt x="1177" y="188"/>
                </a:cubicBezTo>
                <a:cubicBezTo>
                  <a:pt x="1179" y="187"/>
                  <a:pt x="1177" y="185"/>
                  <a:pt x="1178" y="185"/>
                </a:cubicBezTo>
                <a:cubicBezTo>
                  <a:pt x="1181" y="185"/>
                  <a:pt x="1183" y="184"/>
                  <a:pt x="1185" y="184"/>
                </a:cubicBezTo>
                <a:cubicBezTo>
                  <a:pt x="1186" y="186"/>
                  <a:pt x="1182" y="188"/>
                  <a:pt x="1180" y="189"/>
                </a:cubicBezTo>
                <a:cubicBezTo>
                  <a:pt x="1181" y="190"/>
                  <a:pt x="1186" y="189"/>
                  <a:pt x="1185" y="191"/>
                </a:cubicBezTo>
                <a:cubicBezTo>
                  <a:pt x="1189" y="191"/>
                  <a:pt x="1191" y="190"/>
                  <a:pt x="1193" y="190"/>
                </a:cubicBezTo>
                <a:cubicBezTo>
                  <a:pt x="1194" y="189"/>
                  <a:pt x="1191" y="190"/>
                  <a:pt x="1190" y="190"/>
                </a:cubicBezTo>
                <a:cubicBezTo>
                  <a:pt x="1190" y="188"/>
                  <a:pt x="1195" y="188"/>
                  <a:pt x="1194" y="190"/>
                </a:cubicBezTo>
                <a:cubicBezTo>
                  <a:pt x="1202" y="188"/>
                  <a:pt x="1203" y="190"/>
                  <a:pt x="1209" y="189"/>
                </a:cubicBezTo>
                <a:cubicBezTo>
                  <a:pt x="1209" y="192"/>
                  <a:pt x="1200" y="190"/>
                  <a:pt x="1200" y="193"/>
                </a:cubicBezTo>
                <a:cubicBezTo>
                  <a:pt x="1197" y="193"/>
                  <a:pt x="1196" y="194"/>
                  <a:pt x="1192" y="194"/>
                </a:cubicBezTo>
                <a:cubicBezTo>
                  <a:pt x="1193" y="195"/>
                  <a:pt x="1195" y="194"/>
                  <a:pt x="1197" y="195"/>
                </a:cubicBezTo>
                <a:cubicBezTo>
                  <a:pt x="1197" y="195"/>
                  <a:pt x="1196" y="196"/>
                  <a:pt x="1195" y="197"/>
                </a:cubicBezTo>
                <a:cubicBezTo>
                  <a:pt x="1194" y="196"/>
                  <a:pt x="1192" y="196"/>
                  <a:pt x="1190" y="196"/>
                </a:cubicBezTo>
                <a:cubicBezTo>
                  <a:pt x="1192" y="195"/>
                  <a:pt x="1191" y="193"/>
                  <a:pt x="1188" y="194"/>
                </a:cubicBezTo>
                <a:cubicBezTo>
                  <a:pt x="1187" y="196"/>
                  <a:pt x="1190" y="195"/>
                  <a:pt x="1189" y="197"/>
                </a:cubicBezTo>
                <a:cubicBezTo>
                  <a:pt x="1188" y="197"/>
                  <a:pt x="1186" y="198"/>
                  <a:pt x="1184" y="197"/>
                </a:cubicBezTo>
                <a:cubicBezTo>
                  <a:pt x="1185" y="197"/>
                  <a:pt x="1187" y="197"/>
                  <a:pt x="1187" y="196"/>
                </a:cubicBezTo>
                <a:cubicBezTo>
                  <a:pt x="1181" y="195"/>
                  <a:pt x="1173" y="201"/>
                  <a:pt x="1161" y="200"/>
                </a:cubicBezTo>
                <a:cubicBezTo>
                  <a:pt x="1161" y="200"/>
                  <a:pt x="1162" y="200"/>
                  <a:pt x="1162" y="199"/>
                </a:cubicBezTo>
                <a:cubicBezTo>
                  <a:pt x="1159" y="200"/>
                  <a:pt x="1159" y="201"/>
                  <a:pt x="1155" y="201"/>
                </a:cubicBezTo>
                <a:cubicBezTo>
                  <a:pt x="1155" y="201"/>
                  <a:pt x="1155" y="200"/>
                  <a:pt x="1153" y="200"/>
                </a:cubicBezTo>
                <a:cubicBezTo>
                  <a:pt x="1153" y="201"/>
                  <a:pt x="1152" y="201"/>
                  <a:pt x="1152" y="203"/>
                </a:cubicBezTo>
                <a:cubicBezTo>
                  <a:pt x="1151" y="203"/>
                  <a:pt x="1151" y="202"/>
                  <a:pt x="1151" y="201"/>
                </a:cubicBezTo>
                <a:cubicBezTo>
                  <a:pt x="1147" y="204"/>
                  <a:pt x="1142" y="203"/>
                  <a:pt x="1138" y="203"/>
                </a:cubicBezTo>
                <a:cubicBezTo>
                  <a:pt x="1133" y="203"/>
                  <a:pt x="1131" y="204"/>
                  <a:pt x="1126" y="205"/>
                </a:cubicBezTo>
                <a:cubicBezTo>
                  <a:pt x="1121" y="205"/>
                  <a:pt x="1114" y="206"/>
                  <a:pt x="1111" y="205"/>
                </a:cubicBezTo>
                <a:cubicBezTo>
                  <a:pt x="1114" y="205"/>
                  <a:pt x="1117" y="205"/>
                  <a:pt x="1121" y="204"/>
                </a:cubicBezTo>
                <a:cubicBezTo>
                  <a:pt x="1121" y="202"/>
                  <a:pt x="1119" y="203"/>
                  <a:pt x="1116" y="203"/>
                </a:cubicBezTo>
                <a:cubicBezTo>
                  <a:pt x="1118" y="204"/>
                  <a:pt x="1116" y="203"/>
                  <a:pt x="1114" y="204"/>
                </a:cubicBezTo>
                <a:cubicBezTo>
                  <a:pt x="1118" y="201"/>
                  <a:pt x="1097" y="206"/>
                  <a:pt x="1096" y="203"/>
                </a:cubicBezTo>
                <a:cubicBezTo>
                  <a:pt x="1094" y="203"/>
                  <a:pt x="1097" y="203"/>
                  <a:pt x="1095" y="204"/>
                </a:cubicBezTo>
                <a:cubicBezTo>
                  <a:pt x="1088" y="205"/>
                  <a:pt x="1088" y="204"/>
                  <a:pt x="1083" y="204"/>
                </a:cubicBezTo>
                <a:cubicBezTo>
                  <a:pt x="1083" y="205"/>
                  <a:pt x="1084" y="205"/>
                  <a:pt x="1085" y="205"/>
                </a:cubicBezTo>
                <a:cubicBezTo>
                  <a:pt x="1071" y="208"/>
                  <a:pt x="1054" y="210"/>
                  <a:pt x="1036" y="210"/>
                </a:cubicBezTo>
                <a:cubicBezTo>
                  <a:pt x="1034" y="211"/>
                  <a:pt x="1035" y="212"/>
                  <a:pt x="1032" y="212"/>
                </a:cubicBezTo>
                <a:cubicBezTo>
                  <a:pt x="1032" y="212"/>
                  <a:pt x="1033" y="211"/>
                  <a:pt x="1034" y="211"/>
                </a:cubicBezTo>
                <a:cubicBezTo>
                  <a:pt x="1033" y="210"/>
                  <a:pt x="1032" y="210"/>
                  <a:pt x="1031" y="210"/>
                </a:cubicBezTo>
                <a:cubicBezTo>
                  <a:pt x="1029" y="211"/>
                  <a:pt x="1032" y="211"/>
                  <a:pt x="1030" y="212"/>
                </a:cubicBezTo>
                <a:cubicBezTo>
                  <a:pt x="1028" y="211"/>
                  <a:pt x="1028" y="210"/>
                  <a:pt x="1027" y="210"/>
                </a:cubicBezTo>
                <a:cubicBezTo>
                  <a:pt x="1024" y="211"/>
                  <a:pt x="1029" y="211"/>
                  <a:pt x="1028" y="212"/>
                </a:cubicBezTo>
                <a:cubicBezTo>
                  <a:pt x="1026" y="213"/>
                  <a:pt x="1024" y="214"/>
                  <a:pt x="1022" y="214"/>
                </a:cubicBezTo>
                <a:cubicBezTo>
                  <a:pt x="1020" y="214"/>
                  <a:pt x="1024" y="212"/>
                  <a:pt x="1021" y="212"/>
                </a:cubicBezTo>
                <a:cubicBezTo>
                  <a:pt x="1018" y="213"/>
                  <a:pt x="1016" y="212"/>
                  <a:pt x="1011" y="213"/>
                </a:cubicBezTo>
                <a:cubicBezTo>
                  <a:pt x="1012" y="212"/>
                  <a:pt x="1010" y="212"/>
                  <a:pt x="1009" y="211"/>
                </a:cubicBezTo>
                <a:cubicBezTo>
                  <a:pt x="1007" y="213"/>
                  <a:pt x="1004" y="212"/>
                  <a:pt x="1002" y="212"/>
                </a:cubicBezTo>
                <a:cubicBezTo>
                  <a:pt x="1000" y="212"/>
                  <a:pt x="1003" y="214"/>
                  <a:pt x="1000" y="214"/>
                </a:cubicBezTo>
                <a:cubicBezTo>
                  <a:pt x="1000" y="215"/>
                  <a:pt x="1003" y="214"/>
                  <a:pt x="1002" y="216"/>
                </a:cubicBezTo>
                <a:cubicBezTo>
                  <a:pt x="999" y="214"/>
                  <a:pt x="995" y="217"/>
                  <a:pt x="993" y="215"/>
                </a:cubicBezTo>
                <a:cubicBezTo>
                  <a:pt x="990" y="217"/>
                  <a:pt x="986" y="216"/>
                  <a:pt x="983" y="218"/>
                </a:cubicBezTo>
                <a:cubicBezTo>
                  <a:pt x="981" y="217"/>
                  <a:pt x="974" y="216"/>
                  <a:pt x="971" y="216"/>
                </a:cubicBezTo>
                <a:cubicBezTo>
                  <a:pt x="969" y="216"/>
                  <a:pt x="970" y="218"/>
                  <a:pt x="969" y="218"/>
                </a:cubicBezTo>
                <a:cubicBezTo>
                  <a:pt x="965" y="216"/>
                  <a:pt x="961" y="218"/>
                  <a:pt x="957" y="216"/>
                </a:cubicBezTo>
                <a:cubicBezTo>
                  <a:pt x="959" y="215"/>
                  <a:pt x="960" y="216"/>
                  <a:pt x="962" y="216"/>
                </a:cubicBezTo>
                <a:cubicBezTo>
                  <a:pt x="960" y="214"/>
                  <a:pt x="955" y="215"/>
                  <a:pt x="953" y="216"/>
                </a:cubicBezTo>
                <a:cubicBezTo>
                  <a:pt x="951" y="215"/>
                  <a:pt x="963" y="214"/>
                  <a:pt x="964" y="214"/>
                </a:cubicBezTo>
                <a:cubicBezTo>
                  <a:pt x="964" y="215"/>
                  <a:pt x="962" y="215"/>
                  <a:pt x="962" y="216"/>
                </a:cubicBezTo>
                <a:cubicBezTo>
                  <a:pt x="964" y="215"/>
                  <a:pt x="965" y="214"/>
                  <a:pt x="966" y="213"/>
                </a:cubicBezTo>
                <a:cubicBezTo>
                  <a:pt x="978" y="213"/>
                  <a:pt x="983" y="213"/>
                  <a:pt x="997" y="211"/>
                </a:cubicBezTo>
                <a:cubicBezTo>
                  <a:pt x="996" y="210"/>
                  <a:pt x="995" y="212"/>
                  <a:pt x="994" y="211"/>
                </a:cubicBezTo>
                <a:cubicBezTo>
                  <a:pt x="1007" y="210"/>
                  <a:pt x="1030" y="206"/>
                  <a:pt x="1040" y="205"/>
                </a:cubicBezTo>
                <a:cubicBezTo>
                  <a:pt x="1041" y="205"/>
                  <a:pt x="1042" y="206"/>
                  <a:pt x="1042" y="207"/>
                </a:cubicBezTo>
                <a:cubicBezTo>
                  <a:pt x="1045" y="206"/>
                  <a:pt x="1044" y="205"/>
                  <a:pt x="1046" y="204"/>
                </a:cubicBezTo>
                <a:cubicBezTo>
                  <a:pt x="1051" y="206"/>
                  <a:pt x="1058" y="202"/>
                  <a:pt x="1062" y="204"/>
                </a:cubicBezTo>
                <a:cubicBezTo>
                  <a:pt x="1064" y="204"/>
                  <a:pt x="1064" y="203"/>
                  <a:pt x="1064" y="202"/>
                </a:cubicBezTo>
                <a:cubicBezTo>
                  <a:pt x="1066" y="204"/>
                  <a:pt x="1069" y="203"/>
                  <a:pt x="1072" y="202"/>
                </a:cubicBezTo>
                <a:cubicBezTo>
                  <a:pt x="1072" y="202"/>
                  <a:pt x="1071" y="202"/>
                  <a:pt x="1071" y="203"/>
                </a:cubicBezTo>
                <a:cubicBezTo>
                  <a:pt x="1074" y="203"/>
                  <a:pt x="1074" y="202"/>
                  <a:pt x="1076" y="202"/>
                </a:cubicBezTo>
                <a:cubicBezTo>
                  <a:pt x="1076" y="202"/>
                  <a:pt x="1076" y="201"/>
                  <a:pt x="1077" y="201"/>
                </a:cubicBezTo>
                <a:cubicBezTo>
                  <a:pt x="1073" y="201"/>
                  <a:pt x="1063" y="202"/>
                  <a:pt x="1059" y="201"/>
                </a:cubicBezTo>
                <a:cubicBezTo>
                  <a:pt x="1057" y="201"/>
                  <a:pt x="1060" y="203"/>
                  <a:pt x="1057" y="203"/>
                </a:cubicBezTo>
                <a:cubicBezTo>
                  <a:pt x="1058" y="201"/>
                  <a:pt x="1057" y="201"/>
                  <a:pt x="1056" y="200"/>
                </a:cubicBezTo>
                <a:cubicBezTo>
                  <a:pt x="1052" y="202"/>
                  <a:pt x="1050" y="200"/>
                  <a:pt x="1046" y="203"/>
                </a:cubicBezTo>
                <a:cubicBezTo>
                  <a:pt x="1050" y="200"/>
                  <a:pt x="1040" y="201"/>
                  <a:pt x="1042" y="202"/>
                </a:cubicBezTo>
                <a:cubicBezTo>
                  <a:pt x="1040" y="204"/>
                  <a:pt x="1037" y="201"/>
                  <a:pt x="1041" y="201"/>
                </a:cubicBezTo>
                <a:cubicBezTo>
                  <a:pt x="1042" y="197"/>
                  <a:pt x="1034" y="199"/>
                  <a:pt x="1032" y="197"/>
                </a:cubicBezTo>
                <a:cubicBezTo>
                  <a:pt x="1037" y="196"/>
                  <a:pt x="1037" y="196"/>
                  <a:pt x="1043" y="195"/>
                </a:cubicBezTo>
                <a:cubicBezTo>
                  <a:pt x="1041" y="197"/>
                  <a:pt x="1045" y="197"/>
                  <a:pt x="1045" y="198"/>
                </a:cubicBezTo>
                <a:cubicBezTo>
                  <a:pt x="1048" y="194"/>
                  <a:pt x="1049" y="199"/>
                  <a:pt x="1052" y="200"/>
                </a:cubicBezTo>
                <a:cubicBezTo>
                  <a:pt x="1056" y="198"/>
                  <a:pt x="1060" y="199"/>
                  <a:pt x="1064" y="198"/>
                </a:cubicBezTo>
                <a:cubicBezTo>
                  <a:pt x="1064" y="197"/>
                  <a:pt x="1062" y="197"/>
                  <a:pt x="1062" y="196"/>
                </a:cubicBezTo>
                <a:cubicBezTo>
                  <a:pt x="1059" y="196"/>
                  <a:pt x="1059" y="198"/>
                  <a:pt x="1056" y="198"/>
                </a:cubicBezTo>
                <a:cubicBezTo>
                  <a:pt x="1054" y="196"/>
                  <a:pt x="1050" y="195"/>
                  <a:pt x="1044" y="196"/>
                </a:cubicBezTo>
                <a:cubicBezTo>
                  <a:pt x="1044" y="194"/>
                  <a:pt x="1048" y="195"/>
                  <a:pt x="1048" y="193"/>
                </a:cubicBezTo>
                <a:cubicBezTo>
                  <a:pt x="1047" y="193"/>
                  <a:pt x="1044" y="195"/>
                  <a:pt x="1042" y="194"/>
                </a:cubicBezTo>
                <a:cubicBezTo>
                  <a:pt x="1043" y="193"/>
                  <a:pt x="1042" y="192"/>
                  <a:pt x="1039" y="193"/>
                </a:cubicBezTo>
                <a:cubicBezTo>
                  <a:pt x="1043" y="194"/>
                  <a:pt x="1038" y="194"/>
                  <a:pt x="1036" y="193"/>
                </a:cubicBezTo>
                <a:cubicBezTo>
                  <a:pt x="1037" y="191"/>
                  <a:pt x="1043" y="192"/>
                  <a:pt x="1043" y="193"/>
                </a:cubicBezTo>
                <a:cubicBezTo>
                  <a:pt x="1046" y="189"/>
                  <a:pt x="1038" y="192"/>
                  <a:pt x="1035" y="191"/>
                </a:cubicBezTo>
                <a:cubicBezTo>
                  <a:pt x="1035" y="190"/>
                  <a:pt x="1036" y="190"/>
                  <a:pt x="1036" y="189"/>
                </a:cubicBezTo>
                <a:cubicBezTo>
                  <a:pt x="1034" y="190"/>
                  <a:pt x="1032" y="190"/>
                  <a:pt x="1031" y="189"/>
                </a:cubicBezTo>
                <a:cubicBezTo>
                  <a:pt x="1031" y="191"/>
                  <a:pt x="1025" y="189"/>
                  <a:pt x="1023" y="191"/>
                </a:cubicBezTo>
                <a:cubicBezTo>
                  <a:pt x="1024" y="191"/>
                  <a:pt x="1026" y="192"/>
                  <a:pt x="1029" y="192"/>
                </a:cubicBezTo>
                <a:cubicBezTo>
                  <a:pt x="1027" y="194"/>
                  <a:pt x="1023" y="193"/>
                  <a:pt x="1019" y="195"/>
                </a:cubicBezTo>
                <a:cubicBezTo>
                  <a:pt x="1020" y="192"/>
                  <a:pt x="1013" y="193"/>
                  <a:pt x="1012" y="191"/>
                </a:cubicBezTo>
                <a:cubicBezTo>
                  <a:pt x="1011" y="191"/>
                  <a:pt x="1008" y="193"/>
                  <a:pt x="1007" y="191"/>
                </a:cubicBezTo>
                <a:cubicBezTo>
                  <a:pt x="998" y="193"/>
                  <a:pt x="989" y="195"/>
                  <a:pt x="981" y="194"/>
                </a:cubicBezTo>
                <a:cubicBezTo>
                  <a:pt x="980" y="194"/>
                  <a:pt x="980" y="195"/>
                  <a:pt x="979" y="196"/>
                </a:cubicBezTo>
                <a:cubicBezTo>
                  <a:pt x="986" y="195"/>
                  <a:pt x="995" y="196"/>
                  <a:pt x="1000" y="194"/>
                </a:cubicBezTo>
                <a:cubicBezTo>
                  <a:pt x="1003" y="194"/>
                  <a:pt x="1004" y="193"/>
                  <a:pt x="1005" y="195"/>
                </a:cubicBezTo>
                <a:cubicBezTo>
                  <a:pt x="1007" y="194"/>
                  <a:pt x="1005" y="192"/>
                  <a:pt x="1008" y="192"/>
                </a:cubicBezTo>
                <a:cubicBezTo>
                  <a:pt x="1010" y="196"/>
                  <a:pt x="998" y="196"/>
                  <a:pt x="992" y="195"/>
                </a:cubicBezTo>
                <a:cubicBezTo>
                  <a:pt x="992" y="196"/>
                  <a:pt x="992" y="196"/>
                  <a:pt x="991" y="197"/>
                </a:cubicBezTo>
                <a:cubicBezTo>
                  <a:pt x="992" y="198"/>
                  <a:pt x="997" y="196"/>
                  <a:pt x="999" y="197"/>
                </a:cubicBezTo>
                <a:cubicBezTo>
                  <a:pt x="998" y="197"/>
                  <a:pt x="998" y="198"/>
                  <a:pt x="998" y="198"/>
                </a:cubicBezTo>
                <a:cubicBezTo>
                  <a:pt x="995" y="198"/>
                  <a:pt x="994" y="197"/>
                  <a:pt x="993" y="199"/>
                </a:cubicBezTo>
                <a:cubicBezTo>
                  <a:pt x="989" y="199"/>
                  <a:pt x="986" y="199"/>
                  <a:pt x="982" y="199"/>
                </a:cubicBezTo>
                <a:cubicBezTo>
                  <a:pt x="984" y="200"/>
                  <a:pt x="984" y="199"/>
                  <a:pt x="985" y="201"/>
                </a:cubicBezTo>
                <a:cubicBezTo>
                  <a:pt x="987" y="201"/>
                  <a:pt x="988" y="199"/>
                  <a:pt x="988" y="201"/>
                </a:cubicBezTo>
                <a:cubicBezTo>
                  <a:pt x="983" y="202"/>
                  <a:pt x="981" y="200"/>
                  <a:pt x="979" y="200"/>
                </a:cubicBezTo>
                <a:cubicBezTo>
                  <a:pt x="976" y="201"/>
                  <a:pt x="981" y="201"/>
                  <a:pt x="980" y="202"/>
                </a:cubicBezTo>
                <a:cubicBezTo>
                  <a:pt x="978" y="202"/>
                  <a:pt x="976" y="201"/>
                  <a:pt x="974" y="201"/>
                </a:cubicBezTo>
                <a:cubicBezTo>
                  <a:pt x="972" y="203"/>
                  <a:pt x="966" y="203"/>
                  <a:pt x="964" y="204"/>
                </a:cubicBezTo>
                <a:cubicBezTo>
                  <a:pt x="963" y="206"/>
                  <a:pt x="966" y="206"/>
                  <a:pt x="968" y="206"/>
                </a:cubicBezTo>
                <a:cubicBezTo>
                  <a:pt x="965" y="208"/>
                  <a:pt x="965" y="204"/>
                  <a:pt x="961" y="206"/>
                </a:cubicBezTo>
                <a:cubicBezTo>
                  <a:pt x="962" y="205"/>
                  <a:pt x="962" y="204"/>
                  <a:pt x="960" y="204"/>
                </a:cubicBezTo>
                <a:cubicBezTo>
                  <a:pt x="959" y="204"/>
                  <a:pt x="960" y="205"/>
                  <a:pt x="960" y="205"/>
                </a:cubicBezTo>
                <a:cubicBezTo>
                  <a:pt x="957" y="206"/>
                  <a:pt x="958" y="204"/>
                  <a:pt x="957" y="204"/>
                </a:cubicBezTo>
                <a:cubicBezTo>
                  <a:pt x="954" y="204"/>
                  <a:pt x="953" y="205"/>
                  <a:pt x="951" y="205"/>
                </a:cubicBezTo>
                <a:cubicBezTo>
                  <a:pt x="953" y="206"/>
                  <a:pt x="957" y="205"/>
                  <a:pt x="957" y="206"/>
                </a:cubicBezTo>
                <a:cubicBezTo>
                  <a:pt x="956" y="207"/>
                  <a:pt x="953" y="208"/>
                  <a:pt x="951" y="208"/>
                </a:cubicBezTo>
                <a:cubicBezTo>
                  <a:pt x="950" y="207"/>
                  <a:pt x="951" y="207"/>
                  <a:pt x="951" y="207"/>
                </a:cubicBezTo>
                <a:cubicBezTo>
                  <a:pt x="948" y="207"/>
                  <a:pt x="947" y="207"/>
                  <a:pt x="945" y="208"/>
                </a:cubicBezTo>
                <a:cubicBezTo>
                  <a:pt x="945" y="209"/>
                  <a:pt x="947" y="210"/>
                  <a:pt x="948" y="210"/>
                </a:cubicBezTo>
                <a:cubicBezTo>
                  <a:pt x="946" y="211"/>
                  <a:pt x="940" y="211"/>
                  <a:pt x="941" y="210"/>
                </a:cubicBezTo>
                <a:cubicBezTo>
                  <a:pt x="939" y="211"/>
                  <a:pt x="940" y="212"/>
                  <a:pt x="937" y="211"/>
                </a:cubicBezTo>
                <a:cubicBezTo>
                  <a:pt x="938" y="212"/>
                  <a:pt x="938" y="212"/>
                  <a:pt x="940" y="212"/>
                </a:cubicBezTo>
                <a:cubicBezTo>
                  <a:pt x="938" y="214"/>
                  <a:pt x="930" y="213"/>
                  <a:pt x="928" y="215"/>
                </a:cubicBezTo>
                <a:cubicBezTo>
                  <a:pt x="916" y="216"/>
                  <a:pt x="911" y="217"/>
                  <a:pt x="897" y="217"/>
                </a:cubicBezTo>
                <a:cubicBezTo>
                  <a:pt x="900" y="214"/>
                  <a:pt x="898" y="216"/>
                  <a:pt x="896" y="214"/>
                </a:cubicBezTo>
                <a:cubicBezTo>
                  <a:pt x="898" y="214"/>
                  <a:pt x="898" y="212"/>
                  <a:pt x="900" y="213"/>
                </a:cubicBezTo>
                <a:cubicBezTo>
                  <a:pt x="900" y="213"/>
                  <a:pt x="899" y="213"/>
                  <a:pt x="899" y="214"/>
                </a:cubicBezTo>
                <a:cubicBezTo>
                  <a:pt x="900" y="214"/>
                  <a:pt x="901" y="214"/>
                  <a:pt x="901" y="213"/>
                </a:cubicBezTo>
                <a:cubicBezTo>
                  <a:pt x="901" y="214"/>
                  <a:pt x="902" y="214"/>
                  <a:pt x="906" y="213"/>
                </a:cubicBezTo>
                <a:cubicBezTo>
                  <a:pt x="905" y="214"/>
                  <a:pt x="903" y="214"/>
                  <a:pt x="902" y="215"/>
                </a:cubicBezTo>
                <a:cubicBezTo>
                  <a:pt x="910" y="216"/>
                  <a:pt x="919" y="214"/>
                  <a:pt x="917" y="209"/>
                </a:cubicBezTo>
                <a:cubicBezTo>
                  <a:pt x="916" y="208"/>
                  <a:pt x="912" y="209"/>
                  <a:pt x="911" y="209"/>
                </a:cubicBezTo>
                <a:cubicBezTo>
                  <a:pt x="908" y="209"/>
                  <a:pt x="912" y="210"/>
                  <a:pt x="911" y="211"/>
                </a:cubicBezTo>
                <a:cubicBezTo>
                  <a:pt x="913" y="211"/>
                  <a:pt x="911" y="209"/>
                  <a:pt x="914" y="209"/>
                </a:cubicBezTo>
                <a:cubicBezTo>
                  <a:pt x="912" y="211"/>
                  <a:pt x="912" y="214"/>
                  <a:pt x="907" y="214"/>
                </a:cubicBezTo>
                <a:cubicBezTo>
                  <a:pt x="907" y="214"/>
                  <a:pt x="907" y="212"/>
                  <a:pt x="906" y="212"/>
                </a:cubicBezTo>
                <a:cubicBezTo>
                  <a:pt x="906" y="212"/>
                  <a:pt x="907" y="211"/>
                  <a:pt x="908" y="211"/>
                </a:cubicBezTo>
                <a:cubicBezTo>
                  <a:pt x="906" y="210"/>
                  <a:pt x="904" y="212"/>
                  <a:pt x="902" y="212"/>
                </a:cubicBezTo>
                <a:cubicBezTo>
                  <a:pt x="903" y="211"/>
                  <a:pt x="901" y="212"/>
                  <a:pt x="901" y="211"/>
                </a:cubicBezTo>
                <a:cubicBezTo>
                  <a:pt x="896" y="214"/>
                  <a:pt x="891" y="210"/>
                  <a:pt x="886" y="213"/>
                </a:cubicBezTo>
                <a:cubicBezTo>
                  <a:pt x="884" y="213"/>
                  <a:pt x="884" y="211"/>
                  <a:pt x="882" y="211"/>
                </a:cubicBezTo>
                <a:cubicBezTo>
                  <a:pt x="881" y="212"/>
                  <a:pt x="876" y="213"/>
                  <a:pt x="878" y="213"/>
                </a:cubicBezTo>
                <a:cubicBezTo>
                  <a:pt x="876" y="214"/>
                  <a:pt x="874" y="210"/>
                  <a:pt x="875" y="209"/>
                </a:cubicBezTo>
                <a:cubicBezTo>
                  <a:pt x="867" y="213"/>
                  <a:pt x="875" y="214"/>
                  <a:pt x="882" y="215"/>
                </a:cubicBezTo>
                <a:cubicBezTo>
                  <a:pt x="880" y="216"/>
                  <a:pt x="874" y="217"/>
                  <a:pt x="869" y="217"/>
                </a:cubicBezTo>
                <a:cubicBezTo>
                  <a:pt x="869" y="216"/>
                  <a:pt x="870" y="216"/>
                  <a:pt x="871" y="216"/>
                </a:cubicBezTo>
                <a:cubicBezTo>
                  <a:pt x="870" y="214"/>
                  <a:pt x="862" y="216"/>
                  <a:pt x="863" y="218"/>
                </a:cubicBezTo>
                <a:cubicBezTo>
                  <a:pt x="861" y="219"/>
                  <a:pt x="861" y="217"/>
                  <a:pt x="859" y="217"/>
                </a:cubicBezTo>
                <a:cubicBezTo>
                  <a:pt x="858" y="218"/>
                  <a:pt x="858" y="218"/>
                  <a:pt x="856" y="218"/>
                </a:cubicBezTo>
                <a:cubicBezTo>
                  <a:pt x="856" y="219"/>
                  <a:pt x="858" y="219"/>
                  <a:pt x="858" y="220"/>
                </a:cubicBezTo>
                <a:cubicBezTo>
                  <a:pt x="861" y="220"/>
                  <a:pt x="862" y="219"/>
                  <a:pt x="865" y="218"/>
                </a:cubicBezTo>
                <a:cubicBezTo>
                  <a:pt x="867" y="223"/>
                  <a:pt x="857" y="223"/>
                  <a:pt x="853" y="223"/>
                </a:cubicBezTo>
                <a:cubicBezTo>
                  <a:pt x="848" y="223"/>
                  <a:pt x="846" y="224"/>
                  <a:pt x="842" y="224"/>
                </a:cubicBezTo>
                <a:cubicBezTo>
                  <a:pt x="839" y="226"/>
                  <a:pt x="828" y="226"/>
                  <a:pt x="824" y="226"/>
                </a:cubicBezTo>
                <a:cubicBezTo>
                  <a:pt x="824" y="225"/>
                  <a:pt x="826" y="225"/>
                  <a:pt x="827" y="224"/>
                </a:cubicBezTo>
                <a:cubicBezTo>
                  <a:pt x="826" y="223"/>
                  <a:pt x="820" y="227"/>
                  <a:pt x="823" y="226"/>
                </a:cubicBezTo>
                <a:cubicBezTo>
                  <a:pt x="822" y="228"/>
                  <a:pt x="821" y="225"/>
                  <a:pt x="819" y="226"/>
                </a:cubicBezTo>
                <a:cubicBezTo>
                  <a:pt x="823" y="227"/>
                  <a:pt x="817" y="228"/>
                  <a:pt x="814" y="228"/>
                </a:cubicBezTo>
                <a:cubicBezTo>
                  <a:pt x="818" y="225"/>
                  <a:pt x="812" y="228"/>
                  <a:pt x="812" y="227"/>
                </a:cubicBezTo>
                <a:cubicBezTo>
                  <a:pt x="809" y="227"/>
                  <a:pt x="810" y="228"/>
                  <a:pt x="809" y="229"/>
                </a:cubicBezTo>
                <a:cubicBezTo>
                  <a:pt x="810" y="229"/>
                  <a:pt x="815" y="230"/>
                  <a:pt x="814" y="229"/>
                </a:cubicBezTo>
                <a:cubicBezTo>
                  <a:pt x="822" y="230"/>
                  <a:pt x="833" y="225"/>
                  <a:pt x="840" y="226"/>
                </a:cubicBezTo>
                <a:cubicBezTo>
                  <a:pt x="841" y="226"/>
                  <a:pt x="841" y="227"/>
                  <a:pt x="841" y="227"/>
                </a:cubicBezTo>
                <a:cubicBezTo>
                  <a:pt x="840" y="227"/>
                  <a:pt x="841" y="227"/>
                  <a:pt x="841" y="227"/>
                </a:cubicBezTo>
                <a:cubicBezTo>
                  <a:pt x="841" y="227"/>
                  <a:pt x="841" y="227"/>
                  <a:pt x="841" y="227"/>
                </a:cubicBezTo>
                <a:cubicBezTo>
                  <a:pt x="846" y="224"/>
                  <a:pt x="853" y="226"/>
                  <a:pt x="858" y="226"/>
                </a:cubicBezTo>
                <a:cubicBezTo>
                  <a:pt x="859" y="225"/>
                  <a:pt x="858" y="225"/>
                  <a:pt x="858" y="224"/>
                </a:cubicBezTo>
                <a:cubicBezTo>
                  <a:pt x="889" y="221"/>
                  <a:pt x="914" y="218"/>
                  <a:pt x="945" y="216"/>
                </a:cubicBezTo>
                <a:cubicBezTo>
                  <a:pt x="945" y="217"/>
                  <a:pt x="942" y="217"/>
                  <a:pt x="941" y="217"/>
                </a:cubicBezTo>
                <a:cubicBezTo>
                  <a:pt x="943" y="218"/>
                  <a:pt x="946" y="218"/>
                  <a:pt x="949" y="217"/>
                </a:cubicBezTo>
                <a:cubicBezTo>
                  <a:pt x="951" y="218"/>
                  <a:pt x="949" y="221"/>
                  <a:pt x="949" y="218"/>
                </a:cubicBezTo>
                <a:cubicBezTo>
                  <a:pt x="946" y="219"/>
                  <a:pt x="942" y="219"/>
                  <a:pt x="937" y="220"/>
                </a:cubicBezTo>
                <a:cubicBezTo>
                  <a:pt x="937" y="220"/>
                  <a:pt x="936" y="219"/>
                  <a:pt x="936" y="219"/>
                </a:cubicBezTo>
                <a:cubicBezTo>
                  <a:pt x="933" y="220"/>
                  <a:pt x="930" y="220"/>
                  <a:pt x="927" y="221"/>
                </a:cubicBezTo>
                <a:cubicBezTo>
                  <a:pt x="926" y="221"/>
                  <a:pt x="926" y="220"/>
                  <a:pt x="925" y="219"/>
                </a:cubicBezTo>
                <a:cubicBezTo>
                  <a:pt x="924" y="220"/>
                  <a:pt x="922" y="220"/>
                  <a:pt x="920" y="220"/>
                </a:cubicBezTo>
                <a:cubicBezTo>
                  <a:pt x="921" y="221"/>
                  <a:pt x="926" y="220"/>
                  <a:pt x="926" y="221"/>
                </a:cubicBezTo>
                <a:cubicBezTo>
                  <a:pt x="922" y="221"/>
                  <a:pt x="918" y="224"/>
                  <a:pt x="915" y="223"/>
                </a:cubicBezTo>
                <a:cubicBezTo>
                  <a:pt x="915" y="222"/>
                  <a:pt x="916" y="222"/>
                  <a:pt x="917" y="221"/>
                </a:cubicBezTo>
                <a:cubicBezTo>
                  <a:pt x="917" y="221"/>
                  <a:pt x="915" y="221"/>
                  <a:pt x="915" y="221"/>
                </a:cubicBezTo>
                <a:cubicBezTo>
                  <a:pt x="915" y="222"/>
                  <a:pt x="912" y="222"/>
                  <a:pt x="910" y="222"/>
                </a:cubicBezTo>
                <a:cubicBezTo>
                  <a:pt x="907" y="222"/>
                  <a:pt x="912" y="222"/>
                  <a:pt x="911" y="224"/>
                </a:cubicBezTo>
                <a:cubicBezTo>
                  <a:pt x="906" y="222"/>
                  <a:pt x="904" y="222"/>
                  <a:pt x="898" y="223"/>
                </a:cubicBezTo>
                <a:cubicBezTo>
                  <a:pt x="898" y="222"/>
                  <a:pt x="898" y="222"/>
                  <a:pt x="898" y="222"/>
                </a:cubicBezTo>
                <a:cubicBezTo>
                  <a:pt x="895" y="222"/>
                  <a:pt x="894" y="223"/>
                  <a:pt x="894" y="223"/>
                </a:cubicBezTo>
                <a:cubicBezTo>
                  <a:pt x="893" y="223"/>
                  <a:pt x="891" y="223"/>
                  <a:pt x="889" y="223"/>
                </a:cubicBezTo>
                <a:cubicBezTo>
                  <a:pt x="889" y="223"/>
                  <a:pt x="888" y="224"/>
                  <a:pt x="888" y="224"/>
                </a:cubicBezTo>
                <a:cubicBezTo>
                  <a:pt x="886" y="224"/>
                  <a:pt x="878" y="224"/>
                  <a:pt x="879" y="225"/>
                </a:cubicBezTo>
                <a:cubicBezTo>
                  <a:pt x="861" y="226"/>
                  <a:pt x="831" y="230"/>
                  <a:pt x="815" y="230"/>
                </a:cubicBezTo>
                <a:cubicBezTo>
                  <a:pt x="813" y="231"/>
                  <a:pt x="814" y="232"/>
                  <a:pt x="815" y="233"/>
                </a:cubicBezTo>
                <a:cubicBezTo>
                  <a:pt x="811" y="230"/>
                  <a:pt x="802" y="233"/>
                  <a:pt x="797" y="232"/>
                </a:cubicBezTo>
                <a:cubicBezTo>
                  <a:pt x="796" y="232"/>
                  <a:pt x="796" y="233"/>
                  <a:pt x="797" y="233"/>
                </a:cubicBezTo>
                <a:cubicBezTo>
                  <a:pt x="795" y="234"/>
                  <a:pt x="790" y="233"/>
                  <a:pt x="786" y="233"/>
                </a:cubicBezTo>
                <a:cubicBezTo>
                  <a:pt x="786" y="233"/>
                  <a:pt x="789" y="231"/>
                  <a:pt x="786" y="232"/>
                </a:cubicBezTo>
                <a:cubicBezTo>
                  <a:pt x="796" y="229"/>
                  <a:pt x="801" y="232"/>
                  <a:pt x="807" y="230"/>
                </a:cubicBezTo>
                <a:cubicBezTo>
                  <a:pt x="809" y="229"/>
                  <a:pt x="807" y="228"/>
                  <a:pt x="810" y="227"/>
                </a:cubicBezTo>
                <a:cubicBezTo>
                  <a:pt x="809" y="225"/>
                  <a:pt x="807" y="227"/>
                  <a:pt x="806" y="227"/>
                </a:cubicBezTo>
                <a:cubicBezTo>
                  <a:pt x="806" y="228"/>
                  <a:pt x="806" y="228"/>
                  <a:pt x="807" y="228"/>
                </a:cubicBezTo>
                <a:cubicBezTo>
                  <a:pt x="807" y="228"/>
                  <a:pt x="806" y="229"/>
                  <a:pt x="805" y="229"/>
                </a:cubicBezTo>
                <a:cubicBezTo>
                  <a:pt x="803" y="229"/>
                  <a:pt x="803" y="229"/>
                  <a:pt x="803" y="229"/>
                </a:cubicBezTo>
                <a:cubicBezTo>
                  <a:pt x="803" y="228"/>
                  <a:pt x="804" y="228"/>
                  <a:pt x="804" y="227"/>
                </a:cubicBezTo>
                <a:cubicBezTo>
                  <a:pt x="802" y="228"/>
                  <a:pt x="800" y="229"/>
                  <a:pt x="798" y="228"/>
                </a:cubicBezTo>
                <a:cubicBezTo>
                  <a:pt x="796" y="228"/>
                  <a:pt x="797" y="229"/>
                  <a:pt x="794" y="229"/>
                </a:cubicBezTo>
                <a:cubicBezTo>
                  <a:pt x="793" y="227"/>
                  <a:pt x="789" y="230"/>
                  <a:pt x="789" y="228"/>
                </a:cubicBezTo>
                <a:cubicBezTo>
                  <a:pt x="791" y="227"/>
                  <a:pt x="791" y="227"/>
                  <a:pt x="794" y="227"/>
                </a:cubicBezTo>
                <a:cubicBezTo>
                  <a:pt x="793" y="226"/>
                  <a:pt x="790" y="227"/>
                  <a:pt x="790" y="225"/>
                </a:cubicBezTo>
                <a:cubicBezTo>
                  <a:pt x="788" y="227"/>
                  <a:pt x="781" y="228"/>
                  <a:pt x="778" y="226"/>
                </a:cubicBezTo>
                <a:cubicBezTo>
                  <a:pt x="775" y="228"/>
                  <a:pt x="771" y="228"/>
                  <a:pt x="765" y="230"/>
                </a:cubicBezTo>
                <a:cubicBezTo>
                  <a:pt x="766" y="229"/>
                  <a:pt x="766" y="229"/>
                  <a:pt x="763" y="229"/>
                </a:cubicBezTo>
                <a:cubicBezTo>
                  <a:pt x="764" y="228"/>
                  <a:pt x="768" y="227"/>
                  <a:pt x="769" y="228"/>
                </a:cubicBezTo>
                <a:cubicBezTo>
                  <a:pt x="770" y="227"/>
                  <a:pt x="771" y="226"/>
                  <a:pt x="773" y="227"/>
                </a:cubicBezTo>
                <a:cubicBezTo>
                  <a:pt x="773" y="224"/>
                  <a:pt x="769" y="226"/>
                  <a:pt x="772" y="223"/>
                </a:cubicBezTo>
                <a:cubicBezTo>
                  <a:pt x="769" y="224"/>
                  <a:pt x="768" y="224"/>
                  <a:pt x="765" y="224"/>
                </a:cubicBezTo>
                <a:cubicBezTo>
                  <a:pt x="764" y="224"/>
                  <a:pt x="765" y="225"/>
                  <a:pt x="764" y="225"/>
                </a:cubicBezTo>
                <a:cubicBezTo>
                  <a:pt x="764" y="226"/>
                  <a:pt x="768" y="224"/>
                  <a:pt x="766" y="226"/>
                </a:cubicBezTo>
                <a:cubicBezTo>
                  <a:pt x="762" y="227"/>
                  <a:pt x="764" y="224"/>
                  <a:pt x="761" y="225"/>
                </a:cubicBezTo>
                <a:cubicBezTo>
                  <a:pt x="766" y="222"/>
                  <a:pt x="770" y="223"/>
                  <a:pt x="776" y="222"/>
                </a:cubicBezTo>
                <a:cubicBezTo>
                  <a:pt x="774" y="222"/>
                  <a:pt x="774" y="224"/>
                  <a:pt x="777" y="224"/>
                </a:cubicBezTo>
                <a:cubicBezTo>
                  <a:pt x="776" y="221"/>
                  <a:pt x="782" y="223"/>
                  <a:pt x="780" y="222"/>
                </a:cubicBezTo>
                <a:cubicBezTo>
                  <a:pt x="781" y="221"/>
                  <a:pt x="784" y="222"/>
                  <a:pt x="784" y="223"/>
                </a:cubicBezTo>
                <a:cubicBezTo>
                  <a:pt x="780" y="223"/>
                  <a:pt x="780" y="224"/>
                  <a:pt x="776" y="225"/>
                </a:cubicBezTo>
                <a:cubicBezTo>
                  <a:pt x="785" y="226"/>
                  <a:pt x="791" y="223"/>
                  <a:pt x="800" y="221"/>
                </a:cubicBezTo>
                <a:cubicBezTo>
                  <a:pt x="800" y="221"/>
                  <a:pt x="798" y="222"/>
                  <a:pt x="797" y="221"/>
                </a:cubicBezTo>
                <a:cubicBezTo>
                  <a:pt x="796" y="221"/>
                  <a:pt x="800" y="220"/>
                  <a:pt x="801" y="219"/>
                </a:cubicBezTo>
                <a:cubicBezTo>
                  <a:pt x="800" y="221"/>
                  <a:pt x="802" y="220"/>
                  <a:pt x="801" y="221"/>
                </a:cubicBezTo>
                <a:cubicBezTo>
                  <a:pt x="802" y="221"/>
                  <a:pt x="804" y="221"/>
                  <a:pt x="805" y="221"/>
                </a:cubicBezTo>
                <a:cubicBezTo>
                  <a:pt x="805" y="220"/>
                  <a:pt x="804" y="220"/>
                  <a:pt x="802" y="219"/>
                </a:cubicBezTo>
                <a:cubicBezTo>
                  <a:pt x="809" y="217"/>
                  <a:pt x="813" y="219"/>
                  <a:pt x="822" y="218"/>
                </a:cubicBezTo>
                <a:cubicBezTo>
                  <a:pt x="821" y="217"/>
                  <a:pt x="817" y="218"/>
                  <a:pt x="816" y="218"/>
                </a:cubicBezTo>
                <a:cubicBezTo>
                  <a:pt x="818" y="215"/>
                  <a:pt x="827" y="216"/>
                  <a:pt x="831" y="215"/>
                </a:cubicBezTo>
                <a:cubicBezTo>
                  <a:pt x="830" y="214"/>
                  <a:pt x="829" y="214"/>
                  <a:pt x="828" y="213"/>
                </a:cubicBezTo>
                <a:cubicBezTo>
                  <a:pt x="826" y="214"/>
                  <a:pt x="827" y="214"/>
                  <a:pt x="825" y="213"/>
                </a:cubicBezTo>
                <a:cubicBezTo>
                  <a:pt x="825" y="215"/>
                  <a:pt x="825" y="215"/>
                  <a:pt x="820" y="215"/>
                </a:cubicBezTo>
                <a:cubicBezTo>
                  <a:pt x="818" y="215"/>
                  <a:pt x="822" y="214"/>
                  <a:pt x="823" y="214"/>
                </a:cubicBezTo>
                <a:cubicBezTo>
                  <a:pt x="820" y="213"/>
                  <a:pt x="819" y="214"/>
                  <a:pt x="818" y="213"/>
                </a:cubicBezTo>
                <a:cubicBezTo>
                  <a:pt x="816" y="214"/>
                  <a:pt x="819" y="214"/>
                  <a:pt x="818" y="215"/>
                </a:cubicBezTo>
                <a:cubicBezTo>
                  <a:pt x="814" y="215"/>
                  <a:pt x="816" y="215"/>
                  <a:pt x="816" y="213"/>
                </a:cubicBezTo>
                <a:cubicBezTo>
                  <a:pt x="815" y="213"/>
                  <a:pt x="815" y="214"/>
                  <a:pt x="813" y="214"/>
                </a:cubicBezTo>
                <a:cubicBezTo>
                  <a:pt x="811" y="213"/>
                  <a:pt x="818" y="212"/>
                  <a:pt x="821" y="212"/>
                </a:cubicBezTo>
                <a:cubicBezTo>
                  <a:pt x="817" y="212"/>
                  <a:pt x="814" y="211"/>
                  <a:pt x="809" y="212"/>
                </a:cubicBezTo>
                <a:cubicBezTo>
                  <a:pt x="809" y="213"/>
                  <a:pt x="811" y="213"/>
                  <a:pt x="812" y="212"/>
                </a:cubicBezTo>
                <a:cubicBezTo>
                  <a:pt x="811" y="214"/>
                  <a:pt x="804" y="211"/>
                  <a:pt x="805" y="215"/>
                </a:cubicBezTo>
                <a:cubicBezTo>
                  <a:pt x="800" y="215"/>
                  <a:pt x="797" y="214"/>
                  <a:pt x="794" y="215"/>
                </a:cubicBezTo>
                <a:cubicBezTo>
                  <a:pt x="795" y="215"/>
                  <a:pt x="795" y="215"/>
                  <a:pt x="795" y="214"/>
                </a:cubicBezTo>
                <a:cubicBezTo>
                  <a:pt x="798" y="213"/>
                  <a:pt x="800" y="214"/>
                  <a:pt x="804" y="213"/>
                </a:cubicBezTo>
                <a:cubicBezTo>
                  <a:pt x="802" y="213"/>
                  <a:pt x="801" y="211"/>
                  <a:pt x="799" y="211"/>
                </a:cubicBezTo>
                <a:cubicBezTo>
                  <a:pt x="802" y="208"/>
                  <a:pt x="806" y="210"/>
                  <a:pt x="810" y="208"/>
                </a:cubicBezTo>
                <a:cubicBezTo>
                  <a:pt x="810" y="209"/>
                  <a:pt x="810" y="209"/>
                  <a:pt x="810" y="209"/>
                </a:cubicBezTo>
                <a:cubicBezTo>
                  <a:pt x="813" y="209"/>
                  <a:pt x="813" y="208"/>
                  <a:pt x="815" y="207"/>
                </a:cubicBezTo>
                <a:cubicBezTo>
                  <a:pt x="813" y="205"/>
                  <a:pt x="810" y="209"/>
                  <a:pt x="809" y="206"/>
                </a:cubicBezTo>
                <a:cubicBezTo>
                  <a:pt x="808" y="209"/>
                  <a:pt x="804" y="207"/>
                  <a:pt x="802" y="208"/>
                </a:cubicBezTo>
                <a:cubicBezTo>
                  <a:pt x="801" y="207"/>
                  <a:pt x="805" y="207"/>
                  <a:pt x="805" y="206"/>
                </a:cubicBezTo>
                <a:cubicBezTo>
                  <a:pt x="801" y="206"/>
                  <a:pt x="796" y="205"/>
                  <a:pt x="792" y="204"/>
                </a:cubicBezTo>
                <a:cubicBezTo>
                  <a:pt x="795" y="203"/>
                  <a:pt x="798" y="203"/>
                  <a:pt x="801" y="202"/>
                </a:cubicBezTo>
                <a:cubicBezTo>
                  <a:pt x="797" y="201"/>
                  <a:pt x="790" y="203"/>
                  <a:pt x="786" y="202"/>
                </a:cubicBezTo>
                <a:cubicBezTo>
                  <a:pt x="791" y="199"/>
                  <a:pt x="798" y="202"/>
                  <a:pt x="800" y="199"/>
                </a:cubicBezTo>
                <a:cubicBezTo>
                  <a:pt x="804" y="200"/>
                  <a:pt x="802" y="202"/>
                  <a:pt x="800" y="203"/>
                </a:cubicBezTo>
                <a:cubicBezTo>
                  <a:pt x="801" y="204"/>
                  <a:pt x="802" y="201"/>
                  <a:pt x="806" y="202"/>
                </a:cubicBezTo>
                <a:cubicBezTo>
                  <a:pt x="808" y="203"/>
                  <a:pt x="808" y="204"/>
                  <a:pt x="812" y="204"/>
                </a:cubicBezTo>
                <a:cubicBezTo>
                  <a:pt x="812" y="205"/>
                  <a:pt x="809" y="204"/>
                  <a:pt x="809" y="206"/>
                </a:cubicBezTo>
                <a:cubicBezTo>
                  <a:pt x="809" y="206"/>
                  <a:pt x="810" y="206"/>
                  <a:pt x="810" y="206"/>
                </a:cubicBezTo>
                <a:cubicBezTo>
                  <a:pt x="811" y="204"/>
                  <a:pt x="815" y="206"/>
                  <a:pt x="815" y="203"/>
                </a:cubicBezTo>
                <a:cubicBezTo>
                  <a:pt x="817" y="203"/>
                  <a:pt x="817" y="202"/>
                  <a:pt x="820" y="202"/>
                </a:cubicBezTo>
                <a:cubicBezTo>
                  <a:pt x="821" y="202"/>
                  <a:pt x="822" y="203"/>
                  <a:pt x="823" y="204"/>
                </a:cubicBezTo>
                <a:cubicBezTo>
                  <a:pt x="823" y="202"/>
                  <a:pt x="829" y="200"/>
                  <a:pt x="827" y="199"/>
                </a:cubicBezTo>
                <a:cubicBezTo>
                  <a:pt x="829" y="197"/>
                  <a:pt x="837" y="198"/>
                  <a:pt x="834" y="200"/>
                </a:cubicBezTo>
                <a:cubicBezTo>
                  <a:pt x="839" y="199"/>
                  <a:pt x="839" y="201"/>
                  <a:pt x="842" y="201"/>
                </a:cubicBezTo>
                <a:cubicBezTo>
                  <a:pt x="843" y="200"/>
                  <a:pt x="843" y="198"/>
                  <a:pt x="844" y="197"/>
                </a:cubicBezTo>
                <a:cubicBezTo>
                  <a:pt x="845" y="197"/>
                  <a:pt x="847" y="199"/>
                  <a:pt x="844" y="199"/>
                </a:cubicBezTo>
                <a:cubicBezTo>
                  <a:pt x="845" y="199"/>
                  <a:pt x="847" y="199"/>
                  <a:pt x="848" y="199"/>
                </a:cubicBezTo>
                <a:cubicBezTo>
                  <a:pt x="850" y="197"/>
                  <a:pt x="864" y="197"/>
                  <a:pt x="868" y="195"/>
                </a:cubicBezTo>
                <a:cubicBezTo>
                  <a:pt x="868" y="196"/>
                  <a:pt x="867" y="197"/>
                  <a:pt x="866" y="197"/>
                </a:cubicBezTo>
                <a:cubicBezTo>
                  <a:pt x="867" y="198"/>
                  <a:pt x="869" y="198"/>
                  <a:pt x="872" y="197"/>
                </a:cubicBezTo>
                <a:cubicBezTo>
                  <a:pt x="870" y="197"/>
                  <a:pt x="870" y="197"/>
                  <a:pt x="874" y="196"/>
                </a:cubicBezTo>
                <a:cubicBezTo>
                  <a:pt x="873" y="196"/>
                  <a:pt x="871" y="196"/>
                  <a:pt x="870" y="195"/>
                </a:cubicBezTo>
                <a:cubicBezTo>
                  <a:pt x="871" y="194"/>
                  <a:pt x="872" y="196"/>
                  <a:pt x="873" y="195"/>
                </a:cubicBezTo>
                <a:cubicBezTo>
                  <a:pt x="874" y="194"/>
                  <a:pt x="868" y="192"/>
                  <a:pt x="863" y="193"/>
                </a:cubicBezTo>
                <a:cubicBezTo>
                  <a:pt x="868" y="194"/>
                  <a:pt x="859" y="194"/>
                  <a:pt x="858" y="195"/>
                </a:cubicBezTo>
                <a:cubicBezTo>
                  <a:pt x="856" y="195"/>
                  <a:pt x="859" y="194"/>
                  <a:pt x="856" y="194"/>
                </a:cubicBezTo>
                <a:cubicBezTo>
                  <a:pt x="856" y="193"/>
                  <a:pt x="860" y="193"/>
                  <a:pt x="861" y="193"/>
                </a:cubicBezTo>
                <a:cubicBezTo>
                  <a:pt x="851" y="192"/>
                  <a:pt x="842" y="193"/>
                  <a:pt x="833" y="194"/>
                </a:cubicBezTo>
                <a:cubicBezTo>
                  <a:pt x="833" y="193"/>
                  <a:pt x="833" y="193"/>
                  <a:pt x="833" y="193"/>
                </a:cubicBezTo>
                <a:cubicBezTo>
                  <a:pt x="831" y="193"/>
                  <a:pt x="829" y="194"/>
                  <a:pt x="828" y="195"/>
                </a:cubicBezTo>
                <a:cubicBezTo>
                  <a:pt x="827" y="196"/>
                  <a:pt x="829" y="196"/>
                  <a:pt x="830" y="196"/>
                </a:cubicBezTo>
                <a:cubicBezTo>
                  <a:pt x="829" y="197"/>
                  <a:pt x="827" y="198"/>
                  <a:pt x="825" y="197"/>
                </a:cubicBezTo>
                <a:cubicBezTo>
                  <a:pt x="825" y="196"/>
                  <a:pt x="827" y="196"/>
                  <a:pt x="827" y="196"/>
                </a:cubicBezTo>
                <a:cubicBezTo>
                  <a:pt x="823" y="195"/>
                  <a:pt x="821" y="196"/>
                  <a:pt x="817" y="194"/>
                </a:cubicBezTo>
                <a:cubicBezTo>
                  <a:pt x="817" y="196"/>
                  <a:pt x="815" y="195"/>
                  <a:pt x="813" y="194"/>
                </a:cubicBezTo>
                <a:cubicBezTo>
                  <a:pt x="814" y="194"/>
                  <a:pt x="817" y="191"/>
                  <a:pt x="813" y="192"/>
                </a:cubicBezTo>
                <a:cubicBezTo>
                  <a:pt x="819" y="190"/>
                  <a:pt x="830" y="190"/>
                  <a:pt x="835" y="188"/>
                </a:cubicBezTo>
                <a:cubicBezTo>
                  <a:pt x="835" y="187"/>
                  <a:pt x="834" y="188"/>
                  <a:pt x="833" y="188"/>
                </a:cubicBezTo>
                <a:cubicBezTo>
                  <a:pt x="833" y="186"/>
                  <a:pt x="838" y="187"/>
                  <a:pt x="836" y="184"/>
                </a:cubicBezTo>
                <a:cubicBezTo>
                  <a:pt x="839" y="184"/>
                  <a:pt x="840" y="183"/>
                  <a:pt x="842" y="183"/>
                </a:cubicBezTo>
                <a:cubicBezTo>
                  <a:pt x="839" y="182"/>
                  <a:pt x="835" y="183"/>
                  <a:pt x="831" y="184"/>
                </a:cubicBezTo>
                <a:cubicBezTo>
                  <a:pt x="831" y="183"/>
                  <a:pt x="829" y="183"/>
                  <a:pt x="829" y="182"/>
                </a:cubicBezTo>
                <a:cubicBezTo>
                  <a:pt x="818" y="183"/>
                  <a:pt x="811" y="184"/>
                  <a:pt x="804" y="187"/>
                </a:cubicBezTo>
                <a:cubicBezTo>
                  <a:pt x="812" y="187"/>
                  <a:pt x="827" y="184"/>
                  <a:pt x="832" y="185"/>
                </a:cubicBezTo>
                <a:cubicBezTo>
                  <a:pt x="831" y="190"/>
                  <a:pt x="812" y="188"/>
                  <a:pt x="807" y="191"/>
                </a:cubicBezTo>
                <a:cubicBezTo>
                  <a:pt x="807" y="192"/>
                  <a:pt x="808" y="192"/>
                  <a:pt x="808" y="192"/>
                </a:cubicBezTo>
                <a:cubicBezTo>
                  <a:pt x="808" y="192"/>
                  <a:pt x="808" y="193"/>
                  <a:pt x="807" y="193"/>
                </a:cubicBezTo>
                <a:cubicBezTo>
                  <a:pt x="805" y="193"/>
                  <a:pt x="805" y="193"/>
                  <a:pt x="805" y="193"/>
                </a:cubicBezTo>
                <a:cubicBezTo>
                  <a:pt x="805" y="192"/>
                  <a:pt x="806" y="191"/>
                  <a:pt x="803" y="191"/>
                </a:cubicBezTo>
                <a:cubicBezTo>
                  <a:pt x="806" y="189"/>
                  <a:pt x="809" y="189"/>
                  <a:pt x="812" y="189"/>
                </a:cubicBezTo>
                <a:close/>
                <a:moveTo>
                  <a:pt x="1123" y="202"/>
                </a:moveTo>
                <a:cubicBezTo>
                  <a:pt x="1123" y="204"/>
                  <a:pt x="1124" y="204"/>
                  <a:pt x="1127" y="203"/>
                </a:cubicBezTo>
                <a:cubicBezTo>
                  <a:pt x="1126" y="203"/>
                  <a:pt x="1127" y="202"/>
                  <a:pt x="1127" y="201"/>
                </a:cubicBezTo>
                <a:cubicBezTo>
                  <a:pt x="1125" y="201"/>
                  <a:pt x="1125" y="202"/>
                  <a:pt x="1123" y="202"/>
                </a:cubicBezTo>
                <a:close/>
                <a:moveTo>
                  <a:pt x="1012" y="212"/>
                </a:moveTo>
                <a:cubicBezTo>
                  <a:pt x="1013" y="213"/>
                  <a:pt x="1016" y="212"/>
                  <a:pt x="1018" y="212"/>
                </a:cubicBezTo>
                <a:cubicBezTo>
                  <a:pt x="1018" y="211"/>
                  <a:pt x="1018" y="211"/>
                  <a:pt x="1018" y="211"/>
                </a:cubicBezTo>
                <a:cubicBezTo>
                  <a:pt x="1015" y="211"/>
                  <a:pt x="1012" y="211"/>
                  <a:pt x="1012" y="212"/>
                </a:cubicBezTo>
                <a:close/>
                <a:moveTo>
                  <a:pt x="1047" y="193"/>
                </a:moveTo>
                <a:cubicBezTo>
                  <a:pt x="1048" y="192"/>
                  <a:pt x="1048" y="192"/>
                  <a:pt x="1047" y="191"/>
                </a:cubicBezTo>
                <a:cubicBezTo>
                  <a:pt x="1045" y="191"/>
                  <a:pt x="1045" y="191"/>
                  <a:pt x="1045" y="191"/>
                </a:cubicBezTo>
                <a:cubicBezTo>
                  <a:pt x="1046" y="192"/>
                  <a:pt x="1046" y="193"/>
                  <a:pt x="1047" y="193"/>
                </a:cubicBezTo>
                <a:close/>
                <a:moveTo>
                  <a:pt x="1073" y="196"/>
                </a:moveTo>
                <a:cubicBezTo>
                  <a:pt x="1072" y="196"/>
                  <a:pt x="1070" y="196"/>
                  <a:pt x="1070" y="195"/>
                </a:cubicBezTo>
                <a:cubicBezTo>
                  <a:pt x="1072" y="194"/>
                  <a:pt x="1078" y="194"/>
                  <a:pt x="1074" y="196"/>
                </a:cubicBezTo>
                <a:cubicBezTo>
                  <a:pt x="1076" y="196"/>
                  <a:pt x="1077" y="195"/>
                  <a:pt x="1076" y="194"/>
                </a:cubicBezTo>
                <a:cubicBezTo>
                  <a:pt x="1070" y="192"/>
                  <a:pt x="1069" y="197"/>
                  <a:pt x="1065" y="196"/>
                </a:cubicBezTo>
                <a:cubicBezTo>
                  <a:pt x="1064" y="199"/>
                  <a:pt x="1073" y="197"/>
                  <a:pt x="1073" y="196"/>
                </a:cubicBezTo>
                <a:close/>
                <a:moveTo>
                  <a:pt x="1070" y="198"/>
                </a:moveTo>
                <a:cubicBezTo>
                  <a:pt x="1068" y="199"/>
                  <a:pt x="1067" y="200"/>
                  <a:pt x="1066" y="200"/>
                </a:cubicBezTo>
                <a:cubicBezTo>
                  <a:pt x="1069" y="201"/>
                  <a:pt x="1070" y="200"/>
                  <a:pt x="1070" y="198"/>
                </a:cubicBezTo>
                <a:close/>
                <a:moveTo>
                  <a:pt x="1076" y="200"/>
                </a:moveTo>
                <a:cubicBezTo>
                  <a:pt x="1077" y="200"/>
                  <a:pt x="1079" y="200"/>
                  <a:pt x="1081" y="199"/>
                </a:cubicBezTo>
                <a:cubicBezTo>
                  <a:pt x="1082" y="198"/>
                  <a:pt x="1080" y="196"/>
                  <a:pt x="1079" y="198"/>
                </a:cubicBezTo>
                <a:cubicBezTo>
                  <a:pt x="1080" y="198"/>
                  <a:pt x="1080" y="198"/>
                  <a:pt x="1080" y="198"/>
                </a:cubicBezTo>
                <a:cubicBezTo>
                  <a:pt x="1077" y="198"/>
                  <a:pt x="1077" y="199"/>
                  <a:pt x="1075" y="198"/>
                </a:cubicBezTo>
                <a:cubicBezTo>
                  <a:pt x="1075" y="199"/>
                  <a:pt x="1075" y="200"/>
                  <a:pt x="1076" y="200"/>
                </a:cubicBezTo>
                <a:close/>
                <a:moveTo>
                  <a:pt x="1078" y="202"/>
                </a:moveTo>
                <a:cubicBezTo>
                  <a:pt x="1080" y="202"/>
                  <a:pt x="1083" y="201"/>
                  <a:pt x="1086" y="201"/>
                </a:cubicBezTo>
                <a:cubicBezTo>
                  <a:pt x="1086" y="201"/>
                  <a:pt x="1085" y="201"/>
                  <a:pt x="1085" y="202"/>
                </a:cubicBezTo>
                <a:cubicBezTo>
                  <a:pt x="1086" y="202"/>
                  <a:pt x="1088" y="202"/>
                  <a:pt x="1088" y="201"/>
                </a:cubicBezTo>
                <a:cubicBezTo>
                  <a:pt x="1085" y="200"/>
                  <a:pt x="1081" y="200"/>
                  <a:pt x="1078" y="202"/>
                </a:cubicBezTo>
                <a:close/>
                <a:moveTo>
                  <a:pt x="1146" y="193"/>
                </a:moveTo>
                <a:cubicBezTo>
                  <a:pt x="1144" y="193"/>
                  <a:pt x="1142" y="193"/>
                  <a:pt x="1141" y="194"/>
                </a:cubicBezTo>
                <a:cubicBezTo>
                  <a:pt x="1144" y="194"/>
                  <a:pt x="1144" y="195"/>
                  <a:pt x="1145" y="195"/>
                </a:cubicBezTo>
                <a:cubicBezTo>
                  <a:pt x="1145" y="194"/>
                  <a:pt x="1146" y="194"/>
                  <a:pt x="1146" y="193"/>
                </a:cubicBezTo>
                <a:close/>
                <a:moveTo>
                  <a:pt x="1129" y="195"/>
                </a:moveTo>
                <a:cubicBezTo>
                  <a:pt x="1131" y="197"/>
                  <a:pt x="1139" y="195"/>
                  <a:pt x="1139" y="194"/>
                </a:cubicBezTo>
                <a:cubicBezTo>
                  <a:pt x="1135" y="194"/>
                  <a:pt x="1132" y="196"/>
                  <a:pt x="1129" y="195"/>
                </a:cubicBezTo>
                <a:close/>
                <a:moveTo>
                  <a:pt x="1097" y="196"/>
                </a:moveTo>
                <a:cubicBezTo>
                  <a:pt x="1091" y="197"/>
                  <a:pt x="1088" y="197"/>
                  <a:pt x="1083" y="197"/>
                </a:cubicBezTo>
                <a:cubicBezTo>
                  <a:pt x="1083" y="198"/>
                  <a:pt x="1083" y="198"/>
                  <a:pt x="1083" y="198"/>
                </a:cubicBezTo>
                <a:cubicBezTo>
                  <a:pt x="1082" y="198"/>
                  <a:pt x="1082" y="198"/>
                  <a:pt x="1083" y="198"/>
                </a:cubicBezTo>
                <a:cubicBezTo>
                  <a:pt x="1083" y="197"/>
                  <a:pt x="1084" y="198"/>
                  <a:pt x="1084" y="199"/>
                </a:cubicBezTo>
                <a:cubicBezTo>
                  <a:pt x="1087" y="198"/>
                  <a:pt x="1089" y="200"/>
                  <a:pt x="1090" y="198"/>
                </a:cubicBezTo>
                <a:cubicBezTo>
                  <a:pt x="1090" y="199"/>
                  <a:pt x="1089" y="200"/>
                  <a:pt x="1089" y="200"/>
                </a:cubicBezTo>
                <a:cubicBezTo>
                  <a:pt x="1093" y="200"/>
                  <a:pt x="1092" y="197"/>
                  <a:pt x="1095" y="197"/>
                </a:cubicBezTo>
                <a:cubicBezTo>
                  <a:pt x="1095" y="198"/>
                  <a:pt x="1092" y="199"/>
                  <a:pt x="1092" y="200"/>
                </a:cubicBezTo>
                <a:cubicBezTo>
                  <a:pt x="1100" y="199"/>
                  <a:pt x="1116" y="198"/>
                  <a:pt x="1127" y="196"/>
                </a:cubicBezTo>
                <a:cubicBezTo>
                  <a:pt x="1115" y="195"/>
                  <a:pt x="1103" y="198"/>
                  <a:pt x="1096" y="198"/>
                </a:cubicBezTo>
                <a:cubicBezTo>
                  <a:pt x="1098" y="197"/>
                  <a:pt x="1096" y="197"/>
                  <a:pt x="1097" y="196"/>
                </a:cubicBezTo>
                <a:close/>
                <a:moveTo>
                  <a:pt x="1157" y="188"/>
                </a:moveTo>
                <a:cubicBezTo>
                  <a:pt x="1157" y="190"/>
                  <a:pt x="1157" y="190"/>
                  <a:pt x="1157" y="190"/>
                </a:cubicBezTo>
                <a:cubicBezTo>
                  <a:pt x="1159" y="189"/>
                  <a:pt x="1163" y="189"/>
                  <a:pt x="1162" y="188"/>
                </a:cubicBezTo>
                <a:cubicBezTo>
                  <a:pt x="1160" y="188"/>
                  <a:pt x="1160" y="188"/>
                  <a:pt x="1157" y="188"/>
                </a:cubicBezTo>
                <a:close/>
                <a:moveTo>
                  <a:pt x="1156" y="188"/>
                </a:moveTo>
                <a:cubicBezTo>
                  <a:pt x="1154" y="189"/>
                  <a:pt x="1151" y="189"/>
                  <a:pt x="1150" y="190"/>
                </a:cubicBezTo>
                <a:cubicBezTo>
                  <a:pt x="1151" y="190"/>
                  <a:pt x="1151" y="191"/>
                  <a:pt x="1150" y="191"/>
                </a:cubicBezTo>
                <a:cubicBezTo>
                  <a:pt x="1155" y="191"/>
                  <a:pt x="1155" y="189"/>
                  <a:pt x="1156" y="188"/>
                </a:cubicBezTo>
                <a:close/>
                <a:moveTo>
                  <a:pt x="1156" y="186"/>
                </a:moveTo>
                <a:cubicBezTo>
                  <a:pt x="1154" y="188"/>
                  <a:pt x="1145" y="187"/>
                  <a:pt x="1145" y="189"/>
                </a:cubicBezTo>
                <a:cubicBezTo>
                  <a:pt x="1148" y="188"/>
                  <a:pt x="1155" y="189"/>
                  <a:pt x="1156" y="186"/>
                </a:cubicBezTo>
                <a:close/>
                <a:moveTo>
                  <a:pt x="1111" y="188"/>
                </a:moveTo>
                <a:cubicBezTo>
                  <a:pt x="1111" y="189"/>
                  <a:pt x="1118" y="188"/>
                  <a:pt x="1118" y="187"/>
                </a:cubicBezTo>
                <a:cubicBezTo>
                  <a:pt x="1114" y="188"/>
                  <a:pt x="1115" y="187"/>
                  <a:pt x="1111" y="188"/>
                </a:cubicBezTo>
                <a:close/>
                <a:moveTo>
                  <a:pt x="1145" y="182"/>
                </a:moveTo>
                <a:cubicBezTo>
                  <a:pt x="1145" y="183"/>
                  <a:pt x="1146" y="184"/>
                  <a:pt x="1148" y="183"/>
                </a:cubicBezTo>
                <a:cubicBezTo>
                  <a:pt x="1148" y="182"/>
                  <a:pt x="1147" y="182"/>
                  <a:pt x="1145" y="182"/>
                </a:cubicBezTo>
                <a:close/>
                <a:moveTo>
                  <a:pt x="1144" y="178"/>
                </a:moveTo>
                <a:cubicBezTo>
                  <a:pt x="1142" y="179"/>
                  <a:pt x="1137" y="179"/>
                  <a:pt x="1137" y="181"/>
                </a:cubicBezTo>
                <a:cubicBezTo>
                  <a:pt x="1138" y="181"/>
                  <a:pt x="1139" y="181"/>
                  <a:pt x="1139" y="181"/>
                </a:cubicBezTo>
                <a:cubicBezTo>
                  <a:pt x="1141" y="181"/>
                  <a:pt x="1143" y="179"/>
                  <a:pt x="1145" y="181"/>
                </a:cubicBezTo>
                <a:cubicBezTo>
                  <a:pt x="1144" y="179"/>
                  <a:pt x="1150" y="180"/>
                  <a:pt x="1149" y="179"/>
                </a:cubicBezTo>
                <a:cubicBezTo>
                  <a:pt x="1146" y="179"/>
                  <a:pt x="1146" y="180"/>
                  <a:pt x="1144" y="180"/>
                </a:cubicBezTo>
                <a:cubicBezTo>
                  <a:pt x="1142" y="179"/>
                  <a:pt x="1144" y="179"/>
                  <a:pt x="1144" y="178"/>
                </a:cubicBezTo>
                <a:close/>
                <a:moveTo>
                  <a:pt x="1133" y="182"/>
                </a:moveTo>
                <a:cubicBezTo>
                  <a:pt x="1130" y="181"/>
                  <a:pt x="1135" y="180"/>
                  <a:pt x="1135" y="181"/>
                </a:cubicBezTo>
                <a:cubicBezTo>
                  <a:pt x="1135" y="179"/>
                  <a:pt x="1135" y="179"/>
                  <a:pt x="1135" y="179"/>
                </a:cubicBezTo>
                <a:cubicBezTo>
                  <a:pt x="1132" y="180"/>
                  <a:pt x="1133" y="178"/>
                  <a:pt x="1130" y="178"/>
                </a:cubicBezTo>
                <a:cubicBezTo>
                  <a:pt x="1131" y="180"/>
                  <a:pt x="1126" y="179"/>
                  <a:pt x="1127" y="181"/>
                </a:cubicBezTo>
                <a:cubicBezTo>
                  <a:pt x="1131" y="181"/>
                  <a:pt x="1131" y="181"/>
                  <a:pt x="1129" y="182"/>
                </a:cubicBezTo>
                <a:cubicBezTo>
                  <a:pt x="1130" y="182"/>
                  <a:pt x="1133" y="183"/>
                  <a:pt x="1133" y="182"/>
                </a:cubicBezTo>
                <a:close/>
                <a:moveTo>
                  <a:pt x="1140" y="183"/>
                </a:moveTo>
                <a:cubicBezTo>
                  <a:pt x="1140" y="182"/>
                  <a:pt x="1135" y="182"/>
                  <a:pt x="1134" y="182"/>
                </a:cubicBezTo>
                <a:cubicBezTo>
                  <a:pt x="1134" y="182"/>
                  <a:pt x="1135" y="182"/>
                  <a:pt x="1136" y="183"/>
                </a:cubicBezTo>
                <a:cubicBezTo>
                  <a:pt x="1133" y="183"/>
                  <a:pt x="1132" y="182"/>
                  <a:pt x="1130" y="183"/>
                </a:cubicBezTo>
                <a:cubicBezTo>
                  <a:pt x="1131" y="186"/>
                  <a:pt x="1136" y="183"/>
                  <a:pt x="1140" y="183"/>
                </a:cubicBezTo>
                <a:close/>
                <a:moveTo>
                  <a:pt x="1068" y="189"/>
                </a:moveTo>
                <a:cubicBezTo>
                  <a:pt x="1063" y="186"/>
                  <a:pt x="1058" y="189"/>
                  <a:pt x="1050" y="189"/>
                </a:cubicBezTo>
                <a:cubicBezTo>
                  <a:pt x="1050" y="192"/>
                  <a:pt x="1055" y="191"/>
                  <a:pt x="1056" y="194"/>
                </a:cubicBezTo>
                <a:cubicBezTo>
                  <a:pt x="1060" y="193"/>
                  <a:pt x="1060" y="193"/>
                  <a:pt x="1063" y="194"/>
                </a:cubicBezTo>
                <a:cubicBezTo>
                  <a:pt x="1065" y="194"/>
                  <a:pt x="1062" y="190"/>
                  <a:pt x="1067" y="189"/>
                </a:cubicBezTo>
                <a:cubicBezTo>
                  <a:pt x="1067" y="190"/>
                  <a:pt x="1067" y="190"/>
                  <a:pt x="1068" y="190"/>
                </a:cubicBezTo>
                <a:cubicBezTo>
                  <a:pt x="1066" y="190"/>
                  <a:pt x="1066" y="191"/>
                  <a:pt x="1065" y="192"/>
                </a:cubicBezTo>
                <a:cubicBezTo>
                  <a:pt x="1069" y="193"/>
                  <a:pt x="1071" y="192"/>
                  <a:pt x="1074" y="191"/>
                </a:cubicBezTo>
                <a:cubicBezTo>
                  <a:pt x="1076" y="192"/>
                  <a:pt x="1075" y="191"/>
                  <a:pt x="1079" y="191"/>
                </a:cubicBezTo>
                <a:cubicBezTo>
                  <a:pt x="1078" y="192"/>
                  <a:pt x="1080" y="192"/>
                  <a:pt x="1081" y="193"/>
                </a:cubicBezTo>
                <a:cubicBezTo>
                  <a:pt x="1083" y="192"/>
                  <a:pt x="1080" y="191"/>
                  <a:pt x="1082" y="191"/>
                </a:cubicBezTo>
                <a:cubicBezTo>
                  <a:pt x="1084" y="192"/>
                  <a:pt x="1086" y="191"/>
                  <a:pt x="1089" y="190"/>
                </a:cubicBezTo>
                <a:cubicBezTo>
                  <a:pt x="1089" y="191"/>
                  <a:pt x="1091" y="192"/>
                  <a:pt x="1090" y="193"/>
                </a:cubicBezTo>
                <a:cubicBezTo>
                  <a:pt x="1088" y="192"/>
                  <a:pt x="1082" y="193"/>
                  <a:pt x="1085" y="191"/>
                </a:cubicBezTo>
                <a:cubicBezTo>
                  <a:pt x="1083" y="193"/>
                  <a:pt x="1079" y="193"/>
                  <a:pt x="1078" y="195"/>
                </a:cubicBezTo>
                <a:cubicBezTo>
                  <a:pt x="1083" y="194"/>
                  <a:pt x="1084" y="196"/>
                  <a:pt x="1088" y="196"/>
                </a:cubicBezTo>
                <a:cubicBezTo>
                  <a:pt x="1087" y="195"/>
                  <a:pt x="1090" y="194"/>
                  <a:pt x="1090" y="195"/>
                </a:cubicBezTo>
                <a:cubicBezTo>
                  <a:pt x="1089" y="195"/>
                  <a:pt x="1089" y="195"/>
                  <a:pt x="1089" y="196"/>
                </a:cubicBezTo>
                <a:cubicBezTo>
                  <a:pt x="1093" y="195"/>
                  <a:pt x="1093" y="195"/>
                  <a:pt x="1095" y="195"/>
                </a:cubicBezTo>
                <a:cubicBezTo>
                  <a:pt x="1095" y="194"/>
                  <a:pt x="1096" y="194"/>
                  <a:pt x="1100" y="193"/>
                </a:cubicBezTo>
                <a:cubicBezTo>
                  <a:pt x="1100" y="191"/>
                  <a:pt x="1096" y="193"/>
                  <a:pt x="1096" y="192"/>
                </a:cubicBezTo>
                <a:cubicBezTo>
                  <a:pt x="1096" y="191"/>
                  <a:pt x="1098" y="191"/>
                  <a:pt x="1097" y="190"/>
                </a:cubicBezTo>
                <a:cubicBezTo>
                  <a:pt x="1096" y="190"/>
                  <a:pt x="1093" y="192"/>
                  <a:pt x="1092" y="191"/>
                </a:cubicBezTo>
                <a:cubicBezTo>
                  <a:pt x="1093" y="189"/>
                  <a:pt x="1102" y="190"/>
                  <a:pt x="1101" y="188"/>
                </a:cubicBezTo>
                <a:cubicBezTo>
                  <a:pt x="1095" y="190"/>
                  <a:pt x="1091" y="188"/>
                  <a:pt x="1086" y="188"/>
                </a:cubicBezTo>
                <a:cubicBezTo>
                  <a:pt x="1084" y="191"/>
                  <a:pt x="1079" y="188"/>
                  <a:pt x="1077" y="191"/>
                </a:cubicBezTo>
                <a:cubicBezTo>
                  <a:pt x="1076" y="190"/>
                  <a:pt x="1073" y="190"/>
                  <a:pt x="1074" y="188"/>
                </a:cubicBezTo>
                <a:cubicBezTo>
                  <a:pt x="1076" y="188"/>
                  <a:pt x="1079" y="189"/>
                  <a:pt x="1078" y="187"/>
                </a:cubicBezTo>
                <a:cubicBezTo>
                  <a:pt x="1076" y="188"/>
                  <a:pt x="1068" y="187"/>
                  <a:pt x="1068" y="189"/>
                </a:cubicBezTo>
                <a:close/>
                <a:moveTo>
                  <a:pt x="1070" y="186"/>
                </a:moveTo>
                <a:cubicBezTo>
                  <a:pt x="1070" y="186"/>
                  <a:pt x="1068" y="186"/>
                  <a:pt x="1068" y="187"/>
                </a:cubicBezTo>
                <a:cubicBezTo>
                  <a:pt x="1069" y="187"/>
                  <a:pt x="1072" y="187"/>
                  <a:pt x="1073" y="186"/>
                </a:cubicBezTo>
                <a:cubicBezTo>
                  <a:pt x="1071" y="186"/>
                  <a:pt x="1071" y="185"/>
                  <a:pt x="1070" y="186"/>
                </a:cubicBezTo>
                <a:close/>
                <a:moveTo>
                  <a:pt x="902" y="153"/>
                </a:moveTo>
                <a:cubicBezTo>
                  <a:pt x="904" y="153"/>
                  <a:pt x="905" y="153"/>
                  <a:pt x="904" y="152"/>
                </a:cubicBezTo>
                <a:cubicBezTo>
                  <a:pt x="902" y="152"/>
                  <a:pt x="902" y="151"/>
                  <a:pt x="900" y="152"/>
                </a:cubicBezTo>
                <a:cubicBezTo>
                  <a:pt x="899" y="153"/>
                  <a:pt x="903" y="152"/>
                  <a:pt x="902" y="153"/>
                </a:cubicBezTo>
                <a:close/>
                <a:moveTo>
                  <a:pt x="887" y="155"/>
                </a:moveTo>
                <a:cubicBezTo>
                  <a:pt x="884" y="154"/>
                  <a:pt x="883" y="156"/>
                  <a:pt x="880" y="157"/>
                </a:cubicBezTo>
                <a:cubicBezTo>
                  <a:pt x="882" y="157"/>
                  <a:pt x="885" y="156"/>
                  <a:pt x="887" y="155"/>
                </a:cubicBezTo>
                <a:close/>
                <a:moveTo>
                  <a:pt x="911" y="155"/>
                </a:moveTo>
                <a:cubicBezTo>
                  <a:pt x="912" y="155"/>
                  <a:pt x="912" y="154"/>
                  <a:pt x="912" y="154"/>
                </a:cubicBezTo>
                <a:cubicBezTo>
                  <a:pt x="914" y="154"/>
                  <a:pt x="915" y="154"/>
                  <a:pt x="915" y="155"/>
                </a:cubicBezTo>
                <a:cubicBezTo>
                  <a:pt x="913" y="156"/>
                  <a:pt x="911" y="156"/>
                  <a:pt x="911" y="157"/>
                </a:cubicBezTo>
                <a:cubicBezTo>
                  <a:pt x="914" y="157"/>
                  <a:pt x="915" y="155"/>
                  <a:pt x="917" y="154"/>
                </a:cubicBezTo>
                <a:cubicBezTo>
                  <a:pt x="915" y="153"/>
                  <a:pt x="909" y="155"/>
                  <a:pt x="910" y="153"/>
                </a:cubicBezTo>
                <a:cubicBezTo>
                  <a:pt x="909" y="154"/>
                  <a:pt x="905" y="153"/>
                  <a:pt x="904" y="155"/>
                </a:cubicBezTo>
                <a:cubicBezTo>
                  <a:pt x="907" y="152"/>
                  <a:pt x="914" y="158"/>
                  <a:pt x="911" y="155"/>
                </a:cubicBezTo>
                <a:close/>
                <a:moveTo>
                  <a:pt x="909" y="155"/>
                </a:moveTo>
                <a:cubicBezTo>
                  <a:pt x="906" y="157"/>
                  <a:pt x="901" y="156"/>
                  <a:pt x="898" y="159"/>
                </a:cubicBezTo>
                <a:cubicBezTo>
                  <a:pt x="905" y="159"/>
                  <a:pt x="907" y="159"/>
                  <a:pt x="909" y="155"/>
                </a:cubicBezTo>
                <a:close/>
                <a:moveTo>
                  <a:pt x="930" y="165"/>
                </a:moveTo>
                <a:cubicBezTo>
                  <a:pt x="933" y="165"/>
                  <a:pt x="935" y="162"/>
                  <a:pt x="931" y="162"/>
                </a:cubicBezTo>
                <a:cubicBezTo>
                  <a:pt x="933" y="162"/>
                  <a:pt x="936" y="161"/>
                  <a:pt x="936" y="162"/>
                </a:cubicBezTo>
                <a:cubicBezTo>
                  <a:pt x="937" y="163"/>
                  <a:pt x="932" y="164"/>
                  <a:pt x="935" y="164"/>
                </a:cubicBezTo>
                <a:cubicBezTo>
                  <a:pt x="936" y="163"/>
                  <a:pt x="939" y="163"/>
                  <a:pt x="943" y="162"/>
                </a:cubicBezTo>
                <a:cubicBezTo>
                  <a:pt x="939" y="163"/>
                  <a:pt x="939" y="159"/>
                  <a:pt x="937" y="158"/>
                </a:cubicBezTo>
                <a:cubicBezTo>
                  <a:pt x="937" y="161"/>
                  <a:pt x="932" y="161"/>
                  <a:pt x="930" y="162"/>
                </a:cubicBezTo>
                <a:cubicBezTo>
                  <a:pt x="929" y="163"/>
                  <a:pt x="933" y="163"/>
                  <a:pt x="930" y="163"/>
                </a:cubicBezTo>
                <a:cubicBezTo>
                  <a:pt x="929" y="163"/>
                  <a:pt x="924" y="165"/>
                  <a:pt x="926" y="162"/>
                </a:cubicBezTo>
                <a:cubicBezTo>
                  <a:pt x="923" y="162"/>
                  <a:pt x="922" y="164"/>
                  <a:pt x="922" y="162"/>
                </a:cubicBezTo>
                <a:cubicBezTo>
                  <a:pt x="920" y="162"/>
                  <a:pt x="919" y="163"/>
                  <a:pt x="919" y="164"/>
                </a:cubicBezTo>
                <a:cubicBezTo>
                  <a:pt x="922" y="164"/>
                  <a:pt x="924" y="162"/>
                  <a:pt x="925" y="164"/>
                </a:cubicBezTo>
                <a:cubicBezTo>
                  <a:pt x="923" y="164"/>
                  <a:pt x="922" y="165"/>
                  <a:pt x="921" y="165"/>
                </a:cubicBezTo>
                <a:cubicBezTo>
                  <a:pt x="925" y="165"/>
                  <a:pt x="924" y="167"/>
                  <a:pt x="927" y="168"/>
                </a:cubicBezTo>
                <a:cubicBezTo>
                  <a:pt x="926" y="166"/>
                  <a:pt x="929" y="168"/>
                  <a:pt x="931" y="167"/>
                </a:cubicBezTo>
                <a:cubicBezTo>
                  <a:pt x="932" y="166"/>
                  <a:pt x="930" y="166"/>
                  <a:pt x="930" y="165"/>
                </a:cubicBezTo>
                <a:close/>
                <a:moveTo>
                  <a:pt x="989" y="167"/>
                </a:moveTo>
                <a:cubicBezTo>
                  <a:pt x="987" y="168"/>
                  <a:pt x="981" y="168"/>
                  <a:pt x="982" y="170"/>
                </a:cubicBezTo>
                <a:cubicBezTo>
                  <a:pt x="986" y="169"/>
                  <a:pt x="986" y="169"/>
                  <a:pt x="990" y="169"/>
                </a:cubicBezTo>
                <a:cubicBezTo>
                  <a:pt x="990" y="168"/>
                  <a:pt x="989" y="168"/>
                  <a:pt x="989" y="167"/>
                </a:cubicBezTo>
                <a:close/>
                <a:moveTo>
                  <a:pt x="964" y="170"/>
                </a:moveTo>
                <a:cubicBezTo>
                  <a:pt x="967" y="169"/>
                  <a:pt x="969" y="170"/>
                  <a:pt x="970" y="169"/>
                </a:cubicBezTo>
                <a:cubicBezTo>
                  <a:pt x="969" y="169"/>
                  <a:pt x="969" y="169"/>
                  <a:pt x="969" y="168"/>
                </a:cubicBezTo>
                <a:cubicBezTo>
                  <a:pt x="967" y="168"/>
                  <a:pt x="964" y="169"/>
                  <a:pt x="964" y="170"/>
                </a:cubicBezTo>
                <a:close/>
                <a:moveTo>
                  <a:pt x="974" y="171"/>
                </a:moveTo>
                <a:cubicBezTo>
                  <a:pt x="973" y="171"/>
                  <a:pt x="972" y="170"/>
                  <a:pt x="971" y="171"/>
                </a:cubicBezTo>
                <a:cubicBezTo>
                  <a:pt x="972" y="172"/>
                  <a:pt x="974" y="171"/>
                  <a:pt x="976" y="171"/>
                </a:cubicBezTo>
                <a:cubicBezTo>
                  <a:pt x="975" y="170"/>
                  <a:pt x="976" y="169"/>
                  <a:pt x="979" y="169"/>
                </a:cubicBezTo>
                <a:cubicBezTo>
                  <a:pt x="979" y="167"/>
                  <a:pt x="981" y="166"/>
                  <a:pt x="978" y="166"/>
                </a:cubicBezTo>
                <a:cubicBezTo>
                  <a:pt x="978" y="167"/>
                  <a:pt x="977" y="167"/>
                  <a:pt x="976" y="167"/>
                </a:cubicBezTo>
                <a:cubicBezTo>
                  <a:pt x="976" y="168"/>
                  <a:pt x="977" y="168"/>
                  <a:pt x="976" y="169"/>
                </a:cubicBezTo>
                <a:cubicBezTo>
                  <a:pt x="974" y="168"/>
                  <a:pt x="975" y="169"/>
                  <a:pt x="973" y="169"/>
                </a:cubicBezTo>
                <a:cubicBezTo>
                  <a:pt x="972" y="169"/>
                  <a:pt x="973" y="168"/>
                  <a:pt x="972" y="168"/>
                </a:cubicBezTo>
                <a:cubicBezTo>
                  <a:pt x="971" y="170"/>
                  <a:pt x="975" y="169"/>
                  <a:pt x="974" y="171"/>
                </a:cubicBezTo>
                <a:close/>
                <a:moveTo>
                  <a:pt x="966" y="174"/>
                </a:moveTo>
                <a:cubicBezTo>
                  <a:pt x="968" y="172"/>
                  <a:pt x="967" y="172"/>
                  <a:pt x="970" y="173"/>
                </a:cubicBezTo>
                <a:cubicBezTo>
                  <a:pt x="970" y="172"/>
                  <a:pt x="970" y="172"/>
                  <a:pt x="970" y="171"/>
                </a:cubicBezTo>
                <a:cubicBezTo>
                  <a:pt x="966" y="171"/>
                  <a:pt x="962" y="171"/>
                  <a:pt x="958" y="171"/>
                </a:cubicBezTo>
                <a:cubicBezTo>
                  <a:pt x="959" y="173"/>
                  <a:pt x="964" y="173"/>
                  <a:pt x="966" y="172"/>
                </a:cubicBezTo>
                <a:cubicBezTo>
                  <a:pt x="966" y="172"/>
                  <a:pt x="963" y="174"/>
                  <a:pt x="966" y="174"/>
                </a:cubicBezTo>
                <a:close/>
                <a:moveTo>
                  <a:pt x="972" y="174"/>
                </a:moveTo>
                <a:cubicBezTo>
                  <a:pt x="977" y="173"/>
                  <a:pt x="980" y="173"/>
                  <a:pt x="983" y="172"/>
                </a:cubicBezTo>
                <a:cubicBezTo>
                  <a:pt x="983" y="171"/>
                  <a:pt x="983" y="171"/>
                  <a:pt x="983" y="171"/>
                </a:cubicBezTo>
                <a:cubicBezTo>
                  <a:pt x="979" y="172"/>
                  <a:pt x="973" y="172"/>
                  <a:pt x="972" y="174"/>
                </a:cubicBezTo>
                <a:close/>
                <a:moveTo>
                  <a:pt x="832" y="192"/>
                </a:moveTo>
                <a:cubicBezTo>
                  <a:pt x="834" y="191"/>
                  <a:pt x="832" y="189"/>
                  <a:pt x="831" y="190"/>
                </a:cubicBezTo>
                <a:cubicBezTo>
                  <a:pt x="833" y="191"/>
                  <a:pt x="824" y="191"/>
                  <a:pt x="825" y="193"/>
                </a:cubicBezTo>
                <a:cubicBezTo>
                  <a:pt x="827" y="193"/>
                  <a:pt x="828" y="191"/>
                  <a:pt x="832" y="192"/>
                </a:cubicBezTo>
                <a:close/>
                <a:moveTo>
                  <a:pt x="860" y="190"/>
                </a:moveTo>
                <a:cubicBezTo>
                  <a:pt x="863" y="189"/>
                  <a:pt x="865" y="189"/>
                  <a:pt x="866" y="187"/>
                </a:cubicBezTo>
                <a:cubicBezTo>
                  <a:pt x="863" y="188"/>
                  <a:pt x="861" y="188"/>
                  <a:pt x="860" y="190"/>
                </a:cubicBezTo>
                <a:close/>
                <a:moveTo>
                  <a:pt x="877" y="187"/>
                </a:moveTo>
                <a:cubicBezTo>
                  <a:pt x="873" y="187"/>
                  <a:pt x="874" y="188"/>
                  <a:pt x="874" y="189"/>
                </a:cubicBezTo>
                <a:cubicBezTo>
                  <a:pt x="872" y="188"/>
                  <a:pt x="872" y="186"/>
                  <a:pt x="871" y="186"/>
                </a:cubicBezTo>
                <a:cubicBezTo>
                  <a:pt x="871" y="186"/>
                  <a:pt x="870" y="187"/>
                  <a:pt x="870" y="186"/>
                </a:cubicBezTo>
                <a:cubicBezTo>
                  <a:pt x="872" y="185"/>
                  <a:pt x="872" y="185"/>
                  <a:pt x="875" y="185"/>
                </a:cubicBezTo>
                <a:cubicBezTo>
                  <a:pt x="873" y="183"/>
                  <a:pt x="868" y="186"/>
                  <a:pt x="867" y="187"/>
                </a:cubicBezTo>
                <a:cubicBezTo>
                  <a:pt x="868" y="187"/>
                  <a:pt x="869" y="186"/>
                  <a:pt x="869" y="187"/>
                </a:cubicBezTo>
                <a:cubicBezTo>
                  <a:pt x="869" y="189"/>
                  <a:pt x="867" y="189"/>
                  <a:pt x="864" y="189"/>
                </a:cubicBezTo>
                <a:cubicBezTo>
                  <a:pt x="864" y="191"/>
                  <a:pt x="871" y="188"/>
                  <a:pt x="871" y="190"/>
                </a:cubicBezTo>
                <a:cubicBezTo>
                  <a:pt x="870" y="190"/>
                  <a:pt x="869" y="191"/>
                  <a:pt x="866" y="191"/>
                </a:cubicBezTo>
                <a:cubicBezTo>
                  <a:pt x="872" y="193"/>
                  <a:pt x="873" y="189"/>
                  <a:pt x="877" y="187"/>
                </a:cubicBezTo>
                <a:close/>
                <a:moveTo>
                  <a:pt x="897" y="186"/>
                </a:moveTo>
                <a:cubicBezTo>
                  <a:pt x="892" y="186"/>
                  <a:pt x="887" y="185"/>
                  <a:pt x="884" y="184"/>
                </a:cubicBezTo>
                <a:cubicBezTo>
                  <a:pt x="884" y="185"/>
                  <a:pt x="881" y="185"/>
                  <a:pt x="881" y="186"/>
                </a:cubicBezTo>
                <a:cubicBezTo>
                  <a:pt x="884" y="185"/>
                  <a:pt x="885" y="184"/>
                  <a:pt x="887" y="186"/>
                </a:cubicBezTo>
                <a:cubicBezTo>
                  <a:pt x="887" y="186"/>
                  <a:pt x="885" y="186"/>
                  <a:pt x="885" y="187"/>
                </a:cubicBezTo>
                <a:cubicBezTo>
                  <a:pt x="890" y="186"/>
                  <a:pt x="894" y="187"/>
                  <a:pt x="897" y="186"/>
                </a:cubicBezTo>
                <a:close/>
                <a:moveTo>
                  <a:pt x="929" y="184"/>
                </a:moveTo>
                <a:cubicBezTo>
                  <a:pt x="932" y="184"/>
                  <a:pt x="931" y="183"/>
                  <a:pt x="933" y="183"/>
                </a:cubicBezTo>
                <a:cubicBezTo>
                  <a:pt x="932" y="185"/>
                  <a:pt x="937" y="183"/>
                  <a:pt x="937" y="184"/>
                </a:cubicBezTo>
                <a:cubicBezTo>
                  <a:pt x="937" y="185"/>
                  <a:pt x="936" y="185"/>
                  <a:pt x="935" y="186"/>
                </a:cubicBezTo>
                <a:cubicBezTo>
                  <a:pt x="934" y="186"/>
                  <a:pt x="933" y="184"/>
                  <a:pt x="932" y="185"/>
                </a:cubicBezTo>
                <a:cubicBezTo>
                  <a:pt x="934" y="185"/>
                  <a:pt x="931" y="186"/>
                  <a:pt x="933" y="187"/>
                </a:cubicBezTo>
                <a:cubicBezTo>
                  <a:pt x="937" y="186"/>
                  <a:pt x="936" y="188"/>
                  <a:pt x="940" y="187"/>
                </a:cubicBezTo>
                <a:cubicBezTo>
                  <a:pt x="938" y="187"/>
                  <a:pt x="938" y="184"/>
                  <a:pt x="939" y="184"/>
                </a:cubicBezTo>
                <a:cubicBezTo>
                  <a:pt x="941" y="184"/>
                  <a:pt x="941" y="185"/>
                  <a:pt x="943" y="186"/>
                </a:cubicBezTo>
                <a:cubicBezTo>
                  <a:pt x="943" y="184"/>
                  <a:pt x="940" y="184"/>
                  <a:pt x="939" y="182"/>
                </a:cubicBezTo>
                <a:cubicBezTo>
                  <a:pt x="936" y="183"/>
                  <a:pt x="929" y="182"/>
                  <a:pt x="929" y="184"/>
                </a:cubicBezTo>
                <a:close/>
                <a:moveTo>
                  <a:pt x="916" y="186"/>
                </a:moveTo>
                <a:cubicBezTo>
                  <a:pt x="916" y="188"/>
                  <a:pt x="928" y="186"/>
                  <a:pt x="928" y="184"/>
                </a:cubicBezTo>
                <a:cubicBezTo>
                  <a:pt x="923" y="186"/>
                  <a:pt x="921" y="185"/>
                  <a:pt x="916" y="186"/>
                </a:cubicBezTo>
                <a:close/>
                <a:moveTo>
                  <a:pt x="913" y="185"/>
                </a:moveTo>
                <a:cubicBezTo>
                  <a:pt x="911" y="185"/>
                  <a:pt x="908" y="186"/>
                  <a:pt x="907" y="187"/>
                </a:cubicBezTo>
                <a:cubicBezTo>
                  <a:pt x="910" y="188"/>
                  <a:pt x="911" y="186"/>
                  <a:pt x="912" y="185"/>
                </a:cubicBezTo>
                <a:cubicBezTo>
                  <a:pt x="912" y="186"/>
                  <a:pt x="913" y="185"/>
                  <a:pt x="913" y="185"/>
                </a:cubicBezTo>
                <a:close/>
                <a:moveTo>
                  <a:pt x="877" y="195"/>
                </a:moveTo>
                <a:cubicBezTo>
                  <a:pt x="879" y="195"/>
                  <a:pt x="878" y="193"/>
                  <a:pt x="880" y="193"/>
                </a:cubicBezTo>
                <a:cubicBezTo>
                  <a:pt x="879" y="192"/>
                  <a:pt x="877" y="193"/>
                  <a:pt x="876" y="192"/>
                </a:cubicBezTo>
                <a:cubicBezTo>
                  <a:pt x="881" y="189"/>
                  <a:pt x="882" y="195"/>
                  <a:pt x="886" y="192"/>
                </a:cubicBezTo>
                <a:cubicBezTo>
                  <a:pt x="885" y="192"/>
                  <a:pt x="885" y="192"/>
                  <a:pt x="886" y="191"/>
                </a:cubicBezTo>
                <a:cubicBezTo>
                  <a:pt x="885" y="192"/>
                  <a:pt x="883" y="192"/>
                  <a:pt x="882" y="191"/>
                </a:cubicBezTo>
                <a:cubicBezTo>
                  <a:pt x="883" y="191"/>
                  <a:pt x="885" y="190"/>
                  <a:pt x="886" y="190"/>
                </a:cubicBezTo>
                <a:cubicBezTo>
                  <a:pt x="884" y="190"/>
                  <a:pt x="886" y="189"/>
                  <a:pt x="885" y="189"/>
                </a:cubicBezTo>
                <a:cubicBezTo>
                  <a:pt x="883" y="191"/>
                  <a:pt x="876" y="188"/>
                  <a:pt x="875" y="191"/>
                </a:cubicBezTo>
                <a:cubicBezTo>
                  <a:pt x="876" y="192"/>
                  <a:pt x="879" y="193"/>
                  <a:pt x="877" y="195"/>
                </a:cubicBezTo>
                <a:close/>
                <a:moveTo>
                  <a:pt x="899" y="190"/>
                </a:moveTo>
                <a:cubicBezTo>
                  <a:pt x="899" y="188"/>
                  <a:pt x="896" y="189"/>
                  <a:pt x="896" y="187"/>
                </a:cubicBezTo>
                <a:cubicBezTo>
                  <a:pt x="896" y="189"/>
                  <a:pt x="892" y="188"/>
                  <a:pt x="893" y="190"/>
                </a:cubicBezTo>
                <a:cubicBezTo>
                  <a:pt x="897" y="189"/>
                  <a:pt x="897" y="189"/>
                  <a:pt x="899" y="190"/>
                </a:cubicBezTo>
                <a:close/>
                <a:moveTo>
                  <a:pt x="890" y="190"/>
                </a:moveTo>
                <a:cubicBezTo>
                  <a:pt x="887" y="190"/>
                  <a:pt x="886" y="192"/>
                  <a:pt x="888" y="192"/>
                </a:cubicBezTo>
                <a:cubicBezTo>
                  <a:pt x="887" y="191"/>
                  <a:pt x="891" y="191"/>
                  <a:pt x="890" y="190"/>
                </a:cubicBezTo>
                <a:close/>
                <a:moveTo>
                  <a:pt x="908" y="193"/>
                </a:moveTo>
                <a:cubicBezTo>
                  <a:pt x="910" y="193"/>
                  <a:pt x="912" y="194"/>
                  <a:pt x="910" y="195"/>
                </a:cubicBezTo>
                <a:cubicBezTo>
                  <a:pt x="913" y="195"/>
                  <a:pt x="914" y="194"/>
                  <a:pt x="916" y="194"/>
                </a:cubicBezTo>
                <a:cubicBezTo>
                  <a:pt x="917" y="193"/>
                  <a:pt x="912" y="194"/>
                  <a:pt x="912" y="193"/>
                </a:cubicBezTo>
                <a:cubicBezTo>
                  <a:pt x="915" y="191"/>
                  <a:pt x="923" y="193"/>
                  <a:pt x="923" y="189"/>
                </a:cubicBezTo>
                <a:cubicBezTo>
                  <a:pt x="918" y="190"/>
                  <a:pt x="912" y="191"/>
                  <a:pt x="911" y="190"/>
                </a:cubicBezTo>
                <a:cubicBezTo>
                  <a:pt x="910" y="191"/>
                  <a:pt x="905" y="192"/>
                  <a:pt x="904" y="191"/>
                </a:cubicBezTo>
                <a:cubicBezTo>
                  <a:pt x="904" y="190"/>
                  <a:pt x="902" y="190"/>
                  <a:pt x="903" y="189"/>
                </a:cubicBezTo>
                <a:cubicBezTo>
                  <a:pt x="905" y="188"/>
                  <a:pt x="905" y="189"/>
                  <a:pt x="907" y="189"/>
                </a:cubicBezTo>
                <a:cubicBezTo>
                  <a:pt x="906" y="187"/>
                  <a:pt x="902" y="185"/>
                  <a:pt x="901" y="186"/>
                </a:cubicBezTo>
                <a:cubicBezTo>
                  <a:pt x="902" y="187"/>
                  <a:pt x="902" y="188"/>
                  <a:pt x="903" y="188"/>
                </a:cubicBezTo>
                <a:cubicBezTo>
                  <a:pt x="900" y="189"/>
                  <a:pt x="902" y="190"/>
                  <a:pt x="903" y="191"/>
                </a:cubicBezTo>
                <a:cubicBezTo>
                  <a:pt x="903" y="190"/>
                  <a:pt x="898" y="191"/>
                  <a:pt x="900" y="191"/>
                </a:cubicBezTo>
                <a:cubicBezTo>
                  <a:pt x="902" y="193"/>
                  <a:pt x="909" y="191"/>
                  <a:pt x="911" y="193"/>
                </a:cubicBezTo>
                <a:cubicBezTo>
                  <a:pt x="910" y="193"/>
                  <a:pt x="908" y="191"/>
                  <a:pt x="908" y="193"/>
                </a:cubicBezTo>
                <a:close/>
                <a:moveTo>
                  <a:pt x="931" y="189"/>
                </a:moveTo>
                <a:cubicBezTo>
                  <a:pt x="925" y="189"/>
                  <a:pt x="925" y="189"/>
                  <a:pt x="925" y="189"/>
                </a:cubicBezTo>
                <a:cubicBezTo>
                  <a:pt x="925" y="190"/>
                  <a:pt x="924" y="192"/>
                  <a:pt x="926" y="191"/>
                </a:cubicBezTo>
                <a:cubicBezTo>
                  <a:pt x="928" y="190"/>
                  <a:pt x="932" y="194"/>
                  <a:pt x="935" y="191"/>
                </a:cubicBezTo>
                <a:cubicBezTo>
                  <a:pt x="933" y="189"/>
                  <a:pt x="941" y="190"/>
                  <a:pt x="943" y="189"/>
                </a:cubicBezTo>
                <a:cubicBezTo>
                  <a:pt x="941" y="187"/>
                  <a:pt x="937" y="189"/>
                  <a:pt x="935" y="190"/>
                </a:cubicBezTo>
                <a:cubicBezTo>
                  <a:pt x="935" y="189"/>
                  <a:pt x="934" y="189"/>
                  <a:pt x="934" y="188"/>
                </a:cubicBezTo>
                <a:cubicBezTo>
                  <a:pt x="931" y="188"/>
                  <a:pt x="930" y="192"/>
                  <a:pt x="931" y="189"/>
                </a:cubicBezTo>
                <a:close/>
                <a:moveTo>
                  <a:pt x="958" y="187"/>
                </a:moveTo>
                <a:cubicBezTo>
                  <a:pt x="954" y="188"/>
                  <a:pt x="951" y="188"/>
                  <a:pt x="949" y="190"/>
                </a:cubicBezTo>
                <a:cubicBezTo>
                  <a:pt x="953" y="189"/>
                  <a:pt x="958" y="189"/>
                  <a:pt x="958" y="187"/>
                </a:cubicBezTo>
                <a:close/>
                <a:moveTo>
                  <a:pt x="969" y="186"/>
                </a:moveTo>
                <a:cubicBezTo>
                  <a:pt x="971" y="187"/>
                  <a:pt x="966" y="187"/>
                  <a:pt x="969" y="187"/>
                </a:cubicBezTo>
                <a:cubicBezTo>
                  <a:pt x="969" y="186"/>
                  <a:pt x="973" y="187"/>
                  <a:pt x="974" y="186"/>
                </a:cubicBezTo>
                <a:cubicBezTo>
                  <a:pt x="972" y="186"/>
                  <a:pt x="972" y="185"/>
                  <a:pt x="969" y="186"/>
                </a:cubicBezTo>
                <a:close/>
                <a:moveTo>
                  <a:pt x="984" y="186"/>
                </a:moveTo>
                <a:cubicBezTo>
                  <a:pt x="983" y="185"/>
                  <a:pt x="988" y="185"/>
                  <a:pt x="988" y="184"/>
                </a:cubicBezTo>
                <a:cubicBezTo>
                  <a:pt x="986" y="185"/>
                  <a:pt x="986" y="184"/>
                  <a:pt x="985" y="184"/>
                </a:cubicBezTo>
                <a:cubicBezTo>
                  <a:pt x="985" y="185"/>
                  <a:pt x="981" y="186"/>
                  <a:pt x="984" y="186"/>
                </a:cubicBezTo>
                <a:close/>
                <a:moveTo>
                  <a:pt x="898" y="197"/>
                </a:moveTo>
                <a:cubicBezTo>
                  <a:pt x="899" y="198"/>
                  <a:pt x="904" y="199"/>
                  <a:pt x="906" y="197"/>
                </a:cubicBezTo>
                <a:cubicBezTo>
                  <a:pt x="904" y="197"/>
                  <a:pt x="898" y="196"/>
                  <a:pt x="902" y="194"/>
                </a:cubicBezTo>
                <a:cubicBezTo>
                  <a:pt x="897" y="195"/>
                  <a:pt x="890" y="194"/>
                  <a:pt x="885" y="195"/>
                </a:cubicBezTo>
                <a:cubicBezTo>
                  <a:pt x="891" y="195"/>
                  <a:pt x="903" y="194"/>
                  <a:pt x="898" y="197"/>
                </a:cubicBezTo>
                <a:close/>
                <a:moveTo>
                  <a:pt x="924" y="196"/>
                </a:moveTo>
                <a:cubicBezTo>
                  <a:pt x="921" y="195"/>
                  <a:pt x="920" y="195"/>
                  <a:pt x="917" y="194"/>
                </a:cubicBezTo>
                <a:cubicBezTo>
                  <a:pt x="916" y="196"/>
                  <a:pt x="919" y="195"/>
                  <a:pt x="919" y="197"/>
                </a:cubicBezTo>
                <a:cubicBezTo>
                  <a:pt x="916" y="198"/>
                  <a:pt x="915" y="197"/>
                  <a:pt x="911" y="197"/>
                </a:cubicBezTo>
                <a:cubicBezTo>
                  <a:pt x="912" y="199"/>
                  <a:pt x="909" y="199"/>
                  <a:pt x="907" y="199"/>
                </a:cubicBezTo>
                <a:cubicBezTo>
                  <a:pt x="909" y="201"/>
                  <a:pt x="914" y="199"/>
                  <a:pt x="917" y="198"/>
                </a:cubicBezTo>
                <a:cubicBezTo>
                  <a:pt x="917" y="199"/>
                  <a:pt x="918" y="201"/>
                  <a:pt x="921" y="199"/>
                </a:cubicBezTo>
                <a:cubicBezTo>
                  <a:pt x="920" y="199"/>
                  <a:pt x="919" y="199"/>
                  <a:pt x="919" y="199"/>
                </a:cubicBezTo>
                <a:cubicBezTo>
                  <a:pt x="923" y="196"/>
                  <a:pt x="926" y="199"/>
                  <a:pt x="930" y="197"/>
                </a:cubicBezTo>
                <a:cubicBezTo>
                  <a:pt x="928" y="196"/>
                  <a:pt x="926" y="198"/>
                  <a:pt x="925" y="196"/>
                </a:cubicBezTo>
                <a:cubicBezTo>
                  <a:pt x="924" y="195"/>
                  <a:pt x="930" y="194"/>
                  <a:pt x="928" y="194"/>
                </a:cubicBezTo>
                <a:cubicBezTo>
                  <a:pt x="925" y="194"/>
                  <a:pt x="926" y="195"/>
                  <a:pt x="924" y="195"/>
                </a:cubicBezTo>
                <a:cubicBezTo>
                  <a:pt x="924" y="195"/>
                  <a:pt x="924" y="195"/>
                  <a:pt x="924" y="196"/>
                </a:cubicBezTo>
                <a:close/>
                <a:moveTo>
                  <a:pt x="862" y="204"/>
                </a:moveTo>
                <a:cubicBezTo>
                  <a:pt x="860" y="203"/>
                  <a:pt x="856" y="206"/>
                  <a:pt x="854" y="205"/>
                </a:cubicBezTo>
                <a:cubicBezTo>
                  <a:pt x="855" y="206"/>
                  <a:pt x="857" y="207"/>
                  <a:pt x="860" y="208"/>
                </a:cubicBezTo>
                <a:cubicBezTo>
                  <a:pt x="859" y="206"/>
                  <a:pt x="861" y="206"/>
                  <a:pt x="862" y="204"/>
                </a:cubicBezTo>
                <a:close/>
                <a:moveTo>
                  <a:pt x="865" y="208"/>
                </a:moveTo>
                <a:cubicBezTo>
                  <a:pt x="866" y="207"/>
                  <a:pt x="864" y="208"/>
                  <a:pt x="865" y="206"/>
                </a:cubicBezTo>
                <a:cubicBezTo>
                  <a:pt x="861" y="207"/>
                  <a:pt x="861" y="207"/>
                  <a:pt x="861" y="207"/>
                </a:cubicBezTo>
                <a:cubicBezTo>
                  <a:pt x="861" y="208"/>
                  <a:pt x="863" y="209"/>
                  <a:pt x="865" y="208"/>
                </a:cubicBezTo>
                <a:close/>
                <a:moveTo>
                  <a:pt x="883" y="201"/>
                </a:moveTo>
                <a:cubicBezTo>
                  <a:pt x="881" y="201"/>
                  <a:pt x="881" y="200"/>
                  <a:pt x="878" y="201"/>
                </a:cubicBezTo>
                <a:cubicBezTo>
                  <a:pt x="878" y="202"/>
                  <a:pt x="878" y="202"/>
                  <a:pt x="878" y="202"/>
                </a:cubicBezTo>
                <a:cubicBezTo>
                  <a:pt x="879" y="203"/>
                  <a:pt x="882" y="201"/>
                  <a:pt x="883" y="201"/>
                </a:cubicBezTo>
                <a:close/>
                <a:moveTo>
                  <a:pt x="877" y="201"/>
                </a:moveTo>
                <a:cubicBezTo>
                  <a:pt x="875" y="200"/>
                  <a:pt x="872" y="201"/>
                  <a:pt x="871" y="202"/>
                </a:cubicBezTo>
                <a:cubicBezTo>
                  <a:pt x="873" y="202"/>
                  <a:pt x="877" y="202"/>
                  <a:pt x="877" y="201"/>
                </a:cubicBezTo>
                <a:close/>
                <a:moveTo>
                  <a:pt x="835" y="203"/>
                </a:moveTo>
                <a:cubicBezTo>
                  <a:pt x="836" y="203"/>
                  <a:pt x="836" y="203"/>
                  <a:pt x="836" y="203"/>
                </a:cubicBezTo>
                <a:cubicBezTo>
                  <a:pt x="840" y="203"/>
                  <a:pt x="840" y="203"/>
                  <a:pt x="840" y="203"/>
                </a:cubicBezTo>
                <a:cubicBezTo>
                  <a:pt x="841" y="201"/>
                  <a:pt x="835" y="201"/>
                  <a:pt x="835" y="203"/>
                </a:cubicBezTo>
                <a:close/>
                <a:moveTo>
                  <a:pt x="855" y="200"/>
                </a:moveTo>
                <a:cubicBezTo>
                  <a:pt x="854" y="201"/>
                  <a:pt x="860" y="200"/>
                  <a:pt x="860" y="200"/>
                </a:cubicBezTo>
                <a:cubicBezTo>
                  <a:pt x="858" y="200"/>
                  <a:pt x="858" y="199"/>
                  <a:pt x="855" y="200"/>
                </a:cubicBezTo>
                <a:close/>
                <a:moveTo>
                  <a:pt x="846" y="204"/>
                </a:moveTo>
                <a:cubicBezTo>
                  <a:pt x="848" y="203"/>
                  <a:pt x="850" y="202"/>
                  <a:pt x="852" y="202"/>
                </a:cubicBezTo>
                <a:cubicBezTo>
                  <a:pt x="849" y="202"/>
                  <a:pt x="845" y="202"/>
                  <a:pt x="846" y="204"/>
                </a:cubicBezTo>
                <a:close/>
                <a:moveTo>
                  <a:pt x="873" y="199"/>
                </a:moveTo>
                <a:cubicBezTo>
                  <a:pt x="872" y="199"/>
                  <a:pt x="870" y="200"/>
                  <a:pt x="871" y="200"/>
                </a:cubicBezTo>
                <a:cubicBezTo>
                  <a:pt x="874" y="200"/>
                  <a:pt x="874" y="199"/>
                  <a:pt x="876" y="199"/>
                </a:cubicBezTo>
                <a:cubicBezTo>
                  <a:pt x="875" y="198"/>
                  <a:pt x="877" y="197"/>
                  <a:pt x="875" y="197"/>
                </a:cubicBezTo>
                <a:cubicBezTo>
                  <a:pt x="875" y="198"/>
                  <a:pt x="875" y="199"/>
                  <a:pt x="873" y="199"/>
                </a:cubicBezTo>
                <a:close/>
                <a:moveTo>
                  <a:pt x="834" y="204"/>
                </a:moveTo>
                <a:cubicBezTo>
                  <a:pt x="833" y="202"/>
                  <a:pt x="835" y="202"/>
                  <a:pt x="837" y="200"/>
                </a:cubicBezTo>
                <a:cubicBezTo>
                  <a:pt x="832" y="201"/>
                  <a:pt x="834" y="204"/>
                  <a:pt x="829" y="203"/>
                </a:cubicBezTo>
                <a:cubicBezTo>
                  <a:pt x="829" y="204"/>
                  <a:pt x="832" y="203"/>
                  <a:pt x="834" y="204"/>
                </a:cubicBezTo>
                <a:close/>
                <a:moveTo>
                  <a:pt x="815" y="209"/>
                </a:moveTo>
                <a:cubicBezTo>
                  <a:pt x="819" y="207"/>
                  <a:pt x="826" y="208"/>
                  <a:pt x="828" y="205"/>
                </a:cubicBezTo>
                <a:cubicBezTo>
                  <a:pt x="826" y="206"/>
                  <a:pt x="826" y="206"/>
                  <a:pt x="826" y="206"/>
                </a:cubicBezTo>
                <a:cubicBezTo>
                  <a:pt x="824" y="206"/>
                  <a:pt x="826" y="204"/>
                  <a:pt x="826" y="204"/>
                </a:cubicBezTo>
                <a:cubicBezTo>
                  <a:pt x="821" y="204"/>
                  <a:pt x="825" y="207"/>
                  <a:pt x="818" y="206"/>
                </a:cubicBezTo>
                <a:cubicBezTo>
                  <a:pt x="818" y="208"/>
                  <a:pt x="815" y="207"/>
                  <a:pt x="815" y="209"/>
                </a:cubicBezTo>
                <a:close/>
                <a:moveTo>
                  <a:pt x="807" y="212"/>
                </a:moveTo>
                <a:cubicBezTo>
                  <a:pt x="807" y="209"/>
                  <a:pt x="803" y="211"/>
                  <a:pt x="802" y="212"/>
                </a:cubicBezTo>
                <a:cubicBezTo>
                  <a:pt x="805" y="212"/>
                  <a:pt x="805" y="212"/>
                  <a:pt x="807" y="212"/>
                </a:cubicBezTo>
                <a:close/>
                <a:moveTo>
                  <a:pt x="852" y="207"/>
                </a:moveTo>
                <a:cubicBezTo>
                  <a:pt x="853" y="207"/>
                  <a:pt x="854" y="207"/>
                  <a:pt x="854" y="206"/>
                </a:cubicBezTo>
                <a:cubicBezTo>
                  <a:pt x="852" y="206"/>
                  <a:pt x="849" y="207"/>
                  <a:pt x="851" y="205"/>
                </a:cubicBezTo>
                <a:cubicBezTo>
                  <a:pt x="846" y="207"/>
                  <a:pt x="844" y="205"/>
                  <a:pt x="841" y="205"/>
                </a:cubicBezTo>
                <a:cubicBezTo>
                  <a:pt x="839" y="206"/>
                  <a:pt x="836" y="206"/>
                  <a:pt x="837" y="207"/>
                </a:cubicBezTo>
                <a:cubicBezTo>
                  <a:pt x="843" y="205"/>
                  <a:pt x="847" y="207"/>
                  <a:pt x="852" y="207"/>
                </a:cubicBezTo>
                <a:close/>
                <a:moveTo>
                  <a:pt x="838" y="216"/>
                </a:moveTo>
                <a:cubicBezTo>
                  <a:pt x="838" y="216"/>
                  <a:pt x="839" y="215"/>
                  <a:pt x="839" y="215"/>
                </a:cubicBezTo>
                <a:cubicBezTo>
                  <a:pt x="836" y="215"/>
                  <a:pt x="835" y="213"/>
                  <a:pt x="832" y="213"/>
                </a:cubicBezTo>
                <a:cubicBezTo>
                  <a:pt x="833" y="215"/>
                  <a:pt x="835" y="215"/>
                  <a:pt x="838" y="216"/>
                </a:cubicBezTo>
                <a:close/>
                <a:moveTo>
                  <a:pt x="839" y="217"/>
                </a:moveTo>
                <a:cubicBezTo>
                  <a:pt x="836" y="217"/>
                  <a:pt x="831" y="215"/>
                  <a:pt x="827" y="217"/>
                </a:cubicBezTo>
                <a:cubicBezTo>
                  <a:pt x="832" y="217"/>
                  <a:pt x="837" y="218"/>
                  <a:pt x="839" y="217"/>
                </a:cubicBezTo>
                <a:close/>
                <a:moveTo>
                  <a:pt x="830" y="219"/>
                </a:moveTo>
                <a:cubicBezTo>
                  <a:pt x="829" y="219"/>
                  <a:pt x="822" y="219"/>
                  <a:pt x="823" y="220"/>
                </a:cubicBezTo>
                <a:cubicBezTo>
                  <a:pt x="825" y="219"/>
                  <a:pt x="829" y="220"/>
                  <a:pt x="830" y="219"/>
                </a:cubicBezTo>
                <a:close/>
                <a:moveTo>
                  <a:pt x="802" y="224"/>
                </a:moveTo>
                <a:cubicBezTo>
                  <a:pt x="801" y="224"/>
                  <a:pt x="800" y="223"/>
                  <a:pt x="800" y="223"/>
                </a:cubicBezTo>
                <a:cubicBezTo>
                  <a:pt x="798" y="223"/>
                  <a:pt x="793" y="222"/>
                  <a:pt x="793" y="224"/>
                </a:cubicBezTo>
                <a:cubicBezTo>
                  <a:pt x="798" y="222"/>
                  <a:pt x="799" y="226"/>
                  <a:pt x="802" y="224"/>
                </a:cubicBezTo>
                <a:close/>
                <a:moveTo>
                  <a:pt x="802" y="223"/>
                </a:moveTo>
                <a:cubicBezTo>
                  <a:pt x="805" y="223"/>
                  <a:pt x="811" y="222"/>
                  <a:pt x="812" y="222"/>
                </a:cubicBezTo>
                <a:cubicBezTo>
                  <a:pt x="809" y="221"/>
                  <a:pt x="803" y="221"/>
                  <a:pt x="802" y="223"/>
                </a:cubicBezTo>
                <a:close/>
                <a:moveTo>
                  <a:pt x="819" y="221"/>
                </a:moveTo>
                <a:cubicBezTo>
                  <a:pt x="818" y="220"/>
                  <a:pt x="816" y="220"/>
                  <a:pt x="813" y="221"/>
                </a:cubicBezTo>
                <a:cubicBezTo>
                  <a:pt x="813" y="222"/>
                  <a:pt x="813" y="223"/>
                  <a:pt x="810" y="224"/>
                </a:cubicBezTo>
                <a:cubicBezTo>
                  <a:pt x="806" y="224"/>
                  <a:pt x="802" y="224"/>
                  <a:pt x="801" y="227"/>
                </a:cubicBezTo>
                <a:cubicBezTo>
                  <a:pt x="805" y="225"/>
                  <a:pt x="811" y="225"/>
                  <a:pt x="815" y="224"/>
                </a:cubicBezTo>
                <a:cubicBezTo>
                  <a:pt x="814" y="224"/>
                  <a:pt x="812" y="224"/>
                  <a:pt x="812" y="223"/>
                </a:cubicBezTo>
                <a:cubicBezTo>
                  <a:pt x="816" y="223"/>
                  <a:pt x="817" y="222"/>
                  <a:pt x="819" y="221"/>
                </a:cubicBezTo>
                <a:close/>
                <a:moveTo>
                  <a:pt x="848" y="216"/>
                </a:moveTo>
                <a:cubicBezTo>
                  <a:pt x="845" y="217"/>
                  <a:pt x="843" y="218"/>
                  <a:pt x="839" y="217"/>
                </a:cubicBezTo>
                <a:cubicBezTo>
                  <a:pt x="838" y="220"/>
                  <a:pt x="844" y="217"/>
                  <a:pt x="843" y="219"/>
                </a:cubicBezTo>
                <a:cubicBezTo>
                  <a:pt x="846" y="218"/>
                  <a:pt x="844" y="218"/>
                  <a:pt x="848" y="218"/>
                </a:cubicBezTo>
                <a:lnTo>
                  <a:pt x="848" y="216"/>
                </a:lnTo>
                <a:close/>
                <a:moveTo>
                  <a:pt x="862" y="212"/>
                </a:moveTo>
                <a:cubicBezTo>
                  <a:pt x="861" y="211"/>
                  <a:pt x="860" y="211"/>
                  <a:pt x="860" y="211"/>
                </a:cubicBezTo>
                <a:cubicBezTo>
                  <a:pt x="861" y="211"/>
                  <a:pt x="862" y="210"/>
                  <a:pt x="861" y="210"/>
                </a:cubicBezTo>
                <a:cubicBezTo>
                  <a:pt x="860" y="209"/>
                  <a:pt x="858" y="210"/>
                  <a:pt x="856" y="210"/>
                </a:cubicBezTo>
                <a:cubicBezTo>
                  <a:pt x="855" y="209"/>
                  <a:pt x="856" y="207"/>
                  <a:pt x="854" y="208"/>
                </a:cubicBezTo>
                <a:cubicBezTo>
                  <a:pt x="854" y="210"/>
                  <a:pt x="847" y="209"/>
                  <a:pt x="847" y="211"/>
                </a:cubicBezTo>
                <a:cubicBezTo>
                  <a:pt x="847" y="210"/>
                  <a:pt x="846" y="211"/>
                  <a:pt x="845" y="211"/>
                </a:cubicBezTo>
                <a:cubicBezTo>
                  <a:pt x="847" y="210"/>
                  <a:pt x="845" y="210"/>
                  <a:pt x="846" y="209"/>
                </a:cubicBezTo>
                <a:cubicBezTo>
                  <a:pt x="843" y="209"/>
                  <a:pt x="842" y="210"/>
                  <a:pt x="839" y="209"/>
                </a:cubicBezTo>
                <a:cubicBezTo>
                  <a:pt x="838" y="210"/>
                  <a:pt x="837" y="211"/>
                  <a:pt x="837" y="212"/>
                </a:cubicBezTo>
                <a:cubicBezTo>
                  <a:pt x="842" y="213"/>
                  <a:pt x="847" y="213"/>
                  <a:pt x="851" y="211"/>
                </a:cubicBezTo>
                <a:cubicBezTo>
                  <a:pt x="852" y="212"/>
                  <a:pt x="853" y="212"/>
                  <a:pt x="853" y="214"/>
                </a:cubicBezTo>
                <a:cubicBezTo>
                  <a:pt x="859" y="214"/>
                  <a:pt x="864" y="214"/>
                  <a:pt x="868" y="214"/>
                </a:cubicBezTo>
                <a:cubicBezTo>
                  <a:pt x="869" y="214"/>
                  <a:pt x="869" y="213"/>
                  <a:pt x="870" y="212"/>
                </a:cubicBezTo>
                <a:cubicBezTo>
                  <a:pt x="866" y="213"/>
                  <a:pt x="867" y="211"/>
                  <a:pt x="869" y="211"/>
                </a:cubicBezTo>
                <a:cubicBezTo>
                  <a:pt x="866" y="211"/>
                  <a:pt x="865" y="212"/>
                  <a:pt x="862" y="212"/>
                </a:cubicBezTo>
                <a:close/>
                <a:moveTo>
                  <a:pt x="877" y="208"/>
                </a:moveTo>
                <a:cubicBezTo>
                  <a:pt x="872" y="208"/>
                  <a:pt x="871" y="207"/>
                  <a:pt x="875" y="206"/>
                </a:cubicBezTo>
                <a:cubicBezTo>
                  <a:pt x="875" y="205"/>
                  <a:pt x="870" y="205"/>
                  <a:pt x="873" y="204"/>
                </a:cubicBezTo>
                <a:cubicBezTo>
                  <a:pt x="870" y="206"/>
                  <a:pt x="867" y="205"/>
                  <a:pt x="864" y="206"/>
                </a:cubicBezTo>
                <a:cubicBezTo>
                  <a:pt x="868" y="206"/>
                  <a:pt x="870" y="207"/>
                  <a:pt x="871" y="208"/>
                </a:cubicBezTo>
                <a:cubicBezTo>
                  <a:pt x="868" y="207"/>
                  <a:pt x="865" y="209"/>
                  <a:pt x="865" y="211"/>
                </a:cubicBezTo>
                <a:cubicBezTo>
                  <a:pt x="870" y="210"/>
                  <a:pt x="870" y="210"/>
                  <a:pt x="870" y="210"/>
                </a:cubicBezTo>
                <a:cubicBezTo>
                  <a:pt x="870" y="207"/>
                  <a:pt x="874" y="209"/>
                  <a:pt x="877" y="208"/>
                </a:cubicBezTo>
                <a:close/>
                <a:moveTo>
                  <a:pt x="881" y="205"/>
                </a:moveTo>
                <a:cubicBezTo>
                  <a:pt x="883" y="205"/>
                  <a:pt x="886" y="206"/>
                  <a:pt x="886" y="204"/>
                </a:cubicBezTo>
                <a:cubicBezTo>
                  <a:pt x="885" y="204"/>
                  <a:pt x="881" y="204"/>
                  <a:pt x="881" y="205"/>
                </a:cubicBezTo>
                <a:close/>
                <a:moveTo>
                  <a:pt x="887" y="210"/>
                </a:moveTo>
                <a:cubicBezTo>
                  <a:pt x="883" y="211"/>
                  <a:pt x="885" y="209"/>
                  <a:pt x="886" y="208"/>
                </a:cubicBezTo>
                <a:cubicBezTo>
                  <a:pt x="883" y="209"/>
                  <a:pt x="878" y="210"/>
                  <a:pt x="877" y="208"/>
                </a:cubicBezTo>
                <a:cubicBezTo>
                  <a:pt x="875" y="210"/>
                  <a:pt x="878" y="210"/>
                  <a:pt x="876" y="211"/>
                </a:cubicBezTo>
                <a:cubicBezTo>
                  <a:pt x="882" y="209"/>
                  <a:pt x="884" y="212"/>
                  <a:pt x="887" y="210"/>
                </a:cubicBezTo>
                <a:close/>
                <a:moveTo>
                  <a:pt x="923" y="205"/>
                </a:moveTo>
                <a:cubicBezTo>
                  <a:pt x="915" y="206"/>
                  <a:pt x="915" y="206"/>
                  <a:pt x="915" y="206"/>
                </a:cubicBezTo>
                <a:cubicBezTo>
                  <a:pt x="915" y="208"/>
                  <a:pt x="922" y="207"/>
                  <a:pt x="923" y="205"/>
                </a:cubicBezTo>
                <a:close/>
                <a:moveTo>
                  <a:pt x="925" y="208"/>
                </a:moveTo>
                <a:cubicBezTo>
                  <a:pt x="926" y="208"/>
                  <a:pt x="926" y="209"/>
                  <a:pt x="927" y="209"/>
                </a:cubicBezTo>
                <a:cubicBezTo>
                  <a:pt x="927" y="209"/>
                  <a:pt x="928" y="209"/>
                  <a:pt x="928" y="208"/>
                </a:cubicBezTo>
                <a:cubicBezTo>
                  <a:pt x="925" y="206"/>
                  <a:pt x="931" y="208"/>
                  <a:pt x="930" y="206"/>
                </a:cubicBezTo>
                <a:cubicBezTo>
                  <a:pt x="928" y="206"/>
                  <a:pt x="928" y="204"/>
                  <a:pt x="926" y="205"/>
                </a:cubicBezTo>
                <a:cubicBezTo>
                  <a:pt x="929" y="206"/>
                  <a:pt x="924" y="207"/>
                  <a:pt x="925" y="208"/>
                </a:cubicBezTo>
                <a:close/>
                <a:moveTo>
                  <a:pt x="941" y="206"/>
                </a:moveTo>
                <a:cubicBezTo>
                  <a:pt x="938" y="207"/>
                  <a:pt x="937" y="208"/>
                  <a:pt x="934" y="209"/>
                </a:cubicBezTo>
                <a:cubicBezTo>
                  <a:pt x="934" y="207"/>
                  <a:pt x="929" y="209"/>
                  <a:pt x="927" y="210"/>
                </a:cubicBezTo>
                <a:cubicBezTo>
                  <a:pt x="925" y="209"/>
                  <a:pt x="922" y="210"/>
                  <a:pt x="922" y="208"/>
                </a:cubicBezTo>
                <a:cubicBezTo>
                  <a:pt x="919" y="208"/>
                  <a:pt x="920" y="209"/>
                  <a:pt x="918" y="209"/>
                </a:cubicBezTo>
                <a:cubicBezTo>
                  <a:pt x="917" y="212"/>
                  <a:pt x="922" y="210"/>
                  <a:pt x="922" y="212"/>
                </a:cubicBezTo>
                <a:cubicBezTo>
                  <a:pt x="919" y="211"/>
                  <a:pt x="921" y="214"/>
                  <a:pt x="918" y="215"/>
                </a:cubicBezTo>
                <a:cubicBezTo>
                  <a:pt x="922" y="214"/>
                  <a:pt x="924" y="213"/>
                  <a:pt x="927" y="212"/>
                </a:cubicBezTo>
                <a:cubicBezTo>
                  <a:pt x="926" y="212"/>
                  <a:pt x="925" y="212"/>
                  <a:pt x="924" y="211"/>
                </a:cubicBezTo>
                <a:cubicBezTo>
                  <a:pt x="925" y="211"/>
                  <a:pt x="925" y="211"/>
                  <a:pt x="925" y="210"/>
                </a:cubicBezTo>
                <a:cubicBezTo>
                  <a:pt x="927" y="210"/>
                  <a:pt x="927" y="212"/>
                  <a:pt x="929" y="212"/>
                </a:cubicBezTo>
                <a:cubicBezTo>
                  <a:pt x="930" y="211"/>
                  <a:pt x="930" y="210"/>
                  <a:pt x="932" y="210"/>
                </a:cubicBezTo>
                <a:cubicBezTo>
                  <a:pt x="933" y="210"/>
                  <a:pt x="936" y="208"/>
                  <a:pt x="937" y="210"/>
                </a:cubicBezTo>
                <a:cubicBezTo>
                  <a:pt x="935" y="210"/>
                  <a:pt x="933" y="211"/>
                  <a:pt x="931" y="212"/>
                </a:cubicBezTo>
                <a:cubicBezTo>
                  <a:pt x="934" y="212"/>
                  <a:pt x="929" y="213"/>
                  <a:pt x="929" y="213"/>
                </a:cubicBezTo>
                <a:cubicBezTo>
                  <a:pt x="935" y="212"/>
                  <a:pt x="940" y="210"/>
                  <a:pt x="941" y="206"/>
                </a:cubicBezTo>
                <a:close/>
                <a:moveTo>
                  <a:pt x="937" y="205"/>
                </a:moveTo>
                <a:cubicBezTo>
                  <a:pt x="935" y="205"/>
                  <a:pt x="932" y="206"/>
                  <a:pt x="932" y="207"/>
                </a:cubicBezTo>
                <a:cubicBezTo>
                  <a:pt x="933" y="206"/>
                  <a:pt x="938" y="207"/>
                  <a:pt x="937" y="205"/>
                </a:cubicBezTo>
                <a:close/>
                <a:moveTo>
                  <a:pt x="935" y="203"/>
                </a:moveTo>
                <a:cubicBezTo>
                  <a:pt x="937" y="203"/>
                  <a:pt x="942" y="207"/>
                  <a:pt x="942" y="205"/>
                </a:cubicBezTo>
                <a:cubicBezTo>
                  <a:pt x="941" y="205"/>
                  <a:pt x="940" y="204"/>
                  <a:pt x="940" y="203"/>
                </a:cubicBezTo>
                <a:cubicBezTo>
                  <a:pt x="942" y="203"/>
                  <a:pt x="944" y="205"/>
                  <a:pt x="945" y="203"/>
                </a:cubicBezTo>
                <a:cubicBezTo>
                  <a:pt x="941" y="203"/>
                  <a:pt x="936" y="201"/>
                  <a:pt x="935" y="203"/>
                </a:cubicBezTo>
                <a:close/>
                <a:moveTo>
                  <a:pt x="940" y="200"/>
                </a:moveTo>
                <a:cubicBezTo>
                  <a:pt x="942" y="199"/>
                  <a:pt x="942" y="199"/>
                  <a:pt x="942" y="198"/>
                </a:cubicBezTo>
                <a:cubicBezTo>
                  <a:pt x="940" y="198"/>
                  <a:pt x="936" y="198"/>
                  <a:pt x="937" y="197"/>
                </a:cubicBezTo>
                <a:cubicBezTo>
                  <a:pt x="939" y="197"/>
                  <a:pt x="940" y="196"/>
                  <a:pt x="942" y="196"/>
                </a:cubicBezTo>
                <a:cubicBezTo>
                  <a:pt x="943" y="198"/>
                  <a:pt x="955" y="195"/>
                  <a:pt x="954" y="194"/>
                </a:cubicBezTo>
                <a:cubicBezTo>
                  <a:pt x="956" y="194"/>
                  <a:pt x="955" y="195"/>
                  <a:pt x="956" y="195"/>
                </a:cubicBezTo>
                <a:cubicBezTo>
                  <a:pt x="957" y="194"/>
                  <a:pt x="955" y="195"/>
                  <a:pt x="956" y="193"/>
                </a:cubicBezTo>
                <a:cubicBezTo>
                  <a:pt x="952" y="193"/>
                  <a:pt x="952" y="194"/>
                  <a:pt x="949" y="195"/>
                </a:cubicBezTo>
                <a:cubicBezTo>
                  <a:pt x="948" y="194"/>
                  <a:pt x="945" y="195"/>
                  <a:pt x="945" y="194"/>
                </a:cubicBezTo>
                <a:cubicBezTo>
                  <a:pt x="944" y="193"/>
                  <a:pt x="949" y="193"/>
                  <a:pt x="950" y="192"/>
                </a:cubicBezTo>
                <a:cubicBezTo>
                  <a:pt x="947" y="192"/>
                  <a:pt x="945" y="192"/>
                  <a:pt x="944" y="192"/>
                </a:cubicBezTo>
                <a:cubicBezTo>
                  <a:pt x="946" y="192"/>
                  <a:pt x="948" y="189"/>
                  <a:pt x="946" y="189"/>
                </a:cubicBezTo>
                <a:cubicBezTo>
                  <a:pt x="944" y="192"/>
                  <a:pt x="940" y="189"/>
                  <a:pt x="937" y="192"/>
                </a:cubicBezTo>
                <a:cubicBezTo>
                  <a:pt x="938" y="192"/>
                  <a:pt x="939" y="193"/>
                  <a:pt x="940" y="193"/>
                </a:cubicBezTo>
                <a:cubicBezTo>
                  <a:pt x="937" y="193"/>
                  <a:pt x="937" y="194"/>
                  <a:pt x="936" y="195"/>
                </a:cubicBezTo>
                <a:cubicBezTo>
                  <a:pt x="937" y="196"/>
                  <a:pt x="940" y="195"/>
                  <a:pt x="940" y="196"/>
                </a:cubicBezTo>
                <a:cubicBezTo>
                  <a:pt x="935" y="196"/>
                  <a:pt x="928" y="197"/>
                  <a:pt x="932" y="198"/>
                </a:cubicBezTo>
                <a:cubicBezTo>
                  <a:pt x="931" y="198"/>
                  <a:pt x="937" y="197"/>
                  <a:pt x="938" y="199"/>
                </a:cubicBezTo>
                <a:cubicBezTo>
                  <a:pt x="938" y="199"/>
                  <a:pt x="938" y="199"/>
                  <a:pt x="937" y="199"/>
                </a:cubicBezTo>
                <a:cubicBezTo>
                  <a:pt x="936" y="199"/>
                  <a:pt x="932" y="198"/>
                  <a:pt x="932" y="199"/>
                </a:cubicBezTo>
                <a:cubicBezTo>
                  <a:pt x="933" y="201"/>
                  <a:pt x="925" y="202"/>
                  <a:pt x="926" y="202"/>
                </a:cubicBezTo>
                <a:cubicBezTo>
                  <a:pt x="927" y="202"/>
                  <a:pt x="927" y="202"/>
                  <a:pt x="928" y="202"/>
                </a:cubicBezTo>
                <a:cubicBezTo>
                  <a:pt x="924" y="202"/>
                  <a:pt x="925" y="203"/>
                  <a:pt x="924" y="201"/>
                </a:cubicBezTo>
                <a:cubicBezTo>
                  <a:pt x="926" y="200"/>
                  <a:pt x="930" y="201"/>
                  <a:pt x="929" y="199"/>
                </a:cubicBezTo>
                <a:cubicBezTo>
                  <a:pt x="925" y="199"/>
                  <a:pt x="921" y="204"/>
                  <a:pt x="916" y="202"/>
                </a:cubicBezTo>
                <a:cubicBezTo>
                  <a:pt x="917" y="202"/>
                  <a:pt x="918" y="202"/>
                  <a:pt x="918" y="201"/>
                </a:cubicBezTo>
                <a:cubicBezTo>
                  <a:pt x="914" y="202"/>
                  <a:pt x="908" y="203"/>
                  <a:pt x="904" y="203"/>
                </a:cubicBezTo>
                <a:cubicBezTo>
                  <a:pt x="910" y="204"/>
                  <a:pt x="919" y="203"/>
                  <a:pt x="925" y="204"/>
                </a:cubicBezTo>
                <a:cubicBezTo>
                  <a:pt x="930" y="203"/>
                  <a:pt x="935" y="199"/>
                  <a:pt x="940" y="201"/>
                </a:cubicBezTo>
                <a:cubicBezTo>
                  <a:pt x="942" y="200"/>
                  <a:pt x="944" y="200"/>
                  <a:pt x="946" y="199"/>
                </a:cubicBezTo>
                <a:cubicBezTo>
                  <a:pt x="948" y="199"/>
                  <a:pt x="949" y="202"/>
                  <a:pt x="950" y="200"/>
                </a:cubicBezTo>
                <a:cubicBezTo>
                  <a:pt x="950" y="200"/>
                  <a:pt x="949" y="200"/>
                  <a:pt x="950" y="199"/>
                </a:cubicBezTo>
                <a:cubicBezTo>
                  <a:pt x="951" y="201"/>
                  <a:pt x="953" y="199"/>
                  <a:pt x="954" y="199"/>
                </a:cubicBezTo>
                <a:cubicBezTo>
                  <a:pt x="954" y="200"/>
                  <a:pt x="955" y="200"/>
                  <a:pt x="955" y="201"/>
                </a:cubicBezTo>
                <a:cubicBezTo>
                  <a:pt x="957" y="201"/>
                  <a:pt x="964" y="200"/>
                  <a:pt x="962" y="200"/>
                </a:cubicBezTo>
                <a:cubicBezTo>
                  <a:pt x="954" y="199"/>
                  <a:pt x="946" y="197"/>
                  <a:pt x="940" y="200"/>
                </a:cubicBezTo>
                <a:close/>
                <a:moveTo>
                  <a:pt x="999" y="187"/>
                </a:moveTo>
                <a:cubicBezTo>
                  <a:pt x="999" y="186"/>
                  <a:pt x="1000" y="186"/>
                  <a:pt x="1002" y="185"/>
                </a:cubicBezTo>
                <a:cubicBezTo>
                  <a:pt x="998" y="185"/>
                  <a:pt x="998" y="185"/>
                  <a:pt x="998" y="185"/>
                </a:cubicBezTo>
                <a:cubicBezTo>
                  <a:pt x="998" y="186"/>
                  <a:pt x="998" y="187"/>
                  <a:pt x="998" y="187"/>
                </a:cubicBezTo>
                <a:cubicBezTo>
                  <a:pt x="999" y="185"/>
                  <a:pt x="993" y="186"/>
                  <a:pt x="994" y="187"/>
                </a:cubicBezTo>
                <a:cubicBezTo>
                  <a:pt x="997" y="186"/>
                  <a:pt x="998" y="187"/>
                  <a:pt x="999" y="187"/>
                </a:cubicBezTo>
                <a:close/>
                <a:moveTo>
                  <a:pt x="977" y="188"/>
                </a:moveTo>
                <a:cubicBezTo>
                  <a:pt x="973" y="188"/>
                  <a:pt x="968" y="189"/>
                  <a:pt x="964" y="190"/>
                </a:cubicBezTo>
                <a:cubicBezTo>
                  <a:pt x="964" y="190"/>
                  <a:pt x="964" y="189"/>
                  <a:pt x="963" y="189"/>
                </a:cubicBezTo>
                <a:cubicBezTo>
                  <a:pt x="963" y="191"/>
                  <a:pt x="963" y="191"/>
                  <a:pt x="964" y="192"/>
                </a:cubicBezTo>
                <a:cubicBezTo>
                  <a:pt x="971" y="191"/>
                  <a:pt x="971" y="191"/>
                  <a:pt x="971" y="191"/>
                </a:cubicBezTo>
                <a:cubicBezTo>
                  <a:pt x="971" y="190"/>
                  <a:pt x="969" y="190"/>
                  <a:pt x="971" y="190"/>
                </a:cubicBezTo>
                <a:cubicBezTo>
                  <a:pt x="971" y="190"/>
                  <a:pt x="974" y="191"/>
                  <a:pt x="975" y="190"/>
                </a:cubicBezTo>
                <a:cubicBezTo>
                  <a:pt x="974" y="190"/>
                  <a:pt x="972" y="190"/>
                  <a:pt x="972" y="189"/>
                </a:cubicBezTo>
                <a:cubicBezTo>
                  <a:pt x="975" y="188"/>
                  <a:pt x="978" y="191"/>
                  <a:pt x="977" y="188"/>
                </a:cubicBezTo>
                <a:close/>
                <a:moveTo>
                  <a:pt x="965" y="194"/>
                </a:moveTo>
                <a:cubicBezTo>
                  <a:pt x="968" y="194"/>
                  <a:pt x="973" y="195"/>
                  <a:pt x="978" y="193"/>
                </a:cubicBezTo>
                <a:cubicBezTo>
                  <a:pt x="972" y="194"/>
                  <a:pt x="977" y="192"/>
                  <a:pt x="975" y="192"/>
                </a:cubicBezTo>
                <a:cubicBezTo>
                  <a:pt x="973" y="193"/>
                  <a:pt x="966" y="193"/>
                  <a:pt x="965" y="194"/>
                </a:cubicBezTo>
                <a:close/>
                <a:moveTo>
                  <a:pt x="987" y="193"/>
                </a:moveTo>
                <a:cubicBezTo>
                  <a:pt x="992" y="190"/>
                  <a:pt x="1001" y="192"/>
                  <a:pt x="1006" y="190"/>
                </a:cubicBezTo>
                <a:cubicBezTo>
                  <a:pt x="1005" y="190"/>
                  <a:pt x="1006" y="189"/>
                  <a:pt x="1003" y="187"/>
                </a:cubicBezTo>
                <a:cubicBezTo>
                  <a:pt x="1002" y="187"/>
                  <a:pt x="1004" y="189"/>
                  <a:pt x="1002" y="189"/>
                </a:cubicBezTo>
                <a:cubicBezTo>
                  <a:pt x="1000" y="188"/>
                  <a:pt x="1001" y="189"/>
                  <a:pt x="999" y="189"/>
                </a:cubicBezTo>
                <a:cubicBezTo>
                  <a:pt x="998" y="189"/>
                  <a:pt x="997" y="188"/>
                  <a:pt x="995" y="187"/>
                </a:cubicBezTo>
                <a:cubicBezTo>
                  <a:pt x="995" y="189"/>
                  <a:pt x="992" y="189"/>
                  <a:pt x="990" y="190"/>
                </a:cubicBezTo>
                <a:cubicBezTo>
                  <a:pt x="991" y="188"/>
                  <a:pt x="984" y="191"/>
                  <a:pt x="986" y="188"/>
                </a:cubicBezTo>
                <a:cubicBezTo>
                  <a:pt x="984" y="188"/>
                  <a:pt x="983" y="188"/>
                  <a:pt x="982" y="189"/>
                </a:cubicBezTo>
                <a:cubicBezTo>
                  <a:pt x="984" y="190"/>
                  <a:pt x="983" y="191"/>
                  <a:pt x="980" y="192"/>
                </a:cubicBezTo>
                <a:cubicBezTo>
                  <a:pt x="981" y="192"/>
                  <a:pt x="981" y="192"/>
                  <a:pt x="981" y="193"/>
                </a:cubicBezTo>
                <a:cubicBezTo>
                  <a:pt x="984" y="192"/>
                  <a:pt x="985" y="193"/>
                  <a:pt x="987" y="193"/>
                </a:cubicBezTo>
                <a:close/>
                <a:moveTo>
                  <a:pt x="1007" y="190"/>
                </a:moveTo>
                <a:cubicBezTo>
                  <a:pt x="1009" y="190"/>
                  <a:pt x="1015" y="189"/>
                  <a:pt x="1017" y="188"/>
                </a:cubicBezTo>
                <a:cubicBezTo>
                  <a:pt x="1014" y="188"/>
                  <a:pt x="1009" y="188"/>
                  <a:pt x="1007" y="190"/>
                </a:cubicBezTo>
                <a:close/>
                <a:moveTo>
                  <a:pt x="1057" y="186"/>
                </a:moveTo>
                <a:cubicBezTo>
                  <a:pt x="1060" y="185"/>
                  <a:pt x="1060" y="186"/>
                  <a:pt x="1064" y="185"/>
                </a:cubicBezTo>
                <a:cubicBezTo>
                  <a:pt x="1063" y="184"/>
                  <a:pt x="1063" y="184"/>
                  <a:pt x="1063" y="184"/>
                </a:cubicBezTo>
                <a:cubicBezTo>
                  <a:pt x="1062" y="184"/>
                  <a:pt x="1062" y="184"/>
                  <a:pt x="1062" y="184"/>
                </a:cubicBezTo>
                <a:cubicBezTo>
                  <a:pt x="1060" y="186"/>
                  <a:pt x="1062" y="185"/>
                  <a:pt x="1058" y="185"/>
                </a:cubicBezTo>
                <a:cubicBezTo>
                  <a:pt x="1058" y="185"/>
                  <a:pt x="1057" y="186"/>
                  <a:pt x="1057" y="186"/>
                </a:cubicBezTo>
                <a:close/>
                <a:moveTo>
                  <a:pt x="1065" y="181"/>
                </a:moveTo>
                <a:cubicBezTo>
                  <a:pt x="1065" y="184"/>
                  <a:pt x="1072" y="181"/>
                  <a:pt x="1069" y="184"/>
                </a:cubicBezTo>
                <a:cubicBezTo>
                  <a:pt x="1071" y="184"/>
                  <a:pt x="1071" y="186"/>
                  <a:pt x="1073" y="184"/>
                </a:cubicBezTo>
                <a:cubicBezTo>
                  <a:pt x="1073" y="183"/>
                  <a:pt x="1070" y="184"/>
                  <a:pt x="1071" y="182"/>
                </a:cubicBezTo>
                <a:cubicBezTo>
                  <a:pt x="1068" y="182"/>
                  <a:pt x="1068" y="181"/>
                  <a:pt x="1065" y="181"/>
                </a:cubicBezTo>
                <a:close/>
                <a:moveTo>
                  <a:pt x="1097" y="178"/>
                </a:moveTo>
                <a:cubicBezTo>
                  <a:pt x="1095" y="177"/>
                  <a:pt x="1098" y="177"/>
                  <a:pt x="1098" y="176"/>
                </a:cubicBezTo>
                <a:cubicBezTo>
                  <a:pt x="1096" y="176"/>
                  <a:pt x="1094" y="176"/>
                  <a:pt x="1093" y="177"/>
                </a:cubicBezTo>
                <a:cubicBezTo>
                  <a:pt x="1096" y="177"/>
                  <a:pt x="1095" y="178"/>
                  <a:pt x="1093" y="178"/>
                </a:cubicBezTo>
                <a:cubicBezTo>
                  <a:pt x="1093" y="180"/>
                  <a:pt x="1094" y="179"/>
                  <a:pt x="1097" y="178"/>
                </a:cubicBezTo>
                <a:close/>
                <a:moveTo>
                  <a:pt x="1066" y="180"/>
                </a:moveTo>
                <a:cubicBezTo>
                  <a:pt x="1065" y="179"/>
                  <a:pt x="1061" y="180"/>
                  <a:pt x="1061" y="181"/>
                </a:cubicBezTo>
                <a:cubicBezTo>
                  <a:pt x="1062" y="181"/>
                  <a:pt x="1065" y="180"/>
                  <a:pt x="1066" y="180"/>
                </a:cubicBezTo>
                <a:close/>
                <a:moveTo>
                  <a:pt x="1104" y="175"/>
                </a:moveTo>
                <a:cubicBezTo>
                  <a:pt x="1102" y="175"/>
                  <a:pt x="1102" y="175"/>
                  <a:pt x="1099" y="175"/>
                </a:cubicBezTo>
                <a:cubicBezTo>
                  <a:pt x="1099" y="177"/>
                  <a:pt x="1104" y="175"/>
                  <a:pt x="1103" y="178"/>
                </a:cubicBezTo>
                <a:cubicBezTo>
                  <a:pt x="1104" y="178"/>
                  <a:pt x="1105" y="178"/>
                  <a:pt x="1105" y="179"/>
                </a:cubicBezTo>
                <a:cubicBezTo>
                  <a:pt x="1105" y="177"/>
                  <a:pt x="1104" y="176"/>
                  <a:pt x="1104" y="175"/>
                </a:cubicBezTo>
                <a:close/>
                <a:moveTo>
                  <a:pt x="1106" y="176"/>
                </a:moveTo>
                <a:cubicBezTo>
                  <a:pt x="1108" y="176"/>
                  <a:pt x="1109" y="176"/>
                  <a:pt x="1108" y="177"/>
                </a:cubicBezTo>
                <a:cubicBezTo>
                  <a:pt x="1111" y="177"/>
                  <a:pt x="1111" y="177"/>
                  <a:pt x="1111" y="177"/>
                </a:cubicBezTo>
                <a:cubicBezTo>
                  <a:pt x="1110" y="175"/>
                  <a:pt x="1114" y="175"/>
                  <a:pt x="1114" y="174"/>
                </a:cubicBezTo>
                <a:cubicBezTo>
                  <a:pt x="1114" y="175"/>
                  <a:pt x="1116" y="175"/>
                  <a:pt x="1116" y="174"/>
                </a:cubicBezTo>
                <a:cubicBezTo>
                  <a:pt x="1114" y="174"/>
                  <a:pt x="1115" y="173"/>
                  <a:pt x="1113" y="173"/>
                </a:cubicBezTo>
                <a:cubicBezTo>
                  <a:pt x="1114" y="175"/>
                  <a:pt x="1108" y="175"/>
                  <a:pt x="1106" y="176"/>
                </a:cubicBezTo>
                <a:close/>
                <a:moveTo>
                  <a:pt x="1090" y="178"/>
                </a:moveTo>
                <a:cubicBezTo>
                  <a:pt x="1089" y="176"/>
                  <a:pt x="1093" y="175"/>
                  <a:pt x="1091" y="174"/>
                </a:cubicBezTo>
                <a:cubicBezTo>
                  <a:pt x="1088" y="174"/>
                  <a:pt x="1089" y="178"/>
                  <a:pt x="1090" y="178"/>
                </a:cubicBezTo>
                <a:close/>
                <a:moveTo>
                  <a:pt x="1048" y="182"/>
                </a:moveTo>
                <a:cubicBezTo>
                  <a:pt x="1049" y="182"/>
                  <a:pt x="1053" y="182"/>
                  <a:pt x="1052" y="181"/>
                </a:cubicBezTo>
                <a:cubicBezTo>
                  <a:pt x="1051" y="180"/>
                  <a:pt x="1047" y="181"/>
                  <a:pt x="1048" y="182"/>
                </a:cubicBezTo>
                <a:close/>
                <a:moveTo>
                  <a:pt x="1008" y="183"/>
                </a:moveTo>
                <a:cubicBezTo>
                  <a:pt x="1007" y="183"/>
                  <a:pt x="1007" y="183"/>
                  <a:pt x="1006" y="182"/>
                </a:cubicBezTo>
                <a:cubicBezTo>
                  <a:pt x="998" y="184"/>
                  <a:pt x="1004" y="184"/>
                  <a:pt x="1007" y="184"/>
                </a:cubicBezTo>
                <a:cubicBezTo>
                  <a:pt x="1007" y="185"/>
                  <a:pt x="1002" y="185"/>
                  <a:pt x="1005" y="185"/>
                </a:cubicBezTo>
                <a:cubicBezTo>
                  <a:pt x="1007" y="185"/>
                  <a:pt x="1008" y="184"/>
                  <a:pt x="1008" y="186"/>
                </a:cubicBezTo>
                <a:cubicBezTo>
                  <a:pt x="1014" y="185"/>
                  <a:pt x="1018" y="187"/>
                  <a:pt x="1022" y="185"/>
                </a:cubicBezTo>
                <a:cubicBezTo>
                  <a:pt x="1019" y="185"/>
                  <a:pt x="1017" y="183"/>
                  <a:pt x="1019" y="182"/>
                </a:cubicBezTo>
                <a:cubicBezTo>
                  <a:pt x="1020" y="183"/>
                  <a:pt x="1028" y="181"/>
                  <a:pt x="1029" y="182"/>
                </a:cubicBezTo>
                <a:cubicBezTo>
                  <a:pt x="1027" y="184"/>
                  <a:pt x="1029" y="183"/>
                  <a:pt x="1024" y="183"/>
                </a:cubicBezTo>
                <a:cubicBezTo>
                  <a:pt x="1025" y="184"/>
                  <a:pt x="1023" y="184"/>
                  <a:pt x="1023" y="185"/>
                </a:cubicBezTo>
                <a:cubicBezTo>
                  <a:pt x="1026" y="185"/>
                  <a:pt x="1028" y="184"/>
                  <a:pt x="1030" y="185"/>
                </a:cubicBezTo>
                <a:cubicBezTo>
                  <a:pt x="1030" y="186"/>
                  <a:pt x="1029" y="186"/>
                  <a:pt x="1028" y="186"/>
                </a:cubicBezTo>
                <a:cubicBezTo>
                  <a:pt x="1026" y="187"/>
                  <a:pt x="1025" y="186"/>
                  <a:pt x="1024" y="186"/>
                </a:cubicBezTo>
                <a:cubicBezTo>
                  <a:pt x="1022" y="187"/>
                  <a:pt x="1024" y="188"/>
                  <a:pt x="1023" y="189"/>
                </a:cubicBezTo>
                <a:cubicBezTo>
                  <a:pt x="1031" y="190"/>
                  <a:pt x="1031" y="188"/>
                  <a:pt x="1034" y="187"/>
                </a:cubicBezTo>
                <a:cubicBezTo>
                  <a:pt x="1034" y="188"/>
                  <a:pt x="1034" y="188"/>
                  <a:pt x="1036" y="188"/>
                </a:cubicBezTo>
                <a:cubicBezTo>
                  <a:pt x="1035" y="186"/>
                  <a:pt x="1032" y="188"/>
                  <a:pt x="1031" y="186"/>
                </a:cubicBezTo>
                <a:cubicBezTo>
                  <a:pt x="1034" y="185"/>
                  <a:pt x="1038" y="187"/>
                  <a:pt x="1041" y="185"/>
                </a:cubicBezTo>
                <a:cubicBezTo>
                  <a:pt x="1041" y="185"/>
                  <a:pt x="1041" y="186"/>
                  <a:pt x="1042" y="186"/>
                </a:cubicBezTo>
                <a:cubicBezTo>
                  <a:pt x="1041" y="184"/>
                  <a:pt x="1036" y="183"/>
                  <a:pt x="1035" y="185"/>
                </a:cubicBezTo>
                <a:cubicBezTo>
                  <a:pt x="1032" y="185"/>
                  <a:pt x="1032" y="183"/>
                  <a:pt x="1029" y="183"/>
                </a:cubicBezTo>
                <a:cubicBezTo>
                  <a:pt x="1031" y="182"/>
                  <a:pt x="1029" y="181"/>
                  <a:pt x="1031" y="181"/>
                </a:cubicBezTo>
                <a:cubicBezTo>
                  <a:pt x="1037" y="180"/>
                  <a:pt x="1041" y="180"/>
                  <a:pt x="1046" y="179"/>
                </a:cubicBezTo>
                <a:cubicBezTo>
                  <a:pt x="1045" y="179"/>
                  <a:pt x="1045" y="178"/>
                  <a:pt x="1044" y="178"/>
                </a:cubicBezTo>
                <a:cubicBezTo>
                  <a:pt x="1045" y="178"/>
                  <a:pt x="1046" y="178"/>
                  <a:pt x="1046" y="177"/>
                </a:cubicBezTo>
                <a:cubicBezTo>
                  <a:pt x="1037" y="181"/>
                  <a:pt x="1033" y="177"/>
                  <a:pt x="1030" y="177"/>
                </a:cubicBezTo>
                <a:cubicBezTo>
                  <a:pt x="1029" y="183"/>
                  <a:pt x="1016" y="178"/>
                  <a:pt x="1008" y="183"/>
                </a:cubicBezTo>
                <a:close/>
                <a:moveTo>
                  <a:pt x="992" y="182"/>
                </a:moveTo>
                <a:cubicBezTo>
                  <a:pt x="993" y="183"/>
                  <a:pt x="989" y="183"/>
                  <a:pt x="991" y="185"/>
                </a:cubicBezTo>
                <a:cubicBezTo>
                  <a:pt x="995" y="184"/>
                  <a:pt x="997" y="185"/>
                  <a:pt x="1000" y="183"/>
                </a:cubicBezTo>
                <a:cubicBezTo>
                  <a:pt x="996" y="182"/>
                  <a:pt x="996" y="183"/>
                  <a:pt x="994" y="183"/>
                </a:cubicBezTo>
                <a:cubicBezTo>
                  <a:pt x="994" y="182"/>
                  <a:pt x="996" y="182"/>
                  <a:pt x="995" y="181"/>
                </a:cubicBezTo>
                <a:lnTo>
                  <a:pt x="992" y="182"/>
                </a:lnTo>
                <a:close/>
                <a:moveTo>
                  <a:pt x="978" y="183"/>
                </a:moveTo>
                <a:cubicBezTo>
                  <a:pt x="980" y="183"/>
                  <a:pt x="980" y="185"/>
                  <a:pt x="983" y="184"/>
                </a:cubicBezTo>
                <a:cubicBezTo>
                  <a:pt x="983" y="183"/>
                  <a:pt x="984" y="183"/>
                  <a:pt x="983" y="182"/>
                </a:cubicBezTo>
                <a:cubicBezTo>
                  <a:pt x="980" y="183"/>
                  <a:pt x="979" y="181"/>
                  <a:pt x="978" y="183"/>
                </a:cubicBezTo>
                <a:close/>
                <a:moveTo>
                  <a:pt x="948" y="185"/>
                </a:moveTo>
                <a:cubicBezTo>
                  <a:pt x="947" y="185"/>
                  <a:pt x="943" y="185"/>
                  <a:pt x="944" y="187"/>
                </a:cubicBezTo>
                <a:cubicBezTo>
                  <a:pt x="945" y="187"/>
                  <a:pt x="948" y="187"/>
                  <a:pt x="948" y="185"/>
                </a:cubicBezTo>
                <a:close/>
                <a:moveTo>
                  <a:pt x="951" y="183"/>
                </a:moveTo>
                <a:cubicBezTo>
                  <a:pt x="951" y="182"/>
                  <a:pt x="954" y="181"/>
                  <a:pt x="954" y="182"/>
                </a:cubicBezTo>
                <a:cubicBezTo>
                  <a:pt x="955" y="182"/>
                  <a:pt x="953" y="183"/>
                  <a:pt x="955" y="183"/>
                </a:cubicBezTo>
                <a:cubicBezTo>
                  <a:pt x="956" y="182"/>
                  <a:pt x="960" y="183"/>
                  <a:pt x="959" y="180"/>
                </a:cubicBezTo>
                <a:cubicBezTo>
                  <a:pt x="953" y="181"/>
                  <a:pt x="952" y="179"/>
                  <a:pt x="947" y="180"/>
                </a:cubicBezTo>
                <a:cubicBezTo>
                  <a:pt x="945" y="181"/>
                  <a:pt x="937" y="184"/>
                  <a:pt x="945" y="185"/>
                </a:cubicBezTo>
                <a:cubicBezTo>
                  <a:pt x="944" y="183"/>
                  <a:pt x="946" y="183"/>
                  <a:pt x="948" y="183"/>
                </a:cubicBezTo>
                <a:cubicBezTo>
                  <a:pt x="949" y="184"/>
                  <a:pt x="951" y="185"/>
                  <a:pt x="953" y="185"/>
                </a:cubicBezTo>
                <a:cubicBezTo>
                  <a:pt x="954" y="182"/>
                  <a:pt x="952" y="184"/>
                  <a:pt x="951" y="183"/>
                </a:cubicBezTo>
                <a:close/>
                <a:moveTo>
                  <a:pt x="998" y="177"/>
                </a:moveTo>
                <a:cubicBezTo>
                  <a:pt x="999" y="179"/>
                  <a:pt x="991" y="177"/>
                  <a:pt x="994" y="179"/>
                </a:cubicBezTo>
                <a:cubicBezTo>
                  <a:pt x="995" y="177"/>
                  <a:pt x="999" y="180"/>
                  <a:pt x="1000" y="178"/>
                </a:cubicBezTo>
                <a:cubicBezTo>
                  <a:pt x="999" y="178"/>
                  <a:pt x="999" y="178"/>
                  <a:pt x="999" y="177"/>
                </a:cubicBezTo>
                <a:cubicBezTo>
                  <a:pt x="999" y="177"/>
                  <a:pt x="999" y="177"/>
                  <a:pt x="998" y="177"/>
                </a:cubicBezTo>
                <a:close/>
                <a:moveTo>
                  <a:pt x="963" y="178"/>
                </a:moveTo>
                <a:cubicBezTo>
                  <a:pt x="962" y="179"/>
                  <a:pt x="961" y="180"/>
                  <a:pt x="960" y="182"/>
                </a:cubicBezTo>
                <a:cubicBezTo>
                  <a:pt x="963" y="181"/>
                  <a:pt x="964" y="182"/>
                  <a:pt x="967" y="182"/>
                </a:cubicBezTo>
                <a:cubicBezTo>
                  <a:pt x="967" y="180"/>
                  <a:pt x="967" y="180"/>
                  <a:pt x="967" y="180"/>
                </a:cubicBezTo>
                <a:cubicBezTo>
                  <a:pt x="963" y="182"/>
                  <a:pt x="966" y="178"/>
                  <a:pt x="963" y="178"/>
                </a:cubicBezTo>
                <a:close/>
                <a:moveTo>
                  <a:pt x="974" y="177"/>
                </a:moveTo>
                <a:cubicBezTo>
                  <a:pt x="976" y="177"/>
                  <a:pt x="976" y="178"/>
                  <a:pt x="979" y="177"/>
                </a:cubicBezTo>
                <a:cubicBezTo>
                  <a:pt x="979" y="175"/>
                  <a:pt x="975" y="176"/>
                  <a:pt x="974" y="177"/>
                </a:cubicBezTo>
                <a:close/>
                <a:moveTo>
                  <a:pt x="965" y="178"/>
                </a:moveTo>
                <a:cubicBezTo>
                  <a:pt x="965" y="177"/>
                  <a:pt x="965" y="177"/>
                  <a:pt x="966" y="177"/>
                </a:cubicBezTo>
                <a:cubicBezTo>
                  <a:pt x="965" y="176"/>
                  <a:pt x="962" y="176"/>
                  <a:pt x="962" y="178"/>
                </a:cubicBezTo>
                <a:cubicBezTo>
                  <a:pt x="964" y="177"/>
                  <a:pt x="963" y="178"/>
                  <a:pt x="965" y="178"/>
                </a:cubicBezTo>
                <a:close/>
                <a:moveTo>
                  <a:pt x="920" y="182"/>
                </a:moveTo>
                <a:cubicBezTo>
                  <a:pt x="919" y="183"/>
                  <a:pt x="916" y="184"/>
                  <a:pt x="915" y="183"/>
                </a:cubicBezTo>
                <a:cubicBezTo>
                  <a:pt x="914" y="185"/>
                  <a:pt x="923" y="183"/>
                  <a:pt x="920" y="182"/>
                </a:cubicBezTo>
                <a:close/>
                <a:moveTo>
                  <a:pt x="893" y="184"/>
                </a:moveTo>
                <a:cubicBezTo>
                  <a:pt x="893" y="183"/>
                  <a:pt x="893" y="183"/>
                  <a:pt x="892" y="183"/>
                </a:cubicBezTo>
                <a:cubicBezTo>
                  <a:pt x="892" y="184"/>
                  <a:pt x="893" y="184"/>
                  <a:pt x="893" y="184"/>
                </a:cubicBezTo>
                <a:cubicBezTo>
                  <a:pt x="895" y="184"/>
                  <a:pt x="897" y="185"/>
                  <a:pt x="897" y="184"/>
                </a:cubicBezTo>
                <a:cubicBezTo>
                  <a:pt x="896" y="184"/>
                  <a:pt x="896" y="184"/>
                  <a:pt x="896" y="184"/>
                </a:cubicBezTo>
                <a:cubicBezTo>
                  <a:pt x="897" y="182"/>
                  <a:pt x="895" y="183"/>
                  <a:pt x="897" y="182"/>
                </a:cubicBezTo>
                <a:cubicBezTo>
                  <a:pt x="892" y="182"/>
                  <a:pt x="895" y="183"/>
                  <a:pt x="893" y="184"/>
                </a:cubicBezTo>
                <a:close/>
                <a:moveTo>
                  <a:pt x="888" y="182"/>
                </a:moveTo>
                <a:cubicBezTo>
                  <a:pt x="886" y="182"/>
                  <a:pt x="885" y="183"/>
                  <a:pt x="886" y="184"/>
                </a:cubicBezTo>
                <a:cubicBezTo>
                  <a:pt x="886" y="185"/>
                  <a:pt x="892" y="184"/>
                  <a:pt x="889" y="183"/>
                </a:cubicBezTo>
                <a:cubicBezTo>
                  <a:pt x="889" y="184"/>
                  <a:pt x="888" y="183"/>
                  <a:pt x="889" y="182"/>
                </a:cubicBezTo>
                <a:cubicBezTo>
                  <a:pt x="887" y="183"/>
                  <a:pt x="887" y="182"/>
                  <a:pt x="888" y="182"/>
                </a:cubicBezTo>
                <a:close/>
                <a:moveTo>
                  <a:pt x="880" y="181"/>
                </a:moveTo>
                <a:cubicBezTo>
                  <a:pt x="879" y="183"/>
                  <a:pt x="875" y="183"/>
                  <a:pt x="876" y="185"/>
                </a:cubicBezTo>
                <a:cubicBezTo>
                  <a:pt x="882" y="184"/>
                  <a:pt x="880" y="184"/>
                  <a:pt x="883" y="183"/>
                </a:cubicBezTo>
                <a:cubicBezTo>
                  <a:pt x="881" y="183"/>
                  <a:pt x="879" y="182"/>
                  <a:pt x="880" y="181"/>
                </a:cubicBezTo>
                <a:close/>
                <a:moveTo>
                  <a:pt x="896" y="180"/>
                </a:moveTo>
                <a:cubicBezTo>
                  <a:pt x="898" y="179"/>
                  <a:pt x="904" y="180"/>
                  <a:pt x="905" y="178"/>
                </a:cubicBezTo>
                <a:cubicBezTo>
                  <a:pt x="901" y="178"/>
                  <a:pt x="896" y="178"/>
                  <a:pt x="896" y="180"/>
                </a:cubicBezTo>
                <a:close/>
                <a:moveTo>
                  <a:pt x="837" y="185"/>
                </a:moveTo>
                <a:cubicBezTo>
                  <a:pt x="836" y="186"/>
                  <a:pt x="837" y="186"/>
                  <a:pt x="836" y="187"/>
                </a:cubicBezTo>
                <a:cubicBezTo>
                  <a:pt x="837" y="188"/>
                  <a:pt x="839" y="187"/>
                  <a:pt x="839" y="188"/>
                </a:cubicBezTo>
                <a:cubicBezTo>
                  <a:pt x="836" y="190"/>
                  <a:pt x="838" y="190"/>
                  <a:pt x="834" y="191"/>
                </a:cubicBezTo>
                <a:cubicBezTo>
                  <a:pt x="835" y="191"/>
                  <a:pt x="837" y="191"/>
                  <a:pt x="837" y="192"/>
                </a:cubicBezTo>
                <a:cubicBezTo>
                  <a:pt x="838" y="191"/>
                  <a:pt x="841" y="191"/>
                  <a:pt x="841" y="190"/>
                </a:cubicBezTo>
                <a:cubicBezTo>
                  <a:pt x="840" y="190"/>
                  <a:pt x="839" y="190"/>
                  <a:pt x="839" y="190"/>
                </a:cubicBezTo>
                <a:cubicBezTo>
                  <a:pt x="840" y="189"/>
                  <a:pt x="845" y="188"/>
                  <a:pt x="846" y="188"/>
                </a:cubicBezTo>
                <a:cubicBezTo>
                  <a:pt x="845" y="189"/>
                  <a:pt x="842" y="189"/>
                  <a:pt x="842" y="190"/>
                </a:cubicBezTo>
                <a:cubicBezTo>
                  <a:pt x="848" y="189"/>
                  <a:pt x="853" y="187"/>
                  <a:pt x="857" y="188"/>
                </a:cubicBezTo>
                <a:cubicBezTo>
                  <a:pt x="857" y="187"/>
                  <a:pt x="854" y="188"/>
                  <a:pt x="856" y="186"/>
                </a:cubicBezTo>
                <a:cubicBezTo>
                  <a:pt x="854" y="187"/>
                  <a:pt x="854" y="186"/>
                  <a:pt x="853" y="186"/>
                </a:cubicBezTo>
                <a:cubicBezTo>
                  <a:pt x="852" y="187"/>
                  <a:pt x="849" y="186"/>
                  <a:pt x="844" y="187"/>
                </a:cubicBezTo>
                <a:cubicBezTo>
                  <a:pt x="844" y="186"/>
                  <a:pt x="843" y="186"/>
                  <a:pt x="844" y="185"/>
                </a:cubicBezTo>
                <a:cubicBezTo>
                  <a:pt x="842" y="185"/>
                  <a:pt x="842" y="184"/>
                  <a:pt x="840" y="185"/>
                </a:cubicBezTo>
                <a:cubicBezTo>
                  <a:pt x="840" y="187"/>
                  <a:pt x="839" y="185"/>
                  <a:pt x="837" y="185"/>
                </a:cubicBezTo>
                <a:close/>
                <a:moveTo>
                  <a:pt x="796" y="184"/>
                </a:moveTo>
                <a:cubicBezTo>
                  <a:pt x="796" y="184"/>
                  <a:pt x="796" y="184"/>
                  <a:pt x="795" y="184"/>
                </a:cubicBezTo>
                <a:cubicBezTo>
                  <a:pt x="796" y="183"/>
                  <a:pt x="792" y="183"/>
                  <a:pt x="792" y="184"/>
                </a:cubicBezTo>
                <a:cubicBezTo>
                  <a:pt x="794" y="184"/>
                  <a:pt x="791" y="186"/>
                  <a:pt x="793" y="186"/>
                </a:cubicBezTo>
                <a:cubicBezTo>
                  <a:pt x="795" y="186"/>
                  <a:pt x="797" y="184"/>
                  <a:pt x="796" y="184"/>
                </a:cubicBezTo>
                <a:close/>
                <a:moveTo>
                  <a:pt x="990" y="161"/>
                </a:moveTo>
                <a:cubicBezTo>
                  <a:pt x="993" y="161"/>
                  <a:pt x="994" y="163"/>
                  <a:pt x="998" y="162"/>
                </a:cubicBezTo>
                <a:cubicBezTo>
                  <a:pt x="996" y="165"/>
                  <a:pt x="990" y="162"/>
                  <a:pt x="990" y="161"/>
                </a:cubicBezTo>
                <a:close/>
                <a:moveTo>
                  <a:pt x="1195" y="126"/>
                </a:moveTo>
                <a:cubicBezTo>
                  <a:pt x="1198" y="126"/>
                  <a:pt x="1185" y="128"/>
                  <a:pt x="1186" y="126"/>
                </a:cubicBezTo>
                <a:cubicBezTo>
                  <a:pt x="1189" y="126"/>
                  <a:pt x="1192" y="123"/>
                  <a:pt x="1193" y="125"/>
                </a:cubicBezTo>
                <a:cubicBezTo>
                  <a:pt x="1195" y="124"/>
                  <a:pt x="1194" y="122"/>
                  <a:pt x="1198" y="122"/>
                </a:cubicBezTo>
                <a:cubicBezTo>
                  <a:pt x="1200" y="125"/>
                  <a:pt x="1194" y="126"/>
                  <a:pt x="1195" y="126"/>
                </a:cubicBezTo>
                <a:close/>
                <a:moveTo>
                  <a:pt x="1184" y="83"/>
                </a:moveTo>
                <a:cubicBezTo>
                  <a:pt x="1181" y="84"/>
                  <a:pt x="1187" y="83"/>
                  <a:pt x="1186" y="85"/>
                </a:cubicBezTo>
                <a:cubicBezTo>
                  <a:pt x="1184" y="85"/>
                  <a:pt x="1182" y="85"/>
                  <a:pt x="1180" y="84"/>
                </a:cubicBezTo>
                <a:cubicBezTo>
                  <a:pt x="1182" y="82"/>
                  <a:pt x="1186" y="83"/>
                  <a:pt x="1190" y="82"/>
                </a:cubicBezTo>
                <a:cubicBezTo>
                  <a:pt x="1189" y="83"/>
                  <a:pt x="1185" y="84"/>
                  <a:pt x="1184" y="83"/>
                </a:cubicBezTo>
                <a:close/>
                <a:moveTo>
                  <a:pt x="1188" y="142"/>
                </a:moveTo>
                <a:cubicBezTo>
                  <a:pt x="1188" y="141"/>
                  <a:pt x="1188" y="142"/>
                  <a:pt x="1187" y="140"/>
                </a:cubicBezTo>
                <a:cubicBezTo>
                  <a:pt x="1189" y="140"/>
                  <a:pt x="1191" y="140"/>
                  <a:pt x="1191" y="139"/>
                </a:cubicBezTo>
                <a:cubicBezTo>
                  <a:pt x="1192" y="139"/>
                  <a:pt x="1191" y="140"/>
                  <a:pt x="1193" y="140"/>
                </a:cubicBezTo>
                <a:cubicBezTo>
                  <a:pt x="1192" y="141"/>
                  <a:pt x="1192" y="140"/>
                  <a:pt x="1192" y="140"/>
                </a:cubicBezTo>
                <a:cubicBezTo>
                  <a:pt x="1191" y="140"/>
                  <a:pt x="1191" y="141"/>
                  <a:pt x="1190" y="141"/>
                </a:cubicBezTo>
                <a:cubicBezTo>
                  <a:pt x="1192" y="142"/>
                  <a:pt x="1193" y="140"/>
                  <a:pt x="1195" y="141"/>
                </a:cubicBezTo>
                <a:cubicBezTo>
                  <a:pt x="1194" y="143"/>
                  <a:pt x="1191" y="142"/>
                  <a:pt x="1188" y="142"/>
                </a:cubicBezTo>
                <a:close/>
                <a:moveTo>
                  <a:pt x="1180" y="132"/>
                </a:moveTo>
                <a:cubicBezTo>
                  <a:pt x="1185" y="131"/>
                  <a:pt x="1185" y="130"/>
                  <a:pt x="1192" y="129"/>
                </a:cubicBezTo>
                <a:cubicBezTo>
                  <a:pt x="1193" y="131"/>
                  <a:pt x="1191" y="134"/>
                  <a:pt x="1194" y="135"/>
                </a:cubicBezTo>
                <a:cubicBezTo>
                  <a:pt x="1194" y="136"/>
                  <a:pt x="1193" y="136"/>
                  <a:pt x="1193" y="137"/>
                </a:cubicBezTo>
                <a:cubicBezTo>
                  <a:pt x="1191" y="137"/>
                  <a:pt x="1185" y="139"/>
                  <a:pt x="1185" y="137"/>
                </a:cubicBezTo>
                <a:cubicBezTo>
                  <a:pt x="1188" y="136"/>
                  <a:pt x="1188" y="137"/>
                  <a:pt x="1190" y="137"/>
                </a:cubicBezTo>
                <a:cubicBezTo>
                  <a:pt x="1191" y="137"/>
                  <a:pt x="1192" y="136"/>
                  <a:pt x="1192" y="135"/>
                </a:cubicBezTo>
                <a:cubicBezTo>
                  <a:pt x="1192" y="134"/>
                  <a:pt x="1187" y="135"/>
                  <a:pt x="1186" y="134"/>
                </a:cubicBezTo>
                <a:cubicBezTo>
                  <a:pt x="1184" y="135"/>
                  <a:pt x="1184" y="136"/>
                  <a:pt x="1181" y="135"/>
                </a:cubicBezTo>
                <a:cubicBezTo>
                  <a:pt x="1181" y="134"/>
                  <a:pt x="1182" y="134"/>
                  <a:pt x="1182" y="132"/>
                </a:cubicBezTo>
                <a:cubicBezTo>
                  <a:pt x="1179" y="133"/>
                  <a:pt x="1178" y="135"/>
                  <a:pt x="1179" y="136"/>
                </a:cubicBezTo>
                <a:cubicBezTo>
                  <a:pt x="1175" y="135"/>
                  <a:pt x="1173" y="135"/>
                  <a:pt x="1168" y="136"/>
                </a:cubicBezTo>
                <a:cubicBezTo>
                  <a:pt x="1168" y="134"/>
                  <a:pt x="1168" y="134"/>
                  <a:pt x="1166" y="132"/>
                </a:cubicBezTo>
                <a:cubicBezTo>
                  <a:pt x="1173" y="132"/>
                  <a:pt x="1176" y="128"/>
                  <a:pt x="1180" y="132"/>
                </a:cubicBezTo>
                <a:close/>
                <a:moveTo>
                  <a:pt x="1192" y="154"/>
                </a:moveTo>
                <a:cubicBezTo>
                  <a:pt x="1191" y="153"/>
                  <a:pt x="1190" y="153"/>
                  <a:pt x="1190" y="151"/>
                </a:cubicBezTo>
                <a:cubicBezTo>
                  <a:pt x="1191" y="151"/>
                  <a:pt x="1191" y="151"/>
                  <a:pt x="1191" y="150"/>
                </a:cubicBezTo>
                <a:cubicBezTo>
                  <a:pt x="1195" y="151"/>
                  <a:pt x="1190" y="152"/>
                  <a:pt x="1192" y="154"/>
                </a:cubicBezTo>
                <a:close/>
                <a:moveTo>
                  <a:pt x="1182" y="81"/>
                </a:moveTo>
                <a:cubicBezTo>
                  <a:pt x="1184" y="81"/>
                  <a:pt x="1180" y="82"/>
                  <a:pt x="1180" y="81"/>
                </a:cubicBezTo>
                <a:cubicBezTo>
                  <a:pt x="1180" y="80"/>
                  <a:pt x="1181" y="79"/>
                  <a:pt x="1183" y="79"/>
                </a:cubicBezTo>
                <a:cubicBezTo>
                  <a:pt x="1184" y="80"/>
                  <a:pt x="1183" y="80"/>
                  <a:pt x="1181" y="80"/>
                </a:cubicBezTo>
                <a:cubicBezTo>
                  <a:pt x="1181" y="81"/>
                  <a:pt x="1181" y="81"/>
                  <a:pt x="1182" y="81"/>
                </a:cubicBezTo>
                <a:close/>
                <a:moveTo>
                  <a:pt x="1136" y="159"/>
                </a:moveTo>
                <a:cubicBezTo>
                  <a:pt x="1136" y="159"/>
                  <a:pt x="1135" y="160"/>
                  <a:pt x="1135" y="160"/>
                </a:cubicBezTo>
                <a:cubicBezTo>
                  <a:pt x="1138" y="159"/>
                  <a:pt x="1139" y="161"/>
                  <a:pt x="1140" y="160"/>
                </a:cubicBezTo>
                <a:cubicBezTo>
                  <a:pt x="1136" y="160"/>
                  <a:pt x="1140" y="157"/>
                  <a:pt x="1139" y="155"/>
                </a:cubicBezTo>
                <a:cubicBezTo>
                  <a:pt x="1136" y="153"/>
                  <a:pt x="1129" y="155"/>
                  <a:pt x="1118" y="156"/>
                </a:cubicBezTo>
                <a:cubicBezTo>
                  <a:pt x="1116" y="156"/>
                  <a:pt x="1116" y="155"/>
                  <a:pt x="1114" y="155"/>
                </a:cubicBezTo>
                <a:cubicBezTo>
                  <a:pt x="1118" y="152"/>
                  <a:pt x="1124" y="155"/>
                  <a:pt x="1127" y="152"/>
                </a:cubicBezTo>
                <a:cubicBezTo>
                  <a:pt x="1130" y="152"/>
                  <a:pt x="1132" y="153"/>
                  <a:pt x="1136" y="152"/>
                </a:cubicBezTo>
                <a:cubicBezTo>
                  <a:pt x="1137" y="153"/>
                  <a:pt x="1136" y="153"/>
                  <a:pt x="1136" y="154"/>
                </a:cubicBezTo>
                <a:cubicBezTo>
                  <a:pt x="1140" y="153"/>
                  <a:pt x="1143" y="155"/>
                  <a:pt x="1145" y="153"/>
                </a:cubicBezTo>
                <a:cubicBezTo>
                  <a:pt x="1144" y="153"/>
                  <a:pt x="1143" y="153"/>
                  <a:pt x="1142" y="153"/>
                </a:cubicBezTo>
                <a:cubicBezTo>
                  <a:pt x="1143" y="152"/>
                  <a:pt x="1145" y="151"/>
                  <a:pt x="1147" y="150"/>
                </a:cubicBezTo>
                <a:cubicBezTo>
                  <a:pt x="1147" y="151"/>
                  <a:pt x="1148" y="152"/>
                  <a:pt x="1149" y="151"/>
                </a:cubicBezTo>
                <a:cubicBezTo>
                  <a:pt x="1148" y="153"/>
                  <a:pt x="1143" y="153"/>
                  <a:pt x="1144" y="155"/>
                </a:cubicBezTo>
                <a:cubicBezTo>
                  <a:pt x="1147" y="153"/>
                  <a:pt x="1153" y="157"/>
                  <a:pt x="1154" y="153"/>
                </a:cubicBezTo>
                <a:cubicBezTo>
                  <a:pt x="1156" y="154"/>
                  <a:pt x="1161" y="152"/>
                  <a:pt x="1162" y="155"/>
                </a:cubicBezTo>
                <a:cubicBezTo>
                  <a:pt x="1168" y="155"/>
                  <a:pt x="1173" y="152"/>
                  <a:pt x="1176" y="153"/>
                </a:cubicBezTo>
                <a:cubicBezTo>
                  <a:pt x="1177" y="153"/>
                  <a:pt x="1177" y="152"/>
                  <a:pt x="1177" y="151"/>
                </a:cubicBezTo>
                <a:cubicBezTo>
                  <a:pt x="1182" y="152"/>
                  <a:pt x="1185" y="150"/>
                  <a:pt x="1188" y="152"/>
                </a:cubicBezTo>
                <a:cubicBezTo>
                  <a:pt x="1187" y="152"/>
                  <a:pt x="1187" y="151"/>
                  <a:pt x="1188" y="151"/>
                </a:cubicBezTo>
                <a:cubicBezTo>
                  <a:pt x="1189" y="152"/>
                  <a:pt x="1189" y="153"/>
                  <a:pt x="1188" y="154"/>
                </a:cubicBezTo>
                <a:cubicBezTo>
                  <a:pt x="1181" y="154"/>
                  <a:pt x="1181" y="154"/>
                  <a:pt x="1181" y="154"/>
                </a:cubicBezTo>
                <a:cubicBezTo>
                  <a:pt x="1182" y="154"/>
                  <a:pt x="1183" y="153"/>
                  <a:pt x="1184" y="153"/>
                </a:cubicBezTo>
                <a:cubicBezTo>
                  <a:pt x="1180" y="152"/>
                  <a:pt x="1178" y="155"/>
                  <a:pt x="1174" y="155"/>
                </a:cubicBezTo>
                <a:cubicBezTo>
                  <a:pt x="1177" y="155"/>
                  <a:pt x="1182" y="155"/>
                  <a:pt x="1185" y="155"/>
                </a:cubicBezTo>
                <a:cubicBezTo>
                  <a:pt x="1185" y="158"/>
                  <a:pt x="1173" y="157"/>
                  <a:pt x="1173" y="155"/>
                </a:cubicBezTo>
                <a:cubicBezTo>
                  <a:pt x="1169" y="155"/>
                  <a:pt x="1166" y="155"/>
                  <a:pt x="1163" y="156"/>
                </a:cubicBezTo>
                <a:cubicBezTo>
                  <a:pt x="1163" y="156"/>
                  <a:pt x="1163" y="157"/>
                  <a:pt x="1164" y="157"/>
                </a:cubicBezTo>
                <a:cubicBezTo>
                  <a:pt x="1162" y="159"/>
                  <a:pt x="1157" y="157"/>
                  <a:pt x="1157" y="159"/>
                </a:cubicBezTo>
                <a:cubicBezTo>
                  <a:pt x="1154" y="158"/>
                  <a:pt x="1151" y="160"/>
                  <a:pt x="1148" y="159"/>
                </a:cubicBezTo>
                <a:cubicBezTo>
                  <a:pt x="1147" y="160"/>
                  <a:pt x="1148" y="160"/>
                  <a:pt x="1146" y="161"/>
                </a:cubicBezTo>
                <a:cubicBezTo>
                  <a:pt x="1146" y="162"/>
                  <a:pt x="1150" y="160"/>
                  <a:pt x="1149" y="162"/>
                </a:cubicBezTo>
                <a:cubicBezTo>
                  <a:pt x="1147" y="162"/>
                  <a:pt x="1143" y="162"/>
                  <a:pt x="1143" y="160"/>
                </a:cubicBezTo>
                <a:cubicBezTo>
                  <a:pt x="1140" y="161"/>
                  <a:pt x="1144" y="161"/>
                  <a:pt x="1143" y="162"/>
                </a:cubicBezTo>
                <a:cubicBezTo>
                  <a:pt x="1139" y="163"/>
                  <a:pt x="1140" y="162"/>
                  <a:pt x="1137" y="163"/>
                </a:cubicBezTo>
                <a:cubicBezTo>
                  <a:pt x="1137" y="162"/>
                  <a:pt x="1139" y="162"/>
                  <a:pt x="1139" y="161"/>
                </a:cubicBezTo>
                <a:cubicBezTo>
                  <a:pt x="1135" y="162"/>
                  <a:pt x="1132" y="162"/>
                  <a:pt x="1128" y="162"/>
                </a:cubicBezTo>
                <a:cubicBezTo>
                  <a:pt x="1128" y="161"/>
                  <a:pt x="1135" y="161"/>
                  <a:pt x="1132" y="160"/>
                </a:cubicBezTo>
                <a:cubicBezTo>
                  <a:pt x="1131" y="159"/>
                  <a:pt x="1135" y="159"/>
                  <a:pt x="1136" y="159"/>
                </a:cubicBezTo>
                <a:close/>
                <a:moveTo>
                  <a:pt x="1158" y="157"/>
                </a:moveTo>
                <a:cubicBezTo>
                  <a:pt x="1156" y="157"/>
                  <a:pt x="1157" y="156"/>
                  <a:pt x="1154" y="157"/>
                </a:cubicBezTo>
                <a:cubicBezTo>
                  <a:pt x="1154" y="156"/>
                  <a:pt x="1154" y="156"/>
                  <a:pt x="1153" y="156"/>
                </a:cubicBezTo>
                <a:cubicBezTo>
                  <a:pt x="1154" y="157"/>
                  <a:pt x="1151" y="158"/>
                  <a:pt x="1153" y="158"/>
                </a:cubicBezTo>
                <a:cubicBezTo>
                  <a:pt x="1152" y="157"/>
                  <a:pt x="1161" y="158"/>
                  <a:pt x="1158" y="157"/>
                </a:cubicBezTo>
                <a:close/>
                <a:moveTo>
                  <a:pt x="1173" y="112"/>
                </a:moveTo>
                <a:cubicBezTo>
                  <a:pt x="1175" y="113"/>
                  <a:pt x="1169" y="115"/>
                  <a:pt x="1175" y="114"/>
                </a:cubicBezTo>
                <a:cubicBezTo>
                  <a:pt x="1173" y="115"/>
                  <a:pt x="1171" y="116"/>
                  <a:pt x="1168" y="116"/>
                </a:cubicBezTo>
                <a:cubicBezTo>
                  <a:pt x="1169" y="115"/>
                  <a:pt x="1170" y="115"/>
                  <a:pt x="1171" y="115"/>
                </a:cubicBezTo>
                <a:cubicBezTo>
                  <a:pt x="1170" y="113"/>
                  <a:pt x="1166" y="115"/>
                  <a:pt x="1162" y="115"/>
                </a:cubicBezTo>
                <a:cubicBezTo>
                  <a:pt x="1162" y="114"/>
                  <a:pt x="1162" y="114"/>
                  <a:pt x="1162" y="114"/>
                </a:cubicBezTo>
                <a:cubicBezTo>
                  <a:pt x="1169" y="113"/>
                  <a:pt x="1168" y="114"/>
                  <a:pt x="1173" y="112"/>
                </a:cubicBezTo>
                <a:close/>
                <a:moveTo>
                  <a:pt x="1168" y="88"/>
                </a:moveTo>
                <a:cubicBezTo>
                  <a:pt x="1167" y="90"/>
                  <a:pt x="1169" y="90"/>
                  <a:pt x="1171" y="89"/>
                </a:cubicBezTo>
                <a:cubicBezTo>
                  <a:pt x="1172" y="90"/>
                  <a:pt x="1168" y="91"/>
                  <a:pt x="1171" y="91"/>
                </a:cubicBezTo>
                <a:cubicBezTo>
                  <a:pt x="1169" y="92"/>
                  <a:pt x="1166" y="92"/>
                  <a:pt x="1165" y="91"/>
                </a:cubicBezTo>
                <a:cubicBezTo>
                  <a:pt x="1162" y="91"/>
                  <a:pt x="1164" y="92"/>
                  <a:pt x="1164" y="93"/>
                </a:cubicBezTo>
                <a:cubicBezTo>
                  <a:pt x="1160" y="92"/>
                  <a:pt x="1157" y="92"/>
                  <a:pt x="1152" y="93"/>
                </a:cubicBezTo>
                <a:cubicBezTo>
                  <a:pt x="1153" y="94"/>
                  <a:pt x="1156" y="93"/>
                  <a:pt x="1157" y="94"/>
                </a:cubicBezTo>
                <a:cubicBezTo>
                  <a:pt x="1155" y="95"/>
                  <a:pt x="1151" y="95"/>
                  <a:pt x="1151" y="92"/>
                </a:cubicBezTo>
                <a:cubicBezTo>
                  <a:pt x="1159" y="92"/>
                  <a:pt x="1162" y="90"/>
                  <a:pt x="1168" y="88"/>
                </a:cubicBezTo>
                <a:close/>
                <a:moveTo>
                  <a:pt x="1171" y="97"/>
                </a:moveTo>
                <a:cubicBezTo>
                  <a:pt x="1169" y="97"/>
                  <a:pt x="1168" y="97"/>
                  <a:pt x="1168" y="99"/>
                </a:cubicBezTo>
                <a:cubicBezTo>
                  <a:pt x="1165" y="99"/>
                  <a:pt x="1161" y="102"/>
                  <a:pt x="1158" y="101"/>
                </a:cubicBezTo>
                <a:cubicBezTo>
                  <a:pt x="1158" y="102"/>
                  <a:pt x="1163" y="102"/>
                  <a:pt x="1159" y="102"/>
                </a:cubicBezTo>
                <a:cubicBezTo>
                  <a:pt x="1162" y="104"/>
                  <a:pt x="1164" y="101"/>
                  <a:pt x="1167" y="102"/>
                </a:cubicBezTo>
                <a:cubicBezTo>
                  <a:pt x="1168" y="105"/>
                  <a:pt x="1165" y="103"/>
                  <a:pt x="1163" y="103"/>
                </a:cubicBezTo>
                <a:cubicBezTo>
                  <a:pt x="1160" y="105"/>
                  <a:pt x="1162" y="108"/>
                  <a:pt x="1157" y="110"/>
                </a:cubicBezTo>
                <a:cubicBezTo>
                  <a:pt x="1157" y="109"/>
                  <a:pt x="1160" y="109"/>
                  <a:pt x="1160" y="107"/>
                </a:cubicBezTo>
                <a:cubicBezTo>
                  <a:pt x="1157" y="108"/>
                  <a:pt x="1157" y="109"/>
                  <a:pt x="1154" y="109"/>
                </a:cubicBezTo>
                <a:cubicBezTo>
                  <a:pt x="1153" y="107"/>
                  <a:pt x="1157" y="107"/>
                  <a:pt x="1159" y="107"/>
                </a:cubicBezTo>
                <a:cubicBezTo>
                  <a:pt x="1154" y="106"/>
                  <a:pt x="1147" y="106"/>
                  <a:pt x="1140" y="106"/>
                </a:cubicBezTo>
                <a:cubicBezTo>
                  <a:pt x="1143" y="105"/>
                  <a:pt x="1146" y="105"/>
                  <a:pt x="1148" y="106"/>
                </a:cubicBezTo>
                <a:cubicBezTo>
                  <a:pt x="1149" y="105"/>
                  <a:pt x="1148" y="104"/>
                  <a:pt x="1146" y="105"/>
                </a:cubicBezTo>
                <a:cubicBezTo>
                  <a:pt x="1145" y="103"/>
                  <a:pt x="1149" y="104"/>
                  <a:pt x="1149" y="103"/>
                </a:cubicBezTo>
                <a:cubicBezTo>
                  <a:pt x="1151" y="104"/>
                  <a:pt x="1154" y="104"/>
                  <a:pt x="1158" y="103"/>
                </a:cubicBezTo>
                <a:cubicBezTo>
                  <a:pt x="1156" y="102"/>
                  <a:pt x="1158" y="100"/>
                  <a:pt x="1154" y="100"/>
                </a:cubicBezTo>
                <a:cubicBezTo>
                  <a:pt x="1154" y="101"/>
                  <a:pt x="1155" y="102"/>
                  <a:pt x="1156" y="102"/>
                </a:cubicBezTo>
                <a:cubicBezTo>
                  <a:pt x="1155" y="103"/>
                  <a:pt x="1152" y="101"/>
                  <a:pt x="1152" y="103"/>
                </a:cubicBezTo>
                <a:cubicBezTo>
                  <a:pt x="1151" y="103"/>
                  <a:pt x="1151" y="102"/>
                  <a:pt x="1151" y="102"/>
                </a:cubicBezTo>
                <a:cubicBezTo>
                  <a:pt x="1141" y="104"/>
                  <a:pt x="1137" y="102"/>
                  <a:pt x="1126" y="105"/>
                </a:cubicBezTo>
                <a:cubicBezTo>
                  <a:pt x="1126" y="104"/>
                  <a:pt x="1126" y="103"/>
                  <a:pt x="1125" y="103"/>
                </a:cubicBezTo>
                <a:cubicBezTo>
                  <a:pt x="1132" y="101"/>
                  <a:pt x="1144" y="99"/>
                  <a:pt x="1153" y="100"/>
                </a:cubicBezTo>
                <a:cubicBezTo>
                  <a:pt x="1155" y="98"/>
                  <a:pt x="1164" y="98"/>
                  <a:pt x="1168" y="98"/>
                </a:cubicBezTo>
                <a:cubicBezTo>
                  <a:pt x="1168" y="98"/>
                  <a:pt x="1167" y="98"/>
                  <a:pt x="1166" y="98"/>
                </a:cubicBezTo>
                <a:cubicBezTo>
                  <a:pt x="1169" y="96"/>
                  <a:pt x="1166" y="95"/>
                  <a:pt x="1164" y="94"/>
                </a:cubicBezTo>
                <a:cubicBezTo>
                  <a:pt x="1166" y="93"/>
                  <a:pt x="1167" y="94"/>
                  <a:pt x="1169" y="94"/>
                </a:cubicBezTo>
                <a:cubicBezTo>
                  <a:pt x="1169" y="96"/>
                  <a:pt x="1167" y="97"/>
                  <a:pt x="1171" y="97"/>
                </a:cubicBezTo>
                <a:close/>
                <a:moveTo>
                  <a:pt x="1160" y="116"/>
                </a:moveTo>
                <a:cubicBezTo>
                  <a:pt x="1160" y="116"/>
                  <a:pt x="1159" y="116"/>
                  <a:pt x="1159" y="116"/>
                </a:cubicBezTo>
                <a:cubicBezTo>
                  <a:pt x="1157" y="116"/>
                  <a:pt x="1157" y="116"/>
                  <a:pt x="1157" y="116"/>
                </a:cubicBezTo>
                <a:cubicBezTo>
                  <a:pt x="1157" y="116"/>
                  <a:pt x="1158" y="116"/>
                  <a:pt x="1159" y="115"/>
                </a:cubicBezTo>
                <a:cubicBezTo>
                  <a:pt x="1158" y="115"/>
                  <a:pt x="1158" y="115"/>
                  <a:pt x="1158" y="114"/>
                </a:cubicBezTo>
                <a:cubicBezTo>
                  <a:pt x="1160" y="114"/>
                  <a:pt x="1160" y="114"/>
                  <a:pt x="1160" y="114"/>
                </a:cubicBezTo>
                <a:cubicBezTo>
                  <a:pt x="1161" y="115"/>
                  <a:pt x="1157" y="116"/>
                  <a:pt x="1160" y="116"/>
                </a:cubicBezTo>
                <a:close/>
                <a:moveTo>
                  <a:pt x="1153" y="122"/>
                </a:moveTo>
                <a:cubicBezTo>
                  <a:pt x="1153" y="123"/>
                  <a:pt x="1150" y="122"/>
                  <a:pt x="1149" y="123"/>
                </a:cubicBezTo>
                <a:cubicBezTo>
                  <a:pt x="1150" y="123"/>
                  <a:pt x="1150" y="124"/>
                  <a:pt x="1150" y="124"/>
                </a:cubicBezTo>
                <a:cubicBezTo>
                  <a:pt x="1153" y="124"/>
                  <a:pt x="1152" y="123"/>
                  <a:pt x="1154" y="123"/>
                </a:cubicBezTo>
                <a:cubicBezTo>
                  <a:pt x="1152" y="124"/>
                  <a:pt x="1155" y="125"/>
                  <a:pt x="1155" y="126"/>
                </a:cubicBezTo>
                <a:cubicBezTo>
                  <a:pt x="1157" y="126"/>
                  <a:pt x="1157" y="125"/>
                  <a:pt x="1160" y="125"/>
                </a:cubicBezTo>
                <a:cubicBezTo>
                  <a:pt x="1158" y="127"/>
                  <a:pt x="1153" y="128"/>
                  <a:pt x="1151" y="129"/>
                </a:cubicBezTo>
                <a:cubicBezTo>
                  <a:pt x="1150" y="129"/>
                  <a:pt x="1151" y="128"/>
                  <a:pt x="1151" y="128"/>
                </a:cubicBezTo>
                <a:cubicBezTo>
                  <a:pt x="1151" y="127"/>
                  <a:pt x="1149" y="128"/>
                  <a:pt x="1148" y="127"/>
                </a:cubicBezTo>
                <a:cubicBezTo>
                  <a:pt x="1148" y="127"/>
                  <a:pt x="1148" y="126"/>
                  <a:pt x="1149" y="126"/>
                </a:cubicBezTo>
                <a:cubicBezTo>
                  <a:pt x="1146" y="126"/>
                  <a:pt x="1147" y="125"/>
                  <a:pt x="1145" y="124"/>
                </a:cubicBezTo>
                <a:cubicBezTo>
                  <a:pt x="1148" y="124"/>
                  <a:pt x="1150" y="121"/>
                  <a:pt x="1153" y="122"/>
                </a:cubicBezTo>
                <a:close/>
                <a:moveTo>
                  <a:pt x="1143" y="115"/>
                </a:moveTo>
                <a:cubicBezTo>
                  <a:pt x="1144" y="116"/>
                  <a:pt x="1143" y="116"/>
                  <a:pt x="1143" y="117"/>
                </a:cubicBezTo>
                <a:cubicBezTo>
                  <a:pt x="1143" y="117"/>
                  <a:pt x="1144" y="117"/>
                  <a:pt x="1145" y="118"/>
                </a:cubicBezTo>
                <a:cubicBezTo>
                  <a:pt x="1145" y="120"/>
                  <a:pt x="1142" y="116"/>
                  <a:pt x="1141" y="118"/>
                </a:cubicBezTo>
                <a:cubicBezTo>
                  <a:pt x="1138" y="117"/>
                  <a:pt x="1142" y="116"/>
                  <a:pt x="1143" y="115"/>
                </a:cubicBezTo>
                <a:close/>
                <a:moveTo>
                  <a:pt x="1137" y="174"/>
                </a:moveTo>
                <a:cubicBezTo>
                  <a:pt x="1137" y="174"/>
                  <a:pt x="1136" y="175"/>
                  <a:pt x="1136" y="175"/>
                </a:cubicBezTo>
                <a:cubicBezTo>
                  <a:pt x="1133" y="174"/>
                  <a:pt x="1140" y="174"/>
                  <a:pt x="1139" y="172"/>
                </a:cubicBezTo>
                <a:cubicBezTo>
                  <a:pt x="1140" y="173"/>
                  <a:pt x="1142" y="173"/>
                  <a:pt x="1143" y="173"/>
                </a:cubicBezTo>
                <a:cubicBezTo>
                  <a:pt x="1143" y="173"/>
                  <a:pt x="1146" y="171"/>
                  <a:pt x="1148" y="172"/>
                </a:cubicBezTo>
                <a:cubicBezTo>
                  <a:pt x="1148" y="172"/>
                  <a:pt x="1147" y="173"/>
                  <a:pt x="1147" y="173"/>
                </a:cubicBezTo>
                <a:cubicBezTo>
                  <a:pt x="1144" y="172"/>
                  <a:pt x="1142" y="176"/>
                  <a:pt x="1139" y="174"/>
                </a:cubicBezTo>
                <a:cubicBezTo>
                  <a:pt x="1139" y="175"/>
                  <a:pt x="1141" y="175"/>
                  <a:pt x="1142" y="176"/>
                </a:cubicBezTo>
                <a:cubicBezTo>
                  <a:pt x="1140" y="177"/>
                  <a:pt x="1138" y="175"/>
                  <a:pt x="1137" y="174"/>
                </a:cubicBezTo>
                <a:close/>
                <a:moveTo>
                  <a:pt x="1128" y="133"/>
                </a:moveTo>
                <a:cubicBezTo>
                  <a:pt x="1127" y="133"/>
                  <a:pt x="1127" y="133"/>
                  <a:pt x="1125" y="133"/>
                </a:cubicBezTo>
                <a:cubicBezTo>
                  <a:pt x="1124" y="133"/>
                  <a:pt x="1124" y="134"/>
                  <a:pt x="1123" y="134"/>
                </a:cubicBezTo>
                <a:cubicBezTo>
                  <a:pt x="1123" y="136"/>
                  <a:pt x="1124" y="136"/>
                  <a:pt x="1124" y="138"/>
                </a:cubicBezTo>
                <a:cubicBezTo>
                  <a:pt x="1120" y="138"/>
                  <a:pt x="1120" y="136"/>
                  <a:pt x="1117" y="138"/>
                </a:cubicBezTo>
                <a:cubicBezTo>
                  <a:pt x="1116" y="137"/>
                  <a:pt x="1120" y="136"/>
                  <a:pt x="1116" y="136"/>
                </a:cubicBezTo>
                <a:cubicBezTo>
                  <a:pt x="1121" y="137"/>
                  <a:pt x="1121" y="133"/>
                  <a:pt x="1125" y="131"/>
                </a:cubicBezTo>
                <a:cubicBezTo>
                  <a:pt x="1124" y="131"/>
                  <a:pt x="1122" y="132"/>
                  <a:pt x="1119" y="131"/>
                </a:cubicBezTo>
                <a:cubicBezTo>
                  <a:pt x="1120" y="133"/>
                  <a:pt x="1122" y="130"/>
                  <a:pt x="1122" y="132"/>
                </a:cubicBezTo>
                <a:cubicBezTo>
                  <a:pt x="1118" y="133"/>
                  <a:pt x="1115" y="134"/>
                  <a:pt x="1114" y="131"/>
                </a:cubicBezTo>
                <a:cubicBezTo>
                  <a:pt x="1116" y="131"/>
                  <a:pt x="1117" y="131"/>
                  <a:pt x="1117" y="130"/>
                </a:cubicBezTo>
                <a:cubicBezTo>
                  <a:pt x="1121" y="130"/>
                  <a:pt x="1126" y="129"/>
                  <a:pt x="1128" y="127"/>
                </a:cubicBezTo>
                <a:cubicBezTo>
                  <a:pt x="1129" y="125"/>
                  <a:pt x="1126" y="126"/>
                  <a:pt x="1126" y="125"/>
                </a:cubicBezTo>
                <a:cubicBezTo>
                  <a:pt x="1132" y="124"/>
                  <a:pt x="1129" y="123"/>
                  <a:pt x="1131" y="122"/>
                </a:cubicBezTo>
                <a:cubicBezTo>
                  <a:pt x="1133" y="123"/>
                  <a:pt x="1133" y="124"/>
                  <a:pt x="1137" y="124"/>
                </a:cubicBezTo>
                <a:cubicBezTo>
                  <a:pt x="1137" y="125"/>
                  <a:pt x="1137" y="126"/>
                  <a:pt x="1136" y="126"/>
                </a:cubicBezTo>
                <a:cubicBezTo>
                  <a:pt x="1137" y="126"/>
                  <a:pt x="1142" y="126"/>
                  <a:pt x="1139" y="128"/>
                </a:cubicBezTo>
                <a:cubicBezTo>
                  <a:pt x="1140" y="128"/>
                  <a:pt x="1141" y="128"/>
                  <a:pt x="1141" y="127"/>
                </a:cubicBezTo>
                <a:cubicBezTo>
                  <a:pt x="1142" y="127"/>
                  <a:pt x="1142" y="127"/>
                  <a:pt x="1142" y="128"/>
                </a:cubicBezTo>
                <a:cubicBezTo>
                  <a:pt x="1142" y="128"/>
                  <a:pt x="1142" y="128"/>
                  <a:pt x="1143" y="128"/>
                </a:cubicBezTo>
                <a:cubicBezTo>
                  <a:pt x="1139" y="129"/>
                  <a:pt x="1130" y="129"/>
                  <a:pt x="1128" y="133"/>
                </a:cubicBezTo>
                <a:close/>
                <a:moveTo>
                  <a:pt x="1123" y="118"/>
                </a:moveTo>
                <a:cubicBezTo>
                  <a:pt x="1126" y="118"/>
                  <a:pt x="1125" y="118"/>
                  <a:pt x="1128" y="117"/>
                </a:cubicBezTo>
                <a:cubicBezTo>
                  <a:pt x="1128" y="119"/>
                  <a:pt x="1132" y="120"/>
                  <a:pt x="1133" y="118"/>
                </a:cubicBezTo>
                <a:cubicBezTo>
                  <a:pt x="1135" y="118"/>
                  <a:pt x="1132" y="120"/>
                  <a:pt x="1132" y="121"/>
                </a:cubicBezTo>
                <a:cubicBezTo>
                  <a:pt x="1130" y="121"/>
                  <a:pt x="1127" y="121"/>
                  <a:pt x="1124" y="121"/>
                </a:cubicBezTo>
                <a:cubicBezTo>
                  <a:pt x="1125" y="119"/>
                  <a:pt x="1124" y="120"/>
                  <a:pt x="1123" y="118"/>
                </a:cubicBezTo>
                <a:close/>
                <a:moveTo>
                  <a:pt x="1091" y="101"/>
                </a:moveTo>
                <a:cubicBezTo>
                  <a:pt x="1090" y="102"/>
                  <a:pt x="1090" y="102"/>
                  <a:pt x="1090" y="102"/>
                </a:cubicBezTo>
                <a:cubicBezTo>
                  <a:pt x="1089" y="102"/>
                  <a:pt x="1090" y="102"/>
                  <a:pt x="1091" y="101"/>
                </a:cubicBezTo>
                <a:close/>
                <a:moveTo>
                  <a:pt x="1091" y="101"/>
                </a:moveTo>
                <a:cubicBezTo>
                  <a:pt x="1091" y="101"/>
                  <a:pt x="1091" y="101"/>
                  <a:pt x="1091" y="101"/>
                </a:cubicBezTo>
                <a:cubicBezTo>
                  <a:pt x="1091" y="101"/>
                  <a:pt x="1091" y="101"/>
                  <a:pt x="1091" y="101"/>
                </a:cubicBezTo>
                <a:cubicBezTo>
                  <a:pt x="1091" y="101"/>
                  <a:pt x="1091" y="101"/>
                  <a:pt x="1091" y="101"/>
                </a:cubicBezTo>
                <a:close/>
                <a:moveTo>
                  <a:pt x="1084" y="100"/>
                </a:moveTo>
                <a:cubicBezTo>
                  <a:pt x="1087" y="100"/>
                  <a:pt x="1092" y="97"/>
                  <a:pt x="1094" y="99"/>
                </a:cubicBezTo>
                <a:cubicBezTo>
                  <a:pt x="1097" y="99"/>
                  <a:pt x="1098" y="97"/>
                  <a:pt x="1099" y="96"/>
                </a:cubicBezTo>
                <a:cubicBezTo>
                  <a:pt x="1103" y="96"/>
                  <a:pt x="1108" y="95"/>
                  <a:pt x="1107" y="93"/>
                </a:cubicBezTo>
                <a:cubicBezTo>
                  <a:pt x="1109" y="93"/>
                  <a:pt x="1111" y="92"/>
                  <a:pt x="1112" y="93"/>
                </a:cubicBezTo>
                <a:cubicBezTo>
                  <a:pt x="1112" y="94"/>
                  <a:pt x="1108" y="94"/>
                  <a:pt x="1108" y="96"/>
                </a:cubicBezTo>
                <a:cubicBezTo>
                  <a:pt x="1110" y="97"/>
                  <a:pt x="1110" y="95"/>
                  <a:pt x="1112" y="95"/>
                </a:cubicBezTo>
                <a:cubicBezTo>
                  <a:pt x="1110" y="96"/>
                  <a:pt x="1114" y="96"/>
                  <a:pt x="1117" y="96"/>
                </a:cubicBezTo>
                <a:cubicBezTo>
                  <a:pt x="1115" y="97"/>
                  <a:pt x="1109" y="97"/>
                  <a:pt x="1111" y="100"/>
                </a:cubicBezTo>
                <a:cubicBezTo>
                  <a:pt x="1110" y="99"/>
                  <a:pt x="1105" y="100"/>
                  <a:pt x="1101" y="100"/>
                </a:cubicBezTo>
                <a:cubicBezTo>
                  <a:pt x="1101" y="100"/>
                  <a:pt x="1102" y="99"/>
                  <a:pt x="1103" y="99"/>
                </a:cubicBezTo>
                <a:cubicBezTo>
                  <a:pt x="1100" y="98"/>
                  <a:pt x="1093" y="99"/>
                  <a:pt x="1091" y="101"/>
                </a:cubicBezTo>
                <a:cubicBezTo>
                  <a:pt x="1091" y="99"/>
                  <a:pt x="1084" y="102"/>
                  <a:pt x="1084" y="100"/>
                </a:cubicBezTo>
                <a:close/>
                <a:moveTo>
                  <a:pt x="1100" y="99"/>
                </a:moveTo>
                <a:cubicBezTo>
                  <a:pt x="1100" y="97"/>
                  <a:pt x="1106" y="98"/>
                  <a:pt x="1106" y="96"/>
                </a:cubicBezTo>
                <a:cubicBezTo>
                  <a:pt x="1102" y="96"/>
                  <a:pt x="1097" y="98"/>
                  <a:pt x="1100" y="99"/>
                </a:cubicBezTo>
                <a:close/>
                <a:moveTo>
                  <a:pt x="1116" y="128"/>
                </a:moveTo>
                <a:cubicBezTo>
                  <a:pt x="1115" y="128"/>
                  <a:pt x="1113" y="128"/>
                  <a:pt x="1115" y="127"/>
                </a:cubicBezTo>
                <a:cubicBezTo>
                  <a:pt x="1114" y="127"/>
                  <a:pt x="1113" y="127"/>
                  <a:pt x="1112" y="127"/>
                </a:cubicBezTo>
                <a:cubicBezTo>
                  <a:pt x="1112" y="126"/>
                  <a:pt x="1114" y="126"/>
                  <a:pt x="1115" y="126"/>
                </a:cubicBezTo>
                <a:cubicBezTo>
                  <a:pt x="1114" y="128"/>
                  <a:pt x="1118" y="127"/>
                  <a:pt x="1116" y="128"/>
                </a:cubicBezTo>
                <a:close/>
                <a:moveTo>
                  <a:pt x="1097" y="121"/>
                </a:moveTo>
                <a:cubicBezTo>
                  <a:pt x="1098" y="119"/>
                  <a:pt x="1102" y="120"/>
                  <a:pt x="1104" y="120"/>
                </a:cubicBezTo>
                <a:cubicBezTo>
                  <a:pt x="1104" y="123"/>
                  <a:pt x="1104" y="123"/>
                  <a:pt x="1104" y="123"/>
                </a:cubicBezTo>
                <a:cubicBezTo>
                  <a:pt x="1109" y="122"/>
                  <a:pt x="1107" y="121"/>
                  <a:pt x="1112" y="121"/>
                </a:cubicBezTo>
                <a:cubicBezTo>
                  <a:pt x="1112" y="122"/>
                  <a:pt x="1111" y="122"/>
                  <a:pt x="1110" y="122"/>
                </a:cubicBezTo>
                <a:cubicBezTo>
                  <a:pt x="1109" y="124"/>
                  <a:pt x="1108" y="125"/>
                  <a:pt x="1103" y="125"/>
                </a:cubicBezTo>
                <a:cubicBezTo>
                  <a:pt x="1105" y="125"/>
                  <a:pt x="1107" y="126"/>
                  <a:pt x="1107" y="127"/>
                </a:cubicBezTo>
                <a:cubicBezTo>
                  <a:pt x="1106" y="128"/>
                  <a:pt x="1105" y="128"/>
                  <a:pt x="1104" y="128"/>
                </a:cubicBezTo>
                <a:cubicBezTo>
                  <a:pt x="1103" y="127"/>
                  <a:pt x="1104" y="127"/>
                  <a:pt x="1104" y="126"/>
                </a:cubicBezTo>
                <a:cubicBezTo>
                  <a:pt x="1103" y="126"/>
                  <a:pt x="1103" y="127"/>
                  <a:pt x="1101" y="127"/>
                </a:cubicBezTo>
                <a:cubicBezTo>
                  <a:pt x="1103" y="127"/>
                  <a:pt x="1104" y="128"/>
                  <a:pt x="1100" y="128"/>
                </a:cubicBezTo>
                <a:cubicBezTo>
                  <a:pt x="1101" y="130"/>
                  <a:pt x="1105" y="127"/>
                  <a:pt x="1104" y="129"/>
                </a:cubicBezTo>
                <a:cubicBezTo>
                  <a:pt x="1098" y="130"/>
                  <a:pt x="1097" y="130"/>
                  <a:pt x="1093" y="130"/>
                </a:cubicBezTo>
                <a:cubicBezTo>
                  <a:pt x="1093" y="129"/>
                  <a:pt x="1091" y="129"/>
                  <a:pt x="1093" y="128"/>
                </a:cubicBezTo>
                <a:cubicBezTo>
                  <a:pt x="1091" y="128"/>
                  <a:pt x="1090" y="129"/>
                  <a:pt x="1089" y="129"/>
                </a:cubicBezTo>
                <a:cubicBezTo>
                  <a:pt x="1089" y="129"/>
                  <a:pt x="1090" y="130"/>
                  <a:pt x="1091" y="130"/>
                </a:cubicBezTo>
                <a:cubicBezTo>
                  <a:pt x="1089" y="130"/>
                  <a:pt x="1090" y="133"/>
                  <a:pt x="1087" y="133"/>
                </a:cubicBezTo>
                <a:cubicBezTo>
                  <a:pt x="1087" y="131"/>
                  <a:pt x="1084" y="132"/>
                  <a:pt x="1086" y="130"/>
                </a:cubicBezTo>
                <a:cubicBezTo>
                  <a:pt x="1083" y="130"/>
                  <a:pt x="1081" y="131"/>
                  <a:pt x="1076" y="132"/>
                </a:cubicBezTo>
                <a:cubicBezTo>
                  <a:pt x="1074" y="132"/>
                  <a:pt x="1076" y="131"/>
                  <a:pt x="1073" y="131"/>
                </a:cubicBezTo>
                <a:cubicBezTo>
                  <a:pt x="1073" y="131"/>
                  <a:pt x="1070" y="132"/>
                  <a:pt x="1072" y="132"/>
                </a:cubicBezTo>
                <a:cubicBezTo>
                  <a:pt x="1066" y="133"/>
                  <a:pt x="1065" y="132"/>
                  <a:pt x="1061" y="130"/>
                </a:cubicBezTo>
                <a:cubicBezTo>
                  <a:pt x="1063" y="129"/>
                  <a:pt x="1069" y="129"/>
                  <a:pt x="1074" y="128"/>
                </a:cubicBezTo>
                <a:cubicBezTo>
                  <a:pt x="1074" y="129"/>
                  <a:pt x="1073" y="129"/>
                  <a:pt x="1072" y="129"/>
                </a:cubicBezTo>
                <a:cubicBezTo>
                  <a:pt x="1076" y="131"/>
                  <a:pt x="1078" y="128"/>
                  <a:pt x="1080" y="127"/>
                </a:cubicBezTo>
                <a:cubicBezTo>
                  <a:pt x="1083" y="126"/>
                  <a:pt x="1080" y="127"/>
                  <a:pt x="1080" y="128"/>
                </a:cubicBezTo>
                <a:cubicBezTo>
                  <a:pt x="1087" y="127"/>
                  <a:pt x="1093" y="128"/>
                  <a:pt x="1100" y="126"/>
                </a:cubicBezTo>
                <a:cubicBezTo>
                  <a:pt x="1100" y="124"/>
                  <a:pt x="1102" y="119"/>
                  <a:pt x="1097" y="121"/>
                </a:cubicBezTo>
                <a:close/>
                <a:moveTo>
                  <a:pt x="1089" y="104"/>
                </a:moveTo>
                <a:cubicBezTo>
                  <a:pt x="1090" y="104"/>
                  <a:pt x="1090" y="104"/>
                  <a:pt x="1090" y="104"/>
                </a:cubicBezTo>
                <a:cubicBezTo>
                  <a:pt x="1091" y="104"/>
                  <a:pt x="1092" y="105"/>
                  <a:pt x="1092" y="105"/>
                </a:cubicBezTo>
                <a:cubicBezTo>
                  <a:pt x="1098" y="102"/>
                  <a:pt x="1105" y="102"/>
                  <a:pt x="1111" y="102"/>
                </a:cubicBezTo>
                <a:cubicBezTo>
                  <a:pt x="1112" y="103"/>
                  <a:pt x="1111" y="103"/>
                  <a:pt x="1110" y="103"/>
                </a:cubicBezTo>
                <a:cubicBezTo>
                  <a:pt x="1110" y="104"/>
                  <a:pt x="1113" y="103"/>
                  <a:pt x="1114" y="103"/>
                </a:cubicBezTo>
                <a:cubicBezTo>
                  <a:pt x="1113" y="103"/>
                  <a:pt x="1112" y="103"/>
                  <a:pt x="1112" y="102"/>
                </a:cubicBezTo>
                <a:cubicBezTo>
                  <a:pt x="1118" y="102"/>
                  <a:pt x="1118" y="102"/>
                  <a:pt x="1118" y="102"/>
                </a:cubicBezTo>
                <a:cubicBezTo>
                  <a:pt x="1118" y="102"/>
                  <a:pt x="1117" y="103"/>
                  <a:pt x="1115" y="103"/>
                </a:cubicBezTo>
                <a:cubicBezTo>
                  <a:pt x="1117" y="104"/>
                  <a:pt x="1121" y="102"/>
                  <a:pt x="1123" y="102"/>
                </a:cubicBezTo>
                <a:cubicBezTo>
                  <a:pt x="1121" y="105"/>
                  <a:pt x="1114" y="105"/>
                  <a:pt x="1111" y="105"/>
                </a:cubicBezTo>
                <a:cubicBezTo>
                  <a:pt x="1111" y="105"/>
                  <a:pt x="1110" y="107"/>
                  <a:pt x="1106" y="108"/>
                </a:cubicBezTo>
                <a:cubicBezTo>
                  <a:pt x="1106" y="107"/>
                  <a:pt x="1108" y="107"/>
                  <a:pt x="1108" y="106"/>
                </a:cubicBezTo>
                <a:cubicBezTo>
                  <a:pt x="1104" y="109"/>
                  <a:pt x="1100" y="106"/>
                  <a:pt x="1098" y="108"/>
                </a:cubicBezTo>
                <a:cubicBezTo>
                  <a:pt x="1096" y="108"/>
                  <a:pt x="1093" y="108"/>
                  <a:pt x="1093" y="105"/>
                </a:cubicBezTo>
                <a:cubicBezTo>
                  <a:pt x="1090" y="106"/>
                  <a:pt x="1091" y="106"/>
                  <a:pt x="1089" y="106"/>
                </a:cubicBezTo>
                <a:lnTo>
                  <a:pt x="1089" y="104"/>
                </a:lnTo>
                <a:close/>
                <a:moveTo>
                  <a:pt x="1095" y="106"/>
                </a:moveTo>
                <a:cubicBezTo>
                  <a:pt x="1097" y="106"/>
                  <a:pt x="1098" y="105"/>
                  <a:pt x="1098" y="104"/>
                </a:cubicBezTo>
                <a:cubicBezTo>
                  <a:pt x="1095" y="104"/>
                  <a:pt x="1095" y="104"/>
                  <a:pt x="1095" y="104"/>
                </a:cubicBezTo>
                <a:lnTo>
                  <a:pt x="1095" y="106"/>
                </a:lnTo>
                <a:close/>
                <a:moveTo>
                  <a:pt x="1097" y="159"/>
                </a:moveTo>
                <a:cubicBezTo>
                  <a:pt x="1098" y="156"/>
                  <a:pt x="1106" y="156"/>
                  <a:pt x="1111" y="155"/>
                </a:cubicBezTo>
                <a:cubicBezTo>
                  <a:pt x="1109" y="156"/>
                  <a:pt x="1111" y="157"/>
                  <a:pt x="1113" y="157"/>
                </a:cubicBezTo>
                <a:cubicBezTo>
                  <a:pt x="1108" y="159"/>
                  <a:pt x="1100" y="157"/>
                  <a:pt x="1100" y="159"/>
                </a:cubicBezTo>
                <a:cubicBezTo>
                  <a:pt x="1100" y="160"/>
                  <a:pt x="1099" y="158"/>
                  <a:pt x="1097" y="159"/>
                </a:cubicBezTo>
                <a:close/>
                <a:moveTo>
                  <a:pt x="1089" y="138"/>
                </a:moveTo>
                <a:cubicBezTo>
                  <a:pt x="1090" y="138"/>
                  <a:pt x="1090" y="138"/>
                  <a:pt x="1090" y="139"/>
                </a:cubicBezTo>
                <a:cubicBezTo>
                  <a:pt x="1094" y="138"/>
                  <a:pt x="1099" y="138"/>
                  <a:pt x="1104" y="139"/>
                </a:cubicBezTo>
                <a:cubicBezTo>
                  <a:pt x="1105" y="138"/>
                  <a:pt x="1105" y="138"/>
                  <a:pt x="1105" y="137"/>
                </a:cubicBezTo>
                <a:cubicBezTo>
                  <a:pt x="1106" y="138"/>
                  <a:pt x="1106" y="137"/>
                  <a:pt x="1108" y="137"/>
                </a:cubicBezTo>
                <a:cubicBezTo>
                  <a:pt x="1109" y="138"/>
                  <a:pt x="1110" y="138"/>
                  <a:pt x="1110" y="139"/>
                </a:cubicBezTo>
                <a:cubicBezTo>
                  <a:pt x="1102" y="140"/>
                  <a:pt x="1100" y="140"/>
                  <a:pt x="1094" y="140"/>
                </a:cubicBezTo>
                <a:cubicBezTo>
                  <a:pt x="1098" y="142"/>
                  <a:pt x="1084" y="143"/>
                  <a:pt x="1080" y="142"/>
                </a:cubicBezTo>
                <a:cubicBezTo>
                  <a:pt x="1084" y="139"/>
                  <a:pt x="1084" y="140"/>
                  <a:pt x="1089" y="138"/>
                </a:cubicBezTo>
                <a:close/>
                <a:moveTo>
                  <a:pt x="1099" y="153"/>
                </a:moveTo>
                <a:cubicBezTo>
                  <a:pt x="1098" y="154"/>
                  <a:pt x="1100" y="153"/>
                  <a:pt x="1100" y="154"/>
                </a:cubicBezTo>
                <a:cubicBezTo>
                  <a:pt x="1102" y="154"/>
                  <a:pt x="1111" y="152"/>
                  <a:pt x="1110" y="155"/>
                </a:cubicBezTo>
                <a:cubicBezTo>
                  <a:pt x="1103" y="156"/>
                  <a:pt x="1100" y="156"/>
                  <a:pt x="1096" y="155"/>
                </a:cubicBezTo>
                <a:cubicBezTo>
                  <a:pt x="1096" y="154"/>
                  <a:pt x="1097" y="154"/>
                  <a:pt x="1099" y="154"/>
                </a:cubicBezTo>
                <a:cubicBezTo>
                  <a:pt x="1098" y="153"/>
                  <a:pt x="1094" y="155"/>
                  <a:pt x="1093" y="154"/>
                </a:cubicBezTo>
                <a:cubicBezTo>
                  <a:pt x="1094" y="152"/>
                  <a:pt x="1095" y="153"/>
                  <a:pt x="1099" y="153"/>
                </a:cubicBezTo>
                <a:close/>
                <a:moveTo>
                  <a:pt x="1108" y="172"/>
                </a:moveTo>
                <a:cubicBezTo>
                  <a:pt x="1107" y="173"/>
                  <a:pt x="1106" y="171"/>
                  <a:pt x="1106" y="169"/>
                </a:cubicBezTo>
                <a:cubicBezTo>
                  <a:pt x="1109" y="169"/>
                  <a:pt x="1107" y="171"/>
                  <a:pt x="1110" y="170"/>
                </a:cubicBezTo>
                <a:cubicBezTo>
                  <a:pt x="1112" y="172"/>
                  <a:pt x="1105" y="171"/>
                  <a:pt x="1108" y="172"/>
                </a:cubicBezTo>
                <a:close/>
                <a:moveTo>
                  <a:pt x="1091" y="113"/>
                </a:moveTo>
                <a:cubicBezTo>
                  <a:pt x="1093" y="111"/>
                  <a:pt x="1095" y="114"/>
                  <a:pt x="1098" y="113"/>
                </a:cubicBezTo>
                <a:cubicBezTo>
                  <a:pt x="1098" y="113"/>
                  <a:pt x="1098" y="114"/>
                  <a:pt x="1099" y="114"/>
                </a:cubicBezTo>
                <a:cubicBezTo>
                  <a:pt x="1100" y="114"/>
                  <a:pt x="1093" y="113"/>
                  <a:pt x="1091" y="113"/>
                </a:cubicBezTo>
                <a:close/>
                <a:moveTo>
                  <a:pt x="1067" y="158"/>
                </a:moveTo>
                <a:cubicBezTo>
                  <a:pt x="1066" y="156"/>
                  <a:pt x="1063" y="159"/>
                  <a:pt x="1063" y="156"/>
                </a:cubicBezTo>
                <a:cubicBezTo>
                  <a:pt x="1068" y="155"/>
                  <a:pt x="1071" y="155"/>
                  <a:pt x="1071" y="157"/>
                </a:cubicBezTo>
                <a:cubicBezTo>
                  <a:pt x="1072" y="156"/>
                  <a:pt x="1076" y="156"/>
                  <a:pt x="1078" y="155"/>
                </a:cubicBezTo>
                <a:cubicBezTo>
                  <a:pt x="1080" y="155"/>
                  <a:pt x="1078" y="157"/>
                  <a:pt x="1078" y="158"/>
                </a:cubicBezTo>
                <a:cubicBezTo>
                  <a:pt x="1083" y="156"/>
                  <a:pt x="1085" y="155"/>
                  <a:pt x="1089" y="154"/>
                </a:cubicBezTo>
                <a:cubicBezTo>
                  <a:pt x="1088" y="154"/>
                  <a:pt x="1087" y="153"/>
                  <a:pt x="1087" y="152"/>
                </a:cubicBezTo>
                <a:cubicBezTo>
                  <a:pt x="1090" y="152"/>
                  <a:pt x="1090" y="152"/>
                  <a:pt x="1090" y="152"/>
                </a:cubicBezTo>
                <a:cubicBezTo>
                  <a:pt x="1091" y="154"/>
                  <a:pt x="1089" y="154"/>
                  <a:pt x="1089" y="155"/>
                </a:cubicBezTo>
                <a:cubicBezTo>
                  <a:pt x="1091" y="156"/>
                  <a:pt x="1092" y="155"/>
                  <a:pt x="1094" y="155"/>
                </a:cubicBezTo>
                <a:cubicBezTo>
                  <a:pt x="1093" y="159"/>
                  <a:pt x="1073" y="156"/>
                  <a:pt x="1072" y="160"/>
                </a:cubicBezTo>
                <a:cubicBezTo>
                  <a:pt x="1067" y="160"/>
                  <a:pt x="1063" y="160"/>
                  <a:pt x="1060" y="159"/>
                </a:cubicBezTo>
                <a:cubicBezTo>
                  <a:pt x="1060" y="158"/>
                  <a:pt x="1064" y="159"/>
                  <a:pt x="1067" y="158"/>
                </a:cubicBezTo>
                <a:close/>
                <a:moveTo>
                  <a:pt x="1084" y="112"/>
                </a:moveTo>
                <a:cubicBezTo>
                  <a:pt x="1085" y="111"/>
                  <a:pt x="1086" y="111"/>
                  <a:pt x="1088" y="110"/>
                </a:cubicBezTo>
                <a:cubicBezTo>
                  <a:pt x="1085" y="108"/>
                  <a:pt x="1079" y="113"/>
                  <a:pt x="1078" y="110"/>
                </a:cubicBezTo>
                <a:cubicBezTo>
                  <a:pt x="1081" y="110"/>
                  <a:pt x="1081" y="109"/>
                  <a:pt x="1083" y="109"/>
                </a:cubicBezTo>
                <a:cubicBezTo>
                  <a:pt x="1075" y="109"/>
                  <a:pt x="1071" y="111"/>
                  <a:pt x="1062" y="112"/>
                </a:cubicBezTo>
                <a:cubicBezTo>
                  <a:pt x="1063" y="112"/>
                  <a:pt x="1063" y="111"/>
                  <a:pt x="1063" y="110"/>
                </a:cubicBezTo>
                <a:cubicBezTo>
                  <a:pt x="1059" y="111"/>
                  <a:pt x="1059" y="113"/>
                  <a:pt x="1057" y="111"/>
                </a:cubicBezTo>
                <a:cubicBezTo>
                  <a:pt x="1056" y="111"/>
                  <a:pt x="1056" y="112"/>
                  <a:pt x="1055" y="113"/>
                </a:cubicBezTo>
                <a:cubicBezTo>
                  <a:pt x="1051" y="114"/>
                  <a:pt x="1046" y="111"/>
                  <a:pt x="1043" y="113"/>
                </a:cubicBezTo>
                <a:cubicBezTo>
                  <a:pt x="1042" y="111"/>
                  <a:pt x="1051" y="113"/>
                  <a:pt x="1053" y="110"/>
                </a:cubicBezTo>
                <a:cubicBezTo>
                  <a:pt x="1061" y="111"/>
                  <a:pt x="1071" y="107"/>
                  <a:pt x="1078" y="107"/>
                </a:cubicBezTo>
                <a:cubicBezTo>
                  <a:pt x="1079" y="106"/>
                  <a:pt x="1078" y="106"/>
                  <a:pt x="1078" y="106"/>
                </a:cubicBezTo>
                <a:cubicBezTo>
                  <a:pt x="1083" y="104"/>
                  <a:pt x="1084" y="107"/>
                  <a:pt x="1089" y="107"/>
                </a:cubicBezTo>
                <a:cubicBezTo>
                  <a:pt x="1089" y="108"/>
                  <a:pt x="1087" y="107"/>
                  <a:pt x="1086" y="108"/>
                </a:cubicBezTo>
                <a:cubicBezTo>
                  <a:pt x="1089" y="108"/>
                  <a:pt x="1087" y="109"/>
                  <a:pt x="1088" y="111"/>
                </a:cubicBezTo>
                <a:cubicBezTo>
                  <a:pt x="1086" y="111"/>
                  <a:pt x="1086" y="112"/>
                  <a:pt x="1084" y="112"/>
                </a:cubicBezTo>
                <a:close/>
                <a:moveTo>
                  <a:pt x="1070" y="152"/>
                </a:moveTo>
                <a:cubicBezTo>
                  <a:pt x="1068" y="151"/>
                  <a:pt x="1072" y="152"/>
                  <a:pt x="1071" y="150"/>
                </a:cubicBezTo>
                <a:cubicBezTo>
                  <a:pt x="1070" y="149"/>
                  <a:pt x="1065" y="151"/>
                  <a:pt x="1063" y="149"/>
                </a:cubicBezTo>
                <a:cubicBezTo>
                  <a:pt x="1070" y="149"/>
                  <a:pt x="1082" y="147"/>
                  <a:pt x="1089" y="149"/>
                </a:cubicBezTo>
                <a:cubicBezTo>
                  <a:pt x="1083" y="151"/>
                  <a:pt x="1076" y="153"/>
                  <a:pt x="1070" y="152"/>
                </a:cubicBezTo>
                <a:close/>
                <a:moveTo>
                  <a:pt x="1070" y="106"/>
                </a:moveTo>
                <a:cubicBezTo>
                  <a:pt x="1071" y="105"/>
                  <a:pt x="1074" y="104"/>
                  <a:pt x="1078" y="104"/>
                </a:cubicBezTo>
                <a:cubicBezTo>
                  <a:pt x="1076" y="105"/>
                  <a:pt x="1072" y="106"/>
                  <a:pt x="1070" y="106"/>
                </a:cubicBezTo>
                <a:close/>
                <a:moveTo>
                  <a:pt x="1068" y="172"/>
                </a:moveTo>
                <a:cubicBezTo>
                  <a:pt x="1069" y="173"/>
                  <a:pt x="1066" y="174"/>
                  <a:pt x="1066" y="175"/>
                </a:cubicBezTo>
                <a:cubicBezTo>
                  <a:pt x="1062" y="175"/>
                  <a:pt x="1066" y="173"/>
                  <a:pt x="1068" y="172"/>
                </a:cubicBezTo>
                <a:close/>
                <a:moveTo>
                  <a:pt x="1057" y="134"/>
                </a:moveTo>
                <a:cubicBezTo>
                  <a:pt x="1055" y="133"/>
                  <a:pt x="1051" y="133"/>
                  <a:pt x="1048" y="132"/>
                </a:cubicBezTo>
                <a:cubicBezTo>
                  <a:pt x="1050" y="134"/>
                  <a:pt x="1036" y="136"/>
                  <a:pt x="1035" y="133"/>
                </a:cubicBezTo>
                <a:cubicBezTo>
                  <a:pt x="1040" y="132"/>
                  <a:pt x="1048" y="131"/>
                  <a:pt x="1053" y="132"/>
                </a:cubicBezTo>
                <a:cubicBezTo>
                  <a:pt x="1054" y="132"/>
                  <a:pt x="1054" y="131"/>
                  <a:pt x="1054" y="130"/>
                </a:cubicBezTo>
                <a:cubicBezTo>
                  <a:pt x="1057" y="130"/>
                  <a:pt x="1059" y="130"/>
                  <a:pt x="1061" y="131"/>
                </a:cubicBezTo>
                <a:cubicBezTo>
                  <a:pt x="1061" y="132"/>
                  <a:pt x="1059" y="131"/>
                  <a:pt x="1058" y="132"/>
                </a:cubicBezTo>
                <a:cubicBezTo>
                  <a:pt x="1058" y="132"/>
                  <a:pt x="1060" y="132"/>
                  <a:pt x="1062" y="132"/>
                </a:cubicBezTo>
                <a:cubicBezTo>
                  <a:pt x="1063" y="132"/>
                  <a:pt x="1056" y="133"/>
                  <a:pt x="1057" y="135"/>
                </a:cubicBezTo>
                <a:cubicBezTo>
                  <a:pt x="1056" y="135"/>
                  <a:pt x="1056" y="134"/>
                  <a:pt x="1057" y="134"/>
                </a:cubicBezTo>
                <a:close/>
                <a:moveTo>
                  <a:pt x="1056" y="190"/>
                </a:moveTo>
                <a:cubicBezTo>
                  <a:pt x="1058" y="191"/>
                  <a:pt x="1059" y="192"/>
                  <a:pt x="1060" y="190"/>
                </a:cubicBezTo>
                <a:cubicBezTo>
                  <a:pt x="1061" y="190"/>
                  <a:pt x="1062" y="191"/>
                  <a:pt x="1062" y="192"/>
                </a:cubicBezTo>
                <a:cubicBezTo>
                  <a:pt x="1059" y="191"/>
                  <a:pt x="1054" y="193"/>
                  <a:pt x="1056" y="190"/>
                </a:cubicBezTo>
                <a:close/>
                <a:moveTo>
                  <a:pt x="1039" y="98"/>
                </a:moveTo>
                <a:cubicBezTo>
                  <a:pt x="1042" y="98"/>
                  <a:pt x="1042" y="97"/>
                  <a:pt x="1044" y="98"/>
                </a:cubicBezTo>
                <a:cubicBezTo>
                  <a:pt x="1042" y="100"/>
                  <a:pt x="1040" y="99"/>
                  <a:pt x="1036" y="100"/>
                </a:cubicBezTo>
                <a:cubicBezTo>
                  <a:pt x="1033" y="99"/>
                  <a:pt x="1041" y="100"/>
                  <a:pt x="1039" y="98"/>
                </a:cubicBezTo>
                <a:close/>
                <a:moveTo>
                  <a:pt x="1046" y="131"/>
                </a:moveTo>
                <a:cubicBezTo>
                  <a:pt x="1043" y="132"/>
                  <a:pt x="1042" y="131"/>
                  <a:pt x="1040" y="131"/>
                </a:cubicBezTo>
                <a:cubicBezTo>
                  <a:pt x="1039" y="131"/>
                  <a:pt x="1047" y="129"/>
                  <a:pt x="1046" y="131"/>
                </a:cubicBezTo>
                <a:close/>
                <a:moveTo>
                  <a:pt x="1033" y="205"/>
                </a:moveTo>
                <a:cubicBezTo>
                  <a:pt x="1033" y="201"/>
                  <a:pt x="1024" y="203"/>
                  <a:pt x="1020" y="203"/>
                </a:cubicBezTo>
                <a:cubicBezTo>
                  <a:pt x="1023" y="202"/>
                  <a:pt x="1027" y="201"/>
                  <a:pt x="1033" y="201"/>
                </a:cubicBezTo>
                <a:cubicBezTo>
                  <a:pt x="1033" y="201"/>
                  <a:pt x="1033" y="202"/>
                  <a:pt x="1034" y="202"/>
                </a:cubicBezTo>
                <a:cubicBezTo>
                  <a:pt x="1030" y="203"/>
                  <a:pt x="1036" y="203"/>
                  <a:pt x="1033" y="205"/>
                </a:cubicBezTo>
                <a:close/>
                <a:moveTo>
                  <a:pt x="1030" y="199"/>
                </a:moveTo>
                <a:cubicBezTo>
                  <a:pt x="1029" y="199"/>
                  <a:pt x="1030" y="200"/>
                  <a:pt x="1029" y="200"/>
                </a:cubicBezTo>
                <a:cubicBezTo>
                  <a:pt x="1026" y="200"/>
                  <a:pt x="1025" y="200"/>
                  <a:pt x="1022" y="200"/>
                </a:cubicBezTo>
                <a:cubicBezTo>
                  <a:pt x="1024" y="198"/>
                  <a:pt x="1009" y="202"/>
                  <a:pt x="1008" y="199"/>
                </a:cubicBezTo>
                <a:cubicBezTo>
                  <a:pt x="1014" y="199"/>
                  <a:pt x="1015" y="197"/>
                  <a:pt x="1020" y="198"/>
                </a:cubicBezTo>
                <a:cubicBezTo>
                  <a:pt x="1020" y="196"/>
                  <a:pt x="1026" y="197"/>
                  <a:pt x="1028" y="198"/>
                </a:cubicBezTo>
                <a:cubicBezTo>
                  <a:pt x="1030" y="197"/>
                  <a:pt x="1028" y="197"/>
                  <a:pt x="1028" y="196"/>
                </a:cubicBezTo>
                <a:cubicBezTo>
                  <a:pt x="1030" y="195"/>
                  <a:pt x="1030" y="199"/>
                  <a:pt x="1033" y="199"/>
                </a:cubicBezTo>
                <a:cubicBezTo>
                  <a:pt x="1033" y="201"/>
                  <a:pt x="1029" y="200"/>
                  <a:pt x="1030" y="199"/>
                </a:cubicBezTo>
                <a:close/>
                <a:moveTo>
                  <a:pt x="1001" y="120"/>
                </a:moveTo>
                <a:cubicBezTo>
                  <a:pt x="1002" y="118"/>
                  <a:pt x="1004" y="117"/>
                  <a:pt x="1004" y="116"/>
                </a:cubicBezTo>
                <a:cubicBezTo>
                  <a:pt x="1006" y="117"/>
                  <a:pt x="1010" y="115"/>
                  <a:pt x="1014" y="116"/>
                </a:cubicBezTo>
                <a:cubicBezTo>
                  <a:pt x="1013" y="116"/>
                  <a:pt x="1012" y="117"/>
                  <a:pt x="1010" y="117"/>
                </a:cubicBezTo>
                <a:cubicBezTo>
                  <a:pt x="1009" y="117"/>
                  <a:pt x="1010" y="118"/>
                  <a:pt x="1011" y="118"/>
                </a:cubicBezTo>
                <a:cubicBezTo>
                  <a:pt x="1010" y="119"/>
                  <a:pt x="1004" y="120"/>
                  <a:pt x="1001" y="120"/>
                </a:cubicBezTo>
                <a:close/>
                <a:moveTo>
                  <a:pt x="1006" y="104"/>
                </a:moveTo>
                <a:cubicBezTo>
                  <a:pt x="1005" y="104"/>
                  <a:pt x="1005" y="104"/>
                  <a:pt x="1006" y="104"/>
                </a:cubicBezTo>
                <a:cubicBezTo>
                  <a:pt x="1006" y="103"/>
                  <a:pt x="1006" y="103"/>
                  <a:pt x="1005" y="103"/>
                </a:cubicBezTo>
                <a:cubicBezTo>
                  <a:pt x="1006" y="102"/>
                  <a:pt x="1007" y="103"/>
                  <a:pt x="1010" y="102"/>
                </a:cubicBezTo>
                <a:cubicBezTo>
                  <a:pt x="1010" y="103"/>
                  <a:pt x="1009" y="103"/>
                  <a:pt x="1009" y="104"/>
                </a:cubicBezTo>
                <a:cubicBezTo>
                  <a:pt x="1008" y="104"/>
                  <a:pt x="1006" y="103"/>
                  <a:pt x="1006" y="104"/>
                </a:cubicBezTo>
                <a:close/>
                <a:moveTo>
                  <a:pt x="975" y="109"/>
                </a:moveTo>
                <a:cubicBezTo>
                  <a:pt x="973" y="108"/>
                  <a:pt x="975" y="108"/>
                  <a:pt x="975" y="107"/>
                </a:cubicBezTo>
                <a:cubicBezTo>
                  <a:pt x="973" y="108"/>
                  <a:pt x="971" y="109"/>
                  <a:pt x="969" y="108"/>
                </a:cubicBezTo>
                <a:cubicBezTo>
                  <a:pt x="977" y="105"/>
                  <a:pt x="988" y="104"/>
                  <a:pt x="1001" y="103"/>
                </a:cubicBezTo>
                <a:cubicBezTo>
                  <a:pt x="1001" y="105"/>
                  <a:pt x="996" y="104"/>
                  <a:pt x="994" y="105"/>
                </a:cubicBezTo>
                <a:cubicBezTo>
                  <a:pt x="994" y="106"/>
                  <a:pt x="995" y="106"/>
                  <a:pt x="997" y="106"/>
                </a:cubicBezTo>
                <a:cubicBezTo>
                  <a:pt x="997" y="107"/>
                  <a:pt x="994" y="107"/>
                  <a:pt x="993" y="107"/>
                </a:cubicBezTo>
                <a:cubicBezTo>
                  <a:pt x="992" y="106"/>
                  <a:pt x="994" y="106"/>
                  <a:pt x="992" y="105"/>
                </a:cubicBezTo>
                <a:cubicBezTo>
                  <a:pt x="987" y="108"/>
                  <a:pt x="980" y="108"/>
                  <a:pt x="975" y="107"/>
                </a:cubicBezTo>
                <a:cubicBezTo>
                  <a:pt x="977" y="108"/>
                  <a:pt x="978" y="108"/>
                  <a:pt x="981" y="107"/>
                </a:cubicBezTo>
                <a:cubicBezTo>
                  <a:pt x="981" y="110"/>
                  <a:pt x="978" y="108"/>
                  <a:pt x="975" y="109"/>
                </a:cubicBezTo>
                <a:close/>
                <a:moveTo>
                  <a:pt x="1000" y="118"/>
                </a:moveTo>
                <a:cubicBezTo>
                  <a:pt x="1002" y="119"/>
                  <a:pt x="994" y="122"/>
                  <a:pt x="993" y="120"/>
                </a:cubicBezTo>
                <a:cubicBezTo>
                  <a:pt x="995" y="118"/>
                  <a:pt x="998" y="119"/>
                  <a:pt x="1000" y="117"/>
                </a:cubicBezTo>
                <a:cubicBezTo>
                  <a:pt x="1002" y="117"/>
                  <a:pt x="997" y="120"/>
                  <a:pt x="1000" y="118"/>
                </a:cubicBezTo>
                <a:close/>
                <a:moveTo>
                  <a:pt x="956" y="128"/>
                </a:moveTo>
                <a:cubicBezTo>
                  <a:pt x="970" y="128"/>
                  <a:pt x="982" y="125"/>
                  <a:pt x="993" y="125"/>
                </a:cubicBezTo>
                <a:cubicBezTo>
                  <a:pt x="989" y="128"/>
                  <a:pt x="986" y="126"/>
                  <a:pt x="984" y="127"/>
                </a:cubicBezTo>
                <a:cubicBezTo>
                  <a:pt x="983" y="128"/>
                  <a:pt x="984" y="128"/>
                  <a:pt x="985" y="129"/>
                </a:cubicBezTo>
                <a:cubicBezTo>
                  <a:pt x="990" y="128"/>
                  <a:pt x="994" y="129"/>
                  <a:pt x="998" y="128"/>
                </a:cubicBezTo>
                <a:cubicBezTo>
                  <a:pt x="998" y="129"/>
                  <a:pt x="994" y="129"/>
                  <a:pt x="993" y="130"/>
                </a:cubicBezTo>
                <a:cubicBezTo>
                  <a:pt x="989" y="129"/>
                  <a:pt x="989" y="131"/>
                  <a:pt x="984" y="131"/>
                </a:cubicBezTo>
                <a:cubicBezTo>
                  <a:pt x="985" y="134"/>
                  <a:pt x="992" y="131"/>
                  <a:pt x="991" y="133"/>
                </a:cubicBezTo>
                <a:cubicBezTo>
                  <a:pt x="993" y="133"/>
                  <a:pt x="994" y="133"/>
                  <a:pt x="993" y="132"/>
                </a:cubicBezTo>
                <a:cubicBezTo>
                  <a:pt x="996" y="133"/>
                  <a:pt x="995" y="134"/>
                  <a:pt x="999" y="134"/>
                </a:cubicBezTo>
                <a:cubicBezTo>
                  <a:pt x="999" y="136"/>
                  <a:pt x="994" y="136"/>
                  <a:pt x="994" y="134"/>
                </a:cubicBezTo>
                <a:cubicBezTo>
                  <a:pt x="998" y="135"/>
                  <a:pt x="993" y="133"/>
                  <a:pt x="989" y="134"/>
                </a:cubicBezTo>
                <a:cubicBezTo>
                  <a:pt x="991" y="135"/>
                  <a:pt x="992" y="136"/>
                  <a:pt x="995" y="136"/>
                </a:cubicBezTo>
                <a:cubicBezTo>
                  <a:pt x="991" y="138"/>
                  <a:pt x="987" y="137"/>
                  <a:pt x="983" y="139"/>
                </a:cubicBezTo>
                <a:cubicBezTo>
                  <a:pt x="983" y="139"/>
                  <a:pt x="984" y="139"/>
                  <a:pt x="984" y="138"/>
                </a:cubicBezTo>
                <a:cubicBezTo>
                  <a:pt x="981" y="138"/>
                  <a:pt x="980" y="139"/>
                  <a:pt x="977" y="139"/>
                </a:cubicBezTo>
                <a:cubicBezTo>
                  <a:pt x="977" y="138"/>
                  <a:pt x="978" y="138"/>
                  <a:pt x="979" y="138"/>
                </a:cubicBezTo>
                <a:cubicBezTo>
                  <a:pt x="978" y="137"/>
                  <a:pt x="977" y="137"/>
                  <a:pt x="977" y="136"/>
                </a:cubicBezTo>
                <a:cubicBezTo>
                  <a:pt x="975" y="137"/>
                  <a:pt x="975" y="137"/>
                  <a:pt x="975" y="138"/>
                </a:cubicBezTo>
                <a:cubicBezTo>
                  <a:pt x="973" y="138"/>
                  <a:pt x="972" y="138"/>
                  <a:pt x="969" y="138"/>
                </a:cubicBezTo>
                <a:cubicBezTo>
                  <a:pt x="970" y="137"/>
                  <a:pt x="974" y="135"/>
                  <a:pt x="976" y="136"/>
                </a:cubicBezTo>
                <a:cubicBezTo>
                  <a:pt x="977" y="136"/>
                  <a:pt x="976" y="135"/>
                  <a:pt x="978" y="135"/>
                </a:cubicBezTo>
                <a:cubicBezTo>
                  <a:pt x="974" y="133"/>
                  <a:pt x="969" y="138"/>
                  <a:pt x="964" y="137"/>
                </a:cubicBezTo>
                <a:cubicBezTo>
                  <a:pt x="964" y="138"/>
                  <a:pt x="967" y="137"/>
                  <a:pt x="967" y="139"/>
                </a:cubicBezTo>
                <a:cubicBezTo>
                  <a:pt x="963" y="140"/>
                  <a:pt x="961" y="140"/>
                  <a:pt x="956" y="140"/>
                </a:cubicBezTo>
                <a:cubicBezTo>
                  <a:pt x="957" y="140"/>
                  <a:pt x="958" y="139"/>
                  <a:pt x="959" y="138"/>
                </a:cubicBezTo>
                <a:cubicBezTo>
                  <a:pt x="952" y="138"/>
                  <a:pt x="946" y="139"/>
                  <a:pt x="936" y="140"/>
                </a:cubicBezTo>
                <a:cubicBezTo>
                  <a:pt x="935" y="137"/>
                  <a:pt x="948" y="138"/>
                  <a:pt x="946" y="136"/>
                </a:cubicBezTo>
                <a:cubicBezTo>
                  <a:pt x="946" y="135"/>
                  <a:pt x="950" y="136"/>
                  <a:pt x="949" y="137"/>
                </a:cubicBezTo>
                <a:cubicBezTo>
                  <a:pt x="951" y="137"/>
                  <a:pt x="954" y="136"/>
                  <a:pt x="956" y="137"/>
                </a:cubicBezTo>
                <a:cubicBezTo>
                  <a:pt x="960" y="135"/>
                  <a:pt x="965" y="133"/>
                  <a:pt x="972" y="134"/>
                </a:cubicBezTo>
                <a:cubicBezTo>
                  <a:pt x="972" y="133"/>
                  <a:pt x="973" y="132"/>
                  <a:pt x="976" y="133"/>
                </a:cubicBezTo>
                <a:cubicBezTo>
                  <a:pt x="975" y="132"/>
                  <a:pt x="974" y="132"/>
                  <a:pt x="974" y="131"/>
                </a:cubicBezTo>
                <a:cubicBezTo>
                  <a:pt x="972" y="131"/>
                  <a:pt x="973" y="133"/>
                  <a:pt x="971" y="133"/>
                </a:cubicBezTo>
                <a:cubicBezTo>
                  <a:pt x="968" y="130"/>
                  <a:pt x="966" y="130"/>
                  <a:pt x="960" y="129"/>
                </a:cubicBezTo>
                <a:cubicBezTo>
                  <a:pt x="959" y="130"/>
                  <a:pt x="958" y="131"/>
                  <a:pt x="955" y="131"/>
                </a:cubicBezTo>
                <a:cubicBezTo>
                  <a:pt x="957" y="130"/>
                  <a:pt x="955" y="130"/>
                  <a:pt x="956" y="128"/>
                </a:cubicBezTo>
                <a:close/>
                <a:moveTo>
                  <a:pt x="986" y="121"/>
                </a:moveTo>
                <a:cubicBezTo>
                  <a:pt x="984" y="121"/>
                  <a:pt x="986" y="119"/>
                  <a:pt x="989" y="120"/>
                </a:cubicBezTo>
                <a:cubicBezTo>
                  <a:pt x="988" y="119"/>
                  <a:pt x="986" y="118"/>
                  <a:pt x="988" y="117"/>
                </a:cubicBezTo>
                <a:cubicBezTo>
                  <a:pt x="987" y="117"/>
                  <a:pt x="986" y="118"/>
                  <a:pt x="986" y="118"/>
                </a:cubicBezTo>
                <a:cubicBezTo>
                  <a:pt x="984" y="117"/>
                  <a:pt x="989" y="117"/>
                  <a:pt x="987" y="115"/>
                </a:cubicBezTo>
                <a:cubicBezTo>
                  <a:pt x="990" y="116"/>
                  <a:pt x="992" y="115"/>
                  <a:pt x="994" y="116"/>
                </a:cubicBezTo>
                <a:cubicBezTo>
                  <a:pt x="992" y="118"/>
                  <a:pt x="993" y="118"/>
                  <a:pt x="990" y="118"/>
                </a:cubicBezTo>
                <a:cubicBezTo>
                  <a:pt x="988" y="118"/>
                  <a:pt x="991" y="119"/>
                  <a:pt x="991" y="120"/>
                </a:cubicBezTo>
                <a:cubicBezTo>
                  <a:pt x="989" y="120"/>
                  <a:pt x="987" y="120"/>
                  <a:pt x="986" y="121"/>
                </a:cubicBezTo>
                <a:close/>
                <a:moveTo>
                  <a:pt x="969" y="140"/>
                </a:moveTo>
                <a:cubicBezTo>
                  <a:pt x="969" y="141"/>
                  <a:pt x="970" y="141"/>
                  <a:pt x="971" y="141"/>
                </a:cubicBezTo>
                <a:cubicBezTo>
                  <a:pt x="972" y="142"/>
                  <a:pt x="965" y="143"/>
                  <a:pt x="968" y="143"/>
                </a:cubicBezTo>
                <a:cubicBezTo>
                  <a:pt x="966" y="143"/>
                  <a:pt x="960" y="144"/>
                  <a:pt x="957" y="143"/>
                </a:cubicBezTo>
                <a:cubicBezTo>
                  <a:pt x="959" y="140"/>
                  <a:pt x="964" y="142"/>
                  <a:pt x="969" y="140"/>
                </a:cubicBezTo>
                <a:close/>
                <a:moveTo>
                  <a:pt x="926" y="179"/>
                </a:moveTo>
                <a:cubicBezTo>
                  <a:pt x="927" y="181"/>
                  <a:pt x="924" y="181"/>
                  <a:pt x="922" y="181"/>
                </a:cubicBezTo>
                <a:cubicBezTo>
                  <a:pt x="922" y="180"/>
                  <a:pt x="922" y="179"/>
                  <a:pt x="921" y="179"/>
                </a:cubicBezTo>
                <a:cubicBezTo>
                  <a:pt x="922" y="178"/>
                  <a:pt x="924" y="180"/>
                  <a:pt x="926" y="179"/>
                </a:cubicBezTo>
                <a:close/>
                <a:moveTo>
                  <a:pt x="898" y="129"/>
                </a:moveTo>
                <a:cubicBezTo>
                  <a:pt x="898" y="128"/>
                  <a:pt x="900" y="128"/>
                  <a:pt x="902" y="128"/>
                </a:cubicBezTo>
                <a:cubicBezTo>
                  <a:pt x="900" y="127"/>
                  <a:pt x="897" y="129"/>
                  <a:pt x="894" y="129"/>
                </a:cubicBezTo>
                <a:cubicBezTo>
                  <a:pt x="898" y="125"/>
                  <a:pt x="886" y="128"/>
                  <a:pt x="882" y="128"/>
                </a:cubicBezTo>
                <a:cubicBezTo>
                  <a:pt x="882" y="128"/>
                  <a:pt x="884" y="125"/>
                  <a:pt x="883" y="125"/>
                </a:cubicBezTo>
                <a:cubicBezTo>
                  <a:pt x="888" y="123"/>
                  <a:pt x="898" y="125"/>
                  <a:pt x="906" y="122"/>
                </a:cubicBezTo>
                <a:cubicBezTo>
                  <a:pt x="906" y="123"/>
                  <a:pt x="905" y="123"/>
                  <a:pt x="905" y="123"/>
                </a:cubicBezTo>
                <a:cubicBezTo>
                  <a:pt x="904" y="124"/>
                  <a:pt x="906" y="124"/>
                  <a:pt x="906" y="125"/>
                </a:cubicBezTo>
                <a:cubicBezTo>
                  <a:pt x="904" y="124"/>
                  <a:pt x="903" y="124"/>
                  <a:pt x="900" y="125"/>
                </a:cubicBezTo>
                <a:cubicBezTo>
                  <a:pt x="900" y="126"/>
                  <a:pt x="900" y="127"/>
                  <a:pt x="902" y="126"/>
                </a:cubicBezTo>
                <a:cubicBezTo>
                  <a:pt x="904" y="126"/>
                  <a:pt x="902" y="126"/>
                  <a:pt x="902" y="126"/>
                </a:cubicBezTo>
                <a:cubicBezTo>
                  <a:pt x="905" y="124"/>
                  <a:pt x="908" y="127"/>
                  <a:pt x="912" y="124"/>
                </a:cubicBezTo>
                <a:cubicBezTo>
                  <a:pt x="912" y="126"/>
                  <a:pt x="907" y="128"/>
                  <a:pt x="912" y="127"/>
                </a:cubicBezTo>
                <a:cubicBezTo>
                  <a:pt x="909" y="128"/>
                  <a:pt x="901" y="130"/>
                  <a:pt x="898" y="129"/>
                </a:cubicBezTo>
                <a:close/>
                <a:moveTo>
                  <a:pt x="899" y="126"/>
                </a:moveTo>
                <a:cubicBezTo>
                  <a:pt x="896" y="126"/>
                  <a:pt x="901" y="124"/>
                  <a:pt x="898" y="124"/>
                </a:cubicBezTo>
                <a:cubicBezTo>
                  <a:pt x="898" y="126"/>
                  <a:pt x="895" y="126"/>
                  <a:pt x="896" y="127"/>
                </a:cubicBezTo>
                <a:cubicBezTo>
                  <a:pt x="897" y="128"/>
                  <a:pt x="898" y="127"/>
                  <a:pt x="899" y="126"/>
                </a:cubicBezTo>
                <a:close/>
                <a:moveTo>
                  <a:pt x="896" y="218"/>
                </a:moveTo>
                <a:cubicBezTo>
                  <a:pt x="897" y="217"/>
                  <a:pt x="901" y="217"/>
                  <a:pt x="902" y="217"/>
                </a:cubicBezTo>
                <a:cubicBezTo>
                  <a:pt x="902" y="217"/>
                  <a:pt x="898" y="218"/>
                  <a:pt x="896" y="218"/>
                </a:cubicBezTo>
                <a:close/>
                <a:moveTo>
                  <a:pt x="871" y="168"/>
                </a:moveTo>
                <a:cubicBezTo>
                  <a:pt x="870" y="169"/>
                  <a:pt x="871" y="169"/>
                  <a:pt x="872" y="169"/>
                </a:cubicBezTo>
                <a:cubicBezTo>
                  <a:pt x="872" y="170"/>
                  <a:pt x="867" y="170"/>
                  <a:pt x="867" y="171"/>
                </a:cubicBezTo>
                <a:cubicBezTo>
                  <a:pt x="872" y="171"/>
                  <a:pt x="881" y="172"/>
                  <a:pt x="881" y="167"/>
                </a:cubicBezTo>
                <a:cubicBezTo>
                  <a:pt x="884" y="167"/>
                  <a:pt x="882" y="172"/>
                  <a:pt x="879" y="172"/>
                </a:cubicBezTo>
                <a:cubicBezTo>
                  <a:pt x="879" y="171"/>
                  <a:pt x="873" y="172"/>
                  <a:pt x="874" y="173"/>
                </a:cubicBezTo>
                <a:cubicBezTo>
                  <a:pt x="869" y="174"/>
                  <a:pt x="865" y="173"/>
                  <a:pt x="860" y="173"/>
                </a:cubicBezTo>
                <a:cubicBezTo>
                  <a:pt x="863" y="172"/>
                  <a:pt x="869" y="171"/>
                  <a:pt x="867" y="169"/>
                </a:cubicBezTo>
                <a:cubicBezTo>
                  <a:pt x="866" y="170"/>
                  <a:pt x="866" y="170"/>
                  <a:pt x="865" y="171"/>
                </a:cubicBezTo>
                <a:cubicBezTo>
                  <a:pt x="864" y="171"/>
                  <a:pt x="864" y="170"/>
                  <a:pt x="862" y="169"/>
                </a:cubicBezTo>
                <a:cubicBezTo>
                  <a:pt x="861" y="171"/>
                  <a:pt x="851" y="171"/>
                  <a:pt x="848" y="171"/>
                </a:cubicBezTo>
                <a:cubicBezTo>
                  <a:pt x="853" y="169"/>
                  <a:pt x="853" y="170"/>
                  <a:pt x="859" y="170"/>
                </a:cubicBezTo>
                <a:cubicBezTo>
                  <a:pt x="858" y="167"/>
                  <a:pt x="865" y="169"/>
                  <a:pt x="871" y="168"/>
                </a:cubicBezTo>
                <a:close/>
                <a:moveTo>
                  <a:pt x="894" y="169"/>
                </a:moveTo>
                <a:cubicBezTo>
                  <a:pt x="895" y="171"/>
                  <a:pt x="891" y="171"/>
                  <a:pt x="890" y="171"/>
                </a:cubicBezTo>
                <a:cubicBezTo>
                  <a:pt x="890" y="172"/>
                  <a:pt x="891" y="172"/>
                  <a:pt x="891" y="172"/>
                </a:cubicBezTo>
                <a:cubicBezTo>
                  <a:pt x="894" y="172"/>
                  <a:pt x="889" y="172"/>
                  <a:pt x="889" y="172"/>
                </a:cubicBezTo>
                <a:cubicBezTo>
                  <a:pt x="889" y="171"/>
                  <a:pt x="889" y="171"/>
                  <a:pt x="890" y="171"/>
                </a:cubicBezTo>
                <a:cubicBezTo>
                  <a:pt x="888" y="171"/>
                  <a:pt x="885" y="170"/>
                  <a:pt x="882" y="171"/>
                </a:cubicBezTo>
                <a:cubicBezTo>
                  <a:pt x="885" y="169"/>
                  <a:pt x="891" y="170"/>
                  <a:pt x="894" y="169"/>
                </a:cubicBezTo>
                <a:close/>
                <a:moveTo>
                  <a:pt x="883" y="216"/>
                </a:moveTo>
                <a:cubicBezTo>
                  <a:pt x="884" y="217"/>
                  <a:pt x="884" y="218"/>
                  <a:pt x="887" y="217"/>
                </a:cubicBezTo>
                <a:cubicBezTo>
                  <a:pt x="887" y="218"/>
                  <a:pt x="886" y="218"/>
                  <a:pt x="885" y="218"/>
                </a:cubicBezTo>
                <a:cubicBezTo>
                  <a:pt x="885" y="219"/>
                  <a:pt x="886" y="219"/>
                  <a:pt x="886" y="218"/>
                </a:cubicBezTo>
                <a:cubicBezTo>
                  <a:pt x="889" y="219"/>
                  <a:pt x="881" y="219"/>
                  <a:pt x="884" y="218"/>
                </a:cubicBezTo>
                <a:cubicBezTo>
                  <a:pt x="880" y="218"/>
                  <a:pt x="880" y="218"/>
                  <a:pt x="880" y="218"/>
                </a:cubicBezTo>
                <a:cubicBezTo>
                  <a:pt x="878" y="222"/>
                  <a:pt x="874" y="220"/>
                  <a:pt x="870" y="219"/>
                </a:cubicBezTo>
                <a:cubicBezTo>
                  <a:pt x="874" y="217"/>
                  <a:pt x="880" y="218"/>
                  <a:pt x="883" y="216"/>
                </a:cubicBezTo>
                <a:close/>
                <a:moveTo>
                  <a:pt x="870" y="129"/>
                </a:moveTo>
                <a:cubicBezTo>
                  <a:pt x="870" y="130"/>
                  <a:pt x="860" y="130"/>
                  <a:pt x="858" y="132"/>
                </a:cubicBezTo>
                <a:cubicBezTo>
                  <a:pt x="857" y="132"/>
                  <a:pt x="860" y="130"/>
                  <a:pt x="858" y="130"/>
                </a:cubicBezTo>
                <a:cubicBezTo>
                  <a:pt x="857" y="129"/>
                  <a:pt x="861" y="130"/>
                  <a:pt x="862" y="129"/>
                </a:cubicBezTo>
                <a:cubicBezTo>
                  <a:pt x="861" y="128"/>
                  <a:pt x="858" y="130"/>
                  <a:pt x="855" y="129"/>
                </a:cubicBezTo>
                <a:cubicBezTo>
                  <a:pt x="855" y="128"/>
                  <a:pt x="856" y="126"/>
                  <a:pt x="853" y="127"/>
                </a:cubicBezTo>
                <a:cubicBezTo>
                  <a:pt x="854" y="126"/>
                  <a:pt x="859" y="126"/>
                  <a:pt x="857" y="128"/>
                </a:cubicBezTo>
                <a:cubicBezTo>
                  <a:pt x="861" y="126"/>
                  <a:pt x="864" y="128"/>
                  <a:pt x="869" y="126"/>
                </a:cubicBezTo>
                <a:cubicBezTo>
                  <a:pt x="869" y="125"/>
                  <a:pt x="868" y="126"/>
                  <a:pt x="867" y="126"/>
                </a:cubicBezTo>
                <a:cubicBezTo>
                  <a:pt x="869" y="124"/>
                  <a:pt x="871" y="126"/>
                  <a:pt x="875" y="125"/>
                </a:cubicBezTo>
                <a:cubicBezTo>
                  <a:pt x="872" y="127"/>
                  <a:pt x="868" y="128"/>
                  <a:pt x="863" y="128"/>
                </a:cubicBezTo>
                <a:cubicBezTo>
                  <a:pt x="863" y="130"/>
                  <a:pt x="868" y="129"/>
                  <a:pt x="870" y="129"/>
                </a:cubicBezTo>
                <a:close/>
                <a:moveTo>
                  <a:pt x="875" y="228"/>
                </a:moveTo>
                <a:cubicBezTo>
                  <a:pt x="876" y="229"/>
                  <a:pt x="876" y="229"/>
                  <a:pt x="876" y="229"/>
                </a:cubicBezTo>
                <a:cubicBezTo>
                  <a:pt x="878" y="229"/>
                  <a:pt x="878" y="228"/>
                  <a:pt x="881" y="228"/>
                </a:cubicBezTo>
                <a:cubicBezTo>
                  <a:pt x="880" y="230"/>
                  <a:pt x="873" y="230"/>
                  <a:pt x="873" y="229"/>
                </a:cubicBezTo>
                <a:lnTo>
                  <a:pt x="875" y="228"/>
                </a:lnTo>
                <a:close/>
                <a:moveTo>
                  <a:pt x="799" y="217"/>
                </a:moveTo>
                <a:cubicBezTo>
                  <a:pt x="801" y="218"/>
                  <a:pt x="797" y="218"/>
                  <a:pt x="794" y="219"/>
                </a:cubicBezTo>
                <a:cubicBezTo>
                  <a:pt x="794" y="218"/>
                  <a:pt x="793" y="218"/>
                  <a:pt x="793" y="218"/>
                </a:cubicBezTo>
                <a:cubicBezTo>
                  <a:pt x="795" y="216"/>
                  <a:pt x="803" y="218"/>
                  <a:pt x="806" y="214"/>
                </a:cubicBezTo>
                <a:cubicBezTo>
                  <a:pt x="807" y="214"/>
                  <a:pt x="807" y="214"/>
                  <a:pt x="807" y="214"/>
                </a:cubicBezTo>
                <a:cubicBezTo>
                  <a:pt x="808" y="214"/>
                  <a:pt x="808" y="214"/>
                  <a:pt x="808" y="214"/>
                </a:cubicBezTo>
                <a:cubicBezTo>
                  <a:pt x="805" y="216"/>
                  <a:pt x="810" y="215"/>
                  <a:pt x="813" y="215"/>
                </a:cubicBezTo>
                <a:cubicBezTo>
                  <a:pt x="809" y="218"/>
                  <a:pt x="805" y="216"/>
                  <a:pt x="799" y="217"/>
                </a:cubicBezTo>
                <a:close/>
                <a:moveTo>
                  <a:pt x="747" y="216"/>
                </a:moveTo>
                <a:cubicBezTo>
                  <a:pt x="749" y="216"/>
                  <a:pt x="751" y="216"/>
                  <a:pt x="752" y="217"/>
                </a:cubicBezTo>
                <a:cubicBezTo>
                  <a:pt x="754" y="214"/>
                  <a:pt x="758" y="216"/>
                  <a:pt x="763" y="215"/>
                </a:cubicBezTo>
                <a:cubicBezTo>
                  <a:pt x="764" y="218"/>
                  <a:pt x="755" y="217"/>
                  <a:pt x="758" y="215"/>
                </a:cubicBezTo>
                <a:cubicBezTo>
                  <a:pt x="757" y="215"/>
                  <a:pt x="756" y="217"/>
                  <a:pt x="758" y="217"/>
                </a:cubicBezTo>
                <a:cubicBezTo>
                  <a:pt x="755" y="218"/>
                  <a:pt x="743" y="219"/>
                  <a:pt x="742" y="218"/>
                </a:cubicBezTo>
                <a:cubicBezTo>
                  <a:pt x="745" y="217"/>
                  <a:pt x="747" y="218"/>
                  <a:pt x="747" y="216"/>
                </a:cubicBezTo>
                <a:close/>
                <a:moveTo>
                  <a:pt x="791" y="223"/>
                </a:moveTo>
                <a:cubicBezTo>
                  <a:pt x="788" y="223"/>
                  <a:pt x="788" y="222"/>
                  <a:pt x="786" y="223"/>
                </a:cubicBezTo>
                <a:cubicBezTo>
                  <a:pt x="787" y="222"/>
                  <a:pt x="790" y="222"/>
                  <a:pt x="789" y="220"/>
                </a:cubicBezTo>
                <a:cubicBezTo>
                  <a:pt x="790" y="221"/>
                  <a:pt x="791" y="221"/>
                  <a:pt x="792" y="221"/>
                </a:cubicBezTo>
                <a:cubicBezTo>
                  <a:pt x="791" y="222"/>
                  <a:pt x="789" y="221"/>
                  <a:pt x="791" y="223"/>
                </a:cubicBezTo>
                <a:close/>
                <a:moveTo>
                  <a:pt x="751" y="204"/>
                </a:moveTo>
                <a:cubicBezTo>
                  <a:pt x="755" y="202"/>
                  <a:pt x="758" y="202"/>
                  <a:pt x="764" y="202"/>
                </a:cubicBezTo>
                <a:cubicBezTo>
                  <a:pt x="763" y="203"/>
                  <a:pt x="757" y="203"/>
                  <a:pt x="757" y="204"/>
                </a:cubicBezTo>
                <a:cubicBezTo>
                  <a:pt x="758" y="206"/>
                  <a:pt x="759" y="204"/>
                  <a:pt x="760" y="204"/>
                </a:cubicBezTo>
                <a:cubicBezTo>
                  <a:pt x="759" y="206"/>
                  <a:pt x="755" y="204"/>
                  <a:pt x="751" y="204"/>
                </a:cubicBezTo>
                <a:close/>
                <a:moveTo>
                  <a:pt x="732" y="212"/>
                </a:moveTo>
                <a:cubicBezTo>
                  <a:pt x="732" y="212"/>
                  <a:pt x="733" y="212"/>
                  <a:pt x="734" y="211"/>
                </a:cubicBezTo>
                <a:cubicBezTo>
                  <a:pt x="733" y="211"/>
                  <a:pt x="732" y="211"/>
                  <a:pt x="731" y="211"/>
                </a:cubicBezTo>
                <a:cubicBezTo>
                  <a:pt x="729" y="210"/>
                  <a:pt x="731" y="212"/>
                  <a:pt x="728" y="212"/>
                </a:cubicBezTo>
                <a:cubicBezTo>
                  <a:pt x="728" y="212"/>
                  <a:pt x="728" y="211"/>
                  <a:pt x="727" y="211"/>
                </a:cubicBezTo>
                <a:cubicBezTo>
                  <a:pt x="727" y="210"/>
                  <a:pt x="731" y="211"/>
                  <a:pt x="730" y="209"/>
                </a:cubicBezTo>
                <a:cubicBezTo>
                  <a:pt x="727" y="209"/>
                  <a:pt x="723" y="212"/>
                  <a:pt x="719" y="212"/>
                </a:cubicBezTo>
                <a:cubicBezTo>
                  <a:pt x="721" y="211"/>
                  <a:pt x="724" y="209"/>
                  <a:pt x="730" y="208"/>
                </a:cubicBezTo>
                <a:cubicBezTo>
                  <a:pt x="729" y="207"/>
                  <a:pt x="727" y="207"/>
                  <a:pt x="724" y="208"/>
                </a:cubicBezTo>
                <a:cubicBezTo>
                  <a:pt x="727" y="205"/>
                  <a:pt x="734" y="207"/>
                  <a:pt x="738" y="206"/>
                </a:cubicBezTo>
                <a:cubicBezTo>
                  <a:pt x="740" y="206"/>
                  <a:pt x="733" y="206"/>
                  <a:pt x="734" y="207"/>
                </a:cubicBezTo>
                <a:cubicBezTo>
                  <a:pt x="736" y="209"/>
                  <a:pt x="742" y="206"/>
                  <a:pt x="744" y="207"/>
                </a:cubicBezTo>
                <a:cubicBezTo>
                  <a:pt x="741" y="210"/>
                  <a:pt x="734" y="209"/>
                  <a:pt x="732" y="209"/>
                </a:cubicBezTo>
                <a:cubicBezTo>
                  <a:pt x="735" y="210"/>
                  <a:pt x="743" y="211"/>
                  <a:pt x="743" y="209"/>
                </a:cubicBezTo>
                <a:cubicBezTo>
                  <a:pt x="745" y="208"/>
                  <a:pt x="745" y="209"/>
                  <a:pt x="745" y="210"/>
                </a:cubicBezTo>
                <a:cubicBezTo>
                  <a:pt x="748" y="209"/>
                  <a:pt x="748" y="210"/>
                  <a:pt x="752" y="210"/>
                </a:cubicBezTo>
                <a:cubicBezTo>
                  <a:pt x="751" y="208"/>
                  <a:pt x="747" y="209"/>
                  <a:pt x="747" y="207"/>
                </a:cubicBezTo>
                <a:cubicBezTo>
                  <a:pt x="751" y="206"/>
                  <a:pt x="751" y="206"/>
                  <a:pt x="751" y="206"/>
                </a:cubicBezTo>
                <a:cubicBezTo>
                  <a:pt x="751" y="206"/>
                  <a:pt x="744" y="205"/>
                  <a:pt x="745" y="207"/>
                </a:cubicBezTo>
                <a:cubicBezTo>
                  <a:pt x="743" y="207"/>
                  <a:pt x="744" y="205"/>
                  <a:pt x="742" y="206"/>
                </a:cubicBezTo>
                <a:cubicBezTo>
                  <a:pt x="742" y="204"/>
                  <a:pt x="747" y="204"/>
                  <a:pt x="750" y="204"/>
                </a:cubicBezTo>
                <a:cubicBezTo>
                  <a:pt x="750" y="206"/>
                  <a:pt x="752" y="206"/>
                  <a:pt x="756" y="205"/>
                </a:cubicBezTo>
                <a:cubicBezTo>
                  <a:pt x="757" y="207"/>
                  <a:pt x="755" y="207"/>
                  <a:pt x="753" y="207"/>
                </a:cubicBezTo>
                <a:cubicBezTo>
                  <a:pt x="753" y="209"/>
                  <a:pt x="756" y="209"/>
                  <a:pt x="758" y="208"/>
                </a:cubicBezTo>
                <a:cubicBezTo>
                  <a:pt x="761" y="207"/>
                  <a:pt x="757" y="206"/>
                  <a:pt x="759" y="205"/>
                </a:cubicBezTo>
                <a:cubicBezTo>
                  <a:pt x="761" y="205"/>
                  <a:pt x="763" y="206"/>
                  <a:pt x="766" y="207"/>
                </a:cubicBezTo>
                <a:cubicBezTo>
                  <a:pt x="767" y="206"/>
                  <a:pt x="768" y="204"/>
                  <a:pt x="766" y="205"/>
                </a:cubicBezTo>
                <a:cubicBezTo>
                  <a:pt x="768" y="203"/>
                  <a:pt x="769" y="206"/>
                  <a:pt x="770" y="206"/>
                </a:cubicBezTo>
                <a:cubicBezTo>
                  <a:pt x="772" y="204"/>
                  <a:pt x="775" y="206"/>
                  <a:pt x="777" y="206"/>
                </a:cubicBezTo>
                <a:cubicBezTo>
                  <a:pt x="777" y="205"/>
                  <a:pt x="784" y="206"/>
                  <a:pt x="784" y="204"/>
                </a:cubicBezTo>
                <a:cubicBezTo>
                  <a:pt x="786" y="204"/>
                  <a:pt x="790" y="202"/>
                  <a:pt x="789" y="204"/>
                </a:cubicBezTo>
                <a:cubicBezTo>
                  <a:pt x="785" y="204"/>
                  <a:pt x="783" y="206"/>
                  <a:pt x="779" y="207"/>
                </a:cubicBezTo>
                <a:cubicBezTo>
                  <a:pt x="781" y="207"/>
                  <a:pt x="781" y="207"/>
                  <a:pt x="783" y="208"/>
                </a:cubicBezTo>
                <a:cubicBezTo>
                  <a:pt x="780" y="209"/>
                  <a:pt x="778" y="210"/>
                  <a:pt x="773" y="210"/>
                </a:cubicBezTo>
                <a:cubicBezTo>
                  <a:pt x="774" y="208"/>
                  <a:pt x="773" y="208"/>
                  <a:pt x="771" y="207"/>
                </a:cubicBezTo>
                <a:cubicBezTo>
                  <a:pt x="768" y="208"/>
                  <a:pt x="771" y="208"/>
                  <a:pt x="770" y="209"/>
                </a:cubicBezTo>
                <a:cubicBezTo>
                  <a:pt x="768" y="210"/>
                  <a:pt x="767" y="209"/>
                  <a:pt x="765" y="210"/>
                </a:cubicBezTo>
                <a:cubicBezTo>
                  <a:pt x="763" y="211"/>
                  <a:pt x="763" y="210"/>
                  <a:pt x="761" y="211"/>
                </a:cubicBezTo>
                <a:cubicBezTo>
                  <a:pt x="761" y="212"/>
                  <a:pt x="764" y="213"/>
                  <a:pt x="764" y="212"/>
                </a:cubicBezTo>
                <a:cubicBezTo>
                  <a:pt x="765" y="213"/>
                  <a:pt x="761" y="213"/>
                  <a:pt x="759" y="214"/>
                </a:cubicBezTo>
                <a:cubicBezTo>
                  <a:pt x="759" y="213"/>
                  <a:pt x="760" y="213"/>
                  <a:pt x="761" y="213"/>
                </a:cubicBezTo>
                <a:cubicBezTo>
                  <a:pt x="758" y="211"/>
                  <a:pt x="755" y="214"/>
                  <a:pt x="751" y="215"/>
                </a:cubicBezTo>
                <a:cubicBezTo>
                  <a:pt x="753" y="213"/>
                  <a:pt x="752" y="212"/>
                  <a:pt x="750" y="213"/>
                </a:cubicBezTo>
                <a:cubicBezTo>
                  <a:pt x="749" y="212"/>
                  <a:pt x="755" y="213"/>
                  <a:pt x="754" y="211"/>
                </a:cubicBezTo>
                <a:cubicBezTo>
                  <a:pt x="753" y="210"/>
                  <a:pt x="749" y="212"/>
                  <a:pt x="748" y="210"/>
                </a:cubicBezTo>
                <a:cubicBezTo>
                  <a:pt x="748" y="212"/>
                  <a:pt x="740" y="213"/>
                  <a:pt x="742" y="211"/>
                </a:cubicBezTo>
                <a:cubicBezTo>
                  <a:pt x="739" y="213"/>
                  <a:pt x="735" y="213"/>
                  <a:pt x="732" y="212"/>
                </a:cubicBezTo>
                <a:close/>
                <a:moveTo>
                  <a:pt x="759" y="210"/>
                </a:moveTo>
                <a:cubicBezTo>
                  <a:pt x="760" y="211"/>
                  <a:pt x="762" y="209"/>
                  <a:pt x="763" y="208"/>
                </a:cubicBezTo>
                <a:cubicBezTo>
                  <a:pt x="762" y="209"/>
                  <a:pt x="761" y="207"/>
                  <a:pt x="760" y="208"/>
                </a:cubicBezTo>
                <a:cubicBezTo>
                  <a:pt x="763" y="209"/>
                  <a:pt x="759" y="210"/>
                  <a:pt x="759" y="210"/>
                </a:cubicBezTo>
                <a:close/>
                <a:moveTo>
                  <a:pt x="790" y="219"/>
                </a:moveTo>
                <a:cubicBezTo>
                  <a:pt x="788" y="220"/>
                  <a:pt x="787" y="219"/>
                  <a:pt x="785" y="218"/>
                </a:cubicBezTo>
                <a:cubicBezTo>
                  <a:pt x="785" y="218"/>
                  <a:pt x="791" y="216"/>
                  <a:pt x="790" y="219"/>
                </a:cubicBezTo>
                <a:close/>
                <a:moveTo>
                  <a:pt x="775" y="199"/>
                </a:moveTo>
                <a:cubicBezTo>
                  <a:pt x="771" y="201"/>
                  <a:pt x="770" y="200"/>
                  <a:pt x="765" y="201"/>
                </a:cubicBezTo>
                <a:cubicBezTo>
                  <a:pt x="764" y="200"/>
                  <a:pt x="765" y="198"/>
                  <a:pt x="763" y="200"/>
                </a:cubicBezTo>
                <a:cubicBezTo>
                  <a:pt x="760" y="198"/>
                  <a:pt x="768" y="198"/>
                  <a:pt x="769" y="198"/>
                </a:cubicBezTo>
                <a:cubicBezTo>
                  <a:pt x="771" y="200"/>
                  <a:pt x="776" y="197"/>
                  <a:pt x="779" y="198"/>
                </a:cubicBezTo>
                <a:cubicBezTo>
                  <a:pt x="779" y="200"/>
                  <a:pt x="780" y="201"/>
                  <a:pt x="779" y="201"/>
                </a:cubicBezTo>
                <a:cubicBezTo>
                  <a:pt x="777" y="200"/>
                  <a:pt x="777" y="201"/>
                  <a:pt x="775" y="199"/>
                </a:cubicBezTo>
                <a:close/>
                <a:moveTo>
                  <a:pt x="774" y="229"/>
                </a:moveTo>
                <a:cubicBezTo>
                  <a:pt x="777" y="230"/>
                  <a:pt x="773" y="228"/>
                  <a:pt x="774" y="229"/>
                </a:cubicBezTo>
                <a:cubicBezTo>
                  <a:pt x="774" y="230"/>
                  <a:pt x="776" y="230"/>
                  <a:pt x="777" y="229"/>
                </a:cubicBezTo>
                <a:cubicBezTo>
                  <a:pt x="777" y="230"/>
                  <a:pt x="778" y="230"/>
                  <a:pt x="778" y="231"/>
                </a:cubicBezTo>
                <a:cubicBezTo>
                  <a:pt x="776" y="231"/>
                  <a:pt x="775" y="230"/>
                  <a:pt x="772" y="231"/>
                </a:cubicBezTo>
                <a:cubicBezTo>
                  <a:pt x="772" y="230"/>
                  <a:pt x="769" y="231"/>
                  <a:pt x="769" y="230"/>
                </a:cubicBezTo>
                <a:cubicBezTo>
                  <a:pt x="770" y="230"/>
                  <a:pt x="775" y="229"/>
                  <a:pt x="772" y="229"/>
                </a:cubicBezTo>
                <a:cubicBezTo>
                  <a:pt x="772" y="229"/>
                  <a:pt x="774" y="228"/>
                  <a:pt x="774" y="229"/>
                </a:cubicBezTo>
                <a:close/>
                <a:moveTo>
                  <a:pt x="757" y="173"/>
                </a:moveTo>
                <a:cubicBezTo>
                  <a:pt x="758" y="173"/>
                  <a:pt x="758" y="174"/>
                  <a:pt x="758" y="174"/>
                </a:cubicBezTo>
                <a:cubicBezTo>
                  <a:pt x="761" y="173"/>
                  <a:pt x="763" y="173"/>
                  <a:pt x="767" y="173"/>
                </a:cubicBezTo>
                <a:cubicBezTo>
                  <a:pt x="766" y="175"/>
                  <a:pt x="754" y="176"/>
                  <a:pt x="757" y="173"/>
                </a:cubicBezTo>
                <a:close/>
                <a:moveTo>
                  <a:pt x="774" y="233"/>
                </a:moveTo>
                <a:cubicBezTo>
                  <a:pt x="774" y="234"/>
                  <a:pt x="773" y="234"/>
                  <a:pt x="773" y="235"/>
                </a:cubicBezTo>
                <a:cubicBezTo>
                  <a:pt x="769" y="233"/>
                  <a:pt x="767" y="238"/>
                  <a:pt x="762" y="235"/>
                </a:cubicBezTo>
                <a:cubicBezTo>
                  <a:pt x="765" y="234"/>
                  <a:pt x="767" y="233"/>
                  <a:pt x="768" y="234"/>
                </a:cubicBezTo>
                <a:cubicBezTo>
                  <a:pt x="770" y="234"/>
                  <a:pt x="770" y="233"/>
                  <a:pt x="769" y="232"/>
                </a:cubicBezTo>
                <a:cubicBezTo>
                  <a:pt x="771" y="231"/>
                  <a:pt x="772" y="234"/>
                  <a:pt x="774" y="233"/>
                </a:cubicBezTo>
                <a:close/>
                <a:moveTo>
                  <a:pt x="759" y="228"/>
                </a:moveTo>
                <a:cubicBezTo>
                  <a:pt x="758" y="229"/>
                  <a:pt x="757" y="229"/>
                  <a:pt x="756" y="229"/>
                </a:cubicBezTo>
                <a:cubicBezTo>
                  <a:pt x="757" y="228"/>
                  <a:pt x="758" y="227"/>
                  <a:pt x="755" y="227"/>
                </a:cubicBezTo>
                <a:cubicBezTo>
                  <a:pt x="755" y="226"/>
                  <a:pt x="758" y="226"/>
                  <a:pt x="758" y="225"/>
                </a:cubicBezTo>
                <a:cubicBezTo>
                  <a:pt x="759" y="225"/>
                  <a:pt x="759" y="226"/>
                  <a:pt x="760" y="226"/>
                </a:cubicBezTo>
                <a:cubicBezTo>
                  <a:pt x="759" y="226"/>
                  <a:pt x="758" y="227"/>
                  <a:pt x="757" y="227"/>
                </a:cubicBezTo>
                <a:cubicBezTo>
                  <a:pt x="758" y="228"/>
                  <a:pt x="759" y="228"/>
                  <a:pt x="761" y="228"/>
                </a:cubicBezTo>
                <a:cubicBezTo>
                  <a:pt x="761" y="229"/>
                  <a:pt x="759" y="230"/>
                  <a:pt x="759" y="228"/>
                </a:cubicBezTo>
                <a:close/>
                <a:moveTo>
                  <a:pt x="725" y="230"/>
                </a:moveTo>
                <a:cubicBezTo>
                  <a:pt x="725" y="231"/>
                  <a:pt x="724" y="231"/>
                  <a:pt x="723" y="231"/>
                </a:cubicBezTo>
                <a:cubicBezTo>
                  <a:pt x="728" y="231"/>
                  <a:pt x="735" y="230"/>
                  <a:pt x="738" y="229"/>
                </a:cubicBezTo>
                <a:cubicBezTo>
                  <a:pt x="740" y="231"/>
                  <a:pt x="752" y="229"/>
                  <a:pt x="750" y="234"/>
                </a:cubicBezTo>
                <a:cubicBezTo>
                  <a:pt x="747" y="234"/>
                  <a:pt x="746" y="234"/>
                  <a:pt x="745" y="233"/>
                </a:cubicBezTo>
                <a:cubicBezTo>
                  <a:pt x="740" y="235"/>
                  <a:pt x="735" y="232"/>
                  <a:pt x="732" y="235"/>
                </a:cubicBezTo>
                <a:cubicBezTo>
                  <a:pt x="731" y="234"/>
                  <a:pt x="725" y="235"/>
                  <a:pt x="725" y="233"/>
                </a:cubicBezTo>
                <a:cubicBezTo>
                  <a:pt x="723" y="233"/>
                  <a:pt x="723" y="233"/>
                  <a:pt x="722" y="234"/>
                </a:cubicBezTo>
                <a:cubicBezTo>
                  <a:pt x="723" y="235"/>
                  <a:pt x="725" y="235"/>
                  <a:pt x="727" y="235"/>
                </a:cubicBezTo>
                <a:cubicBezTo>
                  <a:pt x="724" y="237"/>
                  <a:pt x="717" y="234"/>
                  <a:pt x="717" y="238"/>
                </a:cubicBezTo>
                <a:cubicBezTo>
                  <a:pt x="713" y="238"/>
                  <a:pt x="704" y="237"/>
                  <a:pt x="705" y="239"/>
                </a:cubicBezTo>
                <a:cubicBezTo>
                  <a:pt x="703" y="239"/>
                  <a:pt x="701" y="237"/>
                  <a:pt x="702" y="236"/>
                </a:cubicBezTo>
                <a:cubicBezTo>
                  <a:pt x="708" y="236"/>
                  <a:pt x="716" y="237"/>
                  <a:pt x="716" y="234"/>
                </a:cubicBezTo>
                <a:cubicBezTo>
                  <a:pt x="716" y="234"/>
                  <a:pt x="716" y="234"/>
                  <a:pt x="716" y="234"/>
                </a:cubicBezTo>
                <a:cubicBezTo>
                  <a:pt x="716" y="234"/>
                  <a:pt x="716" y="234"/>
                  <a:pt x="716" y="234"/>
                </a:cubicBezTo>
                <a:cubicBezTo>
                  <a:pt x="716" y="234"/>
                  <a:pt x="716" y="234"/>
                  <a:pt x="716" y="234"/>
                </a:cubicBezTo>
                <a:cubicBezTo>
                  <a:pt x="715" y="234"/>
                  <a:pt x="716" y="234"/>
                  <a:pt x="716" y="234"/>
                </a:cubicBezTo>
                <a:cubicBezTo>
                  <a:pt x="716" y="234"/>
                  <a:pt x="716" y="234"/>
                  <a:pt x="716" y="234"/>
                </a:cubicBezTo>
                <a:cubicBezTo>
                  <a:pt x="712" y="237"/>
                  <a:pt x="710" y="233"/>
                  <a:pt x="706" y="233"/>
                </a:cubicBezTo>
                <a:cubicBezTo>
                  <a:pt x="711" y="229"/>
                  <a:pt x="718" y="231"/>
                  <a:pt x="725" y="230"/>
                </a:cubicBezTo>
                <a:close/>
                <a:moveTo>
                  <a:pt x="718" y="223"/>
                </a:moveTo>
                <a:cubicBezTo>
                  <a:pt x="718" y="224"/>
                  <a:pt x="713" y="224"/>
                  <a:pt x="711" y="225"/>
                </a:cubicBezTo>
                <a:cubicBezTo>
                  <a:pt x="712" y="226"/>
                  <a:pt x="712" y="225"/>
                  <a:pt x="714" y="225"/>
                </a:cubicBezTo>
                <a:cubicBezTo>
                  <a:pt x="714" y="226"/>
                  <a:pt x="716" y="226"/>
                  <a:pt x="715" y="227"/>
                </a:cubicBezTo>
                <a:cubicBezTo>
                  <a:pt x="711" y="225"/>
                  <a:pt x="714" y="227"/>
                  <a:pt x="711" y="229"/>
                </a:cubicBezTo>
                <a:cubicBezTo>
                  <a:pt x="710" y="229"/>
                  <a:pt x="710" y="229"/>
                  <a:pt x="710" y="229"/>
                </a:cubicBezTo>
                <a:cubicBezTo>
                  <a:pt x="710" y="228"/>
                  <a:pt x="709" y="228"/>
                  <a:pt x="709" y="228"/>
                </a:cubicBezTo>
                <a:cubicBezTo>
                  <a:pt x="711" y="227"/>
                  <a:pt x="712" y="224"/>
                  <a:pt x="708" y="224"/>
                </a:cubicBezTo>
                <a:cubicBezTo>
                  <a:pt x="710" y="222"/>
                  <a:pt x="715" y="224"/>
                  <a:pt x="718" y="223"/>
                </a:cubicBezTo>
                <a:close/>
                <a:moveTo>
                  <a:pt x="736" y="219"/>
                </a:moveTo>
                <a:cubicBezTo>
                  <a:pt x="736" y="219"/>
                  <a:pt x="732" y="220"/>
                  <a:pt x="730" y="222"/>
                </a:cubicBezTo>
                <a:cubicBezTo>
                  <a:pt x="730" y="221"/>
                  <a:pt x="731" y="220"/>
                  <a:pt x="730" y="220"/>
                </a:cubicBezTo>
                <a:cubicBezTo>
                  <a:pt x="731" y="219"/>
                  <a:pt x="734" y="218"/>
                  <a:pt x="736" y="219"/>
                </a:cubicBezTo>
                <a:close/>
                <a:moveTo>
                  <a:pt x="718" y="222"/>
                </a:moveTo>
                <a:cubicBezTo>
                  <a:pt x="719" y="219"/>
                  <a:pt x="722" y="221"/>
                  <a:pt x="725" y="220"/>
                </a:cubicBezTo>
                <a:cubicBezTo>
                  <a:pt x="726" y="220"/>
                  <a:pt x="726" y="221"/>
                  <a:pt x="726" y="222"/>
                </a:cubicBezTo>
                <a:cubicBezTo>
                  <a:pt x="723" y="221"/>
                  <a:pt x="722" y="221"/>
                  <a:pt x="718" y="222"/>
                </a:cubicBezTo>
                <a:close/>
                <a:moveTo>
                  <a:pt x="731" y="218"/>
                </a:moveTo>
                <a:cubicBezTo>
                  <a:pt x="727" y="219"/>
                  <a:pt x="727" y="218"/>
                  <a:pt x="725" y="220"/>
                </a:cubicBezTo>
                <a:cubicBezTo>
                  <a:pt x="725" y="219"/>
                  <a:pt x="724" y="218"/>
                  <a:pt x="723" y="218"/>
                </a:cubicBezTo>
                <a:cubicBezTo>
                  <a:pt x="725" y="217"/>
                  <a:pt x="729" y="219"/>
                  <a:pt x="730" y="217"/>
                </a:cubicBezTo>
                <a:cubicBezTo>
                  <a:pt x="732" y="217"/>
                  <a:pt x="730" y="217"/>
                  <a:pt x="731" y="218"/>
                </a:cubicBezTo>
                <a:close/>
                <a:moveTo>
                  <a:pt x="727" y="226"/>
                </a:moveTo>
                <a:cubicBezTo>
                  <a:pt x="727" y="227"/>
                  <a:pt x="728" y="227"/>
                  <a:pt x="729" y="226"/>
                </a:cubicBezTo>
                <a:cubicBezTo>
                  <a:pt x="729" y="227"/>
                  <a:pt x="724" y="228"/>
                  <a:pt x="724" y="226"/>
                </a:cubicBezTo>
                <a:lnTo>
                  <a:pt x="727" y="226"/>
                </a:lnTo>
                <a:close/>
                <a:moveTo>
                  <a:pt x="705" y="217"/>
                </a:moveTo>
                <a:cubicBezTo>
                  <a:pt x="703" y="218"/>
                  <a:pt x="699" y="219"/>
                  <a:pt x="696" y="220"/>
                </a:cubicBezTo>
                <a:cubicBezTo>
                  <a:pt x="696" y="218"/>
                  <a:pt x="699" y="218"/>
                  <a:pt x="701" y="216"/>
                </a:cubicBezTo>
                <a:cubicBezTo>
                  <a:pt x="704" y="217"/>
                  <a:pt x="708" y="215"/>
                  <a:pt x="710" y="217"/>
                </a:cubicBezTo>
                <a:cubicBezTo>
                  <a:pt x="716" y="216"/>
                  <a:pt x="707" y="219"/>
                  <a:pt x="705" y="217"/>
                </a:cubicBezTo>
                <a:close/>
                <a:moveTo>
                  <a:pt x="685" y="240"/>
                </a:moveTo>
                <a:cubicBezTo>
                  <a:pt x="688" y="240"/>
                  <a:pt x="688" y="240"/>
                  <a:pt x="688" y="240"/>
                </a:cubicBezTo>
                <a:cubicBezTo>
                  <a:pt x="688" y="241"/>
                  <a:pt x="682" y="242"/>
                  <a:pt x="687" y="241"/>
                </a:cubicBezTo>
                <a:cubicBezTo>
                  <a:pt x="687" y="242"/>
                  <a:pt x="683" y="243"/>
                  <a:pt x="682" y="243"/>
                </a:cubicBezTo>
                <a:cubicBezTo>
                  <a:pt x="681" y="241"/>
                  <a:pt x="686" y="242"/>
                  <a:pt x="685" y="240"/>
                </a:cubicBezTo>
                <a:close/>
                <a:moveTo>
                  <a:pt x="682" y="246"/>
                </a:moveTo>
                <a:cubicBezTo>
                  <a:pt x="685" y="246"/>
                  <a:pt x="686" y="247"/>
                  <a:pt x="687" y="248"/>
                </a:cubicBezTo>
                <a:cubicBezTo>
                  <a:pt x="684" y="249"/>
                  <a:pt x="684" y="247"/>
                  <a:pt x="682" y="246"/>
                </a:cubicBezTo>
                <a:close/>
                <a:moveTo>
                  <a:pt x="644" y="219"/>
                </a:moveTo>
                <a:cubicBezTo>
                  <a:pt x="643" y="220"/>
                  <a:pt x="642" y="220"/>
                  <a:pt x="641" y="220"/>
                </a:cubicBezTo>
                <a:cubicBezTo>
                  <a:pt x="642" y="219"/>
                  <a:pt x="640" y="219"/>
                  <a:pt x="641" y="218"/>
                </a:cubicBezTo>
                <a:cubicBezTo>
                  <a:pt x="644" y="217"/>
                  <a:pt x="643" y="220"/>
                  <a:pt x="646" y="220"/>
                </a:cubicBezTo>
                <a:cubicBezTo>
                  <a:pt x="645" y="220"/>
                  <a:pt x="644" y="220"/>
                  <a:pt x="644" y="219"/>
                </a:cubicBezTo>
                <a:close/>
                <a:moveTo>
                  <a:pt x="639" y="222"/>
                </a:moveTo>
                <a:cubicBezTo>
                  <a:pt x="637" y="224"/>
                  <a:pt x="634" y="220"/>
                  <a:pt x="632" y="222"/>
                </a:cubicBezTo>
                <a:cubicBezTo>
                  <a:pt x="630" y="222"/>
                  <a:pt x="629" y="221"/>
                  <a:pt x="626" y="221"/>
                </a:cubicBezTo>
                <a:cubicBezTo>
                  <a:pt x="627" y="220"/>
                  <a:pt x="631" y="221"/>
                  <a:pt x="629" y="219"/>
                </a:cubicBezTo>
                <a:cubicBezTo>
                  <a:pt x="631" y="220"/>
                  <a:pt x="635" y="218"/>
                  <a:pt x="636" y="218"/>
                </a:cubicBezTo>
                <a:cubicBezTo>
                  <a:pt x="638" y="218"/>
                  <a:pt x="635" y="217"/>
                  <a:pt x="637" y="216"/>
                </a:cubicBezTo>
                <a:cubicBezTo>
                  <a:pt x="638" y="216"/>
                  <a:pt x="639" y="216"/>
                  <a:pt x="640" y="216"/>
                </a:cubicBezTo>
                <a:cubicBezTo>
                  <a:pt x="638" y="217"/>
                  <a:pt x="638" y="218"/>
                  <a:pt x="636" y="219"/>
                </a:cubicBezTo>
                <a:cubicBezTo>
                  <a:pt x="636" y="220"/>
                  <a:pt x="639" y="220"/>
                  <a:pt x="638" y="221"/>
                </a:cubicBezTo>
                <a:cubicBezTo>
                  <a:pt x="636" y="221"/>
                  <a:pt x="636" y="221"/>
                  <a:pt x="636" y="221"/>
                </a:cubicBezTo>
                <a:cubicBezTo>
                  <a:pt x="636" y="222"/>
                  <a:pt x="637" y="222"/>
                  <a:pt x="639" y="222"/>
                </a:cubicBezTo>
                <a:close/>
                <a:moveTo>
                  <a:pt x="588" y="247"/>
                </a:moveTo>
                <a:cubicBezTo>
                  <a:pt x="586" y="247"/>
                  <a:pt x="583" y="246"/>
                  <a:pt x="579" y="247"/>
                </a:cubicBezTo>
                <a:cubicBezTo>
                  <a:pt x="572" y="248"/>
                  <a:pt x="561" y="250"/>
                  <a:pt x="575" y="246"/>
                </a:cubicBezTo>
                <a:cubicBezTo>
                  <a:pt x="574" y="246"/>
                  <a:pt x="574" y="245"/>
                  <a:pt x="573" y="245"/>
                </a:cubicBezTo>
                <a:cubicBezTo>
                  <a:pt x="575" y="245"/>
                  <a:pt x="583" y="244"/>
                  <a:pt x="585" y="246"/>
                </a:cubicBezTo>
                <a:cubicBezTo>
                  <a:pt x="588" y="246"/>
                  <a:pt x="586" y="244"/>
                  <a:pt x="590" y="244"/>
                </a:cubicBezTo>
                <a:cubicBezTo>
                  <a:pt x="590" y="244"/>
                  <a:pt x="590" y="244"/>
                  <a:pt x="591" y="244"/>
                </a:cubicBezTo>
                <a:cubicBezTo>
                  <a:pt x="590" y="245"/>
                  <a:pt x="588" y="245"/>
                  <a:pt x="588" y="247"/>
                </a:cubicBezTo>
                <a:close/>
                <a:moveTo>
                  <a:pt x="582" y="245"/>
                </a:moveTo>
                <a:cubicBezTo>
                  <a:pt x="580" y="246"/>
                  <a:pt x="576" y="245"/>
                  <a:pt x="576" y="246"/>
                </a:cubicBezTo>
                <a:cubicBezTo>
                  <a:pt x="577" y="247"/>
                  <a:pt x="583" y="247"/>
                  <a:pt x="582" y="245"/>
                </a:cubicBezTo>
                <a:close/>
                <a:moveTo>
                  <a:pt x="575" y="254"/>
                </a:moveTo>
                <a:cubicBezTo>
                  <a:pt x="581" y="252"/>
                  <a:pt x="584" y="254"/>
                  <a:pt x="589" y="254"/>
                </a:cubicBezTo>
                <a:cubicBezTo>
                  <a:pt x="588" y="256"/>
                  <a:pt x="586" y="254"/>
                  <a:pt x="584" y="254"/>
                </a:cubicBezTo>
                <a:cubicBezTo>
                  <a:pt x="583" y="255"/>
                  <a:pt x="586" y="257"/>
                  <a:pt x="581" y="257"/>
                </a:cubicBezTo>
                <a:cubicBezTo>
                  <a:pt x="584" y="255"/>
                  <a:pt x="580" y="254"/>
                  <a:pt x="577" y="255"/>
                </a:cubicBezTo>
                <a:cubicBezTo>
                  <a:pt x="577" y="254"/>
                  <a:pt x="577" y="254"/>
                  <a:pt x="575" y="254"/>
                </a:cubicBezTo>
                <a:close/>
                <a:moveTo>
                  <a:pt x="566" y="256"/>
                </a:moveTo>
                <a:cubicBezTo>
                  <a:pt x="564" y="255"/>
                  <a:pt x="569" y="256"/>
                  <a:pt x="573" y="254"/>
                </a:cubicBezTo>
                <a:cubicBezTo>
                  <a:pt x="572" y="256"/>
                  <a:pt x="565" y="256"/>
                  <a:pt x="563" y="258"/>
                </a:cubicBezTo>
                <a:cubicBezTo>
                  <a:pt x="561" y="259"/>
                  <a:pt x="562" y="256"/>
                  <a:pt x="559" y="257"/>
                </a:cubicBezTo>
                <a:cubicBezTo>
                  <a:pt x="561" y="254"/>
                  <a:pt x="563" y="257"/>
                  <a:pt x="566" y="256"/>
                </a:cubicBezTo>
                <a:close/>
                <a:moveTo>
                  <a:pt x="513" y="258"/>
                </a:moveTo>
                <a:cubicBezTo>
                  <a:pt x="515" y="259"/>
                  <a:pt x="508" y="259"/>
                  <a:pt x="504" y="261"/>
                </a:cubicBezTo>
                <a:cubicBezTo>
                  <a:pt x="504" y="259"/>
                  <a:pt x="508" y="259"/>
                  <a:pt x="511" y="258"/>
                </a:cubicBezTo>
                <a:cubicBezTo>
                  <a:pt x="498" y="259"/>
                  <a:pt x="488" y="260"/>
                  <a:pt x="477" y="263"/>
                </a:cubicBezTo>
                <a:cubicBezTo>
                  <a:pt x="476" y="263"/>
                  <a:pt x="475" y="263"/>
                  <a:pt x="475" y="262"/>
                </a:cubicBezTo>
                <a:cubicBezTo>
                  <a:pt x="472" y="263"/>
                  <a:pt x="472" y="264"/>
                  <a:pt x="468" y="265"/>
                </a:cubicBezTo>
                <a:cubicBezTo>
                  <a:pt x="469" y="264"/>
                  <a:pt x="470" y="263"/>
                  <a:pt x="472" y="263"/>
                </a:cubicBezTo>
                <a:cubicBezTo>
                  <a:pt x="471" y="262"/>
                  <a:pt x="466" y="264"/>
                  <a:pt x="465" y="263"/>
                </a:cubicBezTo>
                <a:cubicBezTo>
                  <a:pt x="463" y="263"/>
                  <a:pt x="464" y="265"/>
                  <a:pt x="463" y="265"/>
                </a:cubicBezTo>
                <a:cubicBezTo>
                  <a:pt x="461" y="266"/>
                  <a:pt x="460" y="265"/>
                  <a:pt x="459" y="264"/>
                </a:cubicBezTo>
                <a:cubicBezTo>
                  <a:pt x="458" y="265"/>
                  <a:pt x="455" y="265"/>
                  <a:pt x="452" y="265"/>
                </a:cubicBezTo>
                <a:cubicBezTo>
                  <a:pt x="457" y="263"/>
                  <a:pt x="458" y="262"/>
                  <a:pt x="464" y="261"/>
                </a:cubicBezTo>
                <a:cubicBezTo>
                  <a:pt x="464" y="262"/>
                  <a:pt x="464" y="262"/>
                  <a:pt x="465" y="263"/>
                </a:cubicBezTo>
                <a:cubicBezTo>
                  <a:pt x="473" y="261"/>
                  <a:pt x="476" y="262"/>
                  <a:pt x="485" y="260"/>
                </a:cubicBezTo>
                <a:cubicBezTo>
                  <a:pt x="485" y="259"/>
                  <a:pt x="483" y="260"/>
                  <a:pt x="482" y="260"/>
                </a:cubicBezTo>
                <a:cubicBezTo>
                  <a:pt x="482" y="259"/>
                  <a:pt x="485" y="258"/>
                  <a:pt x="487" y="258"/>
                </a:cubicBezTo>
                <a:cubicBezTo>
                  <a:pt x="488" y="260"/>
                  <a:pt x="484" y="260"/>
                  <a:pt x="487" y="261"/>
                </a:cubicBezTo>
                <a:cubicBezTo>
                  <a:pt x="489" y="258"/>
                  <a:pt x="492" y="259"/>
                  <a:pt x="494" y="257"/>
                </a:cubicBezTo>
                <a:cubicBezTo>
                  <a:pt x="505" y="258"/>
                  <a:pt x="515" y="254"/>
                  <a:pt x="524" y="253"/>
                </a:cubicBezTo>
                <a:cubicBezTo>
                  <a:pt x="526" y="256"/>
                  <a:pt x="532" y="251"/>
                  <a:pt x="535" y="254"/>
                </a:cubicBezTo>
                <a:cubicBezTo>
                  <a:pt x="536" y="254"/>
                  <a:pt x="536" y="253"/>
                  <a:pt x="537" y="253"/>
                </a:cubicBezTo>
                <a:cubicBezTo>
                  <a:pt x="548" y="254"/>
                  <a:pt x="558" y="252"/>
                  <a:pt x="570" y="251"/>
                </a:cubicBezTo>
                <a:cubicBezTo>
                  <a:pt x="558" y="256"/>
                  <a:pt x="532" y="257"/>
                  <a:pt x="516" y="260"/>
                </a:cubicBezTo>
                <a:cubicBezTo>
                  <a:pt x="516" y="258"/>
                  <a:pt x="515" y="257"/>
                  <a:pt x="513" y="258"/>
                </a:cubicBezTo>
                <a:close/>
                <a:moveTo>
                  <a:pt x="566" y="246"/>
                </a:moveTo>
                <a:cubicBezTo>
                  <a:pt x="566" y="248"/>
                  <a:pt x="563" y="247"/>
                  <a:pt x="561" y="248"/>
                </a:cubicBezTo>
                <a:cubicBezTo>
                  <a:pt x="562" y="247"/>
                  <a:pt x="562" y="246"/>
                  <a:pt x="564" y="246"/>
                </a:cubicBezTo>
                <a:cubicBezTo>
                  <a:pt x="565" y="246"/>
                  <a:pt x="564" y="245"/>
                  <a:pt x="565" y="245"/>
                </a:cubicBezTo>
                <a:cubicBezTo>
                  <a:pt x="569" y="245"/>
                  <a:pt x="562" y="247"/>
                  <a:pt x="566" y="246"/>
                </a:cubicBezTo>
                <a:close/>
                <a:moveTo>
                  <a:pt x="435" y="273"/>
                </a:moveTo>
                <a:cubicBezTo>
                  <a:pt x="452" y="270"/>
                  <a:pt x="470" y="271"/>
                  <a:pt x="483" y="269"/>
                </a:cubicBezTo>
                <a:cubicBezTo>
                  <a:pt x="469" y="273"/>
                  <a:pt x="451" y="273"/>
                  <a:pt x="435" y="273"/>
                </a:cubicBezTo>
                <a:close/>
                <a:moveTo>
                  <a:pt x="384" y="272"/>
                </a:moveTo>
                <a:cubicBezTo>
                  <a:pt x="383" y="270"/>
                  <a:pt x="387" y="270"/>
                  <a:pt x="386" y="269"/>
                </a:cubicBezTo>
                <a:cubicBezTo>
                  <a:pt x="390" y="268"/>
                  <a:pt x="390" y="268"/>
                  <a:pt x="390" y="268"/>
                </a:cubicBezTo>
                <a:cubicBezTo>
                  <a:pt x="390" y="269"/>
                  <a:pt x="389" y="269"/>
                  <a:pt x="389" y="269"/>
                </a:cubicBezTo>
                <a:cubicBezTo>
                  <a:pt x="389" y="269"/>
                  <a:pt x="390" y="269"/>
                  <a:pt x="390" y="270"/>
                </a:cubicBezTo>
                <a:cubicBezTo>
                  <a:pt x="390" y="270"/>
                  <a:pt x="391" y="269"/>
                  <a:pt x="391" y="269"/>
                </a:cubicBezTo>
                <a:cubicBezTo>
                  <a:pt x="393" y="269"/>
                  <a:pt x="389" y="270"/>
                  <a:pt x="390" y="271"/>
                </a:cubicBezTo>
                <a:cubicBezTo>
                  <a:pt x="388" y="270"/>
                  <a:pt x="387" y="270"/>
                  <a:pt x="386" y="272"/>
                </a:cubicBezTo>
                <a:lnTo>
                  <a:pt x="384" y="272"/>
                </a:lnTo>
                <a:close/>
                <a:moveTo>
                  <a:pt x="321" y="293"/>
                </a:moveTo>
                <a:cubicBezTo>
                  <a:pt x="316" y="296"/>
                  <a:pt x="313" y="293"/>
                  <a:pt x="308" y="295"/>
                </a:cubicBezTo>
                <a:cubicBezTo>
                  <a:pt x="309" y="294"/>
                  <a:pt x="310" y="294"/>
                  <a:pt x="310" y="293"/>
                </a:cubicBezTo>
                <a:cubicBezTo>
                  <a:pt x="311" y="294"/>
                  <a:pt x="316" y="291"/>
                  <a:pt x="317" y="293"/>
                </a:cubicBezTo>
                <a:cubicBezTo>
                  <a:pt x="319" y="293"/>
                  <a:pt x="320" y="292"/>
                  <a:pt x="322" y="291"/>
                </a:cubicBezTo>
                <a:cubicBezTo>
                  <a:pt x="324" y="291"/>
                  <a:pt x="321" y="293"/>
                  <a:pt x="324" y="292"/>
                </a:cubicBezTo>
                <a:cubicBezTo>
                  <a:pt x="325" y="292"/>
                  <a:pt x="323" y="292"/>
                  <a:pt x="324" y="291"/>
                </a:cubicBezTo>
                <a:cubicBezTo>
                  <a:pt x="326" y="291"/>
                  <a:pt x="327" y="292"/>
                  <a:pt x="328" y="293"/>
                </a:cubicBezTo>
                <a:cubicBezTo>
                  <a:pt x="323" y="293"/>
                  <a:pt x="324" y="294"/>
                  <a:pt x="324" y="295"/>
                </a:cubicBezTo>
                <a:cubicBezTo>
                  <a:pt x="321" y="296"/>
                  <a:pt x="323" y="293"/>
                  <a:pt x="321" y="293"/>
                </a:cubicBezTo>
                <a:close/>
                <a:moveTo>
                  <a:pt x="201" y="313"/>
                </a:moveTo>
                <a:cubicBezTo>
                  <a:pt x="206" y="313"/>
                  <a:pt x="214" y="311"/>
                  <a:pt x="220" y="312"/>
                </a:cubicBezTo>
                <a:cubicBezTo>
                  <a:pt x="222" y="312"/>
                  <a:pt x="220" y="310"/>
                  <a:pt x="219" y="311"/>
                </a:cubicBezTo>
                <a:cubicBezTo>
                  <a:pt x="221" y="310"/>
                  <a:pt x="222" y="309"/>
                  <a:pt x="224" y="308"/>
                </a:cubicBezTo>
                <a:cubicBezTo>
                  <a:pt x="224" y="309"/>
                  <a:pt x="223" y="309"/>
                  <a:pt x="223" y="310"/>
                </a:cubicBezTo>
                <a:cubicBezTo>
                  <a:pt x="227" y="309"/>
                  <a:pt x="227" y="309"/>
                  <a:pt x="227" y="309"/>
                </a:cubicBezTo>
                <a:cubicBezTo>
                  <a:pt x="228" y="308"/>
                  <a:pt x="224" y="310"/>
                  <a:pt x="225" y="308"/>
                </a:cubicBezTo>
                <a:cubicBezTo>
                  <a:pt x="237" y="306"/>
                  <a:pt x="242" y="301"/>
                  <a:pt x="255" y="301"/>
                </a:cubicBezTo>
                <a:cubicBezTo>
                  <a:pt x="254" y="301"/>
                  <a:pt x="251" y="303"/>
                  <a:pt x="250" y="301"/>
                </a:cubicBezTo>
                <a:cubicBezTo>
                  <a:pt x="249" y="302"/>
                  <a:pt x="250" y="303"/>
                  <a:pt x="247" y="303"/>
                </a:cubicBezTo>
                <a:cubicBezTo>
                  <a:pt x="251" y="304"/>
                  <a:pt x="258" y="302"/>
                  <a:pt x="261" y="305"/>
                </a:cubicBezTo>
                <a:cubicBezTo>
                  <a:pt x="264" y="304"/>
                  <a:pt x="264" y="303"/>
                  <a:pt x="267" y="303"/>
                </a:cubicBezTo>
                <a:cubicBezTo>
                  <a:pt x="265" y="304"/>
                  <a:pt x="265" y="305"/>
                  <a:pt x="269" y="304"/>
                </a:cubicBezTo>
                <a:cubicBezTo>
                  <a:pt x="270" y="307"/>
                  <a:pt x="262" y="304"/>
                  <a:pt x="261" y="307"/>
                </a:cubicBezTo>
                <a:cubicBezTo>
                  <a:pt x="258" y="307"/>
                  <a:pt x="262" y="305"/>
                  <a:pt x="260" y="305"/>
                </a:cubicBezTo>
                <a:cubicBezTo>
                  <a:pt x="258" y="306"/>
                  <a:pt x="254" y="305"/>
                  <a:pt x="252" y="305"/>
                </a:cubicBezTo>
                <a:cubicBezTo>
                  <a:pt x="251" y="305"/>
                  <a:pt x="250" y="308"/>
                  <a:pt x="249" y="306"/>
                </a:cubicBezTo>
                <a:cubicBezTo>
                  <a:pt x="246" y="307"/>
                  <a:pt x="249" y="307"/>
                  <a:pt x="248" y="308"/>
                </a:cubicBezTo>
                <a:cubicBezTo>
                  <a:pt x="244" y="309"/>
                  <a:pt x="244" y="309"/>
                  <a:pt x="244" y="309"/>
                </a:cubicBezTo>
                <a:cubicBezTo>
                  <a:pt x="245" y="308"/>
                  <a:pt x="246" y="307"/>
                  <a:pt x="243" y="308"/>
                </a:cubicBezTo>
                <a:cubicBezTo>
                  <a:pt x="241" y="308"/>
                  <a:pt x="245" y="307"/>
                  <a:pt x="245" y="306"/>
                </a:cubicBezTo>
                <a:cubicBezTo>
                  <a:pt x="242" y="305"/>
                  <a:pt x="241" y="309"/>
                  <a:pt x="238" y="309"/>
                </a:cubicBezTo>
                <a:cubicBezTo>
                  <a:pt x="241" y="307"/>
                  <a:pt x="236" y="308"/>
                  <a:pt x="235" y="307"/>
                </a:cubicBezTo>
                <a:cubicBezTo>
                  <a:pt x="233" y="308"/>
                  <a:pt x="237" y="308"/>
                  <a:pt x="237" y="308"/>
                </a:cubicBezTo>
                <a:cubicBezTo>
                  <a:pt x="234" y="310"/>
                  <a:pt x="230" y="308"/>
                  <a:pt x="227" y="311"/>
                </a:cubicBezTo>
                <a:cubicBezTo>
                  <a:pt x="227" y="311"/>
                  <a:pt x="228" y="312"/>
                  <a:pt x="228" y="313"/>
                </a:cubicBezTo>
                <a:cubicBezTo>
                  <a:pt x="224" y="313"/>
                  <a:pt x="224" y="312"/>
                  <a:pt x="222" y="312"/>
                </a:cubicBezTo>
                <a:cubicBezTo>
                  <a:pt x="221" y="313"/>
                  <a:pt x="219" y="313"/>
                  <a:pt x="218" y="314"/>
                </a:cubicBezTo>
                <a:cubicBezTo>
                  <a:pt x="219" y="313"/>
                  <a:pt x="210" y="312"/>
                  <a:pt x="209" y="314"/>
                </a:cubicBezTo>
                <a:cubicBezTo>
                  <a:pt x="211" y="316"/>
                  <a:pt x="213" y="314"/>
                  <a:pt x="215" y="314"/>
                </a:cubicBezTo>
                <a:cubicBezTo>
                  <a:pt x="216" y="317"/>
                  <a:pt x="210" y="315"/>
                  <a:pt x="208" y="315"/>
                </a:cubicBezTo>
                <a:cubicBezTo>
                  <a:pt x="206" y="317"/>
                  <a:pt x="213" y="316"/>
                  <a:pt x="213" y="317"/>
                </a:cubicBezTo>
                <a:cubicBezTo>
                  <a:pt x="205" y="319"/>
                  <a:pt x="197" y="320"/>
                  <a:pt x="190" y="320"/>
                </a:cubicBezTo>
                <a:cubicBezTo>
                  <a:pt x="190" y="319"/>
                  <a:pt x="195" y="319"/>
                  <a:pt x="194" y="318"/>
                </a:cubicBezTo>
                <a:cubicBezTo>
                  <a:pt x="195" y="318"/>
                  <a:pt x="200" y="319"/>
                  <a:pt x="202" y="317"/>
                </a:cubicBezTo>
                <a:cubicBezTo>
                  <a:pt x="200" y="317"/>
                  <a:pt x="198" y="317"/>
                  <a:pt x="195" y="317"/>
                </a:cubicBezTo>
                <a:cubicBezTo>
                  <a:pt x="196" y="316"/>
                  <a:pt x="199" y="316"/>
                  <a:pt x="197" y="314"/>
                </a:cubicBezTo>
                <a:cubicBezTo>
                  <a:pt x="201" y="313"/>
                  <a:pt x="202" y="316"/>
                  <a:pt x="205" y="314"/>
                </a:cubicBezTo>
                <a:cubicBezTo>
                  <a:pt x="204" y="313"/>
                  <a:pt x="201" y="315"/>
                  <a:pt x="201" y="313"/>
                </a:cubicBezTo>
                <a:close/>
                <a:moveTo>
                  <a:pt x="264" y="294"/>
                </a:moveTo>
                <a:cubicBezTo>
                  <a:pt x="261" y="297"/>
                  <a:pt x="258" y="294"/>
                  <a:pt x="254" y="296"/>
                </a:cubicBezTo>
                <a:cubicBezTo>
                  <a:pt x="255" y="293"/>
                  <a:pt x="261" y="295"/>
                  <a:pt x="264" y="294"/>
                </a:cubicBezTo>
                <a:close/>
                <a:moveTo>
                  <a:pt x="248" y="297"/>
                </a:moveTo>
                <a:cubicBezTo>
                  <a:pt x="245" y="298"/>
                  <a:pt x="245" y="298"/>
                  <a:pt x="243" y="298"/>
                </a:cubicBezTo>
                <a:cubicBezTo>
                  <a:pt x="245" y="296"/>
                  <a:pt x="254" y="298"/>
                  <a:pt x="248" y="297"/>
                </a:cubicBezTo>
                <a:close/>
                <a:moveTo>
                  <a:pt x="243" y="295"/>
                </a:moveTo>
                <a:cubicBezTo>
                  <a:pt x="240" y="293"/>
                  <a:pt x="239" y="296"/>
                  <a:pt x="233" y="296"/>
                </a:cubicBezTo>
                <a:cubicBezTo>
                  <a:pt x="234" y="295"/>
                  <a:pt x="243" y="292"/>
                  <a:pt x="243" y="295"/>
                </a:cubicBezTo>
                <a:close/>
                <a:moveTo>
                  <a:pt x="160" y="327"/>
                </a:moveTo>
                <a:cubicBezTo>
                  <a:pt x="159" y="325"/>
                  <a:pt x="163" y="325"/>
                  <a:pt x="165" y="324"/>
                </a:cubicBezTo>
                <a:cubicBezTo>
                  <a:pt x="163" y="325"/>
                  <a:pt x="163" y="326"/>
                  <a:pt x="160" y="327"/>
                </a:cubicBezTo>
                <a:close/>
                <a:moveTo>
                  <a:pt x="138" y="309"/>
                </a:moveTo>
                <a:cubicBezTo>
                  <a:pt x="138" y="309"/>
                  <a:pt x="135" y="308"/>
                  <a:pt x="134" y="307"/>
                </a:cubicBezTo>
                <a:cubicBezTo>
                  <a:pt x="137" y="307"/>
                  <a:pt x="139" y="307"/>
                  <a:pt x="143" y="306"/>
                </a:cubicBezTo>
                <a:cubicBezTo>
                  <a:pt x="142" y="308"/>
                  <a:pt x="146" y="306"/>
                  <a:pt x="145" y="308"/>
                </a:cubicBezTo>
                <a:cubicBezTo>
                  <a:pt x="143" y="308"/>
                  <a:pt x="139" y="308"/>
                  <a:pt x="138" y="309"/>
                </a:cubicBezTo>
                <a:close/>
                <a:moveTo>
                  <a:pt x="130" y="312"/>
                </a:moveTo>
                <a:cubicBezTo>
                  <a:pt x="129" y="312"/>
                  <a:pt x="132" y="310"/>
                  <a:pt x="133" y="310"/>
                </a:cubicBezTo>
                <a:cubicBezTo>
                  <a:pt x="132" y="309"/>
                  <a:pt x="129" y="310"/>
                  <a:pt x="128" y="309"/>
                </a:cubicBezTo>
                <a:cubicBezTo>
                  <a:pt x="129" y="308"/>
                  <a:pt x="133" y="308"/>
                  <a:pt x="135" y="308"/>
                </a:cubicBezTo>
                <a:cubicBezTo>
                  <a:pt x="135" y="310"/>
                  <a:pt x="132" y="311"/>
                  <a:pt x="130" y="312"/>
                </a:cubicBezTo>
                <a:close/>
                <a:moveTo>
                  <a:pt x="44" y="297"/>
                </a:moveTo>
                <a:cubicBezTo>
                  <a:pt x="44" y="298"/>
                  <a:pt x="43" y="299"/>
                  <a:pt x="43" y="300"/>
                </a:cubicBezTo>
                <a:cubicBezTo>
                  <a:pt x="39" y="299"/>
                  <a:pt x="39" y="299"/>
                  <a:pt x="34" y="299"/>
                </a:cubicBezTo>
                <a:cubicBezTo>
                  <a:pt x="35" y="298"/>
                  <a:pt x="40" y="298"/>
                  <a:pt x="44" y="297"/>
                </a:cubicBezTo>
                <a:close/>
                <a:moveTo>
                  <a:pt x="24" y="334"/>
                </a:moveTo>
                <a:cubicBezTo>
                  <a:pt x="22" y="335"/>
                  <a:pt x="18" y="334"/>
                  <a:pt x="13" y="335"/>
                </a:cubicBezTo>
                <a:cubicBezTo>
                  <a:pt x="17" y="333"/>
                  <a:pt x="22" y="334"/>
                  <a:pt x="24" y="334"/>
                </a:cubicBezTo>
                <a:close/>
                <a:moveTo>
                  <a:pt x="1857" y="1"/>
                </a:moveTo>
                <a:cubicBezTo>
                  <a:pt x="1861" y="2"/>
                  <a:pt x="1866" y="3"/>
                  <a:pt x="1866" y="7"/>
                </a:cubicBezTo>
                <a:cubicBezTo>
                  <a:pt x="1863" y="6"/>
                  <a:pt x="1863" y="6"/>
                  <a:pt x="1860" y="6"/>
                </a:cubicBezTo>
                <a:cubicBezTo>
                  <a:pt x="1861" y="3"/>
                  <a:pt x="1855" y="3"/>
                  <a:pt x="1857" y="1"/>
                </a:cubicBezTo>
                <a:close/>
                <a:moveTo>
                  <a:pt x="1596" y="51"/>
                </a:moveTo>
                <a:cubicBezTo>
                  <a:pt x="1596" y="52"/>
                  <a:pt x="1596" y="53"/>
                  <a:pt x="1595" y="54"/>
                </a:cubicBezTo>
                <a:cubicBezTo>
                  <a:pt x="1592" y="55"/>
                  <a:pt x="1590" y="52"/>
                  <a:pt x="1587" y="54"/>
                </a:cubicBezTo>
                <a:cubicBezTo>
                  <a:pt x="1588" y="52"/>
                  <a:pt x="1592" y="53"/>
                  <a:pt x="1596" y="51"/>
                </a:cubicBezTo>
                <a:close/>
                <a:moveTo>
                  <a:pt x="1595" y="69"/>
                </a:moveTo>
                <a:cubicBezTo>
                  <a:pt x="1595" y="70"/>
                  <a:pt x="1596" y="71"/>
                  <a:pt x="1595" y="72"/>
                </a:cubicBezTo>
                <a:cubicBezTo>
                  <a:pt x="1593" y="71"/>
                  <a:pt x="1593" y="70"/>
                  <a:pt x="1590" y="71"/>
                </a:cubicBezTo>
                <a:cubicBezTo>
                  <a:pt x="1592" y="70"/>
                  <a:pt x="1592" y="69"/>
                  <a:pt x="1595" y="69"/>
                </a:cubicBezTo>
                <a:close/>
                <a:moveTo>
                  <a:pt x="1575" y="69"/>
                </a:moveTo>
                <a:cubicBezTo>
                  <a:pt x="1572" y="68"/>
                  <a:pt x="1571" y="68"/>
                  <a:pt x="1566" y="69"/>
                </a:cubicBezTo>
                <a:cubicBezTo>
                  <a:pt x="1566" y="68"/>
                  <a:pt x="1565" y="68"/>
                  <a:pt x="1565" y="67"/>
                </a:cubicBezTo>
                <a:cubicBezTo>
                  <a:pt x="1567" y="67"/>
                  <a:pt x="1569" y="67"/>
                  <a:pt x="1569" y="65"/>
                </a:cubicBezTo>
                <a:cubicBezTo>
                  <a:pt x="1571" y="66"/>
                  <a:pt x="1577" y="65"/>
                  <a:pt x="1577" y="67"/>
                </a:cubicBezTo>
                <a:cubicBezTo>
                  <a:pt x="1578" y="68"/>
                  <a:pt x="1574" y="67"/>
                  <a:pt x="1575" y="69"/>
                </a:cubicBezTo>
                <a:close/>
                <a:moveTo>
                  <a:pt x="1573" y="102"/>
                </a:moveTo>
                <a:cubicBezTo>
                  <a:pt x="1573" y="102"/>
                  <a:pt x="1572" y="103"/>
                  <a:pt x="1572" y="104"/>
                </a:cubicBezTo>
                <a:cubicBezTo>
                  <a:pt x="1570" y="104"/>
                  <a:pt x="1568" y="105"/>
                  <a:pt x="1567" y="104"/>
                </a:cubicBezTo>
                <a:cubicBezTo>
                  <a:pt x="1566" y="102"/>
                  <a:pt x="1568" y="102"/>
                  <a:pt x="1568" y="101"/>
                </a:cubicBezTo>
                <a:cubicBezTo>
                  <a:pt x="1565" y="100"/>
                  <a:pt x="1561" y="100"/>
                  <a:pt x="1558" y="101"/>
                </a:cubicBezTo>
                <a:cubicBezTo>
                  <a:pt x="1560" y="99"/>
                  <a:pt x="1568" y="98"/>
                  <a:pt x="1571" y="100"/>
                </a:cubicBezTo>
                <a:cubicBezTo>
                  <a:pt x="1570" y="101"/>
                  <a:pt x="1569" y="101"/>
                  <a:pt x="1569" y="102"/>
                </a:cubicBezTo>
                <a:cubicBezTo>
                  <a:pt x="1570" y="103"/>
                  <a:pt x="1572" y="101"/>
                  <a:pt x="1573" y="102"/>
                </a:cubicBezTo>
                <a:close/>
                <a:moveTo>
                  <a:pt x="1486" y="144"/>
                </a:moveTo>
                <a:cubicBezTo>
                  <a:pt x="1485" y="144"/>
                  <a:pt x="1484" y="142"/>
                  <a:pt x="1484" y="144"/>
                </a:cubicBezTo>
                <a:cubicBezTo>
                  <a:pt x="1483" y="144"/>
                  <a:pt x="1483" y="143"/>
                  <a:pt x="1481" y="143"/>
                </a:cubicBezTo>
                <a:cubicBezTo>
                  <a:pt x="1484" y="141"/>
                  <a:pt x="1487" y="142"/>
                  <a:pt x="1492" y="142"/>
                </a:cubicBezTo>
                <a:cubicBezTo>
                  <a:pt x="1491" y="142"/>
                  <a:pt x="1492" y="143"/>
                  <a:pt x="1493" y="143"/>
                </a:cubicBezTo>
                <a:cubicBezTo>
                  <a:pt x="1493" y="145"/>
                  <a:pt x="1489" y="143"/>
                  <a:pt x="1486" y="144"/>
                </a:cubicBezTo>
                <a:close/>
                <a:moveTo>
                  <a:pt x="1453" y="83"/>
                </a:moveTo>
                <a:cubicBezTo>
                  <a:pt x="1447" y="83"/>
                  <a:pt x="1444" y="85"/>
                  <a:pt x="1438" y="83"/>
                </a:cubicBezTo>
                <a:cubicBezTo>
                  <a:pt x="1443" y="80"/>
                  <a:pt x="1449" y="82"/>
                  <a:pt x="1455" y="82"/>
                </a:cubicBezTo>
                <a:cubicBezTo>
                  <a:pt x="1456" y="83"/>
                  <a:pt x="1451" y="82"/>
                  <a:pt x="1453" y="83"/>
                </a:cubicBezTo>
                <a:close/>
                <a:moveTo>
                  <a:pt x="1344" y="163"/>
                </a:moveTo>
                <a:cubicBezTo>
                  <a:pt x="1344" y="162"/>
                  <a:pt x="1345" y="162"/>
                  <a:pt x="1346" y="162"/>
                </a:cubicBezTo>
                <a:cubicBezTo>
                  <a:pt x="1346" y="161"/>
                  <a:pt x="1345" y="161"/>
                  <a:pt x="1344" y="161"/>
                </a:cubicBezTo>
                <a:cubicBezTo>
                  <a:pt x="1346" y="159"/>
                  <a:pt x="1350" y="161"/>
                  <a:pt x="1352" y="162"/>
                </a:cubicBezTo>
                <a:cubicBezTo>
                  <a:pt x="1352" y="163"/>
                  <a:pt x="1348" y="162"/>
                  <a:pt x="1344" y="163"/>
                </a:cubicBezTo>
                <a:close/>
                <a:moveTo>
                  <a:pt x="1286" y="175"/>
                </a:moveTo>
                <a:cubicBezTo>
                  <a:pt x="1286" y="175"/>
                  <a:pt x="1285" y="176"/>
                  <a:pt x="1285" y="176"/>
                </a:cubicBezTo>
                <a:cubicBezTo>
                  <a:pt x="1282" y="176"/>
                  <a:pt x="1276" y="176"/>
                  <a:pt x="1274" y="178"/>
                </a:cubicBezTo>
                <a:cubicBezTo>
                  <a:pt x="1271" y="178"/>
                  <a:pt x="1270" y="178"/>
                  <a:pt x="1266" y="177"/>
                </a:cubicBezTo>
                <a:cubicBezTo>
                  <a:pt x="1270" y="175"/>
                  <a:pt x="1280" y="174"/>
                  <a:pt x="1286" y="175"/>
                </a:cubicBezTo>
                <a:close/>
                <a:moveTo>
                  <a:pt x="1266" y="118"/>
                </a:moveTo>
                <a:cubicBezTo>
                  <a:pt x="1266" y="119"/>
                  <a:pt x="1264" y="121"/>
                  <a:pt x="1266" y="121"/>
                </a:cubicBezTo>
                <a:cubicBezTo>
                  <a:pt x="1265" y="122"/>
                  <a:pt x="1264" y="121"/>
                  <a:pt x="1261" y="122"/>
                </a:cubicBezTo>
                <a:cubicBezTo>
                  <a:pt x="1261" y="121"/>
                  <a:pt x="1262" y="121"/>
                  <a:pt x="1263" y="121"/>
                </a:cubicBezTo>
                <a:cubicBezTo>
                  <a:pt x="1262" y="120"/>
                  <a:pt x="1261" y="120"/>
                  <a:pt x="1262" y="119"/>
                </a:cubicBezTo>
                <a:lnTo>
                  <a:pt x="1266" y="118"/>
                </a:lnTo>
                <a:close/>
                <a:moveTo>
                  <a:pt x="1201" y="138"/>
                </a:moveTo>
                <a:cubicBezTo>
                  <a:pt x="1202" y="139"/>
                  <a:pt x="1204" y="139"/>
                  <a:pt x="1206" y="138"/>
                </a:cubicBezTo>
                <a:cubicBezTo>
                  <a:pt x="1205" y="139"/>
                  <a:pt x="1205" y="139"/>
                  <a:pt x="1207" y="139"/>
                </a:cubicBezTo>
                <a:cubicBezTo>
                  <a:pt x="1207" y="143"/>
                  <a:pt x="1200" y="141"/>
                  <a:pt x="1201" y="138"/>
                </a:cubicBezTo>
                <a:close/>
                <a:moveTo>
                  <a:pt x="1149" y="96"/>
                </a:moveTo>
                <a:cubicBezTo>
                  <a:pt x="1151" y="95"/>
                  <a:pt x="1156" y="96"/>
                  <a:pt x="1158" y="95"/>
                </a:cubicBezTo>
                <a:cubicBezTo>
                  <a:pt x="1159" y="95"/>
                  <a:pt x="1159" y="96"/>
                  <a:pt x="1158" y="97"/>
                </a:cubicBezTo>
                <a:cubicBezTo>
                  <a:pt x="1161" y="97"/>
                  <a:pt x="1161" y="96"/>
                  <a:pt x="1164" y="96"/>
                </a:cubicBezTo>
                <a:cubicBezTo>
                  <a:pt x="1160" y="99"/>
                  <a:pt x="1155" y="98"/>
                  <a:pt x="1149" y="96"/>
                </a:cubicBezTo>
                <a:close/>
                <a:moveTo>
                  <a:pt x="1117" y="149"/>
                </a:moveTo>
                <a:cubicBezTo>
                  <a:pt x="1122" y="145"/>
                  <a:pt x="1129" y="146"/>
                  <a:pt x="1138" y="144"/>
                </a:cubicBezTo>
                <a:cubicBezTo>
                  <a:pt x="1139" y="144"/>
                  <a:pt x="1139" y="143"/>
                  <a:pt x="1139" y="141"/>
                </a:cubicBezTo>
                <a:cubicBezTo>
                  <a:pt x="1138" y="141"/>
                  <a:pt x="1136" y="141"/>
                  <a:pt x="1135" y="141"/>
                </a:cubicBezTo>
                <a:cubicBezTo>
                  <a:pt x="1136" y="139"/>
                  <a:pt x="1137" y="138"/>
                  <a:pt x="1140" y="138"/>
                </a:cubicBezTo>
                <a:cubicBezTo>
                  <a:pt x="1138" y="139"/>
                  <a:pt x="1142" y="140"/>
                  <a:pt x="1140" y="140"/>
                </a:cubicBezTo>
                <a:cubicBezTo>
                  <a:pt x="1141" y="141"/>
                  <a:pt x="1143" y="140"/>
                  <a:pt x="1144" y="141"/>
                </a:cubicBezTo>
                <a:cubicBezTo>
                  <a:pt x="1145" y="140"/>
                  <a:pt x="1144" y="140"/>
                  <a:pt x="1147" y="140"/>
                </a:cubicBezTo>
                <a:cubicBezTo>
                  <a:pt x="1147" y="139"/>
                  <a:pt x="1144" y="139"/>
                  <a:pt x="1143" y="139"/>
                </a:cubicBezTo>
                <a:cubicBezTo>
                  <a:pt x="1145" y="136"/>
                  <a:pt x="1152" y="138"/>
                  <a:pt x="1154" y="138"/>
                </a:cubicBezTo>
                <a:cubicBezTo>
                  <a:pt x="1155" y="139"/>
                  <a:pt x="1153" y="139"/>
                  <a:pt x="1154" y="141"/>
                </a:cubicBezTo>
                <a:cubicBezTo>
                  <a:pt x="1148" y="142"/>
                  <a:pt x="1147" y="143"/>
                  <a:pt x="1142" y="143"/>
                </a:cubicBezTo>
                <a:cubicBezTo>
                  <a:pt x="1140" y="143"/>
                  <a:pt x="1143" y="144"/>
                  <a:pt x="1140" y="144"/>
                </a:cubicBezTo>
                <a:cubicBezTo>
                  <a:pt x="1141" y="146"/>
                  <a:pt x="1143" y="144"/>
                  <a:pt x="1145" y="144"/>
                </a:cubicBezTo>
                <a:cubicBezTo>
                  <a:pt x="1144" y="147"/>
                  <a:pt x="1145" y="147"/>
                  <a:pt x="1144" y="149"/>
                </a:cubicBezTo>
                <a:cubicBezTo>
                  <a:pt x="1139" y="150"/>
                  <a:pt x="1134" y="148"/>
                  <a:pt x="1131" y="150"/>
                </a:cubicBezTo>
                <a:cubicBezTo>
                  <a:pt x="1128" y="151"/>
                  <a:pt x="1127" y="150"/>
                  <a:pt x="1124" y="150"/>
                </a:cubicBezTo>
                <a:cubicBezTo>
                  <a:pt x="1124" y="150"/>
                  <a:pt x="1125" y="149"/>
                  <a:pt x="1126" y="149"/>
                </a:cubicBezTo>
                <a:cubicBezTo>
                  <a:pt x="1124" y="148"/>
                  <a:pt x="1120" y="149"/>
                  <a:pt x="1117" y="149"/>
                </a:cubicBezTo>
                <a:close/>
                <a:moveTo>
                  <a:pt x="1108" y="145"/>
                </a:moveTo>
                <a:cubicBezTo>
                  <a:pt x="1107" y="145"/>
                  <a:pt x="1106" y="145"/>
                  <a:pt x="1106" y="144"/>
                </a:cubicBezTo>
                <a:cubicBezTo>
                  <a:pt x="1108" y="144"/>
                  <a:pt x="1108" y="143"/>
                  <a:pt x="1107" y="143"/>
                </a:cubicBezTo>
                <a:cubicBezTo>
                  <a:pt x="1107" y="142"/>
                  <a:pt x="1107" y="142"/>
                  <a:pt x="1108" y="142"/>
                </a:cubicBezTo>
                <a:cubicBezTo>
                  <a:pt x="1108" y="142"/>
                  <a:pt x="1108" y="142"/>
                  <a:pt x="1109" y="142"/>
                </a:cubicBezTo>
                <a:cubicBezTo>
                  <a:pt x="1110" y="142"/>
                  <a:pt x="1111" y="143"/>
                  <a:pt x="1115" y="142"/>
                </a:cubicBezTo>
                <a:cubicBezTo>
                  <a:pt x="1115" y="144"/>
                  <a:pt x="1111" y="144"/>
                  <a:pt x="1111" y="145"/>
                </a:cubicBezTo>
                <a:cubicBezTo>
                  <a:pt x="1110" y="146"/>
                  <a:pt x="1108" y="144"/>
                  <a:pt x="1108" y="145"/>
                </a:cubicBezTo>
                <a:close/>
                <a:moveTo>
                  <a:pt x="1065" y="135"/>
                </a:moveTo>
                <a:cubicBezTo>
                  <a:pt x="1068" y="136"/>
                  <a:pt x="1067" y="136"/>
                  <a:pt x="1070" y="135"/>
                </a:cubicBezTo>
                <a:cubicBezTo>
                  <a:pt x="1071" y="135"/>
                  <a:pt x="1071" y="136"/>
                  <a:pt x="1071" y="137"/>
                </a:cubicBezTo>
                <a:cubicBezTo>
                  <a:pt x="1072" y="137"/>
                  <a:pt x="1072" y="136"/>
                  <a:pt x="1074" y="136"/>
                </a:cubicBezTo>
                <a:cubicBezTo>
                  <a:pt x="1076" y="135"/>
                  <a:pt x="1073" y="135"/>
                  <a:pt x="1075" y="134"/>
                </a:cubicBezTo>
                <a:cubicBezTo>
                  <a:pt x="1076" y="136"/>
                  <a:pt x="1082" y="134"/>
                  <a:pt x="1082" y="136"/>
                </a:cubicBezTo>
                <a:cubicBezTo>
                  <a:pt x="1086" y="136"/>
                  <a:pt x="1086" y="136"/>
                  <a:pt x="1086" y="136"/>
                </a:cubicBezTo>
                <a:cubicBezTo>
                  <a:pt x="1083" y="135"/>
                  <a:pt x="1083" y="134"/>
                  <a:pt x="1084" y="133"/>
                </a:cubicBezTo>
                <a:cubicBezTo>
                  <a:pt x="1087" y="133"/>
                  <a:pt x="1089" y="135"/>
                  <a:pt x="1089" y="136"/>
                </a:cubicBezTo>
                <a:cubicBezTo>
                  <a:pt x="1088" y="137"/>
                  <a:pt x="1085" y="138"/>
                  <a:pt x="1080" y="139"/>
                </a:cubicBezTo>
                <a:cubicBezTo>
                  <a:pt x="1083" y="137"/>
                  <a:pt x="1070" y="141"/>
                  <a:pt x="1066" y="139"/>
                </a:cubicBezTo>
                <a:cubicBezTo>
                  <a:pt x="1067" y="138"/>
                  <a:pt x="1066" y="136"/>
                  <a:pt x="1065" y="135"/>
                </a:cubicBezTo>
                <a:close/>
                <a:moveTo>
                  <a:pt x="1044" y="105"/>
                </a:moveTo>
                <a:cubicBezTo>
                  <a:pt x="1050" y="102"/>
                  <a:pt x="1057" y="105"/>
                  <a:pt x="1066" y="104"/>
                </a:cubicBezTo>
                <a:cubicBezTo>
                  <a:pt x="1065" y="105"/>
                  <a:pt x="1064" y="106"/>
                  <a:pt x="1063" y="107"/>
                </a:cubicBezTo>
                <a:cubicBezTo>
                  <a:pt x="1061" y="106"/>
                  <a:pt x="1060" y="108"/>
                  <a:pt x="1057" y="108"/>
                </a:cubicBezTo>
                <a:cubicBezTo>
                  <a:pt x="1057" y="106"/>
                  <a:pt x="1059" y="106"/>
                  <a:pt x="1059" y="106"/>
                </a:cubicBezTo>
                <a:cubicBezTo>
                  <a:pt x="1054" y="105"/>
                  <a:pt x="1048" y="107"/>
                  <a:pt x="1041" y="107"/>
                </a:cubicBezTo>
                <a:cubicBezTo>
                  <a:pt x="1042" y="107"/>
                  <a:pt x="1045" y="104"/>
                  <a:pt x="1044" y="105"/>
                </a:cubicBezTo>
                <a:close/>
                <a:moveTo>
                  <a:pt x="1045" y="160"/>
                </a:moveTo>
                <a:cubicBezTo>
                  <a:pt x="1042" y="159"/>
                  <a:pt x="1041" y="159"/>
                  <a:pt x="1038" y="160"/>
                </a:cubicBezTo>
                <a:cubicBezTo>
                  <a:pt x="1036" y="159"/>
                  <a:pt x="1040" y="158"/>
                  <a:pt x="1038" y="158"/>
                </a:cubicBezTo>
                <a:cubicBezTo>
                  <a:pt x="1039" y="156"/>
                  <a:pt x="1042" y="157"/>
                  <a:pt x="1046" y="157"/>
                </a:cubicBezTo>
                <a:cubicBezTo>
                  <a:pt x="1047" y="158"/>
                  <a:pt x="1048" y="159"/>
                  <a:pt x="1045" y="160"/>
                </a:cubicBezTo>
                <a:close/>
                <a:moveTo>
                  <a:pt x="786" y="196"/>
                </a:moveTo>
                <a:cubicBezTo>
                  <a:pt x="790" y="197"/>
                  <a:pt x="793" y="196"/>
                  <a:pt x="797" y="195"/>
                </a:cubicBezTo>
                <a:cubicBezTo>
                  <a:pt x="797" y="195"/>
                  <a:pt x="797" y="196"/>
                  <a:pt x="798" y="196"/>
                </a:cubicBezTo>
                <a:cubicBezTo>
                  <a:pt x="797" y="197"/>
                  <a:pt x="795" y="196"/>
                  <a:pt x="794" y="196"/>
                </a:cubicBezTo>
                <a:cubicBezTo>
                  <a:pt x="792" y="196"/>
                  <a:pt x="793" y="198"/>
                  <a:pt x="792" y="198"/>
                </a:cubicBezTo>
                <a:cubicBezTo>
                  <a:pt x="795" y="200"/>
                  <a:pt x="794" y="198"/>
                  <a:pt x="797" y="200"/>
                </a:cubicBezTo>
                <a:cubicBezTo>
                  <a:pt x="793" y="200"/>
                  <a:pt x="790" y="200"/>
                  <a:pt x="788" y="200"/>
                </a:cubicBezTo>
                <a:cubicBezTo>
                  <a:pt x="789" y="199"/>
                  <a:pt x="790" y="198"/>
                  <a:pt x="791" y="198"/>
                </a:cubicBezTo>
                <a:cubicBezTo>
                  <a:pt x="792" y="197"/>
                  <a:pt x="788" y="198"/>
                  <a:pt x="788" y="197"/>
                </a:cubicBezTo>
                <a:cubicBezTo>
                  <a:pt x="786" y="197"/>
                  <a:pt x="788" y="199"/>
                  <a:pt x="787" y="200"/>
                </a:cubicBezTo>
                <a:cubicBezTo>
                  <a:pt x="786" y="201"/>
                  <a:pt x="783" y="202"/>
                  <a:pt x="781" y="201"/>
                </a:cubicBezTo>
                <a:cubicBezTo>
                  <a:pt x="780" y="200"/>
                  <a:pt x="783" y="199"/>
                  <a:pt x="781" y="199"/>
                </a:cubicBezTo>
                <a:cubicBezTo>
                  <a:pt x="783" y="198"/>
                  <a:pt x="786" y="198"/>
                  <a:pt x="786" y="196"/>
                </a:cubicBezTo>
                <a:close/>
                <a:moveTo>
                  <a:pt x="702" y="223"/>
                </a:moveTo>
                <a:cubicBezTo>
                  <a:pt x="703" y="223"/>
                  <a:pt x="704" y="223"/>
                  <a:pt x="704" y="223"/>
                </a:cubicBezTo>
                <a:cubicBezTo>
                  <a:pt x="705" y="223"/>
                  <a:pt x="707" y="224"/>
                  <a:pt x="707" y="225"/>
                </a:cubicBezTo>
                <a:cubicBezTo>
                  <a:pt x="706" y="225"/>
                  <a:pt x="705" y="224"/>
                  <a:pt x="704" y="225"/>
                </a:cubicBezTo>
                <a:cubicBezTo>
                  <a:pt x="705" y="226"/>
                  <a:pt x="707" y="227"/>
                  <a:pt x="709" y="227"/>
                </a:cubicBezTo>
                <a:cubicBezTo>
                  <a:pt x="709" y="228"/>
                  <a:pt x="707" y="228"/>
                  <a:pt x="705" y="228"/>
                </a:cubicBezTo>
                <a:cubicBezTo>
                  <a:pt x="705" y="227"/>
                  <a:pt x="705" y="227"/>
                  <a:pt x="704" y="227"/>
                </a:cubicBezTo>
                <a:cubicBezTo>
                  <a:pt x="704" y="229"/>
                  <a:pt x="699" y="225"/>
                  <a:pt x="693" y="227"/>
                </a:cubicBezTo>
                <a:cubicBezTo>
                  <a:pt x="694" y="223"/>
                  <a:pt x="698" y="226"/>
                  <a:pt x="702" y="225"/>
                </a:cubicBezTo>
                <a:cubicBezTo>
                  <a:pt x="703" y="225"/>
                  <a:pt x="702" y="224"/>
                  <a:pt x="702" y="223"/>
                </a:cubicBezTo>
                <a:close/>
              </a:path>
            </a:pathLst>
          </a:custGeom>
          <a:solidFill>
            <a:srgbClr val="D90100"/>
          </a:solidFill>
          <a:ln>
            <a:noFill/>
          </a:ln>
        </p:spPr>
        <p:txBody>
          <a:bodyPr vert="horz" wrap="square" lIns="91440" tIns="45720" rIns="91440" bIns="45720" numCol="1" anchor="t" anchorCtr="0" compatLnSpc="1"/>
          <a:lstStyle/>
          <a:p>
            <a:endParaRPr lang="en-ID"/>
          </a:p>
        </p:txBody>
      </p:sp>
      <p:grpSp>
        <p:nvGrpSpPr>
          <p:cNvPr id="39" name="Group 4"/>
          <p:cNvGrpSpPr>
            <a:grpSpLocks noChangeAspect="1"/>
          </p:cNvGrpSpPr>
          <p:nvPr/>
        </p:nvGrpSpPr>
        <p:grpSpPr bwMode="auto">
          <a:xfrm rot="20880104" flipV="1">
            <a:off x="2319229" y="9398629"/>
            <a:ext cx="4939217" cy="396248"/>
            <a:chOff x="6077" y="4087"/>
            <a:chExt cx="3296" cy="350"/>
          </a:xfrm>
          <a:solidFill>
            <a:srgbClr val="D90100"/>
          </a:solidFill>
        </p:grpSpPr>
        <p:sp>
          <p:nvSpPr>
            <p:cNvPr id="40" name="Freeform 5"/>
            <p:cNvSpPr/>
            <p:nvPr/>
          </p:nvSpPr>
          <p:spPr bwMode="auto">
            <a:xfrm>
              <a:off x="6127" y="4406"/>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 name="Freeform 6"/>
            <p:cNvSpPr/>
            <p:nvPr/>
          </p:nvSpPr>
          <p:spPr bwMode="auto">
            <a:xfrm>
              <a:off x="6133" y="439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1"/>
                    <a:pt x="4" y="3"/>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 name="Freeform 7"/>
            <p:cNvSpPr/>
            <p:nvPr/>
          </p:nvSpPr>
          <p:spPr bwMode="auto">
            <a:xfrm>
              <a:off x="6159" y="4400"/>
              <a:ext cx="8" cy="6"/>
            </a:xfrm>
            <a:custGeom>
              <a:avLst/>
              <a:gdLst>
                <a:gd name="T0" fmla="*/ 0 w 4"/>
                <a:gd name="T1" fmla="*/ 2 h 3"/>
                <a:gd name="T2" fmla="*/ 4 w 4"/>
                <a:gd name="T3" fmla="*/ 1 h 3"/>
                <a:gd name="T4" fmla="*/ 1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1" y="2"/>
                    <a:pt x="4" y="1"/>
                  </a:cubicBezTo>
                  <a:cubicBezTo>
                    <a:pt x="3" y="0"/>
                    <a:pt x="2" y="0"/>
                    <a:pt x="1" y="0"/>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 name="Freeform 8"/>
            <p:cNvSpPr/>
            <p:nvPr/>
          </p:nvSpPr>
          <p:spPr bwMode="auto">
            <a:xfrm>
              <a:off x="6259" y="4431"/>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2" y="3"/>
                  </a:cubicBezTo>
                  <a:cubicBezTo>
                    <a:pt x="3" y="2"/>
                    <a:pt x="4" y="2"/>
                    <a:pt x="5" y="1"/>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 name="Freeform 9"/>
            <p:cNvSpPr/>
            <p:nvPr/>
          </p:nvSpPr>
          <p:spPr bwMode="auto">
            <a:xfrm>
              <a:off x="6148" y="4395"/>
              <a:ext cx="9" cy="3"/>
            </a:xfrm>
            <a:custGeom>
              <a:avLst/>
              <a:gdLst>
                <a:gd name="T0" fmla="*/ 1 w 5"/>
                <a:gd name="T1" fmla="*/ 1 h 2"/>
                <a:gd name="T2" fmla="*/ 5 w 5"/>
                <a:gd name="T3" fmla="*/ 1 h 2"/>
                <a:gd name="T4" fmla="*/ 2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4" y="0"/>
                    <a:pt x="3" y="1"/>
                    <a:pt x="2"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 name="Freeform 10"/>
            <p:cNvSpPr/>
            <p:nvPr/>
          </p:nvSpPr>
          <p:spPr bwMode="auto">
            <a:xfrm>
              <a:off x="6272" y="4429"/>
              <a:ext cx="8" cy="6"/>
            </a:xfrm>
            <a:custGeom>
              <a:avLst/>
              <a:gdLst>
                <a:gd name="T0" fmla="*/ 0 w 4"/>
                <a:gd name="T1" fmla="*/ 2 h 3"/>
                <a:gd name="T2" fmla="*/ 3 w 4"/>
                <a:gd name="T3" fmla="*/ 3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1"/>
                    <a:pt x="2" y="3"/>
                    <a:pt x="3" y="3"/>
                  </a:cubicBezTo>
                  <a:cubicBezTo>
                    <a:pt x="4" y="2"/>
                    <a:pt x="3"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 name="Freeform 11"/>
            <p:cNvSpPr/>
            <p:nvPr/>
          </p:nvSpPr>
          <p:spPr bwMode="auto">
            <a:xfrm>
              <a:off x="6211" y="4393"/>
              <a:ext cx="8" cy="5"/>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3"/>
                    <a:pt x="3" y="3"/>
                    <a:pt x="4" y="1"/>
                  </a:cubicBezTo>
                  <a:cubicBezTo>
                    <a:pt x="2" y="0"/>
                    <a:pt x="2"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 name="Freeform 12"/>
            <p:cNvSpPr/>
            <p:nvPr/>
          </p:nvSpPr>
          <p:spPr bwMode="auto">
            <a:xfrm>
              <a:off x="6309" y="4420"/>
              <a:ext cx="28" cy="11"/>
            </a:xfrm>
            <a:custGeom>
              <a:avLst/>
              <a:gdLst>
                <a:gd name="T0" fmla="*/ 0 w 15"/>
                <a:gd name="T1" fmla="*/ 5 h 6"/>
                <a:gd name="T2" fmla="*/ 2 w 15"/>
                <a:gd name="T3" fmla="*/ 5 h 6"/>
                <a:gd name="T4" fmla="*/ 5 w 15"/>
                <a:gd name="T5" fmla="*/ 3 h 6"/>
                <a:gd name="T6" fmla="*/ 10 w 15"/>
                <a:gd name="T7" fmla="*/ 4 h 6"/>
                <a:gd name="T8" fmla="*/ 15 w 15"/>
                <a:gd name="T9" fmla="*/ 0 h 6"/>
                <a:gd name="T10" fmla="*/ 10 w 15"/>
                <a:gd name="T11" fmla="*/ 0 h 6"/>
                <a:gd name="T12" fmla="*/ 8 w 15"/>
                <a:gd name="T13" fmla="*/ 2 h 6"/>
                <a:gd name="T14" fmla="*/ 6 w 15"/>
                <a:gd name="T15" fmla="*/ 1 h 6"/>
                <a:gd name="T16" fmla="*/ 2 w 15"/>
                <a:gd name="T17" fmla="*/ 2 h 6"/>
                <a:gd name="T18" fmla="*/ 0 w 15"/>
                <a:gd name="T1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0" y="5"/>
                  </a:moveTo>
                  <a:cubicBezTo>
                    <a:pt x="1" y="5"/>
                    <a:pt x="2" y="4"/>
                    <a:pt x="2" y="5"/>
                  </a:cubicBezTo>
                  <a:cubicBezTo>
                    <a:pt x="3" y="6"/>
                    <a:pt x="4" y="3"/>
                    <a:pt x="5" y="3"/>
                  </a:cubicBezTo>
                  <a:cubicBezTo>
                    <a:pt x="6" y="4"/>
                    <a:pt x="7" y="4"/>
                    <a:pt x="10" y="4"/>
                  </a:cubicBezTo>
                  <a:cubicBezTo>
                    <a:pt x="9" y="2"/>
                    <a:pt x="12" y="1"/>
                    <a:pt x="15" y="0"/>
                  </a:cubicBezTo>
                  <a:cubicBezTo>
                    <a:pt x="13" y="0"/>
                    <a:pt x="12" y="1"/>
                    <a:pt x="10" y="0"/>
                  </a:cubicBezTo>
                  <a:cubicBezTo>
                    <a:pt x="11" y="1"/>
                    <a:pt x="10" y="1"/>
                    <a:pt x="8" y="2"/>
                  </a:cubicBezTo>
                  <a:cubicBezTo>
                    <a:pt x="7" y="2"/>
                    <a:pt x="7" y="1"/>
                    <a:pt x="6" y="1"/>
                  </a:cubicBezTo>
                  <a:cubicBezTo>
                    <a:pt x="5" y="2"/>
                    <a:pt x="4" y="3"/>
                    <a:pt x="2" y="2"/>
                  </a:cubicBezTo>
                  <a:cubicBezTo>
                    <a:pt x="1" y="3"/>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 name="Freeform 13"/>
            <p:cNvSpPr/>
            <p:nvPr/>
          </p:nvSpPr>
          <p:spPr bwMode="auto">
            <a:xfrm>
              <a:off x="6224" y="4391"/>
              <a:ext cx="8" cy="5"/>
            </a:xfrm>
            <a:custGeom>
              <a:avLst/>
              <a:gdLst>
                <a:gd name="T0" fmla="*/ 0 w 4"/>
                <a:gd name="T1" fmla="*/ 2 h 3"/>
                <a:gd name="T2" fmla="*/ 2 w 4"/>
                <a:gd name="T3" fmla="*/ 3 h 3"/>
                <a:gd name="T4" fmla="*/ 3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1"/>
                  </a:cubicBezTo>
                  <a:cubicBezTo>
                    <a:pt x="4"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 name="Freeform 14"/>
            <p:cNvSpPr/>
            <p:nvPr/>
          </p:nvSpPr>
          <p:spPr bwMode="auto">
            <a:xfrm>
              <a:off x="6230" y="4369"/>
              <a:ext cx="10"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2" y="2"/>
                    <a:pt x="4" y="1"/>
                    <a:pt x="5" y="0"/>
                  </a:cubicBezTo>
                  <a:cubicBezTo>
                    <a:pt x="3"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 name="Freeform 15"/>
            <p:cNvSpPr/>
            <p:nvPr/>
          </p:nvSpPr>
          <p:spPr bwMode="auto">
            <a:xfrm>
              <a:off x="6391" y="4422"/>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2"/>
                    <a:pt x="4" y="0"/>
                  </a:cubicBezTo>
                  <a:cubicBezTo>
                    <a:pt x="3"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 name="Freeform 16"/>
            <p:cNvSpPr/>
            <p:nvPr/>
          </p:nvSpPr>
          <p:spPr bwMode="auto">
            <a:xfrm>
              <a:off x="6261" y="4364"/>
              <a:ext cx="9"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2"/>
                    <a:pt x="4" y="3"/>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 name="Freeform 17"/>
            <p:cNvSpPr/>
            <p:nvPr/>
          </p:nvSpPr>
          <p:spPr bwMode="auto">
            <a:xfrm>
              <a:off x="6368" y="4379"/>
              <a:ext cx="9" cy="6"/>
            </a:xfrm>
            <a:custGeom>
              <a:avLst/>
              <a:gdLst>
                <a:gd name="T0" fmla="*/ 1 w 5"/>
                <a:gd name="T1" fmla="*/ 3 h 3"/>
                <a:gd name="T2" fmla="*/ 5 w 5"/>
                <a:gd name="T3" fmla="*/ 0 h 3"/>
                <a:gd name="T4" fmla="*/ 3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3" y="3"/>
                    <a:pt x="3" y="2"/>
                    <a:pt x="5" y="0"/>
                  </a:cubicBezTo>
                  <a:cubicBezTo>
                    <a:pt x="4" y="1"/>
                    <a:pt x="4" y="1"/>
                    <a:pt x="3" y="0"/>
                  </a:cubicBezTo>
                  <a:cubicBezTo>
                    <a:pt x="3" y="3"/>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 name="Freeform 18"/>
            <p:cNvSpPr/>
            <p:nvPr/>
          </p:nvSpPr>
          <p:spPr bwMode="auto">
            <a:xfrm>
              <a:off x="6280" y="4346"/>
              <a:ext cx="13" cy="4"/>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1"/>
                    <a:pt x="2" y="0"/>
                  </a:cubicBezTo>
                  <a:cubicBezTo>
                    <a:pt x="0" y="2"/>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 name="Freeform 19"/>
            <p:cNvSpPr/>
            <p:nvPr/>
          </p:nvSpPr>
          <p:spPr bwMode="auto">
            <a:xfrm>
              <a:off x="6322" y="4342"/>
              <a:ext cx="15" cy="4"/>
            </a:xfrm>
            <a:custGeom>
              <a:avLst/>
              <a:gdLst>
                <a:gd name="T0" fmla="*/ 3 w 8"/>
                <a:gd name="T1" fmla="*/ 2 h 2"/>
                <a:gd name="T2" fmla="*/ 8 w 8"/>
                <a:gd name="T3" fmla="*/ 0 h 2"/>
                <a:gd name="T4" fmla="*/ 1 w 8"/>
                <a:gd name="T5" fmla="*/ 0 h 2"/>
                <a:gd name="T6" fmla="*/ 3 w 8"/>
                <a:gd name="T7" fmla="*/ 2 h 2"/>
              </a:gdLst>
              <a:ahLst/>
              <a:cxnLst>
                <a:cxn ang="0">
                  <a:pos x="T0" y="T1"/>
                </a:cxn>
                <a:cxn ang="0">
                  <a:pos x="T2" y="T3"/>
                </a:cxn>
                <a:cxn ang="0">
                  <a:pos x="T4" y="T5"/>
                </a:cxn>
                <a:cxn ang="0">
                  <a:pos x="T6" y="T7"/>
                </a:cxn>
              </a:cxnLst>
              <a:rect l="0" t="0" r="r" b="b"/>
              <a:pathLst>
                <a:path w="8" h="2">
                  <a:moveTo>
                    <a:pt x="3" y="2"/>
                  </a:moveTo>
                  <a:cubicBezTo>
                    <a:pt x="4" y="2"/>
                    <a:pt x="6" y="2"/>
                    <a:pt x="8" y="0"/>
                  </a:cubicBezTo>
                  <a:cubicBezTo>
                    <a:pt x="5" y="0"/>
                    <a:pt x="3" y="1"/>
                    <a:pt x="1" y="0"/>
                  </a:cubicBezTo>
                  <a:cubicBezTo>
                    <a:pt x="0" y="1"/>
                    <a:pt x="4"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 name="Freeform 20"/>
            <p:cNvSpPr/>
            <p:nvPr/>
          </p:nvSpPr>
          <p:spPr bwMode="auto">
            <a:xfrm>
              <a:off x="6448" y="4393"/>
              <a:ext cx="10" cy="7"/>
            </a:xfrm>
            <a:custGeom>
              <a:avLst/>
              <a:gdLst>
                <a:gd name="T0" fmla="*/ 0 w 5"/>
                <a:gd name="T1" fmla="*/ 2 h 4"/>
                <a:gd name="T2" fmla="*/ 4 w 5"/>
                <a:gd name="T3" fmla="*/ 2 h 4"/>
                <a:gd name="T4" fmla="*/ 0 w 5"/>
                <a:gd name="T5" fmla="*/ 2 h 4"/>
              </a:gdLst>
              <a:ahLst/>
              <a:cxnLst>
                <a:cxn ang="0">
                  <a:pos x="T0" y="T1"/>
                </a:cxn>
                <a:cxn ang="0">
                  <a:pos x="T2" y="T3"/>
                </a:cxn>
                <a:cxn ang="0">
                  <a:pos x="T4" y="T5"/>
                </a:cxn>
              </a:cxnLst>
              <a:rect l="0" t="0" r="r" b="b"/>
              <a:pathLst>
                <a:path w="5" h="4">
                  <a:moveTo>
                    <a:pt x="0" y="2"/>
                  </a:moveTo>
                  <a:cubicBezTo>
                    <a:pt x="0" y="4"/>
                    <a:pt x="3" y="2"/>
                    <a:pt x="4" y="2"/>
                  </a:cubicBezTo>
                  <a:cubicBezTo>
                    <a:pt x="5"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 name="Freeform 21"/>
            <p:cNvSpPr/>
            <p:nvPr/>
          </p:nvSpPr>
          <p:spPr bwMode="auto">
            <a:xfrm>
              <a:off x="6444" y="4379"/>
              <a:ext cx="10" cy="8"/>
            </a:xfrm>
            <a:custGeom>
              <a:avLst/>
              <a:gdLst>
                <a:gd name="T0" fmla="*/ 5 w 5"/>
                <a:gd name="T1" fmla="*/ 1 h 4"/>
                <a:gd name="T2" fmla="*/ 1 w 5"/>
                <a:gd name="T3" fmla="*/ 1 h 4"/>
                <a:gd name="T4" fmla="*/ 1 w 5"/>
                <a:gd name="T5" fmla="*/ 4 h 4"/>
                <a:gd name="T6" fmla="*/ 5 w 5"/>
                <a:gd name="T7" fmla="*/ 1 h 4"/>
              </a:gdLst>
              <a:ahLst/>
              <a:cxnLst>
                <a:cxn ang="0">
                  <a:pos x="T0" y="T1"/>
                </a:cxn>
                <a:cxn ang="0">
                  <a:pos x="T2" y="T3"/>
                </a:cxn>
                <a:cxn ang="0">
                  <a:pos x="T4" y="T5"/>
                </a:cxn>
                <a:cxn ang="0">
                  <a:pos x="T6" y="T7"/>
                </a:cxn>
              </a:cxnLst>
              <a:rect l="0" t="0" r="r" b="b"/>
              <a:pathLst>
                <a:path w="5" h="4">
                  <a:moveTo>
                    <a:pt x="5" y="1"/>
                  </a:moveTo>
                  <a:cubicBezTo>
                    <a:pt x="3" y="0"/>
                    <a:pt x="2" y="2"/>
                    <a:pt x="1" y="1"/>
                  </a:cubicBezTo>
                  <a:cubicBezTo>
                    <a:pt x="0" y="2"/>
                    <a:pt x="0" y="3"/>
                    <a:pt x="1" y="4"/>
                  </a:cubicBezTo>
                  <a:cubicBezTo>
                    <a:pt x="3" y="2"/>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 name="Freeform 22"/>
            <p:cNvSpPr/>
            <p:nvPr/>
          </p:nvSpPr>
          <p:spPr bwMode="auto">
            <a:xfrm>
              <a:off x="6513" y="4408"/>
              <a:ext cx="12" cy="2"/>
            </a:xfrm>
            <a:custGeom>
              <a:avLst/>
              <a:gdLst>
                <a:gd name="T0" fmla="*/ 0 w 6"/>
                <a:gd name="T1" fmla="*/ 1 h 1"/>
                <a:gd name="T2" fmla="*/ 6 w 6"/>
                <a:gd name="T3" fmla="*/ 0 h 1"/>
                <a:gd name="T4" fmla="*/ 0 w 6"/>
                <a:gd name="T5" fmla="*/ 1 h 1"/>
              </a:gdLst>
              <a:ahLst/>
              <a:cxnLst>
                <a:cxn ang="0">
                  <a:pos x="T0" y="T1"/>
                </a:cxn>
                <a:cxn ang="0">
                  <a:pos x="T2" y="T3"/>
                </a:cxn>
                <a:cxn ang="0">
                  <a:pos x="T4" y="T5"/>
                </a:cxn>
              </a:cxnLst>
              <a:rect l="0" t="0" r="r" b="b"/>
              <a:pathLst>
                <a:path w="6" h="1">
                  <a:moveTo>
                    <a:pt x="0" y="1"/>
                  </a:moveTo>
                  <a:cubicBezTo>
                    <a:pt x="2" y="1"/>
                    <a:pt x="4"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 name="Freeform 23"/>
            <p:cNvSpPr/>
            <p:nvPr/>
          </p:nvSpPr>
          <p:spPr bwMode="auto">
            <a:xfrm>
              <a:off x="6295" y="4311"/>
              <a:ext cx="10" cy="6"/>
            </a:xfrm>
            <a:custGeom>
              <a:avLst/>
              <a:gdLst>
                <a:gd name="T0" fmla="*/ 0 w 5"/>
                <a:gd name="T1" fmla="*/ 2 h 3"/>
                <a:gd name="T2" fmla="*/ 4 w 5"/>
                <a:gd name="T3" fmla="*/ 3 h 3"/>
                <a:gd name="T4" fmla="*/ 2 w 5"/>
                <a:gd name="T5" fmla="*/ 0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4" y="3"/>
                  </a:cubicBezTo>
                  <a:cubicBezTo>
                    <a:pt x="5" y="1"/>
                    <a:pt x="4"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 name="Freeform 24"/>
            <p:cNvSpPr/>
            <p:nvPr/>
          </p:nvSpPr>
          <p:spPr bwMode="auto">
            <a:xfrm>
              <a:off x="6326" y="4321"/>
              <a:ext cx="7" cy="6"/>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3" y="3"/>
                    <a:pt x="4" y="3"/>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 name="Freeform 25"/>
            <p:cNvSpPr/>
            <p:nvPr/>
          </p:nvSpPr>
          <p:spPr bwMode="auto">
            <a:xfrm>
              <a:off x="6314" y="4302"/>
              <a:ext cx="33" cy="11"/>
            </a:xfrm>
            <a:custGeom>
              <a:avLst/>
              <a:gdLst>
                <a:gd name="T0" fmla="*/ 1 w 17"/>
                <a:gd name="T1" fmla="*/ 6 h 6"/>
                <a:gd name="T2" fmla="*/ 2 w 17"/>
                <a:gd name="T3" fmla="*/ 5 h 6"/>
                <a:gd name="T4" fmla="*/ 15 w 17"/>
                <a:gd name="T5" fmla="*/ 4 h 6"/>
                <a:gd name="T6" fmla="*/ 16 w 17"/>
                <a:gd name="T7" fmla="*/ 0 h 6"/>
                <a:gd name="T8" fmla="*/ 13 w 17"/>
                <a:gd name="T9" fmla="*/ 2 h 6"/>
                <a:gd name="T10" fmla="*/ 10 w 17"/>
                <a:gd name="T11" fmla="*/ 1 h 6"/>
                <a:gd name="T12" fmla="*/ 6 w 17"/>
                <a:gd name="T13" fmla="*/ 4 h 6"/>
                <a:gd name="T14" fmla="*/ 2 w 17"/>
                <a:gd name="T15" fmla="*/ 3 h 6"/>
                <a:gd name="T16" fmla="*/ 1 w 1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
                  <a:moveTo>
                    <a:pt x="1" y="6"/>
                  </a:moveTo>
                  <a:cubicBezTo>
                    <a:pt x="2" y="6"/>
                    <a:pt x="2" y="6"/>
                    <a:pt x="2" y="5"/>
                  </a:cubicBezTo>
                  <a:cubicBezTo>
                    <a:pt x="7" y="6"/>
                    <a:pt x="10" y="3"/>
                    <a:pt x="15" y="4"/>
                  </a:cubicBezTo>
                  <a:cubicBezTo>
                    <a:pt x="17" y="2"/>
                    <a:pt x="15" y="1"/>
                    <a:pt x="16" y="0"/>
                  </a:cubicBezTo>
                  <a:cubicBezTo>
                    <a:pt x="14" y="0"/>
                    <a:pt x="15" y="2"/>
                    <a:pt x="13" y="2"/>
                  </a:cubicBezTo>
                  <a:cubicBezTo>
                    <a:pt x="11" y="1"/>
                    <a:pt x="12" y="0"/>
                    <a:pt x="10" y="1"/>
                  </a:cubicBezTo>
                  <a:cubicBezTo>
                    <a:pt x="10" y="3"/>
                    <a:pt x="7" y="3"/>
                    <a:pt x="6" y="4"/>
                  </a:cubicBezTo>
                  <a:cubicBezTo>
                    <a:pt x="4" y="3"/>
                    <a:pt x="3" y="4"/>
                    <a:pt x="2" y="3"/>
                  </a:cubicBezTo>
                  <a:cubicBezTo>
                    <a:pt x="0" y="5"/>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 name="Freeform 26"/>
            <p:cNvSpPr/>
            <p:nvPr/>
          </p:nvSpPr>
          <p:spPr bwMode="auto">
            <a:xfrm>
              <a:off x="6496" y="4371"/>
              <a:ext cx="11" cy="10"/>
            </a:xfrm>
            <a:custGeom>
              <a:avLst/>
              <a:gdLst>
                <a:gd name="T0" fmla="*/ 2 w 6"/>
                <a:gd name="T1" fmla="*/ 4 h 5"/>
                <a:gd name="T2" fmla="*/ 5 w 6"/>
                <a:gd name="T3" fmla="*/ 2 h 5"/>
                <a:gd name="T4" fmla="*/ 2 w 6"/>
                <a:gd name="T5" fmla="*/ 2 h 5"/>
                <a:gd name="T6" fmla="*/ 1 w 6"/>
                <a:gd name="T7" fmla="*/ 4 h 5"/>
                <a:gd name="T8" fmla="*/ 5 w 6"/>
                <a:gd name="T9" fmla="*/ 5 h 5"/>
                <a:gd name="T10" fmla="*/ 2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2" y="4"/>
                  </a:moveTo>
                  <a:cubicBezTo>
                    <a:pt x="1" y="3"/>
                    <a:pt x="4" y="2"/>
                    <a:pt x="5" y="2"/>
                  </a:cubicBezTo>
                  <a:cubicBezTo>
                    <a:pt x="5" y="0"/>
                    <a:pt x="3" y="3"/>
                    <a:pt x="2" y="2"/>
                  </a:cubicBezTo>
                  <a:cubicBezTo>
                    <a:pt x="0" y="3"/>
                    <a:pt x="1" y="3"/>
                    <a:pt x="1" y="4"/>
                  </a:cubicBezTo>
                  <a:cubicBezTo>
                    <a:pt x="2" y="5"/>
                    <a:pt x="3" y="5"/>
                    <a:pt x="5" y="5"/>
                  </a:cubicBezTo>
                  <a:cubicBezTo>
                    <a:pt x="6" y="4"/>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 name="Freeform 27"/>
            <p:cNvSpPr/>
            <p:nvPr/>
          </p:nvSpPr>
          <p:spPr bwMode="auto">
            <a:xfrm>
              <a:off x="6236" y="426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1"/>
                    <a:pt x="4" y="2"/>
                    <a:pt x="5" y="0"/>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 name="Freeform 28"/>
            <p:cNvSpPr/>
            <p:nvPr/>
          </p:nvSpPr>
          <p:spPr bwMode="auto">
            <a:xfrm>
              <a:off x="6232" y="4263"/>
              <a:ext cx="10" cy="6"/>
            </a:xfrm>
            <a:custGeom>
              <a:avLst/>
              <a:gdLst>
                <a:gd name="T0" fmla="*/ 1 w 5"/>
                <a:gd name="T1" fmla="*/ 2 h 3"/>
                <a:gd name="T2" fmla="*/ 5 w 5"/>
                <a:gd name="T3" fmla="*/ 1 h 3"/>
                <a:gd name="T4" fmla="*/ 1 w 5"/>
                <a:gd name="T5" fmla="*/ 2 h 3"/>
              </a:gdLst>
              <a:ahLst/>
              <a:cxnLst>
                <a:cxn ang="0">
                  <a:pos x="T0" y="T1"/>
                </a:cxn>
                <a:cxn ang="0">
                  <a:pos x="T2" y="T3"/>
                </a:cxn>
                <a:cxn ang="0">
                  <a:pos x="T4" y="T5"/>
                </a:cxn>
              </a:cxnLst>
              <a:rect l="0" t="0" r="r" b="b"/>
              <a:pathLst>
                <a:path w="5" h="3">
                  <a:moveTo>
                    <a:pt x="1" y="2"/>
                  </a:moveTo>
                  <a:cubicBezTo>
                    <a:pt x="0" y="3"/>
                    <a:pt x="4" y="2"/>
                    <a:pt x="5" y="1"/>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 name="Freeform 29"/>
            <p:cNvSpPr/>
            <p:nvPr/>
          </p:nvSpPr>
          <p:spPr bwMode="auto">
            <a:xfrm>
              <a:off x="6245" y="4263"/>
              <a:ext cx="6" cy="6"/>
            </a:xfrm>
            <a:custGeom>
              <a:avLst/>
              <a:gdLst>
                <a:gd name="T0" fmla="*/ 2 w 3"/>
                <a:gd name="T1" fmla="*/ 3 h 3"/>
                <a:gd name="T2" fmla="*/ 3 w 3"/>
                <a:gd name="T3" fmla="*/ 0 h 3"/>
                <a:gd name="T4" fmla="*/ 0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3" y="2"/>
                    <a:pt x="2" y="1"/>
                    <a:pt x="3" y="0"/>
                  </a:cubicBezTo>
                  <a:cubicBezTo>
                    <a:pt x="2" y="0"/>
                    <a:pt x="1" y="0"/>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 name="Freeform 30"/>
            <p:cNvSpPr/>
            <p:nvPr/>
          </p:nvSpPr>
          <p:spPr bwMode="auto">
            <a:xfrm>
              <a:off x="6511" y="4371"/>
              <a:ext cx="14" cy="8"/>
            </a:xfrm>
            <a:custGeom>
              <a:avLst/>
              <a:gdLst>
                <a:gd name="T0" fmla="*/ 0 w 7"/>
                <a:gd name="T1" fmla="*/ 2 h 4"/>
                <a:gd name="T2" fmla="*/ 6 w 7"/>
                <a:gd name="T3" fmla="*/ 3 h 4"/>
                <a:gd name="T4" fmla="*/ 0 w 7"/>
                <a:gd name="T5" fmla="*/ 2 h 4"/>
              </a:gdLst>
              <a:ahLst/>
              <a:cxnLst>
                <a:cxn ang="0">
                  <a:pos x="T0" y="T1"/>
                </a:cxn>
                <a:cxn ang="0">
                  <a:pos x="T2" y="T3"/>
                </a:cxn>
                <a:cxn ang="0">
                  <a:pos x="T4" y="T5"/>
                </a:cxn>
              </a:cxnLst>
              <a:rect l="0" t="0" r="r" b="b"/>
              <a:pathLst>
                <a:path w="7" h="4">
                  <a:moveTo>
                    <a:pt x="0" y="2"/>
                  </a:moveTo>
                  <a:cubicBezTo>
                    <a:pt x="0" y="4"/>
                    <a:pt x="4" y="2"/>
                    <a:pt x="6" y="3"/>
                  </a:cubicBezTo>
                  <a:cubicBezTo>
                    <a:pt x="7"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 name="Freeform 31"/>
            <p:cNvSpPr/>
            <p:nvPr/>
          </p:nvSpPr>
          <p:spPr bwMode="auto">
            <a:xfrm>
              <a:off x="6203" y="4228"/>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2" y="4"/>
                    <a:pt x="4" y="3"/>
                    <a:pt x="6" y="0"/>
                  </a:cubicBezTo>
                  <a:cubicBezTo>
                    <a:pt x="4"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 name="Freeform 32"/>
            <p:cNvSpPr/>
            <p:nvPr/>
          </p:nvSpPr>
          <p:spPr bwMode="auto">
            <a:xfrm>
              <a:off x="6540" y="4369"/>
              <a:ext cx="9" cy="8"/>
            </a:xfrm>
            <a:custGeom>
              <a:avLst/>
              <a:gdLst>
                <a:gd name="T0" fmla="*/ 5 w 5"/>
                <a:gd name="T1" fmla="*/ 2 h 4"/>
                <a:gd name="T2" fmla="*/ 0 w 5"/>
                <a:gd name="T3" fmla="*/ 1 h 4"/>
                <a:gd name="T4" fmla="*/ 5 w 5"/>
                <a:gd name="T5" fmla="*/ 2 h 4"/>
              </a:gdLst>
              <a:ahLst/>
              <a:cxnLst>
                <a:cxn ang="0">
                  <a:pos x="T0" y="T1"/>
                </a:cxn>
                <a:cxn ang="0">
                  <a:pos x="T2" y="T3"/>
                </a:cxn>
                <a:cxn ang="0">
                  <a:pos x="T4" y="T5"/>
                </a:cxn>
              </a:cxnLst>
              <a:rect l="0" t="0" r="r" b="b"/>
              <a:pathLst>
                <a:path w="5" h="4">
                  <a:moveTo>
                    <a:pt x="5" y="2"/>
                  </a:moveTo>
                  <a:cubicBezTo>
                    <a:pt x="4" y="1"/>
                    <a:pt x="2" y="0"/>
                    <a:pt x="0" y="1"/>
                  </a:cubicBezTo>
                  <a:cubicBezTo>
                    <a:pt x="0" y="2"/>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 name="Freeform 33"/>
            <p:cNvSpPr/>
            <p:nvPr/>
          </p:nvSpPr>
          <p:spPr bwMode="auto">
            <a:xfrm>
              <a:off x="6314" y="4267"/>
              <a:ext cx="14" cy="8"/>
            </a:xfrm>
            <a:custGeom>
              <a:avLst/>
              <a:gdLst>
                <a:gd name="T0" fmla="*/ 0 w 7"/>
                <a:gd name="T1" fmla="*/ 3 h 4"/>
                <a:gd name="T2" fmla="*/ 4 w 7"/>
                <a:gd name="T3" fmla="*/ 0 h 4"/>
                <a:gd name="T4" fmla="*/ 0 w 7"/>
                <a:gd name="T5" fmla="*/ 3 h 4"/>
              </a:gdLst>
              <a:ahLst/>
              <a:cxnLst>
                <a:cxn ang="0">
                  <a:pos x="T0" y="T1"/>
                </a:cxn>
                <a:cxn ang="0">
                  <a:pos x="T2" y="T3"/>
                </a:cxn>
                <a:cxn ang="0">
                  <a:pos x="T4" y="T5"/>
                </a:cxn>
              </a:cxnLst>
              <a:rect l="0" t="0" r="r" b="b"/>
              <a:pathLst>
                <a:path w="7" h="4">
                  <a:moveTo>
                    <a:pt x="0" y="3"/>
                  </a:moveTo>
                  <a:cubicBezTo>
                    <a:pt x="2" y="4"/>
                    <a:pt x="7" y="1"/>
                    <a:pt x="4" y="0"/>
                  </a:cubicBezTo>
                  <a:cubicBezTo>
                    <a:pt x="3"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 name="Freeform 34"/>
            <p:cNvSpPr/>
            <p:nvPr/>
          </p:nvSpPr>
          <p:spPr bwMode="auto">
            <a:xfrm>
              <a:off x="6391" y="4292"/>
              <a:ext cx="13" cy="10"/>
            </a:xfrm>
            <a:custGeom>
              <a:avLst/>
              <a:gdLst>
                <a:gd name="T0" fmla="*/ 0 w 7"/>
                <a:gd name="T1" fmla="*/ 4 h 5"/>
                <a:gd name="T2" fmla="*/ 7 w 7"/>
                <a:gd name="T3" fmla="*/ 2 h 5"/>
                <a:gd name="T4" fmla="*/ 7 w 7"/>
                <a:gd name="T5" fmla="*/ 1 h 5"/>
                <a:gd name="T6" fmla="*/ 0 w 7"/>
                <a:gd name="T7" fmla="*/ 4 h 5"/>
              </a:gdLst>
              <a:ahLst/>
              <a:cxnLst>
                <a:cxn ang="0">
                  <a:pos x="T0" y="T1"/>
                </a:cxn>
                <a:cxn ang="0">
                  <a:pos x="T2" y="T3"/>
                </a:cxn>
                <a:cxn ang="0">
                  <a:pos x="T4" y="T5"/>
                </a:cxn>
                <a:cxn ang="0">
                  <a:pos x="T6" y="T7"/>
                </a:cxn>
              </a:cxnLst>
              <a:rect l="0" t="0" r="r" b="b"/>
              <a:pathLst>
                <a:path w="7" h="5">
                  <a:moveTo>
                    <a:pt x="0" y="4"/>
                  </a:moveTo>
                  <a:cubicBezTo>
                    <a:pt x="0" y="5"/>
                    <a:pt x="5" y="5"/>
                    <a:pt x="7" y="2"/>
                  </a:cubicBezTo>
                  <a:cubicBezTo>
                    <a:pt x="6" y="2"/>
                    <a:pt x="6" y="2"/>
                    <a:pt x="7" y="1"/>
                  </a:cubicBezTo>
                  <a:cubicBezTo>
                    <a:pt x="4" y="0"/>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 name="Freeform 35"/>
            <p:cNvSpPr/>
            <p:nvPr/>
          </p:nvSpPr>
          <p:spPr bwMode="auto">
            <a:xfrm>
              <a:off x="6263" y="4240"/>
              <a:ext cx="11"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2" y="3"/>
                    <a:pt x="4" y="2"/>
                    <a:pt x="6" y="1"/>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 name="Freeform 36"/>
            <p:cNvSpPr/>
            <p:nvPr/>
          </p:nvSpPr>
          <p:spPr bwMode="auto">
            <a:xfrm>
              <a:off x="6567" y="4364"/>
              <a:ext cx="21" cy="9"/>
            </a:xfrm>
            <a:custGeom>
              <a:avLst/>
              <a:gdLst>
                <a:gd name="T0" fmla="*/ 0 w 11"/>
                <a:gd name="T1" fmla="*/ 5 h 5"/>
                <a:gd name="T2" fmla="*/ 1 w 11"/>
                <a:gd name="T3" fmla="*/ 5 h 5"/>
                <a:gd name="T4" fmla="*/ 11 w 11"/>
                <a:gd name="T5" fmla="*/ 3 h 5"/>
                <a:gd name="T6" fmla="*/ 0 w 11"/>
                <a:gd name="T7" fmla="*/ 5 h 5"/>
              </a:gdLst>
              <a:ahLst/>
              <a:cxnLst>
                <a:cxn ang="0">
                  <a:pos x="T0" y="T1"/>
                </a:cxn>
                <a:cxn ang="0">
                  <a:pos x="T2" y="T3"/>
                </a:cxn>
                <a:cxn ang="0">
                  <a:pos x="T4" y="T5"/>
                </a:cxn>
                <a:cxn ang="0">
                  <a:pos x="T6" y="T7"/>
                </a:cxn>
              </a:cxnLst>
              <a:rect l="0" t="0" r="r" b="b"/>
              <a:pathLst>
                <a:path w="11" h="5">
                  <a:moveTo>
                    <a:pt x="0" y="5"/>
                  </a:moveTo>
                  <a:cubicBezTo>
                    <a:pt x="1" y="5"/>
                    <a:pt x="2" y="5"/>
                    <a:pt x="1" y="5"/>
                  </a:cubicBezTo>
                  <a:cubicBezTo>
                    <a:pt x="4" y="3"/>
                    <a:pt x="8" y="5"/>
                    <a:pt x="11" y="3"/>
                  </a:cubicBezTo>
                  <a:cubicBezTo>
                    <a:pt x="6" y="4"/>
                    <a:pt x="3"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 name="Freeform 37"/>
            <p:cNvSpPr/>
            <p:nvPr/>
          </p:nvSpPr>
          <p:spPr bwMode="auto">
            <a:xfrm>
              <a:off x="6358" y="4261"/>
              <a:ext cx="6" cy="6"/>
            </a:xfrm>
            <a:custGeom>
              <a:avLst/>
              <a:gdLst>
                <a:gd name="T0" fmla="*/ 0 w 3"/>
                <a:gd name="T1" fmla="*/ 2 h 3"/>
                <a:gd name="T2" fmla="*/ 3 w 3"/>
                <a:gd name="T3" fmla="*/ 0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0"/>
                  </a:cubicBezTo>
                  <a:cubicBezTo>
                    <a:pt x="3" y="0"/>
                    <a:pt x="2" y="0"/>
                    <a:pt x="1"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3" name="Freeform 38"/>
            <p:cNvSpPr/>
            <p:nvPr/>
          </p:nvSpPr>
          <p:spPr bwMode="auto">
            <a:xfrm>
              <a:off x="6588" y="4364"/>
              <a:ext cx="11" cy="7"/>
            </a:xfrm>
            <a:custGeom>
              <a:avLst/>
              <a:gdLst>
                <a:gd name="T0" fmla="*/ 1 w 6"/>
                <a:gd name="T1" fmla="*/ 2 h 4"/>
                <a:gd name="T2" fmla="*/ 3 w 6"/>
                <a:gd name="T3" fmla="*/ 4 h 4"/>
                <a:gd name="T4" fmla="*/ 6 w 6"/>
                <a:gd name="T5" fmla="*/ 1 h 4"/>
                <a:gd name="T6" fmla="*/ 3 w 6"/>
                <a:gd name="T7" fmla="*/ 2 h 4"/>
                <a:gd name="T8" fmla="*/ 1 w 6"/>
                <a:gd name="T9" fmla="*/ 2 h 4"/>
              </a:gdLst>
              <a:ahLst/>
              <a:cxnLst>
                <a:cxn ang="0">
                  <a:pos x="T0" y="T1"/>
                </a:cxn>
                <a:cxn ang="0">
                  <a:pos x="T2" y="T3"/>
                </a:cxn>
                <a:cxn ang="0">
                  <a:pos x="T4" y="T5"/>
                </a:cxn>
                <a:cxn ang="0">
                  <a:pos x="T6" y="T7"/>
                </a:cxn>
                <a:cxn ang="0">
                  <a:pos x="T8" y="T9"/>
                </a:cxn>
              </a:cxnLst>
              <a:rect l="0" t="0" r="r" b="b"/>
              <a:pathLst>
                <a:path w="6" h="4">
                  <a:moveTo>
                    <a:pt x="1" y="2"/>
                  </a:moveTo>
                  <a:cubicBezTo>
                    <a:pt x="0" y="4"/>
                    <a:pt x="2" y="3"/>
                    <a:pt x="3" y="4"/>
                  </a:cubicBezTo>
                  <a:cubicBezTo>
                    <a:pt x="2" y="2"/>
                    <a:pt x="5" y="3"/>
                    <a:pt x="6" y="1"/>
                  </a:cubicBezTo>
                  <a:cubicBezTo>
                    <a:pt x="5" y="0"/>
                    <a:pt x="4" y="3"/>
                    <a:pt x="3" y="2"/>
                  </a:cubicBezTo>
                  <a:cubicBezTo>
                    <a:pt x="2" y="2"/>
                    <a:pt x="1"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4" name="Freeform 39"/>
            <p:cNvSpPr/>
            <p:nvPr/>
          </p:nvSpPr>
          <p:spPr bwMode="auto">
            <a:xfrm>
              <a:off x="6601" y="4364"/>
              <a:ext cx="13" cy="9"/>
            </a:xfrm>
            <a:custGeom>
              <a:avLst/>
              <a:gdLst>
                <a:gd name="T0" fmla="*/ 0 w 7"/>
                <a:gd name="T1" fmla="*/ 2 h 5"/>
                <a:gd name="T2" fmla="*/ 7 w 7"/>
                <a:gd name="T3" fmla="*/ 3 h 5"/>
                <a:gd name="T4" fmla="*/ 4 w 7"/>
                <a:gd name="T5" fmla="*/ 0 h 5"/>
                <a:gd name="T6" fmla="*/ 0 w 7"/>
                <a:gd name="T7" fmla="*/ 2 h 5"/>
              </a:gdLst>
              <a:ahLst/>
              <a:cxnLst>
                <a:cxn ang="0">
                  <a:pos x="T0" y="T1"/>
                </a:cxn>
                <a:cxn ang="0">
                  <a:pos x="T2" y="T3"/>
                </a:cxn>
                <a:cxn ang="0">
                  <a:pos x="T4" y="T5"/>
                </a:cxn>
                <a:cxn ang="0">
                  <a:pos x="T6" y="T7"/>
                </a:cxn>
              </a:cxnLst>
              <a:rect l="0" t="0" r="r" b="b"/>
              <a:pathLst>
                <a:path w="7" h="5">
                  <a:moveTo>
                    <a:pt x="0" y="2"/>
                  </a:moveTo>
                  <a:cubicBezTo>
                    <a:pt x="3" y="3"/>
                    <a:pt x="4" y="5"/>
                    <a:pt x="7" y="3"/>
                  </a:cubicBezTo>
                  <a:cubicBezTo>
                    <a:pt x="3" y="3"/>
                    <a:pt x="7" y="1"/>
                    <a:pt x="4" y="0"/>
                  </a:cubicBezTo>
                  <a:cubicBezTo>
                    <a:pt x="4" y="3"/>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5" name="Freeform 40"/>
            <p:cNvSpPr/>
            <p:nvPr/>
          </p:nvSpPr>
          <p:spPr bwMode="auto">
            <a:xfrm>
              <a:off x="6356" y="4230"/>
              <a:ext cx="12"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3" y="3"/>
                    <a:pt x="6" y="2"/>
                    <a:pt x="4" y="0"/>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6" name="Freeform 41"/>
            <p:cNvSpPr/>
            <p:nvPr/>
          </p:nvSpPr>
          <p:spPr bwMode="auto">
            <a:xfrm>
              <a:off x="6634" y="4360"/>
              <a:ext cx="24" cy="9"/>
            </a:xfrm>
            <a:custGeom>
              <a:avLst/>
              <a:gdLst>
                <a:gd name="T0" fmla="*/ 0 w 13"/>
                <a:gd name="T1" fmla="*/ 2 h 5"/>
                <a:gd name="T2" fmla="*/ 6 w 13"/>
                <a:gd name="T3" fmla="*/ 2 h 5"/>
                <a:gd name="T4" fmla="*/ 5 w 13"/>
                <a:gd name="T5" fmla="*/ 5 h 5"/>
                <a:gd name="T6" fmla="*/ 13 w 13"/>
                <a:gd name="T7" fmla="*/ 2 h 5"/>
                <a:gd name="T8" fmla="*/ 10 w 13"/>
                <a:gd name="T9" fmla="*/ 0 h 5"/>
                <a:gd name="T10" fmla="*/ 11 w 13"/>
                <a:gd name="T11" fmla="*/ 2 h 5"/>
                <a:gd name="T12" fmla="*/ 0 w 1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0" y="2"/>
                  </a:moveTo>
                  <a:cubicBezTo>
                    <a:pt x="2" y="4"/>
                    <a:pt x="4" y="2"/>
                    <a:pt x="6" y="2"/>
                  </a:cubicBezTo>
                  <a:cubicBezTo>
                    <a:pt x="7" y="3"/>
                    <a:pt x="6" y="4"/>
                    <a:pt x="5" y="5"/>
                  </a:cubicBezTo>
                  <a:cubicBezTo>
                    <a:pt x="9" y="5"/>
                    <a:pt x="8" y="2"/>
                    <a:pt x="13" y="2"/>
                  </a:cubicBezTo>
                  <a:cubicBezTo>
                    <a:pt x="12" y="1"/>
                    <a:pt x="12" y="1"/>
                    <a:pt x="10" y="0"/>
                  </a:cubicBezTo>
                  <a:cubicBezTo>
                    <a:pt x="8" y="2"/>
                    <a:pt x="11" y="1"/>
                    <a:pt x="11" y="2"/>
                  </a:cubicBezTo>
                  <a:cubicBezTo>
                    <a:pt x="8" y="2"/>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7" name="Freeform 42"/>
            <p:cNvSpPr/>
            <p:nvPr/>
          </p:nvSpPr>
          <p:spPr bwMode="auto">
            <a:xfrm>
              <a:off x="6525" y="4282"/>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3" y="3"/>
                    <a:pt x="5" y="2"/>
                    <a:pt x="6" y="0"/>
                  </a:cubicBezTo>
                  <a:cubicBezTo>
                    <a:pt x="4"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8" name="Freeform 43"/>
            <p:cNvSpPr/>
            <p:nvPr/>
          </p:nvSpPr>
          <p:spPr bwMode="auto">
            <a:xfrm>
              <a:off x="6456" y="4249"/>
              <a:ext cx="5" cy="4"/>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0" y="2"/>
                    <a:pt x="2" y="2"/>
                  </a:cubicBezTo>
                  <a:cubicBezTo>
                    <a:pt x="3" y="1"/>
                    <a:pt x="2" y="1"/>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9" name="Freeform 44"/>
            <p:cNvSpPr/>
            <p:nvPr/>
          </p:nvSpPr>
          <p:spPr bwMode="auto">
            <a:xfrm>
              <a:off x="6548" y="4242"/>
              <a:ext cx="13" cy="4"/>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2"/>
                    <a:pt x="5" y="2"/>
                    <a:pt x="7" y="0"/>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0" name="Freeform 45"/>
            <p:cNvSpPr/>
            <p:nvPr/>
          </p:nvSpPr>
          <p:spPr bwMode="auto">
            <a:xfrm>
              <a:off x="6477" y="4176"/>
              <a:ext cx="9" cy="4"/>
            </a:xfrm>
            <a:custGeom>
              <a:avLst/>
              <a:gdLst>
                <a:gd name="T0" fmla="*/ 0 w 5"/>
                <a:gd name="T1" fmla="*/ 1 h 2"/>
                <a:gd name="T2" fmla="*/ 4 w 5"/>
                <a:gd name="T3" fmla="*/ 2 h 2"/>
                <a:gd name="T4" fmla="*/ 2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2" y="1"/>
                    <a:pt x="4" y="2"/>
                  </a:cubicBezTo>
                  <a:cubicBezTo>
                    <a:pt x="5" y="1"/>
                    <a:pt x="1"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1" name="Freeform 46"/>
            <p:cNvSpPr/>
            <p:nvPr/>
          </p:nvSpPr>
          <p:spPr bwMode="auto">
            <a:xfrm>
              <a:off x="6418" y="4147"/>
              <a:ext cx="13" cy="6"/>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3" y="3"/>
                    <a:pt x="5" y="2"/>
                    <a:pt x="7" y="0"/>
                  </a:cubicBezTo>
                  <a:cubicBezTo>
                    <a:pt x="5" y="1"/>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2" name="Freeform 47"/>
            <p:cNvSpPr/>
            <p:nvPr/>
          </p:nvSpPr>
          <p:spPr bwMode="auto">
            <a:xfrm>
              <a:off x="6655" y="4249"/>
              <a:ext cx="7" cy="4"/>
            </a:xfrm>
            <a:custGeom>
              <a:avLst/>
              <a:gdLst>
                <a:gd name="T0" fmla="*/ 0 w 4"/>
                <a:gd name="T1" fmla="*/ 1 h 2"/>
                <a:gd name="T2" fmla="*/ 2 w 4"/>
                <a:gd name="T3" fmla="*/ 2 h 2"/>
                <a:gd name="T4" fmla="*/ 3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1" y="2"/>
                    <a:pt x="2" y="2"/>
                  </a:cubicBezTo>
                  <a:cubicBezTo>
                    <a:pt x="2" y="2"/>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3" name="Freeform 48"/>
            <p:cNvSpPr/>
            <p:nvPr/>
          </p:nvSpPr>
          <p:spPr bwMode="auto">
            <a:xfrm>
              <a:off x="6500" y="4153"/>
              <a:ext cx="19" cy="9"/>
            </a:xfrm>
            <a:custGeom>
              <a:avLst/>
              <a:gdLst>
                <a:gd name="T0" fmla="*/ 0 w 10"/>
                <a:gd name="T1" fmla="*/ 4 h 5"/>
                <a:gd name="T2" fmla="*/ 7 w 10"/>
                <a:gd name="T3" fmla="*/ 5 h 5"/>
                <a:gd name="T4" fmla="*/ 6 w 10"/>
                <a:gd name="T5" fmla="*/ 2 h 5"/>
                <a:gd name="T6" fmla="*/ 10 w 10"/>
                <a:gd name="T7" fmla="*/ 1 h 5"/>
                <a:gd name="T8" fmla="*/ 6 w 10"/>
                <a:gd name="T9" fmla="*/ 1 h 5"/>
                <a:gd name="T10" fmla="*/ 0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0" y="4"/>
                  </a:moveTo>
                  <a:cubicBezTo>
                    <a:pt x="2" y="5"/>
                    <a:pt x="5" y="3"/>
                    <a:pt x="7" y="5"/>
                  </a:cubicBezTo>
                  <a:cubicBezTo>
                    <a:pt x="8" y="4"/>
                    <a:pt x="7" y="3"/>
                    <a:pt x="6" y="2"/>
                  </a:cubicBezTo>
                  <a:cubicBezTo>
                    <a:pt x="8" y="1"/>
                    <a:pt x="10" y="2"/>
                    <a:pt x="10" y="1"/>
                  </a:cubicBezTo>
                  <a:cubicBezTo>
                    <a:pt x="9" y="0"/>
                    <a:pt x="8" y="2"/>
                    <a:pt x="6" y="1"/>
                  </a:cubicBezTo>
                  <a:cubicBezTo>
                    <a:pt x="5"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4" name="Freeform 49"/>
            <p:cNvSpPr/>
            <p:nvPr/>
          </p:nvSpPr>
          <p:spPr bwMode="auto">
            <a:xfrm>
              <a:off x="6670" y="4230"/>
              <a:ext cx="11" cy="4"/>
            </a:xfrm>
            <a:custGeom>
              <a:avLst/>
              <a:gdLst>
                <a:gd name="T0" fmla="*/ 1 w 6"/>
                <a:gd name="T1" fmla="*/ 2 h 2"/>
                <a:gd name="T2" fmla="*/ 4 w 6"/>
                <a:gd name="T3" fmla="*/ 2 h 2"/>
                <a:gd name="T4" fmla="*/ 2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2" y="2"/>
                    <a:pt x="3" y="2"/>
                    <a:pt x="4" y="2"/>
                  </a:cubicBezTo>
                  <a:cubicBezTo>
                    <a:pt x="6" y="1"/>
                    <a:pt x="4" y="0"/>
                    <a:pt x="2" y="0"/>
                  </a:cubicBezTo>
                  <a:cubicBezTo>
                    <a:pt x="0" y="1"/>
                    <a:pt x="4"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5" name="Freeform 50"/>
            <p:cNvSpPr/>
            <p:nvPr/>
          </p:nvSpPr>
          <p:spPr bwMode="auto">
            <a:xfrm>
              <a:off x="6559" y="4147"/>
              <a:ext cx="15" cy="4"/>
            </a:xfrm>
            <a:custGeom>
              <a:avLst/>
              <a:gdLst>
                <a:gd name="T0" fmla="*/ 0 w 8"/>
                <a:gd name="T1" fmla="*/ 1 h 2"/>
                <a:gd name="T2" fmla="*/ 8 w 8"/>
                <a:gd name="T3" fmla="*/ 0 h 2"/>
                <a:gd name="T4" fmla="*/ 0 w 8"/>
                <a:gd name="T5" fmla="*/ 1 h 2"/>
              </a:gdLst>
              <a:ahLst/>
              <a:cxnLst>
                <a:cxn ang="0">
                  <a:pos x="T0" y="T1"/>
                </a:cxn>
                <a:cxn ang="0">
                  <a:pos x="T2" y="T3"/>
                </a:cxn>
                <a:cxn ang="0">
                  <a:pos x="T4" y="T5"/>
                </a:cxn>
              </a:cxnLst>
              <a:rect l="0" t="0" r="r" b="b"/>
              <a:pathLst>
                <a:path w="8" h="2">
                  <a:moveTo>
                    <a:pt x="0" y="1"/>
                  </a:moveTo>
                  <a:cubicBezTo>
                    <a:pt x="0" y="2"/>
                    <a:pt x="8" y="2"/>
                    <a:pt x="8" y="0"/>
                  </a:cubicBezTo>
                  <a:cubicBezTo>
                    <a:pt x="5"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6" name="Freeform 51"/>
            <p:cNvSpPr/>
            <p:nvPr/>
          </p:nvSpPr>
          <p:spPr bwMode="auto">
            <a:xfrm>
              <a:off x="6548" y="4124"/>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2"/>
                    <a:pt x="6" y="0"/>
                  </a:cubicBezTo>
                  <a:cubicBezTo>
                    <a:pt x="4"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7" name="Freeform 52"/>
            <p:cNvSpPr/>
            <p:nvPr/>
          </p:nvSpPr>
          <p:spPr bwMode="auto">
            <a:xfrm>
              <a:off x="6613" y="4151"/>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1"/>
                    <a:pt x="3" y="2"/>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8" name="Freeform 53"/>
            <p:cNvSpPr/>
            <p:nvPr/>
          </p:nvSpPr>
          <p:spPr bwMode="auto">
            <a:xfrm>
              <a:off x="6649" y="4151"/>
              <a:ext cx="8" cy="4"/>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3" y="1"/>
                    <a:pt x="4" y="1"/>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9" name="Freeform 54"/>
            <p:cNvSpPr/>
            <p:nvPr/>
          </p:nvSpPr>
          <p:spPr bwMode="auto">
            <a:xfrm>
              <a:off x="6664" y="4147"/>
              <a:ext cx="10" cy="4"/>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2" y="2"/>
                    <a:pt x="3" y="1"/>
                    <a:pt x="4" y="2"/>
                  </a:cubicBezTo>
                  <a:cubicBezTo>
                    <a:pt x="5"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0" name="Freeform 55"/>
            <p:cNvSpPr/>
            <p:nvPr/>
          </p:nvSpPr>
          <p:spPr bwMode="auto">
            <a:xfrm>
              <a:off x="6811" y="4220"/>
              <a:ext cx="18" cy="8"/>
            </a:xfrm>
            <a:custGeom>
              <a:avLst/>
              <a:gdLst>
                <a:gd name="T0" fmla="*/ 3 w 9"/>
                <a:gd name="T1" fmla="*/ 4 h 4"/>
                <a:gd name="T2" fmla="*/ 3 w 9"/>
                <a:gd name="T3" fmla="*/ 3 h 4"/>
                <a:gd name="T4" fmla="*/ 5 w 9"/>
                <a:gd name="T5" fmla="*/ 4 h 4"/>
                <a:gd name="T6" fmla="*/ 7 w 9"/>
                <a:gd name="T7" fmla="*/ 2 h 4"/>
                <a:gd name="T8" fmla="*/ 6 w 9"/>
                <a:gd name="T9" fmla="*/ 0 h 4"/>
                <a:gd name="T10" fmla="*/ 3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3" y="4"/>
                  </a:moveTo>
                  <a:cubicBezTo>
                    <a:pt x="3" y="3"/>
                    <a:pt x="3" y="3"/>
                    <a:pt x="3" y="3"/>
                  </a:cubicBezTo>
                  <a:cubicBezTo>
                    <a:pt x="3" y="3"/>
                    <a:pt x="4" y="3"/>
                    <a:pt x="5" y="4"/>
                  </a:cubicBezTo>
                  <a:cubicBezTo>
                    <a:pt x="6" y="3"/>
                    <a:pt x="5" y="1"/>
                    <a:pt x="7" y="2"/>
                  </a:cubicBezTo>
                  <a:cubicBezTo>
                    <a:pt x="9" y="0"/>
                    <a:pt x="5" y="1"/>
                    <a:pt x="6" y="0"/>
                  </a:cubicBezTo>
                  <a:cubicBezTo>
                    <a:pt x="5" y="1"/>
                    <a:pt x="0"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1" name="Freeform 56"/>
            <p:cNvSpPr/>
            <p:nvPr/>
          </p:nvSpPr>
          <p:spPr bwMode="auto">
            <a:xfrm>
              <a:off x="6829" y="4219"/>
              <a:ext cx="9" cy="5"/>
            </a:xfrm>
            <a:custGeom>
              <a:avLst/>
              <a:gdLst>
                <a:gd name="T0" fmla="*/ 0 w 5"/>
                <a:gd name="T1" fmla="*/ 2 h 3"/>
                <a:gd name="T2" fmla="*/ 2 w 5"/>
                <a:gd name="T3" fmla="*/ 2 h 3"/>
                <a:gd name="T4" fmla="*/ 3 w 5"/>
                <a:gd name="T5" fmla="*/ 3 h 3"/>
                <a:gd name="T6" fmla="*/ 5 w 5"/>
                <a:gd name="T7" fmla="*/ 2 h 3"/>
                <a:gd name="T8" fmla="*/ 3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3"/>
                    <a:pt x="1" y="2"/>
                    <a:pt x="2" y="2"/>
                  </a:cubicBezTo>
                  <a:cubicBezTo>
                    <a:pt x="2" y="2"/>
                    <a:pt x="3" y="3"/>
                    <a:pt x="3" y="3"/>
                  </a:cubicBezTo>
                  <a:cubicBezTo>
                    <a:pt x="4" y="3"/>
                    <a:pt x="4" y="2"/>
                    <a:pt x="5" y="2"/>
                  </a:cubicBezTo>
                  <a:cubicBezTo>
                    <a:pt x="3" y="0"/>
                    <a:pt x="3" y="0"/>
                    <a:pt x="3"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2" name="Freeform 57"/>
            <p:cNvSpPr/>
            <p:nvPr/>
          </p:nvSpPr>
          <p:spPr bwMode="auto">
            <a:xfrm>
              <a:off x="6852" y="4230"/>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1"/>
                    <a:pt x="4" y="1"/>
                  </a:cubicBezTo>
                  <a:cubicBezTo>
                    <a:pt x="2"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3" name="Freeform 58"/>
            <p:cNvSpPr/>
            <p:nvPr/>
          </p:nvSpPr>
          <p:spPr bwMode="auto">
            <a:xfrm>
              <a:off x="6718" y="4147"/>
              <a:ext cx="7"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4" name="Freeform 59"/>
            <p:cNvSpPr/>
            <p:nvPr/>
          </p:nvSpPr>
          <p:spPr bwMode="auto">
            <a:xfrm>
              <a:off x="6712" y="4141"/>
              <a:ext cx="17" cy="6"/>
            </a:xfrm>
            <a:custGeom>
              <a:avLst/>
              <a:gdLst>
                <a:gd name="T0" fmla="*/ 0 w 9"/>
                <a:gd name="T1" fmla="*/ 2 h 3"/>
                <a:gd name="T2" fmla="*/ 9 w 9"/>
                <a:gd name="T3" fmla="*/ 1 h 3"/>
                <a:gd name="T4" fmla="*/ 0 w 9"/>
                <a:gd name="T5" fmla="*/ 2 h 3"/>
              </a:gdLst>
              <a:ahLst/>
              <a:cxnLst>
                <a:cxn ang="0">
                  <a:pos x="T0" y="T1"/>
                </a:cxn>
                <a:cxn ang="0">
                  <a:pos x="T2" y="T3"/>
                </a:cxn>
                <a:cxn ang="0">
                  <a:pos x="T4" y="T5"/>
                </a:cxn>
              </a:cxnLst>
              <a:rect l="0" t="0" r="r" b="b"/>
              <a:pathLst>
                <a:path w="9" h="3">
                  <a:moveTo>
                    <a:pt x="0" y="2"/>
                  </a:moveTo>
                  <a:cubicBezTo>
                    <a:pt x="3" y="3"/>
                    <a:pt x="7" y="3"/>
                    <a:pt x="9" y="1"/>
                  </a:cubicBezTo>
                  <a:cubicBezTo>
                    <a:pt x="6"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5" name="Freeform 60"/>
            <p:cNvSpPr/>
            <p:nvPr/>
          </p:nvSpPr>
          <p:spPr bwMode="auto">
            <a:xfrm>
              <a:off x="6727" y="4149"/>
              <a:ext cx="12" cy="2"/>
            </a:xfrm>
            <a:custGeom>
              <a:avLst/>
              <a:gdLst>
                <a:gd name="T0" fmla="*/ 1 w 6"/>
                <a:gd name="T1" fmla="*/ 1 h 1"/>
                <a:gd name="T2" fmla="*/ 6 w 6"/>
                <a:gd name="T3" fmla="*/ 0 h 1"/>
                <a:gd name="T4" fmla="*/ 1 w 6"/>
                <a:gd name="T5" fmla="*/ 0 h 1"/>
                <a:gd name="T6" fmla="*/ 1 w 6"/>
                <a:gd name="T7" fmla="*/ 1 h 1"/>
              </a:gdLst>
              <a:ahLst/>
              <a:cxnLst>
                <a:cxn ang="0">
                  <a:pos x="T0" y="T1"/>
                </a:cxn>
                <a:cxn ang="0">
                  <a:pos x="T2" y="T3"/>
                </a:cxn>
                <a:cxn ang="0">
                  <a:pos x="T4" y="T5"/>
                </a:cxn>
                <a:cxn ang="0">
                  <a:pos x="T6" y="T7"/>
                </a:cxn>
              </a:cxnLst>
              <a:rect l="0" t="0" r="r" b="b"/>
              <a:pathLst>
                <a:path w="6" h="1">
                  <a:moveTo>
                    <a:pt x="1" y="1"/>
                  </a:moveTo>
                  <a:cubicBezTo>
                    <a:pt x="2" y="1"/>
                    <a:pt x="4" y="1"/>
                    <a:pt x="6" y="0"/>
                  </a:cubicBezTo>
                  <a:cubicBezTo>
                    <a:pt x="4" y="0"/>
                    <a:pt x="2"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6" name="Freeform 61"/>
            <p:cNvSpPr/>
            <p:nvPr/>
          </p:nvSpPr>
          <p:spPr bwMode="auto">
            <a:xfrm>
              <a:off x="6746" y="4155"/>
              <a:ext cx="12" cy="6"/>
            </a:xfrm>
            <a:custGeom>
              <a:avLst/>
              <a:gdLst>
                <a:gd name="T0" fmla="*/ 0 w 6"/>
                <a:gd name="T1" fmla="*/ 3 h 3"/>
                <a:gd name="T2" fmla="*/ 3 w 6"/>
                <a:gd name="T3" fmla="*/ 0 h 3"/>
                <a:gd name="T4" fmla="*/ 0 w 6"/>
                <a:gd name="T5" fmla="*/ 3 h 3"/>
              </a:gdLst>
              <a:ahLst/>
              <a:cxnLst>
                <a:cxn ang="0">
                  <a:pos x="T0" y="T1"/>
                </a:cxn>
                <a:cxn ang="0">
                  <a:pos x="T2" y="T3"/>
                </a:cxn>
                <a:cxn ang="0">
                  <a:pos x="T4" y="T5"/>
                </a:cxn>
              </a:cxnLst>
              <a:rect l="0" t="0" r="r" b="b"/>
              <a:pathLst>
                <a:path w="6" h="3">
                  <a:moveTo>
                    <a:pt x="0" y="3"/>
                  </a:moveTo>
                  <a:cubicBezTo>
                    <a:pt x="5" y="2"/>
                    <a:pt x="6" y="3"/>
                    <a:pt x="3"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7" name="Freeform 62"/>
            <p:cNvSpPr/>
            <p:nvPr/>
          </p:nvSpPr>
          <p:spPr bwMode="auto">
            <a:xfrm>
              <a:off x="6880" y="4228"/>
              <a:ext cx="12"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2"/>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63"/>
            <p:cNvSpPr/>
            <p:nvPr/>
          </p:nvSpPr>
          <p:spPr bwMode="auto">
            <a:xfrm>
              <a:off x="6926" y="4226"/>
              <a:ext cx="27" cy="8"/>
            </a:xfrm>
            <a:custGeom>
              <a:avLst/>
              <a:gdLst>
                <a:gd name="T0" fmla="*/ 2 w 14"/>
                <a:gd name="T1" fmla="*/ 4 h 4"/>
                <a:gd name="T2" fmla="*/ 14 w 14"/>
                <a:gd name="T3" fmla="*/ 0 h 4"/>
                <a:gd name="T4" fmla="*/ 3 w 14"/>
                <a:gd name="T5" fmla="*/ 2 h 4"/>
                <a:gd name="T6" fmla="*/ 4 w 14"/>
                <a:gd name="T7" fmla="*/ 1 h 4"/>
                <a:gd name="T8" fmla="*/ 2 w 14"/>
                <a:gd name="T9" fmla="*/ 4 h 4"/>
              </a:gdLst>
              <a:ahLst/>
              <a:cxnLst>
                <a:cxn ang="0">
                  <a:pos x="T0" y="T1"/>
                </a:cxn>
                <a:cxn ang="0">
                  <a:pos x="T2" y="T3"/>
                </a:cxn>
                <a:cxn ang="0">
                  <a:pos x="T4" y="T5"/>
                </a:cxn>
                <a:cxn ang="0">
                  <a:pos x="T6" y="T7"/>
                </a:cxn>
                <a:cxn ang="0">
                  <a:pos x="T8" y="T9"/>
                </a:cxn>
              </a:cxnLst>
              <a:rect l="0" t="0" r="r" b="b"/>
              <a:pathLst>
                <a:path w="14" h="4">
                  <a:moveTo>
                    <a:pt x="2" y="4"/>
                  </a:moveTo>
                  <a:cubicBezTo>
                    <a:pt x="7" y="2"/>
                    <a:pt x="11" y="3"/>
                    <a:pt x="14" y="0"/>
                  </a:cubicBezTo>
                  <a:cubicBezTo>
                    <a:pt x="10" y="1"/>
                    <a:pt x="7" y="1"/>
                    <a:pt x="3" y="2"/>
                  </a:cubicBezTo>
                  <a:cubicBezTo>
                    <a:pt x="2" y="2"/>
                    <a:pt x="3" y="1"/>
                    <a:pt x="4" y="1"/>
                  </a:cubicBezTo>
                  <a:cubicBezTo>
                    <a:pt x="0"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64"/>
            <p:cNvSpPr/>
            <p:nvPr/>
          </p:nvSpPr>
          <p:spPr bwMode="auto">
            <a:xfrm>
              <a:off x="6806" y="4141"/>
              <a:ext cx="7" cy="10"/>
            </a:xfrm>
            <a:custGeom>
              <a:avLst/>
              <a:gdLst>
                <a:gd name="T0" fmla="*/ 1 w 4"/>
                <a:gd name="T1" fmla="*/ 4 h 5"/>
                <a:gd name="T2" fmla="*/ 4 w 4"/>
                <a:gd name="T3" fmla="*/ 3 h 5"/>
                <a:gd name="T4" fmla="*/ 1 w 4"/>
                <a:gd name="T5" fmla="*/ 4 h 5"/>
              </a:gdLst>
              <a:ahLst/>
              <a:cxnLst>
                <a:cxn ang="0">
                  <a:pos x="T0" y="T1"/>
                </a:cxn>
                <a:cxn ang="0">
                  <a:pos x="T2" y="T3"/>
                </a:cxn>
                <a:cxn ang="0">
                  <a:pos x="T4" y="T5"/>
                </a:cxn>
              </a:cxnLst>
              <a:rect l="0" t="0" r="r" b="b"/>
              <a:pathLst>
                <a:path w="4" h="5">
                  <a:moveTo>
                    <a:pt x="1" y="4"/>
                  </a:moveTo>
                  <a:cubicBezTo>
                    <a:pt x="4" y="5"/>
                    <a:pt x="2" y="2"/>
                    <a:pt x="4" y="3"/>
                  </a:cubicBezTo>
                  <a:cubicBezTo>
                    <a:pt x="4"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65"/>
            <p:cNvSpPr/>
            <p:nvPr/>
          </p:nvSpPr>
          <p:spPr bwMode="auto">
            <a:xfrm>
              <a:off x="6813" y="4145"/>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66"/>
            <p:cNvSpPr/>
            <p:nvPr/>
          </p:nvSpPr>
          <p:spPr bwMode="auto">
            <a:xfrm>
              <a:off x="6976" y="4224"/>
              <a:ext cx="7" cy="6"/>
            </a:xfrm>
            <a:custGeom>
              <a:avLst/>
              <a:gdLst>
                <a:gd name="T0" fmla="*/ 0 w 4"/>
                <a:gd name="T1" fmla="*/ 1 h 3"/>
                <a:gd name="T2" fmla="*/ 2 w 4"/>
                <a:gd name="T3" fmla="*/ 3 h 3"/>
                <a:gd name="T4" fmla="*/ 4 w 4"/>
                <a:gd name="T5" fmla="*/ 1 h 3"/>
                <a:gd name="T6" fmla="*/ 0 w 4"/>
                <a:gd name="T7" fmla="*/ 1 h 3"/>
              </a:gdLst>
              <a:ahLst/>
              <a:cxnLst>
                <a:cxn ang="0">
                  <a:pos x="T0" y="T1"/>
                </a:cxn>
                <a:cxn ang="0">
                  <a:pos x="T2" y="T3"/>
                </a:cxn>
                <a:cxn ang="0">
                  <a:pos x="T4" y="T5"/>
                </a:cxn>
                <a:cxn ang="0">
                  <a:pos x="T6" y="T7"/>
                </a:cxn>
              </a:cxnLst>
              <a:rect l="0" t="0" r="r" b="b"/>
              <a:pathLst>
                <a:path w="4" h="3">
                  <a:moveTo>
                    <a:pt x="0" y="1"/>
                  </a:moveTo>
                  <a:cubicBezTo>
                    <a:pt x="2" y="3"/>
                    <a:pt x="2" y="3"/>
                    <a:pt x="2" y="3"/>
                  </a:cubicBezTo>
                  <a:cubicBezTo>
                    <a:pt x="3" y="2"/>
                    <a:pt x="3" y="1"/>
                    <a:pt x="4"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67"/>
            <p:cNvSpPr/>
            <p:nvPr/>
          </p:nvSpPr>
          <p:spPr bwMode="auto">
            <a:xfrm>
              <a:off x="6874" y="4155"/>
              <a:ext cx="10" cy="6"/>
            </a:xfrm>
            <a:custGeom>
              <a:avLst/>
              <a:gdLst>
                <a:gd name="T0" fmla="*/ 4 w 5"/>
                <a:gd name="T1" fmla="*/ 3 h 3"/>
                <a:gd name="T2" fmla="*/ 5 w 5"/>
                <a:gd name="T3" fmla="*/ 0 h 3"/>
                <a:gd name="T4" fmla="*/ 4 w 5"/>
                <a:gd name="T5" fmla="*/ 3 h 3"/>
              </a:gdLst>
              <a:ahLst/>
              <a:cxnLst>
                <a:cxn ang="0">
                  <a:pos x="T0" y="T1"/>
                </a:cxn>
                <a:cxn ang="0">
                  <a:pos x="T2" y="T3"/>
                </a:cxn>
                <a:cxn ang="0">
                  <a:pos x="T4" y="T5"/>
                </a:cxn>
              </a:cxnLst>
              <a:rect l="0" t="0" r="r" b="b"/>
              <a:pathLst>
                <a:path w="5" h="3">
                  <a:moveTo>
                    <a:pt x="4" y="3"/>
                  </a:moveTo>
                  <a:cubicBezTo>
                    <a:pt x="5" y="2"/>
                    <a:pt x="3" y="1"/>
                    <a:pt x="5" y="0"/>
                  </a:cubicBezTo>
                  <a:cubicBezTo>
                    <a:pt x="3" y="0"/>
                    <a:pt x="0"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68"/>
            <p:cNvSpPr/>
            <p:nvPr/>
          </p:nvSpPr>
          <p:spPr bwMode="auto">
            <a:xfrm>
              <a:off x="7024" y="4093"/>
              <a:ext cx="9" cy="8"/>
            </a:xfrm>
            <a:custGeom>
              <a:avLst/>
              <a:gdLst>
                <a:gd name="T0" fmla="*/ 0 w 5"/>
                <a:gd name="T1" fmla="*/ 2 h 4"/>
                <a:gd name="T2" fmla="*/ 5 w 5"/>
                <a:gd name="T3" fmla="*/ 0 h 4"/>
                <a:gd name="T4" fmla="*/ 0 w 5"/>
                <a:gd name="T5" fmla="*/ 2 h 4"/>
              </a:gdLst>
              <a:ahLst/>
              <a:cxnLst>
                <a:cxn ang="0">
                  <a:pos x="T0" y="T1"/>
                </a:cxn>
                <a:cxn ang="0">
                  <a:pos x="T2" y="T3"/>
                </a:cxn>
                <a:cxn ang="0">
                  <a:pos x="T4" y="T5"/>
                </a:cxn>
              </a:cxnLst>
              <a:rect l="0" t="0" r="r" b="b"/>
              <a:pathLst>
                <a:path w="5" h="4">
                  <a:moveTo>
                    <a:pt x="0" y="2"/>
                  </a:moveTo>
                  <a:cubicBezTo>
                    <a:pt x="3" y="4"/>
                    <a:pt x="5" y="1"/>
                    <a:pt x="5" y="0"/>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69"/>
            <p:cNvSpPr/>
            <p:nvPr/>
          </p:nvSpPr>
          <p:spPr bwMode="auto">
            <a:xfrm>
              <a:off x="7129" y="4089"/>
              <a:ext cx="23" cy="12"/>
            </a:xfrm>
            <a:custGeom>
              <a:avLst/>
              <a:gdLst>
                <a:gd name="T0" fmla="*/ 0 w 12"/>
                <a:gd name="T1" fmla="*/ 4 h 6"/>
                <a:gd name="T2" fmla="*/ 5 w 12"/>
                <a:gd name="T3" fmla="*/ 4 h 6"/>
                <a:gd name="T4" fmla="*/ 2 w 12"/>
                <a:gd name="T5" fmla="*/ 5 h 6"/>
                <a:gd name="T6" fmla="*/ 7 w 12"/>
                <a:gd name="T7" fmla="*/ 4 h 6"/>
                <a:gd name="T8" fmla="*/ 5 w 12"/>
                <a:gd name="T9" fmla="*/ 2 h 6"/>
                <a:gd name="T10" fmla="*/ 12 w 12"/>
                <a:gd name="T11" fmla="*/ 1 h 6"/>
                <a:gd name="T12" fmla="*/ 8 w 12"/>
                <a:gd name="T13" fmla="*/ 0 h 6"/>
                <a:gd name="T14" fmla="*/ 0 w 12"/>
                <a:gd name="T15" fmla="*/ 0 h 6"/>
                <a:gd name="T16" fmla="*/ 0 w 1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0" y="4"/>
                  </a:moveTo>
                  <a:cubicBezTo>
                    <a:pt x="2" y="5"/>
                    <a:pt x="2" y="2"/>
                    <a:pt x="5" y="4"/>
                  </a:cubicBezTo>
                  <a:cubicBezTo>
                    <a:pt x="6" y="5"/>
                    <a:pt x="2" y="5"/>
                    <a:pt x="2" y="5"/>
                  </a:cubicBezTo>
                  <a:cubicBezTo>
                    <a:pt x="4" y="6"/>
                    <a:pt x="6" y="5"/>
                    <a:pt x="7" y="4"/>
                  </a:cubicBezTo>
                  <a:cubicBezTo>
                    <a:pt x="5" y="4"/>
                    <a:pt x="5" y="3"/>
                    <a:pt x="5" y="2"/>
                  </a:cubicBezTo>
                  <a:cubicBezTo>
                    <a:pt x="7" y="1"/>
                    <a:pt x="9" y="3"/>
                    <a:pt x="12" y="1"/>
                  </a:cubicBezTo>
                  <a:cubicBezTo>
                    <a:pt x="10" y="1"/>
                    <a:pt x="9" y="2"/>
                    <a:pt x="8" y="0"/>
                  </a:cubicBezTo>
                  <a:cubicBezTo>
                    <a:pt x="5" y="2"/>
                    <a:pt x="2" y="1"/>
                    <a:pt x="0" y="0"/>
                  </a:cubicBezTo>
                  <a:cubicBezTo>
                    <a:pt x="0"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70"/>
            <p:cNvSpPr/>
            <p:nvPr/>
          </p:nvSpPr>
          <p:spPr bwMode="auto">
            <a:xfrm>
              <a:off x="7167" y="4091"/>
              <a:ext cx="11" cy="8"/>
            </a:xfrm>
            <a:custGeom>
              <a:avLst/>
              <a:gdLst>
                <a:gd name="T0" fmla="*/ 0 w 6"/>
                <a:gd name="T1" fmla="*/ 3 h 4"/>
                <a:gd name="T2" fmla="*/ 2 w 6"/>
                <a:gd name="T3" fmla="*/ 4 h 4"/>
                <a:gd name="T4" fmla="*/ 6 w 6"/>
                <a:gd name="T5" fmla="*/ 2 h 4"/>
                <a:gd name="T6" fmla="*/ 2 w 6"/>
                <a:gd name="T7" fmla="*/ 1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2" y="4"/>
                    <a:pt x="2" y="4"/>
                    <a:pt x="2" y="4"/>
                  </a:cubicBezTo>
                  <a:cubicBezTo>
                    <a:pt x="4" y="3"/>
                    <a:pt x="4" y="3"/>
                    <a:pt x="6" y="2"/>
                  </a:cubicBezTo>
                  <a:cubicBezTo>
                    <a:pt x="4" y="1"/>
                    <a:pt x="1" y="4"/>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71"/>
            <p:cNvSpPr/>
            <p:nvPr/>
          </p:nvSpPr>
          <p:spPr bwMode="auto">
            <a:xfrm>
              <a:off x="7180" y="4093"/>
              <a:ext cx="8" cy="6"/>
            </a:xfrm>
            <a:custGeom>
              <a:avLst/>
              <a:gdLst>
                <a:gd name="T0" fmla="*/ 1 w 4"/>
                <a:gd name="T1" fmla="*/ 3 h 3"/>
                <a:gd name="T2" fmla="*/ 4 w 4"/>
                <a:gd name="T3" fmla="*/ 1 h 3"/>
                <a:gd name="T4" fmla="*/ 3 w 4"/>
                <a:gd name="T5" fmla="*/ 0 h 3"/>
                <a:gd name="T6" fmla="*/ 1 w 4"/>
                <a:gd name="T7" fmla="*/ 0 h 3"/>
                <a:gd name="T8" fmla="*/ 0 w 4"/>
                <a:gd name="T9" fmla="*/ 2 h 3"/>
                <a:gd name="T10" fmla="*/ 1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1" y="3"/>
                  </a:moveTo>
                  <a:cubicBezTo>
                    <a:pt x="1" y="2"/>
                    <a:pt x="3" y="1"/>
                    <a:pt x="4" y="1"/>
                  </a:cubicBezTo>
                  <a:cubicBezTo>
                    <a:pt x="3" y="0"/>
                    <a:pt x="3" y="0"/>
                    <a:pt x="3" y="0"/>
                  </a:cubicBezTo>
                  <a:cubicBezTo>
                    <a:pt x="2" y="0"/>
                    <a:pt x="2" y="0"/>
                    <a:pt x="1" y="0"/>
                  </a:cubicBezTo>
                  <a:cubicBezTo>
                    <a:pt x="1" y="1"/>
                    <a:pt x="2" y="1"/>
                    <a:pt x="0" y="2"/>
                  </a:cubicBezTo>
                  <a:cubicBezTo>
                    <a:pt x="1" y="2"/>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72"/>
            <p:cNvSpPr/>
            <p:nvPr/>
          </p:nvSpPr>
          <p:spPr bwMode="auto">
            <a:xfrm>
              <a:off x="7194" y="4097"/>
              <a:ext cx="15" cy="6"/>
            </a:xfrm>
            <a:custGeom>
              <a:avLst/>
              <a:gdLst>
                <a:gd name="T0" fmla="*/ 3 w 8"/>
                <a:gd name="T1" fmla="*/ 3 h 3"/>
                <a:gd name="T2" fmla="*/ 8 w 8"/>
                <a:gd name="T3" fmla="*/ 1 h 3"/>
                <a:gd name="T4" fmla="*/ 1 w 8"/>
                <a:gd name="T5" fmla="*/ 0 h 3"/>
                <a:gd name="T6" fmla="*/ 3 w 8"/>
                <a:gd name="T7" fmla="*/ 3 h 3"/>
              </a:gdLst>
              <a:ahLst/>
              <a:cxnLst>
                <a:cxn ang="0">
                  <a:pos x="T0" y="T1"/>
                </a:cxn>
                <a:cxn ang="0">
                  <a:pos x="T2" y="T3"/>
                </a:cxn>
                <a:cxn ang="0">
                  <a:pos x="T4" y="T5"/>
                </a:cxn>
                <a:cxn ang="0">
                  <a:pos x="T6" y="T7"/>
                </a:cxn>
              </a:cxnLst>
              <a:rect l="0" t="0" r="r" b="b"/>
              <a:pathLst>
                <a:path w="8" h="3">
                  <a:moveTo>
                    <a:pt x="3" y="3"/>
                  </a:moveTo>
                  <a:cubicBezTo>
                    <a:pt x="4" y="1"/>
                    <a:pt x="6" y="3"/>
                    <a:pt x="8" y="1"/>
                  </a:cubicBezTo>
                  <a:cubicBezTo>
                    <a:pt x="6" y="1"/>
                    <a:pt x="3" y="2"/>
                    <a:pt x="1" y="0"/>
                  </a:cubicBezTo>
                  <a:cubicBezTo>
                    <a:pt x="0"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73"/>
            <p:cNvSpPr/>
            <p:nvPr/>
          </p:nvSpPr>
          <p:spPr bwMode="auto">
            <a:xfrm>
              <a:off x="7211" y="4097"/>
              <a:ext cx="8" cy="4"/>
            </a:xfrm>
            <a:custGeom>
              <a:avLst/>
              <a:gdLst>
                <a:gd name="T0" fmla="*/ 2 w 4"/>
                <a:gd name="T1" fmla="*/ 0 h 2"/>
                <a:gd name="T2" fmla="*/ 2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cubicBezTo>
                    <a:pt x="1" y="0"/>
                    <a:pt x="0" y="1"/>
                    <a:pt x="2" y="2"/>
                  </a:cubicBezTo>
                  <a:cubicBezTo>
                    <a:pt x="2" y="2"/>
                    <a:pt x="3" y="2"/>
                    <a:pt x="4" y="1"/>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74"/>
            <p:cNvSpPr/>
            <p:nvPr/>
          </p:nvSpPr>
          <p:spPr bwMode="auto">
            <a:xfrm>
              <a:off x="7219" y="4097"/>
              <a:ext cx="7" cy="4"/>
            </a:xfrm>
            <a:custGeom>
              <a:avLst/>
              <a:gdLst>
                <a:gd name="T0" fmla="*/ 0 w 4"/>
                <a:gd name="T1" fmla="*/ 1 h 2"/>
                <a:gd name="T2" fmla="*/ 1 w 4"/>
                <a:gd name="T3" fmla="*/ 2 h 2"/>
                <a:gd name="T4" fmla="*/ 3 w 4"/>
                <a:gd name="T5" fmla="*/ 1 h 2"/>
                <a:gd name="T6" fmla="*/ 2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1" y="1"/>
                    <a:pt x="0" y="2"/>
                    <a:pt x="1" y="2"/>
                  </a:cubicBezTo>
                  <a:cubicBezTo>
                    <a:pt x="3" y="2"/>
                    <a:pt x="2" y="1"/>
                    <a:pt x="3" y="1"/>
                  </a:cubicBezTo>
                  <a:cubicBezTo>
                    <a:pt x="4" y="1"/>
                    <a:pt x="2"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75"/>
            <p:cNvSpPr/>
            <p:nvPr/>
          </p:nvSpPr>
          <p:spPr bwMode="auto">
            <a:xfrm>
              <a:off x="7224" y="4093"/>
              <a:ext cx="12" cy="6"/>
            </a:xfrm>
            <a:custGeom>
              <a:avLst/>
              <a:gdLst>
                <a:gd name="T0" fmla="*/ 0 w 6"/>
                <a:gd name="T1" fmla="*/ 0 h 3"/>
                <a:gd name="T2" fmla="*/ 6 w 6"/>
                <a:gd name="T3" fmla="*/ 1 h 3"/>
                <a:gd name="T4" fmla="*/ 0 w 6"/>
                <a:gd name="T5" fmla="*/ 0 h 3"/>
              </a:gdLst>
              <a:ahLst/>
              <a:cxnLst>
                <a:cxn ang="0">
                  <a:pos x="T0" y="T1"/>
                </a:cxn>
                <a:cxn ang="0">
                  <a:pos x="T2" y="T3"/>
                </a:cxn>
                <a:cxn ang="0">
                  <a:pos x="T4" y="T5"/>
                </a:cxn>
              </a:cxnLst>
              <a:rect l="0" t="0" r="r" b="b"/>
              <a:pathLst>
                <a:path w="6" h="3">
                  <a:moveTo>
                    <a:pt x="0" y="0"/>
                  </a:moveTo>
                  <a:cubicBezTo>
                    <a:pt x="0" y="1"/>
                    <a:pt x="4" y="3"/>
                    <a:pt x="6" y="1"/>
                  </a:cubicBezTo>
                  <a:cubicBezTo>
                    <a:pt x="4"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76"/>
            <p:cNvSpPr/>
            <p:nvPr/>
          </p:nvSpPr>
          <p:spPr bwMode="auto">
            <a:xfrm>
              <a:off x="7280" y="4095"/>
              <a:ext cx="11" cy="6"/>
            </a:xfrm>
            <a:custGeom>
              <a:avLst/>
              <a:gdLst>
                <a:gd name="T0" fmla="*/ 2 w 6"/>
                <a:gd name="T1" fmla="*/ 3 h 3"/>
                <a:gd name="T2" fmla="*/ 6 w 6"/>
                <a:gd name="T3" fmla="*/ 1 h 3"/>
                <a:gd name="T4" fmla="*/ 2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4" y="2"/>
                    <a:pt x="5" y="2"/>
                    <a:pt x="6" y="1"/>
                  </a:cubicBezTo>
                  <a:cubicBezTo>
                    <a:pt x="5" y="0"/>
                    <a:pt x="4"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77"/>
            <p:cNvSpPr/>
            <p:nvPr/>
          </p:nvSpPr>
          <p:spPr bwMode="auto">
            <a:xfrm>
              <a:off x="7316" y="4097"/>
              <a:ext cx="8" cy="6"/>
            </a:xfrm>
            <a:custGeom>
              <a:avLst/>
              <a:gdLst>
                <a:gd name="T0" fmla="*/ 0 w 4"/>
                <a:gd name="T1" fmla="*/ 2 h 3"/>
                <a:gd name="T2" fmla="*/ 4 w 4"/>
                <a:gd name="T3" fmla="*/ 2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1" y="2"/>
                    <a:pt x="3" y="3"/>
                    <a:pt x="4" y="2"/>
                  </a:cubicBezTo>
                  <a:cubicBezTo>
                    <a:pt x="2" y="0"/>
                    <a:pt x="2" y="0"/>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78"/>
            <p:cNvSpPr/>
            <p:nvPr/>
          </p:nvSpPr>
          <p:spPr bwMode="auto">
            <a:xfrm>
              <a:off x="7335" y="4097"/>
              <a:ext cx="16" cy="6"/>
            </a:xfrm>
            <a:custGeom>
              <a:avLst/>
              <a:gdLst>
                <a:gd name="T0" fmla="*/ 0 w 8"/>
                <a:gd name="T1" fmla="*/ 2 h 3"/>
                <a:gd name="T2" fmla="*/ 6 w 8"/>
                <a:gd name="T3" fmla="*/ 3 h 3"/>
                <a:gd name="T4" fmla="*/ 5 w 8"/>
                <a:gd name="T5" fmla="*/ 1 h 3"/>
                <a:gd name="T6" fmla="*/ 3 w 8"/>
                <a:gd name="T7" fmla="*/ 2 h 3"/>
                <a:gd name="T8" fmla="*/ 0 w 8"/>
                <a:gd name="T9" fmla="*/ 2 h 3"/>
              </a:gdLst>
              <a:ahLst/>
              <a:cxnLst>
                <a:cxn ang="0">
                  <a:pos x="T0" y="T1"/>
                </a:cxn>
                <a:cxn ang="0">
                  <a:pos x="T2" y="T3"/>
                </a:cxn>
                <a:cxn ang="0">
                  <a:pos x="T4" y="T5"/>
                </a:cxn>
                <a:cxn ang="0">
                  <a:pos x="T6" y="T7"/>
                </a:cxn>
                <a:cxn ang="0">
                  <a:pos x="T8" y="T9"/>
                </a:cxn>
              </a:cxnLst>
              <a:rect l="0" t="0" r="r" b="b"/>
              <a:pathLst>
                <a:path w="8" h="3">
                  <a:moveTo>
                    <a:pt x="0" y="2"/>
                  </a:moveTo>
                  <a:cubicBezTo>
                    <a:pt x="2" y="3"/>
                    <a:pt x="4" y="3"/>
                    <a:pt x="6" y="3"/>
                  </a:cubicBezTo>
                  <a:cubicBezTo>
                    <a:pt x="8" y="3"/>
                    <a:pt x="3" y="2"/>
                    <a:pt x="5" y="1"/>
                  </a:cubicBezTo>
                  <a:cubicBezTo>
                    <a:pt x="4" y="0"/>
                    <a:pt x="4" y="1"/>
                    <a:pt x="3" y="2"/>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79"/>
            <p:cNvSpPr/>
            <p:nvPr/>
          </p:nvSpPr>
          <p:spPr bwMode="auto">
            <a:xfrm>
              <a:off x="7347" y="4091"/>
              <a:ext cx="9" cy="6"/>
            </a:xfrm>
            <a:custGeom>
              <a:avLst/>
              <a:gdLst>
                <a:gd name="T0" fmla="*/ 1 w 5"/>
                <a:gd name="T1" fmla="*/ 2 h 3"/>
                <a:gd name="T2" fmla="*/ 5 w 5"/>
                <a:gd name="T3" fmla="*/ 2 h 3"/>
                <a:gd name="T4" fmla="*/ 1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3"/>
                    <a:pt x="4" y="1"/>
                    <a:pt x="5" y="2"/>
                  </a:cubicBezTo>
                  <a:cubicBezTo>
                    <a:pt x="5" y="0"/>
                    <a:pt x="3" y="0"/>
                    <a:pt x="1" y="0"/>
                  </a:cubicBezTo>
                  <a:cubicBezTo>
                    <a:pt x="0" y="0"/>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80"/>
            <p:cNvSpPr/>
            <p:nvPr/>
          </p:nvSpPr>
          <p:spPr bwMode="auto">
            <a:xfrm>
              <a:off x="7364" y="4099"/>
              <a:ext cx="31" cy="7"/>
            </a:xfrm>
            <a:custGeom>
              <a:avLst/>
              <a:gdLst>
                <a:gd name="T0" fmla="*/ 4 w 16"/>
                <a:gd name="T1" fmla="*/ 3 h 4"/>
                <a:gd name="T2" fmla="*/ 14 w 16"/>
                <a:gd name="T3" fmla="*/ 4 h 4"/>
                <a:gd name="T4" fmla="*/ 9 w 16"/>
                <a:gd name="T5" fmla="*/ 0 h 4"/>
                <a:gd name="T6" fmla="*/ 5 w 16"/>
                <a:gd name="T7" fmla="*/ 2 h 4"/>
                <a:gd name="T8" fmla="*/ 1 w 16"/>
                <a:gd name="T9" fmla="*/ 0 h 4"/>
                <a:gd name="T10" fmla="*/ 4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4" y="3"/>
                  </a:moveTo>
                  <a:cubicBezTo>
                    <a:pt x="7" y="2"/>
                    <a:pt x="11" y="4"/>
                    <a:pt x="14" y="4"/>
                  </a:cubicBezTo>
                  <a:cubicBezTo>
                    <a:pt x="16" y="2"/>
                    <a:pt x="10" y="1"/>
                    <a:pt x="9" y="0"/>
                  </a:cubicBezTo>
                  <a:cubicBezTo>
                    <a:pt x="8" y="1"/>
                    <a:pt x="9" y="2"/>
                    <a:pt x="5" y="2"/>
                  </a:cubicBezTo>
                  <a:cubicBezTo>
                    <a:pt x="3" y="1"/>
                    <a:pt x="4" y="0"/>
                    <a:pt x="1" y="0"/>
                  </a:cubicBezTo>
                  <a:cubicBezTo>
                    <a:pt x="0" y="1"/>
                    <a:pt x="1"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81"/>
            <p:cNvSpPr/>
            <p:nvPr/>
          </p:nvSpPr>
          <p:spPr bwMode="auto">
            <a:xfrm>
              <a:off x="7373" y="4093"/>
              <a:ext cx="14" cy="6"/>
            </a:xfrm>
            <a:custGeom>
              <a:avLst/>
              <a:gdLst>
                <a:gd name="T0" fmla="*/ 0 w 7"/>
                <a:gd name="T1" fmla="*/ 2 h 3"/>
                <a:gd name="T2" fmla="*/ 7 w 7"/>
                <a:gd name="T3" fmla="*/ 3 h 3"/>
                <a:gd name="T4" fmla="*/ 0 w 7"/>
                <a:gd name="T5" fmla="*/ 2 h 3"/>
              </a:gdLst>
              <a:ahLst/>
              <a:cxnLst>
                <a:cxn ang="0">
                  <a:pos x="T0" y="T1"/>
                </a:cxn>
                <a:cxn ang="0">
                  <a:pos x="T2" y="T3"/>
                </a:cxn>
                <a:cxn ang="0">
                  <a:pos x="T4" y="T5"/>
                </a:cxn>
              </a:cxnLst>
              <a:rect l="0" t="0" r="r" b="b"/>
              <a:pathLst>
                <a:path w="7" h="3">
                  <a:moveTo>
                    <a:pt x="0" y="2"/>
                  </a:moveTo>
                  <a:cubicBezTo>
                    <a:pt x="2" y="3"/>
                    <a:pt x="5" y="2"/>
                    <a:pt x="7" y="3"/>
                  </a:cubicBezTo>
                  <a:cubicBezTo>
                    <a:pt x="7"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82"/>
            <p:cNvSpPr/>
            <p:nvPr/>
          </p:nvSpPr>
          <p:spPr bwMode="auto">
            <a:xfrm>
              <a:off x="7395" y="4091"/>
              <a:ext cx="9" cy="6"/>
            </a:xfrm>
            <a:custGeom>
              <a:avLst/>
              <a:gdLst>
                <a:gd name="T0" fmla="*/ 0 w 5"/>
                <a:gd name="T1" fmla="*/ 2 h 3"/>
                <a:gd name="T2" fmla="*/ 3 w 5"/>
                <a:gd name="T3" fmla="*/ 3 h 3"/>
                <a:gd name="T4" fmla="*/ 4 w 5"/>
                <a:gd name="T5" fmla="*/ 0 h 3"/>
                <a:gd name="T6" fmla="*/ 1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3"/>
                    <a:pt x="2" y="2"/>
                    <a:pt x="3" y="3"/>
                  </a:cubicBezTo>
                  <a:cubicBezTo>
                    <a:pt x="5" y="2"/>
                    <a:pt x="2" y="1"/>
                    <a:pt x="4" y="0"/>
                  </a:cubicBezTo>
                  <a:cubicBezTo>
                    <a:pt x="3" y="0"/>
                    <a:pt x="2" y="0"/>
                    <a:pt x="1" y="0"/>
                  </a:cubicBezTo>
                  <a:cubicBezTo>
                    <a:pt x="3"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83"/>
            <p:cNvSpPr/>
            <p:nvPr/>
          </p:nvSpPr>
          <p:spPr bwMode="auto">
            <a:xfrm>
              <a:off x="7425" y="4093"/>
              <a:ext cx="8" cy="4"/>
            </a:xfrm>
            <a:custGeom>
              <a:avLst/>
              <a:gdLst>
                <a:gd name="T0" fmla="*/ 0 w 4"/>
                <a:gd name="T1" fmla="*/ 1 h 2"/>
                <a:gd name="T2" fmla="*/ 2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2" y="2"/>
                  </a:cubicBezTo>
                  <a:cubicBezTo>
                    <a:pt x="2" y="2"/>
                    <a:pt x="4" y="1"/>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84"/>
            <p:cNvSpPr/>
            <p:nvPr/>
          </p:nvSpPr>
          <p:spPr bwMode="auto">
            <a:xfrm>
              <a:off x="7775" y="4128"/>
              <a:ext cx="15" cy="7"/>
            </a:xfrm>
            <a:custGeom>
              <a:avLst/>
              <a:gdLst>
                <a:gd name="T0" fmla="*/ 0 w 8"/>
                <a:gd name="T1" fmla="*/ 3 h 4"/>
                <a:gd name="T2" fmla="*/ 8 w 8"/>
                <a:gd name="T3" fmla="*/ 3 h 4"/>
                <a:gd name="T4" fmla="*/ 1 w 8"/>
                <a:gd name="T5" fmla="*/ 0 h 4"/>
                <a:gd name="T6" fmla="*/ 0 w 8"/>
                <a:gd name="T7" fmla="*/ 3 h 4"/>
              </a:gdLst>
              <a:ahLst/>
              <a:cxnLst>
                <a:cxn ang="0">
                  <a:pos x="T0" y="T1"/>
                </a:cxn>
                <a:cxn ang="0">
                  <a:pos x="T2" y="T3"/>
                </a:cxn>
                <a:cxn ang="0">
                  <a:pos x="T4" y="T5"/>
                </a:cxn>
                <a:cxn ang="0">
                  <a:pos x="T6" y="T7"/>
                </a:cxn>
              </a:cxnLst>
              <a:rect l="0" t="0" r="r" b="b"/>
              <a:pathLst>
                <a:path w="8" h="4">
                  <a:moveTo>
                    <a:pt x="0" y="3"/>
                  </a:moveTo>
                  <a:cubicBezTo>
                    <a:pt x="2" y="4"/>
                    <a:pt x="5" y="4"/>
                    <a:pt x="8" y="3"/>
                  </a:cubicBezTo>
                  <a:cubicBezTo>
                    <a:pt x="5" y="2"/>
                    <a:pt x="3" y="1"/>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85"/>
            <p:cNvSpPr/>
            <p:nvPr/>
          </p:nvSpPr>
          <p:spPr bwMode="auto">
            <a:xfrm>
              <a:off x="7874" y="4128"/>
              <a:ext cx="8" cy="4"/>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1"/>
                    <a:pt x="3" y="2"/>
                  </a:cubicBezTo>
                  <a:cubicBezTo>
                    <a:pt x="4"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86"/>
            <p:cNvSpPr/>
            <p:nvPr/>
          </p:nvSpPr>
          <p:spPr bwMode="auto">
            <a:xfrm>
              <a:off x="7976" y="4141"/>
              <a:ext cx="11" cy="4"/>
            </a:xfrm>
            <a:custGeom>
              <a:avLst/>
              <a:gdLst>
                <a:gd name="T0" fmla="*/ 0 w 6"/>
                <a:gd name="T1" fmla="*/ 0 h 2"/>
                <a:gd name="T2" fmla="*/ 6 w 6"/>
                <a:gd name="T3" fmla="*/ 1 h 2"/>
                <a:gd name="T4" fmla="*/ 0 w 6"/>
                <a:gd name="T5" fmla="*/ 0 h 2"/>
              </a:gdLst>
              <a:ahLst/>
              <a:cxnLst>
                <a:cxn ang="0">
                  <a:pos x="T0" y="T1"/>
                </a:cxn>
                <a:cxn ang="0">
                  <a:pos x="T2" y="T3"/>
                </a:cxn>
                <a:cxn ang="0">
                  <a:pos x="T4" y="T5"/>
                </a:cxn>
              </a:cxnLst>
              <a:rect l="0" t="0" r="r" b="b"/>
              <a:pathLst>
                <a:path w="6" h="2">
                  <a:moveTo>
                    <a:pt x="0" y="0"/>
                  </a:moveTo>
                  <a:cubicBezTo>
                    <a:pt x="0" y="2"/>
                    <a:pt x="4" y="2"/>
                    <a:pt x="6" y="1"/>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87"/>
            <p:cNvSpPr/>
            <p:nvPr/>
          </p:nvSpPr>
          <p:spPr bwMode="auto">
            <a:xfrm>
              <a:off x="8025" y="4143"/>
              <a:ext cx="16" cy="4"/>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2" y="1"/>
                    <a:pt x="7" y="2"/>
                    <a:pt x="8" y="1"/>
                  </a:cubicBezTo>
                  <a:cubicBezTo>
                    <a:pt x="5"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88"/>
            <p:cNvSpPr/>
            <p:nvPr/>
          </p:nvSpPr>
          <p:spPr bwMode="auto">
            <a:xfrm>
              <a:off x="8123" y="4147"/>
              <a:ext cx="11" cy="6"/>
            </a:xfrm>
            <a:custGeom>
              <a:avLst/>
              <a:gdLst>
                <a:gd name="T0" fmla="*/ 0 w 6"/>
                <a:gd name="T1" fmla="*/ 2 h 3"/>
                <a:gd name="T2" fmla="*/ 6 w 6"/>
                <a:gd name="T3" fmla="*/ 3 h 3"/>
                <a:gd name="T4" fmla="*/ 0 w 6"/>
                <a:gd name="T5" fmla="*/ 2 h 3"/>
              </a:gdLst>
              <a:ahLst/>
              <a:cxnLst>
                <a:cxn ang="0">
                  <a:pos x="T0" y="T1"/>
                </a:cxn>
                <a:cxn ang="0">
                  <a:pos x="T2" y="T3"/>
                </a:cxn>
                <a:cxn ang="0">
                  <a:pos x="T4" y="T5"/>
                </a:cxn>
              </a:cxnLst>
              <a:rect l="0" t="0" r="r" b="b"/>
              <a:pathLst>
                <a:path w="6" h="3">
                  <a:moveTo>
                    <a:pt x="0" y="2"/>
                  </a:moveTo>
                  <a:cubicBezTo>
                    <a:pt x="2" y="3"/>
                    <a:pt x="4" y="2"/>
                    <a:pt x="6" y="3"/>
                  </a:cubicBezTo>
                  <a:cubicBezTo>
                    <a:pt x="6"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89"/>
            <p:cNvSpPr/>
            <p:nvPr/>
          </p:nvSpPr>
          <p:spPr bwMode="auto">
            <a:xfrm>
              <a:off x="8224" y="4162"/>
              <a:ext cx="6" cy="6"/>
            </a:xfrm>
            <a:custGeom>
              <a:avLst/>
              <a:gdLst>
                <a:gd name="T0" fmla="*/ 1 w 3"/>
                <a:gd name="T1" fmla="*/ 3 h 3"/>
                <a:gd name="T2" fmla="*/ 3 w 3"/>
                <a:gd name="T3" fmla="*/ 1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1" y="2"/>
                    <a:pt x="3" y="2"/>
                    <a:pt x="3" y="1"/>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90"/>
            <p:cNvSpPr/>
            <p:nvPr/>
          </p:nvSpPr>
          <p:spPr bwMode="auto">
            <a:xfrm>
              <a:off x="8551" y="4408"/>
              <a:ext cx="25" cy="8"/>
            </a:xfrm>
            <a:custGeom>
              <a:avLst/>
              <a:gdLst>
                <a:gd name="T0" fmla="*/ 0 w 13"/>
                <a:gd name="T1" fmla="*/ 3 h 4"/>
                <a:gd name="T2" fmla="*/ 13 w 13"/>
                <a:gd name="T3" fmla="*/ 2 h 4"/>
                <a:gd name="T4" fmla="*/ 0 w 13"/>
                <a:gd name="T5" fmla="*/ 3 h 4"/>
              </a:gdLst>
              <a:ahLst/>
              <a:cxnLst>
                <a:cxn ang="0">
                  <a:pos x="T0" y="T1"/>
                </a:cxn>
                <a:cxn ang="0">
                  <a:pos x="T2" y="T3"/>
                </a:cxn>
                <a:cxn ang="0">
                  <a:pos x="T4" y="T5"/>
                </a:cxn>
              </a:cxnLst>
              <a:rect l="0" t="0" r="r" b="b"/>
              <a:pathLst>
                <a:path w="13" h="4">
                  <a:moveTo>
                    <a:pt x="0" y="3"/>
                  </a:moveTo>
                  <a:cubicBezTo>
                    <a:pt x="4" y="4"/>
                    <a:pt x="9" y="1"/>
                    <a:pt x="13" y="2"/>
                  </a:cubicBezTo>
                  <a:cubicBezTo>
                    <a:pt x="11" y="0"/>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91"/>
            <p:cNvSpPr/>
            <p:nvPr/>
          </p:nvSpPr>
          <p:spPr bwMode="auto">
            <a:xfrm>
              <a:off x="8578" y="4410"/>
              <a:ext cx="10" cy="2"/>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92"/>
            <p:cNvSpPr/>
            <p:nvPr/>
          </p:nvSpPr>
          <p:spPr bwMode="auto">
            <a:xfrm>
              <a:off x="8410" y="4164"/>
              <a:ext cx="21" cy="6"/>
            </a:xfrm>
            <a:custGeom>
              <a:avLst/>
              <a:gdLst>
                <a:gd name="T0" fmla="*/ 2 w 11"/>
                <a:gd name="T1" fmla="*/ 3 h 3"/>
                <a:gd name="T2" fmla="*/ 2 w 11"/>
                <a:gd name="T3" fmla="*/ 1 h 3"/>
                <a:gd name="T4" fmla="*/ 11 w 11"/>
                <a:gd name="T5" fmla="*/ 2 h 3"/>
                <a:gd name="T6" fmla="*/ 0 w 11"/>
                <a:gd name="T7" fmla="*/ 1 h 3"/>
                <a:gd name="T8" fmla="*/ 2 w 11"/>
                <a:gd name="T9" fmla="*/ 3 h 3"/>
              </a:gdLst>
              <a:ahLst/>
              <a:cxnLst>
                <a:cxn ang="0">
                  <a:pos x="T0" y="T1"/>
                </a:cxn>
                <a:cxn ang="0">
                  <a:pos x="T2" y="T3"/>
                </a:cxn>
                <a:cxn ang="0">
                  <a:pos x="T4" y="T5"/>
                </a:cxn>
                <a:cxn ang="0">
                  <a:pos x="T6" y="T7"/>
                </a:cxn>
                <a:cxn ang="0">
                  <a:pos x="T8" y="T9"/>
                </a:cxn>
              </a:cxnLst>
              <a:rect l="0" t="0" r="r" b="b"/>
              <a:pathLst>
                <a:path w="11" h="3">
                  <a:moveTo>
                    <a:pt x="2" y="3"/>
                  </a:moveTo>
                  <a:cubicBezTo>
                    <a:pt x="3" y="3"/>
                    <a:pt x="3" y="2"/>
                    <a:pt x="2" y="1"/>
                  </a:cubicBezTo>
                  <a:cubicBezTo>
                    <a:pt x="6" y="2"/>
                    <a:pt x="7" y="2"/>
                    <a:pt x="11" y="2"/>
                  </a:cubicBezTo>
                  <a:cubicBezTo>
                    <a:pt x="7" y="0"/>
                    <a:pt x="4" y="0"/>
                    <a:pt x="0" y="1"/>
                  </a:cubicBezTo>
                  <a:cubicBezTo>
                    <a:pt x="2"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93"/>
            <p:cNvSpPr/>
            <p:nvPr/>
          </p:nvSpPr>
          <p:spPr bwMode="auto">
            <a:xfrm>
              <a:off x="8442" y="4176"/>
              <a:ext cx="8" cy="6"/>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2"/>
                    <a:pt x="2" y="0"/>
                  </a:cubicBezTo>
                  <a:cubicBezTo>
                    <a:pt x="0"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94"/>
            <p:cNvSpPr/>
            <p:nvPr/>
          </p:nvSpPr>
          <p:spPr bwMode="auto">
            <a:xfrm>
              <a:off x="8437" y="4168"/>
              <a:ext cx="7" cy="4"/>
            </a:xfrm>
            <a:custGeom>
              <a:avLst/>
              <a:gdLst>
                <a:gd name="T0" fmla="*/ 1 w 4"/>
                <a:gd name="T1" fmla="*/ 1 h 2"/>
                <a:gd name="T2" fmla="*/ 2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2" y="2"/>
                  </a:cubicBezTo>
                  <a:cubicBezTo>
                    <a:pt x="3" y="2"/>
                    <a:pt x="4" y="1"/>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95"/>
            <p:cNvSpPr/>
            <p:nvPr/>
          </p:nvSpPr>
          <p:spPr bwMode="auto">
            <a:xfrm>
              <a:off x="8675" y="4166"/>
              <a:ext cx="8" cy="6"/>
            </a:xfrm>
            <a:custGeom>
              <a:avLst/>
              <a:gdLst>
                <a:gd name="T0" fmla="*/ 0 w 4"/>
                <a:gd name="T1" fmla="*/ 2 h 3"/>
                <a:gd name="T2" fmla="*/ 4 w 4"/>
                <a:gd name="T3" fmla="*/ 1 h 3"/>
                <a:gd name="T4" fmla="*/ 1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3" y="1"/>
                    <a:pt x="4" y="1"/>
                  </a:cubicBezTo>
                  <a:cubicBezTo>
                    <a:pt x="3" y="0"/>
                    <a:pt x="2"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96"/>
            <p:cNvSpPr/>
            <p:nvPr/>
          </p:nvSpPr>
          <p:spPr bwMode="auto">
            <a:xfrm>
              <a:off x="8691" y="4159"/>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1"/>
                    <a:pt x="4"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97"/>
            <p:cNvSpPr/>
            <p:nvPr/>
          </p:nvSpPr>
          <p:spPr bwMode="auto">
            <a:xfrm>
              <a:off x="8708" y="4164"/>
              <a:ext cx="34" cy="6"/>
            </a:xfrm>
            <a:custGeom>
              <a:avLst/>
              <a:gdLst>
                <a:gd name="T0" fmla="*/ 0 w 18"/>
                <a:gd name="T1" fmla="*/ 2 h 3"/>
                <a:gd name="T2" fmla="*/ 14 w 18"/>
                <a:gd name="T3" fmla="*/ 2 h 3"/>
                <a:gd name="T4" fmla="*/ 18 w 18"/>
                <a:gd name="T5" fmla="*/ 0 h 3"/>
                <a:gd name="T6" fmla="*/ 0 w 18"/>
                <a:gd name="T7" fmla="*/ 2 h 3"/>
              </a:gdLst>
              <a:ahLst/>
              <a:cxnLst>
                <a:cxn ang="0">
                  <a:pos x="T0" y="T1"/>
                </a:cxn>
                <a:cxn ang="0">
                  <a:pos x="T2" y="T3"/>
                </a:cxn>
                <a:cxn ang="0">
                  <a:pos x="T4" y="T5"/>
                </a:cxn>
                <a:cxn ang="0">
                  <a:pos x="T6" y="T7"/>
                </a:cxn>
              </a:cxnLst>
              <a:rect l="0" t="0" r="r" b="b"/>
              <a:pathLst>
                <a:path w="18" h="3">
                  <a:moveTo>
                    <a:pt x="0" y="2"/>
                  </a:moveTo>
                  <a:cubicBezTo>
                    <a:pt x="5" y="3"/>
                    <a:pt x="9" y="2"/>
                    <a:pt x="14" y="2"/>
                  </a:cubicBezTo>
                  <a:cubicBezTo>
                    <a:pt x="13" y="0"/>
                    <a:pt x="16" y="1"/>
                    <a:pt x="18" y="0"/>
                  </a:cubicBezTo>
                  <a:cubicBezTo>
                    <a:pt x="12" y="0"/>
                    <a:pt x="7"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98"/>
            <p:cNvSpPr/>
            <p:nvPr/>
          </p:nvSpPr>
          <p:spPr bwMode="auto">
            <a:xfrm>
              <a:off x="8739" y="4164"/>
              <a:ext cx="11"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1"/>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99"/>
            <p:cNvSpPr/>
            <p:nvPr/>
          </p:nvSpPr>
          <p:spPr bwMode="auto">
            <a:xfrm>
              <a:off x="8754" y="4162"/>
              <a:ext cx="11" cy="6"/>
            </a:xfrm>
            <a:custGeom>
              <a:avLst/>
              <a:gdLst>
                <a:gd name="T0" fmla="*/ 0 w 6"/>
                <a:gd name="T1" fmla="*/ 2 h 3"/>
                <a:gd name="T2" fmla="*/ 6 w 6"/>
                <a:gd name="T3" fmla="*/ 2 h 3"/>
                <a:gd name="T4" fmla="*/ 0 w 6"/>
                <a:gd name="T5" fmla="*/ 2 h 3"/>
              </a:gdLst>
              <a:ahLst/>
              <a:cxnLst>
                <a:cxn ang="0">
                  <a:pos x="T0" y="T1"/>
                </a:cxn>
                <a:cxn ang="0">
                  <a:pos x="T2" y="T3"/>
                </a:cxn>
                <a:cxn ang="0">
                  <a:pos x="T4" y="T5"/>
                </a:cxn>
              </a:cxnLst>
              <a:rect l="0" t="0" r="r" b="b"/>
              <a:pathLst>
                <a:path w="6" h="3">
                  <a:moveTo>
                    <a:pt x="0" y="2"/>
                  </a:moveTo>
                  <a:cubicBezTo>
                    <a:pt x="2" y="2"/>
                    <a:pt x="4" y="3"/>
                    <a:pt x="6" y="2"/>
                  </a:cubicBezTo>
                  <a:cubicBezTo>
                    <a:pt x="6"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100"/>
            <p:cNvSpPr/>
            <p:nvPr/>
          </p:nvSpPr>
          <p:spPr bwMode="auto">
            <a:xfrm>
              <a:off x="8763" y="4168"/>
              <a:ext cx="16" cy="6"/>
            </a:xfrm>
            <a:custGeom>
              <a:avLst/>
              <a:gdLst>
                <a:gd name="T0" fmla="*/ 0 w 8"/>
                <a:gd name="T1" fmla="*/ 1 h 3"/>
                <a:gd name="T2" fmla="*/ 5 w 8"/>
                <a:gd name="T3" fmla="*/ 3 h 3"/>
                <a:gd name="T4" fmla="*/ 7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3" y="2"/>
                    <a:pt x="4" y="2"/>
                    <a:pt x="5" y="3"/>
                  </a:cubicBezTo>
                  <a:cubicBezTo>
                    <a:pt x="7" y="2"/>
                    <a:pt x="8" y="2"/>
                    <a:pt x="7" y="0"/>
                  </a:cubicBezTo>
                  <a:cubicBezTo>
                    <a:pt x="6"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101"/>
            <p:cNvSpPr/>
            <p:nvPr/>
          </p:nvSpPr>
          <p:spPr bwMode="auto">
            <a:xfrm>
              <a:off x="8771" y="4133"/>
              <a:ext cx="10" cy="4"/>
            </a:xfrm>
            <a:custGeom>
              <a:avLst/>
              <a:gdLst>
                <a:gd name="T0" fmla="*/ 1 w 5"/>
                <a:gd name="T1" fmla="*/ 1 h 2"/>
                <a:gd name="T2" fmla="*/ 5 w 5"/>
                <a:gd name="T3" fmla="*/ 1 h 2"/>
                <a:gd name="T4" fmla="*/ 3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5" y="0"/>
                    <a:pt x="4" y="0"/>
                    <a:pt x="3"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102"/>
            <p:cNvSpPr/>
            <p:nvPr/>
          </p:nvSpPr>
          <p:spPr bwMode="auto">
            <a:xfrm>
              <a:off x="8817" y="4155"/>
              <a:ext cx="21" cy="9"/>
            </a:xfrm>
            <a:custGeom>
              <a:avLst/>
              <a:gdLst>
                <a:gd name="T0" fmla="*/ 0 w 11"/>
                <a:gd name="T1" fmla="*/ 3 h 5"/>
                <a:gd name="T2" fmla="*/ 0 w 11"/>
                <a:gd name="T3" fmla="*/ 4 h 5"/>
                <a:gd name="T4" fmla="*/ 1 w 11"/>
                <a:gd name="T5" fmla="*/ 5 h 5"/>
                <a:gd name="T6" fmla="*/ 11 w 11"/>
                <a:gd name="T7" fmla="*/ 3 h 5"/>
                <a:gd name="T8" fmla="*/ 11 w 11"/>
                <a:gd name="T9" fmla="*/ 2 h 5"/>
                <a:gd name="T10" fmla="*/ 3 w 11"/>
                <a:gd name="T11" fmla="*/ 3 h 5"/>
                <a:gd name="T12" fmla="*/ 5 w 11"/>
                <a:gd name="T13" fmla="*/ 1 h 5"/>
                <a:gd name="T14" fmla="*/ 1 w 11"/>
                <a:gd name="T15" fmla="*/ 2 h 5"/>
                <a:gd name="T16" fmla="*/ 0 w 11"/>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3"/>
                  </a:moveTo>
                  <a:cubicBezTo>
                    <a:pt x="0" y="3"/>
                    <a:pt x="0" y="4"/>
                    <a:pt x="0" y="4"/>
                  </a:cubicBezTo>
                  <a:cubicBezTo>
                    <a:pt x="1" y="5"/>
                    <a:pt x="1" y="5"/>
                    <a:pt x="1" y="5"/>
                  </a:cubicBezTo>
                  <a:cubicBezTo>
                    <a:pt x="3" y="3"/>
                    <a:pt x="8" y="5"/>
                    <a:pt x="11" y="3"/>
                  </a:cubicBezTo>
                  <a:cubicBezTo>
                    <a:pt x="10" y="2"/>
                    <a:pt x="10" y="2"/>
                    <a:pt x="11" y="2"/>
                  </a:cubicBezTo>
                  <a:cubicBezTo>
                    <a:pt x="8" y="2"/>
                    <a:pt x="6" y="2"/>
                    <a:pt x="3" y="3"/>
                  </a:cubicBezTo>
                  <a:cubicBezTo>
                    <a:pt x="1" y="2"/>
                    <a:pt x="5" y="2"/>
                    <a:pt x="5" y="1"/>
                  </a:cubicBezTo>
                  <a:cubicBezTo>
                    <a:pt x="3" y="0"/>
                    <a:pt x="2" y="3"/>
                    <a:pt x="1" y="2"/>
                  </a:cubicBezTo>
                  <a:cubicBezTo>
                    <a:pt x="0" y="2"/>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103"/>
            <p:cNvSpPr/>
            <p:nvPr/>
          </p:nvSpPr>
          <p:spPr bwMode="auto">
            <a:xfrm>
              <a:off x="8790" y="4132"/>
              <a:ext cx="19" cy="3"/>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4" y="2"/>
                    <a:pt x="7" y="2"/>
                    <a:pt x="10" y="0"/>
                  </a:cubicBezTo>
                  <a:cubicBezTo>
                    <a:pt x="7" y="0"/>
                    <a:pt x="4"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104"/>
            <p:cNvSpPr/>
            <p:nvPr/>
          </p:nvSpPr>
          <p:spPr bwMode="auto">
            <a:xfrm>
              <a:off x="8844" y="4157"/>
              <a:ext cx="11" cy="7"/>
            </a:xfrm>
            <a:custGeom>
              <a:avLst/>
              <a:gdLst>
                <a:gd name="T0" fmla="*/ 0 w 6"/>
                <a:gd name="T1" fmla="*/ 2 h 4"/>
                <a:gd name="T2" fmla="*/ 4 w 6"/>
                <a:gd name="T3" fmla="*/ 4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1" y="1"/>
                    <a:pt x="1" y="4"/>
                    <a:pt x="4" y="4"/>
                  </a:cubicBezTo>
                  <a:cubicBezTo>
                    <a:pt x="3" y="2"/>
                    <a:pt x="3" y="2"/>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105"/>
            <p:cNvSpPr/>
            <p:nvPr/>
          </p:nvSpPr>
          <p:spPr bwMode="auto">
            <a:xfrm>
              <a:off x="8851" y="4153"/>
              <a:ext cx="14" cy="4"/>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2" y="2"/>
                    <a:pt x="4" y="1"/>
                    <a:pt x="7" y="0"/>
                  </a:cubicBezTo>
                  <a:cubicBezTo>
                    <a:pt x="3"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106"/>
            <p:cNvSpPr/>
            <p:nvPr/>
          </p:nvSpPr>
          <p:spPr bwMode="auto">
            <a:xfrm>
              <a:off x="8874" y="4153"/>
              <a:ext cx="21" cy="9"/>
            </a:xfrm>
            <a:custGeom>
              <a:avLst/>
              <a:gdLst>
                <a:gd name="T0" fmla="*/ 11 w 11"/>
                <a:gd name="T1" fmla="*/ 2 h 5"/>
                <a:gd name="T2" fmla="*/ 10 w 11"/>
                <a:gd name="T3" fmla="*/ 0 h 5"/>
                <a:gd name="T4" fmla="*/ 0 w 11"/>
                <a:gd name="T5" fmla="*/ 1 h 5"/>
                <a:gd name="T6" fmla="*/ 11 w 11"/>
                <a:gd name="T7" fmla="*/ 2 h 5"/>
              </a:gdLst>
              <a:ahLst/>
              <a:cxnLst>
                <a:cxn ang="0">
                  <a:pos x="T0" y="T1"/>
                </a:cxn>
                <a:cxn ang="0">
                  <a:pos x="T2" y="T3"/>
                </a:cxn>
                <a:cxn ang="0">
                  <a:pos x="T4" y="T5"/>
                </a:cxn>
                <a:cxn ang="0">
                  <a:pos x="T6" y="T7"/>
                </a:cxn>
              </a:cxnLst>
              <a:rect l="0" t="0" r="r" b="b"/>
              <a:pathLst>
                <a:path w="11" h="5">
                  <a:moveTo>
                    <a:pt x="11" y="2"/>
                  </a:moveTo>
                  <a:cubicBezTo>
                    <a:pt x="11" y="1"/>
                    <a:pt x="9" y="1"/>
                    <a:pt x="10" y="0"/>
                  </a:cubicBezTo>
                  <a:cubicBezTo>
                    <a:pt x="7" y="0"/>
                    <a:pt x="3" y="3"/>
                    <a:pt x="0" y="1"/>
                  </a:cubicBezTo>
                  <a:cubicBezTo>
                    <a:pt x="0" y="5"/>
                    <a:pt x="7"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107"/>
            <p:cNvSpPr/>
            <p:nvPr/>
          </p:nvSpPr>
          <p:spPr bwMode="auto">
            <a:xfrm>
              <a:off x="8872" y="4145"/>
              <a:ext cx="21" cy="10"/>
            </a:xfrm>
            <a:custGeom>
              <a:avLst/>
              <a:gdLst>
                <a:gd name="T0" fmla="*/ 0 w 11"/>
                <a:gd name="T1" fmla="*/ 4 h 5"/>
                <a:gd name="T2" fmla="*/ 11 w 11"/>
                <a:gd name="T3" fmla="*/ 2 h 5"/>
                <a:gd name="T4" fmla="*/ 0 w 11"/>
                <a:gd name="T5" fmla="*/ 4 h 5"/>
              </a:gdLst>
              <a:ahLst/>
              <a:cxnLst>
                <a:cxn ang="0">
                  <a:pos x="T0" y="T1"/>
                </a:cxn>
                <a:cxn ang="0">
                  <a:pos x="T2" y="T3"/>
                </a:cxn>
                <a:cxn ang="0">
                  <a:pos x="T4" y="T5"/>
                </a:cxn>
              </a:cxnLst>
              <a:rect l="0" t="0" r="r" b="b"/>
              <a:pathLst>
                <a:path w="11" h="5">
                  <a:moveTo>
                    <a:pt x="0" y="4"/>
                  </a:moveTo>
                  <a:cubicBezTo>
                    <a:pt x="4" y="5"/>
                    <a:pt x="7" y="3"/>
                    <a:pt x="11" y="2"/>
                  </a:cubicBezTo>
                  <a:cubicBezTo>
                    <a:pt x="7"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108"/>
            <p:cNvSpPr/>
            <p:nvPr/>
          </p:nvSpPr>
          <p:spPr bwMode="auto">
            <a:xfrm>
              <a:off x="8888" y="4139"/>
              <a:ext cx="11" cy="6"/>
            </a:xfrm>
            <a:custGeom>
              <a:avLst/>
              <a:gdLst>
                <a:gd name="T0" fmla="*/ 1 w 6"/>
                <a:gd name="T1" fmla="*/ 2 h 3"/>
                <a:gd name="T2" fmla="*/ 6 w 6"/>
                <a:gd name="T3" fmla="*/ 1 h 3"/>
                <a:gd name="T4" fmla="*/ 1 w 6"/>
                <a:gd name="T5" fmla="*/ 2 h 3"/>
              </a:gdLst>
              <a:ahLst/>
              <a:cxnLst>
                <a:cxn ang="0">
                  <a:pos x="T0" y="T1"/>
                </a:cxn>
                <a:cxn ang="0">
                  <a:pos x="T2" y="T3"/>
                </a:cxn>
                <a:cxn ang="0">
                  <a:pos x="T4" y="T5"/>
                </a:cxn>
              </a:cxnLst>
              <a:rect l="0" t="0" r="r" b="b"/>
              <a:pathLst>
                <a:path w="6" h="3">
                  <a:moveTo>
                    <a:pt x="1" y="2"/>
                  </a:moveTo>
                  <a:cubicBezTo>
                    <a:pt x="0" y="3"/>
                    <a:pt x="4" y="1"/>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109"/>
            <p:cNvSpPr/>
            <p:nvPr/>
          </p:nvSpPr>
          <p:spPr bwMode="auto">
            <a:xfrm>
              <a:off x="8893" y="4143"/>
              <a:ext cx="16" cy="6"/>
            </a:xfrm>
            <a:custGeom>
              <a:avLst/>
              <a:gdLst>
                <a:gd name="T0" fmla="*/ 0 w 8"/>
                <a:gd name="T1" fmla="*/ 2 h 3"/>
                <a:gd name="T2" fmla="*/ 8 w 8"/>
                <a:gd name="T3" fmla="*/ 1 h 3"/>
                <a:gd name="T4" fmla="*/ 0 w 8"/>
                <a:gd name="T5" fmla="*/ 2 h 3"/>
              </a:gdLst>
              <a:ahLst/>
              <a:cxnLst>
                <a:cxn ang="0">
                  <a:pos x="T0" y="T1"/>
                </a:cxn>
                <a:cxn ang="0">
                  <a:pos x="T2" y="T3"/>
                </a:cxn>
                <a:cxn ang="0">
                  <a:pos x="T4" y="T5"/>
                </a:cxn>
              </a:cxnLst>
              <a:rect l="0" t="0" r="r" b="b"/>
              <a:pathLst>
                <a:path w="8" h="3">
                  <a:moveTo>
                    <a:pt x="0" y="2"/>
                  </a:moveTo>
                  <a:cubicBezTo>
                    <a:pt x="2" y="2"/>
                    <a:pt x="5" y="3"/>
                    <a:pt x="8" y="1"/>
                  </a:cubicBezTo>
                  <a:cubicBezTo>
                    <a:pt x="5"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110"/>
            <p:cNvSpPr/>
            <p:nvPr/>
          </p:nvSpPr>
          <p:spPr bwMode="auto">
            <a:xfrm>
              <a:off x="8907" y="4133"/>
              <a:ext cx="44" cy="24"/>
            </a:xfrm>
            <a:custGeom>
              <a:avLst/>
              <a:gdLst>
                <a:gd name="T0" fmla="*/ 7 w 23"/>
                <a:gd name="T1" fmla="*/ 9 h 12"/>
                <a:gd name="T2" fmla="*/ 10 w 23"/>
                <a:gd name="T3" fmla="*/ 7 h 12"/>
                <a:gd name="T4" fmla="*/ 7 w 23"/>
                <a:gd name="T5" fmla="*/ 9 h 12"/>
                <a:gd name="T6" fmla="*/ 11 w 23"/>
                <a:gd name="T7" fmla="*/ 10 h 12"/>
                <a:gd name="T8" fmla="*/ 23 w 23"/>
                <a:gd name="T9" fmla="*/ 3 h 12"/>
                <a:gd name="T10" fmla="*/ 15 w 23"/>
                <a:gd name="T11" fmla="*/ 6 h 12"/>
                <a:gd name="T12" fmla="*/ 13 w 23"/>
                <a:gd name="T13" fmla="*/ 3 h 12"/>
                <a:gd name="T14" fmla="*/ 0 w 23"/>
                <a:gd name="T15" fmla="*/ 11 h 12"/>
                <a:gd name="T16" fmla="*/ 7 w 23"/>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7" y="9"/>
                  </a:moveTo>
                  <a:cubicBezTo>
                    <a:pt x="4" y="8"/>
                    <a:pt x="8" y="6"/>
                    <a:pt x="10" y="7"/>
                  </a:cubicBezTo>
                  <a:cubicBezTo>
                    <a:pt x="11" y="9"/>
                    <a:pt x="9" y="9"/>
                    <a:pt x="7" y="9"/>
                  </a:cubicBezTo>
                  <a:cubicBezTo>
                    <a:pt x="8" y="11"/>
                    <a:pt x="10" y="9"/>
                    <a:pt x="11" y="10"/>
                  </a:cubicBezTo>
                  <a:cubicBezTo>
                    <a:pt x="12" y="7"/>
                    <a:pt x="19" y="4"/>
                    <a:pt x="23" y="3"/>
                  </a:cubicBezTo>
                  <a:cubicBezTo>
                    <a:pt x="23" y="0"/>
                    <a:pt x="16" y="4"/>
                    <a:pt x="15" y="6"/>
                  </a:cubicBezTo>
                  <a:cubicBezTo>
                    <a:pt x="15" y="4"/>
                    <a:pt x="11" y="5"/>
                    <a:pt x="13" y="3"/>
                  </a:cubicBezTo>
                  <a:cubicBezTo>
                    <a:pt x="9" y="6"/>
                    <a:pt x="5" y="8"/>
                    <a:pt x="0" y="11"/>
                  </a:cubicBezTo>
                  <a:cubicBezTo>
                    <a:pt x="2" y="12"/>
                    <a:pt x="5"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111"/>
            <p:cNvSpPr/>
            <p:nvPr/>
          </p:nvSpPr>
          <p:spPr bwMode="auto">
            <a:xfrm>
              <a:off x="8947" y="4141"/>
              <a:ext cx="13" cy="8"/>
            </a:xfrm>
            <a:custGeom>
              <a:avLst/>
              <a:gdLst>
                <a:gd name="T0" fmla="*/ 0 w 7"/>
                <a:gd name="T1" fmla="*/ 2 h 4"/>
                <a:gd name="T2" fmla="*/ 2 w 7"/>
                <a:gd name="T3" fmla="*/ 4 h 4"/>
                <a:gd name="T4" fmla="*/ 6 w 7"/>
                <a:gd name="T5" fmla="*/ 3 h 4"/>
                <a:gd name="T6" fmla="*/ 7 w 7"/>
                <a:gd name="T7" fmla="*/ 1 h 4"/>
                <a:gd name="T8" fmla="*/ 4 w 7"/>
                <a:gd name="T9" fmla="*/ 0 h 4"/>
                <a:gd name="T10" fmla="*/ 0 w 7"/>
                <a:gd name="T11" fmla="*/ 2 h 4"/>
              </a:gdLst>
              <a:ahLst/>
              <a:cxnLst>
                <a:cxn ang="0">
                  <a:pos x="T0" y="T1"/>
                </a:cxn>
                <a:cxn ang="0">
                  <a:pos x="T2" y="T3"/>
                </a:cxn>
                <a:cxn ang="0">
                  <a:pos x="T4" y="T5"/>
                </a:cxn>
                <a:cxn ang="0">
                  <a:pos x="T6" y="T7"/>
                </a:cxn>
                <a:cxn ang="0">
                  <a:pos x="T8" y="T9"/>
                </a:cxn>
                <a:cxn ang="0">
                  <a:pos x="T10" y="T11"/>
                </a:cxn>
              </a:cxnLst>
              <a:rect l="0" t="0" r="r" b="b"/>
              <a:pathLst>
                <a:path w="7" h="4">
                  <a:moveTo>
                    <a:pt x="0" y="2"/>
                  </a:moveTo>
                  <a:cubicBezTo>
                    <a:pt x="0" y="3"/>
                    <a:pt x="1" y="3"/>
                    <a:pt x="2" y="4"/>
                  </a:cubicBezTo>
                  <a:cubicBezTo>
                    <a:pt x="3" y="4"/>
                    <a:pt x="5" y="2"/>
                    <a:pt x="6" y="3"/>
                  </a:cubicBezTo>
                  <a:cubicBezTo>
                    <a:pt x="6" y="2"/>
                    <a:pt x="5" y="1"/>
                    <a:pt x="7" y="1"/>
                  </a:cubicBezTo>
                  <a:cubicBezTo>
                    <a:pt x="6" y="1"/>
                    <a:pt x="5" y="1"/>
                    <a:pt x="4" y="0"/>
                  </a:cubicBezTo>
                  <a:cubicBezTo>
                    <a:pt x="2"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112"/>
            <p:cNvSpPr/>
            <p:nvPr/>
          </p:nvSpPr>
          <p:spPr bwMode="auto">
            <a:xfrm>
              <a:off x="8958" y="4147"/>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1"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113"/>
            <p:cNvSpPr/>
            <p:nvPr/>
          </p:nvSpPr>
          <p:spPr bwMode="auto">
            <a:xfrm>
              <a:off x="8964" y="4139"/>
              <a:ext cx="12" cy="8"/>
            </a:xfrm>
            <a:custGeom>
              <a:avLst/>
              <a:gdLst>
                <a:gd name="T0" fmla="*/ 1 w 6"/>
                <a:gd name="T1" fmla="*/ 2 h 4"/>
                <a:gd name="T2" fmla="*/ 4 w 6"/>
                <a:gd name="T3" fmla="*/ 3 h 4"/>
                <a:gd name="T4" fmla="*/ 6 w 6"/>
                <a:gd name="T5" fmla="*/ 1 h 4"/>
                <a:gd name="T6" fmla="*/ 1 w 6"/>
                <a:gd name="T7" fmla="*/ 2 h 4"/>
              </a:gdLst>
              <a:ahLst/>
              <a:cxnLst>
                <a:cxn ang="0">
                  <a:pos x="T0" y="T1"/>
                </a:cxn>
                <a:cxn ang="0">
                  <a:pos x="T2" y="T3"/>
                </a:cxn>
                <a:cxn ang="0">
                  <a:pos x="T4" y="T5"/>
                </a:cxn>
                <a:cxn ang="0">
                  <a:pos x="T6" y="T7"/>
                </a:cxn>
              </a:cxnLst>
              <a:rect l="0" t="0" r="r" b="b"/>
              <a:pathLst>
                <a:path w="6" h="4">
                  <a:moveTo>
                    <a:pt x="1" y="2"/>
                  </a:moveTo>
                  <a:cubicBezTo>
                    <a:pt x="0" y="4"/>
                    <a:pt x="3" y="2"/>
                    <a:pt x="4" y="3"/>
                  </a:cubicBezTo>
                  <a:cubicBezTo>
                    <a:pt x="4" y="2"/>
                    <a:pt x="4" y="2"/>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114"/>
            <p:cNvSpPr/>
            <p:nvPr/>
          </p:nvSpPr>
          <p:spPr bwMode="auto">
            <a:xfrm>
              <a:off x="6077" y="4396"/>
              <a:ext cx="48" cy="29"/>
            </a:xfrm>
            <a:custGeom>
              <a:avLst/>
              <a:gdLst>
                <a:gd name="T0" fmla="*/ 3 w 25"/>
                <a:gd name="T1" fmla="*/ 9 h 15"/>
                <a:gd name="T2" fmla="*/ 2 w 25"/>
                <a:gd name="T3" fmla="*/ 7 h 15"/>
                <a:gd name="T4" fmla="*/ 0 w 25"/>
                <a:gd name="T5" fmla="*/ 9 h 15"/>
                <a:gd name="T6" fmla="*/ 3 w 25"/>
                <a:gd name="T7" fmla="*/ 9 h 15"/>
                <a:gd name="T8" fmla="*/ 16 w 25"/>
                <a:gd name="T9" fmla="*/ 7 h 15"/>
                <a:gd name="T10" fmla="*/ 20 w 25"/>
                <a:gd name="T11" fmla="*/ 6 h 15"/>
                <a:gd name="T12" fmla="*/ 19 w 25"/>
                <a:gd name="T13" fmla="*/ 5 h 15"/>
                <a:gd name="T14" fmla="*/ 22 w 25"/>
                <a:gd name="T15" fmla="*/ 5 h 15"/>
                <a:gd name="T16" fmla="*/ 25 w 25"/>
                <a:gd name="T17" fmla="*/ 0 h 15"/>
                <a:gd name="T18" fmla="*/ 20 w 25"/>
                <a:gd name="T19" fmla="*/ 4 h 15"/>
                <a:gd name="T20" fmla="*/ 15 w 25"/>
                <a:gd name="T21" fmla="*/ 5 h 15"/>
                <a:gd name="T22" fmla="*/ 5 w 25"/>
                <a:gd name="T23" fmla="*/ 5 h 15"/>
                <a:gd name="T24" fmla="*/ 9 w 25"/>
                <a:gd name="T25" fmla="*/ 6 h 15"/>
                <a:gd name="T26" fmla="*/ 3 w 25"/>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5">
                  <a:moveTo>
                    <a:pt x="3" y="9"/>
                  </a:moveTo>
                  <a:cubicBezTo>
                    <a:pt x="2" y="8"/>
                    <a:pt x="4" y="7"/>
                    <a:pt x="2" y="7"/>
                  </a:cubicBezTo>
                  <a:cubicBezTo>
                    <a:pt x="1" y="8"/>
                    <a:pt x="0" y="8"/>
                    <a:pt x="0" y="9"/>
                  </a:cubicBezTo>
                  <a:cubicBezTo>
                    <a:pt x="4" y="8"/>
                    <a:pt x="0" y="15"/>
                    <a:pt x="3" y="9"/>
                  </a:cubicBezTo>
                  <a:cubicBezTo>
                    <a:pt x="7" y="8"/>
                    <a:pt x="11" y="6"/>
                    <a:pt x="16" y="7"/>
                  </a:cubicBezTo>
                  <a:cubicBezTo>
                    <a:pt x="17" y="5"/>
                    <a:pt x="18" y="5"/>
                    <a:pt x="20" y="6"/>
                  </a:cubicBezTo>
                  <a:cubicBezTo>
                    <a:pt x="20" y="5"/>
                    <a:pt x="19" y="5"/>
                    <a:pt x="19" y="5"/>
                  </a:cubicBezTo>
                  <a:cubicBezTo>
                    <a:pt x="21" y="3"/>
                    <a:pt x="20" y="6"/>
                    <a:pt x="22" y="5"/>
                  </a:cubicBezTo>
                  <a:cubicBezTo>
                    <a:pt x="22" y="4"/>
                    <a:pt x="23" y="4"/>
                    <a:pt x="25" y="0"/>
                  </a:cubicBezTo>
                  <a:cubicBezTo>
                    <a:pt x="23" y="0"/>
                    <a:pt x="22" y="2"/>
                    <a:pt x="20" y="4"/>
                  </a:cubicBezTo>
                  <a:cubicBezTo>
                    <a:pt x="18" y="2"/>
                    <a:pt x="17" y="4"/>
                    <a:pt x="15" y="5"/>
                  </a:cubicBezTo>
                  <a:cubicBezTo>
                    <a:pt x="11" y="3"/>
                    <a:pt x="7" y="6"/>
                    <a:pt x="5" y="5"/>
                  </a:cubicBezTo>
                  <a:cubicBezTo>
                    <a:pt x="3" y="7"/>
                    <a:pt x="8" y="7"/>
                    <a:pt x="9" y="6"/>
                  </a:cubicBezTo>
                  <a:cubicBezTo>
                    <a:pt x="7" y="9"/>
                    <a:pt x="5" y="7"/>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115"/>
            <p:cNvSpPr/>
            <p:nvPr/>
          </p:nvSpPr>
          <p:spPr bwMode="auto">
            <a:xfrm>
              <a:off x="6171" y="4404"/>
              <a:ext cx="15" cy="8"/>
            </a:xfrm>
            <a:custGeom>
              <a:avLst/>
              <a:gdLst>
                <a:gd name="T0" fmla="*/ 0 w 8"/>
                <a:gd name="T1" fmla="*/ 4 h 4"/>
                <a:gd name="T2" fmla="*/ 8 w 8"/>
                <a:gd name="T3" fmla="*/ 1 h 4"/>
                <a:gd name="T4" fmla="*/ 6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3" y="4"/>
                    <a:pt x="6" y="2"/>
                    <a:pt x="8" y="1"/>
                  </a:cubicBezTo>
                  <a:cubicBezTo>
                    <a:pt x="6" y="1"/>
                    <a:pt x="7" y="0"/>
                    <a:pt x="6" y="0"/>
                  </a:cubicBezTo>
                  <a:cubicBezTo>
                    <a:pt x="6"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116"/>
            <p:cNvSpPr>
              <a:spLocks noEditPoints="1"/>
            </p:cNvSpPr>
            <p:nvPr/>
          </p:nvSpPr>
          <p:spPr bwMode="auto">
            <a:xfrm>
              <a:off x="6190" y="4089"/>
              <a:ext cx="3183" cy="336"/>
            </a:xfrm>
            <a:custGeom>
              <a:avLst/>
              <a:gdLst>
                <a:gd name="T0" fmla="*/ 92 w 1665"/>
                <a:gd name="T1" fmla="*/ 148 h 174"/>
                <a:gd name="T2" fmla="*/ 836 w 1665"/>
                <a:gd name="T3" fmla="*/ 136 h 174"/>
                <a:gd name="T4" fmla="*/ 426 w 1665"/>
                <a:gd name="T5" fmla="*/ 132 h 174"/>
                <a:gd name="T6" fmla="*/ 205 w 1665"/>
                <a:gd name="T7" fmla="*/ 150 h 174"/>
                <a:gd name="T8" fmla="*/ 96 w 1665"/>
                <a:gd name="T9" fmla="*/ 174 h 174"/>
                <a:gd name="T10" fmla="*/ 254 w 1665"/>
                <a:gd name="T11" fmla="*/ 158 h 174"/>
                <a:gd name="T12" fmla="*/ 1063 w 1665"/>
                <a:gd name="T13" fmla="*/ 160 h 174"/>
                <a:gd name="T14" fmla="*/ 1395 w 1665"/>
                <a:gd name="T15" fmla="*/ 148 h 174"/>
                <a:gd name="T16" fmla="*/ 1529 w 1665"/>
                <a:gd name="T17" fmla="*/ 100 h 174"/>
                <a:gd name="T18" fmla="*/ 1661 w 1665"/>
                <a:gd name="T19" fmla="*/ 32 h 174"/>
                <a:gd name="T20" fmla="*/ 1545 w 1665"/>
                <a:gd name="T21" fmla="*/ 33 h 174"/>
                <a:gd name="T22" fmla="*/ 1420 w 1665"/>
                <a:gd name="T23" fmla="*/ 44 h 174"/>
                <a:gd name="T24" fmla="*/ 1282 w 1665"/>
                <a:gd name="T25" fmla="*/ 47 h 174"/>
                <a:gd name="T26" fmla="*/ 1135 w 1665"/>
                <a:gd name="T27" fmla="*/ 45 h 174"/>
                <a:gd name="T28" fmla="*/ 1012 w 1665"/>
                <a:gd name="T29" fmla="*/ 39 h 174"/>
                <a:gd name="T30" fmla="*/ 873 w 1665"/>
                <a:gd name="T31" fmla="*/ 24 h 174"/>
                <a:gd name="T32" fmla="*/ 747 w 1665"/>
                <a:gd name="T33" fmla="*/ 17 h 174"/>
                <a:gd name="T34" fmla="*/ 679 w 1665"/>
                <a:gd name="T35" fmla="*/ 11 h 174"/>
                <a:gd name="T36" fmla="*/ 617 w 1665"/>
                <a:gd name="T37" fmla="*/ 13 h 174"/>
                <a:gd name="T38" fmla="*/ 499 w 1665"/>
                <a:gd name="T39" fmla="*/ 7 h 174"/>
                <a:gd name="T40" fmla="*/ 390 w 1665"/>
                <a:gd name="T41" fmla="*/ 10 h 174"/>
                <a:gd name="T42" fmla="*/ 231 w 1665"/>
                <a:gd name="T43" fmla="*/ 18 h 174"/>
                <a:gd name="T44" fmla="*/ 156 w 1665"/>
                <a:gd name="T45" fmla="*/ 30 h 174"/>
                <a:gd name="T46" fmla="*/ 305 w 1665"/>
                <a:gd name="T47" fmla="*/ 24 h 174"/>
                <a:gd name="T48" fmla="*/ 389 w 1665"/>
                <a:gd name="T49" fmla="*/ 32 h 174"/>
                <a:gd name="T50" fmla="*/ 293 w 1665"/>
                <a:gd name="T51" fmla="*/ 38 h 174"/>
                <a:gd name="T52" fmla="*/ 118 w 1665"/>
                <a:gd name="T53" fmla="*/ 48 h 174"/>
                <a:gd name="T54" fmla="*/ 17 w 1665"/>
                <a:gd name="T55" fmla="*/ 70 h 174"/>
                <a:gd name="T56" fmla="*/ 110 w 1665"/>
                <a:gd name="T57" fmla="*/ 67 h 174"/>
                <a:gd name="T58" fmla="*/ 72 w 1665"/>
                <a:gd name="T59" fmla="*/ 88 h 174"/>
                <a:gd name="T60" fmla="*/ 263 w 1665"/>
                <a:gd name="T61" fmla="*/ 72 h 174"/>
                <a:gd name="T62" fmla="*/ 430 w 1665"/>
                <a:gd name="T63" fmla="*/ 66 h 174"/>
                <a:gd name="T64" fmla="*/ 400 w 1665"/>
                <a:gd name="T65" fmla="*/ 73 h 174"/>
                <a:gd name="T66" fmla="*/ 272 w 1665"/>
                <a:gd name="T67" fmla="*/ 82 h 174"/>
                <a:gd name="T68" fmla="*/ 124 w 1665"/>
                <a:gd name="T69" fmla="*/ 105 h 174"/>
                <a:gd name="T70" fmla="*/ 154 w 1665"/>
                <a:gd name="T71" fmla="*/ 116 h 174"/>
                <a:gd name="T72" fmla="*/ 24 w 1665"/>
                <a:gd name="T73" fmla="*/ 151 h 174"/>
                <a:gd name="T74" fmla="*/ 1212 w 1665"/>
                <a:gd name="T75" fmla="*/ 48 h 174"/>
                <a:gd name="T76" fmla="*/ 61 w 1665"/>
                <a:gd name="T77" fmla="*/ 91 h 174"/>
                <a:gd name="T78" fmla="*/ 153 w 1665"/>
                <a:gd name="T79" fmla="*/ 106 h 174"/>
                <a:gd name="T80" fmla="*/ 111 w 1665"/>
                <a:gd name="T81" fmla="*/ 77 h 174"/>
                <a:gd name="T82" fmla="*/ 113 w 1665"/>
                <a:gd name="T83" fmla="*/ 63 h 174"/>
                <a:gd name="T84" fmla="*/ 206 w 1665"/>
                <a:gd name="T85" fmla="*/ 99 h 174"/>
                <a:gd name="T86" fmla="*/ 185 w 1665"/>
                <a:gd name="T87" fmla="*/ 67 h 174"/>
                <a:gd name="T88" fmla="*/ 144 w 1665"/>
                <a:gd name="T89" fmla="*/ 42 h 174"/>
                <a:gd name="T90" fmla="*/ 269 w 1665"/>
                <a:gd name="T91" fmla="*/ 69 h 174"/>
                <a:gd name="T92" fmla="*/ 228 w 1665"/>
                <a:gd name="T93" fmla="*/ 20 h 174"/>
                <a:gd name="T94" fmla="*/ 268 w 1665"/>
                <a:gd name="T95" fmla="*/ 21 h 174"/>
                <a:gd name="T96" fmla="*/ 274 w 1665"/>
                <a:gd name="T97" fmla="*/ 14 h 174"/>
                <a:gd name="T98" fmla="*/ 353 w 1665"/>
                <a:gd name="T99" fmla="*/ 17 h 174"/>
                <a:gd name="T100" fmla="*/ 469 w 1665"/>
                <a:gd name="T101" fmla="*/ 71 h 174"/>
                <a:gd name="T102" fmla="*/ 409 w 1665"/>
                <a:gd name="T103" fmla="*/ 29 h 174"/>
                <a:gd name="T104" fmla="*/ 611 w 1665"/>
                <a:gd name="T105" fmla="*/ 134 h 174"/>
                <a:gd name="T106" fmla="*/ 460 w 1665"/>
                <a:gd name="T107" fmla="*/ 11 h 174"/>
                <a:gd name="T108" fmla="*/ 489 w 1665"/>
                <a:gd name="T109" fmla="*/ 6 h 174"/>
                <a:gd name="T110" fmla="*/ 560 w 1665"/>
                <a:gd name="T111" fmla="*/ 19 h 174"/>
                <a:gd name="T112" fmla="*/ 665 w 1665"/>
                <a:gd name="T113" fmla="*/ 44 h 174"/>
                <a:gd name="T114" fmla="*/ 862 w 1665"/>
                <a:gd name="T115" fmla="*/ 140 h 174"/>
                <a:gd name="T116" fmla="*/ 758 w 1665"/>
                <a:gd name="T117" fmla="*/ 18 h 174"/>
                <a:gd name="T118" fmla="*/ 816 w 1665"/>
                <a:gd name="T119" fmla="*/ 26 h 174"/>
                <a:gd name="T120" fmla="*/ 1158 w 1665"/>
                <a:gd name="T121" fmla="*/ 48 h 174"/>
                <a:gd name="T122" fmla="*/ 1537 w 1665"/>
                <a:gd name="T123" fmla="*/ 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5" h="174">
                  <a:moveTo>
                    <a:pt x="3" y="163"/>
                  </a:moveTo>
                  <a:cubicBezTo>
                    <a:pt x="4" y="163"/>
                    <a:pt x="5" y="162"/>
                    <a:pt x="3" y="162"/>
                  </a:cubicBezTo>
                  <a:cubicBezTo>
                    <a:pt x="4" y="161"/>
                    <a:pt x="5" y="162"/>
                    <a:pt x="5" y="162"/>
                  </a:cubicBezTo>
                  <a:cubicBezTo>
                    <a:pt x="7" y="160"/>
                    <a:pt x="6" y="160"/>
                    <a:pt x="7" y="159"/>
                  </a:cubicBezTo>
                  <a:cubicBezTo>
                    <a:pt x="10" y="158"/>
                    <a:pt x="13" y="158"/>
                    <a:pt x="16" y="156"/>
                  </a:cubicBezTo>
                  <a:cubicBezTo>
                    <a:pt x="21" y="158"/>
                    <a:pt x="24" y="154"/>
                    <a:pt x="27" y="154"/>
                  </a:cubicBezTo>
                  <a:cubicBezTo>
                    <a:pt x="28" y="157"/>
                    <a:pt x="22" y="157"/>
                    <a:pt x="22" y="159"/>
                  </a:cubicBezTo>
                  <a:cubicBezTo>
                    <a:pt x="27" y="156"/>
                    <a:pt x="31" y="158"/>
                    <a:pt x="37" y="154"/>
                  </a:cubicBezTo>
                  <a:cubicBezTo>
                    <a:pt x="39" y="155"/>
                    <a:pt x="40" y="156"/>
                    <a:pt x="42" y="153"/>
                  </a:cubicBezTo>
                  <a:cubicBezTo>
                    <a:pt x="44" y="154"/>
                    <a:pt x="43" y="156"/>
                    <a:pt x="41" y="157"/>
                  </a:cubicBezTo>
                  <a:cubicBezTo>
                    <a:pt x="42" y="158"/>
                    <a:pt x="43" y="156"/>
                    <a:pt x="44" y="157"/>
                  </a:cubicBezTo>
                  <a:cubicBezTo>
                    <a:pt x="43" y="156"/>
                    <a:pt x="46" y="154"/>
                    <a:pt x="43" y="153"/>
                  </a:cubicBezTo>
                  <a:cubicBezTo>
                    <a:pt x="47" y="154"/>
                    <a:pt x="50" y="151"/>
                    <a:pt x="54" y="150"/>
                  </a:cubicBezTo>
                  <a:cubicBezTo>
                    <a:pt x="49" y="153"/>
                    <a:pt x="47" y="155"/>
                    <a:pt x="46" y="156"/>
                  </a:cubicBezTo>
                  <a:cubicBezTo>
                    <a:pt x="48" y="157"/>
                    <a:pt x="53" y="153"/>
                    <a:pt x="56" y="151"/>
                  </a:cubicBezTo>
                  <a:cubicBezTo>
                    <a:pt x="57" y="153"/>
                    <a:pt x="60" y="152"/>
                    <a:pt x="62" y="151"/>
                  </a:cubicBezTo>
                  <a:cubicBezTo>
                    <a:pt x="62" y="151"/>
                    <a:pt x="61" y="150"/>
                    <a:pt x="61" y="150"/>
                  </a:cubicBezTo>
                  <a:cubicBezTo>
                    <a:pt x="62" y="149"/>
                    <a:pt x="62" y="149"/>
                    <a:pt x="63" y="149"/>
                  </a:cubicBezTo>
                  <a:cubicBezTo>
                    <a:pt x="63" y="150"/>
                    <a:pt x="62" y="150"/>
                    <a:pt x="64" y="151"/>
                  </a:cubicBezTo>
                  <a:cubicBezTo>
                    <a:pt x="68" y="150"/>
                    <a:pt x="72" y="147"/>
                    <a:pt x="76" y="146"/>
                  </a:cubicBezTo>
                  <a:cubicBezTo>
                    <a:pt x="76" y="146"/>
                    <a:pt x="76" y="147"/>
                    <a:pt x="77" y="147"/>
                  </a:cubicBezTo>
                  <a:cubicBezTo>
                    <a:pt x="72" y="149"/>
                    <a:pt x="71" y="150"/>
                    <a:pt x="67" y="152"/>
                  </a:cubicBezTo>
                  <a:cubicBezTo>
                    <a:pt x="71" y="153"/>
                    <a:pt x="74" y="151"/>
                    <a:pt x="78" y="151"/>
                  </a:cubicBezTo>
                  <a:cubicBezTo>
                    <a:pt x="79" y="149"/>
                    <a:pt x="76" y="151"/>
                    <a:pt x="76" y="150"/>
                  </a:cubicBezTo>
                  <a:cubicBezTo>
                    <a:pt x="76" y="149"/>
                    <a:pt x="77" y="149"/>
                    <a:pt x="78" y="148"/>
                  </a:cubicBezTo>
                  <a:cubicBezTo>
                    <a:pt x="80" y="149"/>
                    <a:pt x="79" y="151"/>
                    <a:pt x="81" y="150"/>
                  </a:cubicBezTo>
                  <a:cubicBezTo>
                    <a:pt x="82" y="149"/>
                    <a:pt x="82" y="149"/>
                    <a:pt x="83" y="148"/>
                  </a:cubicBezTo>
                  <a:cubicBezTo>
                    <a:pt x="82" y="148"/>
                    <a:pt x="82" y="148"/>
                    <a:pt x="81" y="149"/>
                  </a:cubicBezTo>
                  <a:cubicBezTo>
                    <a:pt x="80" y="148"/>
                    <a:pt x="80" y="146"/>
                    <a:pt x="79" y="148"/>
                  </a:cubicBezTo>
                  <a:cubicBezTo>
                    <a:pt x="76" y="147"/>
                    <a:pt x="79" y="145"/>
                    <a:pt x="81" y="145"/>
                  </a:cubicBezTo>
                  <a:cubicBezTo>
                    <a:pt x="79" y="147"/>
                    <a:pt x="84" y="145"/>
                    <a:pt x="83" y="147"/>
                  </a:cubicBezTo>
                  <a:cubicBezTo>
                    <a:pt x="84" y="148"/>
                    <a:pt x="85" y="145"/>
                    <a:pt x="86" y="145"/>
                  </a:cubicBezTo>
                  <a:cubicBezTo>
                    <a:pt x="88" y="146"/>
                    <a:pt x="85" y="148"/>
                    <a:pt x="83" y="148"/>
                  </a:cubicBezTo>
                  <a:cubicBezTo>
                    <a:pt x="82" y="149"/>
                    <a:pt x="85" y="150"/>
                    <a:pt x="84" y="151"/>
                  </a:cubicBezTo>
                  <a:cubicBezTo>
                    <a:pt x="86" y="151"/>
                    <a:pt x="87" y="149"/>
                    <a:pt x="89" y="150"/>
                  </a:cubicBezTo>
                  <a:cubicBezTo>
                    <a:pt x="89" y="152"/>
                    <a:pt x="87" y="152"/>
                    <a:pt x="87" y="153"/>
                  </a:cubicBezTo>
                  <a:cubicBezTo>
                    <a:pt x="89" y="155"/>
                    <a:pt x="90" y="152"/>
                    <a:pt x="92" y="153"/>
                  </a:cubicBezTo>
                  <a:cubicBezTo>
                    <a:pt x="93" y="152"/>
                    <a:pt x="90" y="153"/>
                    <a:pt x="89" y="152"/>
                  </a:cubicBezTo>
                  <a:cubicBezTo>
                    <a:pt x="91" y="152"/>
                    <a:pt x="92" y="151"/>
                    <a:pt x="94" y="151"/>
                  </a:cubicBezTo>
                  <a:cubicBezTo>
                    <a:pt x="91" y="150"/>
                    <a:pt x="92" y="149"/>
                    <a:pt x="92" y="148"/>
                  </a:cubicBezTo>
                  <a:cubicBezTo>
                    <a:pt x="93" y="147"/>
                    <a:pt x="93" y="147"/>
                    <a:pt x="94" y="147"/>
                  </a:cubicBezTo>
                  <a:cubicBezTo>
                    <a:pt x="96" y="147"/>
                    <a:pt x="93" y="149"/>
                    <a:pt x="95" y="149"/>
                  </a:cubicBezTo>
                  <a:cubicBezTo>
                    <a:pt x="96" y="147"/>
                    <a:pt x="100" y="146"/>
                    <a:pt x="103" y="146"/>
                  </a:cubicBezTo>
                  <a:cubicBezTo>
                    <a:pt x="106" y="146"/>
                    <a:pt x="109" y="147"/>
                    <a:pt x="109" y="148"/>
                  </a:cubicBezTo>
                  <a:cubicBezTo>
                    <a:pt x="110" y="147"/>
                    <a:pt x="112" y="147"/>
                    <a:pt x="111" y="145"/>
                  </a:cubicBezTo>
                  <a:cubicBezTo>
                    <a:pt x="114" y="146"/>
                    <a:pt x="113" y="147"/>
                    <a:pt x="114" y="148"/>
                  </a:cubicBezTo>
                  <a:cubicBezTo>
                    <a:pt x="112" y="148"/>
                    <a:pt x="110" y="150"/>
                    <a:pt x="107" y="150"/>
                  </a:cubicBezTo>
                  <a:cubicBezTo>
                    <a:pt x="109" y="151"/>
                    <a:pt x="115" y="150"/>
                    <a:pt x="118" y="149"/>
                  </a:cubicBezTo>
                  <a:cubicBezTo>
                    <a:pt x="119" y="149"/>
                    <a:pt x="117" y="150"/>
                    <a:pt x="119" y="151"/>
                  </a:cubicBezTo>
                  <a:cubicBezTo>
                    <a:pt x="121" y="149"/>
                    <a:pt x="123" y="148"/>
                    <a:pt x="126" y="149"/>
                  </a:cubicBezTo>
                  <a:cubicBezTo>
                    <a:pt x="126" y="147"/>
                    <a:pt x="129" y="147"/>
                    <a:pt x="127" y="145"/>
                  </a:cubicBezTo>
                  <a:cubicBezTo>
                    <a:pt x="129" y="146"/>
                    <a:pt x="130" y="144"/>
                    <a:pt x="133" y="145"/>
                  </a:cubicBezTo>
                  <a:cubicBezTo>
                    <a:pt x="131" y="143"/>
                    <a:pt x="137" y="143"/>
                    <a:pt x="137" y="141"/>
                  </a:cubicBezTo>
                  <a:cubicBezTo>
                    <a:pt x="141" y="142"/>
                    <a:pt x="135" y="144"/>
                    <a:pt x="138" y="144"/>
                  </a:cubicBezTo>
                  <a:cubicBezTo>
                    <a:pt x="139" y="143"/>
                    <a:pt x="141" y="142"/>
                    <a:pt x="142" y="142"/>
                  </a:cubicBezTo>
                  <a:cubicBezTo>
                    <a:pt x="142" y="143"/>
                    <a:pt x="142" y="144"/>
                    <a:pt x="142" y="145"/>
                  </a:cubicBezTo>
                  <a:cubicBezTo>
                    <a:pt x="137" y="147"/>
                    <a:pt x="132" y="146"/>
                    <a:pt x="128" y="149"/>
                  </a:cubicBezTo>
                  <a:cubicBezTo>
                    <a:pt x="129" y="150"/>
                    <a:pt x="130" y="148"/>
                    <a:pt x="132" y="149"/>
                  </a:cubicBezTo>
                  <a:cubicBezTo>
                    <a:pt x="138" y="144"/>
                    <a:pt x="145" y="149"/>
                    <a:pt x="151" y="145"/>
                  </a:cubicBezTo>
                  <a:cubicBezTo>
                    <a:pt x="158" y="147"/>
                    <a:pt x="169" y="141"/>
                    <a:pt x="173" y="144"/>
                  </a:cubicBezTo>
                  <a:cubicBezTo>
                    <a:pt x="175" y="144"/>
                    <a:pt x="177" y="144"/>
                    <a:pt x="179" y="144"/>
                  </a:cubicBezTo>
                  <a:cubicBezTo>
                    <a:pt x="180" y="141"/>
                    <a:pt x="183" y="143"/>
                    <a:pt x="186" y="142"/>
                  </a:cubicBezTo>
                  <a:cubicBezTo>
                    <a:pt x="186" y="142"/>
                    <a:pt x="185" y="143"/>
                    <a:pt x="187" y="143"/>
                  </a:cubicBezTo>
                  <a:cubicBezTo>
                    <a:pt x="187" y="142"/>
                    <a:pt x="190" y="141"/>
                    <a:pt x="190" y="143"/>
                  </a:cubicBezTo>
                  <a:cubicBezTo>
                    <a:pt x="195" y="140"/>
                    <a:pt x="201" y="142"/>
                    <a:pt x="207" y="140"/>
                  </a:cubicBezTo>
                  <a:cubicBezTo>
                    <a:pt x="205" y="139"/>
                    <a:pt x="208" y="138"/>
                    <a:pt x="209" y="137"/>
                  </a:cubicBezTo>
                  <a:cubicBezTo>
                    <a:pt x="210" y="138"/>
                    <a:pt x="207" y="139"/>
                    <a:pt x="207" y="140"/>
                  </a:cubicBezTo>
                  <a:cubicBezTo>
                    <a:pt x="212" y="141"/>
                    <a:pt x="217" y="138"/>
                    <a:pt x="222" y="137"/>
                  </a:cubicBezTo>
                  <a:cubicBezTo>
                    <a:pt x="222" y="140"/>
                    <a:pt x="227" y="139"/>
                    <a:pt x="228" y="138"/>
                  </a:cubicBezTo>
                  <a:cubicBezTo>
                    <a:pt x="229" y="139"/>
                    <a:pt x="230" y="138"/>
                    <a:pt x="231" y="139"/>
                  </a:cubicBezTo>
                  <a:cubicBezTo>
                    <a:pt x="234" y="135"/>
                    <a:pt x="244" y="139"/>
                    <a:pt x="250" y="135"/>
                  </a:cubicBezTo>
                  <a:cubicBezTo>
                    <a:pt x="255" y="138"/>
                    <a:pt x="263" y="131"/>
                    <a:pt x="266" y="134"/>
                  </a:cubicBezTo>
                  <a:cubicBezTo>
                    <a:pt x="265" y="134"/>
                    <a:pt x="263" y="135"/>
                    <a:pt x="262" y="135"/>
                  </a:cubicBezTo>
                  <a:cubicBezTo>
                    <a:pt x="263" y="137"/>
                    <a:pt x="268" y="134"/>
                    <a:pt x="272" y="134"/>
                  </a:cubicBezTo>
                  <a:cubicBezTo>
                    <a:pt x="274" y="134"/>
                    <a:pt x="280" y="136"/>
                    <a:pt x="280" y="134"/>
                  </a:cubicBezTo>
                  <a:cubicBezTo>
                    <a:pt x="281" y="133"/>
                    <a:pt x="282" y="135"/>
                    <a:pt x="283" y="135"/>
                  </a:cubicBezTo>
                  <a:cubicBezTo>
                    <a:pt x="286" y="133"/>
                    <a:pt x="290" y="134"/>
                    <a:pt x="293" y="132"/>
                  </a:cubicBezTo>
                  <a:cubicBezTo>
                    <a:pt x="298" y="133"/>
                    <a:pt x="307" y="132"/>
                    <a:pt x="313" y="131"/>
                  </a:cubicBezTo>
                  <a:cubicBezTo>
                    <a:pt x="400" y="129"/>
                    <a:pt x="486" y="128"/>
                    <a:pt x="573" y="129"/>
                  </a:cubicBezTo>
                  <a:cubicBezTo>
                    <a:pt x="660" y="129"/>
                    <a:pt x="748" y="132"/>
                    <a:pt x="836" y="136"/>
                  </a:cubicBezTo>
                  <a:cubicBezTo>
                    <a:pt x="837" y="137"/>
                    <a:pt x="836" y="138"/>
                    <a:pt x="835" y="138"/>
                  </a:cubicBezTo>
                  <a:cubicBezTo>
                    <a:pt x="822" y="135"/>
                    <a:pt x="809" y="138"/>
                    <a:pt x="796" y="136"/>
                  </a:cubicBezTo>
                  <a:cubicBezTo>
                    <a:pt x="794" y="137"/>
                    <a:pt x="794" y="137"/>
                    <a:pt x="792" y="137"/>
                  </a:cubicBezTo>
                  <a:cubicBezTo>
                    <a:pt x="791" y="136"/>
                    <a:pt x="793" y="137"/>
                    <a:pt x="793" y="136"/>
                  </a:cubicBezTo>
                  <a:cubicBezTo>
                    <a:pt x="791" y="135"/>
                    <a:pt x="789" y="138"/>
                    <a:pt x="787" y="136"/>
                  </a:cubicBezTo>
                  <a:cubicBezTo>
                    <a:pt x="786" y="136"/>
                    <a:pt x="787" y="137"/>
                    <a:pt x="786" y="138"/>
                  </a:cubicBezTo>
                  <a:cubicBezTo>
                    <a:pt x="781" y="135"/>
                    <a:pt x="772" y="135"/>
                    <a:pt x="764" y="136"/>
                  </a:cubicBezTo>
                  <a:cubicBezTo>
                    <a:pt x="758" y="136"/>
                    <a:pt x="753" y="134"/>
                    <a:pt x="746" y="136"/>
                  </a:cubicBezTo>
                  <a:cubicBezTo>
                    <a:pt x="746" y="135"/>
                    <a:pt x="746" y="135"/>
                    <a:pt x="746" y="135"/>
                  </a:cubicBezTo>
                  <a:cubicBezTo>
                    <a:pt x="737" y="136"/>
                    <a:pt x="724" y="133"/>
                    <a:pt x="718" y="135"/>
                  </a:cubicBezTo>
                  <a:cubicBezTo>
                    <a:pt x="716" y="134"/>
                    <a:pt x="718" y="134"/>
                    <a:pt x="716" y="134"/>
                  </a:cubicBezTo>
                  <a:cubicBezTo>
                    <a:pt x="715" y="134"/>
                    <a:pt x="716" y="135"/>
                    <a:pt x="717" y="135"/>
                  </a:cubicBezTo>
                  <a:cubicBezTo>
                    <a:pt x="705" y="133"/>
                    <a:pt x="696" y="136"/>
                    <a:pt x="684" y="133"/>
                  </a:cubicBezTo>
                  <a:cubicBezTo>
                    <a:pt x="682" y="135"/>
                    <a:pt x="677" y="133"/>
                    <a:pt x="674" y="133"/>
                  </a:cubicBezTo>
                  <a:cubicBezTo>
                    <a:pt x="669" y="133"/>
                    <a:pt x="665" y="135"/>
                    <a:pt x="663" y="133"/>
                  </a:cubicBezTo>
                  <a:cubicBezTo>
                    <a:pt x="659" y="134"/>
                    <a:pt x="655" y="134"/>
                    <a:pt x="651" y="132"/>
                  </a:cubicBezTo>
                  <a:cubicBezTo>
                    <a:pt x="649" y="133"/>
                    <a:pt x="652" y="134"/>
                    <a:pt x="650" y="134"/>
                  </a:cubicBezTo>
                  <a:cubicBezTo>
                    <a:pt x="649" y="135"/>
                    <a:pt x="647" y="133"/>
                    <a:pt x="648" y="133"/>
                  </a:cubicBezTo>
                  <a:cubicBezTo>
                    <a:pt x="645" y="135"/>
                    <a:pt x="642" y="133"/>
                    <a:pt x="639" y="134"/>
                  </a:cubicBezTo>
                  <a:cubicBezTo>
                    <a:pt x="638" y="133"/>
                    <a:pt x="639" y="133"/>
                    <a:pt x="640" y="132"/>
                  </a:cubicBezTo>
                  <a:cubicBezTo>
                    <a:pt x="636" y="134"/>
                    <a:pt x="632" y="133"/>
                    <a:pt x="629" y="134"/>
                  </a:cubicBezTo>
                  <a:cubicBezTo>
                    <a:pt x="628" y="131"/>
                    <a:pt x="628" y="133"/>
                    <a:pt x="626" y="132"/>
                  </a:cubicBezTo>
                  <a:cubicBezTo>
                    <a:pt x="626" y="133"/>
                    <a:pt x="624" y="134"/>
                    <a:pt x="623" y="134"/>
                  </a:cubicBezTo>
                  <a:cubicBezTo>
                    <a:pt x="623" y="133"/>
                    <a:pt x="622" y="133"/>
                    <a:pt x="621" y="132"/>
                  </a:cubicBezTo>
                  <a:cubicBezTo>
                    <a:pt x="619" y="134"/>
                    <a:pt x="614" y="131"/>
                    <a:pt x="609" y="134"/>
                  </a:cubicBezTo>
                  <a:cubicBezTo>
                    <a:pt x="608" y="133"/>
                    <a:pt x="608" y="132"/>
                    <a:pt x="609" y="132"/>
                  </a:cubicBezTo>
                  <a:cubicBezTo>
                    <a:pt x="602" y="132"/>
                    <a:pt x="588" y="131"/>
                    <a:pt x="587" y="133"/>
                  </a:cubicBezTo>
                  <a:cubicBezTo>
                    <a:pt x="584" y="133"/>
                    <a:pt x="581" y="131"/>
                    <a:pt x="577" y="133"/>
                  </a:cubicBezTo>
                  <a:cubicBezTo>
                    <a:pt x="575" y="132"/>
                    <a:pt x="570" y="131"/>
                    <a:pt x="568" y="132"/>
                  </a:cubicBezTo>
                  <a:cubicBezTo>
                    <a:pt x="549" y="131"/>
                    <a:pt x="531" y="132"/>
                    <a:pt x="511" y="132"/>
                  </a:cubicBezTo>
                  <a:cubicBezTo>
                    <a:pt x="510" y="132"/>
                    <a:pt x="511" y="133"/>
                    <a:pt x="510" y="133"/>
                  </a:cubicBezTo>
                  <a:cubicBezTo>
                    <a:pt x="508" y="132"/>
                    <a:pt x="508" y="132"/>
                    <a:pt x="506" y="131"/>
                  </a:cubicBezTo>
                  <a:cubicBezTo>
                    <a:pt x="495" y="134"/>
                    <a:pt x="480" y="129"/>
                    <a:pt x="467" y="133"/>
                  </a:cubicBezTo>
                  <a:cubicBezTo>
                    <a:pt x="466" y="133"/>
                    <a:pt x="467" y="132"/>
                    <a:pt x="466" y="132"/>
                  </a:cubicBezTo>
                  <a:cubicBezTo>
                    <a:pt x="461" y="132"/>
                    <a:pt x="456" y="133"/>
                    <a:pt x="452" y="132"/>
                  </a:cubicBezTo>
                  <a:cubicBezTo>
                    <a:pt x="452" y="133"/>
                    <a:pt x="453" y="136"/>
                    <a:pt x="448" y="137"/>
                  </a:cubicBezTo>
                  <a:cubicBezTo>
                    <a:pt x="447" y="136"/>
                    <a:pt x="448" y="135"/>
                    <a:pt x="445" y="135"/>
                  </a:cubicBezTo>
                  <a:cubicBezTo>
                    <a:pt x="445" y="133"/>
                    <a:pt x="448" y="132"/>
                    <a:pt x="449" y="133"/>
                  </a:cubicBezTo>
                  <a:cubicBezTo>
                    <a:pt x="451" y="132"/>
                    <a:pt x="446" y="131"/>
                    <a:pt x="446" y="133"/>
                  </a:cubicBezTo>
                  <a:cubicBezTo>
                    <a:pt x="440" y="130"/>
                    <a:pt x="433" y="134"/>
                    <a:pt x="426" y="132"/>
                  </a:cubicBezTo>
                  <a:cubicBezTo>
                    <a:pt x="425" y="134"/>
                    <a:pt x="421" y="133"/>
                    <a:pt x="418" y="132"/>
                  </a:cubicBezTo>
                  <a:cubicBezTo>
                    <a:pt x="417" y="132"/>
                    <a:pt x="417" y="133"/>
                    <a:pt x="418" y="133"/>
                  </a:cubicBezTo>
                  <a:cubicBezTo>
                    <a:pt x="412" y="132"/>
                    <a:pt x="406" y="133"/>
                    <a:pt x="400" y="132"/>
                  </a:cubicBezTo>
                  <a:cubicBezTo>
                    <a:pt x="400" y="133"/>
                    <a:pt x="400" y="133"/>
                    <a:pt x="400" y="134"/>
                  </a:cubicBezTo>
                  <a:cubicBezTo>
                    <a:pt x="392" y="133"/>
                    <a:pt x="380" y="136"/>
                    <a:pt x="374" y="133"/>
                  </a:cubicBezTo>
                  <a:cubicBezTo>
                    <a:pt x="373" y="134"/>
                    <a:pt x="374" y="134"/>
                    <a:pt x="374" y="134"/>
                  </a:cubicBezTo>
                  <a:cubicBezTo>
                    <a:pt x="365" y="134"/>
                    <a:pt x="356" y="136"/>
                    <a:pt x="347" y="134"/>
                  </a:cubicBezTo>
                  <a:cubicBezTo>
                    <a:pt x="340" y="136"/>
                    <a:pt x="329" y="136"/>
                    <a:pt x="321" y="136"/>
                  </a:cubicBezTo>
                  <a:cubicBezTo>
                    <a:pt x="319" y="137"/>
                    <a:pt x="322" y="138"/>
                    <a:pt x="320" y="138"/>
                  </a:cubicBezTo>
                  <a:cubicBezTo>
                    <a:pt x="319" y="139"/>
                    <a:pt x="318" y="139"/>
                    <a:pt x="318" y="139"/>
                  </a:cubicBezTo>
                  <a:cubicBezTo>
                    <a:pt x="319" y="135"/>
                    <a:pt x="311" y="137"/>
                    <a:pt x="308" y="137"/>
                  </a:cubicBezTo>
                  <a:cubicBezTo>
                    <a:pt x="308" y="139"/>
                    <a:pt x="311" y="137"/>
                    <a:pt x="312" y="138"/>
                  </a:cubicBezTo>
                  <a:cubicBezTo>
                    <a:pt x="313" y="139"/>
                    <a:pt x="309" y="139"/>
                    <a:pt x="309" y="139"/>
                  </a:cubicBezTo>
                  <a:cubicBezTo>
                    <a:pt x="305" y="135"/>
                    <a:pt x="298" y="139"/>
                    <a:pt x="293" y="137"/>
                  </a:cubicBezTo>
                  <a:cubicBezTo>
                    <a:pt x="291" y="138"/>
                    <a:pt x="294" y="139"/>
                    <a:pt x="292" y="140"/>
                  </a:cubicBezTo>
                  <a:cubicBezTo>
                    <a:pt x="291" y="140"/>
                    <a:pt x="290" y="140"/>
                    <a:pt x="290" y="140"/>
                  </a:cubicBezTo>
                  <a:cubicBezTo>
                    <a:pt x="289" y="140"/>
                    <a:pt x="291" y="139"/>
                    <a:pt x="291" y="138"/>
                  </a:cubicBezTo>
                  <a:cubicBezTo>
                    <a:pt x="290" y="137"/>
                    <a:pt x="288" y="138"/>
                    <a:pt x="287" y="139"/>
                  </a:cubicBezTo>
                  <a:cubicBezTo>
                    <a:pt x="287" y="140"/>
                    <a:pt x="288" y="140"/>
                    <a:pt x="287" y="141"/>
                  </a:cubicBezTo>
                  <a:cubicBezTo>
                    <a:pt x="288" y="142"/>
                    <a:pt x="289" y="140"/>
                    <a:pt x="290" y="141"/>
                  </a:cubicBezTo>
                  <a:cubicBezTo>
                    <a:pt x="288" y="143"/>
                    <a:pt x="286" y="141"/>
                    <a:pt x="285" y="143"/>
                  </a:cubicBezTo>
                  <a:cubicBezTo>
                    <a:pt x="283" y="141"/>
                    <a:pt x="281" y="142"/>
                    <a:pt x="280" y="142"/>
                  </a:cubicBezTo>
                  <a:cubicBezTo>
                    <a:pt x="279" y="141"/>
                    <a:pt x="283" y="142"/>
                    <a:pt x="284" y="141"/>
                  </a:cubicBezTo>
                  <a:cubicBezTo>
                    <a:pt x="281" y="139"/>
                    <a:pt x="286" y="140"/>
                    <a:pt x="287" y="139"/>
                  </a:cubicBezTo>
                  <a:cubicBezTo>
                    <a:pt x="282" y="137"/>
                    <a:pt x="282" y="140"/>
                    <a:pt x="277" y="138"/>
                  </a:cubicBezTo>
                  <a:cubicBezTo>
                    <a:pt x="277" y="139"/>
                    <a:pt x="279" y="140"/>
                    <a:pt x="279" y="140"/>
                  </a:cubicBezTo>
                  <a:cubicBezTo>
                    <a:pt x="278" y="141"/>
                    <a:pt x="278" y="140"/>
                    <a:pt x="277" y="140"/>
                  </a:cubicBezTo>
                  <a:cubicBezTo>
                    <a:pt x="276" y="141"/>
                    <a:pt x="277" y="141"/>
                    <a:pt x="278" y="141"/>
                  </a:cubicBezTo>
                  <a:cubicBezTo>
                    <a:pt x="276" y="144"/>
                    <a:pt x="273" y="143"/>
                    <a:pt x="271" y="145"/>
                  </a:cubicBezTo>
                  <a:cubicBezTo>
                    <a:pt x="269" y="145"/>
                    <a:pt x="268" y="145"/>
                    <a:pt x="268" y="143"/>
                  </a:cubicBezTo>
                  <a:cubicBezTo>
                    <a:pt x="266" y="144"/>
                    <a:pt x="264" y="147"/>
                    <a:pt x="262" y="146"/>
                  </a:cubicBezTo>
                  <a:cubicBezTo>
                    <a:pt x="261" y="145"/>
                    <a:pt x="263" y="144"/>
                    <a:pt x="264" y="143"/>
                  </a:cubicBezTo>
                  <a:cubicBezTo>
                    <a:pt x="262" y="143"/>
                    <a:pt x="261" y="145"/>
                    <a:pt x="261" y="145"/>
                  </a:cubicBezTo>
                  <a:cubicBezTo>
                    <a:pt x="260" y="147"/>
                    <a:pt x="258" y="144"/>
                    <a:pt x="257" y="146"/>
                  </a:cubicBezTo>
                  <a:cubicBezTo>
                    <a:pt x="256" y="145"/>
                    <a:pt x="258" y="144"/>
                    <a:pt x="256" y="144"/>
                  </a:cubicBezTo>
                  <a:cubicBezTo>
                    <a:pt x="254" y="147"/>
                    <a:pt x="246" y="148"/>
                    <a:pt x="246" y="146"/>
                  </a:cubicBezTo>
                  <a:cubicBezTo>
                    <a:pt x="244" y="146"/>
                    <a:pt x="241" y="145"/>
                    <a:pt x="239" y="147"/>
                  </a:cubicBezTo>
                  <a:cubicBezTo>
                    <a:pt x="236" y="145"/>
                    <a:pt x="232" y="149"/>
                    <a:pt x="231" y="146"/>
                  </a:cubicBezTo>
                  <a:cubicBezTo>
                    <a:pt x="229" y="151"/>
                    <a:pt x="221" y="145"/>
                    <a:pt x="217" y="149"/>
                  </a:cubicBezTo>
                  <a:cubicBezTo>
                    <a:pt x="213" y="148"/>
                    <a:pt x="209" y="150"/>
                    <a:pt x="205" y="150"/>
                  </a:cubicBezTo>
                  <a:cubicBezTo>
                    <a:pt x="203" y="149"/>
                    <a:pt x="207" y="149"/>
                    <a:pt x="205" y="148"/>
                  </a:cubicBezTo>
                  <a:cubicBezTo>
                    <a:pt x="198" y="152"/>
                    <a:pt x="191" y="149"/>
                    <a:pt x="185" y="152"/>
                  </a:cubicBezTo>
                  <a:cubicBezTo>
                    <a:pt x="185" y="152"/>
                    <a:pt x="186" y="152"/>
                    <a:pt x="187" y="153"/>
                  </a:cubicBezTo>
                  <a:cubicBezTo>
                    <a:pt x="188" y="153"/>
                    <a:pt x="187" y="154"/>
                    <a:pt x="187" y="154"/>
                  </a:cubicBezTo>
                  <a:cubicBezTo>
                    <a:pt x="184" y="154"/>
                    <a:pt x="181" y="153"/>
                    <a:pt x="178" y="153"/>
                  </a:cubicBezTo>
                  <a:cubicBezTo>
                    <a:pt x="178" y="154"/>
                    <a:pt x="179" y="154"/>
                    <a:pt x="180" y="154"/>
                  </a:cubicBezTo>
                  <a:cubicBezTo>
                    <a:pt x="181" y="155"/>
                    <a:pt x="177" y="154"/>
                    <a:pt x="177" y="156"/>
                  </a:cubicBezTo>
                  <a:cubicBezTo>
                    <a:pt x="177" y="155"/>
                    <a:pt x="176" y="155"/>
                    <a:pt x="175" y="155"/>
                  </a:cubicBezTo>
                  <a:cubicBezTo>
                    <a:pt x="172" y="159"/>
                    <a:pt x="166" y="155"/>
                    <a:pt x="163" y="158"/>
                  </a:cubicBezTo>
                  <a:cubicBezTo>
                    <a:pt x="161" y="157"/>
                    <a:pt x="161" y="157"/>
                    <a:pt x="162" y="155"/>
                  </a:cubicBezTo>
                  <a:cubicBezTo>
                    <a:pt x="161" y="154"/>
                    <a:pt x="160" y="156"/>
                    <a:pt x="158" y="155"/>
                  </a:cubicBezTo>
                  <a:cubicBezTo>
                    <a:pt x="158" y="156"/>
                    <a:pt x="159" y="156"/>
                    <a:pt x="160" y="157"/>
                  </a:cubicBezTo>
                  <a:cubicBezTo>
                    <a:pt x="159" y="158"/>
                    <a:pt x="157" y="158"/>
                    <a:pt x="156" y="159"/>
                  </a:cubicBezTo>
                  <a:cubicBezTo>
                    <a:pt x="155" y="158"/>
                    <a:pt x="156" y="157"/>
                    <a:pt x="157" y="157"/>
                  </a:cubicBezTo>
                  <a:cubicBezTo>
                    <a:pt x="154" y="159"/>
                    <a:pt x="150" y="158"/>
                    <a:pt x="146" y="159"/>
                  </a:cubicBezTo>
                  <a:cubicBezTo>
                    <a:pt x="146" y="158"/>
                    <a:pt x="147" y="157"/>
                    <a:pt x="145" y="157"/>
                  </a:cubicBezTo>
                  <a:cubicBezTo>
                    <a:pt x="144" y="161"/>
                    <a:pt x="133" y="161"/>
                    <a:pt x="130" y="163"/>
                  </a:cubicBezTo>
                  <a:cubicBezTo>
                    <a:pt x="128" y="161"/>
                    <a:pt x="124" y="162"/>
                    <a:pt x="127" y="160"/>
                  </a:cubicBezTo>
                  <a:cubicBezTo>
                    <a:pt x="125" y="160"/>
                    <a:pt x="125" y="161"/>
                    <a:pt x="125" y="163"/>
                  </a:cubicBezTo>
                  <a:cubicBezTo>
                    <a:pt x="123" y="163"/>
                    <a:pt x="122" y="160"/>
                    <a:pt x="119" y="162"/>
                  </a:cubicBezTo>
                  <a:cubicBezTo>
                    <a:pt x="120" y="163"/>
                    <a:pt x="121" y="162"/>
                    <a:pt x="122" y="162"/>
                  </a:cubicBezTo>
                  <a:cubicBezTo>
                    <a:pt x="122" y="162"/>
                    <a:pt x="122" y="163"/>
                    <a:pt x="122" y="163"/>
                  </a:cubicBezTo>
                  <a:cubicBezTo>
                    <a:pt x="117" y="164"/>
                    <a:pt x="112" y="163"/>
                    <a:pt x="107" y="167"/>
                  </a:cubicBezTo>
                  <a:cubicBezTo>
                    <a:pt x="107" y="165"/>
                    <a:pt x="106" y="165"/>
                    <a:pt x="104" y="164"/>
                  </a:cubicBezTo>
                  <a:cubicBezTo>
                    <a:pt x="103" y="165"/>
                    <a:pt x="105" y="166"/>
                    <a:pt x="106" y="166"/>
                  </a:cubicBezTo>
                  <a:cubicBezTo>
                    <a:pt x="104" y="170"/>
                    <a:pt x="101" y="166"/>
                    <a:pt x="99" y="169"/>
                  </a:cubicBezTo>
                  <a:cubicBezTo>
                    <a:pt x="95" y="168"/>
                    <a:pt x="99" y="166"/>
                    <a:pt x="98" y="165"/>
                  </a:cubicBezTo>
                  <a:cubicBezTo>
                    <a:pt x="96" y="167"/>
                    <a:pt x="97" y="168"/>
                    <a:pt x="97" y="169"/>
                  </a:cubicBezTo>
                  <a:cubicBezTo>
                    <a:pt x="95" y="171"/>
                    <a:pt x="95" y="168"/>
                    <a:pt x="94" y="169"/>
                  </a:cubicBezTo>
                  <a:cubicBezTo>
                    <a:pt x="93" y="169"/>
                    <a:pt x="94" y="168"/>
                    <a:pt x="95" y="167"/>
                  </a:cubicBezTo>
                  <a:cubicBezTo>
                    <a:pt x="93" y="167"/>
                    <a:pt x="90" y="169"/>
                    <a:pt x="92" y="170"/>
                  </a:cubicBezTo>
                  <a:cubicBezTo>
                    <a:pt x="88" y="168"/>
                    <a:pt x="88" y="170"/>
                    <a:pt x="85" y="168"/>
                  </a:cubicBezTo>
                  <a:cubicBezTo>
                    <a:pt x="82" y="170"/>
                    <a:pt x="82" y="170"/>
                    <a:pt x="78" y="170"/>
                  </a:cubicBezTo>
                  <a:cubicBezTo>
                    <a:pt x="78" y="171"/>
                    <a:pt x="80" y="171"/>
                    <a:pt x="78" y="173"/>
                  </a:cubicBezTo>
                  <a:cubicBezTo>
                    <a:pt x="81" y="174"/>
                    <a:pt x="81" y="174"/>
                    <a:pt x="81" y="174"/>
                  </a:cubicBezTo>
                  <a:cubicBezTo>
                    <a:pt x="82" y="174"/>
                    <a:pt x="81" y="172"/>
                    <a:pt x="84" y="173"/>
                  </a:cubicBezTo>
                  <a:cubicBezTo>
                    <a:pt x="84" y="173"/>
                    <a:pt x="84" y="172"/>
                    <a:pt x="83" y="172"/>
                  </a:cubicBezTo>
                  <a:cubicBezTo>
                    <a:pt x="86" y="171"/>
                    <a:pt x="96" y="168"/>
                    <a:pt x="95" y="172"/>
                  </a:cubicBezTo>
                  <a:cubicBezTo>
                    <a:pt x="96" y="173"/>
                    <a:pt x="96" y="171"/>
                    <a:pt x="97" y="170"/>
                  </a:cubicBezTo>
                  <a:cubicBezTo>
                    <a:pt x="99" y="171"/>
                    <a:pt x="98" y="173"/>
                    <a:pt x="96" y="174"/>
                  </a:cubicBezTo>
                  <a:cubicBezTo>
                    <a:pt x="98" y="174"/>
                    <a:pt x="103" y="172"/>
                    <a:pt x="100" y="171"/>
                  </a:cubicBezTo>
                  <a:cubicBezTo>
                    <a:pt x="102" y="170"/>
                    <a:pt x="105" y="171"/>
                    <a:pt x="106" y="169"/>
                  </a:cubicBezTo>
                  <a:cubicBezTo>
                    <a:pt x="107" y="169"/>
                    <a:pt x="105" y="171"/>
                    <a:pt x="105" y="172"/>
                  </a:cubicBezTo>
                  <a:cubicBezTo>
                    <a:pt x="107" y="172"/>
                    <a:pt x="112" y="169"/>
                    <a:pt x="111" y="172"/>
                  </a:cubicBezTo>
                  <a:cubicBezTo>
                    <a:pt x="112" y="173"/>
                    <a:pt x="113" y="171"/>
                    <a:pt x="112" y="171"/>
                  </a:cubicBezTo>
                  <a:cubicBezTo>
                    <a:pt x="114" y="170"/>
                    <a:pt x="115" y="170"/>
                    <a:pt x="117" y="171"/>
                  </a:cubicBezTo>
                  <a:cubicBezTo>
                    <a:pt x="118" y="170"/>
                    <a:pt x="117" y="169"/>
                    <a:pt x="118" y="169"/>
                  </a:cubicBezTo>
                  <a:cubicBezTo>
                    <a:pt x="119" y="168"/>
                    <a:pt x="120" y="169"/>
                    <a:pt x="121" y="168"/>
                  </a:cubicBezTo>
                  <a:cubicBezTo>
                    <a:pt x="121" y="168"/>
                    <a:pt x="121" y="169"/>
                    <a:pt x="121" y="170"/>
                  </a:cubicBezTo>
                  <a:cubicBezTo>
                    <a:pt x="125" y="167"/>
                    <a:pt x="129" y="167"/>
                    <a:pt x="134" y="166"/>
                  </a:cubicBezTo>
                  <a:cubicBezTo>
                    <a:pt x="135" y="167"/>
                    <a:pt x="132" y="167"/>
                    <a:pt x="132" y="168"/>
                  </a:cubicBezTo>
                  <a:cubicBezTo>
                    <a:pt x="134" y="169"/>
                    <a:pt x="135" y="167"/>
                    <a:pt x="137" y="168"/>
                  </a:cubicBezTo>
                  <a:cubicBezTo>
                    <a:pt x="135" y="169"/>
                    <a:pt x="133" y="170"/>
                    <a:pt x="130" y="169"/>
                  </a:cubicBezTo>
                  <a:cubicBezTo>
                    <a:pt x="129" y="172"/>
                    <a:pt x="124" y="170"/>
                    <a:pt x="121" y="172"/>
                  </a:cubicBezTo>
                  <a:cubicBezTo>
                    <a:pt x="127" y="172"/>
                    <a:pt x="133" y="170"/>
                    <a:pt x="139" y="169"/>
                  </a:cubicBezTo>
                  <a:cubicBezTo>
                    <a:pt x="140" y="168"/>
                    <a:pt x="137" y="169"/>
                    <a:pt x="137" y="168"/>
                  </a:cubicBezTo>
                  <a:cubicBezTo>
                    <a:pt x="139" y="166"/>
                    <a:pt x="140" y="171"/>
                    <a:pt x="143" y="168"/>
                  </a:cubicBezTo>
                  <a:cubicBezTo>
                    <a:pt x="142" y="168"/>
                    <a:pt x="141" y="168"/>
                    <a:pt x="140" y="168"/>
                  </a:cubicBezTo>
                  <a:cubicBezTo>
                    <a:pt x="141" y="166"/>
                    <a:pt x="143" y="168"/>
                    <a:pt x="144" y="166"/>
                  </a:cubicBezTo>
                  <a:cubicBezTo>
                    <a:pt x="145" y="166"/>
                    <a:pt x="144" y="167"/>
                    <a:pt x="144" y="168"/>
                  </a:cubicBezTo>
                  <a:cubicBezTo>
                    <a:pt x="144" y="168"/>
                    <a:pt x="145" y="167"/>
                    <a:pt x="146" y="168"/>
                  </a:cubicBezTo>
                  <a:cubicBezTo>
                    <a:pt x="147" y="165"/>
                    <a:pt x="155" y="165"/>
                    <a:pt x="159" y="165"/>
                  </a:cubicBezTo>
                  <a:cubicBezTo>
                    <a:pt x="161" y="166"/>
                    <a:pt x="157" y="164"/>
                    <a:pt x="157" y="166"/>
                  </a:cubicBezTo>
                  <a:cubicBezTo>
                    <a:pt x="163" y="164"/>
                    <a:pt x="170" y="163"/>
                    <a:pt x="177" y="163"/>
                  </a:cubicBezTo>
                  <a:cubicBezTo>
                    <a:pt x="178" y="164"/>
                    <a:pt x="176" y="164"/>
                    <a:pt x="176" y="165"/>
                  </a:cubicBezTo>
                  <a:cubicBezTo>
                    <a:pt x="178" y="166"/>
                    <a:pt x="179" y="164"/>
                    <a:pt x="179" y="163"/>
                  </a:cubicBezTo>
                  <a:cubicBezTo>
                    <a:pt x="182" y="162"/>
                    <a:pt x="179" y="165"/>
                    <a:pt x="182" y="165"/>
                  </a:cubicBezTo>
                  <a:cubicBezTo>
                    <a:pt x="185" y="164"/>
                    <a:pt x="180" y="164"/>
                    <a:pt x="182" y="163"/>
                  </a:cubicBezTo>
                  <a:cubicBezTo>
                    <a:pt x="186" y="162"/>
                    <a:pt x="190" y="159"/>
                    <a:pt x="194" y="161"/>
                  </a:cubicBezTo>
                  <a:cubicBezTo>
                    <a:pt x="195" y="159"/>
                    <a:pt x="197" y="159"/>
                    <a:pt x="200" y="158"/>
                  </a:cubicBezTo>
                  <a:cubicBezTo>
                    <a:pt x="202" y="159"/>
                    <a:pt x="201" y="159"/>
                    <a:pt x="202" y="160"/>
                  </a:cubicBezTo>
                  <a:cubicBezTo>
                    <a:pt x="205" y="158"/>
                    <a:pt x="208" y="158"/>
                    <a:pt x="212" y="157"/>
                  </a:cubicBezTo>
                  <a:cubicBezTo>
                    <a:pt x="212" y="159"/>
                    <a:pt x="209" y="159"/>
                    <a:pt x="208" y="159"/>
                  </a:cubicBezTo>
                  <a:cubicBezTo>
                    <a:pt x="210" y="160"/>
                    <a:pt x="214" y="159"/>
                    <a:pt x="217" y="157"/>
                  </a:cubicBezTo>
                  <a:cubicBezTo>
                    <a:pt x="219" y="157"/>
                    <a:pt x="216" y="158"/>
                    <a:pt x="218" y="159"/>
                  </a:cubicBezTo>
                  <a:cubicBezTo>
                    <a:pt x="217" y="160"/>
                    <a:pt x="215" y="160"/>
                    <a:pt x="215" y="161"/>
                  </a:cubicBezTo>
                  <a:cubicBezTo>
                    <a:pt x="221" y="161"/>
                    <a:pt x="225" y="159"/>
                    <a:pt x="231" y="157"/>
                  </a:cubicBezTo>
                  <a:cubicBezTo>
                    <a:pt x="234" y="157"/>
                    <a:pt x="229" y="159"/>
                    <a:pt x="232" y="160"/>
                  </a:cubicBezTo>
                  <a:cubicBezTo>
                    <a:pt x="237" y="159"/>
                    <a:pt x="242" y="158"/>
                    <a:pt x="248" y="159"/>
                  </a:cubicBezTo>
                  <a:cubicBezTo>
                    <a:pt x="250" y="156"/>
                    <a:pt x="252" y="158"/>
                    <a:pt x="254" y="158"/>
                  </a:cubicBezTo>
                  <a:cubicBezTo>
                    <a:pt x="255" y="157"/>
                    <a:pt x="253" y="157"/>
                    <a:pt x="255" y="156"/>
                  </a:cubicBezTo>
                  <a:cubicBezTo>
                    <a:pt x="259" y="158"/>
                    <a:pt x="267" y="153"/>
                    <a:pt x="268" y="156"/>
                  </a:cubicBezTo>
                  <a:cubicBezTo>
                    <a:pt x="274" y="155"/>
                    <a:pt x="283" y="157"/>
                    <a:pt x="288" y="154"/>
                  </a:cubicBezTo>
                  <a:cubicBezTo>
                    <a:pt x="291" y="156"/>
                    <a:pt x="294" y="153"/>
                    <a:pt x="298" y="156"/>
                  </a:cubicBezTo>
                  <a:cubicBezTo>
                    <a:pt x="300" y="154"/>
                    <a:pt x="302" y="155"/>
                    <a:pt x="304" y="153"/>
                  </a:cubicBezTo>
                  <a:cubicBezTo>
                    <a:pt x="306" y="153"/>
                    <a:pt x="305" y="154"/>
                    <a:pt x="306" y="155"/>
                  </a:cubicBezTo>
                  <a:cubicBezTo>
                    <a:pt x="318" y="153"/>
                    <a:pt x="330" y="152"/>
                    <a:pt x="342" y="153"/>
                  </a:cubicBezTo>
                  <a:cubicBezTo>
                    <a:pt x="342" y="153"/>
                    <a:pt x="343" y="152"/>
                    <a:pt x="341" y="152"/>
                  </a:cubicBezTo>
                  <a:cubicBezTo>
                    <a:pt x="351" y="152"/>
                    <a:pt x="361" y="153"/>
                    <a:pt x="370" y="151"/>
                  </a:cubicBezTo>
                  <a:cubicBezTo>
                    <a:pt x="373" y="150"/>
                    <a:pt x="375" y="152"/>
                    <a:pt x="377" y="152"/>
                  </a:cubicBezTo>
                  <a:cubicBezTo>
                    <a:pt x="378" y="151"/>
                    <a:pt x="377" y="151"/>
                    <a:pt x="377" y="150"/>
                  </a:cubicBezTo>
                  <a:cubicBezTo>
                    <a:pt x="380" y="151"/>
                    <a:pt x="384" y="152"/>
                    <a:pt x="389" y="150"/>
                  </a:cubicBezTo>
                  <a:cubicBezTo>
                    <a:pt x="392" y="152"/>
                    <a:pt x="392" y="152"/>
                    <a:pt x="392" y="152"/>
                  </a:cubicBezTo>
                  <a:cubicBezTo>
                    <a:pt x="402" y="150"/>
                    <a:pt x="412" y="151"/>
                    <a:pt x="423" y="151"/>
                  </a:cubicBezTo>
                  <a:cubicBezTo>
                    <a:pt x="423" y="151"/>
                    <a:pt x="423" y="150"/>
                    <a:pt x="423" y="150"/>
                  </a:cubicBezTo>
                  <a:cubicBezTo>
                    <a:pt x="441" y="151"/>
                    <a:pt x="459" y="149"/>
                    <a:pt x="477" y="150"/>
                  </a:cubicBezTo>
                  <a:cubicBezTo>
                    <a:pt x="480" y="148"/>
                    <a:pt x="492" y="150"/>
                    <a:pt x="500" y="150"/>
                  </a:cubicBezTo>
                  <a:cubicBezTo>
                    <a:pt x="504" y="150"/>
                    <a:pt x="508" y="149"/>
                    <a:pt x="511" y="150"/>
                  </a:cubicBezTo>
                  <a:cubicBezTo>
                    <a:pt x="513" y="149"/>
                    <a:pt x="513" y="149"/>
                    <a:pt x="513" y="149"/>
                  </a:cubicBezTo>
                  <a:cubicBezTo>
                    <a:pt x="515" y="151"/>
                    <a:pt x="519" y="148"/>
                    <a:pt x="523" y="150"/>
                  </a:cubicBezTo>
                  <a:cubicBezTo>
                    <a:pt x="532" y="148"/>
                    <a:pt x="544" y="151"/>
                    <a:pt x="554" y="149"/>
                  </a:cubicBezTo>
                  <a:cubicBezTo>
                    <a:pt x="556" y="151"/>
                    <a:pt x="556" y="151"/>
                    <a:pt x="556" y="151"/>
                  </a:cubicBezTo>
                  <a:cubicBezTo>
                    <a:pt x="569" y="149"/>
                    <a:pt x="582" y="152"/>
                    <a:pt x="596" y="150"/>
                  </a:cubicBezTo>
                  <a:cubicBezTo>
                    <a:pt x="601" y="152"/>
                    <a:pt x="608" y="149"/>
                    <a:pt x="613" y="151"/>
                  </a:cubicBezTo>
                  <a:cubicBezTo>
                    <a:pt x="617" y="149"/>
                    <a:pt x="620" y="152"/>
                    <a:pt x="624" y="150"/>
                  </a:cubicBezTo>
                  <a:cubicBezTo>
                    <a:pt x="633" y="152"/>
                    <a:pt x="643" y="151"/>
                    <a:pt x="652" y="151"/>
                  </a:cubicBezTo>
                  <a:cubicBezTo>
                    <a:pt x="674" y="152"/>
                    <a:pt x="695" y="151"/>
                    <a:pt x="716" y="153"/>
                  </a:cubicBezTo>
                  <a:cubicBezTo>
                    <a:pt x="719" y="152"/>
                    <a:pt x="719" y="152"/>
                    <a:pt x="719" y="152"/>
                  </a:cubicBezTo>
                  <a:cubicBezTo>
                    <a:pt x="720" y="151"/>
                    <a:pt x="719" y="152"/>
                    <a:pt x="719" y="153"/>
                  </a:cubicBezTo>
                  <a:cubicBezTo>
                    <a:pt x="730" y="152"/>
                    <a:pt x="739" y="153"/>
                    <a:pt x="750" y="152"/>
                  </a:cubicBezTo>
                  <a:cubicBezTo>
                    <a:pt x="752" y="154"/>
                    <a:pt x="752" y="154"/>
                    <a:pt x="752" y="154"/>
                  </a:cubicBezTo>
                  <a:cubicBezTo>
                    <a:pt x="754" y="154"/>
                    <a:pt x="753" y="151"/>
                    <a:pt x="756" y="153"/>
                  </a:cubicBezTo>
                  <a:cubicBezTo>
                    <a:pt x="757" y="153"/>
                    <a:pt x="756" y="153"/>
                    <a:pt x="755" y="153"/>
                  </a:cubicBezTo>
                  <a:cubicBezTo>
                    <a:pt x="756" y="154"/>
                    <a:pt x="758" y="154"/>
                    <a:pt x="758" y="153"/>
                  </a:cubicBezTo>
                  <a:cubicBezTo>
                    <a:pt x="843" y="157"/>
                    <a:pt x="925" y="157"/>
                    <a:pt x="1011" y="160"/>
                  </a:cubicBezTo>
                  <a:cubicBezTo>
                    <a:pt x="1012" y="159"/>
                    <a:pt x="1012" y="159"/>
                    <a:pt x="1012" y="159"/>
                  </a:cubicBezTo>
                  <a:cubicBezTo>
                    <a:pt x="1024" y="161"/>
                    <a:pt x="1036" y="159"/>
                    <a:pt x="1047" y="161"/>
                  </a:cubicBezTo>
                  <a:cubicBezTo>
                    <a:pt x="1049" y="161"/>
                    <a:pt x="1051" y="159"/>
                    <a:pt x="1051" y="161"/>
                  </a:cubicBezTo>
                  <a:cubicBezTo>
                    <a:pt x="1053" y="160"/>
                    <a:pt x="1058" y="160"/>
                    <a:pt x="1061" y="161"/>
                  </a:cubicBezTo>
                  <a:cubicBezTo>
                    <a:pt x="1063" y="160"/>
                    <a:pt x="1063" y="160"/>
                    <a:pt x="1063" y="160"/>
                  </a:cubicBezTo>
                  <a:cubicBezTo>
                    <a:pt x="1067" y="161"/>
                    <a:pt x="1071" y="161"/>
                    <a:pt x="1075" y="160"/>
                  </a:cubicBezTo>
                  <a:cubicBezTo>
                    <a:pt x="1095" y="163"/>
                    <a:pt x="1115" y="160"/>
                    <a:pt x="1134" y="165"/>
                  </a:cubicBezTo>
                  <a:cubicBezTo>
                    <a:pt x="1136" y="164"/>
                    <a:pt x="1136" y="164"/>
                    <a:pt x="1136" y="164"/>
                  </a:cubicBezTo>
                  <a:cubicBezTo>
                    <a:pt x="1139" y="165"/>
                    <a:pt x="1145" y="165"/>
                    <a:pt x="1147" y="164"/>
                  </a:cubicBezTo>
                  <a:cubicBezTo>
                    <a:pt x="1148" y="164"/>
                    <a:pt x="1147" y="165"/>
                    <a:pt x="1148" y="166"/>
                  </a:cubicBezTo>
                  <a:cubicBezTo>
                    <a:pt x="1150" y="163"/>
                    <a:pt x="1152" y="165"/>
                    <a:pt x="1153" y="166"/>
                  </a:cubicBezTo>
                  <a:cubicBezTo>
                    <a:pt x="1158" y="164"/>
                    <a:pt x="1164" y="165"/>
                    <a:pt x="1171" y="165"/>
                  </a:cubicBezTo>
                  <a:cubicBezTo>
                    <a:pt x="1172" y="166"/>
                    <a:pt x="1172" y="167"/>
                    <a:pt x="1172" y="167"/>
                  </a:cubicBezTo>
                  <a:cubicBezTo>
                    <a:pt x="1173" y="167"/>
                    <a:pt x="1174" y="165"/>
                    <a:pt x="1176" y="166"/>
                  </a:cubicBezTo>
                  <a:cubicBezTo>
                    <a:pt x="1177" y="166"/>
                    <a:pt x="1176" y="166"/>
                    <a:pt x="1176" y="165"/>
                  </a:cubicBezTo>
                  <a:cubicBezTo>
                    <a:pt x="1178" y="165"/>
                    <a:pt x="1179" y="166"/>
                    <a:pt x="1181" y="165"/>
                  </a:cubicBezTo>
                  <a:cubicBezTo>
                    <a:pt x="1182" y="165"/>
                    <a:pt x="1181" y="166"/>
                    <a:pt x="1181" y="166"/>
                  </a:cubicBezTo>
                  <a:cubicBezTo>
                    <a:pt x="1183" y="165"/>
                    <a:pt x="1186" y="164"/>
                    <a:pt x="1190" y="165"/>
                  </a:cubicBezTo>
                  <a:cubicBezTo>
                    <a:pt x="1191" y="167"/>
                    <a:pt x="1188" y="166"/>
                    <a:pt x="1186" y="167"/>
                  </a:cubicBezTo>
                  <a:cubicBezTo>
                    <a:pt x="1193" y="165"/>
                    <a:pt x="1199" y="165"/>
                    <a:pt x="1206" y="164"/>
                  </a:cubicBezTo>
                  <a:cubicBezTo>
                    <a:pt x="1208" y="166"/>
                    <a:pt x="1208" y="166"/>
                    <a:pt x="1208" y="166"/>
                  </a:cubicBezTo>
                  <a:cubicBezTo>
                    <a:pt x="1207" y="167"/>
                    <a:pt x="1210" y="165"/>
                    <a:pt x="1207" y="164"/>
                  </a:cubicBezTo>
                  <a:cubicBezTo>
                    <a:pt x="1210" y="163"/>
                    <a:pt x="1213" y="163"/>
                    <a:pt x="1217" y="163"/>
                  </a:cubicBezTo>
                  <a:cubicBezTo>
                    <a:pt x="1218" y="164"/>
                    <a:pt x="1221" y="164"/>
                    <a:pt x="1219" y="165"/>
                  </a:cubicBezTo>
                  <a:cubicBezTo>
                    <a:pt x="1221" y="165"/>
                    <a:pt x="1221" y="163"/>
                    <a:pt x="1224" y="165"/>
                  </a:cubicBezTo>
                  <a:cubicBezTo>
                    <a:pt x="1227" y="164"/>
                    <a:pt x="1223" y="164"/>
                    <a:pt x="1222" y="164"/>
                  </a:cubicBezTo>
                  <a:cubicBezTo>
                    <a:pt x="1226" y="162"/>
                    <a:pt x="1230" y="164"/>
                    <a:pt x="1234" y="162"/>
                  </a:cubicBezTo>
                  <a:cubicBezTo>
                    <a:pt x="1234" y="163"/>
                    <a:pt x="1233" y="163"/>
                    <a:pt x="1232" y="163"/>
                  </a:cubicBezTo>
                  <a:cubicBezTo>
                    <a:pt x="1233" y="164"/>
                    <a:pt x="1235" y="163"/>
                    <a:pt x="1236" y="164"/>
                  </a:cubicBezTo>
                  <a:cubicBezTo>
                    <a:pt x="1235" y="162"/>
                    <a:pt x="1237" y="164"/>
                    <a:pt x="1240" y="162"/>
                  </a:cubicBezTo>
                  <a:cubicBezTo>
                    <a:pt x="1249" y="165"/>
                    <a:pt x="1259" y="159"/>
                    <a:pt x="1267" y="163"/>
                  </a:cubicBezTo>
                  <a:cubicBezTo>
                    <a:pt x="1269" y="160"/>
                    <a:pt x="1275" y="161"/>
                    <a:pt x="1278" y="160"/>
                  </a:cubicBezTo>
                  <a:cubicBezTo>
                    <a:pt x="1278" y="162"/>
                    <a:pt x="1274" y="161"/>
                    <a:pt x="1272" y="162"/>
                  </a:cubicBezTo>
                  <a:cubicBezTo>
                    <a:pt x="1272" y="162"/>
                    <a:pt x="1273" y="162"/>
                    <a:pt x="1274" y="163"/>
                  </a:cubicBezTo>
                  <a:cubicBezTo>
                    <a:pt x="1271" y="164"/>
                    <a:pt x="1268" y="166"/>
                    <a:pt x="1265" y="166"/>
                  </a:cubicBezTo>
                  <a:cubicBezTo>
                    <a:pt x="1265" y="163"/>
                    <a:pt x="1257" y="166"/>
                    <a:pt x="1255" y="166"/>
                  </a:cubicBezTo>
                  <a:cubicBezTo>
                    <a:pt x="1261" y="168"/>
                    <a:pt x="1271" y="167"/>
                    <a:pt x="1277" y="165"/>
                  </a:cubicBezTo>
                  <a:cubicBezTo>
                    <a:pt x="1278" y="165"/>
                    <a:pt x="1276" y="166"/>
                    <a:pt x="1275" y="166"/>
                  </a:cubicBezTo>
                  <a:cubicBezTo>
                    <a:pt x="1279" y="166"/>
                    <a:pt x="1286" y="166"/>
                    <a:pt x="1286" y="163"/>
                  </a:cubicBezTo>
                  <a:cubicBezTo>
                    <a:pt x="1288" y="163"/>
                    <a:pt x="1287" y="164"/>
                    <a:pt x="1288" y="165"/>
                  </a:cubicBezTo>
                  <a:cubicBezTo>
                    <a:pt x="1295" y="163"/>
                    <a:pt x="1299" y="163"/>
                    <a:pt x="1305" y="161"/>
                  </a:cubicBezTo>
                  <a:cubicBezTo>
                    <a:pt x="1314" y="161"/>
                    <a:pt x="1322" y="161"/>
                    <a:pt x="1330" y="158"/>
                  </a:cubicBezTo>
                  <a:cubicBezTo>
                    <a:pt x="1335" y="159"/>
                    <a:pt x="1343" y="158"/>
                    <a:pt x="1346" y="155"/>
                  </a:cubicBezTo>
                  <a:cubicBezTo>
                    <a:pt x="1356" y="157"/>
                    <a:pt x="1375" y="149"/>
                    <a:pt x="1388" y="154"/>
                  </a:cubicBezTo>
                  <a:cubicBezTo>
                    <a:pt x="1385" y="149"/>
                    <a:pt x="1396" y="152"/>
                    <a:pt x="1395" y="148"/>
                  </a:cubicBezTo>
                  <a:cubicBezTo>
                    <a:pt x="1398" y="148"/>
                    <a:pt x="1401" y="144"/>
                    <a:pt x="1404" y="147"/>
                  </a:cubicBezTo>
                  <a:cubicBezTo>
                    <a:pt x="1415" y="143"/>
                    <a:pt x="1427" y="143"/>
                    <a:pt x="1438" y="146"/>
                  </a:cubicBezTo>
                  <a:cubicBezTo>
                    <a:pt x="1439" y="145"/>
                    <a:pt x="1441" y="144"/>
                    <a:pt x="1440" y="143"/>
                  </a:cubicBezTo>
                  <a:cubicBezTo>
                    <a:pt x="1442" y="142"/>
                    <a:pt x="1444" y="143"/>
                    <a:pt x="1445" y="144"/>
                  </a:cubicBezTo>
                  <a:cubicBezTo>
                    <a:pt x="1447" y="142"/>
                    <a:pt x="1448" y="143"/>
                    <a:pt x="1450" y="143"/>
                  </a:cubicBezTo>
                  <a:cubicBezTo>
                    <a:pt x="1451" y="141"/>
                    <a:pt x="1452" y="142"/>
                    <a:pt x="1453" y="140"/>
                  </a:cubicBezTo>
                  <a:cubicBezTo>
                    <a:pt x="1452" y="139"/>
                    <a:pt x="1451" y="140"/>
                    <a:pt x="1450" y="140"/>
                  </a:cubicBezTo>
                  <a:cubicBezTo>
                    <a:pt x="1457" y="137"/>
                    <a:pt x="1469" y="137"/>
                    <a:pt x="1477" y="140"/>
                  </a:cubicBezTo>
                  <a:cubicBezTo>
                    <a:pt x="1478" y="138"/>
                    <a:pt x="1482" y="137"/>
                    <a:pt x="1485" y="138"/>
                  </a:cubicBezTo>
                  <a:cubicBezTo>
                    <a:pt x="1492" y="133"/>
                    <a:pt x="1500" y="130"/>
                    <a:pt x="1509" y="128"/>
                  </a:cubicBezTo>
                  <a:cubicBezTo>
                    <a:pt x="1512" y="130"/>
                    <a:pt x="1512" y="130"/>
                    <a:pt x="1512" y="130"/>
                  </a:cubicBezTo>
                  <a:cubicBezTo>
                    <a:pt x="1511" y="128"/>
                    <a:pt x="1517" y="128"/>
                    <a:pt x="1519" y="127"/>
                  </a:cubicBezTo>
                  <a:cubicBezTo>
                    <a:pt x="1519" y="127"/>
                    <a:pt x="1519" y="128"/>
                    <a:pt x="1519" y="128"/>
                  </a:cubicBezTo>
                  <a:cubicBezTo>
                    <a:pt x="1527" y="127"/>
                    <a:pt x="1534" y="126"/>
                    <a:pt x="1540" y="123"/>
                  </a:cubicBezTo>
                  <a:cubicBezTo>
                    <a:pt x="1548" y="122"/>
                    <a:pt x="1559" y="120"/>
                    <a:pt x="1565" y="116"/>
                  </a:cubicBezTo>
                  <a:cubicBezTo>
                    <a:pt x="1570" y="116"/>
                    <a:pt x="1580" y="111"/>
                    <a:pt x="1584" y="109"/>
                  </a:cubicBezTo>
                  <a:cubicBezTo>
                    <a:pt x="1592" y="106"/>
                    <a:pt x="1598" y="104"/>
                    <a:pt x="1603" y="100"/>
                  </a:cubicBezTo>
                  <a:cubicBezTo>
                    <a:pt x="1601" y="100"/>
                    <a:pt x="1601" y="99"/>
                    <a:pt x="1600" y="98"/>
                  </a:cubicBezTo>
                  <a:cubicBezTo>
                    <a:pt x="1602" y="97"/>
                    <a:pt x="1603" y="98"/>
                    <a:pt x="1605" y="97"/>
                  </a:cubicBezTo>
                  <a:cubicBezTo>
                    <a:pt x="1602" y="96"/>
                    <a:pt x="1601" y="97"/>
                    <a:pt x="1599" y="96"/>
                  </a:cubicBezTo>
                  <a:cubicBezTo>
                    <a:pt x="1597" y="99"/>
                    <a:pt x="1592" y="96"/>
                    <a:pt x="1591" y="98"/>
                  </a:cubicBezTo>
                  <a:cubicBezTo>
                    <a:pt x="1590" y="99"/>
                    <a:pt x="1589" y="97"/>
                    <a:pt x="1588" y="96"/>
                  </a:cubicBezTo>
                  <a:cubicBezTo>
                    <a:pt x="1584" y="97"/>
                    <a:pt x="1581" y="98"/>
                    <a:pt x="1578" y="98"/>
                  </a:cubicBezTo>
                  <a:cubicBezTo>
                    <a:pt x="1581" y="96"/>
                    <a:pt x="1582" y="96"/>
                    <a:pt x="1586" y="93"/>
                  </a:cubicBezTo>
                  <a:cubicBezTo>
                    <a:pt x="1580" y="94"/>
                    <a:pt x="1573" y="94"/>
                    <a:pt x="1565" y="96"/>
                  </a:cubicBezTo>
                  <a:cubicBezTo>
                    <a:pt x="1558" y="97"/>
                    <a:pt x="1550" y="98"/>
                    <a:pt x="1543" y="101"/>
                  </a:cubicBezTo>
                  <a:cubicBezTo>
                    <a:pt x="1541" y="101"/>
                    <a:pt x="1540" y="101"/>
                    <a:pt x="1538" y="100"/>
                  </a:cubicBezTo>
                  <a:cubicBezTo>
                    <a:pt x="1538" y="101"/>
                    <a:pt x="1538" y="101"/>
                    <a:pt x="1539" y="102"/>
                  </a:cubicBezTo>
                  <a:cubicBezTo>
                    <a:pt x="1537" y="102"/>
                    <a:pt x="1536" y="103"/>
                    <a:pt x="1534" y="103"/>
                  </a:cubicBezTo>
                  <a:cubicBezTo>
                    <a:pt x="1532" y="100"/>
                    <a:pt x="1526" y="105"/>
                    <a:pt x="1523" y="108"/>
                  </a:cubicBezTo>
                  <a:cubicBezTo>
                    <a:pt x="1521" y="106"/>
                    <a:pt x="1524" y="105"/>
                    <a:pt x="1525" y="104"/>
                  </a:cubicBezTo>
                  <a:cubicBezTo>
                    <a:pt x="1524" y="105"/>
                    <a:pt x="1521" y="104"/>
                    <a:pt x="1521" y="103"/>
                  </a:cubicBezTo>
                  <a:cubicBezTo>
                    <a:pt x="1524" y="101"/>
                    <a:pt x="1525" y="102"/>
                    <a:pt x="1526" y="100"/>
                  </a:cubicBezTo>
                  <a:cubicBezTo>
                    <a:pt x="1525" y="99"/>
                    <a:pt x="1524" y="102"/>
                    <a:pt x="1523" y="100"/>
                  </a:cubicBezTo>
                  <a:cubicBezTo>
                    <a:pt x="1521" y="101"/>
                    <a:pt x="1522" y="102"/>
                    <a:pt x="1520" y="103"/>
                  </a:cubicBezTo>
                  <a:cubicBezTo>
                    <a:pt x="1520" y="103"/>
                    <a:pt x="1519" y="103"/>
                    <a:pt x="1518" y="103"/>
                  </a:cubicBezTo>
                  <a:cubicBezTo>
                    <a:pt x="1518" y="101"/>
                    <a:pt x="1521" y="100"/>
                    <a:pt x="1521" y="99"/>
                  </a:cubicBezTo>
                  <a:cubicBezTo>
                    <a:pt x="1521" y="99"/>
                    <a:pt x="1522" y="99"/>
                    <a:pt x="1522" y="99"/>
                  </a:cubicBezTo>
                  <a:cubicBezTo>
                    <a:pt x="1521" y="101"/>
                    <a:pt x="1525" y="99"/>
                    <a:pt x="1527" y="99"/>
                  </a:cubicBezTo>
                  <a:cubicBezTo>
                    <a:pt x="1528" y="99"/>
                    <a:pt x="1528" y="100"/>
                    <a:pt x="1529" y="100"/>
                  </a:cubicBezTo>
                  <a:cubicBezTo>
                    <a:pt x="1534" y="99"/>
                    <a:pt x="1534" y="96"/>
                    <a:pt x="1539" y="95"/>
                  </a:cubicBezTo>
                  <a:cubicBezTo>
                    <a:pt x="1539" y="96"/>
                    <a:pt x="1535" y="97"/>
                    <a:pt x="1534" y="99"/>
                  </a:cubicBezTo>
                  <a:cubicBezTo>
                    <a:pt x="1536" y="99"/>
                    <a:pt x="1540" y="98"/>
                    <a:pt x="1538" y="96"/>
                  </a:cubicBezTo>
                  <a:cubicBezTo>
                    <a:pt x="1544" y="97"/>
                    <a:pt x="1549" y="94"/>
                    <a:pt x="1554" y="92"/>
                  </a:cubicBezTo>
                  <a:cubicBezTo>
                    <a:pt x="1551" y="91"/>
                    <a:pt x="1547" y="94"/>
                    <a:pt x="1544" y="95"/>
                  </a:cubicBezTo>
                  <a:cubicBezTo>
                    <a:pt x="1546" y="92"/>
                    <a:pt x="1552" y="91"/>
                    <a:pt x="1556" y="92"/>
                  </a:cubicBezTo>
                  <a:cubicBezTo>
                    <a:pt x="1560" y="90"/>
                    <a:pt x="1564" y="89"/>
                    <a:pt x="1568" y="90"/>
                  </a:cubicBezTo>
                  <a:cubicBezTo>
                    <a:pt x="1580" y="84"/>
                    <a:pt x="1593" y="85"/>
                    <a:pt x="1605" y="81"/>
                  </a:cubicBezTo>
                  <a:cubicBezTo>
                    <a:pt x="1602" y="79"/>
                    <a:pt x="1600" y="80"/>
                    <a:pt x="1597" y="78"/>
                  </a:cubicBezTo>
                  <a:cubicBezTo>
                    <a:pt x="1594" y="79"/>
                    <a:pt x="1591" y="79"/>
                    <a:pt x="1588" y="77"/>
                  </a:cubicBezTo>
                  <a:cubicBezTo>
                    <a:pt x="1587" y="78"/>
                    <a:pt x="1587" y="78"/>
                    <a:pt x="1587" y="79"/>
                  </a:cubicBezTo>
                  <a:cubicBezTo>
                    <a:pt x="1585" y="77"/>
                    <a:pt x="1582" y="79"/>
                    <a:pt x="1580" y="78"/>
                  </a:cubicBezTo>
                  <a:cubicBezTo>
                    <a:pt x="1579" y="77"/>
                    <a:pt x="1580" y="76"/>
                    <a:pt x="1582" y="76"/>
                  </a:cubicBezTo>
                  <a:cubicBezTo>
                    <a:pt x="1579" y="74"/>
                    <a:pt x="1576" y="76"/>
                    <a:pt x="1573" y="76"/>
                  </a:cubicBezTo>
                  <a:cubicBezTo>
                    <a:pt x="1571" y="75"/>
                    <a:pt x="1574" y="74"/>
                    <a:pt x="1573" y="74"/>
                  </a:cubicBezTo>
                  <a:cubicBezTo>
                    <a:pt x="1569" y="73"/>
                    <a:pt x="1567" y="75"/>
                    <a:pt x="1562" y="76"/>
                  </a:cubicBezTo>
                  <a:cubicBezTo>
                    <a:pt x="1561" y="74"/>
                    <a:pt x="1566" y="73"/>
                    <a:pt x="1568" y="72"/>
                  </a:cubicBezTo>
                  <a:cubicBezTo>
                    <a:pt x="1567" y="72"/>
                    <a:pt x="1566" y="71"/>
                    <a:pt x="1565" y="71"/>
                  </a:cubicBezTo>
                  <a:cubicBezTo>
                    <a:pt x="1565" y="71"/>
                    <a:pt x="1565" y="71"/>
                    <a:pt x="1566" y="72"/>
                  </a:cubicBezTo>
                  <a:cubicBezTo>
                    <a:pt x="1564" y="73"/>
                    <a:pt x="1562" y="71"/>
                    <a:pt x="1562" y="73"/>
                  </a:cubicBezTo>
                  <a:cubicBezTo>
                    <a:pt x="1561" y="73"/>
                    <a:pt x="1561" y="72"/>
                    <a:pt x="1560" y="72"/>
                  </a:cubicBezTo>
                  <a:cubicBezTo>
                    <a:pt x="1556" y="73"/>
                    <a:pt x="1553" y="73"/>
                    <a:pt x="1550" y="72"/>
                  </a:cubicBezTo>
                  <a:cubicBezTo>
                    <a:pt x="1548" y="73"/>
                    <a:pt x="1548" y="74"/>
                    <a:pt x="1550" y="75"/>
                  </a:cubicBezTo>
                  <a:cubicBezTo>
                    <a:pt x="1548" y="76"/>
                    <a:pt x="1547" y="76"/>
                    <a:pt x="1546" y="76"/>
                  </a:cubicBezTo>
                  <a:cubicBezTo>
                    <a:pt x="1545" y="75"/>
                    <a:pt x="1545" y="74"/>
                    <a:pt x="1544" y="72"/>
                  </a:cubicBezTo>
                  <a:cubicBezTo>
                    <a:pt x="1549" y="72"/>
                    <a:pt x="1555" y="69"/>
                    <a:pt x="1556" y="66"/>
                  </a:cubicBezTo>
                  <a:cubicBezTo>
                    <a:pt x="1562" y="65"/>
                    <a:pt x="1569" y="64"/>
                    <a:pt x="1575" y="65"/>
                  </a:cubicBezTo>
                  <a:cubicBezTo>
                    <a:pt x="1573" y="62"/>
                    <a:pt x="1578" y="63"/>
                    <a:pt x="1581" y="63"/>
                  </a:cubicBezTo>
                  <a:cubicBezTo>
                    <a:pt x="1582" y="64"/>
                    <a:pt x="1578" y="63"/>
                    <a:pt x="1577" y="64"/>
                  </a:cubicBezTo>
                  <a:cubicBezTo>
                    <a:pt x="1580" y="65"/>
                    <a:pt x="1583" y="62"/>
                    <a:pt x="1585" y="62"/>
                  </a:cubicBezTo>
                  <a:cubicBezTo>
                    <a:pt x="1587" y="62"/>
                    <a:pt x="1584" y="63"/>
                    <a:pt x="1587" y="63"/>
                  </a:cubicBezTo>
                  <a:cubicBezTo>
                    <a:pt x="1588" y="61"/>
                    <a:pt x="1595" y="60"/>
                    <a:pt x="1598" y="61"/>
                  </a:cubicBezTo>
                  <a:cubicBezTo>
                    <a:pt x="1601" y="58"/>
                    <a:pt x="1605" y="59"/>
                    <a:pt x="1609" y="58"/>
                  </a:cubicBezTo>
                  <a:cubicBezTo>
                    <a:pt x="1610" y="56"/>
                    <a:pt x="1605" y="58"/>
                    <a:pt x="1604" y="58"/>
                  </a:cubicBezTo>
                  <a:cubicBezTo>
                    <a:pt x="1608" y="56"/>
                    <a:pt x="1616" y="53"/>
                    <a:pt x="1623" y="55"/>
                  </a:cubicBezTo>
                  <a:cubicBezTo>
                    <a:pt x="1627" y="51"/>
                    <a:pt x="1642" y="53"/>
                    <a:pt x="1643" y="47"/>
                  </a:cubicBezTo>
                  <a:cubicBezTo>
                    <a:pt x="1646" y="48"/>
                    <a:pt x="1648" y="44"/>
                    <a:pt x="1651" y="45"/>
                  </a:cubicBezTo>
                  <a:cubicBezTo>
                    <a:pt x="1651" y="46"/>
                    <a:pt x="1649" y="46"/>
                    <a:pt x="1649" y="48"/>
                  </a:cubicBezTo>
                  <a:cubicBezTo>
                    <a:pt x="1657" y="45"/>
                    <a:pt x="1665" y="40"/>
                    <a:pt x="1665" y="36"/>
                  </a:cubicBezTo>
                  <a:cubicBezTo>
                    <a:pt x="1663" y="35"/>
                    <a:pt x="1660" y="34"/>
                    <a:pt x="1661" y="32"/>
                  </a:cubicBezTo>
                  <a:cubicBezTo>
                    <a:pt x="1656" y="31"/>
                    <a:pt x="1649" y="32"/>
                    <a:pt x="1648" y="28"/>
                  </a:cubicBezTo>
                  <a:cubicBezTo>
                    <a:pt x="1646" y="30"/>
                    <a:pt x="1642" y="30"/>
                    <a:pt x="1642" y="32"/>
                  </a:cubicBezTo>
                  <a:cubicBezTo>
                    <a:pt x="1642" y="32"/>
                    <a:pt x="1643" y="31"/>
                    <a:pt x="1644" y="31"/>
                  </a:cubicBezTo>
                  <a:cubicBezTo>
                    <a:pt x="1645" y="32"/>
                    <a:pt x="1644" y="32"/>
                    <a:pt x="1642" y="33"/>
                  </a:cubicBezTo>
                  <a:cubicBezTo>
                    <a:pt x="1641" y="32"/>
                    <a:pt x="1639" y="31"/>
                    <a:pt x="1638" y="32"/>
                  </a:cubicBezTo>
                  <a:cubicBezTo>
                    <a:pt x="1637" y="31"/>
                    <a:pt x="1637" y="30"/>
                    <a:pt x="1639" y="29"/>
                  </a:cubicBezTo>
                  <a:cubicBezTo>
                    <a:pt x="1637" y="29"/>
                    <a:pt x="1636" y="29"/>
                    <a:pt x="1636" y="30"/>
                  </a:cubicBezTo>
                  <a:cubicBezTo>
                    <a:pt x="1633" y="28"/>
                    <a:pt x="1626" y="31"/>
                    <a:pt x="1621" y="33"/>
                  </a:cubicBezTo>
                  <a:cubicBezTo>
                    <a:pt x="1615" y="30"/>
                    <a:pt x="1609" y="35"/>
                    <a:pt x="1604" y="37"/>
                  </a:cubicBezTo>
                  <a:cubicBezTo>
                    <a:pt x="1603" y="37"/>
                    <a:pt x="1603" y="37"/>
                    <a:pt x="1603" y="37"/>
                  </a:cubicBezTo>
                  <a:cubicBezTo>
                    <a:pt x="1605" y="33"/>
                    <a:pt x="1610" y="33"/>
                    <a:pt x="1613" y="30"/>
                  </a:cubicBezTo>
                  <a:cubicBezTo>
                    <a:pt x="1612" y="29"/>
                    <a:pt x="1611" y="30"/>
                    <a:pt x="1610" y="29"/>
                  </a:cubicBezTo>
                  <a:cubicBezTo>
                    <a:pt x="1602" y="33"/>
                    <a:pt x="1596" y="32"/>
                    <a:pt x="1588" y="35"/>
                  </a:cubicBezTo>
                  <a:cubicBezTo>
                    <a:pt x="1587" y="35"/>
                    <a:pt x="1588" y="34"/>
                    <a:pt x="1587" y="34"/>
                  </a:cubicBezTo>
                  <a:cubicBezTo>
                    <a:pt x="1590" y="33"/>
                    <a:pt x="1595" y="31"/>
                    <a:pt x="1596" y="30"/>
                  </a:cubicBezTo>
                  <a:cubicBezTo>
                    <a:pt x="1595" y="29"/>
                    <a:pt x="1594" y="30"/>
                    <a:pt x="1592" y="29"/>
                  </a:cubicBezTo>
                  <a:cubicBezTo>
                    <a:pt x="1593" y="30"/>
                    <a:pt x="1592" y="31"/>
                    <a:pt x="1590" y="30"/>
                  </a:cubicBezTo>
                  <a:cubicBezTo>
                    <a:pt x="1590" y="31"/>
                    <a:pt x="1590" y="32"/>
                    <a:pt x="1590" y="33"/>
                  </a:cubicBezTo>
                  <a:cubicBezTo>
                    <a:pt x="1587" y="32"/>
                    <a:pt x="1580" y="34"/>
                    <a:pt x="1582" y="37"/>
                  </a:cubicBezTo>
                  <a:cubicBezTo>
                    <a:pt x="1580" y="38"/>
                    <a:pt x="1581" y="34"/>
                    <a:pt x="1579" y="36"/>
                  </a:cubicBezTo>
                  <a:cubicBezTo>
                    <a:pt x="1579" y="35"/>
                    <a:pt x="1581" y="35"/>
                    <a:pt x="1580" y="34"/>
                  </a:cubicBezTo>
                  <a:cubicBezTo>
                    <a:pt x="1578" y="33"/>
                    <a:pt x="1576" y="36"/>
                    <a:pt x="1577" y="37"/>
                  </a:cubicBezTo>
                  <a:cubicBezTo>
                    <a:pt x="1576" y="38"/>
                    <a:pt x="1576" y="35"/>
                    <a:pt x="1574" y="35"/>
                  </a:cubicBezTo>
                  <a:cubicBezTo>
                    <a:pt x="1572" y="36"/>
                    <a:pt x="1574" y="37"/>
                    <a:pt x="1572" y="38"/>
                  </a:cubicBezTo>
                  <a:cubicBezTo>
                    <a:pt x="1571" y="39"/>
                    <a:pt x="1570" y="37"/>
                    <a:pt x="1571" y="37"/>
                  </a:cubicBezTo>
                  <a:cubicBezTo>
                    <a:pt x="1569" y="36"/>
                    <a:pt x="1569" y="38"/>
                    <a:pt x="1569" y="39"/>
                  </a:cubicBezTo>
                  <a:cubicBezTo>
                    <a:pt x="1568" y="39"/>
                    <a:pt x="1566" y="38"/>
                    <a:pt x="1566" y="37"/>
                  </a:cubicBezTo>
                  <a:cubicBezTo>
                    <a:pt x="1567" y="35"/>
                    <a:pt x="1568" y="36"/>
                    <a:pt x="1569" y="35"/>
                  </a:cubicBezTo>
                  <a:cubicBezTo>
                    <a:pt x="1566" y="34"/>
                    <a:pt x="1565" y="36"/>
                    <a:pt x="1565" y="38"/>
                  </a:cubicBezTo>
                  <a:cubicBezTo>
                    <a:pt x="1562" y="38"/>
                    <a:pt x="1558" y="39"/>
                    <a:pt x="1556" y="41"/>
                  </a:cubicBezTo>
                  <a:cubicBezTo>
                    <a:pt x="1553" y="40"/>
                    <a:pt x="1556" y="40"/>
                    <a:pt x="1555" y="39"/>
                  </a:cubicBezTo>
                  <a:cubicBezTo>
                    <a:pt x="1557" y="38"/>
                    <a:pt x="1559" y="38"/>
                    <a:pt x="1561" y="37"/>
                  </a:cubicBezTo>
                  <a:cubicBezTo>
                    <a:pt x="1559" y="36"/>
                    <a:pt x="1559" y="35"/>
                    <a:pt x="1561" y="33"/>
                  </a:cubicBezTo>
                  <a:cubicBezTo>
                    <a:pt x="1560" y="32"/>
                    <a:pt x="1559" y="33"/>
                    <a:pt x="1559" y="34"/>
                  </a:cubicBezTo>
                  <a:cubicBezTo>
                    <a:pt x="1558" y="33"/>
                    <a:pt x="1556" y="34"/>
                    <a:pt x="1556" y="32"/>
                  </a:cubicBezTo>
                  <a:cubicBezTo>
                    <a:pt x="1553" y="34"/>
                    <a:pt x="1550" y="34"/>
                    <a:pt x="1546" y="34"/>
                  </a:cubicBezTo>
                  <a:cubicBezTo>
                    <a:pt x="1546" y="33"/>
                    <a:pt x="1549" y="33"/>
                    <a:pt x="1550" y="34"/>
                  </a:cubicBezTo>
                  <a:cubicBezTo>
                    <a:pt x="1551" y="34"/>
                    <a:pt x="1550" y="33"/>
                    <a:pt x="1550" y="33"/>
                  </a:cubicBezTo>
                  <a:cubicBezTo>
                    <a:pt x="1551" y="33"/>
                    <a:pt x="1551" y="33"/>
                    <a:pt x="1551" y="33"/>
                  </a:cubicBezTo>
                  <a:cubicBezTo>
                    <a:pt x="1549" y="31"/>
                    <a:pt x="1547" y="33"/>
                    <a:pt x="1545" y="33"/>
                  </a:cubicBezTo>
                  <a:cubicBezTo>
                    <a:pt x="1544" y="32"/>
                    <a:pt x="1545" y="31"/>
                    <a:pt x="1544" y="29"/>
                  </a:cubicBezTo>
                  <a:cubicBezTo>
                    <a:pt x="1543" y="31"/>
                    <a:pt x="1543" y="30"/>
                    <a:pt x="1541" y="31"/>
                  </a:cubicBezTo>
                  <a:cubicBezTo>
                    <a:pt x="1539" y="31"/>
                    <a:pt x="1540" y="30"/>
                    <a:pt x="1538" y="29"/>
                  </a:cubicBezTo>
                  <a:cubicBezTo>
                    <a:pt x="1537" y="30"/>
                    <a:pt x="1537" y="30"/>
                    <a:pt x="1537" y="31"/>
                  </a:cubicBezTo>
                  <a:cubicBezTo>
                    <a:pt x="1535" y="30"/>
                    <a:pt x="1537" y="29"/>
                    <a:pt x="1535" y="29"/>
                  </a:cubicBezTo>
                  <a:cubicBezTo>
                    <a:pt x="1532" y="30"/>
                    <a:pt x="1529" y="29"/>
                    <a:pt x="1526" y="29"/>
                  </a:cubicBezTo>
                  <a:cubicBezTo>
                    <a:pt x="1524" y="28"/>
                    <a:pt x="1527" y="29"/>
                    <a:pt x="1528" y="27"/>
                  </a:cubicBezTo>
                  <a:cubicBezTo>
                    <a:pt x="1527" y="26"/>
                    <a:pt x="1525" y="28"/>
                    <a:pt x="1524" y="27"/>
                  </a:cubicBezTo>
                  <a:cubicBezTo>
                    <a:pt x="1524" y="27"/>
                    <a:pt x="1523" y="28"/>
                    <a:pt x="1523" y="28"/>
                  </a:cubicBezTo>
                  <a:cubicBezTo>
                    <a:pt x="1516" y="27"/>
                    <a:pt x="1508" y="31"/>
                    <a:pt x="1501" y="30"/>
                  </a:cubicBezTo>
                  <a:cubicBezTo>
                    <a:pt x="1500" y="30"/>
                    <a:pt x="1501" y="31"/>
                    <a:pt x="1502" y="31"/>
                  </a:cubicBezTo>
                  <a:cubicBezTo>
                    <a:pt x="1500" y="32"/>
                    <a:pt x="1499" y="33"/>
                    <a:pt x="1498" y="33"/>
                  </a:cubicBezTo>
                  <a:cubicBezTo>
                    <a:pt x="1496" y="28"/>
                    <a:pt x="1488" y="34"/>
                    <a:pt x="1484" y="33"/>
                  </a:cubicBezTo>
                  <a:cubicBezTo>
                    <a:pt x="1485" y="29"/>
                    <a:pt x="1490" y="30"/>
                    <a:pt x="1495" y="28"/>
                  </a:cubicBezTo>
                  <a:cubicBezTo>
                    <a:pt x="1492" y="27"/>
                    <a:pt x="1490" y="29"/>
                    <a:pt x="1489" y="27"/>
                  </a:cubicBezTo>
                  <a:cubicBezTo>
                    <a:pt x="1486" y="29"/>
                    <a:pt x="1486" y="29"/>
                    <a:pt x="1486" y="29"/>
                  </a:cubicBezTo>
                  <a:cubicBezTo>
                    <a:pt x="1485" y="28"/>
                    <a:pt x="1485" y="28"/>
                    <a:pt x="1484" y="27"/>
                  </a:cubicBezTo>
                  <a:cubicBezTo>
                    <a:pt x="1486" y="27"/>
                    <a:pt x="1487" y="26"/>
                    <a:pt x="1489" y="26"/>
                  </a:cubicBezTo>
                  <a:cubicBezTo>
                    <a:pt x="1488" y="25"/>
                    <a:pt x="1490" y="26"/>
                    <a:pt x="1490" y="24"/>
                  </a:cubicBezTo>
                  <a:cubicBezTo>
                    <a:pt x="1488" y="21"/>
                    <a:pt x="1485" y="27"/>
                    <a:pt x="1483" y="25"/>
                  </a:cubicBezTo>
                  <a:cubicBezTo>
                    <a:pt x="1481" y="27"/>
                    <a:pt x="1478" y="28"/>
                    <a:pt x="1476" y="30"/>
                  </a:cubicBezTo>
                  <a:cubicBezTo>
                    <a:pt x="1474" y="29"/>
                    <a:pt x="1475" y="29"/>
                    <a:pt x="1476" y="28"/>
                  </a:cubicBezTo>
                  <a:cubicBezTo>
                    <a:pt x="1475" y="26"/>
                    <a:pt x="1473" y="27"/>
                    <a:pt x="1471" y="27"/>
                  </a:cubicBezTo>
                  <a:cubicBezTo>
                    <a:pt x="1471" y="28"/>
                    <a:pt x="1471" y="29"/>
                    <a:pt x="1469" y="30"/>
                  </a:cubicBezTo>
                  <a:cubicBezTo>
                    <a:pt x="1470" y="30"/>
                    <a:pt x="1471" y="29"/>
                    <a:pt x="1472" y="30"/>
                  </a:cubicBezTo>
                  <a:cubicBezTo>
                    <a:pt x="1470" y="31"/>
                    <a:pt x="1468" y="31"/>
                    <a:pt x="1467" y="30"/>
                  </a:cubicBezTo>
                  <a:cubicBezTo>
                    <a:pt x="1462" y="33"/>
                    <a:pt x="1462" y="33"/>
                    <a:pt x="1462" y="33"/>
                  </a:cubicBezTo>
                  <a:cubicBezTo>
                    <a:pt x="1461" y="31"/>
                    <a:pt x="1463" y="32"/>
                    <a:pt x="1460" y="32"/>
                  </a:cubicBezTo>
                  <a:cubicBezTo>
                    <a:pt x="1457" y="31"/>
                    <a:pt x="1461" y="30"/>
                    <a:pt x="1459" y="29"/>
                  </a:cubicBezTo>
                  <a:cubicBezTo>
                    <a:pt x="1458" y="32"/>
                    <a:pt x="1455" y="31"/>
                    <a:pt x="1452" y="34"/>
                  </a:cubicBezTo>
                  <a:cubicBezTo>
                    <a:pt x="1449" y="33"/>
                    <a:pt x="1446" y="33"/>
                    <a:pt x="1443" y="32"/>
                  </a:cubicBezTo>
                  <a:cubicBezTo>
                    <a:pt x="1440" y="35"/>
                    <a:pt x="1437" y="36"/>
                    <a:pt x="1434" y="38"/>
                  </a:cubicBezTo>
                  <a:cubicBezTo>
                    <a:pt x="1431" y="37"/>
                    <a:pt x="1435" y="36"/>
                    <a:pt x="1435" y="35"/>
                  </a:cubicBezTo>
                  <a:cubicBezTo>
                    <a:pt x="1430" y="35"/>
                    <a:pt x="1425" y="40"/>
                    <a:pt x="1423" y="42"/>
                  </a:cubicBezTo>
                  <a:cubicBezTo>
                    <a:pt x="1428" y="43"/>
                    <a:pt x="1429" y="39"/>
                    <a:pt x="1432" y="38"/>
                  </a:cubicBezTo>
                  <a:cubicBezTo>
                    <a:pt x="1433" y="38"/>
                    <a:pt x="1433" y="39"/>
                    <a:pt x="1433" y="39"/>
                  </a:cubicBezTo>
                  <a:cubicBezTo>
                    <a:pt x="1434" y="40"/>
                    <a:pt x="1436" y="38"/>
                    <a:pt x="1435" y="37"/>
                  </a:cubicBezTo>
                  <a:cubicBezTo>
                    <a:pt x="1439" y="40"/>
                    <a:pt x="1448" y="32"/>
                    <a:pt x="1454" y="36"/>
                  </a:cubicBezTo>
                  <a:cubicBezTo>
                    <a:pt x="1450" y="40"/>
                    <a:pt x="1442" y="40"/>
                    <a:pt x="1437" y="39"/>
                  </a:cubicBezTo>
                  <a:cubicBezTo>
                    <a:pt x="1434" y="44"/>
                    <a:pt x="1426" y="44"/>
                    <a:pt x="1420" y="44"/>
                  </a:cubicBezTo>
                  <a:cubicBezTo>
                    <a:pt x="1422" y="42"/>
                    <a:pt x="1423" y="41"/>
                    <a:pt x="1423" y="38"/>
                  </a:cubicBezTo>
                  <a:cubicBezTo>
                    <a:pt x="1422" y="39"/>
                    <a:pt x="1420" y="39"/>
                    <a:pt x="1419" y="40"/>
                  </a:cubicBezTo>
                  <a:cubicBezTo>
                    <a:pt x="1414" y="36"/>
                    <a:pt x="1412" y="42"/>
                    <a:pt x="1408" y="39"/>
                  </a:cubicBezTo>
                  <a:cubicBezTo>
                    <a:pt x="1403" y="40"/>
                    <a:pt x="1405" y="40"/>
                    <a:pt x="1400" y="41"/>
                  </a:cubicBezTo>
                  <a:cubicBezTo>
                    <a:pt x="1402" y="41"/>
                    <a:pt x="1400" y="42"/>
                    <a:pt x="1401" y="43"/>
                  </a:cubicBezTo>
                  <a:cubicBezTo>
                    <a:pt x="1399" y="43"/>
                    <a:pt x="1398" y="43"/>
                    <a:pt x="1396" y="44"/>
                  </a:cubicBezTo>
                  <a:cubicBezTo>
                    <a:pt x="1394" y="42"/>
                    <a:pt x="1397" y="42"/>
                    <a:pt x="1399" y="42"/>
                  </a:cubicBezTo>
                  <a:cubicBezTo>
                    <a:pt x="1398" y="40"/>
                    <a:pt x="1392" y="42"/>
                    <a:pt x="1392" y="44"/>
                  </a:cubicBezTo>
                  <a:cubicBezTo>
                    <a:pt x="1390" y="43"/>
                    <a:pt x="1388" y="45"/>
                    <a:pt x="1386" y="43"/>
                  </a:cubicBezTo>
                  <a:cubicBezTo>
                    <a:pt x="1383" y="42"/>
                    <a:pt x="1380" y="46"/>
                    <a:pt x="1377" y="45"/>
                  </a:cubicBezTo>
                  <a:cubicBezTo>
                    <a:pt x="1375" y="43"/>
                    <a:pt x="1379" y="41"/>
                    <a:pt x="1380" y="39"/>
                  </a:cubicBezTo>
                  <a:cubicBezTo>
                    <a:pt x="1377" y="39"/>
                    <a:pt x="1375" y="42"/>
                    <a:pt x="1370" y="41"/>
                  </a:cubicBezTo>
                  <a:cubicBezTo>
                    <a:pt x="1368" y="40"/>
                    <a:pt x="1369" y="40"/>
                    <a:pt x="1367" y="40"/>
                  </a:cubicBezTo>
                  <a:cubicBezTo>
                    <a:pt x="1365" y="41"/>
                    <a:pt x="1370" y="40"/>
                    <a:pt x="1368" y="41"/>
                  </a:cubicBezTo>
                  <a:cubicBezTo>
                    <a:pt x="1370" y="42"/>
                    <a:pt x="1371" y="42"/>
                    <a:pt x="1373" y="41"/>
                  </a:cubicBezTo>
                  <a:cubicBezTo>
                    <a:pt x="1374" y="43"/>
                    <a:pt x="1373" y="43"/>
                    <a:pt x="1376" y="43"/>
                  </a:cubicBezTo>
                  <a:cubicBezTo>
                    <a:pt x="1376" y="43"/>
                    <a:pt x="1375" y="44"/>
                    <a:pt x="1375" y="44"/>
                  </a:cubicBezTo>
                  <a:cubicBezTo>
                    <a:pt x="1373" y="45"/>
                    <a:pt x="1372" y="42"/>
                    <a:pt x="1371" y="43"/>
                  </a:cubicBezTo>
                  <a:cubicBezTo>
                    <a:pt x="1371" y="43"/>
                    <a:pt x="1369" y="44"/>
                    <a:pt x="1370" y="44"/>
                  </a:cubicBezTo>
                  <a:cubicBezTo>
                    <a:pt x="1368" y="45"/>
                    <a:pt x="1367" y="44"/>
                    <a:pt x="1365" y="44"/>
                  </a:cubicBezTo>
                  <a:cubicBezTo>
                    <a:pt x="1364" y="43"/>
                    <a:pt x="1365" y="43"/>
                    <a:pt x="1366" y="43"/>
                  </a:cubicBezTo>
                  <a:cubicBezTo>
                    <a:pt x="1367" y="42"/>
                    <a:pt x="1366" y="43"/>
                    <a:pt x="1367" y="44"/>
                  </a:cubicBezTo>
                  <a:cubicBezTo>
                    <a:pt x="1368" y="43"/>
                    <a:pt x="1369" y="42"/>
                    <a:pt x="1367" y="41"/>
                  </a:cubicBezTo>
                  <a:cubicBezTo>
                    <a:pt x="1360" y="46"/>
                    <a:pt x="1353" y="46"/>
                    <a:pt x="1346" y="48"/>
                  </a:cubicBezTo>
                  <a:cubicBezTo>
                    <a:pt x="1345" y="47"/>
                    <a:pt x="1344" y="47"/>
                    <a:pt x="1345" y="46"/>
                  </a:cubicBezTo>
                  <a:cubicBezTo>
                    <a:pt x="1344" y="48"/>
                    <a:pt x="1339" y="49"/>
                    <a:pt x="1335" y="49"/>
                  </a:cubicBezTo>
                  <a:cubicBezTo>
                    <a:pt x="1335" y="48"/>
                    <a:pt x="1341" y="47"/>
                    <a:pt x="1340" y="46"/>
                  </a:cubicBezTo>
                  <a:cubicBezTo>
                    <a:pt x="1342" y="47"/>
                    <a:pt x="1343" y="47"/>
                    <a:pt x="1341" y="46"/>
                  </a:cubicBezTo>
                  <a:cubicBezTo>
                    <a:pt x="1335" y="47"/>
                    <a:pt x="1330" y="48"/>
                    <a:pt x="1325" y="47"/>
                  </a:cubicBezTo>
                  <a:cubicBezTo>
                    <a:pt x="1323" y="45"/>
                    <a:pt x="1331" y="46"/>
                    <a:pt x="1331" y="44"/>
                  </a:cubicBezTo>
                  <a:cubicBezTo>
                    <a:pt x="1329" y="44"/>
                    <a:pt x="1328" y="43"/>
                    <a:pt x="1327" y="44"/>
                  </a:cubicBezTo>
                  <a:cubicBezTo>
                    <a:pt x="1320" y="42"/>
                    <a:pt x="1308" y="47"/>
                    <a:pt x="1301" y="48"/>
                  </a:cubicBezTo>
                  <a:cubicBezTo>
                    <a:pt x="1299" y="47"/>
                    <a:pt x="1305" y="46"/>
                    <a:pt x="1302" y="45"/>
                  </a:cubicBezTo>
                  <a:cubicBezTo>
                    <a:pt x="1301" y="47"/>
                    <a:pt x="1298" y="47"/>
                    <a:pt x="1296" y="48"/>
                  </a:cubicBezTo>
                  <a:cubicBezTo>
                    <a:pt x="1297" y="48"/>
                    <a:pt x="1299" y="49"/>
                    <a:pt x="1300" y="48"/>
                  </a:cubicBezTo>
                  <a:cubicBezTo>
                    <a:pt x="1301" y="49"/>
                    <a:pt x="1300" y="49"/>
                    <a:pt x="1301" y="49"/>
                  </a:cubicBezTo>
                  <a:cubicBezTo>
                    <a:pt x="1298" y="50"/>
                    <a:pt x="1295" y="48"/>
                    <a:pt x="1291" y="50"/>
                  </a:cubicBezTo>
                  <a:cubicBezTo>
                    <a:pt x="1290" y="49"/>
                    <a:pt x="1291" y="49"/>
                    <a:pt x="1290" y="48"/>
                  </a:cubicBezTo>
                  <a:cubicBezTo>
                    <a:pt x="1287" y="50"/>
                    <a:pt x="1285" y="49"/>
                    <a:pt x="1283" y="49"/>
                  </a:cubicBezTo>
                  <a:cubicBezTo>
                    <a:pt x="1282" y="49"/>
                    <a:pt x="1282" y="48"/>
                    <a:pt x="1282" y="47"/>
                  </a:cubicBezTo>
                  <a:cubicBezTo>
                    <a:pt x="1281" y="47"/>
                    <a:pt x="1280" y="48"/>
                    <a:pt x="1279" y="47"/>
                  </a:cubicBezTo>
                  <a:cubicBezTo>
                    <a:pt x="1278" y="47"/>
                    <a:pt x="1278" y="48"/>
                    <a:pt x="1279" y="48"/>
                  </a:cubicBezTo>
                  <a:cubicBezTo>
                    <a:pt x="1269" y="47"/>
                    <a:pt x="1262" y="48"/>
                    <a:pt x="1253" y="48"/>
                  </a:cubicBezTo>
                  <a:cubicBezTo>
                    <a:pt x="1252" y="47"/>
                    <a:pt x="1253" y="47"/>
                    <a:pt x="1254" y="46"/>
                  </a:cubicBezTo>
                  <a:cubicBezTo>
                    <a:pt x="1253" y="46"/>
                    <a:pt x="1251" y="47"/>
                    <a:pt x="1250" y="46"/>
                  </a:cubicBezTo>
                  <a:cubicBezTo>
                    <a:pt x="1247" y="47"/>
                    <a:pt x="1250" y="48"/>
                    <a:pt x="1248" y="49"/>
                  </a:cubicBezTo>
                  <a:cubicBezTo>
                    <a:pt x="1246" y="47"/>
                    <a:pt x="1243" y="48"/>
                    <a:pt x="1241" y="49"/>
                  </a:cubicBezTo>
                  <a:cubicBezTo>
                    <a:pt x="1239" y="48"/>
                    <a:pt x="1241" y="48"/>
                    <a:pt x="1239" y="47"/>
                  </a:cubicBezTo>
                  <a:cubicBezTo>
                    <a:pt x="1238" y="47"/>
                    <a:pt x="1239" y="48"/>
                    <a:pt x="1238" y="49"/>
                  </a:cubicBezTo>
                  <a:cubicBezTo>
                    <a:pt x="1235" y="47"/>
                    <a:pt x="1236" y="49"/>
                    <a:pt x="1232" y="49"/>
                  </a:cubicBezTo>
                  <a:cubicBezTo>
                    <a:pt x="1231" y="48"/>
                    <a:pt x="1232" y="48"/>
                    <a:pt x="1230" y="47"/>
                  </a:cubicBezTo>
                  <a:cubicBezTo>
                    <a:pt x="1230" y="48"/>
                    <a:pt x="1230" y="48"/>
                    <a:pt x="1230" y="49"/>
                  </a:cubicBezTo>
                  <a:cubicBezTo>
                    <a:pt x="1227" y="50"/>
                    <a:pt x="1220" y="47"/>
                    <a:pt x="1220" y="45"/>
                  </a:cubicBezTo>
                  <a:cubicBezTo>
                    <a:pt x="1215" y="46"/>
                    <a:pt x="1224" y="47"/>
                    <a:pt x="1221" y="49"/>
                  </a:cubicBezTo>
                  <a:cubicBezTo>
                    <a:pt x="1219" y="49"/>
                    <a:pt x="1220" y="48"/>
                    <a:pt x="1218" y="47"/>
                  </a:cubicBezTo>
                  <a:cubicBezTo>
                    <a:pt x="1215" y="48"/>
                    <a:pt x="1212" y="46"/>
                    <a:pt x="1211" y="49"/>
                  </a:cubicBezTo>
                  <a:cubicBezTo>
                    <a:pt x="1209" y="49"/>
                    <a:pt x="1206" y="49"/>
                    <a:pt x="1205" y="47"/>
                  </a:cubicBezTo>
                  <a:cubicBezTo>
                    <a:pt x="1203" y="48"/>
                    <a:pt x="1203" y="48"/>
                    <a:pt x="1203" y="48"/>
                  </a:cubicBezTo>
                  <a:cubicBezTo>
                    <a:pt x="1204" y="50"/>
                    <a:pt x="1203" y="47"/>
                    <a:pt x="1205" y="49"/>
                  </a:cubicBezTo>
                  <a:cubicBezTo>
                    <a:pt x="1204" y="51"/>
                    <a:pt x="1196" y="49"/>
                    <a:pt x="1191" y="50"/>
                  </a:cubicBezTo>
                  <a:cubicBezTo>
                    <a:pt x="1192" y="49"/>
                    <a:pt x="1192" y="48"/>
                    <a:pt x="1194" y="48"/>
                  </a:cubicBezTo>
                  <a:cubicBezTo>
                    <a:pt x="1191" y="45"/>
                    <a:pt x="1190" y="50"/>
                    <a:pt x="1186" y="50"/>
                  </a:cubicBezTo>
                  <a:cubicBezTo>
                    <a:pt x="1184" y="48"/>
                    <a:pt x="1181" y="49"/>
                    <a:pt x="1179" y="50"/>
                  </a:cubicBezTo>
                  <a:cubicBezTo>
                    <a:pt x="1176" y="48"/>
                    <a:pt x="1173" y="49"/>
                    <a:pt x="1170" y="49"/>
                  </a:cubicBezTo>
                  <a:cubicBezTo>
                    <a:pt x="1169" y="47"/>
                    <a:pt x="1173" y="49"/>
                    <a:pt x="1174" y="48"/>
                  </a:cubicBezTo>
                  <a:cubicBezTo>
                    <a:pt x="1173" y="46"/>
                    <a:pt x="1175" y="46"/>
                    <a:pt x="1175" y="45"/>
                  </a:cubicBezTo>
                  <a:cubicBezTo>
                    <a:pt x="1172" y="46"/>
                    <a:pt x="1168" y="46"/>
                    <a:pt x="1165" y="48"/>
                  </a:cubicBezTo>
                  <a:cubicBezTo>
                    <a:pt x="1164" y="48"/>
                    <a:pt x="1163" y="48"/>
                    <a:pt x="1161" y="47"/>
                  </a:cubicBezTo>
                  <a:cubicBezTo>
                    <a:pt x="1160" y="45"/>
                    <a:pt x="1167" y="47"/>
                    <a:pt x="1163" y="45"/>
                  </a:cubicBezTo>
                  <a:cubicBezTo>
                    <a:pt x="1165" y="44"/>
                    <a:pt x="1166" y="46"/>
                    <a:pt x="1168" y="44"/>
                  </a:cubicBezTo>
                  <a:cubicBezTo>
                    <a:pt x="1167" y="43"/>
                    <a:pt x="1162" y="45"/>
                    <a:pt x="1162" y="43"/>
                  </a:cubicBezTo>
                  <a:cubicBezTo>
                    <a:pt x="1161" y="44"/>
                    <a:pt x="1159" y="43"/>
                    <a:pt x="1156" y="44"/>
                  </a:cubicBezTo>
                  <a:cubicBezTo>
                    <a:pt x="1156" y="42"/>
                    <a:pt x="1153" y="44"/>
                    <a:pt x="1150" y="42"/>
                  </a:cubicBezTo>
                  <a:cubicBezTo>
                    <a:pt x="1147" y="44"/>
                    <a:pt x="1144" y="43"/>
                    <a:pt x="1141" y="44"/>
                  </a:cubicBezTo>
                  <a:cubicBezTo>
                    <a:pt x="1140" y="45"/>
                    <a:pt x="1143" y="47"/>
                    <a:pt x="1145" y="46"/>
                  </a:cubicBezTo>
                  <a:cubicBezTo>
                    <a:pt x="1144" y="48"/>
                    <a:pt x="1140" y="46"/>
                    <a:pt x="1138" y="46"/>
                  </a:cubicBezTo>
                  <a:cubicBezTo>
                    <a:pt x="1137" y="45"/>
                    <a:pt x="1139" y="44"/>
                    <a:pt x="1140" y="44"/>
                  </a:cubicBezTo>
                  <a:cubicBezTo>
                    <a:pt x="1139" y="43"/>
                    <a:pt x="1138" y="43"/>
                    <a:pt x="1138" y="41"/>
                  </a:cubicBezTo>
                  <a:cubicBezTo>
                    <a:pt x="1137" y="44"/>
                    <a:pt x="1135" y="42"/>
                    <a:pt x="1132" y="44"/>
                  </a:cubicBezTo>
                  <a:cubicBezTo>
                    <a:pt x="1133" y="45"/>
                    <a:pt x="1134" y="43"/>
                    <a:pt x="1135" y="45"/>
                  </a:cubicBezTo>
                  <a:cubicBezTo>
                    <a:pt x="1133" y="45"/>
                    <a:pt x="1132" y="46"/>
                    <a:pt x="1130" y="44"/>
                  </a:cubicBezTo>
                  <a:cubicBezTo>
                    <a:pt x="1130" y="44"/>
                    <a:pt x="1131" y="44"/>
                    <a:pt x="1132" y="44"/>
                  </a:cubicBezTo>
                  <a:cubicBezTo>
                    <a:pt x="1131" y="43"/>
                    <a:pt x="1130" y="43"/>
                    <a:pt x="1130" y="42"/>
                  </a:cubicBezTo>
                  <a:cubicBezTo>
                    <a:pt x="1128" y="41"/>
                    <a:pt x="1129" y="45"/>
                    <a:pt x="1128" y="42"/>
                  </a:cubicBezTo>
                  <a:cubicBezTo>
                    <a:pt x="1128" y="44"/>
                    <a:pt x="1129" y="45"/>
                    <a:pt x="1127" y="46"/>
                  </a:cubicBezTo>
                  <a:cubicBezTo>
                    <a:pt x="1125" y="46"/>
                    <a:pt x="1127" y="45"/>
                    <a:pt x="1125" y="44"/>
                  </a:cubicBezTo>
                  <a:cubicBezTo>
                    <a:pt x="1124" y="44"/>
                    <a:pt x="1124" y="45"/>
                    <a:pt x="1125" y="46"/>
                  </a:cubicBezTo>
                  <a:cubicBezTo>
                    <a:pt x="1124" y="46"/>
                    <a:pt x="1123" y="45"/>
                    <a:pt x="1122" y="46"/>
                  </a:cubicBezTo>
                  <a:cubicBezTo>
                    <a:pt x="1119" y="44"/>
                    <a:pt x="1124" y="43"/>
                    <a:pt x="1122" y="42"/>
                  </a:cubicBezTo>
                  <a:cubicBezTo>
                    <a:pt x="1121" y="42"/>
                    <a:pt x="1120" y="43"/>
                    <a:pt x="1121" y="44"/>
                  </a:cubicBezTo>
                  <a:cubicBezTo>
                    <a:pt x="1119" y="46"/>
                    <a:pt x="1117" y="42"/>
                    <a:pt x="1115" y="44"/>
                  </a:cubicBezTo>
                  <a:cubicBezTo>
                    <a:pt x="1113" y="43"/>
                    <a:pt x="1114" y="43"/>
                    <a:pt x="1113" y="42"/>
                  </a:cubicBezTo>
                  <a:cubicBezTo>
                    <a:pt x="1111" y="43"/>
                    <a:pt x="1108" y="42"/>
                    <a:pt x="1106" y="41"/>
                  </a:cubicBezTo>
                  <a:cubicBezTo>
                    <a:pt x="1105" y="44"/>
                    <a:pt x="1101" y="43"/>
                    <a:pt x="1098" y="42"/>
                  </a:cubicBezTo>
                  <a:cubicBezTo>
                    <a:pt x="1097" y="42"/>
                    <a:pt x="1101" y="41"/>
                    <a:pt x="1098" y="40"/>
                  </a:cubicBezTo>
                  <a:cubicBezTo>
                    <a:pt x="1096" y="42"/>
                    <a:pt x="1093" y="41"/>
                    <a:pt x="1090" y="41"/>
                  </a:cubicBezTo>
                  <a:cubicBezTo>
                    <a:pt x="1088" y="42"/>
                    <a:pt x="1091" y="43"/>
                    <a:pt x="1089" y="43"/>
                  </a:cubicBezTo>
                  <a:cubicBezTo>
                    <a:pt x="1086" y="43"/>
                    <a:pt x="1089" y="41"/>
                    <a:pt x="1086" y="40"/>
                  </a:cubicBezTo>
                  <a:cubicBezTo>
                    <a:pt x="1085" y="40"/>
                    <a:pt x="1084" y="41"/>
                    <a:pt x="1084" y="41"/>
                  </a:cubicBezTo>
                  <a:cubicBezTo>
                    <a:pt x="1079" y="37"/>
                    <a:pt x="1073" y="43"/>
                    <a:pt x="1068" y="40"/>
                  </a:cubicBezTo>
                  <a:cubicBezTo>
                    <a:pt x="1066" y="42"/>
                    <a:pt x="1065" y="42"/>
                    <a:pt x="1062" y="43"/>
                  </a:cubicBezTo>
                  <a:cubicBezTo>
                    <a:pt x="1061" y="43"/>
                    <a:pt x="1060" y="41"/>
                    <a:pt x="1058" y="41"/>
                  </a:cubicBezTo>
                  <a:cubicBezTo>
                    <a:pt x="1058" y="40"/>
                    <a:pt x="1061" y="41"/>
                    <a:pt x="1063" y="40"/>
                  </a:cubicBezTo>
                  <a:cubicBezTo>
                    <a:pt x="1059" y="38"/>
                    <a:pt x="1057" y="40"/>
                    <a:pt x="1054" y="41"/>
                  </a:cubicBezTo>
                  <a:cubicBezTo>
                    <a:pt x="1052" y="40"/>
                    <a:pt x="1053" y="39"/>
                    <a:pt x="1052" y="38"/>
                  </a:cubicBezTo>
                  <a:cubicBezTo>
                    <a:pt x="1050" y="38"/>
                    <a:pt x="1048" y="37"/>
                    <a:pt x="1047" y="39"/>
                  </a:cubicBezTo>
                  <a:cubicBezTo>
                    <a:pt x="1045" y="37"/>
                    <a:pt x="1045" y="37"/>
                    <a:pt x="1045" y="37"/>
                  </a:cubicBezTo>
                  <a:cubicBezTo>
                    <a:pt x="1046" y="39"/>
                    <a:pt x="1041" y="39"/>
                    <a:pt x="1039" y="37"/>
                  </a:cubicBezTo>
                  <a:cubicBezTo>
                    <a:pt x="1037" y="39"/>
                    <a:pt x="1035" y="38"/>
                    <a:pt x="1033" y="37"/>
                  </a:cubicBezTo>
                  <a:cubicBezTo>
                    <a:pt x="1030" y="38"/>
                    <a:pt x="1033" y="38"/>
                    <a:pt x="1034" y="39"/>
                  </a:cubicBezTo>
                  <a:cubicBezTo>
                    <a:pt x="1032" y="39"/>
                    <a:pt x="1031" y="39"/>
                    <a:pt x="1030" y="39"/>
                  </a:cubicBezTo>
                  <a:cubicBezTo>
                    <a:pt x="1028" y="37"/>
                    <a:pt x="1029" y="37"/>
                    <a:pt x="1030" y="36"/>
                  </a:cubicBezTo>
                  <a:cubicBezTo>
                    <a:pt x="1028" y="36"/>
                    <a:pt x="1026" y="35"/>
                    <a:pt x="1024" y="33"/>
                  </a:cubicBezTo>
                  <a:cubicBezTo>
                    <a:pt x="1024" y="33"/>
                    <a:pt x="1025" y="33"/>
                    <a:pt x="1025" y="33"/>
                  </a:cubicBezTo>
                  <a:cubicBezTo>
                    <a:pt x="1025" y="31"/>
                    <a:pt x="1020" y="32"/>
                    <a:pt x="1018" y="31"/>
                  </a:cubicBezTo>
                  <a:cubicBezTo>
                    <a:pt x="1024" y="33"/>
                    <a:pt x="1022" y="35"/>
                    <a:pt x="1028" y="36"/>
                  </a:cubicBezTo>
                  <a:cubicBezTo>
                    <a:pt x="1022" y="39"/>
                    <a:pt x="1022" y="34"/>
                    <a:pt x="1018" y="34"/>
                  </a:cubicBezTo>
                  <a:cubicBezTo>
                    <a:pt x="1018" y="35"/>
                    <a:pt x="1022" y="37"/>
                    <a:pt x="1021" y="39"/>
                  </a:cubicBezTo>
                  <a:cubicBezTo>
                    <a:pt x="1020" y="37"/>
                    <a:pt x="1017" y="37"/>
                    <a:pt x="1016" y="35"/>
                  </a:cubicBezTo>
                  <a:cubicBezTo>
                    <a:pt x="1014" y="37"/>
                    <a:pt x="1014" y="38"/>
                    <a:pt x="1012" y="39"/>
                  </a:cubicBezTo>
                  <a:cubicBezTo>
                    <a:pt x="1013" y="37"/>
                    <a:pt x="1011" y="37"/>
                    <a:pt x="1009" y="36"/>
                  </a:cubicBezTo>
                  <a:cubicBezTo>
                    <a:pt x="1008" y="35"/>
                    <a:pt x="1011" y="34"/>
                    <a:pt x="1009" y="33"/>
                  </a:cubicBezTo>
                  <a:cubicBezTo>
                    <a:pt x="1008" y="34"/>
                    <a:pt x="1007" y="34"/>
                    <a:pt x="1008" y="35"/>
                  </a:cubicBezTo>
                  <a:cubicBezTo>
                    <a:pt x="1006" y="35"/>
                    <a:pt x="1004" y="34"/>
                    <a:pt x="1005" y="36"/>
                  </a:cubicBezTo>
                  <a:cubicBezTo>
                    <a:pt x="1004" y="36"/>
                    <a:pt x="1002" y="35"/>
                    <a:pt x="1001" y="34"/>
                  </a:cubicBezTo>
                  <a:cubicBezTo>
                    <a:pt x="1001" y="33"/>
                    <a:pt x="1006" y="34"/>
                    <a:pt x="1005" y="32"/>
                  </a:cubicBezTo>
                  <a:cubicBezTo>
                    <a:pt x="1002" y="33"/>
                    <a:pt x="989" y="35"/>
                    <a:pt x="992" y="31"/>
                  </a:cubicBezTo>
                  <a:cubicBezTo>
                    <a:pt x="990" y="31"/>
                    <a:pt x="988" y="32"/>
                    <a:pt x="987" y="31"/>
                  </a:cubicBezTo>
                  <a:cubicBezTo>
                    <a:pt x="984" y="34"/>
                    <a:pt x="979" y="31"/>
                    <a:pt x="975" y="34"/>
                  </a:cubicBezTo>
                  <a:cubicBezTo>
                    <a:pt x="974" y="31"/>
                    <a:pt x="971" y="33"/>
                    <a:pt x="972" y="31"/>
                  </a:cubicBezTo>
                  <a:cubicBezTo>
                    <a:pt x="970" y="30"/>
                    <a:pt x="971" y="32"/>
                    <a:pt x="968" y="33"/>
                  </a:cubicBezTo>
                  <a:cubicBezTo>
                    <a:pt x="964" y="32"/>
                    <a:pt x="960" y="31"/>
                    <a:pt x="956" y="33"/>
                  </a:cubicBezTo>
                  <a:cubicBezTo>
                    <a:pt x="956" y="31"/>
                    <a:pt x="952" y="31"/>
                    <a:pt x="952" y="32"/>
                  </a:cubicBezTo>
                  <a:cubicBezTo>
                    <a:pt x="951" y="30"/>
                    <a:pt x="949" y="31"/>
                    <a:pt x="947" y="30"/>
                  </a:cubicBezTo>
                  <a:cubicBezTo>
                    <a:pt x="948" y="31"/>
                    <a:pt x="949" y="31"/>
                    <a:pt x="949" y="33"/>
                  </a:cubicBezTo>
                  <a:cubicBezTo>
                    <a:pt x="947" y="33"/>
                    <a:pt x="945" y="31"/>
                    <a:pt x="944" y="30"/>
                  </a:cubicBezTo>
                  <a:cubicBezTo>
                    <a:pt x="941" y="30"/>
                    <a:pt x="942" y="32"/>
                    <a:pt x="939" y="30"/>
                  </a:cubicBezTo>
                  <a:cubicBezTo>
                    <a:pt x="939" y="30"/>
                    <a:pt x="939" y="31"/>
                    <a:pt x="938" y="32"/>
                  </a:cubicBezTo>
                  <a:cubicBezTo>
                    <a:pt x="940" y="31"/>
                    <a:pt x="943" y="32"/>
                    <a:pt x="945" y="33"/>
                  </a:cubicBezTo>
                  <a:cubicBezTo>
                    <a:pt x="941" y="33"/>
                    <a:pt x="937" y="32"/>
                    <a:pt x="933" y="32"/>
                  </a:cubicBezTo>
                  <a:cubicBezTo>
                    <a:pt x="933" y="32"/>
                    <a:pt x="933" y="31"/>
                    <a:pt x="933" y="31"/>
                  </a:cubicBezTo>
                  <a:cubicBezTo>
                    <a:pt x="935" y="31"/>
                    <a:pt x="938" y="32"/>
                    <a:pt x="938" y="30"/>
                  </a:cubicBezTo>
                  <a:cubicBezTo>
                    <a:pt x="936" y="29"/>
                    <a:pt x="933" y="31"/>
                    <a:pt x="929" y="29"/>
                  </a:cubicBezTo>
                  <a:cubicBezTo>
                    <a:pt x="929" y="29"/>
                    <a:pt x="928" y="30"/>
                    <a:pt x="927" y="29"/>
                  </a:cubicBezTo>
                  <a:cubicBezTo>
                    <a:pt x="927" y="30"/>
                    <a:pt x="927" y="31"/>
                    <a:pt x="928" y="31"/>
                  </a:cubicBezTo>
                  <a:cubicBezTo>
                    <a:pt x="925" y="32"/>
                    <a:pt x="923" y="31"/>
                    <a:pt x="921" y="32"/>
                  </a:cubicBezTo>
                  <a:cubicBezTo>
                    <a:pt x="919" y="31"/>
                    <a:pt x="920" y="30"/>
                    <a:pt x="919" y="29"/>
                  </a:cubicBezTo>
                  <a:cubicBezTo>
                    <a:pt x="917" y="30"/>
                    <a:pt x="920" y="31"/>
                    <a:pt x="917" y="31"/>
                  </a:cubicBezTo>
                  <a:cubicBezTo>
                    <a:pt x="915" y="30"/>
                    <a:pt x="918" y="29"/>
                    <a:pt x="916" y="29"/>
                  </a:cubicBezTo>
                  <a:cubicBezTo>
                    <a:pt x="914" y="29"/>
                    <a:pt x="916" y="30"/>
                    <a:pt x="915" y="31"/>
                  </a:cubicBezTo>
                  <a:cubicBezTo>
                    <a:pt x="907" y="26"/>
                    <a:pt x="897" y="29"/>
                    <a:pt x="890" y="27"/>
                  </a:cubicBezTo>
                  <a:cubicBezTo>
                    <a:pt x="890" y="26"/>
                    <a:pt x="892" y="25"/>
                    <a:pt x="892" y="25"/>
                  </a:cubicBezTo>
                  <a:cubicBezTo>
                    <a:pt x="889" y="24"/>
                    <a:pt x="885" y="27"/>
                    <a:pt x="883" y="24"/>
                  </a:cubicBezTo>
                  <a:cubicBezTo>
                    <a:pt x="882" y="24"/>
                    <a:pt x="882" y="25"/>
                    <a:pt x="883" y="25"/>
                  </a:cubicBezTo>
                  <a:cubicBezTo>
                    <a:pt x="882" y="26"/>
                    <a:pt x="881" y="26"/>
                    <a:pt x="880" y="26"/>
                  </a:cubicBezTo>
                  <a:cubicBezTo>
                    <a:pt x="879" y="26"/>
                    <a:pt x="880" y="25"/>
                    <a:pt x="881" y="25"/>
                  </a:cubicBezTo>
                  <a:cubicBezTo>
                    <a:pt x="879" y="24"/>
                    <a:pt x="877" y="25"/>
                    <a:pt x="876" y="24"/>
                  </a:cubicBezTo>
                  <a:cubicBezTo>
                    <a:pt x="875" y="24"/>
                    <a:pt x="876" y="25"/>
                    <a:pt x="877" y="25"/>
                  </a:cubicBezTo>
                  <a:cubicBezTo>
                    <a:pt x="876" y="26"/>
                    <a:pt x="875" y="25"/>
                    <a:pt x="873" y="26"/>
                  </a:cubicBezTo>
                  <a:cubicBezTo>
                    <a:pt x="873" y="25"/>
                    <a:pt x="874" y="25"/>
                    <a:pt x="873" y="24"/>
                  </a:cubicBezTo>
                  <a:cubicBezTo>
                    <a:pt x="872" y="24"/>
                    <a:pt x="872" y="25"/>
                    <a:pt x="871" y="25"/>
                  </a:cubicBezTo>
                  <a:cubicBezTo>
                    <a:pt x="870" y="24"/>
                    <a:pt x="871" y="24"/>
                    <a:pt x="869" y="23"/>
                  </a:cubicBezTo>
                  <a:cubicBezTo>
                    <a:pt x="864" y="23"/>
                    <a:pt x="859" y="23"/>
                    <a:pt x="854" y="23"/>
                  </a:cubicBezTo>
                  <a:cubicBezTo>
                    <a:pt x="855" y="24"/>
                    <a:pt x="855" y="24"/>
                    <a:pt x="855" y="24"/>
                  </a:cubicBezTo>
                  <a:cubicBezTo>
                    <a:pt x="854" y="24"/>
                    <a:pt x="852" y="25"/>
                    <a:pt x="851" y="24"/>
                  </a:cubicBezTo>
                  <a:cubicBezTo>
                    <a:pt x="850" y="23"/>
                    <a:pt x="851" y="23"/>
                    <a:pt x="852" y="22"/>
                  </a:cubicBezTo>
                  <a:cubicBezTo>
                    <a:pt x="849" y="21"/>
                    <a:pt x="843" y="23"/>
                    <a:pt x="841" y="23"/>
                  </a:cubicBezTo>
                  <a:cubicBezTo>
                    <a:pt x="841" y="22"/>
                    <a:pt x="839" y="21"/>
                    <a:pt x="837" y="22"/>
                  </a:cubicBezTo>
                  <a:cubicBezTo>
                    <a:pt x="840" y="24"/>
                    <a:pt x="837" y="24"/>
                    <a:pt x="836" y="24"/>
                  </a:cubicBezTo>
                  <a:cubicBezTo>
                    <a:pt x="841" y="24"/>
                    <a:pt x="843" y="26"/>
                    <a:pt x="848" y="26"/>
                  </a:cubicBezTo>
                  <a:cubicBezTo>
                    <a:pt x="849" y="25"/>
                    <a:pt x="847" y="25"/>
                    <a:pt x="847" y="25"/>
                  </a:cubicBezTo>
                  <a:cubicBezTo>
                    <a:pt x="848" y="23"/>
                    <a:pt x="849" y="26"/>
                    <a:pt x="850" y="24"/>
                  </a:cubicBezTo>
                  <a:cubicBezTo>
                    <a:pt x="852" y="26"/>
                    <a:pt x="852" y="26"/>
                    <a:pt x="854" y="27"/>
                  </a:cubicBezTo>
                  <a:cubicBezTo>
                    <a:pt x="848" y="26"/>
                    <a:pt x="839" y="28"/>
                    <a:pt x="835" y="25"/>
                  </a:cubicBezTo>
                  <a:cubicBezTo>
                    <a:pt x="835" y="25"/>
                    <a:pt x="835" y="26"/>
                    <a:pt x="835" y="26"/>
                  </a:cubicBezTo>
                  <a:cubicBezTo>
                    <a:pt x="832" y="27"/>
                    <a:pt x="835" y="25"/>
                    <a:pt x="833" y="24"/>
                  </a:cubicBezTo>
                  <a:cubicBezTo>
                    <a:pt x="830" y="27"/>
                    <a:pt x="827" y="25"/>
                    <a:pt x="824" y="24"/>
                  </a:cubicBezTo>
                  <a:cubicBezTo>
                    <a:pt x="823" y="26"/>
                    <a:pt x="820" y="26"/>
                    <a:pt x="818" y="25"/>
                  </a:cubicBezTo>
                  <a:cubicBezTo>
                    <a:pt x="819" y="24"/>
                    <a:pt x="821" y="23"/>
                    <a:pt x="820" y="21"/>
                  </a:cubicBezTo>
                  <a:cubicBezTo>
                    <a:pt x="821" y="21"/>
                    <a:pt x="824" y="22"/>
                    <a:pt x="824" y="20"/>
                  </a:cubicBezTo>
                  <a:cubicBezTo>
                    <a:pt x="822" y="20"/>
                    <a:pt x="822" y="20"/>
                    <a:pt x="821" y="18"/>
                  </a:cubicBezTo>
                  <a:cubicBezTo>
                    <a:pt x="820" y="20"/>
                    <a:pt x="819" y="19"/>
                    <a:pt x="818" y="21"/>
                  </a:cubicBezTo>
                  <a:cubicBezTo>
                    <a:pt x="816" y="21"/>
                    <a:pt x="815" y="20"/>
                    <a:pt x="813" y="21"/>
                  </a:cubicBezTo>
                  <a:cubicBezTo>
                    <a:pt x="811" y="18"/>
                    <a:pt x="806" y="19"/>
                    <a:pt x="802" y="20"/>
                  </a:cubicBezTo>
                  <a:cubicBezTo>
                    <a:pt x="802" y="18"/>
                    <a:pt x="801" y="18"/>
                    <a:pt x="798" y="19"/>
                  </a:cubicBezTo>
                  <a:cubicBezTo>
                    <a:pt x="797" y="19"/>
                    <a:pt x="797" y="18"/>
                    <a:pt x="798" y="18"/>
                  </a:cubicBezTo>
                  <a:cubicBezTo>
                    <a:pt x="795" y="16"/>
                    <a:pt x="791" y="18"/>
                    <a:pt x="788" y="17"/>
                  </a:cubicBezTo>
                  <a:cubicBezTo>
                    <a:pt x="787" y="18"/>
                    <a:pt x="789" y="19"/>
                    <a:pt x="787" y="19"/>
                  </a:cubicBezTo>
                  <a:cubicBezTo>
                    <a:pt x="786" y="20"/>
                    <a:pt x="786" y="18"/>
                    <a:pt x="784" y="19"/>
                  </a:cubicBezTo>
                  <a:cubicBezTo>
                    <a:pt x="783" y="19"/>
                    <a:pt x="783" y="18"/>
                    <a:pt x="784" y="17"/>
                  </a:cubicBezTo>
                  <a:cubicBezTo>
                    <a:pt x="782" y="17"/>
                    <a:pt x="784" y="19"/>
                    <a:pt x="781" y="18"/>
                  </a:cubicBezTo>
                  <a:cubicBezTo>
                    <a:pt x="780" y="17"/>
                    <a:pt x="780" y="17"/>
                    <a:pt x="780" y="16"/>
                  </a:cubicBezTo>
                  <a:cubicBezTo>
                    <a:pt x="778" y="17"/>
                    <a:pt x="773" y="15"/>
                    <a:pt x="772" y="17"/>
                  </a:cubicBezTo>
                  <a:cubicBezTo>
                    <a:pt x="770" y="16"/>
                    <a:pt x="772" y="15"/>
                    <a:pt x="770" y="15"/>
                  </a:cubicBezTo>
                  <a:cubicBezTo>
                    <a:pt x="770" y="17"/>
                    <a:pt x="767" y="15"/>
                    <a:pt x="767" y="15"/>
                  </a:cubicBezTo>
                  <a:cubicBezTo>
                    <a:pt x="763" y="15"/>
                    <a:pt x="762" y="17"/>
                    <a:pt x="758" y="15"/>
                  </a:cubicBezTo>
                  <a:cubicBezTo>
                    <a:pt x="757" y="17"/>
                    <a:pt x="753" y="16"/>
                    <a:pt x="751" y="16"/>
                  </a:cubicBezTo>
                  <a:cubicBezTo>
                    <a:pt x="750" y="15"/>
                    <a:pt x="751" y="15"/>
                    <a:pt x="750" y="14"/>
                  </a:cubicBezTo>
                  <a:cubicBezTo>
                    <a:pt x="748" y="16"/>
                    <a:pt x="746" y="14"/>
                    <a:pt x="743" y="16"/>
                  </a:cubicBezTo>
                  <a:cubicBezTo>
                    <a:pt x="742" y="17"/>
                    <a:pt x="746" y="18"/>
                    <a:pt x="747" y="17"/>
                  </a:cubicBezTo>
                  <a:cubicBezTo>
                    <a:pt x="748" y="18"/>
                    <a:pt x="744" y="19"/>
                    <a:pt x="743" y="18"/>
                  </a:cubicBezTo>
                  <a:cubicBezTo>
                    <a:pt x="742" y="20"/>
                    <a:pt x="746" y="19"/>
                    <a:pt x="746" y="19"/>
                  </a:cubicBezTo>
                  <a:cubicBezTo>
                    <a:pt x="747" y="20"/>
                    <a:pt x="745" y="20"/>
                    <a:pt x="745" y="21"/>
                  </a:cubicBezTo>
                  <a:cubicBezTo>
                    <a:pt x="744" y="21"/>
                    <a:pt x="742" y="19"/>
                    <a:pt x="739" y="21"/>
                  </a:cubicBezTo>
                  <a:cubicBezTo>
                    <a:pt x="738" y="20"/>
                    <a:pt x="737" y="19"/>
                    <a:pt x="738" y="18"/>
                  </a:cubicBezTo>
                  <a:cubicBezTo>
                    <a:pt x="736" y="17"/>
                    <a:pt x="734" y="18"/>
                    <a:pt x="732" y="17"/>
                  </a:cubicBezTo>
                  <a:cubicBezTo>
                    <a:pt x="732" y="18"/>
                    <a:pt x="732" y="19"/>
                    <a:pt x="730" y="19"/>
                  </a:cubicBezTo>
                  <a:cubicBezTo>
                    <a:pt x="731" y="16"/>
                    <a:pt x="735" y="15"/>
                    <a:pt x="740" y="13"/>
                  </a:cubicBezTo>
                  <a:cubicBezTo>
                    <a:pt x="738" y="13"/>
                    <a:pt x="736" y="12"/>
                    <a:pt x="734" y="12"/>
                  </a:cubicBezTo>
                  <a:cubicBezTo>
                    <a:pt x="734" y="12"/>
                    <a:pt x="733" y="14"/>
                    <a:pt x="732" y="13"/>
                  </a:cubicBezTo>
                  <a:cubicBezTo>
                    <a:pt x="731" y="13"/>
                    <a:pt x="732" y="14"/>
                    <a:pt x="731" y="14"/>
                  </a:cubicBezTo>
                  <a:cubicBezTo>
                    <a:pt x="728" y="15"/>
                    <a:pt x="730" y="13"/>
                    <a:pt x="727" y="12"/>
                  </a:cubicBezTo>
                  <a:cubicBezTo>
                    <a:pt x="728" y="15"/>
                    <a:pt x="718" y="15"/>
                    <a:pt x="717" y="12"/>
                  </a:cubicBezTo>
                  <a:cubicBezTo>
                    <a:pt x="717" y="14"/>
                    <a:pt x="715" y="12"/>
                    <a:pt x="713" y="13"/>
                  </a:cubicBezTo>
                  <a:cubicBezTo>
                    <a:pt x="715" y="15"/>
                    <a:pt x="717" y="13"/>
                    <a:pt x="719" y="14"/>
                  </a:cubicBezTo>
                  <a:cubicBezTo>
                    <a:pt x="718" y="16"/>
                    <a:pt x="714" y="14"/>
                    <a:pt x="712" y="14"/>
                  </a:cubicBezTo>
                  <a:cubicBezTo>
                    <a:pt x="712" y="15"/>
                    <a:pt x="711" y="15"/>
                    <a:pt x="710" y="16"/>
                  </a:cubicBezTo>
                  <a:cubicBezTo>
                    <a:pt x="709" y="17"/>
                    <a:pt x="709" y="15"/>
                    <a:pt x="710" y="14"/>
                  </a:cubicBezTo>
                  <a:cubicBezTo>
                    <a:pt x="708" y="14"/>
                    <a:pt x="708" y="16"/>
                    <a:pt x="709" y="17"/>
                  </a:cubicBezTo>
                  <a:cubicBezTo>
                    <a:pt x="711" y="16"/>
                    <a:pt x="712" y="17"/>
                    <a:pt x="713" y="16"/>
                  </a:cubicBezTo>
                  <a:cubicBezTo>
                    <a:pt x="714" y="17"/>
                    <a:pt x="714" y="17"/>
                    <a:pt x="714" y="18"/>
                  </a:cubicBezTo>
                  <a:cubicBezTo>
                    <a:pt x="711" y="19"/>
                    <a:pt x="709" y="17"/>
                    <a:pt x="707" y="18"/>
                  </a:cubicBezTo>
                  <a:cubicBezTo>
                    <a:pt x="706" y="16"/>
                    <a:pt x="711" y="14"/>
                    <a:pt x="707" y="14"/>
                  </a:cubicBezTo>
                  <a:cubicBezTo>
                    <a:pt x="707" y="15"/>
                    <a:pt x="706" y="14"/>
                    <a:pt x="704" y="15"/>
                  </a:cubicBezTo>
                  <a:cubicBezTo>
                    <a:pt x="704" y="13"/>
                    <a:pt x="706" y="14"/>
                    <a:pt x="702" y="13"/>
                  </a:cubicBezTo>
                  <a:cubicBezTo>
                    <a:pt x="702" y="14"/>
                    <a:pt x="702" y="15"/>
                    <a:pt x="699" y="15"/>
                  </a:cubicBezTo>
                  <a:cubicBezTo>
                    <a:pt x="699" y="12"/>
                    <a:pt x="695" y="16"/>
                    <a:pt x="693" y="13"/>
                  </a:cubicBezTo>
                  <a:cubicBezTo>
                    <a:pt x="700" y="13"/>
                    <a:pt x="705" y="12"/>
                    <a:pt x="712" y="14"/>
                  </a:cubicBezTo>
                  <a:cubicBezTo>
                    <a:pt x="709" y="11"/>
                    <a:pt x="717" y="13"/>
                    <a:pt x="716" y="10"/>
                  </a:cubicBezTo>
                  <a:cubicBezTo>
                    <a:pt x="715" y="9"/>
                    <a:pt x="714" y="10"/>
                    <a:pt x="713" y="9"/>
                  </a:cubicBezTo>
                  <a:cubicBezTo>
                    <a:pt x="712" y="11"/>
                    <a:pt x="708" y="9"/>
                    <a:pt x="707" y="8"/>
                  </a:cubicBezTo>
                  <a:cubicBezTo>
                    <a:pt x="708" y="10"/>
                    <a:pt x="704" y="9"/>
                    <a:pt x="706" y="11"/>
                  </a:cubicBezTo>
                  <a:cubicBezTo>
                    <a:pt x="705" y="11"/>
                    <a:pt x="703" y="12"/>
                    <a:pt x="702" y="11"/>
                  </a:cubicBezTo>
                  <a:cubicBezTo>
                    <a:pt x="701" y="10"/>
                    <a:pt x="706" y="12"/>
                    <a:pt x="703" y="10"/>
                  </a:cubicBezTo>
                  <a:cubicBezTo>
                    <a:pt x="704" y="8"/>
                    <a:pt x="705" y="11"/>
                    <a:pt x="706" y="9"/>
                  </a:cubicBezTo>
                  <a:cubicBezTo>
                    <a:pt x="705" y="8"/>
                    <a:pt x="706" y="8"/>
                    <a:pt x="704" y="7"/>
                  </a:cubicBezTo>
                  <a:cubicBezTo>
                    <a:pt x="701" y="9"/>
                    <a:pt x="700" y="8"/>
                    <a:pt x="700" y="6"/>
                  </a:cubicBezTo>
                  <a:cubicBezTo>
                    <a:pt x="699" y="9"/>
                    <a:pt x="693" y="6"/>
                    <a:pt x="689" y="7"/>
                  </a:cubicBezTo>
                  <a:cubicBezTo>
                    <a:pt x="688" y="8"/>
                    <a:pt x="690" y="8"/>
                    <a:pt x="691" y="9"/>
                  </a:cubicBezTo>
                  <a:cubicBezTo>
                    <a:pt x="687" y="11"/>
                    <a:pt x="681" y="8"/>
                    <a:pt x="679" y="11"/>
                  </a:cubicBezTo>
                  <a:cubicBezTo>
                    <a:pt x="677" y="10"/>
                    <a:pt x="680" y="9"/>
                    <a:pt x="679" y="8"/>
                  </a:cubicBezTo>
                  <a:cubicBezTo>
                    <a:pt x="682" y="8"/>
                    <a:pt x="685" y="8"/>
                    <a:pt x="688" y="9"/>
                  </a:cubicBezTo>
                  <a:cubicBezTo>
                    <a:pt x="689" y="8"/>
                    <a:pt x="689" y="7"/>
                    <a:pt x="688" y="6"/>
                  </a:cubicBezTo>
                  <a:cubicBezTo>
                    <a:pt x="687" y="7"/>
                    <a:pt x="687" y="6"/>
                    <a:pt x="686" y="6"/>
                  </a:cubicBezTo>
                  <a:cubicBezTo>
                    <a:pt x="686" y="6"/>
                    <a:pt x="685" y="7"/>
                    <a:pt x="686" y="7"/>
                  </a:cubicBezTo>
                  <a:cubicBezTo>
                    <a:pt x="683" y="5"/>
                    <a:pt x="675" y="7"/>
                    <a:pt x="673" y="8"/>
                  </a:cubicBezTo>
                  <a:cubicBezTo>
                    <a:pt x="674" y="5"/>
                    <a:pt x="669" y="7"/>
                    <a:pt x="668" y="4"/>
                  </a:cubicBezTo>
                  <a:cubicBezTo>
                    <a:pt x="667" y="5"/>
                    <a:pt x="666" y="5"/>
                    <a:pt x="665" y="4"/>
                  </a:cubicBezTo>
                  <a:cubicBezTo>
                    <a:pt x="664" y="6"/>
                    <a:pt x="667" y="5"/>
                    <a:pt x="668" y="6"/>
                  </a:cubicBezTo>
                  <a:cubicBezTo>
                    <a:pt x="669" y="7"/>
                    <a:pt x="666" y="8"/>
                    <a:pt x="663" y="10"/>
                  </a:cubicBezTo>
                  <a:cubicBezTo>
                    <a:pt x="661" y="8"/>
                    <a:pt x="665" y="8"/>
                    <a:pt x="665" y="7"/>
                  </a:cubicBezTo>
                  <a:cubicBezTo>
                    <a:pt x="663" y="5"/>
                    <a:pt x="663" y="7"/>
                    <a:pt x="661" y="7"/>
                  </a:cubicBezTo>
                  <a:cubicBezTo>
                    <a:pt x="661" y="8"/>
                    <a:pt x="661" y="9"/>
                    <a:pt x="661" y="10"/>
                  </a:cubicBezTo>
                  <a:cubicBezTo>
                    <a:pt x="660" y="10"/>
                    <a:pt x="658" y="9"/>
                    <a:pt x="657" y="10"/>
                  </a:cubicBezTo>
                  <a:cubicBezTo>
                    <a:pt x="659" y="11"/>
                    <a:pt x="662" y="9"/>
                    <a:pt x="664" y="11"/>
                  </a:cubicBezTo>
                  <a:cubicBezTo>
                    <a:pt x="667" y="10"/>
                    <a:pt x="669" y="9"/>
                    <a:pt x="672" y="9"/>
                  </a:cubicBezTo>
                  <a:cubicBezTo>
                    <a:pt x="673" y="10"/>
                    <a:pt x="670" y="10"/>
                    <a:pt x="669" y="10"/>
                  </a:cubicBezTo>
                  <a:cubicBezTo>
                    <a:pt x="668" y="11"/>
                    <a:pt x="672" y="11"/>
                    <a:pt x="671" y="10"/>
                  </a:cubicBezTo>
                  <a:cubicBezTo>
                    <a:pt x="671" y="17"/>
                    <a:pt x="656" y="10"/>
                    <a:pt x="647" y="12"/>
                  </a:cubicBezTo>
                  <a:cubicBezTo>
                    <a:pt x="648" y="13"/>
                    <a:pt x="649" y="13"/>
                    <a:pt x="648" y="14"/>
                  </a:cubicBezTo>
                  <a:cubicBezTo>
                    <a:pt x="649" y="15"/>
                    <a:pt x="651" y="13"/>
                    <a:pt x="652" y="14"/>
                  </a:cubicBezTo>
                  <a:cubicBezTo>
                    <a:pt x="652" y="15"/>
                    <a:pt x="648" y="16"/>
                    <a:pt x="646" y="14"/>
                  </a:cubicBezTo>
                  <a:cubicBezTo>
                    <a:pt x="647" y="16"/>
                    <a:pt x="643" y="18"/>
                    <a:pt x="641" y="16"/>
                  </a:cubicBezTo>
                  <a:cubicBezTo>
                    <a:pt x="640" y="16"/>
                    <a:pt x="644" y="15"/>
                    <a:pt x="645" y="16"/>
                  </a:cubicBezTo>
                  <a:cubicBezTo>
                    <a:pt x="645" y="14"/>
                    <a:pt x="647" y="14"/>
                    <a:pt x="647" y="12"/>
                  </a:cubicBezTo>
                  <a:cubicBezTo>
                    <a:pt x="645" y="11"/>
                    <a:pt x="646" y="11"/>
                    <a:pt x="643" y="10"/>
                  </a:cubicBezTo>
                  <a:cubicBezTo>
                    <a:pt x="647" y="9"/>
                    <a:pt x="649" y="11"/>
                    <a:pt x="654" y="8"/>
                  </a:cubicBezTo>
                  <a:cubicBezTo>
                    <a:pt x="652" y="7"/>
                    <a:pt x="654" y="7"/>
                    <a:pt x="651" y="6"/>
                  </a:cubicBezTo>
                  <a:cubicBezTo>
                    <a:pt x="651" y="7"/>
                    <a:pt x="653" y="8"/>
                    <a:pt x="650" y="9"/>
                  </a:cubicBezTo>
                  <a:cubicBezTo>
                    <a:pt x="646" y="9"/>
                    <a:pt x="643" y="8"/>
                    <a:pt x="639" y="8"/>
                  </a:cubicBezTo>
                  <a:cubicBezTo>
                    <a:pt x="640" y="9"/>
                    <a:pt x="641" y="10"/>
                    <a:pt x="640" y="10"/>
                  </a:cubicBezTo>
                  <a:cubicBezTo>
                    <a:pt x="641" y="11"/>
                    <a:pt x="643" y="11"/>
                    <a:pt x="645" y="11"/>
                  </a:cubicBezTo>
                  <a:cubicBezTo>
                    <a:pt x="644" y="12"/>
                    <a:pt x="642" y="12"/>
                    <a:pt x="641" y="13"/>
                  </a:cubicBezTo>
                  <a:cubicBezTo>
                    <a:pt x="640" y="12"/>
                    <a:pt x="641" y="12"/>
                    <a:pt x="641" y="11"/>
                  </a:cubicBezTo>
                  <a:cubicBezTo>
                    <a:pt x="638" y="10"/>
                    <a:pt x="640" y="13"/>
                    <a:pt x="637" y="13"/>
                  </a:cubicBezTo>
                  <a:cubicBezTo>
                    <a:pt x="637" y="12"/>
                    <a:pt x="638" y="11"/>
                    <a:pt x="638" y="10"/>
                  </a:cubicBezTo>
                  <a:cubicBezTo>
                    <a:pt x="634" y="12"/>
                    <a:pt x="627" y="9"/>
                    <a:pt x="623" y="12"/>
                  </a:cubicBezTo>
                  <a:cubicBezTo>
                    <a:pt x="622" y="11"/>
                    <a:pt x="623" y="10"/>
                    <a:pt x="621" y="9"/>
                  </a:cubicBezTo>
                  <a:cubicBezTo>
                    <a:pt x="619" y="10"/>
                    <a:pt x="617" y="9"/>
                    <a:pt x="615" y="11"/>
                  </a:cubicBezTo>
                  <a:cubicBezTo>
                    <a:pt x="617" y="11"/>
                    <a:pt x="617" y="12"/>
                    <a:pt x="617" y="13"/>
                  </a:cubicBezTo>
                  <a:cubicBezTo>
                    <a:pt x="615" y="14"/>
                    <a:pt x="612" y="13"/>
                    <a:pt x="610" y="14"/>
                  </a:cubicBezTo>
                  <a:cubicBezTo>
                    <a:pt x="608" y="12"/>
                    <a:pt x="612" y="10"/>
                    <a:pt x="614" y="12"/>
                  </a:cubicBezTo>
                  <a:cubicBezTo>
                    <a:pt x="613" y="11"/>
                    <a:pt x="615" y="10"/>
                    <a:pt x="614" y="9"/>
                  </a:cubicBezTo>
                  <a:cubicBezTo>
                    <a:pt x="611" y="11"/>
                    <a:pt x="609" y="10"/>
                    <a:pt x="604" y="12"/>
                  </a:cubicBezTo>
                  <a:cubicBezTo>
                    <a:pt x="606" y="13"/>
                    <a:pt x="607" y="11"/>
                    <a:pt x="608" y="12"/>
                  </a:cubicBezTo>
                  <a:cubicBezTo>
                    <a:pt x="608" y="14"/>
                    <a:pt x="605" y="12"/>
                    <a:pt x="603" y="14"/>
                  </a:cubicBezTo>
                  <a:cubicBezTo>
                    <a:pt x="602" y="13"/>
                    <a:pt x="603" y="12"/>
                    <a:pt x="602" y="12"/>
                  </a:cubicBezTo>
                  <a:cubicBezTo>
                    <a:pt x="600" y="15"/>
                    <a:pt x="596" y="12"/>
                    <a:pt x="593" y="13"/>
                  </a:cubicBezTo>
                  <a:cubicBezTo>
                    <a:pt x="591" y="11"/>
                    <a:pt x="597" y="12"/>
                    <a:pt x="597" y="10"/>
                  </a:cubicBezTo>
                  <a:cubicBezTo>
                    <a:pt x="597" y="10"/>
                    <a:pt x="596" y="10"/>
                    <a:pt x="595" y="10"/>
                  </a:cubicBezTo>
                  <a:cubicBezTo>
                    <a:pt x="593" y="9"/>
                    <a:pt x="597" y="9"/>
                    <a:pt x="595" y="8"/>
                  </a:cubicBezTo>
                  <a:cubicBezTo>
                    <a:pt x="593" y="9"/>
                    <a:pt x="590" y="8"/>
                    <a:pt x="591" y="10"/>
                  </a:cubicBezTo>
                  <a:cubicBezTo>
                    <a:pt x="589" y="11"/>
                    <a:pt x="587" y="9"/>
                    <a:pt x="585" y="10"/>
                  </a:cubicBezTo>
                  <a:cubicBezTo>
                    <a:pt x="585" y="9"/>
                    <a:pt x="586" y="7"/>
                    <a:pt x="588" y="8"/>
                  </a:cubicBezTo>
                  <a:cubicBezTo>
                    <a:pt x="587" y="6"/>
                    <a:pt x="581" y="10"/>
                    <a:pt x="580" y="7"/>
                  </a:cubicBezTo>
                  <a:cubicBezTo>
                    <a:pt x="577" y="9"/>
                    <a:pt x="577" y="9"/>
                    <a:pt x="577" y="9"/>
                  </a:cubicBezTo>
                  <a:cubicBezTo>
                    <a:pt x="578" y="9"/>
                    <a:pt x="578" y="10"/>
                    <a:pt x="578" y="10"/>
                  </a:cubicBezTo>
                  <a:cubicBezTo>
                    <a:pt x="576" y="11"/>
                    <a:pt x="576" y="10"/>
                    <a:pt x="575" y="9"/>
                  </a:cubicBezTo>
                  <a:cubicBezTo>
                    <a:pt x="572" y="12"/>
                    <a:pt x="569" y="9"/>
                    <a:pt x="563" y="8"/>
                  </a:cubicBezTo>
                  <a:cubicBezTo>
                    <a:pt x="560" y="9"/>
                    <a:pt x="553" y="6"/>
                    <a:pt x="548" y="8"/>
                  </a:cubicBezTo>
                  <a:cubicBezTo>
                    <a:pt x="548" y="9"/>
                    <a:pt x="550" y="8"/>
                    <a:pt x="552" y="9"/>
                  </a:cubicBezTo>
                  <a:cubicBezTo>
                    <a:pt x="551" y="11"/>
                    <a:pt x="545" y="10"/>
                    <a:pt x="543" y="10"/>
                  </a:cubicBezTo>
                  <a:cubicBezTo>
                    <a:pt x="542" y="8"/>
                    <a:pt x="546" y="10"/>
                    <a:pt x="546" y="9"/>
                  </a:cubicBezTo>
                  <a:cubicBezTo>
                    <a:pt x="544" y="8"/>
                    <a:pt x="543" y="7"/>
                    <a:pt x="543" y="6"/>
                  </a:cubicBezTo>
                  <a:cubicBezTo>
                    <a:pt x="541" y="7"/>
                    <a:pt x="539" y="9"/>
                    <a:pt x="537" y="10"/>
                  </a:cubicBezTo>
                  <a:cubicBezTo>
                    <a:pt x="535" y="11"/>
                    <a:pt x="535" y="9"/>
                    <a:pt x="533" y="8"/>
                  </a:cubicBezTo>
                  <a:cubicBezTo>
                    <a:pt x="532" y="8"/>
                    <a:pt x="528" y="10"/>
                    <a:pt x="529" y="7"/>
                  </a:cubicBezTo>
                  <a:cubicBezTo>
                    <a:pt x="524" y="9"/>
                    <a:pt x="520" y="9"/>
                    <a:pt x="516" y="8"/>
                  </a:cubicBezTo>
                  <a:cubicBezTo>
                    <a:pt x="514" y="7"/>
                    <a:pt x="518" y="6"/>
                    <a:pt x="516" y="5"/>
                  </a:cubicBezTo>
                  <a:cubicBezTo>
                    <a:pt x="513" y="6"/>
                    <a:pt x="517" y="7"/>
                    <a:pt x="514" y="8"/>
                  </a:cubicBezTo>
                  <a:cubicBezTo>
                    <a:pt x="512" y="9"/>
                    <a:pt x="512" y="7"/>
                    <a:pt x="510" y="6"/>
                  </a:cubicBezTo>
                  <a:cubicBezTo>
                    <a:pt x="508" y="6"/>
                    <a:pt x="507" y="5"/>
                    <a:pt x="506" y="6"/>
                  </a:cubicBezTo>
                  <a:cubicBezTo>
                    <a:pt x="506" y="5"/>
                    <a:pt x="506" y="4"/>
                    <a:pt x="504" y="3"/>
                  </a:cubicBezTo>
                  <a:cubicBezTo>
                    <a:pt x="504" y="3"/>
                    <a:pt x="503" y="4"/>
                    <a:pt x="502" y="4"/>
                  </a:cubicBezTo>
                  <a:cubicBezTo>
                    <a:pt x="501" y="5"/>
                    <a:pt x="504" y="4"/>
                    <a:pt x="504" y="5"/>
                  </a:cubicBezTo>
                  <a:cubicBezTo>
                    <a:pt x="503" y="6"/>
                    <a:pt x="501" y="5"/>
                    <a:pt x="500" y="5"/>
                  </a:cubicBezTo>
                  <a:cubicBezTo>
                    <a:pt x="499" y="6"/>
                    <a:pt x="502" y="6"/>
                    <a:pt x="502" y="6"/>
                  </a:cubicBezTo>
                  <a:cubicBezTo>
                    <a:pt x="503" y="7"/>
                    <a:pt x="502" y="8"/>
                    <a:pt x="502" y="9"/>
                  </a:cubicBezTo>
                  <a:cubicBezTo>
                    <a:pt x="500" y="9"/>
                    <a:pt x="500" y="7"/>
                    <a:pt x="498" y="9"/>
                  </a:cubicBezTo>
                  <a:cubicBezTo>
                    <a:pt x="496" y="8"/>
                    <a:pt x="499" y="8"/>
                    <a:pt x="499" y="7"/>
                  </a:cubicBezTo>
                  <a:cubicBezTo>
                    <a:pt x="497" y="6"/>
                    <a:pt x="497" y="8"/>
                    <a:pt x="496" y="9"/>
                  </a:cubicBezTo>
                  <a:cubicBezTo>
                    <a:pt x="494" y="9"/>
                    <a:pt x="491" y="8"/>
                    <a:pt x="489" y="9"/>
                  </a:cubicBezTo>
                  <a:cubicBezTo>
                    <a:pt x="489" y="8"/>
                    <a:pt x="490" y="7"/>
                    <a:pt x="491" y="5"/>
                  </a:cubicBezTo>
                  <a:cubicBezTo>
                    <a:pt x="488" y="5"/>
                    <a:pt x="486" y="2"/>
                    <a:pt x="483" y="3"/>
                  </a:cubicBezTo>
                  <a:cubicBezTo>
                    <a:pt x="481" y="1"/>
                    <a:pt x="481" y="0"/>
                    <a:pt x="476" y="0"/>
                  </a:cubicBezTo>
                  <a:cubicBezTo>
                    <a:pt x="477" y="1"/>
                    <a:pt x="479" y="1"/>
                    <a:pt x="479" y="2"/>
                  </a:cubicBezTo>
                  <a:cubicBezTo>
                    <a:pt x="477" y="3"/>
                    <a:pt x="476" y="3"/>
                    <a:pt x="474" y="2"/>
                  </a:cubicBezTo>
                  <a:cubicBezTo>
                    <a:pt x="473" y="3"/>
                    <a:pt x="475" y="4"/>
                    <a:pt x="473" y="4"/>
                  </a:cubicBezTo>
                  <a:cubicBezTo>
                    <a:pt x="475" y="4"/>
                    <a:pt x="479" y="6"/>
                    <a:pt x="479" y="4"/>
                  </a:cubicBezTo>
                  <a:cubicBezTo>
                    <a:pt x="480" y="5"/>
                    <a:pt x="480" y="6"/>
                    <a:pt x="479" y="7"/>
                  </a:cubicBezTo>
                  <a:cubicBezTo>
                    <a:pt x="477" y="7"/>
                    <a:pt x="477" y="5"/>
                    <a:pt x="475" y="7"/>
                  </a:cubicBezTo>
                  <a:cubicBezTo>
                    <a:pt x="473" y="6"/>
                    <a:pt x="476" y="6"/>
                    <a:pt x="474" y="5"/>
                  </a:cubicBezTo>
                  <a:cubicBezTo>
                    <a:pt x="474" y="7"/>
                    <a:pt x="471" y="7"/>
                    <a:pt x="469" y="6"/>
                  </a:cubicBezTo>
                  <a:cubicBezTo>
                    <a:pt x="468" y="7"/>
                    <a:pt x="470" y="8"/>
                    <a:pt x="471" y="7"/>
                  </a:cubicBezTo>
                  <a:cubicBezTo>
                    <a:pt x="470" y="8"/>
                    <a:pt x="469" y="8"/>
                    <a:pt x="468" y="8"/>
                  </a:cubicBezTo>
                  <a:cubicBezTo>
                    <a:pt x="468" y="8"/>
                    <a:pt x="465" y="7"/>
                    <a:pt x="466" y="6"/>
                  </a:cubicBezTo>
                  <a:cubicBezTo>
                    <a:pt x="465" y="6"/>
                    <a:pt x="461" y="8"/>
                    <a:pt x="462" y="6"/>
                  </a:cubicBezTo>
                  <a:cubicBezTo>
                    <a:pt x="460" y="5"/>
                    <a:pt x="459" y="9"/>
                    <a:pt x="457" y="8"/>
                  </a:cubicBezTo>
                  <a:cubicBezTo>
                    <a:pt x="456" y="7"/>
                    <a:pt x="458" y="7"/>
                    <a:pt x="458" y="6"/>
                  </a:cubicBezTo>
                  <a:cubicBezTo>
                    <a:pt x="456" y="6"/>
                    <a:pt x="451" y="4"/>
                    <a:pt x="450" y="6"/>
                  </a:cubicBezTo>
                  <a:cubicBezTo>
                    <a:pt x="449" y="7"/>
                    <a:pt x="445" y="6"/>
                    <a:pt x="448" y="5"/>
                  </a:cubicBezTo>
                  <a:cubicBezTo>
                    <a:pt x="443" y="5"/>
                    <a:pt x="437" y="8"/>
                    <a:pt x="435" y="12"/>
                  </a:cubicBezTo>
                  <a:cubicBezTo>
                    <a:pt x="434" y="12"/>
                    <a:pt x="432" y="12"/>
                    <a:pt x="431" y="12"/>
                  </a:cubicBezTo>
                  <a:cubicBezTo>
                    <a:pt x="429" y="11"/>
                    <a:pt x="433" y="10"/>
                    <a:pt x="430" y="9"/>
                  </a:cubicBezTo>
                  <a:cubicBezTo>
                    <a:pt x="433" y="7"/>
                    <a:pt x="433" y="8"/>
                    <a:pt x="435" y="9"/>
                  </a:cubicBezTo>
                  <a:cubicBezTo>
                    <a:pt x="437" y="7"/>
                    <a:pt x="438" y="6"/>
                    <a:pt x="436" y="5"/>
                  </a:cubicBezTo>
                  <a:cubicBezTo>
                    <a:pt x="435" y="6"/>
                    <a:pt x="436" y="6"/>
                    <a:pt x="436" y="6"/>
                  </a:cubicBezTo>
                  <a:cubicBezTo>
                    <a:pt x="435" y="7"/>
                    <a:pt x="433" y="8"/>
                    <a:pt x="431" y="7"/>
                  </a:cubicBezTo>
                  <a:cubicBezTo>
                    <a:pt x="430" y="6"/>
                    <a:pt x="433" y="7"/>
                    <a:pt x="434" y="5"/>
                  </a:cubicBezTo>
                  <a:cubicBezTo>
                    <a:pt x="432" y="4"/>
                    <a:pt x="431" y="6"/>
                    <a:pt x="429" y="5"/>
                  </a:cubicBezTo>
                  <a:cubicBezTo>
                    <a:pt x="428" y="8"/>
                    <a:pt x="422" y="6"/>
                    <a:pt x="418" y="4"/>
                  </a:cubicBezTo>
                  <a:cubicBezTo>
                    <a:pt x="417" y="5"/>
                    <a:pt x="415" y="8"/>
                    <a:pt x="419" y="8"/>
                  </a:cubicBezTo>
                  <a:cubicBezTo>
                    <a:pt x="418" y="6"/>
                    <a:pt x="420" y="7"/>
                    <a:pt x="422" y="7"/>
                  </a:cubicBezTo>
                  <a:cubicBezTo>
                    <a:pt x="423" y="8"/>
                    <a:pt x="421" y="8"/>
                    <a:pt x="421" y="8"/>
                  </a:cubicBezTo>
                  <a:cubicBezTo>
                    <a:pt x="421" y="9"/>
                    <a:pt x="427" y="8"/>
                    <a:pt x="430" y="8"/>
                  </a:cubicBezTo>
                  <a:cubicBezTo>
                    <a:pt x="425" y="10"/>
                    <a:pt x="420" y="10"/>
                    <a:pt x="414" y="10"/>
                  </a:cubicBezTo>
                  <a:cubicBezTo>
                    <a:pt x="408" y="10"/>
                    <a:pt x="403" y="10"/>
                    <a:pt x="397" y="11"/>
                  </a:cubicBezTo>
                  <a:cubicBezTo>
                    <a:pt x="397" y="11"/>
                    <a:pt x="398" y="10"/>
                    <a:pt x="398" y="10"/>
                  </a:cubicBezTo>
                  <a:cubicBezTo>
                    <a:pt x="397" y="9"/>
                    <a:pt x="396" y="9"/>
                    <a:pt x="394" y="11"/>
                  </a:cubicBezTo>
                  <a:cubicBezTo>
                    <a:pt x="393" y="9"/>
                    <a:pt x="392" y="11"/>
                    <a:pt x="390" y="10"/>
                  </a:cubicBezTo>
                  <a:cubicBezTo>
                    <a:pt x="388" y="9"/>
                    <a:pt x="393" y="8"/>
                    <a:pt x="390" y="7"/>
                  </a:cubicBezTo>
                  <a:cubicBezTo>
                    <a:pt x="388" y="9"/>
                    <a:pt x="387" y="8"/>
                    <a:pt x="383" y="8"/>
                  </a:cubicBezTo>
                  <a:cubicBezTo>
                    <a:pt x="382" y="10"/>
                    <a:pt x="380" y="11"/>
                    <a:pt x="377" y="9"/>
                  </a:cubicBezTo>
                  <a:cubicBezTo>
                    <a:pt x="375" y="10"/>
                    <a:pt x="373" y="9"/>
                    <a:pt x="371" y="11"/>
                  </a:cubicBezTo>
                  <a:cubicBezTo>
                    <a:pt x="366" y="6"/>
                    <a:pt x="355" y="10"/>
                    <a:pt x="345" y="9"/>
                  </a:cubicBezTo>
                  <a:cubicBezTo>
                    <a:pt x="346" y="10"/>
                    <a:pt x="343" y="12"/>
                    <a:pt x="342" y="10"/>
                  </a:cubicBezTo>
                  <a:cubicBezTo>
                    <a:pt x="340" y="11"/>
                    <a:pt x="341" y="11"/>
                    <a:pt x="341" y="12"/>
                  </a:cubicBezTo>
                  <a:cubicBezTo>
                    <a:pt x="340" y="12"/>
                    <a:pt x="339" y="13"/>
                    <a:pt x="338" y="12"/>
                  </a:cubicBezTo>
                  <a:cubicBezTo>
                    <a:pt x="339" y="11"/>
                    <a:pt x="338" y="10"/>
                    <a:pt x="340" y="9"/>
                  </a:cubicBezTo>
                  <a:cubicBezTo>
                    <a:pt x="337" y="8"/>
                    <a:pt x="339" y="12"/>
                    <a:pt x="336" y="10"/>
                  </a:cubicBezTo>
                  <a:cubicBezTo>
                    <a:pt x="335" y="13"/>
                    <a:pt x="334" y="12"/>
                    <a:pt x="331" y="12"/>
                  </a:cubicBezTo>
                  <a:cubicBezTo>
                    <a:pt x="330" y="12"/>
                    <a:pt x="331" y="11"/>
                    <a:pt x="332" y="10"/>
                  </a:cubicBezTo>
                  <a:cubicBezTo>
                    <a:pt x="327" y="12"/>
                    <a:pt x="319" y="11"/>
                    <a:pt x="316" y="15"/>
                  </a:cubicBezTo>
                  <a:cubicBezTo>
                    <a:pt x="313" y="16"/>
                    <a:pt x="313" y="15"/>
                    <a:pt x="311" y="15"/>
                  </a:cubicBezTo>
                  <a:cubicBezTo>
                    <a:pt x="310" y="14"/>
                    <a:pt x="313" y="13"/>
                    <a:pt x="311" y="12"/>
                  </a:cubicBezTo>
                  <a:cubicBezTo>
                    <a:pt x="309" y="13"/>
                    <a:pt x="309" y="14"/>
                    <a:pt x="310" y="15"/>
                  </a:cubicBezTo>
                  <a:cubicBezTo>
                    <a:pt x="307" y="14"/>
                    <a:pt x="308" y="15"/>
                    <a:pt x="305" y="16"/>
                  </a:cubicBezTo>
                  <a:cubicBezTo>
                    <a:pt x="304" y="15"/>
                    <a:pt x="307" y="12"/>
                    <a:pt x="310" y="12"/>
                  </a:cubicBezTo>
                  <a:cubicBezTo>
                    <a:pt x="309" y="11"/>
                    <a:pt x="309" y="11"/>
                    <a:pt x="310" y="11"/>
                  </a:cubicBezTo>
                  <a:cubicBezTo>
                    <a:pt x="306" y="10"/>
                    <a:pt x="301" y="8"/>
                    <a:pt x="295" y="12"/>
                  </a:cubicBezTo>
                  <a:cubicBezTo>
                    <a:pt x="293" y="11"/>
                    <a:pt x="297" y="10"/>
                    <a:pt x="295" y="9"/>
                  </a:cubicBezTo>
                  <a:cubicBezTo>
                    <a:pt x="293" y="11"/>
                    <a:pt x="288" y="10"/>
                    <a:pt x="284" y="10"/>
                  </a:cubicBezTo>
                  <a:cubicBezTo>
                    <a:pt x="283" y="11"/>
                    <a:pt x="284" y="11"/>
                    <a:pt x="283" y="12"/>
                  </a:cubicBezTo>
                  <a:cubicBezTo>
                    <a:pt x="282" y="12"/>
                    <a:pt x="283" y="11"/>
                    <a:pt x="282" y="10"/>
                  </a:cubicBezTo>
                  <a:cubicBezTo>
                    <a:pt x="280" y="11"/>
                    <a:pt x="281" y="11"/>
                    <a:pt x="280" y="12"/>
                  </a:cubicBezTo>
                  <a:cubicBezTo>
                    <a:pt x="279" y="12"/>
                    <a:pt x="280" y="11"/>
                    <a:pt x="280" y="11"/>
                  </a:cubicBezTo>
                  <a:cubicBezTo>
                    <a:pt x="277" y="9"/>
                    <a:pt x="275" y="11"/>
                    <a:pt x="275" y="12"/>
                  </a:cubicBezTo>
                  <a:cubicBezTo>
                    <a:pt x="275" y="12"/>
                    <a:pt x="274" y="12"/>
                    <a:pt x="274" y="12"/>
                  </a:cubicBezTo>
                  <a:cubicBezTo>
                    <a:pt x="273" y="12"/>
                    <a:pt x="274" y="11"/>
                    <a:pt x="275" y="11"/>
                  </a:cubicBezTo>
                  <a:cubicBezTo>
                    <a:pt x="270" y="11"/>
                    <a:pt x="262" y="9"/>
                    <a:pt x="259" y="12"/>
                  </a:cubicBezTo>
                  <a:cubicBezTo>
                    <a:pt x="253" y="11"/>
                    <a:pt x="255" y="13"/>
                    <a:pt x="252" y="12"/>
                  </a:cubicBezTo>
                  <a:cubicBezTo>
                    <a:pt x="249" y="15"/>
                    <a:pt x="248" y="15"/>
                    <a:pt x="244" y="17"/>
                  </a:cubicBezTo>
                  <a:cubicBezTo>
                    <a:pt x="245" y="17"/>
                    <a:pt x="247" y="17"/>
                    <a:pt x="248" y="17"/>
                  </a:cubicBezTo>
                  <a:cubicBezTo>
                    <a:pt x="246" y="19"/>
                    <a:pt x="245" y="17"/>
                    <a:pt x="243" y="18"/>
                  </a:cubicBezTo>
                  <a:cubicBezTo>
                    <a:pt x="242" y="18"/>
                    <a:pt x="243" y="17"/>
                    <a:pt x="244" y="17"/>
                  </a:cubicBezTo>
                  <a:cubicBezTo>
                    <a:pt x="241" y="17"/>
                    <a:pt x="237" y="16"/>
                    <a:pt x="234" y="16"/>
                  </a:cubicBezTo>
                  <a:cubicBezTo>
                    <a:pt x="233" y="16"/>
                    <a:pt x="234" y="15"/>
                    <a:pt x="235" y="15"/>
                  </a:cubicBezTo>
                  <a:cubicBezTo>
                    <a:pt x="233" y="15"/>
                    <a:pt x="231" y="15"/>
                    <a:pt x="230" y="16"/>
                  </a:cubicBezTo>
                  <a:cubicBezTo>
                    <a:pt x="228" y="20"/>
                    <a:pt x="217" y="16"/>
                    <a:pt x="212" y="19"/>
                  </a:cubicBezTo>
                  <a:cubicBezTo>
                    <a:pt x="218" y="19"/>
                    <a:pt x="225" y="18"/>
                    <a:pt x="231" y="18"/>
                  </a:cubicBezTo>
                  <a:cubicBezTo>
                    <a:pt x="229" y="19"/>
                    <a:pt x="227" y="19"/>
                    <a:pt x="224" y="19"/>
                  </a:cubicBezTo>
                  <a:cubicBezTo>
                    <a:pt x="224" y="21"/>
                    <a:pt x="227" y="19"/>
                    <a:pt x="228" y="20"/>
                  </a:cubicBezTo>
                  <a:cubicBezTo>
                    <a:pt x="225" y="22"/>
                    <a:pt x="225" y="22"/>
                    <a:pt x="225" y="22"/>
                  </a:cubicBezTo>
                  <a:cubicBezTo>
                    <a:pt x="224" y="22"/>
                    <a:pt x="225" y="21"/>
                    <a:pt x="223" y="21"/>
                  </a:cubicBezTo>
                  <a:cubicBezTo>
                    <a:pt x="219" y="22"/>
                    <a:pt x="220" y="25"/>
                    <a:pt x="214" y="24"/>
                  </a:cubicBezTo>
                  <a:cubicBezTo>
                    <a:pt x="213" y="23"/>
                    <a:pt x="217" y="23"/>
                    <a:pt x="219" y="22"/>
                  </a:cubicBezTo>
                  <a:cubicBezTo>
                    <a:pt x="218" y="21"/>
                    <a:pt x="217" y="20"/>
                    <a:pt x="218" y="19"/>
                  </a:cubicBezTo>
                  <a:cubicBezTo>
                    <a:pt x="217" y="20"/>
                    <a:pt x="215" y="24"/>
                    <a:pt x="210" y="23"/>
                  </a:cubicBezTo>
                  <a:cubicBezTo>
                    <a:pt x="209" y="23"/>
                    <a:pt x="210" y="22"/>
                    <a:pt x="211" y="21"/>
                  </a:cubicBezTo>
                  <a:cubicBezTo>
                    <a:pt x="209" y="20"/>
                    <a:pt x="207" y="25"/>
                    <a:pt x="203" y="24"/>
                  </a:cubicBezTo>
                  <a:cubicBezTo>
                    <a:pt x="201" y="23"/>
                    <a:pt x="205" y="22"/>
                    <a:pt x="202" y="21"/>
                  </a:cubicBezTo>
                  <a:cubicBezTo>
                    <a:pt x="202" y="22"/>
                    <a:pt x="202" y="22"/>
                    <a:pt x="202" y="22"/>
                  </a:cubicBezTo>
                  <a:cubicBezTo>
                    <a:pt x="202" y="23"/>
                    <a:pt x="199" y="23"/>
                    <a:pt x="200" y="24"/>
                  </a:cubicBezTo>
                  <a:cubicBezTo>
                    <a:pt x="199" y="24"/>
                    <a:pt x="196" y="24"/>
                    <a:pt x="197" y="26"/>
                  </a:cubicBezTo>
                  <a:cubicBezTo>
                    <a:pt x="195" y="26"/>
                    <a:pt x="194" y="27"/>
                    <a:pt x="193" y="26"/>
                  </a:cubicBezTo>
                  <a:cubicBezTo>
                    <a:pt x="192" y="25"/>
                    <a:pt x="196" y="23"/>
                    <a:pt x="195" y="22"/>
                  </a:cubicBezTo>
                  <a:cubicBezTo>
                    <a:pt x="194" y="23"/>
                    <a:pt x="192" y="23"/>
                    <a:pt x="190" y="24"/>
                  </a:cubicBezTo>
                  <a:cubicBezTo>
                    <a:pt x="189" y="24"/>
                    <a:pt x="190" y="23"/>
                    <a:pt x="188" y="23"/>
                  </a:cubicBezTo>
                  <a:cubicBezTo>
                    <a:pt x="185" y="24"/>
                    <a:pt x="181" y="24"/>
                    <a:pt x="178" y="24"/>
                  </a:cubicBezTo>
                  <a:cubicBezTo>
                    <a:pt x="177" y="23"/>
                    <a:pt x="180" y="23"/>
                    <a:pt x="181" y="22"/>
                  </a:cubicBezTo>
                  <a:cubicBezTo>
                    <a:pt x="176" y="22"/>
                    <a:pt x="176" y="26"/>
                    <a:pt x="172" y="24"/>
                  </a:cubicBezTo>
                  <a:cubicBezTo>
                    <a:pt x="171" y="25"/>
                    <a:pt x="170" y="27"/>
                    <a:pt x="169" y="26"/>
                  </a:cubicBezTo>
                  <a:cubicBezTo>
                    <a:pt x="167" y="27"/>
                    <a:pt x="170" y="26"/>
                    <a:pt x="171" y="27"/>
                  </a:cubicBezTo>
                  <a:cubicBezTo>
                    <a:pt x="169" y="29"/>
                    <a:pt x="169" y="29"/>
                    <a:pt x="169" y="29"/>
                  </a:cubicBezTo>
                  <a:cubicBezTo>
                    <a:pt x="166" y="28"/>
                    <a:pt x="163" y="30"/>
                    <a:pt x="159" y="29"/>
                  </a:cubicBezTo>
                  <a:cubicBezTo>
                    <a:pt x="159" y="27"/>
                    <a:pt x="163" y="26"/>
                    <a:pt x="165" y="27"/>
                  </a:cubicBezTo>
                  <a:cubicBezTo>
                    <a:pt x="167" y="26"/>
                    <a:pt x="168" y="26"/>
                    <a:pt x="170" y="25"/>
                  </a:cubicBezTo>
                  <a:cubicBezTo>
                    <a:pt x="168" y="26"/>
                    <a:pt x="163" y="24"/>
                    <a:pt x="161" y="27"/>
                  </a:cubicBezTo>
                  <a:cubicBezTo>
                    <a:pt x="159" y="26"/>
                    <a:pt x="161" y="25"/>
                    <a:pt x="159" y="24"/>
                  </a:cubicBezTo>
                  <a:cubicBezTo>
                    <a:pt x="157" y="27"/>
                    <a:pt x="151" y="28"/>
                    <a:pt x="146" y="28"/>
                  </a:cubicBezTo>
                  <a:cubicBezTo>
                    <a:pt x="144" y="27"/>
                    <a:pt x="147" y="28"/>
                    <a:pt x="148" y="27"/>
                  </a:cubicBezTo>
                  <a:cubicBezTo>
                    <a:pt x="145" y="27"/>
                    <a:pt x="146" y="26"/>
                    <a:pt x="144" y="25"/>
                  </a:cubicBezTo>
                  <a:cubicBezTo>
                    <a:pt x="141" y="27"/>
                    <a:pt x="138" y="26"/>
                    <a:pt x="136" y="28"/>
                  </a:cubicBezTo>
                  <a:cubicBezTo>
                    <a:pt x="131" y="26"/>
                    <a:pt x="132" y="29"/>
                    <a:pt x="126" y="32"/>
                  </a:cubicBezTo>
                  <a:cubicBezTo>
                    <a:pt x="128" y="32"/>
                    <a:pt x="131" y="30"/>
                    <a:pt x="133" y="31"/>
                  </a:cubicBezTo>
                  <a:cubicBezTo>
                    <a:pt x="134" y="30"/>
                    <a:pt x="134" y="30"/>
                    <a:pt x="133" y="29"/>
                  </a:cubicBezTo>
                  <a:cubicBezTo>
                    <a:pt x="134" y="29"/>
                    <a:pt x="136" y="28"/>
                    <a:pt x="137" y="29"/>
                  </a:cubicBezTo>
                  <a:cubicBezTo>
                    <a:pt x="139" y="29"/>
                    <a:pt x="136" y="30"/>
                    <a:pt x="135" y="30"/>
                  </a:cubicBezTo>
                  <a:cubicBezTo>
                    <a:pt x="136" y="31"/>
                    <a:pt x="142" y="33"/>
                    <a:pt x="144" y="30"/>
                  </a:cubicBezTo>
                  <a:cubicBezTo>
                    <a:pt x="146" y="32"/>
                    <a:pt x="152" y="31"/>
                    <a:pt x="156" y="30"/>
                  </a:cubicBezTo>
                  <a:cubicBezTo>
                    <a:pt x="157" y="30"/>
                    <a:pt x="156" y="31"/>
                    <a:pt x="158" y="30"/>
                  </a:cubicBezTo>
                  <a:cubicBezTo>
                    <a:pt x="164" y="31"/>
                    <a:pt x="170" y="31"/>
                    <a:pt x="175" y="29"/>
                  </a:cubicBezTo>
                  <a:cubicBezTo>
                    <a:pt x="176" y="31"/>
                    <a:pt x="181" y="28"/>
                    <a:pt x="180" y="31"/>
                  </a:cubicBezTo>
                  <a:cubicBezTo>
                    <a:pt x="181" y="30"/>
                    <a:pt x="183" y="30"/>
                    <a:pt x="185" y="29"/>
                  </a:cubicBezTo>
                  <a:cubicBezTo>
                    <a:pt x="184" y="28"/>
                    <a:pt x="183" y="29"/>
                    <a:pt x="182" y="28"/>
                  </a:cubicBezTo>
                  <a:cubicBezTo>
                    <a:pt x="183" y="28"/>
                    <a:pt x="184" y="28"/>
                    <a:pt x="185" y="27"/>
                  </a:cubicBezTo>
                  <a:cubicBezTo>
                    <a:pt x="186" y="28"/>
                    <a:pt x="186" y="28"/>
                    <a:pt x="185" y="29"/>
                  </a:cubicBezTo>
                  <a:cubicBezTo>
                    <a:pt x="186" y="30"/>
                    <a:pt x="188" y="29"/>
                    <a:pt x="189" y="30"/>
                  </a:cubicBezTo>
                  <a:cubicBezTo>
                    <a:pt x="190" y="29"/>
                    <a:pt x="190" y="29"/>
                    <a:pt x="190" y="28"/>
                  </a:cubicBezTo>
                  <a:cubicBezTo>
                    <a:pt x="191" y="29"/>
                    <a:pt x="193" y="30"/>
                    <a:pt x="194" y="28"/>
                  </a:cubicBezTo>
                  <a:cubicBezTo>
                    <a:pt x="195" y="28"/>
                    <a:pt x="196" y="29"/>
                    <a:pt x="197" y="29"/>
                  </a:cubicBezTo>
                  <a:cubicBezTo>
                    <a:pt x="198" y="29"/>
                    <a:pt x="194" y="30"/>
                    <a:pt x="197" y="31"/>
                  </a:cubicBezTo>
                  <a:cubicBezTo>
                    <a:pt x="199" y="28"/>
                    <a:pt x="208" y="28"/>
                    <a:pt x="210" y="29"/>
                  </a:cubicBezTo>
                  <a:cubicBezTo>
                    <a:pt x="213" y="30"/>
                    <a:pt x="211" y="28"/>
                    <a:pt x="213" y="28"/>
                  </a:cubicBezTo>
                  <a:cubicBezTo>
                    <a:pt x="213" y="27"/>
                    <a:pt x="214" y="28"/>
                    <a:pt x="214" y="27"/>
                  </a:cubicBezTo>
                  <a:cubicBezTo>
                    <a:pt x="216" y="28"/>
                    <a:pt x="215" y="29"/>
                    <a:pt x="217" y="29"/>
                  </a:cubicBezTo>
                  <a:cubicBezTo>
                    <a:pt x="220" y="27"/>
                    <a:pt x="227" y="28"/>
                    <a:pt x="233" y="28"/>
                  </a:cubicBezTo>
                  <a:cubicBezTo>
                    <a:pt x="234" y="26"/>
                    <a:pt x="235" y="26"/>
                    <a:pt x="236" y="26"/>
                  </a:cubicBezTo>
                  <a:cubicBezTo>
                    <a:pt x="234" y="24"/>
                    <a:pt x="234" y="27"/>
                    <a:pt x="232" y="26"/>
                  </a:cubicBezTo>
                  <a:cubicBezTo>
                    <a:pt x="233" y="25"/>
                    <a:pt x="232" y="26"/>
                    <a:pt x="231" y="24"/>
                  </a:cubicBezTo>
                  <a:cubicBezTo>
                    <a:pt x="234" y="22"/>
                    <a:pt x="237" y="22"/>
                    <a:pt x="238" y="24"/>
                  </a:cubicBezTo>
                  <a:cubicBezTo>
                    <a:pt x="237" y="25"/>
                    <a:pt x="235" y="23"/>
                    <a:pt x="234" y="24"/>
                  </a:cubicBezTo>
                  <a:cubicBezTo>
                    <a:pt x="237" y="24"/>
                    <a:pt x="238" y="26"/>
                    <a:pt x="236" y="27"/>
                  </a:cubicBezTo>
                  <a:cubicBezTo>
                    <a:pt x="239" y="27"/>
                    <a:pt x="243" y="27"/>
                    <a:pt x="246" y="27"/>
                  </a:cubicBezTo>
                  <a:cubicBezTo>
                    <a:pt x="245" y="29"/>
                    <a:pt x="246" y="28"/>
                    <a:pt x="249" y="29"/>
                  </a:cubicBezTo>
                  <a:cubicBezTo>
                    <a:pt x="247" y="29"/>
                    <a:pt x="245" y="29"/>
                    <a:pt x="243" y="28"/>
                  </a:cubicBezTo>
                  <a:cubicBezTo>
                    <a:pt x="242" y="29"/>
                    <a:pt x="245" y="29"/>
                    <a:pt x="243" y="30"/>
                  </a:cubicBezTo>
                  <a:cubicBezTo>
                    <a:pt x="245" y="29"/>
                    <a:pt x="247" y="30"/>
                    <a:pt x="249" y="30"/>
                  </a:cubicBezTo>
                  <a:cubicBezTo>
                    <a:pt x="250" y="29"/>
                    <a:pt x="248" y="28"/>
                    <a:pt x="247" y="27"/>
                  </a:cubicBezTo>
                  <a:cubicBezTo>
                    <a:pt x="250" y="27"/>
                    <a:pt x="253" y="27"/>
                    <a:pt x="256" y="25"/>
                  </a:cubicBezTo>
                  <a:cubicBezTo>
                    <a:pt x="256" y="25"/>
                    <a:pt x="255" y="24"/>
                    <a:pt x="256" y="23"/>
                  </a:cubicBezTo>
                  <a:cubicBezTo>
                    <a:pt x="259" y="22"/>
                    <a:pt x="256" y="25"/>
                    <a:pt x="259" y="25"/>
                  </a:cubicBezTo>
                  <a:cubicBezTo>
                    <a:pt x="259" y="25"/>
                    <a:pt x="258" y="25"/>
                    <a:pt x="257" y="26"/>
                  </a:cubicBezTo>
                  <a:cubicBezTo>
                    <a:pt x="260" y="28"/>
                    <a:pt x="267" y="26"/>
                    <a:pt x="271" y="28"/>
                  </a:cubicBezTo>
                  <a:cubicBezTo>
                    <a:pt x="275" y="26"/>
                    <a:pt x="280" y="27"/>
                    <a:pt x="284" y="26"/>
                  </a:cubicBezTo>
                  <a:cubicBezTo>
                    <a:pt x="286" y="28"/>
                    <a:pt x="281" y="28"/>
                    <a:pt x="281" y="30"/>
                  </a:cubicBezTo>
                  <a:cubicBezTo>
                    <a:pt x="284" y="31"/>
                    <a:pt x="285" y="27"/>
                    <a:pt x="286" y="31"/>
                  </a:cubicBezTo>
                  <a:cubicBezTo>
                    <a:pt x="287" y="29"/>
                    <a:pt x="287" y="28"/>
                    <a:pt x="286" y="27"/>
                  </a:cubicBezTo>
                  <a:cubicBezTo>
                    <a:pt x="290" y="26"/>
                    <a:pt x="293" y="26"/>
                    <a:pt x="297" y="26"/>
                  </a:cubicBezTo>
                  <a:cubicBezTo>
                    <a:pt x="298" y="24"/>
                    <a:pt x="302" y="24"/>
                    <a:pt x="305" y="24"/>
                  </a:cubicBezTo>
                  <a:cubicBezTo>
                    <a:pt x="305" y="25"/>
                    <a:pt x="304" y="25"/>
                    <a:pt x="304" y="26"/>
                  </a:cubicBezTo>
                  <a:cubicBezTo>
                    <a:pt x="303" y="26"/>
                    <a:pt x="302" y="25"/>
                    <a:pt x="301" y="25"/>
                  </a:cubicBezTo>
                  <a:cubicBezTo>
                    <a:pt x="300" y="26"/>
                    <a:pt x="300" y="26"/>
                    <a:pt x="300" y="26"/>
                  </a:cubicBezTo>
                  <a:cubicBezTo>
                    <a:pt x="299" y="27"/>
                    <a:pt x="299" y="27"/>
                    <a:pt x="299" y="27"/>
                  </a:cubicBezTo>
                  <a:cubicBezTo>
                    <a:pt x="301" y="28"/>
                    <a:pt x="303" y="25"/>
                    <a:pt x="305" y="27"/>
                  </a:cubicBezTo>
                  <a:cubicBezTo>
                    <a:pt x="304" y="28"/>
                    <a:pt x="303" y="28"/>
                    <a:pt x="302" y="28"/>
                  </a:cubicBezTo>
                  <a:cubicBezTo>
                    <a:pt x="301" y="30"/>
                    <a:pt x="305" y="29"/>
                    <a:pt x="306" y="29"/>
                  </a:cubicBezTo>
                  <a:cubicBezTo>
                    <a:pt x="302" y="32"/>
                    <a:pt x="310" y="29"/>
                    <a:pt x="313" y="30"/>
                  </a:cubicBezTo>
                  <a:cubicBezTo>
                    <a:pt x="313" y="29"/>
                    <a:pt x="313" y="27"/>
                    <a:pt x="315" y="27"/>
                  </a:cubicBezTo>
                  <a:cubicBezTo>
                    <a:pt x="314" y="29"/>
                    <a:pt x="317" y="29"/>
                    <a:pt x="317" y="31"/>
                  </a:cubicBezTo>
                  <a:cubicBezTo>
                    <a:pt x="318" y="30"/>
                    <a:pt x="318" y="30"/>
                    <a:pt x="319" y="30"/>
                  </a:cubicBezTo>
                  <a:cubicBezTo>
                    <a:pt x="318" y="29"/>
                    <a:pt x="321" y="29"/>
                    <a:pt x="322" y="27"/>
                  </a:cubicBezTo>
                  <a:cubicBezTo>
                    <a:pt x="323" y="27"/>
                    <a:pt x="328" y="29"/>
                    <a:pt x="331" y="27"/>
                  </a:cubicBezTo>
                  <a:cubicBezTo>
                    <a:pt x="333" y="27"/>
                    <a:pt x="331" y="28"/>
                    <a:pt x="331" y="29"/>
                  </a:cubicBezTo>
                  <a:cubicBezTo>
                    <a:pt x="334" y="30"/>
                    <a:pt x="337" y="30"/>
                    <a:pt x="339" y="31"/>
                  </a:cubicBezTo>
                  <a:cubicBezTo>
                    <a:pt x="339" y="30"/>
                    <a:pt x="340" y="30"/>
                    <a:pt x="341" y="29"/>
                  </a:cubicBezTo>
                  <a:cubicBezTo>
                    <a:pt x="339" y="28"/>
                    <a:pt x="339" y="28"/>
                    <a:pt x="339" y="28"/>
                  </a:cubicBezTo>
                  <a:cubicBezTo>
                    <a:pt x="337" y="30"/>
                    <a:pt x="335" y="28"/>
                    <a:pt x="333" y="28"/>
                  </a:cubicBezTo>
                  <a:cubicBezTo>
                    <a:pt x="335" y="26"/>
                    <a:pt x="338" y="28"/>
                    <a:pt x="340" y="27"/>
                  </a:cubicBezTo>
                  <a:cubicBezTo>
                    <a:pt x="340" y="31"/>
                    <a:pt x="346" y="28"/>
                    <a:pt x="350" y="30"/>
                  </a:cubicBezTo>
                  <a:cubicBezTo>
                    <a:pt x="349" y="30"/>
                    <a:pt x="347" y="31"/>
                    <a:pt x="346" y="30"/>
                  </a:cubicBezTo>
                  <a:cubicBezTo>
                    <a:pt x="346" y="32"/>
                    <a:pt x="350" y="31"/>
                    <a:pt x="352" y="31"/>
                  </a:cubicBezTo>
                  <a:cubicBezTo>
                    <a:pt x="352" y="30"/>
                    <a:pt x="352" y="29"/>
                    <a:pt x="353" y="28"/>
                  </a:cubicBezTo>
                  <a:cubicBezTo>
                    <a:pt x="356" y="27"/>
                    <a:pt x="354" y="30"/>
                    <a:pt x="355" y="30"/>
                  </a:cubicBezTo>
                  <a:cubicBezTo>
                    <a:pt x="356" y="29"/>
                    <a:pt x="357" y="30"/>
                    <a:pt x="357" y="30"/>
                  </a:cubicBezTo>
                  <a:cubicBezTo>
                    <a:pt x="358" y="28"/>
                    <a:pt x="360" y="28"/>
                    <a:pt x="363" y="30"/>
                  </a:cubicBezTo>
                  <a:cubicBezTo>
                    <a:pt x="361" y="27"/>
                    <a:pt x="364" y="29"/>
                    <a:pt x="366" y="27"/>
                  </a:cubicBezTo>
                  <a:cubicBezTo>
                    <a:pt x="369" y="29"/>
                    <a:pt x="362" y="29"/>
                    <a:pt x="366" y="30"/>
                  </a:cubicBezTo>
                  <a:cubicBezTo>
                    <a:pt x="367" y="28"/>
                    <a:pt x="369" y="28"/>
                    <a:pt x="370" y="27"/>
                  </a:cubicBezTo>
                  <a:cubicBezTo>
                    <a:pt x="373" y="28"/>
                    <a:pt x="367" y="28"/>
                    <a:pt x="368" y="29"/>
                  </a:cubicBezTo>
                  <a:cubicBezTo>
                    <a:pt x="371" y="29"/>
                    <a:pt x="371" y="29"/>
                    <a:pt x="373" y="28"/>
                  </a:cubicBezTo>
                  <a:cubicBezTo>
                    <a:pt x="375" y="29"/>
                    <a:pt x="371" y="28"/>
                    <a:pt x="372" y="30"/>
                  </a:cubicBezTo>
                  <a:cubicBezTo>
                    <a:pt x="377" y="32"/>
                    <a:pt x="378" y="29"/>
                    <a:pt x="383" y="28"/>
                  </a:cubicBezTo>
                  <a:cubicBezTo>
                    <a:pt x="384" y="29"/>
                    <a:pt x="383" y="29"/>
                    <a:pt x="385" y="30"/>
                  </a:cubicBezTo>
                  <a:cubicBezTo>
                    <a:pt x="388" y="28"/>
                    <a:pt x="390" y="30"/>
                    <a:pt x="392" y="29"/>
                  </a:cubicBezTo>
                  <a:cubicBezTo>
                    <a:pt x="393" y="30"/>
                    <a:pt x="392" y="31"/>
                    <a:pt x="392" y="32"/>
                  </a:cubicBezTo>
                  <a:cubicBezTo>
                    <a:pt x="392" y="32"/>
                    <a:pt x="391" y="32"/>
                    <a:pt x="390" y="32"/>
                  </a:cubicBezTo>
                  <a:cubicBezTo>
                    <a:pt x="388" y="32"/>
                    <a:pt x="390" y="31"/>
                    <a:pt x="390" y="30"/>
                  </a:cubicBezTo>
                  <a:cubicBezTo>
                    <a:pt x="387" y="31"/>
                    <a:pt x="386" y="32"/>
                    <a:pt x="382" y="32"/>
                  </a:cubicBezTo>
                  <a:cubicBezTo>
                    <a:pt x="384" y="32"/>
                    <a:pt x="387" y="33"/>
                    <a:pt x="389" y="32"/>
                  </a:cubicBezTo>
                  <a:cubicBezTo>
                    <a:pt x="391" y="33"/>
                    <a:pt x="386" y="33"/>
                    <a:pt x="388" y="34"/>
                  </a:cubicBezTo>
                  <a:cubicBezTo>
                    <a:pt x="385" y="33"/>
                    <a:pt x="383" y="34"/>
                    <a:pt x="380" y="33"/>
                  </a:cubicBezTo>
                  <a:cubicBezTo>
                    <a:pt x="380" y="34"/>
                    <a:pt x="381" y="34"/>
                    <a:pt x="380" y="35"/>
                  </a:cubicBezTo>
                  <a:cubicBezTo>
                    <a:pt x="378" y="36"/>
                    <a:pt x="380" y="33"/>
                    <a:pt x="378" y="33"/>
                  </a:cubicBezTo>
                  <a:cubicBezTo>
                    <a:pt x="377" y="34"/>
                    <a:pt x="376" y="34"/>
                    <a:pt x="375" y="34"/>
                  </a:cubicBezTo>
                  <a:cubicBezTo>
                    <a:pt x="375" y="38"/>
                    <a:pt x="370" y="33"/>
                    <a:pt x="367" y="36"/>
                  </a:cubicBezTo>
                  <a:cubicBezTo>
                    <a:pt x="365" y="35"/>
                    <a:pt x="368" y="34"/>
                    <a:pt x="365" y="34"/>
                  </a:cubicBezTo>
                  <a:cubicBezTo>
                    <a:pt x="363" y="35"/>
                    <a:pt x="366" y="36"/>
                    <a:pt x="364" y="38"/>
                  </a:cubicBezTo>
                  <a:cubicBezTo>
                    <a:pt x="365" y="39"/>
                    <a:pt x="367" y="37"/>
                    <a:pt x="368" y="38"/>
                  </a:cubicBezTo>
                  <a:cubicBezTo>
                    <a:pt x="369" y="38"/>
                    <a:pt x="368" y="37"/>
                    <a:pt x="367" y="37"/>
                  </a:cubicBezTo>
                  <a:cubicBezTo>
                    <a:pt x="369" y="36"/>
                    <a:pt x="371" y="37"/>
                    <a:pt x="372" y="37"/>
                  </a:cubicBezTo>
                  <a:cubicBezTo>
                    <a:pt x="373" y="38"/>
                    <a:pt x="371" y="37"/>
                    <a:pt x="370" y="39"/>
                  </a:cubicBezTo>
                  <a:cubicBezTo>
                    <a:pt x="368" y="39"/>
                    <a:pt x="366" y="39"/>
                    <a:pt x="364" y="40"/>
                  </a:cubicBezTo>
                  <a:cubicBezTo>
                    <a:pt x="362" y="39"/>
                    <a:pt x="364" y="38"/>
                    <a:pt x="362" y="38"/>
                  </a:cubicBezTo>
                  <a:cubicBezTo>
                    <a:pt x="358" y="43"/>
                    <a:pt x="347" y="40"/>
                    <a:pt x="340" y="41"/>
                  </a:cubicBezTo>
                  <a:cubicBezTo>
                    <a:pt x="340" y="40"/>
                    <a:pt x="342" y="39"/>
                    <a:pt x="341" y="38"/>
                  </a:cubicBezTo>
                  <a:cubicBezTo>
                    <a:pt x="347" y="38"/>
                    <a:pt x="354" y="39"/>
                    <a:pt x="360" y="38"/>
                  </a:cubicBezTo>
                  <a:cubicBezTo>
                    <a:pt x="361" y="37"/>
                    <a:pt x="358" y="37"/>
                    <a:pt x="357" y="38"/>
                  </a:cubicBezTo>
                  <a:cubicBezTo>
                    <a:pt x="355" y="37"/>
                    <a:pt x="353" y="38"/>
                    <a:pt x="355" y="36"/>
                  </a:cubicBezTo>
                  <a:cubicBezTo>
                    <a:pt x="354" y="37"/>
                    <a:pt x="352" y="37"/>
                    <a:pt x="350" y="37"/>
                  </a:cubicBezTo>
                  <a:cubicBezTo>
                    <a:pt x="350" y="36"/>
                    <a:pt x="352" y="35"/>
                    <a:pt x="349" y="35"/>
                  </a:cubicBezTo>
                  <a:cubicBezTo>
                    <a:pt x="347" y="37"/>
                    <a:pt x="347" y="36"/>
                    <a:pt x="344" y="36"/>
                  </a:cubicBezTo>
                  <a:cubicBezTo>
                    <a:pt x="342" y="35"/>
                    <a:pt x="345" y="34"/>
                    <a:pt x="343" y="34"/>
                  </a:cubicBezTo>
                  <a:cubicBezTo>
                    <a:pt x="339" y="33"/>
                    <a:pt x="334" y="35"/>
                    <a:pt x="332" y="36"/>
                  </a:cubicBezTo>
                  <a:cubicBezTo>
                    <a:pt x="332" y="36"/>
                    <a:pt x="331" y="35"/>
                    <a:pt x="331" y="35"/>
                  </a:cubicBezTo>
                  <a:cubicBezTo>
                    <a:pt x="333" y="34"/>
                    <a:pt x="331" y="36"/>
                    <a:pt x="333" y="35"/>
                  </a:cubicBezTo>
                  <a:cubicBezTo>
                    <a:pt x="330" y="33"/>
                    <a:pt x="327" y="35"/>
                    <a:pt x="324" y="34"/>
                  </a:cubicBezTo>
                  <a:cubicBezTo>
                    <a:pt x="320" y="36"/>
                    <a:pt x="320" y="36"/>
                    <a:pt x="320" y="36"/>
                  </a:cubicBezTo>
                  <a:cubicBezTo>
                    <a:pt x="319" y="36"/>
                    <a:pt x="319" y="35"/>
                    <a:pt x="317" y="34"/>
                  </a:cubicBezTo>
                  <a:cubicBezTo>
                    <a:pt x="315" y="36"/>
                    <a:pt x="318" y="36"/>
                    <a:pt x="319" y="37"/>
                  </a:cubicBezTo>
                  <a:cubicBezTo>
                    <a:pt x="317" y="38"/>
                    <a:pt x="315" y="35"/>
                    <a:pt x="313" y="37"/>
                  </a:cubicBezTo>
                  <a:cubicBezTo>
                    <a:pt x="311" y="36"/>
                    <a:pt x="315" y="34"/>
                    <a:pt x="312" y="33"/>
                  </a:cubicBezTo>
                  <a:cubicBezTo>
                    <a:pt x="311" y="34"/>
                    <a:pt x="312" y="34"/>
                    <a:pt x="312" y="34"/>
                  </a:cubicBezTo>
                  <a:cubicBezTo>
                    <a:pt x="308" y="36"/>
                    <a:pt x="304" y="35"/>
                    <a:pt x="300" y="35"/>
                  </a:cubicBezTo>
                  <a:cubicBezTo>
                    <a:pt x="298" y="36"/>
                    <a:pt x="302" y="38"/>
                    <a:pt x="303" y="37"/>
                  </a:cubicBezTo>
                  <a:cubicBezTo>
                    <a:pt x="301" y="38"/>
                    <a:pt x="300" y="41"/>
                    <a:pt x="298" y="40"/>
                  </a:cubicBezTo>
                  <a:cubicBezTo>
                    <a:pt x="297" y="39"/>
                    <a:pt x="300" y="39"/>
                    <a:pt x="299" y="38"/>
                  </a:cubicBezTo>
                  <a:cubicBezTo>
                    <a:pt x="298" y="37"/>
                    <a:pt x="297" y="39"/>
                    <a:pt x="296" y="38"/>
                  </a:cubicBezTo>
                  <a:cubicBezTo>
                    <a:pt x="295" y="39"/>
                    <a:pt x="296" y="40"/>
                    <a:pt x="293" y="40"/>
                  </a:cubicBezTo>
                  <a:cubicBezTo>
                    <a:pt x="292" y="40"/>
                    <a:pt x="292" y="39"/>
                    <a:pt x="293" y="38"/>
                  </a:cubicBezTo>
                  <a:cubicBezTo>
                    <a:pt x="290" y="37"/>
                    <a:pt x="291" y="41"/>
                    <a:pt x="288" y="40"/>
                  </a:cubicBezTo>
                  <a:cubicBezTo>
                    <a:pt x="287" y="39"/>
                    <a:pt x="291" y="38"/>
                    <a:pt x="288" y="37"/>
                  </a:cubicBezTo>
                  <a:cubicBezTo>
                    <a:pt x="286" y="38"/>
                    <a:pt x="287" y="39"/>
                    <a:pt x="286" y="40"/>
                  </a:cubicBezTo>
                  <a:cubicBezTo>
                    <a:pt x="285" y="40"/>
                    <a:pt x="284" y="40"/>
                    <a:pt x="284" y="40"/>
                  </a:cubicBezTo>
                  <a:cubicBezTo>
                    <a:pt x="283" y="39"/>
                    <a:pt x="286" y="39"/>
                    <a:pt x="286" y="37"/>
                  </a:cubicBezTo>
                  <a:cubicBezTo>
                    <a:pt x="283" y="37"/>
                    <a:pt x="284" y="36"/>
                    <a:pt x="281" y="35"/>
                  </a:cubicBezTo>
                  <a:cubicBezTo>
                    <a:pt x="276" y="34"/>
                    <a:pt x="270" y="37"/>
                    <a:pt x="267" y="37"/>
                  </a:cubicBezTo>
                  <a:cubicBezTo>
                    <a:pt x="270" y="34"/>
                    <a:pt x="258" y="36"/>
                    <a:pt x="254" y="36"/>
                  </a:cubicBezTo>
                  <a:cubicBezTo>
                    <a:pt x="254" y="34"/>
                    <a:pt x="259" y="36"/>
                    <a:pt x="261" y="34"/>
                  </a:cubicBezTo>
                  <a:cubicBezTo>
                    <a:pt x="257" y="32"/>
                    <a:pt x="253" y="36"/>
                    <a:pt x="250" y="34"/>
                  </a:cubicBezTo>
                  <a:cubicBezTo>
                    <a:pt x="249" y="35"/>
                    <a:pt x="251" y="35"/>
                    <a:pt x="251" y="35"/>
                  </a:cubicBezTo>
                  <a:cubicBezTo>
                    <a:pt x="250" y="37"/>
                    <a:pt x="248" y="36"/>
                    <a:pt x="247" y="37"/>
                  </a:cubicBezTo>
                  <a:cubicBezTo>
                    <a:pt x="243" y="34"/>
                    <a:pt x="238" y="38"/>
                    <a:pt x="235" y="36"/>
                  </a:cubicBezTo>
                  <a:cubicBezTo>
                    <a:pt x="230" y="38"/>
                    <a:pt x="227" y="37"/>
                    <a:pt x="223" y="39"/>
                  </a:cubicBezTo>
                  <a:cubicBezTo>
                    <a:pt x="225" y="39"/>
                    <a:pt x="224" y="40"/>
                    <a:pt x="225" y="41"/>
                  </a:cubicBezTo>
                  <a:cubicBezTo>
                    <a:pt x="220" y="43"/>
                    <a:pt x="218" y="40"/>
                    <a:pt x="217" y="37"/>
                  </a:cubicBezTo>
                  <a:cubicBezTo>
                    <a:pt x="216" y="39"/>
                    <a:pt x="217" y="40"/>
                    <a:pt x="216" y="41"/>
                  </a:cubicBezTo>
                  <a:cubicBezTo>
                    <a:pt x="214" y="41"/>
                    <a:pt x="212" y="42"/>
                    <a:pt x="209" y="41"/>
                  </a:cubicBezTo>
                  <a:cubicBezTo>
                    <a:pt x="208" y="40"/>
                    <a:pt x="212" y="40"/>
                    <a:pt x="213" y="39"/>
                  </a:cubicBezTo>
                  <a:cubicBezTo>
                    <a:pt x="213" y="40"/>
                    <a:pt x="205" y="39"/>
                    <a:pt x="203" y="39"/>
                  </a:cubicBezTo>
                  <a:cubicBezTo>
                    <a:pt x="202" y="39"/>
                    <a:pt x="202" y="37"/>
                    <a:pt x="203" y="38"/>
                  </a:cubicBezTo>
                  <a:cubicBezTo>
                    <a:pt x="203" y="37"/>
                    <a:pt x="201" y="38"/>
                    <a:pt x="200" y="39"/>
                  </a:cubicBezTo>
                  <a:cubicBezTo>
                    <a:pt x="199" y="39"/>
                    <a:pt x="200" y="39"/>
                    <a:pt x="201" y="40"/>
                  </a:cubicBezTo>
                  <a:cubicBezTo>
                    <a:pt x="197" y="40"/>
                    <a:pt x="189" y="37"/>
                    <a:pt x="184" y="40"/>
                  </a:cubicBezTo>
                  <a:cubicBezTo>
                    <a:pt x="181" y="39"/>
                    <a:pt x="181" y="39"/>
                    <a:pt x="181" y="39"/>
                  </a:cubicBezTo>
                  <a:cubicBezTo>
                    <a:pt x="180" y="40"/>
                    <a:pt x="179" y="39"/>
                    <a:pt x="178" y="40"/>
                  </a:cubicBezTo>
                  <a:cubicBezTo>
                    <a:pt x="173" y="37"/>
                    <a:pt x="168" y="41"/>
                    <a:pt x="163" y="39"/>
                  </a:cubicBezTo>
                  <a:cubicBezTo>
                    <a:pt x="159" y="41"/>
                    <a:pt x="154" y="41"/>
                    <a:pt x="148" y="39"/>
                  </a:cubicBezTo>
                  <a:cubicBezTo>
                    <a:pt x="151" y="38"/>
                    <a:pt x="151" y="37"/>
                    <a:pt x="154" y="36"/>
                  </a:cubicBezTo>
                  <a:cubicBezTo>
                    <a:pt x="148" y="37"/>
                    <a:pt x="143" y="40"/>
                    <a:pt x="140" y="38"/>
                  </a:cubicBezTo>
                  <a:cubicBezTo>
                    <a:pt x="141" y="41"/>
                    <a:pt x="137" y="43"/>
                    <a:pt x="139" y="46"/>
                  </a:cubicBezTo>
                  <a:cubicBezTo>
                    <a:pt x="136" y="46"/>
                    <a:pt x="133" y="46"/>
                    <a:pt x="131" y="46"/>
                  </a:cubicBezTo>
                  <a:cubicBezTo>
                    <a:pt x="131" y="49"/>
                    <a:pt x="141" y="45"/>
                    <a:pt x="141" y="49"/>
                  </a:cubicBezTo>
                  <a:cubicBezTo>
                    <a:pt x="140" y="50"/>
                    <a:pt x="139" y="48"/>
                    <a:pt x="137" y="48"/>
                  </a:cubicBezTo>
                  <a:cubicBezTo>
                    <a:pt x="137" y="50"/>
                    <a:pt x="133" y="49"/>
                    <a:pt x="131" y="51"/>
                  </a:cubicBezTo>
                  <a:cubicBezTo>
                    <a:pt x="131" y="50"/>
                    <a:pt x="132" y="49"/>
                    <a:pt x="129" y="48"/>
                  </a:cubicBezTo>
                  <a:cubicBezTo>
                    <a:pt x="129" y="50"/>
                    <a:pt x="127" y="50"/>
                    <a:pt x="125" y="52"/>
                  </a:cubicBezTo>
                  <a:cubicBezTo>
                    <a:pt x="123" y="51"/>
                    <a:pt x="120" y="50"/>
                    <a:pt x="120" y="52"/>
                  </a:cubicBezTo>
                  <a:cubicBezTo>
                    <a:pt x="118" y="51"/>
                    <a:pt x="119" y="50"/>
                    <a:pt x="117" y="50"/>
                  </a:cubicBezTo>
                  <a:cubicBezTo>
                    <a:pt x="116" y="49"/>
                    <a:pt x="117" y="49"/>
                    <a:pt x="118" y="48"/>
                  </a:cubicBezTo>
                  <a:cubicBezTo>
                    <a:pt x="116" y="49"/>
                    <a:pt x="113" y="49"/>
                    <a:pt x="111" y="50"/>
                  </a:cubicBezTo>
                  <a:cubicBezTo>
                    <a:pt x="109" y="49"/>
                    <a:pt x="113" y="47"/>
                    <a:pt x="111" y="47"/>
                  </a:cubicBezTo>
                  <a:cubicBezTo>
                    <a:pt x="110" y="47"/>
                    <a:pt x="110" y="50"/>
                    <a:pt x="107" y="49"/>
                  </a:cubicBezTo>
                  <a:cubicBezTo>
                    <a:pt x="107" y="50"/>
                    <a:pt x="106" y="51"/>
                    <a:pt x="108" y="51"/>
                  </a:cubicBezTo>
                  <a:cubicBezTo>
                    <a:pt x="105" y="53"/>
                    <a:pt x="106" y="52"/>
                    <a:pt x="105" y="54"/>
                  </a:cubicBezTo>
                  <a:cubicBezTo>
                    <a:pt x="104" y="56"/>
                    <a:pt x="102" y="53"/>
                    <a:pt x="101" y="54"/>
                  </a:cubicBezTo>
                  <a:cubicBezTo>
                    <a:pt x="99" y="56"/>
                    <a:pt x="103" y="55"/>
                    <a:pt x="104" y="56"/>
                  </a:cubicBezTo>
                  <a:cubicBezTo>
                    <a:pt x="102" y="57"/>
                    <a:pt x="101" y="56"/>
                    <a:pt x="100" y="57"/>
                  </a:cubicBezTo>
                  <a:cubicBezTo>
                    <a:pt x="98" y="56"/>
                    <a:pt x="102" y="55"/>
                    <a:pt x="99" y="54"/>
                  </a:cubicBezTo>
                  <a:cubicBezTo>
                    <a:pt x="99" y="56"/>
                    <a:pt x="95" y="55"/>
                    <a:pt x="96" y="54"/>
                  </a:cubicBezTo>
                  <a:cubicBezTo>
                    <a:pt x="94" y="57"/>
                    <a:pt x="88" y="57"/>
                    <a:pt x="83" y="56"/>
                  </a:cubicBezTo>
                  <a:cubicBezTo>
                    <a:pt x="83" y="57"/>
                    <a:pt x="82" y="58"/>
                    <a:pt x="82" y="58"/>
                  </a:cubicBezTo>
                  <a:cubicBezTo>
                    <a:pt x="84" y="59"/>
                    <a:pt x="83" y="59"/>
                    <a:pt x="85" y="60"/>
                  </a:cubicBezTo>
                  <a:cubicBezTo>
                    <a:pt x="86" y="59"/>
                    <a:pt x="85" y="59"/>
                    <a:pt x="84" y="58"/>
                  </a:cubicBezTo>
                  <a:cubicBezTo>
                    <a:pt x="89" y="57"/>
                    <a:pt x="94" y="58"/>
                    <a:pt x="98" y="58"/>
                  </a:cubicBezTo>
                  <a:cubicBezTo>
                    <a:pt x="95" y="60"/>
                    <a:pt x="90" y="58"/>
                    <a:pt x="87" y="60"/>
                  </a:cubicBezTo>
                  <a:cubicBezTo>
                    <a:pt x="89" y="60"/>
                    <a:pt x="91" y="60"/>
                    <a:pt x="93" y="60"/>
                  </a:cubicBezTo>
                  <a:cubicBezTo>
                    <a:pt x="91" y="62"/>
                    <a:pt x="89" y="60"/>
                    <a:pt x="87" y="63"/>
                  </a:cubicBezTo>
                  <a:cubicBezTo>
                    <a:pt x="85" y="62"/>
                    <a:pt x="87" y="61"/>
                    <a:pt x="85" y="61"/>
                  </a:cubicBezTo>
                  <a:cubicBezTo>
                    <a:pt x="84" y="61"/>
                    <a:pt x="83" y="61"/>
                    <a:pt x="83" y="62"/>
                  </a:cubicBezTo>
                  <a:cubicBezTo>
                    <a:pt x="81" y="62"/>
                    <a:pt x="82" y="61"/>
                    <a:pt x="83" y="60"/>
                  </a:cubicBezTo>
                  <a:cubicBezTo>
                    <a:pt x="82" y="60"/>
                    <a:pt x="81" y="61"/>
                    <a:pt x="80" y="60"/>
                  </a:cubicBezTo>
                  <a:cubicBezTo>
                    <a:pt x="79" y="62"/>
                    <a:pt x="76" y="62"/>
                    <a:pt x="76" y="64"/>
                  </a:cubicBezTo>
                  <a:cubicBezTo>
                    <a:pt x="73" y="63"/>
                    <a:pt x="76" y="62"/>
                    <a:pt x="73" y="61"/>
                  </a:cubicBezTo>
                  <a:cubicBezTo>
                    <a:pt x="71" y="63"/>
                    <a:pt x="66" y="62"/>
                    <a:pt x="65" y="61"/>
                  </a:cubicBezTo>
                  <a:cubicBezTo>
                    <a:pt x="62" y="63"/>
                    <a:pt x="62" y="61"/>
                    <a:pt x="59" y="63"/>
                  </a:cubicBezTo>
                  <a:cubicBezTo>
                    <a:pt x="58" y="62"/>
                    <a:pt x="61" y="62"/>
                    <a:pt x="61" y="61"/>
                  </a:cubicBezTo>
                  <a:cubicBezTo>
                    <a:pt x="58" y="60"/>
                    <a:pt x="55" y="62"/>
                    <a:pt x="52" y="62"/>
                  </a:cubicBezTo>
                  <a:cubicBezTo>
                    <a:pt x="51" y="63"/>
                    <a:pt x="51" y="64"/>
                    <a:pt x="51" y="65"/>
                  </a:cubicBezTo>
                  <a:cubicBezTo>
                    <a:pt x="49" y="66"/>
                    <a:pt x="45" y="67"/>
                    <a:pt x="46" y="69"/>
                  </a:cubicBezTo>
                  <a:cubicBezTo>
                    <a:pt x="43" y="69"/>
                    <a:pt x="47" y="67"/>
                    <a:pt x="44" y="67"/>
                  </a:cubicBezTo>
                  <a:cubicBezTo>
                    <a:pt x="43" y="67"/>
                    <a:pt x="41" y="69"/>
                    <a:pt x="39" y="68"/>
                  </a:cubicBezTo>
                  <a:cubicBezTo>
                    <a:pt x="37" y="69"/>
                    <a:pt x="39" y="70"/>
                    <a:pt x="37" y="70"/>
                  </a:cubicBezTo>
                  <a:cubicBezTo>
                    <a:pt x="35" y="69"/>
                    <a:pt x="39" y="67"/>
                    <a:pt x="38" y="66"/>
                  </a:cubicBezTo>
                  <a:cubicBezTo>
                    <a:pt x="40" y="65"/>
                    <a:pt x="41" y="68"/>
                    <a:pt x="42" y="66"/>
                  </a:cubicBezTo>
                  <a:cubicBezTo>
                    <a:pt x="41" y="64"/>
                    <a:pt x="37" y="65"/>
                    <a:pt x="35" y="67"/>
                  </a:cubicBezTo>
                  <a:cubicBezTo>
                    <a:pt x="33" y="67"/>
                    <a:pt x="34" y="66"/>
                    <a:pt x="33" y="65"/>
                  </a:cubicBezTo>
                  <a:cubicBezTo>
                    <a:pt x="30" y="67"/>
                    <a:pt x="25" y="70"/>
                    <a:pt x="24" y="68"/>
                  </a:cubicBezTo>
                  <a:cubicBezTo>
                    <a:pt x="23" y="68"/>
                    <a:pt x="23" y="69"/>
                    <a:pt x="24" y="70"/>
                  </a:cubicBezTo>
                  <a:cubicBezTo>
                    <a:pt x="22" y="70"/>
                    <a:pt x="20" y="71"/>
                    <a:pt x="17" y="70"/>
                  </a:cubicBezTo>
                  <a:cubicBezTo>
                    <a:pt x="16" y="72"/>
                    <a:pt x="15" y="71"/>
                    <a:pt x="14" y="73"/>
                  </a:cubicBezTo>
                  <a:cubicBezTo>
                    <a:pt x="16" y="71"/>
                    <a:pt x="19" y="74"/>
                    <a:pt x="21" y="71"/>
                  </a:cubicBezTo>
                  <a:cubicBezTo>
                    <a:pt x="23" y="73"/>
                    <a:pt x="21" y="74"/>
                    <a:pt x="25" y="74"/>
                  </a:cubicBezTo>
                  <a:cubicBezTo>
                    <a:pt x="22" y="77"/>
                    <a:pt x="21" y="75"/>
                    <a:pt x="20" y="75"/>
                  </a:cubicBezTo>
                  <a:cubicBezTo>
                    <a:pt x="18" y="77"/>
                    <a:pt x="22" y="75"/>
                    <a:pt x="23" y="77"/>
                  </a:cubicBezTo>
                  <a:cubicBezTo>
                    <a:pt x="24" y="76"/>
                    <a:pt x="25" y="75"/>
                    <a:pt x="26" y="76"/>
                  </a:cubicBezTo>
                  <a:cubicBezTo>
                    <a:pt x="27" y="74"/>
                    <a:pt x="28" y="75"/>
                    <a:pt x="28" y="74"/>
                  </a:cubicBezTo>
                  <a:cubicBezTo>
                    <a:pt x="26" y="73"/>
                    <a:pt x="25" y="75"/>
                    <a:pt x="25" y="73"/>
                  </a:cubicBezTo>
                  <a:cubicBezTo>
                    <a:pt x="26" y="72"/>
                    <a:pt x="28" y="73"/>
                    <a:pt x="29" y="72"/>
                  </a:cubicBezTo>
                  <a:cubicBezTo>
                    <a:pt x="30" y="73"/>
                    <a:pt x="28" y="74"/>
                    <a:pt x="31" y="74"/>
                  </a:cubicBezTo>
                  <a:cubicBezTo>
                    <a:pt x="30" y="72"/>
                    <a:pt x="33" y="74"/>
                    <a:pt x="35" y="73"/>
                  </a:cubicBezTo>
                  <a:cubicBezTo>
                    <a:pt x="36" y="73"/>
                    <a:pt x="36" y="76"/>
                    <a:pt x="34" y="75"/>
                  </a:cubicBezTo>
                  <a:cubicBezTo>
                    <a:pt x="36" y="75"/>
                    <a:pt x="39" y="76"/>
                    <a:pt x="42" y="75"/>
                  </a:cubicBezTo>
                  <a:cubicBezTo>
                    <a:pt x="44" y="77"/>
                    <a:pt x="47" y="75"/>
                    <a:pt x="49" y="77"/>
                  </a:cubicBezTo>
                  <a:cubicBezTo>
                    <a:pt x="52" y="76"/>
                    <a:pt x="51" y="74"/>
                    <a:pt x="54" y="74"/>
                  </a:cubicBezTo>
                  <a:cubicBezTo>
                    <a:pt x="55" y="74"/>
                    <a:pt x="54" y="75"/>
                    <a:pt x="53" y="76"/>
                  </a:cubicBezTo>
                  <a:cubicBezTo>
                    <a:pt x="56" y="77"/>
                    <a:pt x="58" y="76"/>
                    <a:pt x="60" y="76"/>
                  </a:cubicBezTo>
                  <a:cubicBezTo>
                    <a:pt x="61" y="75"/>
                    <a:pt x="60" y="75"/>
                    <a:pt x="59" y="75"/>
                  </a:cubicBezTo>
                  <a:cubicBezTo>
                    <a:pt x="60" y="73"/>
                    <a:pt x="63" y="74"/>
                    <a:pt x="62" y="72"/>
                  </a:cubicBezTo>
                  <a:cubicBezTo>
                    <a:pt x="63" y="72"/>
                    <a:pt x="63" y="74"/>
                    <a:pt x="65" y="73"/>
                  </a:cubicBezTo>
                  <a:cubicBezTo>
                    <a:pt x="66" y="74"/>
                    <a:pt x="65" y="74"/>
                    <a:pt x="63" y="75"/>
                  </a:cubicBezTo>
                  <a:cubicBezTo>
                    <a:pt x="66" y="76"/>
                    <a:pt x="69" y="73"/>
                    <a:pt x="72" y="75"/>
                  </a:cubicBezTo>
                  <a:cubicBezTo>
                    <a:pt x="73" y="71"/>
                    <a:pt x="76" y="76"/>
                    <a:pt x="78" y="72"/>
                  </a:cubicBezTo>
                  <a:cubicBezTo>
                    <a:pt x="78" y="75"/>
                    <a:pt x="81" y="73"/>
                    <a:pt x="81" y="74"/>
                  </a:cubicBezTo>
                  <a:cubicBezTo>
                    <a:pt x="79" y="75"/>
                    <a:pt x="78" y="76"/>
                    <a:pt x="75" y="74"/>
                  </a:cubicBezTo>
                  <a:cubicBezTo>
                    <a:pt x="74" y="78"/>
                    <a:pt x="69" y="77"/>
                    <a:pt x="65" y="76"/>
                  </a:cubicBezTo>
                  <a:cubicBezTo>
                    <a:pt x="65" y="77"/>
                    <a:pt x="65" y="78"/>
                    <a:pt x="63" y="79"/>
                  </a:cubicBezTo>
                  <a:cubicBezTo>
                    <a:pt x="68" y="75"/>
                    <a:pt x="79" y="81"/>
                    <a:pt x="83" y="73"/>
                  </a:cubicBezTo>
                  <a:cubicBezTo>
                    <a:pt x="86" y="73"/>
                    <a:pt x="90" y="72"/>
                    <a:pt x="93" y="72"/>
                  </a:cubicBezTo>
                  <a:cubicBezTo>
                    <a:pt x="94" y="71"/>
                    <a:pt x="93" y="71"/>
                    <a:pt x="92" y="71"/>
                  </a:cubicBezTo>
                  <a:cubicBezTo>
                    <a:pt x="95" y="69"/>
                    <a:pt x="95" y="69"/>
                    <a:pt x="95" y="69"/>
                  </a:cubicBezTo>
                  <a:cubicBezTo>
                    <a:pt x="96" y="68"/>
                    <a:pt x="97" y="68"/>
                    <a:pt x="98" y="69"/>
                  </a:cubicBezTo>
                  <a:cubicBezTo>
                    <a:pt x="97" y="70"/>
                    <a:pt x="95" y="69"/>
                    <a:pt x="94" y="71"/>
                  </a:cubicBezTo>
                  <a:cubicBezTo>
                    <a:pt x="95" y="72"/>
                    <a:pt x="97" y="72"/>
                    <a:pt x="99" y="72"/>
                  </a:cubicBezTo>
                  <a:cubicBezTo>
                    <a:pt x="100" y="70"/>
                    <a:pt x="100" y="70"/>
                    <a:pt x="100" y="70"/>
                  </a:cubicBezTo>
                  <a:cubicBezTo>
                    <a:pt x="101" y="70"/>
                    <a:pt x="102" y="70"/>
                    <a:pt x="103" y="70"/>
                  </a:cubicBezTo>
                  <a:cubicBezTo>
                    <a:pt x="104" y="71"/>
                    <a:pt x="103" y="72"/>
                    <a:pt x="102" y="73"/>
                  </a:cubicBezTo>
                  <a:cubicBezTo>
                    <a:pt x="106" y="73"/>
                    <a:pt x="104" y="69"/>
                    <a:pt x="108" y="70"/>
                  </a:cubicBezTo>
                  <a:cubicBezTo>
                    <a:pt x="108" y="69"/>
                    <a:pt x="108" y="68"/>
                    <a:pt x="107" y="68"/>
                  </a:cubicBezTo>
                  <a:cubicBezTo>
                    <a:pt x="108" y="67"/>
                    <a:pt x="109" y="67"/>
                    <a:pt x="110" y="67"/>
                  </a:cubicBezTo>
                  <a:cubicBezTo>
                    <a:pt x="109" y="70"/>
                    <a:pt x="117" y="69"/>
                    <a:pt x="120" y="70"/>
                  </a:cubicBezTo>
                  <a:cubicBezTo>
                    <a:pt x="117" y="72"/>
                    <a:pt x="109" y="71"/>
                    <a:pt x="110" y="74"/>
                  </a:cubicBezTo>
                  <a:cubicBezTo>
                    <a:pt x="106" y="74"/>
                    <a:pt x="103" y="74"/>
                    <a:pt x="100" y="75"/>
                  </a:cubicBezTo>
                  <a:cubicBezTo>
                    <a:pt x="100" y="77"/>
                    <a:pt x="104" y="74"/>
                    <a:pt x="106" y="75"/>
                  </a:cubicBezTo>
                  <a:cubicBezTo>
                    <a:pt x="103" y="76"/>
                    <a:pt x="103" y="76"/>
                    <a:pt x="102" y="78"/>
                  </a:cubicBezTo>
                  <a:cubicBezTo>
                    <a:pt x="100" y="75"/>
                    <a:pt x="98" y="78"/>
                    <a:pt x="97" y="75"/>
                  </a:cubicBezTo>
                  <a:cubicBezTo>
                    <a:pt x="94" y="77"/>
                    <a:pt x="96" y="78"/>
                    <a:pt x="97" y="79"/>
                  </a:cubicBezTo>
                  <a:cubicBezTo>
                    <a:pt x="95" y="80"/>
                    <a:pt x="95" y="78"/>
                    <a:pt x="93" y="78"/>
                  </a:cubicBezTo>
                  <a:cubicBezTo>
                    <a:pt x="92" y="79"/>
                    <a:pt x="91" y="79"/>
                    <a:pt x="90" y="80"/>
                  </a:cubicBezTo>
                  <a:cubicBezTo>
                    <a:pt x="88" y="80"/>
                    <a:pt x="89" y="79"/>
                    <a:pt x="88" y="78"/>
                  </a:cubicBezTo>
                  <a:cubicBezTo>
                    <a:pt x="85" y="80"/>
                    <a:pt x="86" y="79"/>
                    <a:pt x="84" y="79"/>
                  </a:cubicBezTo>
                  <a:cubicBezTo>
                    <a:pt x="81" y="80"/>
                    <a:pt x="79" y="80"/>
                    <a:pt x="77" y="82"/>
                  </a:cubicBezTo>
                  <a:cubicBezTo>
                    <a:pt x="74" y="82"/>
                    <a:pt x="77" y="80"/>
                    <a:pt x="76" y="80"/>
                  </a:cubicBezTo>
                  <a:cubicBezTo>
                    <a:pt x="78" y="78"/>
                    <a:pt x="83" y="79"/>
                    <a:pt x="82" y="76"/>
                  </a:cubicBezTo>
                  <a:cubicBezTo>
                    <a:pt x="81" y="77"/>
                    <a:pt x="80" y="78"/>
                    <a:pt x="78" y="79"/>
                  </a:cubicBezTo>
                  <a:cubicBezTo>
                    <a:pt x="78" y="78"/>
                    <a:pt x="78" y="78"/>
                    <a:pt x="77" y="78"/>
                  </a:cubicBezTo>
                  <a:cubicBezTo>
                    <a:pt x="75" y="80"/>
                    <a:pt x="74" y="80"/>
                    <a:pt x="72" y="79"/>
                  </a:cubicBezTo>
                  <a:cubicBezTo>
                    <a:pt x="70" y="81"/>
                    <a:pt x="73" y="81"/>
                    <a:pt x="70" y="83"/>
                  </a:cubicBezTo>
                  <a:cubicBezTo>
                    <a:pt x="70" y="84"/>
                    <a:pt x="69" y="84"/>
                    <a:pt x="69" y="84"/>
                  </a:cubicBezTo>
                  <a:cubicBezTo>
                    <a:pt x="67" y="84"/>
                    <a:pt x="68" y="82"/>
                    <a:pt x="68" y="81"/>
                  </a:cubicBezTo>
                  <a:cubicBezTo>
                    <a:pt x="67" y="80"/>
                    <a:pt x="65" y="82"/>
                    <a:pt x="64" y="81"/>
                  </a:cubicBezTo>
                  <a:cubicBezTo>
                    <a:pt x="63" y="82"/>
                    <a:pt x="63" y="82"/>
                    <a:pt x="64" y="82"/>
                  </a:cubicBezTo>
                  <a:cubicBezTo>
                    <a:pt x="61" y="84"/>
                    <a:pt x="57" y="81"/>
                    <a:pt x="55" y="85"/>
                  </a:cubicBezTo>
                  <a:cubicBezTo>
                    <a:pt x="49" y="85"/>
                    <a:pt x="45" y="88"/>
                    <a:pt x="40" y="86"/>
                  </a:cubicBezTo>
                  <a:cubicBezTo>
                    <a:pt x="38" y="89"/>
                    <a:pt x="36" y="88"/>
                    <a:pt x="34" y="88"/>
                  </a:cubicBezTo>
                  <a:cubicBezTo>
                    <a:pt x="34" y="90"/>
                    <a:pt x="35" y="90"/>
                    <a:pt x="33" y="92"/>
                  </a:cubicBezTo>
                  <a:cubicBezTo>
                    <a:pt x="36" y="93"/>
                    <a:pt x="36" y="92"/>
                    <a:pt x="38" y="93"/>
                  </a:cubicBezTo>
                  <a:cubicBezTo>
                    <a:pt x="39" y="91"/>
                    <a:pt x="38" y="92"/>
                    <a:pt x="40" y="90"/>
                  </a:cubicBezTo>
                  <a:cubicBezTo>
                    <a:pt x="42" y="89"/>
                    <a:pt x="44" y="90"/>
                    <a:pt x="46" y="88"/>
                  </a:cubicBezTo>
                  <a:cubicBezTo>
                    <a:pt x="48" y="89"/>
                    <a:pt x="45" y="91"/>
                    <a:pt x="44" y="92"/>
                  </a:cubicBezTo>
                  <a:cubicBezTo>
                    <a:pt x="46" y="93"/>
                    <a:pt x="50" y="90"/>
                    <a:pt x="50" y="93"/>
                  </a:cubicBezTo>
                  <a:cubicBezTo>
                    <a:pt x="53" y="92"/>
                    <a:pt x="56" y="89"/>
                    <a:pt x="60" y="91"/>
                  </a:cubicBezTo>
                  <a:cubicBezTo>
                    <a:pt x="58" y="92"/>
                    <a:pt x="56" y="92"/>
                    <a:pt x="54" y="94"/>
                  </a:cubicBezTo>
                  <a:cubicBezTo>
                    <a:pt x="56" y="94"/>
                    <a:pt x="57" y="93"/>
                    <a:pt x="59" y="94"/>
                  </a:cubicBezTo>
                  <a:cubicBezTo>
                    <a:pt x="59" y="92"/>
                    <a:pt x="59" y="92"/>
                    <a:pt x="61" y="94"/>
                  </a:cubicBezTo>
                  <a:cubicBezTo>
                    <a:pt x="64" y="90"/>
                    <a:pt x="69" y="93"/>
                    <a:pt x="73" y="91"/>
                  </a:cubicBezTo>
                  <a:cubicBezTo>
                    <a:pt x="75" y="91"/>
                    <a:pt x="73" y="93"/>
                    <a:pt x="72" y="93"/>
                  </a:cubicBezTo>
                  <a:cubicBezTo>
                    <a:pt x="74" y="94"/>
                    <a:pt x="75" y="93"/>
                    <a:pt x="76" y="93"/>
                  </a:cubicBezTo>
                  <a:cubicBezTo>
                    <a:pt x="75" y="92"/>
                    <a:pt x="75" y="91"/>
                    <a:pt x="72" y="90"/>
                  </a:cubicBezTo>
                  <a:cubicBezTo>
                    <a:pt x="72" y="90"/>
                    <a:pt x="72" y="89"/>
                    <a:pt x="72" y="88"/>
                  </a:cubicBezTo>
                  <a:cubicBezTo>
                    <a:pt x="73" y="88"/>
                    <a:pt x="75" y="88"/>
                    <a:pt x="76" y="88"/>
                  </a:cubicBezTo>
                  <a:cubicBezTo>
                    <a:pt x="77" y="88"/>
                    <a:pt x="75" y="90"/>
                    <a:pt x="77" y="90"/>
                  </a:cubicBezTo>
                  <a:cubicBezTo>
                    <a:pt x="79" y="89"/>
                    <a:pt x="78" y="88"/>
                    <a:pt x="79" y="88"/>
                  </a:cubicBezTo>
                  <a:cubicBezTo>
                    <a:pt x="79" y="87"/>
                    <a:pt x="80" y="88"/>
                    <a:pt x="81" y="87"/>
                  </a:cubicBezTo>
                  <a:cubicBezTo>
                    <a:pt x="82" y="88"/>
                    <a:pt x="80" y="88"/>
                    <a:pt x="80" y="89"/>
                  </a:cubicBezTo>
                  <a:cubicBezTo>
                    <a:pt x="79" y="91"/>
                    <a:pt x="77" y="89"/>
                    <a:pt x="75" y="91"/>
                  </a:cubicBezTo>
                  <a:cubicBezTo>
                    <a:pt x="80" y="90"/>
                    <a:pt x="84" y="90"/>
                    <a:pt x="88" y="89"/>
                  </a:cubicBezTo>
                  <a:cubicBezTo>
                    <a:pt x="100" y="87"/>
                    <a:pt x="100" y="87"/>
                    <a:pt x="100" y="87"/>
                  </a:cubicBezTo>
                  <a:cubicBezTo>
                    <a:pt x="108" y="86"/>
                    <a:pt x="116" y="85"/>
                    <a:pt x="125" y="85"/>
                  </a:cubicBezTo>
                  <a:cubicBezTo>
                    <a:pt x="125" y="82"/>
                    <a:pt x="131" y="82"/>
                    <a:pt x="132" y="84"/>
                  </a:cubicBezTo>
                  <a:cubicBezTo>
                    <a:pt x="133" y="82"/>
                    <a:pt x="131" y="81"/>
                    <a:pt x="132" y="80"/>
                  </a:cubicBezTo>
                  <a:cubicBezTo>
                    <a:pt x="135" y="78"/>
                    <a:pt x="135" y="81"/>
                    <a:pt x="138" y="80"/>
                  </a:cubicBezTo>
                  <a:cubicBezTo>
                    <a:pt x="139" y="80"/>
                    <a:pt x="138" y="81"/>
                    <a:pt x="137" y="81"/>
                  </a:cubicBezTo>
                  <a:cubicBezTo>
                    <a:pt x="140" y="81"/>
                    <a:pt x="142" y="79"/>
                    <a:pt x="145" y="79"/>
                  </a:cubicBezTo>
                  <a:cubicBezTo>
                    <a:pt x="142" y="83"/>
                    <a:pt x="152" y="80"/>
                    <a:pt x="156" y="82"/>
                  </a:cubicBezTo>
                  <a:cubicBezTo>
                    <a:pt x="158" y="81"/>
                    <a:pt x="156" y="81"/>
                    <a:pt x="155" y="81"/>
                  </a:cubicBezTo>
                  <a:cubicBezTo>
                    <a:pt x="159" y="80"/>
                    <a:pt x="157" y="81"/>
                    <a:pt x="161" y="81"/>
                  </a:cubicBezTo>
                  <a:cubicBezTo>
                    <a:pt x="162" y="80"/>
                    <a:pt x="160" y="80"/>
                    <a:pt x="161" y="79"/>
                  </a:cubicBezTo>
                  <a:cubicBezTo>
                    <a:pt x="162" y="79"/>
                    <a:pt x="163" y="79"/>
                    <a:pt x="164" y="80"/>
                  </a:cubicBezTo>
                  <a:cubicBezTo>
                    <a:pt x="164" y="79"/>
                    <a:pt x="164" y="78"/>
                    <a:pt x="166" y="77"/>
                  </a:cubicBezTo>
                  <a:cubicBezTo>
                    <a:pt x="168" y="76"/>
                    <a:pt x="168" y="79"/>
                    <a:pt x="170" y="77"/>
                  </a:cubicBezTo>
                  <a:cubicBezTo>
                    <a:pt x="171" y="77"/>
                    <a:pt x="170" y="78"/>
                    <a:pt x="169" y="79"/>
                  </a:cubicBezTo>
                  <a:cubicBezTo>
                    <a:pt x="176" y="79"/>
                    <a:pt x="175" y="80"/>
                    <a:pt x="182" y="78"/>
                  </a:cubicBezTo>
                  <a:cubicBezTo>
                    <a:pt x="183" y="78"/>
                    <a:pt x="183" y="79"/>
                    <a:pt x="182" y="80"/>
                  </a:cubicBezTo>
                  <a:cubicBezTo>
                    <a:pt x="187" y="77"/>
                    <a:pt x="192" y="78"/>
                    <a:pt x="197" y="76"/>
                  </a:cubicBezTo>
                  <a:cubicBezTo>
                    <a:pt x="197" y="76"/>
                    <a:pt x="197" y="77"/>
                    <a:pt x="197" y="77"/>
                  </a:cubicBezTo>
                  <a:cubicBezTo>
                    <a:pt x="199" y="77"/>
                    <a:pt x="201" y="76"/>
                    <a:pt x="202" y="74"/>
                  </a:cubicBezTo>
                  <a:cubicBezTo>
                    <a:pt x="204" y="75"/>
                    <a:pt x="204" y="75"/>
                    <a:pt x="203" y="76"/>
                  </a:cubicBezTo>
                  <a:cubicBezTo>
                    <a:pt x="209" y="75"/>
                    <a:pt x="215" y="78"/>
                    <a:pt x="221" y="73"/>
                  </a:cubicBezTo>
                  <a:cubicBezTo>
                    <a:pt x="224" y="74"/>
                    <a:pt x="221" y="75"/>
                    <a:pt x="223" y="75"/>
                  </a:cubicBezTo>
                  <a:cubicBezTo>
                    <a:pt x="222" y="76"/>
                    <a:pt x="221" y="75"/>
                    <a:pt x="220" y="76"/>
                  </a:cubicBezTo>
                  <a:cubicBezTo>
                    <a:pt x="225" y="75"/>
                    <a:pt x="231" y="72"/>
                    <a:pt x="237" y="73"/>
                  </a:cubicBezTo>
                  <a:cubicBezTo>
                    <a:pt x="238" y="72"/>
                    <a:pt x="233" y="73"/>
                    <a:pt x="236" y="71"/>
                  </a:cubicBezTo>
                  <a:cubicBezTo>
                    <a:pt x="239" y="72"/>
                    <a:pt x="241" y="73"/>
                    <a:pt x="244" y="72"/>
                  </a:cubicBezTo>
                  <a:cubicBezTo>
                    <a:pt x="245" y="70"/>
                    <a:pt x="241" y="72"/>
                    <a:pt x="240" y="71"/>
                  </a:cubicBezTo>
                  <a:cubicBezTo>
                    <a:pt x="242" y="70"/>
                    <a:pt x="244" y="70"/>
                    <a:pt x="246" y="70"/>
                  </a:cubicBezTo>
                  <a:cubicBezTo>
                    <a:pt x="246" y="71"/>
                    <a:pt x="245" y="72"/>
                    <a:pt x="245" y="73"/>
                  </a:cubicBezTo>
                  <a:cubicBezTo>
                    <a:pt x="250" y="72"/>
                    <a:pt x="254" y="69"/>
                    <a:pt x="260" y="70"/>
                  </a:cubicBezTo>
                  <a:cubicBezTo>
                    <a:pt x="260" y="70"/>
                    <a:pt x="259" y="71"/>
                    <a:pt x="260" y="71"/>
                  </a:cubicBezTo>
                  <a:cubicBezTo>
                    <a:pt x="261" y="72"/>
                    <a:pt x="262" y="71"/>
                    <a:pt x="263" y="72"/>
                  </a:cubicBezTo>
                  <a:cubicBezTo>
                    <a:pt x="265" y="70"/>
                    <a:pt x="264" y="70"/>
                    <a:pt x="266" y="70"/>
                  </a:cubicBezTo>
                  <a:cubicBezTo>
                    <a:pt x="266" y="70"/>
                    <a:pt x="267" y="71"/>
                    <a:pt x="268" y="71"/>
                  </a:cubicBezTo>
                  <a:cubicBezTo>
                    <a:pt x="271" y="70"/>
                    <a:pt x="273" y="71"/>
                    <a:pt x="276" y="70"/>
                  </a:cubicBezTo>
                  <a:cubicBezTo>
                    <a:pt x="277" y="71"/>
                    <a:pt x="274" y="72"/>
                    <a:pt x="274" y="71"/>
                  </a:cubicBezTo>
                  <a:cubicBezTo>
                    <a:pt x="276" y="73"/>
                    <a:pt x="280" y="70"/>
                    <a:pt x="282" y="68"/>
                  </a:cubicBezTo>
                  <a:cubicBezTo>
                    <a:pt x="284" y="69"/>
                    <a:pt x="282" y="70"/>
                    <a:pt x="281" y="71"/>
                  </a:cubicBezTo>
                  <a:cubicBezTo>
                    <a:pt x="284" y="71"/>
                    <a:pt x="288" y="67"/>
                    <a:pt x="292" y="68"/>
                  </a:cubicBezTo>
                  <a:cubicBezTo>
                    <a:pt x="293" y="69"/>
                    <a:pt x="290" y="70"/>
                    <a:pt x="290" y="69"/>
                  </a:cubicBezTo>
                  <a:cubicBezTo>
                    <a:pt x="290" y="71"/>
                    <a:pt x="292" y="71"/>
                    <a:pt x="295" y="71"/>
                  </a:cubicBezTo>
                  <a:cubicBezTo>
                    <a:pt x="294" y="71"/>
                    <a:pt x="292" y="71"/>
                    <a:pt x="294" y="72"/>
                  </a:cubicBezTo>
                  <a:cubicBezTo>
                    <a:pt x="293" y="73"/>
                    <a:pt x="292" y="72"/>
                    <a:pt x="291" y="73"/>
                  </a:cubicBezTo>
                  <a:cubicBezTo>
                    <a:pt x="293" y="74"/>
                    <a:pt x="294" y="73"/>
                    <a:pt x="296" y="73"/>
                  </a:cubicBezTo>
                  <a:cubicBezTo>
                    <a:pt x="295" y="72"/>
                    <a:pt x="297" y="71"/>
                    <a:pt x="299" y="71"/>
                  </a:cubicBezTo>
                  <a:cubicBezTo>
                    <a:pt x="299" y="71"/>
                    <a:pt x="298" y="71"/>
                    <a:pt x="297" y="70"/>
                  </a:cubicBezTo>
                  <a:cubicBezTo>
                    <a:pt x="299" y="70"/>
                    <a:pt x="301" y="69"/>
                    <a:pt x="303" y="67"/>
                  </a:cubicBezTo>
                  <a:cubicBezTo>
                    <a:pt x="306" y="68"/>
                    <a:pt x="302" y="69"/>
                    <a:pt x="304" y="70"/>
                  </a:cubicBezTo>
                  <a:cubicBezTo>
                    <a:pt x="306" y="69"/>
                    <a:pt x="309" y="68"/>
                    <a:pt x="309" y="67"/>
                  </a:cubicBezTo>
                  <a:cubicBezTo>
                    <a:pt x="313" y="67"/>
                    <a:pt x="318" y="67"/>
                    <a:pt x="321" y="67"/>
                  </a:cubicBezTo>
                  <a:cubicBezTo>
                    <a:pt x="321" y="66"/>
                    <a:pt x="321" y="65"/>
                    <a:pt x="323" y="64"/>
                  </a:cubicBezTo>
                  <a:cubicBezTo>
                    <a:pt x="325" y="66"/>
                    <a:pt x="322" y="67"/>
                    <a:pt x="326" y="67"/>
                  </a:cubicBezTo>
                  <a:cubicBezTo>
                    <a:pt x="325" y="69"/>
                    <a:pt x="323" y="68"/>
                    <a:pt x="322" y="68"/>
                  </a:cubicBezTo>
                  <a:cubicBezTo>
                    <a:pt x="322" y="70"/>
                    <a:pt x="327" y="68"/>
                    <a:pt x="329" y="68"/>
                  </a:cubicBezTo>
                  <a:cubicBezTo>
                    <a:pt x="329" y="68"/>
                    <a:pt x="328" y="67"/>
                    <a:pt x="329" y="66"/>
                  </a:cubicBezTo>
                  <a:cubicBezTo>
                    <a:pt x="331" y="67"/>
                    <a:pt x="332" y="66"/>
                    <a:pt x="333" y="68"/>
                  </a:cubicBezTo>
                  <a:cubicBezTo>
                    <a:pt x="335" y="67"/>
                    <a:pt x="334" y="67"/>
                    <a:pt x="336" y="66"/>
                  </a:cubicBezTo>
                  <a:cubicBezTo>
                    <a:pt x="338" y="65"/>
                    <a:pt x="339" y="68"/>
                    <a:pt x="342" y="66"/>
                  </a:cubicBezTo>
                  <a:cubicBezTo>
                    <a:pt x="343" y="66"/>
                    <a:pt x="342" y="67"/>
                    <a:pt x="344" y="68"/>
                  </a:cubicBezTo>
                  <a:cubicBezTo>
                    <a:pt x="343" y="69"/>
                    <a:pt x="342" y="68"/>
                    <a:pt x="340" y="68"/>
                  </a:cubicBezTo>
                  <a:cubicBezTo>
                    <a:pt x="348" y="71"/>
                    <a:pt x="361" y="67"/>
                    <a:pt x="370" y="67"/>
                  </a:cubicBezTo>
                  <a:cubicBezTo>
                    <a:pt x="370" y="68"/>
                    <a:pt x="370" y="69"/>
                    <a:pt x="368" y="70"/>
                  </a:cubicBezTo>
                  <a:cubicBezTo>
                    <a:pt x="370" y="71"/>
                    <a:pt x="372" y="69"/>
                    <a:pt x="374" y="70"/>
                  </a:cubicBezTo>
                  <a:cubicBezTo>
                    <a:pt x="375" y="70"/>
                    <a:pt x="375" y="69"/>
                    <a:pt x="375" y="68"/>
                  </a:cubicBezTo>
                  <a:cubicBezTo>
                    <a:pt x="379" y="68"/>
                    <a:pt x="388" y="71"/>
                    <a:pt x="393" y="66"/>
                  </a:cubicBezTo>
                  <a:cubicBezTo>
                    <a:pt x="394" y="67"/>
                    <a:pt x="391" y="67"/>
                    <a:pt x="391" y="68"/>
                  </a:cubicBezTo>
                  <a:cubicBezTo>
                    <a:pt x="394" y="68"/>
                    <a:pt x="395" y="68"/>
                    <a:pt x="398" y="68"/>
                  </a:cubicBezTo>
                  <a:cubicBezTo>
                    <a:pt x="398" y="68"/>
                    <a:pt x="398" y="67"/>
                    <a:pt x="398" y="67"/>
                  </a:cubicBezTo>
                  <a:cubicBezTo>
                    <a:pt x="402" y="66"/>
                    <a:pt x="408" y="70"/>
                    <a:pt x="409" y="67"/>
                  </a:cubicBezTo>
                  <a:cubicBezTo>
                    <a:pt x="411" y="67"/>
                    <a:pt x="410" y="68"/>
                    <a:pt x="412" y="69"/>
                  </a:cubicBezTo>
                  <a:cubicBezTo>
                    <a:pt x="414" y="68"/>
                    <a:pt x="415" y="67"/>
                    <a:pt x="417" y="68"/>
                  </a:cubicBezTo>
                  <a:cubicBezTo>
                    <a:pt x="419" y="65"/>
                    <a:pt x="426" y="69"/>
                    <a:pt x="430" y="66"/>
                  </a:cubicBezTo>
                  <a:cubicBezTo>
                    <a:pt x="429" y="67"/>
                    <a:pt x="432" y="68"/>
                    <a:pt x="431" y="69"/>
                  </a:cubicBezTo>
                  <a:cubicBezTo>
                    <a:pt x="434" y="68"/>
                    <a:pt x="436" y="66"/>
                    <a:pt x="439" y="69"/>
                  </a:cubicBezTo>
                  <a:cubicBezTo>
                    <a:pt x="440" y="68"/>
                    <a:pt x="441" y="67"/>
                    <a:pt x="442" y="67"/>
                  </a:cubicBezTo>
                  <a:cubicBezTo>
                    <a:pt x="442" y="68"/>
                    <a:pt x="442" y="68"/>
                    <a:pt x="443" y="69"/>
                  </a:cubicBezTo>
                  <a:cubicBezTo>
                    <a:pt x="443" y="68"/>
                    <a:pt x="446" y="68"/>
                    <a:pt x="445" y="69"/>
                  </a:cubicBezTo>
                  <a:cubicBezTo>
                    <a:pt x="447" y="68"/>
                    <a:pt x="450" y="68"/>
                    <a:pt x="452" y="69"/>
                  </a:cubicBezTo>
                  <a:cubicBezTo>
                    <a:pt x="452" y="67"/>
                    <a:pt x="453" y="67"/>
                    <a:pt x="455" y="67"/>
                  </a:cubicBezTo>
                  <a:cubicBezTo>
                    <a:pt x="456" y="67"/>
                    <a:pt x="455" y="68"/>
                    <a:pt x="454" y="68"/>
                  </a:cubicBezTo>
                  <a:cubicBezTo>
                    <a:pt x="457" y="69"/>
                    <a:pt x="459" y="68"/>
                    <a:pt x="462" y="68"/>
                  </a:cubicBezTo>
                  <a:cubicBezTo>
                    <a:pt x="460" y="70"/>
                    <a:pt x="459" y="68"/>
                    <a:pt x="458" y="70"/>
                  </a:cubicBezTo>
                  <a:cubicBezTo>
                    <a:pt x="460" y="70"/>
                    <a:pt x="461" y="71"/>
                    <a:pt x="463" y="70"/>
                  </a:cubicBezTo>
                  <a:cubicBezTo>
                    <a:pt x="463" y="71"/>
                    <a:pt x="462" y="72"/>
                    <a:pt x="461" y="72"/>
                  </a:cubicBezTo>
                  <a:cubicBezTo>
                    <a:pt x="459" y="72"/>
                    <a:pt x="457" y="70"/>
                    <a:pt x="456" y="72"/>
                  </a:cubicBezTo>
                  <a:cubicBezTo>
                    <a:pt x="458" y="71"/>
                    <a:pt x="457" y="74"/>
                    <a:pt x="459" y="74"/>
                  </a:cubicBezTo>
                  <a:cubicBezTo>
                    <a:pt x="460" y="75"/>
                    <a:pt x="458" y="75"/>
                    <a:pt x="456" y="76"/>
                  </a:cubicBezTo>
                  <a:cubicBezTo>
                    <a:pt x="455" y="75"/>
                    <a:pt x="456" y="74"/>
                    <a:pt x="457" y="73"/>
                  </a:cubicBezTo>
                  <a:cubicBezTo>
                    <a:pt x="454" y="72"/>
                    <a:pt x="454" y="74"/>
                    <a:pt x="453" y="75"/>
                  </a:cubicBezTo>
                  <a:cubicBezTo>
                    <a:pt x="451" y="75"/>
                    <a:pt x="449" y="76"/>
                    <a:pt x="448" y="74"/>
                  </a:cubicBezTo>
                  <a:cubicBezTo>
                    <a:pt x="451" y="75"/>
                    <a:pt x="450" y="72"/>
                    <a:pt x="453" y="73"/>
                  </a:cubicBezTo>
                  <a:cubicBezTo>
                    <a:pt x="454" y="71"/>
                    <a:pt x="450" y="72"/>
                    <a:pt x="453" y="71"/>
                  </a:cubicBezTo>
                  <a:cubicBezTo>
                    <a:pt x="455" y="69"/>
                    <a:pt x="453" y="73"/>
                    <a:pt x="455" y="72"/>
                  </a:cubicBezTo>
                  <a:cubicBezTo>
                    <a:pt x="458" y="70"/>
                    <a:pt x="455" y="71"/>
                    <a:pt x="454" y="70"/>
                  </a:cubicBezTo>
                  <a:cubicBezTo>
                    <a:pt x="455" y="69"/>
                    <a:pt x="455" y="69"/>
                    <a:pt x="456" y="69"/>
                  </a:cubicBezTo>
                  <a:cubicBezTo>
                    <a:pt x="454" y="68"/>
                    <a:pt x="447" y="70"/>
                    <a:pt x="443" y="69"/>
                  </a:cubicBezTo>
                  <a:cubicBezTo>
                    <a:pt x="444" y="71"/>
                    <a:pt x="441" y="70"/>
                    <a:pt x="441" y="71"/>
                  </a:cubicBezTo>
                  <a:cubicBezTo>
                    <a:pt x="443" y="71"/>
                    <a:pt x="446" y="71"/>
                    <a:pt x="448" y="70"/>
                  </a:cubicBezTo>
                  <a:cubicBezTo>
                    <a:pt x="449" y="74"/>
                    <a:pt x="441" y="73"/>
                    <a:pt x="438" y="74"/>
                  </a:cubicBezTo>
                  <a:cubicBezTo>
                    <a:pt x="434" y="73"/>
                    <a:pt x="438" y="71"/>
                    <a:pt x="436" y="69"/>
                  </a:cubicBezTo>
                  <a:cubicBezTo>
                    <a:pt x="435" y="72"/>
                    <a:pt x="432" y="69"/>
                    <a:pt x="430" y="71"/>
                  </a:cubicBezTo>
                  <a:cubicBezTo>
                    <a:pt x="432" y="71"/>
                    <a:pt x="437" y="71"/>
                    <a:pt x="435" y="73"/>
                  </a:cubicBezTo>
                  <a:cubicBezTo>
                    <a:pt x="432" y="71"/>
                    <a:pt x="432" y="74"/>
                    <a:pt x="428" y="73"/>
                  </a:cubicBezTo>
                  <a:cubicBezTo>
                    <a:pt x="426" y="72"/>
                    <a:pt x="429" y="71"/>
                    <a:pt x="427" y="70"/>
                  </a:cubicBezTo>
                  <a:cubicBezTo>
                    <a:pt x="424" y="72"/>
                    <a:pt x="424" y="72"/>
                    <a:pt x="424" y="72"/>
                  </a:cubicBezTo>
                  <a:cubicBezTo>
                    <a:pt x="425" y="72"/>
                    <a:pt x="426" y="73"/>
                    <a:pt x="425" y="73"/>
                  </a:cubicBezTo>
                  <a:cubicBezTo>
                    <a:pt x="420" y="75"/>
                    <a:pt x="415" y="74"/>
                    <a:pt x="410" y="75"/>
                  </a:cubicBezTo>
                  <a:cubicBezTo>
                    <a:pt x="412" y="77"/>
                    <a:pt x="413" y="76"/>
                    <a:pt x="415" y="76"/>
                  </a:cubicBezTo>
                  <a:cubicBezTo>
                    <a:pt x="412" y="78"/>
                    <a:pt x="407" y="79"/>
                    <a:pt x="406" y="76"/>
                  </a:cubicBezTo>
                  <a:cubicBezTo>
                    <a:pt x="407" y="76"/>
                    <a:pt x="408" y="76"/>
                    <a:pt x="410" y="74"/>
                  </a:cubicBezTo>
                  <a:cubicBezTo>
                    <a:pt x="410" y="73"/>
                    <a:pt x="407" y="74"/>
                    <a:pt x="408" y="73"/>
                  </a:cubicBezTo>
                  <a:cubicBezTo>
                    <a:pt x="405" y="73"/>
                    <a:pt x="402" y="76"/>
                    <a:pt x="400" y="73"/>
                  </a:cubicBezTo>
                  <a:cubicBezTo>
                    <a:pt x="399" y="75"/>
                    <a:pt x="397" y="74"/>
                    <a:pt x="396" y="74"/>
                  </a:cubicBezTo>
                  <a:cubicBezTo>
                    <a:pt x="396" y="74"/>
                    <a:pt x="395" y="75"/>
                    <a:pt x="396" y="75"/>
                  </a:cubicBezTo>
                  <a:cubicBezTo>
                    <a:pt x="392" y="74"/>
                    <a:pt x="385" y="77"/>
                    <a:pt x="383" y="74"/>
                  </a:cubicBezTo>
                  <a:cubicBezTo>
                    <a:pt x="381" y="75"/>
                    <a:pt x="378" y="75"/>
                    <a:pt x="376" y="76"/>
                  </a:cubicBezTo>
                  <a:cubicBezTo>
                    <a:pt x="376" y="75"/>
                    <a:pt x="376" y="75"/>
                    <a:pt x="377" y="74"/>
                  </a:cubicBezTo>
                  <a:cubicBezTo>
                    <a:pt x="375" y="73"/>
                    <a:pt x="375" y="75"/>
                    <a:pt x="374" y="76"/>
                  </a:cubicBezTo>
                  <a:cubicBezTo>
                    <a:pt x="372" y="75"/>
                    <a:pt x="373" y="74"/>
                    <a:pt x="374" y="72"/>
                  </a:cubicBezTo>
                  <a:cubicBezTo>
                    <a:pt x="372" y="72"/>
                    <a:pt x="369" y="73"/>
                    <a:pt x="368" y="71"/>
                  </a:cubicBezTo>
                  <a:cubicBezTo>
                    <a:pt x="367" y="72"/>
                    <a:pt x="369" y="73"/>
                    <a:pt x="367" y="75"/>
                  </a:cubicBezTo>
                  <a:cubicBezTo>
                    <a:pt x="370" y="76"/>
                    <a:pt x="368" y="72"/>
                    <a:pt x="372" y="73"/>
                  </a:cubicBezTo>
                  <a:cubicBezTo>
                    <a:pt x="373" y="74"/>
                    <a:pt x="372" y="75"/>
                    <a:pt x="370" y="76"/>
                  </a:cubicBezTo>
                  <a:cubicBezTo>
                    <a:pt x="366" y="77"/>
                    <a:pt x="362" y="74"/>
                    <a:pt x="358" y="75"/>
                  </a:cubicBezTo>
                  <a:cubicBezTo>
                    <a:pt x="356" y="73"/>
                    <a:pt x="360" y="74"/>
                    <a:pt x="361" y="73"/>
                  </a:cubicBezTo>
                  <a:cubicBezTo>
                    <a:pt x="359" y="72"/>
                    <a:pt x="357" y="73"/>
                    <a:pt x="356" y="74"/>
                  </a:cubicBezTo>
                  <a:cubicBezTo>
                    <a:pt x="356" y="74"/>
                    <a:pt x="356" y="75"/>
                    <a:pt x="357" y="75"/>
                  </a:cubicBezTo>
                  <a:cubicBezTo>
                    <a:pt x="355" y="75"/>
                    <a:pt x="355" y="74"/>
                    <a:pt x="355" y="76"/>
                  </a:cubicBezTo>
                  <a:cubicBezTo>
                    <a:pt x="352" y="75"/>
                    <a:pt x="349" y="78"/>
                    <a:pt x="346" y="75"/>
                  </a:cubicBezTo>
                  <a:cubicBezTo>
                    <a:pt x="345" y="77"/>
                    <a:pt x="341" y="77"/>
                    <a:pt x="340" y="76"/>
                  </a:cubicBezTo>
                  <a:cubicBezTo>
                    <a:pt x="339" y="79"/>
                    <a:pt x="334" y="79"/>
                    <a:pt x="331" y="78"/>
                  </a:cubicBezTo>
                  <a:cubicBezTo>
                    <a:pt x="330" y="78"/>
                    <a:pt x="330" y="79"/>
                    <a:pt x="330" y="79"/>
                  </a:cubicBezTo>
                  <a:cubicBezTo>
                    <a:pt x="327" y="78"/>
                    <a:pt x="324" y="80"/>
                    <a:pt x="324" y="77"/>
                  </a:cubicBezTo>
                  <a:cubicBezTo>
                    <a:pt x="322" y="78"/>
                    <a:pt x="321" y="79"/>
                    <a:pt x="320" y="80"/>
                  </a:cubicBezTo>
                  <a:cubicBezTo>
                    <a:pt x="316" y="79"/>
                    <a:pt x="321" y="78"/>
                    <a:pt x="319" y="77"/>
                  </a:cubicBezTo>
                  <a:cubicBezTo>
                    <a:pt x="317" y="78"/>
                    <a:pt x="314" y="78"/>
                    <a:pt x="312" y="77"/>
                  </a:cubicBezTo>
                  <a:cubicBezTo>
                    <a:pt x="312" y="79"/>
                    <a:pt x="310" y="80"/>
                    <a:pt x="309" y="81"/>
                  </a:cubicBezTo>
                  <a:cubicBezTo>
                    <a:pt x="308" y="80"/>
                    <a:pt x="312" y="78"/>
                    <a:pt x="309" y="77"/>
                  </a:cubicBezTo>
                  <a:cubicBezTo>
                    <a:pt x="309" y="80"/>
                    <a:pt x="302" y="81"/>
                    <a:pt x="299" y="80"/>
                  </a:cubicBezTo>
                  <a:cubicBezTo>
                    <a:pt x="296" y="80"/>
                    <a:pt x="297" y="82"/>
                    <a:pt x="294" y="82"/>
                  </a:cubicBezTo>
                  <a:cubicBezTo>
                    <a:pt x="294" y="81"/>
                    <a:pt x="296" y="79"/>
                    <a:pt x="293" y="80"/>
                  </a:cubicBezTo>
                  <a:cubicBezTo>
                    <a:pt x="292" y="79"/>
                    <a:pt x="294" y="78"/>
                    <a:pt x="295" y="77"/>
                  </a:cubicBezTo>
                  <a:cubicBezTo>
                    <a:pt x="295" y="76"/>
                    <a:pt x="295" y="77"/>
                    <a:pt x="294" y="77"/>
                  </a:cubicBezTo>
                  <a:cubicBezTo>
                    <a:pt x="293" y="76"/>
                    <a:pt x="293" y="76"/>
                    <a:pt x="293" y="76"/>
                  </a:cubicBezTo>
                  <a:cubicBezTo>
                    <a:pt x="291" y="77"/>
                    <a:pt x="293" y="78"/>
                    <a:pt x="291" y="79"/>
                  </a:cubicBezTo>
                  <a:cubicBezTo>
                    <a:pt x="288" y="80"/>
                    <a:pt x="289" y="78"/>
                    <a:pt x="286" y="77"/>
                  </a:cubicBezTo>
                  <a:cubicBezTo>
                    <a:pt x="284" y="78"/>
                    <a:pt x="282" y="77"/>
                    <a:pt x="280" y="78"/>
                  </a:cubicBezTo>
                  <a:cubicBezTo>
                    <a:pt x="282" y="80"/>
                    <a:pt x="284" y="79"/>
                    <a:pt x="286" y="78"/>
                  </a:cubicBezTo>
                  <a:cubicBezTo>
                    <a:pt x="286" y="79"/>
                    <a:pt x="288" y="79"/>
                    <a:pt x="289" y="80"/>
                  </a:cubicBezTo>
                  <a:cubicBezTo>
                    <a:pt x="287" y="80"/>
                    <a:pt x="287" y="81"/>
                    <a:pt x="284" y="80"/>
                  </a:cubicBezTo>
                  <a:cubicBezTo>
                    <a:pt x="282" y="81"/>
                    <a:pt x="286" y="81"/>
                    <a:pt x="283" y="82"/>
                  </a:cubicBezTo>
                  <a:cubicBezTo>
                    <a:pt x="281" y="81"/>
                    <a:pt x="276" y="82"/>
                    <a:pt x="272" y="82"/>
                  </a:cubicBezTo>
                  <a:cubicBezTo>
                    <a:pt x="272" y="83"/>
                    <a:pt x="275" y="82"/>
                    <a:pt x="277" y="82"/>
                  </a:cubicBezTo>
                  <a:cubicBezTo>
                    <a:pt x="277" y="84"/>
                    <a:pt x="272" y="85"/>
                    <a:pt x="270" y="84"/>
                  </a:cubicBezTo>
                  <a:cubicBezTo>
                    <a:pt x="268" y="83"/>
                    <a:pt x="273" y="84"/>
                    <a:pt x="272" y="83"/>
                  </a:cubicBezTo>
                  <a:cubicBezTo>
                    <a:pt x="269" y="81"/>
                    <a:pt x="270" y="84"/>
                    <a:pt x="267" y="83"/>
                  </a:cubicBezTo>
                  <a:cubicBezTo>
                    <a:pt x="270" y="80"/>
                    <a:pt x="259" y="85"/>
                    <a:pt x="255" y="82"/>
                  </a:cubicBezTo>
                  <a:cubicBezTo>
                    <a:pt x="254" y="83"/>
                    <a:pt x="250" y="85"/>
                    <a:pt x="248" y="86"/>
                  </a:cubicBezTo>
                  <a:cubicBezTo>
                    <a:pt x="248" y="83"/>
                    <a:pt x="240" y="87"/>
                    <a:pt x="238" y="88"/>
                  </a:cubicBezTo>
                  <a:cubicBezTo>
                    <a:pt x="238" y="88"/>
                    <a:pt x="237" y="88"/>
                    <a:pt x="237" y="87"/>
                  </a:cubicBezTo>
                  <a:cubicBezTo>
                    <a:pt x="237" y="88"/>
                    <a:pt x="234" y="87"/>
                    <a:pt x="232" y="89"/>
                  </a:cubicBezTo>
                  <a:cubicBezTo>
                    <a:pt x="230" y="87"/>
                    <a:pt x="229" y="89"/>
                    <a:pt x="225" y="91"/>
                  </a:cubicBezTo>
                  <a:cubicBezTo>
                    <a:pt x="224" y="90"/>
                    <a:pt x="225" y="89"/>
                    <a:pt x="223" y="88"/>
                  </a:cubicBezTo>
                  <a:cubicBezTo>
                    <a:pt x="217" y="91"/>
                    <a:pt x="213" y="90"/>
                    <a:pt x="207" y="92"/>
                  </a:cubicBezTo>
                  <a:cubicBezTo>
                    <a:pt x="206" y="91"/>
                    <a:pt x="207" y="90"/>
                    <a:pt x="205" y="90"/>
                  </a:cubicBezTo>
                  <a:cubicBezTo>
                    <a:pt x="205" y="93"/>
                    <a:pt x="201" y="92"/>
                    <a:pt x="200" y="90"/>
                  </a:cubicBezTo>
                  <a:cubicBezTo>
                    <a:pt x="201" y="92"/>
                    <a:pt x="198" y="94"/>
                    <a:pt x="195" y="94"/>
                  </a:cubicBezTo>
                  <a:cubicBezTo>
                    <a:pt x="194" y="92"/>
                    <a:pt x="198" y="93"/>
                    <a:pt x="197" y="92"/>
                  </a:cubicBezTo>
                  <a:cubicBezTo>
                    <a:pt x="196" y="91"/>
                    <a:pt x="195" y="92"/>
                    <a:pt x="194" y="91"/>
                  </a:cubicBezTo>
                  <a:cubicBezTo>
                    <a:pt x="194" y="92"/>
                    <a:pt x="195" y="93"/>
                    <a:pt x="193" y="93"/>
                  </a:cubicBezTo>
                  <a:cubicBezTo>
                    <a:pt x="192" y="92"/>
                    <a:pt x="194" y="92"/>
                    <a:pt x="193" y="91"/>
                  </a:cubicBezTo>
                  <a:cubicBezTo>
                    <a:pt x="190" y="91"/>
                    <a:pt x="189" y="92"/>
                    <a:pt x="189" y="93"/>
                  </a:cubicBezTo>
                  <a:cubicBezTo>
                    <a:pt x="187" y="94"/>
                    <a:pt x="189" y="91"/>
                    <a:pt x="186" y="92"/>
                  </a:cubicBezTo>
                  <a:cubicBezTo>
                    <a:pt x="187" y="93"/>
                    <a:pt x="185" y="94"/>
                    <a:pt x="183" y="95"/>
                  </a:cubicBezTo>
                  <a:cubicBezTo>
                    <a:pt x="181" y="93"/>
                    <a:pt x="181" y="95"/>
                    <a:pt x="179" y="94"/>
                  </a:cubicBezTo>
                  <a:cubicBezTo>
                    <a:pt x="179" y="96"/>
                    <a:pt x="176" y="96"/>
                    <a:pt x="175" y="95"/>
                  </a:cubicBezTo>
                  <a:cubicBezTo>
                    <a:pt x="174" y="95"/>
                    <a:pt x="176" y="95"/>
                    <a:pt x="175" y="94"/>
                  </a:cubicBezTo>
                  <a:cubicBezTo>
                    <a:pt x="174" y="96"/>
                    <a:pt x="166" y="95"/>
                    <a:pt x="168" y="98"/>
                  </a:cubicBezTo>
                  <a:cubicBezTo>
                    <a:pt x="165" y="97"/>
                    <a:pt x="164" y="101"/>
                    <a:pt x="162" y="100"/>
                  </a:cubicBezTo>
                  <a:cubicBezTo>
                    <a:pt x="160" y="99"/>
                    <a:pt x="163" y="98"/>
                    <a:pt x="165" y="97"/>
                  </a:cubicBezTo>
                  <a:cubicBezTo>
                    <a:pt x="163" y="96"/>
                    <a:pt x="161" y="97"/>
                    <a:pt x="159" y="97"/>
                  </a:cubicBezTo>
                  <a:cubicBezTo>
                    <a:pt x="159" y="102"/>
                    <a:pt x="151" y="101"/>
                    <a:pt x="149" y="102"/>
                  </a:cubicBezTo>
                  <a:cubicBezTo>
                    <a:pt x="149" y="100"/>
                    <a:pt x="152" y="99"/>
                    <a:pt x="153" y="99"/>
                  </a:cubicBezTo>
                  <a:cubicBezTo>
                    <a:pt x="154" y="99"/>
                    <a:pt x="153" y="100"/>
                    <a:pt x="153" y="100"/>
                  </a:cubicBezTo>
                  <a:cubicBezTo>
                    <a:pt x="155" y="101"/>
                    <a:pt x="154" y="99"/>
                    <a:pt x="157" y="98"/>
                  </a:cubicBezTo>
                  <a:cubicBezTo>
                    <a:pt x="153" y="98"/>
                    <a:pt x="153" y="99"/>
                    <a:pt x="149" y="97"/>
                  </a:cubicBezTo>
                  <a:cubicBezTo>
                    <a:pt x="147" y="98"/>
                    <a:pt x="150" y="98"/>
                    <a:pt x="149" y="99"/>
                  </a:cubicBezTo>
                  <a:cubicBezTo>
                    <a:pt x="146" y="97"/>
                    <a:pt x="134" y="102"/>
                    <a:pt x="129" y="102"/>
                  </a:cubicBezTo>
                  <a:cubicBezTo>
                    <a:pt x="129" y="102"/>
                    <a:pt x="125" y="104"/>
                    <a:pt x="127" y="105"/>
                  </a:cubicBezTo>
                  <a:cubicBezTo>
                    <a:pt x="125" y="107"/>
                    <a:pt x="122" y="104"/>
                    <a:pt x="122" y="107"/>
                  </a:cubicBezTo>
                  <a:cubicBezTo>
                    <a:pt x="120" y="107"/>
                    <a:pt x="122" y="105"/>
                    <a:pt x="122" y="104"/>
                  </a:cubicBezTo>
                  <a:cubicBezTo>
                    <a:pt x="122" y="104"/>
                    <a:pt x="123" y="105"/>
                    <a:pt x="124" y="105"/>
                  </a:cubicBezTo>
                  <a:cubicBezTo>
                    <a:pt x="126" y="103"/>
                    <a:pt x="123" y="103"/>
                    <a:pt x="126" y="102"/>
                  </a:cubicBezTo>
                  <a:cubicBezTo>
                    <a:pt x="123" y="102"/>
                    <a:pt x="123" y="103"/>
                    <a:pt x="120" y="105"/>
                  </a:cubicBezTo>
                  <a:cubicBezTo>
                    <a:pt x="120" y="105"/>
                    <a:pt x="120" y="104"/>
                    <a:pt x="119" y="104"/>
                  </a:cubicBezTo>
                  <a:cubicBezTo>
                    <a:pt x="117" y="105"/>
                    <a:pt x="120" y="105"/>
                    <a:pt x="120" y="106"/>
                  </a:cubicBezTo>
                  <a:cubicBezTo>
                    <a:pt x="118" y="107"/>
                    <a:pt x="117" y="106"/>
                    <a:pt x="115" y="108"/>
                  </a:cubicBezTo>
                  <a:cubicBezTo>
                    <a:pt x="123" y="108"/>
                    <a:pt x="131" y="107"/>
                    <a:pt x="139" y="106"/>
                  </a:cubicBezTo>
                  <a:cubicBezTo>
                    <a:pt x="142" y="106"/>
                    <a:pt x="138" y="107"/>
                    <a:pt x="141" y="107"/>
                  </a:cubicBezTo>
                  <a:cubicBezTo>
                    <a:pt x="143" y="107"/>
                    <a:pt x="142" y="106"/>
                    <a:pt x="143" y="105"/>
                  </a:cubicBezTo>
                  <a:cubicBezTo>
                    <a:pt x="145" y="106"/>
                    <a:pt x="142" y="108"/>
                    <a:pt x="140" y="110"/>
                  </a:cubicBezTo>
                  <a:cubicBezTo>
                    <a:pt x="136" y="111"/>
                    <a:pt x="131" y="109"/>
                    <a:pt x="125" y="112"/>
                  </a:cubicBezTo>
                  <a:cubicBezTo>
                    <a:pt x="124" y="112"/>
                    <a:pt x="122" y="111"/>
                    <a:pt x="121" y="112"/>
                  </a:cubicBezTo>
                  <a:cubicBezTo>
                    <a:pt x="122" y="113"/>
                    <a:pt x="122" y="113"/>
                    <a:pt x="119" y="113"/>
                  </a:cubicBezTo>
                  <a:cubicBezTo>
                    <a:pt x="117" y="114"/>
                    <a:pt x="119" y="114"/>
                    <a:pt x="118" y="115"/>
                  </a:cubicBezTo>
                  <a:cubicBezTo>
                    <a:pt x="114" y="113"/>
                    <a:pt x="113" y="115"/>
                    <a:pt x="109" y="116"/>
                  </a:cubicBezTo>
                  <a:cubicBezTo>
                    <a:pt x="108" y="115"/>
                    <a:pt x="109" y="114"/>
                    <a:pt x="107" y="114"/>
                  </a:cubicBezTo>
                  <a:cubicBezTo>
                    <a:pt x="108" y="116"/>
                    <a:pt x="106" y="117"/>
                    <a:pt x="104" y="116"/>
                  </a:cubicBezTo>
                  <a:cubicBezTo>
                    <a:pt x="102" y="116"/>
                    <a:pt x="106" y="115"/>
                    <a:pt x="103" y="114"/>
                  </a:cubicBezTo>
                  <a:cubicBezTo>
                    <a:pt x="103" y="115"/>
                    <a:pt x="102" y="115"/>
                    <a:pt x="101" y="115"/>
                  </a:cubicBezTo>
                  <a:cubicBezTo>
                    <a:pt x="101" y="115"/>
                    <a:pt x="101" y="116"/>
                    <a:pt x="100" y="117"/>
                  </a:cubicBezTo>
                  <a:cubicBezTo>
                    <a:pt x="95" y="117"/>
                    <a:pt x="93" y="117"/>
                    <a:pt x="89" y="116"/>
                  </a:cubicBezTo>
                  <a:cubicBezTo>
                    <a:pt x="89" y="119"/>
                    <a:pt x="86" y="116"/>
                    <a:pt x="84" y="119"/>
                  </a:cubicBezTo>
                  <a:cubicBezTo>
                    <a:pt x="83" y="118"/>
                    <a:pt x="86" y="118"/>
                    <a:pt x="86" y="116"/>
                  </a:cubicBezTo>
                  <a:cubicBezTo>
                    <a:pt x="84" y="117"/>
                    <a:pt x="82" y="118"/>
                    <a:pt x="80" y="117"/>
                  </a:cubicBezTo>
                  <a:cubicBezTo>
                    <a:pt x="79" y="118"/>
                    <a:pt x="79" y="120"/>
                    <a:pt x="78" y="119"/>
                  </a:cubicBezTo>
                  <a:cubicBezTo>
                    <a:pt x="79" y="121"/>
                    <a:pt x="78" y="121"/>
                    <a:pt x="76" y="123"/>
                  </a:cubicBezTo>
                  <a:cubicBezTo>
                    <a:pt x="79" y="122"/>
                    <a:pt x="81" y="123"/>
                    <a:pt x="84" y="121"/>
                  </a:cubicBezTo>
                  <a:cubicBezTo>
                    <a:pt x="86" y="122"/>
                    <a:pt x="83" y="123"/>
                    <a:pt x="85" y="123"/>
                  </a:cubicBezTo>
                  <a:cubicBezTo>
                    <a:pt x="87" y="122"/>
                    <a:pt x="87" y="121"/>
                    <a:pt x="86" y="120"/>
                  </a:cubicBezTo>
                  <a:cubicBezTo>
                    <a:pt x="87" y="119"/>
                    <a:pt x="89" y="119"/>
                    <a:pt x="90" y="118"/>
                  </a:cubicBezTo>
                  <a:cubicBezTo>
                    <a:pt x="90" y="120"/>
                    <a:pt x="93" y="119"/>
                    <a:pt x="95" y="118"/>
                  </a:cubicBezTo>
                  <a:cubicBezTo>
                    <a:pt x="96" y="119"/>
                    <a:pt x="93" y="120"/>
                    <a:pt x="93" y="121"/>
                  </a:cubicBezTo>
                  <a:cubicBezTo>
                    <a:pt x="95" y="121"/>
                    <a:pt x="95" y="121"/>
                    <a:pt x="96" y="119"/>
                  </a:cubicBezTo>
                  <a:cubicBezTo>
                    <a:pt x="96" y="120"/>
                    <a:pt x="98" y="121"/>
                    <a:pt x="101" y="120"/>
                  </a:cubicBezTo>
                  <a:cubicBezTo>
                    <a:pt x="101" y="119"/>
                    <a:pt x="103" y="118"/>
                    <a:pt x="104" y="117"/>
                  </a:cubicBezTo>
                  <a:cubicBezTo>
                    <a:pt x="105" y="118"/>
                    <a:pt x="104" y="119"/>
                    <a:pt x="106" y="120"/>
                  </a:cubicBezTo>
                  <a:cubicBezTo>
                    <a:pt x="108" y="119"/>
                    <a:pt x="109" y="120"/>
                    <a:pt x="111" y="119"/>
                  </a:cubicBezTo>
                  <a:cubicBezTo>
                    <a:pt x="110" y="120"/>
                    <a:pt x="111" y="121"/>
                    <a:pt x="111" y="122"/>
                  </a:cubicBezTo>
                  <a:cubicBezTo>
                    <a:pt x="117" y="120"/>
                    <a:pt x="122" y="119"/>
                    <a:pt x="128" y="119"/>
                  </a:cubicBezTo>
                  <a:cubicBezTo>
                    <a:pt x="131" y="116"/>
                    <a:pt x="134" y="119"/>
                    <a:pt x="137" y="117"/>
                  </a:cubicBezTo>
                  <a:cubicBezTo>
                    <a:pt x="143" y="119"/>
                    <a:pt x="150" y="112"/>
                    <a:pt x="154" y="116"/>
                  </a:cubicBezTo>
                  <a:cubicBezTo>
                    <a:pt x="155" y="115"/>
                    <a:pt x="156" y="115"/>
                    <a:pt x="157" y="114"/>
                  </a:cubicBezTo>
                  <a:cubicBezTo>
                    <a:pt x="159" y="115"/>
                    <a:pt x="160" y="115"/>
                    <a:pt x="162" y="116"/>
                  </a:cubicBezTo>
                  <a:cubicBezTo>
                    <a:pt x="160" y="117"/>
                    <a:pt x="158" y="116"/>
                    <a:pt x="157" y="118"/>
                  </a:cubicBezTo>
                  <a:cubicBezTo>
                    <a:pt x="158" y="116"/>
                    <a:pt x="156" y="117"/>
                    <a:pt x="154" y="117"/>
                  </a:cubicBezTo>
                  <a:cubicBezTo>
                    <a:pt x="153" y="119"/>
                    <a:pt x="155" y="118"/>
                    <a:pt x="156" y="118"/>
                  </a:cubicBezTo>
                  <a:cubicBezTo>
                    <a:pt x="154" y="120"/>
                    <a:pt x="151" y="120"/>
                    <a:pt x="149" y="120"/>
                  </a:cubicBezTo>
                  <a:cubicBezTo>
                    <a:pt x="148" y="120"/>
                    <a:pt x="151" y="118"/>
                    <a:pt x="152" y="119"/>
                  </a:cubicBezTo>
                  <a:cubicBezTo>
                    <a:pt x="151" y="117"/>
                    <a:pt x="146" y="120"/>
                    <a:pt x="143" y="120"/>
                  </a:cubicBezTo>
                  <a:cubicBezTo>
                    <a:pt x="145" y="121"/>
                    <a:pt x="146" y="119"/>
                    <a:pt x="147" y="120"/>
                  </a:cubicBezTo>
                  <a:cubicBezTo>
                    <a:pt x="142" y="121"/>
                    <a:pt x="141" y="123"/>
                    <a:pt x="137" y="124"/>
                  </a:cubicBezTo>
                  <a:cubicBezTo>
                    <a:pt x="135" y="124"/>
                    <a:pt x="140" y="122"/>
                    <a:pt x="137" y="122"/>
                  </a:cubicBezTo>
                  <a:cubicBezTo>
                    <a:pt x="135" y="123"/>
                    <a:pt x="135" y="123"/>
                    <a:pt x="135" y="123"/>
                  </a:cubicBezTo>
                  <a:cubicBezTo>
                    <a:pt x="130" y="123"/>
                    <a:pt x="125" y="125"/>
                    <a:pt x="122" y="127"/>
                  </a:cubicBezTo>
                  <a:cubicBezTo>
                    <a:pt x="125" y="124"/>
                    <a:pt x="120" y="126"/>
                    <a:pt x="117" y="126"/>
                  </a:cubicBezTo>
                  <a:cubicBezTo>
                    <a:pt x="117" y="127"/>
                    <a:pt x="116" y="128"/>
                    <a:pt x="118" y="128"/>
                  </a:cubicBezTo>
                  <a:cubicBezTo>
                    <a:pt x="115" y="131"/>
                    <a:pt x="114" y="127"/>
                    <a:pt x="111" y="130"/>
                  </a:cubicBezTo>
                  <a:cubicBezTo>
                    <a:pt x="109" y="129"/>
                    <a:pt x="110" y="128"/>
                    <a:pt x="110" y="127"/>
                  </a:cubicBezTo>
                  <a:cubicBezTo>
                    <a:pt x="109" y="126"/>
                    <a:pt x="107" y="129"/>
                    <a:pt x="107" y="130"/>
                  </a:cubicBezTo>
                  <a:cubicBezTo>
                    <a:pt x="105" y="131"/>
                    <a:pt x="100" y="129"/>
                    <a:pt x="100" y="131"/>
                  </a:cubicBezTo>
                  <a:cubicBezTo>
                    <a:pt x="99" y="131"/>
                    <a:pt x="96" y="131"/>
                    <a:pt x="96" y="130"/>
                  </a:cubicBezTo>
                  <a:cubicBezTo>
                    <a:pt x="95" y="132"/>
                    <a:pt x="89" y="134"/>
                    <a:pt x="84" y="134"/>
                  </a:cubicBezTo>
                  <a:cubicBezTo>
                    <a:pt x="87" y="132"/>
                    <a:pt x="87" y="133"/>
                    <a:pt x="89" y="130"/>
                  </a:cubicBezTo>
                  <a:cubicBezTo>
                    <a:pt x="87" y="130"/>
                    <a:pt x="85" y="130"/>
                    <a:pt x="83" y="130"/>
                  </a:cubicBezTo>
                  <a:cubicBezTo>
                    <a:pt x="82" y="130"/>
                    <a:pt x="85" y="132"/>
                    <a:pt x="83" y="131"/>
                  </a:cubicBezTo>
                  <a:cubicBezTo>
                    <a:pt x="82" y="133"/>
                    <a:pt x="85" y="131"/>
                    <a:pt x="86" y="131"/>
                  </a:cubicBezTo>
                  <a:cubicBezTo>
                    <a:pt x="87" y="133"/>
                    <a:pt x="81" y="136"/>
                    <a:pt x="78" y="134"/>
                  </a:cubicBezTo>
                  <a:cubicBezTo>
                    <a:pt x="75" y="134"/>
                    <a:pt x="72" y="140"/>
                    <a:pt x="68" y="138"/>
                  </a:cubicBezTo>
                  <a:cubicBezTo>
                    <a:pt x="66" y="140"/>
                    <a:pt x="66" y="140"/>
                    <a:pt x="66" y="140"/>
                  </a:cubicBezTo>
                  <a:cubicBezTo>
                    <a:pt x="65" y="140"/>
                    <a:pt x="66" y="139"/>
                    <a:pt x="66" y="138"/>
                  </a:cubicBezTo>
                  <a:cubicBezTo>
                    <a:pt x="64" y="138"/>
                    <a:pt x="62" y="141"/>
                    <a:pt x="60" y="140"/>
                  </a:cubicBezTo>
                  <a:cubicBezTo>
                    <a:pt x="59" y="139"/>
                    <a:pt x="62" y="139"/>
                    <a:pt x="62" y="138"/>
                  </a:cubicBezTo>
                  <a:cubicBezTo>
                    <a:pt x="57" y="140"/>
                    <a:pt x="52" y="142"/>
                    <a:pt x="47" y="141"/>
                  </a:cubicBezTo>
                  <a:cubicBezTo>
                    <a:pt x="46" y="141"/>
                    <a:pt x="44" y="141"/>
                    <a:pt x="43" y="143"/>
                  </a:cubicBezTo>
                  <a:cubicBezTo>
                    <a:pt x="44" y="144"/>
                    <a:pt x="44" y="144"/>
                    <a:pt x="44" y="145"/>
                  </a:cubicBezTo>
                  <a:cubicBezTo>
                    <a:pt x="41" y="144"/>
                    <a:pt x="36" y="147"/>
                    <a:pt x="32" y="146"/>
                  </a:cubicBezTo>
                  <a:cubicBezTo>
                    <a:pt x="33" y="145"/>
                    <a:pt x="34" y="144"/>
                    <a:pt x="36" y="145"/>
                  </a:cubicBezTo>
                  <a:cubicBezTo>
                    <a:pt x="34" y="144"/>
                    <a:pt x="29" y="145"/>
                    <a:pt x="26" y="146"/>
                  </a:cubicBezTo>
                  <a:cubicBezTo>
                    <a:pt x="24" y="148"/>
                    <a:pt x="28" y="145"/>
                    <a:pt x="29" y="147"/>
                  </a:cubicBezTo>
                  <a:cubicBezTo>
                    <a:pt x="28" y="148"/>
                    <a:pt x="26" y="148"/>
                    <a:pt x="24" y="149"/>
                  </a:cubicBezTo>
                  <a:cubicBezTo>
                    <a:pt x="25" y="150"/>
                    <a:pt x="25" y="150"/>
                    <a:pt x="24" y="151"/>
                  </a:cubicBezTo>
                  <a:cubicBezTo>
                    <a:pt x="26" y="152"/>
                    <a:pt x="26" y="151"/>
                    <a:pt x="26" y="152"/>
                  </a:cubicBezTo>
                  <a:cubicBezTo>
                    <a:pt x="26" y="152"/>
                    <a:pt x="25" y="152"/>
                    <a:pt x="25" y="153"/>
                  </a:cubicBezTo>
                  <a:cubicBezTo>
                    <a:pt x="21" y="151"/>
                    <a:pt x="21" y="152"/>
                    <a:pt x="17" y="152"/>
                  </a:cubicBezTo>
                  <a:cubicBezTo>
                    <a:pt x="19" y="150"/>
                    <a:pt x="21" y="152"/>
                    <a:pt x="22" y="150"/>
                  </a:cubicBezTo>
                  <a:cubicBezTo>
                    <a:pt x="21" y="149"/>
                    <a:pt x="20" y="150"/>
                    <a:pt x="18" y="149"/>
                  </a:cubicBezTo>
                  <a:cubicBezTo>
                    <a:pt x="20" y="150"/>
                    <a:pt x="15" y="152"/>
                    <a:pt x="13" y="153"/>
                  </a:cubicBezTo>
                  <a:cubicBezTo>
                    <a:pt x="13" y="153"/>
                    <a:pt x="14" y="152"/>
                    <a:pt x="14" y="151"/>
                  </a:cubicBezTo>
                  <a:cubicBezTo>
                    <a:pt x="12" y="150"/>
                    <a:pt x="11" y="152"/>
                    <a:pt x="10" y="151"/>
                  </a:cubicBezTo>
                  <a:cubicBezTo>
                    <a:pt x="9" y="152"/>
                    <a:pt x="11" y="152"/>
                    <a:pt x="11" y="153"/>
                  </a:cubicBezTo>
                  <a:cubicBezTo>
                    <a:pt x="8" y="155"/>
                    <a:pt x="4" y="154"/>
                    <a:pt x="1" y="156"/>
                  </a:cubicBezTo>
                  <a:cubicBezTo>
                    <a:pt x="1" y="158"/>
                    <a:pt x="3" y="155"/>
                    <a:pt x="5" y="156"/>
                  </a:cubicBezTo>
                  <a:cubicBezTo>
                    <a:pt x="5" y="156"/>
                    <a:pt x="5" y="156"/>
                    <a:pt x="6" y="156"/>
                  </a:cubicBezTo>
                  <a:cubicBezTo>
                    <a:pt x="3" y="156"/>
                    <a:pt x="3" y="158"/>
                    <a:pt x="0" y="159"/>
                  </a:cubicBezTo>
                  <a:cubicBezTo>
                    <a:pt x="0" y="161"/>
                    <a:pt x="3" y="160"/>
                    <a:pt x="3" y="158"/>
                  </a:cubicBezTo>
                  <a:cubicBezTo>
                    <a:pt x="6" y="158"/>
                    <a:pt x="2" y="161"/>
                    <a:pt x="5" y="160"/>
                  </a:cubicBezTo>
                  <a:cubicBezTo>
                    <a:pt x="4" y="161"/>
                    <a:pt x="0" y="162"/>
                    <a:pt x="3" y="163"/>
                  </a:cubicBezTo>
                  <a:close/>
                  <a:moveTo>
                    <a:pt x="198" y="140"/>
                  </a:moveTo>
                  <a:cubicBezTo>
                    <a:pt x="199" y="138"/>
                    <a:pt x="201" y="139"/>
                    <a:pt x="203" y="139"/>
                  </a:cubicBezTo>
                  <a:cubicBezTo>
                    <a:pt x="201" y="141"/>
                    <a:pt x="199" y="140"/>
                    <a:pt x="198" y="140"/>
                  </a:cubicBezTo>
                  <a:close/>
                  <a:moveTo>
                    <a:pt x="354" y="137"/>
                  </a:moveTo>
                  <a:cubicBezTo>
                    <a:pt x="352" y="138"/>
                    <a:pt x="349" y="137"/>
                    <a:pt x="351" y="139"/>
                  </a:cubicBezTo>
                  <a:cubicBezTo>
                    <a:pt x="349" y="140"/>
                    <a:pt x="346" y="140"/>
                    <a:pt x="343" y="139"/>
                  </a:cubicBezTo>
                  <a:cubicBezTo>
                    <a:pt x="344" y="138"/>
                    <a:pt x="344" y="139"/>
                    <a:pt x="346" y="137"/>
                  </a:cubicBezTo>
                  <a:cubicBezTo>
                    <a:pt x="347" y="137"/>
                    <a:pt x="347" y="138"/>
                    <a:pt x="348" y="137"/>
                  </a:cubicBezTo>
                  <a:cubicBezTo>
                    <a:pt x="349" y="137"/>
                    <a:pt x="348" y="137"/>
                    <a:pt x="348" y="136"/>
                  </a:cubicBezTo>
                  <a:cubicBezTo>
                    <a:pt x="350" y="137"/>
                    <a:pt x="352" y="135"/>
                    <a:pt x="354" y="137"/>
                  </a:cubicBezTo>
                  <a:close/>
                  <a:moveTo>
                    <a:pt x="1542" y="77"/>
                  </a:moveTo>
                  <a:cubicBezTo>
                    <a:pt x="1543" y="76"/>
                    <a:pt x="1543" y="74"/>
                    <a:pt x="1545" y="76"/>
                  </a:cubicBezTo>
                  <a:cubicBezTo>
                    <a:pt x="1545" y="77"/>
                    <a:pt x="1543" y="78"/>
                    <a:pt x="1542" y="77"/>
                  </a:cubicBezTo>
                  <a:close/>
                  <a:moveTo>
                    <a:pt x="1539" y="40"/>
                  </a:moveTo>
                  <a:cubicBezTo>
                    <a:pt x="1542" y="39"/>
                    <a:pt x="1542" y="39"/>
                    <a:pt x="1545" y="37"/>
                  </a:cubicBezTo>
                  <a:cubicBezTo>
                    <a:pt x="1546" y="38"/>
                    <a:pt x="1547" y="37"/>
                    <a:pt x="1548" y="36"/>
                  </a:cubicBezTo>
                  <a:cubicBezTo>
                    <a:pt x="1550" y="38"/>
                    <a:pt x="1550" y="38"/>
                    <a:pt x="1551" y="40"/>
                  </a:cubicBezTo>
                  <a:cubicBezTo>
                    <a:pt x="1554" y="38"/>
                    <a:pt x="1552" y="37"/>
                    <a:pt x="1552" y="36"/>
                  </a:cubicBezTo>
                  <a:cubicBezTo>
                    <a:pt x="1556" y="36"/>
                    <a:pt x="1555" y="40"/>
                    <a:pt x="1553" y="41"/>
                  </a:cubicBezTo>
                  <a:cubicBezTo>
                    <a:pt x="1549" y="39"/>
                    <a:pt x="1546" y="44"/>
                    <a:pt x="1542" y="43"/>
                  </a:cubicBezTo>
                  <a:cubicBezTo>
                    <a:pt x="1540" y="41"/>
                    <a:pt x="1544" y="42"/>
                    <a:pt x="1543" y="40"/>
                  </a:cubicBezTo>
                  <a:cubicBezTo>
                    <a:pt x="1542" y="41"/>
                    <a:pt x="1539" y="42"/>
                    <a:pt x="1539" y="40"/>
                  </a:cubicBezTo>
                  <a:close/>
                  <a:moveTo>
                    <a:pt x="1218" y="48"/>
                  </a:moveTo>
                  <a:cubicBezTo>
                    <a:pt x="1216" y="50"/>
                    <a:pt x="1214" y="48"/>
                    <a:pt x="1212" y="48"/>
                  </a:cubicBezTo>
                  <a:cubicBezTo>
                    <a:pt x="1214" y="47"/>
                    <a:pt x="1216" y="47"/>
                    <a:pt x="1218" y="48"/>
                  </a:cubicBezTo>
                  <a:close/>
                  <a:moveTo>
                    <a:pt x="1053" y="42"/>
                  </a:moveTo>
                  <a:cubicBezTo>
                    <a:pt x="1052" y="41"/>
                    <a:pt x="1049" y="41"/>
                    <a:pt x="1050" y="39"/>
                  </a:cubicBezTo>
                  <a:cubicBezTo>
                    <a:pt x="1051" y="41"/>
                    <a:pt x="1055" y="40"/>
                    <a:pt x="1053" y="42"/>
                  </a:cubicBezTo>
                  <a:close/>
                  <a:moveTo>
                    <a:pt x="929" y="31"/>
                  </a:moveTo>
                  <a:cubicBezTo>
                    <a:pt x="930" y="31"/>
                    <a:pt x="932" y="30"/>
                    <a:pt x="933" y="32"/>
                  </a:cubicBezTo>
                  <a:cubicBezTo>
                    <a:pt x="932" y="33"/>
                    <a:pt x="928" y="32"/>
                    <a:pt x="929" y="31"/>
                  </a:cubicBezTo>
                  <a:close/>
                  <a:moveTo>
                    <a:pt x="182" y="26"/>
                  </a:moveTo>
                  <a:cubicBezTo>
                    <a:pt x="179" y="26"/>
                    <a:pt x="177" y="26"/>
                    <a:pt x="175" y="26"/>
                  </a:cubicBezTo>
                  <a:cubicBezTo>
                    <a:pt x="177" y="25"/>
                    <a:pt x="181" y="24"/>
                    <a:pt x="182" y="26"/>
                  </a:cubicBezTo>
                  <a:close/>
                  <a:moveTo>
                    <a:pt x="229" y="42"/>
                  </a:moveTo>
                  <a:cubicBezTo>
                    <a:pt x="229" y="43"/>
                    <a:pt x="220" y="44"/>
                    <a:pt x="221" y="42"/>
                  </a:cubicBezTo>
                  <a:cubicBezTo>
                    <a:pt x="224" y="43"/>
                    <a:pt x="227" y="40"/>
                    <a:pt x="229" y="42"/>
                  </a:cubicBezTo>
                  <a:close/>
                  <a:moveTo>
                    <a:pt x="40" y="70"/>
                  </a:moveTo>
                  <a:cubicBezTo>
                    <a:pt x="41" y="69"/>
                    <a:pt x="40" y="69"/>
                    <a:pt x="42" y="68"/>
                  </a:cubicBezTo>
                  <a:cubicBezTo>
                    <a:pt x="43" y="68"/>
                    <a:pt x="43" y="68"/>
                    <a:pt x="44" y="68"/>
                  </a:cubicBezTo>
                  <a:cubicBezTo>
                    <a:pt x="43" y="70"/>
                    <a:pt x="42" y="71"/>
                    <a:pt x="40" y="70"/>
                  </a:cubicBezTo>
                  <a:close/>
                  <a:moveTo>
                    <a:pt x="293" y="83"/>
                  </a:moveTo>
                  <a:cubicBezTo>
                    <a:pt x="288" y="83"/>
                    <a:pt x="286" y="83"/>
                    <a:pt x="282" y="83"/>
                  </a:cubicBezTo>
                  <a:cubicBezTo>
                    <a:pt x="285" y="82"/>
                    <a:pt x="289" y="82"/>
                    <a:pt x="293" y="83"/>
                  </a:cubicBezTo>
                  <a:close/>
                  <a:moveTo>
                    <a:pt x="192" y="94"/>
                  </a:moveTo>
                  <a:cubicBezTo>
                    <a:pt x="190" y="95"/>
                    <a:pt x="186" y="96"/>
                    <a:pt x="186" y="94"/>
                  </a:cubicBezTo>
                  <a:cubicBezTo>
                    <a:pt x="188" y="94"/>
                    <a:pt x="192" y="93"/>
                    <a:pt x="192" y="94"/>
                  </a:cubicBezTo>
                  <a:close/>
                  <a:moveTo>
                    <a:pt x="140" y="100"/>
                  </a:moveTo>
                  <a:cubicBezTo>
                    <a:pt x="140" y="101"/>
                    <a:pt x="139" y="103"/>
                    <a:pt x="137" y="102"/>
                  </a:cubicBezTo>
                  <a:cubicBezTo>
                    <a:pt x="136" y="101"/>
                    <a:pt x="139" y="100"/>
                    <a:pt x="140" y="100"/>
                  </a:cubicBezTo>
                  <a:close/>
                  <a:moveTo>
                    <a:pt x="19" y="154"/>
                  </a:moveTo>
                  <a:cubicBezTo>
                    <a:pt x="18" y="153"/>
                    <a:pt x="18" y="154"/>
                    <a:pt x="18" y="155"/>
                  </a:cubicBezTo>
                  <a:cubicBezTo>
                    <a:pt x="16" y="153"/>
                    <a:pt x="15" y="157"/>
                    <a:pt x="13" y="155"/>
                  </a:cubicBezTo>
                  <a:cubicBezTo>
                    <a:pt x="14" y="153"/>
                    <a:pt x="19" y="152"/>
                    <a:pt x="19" y="154"/>
                  </a:cubicBezTo>
                  <a:close/>
                  <a:moveTo>
                    <a:pt x="91" y="145"/>
                  </a:moveTo>
                  <a:cubicBezTo>
                    <a:pt x="90" y="145"/>
                    <a:pt x="89" y="147"/>
                    <a:pt x="87" y="146"/>
                  </a:cubicBezTo>
                  <a:cubicBezTo>
                    <a:pt x="89" y="143"/>
                    <a:pt x="91" y="145"/>
                    <a:pt x="91" y="145"/>
                  </a:cubicBezTo>
                  <a:close/>
                  <a:moveTo>
                    <a:pt x="163" y="142"/>
                  </a:moveTo>
                  <a:cubicBezTo>
                    <a:pt x="163" y="144"/>
                    <a:pt x="160" y="144"/>
                    <a:pt x="158" y="143"/>
                  </a:cubicBezTo>
                  <a:cubicBezTo>
                    <a:pt x="159" y="141"/>
                    <a:pt x="161" y="142"/>
                    <a:pt x="163" y="142"/>
                  </a:cubicBezTo>
                  <a:close/>
                  <a:moveTo>
                    <a:pt x="178" y="140"/>
                  </a:moveTo>
                  <a:cubicBezTo>
                    <a:pt x="176" y="141"/>
                    <a:pt x="172" y="142"/>
                    <a:pt x="171" y="140"/>
                  </a:cubicBezTo>
                  <a:cubicBezTo>
                    <a:pt x="173" y="140"/>
                    <a:pt x="175" y="139"/>
                    <a:pt x="178" y="140"/>
                  </a:cubicBezTo>
                  <a:close/>
                  <a:moveTo>
                    <a:pt x="61" y="91"/>
                  </a:moveTo>
                  <a:cubicBezTo>
                    <a:pt x="64" y="90"/>
                    <a:pt x="68" y="89"/>
                    <a:pt x="71" y="89"/>
                  </a:cubicBezTo>
                  <a:cubicBezTo>
                    <a:pt x="68" y="91"/>
                    <a:pt x="63" y="92"/>
                    <a:pt x="61" y="91"/>
                  </a:cubicBezTo>
                  <a:close/>
                  <a:moveTo>
                    <a:pt x="224" y="157"/>
                  </a:moveTo>
                  <a:cubicBezTo>
                    <a:pt x="224" y="159"/>
                    <a:pt x="221" y="159"/>
                    <a:pt x="219" y="158"/>
                  </a:cubicBezTo>
                  <a:cubicBezTo>
                    <a:pt x="220" y="156"/>
                    <a:pt x="222" y="156"/>
                    <a:pt x="224" y="157"/>
                  </a:cubicBezTo>
                  <a:close/>
                  <a:moveTo>
                    <a:pt x="151" y="121"/>
                  </a:moveTo>
                  <a:cubicBezTo>
                    <a:pt x="149" y="122"/>
                    <a:pt x="148" y="123"/>
                    <a:pt x="146" y="122"/>
                  </a:cubicBezTo>
                  <a:cubicBezTo>
                    <a:pt x="147" y="121"/>
                    <a:pt x="151" y="120"/>
                    <a:pt x="151" y="121"/>
                  </a:cubicBezTo>
                  <a:close/>
                  <a:moveTo>
                    <a:pt x="60" y="85"/>
                  </a:moveTo>
                  <a:cubicBezTo>
                    <a:pt x="59" y="84"/>
                    <a:pt x="56" y="86"/>
                    <a:pt x="56" y="84"/>
                  </a:cubicBezTo>
                  <a:cubicBezTo>
                    <a:pt x="58" y="84"/>
                    <a:pt x="61" y="83"/>
                    <a:pt x="60" y="85"/>
                  </a:cubicBezTo>
                  <a:close/>
                  <a:moveTo>
                    <a:pt x="63" y="83"/>
                  </a:moveTo>
                  <a:cubicBezTo>
                    <a:pt x="64" y="85"/>
                    <a:pt x="65" y="83"/>
                    <a:pt x="67" y="83"/>
                  </a:cubicBezTo>
                  <a:cubicBezTo>
                    <a:pt x="66" y="84"/>
                    <a:pt x="68" y="84"/>
                    <a:pt x="68" y="85"/>
                  </a:cubicBezTo>
                  <a:cubicBezTo>
                    <a:pt x="65" y="85"/>
                    <a:pt x="66" y="84"/>
                    <a:pt x="64" y="86"/>
                  </a:cubicBezTo>
                  <a:cubicBezTo>
                    <a:pt x="62" y="85"/>
                    <a:pt x="62" y="85"/>
                    <a:pt x="62" y="85"/>
                  </a:cubicBezTo>
                  <a:cubicBezTo>
                    <a:pt x="62" y="85"/>
                    <a:pt x="62" y="84"/>
                    <a:pt x="63" y="83"/>
                  </a:cubicBezTo>
                  <a:close/>
                  <a:moveTo>
                    <a:pt x="74" y="85"/>
                  </a:moveTo>
                  <a:cubicBezTo>
                    <a:pt x="72" y="86"/>
                    <a:pt x="71" y="87"/>
                    <a:pt x="69" y="86"/>
                  </a:cubicBezTo>
                  <a:cubicBezTo>
                    <a:pt x="70" y="84"/>
                    <a:pt x="72" y="84"/>
                    <a:pt x="74" y="85"/>
                  </a:cubicBezTo>
                  <a:close/>
                  <a:moveTo>
                    <a:pt x="146" y="106"/>
                  </a:moveTo>
                  <a:cubicBezTo>
                    <a:pt x="147" y="105"/>
                    <a:pt x="148" y="104"/>
                    <a:pt x="149" y="105"/>
                  </a:cubicBezTo>
                  <a:cubicBezTo>
                    <a:pt x="147" y="106"/>
                    <a:pt x="149" y="109"/>
                    <a:pt x="145" y="109"/>
                  </a:cubicBezTo>
                  <a:cubicBezTo>
                    <a:pt x="144" y="107"/>
                    <a:pt x="148" y="107"/>
                    <a:pt x="146" y="106"/>
                  </a:cubicBezTo>
                  <a:close/>
                  <a:moveTo>
                    <a:pt x="90" y="81"/>
                  </a:moveTo>
                  <a:cubicBezTo>
                    <a:pt x="88" y="82"/>
                    <a:pt x="88" y="82"/>
                    <a:pt x="88" y="82"/>
                  </a:cubicBezTo>
                  <a:cubicBezTo>
                    <a:pt x="88" y="82"/>
                    <a:pt x="87" y="82"/>
                    <a:pt x="86" y="82"/>
                  </a:cubicBezTo>
                  <a:cubicBezTo>
                    <a:pt x="87" y="80"/>
                    <a:pt x="89" y="81"/>
                    <a:pt x="90" y="81"/>
                  </a:cubicBezTo>
                  <a:close/>
                  <a:moveTo>
                    <a:pt x="54" y="67"/>
                  </a:moveTo>
                  <a:cubicBezTo>
                    <a:pt x="53" y="65"/>
                    <a:pt x="52" y="68"/>
                    <a:pt x="50" y="68"/>
                  </a:cubicBezTo>
                  <a:cubicBezTo>
                    <a:pt x="49" y="66"/>
                    <a:pt x="57" y="65"/>
                    <a:pt x="54" y="67"/>
                  </a:cubicBezTo>
                  <a:close/>
                  <a:moveTo>
                    <a:pt x="157" y="103"/>
                  </a:moveTo>
                  <a:cubicBezTo>
                    <a:pt x="161" y="104"/>
                    <a:pt x="164" y="100"/>
                    <a:pt x="167" y="103"/>
                  </a:cubicBezTo>
                  <a:cubicBezTo>
                    <a:pt x="167" y="101"/>
                    <a:pt x="170" y="101"/>
                    <a:pt x="172" y="101"/>
                  </a:cubicBezTo>
                  <a:cubicBezTo>
                    <a:pt x="167" y="103"/>
                    <a:pt x="168" y="105"/>
                    <a:pt x="164" y="107"/>
                  </a:cubicBezTo>
                  <a:cubicBezTo>
                    <a:pt x="161" y="105"/>
                    <a:pt x="162" y="108"/>
                    <a:pt x="160" y="105"/>
                  </a:cubicBezTo>
                  <a:cubicBezTo>
                    <a:pt x="158" y="106"/>
                    <a:pt x="153" y="109"/>
                    <a:pt x="152" y="107"/>
                  </a:cubicBezTo>
                  <a:cubicBezTo>
                    <a:pt x="152" y="107"/>
                    <a:pt x="155" y="107"/>
                    <a:pt x="154" y="106"/>
                  </a:cubicBezTo>
                  <a:cubicBezTo>
                    <a:pt x="152" y="107"/>
                    <a:pt x="150" y="107"/>
                    <a:pt x="148" y="106"/>
                  </a:cubicBezTo>
                  <a:cubicBezTo>
                    <a:pt x="150" y="105"/>
                    <a:pt x="151" y="106"/>
                    <a:pt x="153" y="106"/>
                  </a:cubicBezTo>
                  <a:cubicBezTo>
                    <a:pt x="154" y="105"/>
                    <a:pt x="157" y="105"/>
                    <a:pt x="157" y="103"/>
                  </a:cubicBezTo>
                  <a:close/>
                  <a:moveTo>
                    <a:pt x="218" y="136"/>
                  </a:moveTo>
                  <a:cubicBezTo>
                    <a:pt x="218" y="137"/>
                    <a:pt x="215" y="137"/>
                    <a:pt x="213" y="137"/>
                  </a:cubicBezTo>
                  <a:cubicBezTo>
                    <a:pt x="213" y="136"/>
                    <a:pt x="216" y="135"/>
                    <a:pt x="218" y="136"/>
                  </a:cubicBezTo>
                  <a:close/>
                  <a:moveTo>
                    <a:pt x="145" y="100"/>
                  </a:moveTo>
                  <a:cubicBezTo>
                    <a:pt x="147" y="101"/>
                    <a:pt x="147" y="101"/>
                    <a:pt x="147" y="101"/>
                  </a:cubicBezTo>
                  <a:cubicBezTo>
                    <a:pt x="146" y="102"/>
                    <a:pt x="145" y="103"/>
                    <a:pt x="144" y="103"/>
                  </a:cubicBezTo>
                  <a:cubicBezTo>
                    <a:pt x="146" y="101"/>
                    <a:pt x="143" y="101"/>
                    <a:pt x="145" y="100"/>
                  </a:cubicBezTo>
                  <a:close/>
                  <a:moveTo>
                    <a:pt x="73" y="66"/>
                  </a:moveTo>
                  <a:cubicBezTo>
                    <a:pt x="72" y="68"/>
                    <a:pt x="70" y="65"/>
                    <a:pt x="69" y="68"/>
                  </a:cubicBezTo>
                  <a:cubicBezTo>
                    <a:pt x="67" y="67"/>
                    <a:pt x="68" y="65"/>
                    <a:pt x="66" y="66"/>
                  </a:cubicBezTo>
                  <a:cubicBezTo>
                    <a:pt x="69" y="63"/>
                    <a:pt x="70" y="67"/>
                    <a:pt x="73" y="66"/>
                  </a:cubicBezTo>
                  <a:close/>
                  <a:moveTo>
                    <a:pt x="108" y="79"/>
                  </a:moveTo>
                  <a:cubicBezTo>
                    <a:pt x="106" y="80"/>
                    <a:pt x="105" y="82"/>
                    <a:pt x="103" y="81"/>
                  </a:cubicBezTo>
                  <a:cubicBezTo>
                    <a:pt x="105" y="81"/>
                    <a:pt x="106" y="78"/>
                    <a:pt x="108" y="79"/>
                  </a:cubicBezTo>
                  <a:close/>
                  <a:moveTo>
                    <a:pt x="85" y="70"/>
                  </a:moveTo>
                  <a:cubicBezTo>
                    <a:pt x="82" y="69"/>
                    <a:pt x="87" y="65"/>
                    <a:pt x="90" y="66"/>
                  </a:cubicBezTo>
                  <a:cubicBezTo>
                    <a:pt x="90" y="67"/>
                    <a:pt x="89" y="69"/>
                    <a:pt x="88" y="69"/>
                  </a:cubicBezTo>
                  <a:cubicBezTo>
                    <a:pt x="87" y="67"/>
                    <a:pt x="85" y="69"/>
                    <a:pt x="85" y="70"/>
                  </a:cubicBezTo>
                  <a:close/>
                  <a:moveTo>
                    <a:pt x="190" y="104"/>
                  </a:moveTo>
                  <a:cubicBezTo>
                    <a:pt x="190" y="102"/>
                    <a:pt x="188" y="103"/>
                    <a:pt x="187" y="105"/>
                  </a:cubicBezTo>
                  <a:cubicBezTo>
                    <a:pt x="185" y="105"/>
                    <a:pt x="185" y="105"/>
                    <a:pt x="185" y="104"/>
                  </a:cubicBezTo>
                  <a:cubicBezTo>
                    <a:pt x="181" y="106"/>
                    <a:pt x="177" y="104"/>
                    <a:pt x="174" y="107"/>
                  </a:cubicBezTo>
                  <a:cubicBezTo>
                    <a:pt x="172" y="106"/>
                    <a:pt x="174" y="104"/>
                    <a:pt x="171" y="106"/>
                  </a:cubicBezTo>
                  <a:cubicBezTo>
                    <a:pt x="169" y="105"/>
                    <a:pt x="169" y="103"/>
                    <a:pt x="172" y="103"/>
                  </a:cubicBezTo>
                  <a:cubicBezTo>
                    <a:pt x="171" y="104"/>
                    <a:pt x="171" y="104"/>
                    <a:pt x="172" y="104"/>
                  </a:cubicBezTo>
                  <a:cubicBezTo>
                    <a:pt x="172" y="101"/>
                    <a:pt x="178" y="101"/>
                    <a:pt x="181" y="99"/>
                  </a:cubicBezTo>
                  <a:cubicBezTo>
                    <a:pt x="184" y="100"/>
                    <a:pt x="184" y="100"/>
                    <a:pt x="184" y="100"/>
                  </a:cubicBezTo>
                  <a:cubicBezTo>
                    <a:pt x="186" y="100"/>
                    <a:pt x="188" y="98"/>
                    <a:pt x="190" y="99"/>
                  </a:cubicBezTo>
                  <a:cubicBezTo>
                    <a:pt x="190" y="101"/>
                    <a:pt x="185" y="102"/>
                    <a:pt x="182" y="102"/>
                  </a:cubicBezTo>
                  <a:cubicBezTo>
                    <a:pt x="183" y="103"/>
                    <a:pt x="182" y="103"/>
                    <a:pt x="181" y="103"/>
                  </a:cubicBezTo>
                  <a:cubicBezTo>
                    <a:pt x="183" y="103"/>
                    <a:pt x="185" y="104"/>
                    <a:pt x="187" y="104"/>
                  </a:cubicBezTo>
                  <a:cubicBezTo>
                    <a:pt x="189" y="101"/>
                    <a:pt x="191" y="99"/>
                    <a:pt x="194" y="101"/>
                  </a:cubicBezTo>
                  <a:cubicBezTo>
                    <a:pt x="190" y="101"/>
                    <a:pt x="191" y="103"/>
                    <a:pt x="190" y="104"/>
                  </a:cubicBezTo>
                  <a:close/>
                  <a:moveTo>
                    <a:pt x="111" y="77"/>
                  </a:moveTo>
                  <a:cubicBezTo>
                    <a:pt x="112" y="76"/>
                    <a:pt x="110" y="76"/>
                    <a:pt x="111" y="75"/>
                  </a:cubicBezTo>
                  <a:cubicBezTo>
                    <a:pt x="112" y="77"/>
                    <a:pt x="113" y="74"/>
                    <a:pt x="114" y="75"/>
                  </a:cubicBezTo>
                  <a:cubicBezTo>
                    <a:pt x="113" y="77"/>
                    <a:pt x="113" y="78"/>
                    <a:pt x="112" y="79"/>
                  </a:cubicBezTo>
                  <a:cubicBezTo>
                    <a:pt x="110" y="79"/>
                    <a:pt x="110" y="79"/>
                    <a:pt x="110" y="79"/>
                  </a:cubicBezTo>
                  <a:lnTo>
                    <a:pt x="111" y="77"/>
                  </a:lnTo>
                  <a:close/>
                  <a:moveTo>
                    <a:pt x="275" y="154"/>
                  </a:moveTo>
                  <a:cubicBezTo>
                    <a:pt x="276" y="155"/>
                    <a:pt x="273" y="156"/>
                    <a:pt x="272" y="155"/>
                  </a:cubicBezTo>
                  <a:cubicBezTo>
                    <a:pt x="273" y="154"/>
                    <a:pt x="274" y="152"/>
                    <a:pt x="275" y="154"/>
                  </a:cubicBezTo>
                  <a:close/>
                  <a:moveTo>
                    <a:pt x="249" y="134"/>
                  </a:moveTo>
                  <a:cubicBezTo>
                    <a:pt x="248" y="136"/>
                    <a:pt x="243" y="134"/>
                    <a:pt x="245" y="134"/>
                  </a:cubicBezTo>
                  <a:cubicBezTo>
                    <a:pt x="246" y="134"/>
                    <a:pt x="248" y="133"/>
                    <a:pt x="249" y="134"/>
                  </a:cubicBezTo>
                  <a:close/>
                  <a:moveTo>
                    <a:pt x="104" y="66"/>
                  </a:moveTo>
                  <a:cubicBezTo>
                    <a:pt x="102" y="68"/>
                    <a:pt x="102" y="68"/>
                    <a:pt x="102" y="68"/>
                  </a:cubicBezTo>
                  <a:cubicBezTo>
                    <a:pt x="101" y="67"/>
                    <a:pt x="100" y="67"/>
                    <a:pt x="100" y="67"/>
                  </a:cubicBezTo>
                  <a:cubicBezTo>
                    <a:pt x="102" y="67"/>
                    <a:pt x="101" y="65"/>
                    <a:pt x="104" y="66"/>
                  </a:cubicBezTo>
                  <a:close/>
                  <a:moveTo>
                    <a:pt x="125" y="70"/>
                  </a:moveTo>
                  <a:cubicBezTo>
                    <a:pt x="124" y="70"/>
                    <a:pt x="124" y="71"/>
                    <a:pt x="126" y="71"/>
                  </a:cubicBezTo>
                  <a:cubicBezTo>
                    <a:pt x="123" y="73"/>
                    <a:pt x="123" y="73"/>
                    <a:pt x="123" y="73"/>
                  </a:cubicBezTo>
                  <a:cubicBezTo>
                    <a:pt x="122" y="73"/>
                    <a:pt x="120" y="73"/>
                    <a:pt x="118" y="73"/>
                  </a:cubicBezTo>
                  <a:cubicBezTo>
                    <a:pt x="120" y="72"/>
                    <a:pt x="123" y="70"/>
                    <a:pt x="125" y="70"/>
                  </a:cubicBezTo>
                  <a:close/>
                  <a:moveTo>
                    <a:pt x="105" y="65"/>
                  </a:moveTo>
                  <a:cubicBezTo>
                    <a:pt x="106" y="64"/>
                    <a:pt x="105" y="63"/>
                    <a:pt x="105" y="62"/>
                  </a:cubicBezTo>
                  <a:cubicBezTo>
                    <a:pt x="106" y="62"/>
                    <a:pt x="107" y="61"/>
                    <a:pt x="108" y="62"/>
                  </a:cubicBezTo>
                  <a:cubicBezTo>
                    <a:pt x="104" y="65"/>
                    <a:pt x="112" y="62"/>
                    <a:pt x="111" y="65"/>
                  </a:cubicBezTo>
                  <a:cubicBezTo>
                    <a:pt x="109" y="64"/>
                    <a:pt x="104" y="67"/>
                    <a:pt x="103" y="65"/>
                  </a:cubicBezTo>
                  <a:lnTo>
                    <a:pt x="105" y="65"/>
                  </a:lnTo>
                  <a:close/>
                  <a:moveTo>
                    <a:pt x="135" y="73"/>
                  </a:moveTo>
                  <a:cubicBezTo>
                    <a:pt x="134" y="70"/>
                    <a:pt x="132" y="73"/>
                    <a:pt x="129" y="73"/>
                  </a:cubicBezTo>
                  <a:cubicBezTo>
                    <a:pt x="130" y="69"/>
                    <a:pt x="136" y="70"/>
                    <a:pt x="135" y="73"/>
                  </a:cubicBezTo>
                  <a:close/>
                  <a:moveTo>
                    <a:pt x="139" y="72"/>
                  </a:moveTo>
                  <a:cubicBezTo>
                    <a:pt x="141" y="72"/>
                    <a:pt x="140" y="74"/>
                    <a:pt x="142" y="73"/>
                  </a:cubicBezTo>
                  <a:cubicBezTo>
                    <a:pt x="142" y="72"/>
                    <a:pt x="141" y="72"/>
                    <a:pt x="142" y="71"/>
                  </a:cubicBezTo>
                  <a:cubicBezTo>
                    <a:pt x="143" y="71"/>
                    <a:pt x="143" y="72"/>
                    <a:pt x="144" y="72"/>
                  </a:cubicBezTo>
                  <a:cubicBezTo>
                    <a:pt x="143" y="73"/>
                    <a:pt x="142" y="73"/>
                    <a:pt x="144" y="74"/>
                  </a:cubicBezTo>
                  <a:cubicBezTo>
                    <a:pt x="143" y="75"/>
                    <a:pt x="142" y="76"/>
                    <a:pt x="140" y="75"/>
                  </a:cubicBezTo>
                  <a:cubicBezTo>
                    <a:pt x="141" y="75"/>
                    <a:pt x="141" y="74"/>
                    <a:pt x="140" y="74"/>
                  </a:cubicBezTo>
                  <a:cubicBezTo>
                    <a:pt x="138" y="75"/>
                    <a:pt x="140" y="75"/>
                    <a:pt x="138" y="76"/>
                  </a:cubicBezTo>
                  <a:cubicBezTo>
                    <a:pt x="136" y="76"/>
                    <a:pt x="139" y="74"/>
                    <a:pt x="139" y="72"/>
                  </a:cubicBezTo>
                  <a:close/>
                  <a:moveTo>
                    <a:pt x="155" y="79"/>
                  </a:moveTo>
                  <a:cubicBezTo>
                    <a:pt x="153" y="81"/>
                    <a:pt x="151" y="81"/>
                    <a:pt x="148" y="80"/>
                  </a:cubicBezTo>
                  <a:cubicBezTo>
                    <a:pt x="150" y="78"/>
                    <a:pt x="153" y="78"/>
                    <a:pt x="155" y="79"/>
                  </a:cubicBezTo>
                  <a:close/>
                  <a:moveTo>
                    <a:pt x="113" y="63"/>
                  </a:moveTo>
                  <a:cubicBezTo>
                    <a:pt x="115" y="62"/>
                    <a:pt x="118" y="64"/>
                    <a:pt x="121" y="62"/>
                  </a:cubicBezTo>
                  <a:cubicBezTo>
                    <a:pt x="119" y="64"/>
                    <a:pt x="117" y="64"/>
                    <a:pt x="114" y="64"/>
                  </a:cubicBezTo>
                  <a:cubicBezTo>
                    <a:pt x="114" y="64"/>
                    <a:pt x="113" y="64"/>
                    <a:pt x="113" y="63"/>
                  </a:cubicBezTo>
                  <a:close/>
                  <a:moveTo>
                    <a:pt x="202" y="98"/>
                  </a:moveTo>
                  <a:cubicBezTo>
                    <a:pt x="200" y="100"/>
                    <a:pt x="200" y="100"/>
                    <a:pt x="200" y="100"/>
                  </a:cubicBezTo>
                  <a:cubicBezTo>
                    <a:pt x="199" y="98"/>
                    <a:pt x="198" y="99"/>
                    <a:pt x="196" y="100"/>
                  </a:cubicBezTo>
                  <a:cubicBezTo>
                    <a:pt x="195" y="100"/>
                    <a:pt x="195" y="100"/>
                    <a:pt x="195" y="100"/>
                  </a:cubicBezTo>
                  <a:cubicBezTo>
                    <a:pt x="197" y="98"/>
                    <a:pt x="200" y="98"/>
                    <a:pt x="202" y="98"/>
                  </a:cubicBezTo>
                  <a:close/>
                  <a:moveTo>
                    <a:pt x="125" y="64"/>
                  </a:moveTo>
                  <a:cubicBezTo>
                    <a:pt x="123" y="63"/>
                    <a:pt x="121" y="64"/>
                    <a:pt x="120" y="64"/>
                  </a:cubicBezTo>
                  <a:cubicBezTo>
                    <a:pt x="121" y="62"/>
                    <a:pt x="125" y="62"/>
                    <a:pt x="125" y="64"/>
                  </a:cubicBezTo>
                  <a:close/>
                  <a:moveTo>
                    <a:pt x="275" y="133"/>
                  </a:moveTo>
                  <a:cubicBezTo>
                    <a:pt x="272" y="134"/>
                    <a:pt x="270" y="133"/>
                    <a:pt x="267" y="134"/>
                  </a:cubicBezTo>
                  <a:cubicBezTo>
                    <a:pt x="268" y="132"/>
                    <a:pt x="272" y="133"/>
                    <a:pt x="275" y="133"/>
                  </a:cubicBezTo>
                  <a:close/>
                  <a:moveTo>
                    <a:pt x="112" y="57"/>
                  </a:moveTo>
                  <a:cubicBezTo>
                    <a:pt x="111" y="56"/>
                    <a:pt x="112" y="55"/>
                    <a:pt x="113" y="54"/>
                  </a:cubicBezTo>
                  <a:cubicBezTo>
                    <a:pt x="114" y="53"/>
                    <a:pt x="116" y="53"/>
                    <a:pt x="117" y="53"/>
                  </a:cubicBezTo>
                  <a:cubicBezTo>
                    <a:pt x="118" y="54"/>
                    <a:pt x="117" y="55"/>
                    <a:pt x="117" y="56"/>
                  </a:cubicBezTo>
                  <a:cubicBezTo>
                    <a:pt x="119" y="53"/>
                    <a:pt x="122" y="54"/>
                    <a:pt x="124" y="53"/>
                  </a:cubicBezTo>
                  <a:cubicBezTo>
                    <a:pt x="127" y="55"/>
                    <a:pt x="129" y="54"/>
                    <a:pt x="133" y="54"/>
                  </a:cubicBezTo>
                  <a:cubicBezTo>
                    <a:pt x="131" y="56"/>
                    <a:pt x="125" y="56"/>
                    <a:pt x="122" y="56"/>
                  </a:cubicBezTo>
                  <a:cubicBezTo>
                    <a:pt x="123" y="57"/>
                    <a:pt x="123" y="57"/>
                    <a:pt x="123" y="58"/>
                  </a:cubicBezTo>
                  <a:cubicBezTo>
                    <a:pt x="120" y="59"/>
                    <a:pt x="119" y="58"/>
                    <a:pt x="120" y="57"/>
                  </a:cubicBezTo>
                  <a:cubicBezTo>
                    <a:pt x="117" y="58"/>
                    <a:pt x="110" y="60"/>
                    <a:pt x="107" y="57"/>
                  </a:cubicBezTo>
                  <a:cubicBezTo>
                    <a:pt x="110" y="58"/>
                    <a:pt x="109" y="57"/>
                    <a:pt x="112" y="57"/>
                  </a:cubicBezTo>
                  <a:close/>
                  <a:moveTo>
                    <a:pt x="142" y="67"/>
                  </a:moveTo>
                  <a:cubicBezTo>
                    <a:pt x="141" y="69"/>
                    <a:pt x="140" y="70"/>
                    <a:pt x="137" y="70"/>
                  </a:cubicBezTo>
                  <a:cubicBezTo>
                    <a:pt x="141" y="69"/>
                    <a:pt x="138" y="67"/>
                    <a:pt x="142" y="67"/>
                  </a:cubicBezTo>
                  <a:close/>
                  <a:moveTo>
                    <a:pt x="120" y="59"/>
                  </a:moveTo>
                  <a:cubicBezTo>
                    <a:pt x="121" y="59"/>
                    <a:pt x="122" y="59"/>
                    <a:pt x="124" y="59"/>
                  </a:cubicBezTo>
                  <a:cubicBezTo>
                    <a:pt x="122" y="61"/>
                    <a:pt x="118" y="61"/>
                    <a:pt x="120" y="59"/>
                  </a:cubicBezTo>
                  <a:close/>
                  <a:moveTo>
                    <a:pt x="210" y="97"/>
                  </a:moveTo>
                  <a:cubicBezTo>
                    <a:pt x="211" y="97"/>
                    <a:pt x="211" y="97"/>
                    <a:pt x="212" y="97"/>
                  </a:cubicBezTo>
                  <a:cubicBezTo>
                    <a:pt x="215" y="98"/>
                    <a:pt x="215" y="98"/>
                    <a:pt x="215" y="98"/>
                  </a:cubicBezTo>
                  <a:cubicBezTo>
                    <a:pt x="218" y="96"/>
                    <a:pt x="219" y="97"/>
                    <a:pt x="223" y="96"/>
                  </a:cubicBezTo>
                  <a:cubicBezTo>
                    <a:pt x="222" y="96"/>
                    <a:pt x="224" y="97"/>
                    <a:pt x="222" y="98"/>
                  </a:cubicBezTo>
                  <a:cubicBezTo>
                    <a:pt x="220" y="97"/>
                    <a:pt x="218" y="98"/>
                    <a:pt x="216" y="98"/>
                  </a:cubicBezTo>
                  <a:cubicBezTo>
                    <a:pt x="217" y="99"/>
                    <a:pt x="217" y="101"/>
                    <a:pt x="215" y="102"/>
                  </a:cubicBezTo>
                  <a:cubicBezTo>
                    <a:pt x="214" y="102"/>
                    <a:pt x="212" y="102"/>
                    <a:pt x="211" y="101"/>
                  </a:cubicBezTo>
                  <a:cubicBezTo>
                    <a:pt x="212" y="100"/>
                    <a:pt x="214" y="100"/>
                    <a:pt x="215" y="99"/>
                  </a:cubicBezTo>
                  <a:cubicBezTo>
                    <a:pt x="214" y="97"/>
                    <a:pt x="210" y="99"/>
                    <a:pt x="210" y="97"/>
                  </a:cubicBezTo>
                  <a:close/>
                  <a:moveTo>
                    <a:pt x="211" y="99"/>
                  </a:moveTo>
                  <a:cubicBezTo>
                    <a:pt x="210" y="100"/>
                    <a:pt x="208" y="100"/>
                    <a:pt x="206" y="99"/>
                  </a:cubicBezTo>
                  <a:cubicBezTo>
                    <a:pt x="208" y="98"/>
                    <a:pt x="210" y="99"/>
                    <a:pt x="211" y="99"/>
                  </a:cubicBezTo>
                  <a:close/>
                  <a:moveTo>
                    <a:pt x="134" y="59"/>
                  </a:moveTo>
                  <a:cubicBezTo>
                    <a:pt x="136" y="59"/>
                    <a:pt x="133" y="61"/>
                    <a:pt x="135" y="61"/>
                  </a:cubicBezTo>
                  <a:cubicBezTo>
                    <a:pt x="134" y="62"/>
                    <a:pt x="132" y="62"/>
                    <a:pt x="131" y="62"/>
                  </a:cubicBezTo>
                  <a:cubicBezTo>
                    <a:pt x="131" y="61"/>
                    <a:pt x="132" y="59"/>
                    <a:pt x="134" y="59"/>
                  </a:cubicBezTo>
                  <a:close/>
                  <a:moveTo>
                    <a:pt x="297" y="140"/>
                  </a:moveTo>
                  <a:cubicBezTo>
                    <a:pt x="296" y="141"/>
                    <a:pt x="295" y="142"/>
                    <a:pt x="293" y="141"/>
                  </a:cubicBezTo>
                  <a:cubicBezTo>
                    <a:pt x="295" y="140"/>
                    <a:pt x="296" y="140"/>
                    <a:pt x="297" y="140"/>
                  </a:cubicBezTo>
                  <a:close/>
                  <a:moveTo>
                    <a:pt x="130" y="57"/>
                  </a:moveTo>
                  <a:cubicBezTo>
                    <a:pt x="132" y="58"/>
                    <a:pt x="131" y="58"/>
                    <a:pt x="132" y="59"/>
                  </a:cubicBezTo>
                  <a:cubicBezTo>
                    <a:pt x="131" y="60"/>
                    <a:pt x="130" y="60"/>
                    <a:pt x="128" y="59"/>
                  </a:cubicBezTo>
                  <a:lnTo>
                    <a:pt x="130" y="57"/>
                  </a:lnTo>
                  <a:close/>
                  <a:moveTo>
                    <a:pt x="181" y="75"/>
                  </a:moveTo>
                  <a:cubicBezTo>
                    <a:pt x="182" y="75"/>
                    <a:pt x="182" y="76"/>
                    <a:pt x="182" y="76"/>
                  </a:cubicBezTo>
                  <a:cubicBezTo>
                    <a:pt x="180" y="77"/>
                    <a:pt x="178" y="78"/>
                    <a:pt x="175" y="77"/>
                  </a:cubicBezTo>
                  <a:cubicBezTo>
                    <a:pt x="177" y="75"/>
                    <a:pt x="179" y="77"/>
                    <a:pt x="181" y="75"/>
                  </a:cubicBezTo>
                  <a:close/>
                  <a:moveTo>
                    <a:pt x="140" y="59"/>
                  </a:moveTo>
                  <a:cubicBezTo>
                    <a:pt x="143" y="59"/>
                    <a:pt x="145" y="57"/>
                    <a:pt x="148" y="58"/>
                  </a:cubicBezTo>
                  <a:cubicBezTo>
                    <a:pt x="146" y="58"/>
                    <a:pt x="143" y="61"/>
                    <a:pt x="140" y="60"/>
                  </a:cubicBezTo>
                  <a:cubicBezTo>
                    <a:pt x="141" y="59"/>
                    <a:pt x="139" y="59"/>
                    <a:pt x="140" y="59"/>
                  </a:cubicBezTo>
                  <a:close/>
                  <a:moveTo>
                    <a:pt x="153" y="64"/>
                  </a:moveTo>
                  <a:cubicBezTo>
                    <a:pt x="155" y="62"/>
                    <a:pt x="155" y="62"/>
                    <a:pt x="155" y="62"/>
                  </a:cubicBezTo>
                  <a:cubicBezTo>
                    <a:pt x="156" y="63"/>
                    <a:pt x="158" y="64"/>
                    <a:pt x="157" y="64"/>
                  </a:cubicBezTo>
                  <a:cubicBezTo>
                    <a:pt x="156" y="63"/>
                    <a:pt x="155" y="65"/>
                    <a:pt x="153" y="64"/>
                  </a:cubicBezTo>
                  <a:close/>
                  <a:moveTo>
                    <a:pt x="137" y="55"/>
                  </a:moveTo>
                  <a:cubicBezTo>
                    <a:pt x="137" y="54"/>
                    <a:pt x="133" y="54"/>
                    <a:pt x="135" y="53"/>
                  </a:cubicBezTo>
                  <a:cubicBezTo>
                    <a:pt x="138" y="52"/>
                    <a:pt x="135" y="54"/>
                    <a:pt x="138" y="55"/>
                  </a:cubicBezTo>
                  <a:cubicBezTo>
                    <a:pt x="136" y="57"/>
                    <a:pt x="136" y="57"/>
                    <a:pt x="136" y="57"/>
                  </a:cubicBezTo>
                  <a:cubicBezTo>
                    <a:pt x="135" y="56"/>
                    <a:pt x="132" y="57"/>
                    <a:pt x="133" y="56"/>
                  </a:cubicBezTo>
                  <a:cubicBezTo>
                    <a:pt x="134" y="55"/>
                    <a:pt x="135" y="56"/>
                    <a:pt x="137" y="55"/>
                  </a:cubicBezTo>
                  <a:close/>
                  <a:moveTo>
                    <a:pt x="229" y="97"/>
                  </a:moveTo>
                  <a:cubicBezTo>
                    <a:pt x="227" y="96"/>
                    <a:pt x="227" y="98"/>
                    <a:pt x="224" y="97"/>
                  </a:cubicBezTo>
                  <a:cubicBezTo>
                    <a:pt x="226" y="96"/>
                    <a:pt x="229" y="95"/>
                    <a:pt x="229" y="97"/>
                  </a:cubicBezTo>
                  <a:close/>
                  <a:moveTo>
                    <a:pt x="168" y="63"/>
                  </a:moveTo>
                  <a:cubicBezTo>
                    <a:pt x="166" y="63"/>
                    <a:pt x="164" y="64"/>
                    <a:pt x="162" y="64"/>
                  </a:cubicBezTo>
                  <a:cubicBezTo>
                    <a:pt x="164" y="62"/>
                    <a:pt x="166" y="63"/>
                    <a:pt x="168" y="63"/>
                  </a:cubicBezTo>
                  <a:close/>
                  <a:moveTo>
                    <a:pt x="319" y="140"/>
                  </a:moveTo>
                  <a:cubicBezTo>
                    <a:pt x="318" y="141"/>
                    <a:pt x="317" y="142"/>
                    <a:pt x="316" y="141"/>
                  </a:cubicBezTo>
                  <a:cubicBezTo>
                    <a:pt x="316" y="139"/>
                    <a:pt x="318" y="139"/>
                    <a:pt x="319" y="140"/>
                  </a:cubicBezTo>
                  <a:close/>
                  <a:moveTo>
                    <a:pt x="185" y="67"/>
                  </a:moveTo>
                  <a:cubicBezTo>
                    <a:pt x="183" y="67"/>
                    <a:pt x="181" y="68"/>
                    <a:pt x="179" y="67"/>
                  </a:cubicBezTo>
                  <a:cubicBezTo>
                    <a:pt x="180" y="65"/>
                    <a:pt x="185" y="66"/>
                    <a:pt x="185" y="67"/>
                  </a:cubicBezTo>
                  <a:close/>
                  <a:moveTo>
                    <a:pt x="241" y="95"/>
                  </a:moveTo>
                  <a:cubicBezTo>
                    <a:pt x="243" y="95"/>
                    <a:pt x="245" y="95"/>
                    <a:pt x="248" y="95"/>
                  </a:cubicBezTo>
                  <a:cubicBezTo>
                    <a:pt x="246" y="97"/>
                    <a:pt x="240" y="98"/>
                    <a:pt x="241" y="95"/>
                  </a:cubicBezTo>
                  <a:close/>
                  <a:moveTo>
                    <a:pt x="157" y="44"/>
                  </a:moveTo>
                  <a:cubicBezTo>
                    <a:pt x="155" y="45"/>
                    <a:pt x="157" y="44"/>
                    <a:pt x="158" y="45"/>
                  </a:cubicBezTo>
                  <a:cubicBezTo>
                    <a:pt x="157" y="46"/>
                    <a:pt x="155" y="44"/>
                    <a:pt x="154" y="46"/>
                  </a:cubicBezTo>
                  <a:cubicBezTo>
                    <a:pt x="156" y="47"/>
                    <a:pt x="158" y="46"/>
                    <a:pt x="160" y="47"/>
                  </a:cubicBezTo>
                  <a:cubicBezTo>
                    <a:pt x="160" y="47"/>
                    <a:pt x="162" y="49"/>
                    <a:pt x="159" y="49"/>
                  </a:cubicBezTo>
                  <a:cubicBezTo>
                    <a:pt x="160" y="48"/>
                    <a:pt x="157" y="49"/>
                    <a:pt x="157" y="48"/>
                  </a:cubicBezTo>
                  <a:cubicBezTo>
                    <a:pt x="155" y="50"/>
                    <a:pt x="152" y="48"/>
                    <a:pt x="150" y="50"/>
                  </a:cubicBezTo>
                  <a:cubicBezTo>
                    <a:pt x="148" y="48"/>
                    <a:pt x="147" y="48"/>
                    <a:pt x="145" y="49"/>
                  </a:cubicBezTo>
                  <a:cubicBezTo>
                    <a:pt x="144" y="49"/>
                    <a:pt x="146" y="49"/>
                    <a:pt x="145" y="50"/>
                  </a:cubicBezTo>
                  <a:cubicBezTo>
                    <a:pt x="140" y="49"/>
                    <a:pt x="143" y="47"/>
                    <a:pt x="145" y="44"/>
                  </a:cubicBezTo>
                  <a:cubicBezTo>
                    <a:pt x="146" y="44"/>
                    <a:pt x="145" y="45"/>
                    <a:pt x="145" y="46"/>
                  </a:cubicBezTo>
                  <a:cubicBezTo>
                    <a:pt x="146" y="45"/>
                    <a:pt x="147" y="46"/>
                    <a:pt x="148" y="46"/>
                  </a:cubicBezTo>
                  <a:cubicBezTo>
                    <a:pt x="147" y="45"/>
                    <a:pt x="146" y="45"/>
                    <a:pt x="146" y="44"/>
                  </a:cubicBezTo>
                  <a:cubicBezTo>
                    <a:pt x="148" y="43"/>
                    <a:pt x="150" y="44"/>
                    <a:pt x="149" y="42"/>
                  </a:cubicBezTo>
                  <a:cubicBezTo>
                    <a:pt x="150" y="42"/>
                    <a:pt x="151" y="41"/>
                    <a:pt x="153" y="42"/>
                  </a:cubicBezTo>
                  <a:cubicBezTo>
                    <a:pt x="152" y="43"/>
                    <a:pt x="151" y="43"/>
                    <a:pt x="151" y="44"/>
                  </a:cubicBezTo>
                  <a:cubicBezTo>
                    <a:pt x="153" y="43"/>
                    <a:pt x="155" y="43"/>
                    <a:pt x="157" y="44"/>
                  </a:cubicBezTo>
                  <a:close/>
                  <a:moveTo>
                    <a:pt x="174" y="53"/>
                  </a:moveTo>
                  <a:cubicBezTo>
                    <a:pt x="174" y="51"/>
                    <a:pt x="176" y="51"/>
                    <a:pt x="177" y="51"/>
                  </a:cubicBezTo>
                  <a:cubicBezTo>
                    <a:pt x="178" y="53"/>
                    <a:pt x="181" y="51"/>
                    <a:pt x="184" y="51"/>
                  </a:cubicBezTo>
                  <a:cubicBezTo>
                    <a:pt x="181" y="53"/>
                    <a:pt x="186" y="51"/>
                    <a:pt x="187" y="53"/>
                  </a:cubicBezTo>
                  <a:cubicBezTo>
                    <a:pt x="185" y="54"/>
                    <a:pt x="182" y="53"/>
                    <a:pt x="180" y="53"/>
                  </a:cubicBezTo>
                  <a:cubicBezTo>
                    <a:pt x="176" y="56"/>
                    <a:pt x="178" y="60"/>
                    <a:pt x="173" y="59"/>
                  </a:cubicBezTo>
                  <a:cubicBezTo>
                    <a:pt x="176" y="58"/>
                    <a:pt x="179" y="53"/>
                    <a:pt x="174" y="53"/>
                  </a:cubicBezTo>
                  <a:close/>
                  <a:moveTo>
                    <a:pt x="337" y="137"/>
                  </a:moveTo>
                  <a:cubicBezTo>
                    <a:pt x="337" y="138"/>
                    <a:pt x="334" y="139"/>
                    <a:pt x="336" y="140"/>
                  </a:cubicBezTo>
                  <a:cubicBezTo>
                    <a:pt x="339" y="138"/>
                    <a:pt x="337" y="137"/>
                    <a:pt x="339" y="136"/>
                  </a:cubicBezTo>
                  <a:cubicBezTo>
                    <a:pt x="339" y="137"/>
                    <a:pt x="340" y="137"/>
                    <a:pt x="341" y="137"/>
                  </a:cubicBezTo>
                  <a:cubicBezTo>
                    <a:pt x="340" y="140"/>
                    <a:pt x="338" y="141"/>
                    <a:pt x="336" y="143"/>
                  </a:cubicBezTo>
                  <a:cubicBezTo>
                    <a:pt x="332" y="141"/>
                    <a:pt x="332" y="141"/>
                    <a:pt x="328" y="140"/>
                  </a:cubicBezTo>
                  <a:cubicBezTo>
                    <a:pt x="330" y="139"/>
                    <a:pt x="333" y="137"/>
                    <a:pt x="337" y="137"/>
                  </a:cubicBezTo>
                  <a:close/>
                  <a:moveTo>
                    <a:pt x="253" y="94"/>
                  </a:moveTo>
                  <a:cubicBezTo>
                    <a:pt x="252" y="95"/>
                    <a:pt x="251" y="96"/>
                    <a:pt x="248" y="95"/>
                  </a:cubicBezTo>
                  <a:cubicBezTo>
                    <a:pt x="250" y="94"/>
                    <a:pt x="251" y="94"/>
                    <a:pt x="253" y="94"/>
                  </a:cubicBezTo>
                  <a:close/>
                  <a:moveTo>
                    <a:pt x="144" y="42"/>
                  </a:moveTo>
                  <a:cubicBezTo>
                    <a:pt x="143" y="43"/>
                    <a:pt x="145" y="43"/>
                    <a:pt x="144" y="44"/>
                  </a:cubicBezTo>
                  <a:cubicBezTo>
                    <a:pt x="142" y="45"/>
                    <a:pt x="141" y="42"/>
                    <a:pt x="144" y="42"/>
                  </a:cubicBezTo>
                  <a:close/>
                  <a:moveTo>
                    <a:pt x="184" y="55"/>
                  </a:moveTo>
                  <a:cubicBezTo>
                    <a:pt x="180" y="59"/>
                    <a:pt x="180" y="59"/>
                    <a:pt x="180" y="59"/>
                  </a:cubicBezTo>
                  <a:cubicBezTo>
                    <a:pt x="180" y="58"/>
                    <a:pt x="179" y="59"/>
                    <a:pt x="178" y="58"/>
                  </a:cubicBezTo>
                  <a:cubicBezTo>
                    <a:pt x="178" y="57"/>
                    <a:pt x="182" y="55"/>
                    <a:pt x="184" y="55"/>
                  </a:cubicBezTo>
                  <a:close/>
                  <a:moveTo>
                    <a:pt x="257" y="94"/>
                  </a:moveTo>
                  <a:cubicBezTo>
                    <a:pt x="259" y="95"/>
                    <a:pt x="260" y="94"/>
                    <a:pt x="259" y="95"/>
                  </a:cubicBezTo>
                  <a:cubicBezTo>
                    <a:pt x="258" y="95"/>
                    <a:pt x="257" y="96"/>
                    <a:pt x="256" y="95"/>
                  </a:cubicBezTo>
                  <a:lnTo>
                    <a:pt x="257" y="94"/>
                  </a:lnTo>
                  <a:close/>
                  <a:moveTo>
                    <a:pt x="219" y="71"/>
                  </a:moveTo>
                  <a:cubicBezTo>
                    <a:pt x="222" y="72"/>
                    <a:pt x="217" y="74"/>
                    <a:pt x="216" y="73"/>
                  </a:cubicBezTo>
                  <a:cubicBezTo>
                    <a:pt x="217" y="71"/>
                    <a:pt x="218" y="72"/>
                    <a:pt x="219" y="71"/>
                  </a:cubicBezTo>
                  <a:close/>
                  <a:moveTo>
                    <a:pt x="161" y="46"/>
                  </a:moveTo>
                  <a:cubicBezTo>
                    <a:pt x="162" y="45"/>
                    <a:pt x="165" y="47"/>
                    <a:pt x="163" y="48"/>
                  </a:cubicBezTo>
                  <a:cubicBezTo>
                    <a:pt x="162" y="47"/>
                    <a:pt x="160" y="47"/>
                    <a:pt x="161" y="46"/>
                  </a:cubicBezTo>
                  <a:close/>
                  <a:moveTo>
                    <a:pt x="260" y="92"/>
                  </a:moveTo>
                  <a:cubicBezTo>
                    <a:pt x="260" y="92"/>
                    <a:pt x="260" y="92"/>
                    <a:pt x="260" y="92"/>
                  </a:cubicBezTo>
                  <a:cubicBezTo>
                    <a:pt x="261" y="92"/>
                    <a:pt x="262" y="91"/>
                    <a:pt x="263" y="92"/>
                  </a:cubicBezTo>
                  <a:cubicBezTo>
                    <a:pt x="261" y="93"/>
                    <a:pt x="259" y="93"/>
                    <a:pt x="258" y="93"/>
                  </a:cubicBezTo>
                  <a:cubicBezTo>
                    <a:pt x="259" y="92"/>
                    <a:pt x="259" y="91"/>
                    <a:pt x="260" y="92"/>
                  </a:cubicBezTo>
                  <a:close/>
                  <a:moveTo>
                    <a:pt x="258" y="85"/>
                  </a:moveTo>
                  <a:cubicBezTo>
                    <a:pt x="256" y="84"/>
                    <a:pt x="255" y="87"/>
                    <a:pt x="253" y="86"/>
                  </a:cubicBezTo>
                  <a:cubicBezTo>
                    <a:pt x="254" y="84"/>
                    <a:pt x="258" y="84"/>
                    <a:pt x="258" y="85"/>
                  </a:cubicBezTo>
                  <a:close/>
                  <a:moveTo>
                    <a:pt x="141" y="28"/>
                  </a:moveTo>
                  <a:cubicBezTo>
                    <a:pt x="140" y="29"/>
                    <a:pt x="143" y="28"/>
                    <a:pt x="143" y="27"/>
                  </a:cubicBezTo>
                  <a:cubicBezTo>
                    <a:pt x="144" y="28"/>
                    <a:pt x="144" y="29"/>
                    <a:pt x="143" y="29"/>
                  </a:cubicBezTo>
                  <a:cubicBezTo>
                    <a:pt x="141" y="29"/>
                    <a:pt x="142" y="30"/>
                    <a:pt x="138" y="30"/>
                  </a:cubicBezTo>
                  <a:cubicBezTo>
                    <a:pt x="139" y="29"/>
                    <a:pt x="140" y="28"/>
                    <a:pt x="141" y="28"/>
                  </a:cubicBezTo>
                  <a:close/>
                  <a:moveTo>
                    <a:pt x="371" y="137"/>
                  </a:moveTo>
                  <a:cubicBezTo>
                    <a:pt x="370" y="138"/>
                    <a:pt x="369" y="137"/>
                    <a:pt x="367" y="137"/>
                  </a:cubicBezTo>
                  <a:cubicBezTo>
                    <a:pt x="369" y="136"/>
                    <a:pt x="370" y="136"/>
                    <a:pt x="371" y="137"/>
                  </a:cubicBezTo>
                  <a:close/>
                  <a:moveTo>
                    <a:pt x="252" y="67"/>
                  </a:moveTo>
                  <a:cubicBezTo>
                    <a:pt x="251" y="69"/>
                    <a:pt x="249" y="68"/>
                    <a:pt x="248" y="68"/>
                  </a:cubicBezTo>
                  <a:cubicBezTo>
                    <a:pt x="249" y="66"/>
                    <a:pt x="251" y="67"/>
                    <a:pt x="252" y="67"/>
                  </a:cubicBezTo>
                  <a:close/>
                  <a:moveTo>
                    <a:pt x="300" y="93"/>
                  </a:moveTo>
                  <a:cubicBezTo>
                    <a:pt x="303" y="94"/>
                    <a:pt x="300" y="96"/>
                    <a:pt x="298" y="94"/>
                  </a:cubicBezTo>
                  <a:cubicBezTo>
                    <a:pt x="299" y="93"/>
                    <a:pt x="298" y="93"/>
                    <a:pt x="300" y="93"/>
                  </a:cubicBezTo>
                  <a:close/>
                  <a:moveTo>
                    <a:pt x="261" y="68"/>
                  </a:moveTo>
                  <a:cubicBezTo>
                    <a:pt x="263" y="67"/>
                    <a:pt x="268" y="67"/>
                    <a:pt x="269" y="69"/>
                  </a:cubicBezTo>
                  <a:cubicBezTo>
                    <a:pt x="267" y="67"/>
                    <a:pt x="264" y="69"/>
                    <a:pt x="262" y="70"/>
                  </a:cubicBezTo>
                  <a:cubicBezTo>
                    <a:pt x="263" y="69"/>
                    <a:pt x="261" y="70"/>
                    <a:pt x="261" y="68"/>
                  </a:cubicBezTo>
                  <a:close/>
                  <a:moveTo>
                    <a:pt x="397" y="138"/>
                  </a:moveTo>
                  <a:cubicBezTo>
                    <a:pt x="395" y="138"/>
                    <a:pt x="393" y="139"/>
                    <a:pt x="391" y="138"/>
                  </a:cubicBezTo>
                  <a:cubicBezTo>
                    <a:pt x="393" y="137"/>
                    <a:pt x="397" y="136"/>
                    <a:pt x="397" y="138"/>
                  </a:cubicBezTo>
                  <a:close/>
                  <a:moveTo>
                    <a:pt x="190" y="26"/>
                  </a:moveTo>
                  <a:cubicBezTo>
                    <a:pt x="189" y="26"/>
                    <a:pt x="185" y="26"/>
                    <a:pt x="185" y="25"/>
                  </a:cubicBezTo>
                  <a:cubicBezTo>
                    <a:pt x="187" y="24"/>
                    <a:pt x="190" y="25"/>
                    <a:pt x="190" y="26"/>
                  </a:cubicBezTo>
                  <a:close/>
                  <a:moveTo>
                    <a:pt x="237" y="40"/>
                  </a:moveTo>
                  <a:cubicBezTo>
                    <a:pt x="239" y="41"/>
                    <a:pt x="240" y="40"/>
                    <a:pt x="242" y="41"/>
                  </a:cubicBezTo>
                  <a:cubicBezTo>
                    <a:pt x="240" y="42"/>
                    <a:pt x="238" y="41"/>
                    <a:pt x="236" y="43"/>
                  </a:cubicBezTo>
                  <a:cubicBezTo>
                    <a:pt x="235" y="42"/>
                    <a:pt x="234" y="43"/>
                    <a:pt x="233" y="42"/>
                  </a:cubicBezTo>
                  <a:cubicBezTo>
                    <a:pt x="235" y="41"/>
                    <a:pt x="235" y="41"/>
                    <a:pt x="237" y="40"/>
                  </a:cubicBezTo>
                  <a:close/>
                  <a:moveTo>
                    <a:pt x="316" y="80"/>
                  </a:moveTo>
                  <a:cubicBezTo>
                    <a:pt x="318" y="80"/>
                    <a:pt x="319" y="81"/>
                    <a:pt x="316" y="83"/>
                  </a:cubicBezTo>
                  <a:cubicBezTo>
                    <a:pt x="315" y="82"/>
                    <a:pt x="314" y="81"/>
                    <a:pt x="312" y="81"/>
                  </a:cubicBezTo>
                  <a:cubicBezTo>
                    <a:pt x="313" y="79"/>
                    <a:pt x="315" y="81"/>
                    <a:pt x="316" y="80"/>
                  </a:cubicBezTo>
                  <a:close/>
                  <a:moveTo>
                    <a:pt x="229" y="24"/>
                  </a:moveTo>
                  <a:cubicBezTo>
                    <a:pt x="227" y="25"/>
                    <a:pt x="225" y="27"/>
                    <a:pt x="223" y="26"/>
                  </a:cubicBezTo>
                  <a:cubicBezTo>
                    <a:pt x="225" y="25"/>
                    <a:pt x="227" y="23"/>
                    <a:pt x="229" y="24"/>
                  </a:cubicBezTo>
                  <a:close/>
                  <a:moveTo>
                    <a:pt x="277" y="50"/>
                  </a:moveTo>
                  <a:cubicBezTo>
                    <a:pt x="276" y="52"/>
                    <a:pt x="275" y="51"/>
                    <a:pt x="273" y="50"/>
                  </a:cubicBezTo>
                  <a:cubicBezTo>
                    <a:pt x="275" y="49"/>
                    <a:pt x="276" y="50"/>
                    <a:pt x="277" y="50"/>
                  </a:cubicBezTo>
                  <a:close/>
                  <a:moveTo>
                    <a:pt x="260" y="39"/>
                  </a:moveTo>
                  <a:cubicBezTo>
                    <a:pt x="259" y="40"/>
                    <a:pt x="257" y="41"/>
                    <a:pt x="255" y="40"/>
                  </a:cubicBezTo>
                  <a:cubicBezTo>
                    <a:pt x="256" y="39"/>
                    <a:pt x="258" y="39"/>
                    <a:pt x="260" y="39"/>
                  </a:cubicBezTo>
                  <a:close/>
                  <a:moveTo>
                    <a:pt x="275" y="44"/>
                  </a:moveTo>
                  <a:cubicBezTo>
                    <a:pt x="278" y="45"/>
                    <a:pt x="280" y="43"/>
                    <a:pt x="283" y="43"/>
                  </a:cubicBezTo>
                  <a:cubicBezTo>
                    <a:pt x="282" y="46"/>
                    <a:pt x="278" y="45"/>
                    <a:pt x="274" y="46"/>
                  </a:cubicBezTo>
                  <a:cubicBezTo>
                    <a:pt x="274" y="46"/>
                    <a:pt x="274" y="47"/>
                    <a:pt x="273" y="46"/>
                  </a:cubicBezTo>
                  <a:cubicBezTo>
                    <a:pt x="273" y="45"/>
                    <a:pt x="273" y="45"/>
                    <a:pt x="275" y="44"/>
                  </a:cubicBezTo>
                  <a:close/>
                  <a:moveTo>
                    <a:pt x="321" y="65"/>
                  </a:moveTo>
                  <a:cubicBezTo>
                    <a:pt x="319" y="66"/>
                    <a:pt x="316" y="66"/>
                    <a:pt x="313" y="66"/>
                  </a:cubicBezTo>
                  <a:cubicBezTo>
                    <a:pt x="316" y="64"/>
                    <a:pt x="319" y="65"/>
                    <a:pt x="321" y="65"/>
                  </a:cubicBezTo>
                  <a:close/>
                  <a:moveTo>
                    <a:pt x="241" y="19"/>
                  </a:moveTo>
                  <a:cubicBezTo>
                    <a:pt x="240" y="20"/>
                    <a:pt x="239" y="20"/>
                    <a:pt x="237" y="21"/>
                  </a:cubicBezTo>
                  <a:cubicBezTo>
                    <a:pt x="238" y="19"/>
                    <a:pt x="237" y="18"/>
                    <a:pt x="238" y="17"/>
                  </a:cubicBezTo>
                  <a:cubicBezTo>
                    <a:pt x="240" y="18"/>
                    <a:pt x="239" y="19"/>
                    <a:pt x="241" y="19"/>
                  </a:cubicBezTo>
                  <a:close/>
                  <a:moveTo>
                    <a:pt x="233" y="22"/>
                  </a:moveTo>
                  <a:cubicBezTo>
                    <a:pt x="232" y="20"/>
                    <a:pt x="231" y="21"/>
                    <a:pt x="228" y="20"/>
                  </a:cubicBezTo>
                  <a:cubicBezTo>
                    <a:pt x="232" y="20"/>
                    <a:pt x="235" y="15"/>
                    <a:pt x="237" y="18"/>
                  </a:cubicBezTo>
                  <a:cubicBezTo>
                    <a:pt x="234" y="19"/>
                    <a:pt x="234" y="20"/>
                    <a:pt x="233" y="22"/>
                  </a:cubicBezTo>
                  <a:close/>
                  <a:moveTo>
                    <a:pt x="242" y="22"/>
                  </a:moveTo>
                  <a:cubicBezTo>
                    <a:pt x="241" y="21"/>
                    <a:pt x="237" y="24"/>
                    <a:pt x="238" y="22"/>
                  </a:cubicBezTo>
                  <a:cubicBezTo>
                    <a:pt x="240" y="21"/>
                    <a:pt x="242" y="21"/>
                    <a:pt x="244" y="22"/>
                  </a:cubicBezTo>
                  <a:cubicBezTo>
                    <a:pt x="243" y="23"/>
                    <a:pt x="243" y="23"/>
                    <a:pt x="244" y="24"/>
                  </a:cubicBezTo>
                  <a:cubicBezTo>
                    <a:pt x="243" y="25"/>
                    <a:pt x="241" y="25"/>
                    <a:pt x="239" y="25"/>
                  </a:cubicBezTo>
                  <a:cubicBezTo>
                    <a:pt x="240" y="24"/>
                    <a:pt x="243" y="24"/>
                    <a:pt x="242" y="22"/>
                  </a:cubicBezTo>
                  <a:close/>
                  <a:moveTo>
                    <a:pt x="281" y="39"/>
                  </a:moveTo>
                  <a:cubicBezTo>
                    <a:pt x="279" y="38"/>
                    <a:pt x="278" y="39"/>
                    <a:pt x="277" y="38"/>
                  </a:cubicBezTo>
                  <a:cubicBezTo>
                    <a:pt x="278" y="37"/>
                    <a:pt x="282" y="37"/>
                    <a:pt x="281" y="39"/>
                  </a:cubicBezTo>
                  <a:close/>
                  <a:moveTo>
                    <a:pt x="274" y="39"/>
                  </a:moveTo>
                  <a:cubicBezTo>
                    <a:pt x="276" y="38"/>
                    <a:pt x="273" y="38"/>
                    <a:pt x="275" y="37"/>
                  </a:cubicBezTo>
                  <a:cubicBezTo>
                    <a:pt x="277" y="37"/>
                    <a:pt x="277" y="39"/>
                    <a:pt x="274" y="39"/>
                  </a:cubicBezTo>
                  <a:close/>
                  <a:moveTo>
                    <a:pt x="287" y="44"/>
                  </a:moveTo>
                  <a:cubicBezTo>
                    <a:pt x="288" y="43"/>
                    <a:pt x="290" y="43"/>
                    <a:pt x="291" y="43"/>
                  </a:cubicBezTo>
                  <a:cubicBezTo>
                    <a:pt x="293" y="44"/>
                    <a:pt x="294" y="43"/>
                    <a:pt x="296" y="44"/>
                  </a:cubicBezTo>
                  <a:cubicBezTo>
                    <a:pt x="293" y="45"/>
                    <a:pt x="294" y="45"/>
                    <a:pt x="292" y="46"/>
                  </a:cubicBezTo>
                  <a:cubicBezTo>
                    <a:pt x="291" y="45"/>
                    <a:pt x="291" y="44"/>
                    <a:pt x="289" y="46"/>
                  </a:cubicBezTo>
                  <a:cubicBezTo>
                    <a:pt x="288" y="46"/>
                    <a:pt x="287" y="45"/>
                    <a:pt x="287" y="44"/>
                  </a:cubicBezTo>
                  <a:close/>
                  <a:moveTo>
                    <a:pt x="373" y="88"/>
                  </a:moveTo>
                  <a:cubicBezTo>
                    <a:pt x="371" y="90"/>
                    <a:pt x="369" y="89"/>
                    <a:pt x="369" y="91"/>
                  </a:cubicBezTo>
                  <a:cubicBezTo>
                    <a:pt x="368" y="90"/>
                    <a:pt x="368" y="90"/>
                    <a:pt x="368" y="90"/>
                  </a:cubicBezTo>
                  <a:cubicBezTo>
                    <a:pt x="368" y="90"/>
                    <a:pt x="367" y="91"/>
                    <a:pt x="367" y="90"/>
                  </a:cubicBezTo>
                  <a:cubicBezTo>
                    <a:pt x="368" y="89"/>
                    <a:pt x="370" y="88"/>
                    <a:pt x="373" y="88"/>
                  </a:cubicBezTo>
                  <a:close/>
                  <a:moveTo>
                    <a:pt x="439" y="135"/>
                  </a:moveTo>
                  <a:cubicBezTo>
                    <a:pt x="441" y="135"/>
                    <a:pt x="442" y="134"/>
                    <a:pt x="442" y="136"/>
                  </a:cubicBezTo>
                  <a:cubicBezTo>
                    <a:pt x="440" y="137"/>
                    <a:pt x="438" y="136"/>
                    <a:pt x="439" y="135"/>
                  </a:cubicBezTo>
                  <a:close/>
                  <a:moveTo>
                    <a:pt x="247" y="20"/>
                  </a:moveTo>
                  <a:cubicBezTo>
                    <a:pt x="245" y="20"/>
                    <a:pt x="244" y="20"/>
                    <a:pt x="242" y="20"/>
                  </a:cubicBezTo>
                  <a:cubicBezTo>
                    <a:pt x="243" y="18"/>
                    <a:pt x="247" y="20"/>
                    <a:pt x="247" y="20"/>
                  </a:cubicBezTo>
                  <a:close/>
                  <a:moveTo>
                    <a:pt x="361" y="77"/>
                  </a:moveTo>
                  <a:cubicBezTo>
                    <a:pt x="359" y="78"/>
                    <a:pt x="357" y="78"/>
                    <a:pt x="355" y="78"/>
                  </a:cubicBezTo>
                  <a:cubicBezTo>
                    <a:pt x="357" y="77"/>
                    <a:pt x="359" y="77"/>
                    <a:pt x="361" y="77"/>
                  </a:cubicBezTo>
                  <a:close/>
                  <a:moveTo>
                    <a:pt x="268" y="21"/>
                  </a:moveTo>
                  <a:cubicBezTo>
                    <a:pt x="267" y="20"/>
                    <a:pt x="268" y="21"/>
                    <a:pt x="267" y="22"/>
                  </a:cubicBezTo>
                  <a:cubicBezTo>
                    <a:pt x="264" y="22"/>
                    <a:pt x="264" y="20"/>
                    <a:pt x="261" y="22"/>
                  </a:cubicBezTo>
                  <a:cubicBezTo>
                    <a:pt x="261" y="23"/>
                    <a:pt x="264" y="22"/>
                    <a:pt x="263" y="24"/>
                  </a:cubicBezTo>
                  <a:cubicBezTo>
                    <a:pt x="261" y="24"/>
                    <a:pt x="259" y="24"/>
                    <a:pt x="258" y="22"/>
                  </a:cubicBezTo>
                  <a:cubicBezTo>
                    <a:pt x="261" y="20"/>
                    <a:pt x="267" y="19"/>
                    <a:pt x="268" y="21"/>
                  </a:cubicBezTo>
                  <a:close/>
                  <a:moveTo>
                    <a:pt x="345" y="66"/>
                  </a:moveTo>
                  <a:cubicBezTo>
                    <a:pt x="347" y="66"/>
                    <a:pt x="350" y="64"/>
                    <a:pt x="352" y="66"/>
                  </a:cubicBezTo>
                  <a:cubicBezTo>
                    <a:pt x="350" y="67"/>
                    <a:pt x="348" y="67"/>
                    <a:pt x="346" y="68"/>
                  </a:cubicBezTo>
                  <a:cubicBezTo>
                    <a:pt x="345" y="68"/>
                    <a:pt x="344" y="67"/>
                    <a:pt x="345" y="66"/>
                  </a:cubicBezTo>
                  <a:close/>
                  <a:moveTo>
                    <a:pt x="302" y="39"/>
                  </a:moveTo>
                  <a:cubicBezTo>
                    <a:pt x="303" y="39"/>
                    <a:pt x="305" y="39"/>
                    <a:pt x="306" y="40"/>
                  </a:cubicBezTo>
                  <a:cubicBezTo>
                    <a:pt x="304" y="41"/>
                    <a:pt x="301" y="40"/>
                    <a:pt x="302" y="39"/>
                  </a:cubicBezTo>
                  <a:close/>
                  <a:moveTo>
                    <a:pt x="276" y="20"/>
                  </a:moveTo>
                  <a:cubicBezTo>
                    <a:pt x="276" y="21"/>
                    <a:pt x="275" y="21"/>
                    <a:pt x="275" y="22"/>
                  </a:cubicBezTo>
                  <a:cubicBezTo>
                    <a:pt x="274" y="22"/>
                    <a:pt x="273" y="21"/>
                    <a:pt x="272" y="21"/>
                  </a:cubicBezTo>
                  <a:cubicBezTo>
                    <a:pt x="273" y="20"/>
                    <a:pt x="275" y="19"/>
                    <a:pt x="276" y="20"/>
                  </a:cubicBezTo>
                  <a:close/>
                  <a:moveTo>
                    <a:pt x="313" y="39"/>
                  </a:moveTo>
                  <a:cubicBezTo>
                    <a:pt x="312" y="39"/>
                    <a:pt x="310" y="41"/>
                    <a:pt x="308" y="40"/>
                  </a:cubicBezTo>
                  <a:cubicBezTo>
                    <a:pt x="310" y="39"/>
                    <a:pt x="312" y="38"/>
                    <a:pt x="313" y="39"/>
                  </a:cubicBezTo>
                  <a:close/>
                  <a:moveTo>
                    <a:pt x="329" y="43"/>
                  </a:moveTo>
                  <a:cubicBezTo>
                    <a:pt x="327" y="45"/>
                    <a:pt x="326" y="43"/>
                    <a:pt x="325" y="45"/>
                  </a:cubicBezTo>
                  <a:cubicBezTo>
                    <a:pt x="324" y="45"/>
                    <a:pt x="323" y="44"/>
                    <a:pt x="323" y="44"/>
                  </a:cubicBezTo>
                  <a:cubicBezTo>
                    <a:pt x="325" y="42"/>
                    <a:pt x="327" y="42"/>
                    <a:pt x="329" y="43"/>
                  </a:cubicBezTo>
                  <a:close/>
                  <a:moveTo>
                    <a:pt x="317" y="43"/>
                  </a:moveTo>
                  <a:cubicBezTo>
                    <a:pt x="319" y="45"/>
                    <a:pt x="321" y="42"/>
                    <a:pt x="323" y="44"/>
                  </a:cubicBezTo>
                  <a:cubicBezTo>
                    <a:pt x="322" y="46"/>
                    <a:pt x="317" y="45"/>
                    <a:pt x="317" y="43"/>
                  </a:cubicBezTo>
                  <a:close/>
                  <a:moveTo>
                    <a:pt x="284" y="24"/>
                  </a:moveTo>
                  <a:cubicBezTo>
                    <a:pt x="283" y="25"/>
                    <a:pt x="281" y="24"/>
                    <a:pt x="280" y="23"/>
                  </a:cubicBezTo>
                  <a:cubicBezTo>
                    <a:pt x="281" y="22"/>
                    <a:pt x="283" y="23"/>
                    <a:pt x="284" y="24"/>
                  </a:cubicBezTo>
                  <a:close/>
                  <a:moveTo>
                    <a:pt x="321" y="39"/>
                  </a:moveTo>
                  <a:cubicBezTo>
                    <a:pt x="319" y="41"/>
                    <a:pt x="318" y="40"/>
                    <a:pt x="316" y="40"/>
                  </a:cubicBezTo>
                  <a:cubicBezTo>
                    <a:pt x="316" y="39"/>
                    <a:pt x="319" y="38"/>
                    <a:pt x="321" y="39"/>
                  </a:cubicBezTo>
                  <a:close/>
                  <a:moveTo>
                    <a:pt x="327" y="36"/>
                  </a:moveTo>
                  <a:cubicBezTo>
                    <a:pt x="324" y="38"/>
                    <a:pt x="323" y="38"/>
                    <a:pt x="323" y="40"/>
                  </a:cubicBezTo>
                  <a:cubicBezTo>
                    <a:pt x="321" y="40"/>
                    <a:pt x="321" y="39"/>
                    <a:pt x="321" y="38"/>
                  </a:cubicBezTo>
                  <a:cubicBezTo>
                    <a:pt x="322" y="37"/>
                    <a:pt x="323" y="37"/>
                    <a:pt x="325" y="36"/>
                  </a:cubicBezTo>
                  <a:cubicBezTo>
                    <a:pt x="324" y="36"/>
                    <a:pt x="323" y="36"/>
                    <a:pt x="323" y="36"/>
                  </a:cubicBezTo>
                  <a:cubicBezTo>
                    <a:pt x="326" y="35"/>
                    <a:pt x="328" y="36"/>
                    <a:pt x="330" y="37"/>
                  </a:cubicBezTo>
                  <a:cubicBezTo>
                    <a:pt x="330" y="37"/>
                    <a:pt x="330" y="38"/>
                    <a:pt x="329" y="39"/>
                  </a:cubicBezTo>
                  <a:cubicBezTo>
                    <a:pt x="326" y="38"/>
                    <a:pt x="328" y="37"/>
                    <a:pt x="327" y="36"/>
                  </a:cubicBezTo>
                  <a:close/>
                  <a:moveTo>
                    <a:pt x="335" y="40"/>
                  </a:moveTo>
                  <a:cubicBezTo>
                    <a:pt x="332" y="41"/>
                    <a:pt x="328" y="41"/>
                    <a:pt x="324" y="41"/>
                  </a:cubicBezTo>
                  <a:cubicBezTo>
                    <a:pt x="325" y="38"/>
                    <a:pt x="331" y="39"/>
                    <a:pt x="335" y="40"/>
                  </a:cubicBezTo>
                  <a:close/>
                  <a:moveTo>
                    <a:pt x="282" y="13"/>
                  </a:moveTo>
                  <a:cubicBezTo>
                    <a:pt x="279" y="14"/>
                    <a:pt x="277" y="13"/>
                    <a:pt x="274" y="14"/>
                  </a:cubicBezTo>
                  <a:cubicBezTo>
                    <a:pt x="277" y="13"/>
                    <a:pt x="279" y="12"/>
                    <a:pt x="282" y="13"/>
                  </a:cubicBezTo>
                  <a:close/>
                  <a:moveTo>
                    <a:pt x="299" y="22"/>
                  </a:moveTo>
                  <a:cubicBezTo>
                    <a:pt x="298" y="23"/>
                    <a:pt x="298" y="25"/>
                    <a:pt x="296" y="24"/>
                  </a:cubicBezTo>
                  <a:cubicBezTo>
                    <a:pt x="296" y="23"/>
                    <a:pt x="297" y="21"/>
                    <a:pt x="299" y="22"/>
                  </a:cubicBezTo>
                  <a:close/>
                  <a:moveTo>
                    <a:pt x="295" y="14"/>
                  </a:moveTo>
                  <a:cubicBezTo>
                    <a:pt x="298" y="15"/>
                    <a:pt x="292" y="16"/>
                    <a:pt x="294" y="17"/>
                  </a:cubicBezTo>
                  <a:cubicBezTo>
                    <a:pt x="296" y="17"/>
                    <a:pt x="297" y="15"/>
                    <a:pt x="298" y="16"/>
                  </a:cubicBezTo>
                  <a:cubicBezTo>
                    <a:pt x="296" y="18"/>
                    <a:pt x="293" y="18"/>
                    <a:pt x="290" y="18"/>
                  </a:cubicBezTo>
                  <a:cubicBezTo>
                    <a:pt x="290" y="16"/>
                    <a:pt x="293" y="17"/>
                    <a:pt x="295" y="14"/>
                  </a:cubicBezTo>
                  <a:close/>
                  <a:moveTo>
                    <a:pt x="339" y="43"/>
                  </a:moveTo>
                  <a:cubicBezTo>
                    <a:pt x="343" y="41"/>
                    <a:pt x="347" y="44"/>
                    <a:pt x="345" y="46"/>
                  </a:cubicBezTo>
                  <a:cubicBezTo>
                    <a:pt x="344" y="45"/>
                    <a:pt x="344" y="44"/>
                    <a:pt x="339" y="43"/>
                  </a:cubicBezTo>
                  <a:close/>
                  <a:moveTo>
                    <a:pt x="340" y="39"/>
                  </a:moveTo>
                  <a:cubicBezTo>
                    <a:pt x="337" y="41"/>
                    <a:pt x="337" y="41"/>
                    <a:pt x="337" y="41"/>
                  </a:cubicBezTo>
                  <a:cubicBezTo>
                    <a:pt x="337" y="40"/>
                    <a:pt x="336" y="40"/>
                    <a:pt x="336" y="39"/>
                  </a:cubicBezTo>
                  <a:cubicBezTo>
                    <a:pt x="337" y="40"/>
                    <a:pt x="339" y="37"/>
                    <a:pt x="340" y="39"/>
                  </a:cubicBezTo>
                  <a:close/>
                  <a:moveTo>
                    <a:pt x="318" y="24"/>
                  </a:moveTo>
                  <a:cubicBezTo>
                    <a:pt x="320" y="25"/>
                    <a:pt x="318" y="26"/>
                    <a:pt x="318" y="26"/>
                  </a:cubicBezTo>
                  <a:cubicBezTo>
                    <a:pt x="317" y="26"/>
                    <a:pt x="316" y="26"/>
                    <a:pt x="315" y="26"/>
                  </a:cubicBezTo>
                  <a:cubicBezTo>
                    <a:pt x="316" y="25"/>
                    <a:pt x="317" y="25"/>
                    <a:pt x="318" y="24"/>
                  </a:cubicBezTo>
                  <a:close/>
                  <a:moveTo>
                    <a:pt x="309" y="17"/>
                  </a:moveTo>
                  <a:cubicBezTo>
                    <a:pt x="310" y="18"/>
                    <a:pt x="310" y="19"/>
                    <a:pt x="308" y="20"/>
                  </a:cubicBezTo>
                  <a:cubicBezTo>
                    <a:pt x="306" y="19"/>
                    <a:pt x="307" y="17"/>
                    <a:pt x="309" y="17"/>
                  </a:cubicBezTo>
                  <a:close/>
                  <a:moveTo>
                    <a:pt x="337" y="35"/>
                  </a:moveTo>
                  <a:cubicBezTo>
                    <a:pt x="339" y="34"/>
                    <a:pt x="341" y="35"/>
                    <a:pt x="341" y="36"/>
                  </a:cubicBezTo>
                  <a:cubicBezTo>
                    <a:pt x="339" y="38"/>
                    <a:pt x="340" y="36"/>
                    <a:pt x="337" y="35"/>
                  </a:cubicBezTo>
                  <a:close/>
                  <a:moveTo>
                    <a:pt x="318" y="16"/>
                  </a:moveTo>
                  <a:cubicBezTo>
                    <a:pt x="319" y="16"/>
                    <a:pt x="320" y="17"/>
                    <a:pt x="321" y="17"/>
                  </a:cubicBezTo>
                  <a:cubicBezTo>
                    <a:pt x="318" y="18"/>
                    <a:pt x="317" y="16"/>
                    <a:pt x="316" y="19"/>
                  </a:cubicBezTo>
                  <a:cubicBezTo>
                    <a:pt x="315" y="17"/>
                    <a:pt x="313" y="18"/>
                    <a:pt x="311" y="17"/>
                  </a:cubicBezTo>
                  <a:cubicBezTo>
                    <a:pt x="313" y="16"/>
                    <a:pt x="316" y="17"/>
                    <a:pt x="318" y="16"/>
                  </a:cubicBezTo>
                  <a:close/>
                  <a:moveTo>
                    <a:pt x="333" y="18"/>
                  </a:moveTo>
                  <a:cubicBezTo>
                    <a:pt x="330" y="16"/>
                    <a:pt x="323" y="20"/>
                    <a:pt x="322" y="17"/>
                  </a:cubicBezTo>
                  <a:cubicBezTo>
                    <a:pt x="325" y="17"/>
                    <a:pt x="333" y="15"/>
                    <a:pt x="333" y="18"/>
                  </a:cubicBezTo>
                  <a:close/>
                  <a:moveTo>
                    <a:pt x="330" y="18"/>
                  </a:moveTo>
                  <a:cubicBezTo>
                    <a:pt x="329" y="19"/>
                    <a:pt x="331" y="20"/>
                    <a:pt x="329" y="21"/>
                  </a:cubicBezTo>
                  <a:cubicBezTo>
                    <a:pt x="328" y="20"/>
                    <a:pt x="327" y="20"/>
                    <a:pt x="326" y="20"/>
                  </a:cubicBezTo>
                  <a:cubicBezTo>
                    <a:pt x="328" y="19"/>
                    <a:pt x="327" y="18"/>
                    <a:pt x="330" y="18"/>
                  </a:cubicBezTo>
                  <a:close/>
                  <a:moveTo>
                    <a:pt x="349" y="16"/>
                  </a:moveTo>
                  <a:cubicBezTo>
                    <a:pt x="350" y="17"/>
                    <a:pt x="351" y="16"/>
                    <a:pt x="353" y="17"/>
                  </a:cubicBezTo>
                  <a:cubicBezTo>
                    <a:pt x="351" y="18"/>
                    <a:pt x="350" y="18"/>
                    <a:pt x="348" y="18"/>
                  </a:cubicBezTo>
                  <a:cubicBezTo>
                    <a:pt x="349" y="17"/>
                    <a:pt x="348" y="17"/>
                    <a:pt x="349" y="16"/>
                  </a:cubicBezTo>
                  <a:close/>
                  <a:moveTo>
                    <a:pt x="397" y="37"/>
                  </a:moveTo>
                  <a:cubicBezTo>
                    <a:pt x="395" y="37"/>
                    <a:pt x="390" y="39"/>
                    <a:pt x="391" y="36"/>
                  </a:cubicBezTo>
                  <a:cubicBezTo>
                    <a:pt x="393" y="37"/>
                    <a:pt x="397" y="35"/>
                    <a:pt x="397" y="37"/>
                  </a:cubicBezTo>
                  <a:close/>
                  <a:moveTo>
                    <a:pt x="450" y="71"/>
                  </a:moveTo>
                  <a:cubicBezTo>
                    <a:pt x="453" y="71"/>
                    <a:pt x="450" y="74"/>
                    <a:pt x="448" y="73"/>
                  </a:cubicBezTo>
                  <a:cubicBezTo>
                    <a:pt x="450" y="72"/>
                    <a:pt x="448" y="71"/>
                    <a:pt x="450" y="71"/>
                  </a:cubicBezTo>
                  <a:close/>
                  <a:moveTo>
                    <a:pt x="395" y="35"/>
                  </a:moveTo>
                  <a:cubicBezTo>
                    <a:pt x="394" y="36"/>
                    <a:pt x="393" y="35"/>
                    <a:pt x="392" y="35"/>
                  </a:cubicBezTo>
                  <a:cubicBezTo>
                    <a:pt x="393" y="34"/>
                    <a:pt x="393" y="32"/>
                    <a:pt x="394" y="32"/>
                  </a:cubicBezTo>
                  <a:cubicBezTo>
                    <a:pt x="394" y="33"/>
                    <a:pt x="395" y="34"/>
                    <a:pt x="395" y="35"/>
                  </a:cubicBezTo>
                  <a:close/>
                  <a:moveTo>
                    <a:pt x="397" y="32"/>
                  </a:moveTo>
                  <a:cubicBezTo>
                    <a:pt x="400" y="33"/>
                    <a:pt x="397" y="35"/>
                    <a:pt x="395" y="34"/>
                  </a:cubicBezTo>
                  <a:cubicBezTo>
                    <a:pt x="395" y="33"/>
                    <a:pt x="395" y="33"/>
                    <a:pt x="397" y="32"/>
                  </a:cubicBezTo>
                  <a:close/>
                  <a:moveTo>
                    <a:pt x="375" y="17"/>
                  </a:moveTo>
                  <a:cubicBezTo>
                    <a:pt x="377" y="19"/>
                    <a:pt x="378" y="16"/>
                    <a:pt x="380" y="17"/>
                  </a:cubicBezTo>
                  <a:cubicBezTo>
                    <a:pt x="377" y="19"/>
                    <a:pt x="375" y="19"/>
                    <a:pt x="372" y="19"/>
                  </a:cubicBezTo>
                  <a:lnTo>
                    <a:pt x="375" y="17"/>
                  </a:lnTo>
                  <a:close/>
                  <a:moveTo>
                    <a:pt x="397" y="29"/>
                  </a:moveTo>
                  <a:cubicBezTo>
                    <a:pt x="395" y="30"/>
                    <a:pt x="395" y="30"/>
                    <a:pt x="395" y="30"/>
                  </a:cubicBezTo>
                  <a:cubicBezTo>
                    <a:pt x="393" y="30"/>
                    <a:pt x="393" y="30"/>
                    <a:pt x="393" y="30"/>
                  </a:cubicBezTo>
                  <a:cubicBezTo>
                    <a:pt x="395" y="28"/>
                    <a:pt x="396" y="29"/>
                    <a:pt x="397" y="29"/>
                  </a:cubicBezTo>
                  <a:close/>
                  <a:moveTo>
                    <a:pt x="407" y="35"/>
                  </a:moveTo>
                  <a:cubicBezTo>
                    <a:pt x="409" y="34"/>
                    <a:pt x="409" y="36"/>
                    <a:pt x="412" y="37"/>
                  </a:cubicBezTo>
                  <a:cubicBezTo>
                    <a:pt x="410" y="37"/>
                    <a:pt x="407" y="37"/>
                    <a:pt x="407" y="35"/>
                  </a:cubicBezTo>
                  <a:close/>
                  <a:moveTo>
                    <a:pt x="414" y="37"/>
                  </a:moveTo>
                  <a:cubicBezTo>
                    <a:pt x="416" y="38"/>
                    <a:pt x="416" y="38"/>
                    <a:pt x="416" y="38"/>
                  </a:cubicBezTo>
                  <a:cubicBezTo>
                    <a:pt x="415" y="39"/>
                    <a:pt x="411" y="40"/>
                    <a:pt x="411" y="38"/>
                  </a:cubicBezTo>
                  <a:cubicBezTo>
                    <a:pt x="413" y="39"/>
                    <a:pt x="413" y="37"/>
                    <a:pt x="414" y="37"/>
                  </a:cubicBezTo>
                  <a:close/>
                  <a:moveTo>
                    <a:pt x="467" y="70"/>
                  </a:moveTo>
                  <a:cubicBezTo>
                    <a:pt x="466" y="70"/>
                    <a:pt x="465" y="69"/>
                    <a:pt x="463" y="69"/>
                  </a:cubicBezTo>
                  <a:cubicBezTo>
                    <a:pt x="471" y="68"/>
                    <a:pt x="478" y="68"/>
                    <a:pt x="486" y="69"/>
                  </a:cubicBezTo>
                  <a:cubicBezTo>
                    <a:pt x="483" y="72"/>
                    <a:pt x="481" y="68"/>
                    <a:pt x="479" y="70"/>
                  </a:cubicBezTo>
                  <a:cubicBezTo>
                    <a:pt x="481" y="71"/>
                    <a:pt x="482" y="70"/>
                    <a:pt x="481" y="72"/>
                  </a:cubicBezTo>
                  <a:cubicBezTo>
                    <a:pt x="478" y="72"/>
                    <a:pt x="479" y="70"/>
                    <a:pt x="477" y="69"/>
                  </a:cubicBezTo>
                  <a:cubicBezTo>
                    <a:pt x="475" y="71"/>
                    <a:pt x="473" y="68"/>
                    <a:pt x="470" y="70"/>
                  </a:cubicBezTo>
                  <a:cubicBezTo>
                    <a:pt x="472" y="71"/>
                    <a:pt x="473" y="70"/>
                    <a:pt x="474" y="72"/>
                  </a:cubicBezTo>
                  <a:cubicBezTo>
                    <a:pt x="473" y="73"/>
                    <a:pt x="472" y="72"/>
                    <a:pt x="471" y="73"/>
                  </a:cubicBezTo>
                  <a:cubicBezTo>
                    <a:pt x="469" y="73"/>
                    <a:pt x="472" y="70"/>
                    <a:pt x="469" y="71"/>
                  </a:cubicBezTo>
                  <a:cubicBezTo>
                    <a:pt x="468" y="72"/>
                    <a:pt x="471" y="73"/>
                    <a:pt x="469" y="73"/>
                  </a:cubicBezTo>
                  <a:cubicBezTo>
                    <a:pt x="467" y="74"/>
                    <a:pt x="466" y="73"/>
                    <a:pt x="465" y="73"/>
                  </a:cubicBezTo>
                  <a:cubicBezTo>
                    <a:pt x="466" y="72"/>
                    <a:pt x="468" y="71"/>
                    <a:pt x="467" y="70"/>
                  </a:cubicBezTo>
                  <a:close/>
                  <a:moveTo>
                    <a:pt x="407" y="31"/>
                  </a:moveTo>
                  <a:cubicBezTo>
                    <a:pt x="409" y="32"/>
                    <a:pt x="412" y="31"/>
                    <a:pt x="414" y="32"/>
                  </a:cubicBezTo>
                  <a:cubicBezTo>
                    <a:pt x="413" y="33"/>
                    <a:pt x="415" y="34"/>
                    <a:pt x="411" y="35"/>
                  </a:cubicBezTo>
                  <a:cubicBezTo>
                    <a:pt x="409" y="34"/>
                    <a:pt x="411" y="33"/>
                    <a:pt x="410" y="32"/>
                  </a:cubicBezTo>
                  <a:cubicBezTo>
                    <a:pt x="409" y="33"/>
                    <a:pt x="407" y="32"/>
                    <a:pt x="406" y="33"/>
                  </a:cubicBezTo>
                  <a:cubicBezTo>
                    <a:pt x="404" y="33"/>
                    <a:pt x="405" y="32"/>
                    <a:pt x="407" y="31"/>
                  </a:cubicBezTo>
                  <a:close/>
                  <a:moveTo>
                    <a:pt x="388" y="17"/>
                  </a:moveTo>
                  <a:cubicBezTo>
                    <a:pt x="386" y="18"/>
                    <a:pt x="384" y="20"/>
                    <a:pt x="382" y="19"/>
                  </a:cubicBezTo>
                  <a:cubicBezTo>
                    <a:pt x="384" y="18"/>
                    <a:pt x="386" y="16"/>
                    <a:pt x="388" y="17"/>
                  </a:cubicBezTo>
                  <a:close/>
                  <a:moveTo>
                    <a:pt x="427" y="43"/>
                  </a:moveTo>
                  <a:cubicBezTo>
                    <a:pt x="425" y="45"/>
                    <a:pt x="425" y="45"/>
                    <a:pt x="425" y="45"/>
                  </a:cubicBezTo>
                  <a:cubicBezTo>
                    <a:pt x="424" y="44"/>
                    <a:pt x="424" y="44"/>
                    <a:pt x="424" y="44"/>
                  </a:cubicBezTo>
                  <a:cubicBezTo>
                    <a:pt x="425" y="43"/>
                    <a:pt x="426" y="42"/>
                    <a:pt x="427" y="43"/>
                  </a:cubicBezTo>
                  <a:close/>
                  <a:moveTo>
                    <a:pt x="443" y="35"/>
                  </a:moveTo>
                  <a:cubicBezTo>
                    <a:pt x="444" y="35"/>
                    <a:pt x="445" y="35"/>
                    <a:pt x="446" y="35"/>
                  </a:cubicBezTo>
                  <a:cubicBezTo>
                    <a:pt x="442" y="37"/>
                    <a:pt x="440" y="33"/>
                    <a:pt x="438" y="32"/>
                  </a:cubicBezTo>
                  <a:cubicBezTo>
                    <a:pt x="435" y="34"/>
                    <a:pt x="435" y="34"/>
                    <a:pt x="435" y="34"/>
                  </a:cubicBezTo>
                  <a:cubicBezTo>
                    <a:pt x="431" y="32"/>
                    <a:pt x="427" y="33"/>
                    <a:pt x="423" y="33"/>
                  </a:cubicBezTo>
                  <a:cubicBezTo>
                    <a:pt x="423" y="35"/>
                    <a:pt x="421" y="36"/>
                    <a:pt x="420" y="37"/>
                  </a:cubicBezTo>
                  <a:cubicBezTo>
                    <a:pt x="420" y="34"/>
                    <a:pt x="418" y="38"/>
                    <a:pt x="416" y="36"/>
                  </a:cubicBezTo>
                  <a:cubicBezTo>
                    <a:pt x="419" y="34"/>
                    <a:pt x="422" y="33"/>
                    <a:pt x="424" y="31"/>
                  </a:cubicBezTo>
                  <a:cubicBezTo>
                    <a:pt x="427" y="34"/>
                    <a:pt x="433" y="30"/>
                    <a:pt x="438" y="30"/>
                  </a:cubicBezTo>
                  <a:cubicBezTo>
                    <a:pt x="437" y="31"/>
                    <a:pt x="434" y="31"/>
                    <a:pt x="436" y="32"/>
                  </a:cubicBezTo>
                  <a:cubicBezTo>
                    <a:pt x="437" y="31"/>
                    <a:pt x="439" y="31"/>
                    <a:pt x="441" y="30"/>
                  </a:cubicBezTo>
                  <a:cubicBezTo>
                    <a:pt x="441" y="30"/>
                    <a:pt x="439" y="30"/>
                    <a:pt x="440" y="29"/>
                  </a:cubicBezTo>
                  <a:cubicBezTo>
                    <a:pt x="442" y="30"/>
                    <a:pt x="447" y="28"/>
                    <a:pt x="447" y="30"/>
                  </a:cubicBezTo>
                  <a:cubicBezTo>
                    <a:pt x="444" y="29"/>
                    <a:pt x="440" y="32"/>
                    <a:pt x="442" y="34"/>
                  </a:cubicBezTo>
                  <a:cubicBezTo>
                    <a:pt x="443" y="31"/>
                    <a:pt x="450" y="32"/>
                    <a:pt x="450" y="34"/>
                  </a:cubicBezTo>
                  <a:cubicBezTo>
                    <a:pt x="448" y="34"/>
                    <a:pt x="442" y="33"/>
                    <a:pt x="443" y="35"/>
                  </a:cubicBezTo>
                  <a:close/>
                  <a:moveTo>
                    <a:pt x="446" y="32"/>
                  </a:moveTo>
                  <a:cubicBezTo>
                    <a:pt x="446" y="31"/>
                    <a:pt x="448" y="30"/>
                    <a:pt x="449" y="30"/>
                  </a:cubicBezTo>
                  <a:cubicBezTo>
                    <a:pt x="448" y="31"/>
                    <a:pt x="452" y="30"/>
                    <a:pt x="453" y="31"/>
                  </a:cubicBezTo>
                  <a:cubicBezTo>
                    <a:pt x="450" y="32"/>
                    <a:pt x="448" y="32"/>
                    <a:pt x="446" y="32"/>
                  </a:cubicBezTo>
                  <a:close/>
                  <a:moveTo>
                    <a:pt x="388" y="18"/>
                  </a:moveTo>
                  <a:cubicBezTo>
                    <a:pt x="390" y="17"/>
                    <a:pt x="393" y="17"/>
                    <a:pt x="396" y="18"/>
                  </a:cubicBezTo>
                  <a:cubicBezTo>
                    <a:pt x="393" y="19"/>
                    <a:pt x="388" y="20"/>
                    <a:pt x="388" y="18"/>
                  </a:cubicBezTo>
                  <a:close/>
                  <a:moveTo>
                    <a:pt x="409" y="29"/>
                  </a:moveTo>
                  <a:cubicBezTo>
                    <a:pt x="408" y="29"/>
                    <a:pt x="407" y="30"/>
                    <a:pt x="406" y="28"/>
                  </a:cubicBezTo>
                  <a:cubicBezTo>
                    <a:pt x="407" y="27"/>
                    <a:pt x="410" y="28"/>
                    <a:pt x="409" y="29"/>
                  </a:cubicBezTo>
                  <a:close/>
                  <a:moveTo>
                    <a:pt x="420" y="30"/>
                  </a:moveTo>
                  <a:cubicBezTo>
                    <a:pt x="418" y="31"/>
                    <a:pt x="414" y="31"/>
                    <a:pt x="415" y="29"/>
                  </a:cubicBezTo>
                  <a:cubicBezTo>
                    <a:pt x="416" y="30"/>
                    <a:pt x="418" y="29"/>
                    <a:pt x="420" y="30"/>
                  </a:cubicBezTo>
                  <a:close/>
                  <a:moveTo>
                    <a:pt x="400" y="17"/>
                  </a:moveTo>
                  <a:cubicBezTo>
                    <a:pt x="400" y="18"/>
                    <a:pt x="398" y="19"/>
                    <a:pt x="396" y="18"/>
                  </a:cubicBezTo>
                  <a:cubicBezTo>
                    <a:pt x="398" y="17"/>
                    <a:pt x="399" y="17"/>
                    <a:pt x="400" y="17"/>
                  </a:cubicBezTo>
                  <a:close/>
                  <a:moveTo>
                    <a:pt x="491" y="70"/>
                  </a:moveTo>
                  <a:cubicBezTo>
                    <a:pt x="491" y="72"/>
                    <a:pt x="488" y="71"/>
                    <a:pt x="489" y="73"/>
                  </a:cubicBezTo>
                  <a:cubicBezTo>
                    <a:pt x="486" y="72"/>
                    <a:pt x="490" y="69"/>
                    <a:pt x="491" y="70"/>
                  </a:cubicBezTo>
                  <a:close/>
                  <a:moveTo>
                    <a:pt x="497" y="70"/>
                  </a:moveTo>
                  <a:cubicBezTo>
                    <a:pt x="497" y="72"/>
                    <a:pt x="494" y="71"/>
                    <a:pt x="493" y="73"/>
                  </a:cubicBezTo>
                  <a:cubicBezTo>
                    <a:pt x="491" y="72"/>
                    <a:pt x="491" y="72"/>
                    <a:pt x="491" y="72"/>
                  </a:cubicBezTo>
                  <a:cubicBezTo>
                    <a:pt x="493" y="71"/>
                    <a:pt x="495" y="69"/>
                    <a:pt x="497" y="70"/>
                  </a:cubicBezTo>
                  <a:close/>
                  <a:moveTo>
                    <a:pt x="434" y="30"/>
                  </a:moveTo>
                  <a:cubicBezTo>
                    <a:pt x="433" y="30"/>
                    <a:pt x="429" y="31"/>
                    <a:pt x="429" y="29"/>
                  </a:cubicBezTo>
                  <a:cubicBezTo>
                    <a:pt x="431" y="30"/>
                    <a:pt x="432" y="29"/>
                    <a:pt x="434" y="30"/>
                  </a:cubicBezTo>
                  <a:close/>
                  <a:moveTo>
                    <a:pt x="424" y="19"/>
                  </a:moveTo>
                  <a:cubicBezTo>
                    <a:pt x="423" y="20"/>
                    <a:pt x="422" y="21"/>
                    <a:pt x="420" y="20"/>
                  </a:cubicBezTo>
                  <a:cubicBezTo>
                    <a:pt x="422" y="19"/>
                    <a:pt x="423" y="18"/>
                    <a:pt x="424" y="19"/>
                  </a:cubicBezTo>
                  <a:close/>
                  <a:moveTo>
                    <a:pt x="456" y="33"/>
                  </a:moveTo>
                  <a:cubicBezTo>
                    <a:pt x="457" y="33"/>
                    <a:pt x="459" y="33"/>
                    <a:pt x="460" y="33"/>
                  </a:cubicBezTo>
                  <a:cubicBezTo>
                    <a:pt x="458" y="34"/>
                    <a:pt x="458" y="36"/>
                    <a:pt x="456" y="35"/>
                  </a:cubicBezTo>
                  <a:cubicBezTo>
                    <a:pt x="457" y="34"/>
                    <a:pt x="454" y="34"/>
                    <a:pt x="456" y="33"/>
                  </a:cubicBezTo>
                  <a:close/>
                  <a:moveTo>
                    <a:pt x="467" y="36"/>
                  </a:moveTo>
                  <a:cubicBezTo>
                    <a:pt x="468" y="37"/>
                    <a:pt x="469" y="37"/>
                    <a:pt x="469" y="37"/>
                  </a:cubicBezTo>
                  <a:cubicBezTo>
                    <a:pt x="468" y="38"/>
                    <a:pt x="468" y="38"/>
                    <a:pt x="468" y="38"/>
                  </a:cubicBezTo>
                  <a:cubicBezTo>
                    <a:pt x="469" y="38"/>
                    <a:pt x="469" y="38"/>
                    <a:pt x="468" y="38"/>
                  </a:cubicBezTo>
                  <a:cubicBezTo>
                    <a:pt x="465" y="37"/>
                    <a:pt x="468" y="40"/>
                    <a:pt x="466" y="40"/>
                  </a:cubicBezTo>
                  <a:cubicBezTo>
                    <a:pt x="465" y="40"/>
                    <a:pt x="464" y="41"/>
                    <a:pt x="462" y="39"/>
                  </a:cubicBezTo>
                  <a:cubicBezTo>
                    <a:pt x="465" y="38"/>
                    <a:pt x="465" y="37"/>
                    <a:pt x="467" y="36"/>
                  </a:cubicBezTo>
                  <a:close/>
                  <a:moveTo>
                    <a:pt x="461" y="30"/>
                  </a:moveTo>
                  <a:cubicBezTo>
                    <a:pt x="461" y="31"/>
                    <a:pt x="463" y="31"/>
                    <a:pt x="462" y="32"/>
                  </a:cubicBezTo>
                  <a:cubicBezTo>
                    <a:pt x="460" y="31"/>
                    <a:pt x="457" y="33"/>
                    <a:pt x="455" y="31"/>
                  </a:cubicBezTo>
                  <a:cubicBezTo>
                    <a:pt x="458" y="30"/>
                    <a:pt x="459" y="31"/>
                    <a:pt x="461" y="30"/>
                  </a:cubicBezTo>
                  <a:close/>
                  <a:moveTo>
                    <a:pt x="611" y="134"/>
                  </a:moveTo>
                  <a:cubicBezTo>
                    <a:pt x="613" y="135"/>
                    <a:pt x="611" y="136"/>
                    <a:pt x="610" y="137"/>
                  </a:cubicBezTo>
                  <a:cubicBezTo>
                    <a:pt x="609" y="136"/>
                    <a:pt x="608" y="136"/>
                    <a:pt x="608" y="136"/>
                  </a:cubicBezTo>
                  <a:cubicBezTo>
                    <a:pt x="608" y="135"/>
                    <a:pt x="610" y="134"/>
                    <a:pt x="611" y="134"/>
                  </a:cubicBezTo>
                  <a:close/>
                  <a:moveTo>
                    <a:pt x="521" y="69"/>
                  </a:moveTo>
                  <a:cubicBezTo>
                    <a:pt x="523" y="68"/>
                    <a:pt x="524" y="69"/>
                    <a:pt x="526" y="70"/>
                  </a:cubicBezTo>
                  <a:cubicBezTo>
                    <a:pt x="524" y="71"/>
                    <a:pt x="524" y="74"/>
                    <a:pt x="521" y="72"/>
                  </a:cubicBezTo>
                  <a:cubicBezTo>
                    <a:pt x="523" y="71"/>
                    <a:pt x="524" y="70"/>
                    <a:pt x="521" y="69"/>
                  </a:cubicBezTo>
                  <a:close/>
                  <a:moveTo>
                    <a:pt x="479" y="37"/>
                  </a:moveTo>
                  <a:cubicBezTo>
                    <a:pt x="477" y="37"/>
                    <a:pt x="477" y="36"/>
                    <a:pt x="477" y="35"/>
                  </a:cubicBezTo>
                  <a:cubicBezTo>
                    <a:pt x="473" y="37"/>
                    <a:pt x="467" y="36"/>
                    <a:pt x="465" y="33"/>
                  </a:cubicBezTo>
                  <a:cubicBezTo>
                    <a:pt x="469" y="35"/>
                    <a:pt x="475" y="34"/>
                    <a:pt x="478" y="33"/>
                  </a:cubicBezTo>
                  <a:cubicBezTo>
                    <a:pt x="477" y="33"/>
                    <a:pt x="478" y="34"/>
                    <a:pt x="479" y="35"/>
                  </a:cubicBezTo>
                  <a:cubicBezTo>
                    <a:pt x="479" y="34"/>
                    <a:pt x="479" y="34"/>
                    <a:pt x="481" y="34"/>
                  </a:cubicBezTo>
                  <a:cubicBezTo>
                    <a:pt x="482" y="34"/>
                    <a:pt x="482" y="35"/>
                    <a:pt x="482" y="35"/>
                  </a:cubicBezTo>
                  <a:cubicBezTo>
                    <a:pt x="483" y="33"/>
                    <a:pt x="483" y="35"/>
                    <a:pt x="485" y="35"/>
                  </a:cubicBezTo>
                  <a:cubicBezTo>
                    <a:pt x="483" y="33"/>
                    <a:pt x="487" y="33"/>
                    <a:pt x="488" y="34"/>
                  </a:cubicBezTo>
                  <a:cubicBezTo>
                    <a:pt x="488" y="35"/>
                    <a:pt x="486" y="35"/>
                    <a:pt x="484" y="36"/>
                  </a:cubicBezTo>
                  <a:cubicBezTo>
                    <a:pt x="481" y="36"/>
                    <a:pt x="480" y="35"/>
                    <a:pt x="479" y="37"/>
                  </a:cubicBezTo>
                  <a:close/>
                  <a:moveTo>
                    <a:pt x="439" y="8"/>
                  </a:moveTo>
                  <a:cubicBezTo>
                    <a:pt x="442" y="10"/>
                    <a:pt x="444" y="6"/>
                    <a:pt x="446" y="6"/>
                  </a:cubicBezTo>
                  <a:cubicBezTo>
                    <a:pt x="448" y="8"/>
                    <a:pt x="445" y="8"/>
                    <a:pt x="444" y="10"/>
                  </a:cubicBezTo>
                  <a:cubicBezTo>
                    <a:pt x="443" y="8"/>
                    <a:pt x="441" y="10"/>
                    <a:pt x="440" y="10"/>
                  </a:cubicBezTo>
                  <a:cubicBezTo>
                    <a:pt x="439" y="10"/>
                    <a:pt x="439" y="9"/>
                    <a:pt x="439" y="8"/>
                  </a:cubicBezTo>
                  <a:close/>
                  <a:moveTo>
                    <a:pt x="478" y="31"/>
                  </a:moveTo>
                  <a:cubicBezTo>
                    <a:pt x="480" y="32"/>
                    <a:pt x="483" y="32"/>
                    <a:pt x="485" y="32"/>
                  </a:cubicBezTo>
                  <a:cubicBezTo>
                    <a:pt x="483" y="33"/>
                    <a:pt x="482" y="33"/>
                    <a:pt x="480" y="33"/>
                  </a:cubicBezTo>
                  <a:cubicBezTo>
                    <a:pt x="481" y="32"/>
                    <a:pt x="476" y="33"/>
                    <a:pt x="478" y="31"/>
                  </a:cubicBezTo>
                  <a:close/>
                  <a:moveTo>
                    <a:pt x="459" y="13"/>
                  </a:moveTo>
                  <a:cubicBezTo>
                    <a:pt x="459" y="14"/>
                    <a:pt x="456" y="16"/>
                    <a:pt x="455" y="15"/>
                  </a:cubicBezTo>
                  <a:cubicBezTo>
                    <a:pt x="456" y="15"/>
                    <a:pt x="457" y="13"/>
                    <a:pt x="459" y="13"/>
                  </a:cubicBezTo>
                  <a:close/>
                  <a:moveTo>
                    <a:pt x="456" y="7"/>
                  </a:moveTo>
                  <a:cubicBezTo>
                    <a:pt x="454" y="8"/>
                    <a:pt x="453" y="7"/>
                    <a:pt x="452" y="8"/>
                  </a:cubicBezTo>
                  <a:cubicBezTo>
                    <a:pt x="453" y="9"/>
                    <a:pt x="454" y="9"/>
                    <a:pt x="453" y="10"/>
                  </a:cubicBezTo>
                  <a:cubicBezTo>
                    <a:pt x="452" y="10"/>
                    <a:pt x="447" y="10"/>
                    <a:pt x="447" y="8"/>
                  </a:cubicBezTo>
                  <a:cubicBezTo>
                    <a:pt x="450" y="7"/>
                    <a:pt x="452" y="6"/>
                    <a:pt x="456" y="7"/>
                  </a:cubicBezTo>
                  <a:close/>
                  <a:moveTo>
                    <a:pt x="491" y="34"/>
                  </a:moveTo>
                  <a:cubicBezTo>
                    <a:pt x="492" y="36"/>
                    <a:pt x="495" y="33"/>
                    <a:pt x="495" y="35"/>
                  </a:cubicBezTo>
                  <a:cubicBezTo>
                    <a:pt x="493" y="36"/>
                    <a:pt x="489" y="36"/>
                    <a:pt x="491" y="34"/>
                  </a:cubicBezTo>
                  <a:close/>
                  <a:moveTo>
                    <a:pt x="480" y="22"/>
                  </a:moveTo>
                  <a:cubicBezTo>
                    <a:pt x="478" y="22"/>
                    <a:pt x="476" y="22"/>
                    <a:pt x="474" y="22"/>
                  </a:cubicBezTo>
                  <a:cubicBezTo>
                    <a:pt x="474" y="21"/>
                    <a:pt x="480" y="20"/>
                    <a:pt x="480" y="22"/>
                  </a:cubicBezTo>
                  <a:close/>
                  <a:moveTo>
                    <a:pt x="461" y="9"/>
                  </a:moveTo>
                  <a:cubicBezTo>
                    <a:pt x="460" y="10"/>
                    <a:pt x="460" y="10"/>
                    <a:pt x="460" y="11"/>
                  </a:cubicBezTo>
                  <a:cubicBezTo>
                    <a:pt x="458" y="10"/>
                    <a:pt x="454" y="10"/>
                    <a:pt x="455" y="9"/>
                  </a:cubicBezTo>
                  <a:cubicBezTo>
                    <a:pt x="457" y="10"/>
                    <a:pt x="459" y="8"/>
                    <a:pt x="461" y="9"/>
                  </a:cubicBezTo>
                  <a:close/>
                  <a:moveTo>
                    <a:pt x="513" y="34"/>
                  </a:moveTo>
                  <a:cubicBezTo>
                    <a:pt x="510" y="35"/>
                    <a:pt x="505" y="35"/>
                    <a:pt x="500" y="35"/>
                  </a:cubicBezTo>
                  <a:cubicBezTo>
                    <a:pt x="501" y="36"/>
                    <a:pt x="502" y="37"/>
                    <a:pt x="501" y="37"/>
                  </a:cubicBezTo>
                  <a:cubicBezTo>
                    <a:pt x="500" y="35"/>
                    <a:pt x="499" y="37"/>
                    <a:pt x="496" y="35"/>
                  </a:cubicBezTo>
                  <a:cubicBezTo>
                    <a:pt x="498" y="34"/>
                    <a:pt x="499" y="34"/>
                    <a:pt x="498" y="32"/>
                  </a:cubicBezTo>
                  <a:cubicBezTo>
                    <a:pt x="502" y="35"/>
                    <a:pt x="508" y="32"/>
                    <a:pt x="513" y="34"/>
                  </a:cubicBezTo>
                  <a:close/>
                  <a:moveTo>
                    <a:pt x="644" y="135"/>
                  </a:moveTo>
                  <a:cubicBezTo>
                    <a:pt x="643" y="135"/>
                    <a:pt x="641" y="137"/>
                    <a:pt x="639" y="135"/>
                  </a:cubicBezTo>
                  <a:cubicBezTo>
                    <a:pt x="641" y="135"/>
                    <a:pt x="645" y="134"/>
                    <a:pt x="644" y="135"/>
                  </a:cubicBezTo>
                  <a:close/>
                  <a:moveTo>
                    <a:pt x="558" y="70"/>
                  </a:moveTo>
                  <a:cubicBezTo>
                    <a:pt x="559" y="71"/>
                    <a:pt x="560" y="71"/>
                    <a:pt x="561" y="70"/>
                  </a:cubicBezTo>
                  <a:cubicBezTo>
                    <a:pt x="563" y="72"/>
                    <a:pt x="558" y="74"/>
                    <a:pt x="555" y="73"/>
                  </a:cubicBezTo>
                  <a:cubicBezTo>
                    <a:pt x="558" y="72"/>
                    <a:pt x="558" y="71"/>
                    <a:pt x="558" y="70"/>
                  </a:cubicBezTo>
                  <a:close/>
                  <a:moveTo>
                    <a:pt x="472" y="10"/>
                  </a:moveTo>
                  <a:cubicBezTo>
                    <a:pt x="468" y="11"/>
                    <a:pt x="465" y="10"/>
                    <a:pt x="462" y="10"/>
                  </a:cubicBezTo>
                  <a:cubicBezTo>
                    <a:pt x="464" y="9"/>
                    <a:pt x="464" y="9"/>
                    <a:pt x="464" y="9"/>
                  </a:cubicBezTo>
                  <a:cubicBezTo>
                    <a:pt x="466" y="10"/>
                    <a:pt x="469" y="9"/>
                    <a:pt x="472" y="10"/>
                  </a:cubicBezTo>
                  <a:close/>
                  <a:moveTo>
                    <a:pt x="522" y="45"/>
                  </a:moveTo>
                  <a:cubicBezTo>
                    <a:pt x="519" y="45"/>
                    <a:pt x="515" y="46"/>
                    <a:pt x="514" y="44"/>
                  </a:cubicBezTo>
                  <a:cubicBezTo>
                    <a:pt x="516" y="45"/>
                    <a:pt x="521" y="43"/>
                    <a:pt x="522" y="45"/>
                  </a:cubicBezTo>
                  <a:close/>
                  <a:moveTo>
                    <a:pt x="517" y="38"/>
                  </a:moveTo>
                  <a:cubicBezTo>
                    <a:pt x="519" y="40"/>
                    <a:pt x="522" y="38"/>
                    <a:pt x="525" y="40"/>
                  </a:cubicBezTo>
                  <a:cubicBezTo>
                    <a:pt x="522" y="41"/>
                    <a:pt x="516" y="40"/>
                    <a:pt x="515" y="39"/>
                  </a:cubicBezTo>
                  <a:cubicBezTo>
                    <a:pt x="516" y="40"/>
                    <a:pt x="517" y="39"/>
                    <a:pt x="517" y="38"/>
                  </a:cubicBezTo>
                  <a:close/>
                  <a:moveTo>
                    <a:pt x="476" y="9"/>
                  </a:moveTo>
                  <a:cubicBezTo>
                    <a:pt x="475" y="10"/>
                    <a:pt x="477" y="10"/>
                    <a:pt x="476" y="11"/>
                  </a:cubicBezTo>
                  <a:cubicBezTo>
                    <a:pt x="475" y="10"/>
                    <a:pt x="474" y="11"/>
                    <a:pt x="472" y="10"/>
                  </a:cubicBezTo>
                  <a:cubicBezTo>
                    <a:pt x="473" y="9"/>
                    <a:pt x="475" y="8"/>
                    <a:pt x="476" y="9"/>
                  </a:cubicBezTo>
                  <a:close/>
                  <a:moveTo>
                    <a:pt x="486" y="10"/>
                  </a:moveTo>
                  <a:cubicBezTo>
                    <a:pt x="484" y="12"/>
                    <a:pt x="482" y="11"/>
                    <a:pt x="481" y="11"/>
                  </a:cubicBezTo>
                  <a:cubicBezTo>
                    <a:pt x="482" y="11"/>
                    <a:pt x="484" y="9"/>
                    <a:pt x="486" y="10"/>
                  </a:cubicBezTo>
                  <a:close/>
                  <a:moveTo>
                    <a:pt x="517" y="34"/>
                  </a:moveTo>
                  <a:cubicBezTo>
                    <a:pt x="521" y="32"/>
                    <a:pt x="521" y="34"/>
                    <a:pt x="523" y="36"/>
                  </a:cubicBezTo>
                  <a:cubicBezTo>
                    <a:pt x="522" y="36"/>
                    <a:pt x="522" y="37"/>
                    <a:pt x="522" y="37"/>
                  </a:cubicBezTo>
                  <a:cubicBezTo>
                    <a:pt x="521" y="37"/>
                    <a:pt x="521" y="37"/>
                    <a:pt x="521" y="37"/>
                  </a:cubicBezTo>
                  <a:cubicBezTo>
                    <a:pt x="522" y="35"/>
                    <a:pt x="520" y="34"/>
                    <a:pt x="517" y="34"/>
                  </a:cubicBezTo>
                  <a:close/>
                  <a:moveTo>
                    <a:pt x="481" y="5"/>
                  </a:moveTo>
                  <a:cubicBezTo>
                    <a:pt x="484" y="6"/>
                    <a:pt x="487" y="4"/>
                    <a:pt x="489" y="6"/>
                  </a:cubicBezTo>
                  <a:cubicBezTo>
                    <a:pt x="487" y="6"/>
                    <a:pt x="487" y="9"/>
                    <a:pt x="485" y="9"/>
                  </a:cubicBezTo>
                  <a:cubicBezTo>
                    <a:pt x="482" y="8"/>
                    <a:pt x="485" y="6"/>
                    <a:pt x="483" y="6"/>
                  </a:cubicBezTo>
                  <a:cubicBezTo>
                    <a:pt x="482" y="7"/>
                    <a:pt x="484" y="8"/>
                    <a:pt x="481" y="8"/>
                  </a:cubicBezTo>
                  <a:cubicBezTo>
                    <a:pt x="480" y="7"/>
                    <a:pt x="481" y="6"/>
                    <a:pt x="481" y="5"/>
                  </a:cubicBezTo>
                  <a:close/>
                  <a:moveTo>
                    <a:pt x="494" y="10"/>
                  </a:moveTo>
                  <a:cubicBezTo>
                    <a:pt x="493" y="11"/>
                    <a:pt x="493" y="12"/>
                    <a:pt x="491" y="12"/>
                  </a:cubicBezTo>
                  <a:cubicBezTo>
                    <a:pt x="490" y="11"/>
                    <a:pt x="489" y="12"/>
                    <a:pt x="487" y="11"/>
                  </a:cubicBezTo>
                  <a:cubicBezTo>
                    <a:pt x="488" y="11"/>
                    <a:pt x="488" y="10"/>
                    <a:pt x="488" y="10"/>
                  </a:cubicBezTo>
                  <a:cubicBezTo>
                    <a:pt x="490" y="12"/>
                    <a:pt x="491" y="10"/>
                    <a:pt x="494" y="10"/>
                  </a:cubicBezTo>
                  <a:close/>
                  <a:moveTo>
                    <a:pt x="536" y="35"/>
                  </a:moveTo>
                  <a:cubicBezTo>
                    <a:pt x="533" y="35"/>
                    <a:pt x="526" y="38"/>
                    <a:pt x="527" y="35"/>
                  </a:cubicBezTo>
                  <a:cubicBezTo>
                    <a:pt x="530" y="36"/>
                    <a:pt x="533" y="33"/>
                    <a:pt x="536" y="35"/>
                  </a:cubicBezTo>
                  <a:close/>
                  <a:moveTo>
                    <a:pt x="551" y="41"/>
                  </a:moveTo>
                  <a:cubicBezTo>
                    <a:pt x="550" y="41"/>
                    <a:pt x="548" y="42"/>
                    <a:pt x="547" y="41"/>
                  </a:cubicBezTo>
                  <a:cubicBezTo>
                    <a:pt x="547" y="40"/>
                    <a:pt x="550" y="39"/>
                    <a:pt x="551" y="41"/>
                  </a:cubicBezTo>
                  <a:close/>
                  <a:moveTo>
                    <a:pt x="552" y="37"/>
                  </a:moveTo>
                  <a:cubicBezTo>
                    <a:pt x="549" y="36"/>
                    <a:pt x="540" y="38"/>
                    <a:pt x="541" y="35"/>
                  </a:cubicBezTo>
                  <a:cubicBezTo>
                    <a:pt x="544" y="37"/>
                    <a:pt x="550" y="35"/>
                    <a:pt x="552" y="37"/>
                  </a:cubicBezTo>
                  <a:close/>
                  <a:moveTo>
                    <a:pt x="570" y="46"/>
                  </a:moveTo>
                  <a:cubicBezTo>
                    <a:pt x="568" y="47"/>
                    <a:pt x="567" y="47"/>
                    <a:pt x="566" y="46"/>
                  </a:cubicBezTo>
                  <a:cubicBezTo>
                    <a:pt x="566" y="45"/>
                    <a:pt x="568" y="45"/>
                    <a:pt x="570" y="46"/>
                  </a:cubicBezTo>
                  <a:close/>
                  <a:moveTo>
                    <a:pt x="566" y="41"/>
                  </a:moveTo>
                  <a:cubicBezTo>
                    <a:pt x="569" y="44"/>
                    <a:pt x="572" y="41"/>
                    <a:pt x="575" y="43"/>
                  </a:cubicBezTo>
                  <a:cubicBezTo>
                    <a:pt x="573" y="45"/>
                    <a:pt x="568" y="43"/>
                    <a:pt x="564" y="43"/>
                  </a:cubicBezTo>
                  <a:cubicBezTo>
                    <a:pt x="566" y="42"/>
                    <a:pt x="564" y="41"/>
                    <a:pt x="566" y="41"/>
                  </a:cubicBezTo>
                  <a:close/>
                  <a:moveTo>
                    <a:pt x="568" y="39"/>
                  </a:moveTo>
                  <a:cubicBezTo>
                    <a:pt x="571" y="41"/>
                    <a:pt x="571" y="37"/>
                    <a:pt x="575" y="38"/>
                  </a:cubicBezTo>
                  <a:cubicBezTo>
                    <a:pt x="572" y="40"/>
                    <a:pt x="573" y="39"/>
                    <a:pt x="572" y="41"/>
                  </a:cubicBezTo>
                  <a:cubicBezTo>
                    <a:pt x="570" y="41"/>
                    <a:pt x="566" y="41"/>
                    <a:pt x="568" y="39"/>
                  </a:cubicBezTo>
                  <a:close/>
                  <a:moveTo>
                    <a:pt x="586" y="40"/>
                  </a:moveTo>
                  <a:cubicBezTo>
                    <a:pt x="584" y="42"/>
                    <a:pt x="582" y="42"/>
                    <a:pt x="581" y="41"/>
                  </a:cubicBezTo>
                  <a:cubicBezTo>
                    <a:pt x="581" y="40"/>
                    <a:pt x="584" y="39"/>
                    <a:pt x="586" y="40"/>
                  </a:cubicBezTo>
                  <a:close/>
                  <a:moveTo>
                    <a:pt x="552" y="14"/>
                  </a:moveTo>
                  <a:cubicBezTo>
                    <a:pt x="550" y="16"/>
                    <a:pt x="548" y="15"/>
                    <a:pt x="546" y="15"/>
                  </a:cubicBezTo>
                  <a:cubicBezTo>
                    <a:pt x="548" y="14"/>
                    <a:pt x="550" y="13"/>
                    <a:pt x="552" y="14"/>
                  </a:cubicBezTo>
                  <a:close/>
                  <a:moveTo>
                    <a:pt x="551" y="13"/>
                  </a:moveTo>
                  <a:cubicBezTo>
                    <a:pt x="550" y="14"/>
                    <a:pt x="546" y="13"/>
                    <a:pt x="547" y="12"/>
                  </a:cubicBezTo>
                  <a:cubicBezTo>
                    <a:pt x="548" y="13"/>
                    <a:pt x="550" y="11"/>
                    <a:pt x="551" y="13"/>
                  </a:cubicBezTo>
                  <a:close/>
                  <a:moveTo>
                    <a:pt x="559" y="17"/>
                  </a:moveTo>
                  <a:cubicBezTo>
                    <a:pt x="558" y="17"/>
                    <a:pt x="560" y="18"/>
                    <a:pt x="560" y="19"/>
                  </a:cubicBezTo>
                  <a:cubicBezTo>
                    <a:pt x="558" y="20"/>
                    <a:pt x="557" y="20"/>
                    <a:pt x="556" y="19"/>
                  </a:cubicBezTo>
                  <a:cubicBezTo>
                    <a:pt x="557" y="18"/>
                    <a:pt x="556" y="16"/>
                    <a:pt x="559" y="17"/>
                  </a:cubicBezTo>
                  <a:close/>
                  <a:moveTo>
                    <a:pt x="559" y="9"/>
                  </a:moveTo>
                  <a:cubicBezTo>
                    <a:pt x="558" y="10"/>
                    <a:pt x="556" y="11"/>
                    <a:pt x="557" y="13"/>
                  </a:cubicBezTo>
                  <a:cubicBezTo>
                    <a:pt x="558" y="12"/>
                    <a:pt x="559" y="13"/>
                    <a:pt x="560" y="14"/>
                  </a:cubicBezTo>
                  <a:cubicBezTo>
                    <a:pt x="558" y="14"/>
                    <a:pt x="555" y="16"/>
                    <a:pt x="552" y="15"/>
                  </a:cubicBezTo>
                  <a:cubicBezTo>
                    <a:pt x="556" y="14"/>
                    <a:pt x="554" y="8"/>
                    <a:pt x="559" y="9"/>
                  </a:cubicBezTo>
                  <a:close/>
                  <a:moveTo>
                    <a:pt x="605" y="47"/>
                  </a:moveTo>
                  <a:cubicBezTo>
                    <a:pt x="604" y="48"/>
                    <a:pt x="600" y="48"/>
                    <a:pt x="601" y="47"/>
                  </a:cubicBezTo>
                  <a:cubicBezTo>
                    <a:pt x="602" y="47"/>
                    <a:pt x="604" y="46"/>
                    <a:pt x="605" y="47"/>
                  </a:cubicBezTo>
                  <a:close/>
                  <a:moveTo>
                    <a:pt x="566" y="15"/>
                  </a:moveTo>
                  <a:cubicBezTo>
                    <a:pt x="565" y="16"/>
                    <a:pt x="564" y="16"/>
                    <a:pt x="562" y="15"/>
                  </a:cubicBezTo>
                  <a:cubicBezTo>
                    <a:pt x="564" y="14"/>
                    <a:pt x="565" y="14"/>
                    <a:pt x="566" y="15"/>
                  </a:cubicBezTo>
                  <a:close/>
                  <a:moveTo>
                    <a:pt x="599" y="39"/>
                  </a:moveTo>
                  <a:cubicBezTo>
                    <a:pt x="601" y="39"/>
                    <a:pt x="606" y="39"/>
                    <a:pt x="607" y="41"/>
                  </a:cubicBezTo>
                  <a:cubicBezTo>
                    <a:pt x="609" y="40"/>
                    <a:pt x="612" y="42"/>
                    <a:pt x="613" y="39"/>
                  </a:cubicBezTo>
                  <a:cubicBezTo>
                    <a:pt x="615" y="41"/>
                    <a:pt x="615" y="41"/>
                    <a:pt x="615" y="41"/>
                  </a:cubicBezTo>
                  <a:cubicBezTo>
                    <a:pt x="613" y="42"/>
                    <a:pt x="612" y="41"/>
                    <a:pt x="612" y="42"/>
                  </a:cubicBezTo>
                  <a:cubicBezTo>
                    <a:pt x="609" y="41"/>
                    <a:pt x="607" y="41"/>
                    <a:pt x="607" y="43"/>
                  </a:cubicBezTo>
                  <a:cubicBezTo>
                    <a:pt x="604" y="43"/>
                    <a:pt x="606" y="42"/>
                    <a:pt x="606" y="41"/>
                  </a:cubicBezTo>
                  <a:cubicBezTo>
                    <a:pt x="603" y="43"/>
                    <a:pt x="603" y="43"/>
                    <a:pt x="603" y="43"/>
                  </a:cubicBezTo>
                  <a:cubicBezTo>
                    <a:pt x="600" y="41"/>
                    <a:pt x="603" y="40"/>
                    <a:pt x="599" y="39"/>
                  </a:cubicBezTo>
                  <a:close/>
                  <a:moveTo>
                    <a:pt x="618" y="42"/>
                  </a:moveTo>
                  <a:cubicBezTo>
                    <a:pt x="621" y="44"/>
                    <a:pt x="614" y="45"/>
                    <a:pt x="612" y="44"/>
                  </a:cubicBezTo>
                  <a:cubicBezTo>
                    <a:pt x="613" y="43"/>
                    <a:pt x="612" y="43"/>
                    <a:pt x="613" y="42"/>
                  </a:cubicBezTo>
                  <a:cubicBezTo>
                    <a:pt x="616" y="42"/>
                    <a:pt x="615" y="45"/>
                    <a:pt x="618" y="42"/>
                  </a:cubicBezTo>
                  <a:close/>
                  <a:moveTo>
                    <a:pt x="624" y="40"/>
                  </a:moveTo>
                  <a:cubicBezTo>
                    <a:pt x="626" y="41"/>
                    <a:pt x="624" y="42"/>
                    <a:pt x="622" y="44"/>
                  </a:cubicBezTo>
                  <a:cubicBezTo>
                    <a:pt x="621" y="43"/>
                    <a:pt x="620" y="44"/>
                    <a:pt x="619" y="43"/>
                  </a:cubicBezTo>
                  <a:cubicBezTo>
                    <a:pt x="621" y="41"/>
                    <a:pt x="622" y="42"/>
                    <a:pt x="624" y="40"/>
                  </a:cubicBezTo>
                  <a:close/>
                  <a:moveTo>
                    <a:pt x="636" y="48"/>
                  </a:moveTo>
                  <a:cubicBezTo>
                    <a:pt x="635" y="49"/>
                    <a:pt x="633" y="50"/>
                    <a:pt x="632" y="48"/>
                  </a:cubicBezTo>
                  <a:cubicBezTo>
                    <a:pt x="633" y="47"/>
                    <a:pt x="635" y="47"/>
                    <a:pt x="636" y="48"/>
                  </a:cubicBezTo>
                  <a:close/>
                  <a:moveTo>
                    <a:pt x="779" y="138"/>
                  </a:moveTo>
                  <a:cubicBezTo>
                    <a:pt x="780" y="138"/>
                    <a:pt x="784" y="137"/>
                    <a:pt x="783" y="139"/>
                  </a:cubicBezTo>
                  <a:cubicBezTo>
                    <a:pt x="782" y="138"/>
                    <a:pt x="780" y="139"/>
                    <a:pt x="780" y="140"/>
                  </a:cubicBezTo>
                  <a:cubicBezTo>
                    <a:pt x="779" y="139"/>
                    <a:pt x="778" y="139"/>
                    <a:pt x="779" y="138"/>
                  </a:cubicBezTo>
                  <a:close/>
                  <a:moveTo>
                    <a:pt x="665" y="44"/>
                  </a:moveTo>
                  <a:cubicBezTo>
                    <a:pt x="668" y="47"/>
                    <a:pt x="660" y="49"/>
                    <a:pt x="660" y="46"/>
                  </a:cubicBezTo>
                  <a:cubicBezTo>
                    <a:pt x="663" y="47"/>
                    <a:pt x="663" y="45"/>
                    <a:pt x="665" y="44"/>
                  </a:cubicBezTo>
                  <a:close/>
                  <a:moveTo>
                    <a:pt x="787" y="138"/>
                  </a:moveTo>
                  <a:cubicBezTo>
                    <a:pt x="790" y="138"/>
                    <a:pt x="795" y="137"/>
                    <a:pt x="796" y="140"/>
                  </a:cubicBezTo>
                  <a:cubicBezTo>
                    <a:pt x="792" y="138"/>
                    <a:pt x="794" y="141"/>
                    <a:pt x="793" y="142"/>
                  </a:cubicBezTo>
                  <a:cubicBezTo>
                    <a:pt x="791" y="141"/>
                    <a:pt x="792" y="140"/>
                    <a:pt x="792" y="138"/>
                  </a:cubicBezTo>
                  <a:cubicBezTo>
                    <a:pt x="790" y="140"/>
                    <a:pt x="787" y="140"/>
                    <a:pt x="787" y="138"/>
                  </a:cubicBezTo>
                  <a:close/>
                  <a:moveTo>
                    <a:pt x="803" y="139"/>
                  </a:moveTo>
                  <a:cubicBezTo>
                    <a:pt x="802" y="139"/>
                    <a:pt x="800" y="140"/>
                    <a:pt x="799" y="139"/>
                  </a:cubicBezTo>
                  <a:cubicBezTo>
                    <a:pt x="799" y="137"/>
                    <a:pt x="805" y="138"/>
                    <a:pt x="803" y="139"/>
                  </a:cubicBezTo>
                  <a:close/>
                  <a:moveTo>
                    <a:pt x="667" y="17"/>
                  </a:moveTo>
                  <a:cubicBezTo>
                    <a:pt x="665" y="18"/>
                    <a:pt x="663" y="18"/>
                    <a:pt x="661" y="17"/>
                  </a:cubicBezTo>
                  <a:cubicBezTo>
                    <a:pt x="663" y="15"/>
                    <a:pt x="665" y="16"/>
                    <a:pt x="667" y="17"/>
                  </a:cubicBezTo>
                  <a:close/>
                  <a:moveTo>
                    <a:pt x="676" y="15"/>
                  </a:moveTo>
                  <a:cubicBezTo>
                    <a:pt x="678" y="13"/>
                    <a:pt x="679" y="16"/>
                    <a:pt x="681" y="16"/>
                  </a:cubicBezTo>
                  <a:cubicBezTo>
                    <a:pt x="679" y="14"/>
                    <a:pt x="682" y="13"/>
                    <a:pt x="683" y="12"/>
                  </a:cubicBezTo>
                  <a:cubicBezTo>
                    <a:pt x="686" y="13"/>
                    <a:pt x="680" y="15"/>
                    <a:pt x="682" y="16"/>
                  </a:cubicBezTo>
                  <a:cubicBezTo>
                    <a:pt x="683" y="16"/>
                    <a:pt x="682" y="15"/>
                    <a:pt x="684" y="15"/>
                  </a:cubicBezTo>
                  <a:cubicBezTo>
                    <a:pt x="685" y="15"/>
                    <a:pt x="688" y="16"/>
                    <a:pt x="687" y="17"/>
                  </a:cubicBezTo>
                  <a:cubicBezTo>
                    <a:pt x="684" y="15"/>
                    <a:pt x="672" y="21"/>
                    <a:pt x="675" y="16"/>
                  </a:cubicBezTo>
                  <a:cubicBezTo>
                    <a:pt x="673" y="16"/>
                    <a:pt x="668" y="17"/>
                    <a:pt x="668" y="15"/>
                  </a:cubicBezTo>
                  <a:cubicBezTo>
                    <a:pt x="669" y="14"/>
                    <a:pt x="675" y="14"/>
                    <a:pt x="676" y="15"/>
                  </a:cubicBezTo>
                  <a:close/>
                  <a:moveTo>
                    <a:pt x="680" y="12"/>
                  </a:moveTo>
                  <a:cubicBezTo>
                    <a:pt x="677" y="13"/>
                    <a:pt x="674" y="13"/>
                    <a:pt x="672" y="13"/>
                  </a:cubicBezTo>
                  <a:cubicBezTo>
                    <a:pt x="675" y="12"/>
                    <a:pt x="677" y="11"/>
                    <a:pt x="680" y="12"/>
                  </a:cubicBezTo>
                  <a:close/>
                  <a:moveTo>
                    <a:pt x="838" y="137"/>
                  </a:moveTo>
                  <a:cubicBezTo>
                    <a:pt x="840" y="138"/>
                    <a:pt x="846" y="135"/>
                    <a:pt x="846" y="138"/>
                  </a:cubicBezTo>
                  <a:cubicBezTo>
                    <a:pt x="843" y="137"/>
                    <a:pt x="838" y="139"/>
                    <a:pt x="838" y="137"/>
                  </a:cubicBezTo>
                  <a:close/>
                  <a:moveTo>
                    <a:pt x="690" y="11"/>
                  </a:moveTo>
                  <a:cubicBezTo>
                    <a:pt x="690" y="12"/>
                    <a:pt x="692" y="13"/>
                    <a:pt x="691" y="13"/>
                  </a:cubicBezTo>
                  <a:cubicBezTo>
                    <a:pt x="688" y="12"/>
                    <a:pt x="687" y="12"/>
                    <a:pt x="686" y="14"/>
                  </a:cubicBezTo>
                  <a:cubicBezTo>
                    <a:pt x="685" y="12"/>
                    <a:pt x="688" y="12"/>
                    <a:pt x="690" y="11"/>
                  </a:cubicBezTo>
                  <a:close/>
                  <a:moveTo>
                    <a:pt x="699" y="16"/>
                  </a:moveTo>
                  <a:cubicBezTo>
                    <a:pt x="700" y="17"/>
                    <a:pt x="702" y="15"/>
                    <a:pt x="703" y="17"/>
                  </a:cubicBezTo>
                  <a:cubicBezTo>
                    <a:pt x="701" y="18"/>
                    <a:pt x="698" y="17"/>
                    <a:pt x="699" y="16"/>
                  </a:cubicBezTo>
                  <a:close/>
                  <a:moveTo>
                    <a:pt x="696" y="8"/>
                  </a:moveTo>
                  <a:cubicBezTo>
                    <a:pt x="697" y="9"/>
                    <a:pt x="698" y="10"/>
                    <a:pt x="697" y="10"/>
                  </a:cubicBezTo>
                  <a:cubicBezTo>
                    <a:pt x="696" y="10"/>
                    <a:pt x="695" y="9"/>
                    <a:pt x="695" y="9"/>
                  </a:cubicBezTo>
                  <a:cubicBezTo>
                    <a:pt x="694" y="9"/>
                    <a:pt x="693" y="10"/>
                    <a:pt x="693" y="10"/>
                  </a:cubicBezTo>
                  <a:lnTo>
                    <a:pt x="696" y="8"/>
                  </a:lnTo>
                  <a:close/>
                  <a:moveTo>
                    <a:pt x="864" y="139"/>
                  </a:moveTo>
                  <a:cubicBezTo>
                    <a:pt x="863" y="139"/>
                    <a:pt x="864" y="140"/>
                    <a:pt x="862" y="140"/>
                  </a:cubicBezTo>
                  <a:cubicBezTo>
                    <a:pt x="861" y="139"/>
                    <a:pt x="860" y="139"/>
                    <a:pt x="859" y="139"/>
                  </a:cubicBezTo>
                  <a:cubicBezTo>
                    <a:pt x="861" y="138"/>
                    <a:pt x="862" y="137"/>
                    <a:pt x="864" y="139"/>
                  </a:cubicBezTo>
                  <a:close/>
                  <a:moveTo>
                    <a:pt x="718" y="16"/>
                  </a:moveTo>
                  <a:cubicBezTo>
                    <a:pt x="718" y="17"/>
                    <a:pt x="721" y="17"/>
                    <a:pt x="721" y="18"/>
                  </a:cubicBezTo>
                  <a:cubicBezTo>
                    <a:pt x="722" y="17"/>
                    <a:pt x="721" y="16"/>
                    <a:pt x="722" y="16"/>
                  </a:cubicBezTo>
                  <a:cubicBezTo>
                    <a:pt x="724" y="16"/>
                    <a:pt x="725" y="18"/>
                    <a:pt x="723" y="19"/>
                  </a:cubicBezTo>
                  <a:cubicBezTo>
                    <a:pt x="720" y="19"/>
                    <a:pt x="717" y="19"/>
                    <a:pt x="715" y="18"/>
                  </a:cubicBezTo>
                  <a:cubicBezTo>
                    <a:pt x="717" y="17"/>
                    <a:pt x="717" y="16"/>
                    <a:pt x="718" y="16"/>
                  </a:cubicBezTo>
                  <a:close/>
                  <a:moveTo>
                    <a:pt x="873" y="142"/>
                  </a:moveTo>
                  <a:cubicBezTo>
                    <a:pt x="871" y="141"/>
                    <a:pt x="871" y="141"/>
                    <a:pt x="871" y="141"/>
                  </a:cubicBezTo>
                  <a:cubicBezTo>
                    <a:pt x="873" y="139"/>
                    <a:pt x="876" y="141"/>
                    <a:pt x="873" y="142"/>
                  </a:cubicBezTo>
                  <a:close/>
                  <a:moveTo>
                    <a:pt x="732" y="19"/>
                  </a:moveTo>
                  <a:cubicBezTo>
                    <a:pt x="734" y="18"/>
                    <a:pt x="735" y="18"/>
                    <a:pt x="737" y="19"/>
                  </a:cubicBezTo>
                  <a:cubicBezTo>
                    <a:pt x="735" y="20"/>
                    <a:pt x="733" y="20"/>
                    <a:pt x="732" y="19"/>
                  </a:cubicBezTo>
                  <a:cubicBezTo>
                    <a:pt x="732" y="19"/>
                    <a:pt x="733" y="19"/>
                    <a:pt x="732" y="19"/>
                  </a:cubicBezTo>
                  <a:close/>
                  <a:moveTo>
                    <a:pt x="897" y="139"/>
                  </a:moveTo>
                  <a:cubicBezTo>
                    <a:pt x="898" y="139"/>
                    <a:pt x="899" y="139"/>
                    <a:pt x="900" y="140"/>
                  </a:cubicBezTo>
                  <a:cubicBezTo>
                    <a:pt x="899" y="140"/>
                    <a:pt x="900" y="143"/>
                    <a:pt x="898" y="142"/>
                  </a:cubicBezTo>
                  <a:cubicBezTo>
                    <a:pt x="900" y="141"/>
                    <a:pt x="898" y="140"/>
                    <a:pt x="897" y="141"/>
                  </a:cubicBezTo>
                  <a:cubicBezTo>
                    <a:pt x="897" y="141"/>
                    <a:pt x="897" y="142"/>
                    <a:pt x="897" y="143"/>
                  </a:cubicBezTo>
                  <a:cubicBezTo>
                    <a:pt x="896" y="142"/>
                    <a:pt x="895" y="143"/>
                    <a:pt x="894" y="142"/>
                  </a:cubicBezTo>
                  <a:cubicBezTo>
                    <a:pt x="896" y="141"/>
                    <a:pt x="894" y="140"/>
                    <a:pt x="897" y="139"/>
                  </a:cubicBezTo>
                  <a:close/>
                  <a:moveTo>
                    <a:pt x="748" y="16"/>
                  </a:moveTo>
                  <a:cubicBezTo>
                    <a:pt x="751" y="17"/>
                    <a:pt x="756" y="16"/>
                    <a:pt x="756" y="18"/>
                  </a:cubicBezTo>
                  <a:cubicBezTo>
                    <a:pt x="755" y="17"/>
                    <a:pt x="753" y="18"/>
                    <a:pt x="751" y="18"/>
                  </a:cubicBezTo>
                  <a:cubicBezTo>
                    <a:pt x="752" y="19"/>
                    <a:pt x="753" y="18"/>
                    <a:pt x="754" y="19"/>
                  </a:cubicBezTo>
                  <a:cubicBezTo>
                    <a:pt x="752" y="20"/>
                    <a:pt x="750" y="20"/>
                    <a:pt x="750" y="21"/>
                  </a:cubicBezTo>
                  <a:cubicBezTo>
                    <a:pt x="749" y="20"/>
                    <a:pt x="748" y="18"/>
                    <a:pt x="748" y="16"/>
                  </a:cubicBezTo>
                  <a:close/>
                  <a:moveTo>
                    <a:pt x="907" y="140"/>
                  </a:moveTo>
                  <a:cubicBezTo>
                    <a:pt x="906" y="140"/>
                    <a:pt x="907" y="141"/>
                    <a:pt x="905" y="142"/>
                  </a:cubicBezTo>
                  <a:cubicBezTo>
                    <a:pt x="904" y="141"/>
                    <a:pt x="905" y="139"/>
                    <a:pt x="907" y="140"/>
                  </a:cubicBezTo>
                  <a:close/>
                  <a:moveTo>
                    <a:pt x="759" y="19"/>
                  </a:moveTo>
                  <a:cubicBezTo>
                    <a:pt x="762" y="21"/>
                    <a:pt x="761" y="22"/>
                    <a:pt x="760" y="23"/>
                  </a:cubicBezTo>
                  <a:cubicBezTo>
                    <a:pt x="760" y="23"/>
                    <a:pt x="759" y="23"/>
                    <a:pt x="758" y="23"/>
                  </a:cubicBezTo>
                  <a:cubicBezTo>
                    <a:pt x="760" y="21"/>
                    <a:pt x="756" y="20"/>
                    <a:pt x="759" y="19"/>
                  </a:cubicBezTo>
                  <a:close/>
                  <a:moveTo>
                    <a:pt x="912" y="142"/>
                  </a:moveTo>
                  <a:cubicBezTo>
                    <a:pt x="910" y="143"/>
                    <a:pt x="909" y="143"/>
                    <a:pt x="908" y="142"/>
                  </a:cubicBezTo>
                  <a:cubicBezTo>
                    <a:pt x="909" y="141"/>
                    <a:pt x="911" y="141"/>
                    <a:pt x="912" y="142"/>
                  </a:cubicBezTo>
                  <a:close/>
                  <a:moveTo>
                    <a:pt x="766" y="18"/>
                  </a:moveTo>
                  <a:cubicBezTo>
                    <a:pt x="763" y="19"/>
                    <a:pt x="760" y="19"/>
                    <a:pt x="758" y="18"/>
                  </a:cubicBezTo>
                  <a:cubicBezTo>
                    <a:pt x="761" y="18"/>
                    <a:pt x="761" y="17"/>
                    <a:pt x="764" y="17"/>
                  </a:cubicBezTo>
                  <a:cubicBezTo>
                    <a:pt x="763" y="18"/>
                    <a:pt x="763" y="18"/>
                    <a:pt x="764" y="18"/>
                  </a:cubicBezTo>
                  <a:cubicBezTo>
                    <a:pt x="765" y="18"/>
                    <a:pt x="766" y="18"/>
                    <a:pt x="766" y="18"/>
                  </a:cubicBezTo>
                  <a:close/>
                  <a:moveTo>
                    <a:pt x="770" y="20"/>
                  </a:moveTo>
                  <a:cubicBezTo>
                    <a:pt x="770" y="21"/>
                    <a:pt x="771" y="21"/>
                    <a:pt x="771" y="22"/>
                  </a:cubicBezTo>
                  <a:cubicBezTo>
                    <a:pt x="767" y="23"/>
                    <a:pt x="764" y="23"/>
                    <a:pt x="762" y="21"/>
                  </a:cubicBezTo>
                  <a:cubicBezTo>
                    <a:pt x="763" y="21"/>
                    <a:pt x="762" y="20"/>
                    <a:pt x="764" y="19"/>
                  </a:cubicBezTo>
                  <a:cubicBezTo>
                    <a:pt x="766" y="20"/>
                    <a:pt x="768" y="19"/>
                    <a:pt x="770" y="20"/>
                  </a:cubicBezTo>
                  <a:close/>
                  <a:moveTo>
                    <a:pt x="925" y="141"/>
                  </a:moveTo>
                  <a:cubicBezTo>
                    <a:pt x="923" y="142"/>
                    <a:pt x="921" y="143"/>
                    <a:pt x="922" y="144"/>
                  </a:cubicBezTo>
                  <a:cubicBezTo>
                    <a:pt x="920" y="143"/>
                    <a:pt x="919" y="143"/>
                    <a:pt x="917" y="143"/>
                  </a:cubicBezTo>
                  <a:cubicBezTo>
                    <a:pt x="921" y="141"/>
                    <a:pt x="916" y="141"/>
                    <a:pt x="918" y="140"/>
                  </a:cubicBezTo>
                  <a:cubicBezTo>
                    <a:pt x="920" y="142"/>
                    <a:pt x="923" y="140"/>
                    <a:pt x="925" y="141"/>
                  </a:cubicBezTo>
                  <a:close/>
                  <a:moveTo>
                    <a:pt x="774" y="17"/>
                  </a:moveTo>
                  <a:cubicBezTo>
                    <a:pt x="775" y="17"/>
                    <a:pt x="775" y="18"/>
                    <a:pt x="776" y="19"/>
                  </a:cubicBezTo>
                  <a:cubicBezTo>
                    <a:pt x="776" y="18"/>
                    <a:pt x="776" y="18"/>
                    <a:pt x="776" y="18"/>
                  </a:cubicBezTo>
                  <a:cubicBezTo>
                    <a:pt x="779" y="19"/>
                    <a:pt x="777" y="19"/>
                    <a:pt x="776" y="20"/>
                  </a:cubicBezTo>
                  <a:cubicBezTo>
                    <a:pt x="775" y="19"/>
                    <a:pt x="774" y="19"/>
                    <a:pt x="774" y="19"/>
                  </a:cubicBezTo>
                  <a:cubicBezTo>
                    <a:pt x="774" y="20"/>
                    <a:pt x="773" y="20"/>
                    <a:pt x="772" y="20"/>
                  </a:cubicBezTo>
                  <a:cubicBezTo>
                    <a:pt x="772" y="20"/>
                    <a:pt x="771" y="20"/>
                    <a:pt x="771" y="19"/>
                  </a:cubicBezTo>
                  <a:cubicBezTo>
                    <a:pt x="774" y="18"/>
                    <a:pt x="773" y="18"/>
                    <a:pt x="774" y="17"/>
                  </a:cubicBezTo>
                  <a:close/>
                  <a:moveTo>
                    <a:pt x="781" y="22"/>
                  </a:moveTo>
                  <a:cubicBezTo>
                    <a:pt x="783" y="21"/>
                    <a:pt x="785" y="22"/>
                    <a:pt x="787" y="22"/>
                  </a:cubicBezTo>
                  <a:cubicBezTo>
                    <a:pt x="785" y="24"/>
                    <a:pt x="781" y="24"/>
                    <a:pt x="781" y="22"/>
                  </a:cubicBezTo>
                  <a:close/>
                  <a:moveTo>
                    <a:pt x="793" y="20"/>
                  </a:moveTo>
                  <a:cubicBezTo>
                    <a:pt x="795" y="20"/>
                    <a:pt x="797" y="19"/>
                    <a:pt x="798" y="20"/>
                  </a:cubicBezTo>
                  <a:cubicBezTo>
                    <a:pt x="796" y="22"/>
                    <a:pt x="795" y="20"/>
                    <a:pt x="794" y="21"/>
                  </a:cubicBezTo>
                  <a:cubicBezTo>
                    <a:pt x="794" y="21"/>
                    <a:pt x="795" y="21"/>
                    <a:pt x="794" y="22"/>
                  </a:cubicBezTo>
                  <a:cubicBezTo>
                    <a:pt x="793" y="21"/>
                    <a:pt x="793" y="21"/>
                    <a:pt x="793" y="20"/>
                  </a:cubicBezTo>
                  <a:close/>
                  <a:moveTo>
                    <a:pt x="805" y="24"/>
                  </a:moveTo>
                  <a:cubicBezTo>
                    <a:pt x="803" y="23"/>
                    <a:pt x="802" y="24"/>
                    <a:pt x="800" y="22"/>
                  </a:cubicBezTo>
                  <a:cubicBezTo>
                    <a:pt x="801" y="22"/>
                    <a:pt x="806" y="22"/>
                    <a:pt x="805" y="24"/>
                  </a:cubicBezTo>
                  <a:close/>
                  <a:moveTo>
                    <a:pt x="804" y="24"/>
                  </a:moveTo>
                  <a:cubicBezTo>
                    <a:pt x="804" y="24"/>
                    <a:pt x="805" y="24"/>
                    <a:pt x="806" y="24"/>
                  </a:cubicBezTo>
                  <a:cubicBezTo>
                    <a:pt x="807" y="25"/>
                    <a:pt x="807" y="25"/>
                    <a:pt x="806" y="26"/>
                  </a:cubicBezTo>
                  <a:cubicBezTo>
                    <a:pt x="806" y="26"/>
                    <a:pt x="805" y="26"/>
                    <a:pt x="804" y="25"/>
                  </a:cubicBezTo>
                  <a:cubicBezTo>
                    <a:pt x="805" y="25"/>
                    <a:pt x="803" y="25"/>
                    <a:pt x="804" y="24"/>
                  </a:cubicBezTo>
                  <a:close/>
                  <a:moveTo>
                    <a:pt x="816" y="26"/>
                  </a:moveTo>
                  <a:cubicBezTo>
                    <a:pt x="813" y="27"/>
                    <a:pt x="810" y="27"/>
                    <a:pt x="808" y="25"/>
                  </a:cubicBezTo>
                  <a:cubicBezTo>
                    <a:pt x="811" y="24"/>
                    <a:pt x="813" y="26"/>
                    <a:pt x="816" y="26"/>
                  </a:cubicBezTo>
                  <a:close/>
                  <a:moveTo>
                    <a:pt x="818" y="22"/>
                  </a:moveTo>
                  <a:cubicBezTo>
                    <a:pt x="817" y="24"/>
                    <a:pt x="813" y="24"/>
                    <a:pt x="811" y="23"/>
                  </a:cubicBezTo>
                  <a:cubicBezTo>
                    <a:pt x="813" y="22"/>
                    <a:pt x="816" y="21"/>
                    <a:pt x="818" y="22"/>
                  </a:cubicBezTo>
                  <a:close/>
                  <a:moveTo>
                    <a:pt x="831" y="27"/>
                  </a:moveTo>
                  <a:cubicBezTo>
                    <a:pt x="831" y="28"/>
                    <a:pt x="831" y="29"/>
                    <a:pt x="832" y="29"/>
                  </a:cubicBezTo>
                  <a:cubicBezTo>
                    <a:pt x="830" y="30"/>
                    <a:pt x="827" y="31"/>
                    <a:pt x="825" y="29"/>
                  </a:cubicBezTo>
                  <a:cubicBezTo>
                    <a:pt x="828" y="29"/>
                    <a:pt x="831" y="28"/>
                    <a:pt x="831" y="27"/>
                  </a:cubicBezTo>
                  <a:close/>
                  <a:moveTo>
                    <a:pt x="862" y="25"/>
                  </a:moveTo>
                  <a:cubicBezTo>
                    <a:pt x="861" y="26"/>
                    <a:pt x="864" y="25"/>
                    <a:pt x="864" y="27"/>
                  </a:cubicBezTo>
                  <a:cubicBezTo>
                    <a:pt x="863" y="28"/>
                    <a:pt x="860" y="26"/>
                    <a:pt x="861" y="25"/>
                  </a:cubicBezTo>
                  <a:cubicBezTo>
                    <a:pt x="862" y="26"/>
                    <a:pt x="861" y="25"/>
                    <a:pt x="862" y="25"/>
                  </a:cubicBezTo>
                  <a:close/>
                  <a:moveTo>
                    <a:pt x="1079" y="41"/>
                  </a:moveTo>
                  <a:cubicBezTo>
                    <a:pt x="1080" y="42"/>
                    <a:pt x="1082" y="41"/>
                    <a:pt x="1083" y="43"/>
                  </a:cubicBezTo>
                  <a:cubicBezTo>
                    <a:pt x="1080" y="44"/>
                    <a:pt x="1078" y="44"/>
                    <a:pt x="1076" y="44"/>
                  </a:cubicBezTo>
                  <a:cubicBezTo>
                    <a:pt x="1075" y="43"/>
                    <a:pt x="1075" y="43"/>
                    <a:pt x="1075" y="43"/>
                  </a:cubicBezTo>
                  <a:cubicBezTo>
                    <a:pt x="1078" y="43"/>
                    <a:pt x="1077" y="43"/>
                    <a:pt x="1079" y="41"/>
                  </a:cubicBezTo>
                  <a:close/>
                  <a:moveTo>
                    <a:pt x="1096" y="44"/>
                  </a:moveTo>
                  <a:cubicBezTo>
                    <a:pt x="1094" y="42"/>
                    <a:pt x="1090" y="45"/>
                    <a:pt x="1091" y="42"/>
                  </a:cubicBezTo>
                  <a:cubicBezTo>
                    <a:pt x="1092" y="43"/>
                    <a:pt x="1096" y="43"/>
                    <a:pt x="1096" y="44"/>
                  </a:cubicBezTo>
                  <a:close/>
                  <a:moveTo>
                    <a:pt x="1291" y="158"/>
                  </a:moveTo>
                  <a:cubicBezTo>
                    <a:pt x="1286" y="160"/>
                    <a:pt x="1296" y="159"/>
                    <a:pt x="1290" y="162"/>
                  </a:cubicBezTo>
                  <a:cubicBezTo>
                    <a:pt x="1289" y="160"/>
                    <a:pt x="1289" y="160"/>
                    <a:pt x="1287" y="160"/>
                  </a:cubicBezTo>
                  <a:cubicBezTo>
                    <a:pt x="1287" y="159"/>
                    <a:pt x="1288" y="157"/>
                    <a:pt x="1291" y="158"/>
                  </a:cubicBezTo>
                  <a:close/>
                  <a:moveTo>
                    <a:pt x="1285" y="162"/>
                  </a:moveTo>
                  <a:cubicBezTo>
                    <a:pt x="1284" y="161"/>
                    <a:pt x="1284" y="161"/>
                    <a:pt x="1283" y="161"/>
                  </a:cubicBezTo>
                  <a:cubicBezTo>
                    <a:pt x="1282" y="161"/>
                    <a:pt x="1283" y="164"/>
                    <a:pt x="1281" y="163"/>
                  </a:cubicBezTo>
                  <a:cubicBezTo>
                    <a:pt x="1280" y="163"/>
                    <a:pt x="1282" y="162"/>
                    <a:pt x="1280" y="161"/>
                  </a:cubicBezTo>
                  <a:cubicBezTo>
                    <a:pt x="1283" y="161"/>
                    <a:pt x="1283" y="158"/>
                    <a:pt x="1286" y="158"/>
                  </a:cubicBezTo>
                  <a:cubicBezTo>
                    <a:pt x="1286" y="159"/>
                    <a:pt x="1287" y="161"/>
                    <a:pt x="1285" y="162"/>
                  </a:cubicBezTo>
                  <a:close/>
                  <a:moveTo>
                    <a:pt x="1147" y="46"/>
                  </a:moveTo>
                  <a:cubicBezTo>
                    <a:pt x="1149" y="45"/>
                    <a:pt x="1150" y="45"/>
                    <a:pt x="1152" y="46"/>
                  </a:cubicBezTo>
                  <a:cubicBezTo>
                    <a:pt x="1152" y="47"/>
                    <a:pt x="1150" y="46"/>
                    <a:pt x="1148" y="48"/>
                  </a:cubicBezTo>
                  <a:cubicBezTo>
                    <a:pt x="1146" y="47"/>
                    <a:pt x="1148" y="46"/>
                    <a:pt x="1147" y="46"/>
                  </a:cubicBezTo>
                  <a:close/>
                  <a:moveTo>
                    <a:pt x="1299" y="158"/>
                  </a:moveTo>
                  <a:cubicBezTo>
                    <a:pt x="1300" y="159"/>
                    <a:pt x="1299" y="160"/>
                    <a:pt x="1299" y="162"/>
                  </a:cubicBezTo>
                  <a:cubicBezTo>
                    <a:pt x="1298" y="161"/>
                    <a:pt x="1297" y="163"/>
                    <a:pt x="1295" y="161"/>
                  </a:cubicBezTo>
                  <a:cubicBezTo>
                    <a:pt x="1297" y="160"/>
                    <a:pt x="1297" y="160"/>
                    <a:pt x="1299" y="158"/>
                  </a:cubicBezTo>
                  <a:close/>
                  <a:moveTo>
                    <a:pt x="1158" y="48"/>
                  </a:moveTo>
                  <a:cubicBezTo>
                    <a:pt x="1156" y="47"/>
                    <a:pt x="1156" y="49"/>
                    <a:pt x="1154" y="48"/>
                  </a:cubicBezTo>
                  <a:cubicBezTo>
                    <a:pt x="1153" y="47"/>
                    <a:pt x="1159" y="45"/>
                    <a:pt x="1158" y="48"/>
                  </a:cubicBezTo>
                  <a:close/>
                  <a:moveTo>
                    <a:pt x="1300" y="159"/>
                  </a:moveTo>
                  <a:cubicBezTo>
                    <a:pt x="1301" y="158"/>
                    <a:pt x="1303" y="158"/>
                    <a:pt x="1304" y="159"/>
                  </a:cubicBezTo>
                  <a:cubicBezTo>
                    <a:pt x="1303" y="159"/>
                    <a:pt x="1302" y="160"/>
                    <a:pt x="1301" y="160"/>
                  </a:cubicBezTo>
                  <a:cubicBezTo>
                    <a:pt x="1302" y="160"/>
                    <a:pt x="1301" y="159"/>
                    <a:pt x="1300" y="159"/>
                  </a:cubicBezTo>
                  <a:close/>
                  <a:moveTo>
                    <a:pt x="1311" y="49"/>
                  </a:moveTo>
                  <a:cubicBezTo>
                    <a:pt x="1310" y="47"/>
                    <a:pt x="1307" y="49"/>
                    <a:pt x="1306" y="49"/>
                  </a:cubicBezTo>
                  <a:cubicBezTo>
                    <a:pt x="1307" y="47"/>
                    <a:pt x="1312" y="47"/>
                    <a:pt x="1311" y="49"/>
                  </a:cubicBezTo>
                  <a:close/>
                  <a:moveTo>
                    <a:pt x="1320" y="48"/>
                  </a:moveTo>
                  <a:cubicBezTo>
                    <a:pt x="1317" y="48"/>
                    <a:pt x="1314" y="49"/>
                    <a:pt x="1312" y="48"/>
                  </a:cubicBezTo>
                  <a:cubicBezTo>
                    <a:pt x="1315" y="46"/>
                    <a:pt x="1317" y="46"/>
                    <a:pt x="1320" y="48"/>
                  </a:cubicBezTo>
                  <a:close/>
                  <a:moveTo>
                    <a:pt x="1324" y="47"/>
                  </a:moveTo>
                  <a:cubicBezTo>
                    <a:pt x="1321" y="48"/>
                    <a:pt x="1321" y="48"/>
                    <a:pt x="1321" y="48"/>
                  </a:cubicBezTo>
                  <a:cubicBezTo>
                    <a:pt x="1320" y="47"/>
                    <a:pt x="1320" y="47"/>
                    <a:pt x="1320" y="47"/>
                  </a:cubicBezTo>
                  <a:cubicBezTo>
                    <a:pt x="1321" y="46"/>
                    <a:pt x="1322" y="47"/>
                    <a:pt x="1324" y="47"/>
                  </a:cubicBezTo>
                  <a:close/>
                  <a:moveTo>
                    <a:pt x="1488" y="105"/>
                  </a:moveTo>
                  <a:cubicBezTo>
                    <a:pt x="1490" y="106"/>
                    <a:pt x="1489" y="107"/>
                    <a:pt x="1487" y="108"/>
                  </a:cubicBezTo>
                  <a:cubicBezTo>
                    <a:pt x="1485" y="109"/>
                    <a:pt x="1481" y="109"/>
                    <a:pt x="1477" y="111"/>
                  </a:cubicBezTo>
                  <a:cubicBezTo>
                    <a:pt x="1476" y="110"/>
                    <a:pt x="1475" y="110"/>
                    <a:pt x="1476" y="109"/>
                  </a:cubicBezTo>
                  <a:cubicBezTo>
                    <a:pt x="1479" y="107"/>
                    <a:pt x="1484" y="106"/>
                    <a:pt x="1488" y="105"/>
                  </a:cubicBezTo>
                  <a:close/>
                  <a:moveTo>
                    <a:pt x="1502" y="105"/>
                  </a:moveTo>
                  <a:cubicBezTo>
                    <a:pt x="1503" y="105"/>
                    <a:pt x="1504" y="106"/>
                    <a:pt x="1503" y="107"/>
                  </a:cubicBezTo>
                  <a:cubicBezTo>
                    <a:pt x="1500" y="107"/>
                    <a:pt x="1496" y="108"/>
                    <a:pt x="1493" y="108"/>
                  </a:cubicBezTo>
                  <a:cubicBezTo>
                    <a:pt x="1496" y="107"/>
                    <a:pt x="1499" y="106"/>
                    <a:pt x="1502" y="105"/>
                  </a:cubicBezTo>
                  <a:close/>
                  <a:moveTo>
                    <a:pt x="1418" y="44"/>
                  </a:moveTo>
                  <a:cubicBezTo>
                    <a:pt x="1418" y="45"/>
                    <a:pt x="1414" y="46"/>
                    <a:pt x="1412" y="46"/>
                  </a:cubicBezTo>
                  <a:cubicBezTo>
                    <a:pt x="1414" y="44"/>
                    <a:pt x="1416" y="44"/>
                    <a:pt x="1418" y="44"/>
                  </a:cubicBezTo>
                  <a:close/>
                  <a:moveTo>
                    <a:pt x="1518" y="101"/>
                  </a:moveTo>
                  <a:cubicBezTo>
                    <a:pt x="1514" y="103"/>
                    <a:pt x="1510" y="104"/>
                    <a:pt x="1508" y="107"/>
                  </a:cubicBezTo>
                  <a:cubicBezTo>
                    <a:pt x="1506" y="105"/>
                    <a:pt x="1506" y="105"/>
                    <a:pt x="1506" y="105"/>
                  </a:cubicBezTo>
                  <a:cubicBezTo>
                    <a:pt x="1509" y="105"/>
                    <a:pt x="1512" y="100"/>
                    <a:pt x="1518" y="101"/>
                  </a:cubicBezTo>
                  <a:close/>
                  <a:moveTo>
                    <a:pt x="1455" y="34"/>
                  </a:moveTo>
                  <a:cubicBezTo>
                    <a:pt x="1456" y="33"/>
                    <a:pt x="1457" y="33"/>
                    <a:pt x="1457" y="33"/>
                  </a:cubicBezTo>
                  <a:cubicBezTo>
                    <a:pt x="1460" y="34"/>
                    <a:pt x="1456" y="36"/>
                    <a:pt x="1459" y="38"/>
                  </a:cubicBezTo>
                  <a:cubicBezTo>
                    <a:pt x="1457" y="38"/>
                    <a:pt x="1455" y="39"/>
                    <a:pt x="1454" y="38"/>
                  </a:cubicBezTo>
                  <a:cubicBezTo>
                    <a:pt x="1457" y="38"/>
                    <a:pt x="1458" y="36"/>
                    <a:pt x="1455" y="34"/>
                  </a:cubicBezTo>
                  <a:close/>
                  <a:moveTo>
                    <a:pt x="1557" y="101"/>
                  </a:moveTo>
                  <a:cubicBezTo>
                    <a:pt x="1559" y="102"/>
                    <a:pt x="1557" y="103"/>
                    <a:pt x="1557" y="104"/>
                  </a:cubicBezTo>
                  <a:cubicBezTo>
                    <a:pt x="1556" y="104"/>
                    <a:pt x="1555" y="105"/>
                    <a:pt x="1553" y="103"/>
                  </a:cubicBezTo>
                  <a:cubicBezTo>
                    <a:pt x="1555" y="102"/>
                    <a:pt x="1556" y="103"/>
                    <a:pt x="1557" y="101"/>
                  </a:cubicBezTo>
                  <a:close/>
                  <a:moveTo>
                    <a:pt x="1537" y="74"/>
                  </a:moveTo>
                  <a:cubicBezTo>
                    <a:pt x="1538" y="75"/>
                    <a:pt x="1539" y="72"/>
                    <a:pt x="1540" y="71"/>
                  </a:cubicBezTo>
                  <a:cubicBezTo>
                    <a:pt x="1542" y="72"/>
                    <a:pt x="1540" y="73"/>
                    <a:pt x="1541" y="73"/>
                  </a:cubicBezTo>
                  <a:cubicBezTo>
                    <a:pt x="1541" y="73"/>
                    <a:pt x="1542" y="73"/>
                    <a:pt x="1542" y="74"/>
                  </a:cubicBezTo>
                  <a:cubicBezTo>
                    <a:pt x="1540" y="74"/>
                    <a:pt x="1537" y="74"/>
                    <a:pt x="1539" y="76"/>
                  </a:cubicBezTo>
                  <a:cubicBezTo>
                    <a:pt x="1537" y="76"/>
                    <a:pt x="1536" y="75"/>
                    <a:pt x="1537" y="74"/>
                  </a:cubicBezTo>
                  <a:close/>
                  <a:moveTo>
                    <a:pt x="1517" y="42"/>
                  </a:moveTo>
                  <a:cubicBezTo>
                    <a:pt x="1515" y="41"/>
                    <a:pt x="1514" y="43"/>
                    <a:pt x="1513" y="42"/>
                  </a:cubicBezTo>
                  <a:cubicBezTo>
                    <a:pt x="1514" y="40"/>
                    <a:pt x="1517" y="41"/>
                    <a:pt x="1517" y="42"/>
                  </a:cubicBezTo>
                  <a:close/>
                  <a:moveTo>
                    <a:pt x="1531" y="42"/>
                  </a:moveTo>
                  <a:cubicBezTo>
                    <a:pt x="1528" y="43"/>
                    <a:pt x="1526" y="44"/>
                    <a:pt x="1523" y="43"/>
                  </a:cubicBezTo>
                  <a:cubicBezTo>
                    <a:pt x="1526" y="43"/>
                    <a:pt x="1528" y="41"/>
                    <a:pt x="1531" y="42"/>
                  </a:cubicBezTo>
                  <a:close/>
                  <a:moveTo>
                    <a:pt x="1541" y="43"/>
                  </a:moveTo>
                  <a:cubicBezTo>
                    <a:pt x="1540" y="43"/>
                    <a:pt x="1538" y="44"/>
                    <a:pt x="1537" y="43"/>
                  </a:cubicBezTo>
                  <a:cubicBezTo>
                    <a:pt x="1538" y="42"/>
                    <a:pt x="1540" y="42"/>
                    <a:pt x="1541" y="43"/>
                  </a:cubicBezTo>
                  <a:close/>
                  <a:moveTo>
                    <a:pt x="1540" y="36"/>
                  </a:moveTo>
                  <a:cubicBezTo>
                    <a:pt x="1542" y="37"/>
                    <a:pt x="1542" y="37"/>
                    <a:pt x="1542" y="36"/>
                  </a:cubicBezTo>
                  <a:cubicBezTo>
                    <a:pt x="1545" y="37"/>
                    <a:pt x="1540" y="38"/>
                    <a:pt x="1539" y="37"/>
                  </a:cubicBezTo>
                  <a:cubicBezTo>
                    <a:pt x="1540" y="37"/>
                    <a:pt x="1540" y="36"/>
                    <a:pt x="1540" y="36"/>
                  </a:cubicBezTo>
                  <a:close/>
                  <a:moveTo>
                    <a:pt x="1632" y="45"/>
                  </a:moveTo>
                  <a:cubicBezTo>
                    <a:pt x="1632" y="46"/>
                    <a:pt x="1629" y="47"/>
                    <a:pt x="1628" y="47"/>
                  </a:cubicBezTo>
                  <a:cubicBezTo>
                    <a:pt x="1628" y="46"/>
                    <a:pt x="1630" y="44"/>
                    <a:pt x="163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117"/>
            <p:cNvSpPr/>
            <p:nvPr/>
          </p:nvSpPr>
          <p:spPr bwMode="auto">
            <a:xfrm>
              <a:off x="6949" y="4099"/>
              <a:ext cx="36" cy="7"/>
            </a:xfrm>
            <a:custGeom>
              <a:avLst/>
              <a:gdLst>
                <a:gd name="T0" fmla="*/ 1 w 19"/>
                <a:gd name="T1" fmla="*/ 3 h 4"/>
                <a:gd name="T2" fmla="*/ 1 w 19"/>
                <a:gd name="T3" fmla="*/ 4 h 4"/>
                <a:gd name="T4" fmla="*/ 19 w 19"/>
                <a:gd name="T5" fmla="*/ 1 h 4"/>
                <a:gd name="T6" fmla="*/ 4 w 19"/>
                <a:gd name="T7" fmla="*/ 1 h 4"/>
                <a:gd name="T8" fmla="*/ 5 w 19"/>
                <a:gd name="T9" fmla="*/ 2 h 4"/>
                <a:gd name="T10" fmla="*/ 1 w 19"/>
                <a:gd name="T11" fmla="*/ 3 h 4"/>
              </a:gdLst>
              <a:ahLst/>
              <a:cxnLst>
                <a:cxn ang="0">
                  <a:pos x="T0" y="T1"/>
                </a:cxn>
                <a:cxn ang="0">
                  <a:pos x="T2" y="T3"/>
                </a:cxn>
                <a:cxn ang="0">
                  <a:pos x="T4" y="T5"/>
                </a:cxn>
                <a:cxn ang="0">
                  <a:pos x="T6" y="T7"/>
                </a:cxn>
                <a:cxn ang="0">
                  <a:pos x="T8" y="T9"/>
                </a:cxn>
                <a:cxn ang="0">
                  <a:pos x="T10" y="T11"/>
                </a:cxn>
              </a:cxnLst>
              <a:rect l="0" t="0" r="r" b="b"/>
              <a:pathLst>
                <a:path w="19" h="4">
                  <a:moveTo>
                    <a:pt x="1" y="3"/>
                  </a:moveTo>
                  <a:cubicBezTo>
                    <a:pt x="0" y="4"/>
                    <a:pt x="2" y="4"/>
                    <a:pt x="1" y="4"/>
                  </a:cubicBezTo>
                  <a:cubicBezTo>
                    <a:pt x="7" y="1"/>
                    <a:pt x="13" y="3"/>
                    <a:pt x="19" y="1"/>
                  </a:cubicBezTo>
                  <a:cubicBezTo>
                    <a:pt x="14" y="0"/>
                    <a:pt x="9" y="1"/>
                    <a:pt x="4" y="1"/>
                  </a:cubicBezTo>
                  <a:cubicBezTo>
                    <a:pt x="4" y="2"/>
                    <a:pt x="5" y="2"/>
                    <a:pt x="5" y="2"/>
                  </a:cubicBezTo>
                  <a:cubicBezTo>
                    <a:pt x="4" y="3"/>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118"/>
            <p:cNvSpPr/>
            <p:nvPr/>
          </p:nvSpPr>
          <p:spPr bwMode="auto">
            <a:xfrm>
              <a:off x="6299" y="4425"/>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2"/>
                    <a:pt x="3" y="0"/>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119"/>
            <p:cNvSpPr/>
            <p:nvPr/>
          </p:nvSpPr>
          <p:spPr bwMode="auto">
            <a:xfrm>
              <a:off x="6465" y="4377"/>
              <a:ext cx="10" cy="4"/>
            </a:xfrm>
            <a:custGeom>
              <a:avLst/>
              <a:gdLst>
                <a:gd name="T0" fmla="*/ 2 w 5"/>
                <a:gd name="T1" fmla="*/ 0 h 2"/>
                <a:gd name="T2" fmla="*/ 0 w 5"/>
                <a:gd name="T3" fmla="*/ 2 h 2"/>
                <a:gd name="T4" fmla="*/ 3 w 5"/>
                <a:gd name="T5" fmla="*/ 0 h 2"/>
                <a:gd name="T6" fmla="*/ 4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0" y="1"/>
                    <a:pt x="1" y="1"/>
                    <a:pt x="0" y="2"/>
                  </a:cubicBezTo>
                  <a:cubicBezTo>
                    <a:pt x="1" y="2"/>
                    <a:pt x="2" y="1"/>
                    <a:pt x="3" y="0"/>
                  </a:cubicBezTo>
                  <a:cubicBezTo>
                    <a:pt x="3" y="1"/>
                    <a:pt x="3" y="1"/>
                    <a:pt x="4" y="2"/>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120"/>
            <p:cNvSpPr/>
            <p:nvPr/>
          </p:nvSpPr>
          <p:spPr bwMode="auto">
            <a:xfrm>
              <a:off x="6303" y="4309"/>
              <a:ext cx="11" cy="6"/>
            </a:xfrm>
            <a:custGeom>
              <a:avLst/>
              <a:gdLst>
                <a:gd name="T0" fmla="*/ 2 w 6"/>
                <a:gd name="T1" fmla="*/ 1 h 3"/>
                <a:gd name="T2" fmla="*/ 5 w 6"/>
                <a:gd name="T3" fmla="*/ 3 h 3"/>
                <a:gd name="T4" fmla="*/ 5 w 6"/>
                <a:gd name="T5" fmla="*/ 0 h 3"/>
                <a:gd name="T6" fmla="*/ 2 w 6"/>
                <a:gd name="T7" fmla="*/ 1 h 3"/>
              </a:gdLst>
              <a:ahLst/>
              <a:cxnLst>
                <a:cxn ang="0">
                  <a:pos x="T0" y="T1"/>
                </a:cxn>
                <a:cxn ang="0">
                  <a:pos x="T2" y="T3"/>
                </a:cxn>
                <a:cxn ang="0">
                  <a:pos x="T4" y="T5"/>
                </a:cxn>
                <a:cxn ang="0">
                  <a:pos x="T6" y="T7"/>
                </a:cxn>
              </a:cxnLst>
              <a:rect l="0" t="0" r="r" b="b"/>
              <a:pathLst>
                <a:path w="6" h="3">
                  <a:moveTo>
                    <a:pt x="2" y="1"/>
                  </a:moveTo>
                  <a:cubicBezTo>
                    <a:pt x="0" y="2"/>
                    <a:pt x="5" y="1"/>
                    <a:pt x="5" y="3"/>
                  </a:cubicBezTo>
                  <a:cubicBezTo>
                    <a:pt x="6" y="2"/>
                    <a:pt x="5" y="1"/>
                    <a:pt x="5" y="0"/>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121"/>
            <p:cNvSpPr/>
            <p:nvPr/>
          </p:nvSpPr>
          <p:spPr bwMode="auto">
            <a:xfrm>
              <a:off x="6375" y="4335"/>
              <a:ext cx="10" cy="5"/>
            </a:xfrm>
            <a:custGeom>
              <a:avLst/>
              <a:gdLst>
                <a:gd name="T0" fmla="*/ 1 w 5"/>
                <a:gd name="T1" fmla="*/ 1 h 3"/>
                <a:gd name="T2" fmla="*/ 1 w 5"/>
                <a:gd name="T3" fmla="*/ 3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0" y="2"/>
                    <a:pt x="0" y="2"/>
                    <a:pt x="1" y="3"/>
                  </a:cubicBezTo>
                  <a:cubicBezTo>
                    <a:pt x="1" y="2"/>
                    <a:pt x="2" y="1"/>
                    <a:pt x="4" y="1"/>
                  </a:cubicBezTo>
                  <a:cubicBezTo>
                    <a:pt x="5"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122"/>
            <p:cNvSpPr/>
            <p:nvPr/>
          </p:nvSpPr>
          <p:spPr bwMode="auto">
            <a:xfrm>
              <a:off x="6358" y="4321"/>
              <a:ext cx="8" cy="4"/>
            </a:xfrm>
            <a:custGeom>
              <a:avLst/>
              <a:gdLst>
                <a:gd name="T0" fmla="*/ 3 w 4"/>
                <a:gd name="T1" fmla="*/ 1 h 2"/>
                <a:gd name="T2" fmla="*/ 2 w 4"/>
                <a:gd name="T3" fmla="*/ 0 h 2"/>
                <a:gd name="T4" fmla="*/ 0 w 4"/>
                <a:gd name="T5" fmla="*/ 2 h 2"/>
                <a:gd name="T6" fmla="*/ 3 w 4"/>
                <a:gd name="T7" fmla="*/ 1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2" y="1"/>
                    <a:pt x="3" y="0"/>
                    <a:pt x="2" y="0"/>
                  </a:cubicBezTo>
                  <a:cubicBezTo>
                    <a:pt x="1" y="1"/>
                    <a:pt x="0" y="1"/>
                    <a:pt x="0" y="2"/>
                  </a:cubicBezTo>
                  <a:cubicBezTo>
                    <a:pt x="1" y="2"/>
                    <a:pt x="2" y="1"/>
                    <a:pt x="3" y="1"/>
                  </a:cubicBezTo>
                  <a:cubicBezTo>
                    <a:pt x="4"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123"/>
            <p:cNvSpPr/>
            <p:nvPr/>
          </p:nvSpPr>
          <p:spPr bwMode="auto">
            <a:xfrm>
              <a:off x="6517" y="4379"/>
              <a:ext cx="25" cy="12"/>
            </a:xfrm>
            <a:custGeom>
              <a:avLst/>
              <a:gdLst>
                <a:gd name="T0" fmla="*/ 0 w 13"/>
                <a:gd name="T1" fmla="*/ 5 h 6"/>
                <a:gd name="T2" fmla="*/ 2 w 13"/>
                <a:gd name="T3" fmla="*/ 3 h 6"/>
                <a:gd name="T4" fmla="*/ 4 w 13"/>
                <a:gd name="T5" fmla="*/ 4 h 6"/>
                <a:gd name="T6" fmla="*/ 12 w 13"/>
                <a:gd name="T7" fmla="*/ 3 h 6"/>
                <a:gd name="T8" fmla="*/ 13 w 13"/>
                <a:gd name="T9" fmla="*/ 0 h 6"/>
                <a:gd name="T10" fmla="*/ 2 w 13"/>
                <a:gd name="T11" fmla="*/ 2 h 6"/>
                <a:gd name="T12" fmla="*/ 0 w 13"/>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5"/>
                  </a:moveTo>
                  <a:cubicBezTo>
                    <a:pt x="2" y="6"/>
                    <a:pt x="1" y="4"/>
                    <a:pt x="2" y="3"/>
                  </a:cubicBezTo>
                  <a:cubicBezTo>
                    <a:pt x="3" y="2"/>
                    <a:pt x="2" y="4"/>
                    <a:pt x="4" y="4"/>
                  </a:cubicBezTo>
                  <a:cubicBezTo>
                    <a:pt x="7" y="2"/>
                    <a:pt x="9" y="2"/>
                    <a:pt x="12" y="3"/>
                  </a:cubicBezTo>
                  <a:cubicBezTo>
                    <a:pt x="12" y="2"/>
                    <a:pt x="12" y="1"/>
                    <a:pt x="13" y="0"/>
                  </a:cubicBezTo>
                  <a:cubicBezTo>
                    <a:pt x="11" y="2"/>
                    <a:pt x="6" y="3"/>
                    <a:pt x="2" y="2"/>
                  </a:cubicBezTo>
                  <a:cubicBezTo>
                    <a:pt x="1" y="4"/>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124"/>
            <p:cNvSpPr/>
            <p:nvPr/>
          </p:nvSpPr>
          <p:spPr bwMode="auto">
            <a:xfrm>
              <a:off x="6351" y="4298"/>
              <a:ext cx="30" cy="11"/>
            </a:xfrm>
            <a:custGeom>
              <a:avLst/>
              <a:gdLst>
                <a:gd name="T0" fmla="*/ 0 w 16"/>
                <a:gd name="T1" fmla="*/ 6 h 6"/>
                <a:gd name="T2" fmla="*/ 16 w 16"/>
                <a:gd name="T3" fmla="*/ 1 h 6"/>
                <a:gd name="T4" fmla="*/ 15 w 16"/>
                <a:gd name="T5" fmla="*/ 0 h 6"/>
                <a:gd name="T6" fmla="*/ 11 w 16"/>
                <a:gd name="T7" fmla="*/ 2 h 6"/>
                <a:gd name="T8" fmla="*/ 5 w 16"/>
                <a:gd name="T9" fmla="*/ 1 h 6"/>
                <a:gd name="T10" fmla="*/ 0 w 16"/>
                <a:gd name="T11" fmla="*/ 6 h 6"/>
              </a:gdLst>
              <a:ahLst/>
              <a:cxnLst>
                <a:cxn ang="0">
                  <a:pos x="T0" y="T1"/>
                </a:cxn>
                <a:cxn ang="0">
                  <a:pos x="T2" y="T3"/>
                </a:cxn>
                <a:cxn ang="0">
                  <a:pos x="T4" y="T5"/>
                </a:cxn>
                <a:cxn ang="0">
                  <a:pos x="T6" y="T7"/>
                </a:cxn>
                <a:cxn ang="0">
                  <a:pos x="T8" y="T9"/>
                </a:cxn>
                <a:cxn ang="0">
                  <a:pos x="T10" y="T11"/>
                </a:cxn>
              </a:cxnLst>
              <a:rect l="0" t="0" r="r" b="b"/>
              <a:pathLst>
                <a:path w="16" h="6">
                  <a:moveTo>
                    <a:pt x="0" y="6"/>
                  </a:moveTo>
                  <a:cubicBezTo>
                    <a:pt x="6" y="4"/>
                    <a:pt x="11" y="4"/>
                    <a:pt x="16" y="1"/>
                  </a:cubicBezTo>
                  <a:cubicBezTo>
                    <a:pt x="16" y="0"/>
                    <a:pt x="14" y="1"/>
                    <a:pt x="15" y="0"/>
                  </a:cubicBezTo>
                  <a:cubicBezTo>
                    <a:pt x="12" y="0"/>
                    <a:pt x="13" y="1"/>
                    <a:pt x="11" y="2"/>
                  </a:cubicBezTo>
                  <a:cubicBezTo>
                    <a:pt x="11" y="0"/>
                    <a:pt x="3" y="3"/>
                    <a:pt x="5" y="1"/>
                  </a:cubicBezTo>
                  <a:cubicBezTo>
                    <a:pt x="4" y="0"/>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125"/>
            <p:cNvSpPr/>
            <p:nvPr/>
          </p:nvSpPr>
          <p:spPr bwMode="auto">
            <a:xfrm>
              <a:off x="6570" y="4400"/>
              <a:ext cx="20" cy="4"/>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1" y="2"/>
                    <a:pt x="7" y="1"/>
                    <a:pt x="10" y="0"/>
                  </a:cubicBezTo>
                  <a:cubicBezTo>
                    <a:pt x="7"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126"/>
            <p:cNvSpPr/>
            <p:nvPr/>
          </p:nvSpPr>
          <p:spPr bwMode="auto">
            <a:xfrm>
              <a:off x="6190" y="4234"/>
              <a:ext cx="10" cy="6"/>
            </a:xfrm>
            <a:custGeom>
              <a:avLst/>
              <a:gdLst>
                <a:gd name="T0" fmla="*/ 3 w 5"/>
                <a:gd name="T1" fmla="*/ 1 h 3"/>
                <a:gd name="T2" fmla="*/ 0 w 5"/>
                <a:gd name="T3" fmla="*/ 3 h 3"/>
                <a:gd name="T4" fmla="*/ 5 w 5"/>
                <a:gd name="T5" fmla="*/ 1 h 3"/>
                <a:gd name="T6" fmla="*/ 3 w 5"/>
                <a:gd name="T7" fmla="*/ 1 h 3"/>
              </a:gdLst>
              <a:ahLst/>
              <a:cxnLst>
                <a:cxn ang="0">
                  <a:pos x="T0" y="T1"/>
                </a:cxn>
                <a:cxn ang="0">
                  <a:pos x="T2" y="T3"/>
                </a:cxn>
                <a:cxn ang="0">
                  <a:pos x="T4" y="T5"/>
                </a:cxn>
                <a:cxn ang="0">
                  <a:pos x="T6" y="T7"/>
                </a:cxn>
              </a:cxnLst>
              <a:rect l="0" t="0" r="r" b="b"/>
              <a:pathLst>
                <a:path w="5" h="3">
                  <a:moveTo>
                    <a:pt x="3" y="1"/>
                  </a:moveTo>
                  <a:cubicBezTo>
                    <a:pt x="3" y="2"/>
                    <a:pt x="1" y="2"/>
                    <a:pt x="0" y="3"/>
                  </a:cubicBezTo>
                  <a:cubicBezTo>
                    <a:pt x="4" y="3"/>
                    <a:pt x="3" y="2"/>
                    <a:pt x="5" y="1"/>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127"/>
            <p:cNvSpPr/>
            <p:nvPr/>
          </p:nvSpPr>
          <p:spPr bwMode="auto">
            <a:xfrm>
              <a:off x="6377" y="4298"/>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1" y="3"/>
                    <a:pt x="3" y="3"/>
                    <a:pt x="5" y="1"/>
                  </a:cubicBezTo>
                  <a:cubicBezTo>
                    <a:pt x="3" y="0"/>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128"/>
            <p:cNvSpPr/>
            <p:nvPr/>
          </p:nvSpPr>
          <p:spPr bwMode="auto">
            <a:xfrm>
              <a:off x="6551" y="4369"/>
              <a:ext cx="10" cy="4"/>
            </a:xfrm>
            <a:custGeom>
              <a:avLst/>
              <a:gdLst>
                <a:gd name="T0" fmla="*/ 1 w 5"/>
                <a:gd name="T1" fmla="*/ 0 h 2"/>
                <a:gd name="T2" fmla="*/ 1 w 5"/>
                <a:gd name="T3" fmla="*/ 2 h 2"/>
                <a:gd name="T4" fmla="*/ 5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2" y="1"/>
                    <a:pt x="1" y="2"/>
                  </a:cubicBezTo>
                  <a:cubicBezTo>
                    <a:pt x="2" y="2"/>
                    <a:pt x="3" y="1"/>
                    <a:pt x="5"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129"/>
            <p:cNvSpPr/>
            <p:nvPr/>
          </p:nvSpPr>
          <p:spPr bwMode="auto">
            <a:xfrm>
              <a:off x="6299" y="4238"/>
              <a:ext cx="11" cy="6"/>
            </a:xfrm>
            <a:custGeom>
              <a:avLst/>
              <a:gdLst>
                <a:gd name="T0" fmla="*/ 4 w 6"/>
                <a:gd name="T1" fmla="*/ 3 h 3"/>
                <a:gd name="T2" fmla="*/ 3 w 6"/>
                <a:gd name="T3" fmla="*/ 2 h 3"/>
                <a:gd name="T4" fmla="*/ 6 w 6"/>
                <a:gd name="T5" fmla="*/ 0 h 3"/>
                <a:gd name="T6" fmla="*/ 0 w 6"/>
                <a:gd name="T7" fmla="*/ 2 h 3"/>
                <a:gd name="T8" fmla="*/ 4 w 6"/>
                <a:gd name="T9" fmla="*/ 3 h 3"/>
              </a:gdLst>
              <a:ahLst/>
              <a:cxnLst>
                <a:cxn ang="0">
                  <a:pos x="T0" y="T1"/>
                </a:cxn>
                <a:cxn ang="0">
                  <a:pos x="T2" y="T3"/>
                </a:cxn>
                <a:cxn ang="0">
                  <a:pos x="T4" y="T5"/>
                </a:cxn>
                <a:cxn ang="0">
                  <a:pos x="T6" y="T7"/>
                </a:cxn>
                <a:cxn ang="0">
                  <a:pos x="T8" y="T9"/>
                </a:cxn>
              </a:cxnLst>
              <a:rect l="0" t="0" r="r" b="b"/>
              <a:pathLst>
                <a:path w="6" h="3">
                  <a:moveTo>
                    <a:pt x="4" y="3"/>
                  </a:moveTo>
                  <a:cubicBezTo>
                    <a:pt x="4" y="2"/>
                    <a:pt x="4" y="2"/>
                    <a:pt x="3" y="2"/>
                  </a:cubicBezTo>
                  <a:cubicBezTo>
                    <a:pt x="4" y="1"/>
                    <a:pt x="5" y="1"/>
                    <a:pt x="6" y="0"/>
                  </a:cubicBezTo>
                  <a:cubicBezTo>
                    <a:pt x="4" y="0"/>
                    <a:pt x="2" y="0"/>
                    <a:pt x="0" y="2"/>
                  </a:cubicBezTo>
                  <a:cubicBezTo>
                    <a:pt x="2" y="2"/>
                    <a:pt x="3"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130"/>
            <p:cNvSpPr/>
            <p:nvPr/>
          </p:nvSpPr>
          <p:spPr bwMode="auto">
            <a:xfrm>
              <a:off x="6425" y="4251"/>
              <a:ext cx="14" cy="8"/>
            </a:xfrm>
            <a:custGeom>
              <a:avLst/>
              <a:gdLst>
                <a:gd name="T0" fmla="*/ 0 w 7"/>
                <a:gd name="T1" fmla="*/ 3 h 4"/>
                <a:gd name="T2" fmla="*/ 5 w 7"/>
                <a:gd name="T3" fmla="*/ 3 h 4"/>
                <a:gd name="T4" fmla="*/ 7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2"/>
                    <a:pt x="2" y="4"/>
                    <a:pt x="5" y="3"/>
                  </a:cubicBezTo>
                  <a:cubicBezTo>
                    <a:pt x="6" y="1"/>
                    <a:pt x="6" y="1"/>
                    <a:pt x="7" y="0"/>
                  </a:cubicBezTo>
                  <a:cubicBezTo>
                    <a:pt x="5"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131"/>
            <p:cNvSpPr/>
            <p:nvPr/>
          </p:nvSpPr>
          <p:spPr bwMode="auto">
            <a:xfrm>
              <a:off x="6657" y="4360"/>
              <a:ext cx="15" cy="9"/>
            </a:xfrm>
            <a:custGeom>
              <a:avLst/>
              <a:gdLst>
                <a:gd name="T0" fmla="*/ 4 w 8"/>
                <a:gd name="T1" fmla="*/ 3 h 5"/>
                <a:gd name="T2" fmla="*/ 6 w 8"/>
                <a:gd name="T3" fmla="*/ 1 h 5"/>
                <a:gd name="T4" fmla="*/ 2 w 8"/>
                <a:gd name="T5" fmla="*/ 1 h 5"/>
                <a:gd name="T6" fmla="*/ 3 w 8"/>
                <a:gd name="T7" fmla="*/ 5 h 5"/>
                <a:gd name="T8" fmla="*/ 7 w 8"/>
                <a:gd name="T9" fmla="*/ 4 h 5"/>
                <a:gd name="T10" fmla="*/ 4 w 8"/>
                <a:gd name="T11" fmla="*/ 3 h 5"/>
              </a:gdLst>
              <a:ahLst/>
              <a:cxnLst>
                <a:cxn ang="0">
                  <a:pos x="T0" y="T1"/>
                </a:cxn>
                <a:cxn ang="0">
                  <a:pos x="T2" y="T3"/>
                </a:cxn>
                <a:cxn ang="0">
                  <a:pos x="T4" y="T5"/>
                </a:cxn>
                <a:cxn ang="0">
                  <a:pos x="T6" y="T7"/>
                </a:cxn>
                <a:cxn ang="0">
                  <a:pos x="T8" y="T9"/>
                </a:cxn>
                <a:cxn ang="0">
                  <a:pos x="T10" y="T11"/>
                </a:cxn>
              </a:cxnLst>
              <a:rect l="0" t="0" r="r" b="b"/>
              <a:pathLst>
                <a:path w="8" h="5">
                  <a:moveTo>
                    <a:pt x="4" y="3"/>
                  </a:moveTo>
                  <a:cubicBezTo>
                    <a:pt x="3" y="2"/>
                    <a:pt x="7" y="2"/>
                    <a:pt x="6" y="1"/>
                  </a:cubicBezTo>
                  <a:cubicBezTo>
                    <a:pt x="5" y="0"/>
                    <a:pt x="4" y="2"/>
                    <a:pt x="2" y="1"/>
                  </a:cubicBezTo>
                  <a:cubicBezTo>
                    <a:pt x="3" y="2"/>
                    <a:pt x="0" y="3"/>
                    <a:pt x="3" y="5"/>
                  </a:cubicBezTo>
                  <a:cubicBezTo>
                    <a:pt x="4" y="4"/>
                    <a:pt x="5" y="3"/>
                    <a:pt x="7" y="4"/>
                  </a:cubicBezTo>
                  <a:cubicBezTo>
                    <a:pt x="8"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7" name="Freeform 132"/>
            <p:cNvSpPr/>
            <p:nvPr/>
          </p:nvSpPr>
          <p:spPr bwMode="auto">
            <a:xfrm>
              <a:off x="6681" y="4362"/>
              <a:ext cx="18" cy="5"/>
            </a:xfrm>
            <a:custGeom>
              <a:avLst/>
              <a:gdLst>
                <a:gd name="T0" fmla="*/ 0 w 9"/>
                <a:gd name="T1" fmla="*/ 2 h 3"/>
                <a:gd name="T2" fmla="*/ 7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5" y="0"/>
                    <a:pt x="7" y="2"/>
                  </a:cubicBezTo>
                  <a:cubicBezTo>
                    <a:pt x="9" y="1"/>
                    <a:pt x="6" y="1"/>
                    <a:pt x="7"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8" name="Freeform 133"/>
            <p:cNvSpPr/>
            <p:nvPr/>
          </p:nvSpPr>
          <p:spPr bwMode="auto">
            <a:xfrm>
              <a:off x="6683" y="4356"/>
              <a:ext cx="35" cy="8"/>
            </a:xfrm>
            <a:custGeom>
              <a:avLst/>
              <a:gdLst>
                <a:gd name="T0" fmla="*/ 10 w 18"/>
                <a:gd name="T1" fmla="*/ 2 h 4"/>
                <a:gd name="T2" fmla="*/ 8 w 18"/>
                <a:gd name="T3" fmla="*/ 1 h 4"/>
                <a:gd name="T4" fmla="*/ 0 w 18"/>
                <a:gd name="T5" fmla="*/ 1 h 4"/>
                <a:gd name="T6" fmla="*/ 7 w 18"/>
                <a:gd name="T7" fmla="*/ 4 h 4"/>
                <a:gd name="T8" fmla="*/ 12 w 18"/>
                <a:gd name="T9" fmla="*/ 4 h 4"/>
                <a:gd name="T10" fmla="*/ 18 w 18"/>
                <a:gd name="T11" fmla="*/ 1 h 4"/>
                <a:gd name="T12" fmla="*/ 15 w 18"/>
                <a:gd name="T13" fmla="*/ 0 h 4"/>
                <a:gd name="T14" fmla="*/ 14 w 18"/>
                <a:gd name="T15" fmla="*/ 2 h 4"/>
                <a:gd name="T16" fmla="*/ 13 w 18"/>
                <a:gd name="T17" fmla="*/ 3 h 4"/>
                <a:gd name="T18" fmla="*/ 12 w 18"/>
                <a:gd name="T19" fmla="*/ 1 h 4"/>
                <a:gd name="T20" fmla="*/ 10 w 1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10" y="2"/>
                  </a:moveTo>
                  <a:cubicBezTo>
                    <a:pt x="9" y="2"/>
                    <a:pt x="9" y="1"/>
                    <a:pt x="8" y="1"/>
                  </a:cubicBezTo>
                  <a:cubicBezTo>
                    <a:pt x="5" y="2"/>
                    <a:pt x="2" y="2"/>
                    <a:pt x="0" y="1"/>
                  </a:cubicBezTo>
                  <a:cubicBezTo>
                    <a:pt x="0" y="4"/>
                    <a:pt x="5" y="1"/>
                    <a:pt x="7" y="4"/>
                  </a:cubicBezTo>
                  <a:cubicBezTo>
                    <a:pt x="9" y="2"/>
                    <a:pt x="11" y="3"/>
                    <a:pt x="12" y="4"/>
                  </a:cubicBezTo>
                  <a:cubicBezTo>
                    <a:pt x="15" y="3"/>
                    <a:pt x="15" y="2"/>
                    <a:pt x="18" y="1"/>
                  </a:cubicBezTo>
                  <a:cubicBezTo>
                    <a:pt x="17" y="1"/>
                    <a:pt x="16" y="1"/>
                    <a:pt x="15" y="0"/>
                  </a:cubicBezTo>
                  <a:cubicBezTo>
                    <a:pt x="13" y="1"/>
                    <a:pt x="15" y="2"/>
                    <a:pt x="14" y="2"/>
                  </a:cubicBezTo>
                  <a:cubicBezTo>
                    <a:pt x="14" y="2"/>
                    <a:pt x="13" y="2"/>
                    <a:pt x="13" y="3"/>
                  </a:cubicBezTo>
                  <a:cubicBezTo>
                    <a:pt x="12" y="2"/>
                    <a:pt x="14" y="1"/>
                    <a:pt x="12" y="1"/>
                  </a:cubicBezTo>
                  <a:cubicBezTo>
                    <a:pt x="10" y="1"/>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9" name="Freeform 134"/>
            <p:cNvSpPr/>
            <p:nvPr/>
          </p:nvSpPr>
          <p:spPr bwMode="auto">
            <a:xfrm>
              <a:off x="6396" y="4151"/>
              <a:ext cx="10" cy="4"/>
            </a:xfrm>
            <a:custGeom>
              <a:avLst/>
              <a:gdLst>
                <a:gd name="T0" fmla="*/ 0 w 5"/>
                <a:gd name="T1" fmla="*/ 0 h 2"/>
                <a:gd name="T2" fmla="*/ 1 w 5"/>
                <a:gd name="T3" fmla="*/ 1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1"/>
                    <a:pt x="1" y="1"/>
                  </a:cubicBezTo>
                  <a:cubicBezTo>
                    <a:pt x="2" y="1"/>
                    <a:pt x="3" y="1"/>
                    <a:pt x="2" y="2"/>
                  </a:cubicBezTo>
                  <a:cubicBezTo>
                    <a:pt x="3" y="2"/>
                    <a:pt x="4"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0" name="Freeform 135"/>
            <p:cNvSpPr/>
            <p:nvPr/>
          </p:nvSpPr>
          <p:spPr bwMode="auto">
            <a:xfrm>
              <a:off x="6498" y="4149"/>
              <a:ext cx="21" cy="6"/>
            </a:xfrm>
            <a:custGeom>
              <a:avLst/>
              <a:gdLst>
                <a:gd name="T0" fmla="*/ 1 w 11"/>
                <a:gd name="T1" fmla="*/ 1 h 3"/>
                <a:gd name="T2" fmla="*/ 11 w 11"/>
                <a:gd name="T3" fmla="*/ 1 h 3"/>
                <a:gd name="T4" fmla="*/ 7 w 11"/>
                <a:gd name="T5" fmla="*/ 0 h 3"/>
                <a:gd name="T6" fmla="*/ 1 w 11"/>
                <a:gd name="T7" fmla="*/ 1 h 3"/>
              </a:gdLst>
              <a:ahLst/>
              <a:cxnLst>
                <a:cxn ang="0">
                  <a:pos x="T0" y="T1"/>
                </a:cxn>
                <a:cxn ang="0">
                  <a:pos x="T2" y="T3"/>
                </a:cxn>
                <a:cxn ang="0">
                  <a:pos x="T4" y="T5"/>
                </a:cxn>
                <a:cxn ang="0">
                  <a:pos x="T6" y="T7"/>
                </a:cxn>
              </a:cxnLst>
              <a:rect l="0" t="0" r="r" b="b"/>
              <a:pathLst>
                <a:path w="11" h="3">
                  <a:moveTo>
                    <a:pt x="1" y="1"/>
                  </a:moveTo>
                  <a:cubicBezTo>
                    <a:pt x="0" y="2"/>
                    <a:pt x="8" y="3"/>
                    <a:pt x="11" y="1"/>
                  </a:cubicBezTo>
                  <a:cubicBezTo>
                    <a:pt x="10" y="0"/>
                    <a:pt x="7" y="2"/>
                    <a:pt x="7" y="0"/>
                  </a:cubicBezTo>
                  <a:cubicBezTo>
                    <a:pt x="5" y="0"/>
                    <a:pt x="3"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1" name="Freeform 136"/>
            <p:cNvSpPr/>
            <p:nvPr/>
          </p:nvSpPr>
          <p:spPr bwMode="auto">
            <a:xfrm>
              <a:off x="6551" y="4149"/>
              <a:ext cx="16" cy="10"/>
            </a:xfrm>
            <a:custGeom>
              <a:avLst/>
              <a:gdLst>
                <a:gd name="T0" fmla="*/ 1 w 8"/>
                <a:gd name="T1" fmla="*/ 2 h 5"/>
                <a:gd name="T2" fmla="*/ 8 w 8"/>
                <a:gd name="T3" fmla="*/ 3 h 5"/>
                <a:gd name="T4" fmla="*/ 2 w 8"/>
                <a:gd name="T5" fmla="*/ 0 h 5"/>
                <a:gd name="T6" fmla="*/ 1 w 8"/>
                <a:gd name="T7" fmla="*/ 2 h 5"/>
              </a:gdLst>
              <a:ahLst/>
              <a:cxnLst>
                <a:cxn ang="0">
                  <a:pos x="T0" y="T1"/>
                </a:cxn>
                <a:cxn ang="0">
                  <a:pos x="T2" y="T3"/>
                </a:cxn>
                <a:cxn ang="0">
                  <a:pos x="T4" y="T5"/>
                </a:cxn>
                <a:cxn ang="0">
                  <a:pos x="T6" y="T7"/>
                </a:cxn>
              </a:cxnLst>
              <a:rect l="0" t="0" r="r" b="b"/>
              <a:pathLst>
                <a:path w="8" h="5">
                  <a:moveTo>
                    <a:pt x="1" y="2"/>
                  </a:moveTo>
                  <a:cubicBezTo>
                    <a:pt x="3" y="3"/>
                    <a:pt x="5" y="5"/>
                    <a:pt x="8" y="3"/>
                  </a:cubicBezTo>
                  <a:cubicBezTo>
                    <a:pt x="7" y="0"/>
                    <a:pt x="2"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2" name="Freeform 137"/>
            <p:cNvSpPr/>
            <p:nvPr/>
          </p:nvSpPr>
          <p:spPr bwMode="auto">
            <a:xfrm>
              <a:off x="6758" y="4226"/>
              <a:ext cx="11" cy="6"/>
            </a:xfrm>
            <a:custGeom>
              <a:avLst/>
              <a:gdLst>
                <a:gd name="T0" fmla="*/ 1 w 6"/>
                <a:gd name="T1" fmla="*/ 1 h 3"/>
                <a:gd name="T2" fmla="*/ 4 w 6"/>
                <a:gd name="T3" fmla="*/ 2 h 3"/>
                <a:gd name="T4" fmla="*/ 5 w 6"/>
                <a:gd name="T5" fmla="*/ 1 h 3"/>
                <a:gd name="T6" fmla="*/ 5 w 6"/>
                <a:gd name="T7" fmla="*/ 0 h 3"/>
                <a:gd name="T8" fmla="*/ 4 w 6"/>
                <a:gd name="T9" fmla="*/ 0 h 3"/>
                <a:gd name="T10" fmla="*/ 3 w 6"/>
                <a:gd name="T11" fmla="*/ 1 h 3"/>
                <a:gd name="T12" fmla="*/ 1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1" y="1"/>
                  </a:moveTo>
                  <a:cubicBezTo>
                    <a:pt x="0" y="3"/>
                    <a:pt x="3" y="2"/>
                    <a:pt x="4" y="2"/>
                  </a:cubicBezTo>
                  <a:cubicBezTo>
                    <a:pt x="5" y="2"/>
                    <a:pt x="4" y="1"/>
                    <a:pt x="5" y="1"/>
                  </a:cubicBezTo>
                  <a:cubicBezTo>
                    <a:pt x="6" y="1"/>
                    <a:pt x="6" y="1"/>
                    <a:pt x="5" y="0"/>
                  </a:cubicBezTo>
                  <a:cubicBezTo>
                    <a:pt x="4" y="0"/>
                    <a:pt x="4" y="0"/>
                    <a:pt x="4" y="0"/>
                  </a:cubicBezTo>
                  <a:cubicBezTo>
                    <a:pt x="5" y="0"/>
                    <a:pt x="2" y="3"/>
                    <a:pt x="3" y="1"/>
                  </a:cubicBezTo>
                  <a:cubicBezTo>
                    <a:pt x="2" y="1"/>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3" name="Freeform 138"/>
            <p:cNvSpPr/>
            <p:nvPr/>
          </p:nvSpPr>
          <p:spPr bwMode="auto">
            <a:xfrm>
              <a:off x="6670" y="4143"/>
              <a:ext cx="23" cy="10"/>
            </a:xfrm>
            <a:custGeom>
              <a:avLst/>
              <a:gdLst>
                <a:gd name="T0" fmla="*/ 0 w 12"/>
                <a:gd name="T1" fmla="*/ 1 h 5"/>
                <a:gd name="T2" fmla="*/ 7 w 12"/>
                <a:gd name="T3" fmla="*/ 2 h 5"/>
                <a:gd name="T4" fmla="*/ 12 w 12"/>
                <a:gd name="T5" fmla="*/ 5 h 5"/>
                <a:gd name="T6" fmla="*/ 9 w 12"/>
                <a:gd name="T7" fmla="*/ 0 h 5"/>
                <a:gd name="T8" fmla="*/ 2 w 12"/>
                <a:gd name="T9" fmla="*/ 0 h 5"/>
                <a:gd name="T10" fmla="*/ 0 w 12"/>
                <a:gd name="T11" fmla="*/ 1 h 5"/>
              </a:gdLst>
              <a:ahLst/>
              <a:cxnLst>
                <a:cxn ang="0">
                  <a:pos x="T0" y="T1"/>
                </a:cxn>
                <a:cxn ang="0">
                  <a:pos x="T2" y="T3"/>
                </a:cxn>
                <a:cxn ang="0">
                  <a:pos x="T4" y="T5"/>
                </a:cxn>
                <a:cxn ang="0">
                  <a:pos x="T6" y="T7"/>
                </a:cxn>
                <a:cxn ang="0">
                  <a:pos x="T8" y="T9"/>
                </a:cxn>
                <a:cxn ang="0">
                  <a:pos x="T10" y="T11"/>
                </a:cxn>
              </a:cxnLst>
              <a:rect l="0" t="0" r="r" b="b"/>
              <a:pathLst>
                <a:path w="12" h="5">
                  <a:moveTo>
                    <a:pt x="0" y="1"/>
                  </a:moveTo>
                  <a:cubicBezTo>
                    <a:pt x="0" y="2"/>
                    <a:pt x="5" y="1"/>
                    <a:pt x="7" y="2"/>
                  </a:cubicBezTo>
                  <a:cubicBezTo>
                    <a:pt x="6" y="4"/>
                    <a:pt x="11" y="5"/>
                    <a:pt x="12" y="5"/>
                  </a:cubicBezTo>
                  <a:cubicBezTo>
                    <a:pt x="12" y="3"/>
                    <a:pt x="11" y="2"/>
                    <a:pt x="9" y="0"/>
                  </a:cubicBezTo>
                  <a:cubicBezTo>
                    <a:pt x="9" y="3"/>
                    <a:pt x="6" y="0"/>
                    <a:pt x="2" y="0"/>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4" name="Freeform 139"/>
            <p:cNvSpPr/>
            <p:nvPr/>
          </p:nvSpPr>
          <p:spPr bwMode="auto">
            <a:xfrm>
              <a:off x="6704" y="4153"/>
              <a:ext cx="21" cy="4"/>
            </a:xfrm>
            <a:custGeom>
              <a:avLst/>
              <a:gdLst>
                <a:gd name="T0" fmla="*/ 0 w 11"/>
                <a:gd name="T1" fmla="*/ 1 h 2"/>
                <a:gd name="T2" fmla="*/ 9 w 11"/>
                <a:gd name="T3" fmla="*/ 1 h 2"/>
                <a:gd name="T4" fmla="*/ 7 w 11"/>
                <a:gd name="T5" fmla="*/ 0 h 2"/>
                <a:gd name="T6" fmla="*/ 0 w 11"/>
                <a:gd name="T7" fmla="*/ 1 h 2"/>
              </a:gdLst>
              <a:ahLst/>
              <a:cxnLst>
                <a:cxn ang="0">
                  <a:pos x="T0" y="T1"/>
                </a:cxn>
                <a:cxn ang="0">
                  <a:pos x="T2" y="T3"/>
                </a:cxn>
                <a:cxn ang="0">
                  <a:pos x="T4" y="T5"/>
                </a:cxn>
                <a:cxn ang="0">
                  <a:pos x="T6" y="T7"/>
                </a:cxn>
              </a:cxnLst>
              <a:rect l="0" t="0" r="r" b="b"/>
              <a:pathLst>
                <a:path w="11" h="2">
                  <a:moveTo>
                    <a:pt x="0" y="1"/>
                  </a:moveTo>
                  <a:cubicBezTo>
                    <a:pt x="1" y="2"/>
                    <a:pt x="6" y="1"/>
                    <a:pt x="9" y="1"/>
                  </a:cubicBezTo>
                  <a:cubicBezTo>
                    <a:pt x="11" y="0"/>
                    <a:pt x="5" y="1"/>
                    <a:pt x="7" y="0"/>
                  </a:cubicBezTo>
                  <a:cubicBezTo>
                    <a:pt x="6"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5" name="Freeform 140"/>
            <p:cNvSpPr/>
            <p:nvPr/>
          </p:nvSpPr>
          <p:spPr bwMode="auto">
            <a:xfrm>
              <a:off x="6691" y="4143"/>
              <a:ext cx="15" cy="6"/>
            </a:xfrm>
            <a:custGeom>
              <a:avLst/>
              <a:gdLst>
                <a:gd name="T0" fmla="*/ 2 w 8"/>
                <a:gd name="T1" fmla="*/ 1 h 3"/>
                <a:gd name="T2" fmla="*/ 3 w 8"/>
                <a:gd name="T3" fmla="*/ 1 h 3"/>
                <a:gd name="T4" fmla="*/ 3 w 8"/>
                <a:gd name="T5" fmla="*/ 3 h 3"/>
                <a:gd name="T6" fmla="*/ 6 w 8"/>
                <a:gd name="T7" fmla="*/ 3 h 3"/>
                <a:gd name="T8" fmla="*/ 8 w 8"/>
                <a:gd name="T9" fmla="*/ 2 h 3"/>
                <a:gd name="T10" fmla="*/ 6 w 8"/>
                <a:gd name="T11" fmla="*/ 0 h 3"/>
                <a:gd name="T12" fmla="*/ 2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1"/>
                  </a:moveTo>
                  <a:cubicBezTo>
                    <a:pt x="0" y="2"/>
                    <a:pt x="2" y="2"/>
                    <a:pt x="3" y="1"/>
                  </a:cubicBezTo>
                  <a:cubicBezTo>
                    <a:pt x="4" y="2"/>
                    <a:pt x="4" y="2"/>
                    <a:pt x="3" y="3"/>
                  </a:cubicBezTo>
                  <a:cubicBezTo>
                    <a:pt x="4" y="3"/>
                    <a:pt x="5" y="3"/>
                    <a:pt x="6" y="3"/>
                  </a:cubicBezTo>
                  <a:cubicBezTo>
                    <a:pt x="5" y="3"/>
                    <a:pt x="4" y="0"/>
                    <a:pt x="8" y="2"/>
                  </a:cubicBezTo>
                  <a:cubicBezTo>
                    <a:pt x="8" y="1"/>
                    <a:pt x="7" y="1"/>
                    <a:pt x="6" y="0"/>
                  </a:cubicBezTo>
                  <a:cubicBezTo>
                    <a:pt x="5" y="1"/>
                    <a:pt x="3"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6" name="Freeform 141"/>
            <p:cNvSpPr/>
            <p:nvPr/>
          </p:nvSpPr>
          <p:spPr bwMode="auto">
            <a:xfrm>
              <a:off x="6739" y="4143"/>
              <a:ext cx="7"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2" y="0"/>
                    <a:pt x="2" y="0"/>
                  </a:cubicBezTo>
                  <a:cubicBezTo>
                    <a:pt x="0" y="1"/>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7" name="Freeform 142"/>
            <p:cNvSpPr/>
            <p:nvPr/>
          </p:nvSpPr>
          <p:spPr bwMode="auto">
            <a:xfrm>
              <a:off x="6785" y="4110"/>
              <a:ext cx="13" cy="8"/>
            </a:xfrm>
            <a:custGeom>
              <a:avLst/>
              <a:gdLst>
                <a:gd name="T0" fmla="*/ 4 w 7"/>
                <a:gd name="T1" fmla="*/ 0 h 4"/>
                <a:gd name="T2" fmla="*/ 1 w 7"/>
                <a:gd name="T3" fmla="*/ 2 h 4"/>
                <a:gd name="T4" fmla="*/ 3 w 7"/>
                <a:gd name="T5" fmla="*/ 4 h 4"/>
                <a:gd name="T6" fmla="*/ 5 w 7"/>
                <a:gd name="T7" fmla="*/ 3 h 4"/>
                <a:gd name="T8" fmla="*/ 6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3" y="1"/>
                    <a:pt x="1" y="2"/>
                  </a:cubicBezTo>
                  <a:cubicBezTo>
                    <a:pt x="4" y="2"/>
                    <a:pt x="0" y="3"/>
                    <a:pt x="3" y="4"/>
                  </a:cubicBezTo>
                  <a:cubicBezTo>
                    <a:pt x="5" y="3"/>
                    <a:pt x="5" y="3"/>
                    <a:pt x="5" y="3"/>
                  </a:cubicBezTo>
                  <a:cubicBezTo>
                    <a:pt x="4" y="2"/>
                    <a:pt x="3" y="1"/>
                    <a:pt x="6" y="1"/>
                  </a:cubicBezTo>
                  <a:cubicBezTo>
                    <a:pt x="7" y="0"/>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8" name="Freeform 143"/>
            <p:cNvSpPr/>
            <p:nvPr/>
          </p:nvSpPr>
          <p:spPr bwMode="auto">
            <a:xfrm>
              <a:off x="6865" y="4151"/>
              <a:ext cx="9" cy="6"/>
            </a:xfrm>
            <a:custGeom>
              <a:avLst/>
              <a:gdLst>
                <a:gd name="T0" fmla="*/ 2 w 5"/>
                <a:gd name="T1" fmla="*/ 0 h 3"/>
                <a:gd name="T2" fmla="*/ 2 w 5"/>
                <a:gd name="T3" fmla="*/ 1 h 3"/>
                <a:gd name="T4" fmla="*/ 1 w 5"/>
                <a:gd name="T5" fmla="*/ 3 h 3"/>
                <a:gd name="T6" fmla="*/ 3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0" y="0"/>
                    <a:pt x="2" y="1"/>
                    <a:pt x="2" y="1"/>
                  </a:cubicBezTo>
                  <a:cubicBezTo>
                    <a:pt x="3" y="1"/>
                    <a:pt x="2" y="2"/>
                    <a:pt x="1" y="3"/>
                  </a:cubicBezTo>
                  <a:cubicBezTo>
                    <a:pt x="3" y="3"/>
                    <a:pt x="5" y="1"/>
                    <a:pt x="3" y="0"/>
                  </a:cubicBezTo>
                  <a:cubicBezTo>
                    <a:pt x="3"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9" name="Freeform 144"/>
            <p:cNvSpPr/>
            <p:nvPr/>
          </p:nvSpPr>
          <p:spPr bwMode="auto">
            <a:xfrm>
              <a:off x="6985" y="4224"/>
              <a:ext cx="10" cy="6"/>
            </a:xfrm>
            <a:custGeom>
              <a:avLst/>
              <a:gdLst>
                <a:gd name="T0" fmla="*/ 0 w 5"/>
                <a:gd name="T1" fmla="*/ 2 h 3"/>
                <a:gd name="T2" fmla="*/ 1 w 5"/>
                <a:gd name="T3" fmla="*/ 2 h 3"/>
                <a:gd name="T4" fmla="*/ 5 w 5"/>
                <a:gd name="T5" fmla="*/ 1 h 3"/>
                <a:gd name="T6" fmla="*/ 0 w 5"/>
                <a:gd name="T7" fmla="*/ 1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2"/>
                    <a:pt x="1" y="2"/>
                    <a:pt x="1" y="2"/>
                  </a:cubicBezTo>
                  <a:cubicBezTo>
                    <a:pt x="2" y="1"/>
                    <a:pt x="4" y="3"/>
                    <a:pt x="5" y="1"/>
                  </a:cubicBezTo>
                  <a:cubicBezTo>
                    <a:pt x="4" y="0"/>
                    <a:pt x="2" y="1"/>
                    <a:pt x="0" y="1"/>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0" name="Freeform 145"/>
            <p:cNvSpPr/>
            <p:nvPr/>
          </p:nvSpPr>
          <p:spPr bwMode="auto">
            <a:xfrm>
              <a:off x="6890" y="4097"/>
              <a:ext cx="28" cy="7"/>
            </a:xfrm>
            <a:custGeom>
              <a:avLst/>
              <a:gdLst>
                <a:gd name="T0" fmla="*/ 7 w 15"/>
                <a:gd name="T1" fmla="*/ 2 h 4"/>
                <a:gd name="T2" fmla="*/ 0 w 15"/>
                <a:gd name="T3" fmla="*/ 1 h 4"/>
                <a:gd name="T4" fmla="*/ 8 w 15"/>
                <a:gd name="T5" fmla="*/ 4 h 4"/>
                <a:gd name="T6" fmla="*/ 15 w 15"/>
                <a:gd name="T7" fmla="*/ 1 h 4"/>
                <a:gd name="T8" fmla="*/ 7 w 15"/>
                <a:gd name="T9" fmla="*/ 2 h 4"/>
              </a:gdLst>
              <a:ahLst/>
              <a:cxnLst>
                <a:cxn ang="0">
                  <a:pos x="T0" y="T1"/>
                </a:cxn>
                <a:cxn ang="0">
                  <a:pos x="T2" y="T3"/>
                </a:cxn>
                <a:cxn ang="0">
                  <a:pos x="T4" y="T5"/>
                </a:cxn>
                <a:cxn ang="0">
                  <a:pos x="T6" y="T7"/>
                </a:cxn>
                <a:cxn ang="0">
                  <a:pos x="T8" y="T9"/>
                </a:cxn>
              </a:cxnLst>
              <a:rect l="0" t="0" r="r" b="b"/>
              <a:pathLst>
                <a:path w="15" h="4">
                  <a:moveTo>
                    <a:pt x="7" y="2"/>
                  </a:moveTo>
                  <a:cubicBezTo>
                    <a:pt x="4" y="0"/>
                    <a:pt x="2" y="0"/>
                    <a:pt x="0" y="1"/>
                  </a:cubicBezTo>
                  <a:cubicBezTo>
                    <a:pt x="3" y="3"/>
                    <a:pt x="5" y="2"/>
                    <a:pt x="8" y="4"/>
                  </a:cubicBezTo>
                  <a:cubicBezTo>
                    <a:pt x="9" y="1"/>
                    <a:pt x="12" y="2"/>
                    <a:pt x="15" y="1"/>
                  </a:cubicBezTo>
                  <a:cubicBezTo>
                    <a:pt x="15" y="1"/>
                    <a:pt x="7"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1" name="Freeform 146"/>
            <p:cNvSpPr/>
            <p:nvPr/>
          </p:nvSpPr>
          <p:spPr bwMode="auto">
            <a:xfrm>
              <a:off x="6917" y="4095"/>
              <a:ext cx="40" cy="9"/>
            </a:xfrm>
            <a:custGeom>
              <a:avLst/>
              <a:gdLst>
                <a:gd name="T0" fmla="*/ 0 w 21"/>
                <a:gd name="T1" fmla="*/ 5 h 5"/>
                <a:gd name="T2" fmla="*/ 8 w 21"/>
                <a:gd name="T3" fmla="*/ 4 h 5"/>
                <a:gd name="T4" fmla="*/ 21 w 21"/>
                <a:gd name="T5" fmla="*/ 3 h 5"/>
                <a:gd name="T6" fmla="*/ 20 w 21"/>
                <a:gd name="T7" fmla="*/ 1 h 5"/>
                <a:gd name="T8" fmla="*/ 13 w 21"/>
                <a:gd name="T9" fmla="*/ 1 h 5"/>
                <a:gd name="T10" fmla="*/ 3 w 21"/>
                <a:gd name="T11" fmla="*/ 2 h 5"/>
                <a:gd name="T12" fmla="*/ 4 w 21"/>
                <a:gd name="T13" fmla="*/ 3 h 5"/>
                <a:gd name="T14" fmla="*/ 0 w 2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0" y="5"/>
                  </a:moveTo>
                  <a:cubicBezTo>
                    <a:pt x="2" y="5"/>
                    <a:pt x="5" y="3"/>
                    <a:pt x="8" y="4"/>
                  </a:cubicBezTo>
                  <a:cubicBezTo>
                    <a:pt x="9" y="0"/>
                    <a:pt x="17" y="5"/>
                    <a:pt x="21" y="3"/>
                  </a:cubicBezTo>
                  <a:cubicBezTo>
                    <a:pt x="21" y="2"/>
                    <a:pt x="19" y="2"/>
                    <a:pt x="20" y="1"/>
                  </a:cubicBezTo>
                  <a:cubicBezTo>
                    <a:pt x="18" y="1"/>
                    <a:pt x="15" y="3"/>
                    <a:pt x="13" y="1"/>
                  </a:cubicBezTo>
                  <a:cubicBezTo>
                    <a:pt x="10" y="2"/>
                    <a:pt x="6" y="2"/>
                    <a:pt x="3" y="2"/>
                  </a:cubicBezTo>
                  <a:cubicBezTo>
                    <a:pt x="2" y="2"/>
                    <a:pt x="4" y="3"/>
                    <a:pt x="4" y="3"/>
                  </a:cubicBezTo>
                  <a:cubicBezTo>
                    <a:pt x="3" y="4"/>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2" name="Freeform 147"/>
            <p:cNvSpPr/>
            <p:nvPr/>
          </p:nvSpPr>
          <p:spPr bwMode="auto">
            <a:xfrm>
              <a:off x="6905" y="4089"/>
              <a:ext cx="29" cy="8"/>
            </a:xfrm>
            <a:custGeom>
              <a:avLst/>
              <a:gdLst>
                <a:gd name="T0" fmla="*/ 0 w 15"/>
                <a:gd name="T1" fmla="*/ 0 h 4"/>
                <a:gd name="T2" fmla="*/ 15 w 15"/>
                <a:gd name="T3" fmla="*/ 1 h 4"/>
                <a:gd name="T4" fmla="*/ 0 w 15"/>
                <a:gd name="T5" fmla="*/ 0 h 4"/>
              </a:gdLst>
              <a:ahLst/>
              <a:cxnLst>
                <a:cxn ang="0">
                  <a:pos x="T0" y="T1"/>
                </a:cxn>
                <a:cxn ang="0">
                  <a:pos x="T2" y="T3"/>
                </a:cxn>
                <a:cxn ang="0">
                  <a:pos x="T4" y="T5"/>
                </a:cxn>
              </a:cxnLst>
              <a:rect l="0" t="0" r="r" b="b"/>
              <a:pathLst>
                <a:path w="15" h="4">
                  <a:moveTo>
                    <a:pt x="0" y="0"/>
                  </a:moveTo>
                  <a:cubicBezTo>
                    <a:pt x="0" y="4"/>
                    <a:pt x="13" y="3"/>
                    <a:pt x="15" y="1"/>
                  </a:cubicBezTo>
                  <a:cubicBezTo>
                    <a:pt x="10"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3" name="Freeform 148"/>
            <p:cNvSpPr/>
            <p:nvPr/>
          </p:nvSpPr>
          <p:spPr bwMode="auto">
            <a:xfrm>
              <a:off x="6982" y="4091"/>
              <a:ext cx="13" cy="4"/>
            </a:xfrm>
            <a:custGeom>
              <a:avLst/>
              <a:gdLst>
                <a:gd name="T0" fmla="*/ 0 w 7"/>
                <a:gd name="T1" fmla="*/ 1 h 2"/>
                <a:gd name="T2" fmla="*/ 7 w 7"/>
                <a:gd name="T3" fmla="*/ 2 h 2"/>
                <a:gd name="T4" fmla="*/ 0 w 7"/>
                <a:gd name="T5" fmla="*/ 1 h 2"/>
              </a:gdLst>
              <a:ahLst/>
              <a:cxnLst>
                <a:cxn ang="0">
                  <a:pos x="T0" y="T1"/>
                </a:cxn>
                <a:cxn ang="0">
                  <a:pos x="T2" y="T3"/>
                </a:cxn>
                <a:cxn ang="0">
                  <a:pos x="T4" y="T5"/>
                </a:cxn>
              </a:cxnLst>
              <a:rect l="0" t="0" r="r" b="b"/>
              <a:pathLst>
                <a:path w="7" h="2">
                  <a:moveTo>
                    <a:pt x="0" y="1"/>
                  </a:moveTo>
                  <a:cubicBezTo>
                    <a:pt x="2" y="2"/>
                    <a:pt x="5" y="2"/>
                    <a:pt x="7" y="2"/>
                  </a:cubicBezTo>
                  <a:cubicBezTo>
                    <a:pt x="7"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4" name="Freeform 149"/>
            <p:cNvSpPr/>
            <p:nvPr/>
          </p:nvSpPr>
          <p:spPr bwMode="auto">
            <a:xfrm>
              <a:off x="7037" y="4091"/>
              <a:ext cx="32" cy="6"/>
            </a:xfrm>
            <a:custGeom>
              <a:avLst/>
              <a:gdLst>
                <a:gd name="T0" fmla="*/ 0 w 17"/>
                <a:gd name="T1" fmla="*/ 2 h 3"/>
                <a:gd name="T2" fmla="*/ 17 w 17"/>
                <a:gd name="T3" fmla="*/ 3 h 3"/>
                <a:gd name="T4" fmla="*/ 12 w 17"/>
                <a:gd name="T5" fmla="*/ 1 h 3"/>
                <a:gd name="T6" fmla="*/ 5 w 17"/>
                <a:gd name="T7" fmla="*/ 2 h 3"/>
                <a:gd name="T8" fmla="*/ 4 w 17"/>
                <a:gd name="T9" fmla="*/ 0 h 3"/>
                <a:gd name="T10" fmla="*/ 0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0" y="2"/>
                  </a:moveTo>
                  <a:cubicBezTo>
                    <a:pt x="4" y="3"/>
                    <a:pt x="12" y="3"/>
                    <a:pt x="17" y="3"/>
                  </a:cubicBezTo>
                  <a:cubicBezTo>
                    <a:pt x="15" y="1"/>
                    <a:pt x="12" y="3"/>
                    <a:pt x="12" y="1"/>
                  </a:cubicBezTo>
                  <a:cubicBezTo>
                    <a:pt x="11" y="3"/>
                    <a:pt x="7" y="1"/>
                    <a:pt x="5" y="2"/>
                  </a:cubicBezTo>
                  <a:cubicBezTo>
                    <a:pt x="3" y="1"/>
                    <a:pt x="7" y="0"/>
                    <a:pt x="4" y="0"/>
                  </a:cubicBezTo>
                  <a:cubicBezTo>
                    <a:pt x="5" y="2"/>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5" name="Freeform 150"/>
            <p:cNvSpPr/>
            <p:nvPr/>
          </p:nvSpPr>
          <p:spPr bwMode="auto">
            <a:xfrm>
              <a:off x="7035" y="4087"/>
              <a:ext cx="15" cy="6"/>
            </a:xfrm>
            <a:custGeom>
              <a:avLst/>
              <a:gdLst>
                <a:gd name="T0" fmla="*/ 0 w 8"/>
                <a:gd name="T1" fmla="*/ 1 h 3"/>
                <a:gd name="T2" fmla="*/ 7 w 8"/>
                <a:gd name="T3" fmla="*/ 1 h 3"/>
                <a:gd name="T4" fmla="*/ 4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0" y="3"/>
                    <a:pt x="5" y="1"/>
                    <a:pt x="7" y="1"/>
                  </a:cubicBezTo>
                  <a:cubicBezTo>
                    <a:pt x="8" y="0"/>
                    <a:pt x="5" y="1"/>
                    <a:pt x="4" y="0"/>
                  </a:cubicBezTo>
                  <a:cubicBezTo>
                    <a:pt x="2" y="1"/>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6" name="Freeform 151"/>
            <p:cNvSpPr/>
            <p:nvPr/>
          </p:nvSpPr>
          <p:spPr bwMode="auto">
            <a:xfrm>
              <a:off x="7071" y="4089"/>
              <a:ext cx="21" cy="10"/>
            </a:xfrm>
            <a:custGeom>
              <a:avLst/>
              <a:gdLst>
                <a:gd name="T0" fmla="*/ 0 w 11"/>
                <a:gd name="T1" fmla="*/ 4 h 5"/>
                <a:gd name="T2" fmla="*/ 11 w 11"/>
                <a:gd name="T3" fmla="*/ 5 h 5"/>
                <a:gd name="T4" fmla="*/ 0 w 11"/>
                <a:gd name="T5" fmla="*/ 4 h 5"/>
              </a:gdLst>
              <a:ahLst/>
              <a:cxnLst>
                <a:cxn ang="0">
                  <a:pos x="T0" y="T1"/>
                </a:cxn>
                <a:cxn ang="0">
                  <a:pos x="T2" y="T3"/>
                </a:cxn>
                <a:cxn ang="0">
                  <a:pos x="T4" y="T5"/>
                </a:cxn>
              </a:cxnLst>
              <a:rect l="0" t="0" r="r" b="b"/>
              <a:pathLst>
                <a:path w="11" h="5">
                  <a:moveTo>
                    <a:pt x="0" y="4"/>
                  </a:moveTo>
                  <a:cubicBezTo>
                    <a:pt x="4" y="5"/>
                    <a:pt x="8" y="5"/>
                    <a:pt x="11" y="5"/>
                  </a:cubicBezTo>
                  <a:cubicBezTo>
                    <a:pt x="10"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7" name="Freeform 152"/>
            <p:cNvSpPr/>
            <p:nvPr/>
          </p:nvSpPr>
          <p:spPr bwMode="auto">
            <a:xfrm>
              <a:off x="7182" y="4099"/>
              <a:ext cx="12" cy="4"/>
            </a:xfrm>
            <a:custGeom>
              <a:avLst/>
              <a:gdLst>
                <a:gd name="T0" fmla="*/ 0 w 6"/>
                <a:gd name="T1" fmla="*/ 2 h 2"/>
                <a:gd name="T2" fmla="*/ 6 w 6"/>
                <a:gd name="T3" fmla="*/ 1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cubicBezTo>
                    <a:pt x="2" y="2"/>
                    <a:pt x="3" y="2"/>
                    <a:pt x="6" y="1"/>
                  </a:cubicBezTo>
                  <a:cubicBezTo>
                    <a:pt x="4" y="0"/>
                    <a:pt x="4" y="0"/>
                    <a:pt x="4" y="0"/>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8" name="Freeform 153"/>
            <p:cNvSpPr/>
            <p:nvPr/>
          </p:nvSpPr>
          <p:spPr bwMode="auto">
            <a:xfrm>
              <a:off x="7236" y="4093"/>
              <a:ext cx="13" cy="6"/>
            </a:xfrm>
            <a:custGeom>
              <a:avLst/>
              <a:gdLst>
                <a:gd name="T0" fmla="*/ 3 w 7"/>
                <a:gd name="T1" fmla="*/ 0 h 3"/>
                <a:gd name="T2" fmla="*/ 0 w 7"/>
                <a:gd name="T3" fmla="*/ 2 h 3"/>
                <a:gd name="T4" fmla="*/ 6 w 7"/>
                <a:gd name="T5" fmla="*/ 1 h 3"/>
                <a:gd name="T6" fmla="*/ 3 w 7"/>
                <a:gd name="T7" fmla="*/ 0 h 3"/>
              </a:gdLst>
              <a:ahLst/>
              <a:cxnLst>
                <a:cxn ang="0">
                  <a:pos x="T0" y="T1"/>
                </a:cxn>
                <a:cxn ang="0">
                  <a:pos x="T2" y="T3"/>
                </a:cxn>
                <a:cxn ang="0">
                  <a:pos x="T4" y="T5"/>
                </a:cxn>
                <a:cxn ang="0">
                  <a:pos x="T6" y="T7"/>
                </a:cxn>
              </a:cxnLst>
              <a:rect l="0" t="0" r="r" b="b"/>
              <a:pathLst>
                <a:path w="7" h="3">
                  <a:moveTo>
                    <a:pt x="3" y="0"/>
                  </a:moveTo>
                  <a:cubicBezTo>
                    <a:pt x="0" y="2"/>
                    <a:pt x="0" y="2"/>
                    <a:pt x="0" y="2"/>
                  </a:cubicBezTo>
                  <a:cubicBezTo>
                    <a:pt x="2" y="3"/>
                    <a:pt x="2" y="0"/>
                    <a:pt x="6" y="1"/>
                  </a:cubicBezTo>
                  <a:cubicBezTo>
                    <a:pt x="7" y="0"/>
                    <a:pt x="4"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9" name="Freeform 154"/>
            <p:cNvSpPr/>
            <p:nvPr/>
          </p:nvSpPr>
          <p:spPr bwMode="auto">
            <a:xfrm>
              <a:off x="7301" y="4095"/>
              <a:ext cx="13" cy="8"/>
            </a:xfrm>
            <a:custGeom>
              <a:avLst/>
              <a:gdLst>
                <a:gd name="T0" fmla="*/ 0 w 7"/>
                <a:gd name="T1" fmla="*/ 1 h 4"/>
                <a:gd name="T2" fmla="*/ 6 w 7"/>
                <a:gd name="T3" fmla="*/ 3 h 4"/>
                <a:gd name="T4" fmla="*/ 7 w 7"/>
                <a:gd name="T5" fmla="*/ 2 h 4"/>
                <a:gd name="T6" fmla="*/ 0 w 7"/>
                <a:gd name="T7" fmla="*/ 1 h 4"/>
              </a:gdLst>
              <a:ahLst/>
              <a:cxnLst>
                <a:cxn ang="0">
                  <a:pos x="T0" y="T1"/>
                </a:cxn>
                <a:cxn ang="0">
                  <a:pos x="T2" y="T3"/>
                </a:cxn>
                <a:cxn ang="0">
                  <a:pos x="T4" y="T5"/>
                </a:cxn>
                <a:cxn ang="0">
                  <a:pos x="T6" y="T7"/>
                </a:cxn>
              </a:cxnLst>
              <a:rect l="0" t="0" r="r" b="b"/>
              <a:pathLst>
                <a:path w="7" h="4">
                  <a:moveTo>
                    <a:pt x="0" y="1"/>
                  </a:moveTo>
                  <a:cubicBezTo>
                    <a:pt x="1" y="4"/>
                    <a:pt x="3" y="0"/>
                    <a:pt x="6" y="3"/>
                  </a:cubicBezTo>
                  <a:cubicBezTo>
                    <a:pt x="6" y="3"/>
                    <a:pt x="6" y="2"/>
                    <a:pt x="7" y="2"/>
                  </a:cubicBezTo>
                  <a:cubicBezTo>
                    <a:pt x="5"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0" name="Freeform 155"/>
            <p:cNvSpPr/>
            <p:nvPr/>
          </p:nvSpPr>
          <p:spPr bwMode="auto">
            <a:xfrm>
              <a:off x="7395" y="4097"/>
              <a:ext cx="32" cy="7"/>
            </a:xfrm>
            <a:custGeom>
              <a:avLst/>
              <a:gdLst>
                <a:gd name="T0" fmla="*/ 2 w 17"/>
                <a:gd name="T1" fmla="*/ 1 h 4"/>
                <a:gd name="T2" fmla="*/ 2 w 17"/>
                <a:gd name="T3" fmla="*/ 2 h 4"/>
                <a:gd name="T4" fmla="*/ 2 w 17"/>
                <a:gd name="T5" fmla="*/ 4 h 4"/>
                <a:gd name="T6" fmla="*/ 7 w 17"/>
                <a:gd name="T7" fmla="*/ 4 h 4"/>
                <a:gd name="T8" fmla="*/ 15 w 17"/>
                <a:gd name="T9" fmla="*/ 3 h 4"/>
                <a:gd name="T10" fmla="*/ 16 w 17"/>
                <a:gd name="T11" fmla="*/ 1 h 4"/>
                <a:gd name="T12" fmla="*/ 7 w 17"/>
                <a:gd name="T13" fmla="*/ 1 h 4"/>
                <a:gd name="T14" fmla="*/ 6 w 17"/>
                <a:gd name="T15" fmla="*/ 0 h 4"/>
                <a:gd name="T16" fmla="*/ 2 w 17"/>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2" y="1"/>
                  </a:moveTo>
                  <a:cubicBezTo>
                    <a:pt x="0" y="1"/>
                    <a:pt x="1" y="2"/>
                    <a:pt x="2" y="2"/>
                  </a:cubicBezTo>
                  <a:cubicBezTo>
                    <a:pt x="3" y="2"/>
                    <a:pt x="2" y="3"/>
                    <a:pt x="2" y="4"/>
                  </a:cubicBezTo>
                  <a:cubicBezTo>
                    <a:pt x="3" y="4"/>
                    <a:pt x="5" y="3"/>
                    <a:pt x="7" y="4"/>
                  </a:cubicBezTo>
                  <a:cubicBezTo>
                    <a:pt x="9" y="1"/>
                    <a:pt x="12" y="3"/>
                    <a:pt x="15" y="3"/>
                  </a:cubicBezTo>
                  <a:cubicBezTo>
                    <a:pt x="17" y="2"/>
                    <a:pt x="14" y="2"/>
                    <a:pt x="16" y="1"/>
                  </a:cubicBezTo>
                  <a:cubicBezTo>
                    <a:pt x="13" y="2"/>
                    <a:pt x="10" y="0"/>
                    <a:pt x="7" y="1"/>
                  </a:cubicBezTo>
                  <a:cubicBezTo>
                    <a:pt x="6" y="1"/>
                    <a:pt x="7" y="0"/>
                    <a:pt x="6" y="0"/>
                  </a:cubicBezTo>
                  <a:cubicBezTo>
                    <a:pt x="6"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1" name="Freeform 156"/>
            <p:cNvSpPr/>
            <p:nvPr/>
          </p:nvSpPr>
          <p:spPr bwMode="auto">
            <a:xfrm>
              <a:off x="7563" y="4106"/>
              <a:ext cx="19" cy="8"/>
            </a:xfrm>
            <a:custGeom>
              <a:avLst/>
              <a:gdLst>
                <a:gd name="T0" fmla="*/ 0 w 10"/>
                <a:gd name="T1" fmla="*/ 2 h 4"/>
                <a:gd name="T2" fmla="*/ 9 w 10"/>
                <a:gd name="T3" fmla="*/ 3 h 4"/>
                <a:gd name="T4" fmla="*/ 8 w 10"/>
                <a:gd name="T5" fmla="*/ 1 h 4"/>
                <a:gd name="T6" fmla="*/ 0 w 10"/>
                <a:gd name="T7" fmla="*/ 2 h 4"/>
              </a:gdLst>
              <a:ahLst/>
              <a:cxnLst>
                <a:cxn ang="0">
                  <a:pos x="T0" y="T1"/>
                </a:cxn>
                <a:cxn ang="0">
                  <a:pos x="T2" y="T3"/>
                </a:cxn>
                <a:cxn ang="0">
                  <a:pos x="T4" y="T5"/>
                </a:cxn>
                <a:cxn ang="0">
                  <a:pos x="T6" y="T7"/>
                </a:cxn>
              </a:cxnLst>
              <a:rect l="0" t="0" r="r" b="b"/>
              <a:pathLst>
                <a:path w="10" h="4">
                  <a:moveTo>
                    <a:pt x="0" y="2"/>
                  </a:moveTo>
                  <a:cubicBezTo>
                    <a:pt x="3" y="4"/>
                    <a:pt x="6" y="1"/>
                    <a:pt x="9" y="3"/>
                  </a:cubicBezTo>
                  <a:cubicBezTo>
                    <a:pt x="10" y="2"/>
                    <a:pt x="8" y="2"/>
                    <a:pt x="8" y="1"/>
                  </a:cubicBezTo>
                  <a:cubicBezTo>
                    <a:pt x="5"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2" name="Freeform 157"/>
            <p:cNvSpPr/>
            <p:nvPr/>
          </p:nvSpPr>
          <p:spPr bwMode="auto">
            <a:xfrm>
              <a:off x="7670" y="4114"/>
              <a:ext cx="13" cy="4"/>
            </a:xfrm>
            <a:custGeom>
              <a:avLst/>
              <a:gdLst>
                <a:gd name="T0" fmla="*/ 0 w 7"/>
                <a:gd name="T1" fmla="*/ 0 h 2"/>
                <a:gd name="T2" fmla="*/ 7 w 7"/>
                <a:gd name="T3" fmla="*/ 1 h 2"/>
                <a:gd name="T4" fmla="*/ 0 w 7"/>
                <a:gd name="T5" fmla="*/ 0 h 2"/>
              </a:gdLst>
              <a:ahLst/>
              <a:cxnLst>
                <a:cxn ang="0">
                  <a:pos x="T0" y="T1"/>
                </a:cxn>
                <a:cxn ang="0">
                  <a:pos x="T2" y="T3"/>
                </a:cxn>
                <a:cxn ang="0">
                  <a:pos x="T4" y="T5"/>
                </a:cxn>
              </a:cxnLst>
              <a:rect l="0" t="0" r="r" b="b"/>
              <a:pathLst>
                <a:path w="7" h="2">
                  <a:moveTo>
                    <a:pt x="0" y="0"/>
                  </a:moveTo>
                  <a:cubicBezTo>
                    <a:pt x="0" y="1"/>
                    <a:pt x="7" y="2"/>
                    <a:pt x="7" y="1"/>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3" name="Freeform 158"/>
            <p:cNvSpPr/>
            <p:nvPr/>
          </p:nvSpPr>
          <p:spPr bwMode="auto">
            <a:xfrm>
              <a:off x="7764" y="4130"/>
              <a:ext cx="9" cy="5"/>
            </a:xfrm>
            <a:custGeom>
              <a:avLst/>
              <a:gdLst>
                <a:gd name="T0" fmla="*/ 3 w 5"/>
                <a:gd name="T1" fmla="*/ 3 h 3"/>
                <a:gd name="T2" fmla="*/ 5 w 5"/>
                <a:gd name="T3" fmla="*/ 0 h 3"/>
                <a:gd name="T4" fmla="*/ 0 w 5"/>
                <a:gd name="T5" fmla="*/ 1 h 3"/>
                <a:gd name="T6" fmla="*/ 4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4" y="1"/>
                    <a:pt x="5" y="0"/>
                  </a:cubicBezTo>
                  <a:cubicBezTo>
                    <a:pt x="3" y="0"/>
                    <a:pt x="2" y="0"/>
                    <a:pt x="0" y="1"/>
                  </a:cubicBezTo>
                  <a:cubicBezTo>
                    <a:pt x="1" y="2"/>
                    <a:pt x="3" y="1"/>
                    <a:pt x="4" y="1"/>
                  </a:cubicBezTo>
                  <a:cubicBezTo>
                    <a:pt x="4" y="2"/>
                    <a:pt x="0"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4" name="Freeform 159"/>
            <p:cNvSpPr/>
            <p:nvPr/>
          </p:nvSpPr>
          <p:spPr bwMode="auto">
            <a:xfrm>
              <a:off x="8157" y="4153"/>
              <a:ext cx="12" cy="4"/>
            </a:xfrm>
            <a:custGeom>
              <a:avLst/>
              <a:gdLst>
                <a:gd name="T0" fmla="*/ 1 w 6"/>
                <a:gd name="T1" fmla="*/ 0 h 2"/>
                <a:gd name="T2" fmla="*/ 6 w 6"/>
                <a:gd name="T3" fmla="*/ 2 h 2"/>
                <a:gd name="T4" fmla="*/ 6 w 6"/>
                <a:gd name="T5" fmla="*/ 1 h 2"/>
                <a:gd name="T6" fmla="*/ 5 w 6"/>
                <a:gd name="T7" fmla="*/ 1 h 2"/>
                <a:gd name="T8" fmla="*/ 1 w 6"/>
                <a:gd name="T9" fmla="*/ 0 h 2"/>
              </a:gdLst>
              <a:ahLst/>
              <a:cxnLst>
                <a:cxn ang="0">
                  <a:pos x="T0" y="T1"/>
                </a:cxn>
                <a:cxn ang="0">
                  <a:pos x="T2" y="T3"/>
                </a:cxn>
                <a:cxn ang="0">
                  <a:pos x="T4" y="T5"/>
                </a:cxn>
                <a:cxn ang="0">
                  <a:pos x="T6" y="T7"/>
                </a:cxn>
                <a:cxn ang="0">
                  <a:pos x="T8" y="T9"/>
                </a:cxn>
              </a:cxnLst>
              <a:rect l="0" t="0" r="r" b="b"/>
              <a:pathLst>
                <a:path w="6" h="2">
                  <a:moveTo>
                    <a:pt x="1" y="0"/>
                  </a:moveTo>
                  <a:cubicBezTo>
                    <a:pt x="0" y="2"/>
                    <a:pt x="4" y="1"/>
                    <a:pt x="6" y="2"/>
                  </a:cubicBezTo>
                  <a:cubicBezTo>
                    <a:pt x="6" y="2"/>
                    <a:pt x="6" y="2"/>
                    <a:pt x="6" y="1"/>
                  </a:cubicBezTo>
                  <a:cubicBezTo>
                    <a:pt x="5" y="1"/>
                    <a:pt x="5" y="1"/>
                    <a:pt x="5"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5" name="Freeform 160"/>
            <p:cNvSpPr/>
            <p:nvPr/>
          </p:nvSpPr>
          <p:spPr bwMode="auto">
            <a:xfrm>
              <a:off x="8486" y="4412"/>
              <a:ext cx="35" cy="4"/>
            </a:xfrm>
            <a:custGeom>
              <a:avLst/>
              <a:gdLst>
                <a:gd name="T0" fmla="*/ 0 w 18"/>
                <a:gd name="T1" fmla="*/ 1 h 2"/>
                <a:gd name="T2" fmla="*/ 9 w 18"/>
                <a:gd name="T3" fmla="*/ 2 h 2"/>
                <a:gd name="T4" fmla="*/ 17 w 18"/>
                <a:gd name="T5" fmla="*/ 2 h 2"/>
                <a:gd name="T6" fmla="*/ 18 w 18"/>
                <a:gd name="T7" fmla="*/ 1 h 2"/>
                <a:gd name="T8" fmla="*/ 18 w 18"/>
                <a:gd name="T9" fmla="*/ 0 h 2"/>
                <a:gd name="T10" fmla="*/ 0 w 18"/>
                <a:gd name="T11" fmla="*/ 1 h 2"/>
              </a:gdLst>
              <a:ahLst/>
              <a:cxnLst>
                <a:cxn ang="0">
                  <a:pos x="T0" y="T1"/>
                </a:cxn>
                <a:cxn ang="0">
                  <a:pos x="T2" y="T3"/>
                </a:cxn>
                <a:cxn ang="0">
                  <a:pos x="T4" y="T5"/>
                </a:cxn>
                <a:cxn ang="0">
                  <a:pos x="T6" y="T7"/>
                </a:cxn>
                <a:cxn ang="0">
                  <a:pos x="T8" y="T9"/>
                </a:cxn>
                <a:cxn ang="0">
                  <a:pos x="T10" y="T11"/>
                </a:cxn>
              </a:cxnLst>
              <a:rect l="0" t="0" r="r" b="b"/>
              <a:pathLst>
                <a:path w="18" h="2">
                  <a:moveTo>
                    <a:pt x="0" y="1"/>
                  </a:moveTo>
                  <a:cubicBezTo>
                    <a:pt x="3" y="2"/>
                    <a:pt x="6" y="1"/>
                    <a:pt x="9" y="2"/>
                  </a:cubicBezTo>
                  <a:cubicBezTo>
                    <a:pt x="11" y="0"/>
                    <a:pt x="15" y="1"/>
                    <a:pt x="17" y="2"/>
                  </a:cubicBezTo>
                  <a:cubicBezTo>
                    <a:pt x="18" y="1"/>
                    <a:pt x="18" y="1"/>
                    <a:pt x="18" y="1"/>
                  </a:cubicBezTo>
                  <a:cubicBezTo>
                    <a:pt x="18" y="1"/>
                    <a:pt x="18" y="0"/>
                    <a:pt x="18" y="0"/>
                  </a:cubicBezTo>
                  <a:cubicBezTo>
                    <a:pt x="12" y="1"/>
                    <a:pt x="6"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6" name="Freeform 161"/>
            <p:cNvSpPr/>
            <p:nvPr/>
          </p:nvSpPr>
          <p:spPr bwMode="auto">
            <a:xfrm>
              <a:off x="8737" y="4157"/>
              <a:ext cx="9" cy="5"/>
            </a:xfrm>
            <a:custGeom>
              <a:avLst/>
              <a:gdLst>
                <a:gd name="T0" fmla="*/ 2 w 5"/>
                <a:gd name="T1" fmla="*/ 3 h 3"/>
                <a:gd name="T2" fmla="*/ 5 w 5"/>
                <a:gd name="T3" fmla="*/ 0 h 3"/>
                <a:gd name="T4" fmla="*/ 3 w 5"/>
                <a:gd name="T5" fmla="*/ 0 h 3"/>
                <a:gd name="T6" fmla="*/ 2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cubicBezTo>
                    <a:pt x="5" y="2"/>
                    <a:pt x="2" y="1"/>
                    <a:pt x="5" y="0"/>
                  </a:cubicBezTo>
                  <a:cubicBezTo>
                    <a:pt x="4" y="0"/>
                    <a:pt x="4" y="0"/>
                    <a:pt x="3" y="0"/>
                  </a:cubicBezTo>
                  <a:cubicBezTo>
                    <a:pt x="2" y="0"/>
                    <a:pt x="2" y="0"/>
                    <a:pt x="2" y="0"/>
                  </a:cubicBezTo>
                  <a:cubicBezTo>
                    <a:pt x="5"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7" name="Freeform 162"/>
            <p:cNvSpPr/>
            <p:nvPr/>
          </p:nvSpPr>
          <p:spPr bwMode="auto">
            <a:xfrm>
              <a:off x="8784" y="4162"/>
              <a:ext cx="8" cy="10"/>
            </a:xfrm>
            <a:custGeom>
              <a:avLst/>
              <a:gdLst>
                <a:gd name="T0" fmla="*/ 0 w 4"/>
                <a:gd name="T1" fmla="*/ 3 h 5"/>
                <a:gd name="T2" fmla="*/ 3 w 4"/>
                <a:gd name="T3" fmla="*/ 1 h 5"/>
                <a:gd name="T4" fmla="*/ 0 w 4"/>
                <a:gd name="T5" fmla="*/ 1 h 5"/>
                <a:gd name="T6" fmla="*/ 0 w 4"/>
                <a:gd name="T7" fmla="*/ 3 h 5"/>
              </a:gdLst>
              <a:ahLst/>
              <a:cxnLst>
                <a:cxn ang="0">
                  <a:pos x="T0" y="T1"/>
                </a:cxn>
                <a:cxn ang="0">
                  <a:pos x="T2" y="T3"/>
                </a:cxn>
                <a:cxn ang="0">
                  <a:pos x="T4" y="T5"/>
                </a:cxn>
                <a:cxn ang="0">
                  <a:pos x="T6" y="T7"/>
                </a:cxn>
              </a:cxnLst>
              <a:rect l="0" t="0" r="r" b="b"/>
              <a:pathLst>
                <a:path w="4" h="5">
                  <a:moveTo>
                    <a:pt x="0" y="3"/>
                  </a:moveTo>
                  <a:cubicBezTo>
                    <a:pt x="3" y="5"/>
                    <a:pt x="0" y="0"/>
                    <a:pt x="3" y="1"/>
                  </a:cubicBezTo>
                  <a:cubicBezTo>
                    <a:pt x="4" y="0"/>
                    <a:pt x="1" y="0"/>
                    <a:pt x="0" y="1"/>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37" name="Rectangle 36"/>
          <p:cNvSpPr/>
          <p:nvPr/>
        </p:nvSpPr>
        <p:spPr>
          <a:xfrm>
            <a:off x="2720310" y="8889569"/>
            <a:ext cx="4642515" cy="1200329"/>
          </a:xfrm>
          <a:prstGeom prst="rect">
            <a:avLst/>
          </a:prstGeom>
        </p:spPr>
        <p:txBody>
          <a:bodyPr wrap="square">
            <a:spAutoFit/>
          </a:bodyPr>
          <a:lstStyle/>
          <a:p>
            <a:pPr algn="ctr"/>
            <a:r>
              <a:rPr lang="en-ID" sz="7200" b="1" spc="300" dirty="0">
                <a:solidFill>
                  <a:schemeClr val="bg1"/>
                </a:solidFill>
                <a:latin typeface="微软雅黑" panose="020B0503020204020204" charset="-122"/>
                <a:cs typeface="微软雅黑" panose="020B0503020204020204" charset="-122"/>
              </a:rPr>
              <a:t>Ariana </a:t>
            </a:r>
            <a:r>
              <a:rPr lang="en-ID" sz="7200" b="1" spc="300" dirty="0" err="1">
                <a:solidFill>
                  <a:schemeClr val="bg1"/>
                </a:solidFill>
                <a:latin typeface="微软雅黑" panose="020B0503020204020204" charset="-122"/>
                <a:cs typeface="微软雅黑" panose="020B0503020204020204" charset="-122"/>
              </a:rPr>
              <a:t>Bloomi</a:t>
            </a:r>
            <a:endParaRPr lang="en-ID" sz="7200" b="1" spc="300" dirty="0">
              <a:solidFill>
                <a:schemeClr val="bg1"/>
              </a:solidFill>
              <a:latin typeface="微软雅黑" panose="020B0503020204020204" charset="-122"/>
              <a:cs typeface="微软雅黑" panose="020B0503020204020204" charset="-122"/>
            </a:endParaRPr>
          </a:p>
        </p:txBody>
      </p:sp>
      <p:sp>
        <p:nvSpPr>
          <p:cNvPr id="38" name="Subtitle 2"/>
          <p:cNvSpPr txBox="1"/>
          <p:nvPr/>
        </p:nvSpPr>
        <p:spPr>
          <a:xfrm>
            <a:off x="2939357" y="10089898"/>
            <a:ext cx="2678155" cy="7811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2000" dirty="0">
                <a:solidFill>
                  <a:schemeClr val="bg1"/>
                </a:solidFill>
                <a:latin typeface="微软雅黑" panose="020B0503020204020204" charset="-122"/>
                <a:ea typeface="微软雅黑" panose="020B0503020204020204" charset="-122"/>
                <a:cs typeface="微软雅黑" panose="020B0503020204020204" charset="-122"/>
              </a:rPr>
              <a:t>Director of Finance,</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a:p>
            <a:pPr marL="0" indent="0">
              <a:lnSpc>
                <a:spcPct val="100000"/>
              </a:lnSpc>
              <a:buNone/>
              <a:defRPr/>
            </a:pPr>
            <a:r>
              <a:rPr lang="en-US" sz="2000" dirty="0" err="1">
                <a:solidFill>
                  <a:schemeClr val="bg1"/>
                </a:solidFill>
                <a:latin typeface="微软雅黑" panose="020B0503020204020204" charset="-122"/>
                <a:ea typeface="微软雅黑" panose="020B0503020204020204" charset="-122"/>
                <a:cs typeface="微软雅黑" panose="020B0503020204020204" charset="-122"/>
              </a:rPr>
              <a:t>Unbounce</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198" name="Group 4"/>
          <p:cNvGrpSpPr>
            <a:grpSpLocks noChangeAspect="1"/>
          </p:cNvGrpSpPr>
          <p:nvPr/>
        </p:nvGrpSpPr>
        <p:grpSpPr bwMode="auto">
          <a:xfrm flipV="1">
            <a:off x="7415076" y="9398629"/>
            <a:ext cx="4939217" cy="396248"/>
            <a:chOff x="6077" y="4087"/>
            <a:chExt cx="3296" cy="350"/>
          </a:xfrm>
          <a:solidFill>
            <a:srgbClr val="D90100"/>
          </a:solidFill>
        </p:grpSpPr>
        <p:sp>
          <p:nvSpPr>
            <p:cNvPr id="199" name="Freeform 5"/>
            <p:cNvSpPr/>
            <p:nvPr/>
          </p:nvSpPr>
          <p:spPr bwMode="auto">
            <a:xfrm>
              <a:off x="6127" y="4406"/>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0" name="Freeform 6"/>
            <p:cNvSpPr/>
            <p:nvPr/>
          </p:nvSpPr>
          <p:spPr bwMode="auto">
            <a:xfrm>
              <a:off x="6133" y="439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1"/>
                    <a:pt x="4" y="3"/>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1" name="Freeform 7"/>
            <p:cNvSpPr/>
            <p:nvPr/>
          </p:nvSpPr>
          <p:spPr bwMode="auto">
            <a:xfrm>
              <a:off x="6159" y="4400"/>
              <a:ext cx="8" cy="6"/>
            </a:xfrm>
            <a:custGeom>
              <a:avLst/>
              <a:gdLst>
                <a:gd name="T0" fmla="*/ 0 w 4"/>
                <a:gd name="T1" fmla="*/ 2 h 3"/>
                <a:gd name="T2" fmla="*/ 4 w 4"/>
                <a:gd name="T3" fmla="*/ 1 h 3"/>
                <a:gd name="T4" fmla="*/ 1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1" y="2"/>
                    <a:pt x="4" y="1"/>
                  </a:cubicBezTo>
                  <a:cubicBezTo>
                    <a:pt x="3" y="0"/>
                    <a:pt x="2" y="0"/>
                    <a:pt x="1" y="0"/>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2" name="Freeform 8"/>
            <p:cNvSpPr/>
            <p:nvPr/>
          </p:nvSpPr>
          <p:spPr bwMode="auto">
            <a:xfrm>
              <a:off x="6259" y="4431"/>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2" y="3"/>
                  </a:cubicBezTo>
                  <a:cubicBezTo>
                    <a:pt x="3" y="2"/>
                    <a:pt x="4" y="2"/>
                    <a:pt x="5" y="1"/>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3" name="Freeform 9"/>
            <p:cNvSpPr/>
            <p:nvPr/>
          </p:nvSpPr>
          <p:spPr bwMode="auto">
            <a:xfrm>
              <a:off x="6148" y="4395"/>
              <a:ext cx="9" cy="3"/>
            </a:xfrm>
            <a:custGeom>
              <a:avLst/>
              <a:gdLst>
                <a:gd name="T0" fmla="*/ 1 w 5"/>
                <a:gd name="T1" fmla="*/ 1 h 2"/>
                <a:gd name="T2" fmla="*/ 5 w 5"/>
                <a:gd name="T3" fmla="*/ 1 h 2"/>
                <a:gd name="T4" fmla="*/ 2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4" y="0"/>
                    <a:pt x="3" y="1"/>
                    <a:pt x="2"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4" name="Freeform 10"/>
            <p:cNvSpPr/>
            <p:nvPr/>
          </p:nvSpPr>
          <p:spPr bwMode="auto">
            <a:xfrm>
              <a:off x="6272" y="4429"/>
              <a:ext cx="8" cy="6"/>
            </a:xfrm>
            <a:custGeom>
              <a:avLst/>
              <a:gdLst>
                <a:gd name="T0" fmla="*/ 0 w 4"/>
                <a:gd name="T1" fmla="*/ 2 h 3"/>
                <a:gd name="T2" fmla="*/ 3 w 4"/>
                <a:gd name="T3" fmla="*/ 3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1"/>
                    <a:pt x="2" y="3"/>
                    <a:pt x="3" y="3"/>
                  </a:cubicBezTo>
                  <a:cubicBezTo>
                    <a:pt x="4" y="2"/>
                    <a:pt x="3"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5" name="Freeform 11"/>
            <p:cNvSpPr/>
            <p:nvPr/>
          </p:nvSpPr>
          <p:spPr bwMode="auto">
            <a:xfrm>
              <a:off x="6211" y="4393"/>
              <a:ext cx="8" cy="5"/>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3"/>
                    <a:pt x="3" y="3"/>
                    <a:pt x="4" y="1"/>
                  </a:cubicBezTo>
                  <a:cubicBezTo>
                    <a:pt x="2" y="0"/>
                    <a:pt x="2"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6" name="Freeform 12"/>
            <p:cNvSpPr/>
            <p:nvPr/>
          </p:nvSpPr>
          <p:spPr bwMode="auto">
            <a:xfrm>
              <a:off x="6309" y="4420"/>
              <a:ext cx="28" cy="11"/>
            </a:xfrm>
            <a:custGeom>
              <a:avLst/>
              <a:gdLst>
                <a:gd name="T0" fmla="*/ 0 w 15"/>
                <a:gd name="T1" fmla="*/ 5 h 6"/>
                <a:gd name="T2" fmla="*/ 2 w 15"/>
                <a:gd name="T3" fmla="*/ 5 h 6"/>
                <a:gd name="T4" fmla="*/ 5 w 15"/>
                <a:gd name="T5" fmla="*/ 3 h 6"/>
                <a:gd name="T6" fmla="*/ 10 w 15"/>
                <a:gd name="T7" fmla="*/ 4 h 6"/>
                <a:gd name="T8" fmla="*/ 15 w 15"/>
                <a:gd name="T9" fmla="*/ 0 h 6"/>
                <a:gd name="T10" fmla="*/ 10 w 15"/>
                <a:gd name="T11" fmla="*/ 0 h 6"/>
                <a:gd name="T12" fmla="*/ 8 w 15"/>
                <a:gd name="T13" fmla="*/ 2 h 6"/>
                <a:gd name="T14" fmla="*/ 6 w 15"/>
                <a:gd name="T15" fmla="*/ 1 h 6"/>
                <a:gd name="T16" fmla="*/ 2 w 15"/>
                <a:gd name="T17" fmla="*/ 2 h 6"/>
                <a:gd name="T18" fmla="*/ 0 w 15"/>
                <a:gd name="T1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0" y="5"/>
                  </a:moveTo>
                  <a:cubicBezTo>
                    <a:pt x="1" y="5"/>
                    <a:pt x="2" y="4"/>
                    <a:pt x="2" y="5"/>
                  </a:cubicBezTo>
                  <a:cubicBezTo>
                    <a:pt x="3" y="6"/>
                    <a:pt x="4" y="3"/>
                    <a:pt x="5" y="3"/>
                  </a:cubicBezTo>
                  <a:cubicBezTo>
                    <a:pt x="6" y="4"/>
                    <a:pt x="7" y="4"/>
                    <a:pt x="10" y="4"/>
                  </a:cubicBezTo>
                  <a:cubicBezTo>
                    <a:pt x="9" y="2"/>
                    <a:pt x="12" y="1"/>
                    <a:pt x="15" y="0"/>
                  </a:cubicBezTo>
                  <a:cubicBezTo>
                    <a:pt x="13" y="0"/>
                    <a:pt x="12" y="1"/>
                    <a:pt x="10" y="0"/>
                  </a:cubicBezTo>
                  <a:cubicBezTo>
                    <a:pt x="11" y="1"/>
                    <a:pt x="10" y="1"/>
                    <a:pt x="8" y="2"/>
                  </a:cubicBezTo>
                  <a:cubicBezTo>
                    <a:pt x="7" y="2"/>
                    <a:pt x="7" y="1"/>
                    <a:pt x="6" y="1"/>
                  </a:cubicBezTo>
                  <a:cubicBezTo>
                    <a:pt x="5" y="2"/>
                    <a:pt x="4" y="3"/>
                    <a:pt x="2" y="2"/>
                  </a:cubicBezTo>
                  <a:cubicBezTo>
                    <a:pt x="1" y="3"/>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7" name="Freeform 13"/>
            <p:cNvSpPr/>
            <p:nvPr/>
          </p:nvSpPr>
          <p:spPr bwMode="auto">
            <a:xfrm>
              <a:off x="6224" y="4391"/>
              <a:ext cx="8" cy="5"/>
            </a:xfrm>
            <a:custGeom>
              <a:avLst/>
              <a:gdLst>
                <a:gd name="T0" fmla="*/ 0 w 4"/>
                <a:gd name="T1" fmla="*/ 2 h 3"/>
                <a:gd name="T2" fmla="*/ 2 w 4"/>
                <a:gd name="T3" fmla="*/ 3 h 3"/>
                <a:gd name="T4" fmla="*/ 3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1"/>
                  </a:cubicBezTo>
                  <a:cubicBezTo>
                    <a:pt x="4"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8" name="Freeform 14"/>
            <p:cNvSpPr/>
            <p:nvPr/>
          </p:nvSpPr>
          <p:spPr bwMode="auto">
            <a:xfrm>
              <a:off x="6230" y="4369"/>
              <a:ext cx="10"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2" y="2"/>
                    <a:pt x="4" y="1"/>
                    <a:pt x="5" y="0"/>
                  </a:cubicBezTo>
                  <a:cubicBezTo>
                    <a:pt x="3"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9" name="Freeform 15"/>
            <p:cNvSpPr/>
            <p:nvPr/>
          </p:nvSpPr>
          <p:spPr bwMode="auto">
            <a:xfrm>
              <a:off x="6391" y="4422"/>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2"/>
                    <a:pt x="4" y="0"/>
                  </a:cubicBezTo>
                  <a:cubicBezTo>
                    <a:pt x="3"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0" name="Freeform 16"/>
            <p:cNvSpPr/>
            <p:nvPr/>
          </p:nvSpPr>
          <p:spPr bwMode="auto">
            <a:xfrm>
              <a:off x="6261" y="4364"/>
              <a:ext cx="9"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2"/>
                    <a:pt x="4" y="3"/>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1" name="Freeform 17"/>
            <p:cNvSpPr/>
            <p:nvPr/>
          </p:nvSpPr>
          <p:spPr bwMode="auto">
            <a:xfrm>
              <a:off x="6368" y="4379"/>
              <a:ext cx="9" cy="6"/>
            </a:xfrm>
            <a:custGeom>
              <a:avLst/>
              <a:gdLst>
                <a:gd name="T0" fmla="*/ 1 w 5"/>
                <a:gd name="T1" fmla="*/ 3 h 3"/>
                <a:gd name="T2" fmla="*/ 5 w 5"/>
                <a:gd name="T3" fmla="*/ 0 h 3"/>
                <a:gd name="T4" fmla="*/ 3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3" y="3"/>
                    <a:pt x="3" y="2"/>
                    <a:pt x="5" y="0"/>
                  </a:cubicBezTo>
                  <a:cubicBezTo>
                    <a:pt x="4" y="1"/>
                    <a:pt x="4" y="1"/>
                    <a:pt x="3" y="0"/>
                  </a:cubicBezTo>
                  <a:cubicBezTo>
                    <a:pt x="3" y="3"/>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2" name="Freeform 18"/>
            <p:cNvSpPr/>
            <p:nvPr/>
          </p:nvSpPr>
          <p:spPr bwMode="auto">
            <a:xfrm>
              <a:off x="6280" y="4346"/>
              <a:ext cx="13" cy="4"/>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1"/>
                    <a:pt x="2" y="0"/>
                  </a:cubicBezTo>
                  <a:cubicBezTo>
                    <a:pt x="0" y="2"/>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3" name="Freeform 19"/>
            <p:cNvSpPr/>
            <p:nvPr/>
          </p:nvSpPr>
          <p:spPr bwMode="auto">
            <a:xfrm>
              <a:off x="6322" y="4342"/>
              <a:ext cx="15" cy="4"/>
            </a:xfrm>
            <a:custGeom>
              <a:avLst/>
              <a:gdLst>
                <a:gd name="T0" fmla="*/ 3 w 8"/>
                <a:gd name="T1" fmla="*/ 2 h 2"/>
                <a:gd name="T2" fmla="*/ 8 w 8"/>
                <a:gd name="T3" fmla="*/ 0 h 2"/>
                <a:gd name="T4" fmla="*/ 1 w 8"/>
                <a:gd name="T5" fmla="*/ 0 h 2"/>
                <a:gd name="T6" fmla="*/ 3 w 8"/>
                <a:gd name="T7" fmla="*/ 2 h 2"/>
              </a:gdLst>
              <a:ahLst/>
              <a:cxnLst>
                <a:cxn ang="0">
                  <a:pos x="T0" y="T1"/>
                </a:cxn>
                <a:cxn ang="0">
                  <a:pos x="T2" y="T3"/>
                </a:cxn>
                <a:cxn ang="0">
                  <a:pos x="T4" y="T5"/>
                </a:cxn>
                <a:cxn ang="0">
                  <a:pos x="T6" y="T7"/>
                </a:cxn>
              </a:cxnLst>
              <a:rect l="0" t="0" r="r" b="b"/>
              <a:pathLst>
                <a:path w="8" h="2">
                  <a:moveTo>
                    <a:pt x="3" y="2"/>
                  </a:moveTo>
                  <a:cubicBezTo>
                    <a:pt x="4" y="2"/>
                    <a:pt x="6" y="2"/>
                    <a:pt x="8" y="0"/>
                  </a:cubicBezTo>
                  <a:cubicBezTo>
                    <a:pt x="5" y="0"/>
                    <a:pt x="3" y="1"/>
                    <a:pt x="1" y="0"/>
                  </a:cubicBezTo>
                  <a:cubicBezTo>
                    <a:pt x="0" y="1"/>
                    <a:pt x="4"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4" name="Freeform 20"/>
            <p:cNvSpPr/>
            <p:nvPr/>
          </p:nvSpPr>
          <p:spPr bwMode="auto">
            <a:xfrm>
              <a:off x="6448" y="4393"/>
              <a:ext cx="10" cy="7"/>
            </a:xfrm>
            <a:custGeom>
              <a:avLst/>
              <a:gdLst>
                <a:gd name="T0" fmla="*/ 0 w 5"/>
                <a:gd name="T1" fmla="*/ 2 h 4"/>
                <a:gd name="T2" fmla="*/ 4 w 5"/>
                <a:gd name="T3" fmla="*/ 2 h 4"/>
                <a:gd name="T4" fmla="*/ 0 w 5"/>
                <a:gd name="T5" fmla="*/ 2 h 4"/>
              </a:gdLst>
              <a:ahLst/>
              <a:cxnLst>
                <a:cxn ang="0">
                  <a:pos x="T0" y="T1"/>
                </a:cxn>
                <a:cxn ang="0">
                  <a:pos x="T2" y="T3"/>
                </a:cxn>
                <a:cxn ang="0">
                  <a:pos x="T4" y="T5"/>
                </a:cxn>
              </a:cxnLst>
              <a:rect l="0" t="0" r="r" b="b"/>
              <a:pathLst>
                <a:path w="5" h="4">
                  <a:moveTo>
                    <a:pt x="0" y="2"/>
                  </a:moveTo>
                  <a:cubicBezTo>
                    <a:pt x="0" y="4"/>
                    <a:pt x="3" y="2"/>
                    <a:pt x="4" y="2"/>
                  </a:cubicBezTo>
                  <a:cubicBezTo>
                    <a:pt x="5"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5" name="Freeform 21"/>
            <p:cNvSpPr/>
            <p:nvPr/>
          </p:nvSpPr>
          <p:spPr bwMode="auto">
            <a:xfrm>
              <a:off x="6444" y="4379"/>
              <a:ext cx="10" cy="8"/>
            </a:xfrm>
            <a:custGeom>
              <a:avLst/>
              <a:gdLst>
                <a:gd name="T0" fmla="*/ 5 w 5"/>
                <a:gd name="T1" fmla="*/ 1 h 4"/>
                <a:gd name="T2" fmla="*/ 1 w 5"/>
                <a:gd name="T3" fmla="*/ 1 h 4"/>
                <a:gd name="T4" fmla="*/ 1 w 5"/>
                <a:gd name="T5" fmla="*/ 4 h 4"/>
                <a:gd name="T6" fmla="*/ 5 w 5"/>
                <a:gd name="T7" fmla="*/ 1 h 4"/>
              </a:gdLst>
              <a:ahLst/>
              <a:cxnLst>
                <a:cxn ang="0">
                  <a:pos x="T0" y="T1"/>
                </a:cxn>
                <a:cxn ang="0">
                  <a:pos x="T2" y="T3"/>
                </a:cxn>
                <a:cxn ang="0">
                  <a:pos x="T4" y="T5"/>
                </a:cxn>
                <a:cxn ang="0">
                  <a:pos x="T6" y="T7"/>
                </a:cxn>
              </a:cxnLst>
              <a:rect l="0" t="0" r="r" b="b"/>
              <a:pathLst>
                <a:path w="5" h="4">
                  <a:moveTo>
                    <a:pt x="5" y="1"/>
                  </a:moveTo>
                  <a:cubicBezTo>
                    <a:pt x="3" y="0"/>
                    <a:pt x="2" y="2"/>
                    <a:pt x="1" y="1"/>
                  </a:cubicBezTo>
                  <a:cubicBezTo>
                    <a:pt x="0" y="2"/>
                    <a:pt x="0" y="3"/>
                    <a:pt x="1" y="4"/>
                  </a:cubicBezTo>
                  <a:cubicBezTo>
                    <a:pt x="3" y="2"/>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6" name="Freeform 22"/>
            <p:cNvSpPr/>
            <p:nvPr/>
          </p:nvSpPr>
          <p:spPr bwMode="auto">
            <a:xfrm>
              <a:off x="6513" y="4408"/>
              <a:ext cx="12" cy="2"/>
            </a:xfrm>
            <a:custGeom>
              <a:avLst/>
              <a:gdLst>
                <a:gd name="T0" fmla="*/ 0 w 6"/>
                <a:gd name="T1" fmla="*/ 1 h 1"/>
                <a:gd name="T2" fmla="*/ 6 w 6"/>
                <a:gd name="T3" fmla="*/ 0 h 1"/>
                <a:gd name="T4" fmla="*/ 0 w 6"/>
                <a:gd name="T5" fmla="*/ 1 h 1"/>
              </a:gdLst>
              <a:ahLst/>
              <a:cxnLst>
                <a:cxn ang="0">
                  <a:pos x="T0" y="T1"/>
                </a:cxn>
                <a:cxn ang="0">
                  <a:pos x="T2" y="T3"/>
                </a:cxn>
                <a:cxn ang="0">
                  <a:pos x="T4" y="T5"/>
                </a:cxn>
              </a:cxnLst>
              <a:rect l="0" t="0" r="r" b="b"/>
              <a:pathLst>
                <a:path w="6" h="1">
                  <a:moveTo>
                    <a:pt x="0" y="1"/>
                  </a:moveTo>
                  <a:cubicBezTo>
                    <a:pt x="2" y="1"/>
                    <a:pt x="4"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7" name="Freeform 23"/>
            <p:cNvSpPr/>
            <p:nvPr/>
          </p:nvSpPr>
          <p:spPr bwMode="auto">
            <a:xfrm>
              <a:off x="6295" y="4311"/>
              <a:ext cx="10" cy="6"/>
            </a:xfrm>
            <a:custGeom>
              <a:avLst/>
              <a:gdLst>
                <a:gd name="T0" fmla="*/ 0 w 5"/>
                <a:gd name="T1" fmla="*/ 2 h 3"/>
                <a:gd name="T2" fmla="*/ 4 w 5"/>
                <a:gd name="T3" fmla="*/ 3 h 3"/>
                <a:gd name="T4" fmla="*/ 2 w 5"/>
                <a:gd name="T5" fmla="*/ 0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4" y="3"/>
                  </a:cubicBezTo>
                  <a:cubicBezTo>
                    <a:pt x="5" y="1"/>
                    <a:pt x="4"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8" name="Freeform 24"/>
            <p:cNvSpPr/>
            <p:nvPr/>
          </p:nvSpPr>
          <p:spPr bwMode="auto">
            <a:xfrm>
              <a:off x="6326" y="4321"/>
              <a:ext cx="7" cy="6"/>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3" y="3"/>
                    <a:pt x="4" y="3"/>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9" name="Freeform 25"/>
            <p:cNvSpPr/>
            <p:nvPr/>
          </p:nvSpPr>
          <p:spPr bwMode="auto">
            <a:xfrm>
              <a:off x="6314" y="4302"/>
              <a:ext cx="33" cy="11"/>
            </a:xfrm>
            <a:custGeom>
              <a:avLst/>
              <a:gdLst>
                <a:gd name="T0" fmla="*/ 1 w 17"/>
                <a:gd name="T1" fmla="*/ 6 h 6"/>
                <a:gd name="T2" fmla="*/ 2 w 17"/>
                <a:gd name="T3" fmla="*/ 5 h 6"/>
                <a:gd name="T4" fmla="*/ 15 w 17"/>
                <a:gd name="T5" fmla="*/ 4 h 6"/>
                <a:gd name="T6" fmla="*/ 16 w 17"/>
                <a:gd name="T7" fmla="*/ 0 h 6"/>
                <a:gd name="T8" fmla="*/ 13 w 17"/>
                <a:gd name="T9" fmla="*/ 2 h 6"/>
                <a:gd name="T10" fmla="*/ 10 w 17"/>
                <a:gd name="T11" fmla="*/ 1 h 6"/>
                <a:gd name="T12" fmla="*/ 6 w 17"/>
                <a:gd name="T13" fmla="*/ 4 h 6"/>
                <a:gd name="T14" fmla="*/ 2 w 17"/>
                <a:gd name="T15" fmla="*/ 3 h 6"/>
                <a:gd name="T16" fmla="*/ 1 w 1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
                  <a:moveTo>
                    <a:pt x="1" y="6"/>
                  </a:moveTo>
                  <a:cubicBezTo>
                    <a:pt x="2" y="6"/>
                    <a:pt x="2" y="6"/>
                    <a:pt x="2" y="5"/>
                  </a:cubicBezTo>
                  <a:cubicBezTo>
                    <a:pt x="7" y="6"/>
                    <a:pt x="10" y="3"/>
                    <a:pt x="15" y="4"/>
                  </a:cubicBezTo>
                  <a:cubicBezTo>
                    <a:pt x="17" y="2"/>
                    <a:pt x="15" y="1"/>
                    <a:pt x="16" y="0"/>
                  </a:cubicBezTo>
                  <a:cubicBezTo>
                    <a:pt x="14" y="0"/>
                    <a:pt x="15" y="2"/>
                    <a:pt x="13" y="2"/>
                  </a:cubicBezTo>
                  <a:cubicBezTo>
                    <a:pt x="11" y="1"/>
                    <a:pt x="12" y="0"/>
                    <a:pt x="10" y="1"/>
                  </a:cubicBezTo>
                  <a:cubicBezTo>
                    <a:pt x="10" y="3"/>
                    <a:pt x="7" y="3"/>
                    <a:pt x="6" y="4"/>
                  </a:cubicBezTo>
                  <a:cubicBezTo>
                    <a:pt x="4" y="3"/>
                    <a:pt x="3" y="4"/>
                    <a:pt x="2" y="3"/>
                  </a:cubicBezTo>
                  <a:cubicBezTo>
                    <a:pt x="0" y="5"/>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0" name="Freeform 26"/>
            <p:cNvSpPr/>
            <p:nvPr/>
          </p:nvSpPr>
          <p:spPr bwMode="auto">
            <a:xfrm>
              <a:off x="6496" y="4371"/>
              <a:ext cx="11" cy="10"/>
            </a:xfrm>
            <a:custGeom>
              <a:avLst/>
              <a:gdLst>
                <a:gd name="T0" fmla="*/ 2 w 6"/>
                <a:gd name="T1" fmla="*/ 4 h 5"/>
                <a:gd name="T2" fmla="*/ 5 w 6"/>
                <a:gd name="T3" fmla="*/ 2 h 5"/>
                <a:gd name="T4" fmla="*/ 2 w 6"/>
                <a:gd name="T5" fmla="*/ 2 h 5"/>
                <a:gd name="T6" fmla="*/ 1 w 6"/>
                <a:gd name="T7" fmla="*/ 4 h 5"/>
                <a:gd name="T8" fmla="*/ 5 w 6"/>
                <a:gd name="T9" fmla="*/ 5 h 5"/>
                <a:gd name="T10" fmla="*/ 2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2" y="4"/>
                  </a:moveTo>
                  <a:cubicBezTo>
                    <a:pt x="1" y="3"/>
                    <a:pt x="4" y="2"/>
                    <a:pt x="5" y="2"/>
                  </a:cubicBezTo>
                  <a:cubicBezTo>
                    <a:pt x="5" y="0"/>
                    <a:pt x="3" y="3"/>
                    <a:pt x="2" y="2"/>
                  </a:cubicBezTo>
                  <a:cubicBezTo>
                    <a:pt x="0" y="3"/>
                    <a:pt x="1" y="3"/>
                    <a:pt x="1" y="4"/>
                  </a:cubicBezTo>
                  <a:cubicBezTo>
                    <a:pt x="2" y="5"/>
                    <a:pt x="3" y="5"/>
                    <a:pt x="5" y="5"/>
                  </a:cubicBezTo>
                  <a:cubicBezTo>
                    <a:pt x="6" y="4"/>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1" name="Freeform 27"/>
            <p:cNvSpPr/>
            <p:nvPr/>
          </p:nvSpPr>
          <p:spPr bwMode="auto">
            <a:xfrm>
              <a:off x="6236" y="426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1"/>
                    <a:pt x="4" y="2"/>
                    <a:pt x="5" y="0"/>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2" name="Freeform 28"/>
            <p:cNvSpPr/>
            <p:nvPr/>
          </p:nvSpPr>
          <p:spPr bwMode="auto">
            <a:xfrm>
              <a:off x="6232" y="4263"/>
              <a:ext cx="10" cy="6"/>
            </a:xfrm>
            <a:custGeom>
              <a:avLst/>
              <a:gdLst>
                <a:gd name="T0" fmla="*/ 1 w 5"/>
                <a:gd name="T1" fmla="*/ 2 h 3"/>
                <a:gd name="T2" fmla="*/ 5 w 5"/>
                <a:gd name="T3" fmla="*/ 1 h 3"/>
                <a:gd name="T4" fmla="*/ 1 w 5"/>
                <a:gd name="T5" fmla="*/ 2 h 3"/>
              </a:gdLst>
              <a:ahLst/>
              <a:cxnLst>
                <a:cxn ang="0">
                  <a:pos x="T0" y="T1"/>
                </a:cxn>
                <a:cxn ang="0">
                  <a:pos x="T2" y="T3"/>
                </a:cxn>
                <a:cxn ang="0">
                  <a:pos x="T4" y="T5"/>
                </a:cxn>
              </a:cxnLst>
              <a:rect l="0" t="0" r="r" b="b"/>
              <a:pathLst>
                <a:path w="5" h="3">
                  <a:moveTo>
                    <a:pt x="1" y="2"/>
                  </a:moveTo>
                  <a:cubicBezTo>
                    <a:pt x="0" y="3"/>
                    <a:pt x="4" y="2"/>
                    <a:pt x="5" y="1"/>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3" name="Freeform 29"/>
            <p:cNvSpPr/>
            <p:nvPr/>
          </p:nvSpPr>
          <p:spPr bwMode="auto">
            <a:xfrm>
              <a:off x="6245" y="4263"/>
              <a:ext cx="6" cy="6"/>
            </a:xfrm>
            <a:custGeom>
              <a:avLst/>
              <a:gdLst>
                <a:gd name="T0" fmla="*/ 2 w 3"/>
                <a:gd name="T1" fmla="*/ 3 h 3"/>
                <a:gd name="T2" fmla="*/ 3 w 3"/>
                <a:gd name="T3" fmla="*/ 0 h 3"/>
                <a:gd name="T4" fmla="*/ 0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3" y="2"/>
                    <a:pt x="2" y="1"/>
                    <a:pt x="3" y="0"/>
                  </a:cubicBezTo>
                  <a:cubicBezTo>
                    <a:pt x="2" y="0"/>
                    <a:pt x="1" y="0"/>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4" name="Freeform 30"/>
            <p:cNvSpPr/>
            <p:nvPr/>
          </p:nvSpPr>
          <p:spPr bwMode="auto">
            <a:xfrm>
              <a:off x="6511" y="4371"/>
              <a:ext cx="14" cy="8"/>
            </a:xfrm>
            <a:custGeom>
              <a:avLst/>
              <a:gdLst>
                <a:gd name="T0" fmla="*/ 0 w 7"/>
                <a:gd name="T1" fmla="*/ 2 h 4"/>
                <a:gd name="T2" fmla="*/ 6 w 7"/>
                <a:gd name="T3" fmla="*/ 3 h 4"/>
                <a:gd name="T4" fmla="*/ 0 w 7"/>
                <a:gd name="T5" fmla="*/ 2 h 4"/>
              </a:gdLst>
              <a:ahLst/>
              <a:cxnLst>
                <a:cxn ang="0">
                  <a:pos x="T0" y="T1"/>
                </a:cxn>
                <a:cxn ang="0">
                  <a:pos x="T2" y="T3"/>
                </a:cxn>
                <a:cxn ang="0">
                  <a:pos x="T4" y="T5"/>
                </a:cxn>
              </a:cxnLst>
              <a:rect l="0" t="0" r="r" b="b"/>
              <a:pathLst>
                <a:path w="7" h="4">
                  <a:moveTo>
                    <a:pt x="0" y="2"/>
                  </a:moveTo>
                  <a:cubicBezTo>
                    <a:pt x="0" y="4"/>
                    <a:pt x="4" y="2"/>
                    <a:pt x="6" y="3"/>
                  </a:cubicBezTo>
                  <a:cubicBezTo>
                    <a:pt x="7"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5" name="Freeform 31"/>
            <p:cNvSpPr/>
            <p:nvPr/>
          </p:nvSpPr>
          <p:spPr bwMode="auto">
            <a:xfrm>
              <a:off x="6203" y="4228"/>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2" y="4"/>
                    <a:pt x="4" y="3"/>
                    <a:pt x="6" y="0"/>
                  </a:cubicBezTo>
                  <a:cubicBezTo>
                    <a:pt x="4"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6" name="Freeform 32"/>
            <p:cNvSpPr/>
            <p:nvPr/>
          </p:nvSpPr>
          <p:spPr bwMode="auto">
            <a:xfrm>
              <a:off x="6540" y="4369"/>
              <a:ext cx="9" cy="8"/>
            </a:xfrm>
            <a:custGeom>
              <a:avLst/>
              <a:gdLst>
                <a:gd name="T0" fmla="*/ 5 w 5"/>
                <a:gd name="T1" fmla="*/ 2 h 4"/>
                <a:gd name="T2" fmla="*/ 0 w 5"/>
                <a:gd name="T3" fmla="*/ 1 h 4"/>
                <a:gd name="T4" fmla="*/ 5 w 5"/>
                <a:gd name="T5" fmla="*/ 2 h 4"/>
              </a:gdLst>
              <a:ahLst/>
              <a:cxnLst>
                <a:cxn ang="0">
                  <a:pos x="T0" y="T1"/>
                </a:cxn>
                <a:cxn ang="0">
                  <a:pos x="T2" y="T3"/>
                </a:cxn>
                <a:cxn ang="0">
                  <a:pos x="T4" y="T5"/>
                </a:cxn>
              </a:cxnLst>
              <a:rect l="0" t="0" r="r" b="b"/>
              <a:pathLst>
                <a:path w="5" h="4">
                  <a:moveTo>
                    <a:pt x="5" y="2"/>
                  </a:moveTo>
                  <a:cubicBezTo>
                    <a:pt x="4" y="1"/>
                    <a:pt x="2" y="0"/>
                    <a:pt x="0" y="1"/>
                  </a:cubicBezTo>
                  <a:cubicBezTo>
                    <a:pt x="0" y="2"/>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7" name="Freeform 33"/>
            <p:cNvSpPr/>
            <p:nvPr/>
          </p:nvSpPr>
          <p:spPr bwMode="auto">
            <a:xfrm>
              <a:off x="6314" y="4267"/>
              <a:ext cx="14" cy="8"/>
            </a:xfrm>
            <a:custGeom>
              <a:avLst/>
              <a:gdLst>
                <a:gd name="T0" fmla="*/ 0 w 7"/>
                <a:gd name="T1" fmla="*/ 3 h 4"/>
                <a:gd name="T2" fmla="*/ 4 w 7"/>
                <a:gd name="T3" fmla="*/ 0 h 4"/>
                <a:gd name="T4" fmla="*/ 0 w 7"/>
                <a:gd name="T5" fmla="*/ 3 h 4"/>
              </a:gdLst>
              <a:ahLst/>
              <a:cxnLst>
                <a:cxn ang="0">
                  <a:pos x="T0" y="T1"/>
                </a:cxn>
                <a:cxn ang="0">
                  <a:pos x="T2" y="T3"/>
                </a:cxn>
                <a:cxn ang="0">
                  <a:pos x="T4" y="T5"/>
                </a:cxn>
              </a:cxnLst>
              <a:rect l="0" t="0" r="r" b="b"/>
              <a:pathLst>
                <a:path w="7" h="4">
                  <a:moveTo>
                    <a:pt x="0" y="3"/>
                  </a:moveTo>
                  <a:cubicBezTo>
                    <a:pt x="2" y="4"/>
                    <a:pt x="7" y="1"/>
                    <a:pt x="4" y="0"/>
                  </a:cubicBezTo>
                  <a:cubicBezTo>
                    <a:pt x="3"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8" name="Freeform 34"/>
            <p:cNvSpPr/>
            <p:nvPr/>
          </p:nvSpPr>
          <p:spPr bwMode="auto">
            <a:xfrm>
              <a:off x="6391" y="4292"/>
              <a:ext cx="13" cy="10"/>
            </a:xfrm>
            <a:custGeom>
              <a:avLst/>
              <a:gdLst>
                <a:gd name="T0" fmla="*/ 0 w 7"/>
                <a:gd name="T1" fmla="*/ 4 h 5"/>
                <a:gd name="T2" fmla="*/ 7 w 7"/>
                <a:gd name="T3" fmla="*/ 2 h 5"/>
                <a:gd name="T4" fmla="*/ 7 w 7"/>
                <a:gd name="T5" fmla="*/ 1 h 5"/>
                <a:gd name="T6" fmla="*/ 0 w 7"/>
                <a:gd name="T7" fmla="*/ 4 h 5"/>
              </a:gdLst>
              <a:ahLst/>
              <a:cxnLst>
                <a:cxn ang="0">
                  <a:pos x="T0" y="T1"/>
                </a:cxn>
                <a:cxn ang="0">
                  <a:pos x="T2" y="T3"/>
                </a:cxn>
                <a:cxn ang="0">
                  <a:pos x="T4" y="T5"/>
                </a:cxn>
                <a:cxn ang="0">
                  <a:pos x="T6" y="T7"/>
                </a:cxn>
              </a:cxnLst>
              <a:rect l="0" t="0" r="r" b="b"/>
              <a:pathLst>
                <a:path w="7" h="5">
                  <a:moveTo>
                    <a:pt x="0" y="4"/>
                  </a:moveTo>
                  <a:cubicBezTo>
                    <a:pt x="0" y="5"/>
                    <a:pt x="5" y="5"/>
                    <a:pt x="7" y="2"/>
                  </a:cubicBezTo>
                  <a:cubicBezTo>
                    <a:pt x="6" y="2"/>
                    <a:pt x="6" y="2"/>
                    <a:pt x="7" y="1"/>
                  </a:cubicBezTo>
                  <a:cubicBezTo>
                    <a:pt x="4" y="0"/>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9" name="Freeform 35"/>
            <p:cNvSpPr/>
            <p:nvPr/>
          </p:nvSpPr>
          <p:spPr bwMode="auto">
            <a:xfrm>
              <a:off x="6263" y="4240"/>
              <a:ext cx="11"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2" y="3"/>
                    <a:pt x="4" y="2"/>
                    <a:pt x="6" y="1"/>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0" name="Freeform 36"/>
            <p:cNvSpPr/>
            <p:nvPr/>
          </p:nvSpPr>
          <p:spPr bwMode="auto">
            <a:xfrm>
              <a:off x="6567" y="4364"/>
              <a:ext cx="21" cy="9"/>
            </a:xfrm>
            <a:custGeom>
              <a:avLst/>
              <a:gdLst>
                <a:gd name="T0" fmla="*/ 0 w 11"/>
                <a:gd name="T1" fmla="*/ 5 h 5"/>
                <a:gd name="T2" fmla="*/ 1 w 11"/>
                <a:gd name="T3" fmla="*/ 5 h 5"/>
                <a:gd name="T4" fmla="*/ 11 w 11"/>
                <a:gd name="T5" fmla="*/ 3 h 5"/>
                <a:gd name="T6" fmla="*/ 0 w 11"/>
                <a:gd name="T7" fmla="*/ 5 h 5"/>
              </a:gdLst>
              <a:ahLst/>
              <a:cxnLst>
                <a:cxn ang="0">
                  <a:pos x="T0" y="T1"/>
                </a:cxn>
                <a:cxn ang="0">
                  <a:pos x="T2" y="T3"/>
                </a:cxn>
                <a:cxn ang="0">
                  <a:pos x="T4" y="T5"/>
                </a:cxn>
                <a:cxn ang="0">
                  <a:pos x="T6" y="T7"/>
                </a:cxn>
              </a:cxnLst>
              <a:rect l="0" t="0" r="r" b="b"/>
              <a:pathLst>
                <a:path w="11" h="5">
                  <a:moveTo>
                    <a:pt x="0" y="5"/>
                  </a:moveTo>
                  <a:cubicBezTo>
                    <a:pt x="1" y="5"/>
                    <a:pt x="2" y="5"/>
                    <a:pt x="1" y="5"/>
                  </a:cubicBezTo>
                  <a:cubicBezTo>
                    <a:pt x="4" y="3"/>
                    <a:pt x="8" y="5"/>
                    <a:pt x="11" y="3"/>
                  </a:cubicBezTo>
                  <a:cubicBezTo>
                    <a:pt x="6" y="4"/>
                    <a:pt x="3"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1" name="Freeform 37"/>
            <p:cNvSpPr/>
            <p:nvPr/>
          </p:nvSpPr>
          <p:spPr bwMode="auto">
            <a:xfrm>
              <a:off x="6358" y="4261"/>
              <a:ext cx="6" cy="6"/>
            </a:xfrm>
            <a:custGeom>
              <a:avLst/>
              <a:gdLst>
                <a:gd name="T0" fmla="*/ 0 w 3"/>
                <a:gd name="T1" fmla="*/ 2 h 3"/>
                <a:gd name="T2" fmla="*/ 3 w 3"/>
                <a:gd name="T3" fmla="*/ 0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0"/>
                  </a:cubicBezTo>
                  <a:cubicBezTo>
                    <a:pt x="3" y="0"/>
                    <a:pt x="2" y="0"/>
                    <a:pt x="1"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2" name="Freeform 38"/>
            <p:cNvSpPr/>
            <p:nvPr/>
          </p:nvSpPr>
          <p:spPr bwMode="auto">
            <a:xfrm>
              <a:off x="6588" y="4364"/>
              <a:ext cx="11" cy="7"/>
            </a:xfrm>
            <a:custGeom>
              <a:avLst/>
              <a:gdLst>
                <a:gd name="T0" fmla="*/ 1 w 6"/>
                <a:gd name="T1" fmla="*/ 2 h 4"/>
                <a:gd name="T2" fmla="*/ 3 w 6"/>
                <a:gd name="T3" fmla="*/ 4 h 4"/>
                <a:gd name="T4" fmla="*/ 6 w 6"/>
                <a:gd name="T5" fmla="*/ 1 h 4"/>
                <a:gd name="T6" fmla="*/ 3 w 6"/>
                <a:gd name="T7" fmla="*/ 2 h 4"/>
                <a:gd name="T8" fmla="*/ 1 w 6"/>
                <a:gd name="T9" fmla="*/ 2 h 4"/>
              </a:gdLst>
              <a:ahLst/>
              <a:cxnLst>
                <a:cxn ang="0">
                  <a:pos x="T0" y="T1"/>
                </a:cxn>
                <a:cxn ang="0">
                  <a:pos x="T2" y="T3"/>
                </a:cxn>
                <a:cxn ang="0">
                  <a:pos x="T4" y="T5"/>
                </a:cxn>
                <a:cxn ang="0">
                  <a:pos x="T6" y="T7"/>
                </a:cxn>
                <a:cxn ang="0">
                  <a:pos x="T8" y="T9"/>
                </a:cxn>
              </a:cxnLst>
              <a:rect l="0" t="0" r="r" b="b"/>
              <a:pathLst>
                <a:path w="6" h="4">
                  <a:moveTo>
                    <a:pt x="1" y="2"/>
                  </a:moveTo>
                  <a:cubicBezTo>
                    <a:pt x="0" y="4"/>
                    <a:pt x="2" y="3"/>
                    <a:pt x="3" y="4"/>
                  </a:cubicBezTo>
                  <a:cubicBezTo>
                    <a:pt x="2" y="2"/>
                    <a:pt x="5" y="3"/>
                    <a:pt x="6" y="1"/>
                  </a:cubicBezTo>
                  <a:cubicBezTo>
                    <a:pt x="5" y="0"/>
                    <a:pt x="4" y="3"/>
                    <a:pt x="3" y="2"/>
                  </a:cubicBezTo>
                  <a:cubicBezTo>
                    <a:pt x="2" y="2"/>
                    <a:pt x="1"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3" name="Freeform 39"/>
            <p:cNvSpPr/>
            <p:nvPr/>
          </p:nvSpPr>
          <p:spPr bwMode="auto">
            <a:xfrm>
              <a:off x="6601" y="4364"/>
              <a:ext cx="13" cy="9"/>
            </a:xfrm>
            <a:custGeom>
              <a:avLst/>
              <a:gdLst>
                <a:gd name="T0" fmla="*/ 0 w 7"/>
                <a:gd name="T1" fmla="*/ 2 h 5"/>
                <a:gd name="T2" fmla="*/ 7 w 7"/>
                <a:gd name="T3" fmla="*/ 3 h 5"/>
                <a:gd name="T4" fmla="*/ 4 w 7"/>
                <a:gd name="T5" fmla="*/ 0 h 5"/>
                <a:gd name="T6" fmla="*/ 0 w 7"/>
                <a:gd name="T7" fmla="*/ 2 h 5"/>
              </a:gdLst>
              <a:ahLst/>
              <a:cxnLst>
                <a:cxn ang="0">
                  <a:pos x="T0" y="T1"/>
                </a:cxn>
                <a:cxn ang="0">
                  <a:pos x="T2" y="T3"/>
                </a:cxn>
                <a:cxn ang="0">
                  <a:pos x="T4" y="T5"/>
                </a:cxn>
                <a:cxn ang="0">
                  <a:pos x="T6" y="T7"/>
                </a:cxn>
              </a:cxnLst>
              <a:rect l="0" t="0" r="r" b="b"/>
              <a:pathLst>
                <a:path w="7" h="5">
                  <a:moveTo>
                    <a:pt x="0" y="2"/>
                  </a:moveTo>
                  <a:cubicBezTo>
                    <a:pt x="3" y="3"/>
                    <a:pt x="4" y="5"/>
                    <a:pt x="7" y="3"/>
                  </a:cubicBezTo>
                  <a:cubicBezTo>
                    <a:pt x="3" y="3"/>
                    <a:pt x="7" y="1"/>
                    <a:pt x="4" y="0"/>
                  </a:cubicBezTo>
                  <a:cubicBezTo>
                    <a:pt x="4" y="3"/>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4" name="Freeform 40"/>
            <p:cNvSpPr/>
            <p:nvPr/>
          </p:nvSpPr>
          <p:spPr bwMode="auto">
            <a:xfrm>
              <a:off x="6356" y="4230"/>
              <a:ext cx="12"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3" y="3"/>
                    <a:pt x="6" y="2"/>
                    <a:pt x="4" y="0"/>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5" name="Freeform 41"/>
            <p:cNvSpPr/>
            <p:nvPr/>
          </p:nvSpPr>
          <p:spPr bwMode="auto">
            <a:xfrm>
              <a:off x="6634" y="4360"/>
              <a:ext cx="24" cy="9"/>
            </a:xfrm>
            <a:custGeom>
              <a:avLst/>
              <a:gdLst>
                <a:gd name="T0" fmla="*/ 0 w 13"/>
                <a:gd name="T1" fmla="*/ 2 h 5"/>
                <a:gd name="T2" fmla="*/ 6 w 13"/>
                <a:gd name="T3" fmla="*/ 2 h 5"/>
                <a:gd name="T4" fmla="*/ 5 w 13"/>
                <a:gd name="T5" fmla="*/ 5 h 5"/>
                <a:gd name="T6" fmla="*/ 13 w 13"/>
                <a:gd name="T7" fmla="*/ 2 h 5"/>
                <a:gd name="T8" fmla="*/ 10 w 13"/>
                <a:gd name="T9" fmla="*/ 0 h 5"/>
                <a:gd name="T10" fmla="*/ 11 w 13"/>
                <a:gd name="T11" fmla="*/ 2 h 5"/>
                <a:gd name="T12" fmla="*/ 0 w 1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0" y="2"/>
                  </a:moveTo>
                  <a:cubicBezTo>
                    <a:pt x="2" y="4"/>
                    <a:pt x="4" y="2"/>
                    <a:pt x="6" y="2"/>
                  </a:cubicBezTo>
                  <a:cubicBezTo>
                    <a:pt x="7" y="3"/>
                    <a:pt x="6" y="4"/>
                    <a:pt x="5" y="5"/>
                  </a:cubicBezTo>
                  <a:cubicBezTo>
                    <a:pt x="9" y="5"/>
                    <a:pt x="8" y="2"/>
                    <a:pt x="13" y="2"/>
                  </a:cubicBezTo>
                  <a:cubicBezTo>
                    <a:pt x="12" y="1"/>
                    <a:pt x="12" y="1"/>
                    <a:pt x="10" y="0"/>
                  </a:cubicBezTo>
                  <a:cubicBezTo>
                    <a:pt x="8" y="2"/>
                    <a:pt x="11" y="1"/>
                    <a:pt x="11" y="2"/>
                  </a:cubicBezTo>
                  <a:cubicBezTo>
                    <a:pt x="8" y="2"/>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6" name="Freeform 42"/>
            <p:cNvSpPr/>
            <p:nvPr/>
          </p:nvSpPr>
          <p:spPr bwMode="auto">
            <a:xfrm>
              <a:off x="6525" y="4282"/>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3" y="3"/>
                    <a:pt x="5" y="2"/>
                    <a:pt x="6" y="0"/>
                  </a:cubicBezTo>
                  <a:cubicBezTo>
                    <a:pt x="4"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7" name="Freeform 43"/>
            <p:cNvSpPr/>
            <p:nvPr/>
          </p:nvSpPr>
          <p:spPr bwMode="auto">
            <a:xfrm>
              <a:off x="6456" y="4249"/>
              <a:ext cx="5" cy="4"/>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0" y="2"/>
                    <a:pt x="2" y="2"/>
                  </a:cubicBezTo>
                  <a:cubicBezTo>
                    <a:pt x="3" y="1"/>
                    <a:pt x="2" y="1"/>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8" name="Freeform 44"/>
            <p:cNvSpPr/>
            <p:nvPr/>
          </p:nvSpPr>
          <p:spPr bwMode="auto">
            <a:xfrm>
              <a:off x="6548" y="4242"/>
              <a:ext cx="13" cy="4"/>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2"/>
                    <a:pt x="5" y="2"/>
                    <a:pt x="7" y="0"/>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9" name="Freeform 45"/>
            <p:cNvSpPr/>
            <p:nvPr/>
          </p:nvSpPr>
          <p:spPr bwMode="auto">
            <a:xfrm>
              <a:off x="6477" y="4176"/>
              <a:ext cx="9" cy="4"/>
            </a:xfrm>
            <a:custGeom>
              <a:avLst/>
              <a:gdLst>
                <a:gd name="T0" fmla="*/ 0 w 5"/>
                <a:gd name="T1" fmla="*/ 1 h 2"/>
                <a:gd name="T2" fmla="*/ 4 w 5"/>
                <a:gd name="T3" fmla="*/ 2 h 2"/>
                <a:gd name="T4" fmla="*/ 2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2" y="1"/>
                    <a:pt x="4" y="2"/>
                  </a:cubicBezTo>
                  <a:cubicBezTo>
                    <a:pt x="5" y="1"/>
                    <a:pt x="1"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0" name="Freeform 46"/>
            <p:cNvSpPr/>
            <p:nvPr/>
          </p:nvSpPr>
          <p:spPr bwMode="auto">
            <a:xfrm>
              <a:off x="6418" y="4147"/>
              <a:ext cx="13" cy="6"/>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3" y="3"/>
                    <a:pt x="5" y="2"/>
                    <a:pt x="7" y="0"/>
                  </a:cubicBezTo>
                  <a:cubicBezTo>
                    <a:pt x="5" y="1"/>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1" name="Freeform 47"/>
            <p:cNvSpPr/>
            <p:nvPr/>
          </p:nvSpPr>
          <p:spPr bwMode="auto">
            <a:xfrm>
              <a:off x="6655" y="4249"/>
              <a:ext cx="7" cy="4"/>
            </a:xfrm>
            <a:custGeom>
              <a:avLst/>
              <a:gdLst>
                <a:gd name="T0" fmla="*/ 0 w 4"/>
                <a:gd name="T1" fmla="*/ 1 h 2"/>
                <a:gd name="T2" fmla="*/ 2 w 4"/>
                <a:gd name="T3" fmla="*/ 2 h 2"/>
                <a:gd name="T4" fmla="*/ 3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1" y="2"/>
                    <a:pt x="2" y="2"/>
                  </a:cubicBezTo>
                  <a:cubicBezTo>
                    <a:pt x="2" y="2"/>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2" name="Freeform 48"/>
            <p:cNvSpPr/>
            <p:nvPr/>
          </p:nvSpPr>
          <p:spPr bwMode="auto">
            <a:xfrm>
              <a:off x="6500" y="4153"/>
              <a:ext cx="19" cy="9"/>
            </a:xfrm>
            <a:custGeom>
              <a:avLst/>
              <a:gdLst>
                <a:gd name="T0" fmla="*/ 0 w 10"/>
                <a:gd name="T1" fmla="*/ 4 h 5"/>
                <a:gd name="T2" fmla="*/ 7 w 10"/>
                <a:gd name="T3" fmla="*/ 5 h 5"/>
                <a:gd name="T4" fmla="*/ 6 w 10"/>
                <a:gd name="T5" fmla="*/ 2 h 5"/>
                <a:gd name="T6" fmla="*/ 10 w 10"/>
                <a:gd name="T7" fmla="*/ 1 h 5"/>
                <a:gd name="T8" fmla="*/ 6 w 10"/>
                <a:gd name="T9" fmla="*/ 1 h 5"/>
                <a:gd name="T10" fmla="*/ 0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0" y="4"/>
                  </a:moveTo>
                  <a:cubicBezTo>
                    <a:pt x="2" y="5"/>
                    <a:pt x="5" y="3"/>
                    <a:pt x="7" y="5"/>
                  </a:cubicBezTo>
                  <a:cubicBezTo>
                    <a:pt x="8" y="4"/>
                    <a:pt x="7" y="3"/>
                    <a:pt x="6" y="2"/>
                  </a:cubicBezTo>
                  <a:cubicBezTo>
                    <a:pt x="8" y="1"/>
                    <a:pt x="10" y="2"/>
                    <a:pt x="10" y="1"/>
                  </a:cubicBezTo>
                  <a:cubicBezTo>
                    <a:pt x="9" y="0"/>
                    <a:pt x="8" y="2"/>
                    <a:pt x="6" y="1"/>
                  </a:cubicBezTo>
                  <a:cubicBezTo>
                    <a:pt x="5"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3" name="Freeform 49"/>
            <p:cNvSpPr/>
            <p:nvPr/>
          </p:nvSpPr>
          <p:spPr bwMode="auto">
            <a:xfrm>
              <a:off x="6670" y="4230"/>
              <a:ext cx="11" cy="4"/>
            </a:xfrm>
            <a:custGeom>
              <a:avLst/>
              <a:gdLst>
                <a:gd name="T0" fmla="*/ 1 w 6"/>
                <a:gd name="T1" fmla="*/ 2 h 2"/>
                <a:gd name="T2" fmla="*/ 4 w 6"/>
                <a:gd name="T3" fmla="*/ 2 h 2"/>
                <a:gd name="T4" fmla="*/ 2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2" y="2"/>
                    <a:pt x="3" y="2"/>
                    <a:pt x="4" y="2"/>
                  </a:cubicBezTo>
                  <a:cubicBezTo>
                    <a:pt x="6" y="1"/>
                    <a:pt x="4" y="0"/>
                    <a:pt x="2" y="0"/>
                  </a:cubicBezTo>
                  <a:cubicBezTo>
                    <a:pt x="0" y="1"/>
                    <a:pt x="4"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4" name="Freeform 50"/>
            <p:cNvSpPr/>
            <p:nvPr/>
          </p:nvSpPr>
          <p:spPr bwMode="auto">
            <a:xfrm>
              <a:off x="6559" y="4147"/>
              <a:ext cx="15" cy="4"/>
            </a:xfrm>
            <a:custGeom>
              <a:avLst/>
              <a:gdLst>
                <a:gd name="T0" fmla="*/ 0 w 8"/>
                <a:gd name="T1" fmla="*/ 1 h 2"/>
                <a:gd name="T2" fmla="*/ 8 w 8"/>
                <a:gd name="T3" fmla="*/ 0 h 2"/>
                <a:gd name="T4" fmla="*/ 0 w 8"/>
                <a:gd name="T5" fmla="*/ 1 h 2"/>
              </a:gdLst>
              <a:ahLst/>
              <a:cxnLst>
                <a:cxn ang="0">
                  <a:pos x="T0" y="T1"/>
                </a:cxn>
                <a:cxn ang="0">
                  <a:pos x="T2" y="T3"/>
                </a:cxn>
                <a:cxn ang="0">
                  <a:pos x="T4" y="T5"/>
                </a:cxn>
              </a:cxnLst>
              <a:rect l="0" t="0" r="r" b="b"/>
              <a:pathLst>
                <a:path w="8" h="2">
                  <a:moveTo>
                    <a:pt x="0" y="1"/>
                  </a:moveTo>
                  <a:cubicBezTo>
                    <a:pt x="0" y="2"/>
                    <a:pt x="8" y="2"/>
                    <a:pt x="8" y="0"/>
                  </a:cubicBezTo>
                  <a:cubicBezTo>
                    <a:pt x="5"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5" name="Freeform 51"/>
            <p:cNvSpPr/>
            <p:nvPr/>
          </p:nvSpPr>
          <p:spPr bwMode="auto">
            <a:xfrm>
              <a:off x="6548" y="4124"/>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2"/>
                    <a:pt x="6" y="0"/>
                  </a:cubicBezTo>
                  <a:cubicBezTo>
                    <a:pt x="4"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6" name="Freeform 52"/>
            <p:cNvSpPr/>
            <p:nvPr/>
          </p:nvSpPr>
          <p:spPr bwMode="auto">
            <a:xfrm>
              <a:off x="6613" y="4151"/>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1"/>
                    <a:pt x="3" y="2"/>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7" name="Freeform 53"/>
            <p:cNvSpPr/>
            <p:nvPr/>
          </p:nvSpPr>
          <p:spPr bwMode="auto">
            <a:xfrm>
              <a:off x="6649" y="4151"/>
              <a:ext cx="8" cy="4"/>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3" y="1"/>
                    <a:pt x="4" y="1"/>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8" name="Freeform 54"/>
            <p:cNvSpPr/>
            <p:nvPr/>
          </p:nvSpPr>
          <p:spPr bwMode="auto">
            <a:xfrm>
              <a:off x="6664" y="4147"/>
              <a:ext cx="10" cy="4"/>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2" y="2"/>
                    <a:pt x="3" y="1"/>
                    <a:pt x="4" y="2"/>
                  </a:cubicBezTo>
                  <a:cubicBezTo>
                    <a:pt x="5"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9" name="Freeform 55"/>
            <p:cNvSpPr/>
            <p:nvPr/>
          </p:nvSpPr>
          <p:spPr bwMode="auto">
            <a:xfrm>
              <a:off x="6811" y="4220"/>
              <a:ext cx="18" cy="8"/>
            </a:xfrm>
            <a:custGeom>
              <a:avLst/>
              <a:gdLst>
                <a:gd name="T0" fmla="*/ 3 w 9"/>
                <a:gd name="T1" fmla="*/ 4 h 4"/>
                <a:gd name="T2" fmla="*/ 3 w 9"/>
                <a:gd name="T3" fmla="*/ 3 h 4"/>
                <a:gd name="T4" fmla="*/ 5 w 9"/>
                <a:gd name="T5" fmla="*/ 4 h 4"/>
                <a:gd name="T6" fmla="*/ 7 w 9"/>
                <a:gd name="T7" fmla="*/ 2 h 4"/>
                <a:gd name="T8" fmla="*/ 6 w 9"/>
                <a:gd name="T9" fmla="*/ 0 h 4"/>
                <a:gd name="T10" fmla="*/ 3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3" y="4"/>
                  </a:moveTo>
                  <a:cubicBezTo>
                    <a:pt x="3" y="3"/>
                    <a:pt x="3" y="3"/>
                    <a:pt x="3" y="3"/>
                  </a:cubicBezTo>
                  <a:cubicBezTo>
                    <a:pt x="3" y="3"/>
                    <a:pt x="4" y="3"/>
                    <a:pt x="5" y="4"/>
                  </a:cubicBezTo>
                  <a:cubicBezTo>
                    <a:pt x="6" y="3"/>
                    <a:pt x="5" y="1"/>
                    <a:pt x="7" y="2"/>
                  </a:cubicBezTo>
                  <a:cubicBezTo>
                    <a:pt x="9" y="0"/>
                    <a:pt x="5" y="1"/>
                    <a:pt x="6" y="0"/>
                  </a:cubicBezTo>
                  <a:cubicBezTo>
                    <a:pt x="5" y="1"/>
                    <a:pt x="0"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0" name="Freeform 56"/>
            <p:cNvSpPr/>
            <p:nvPr/>
          </p:nvSpPr>
          <p:spPr bwMode="auto">
            <a:xfrm>
              <a:off x="6829" y="4219"/>
              <a:ext cx="9" cy="5"/>
            </a:xfrm>
            <a:custGeom>
              <a:avLst/>
              <a:gdLst>
                <a:gd name="T0" fmla="*/ 0 w 5"/>
                <a:gd name="T1" fmla="*/ 2 h 3"/>
                <a:gd name="T2" fmla="*/ 2 w 5"/>
                <a:gd name="T3" fmla="*/ 2 h 3"/>
                <a:gd name="T4" fmla="*/ 3 w 5"/>
                <a:gd name="T5" fmla="*/ 3 h 3"/>
                <a:gd name="T6" fmla="*/ 5 w 5"/>
                <a:gd name="T7" fmla="*/ 2 h 3"/>
                <a:gd name="T8" fmla="*/ 3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3"/>
                    <a:pt x="1" y="2"/>
                    <a:pt x="2" y="2"/>
                  </a:cubicBezTo>
                  <a:cubicBezTo>
                    <a:pt x="2" y="2"/>
                    <a:pt x="3" y="3"/>
                    <a:pt x="3" y="3"/>
                  </a:cubicBezTo>
                  <a:cubicBezTo>
                    <a:pt x="4" y="3"/>
                    <a:pt x="4" y="2"/>
                    <a:pt x="5" y="2"/>
                  </a:cubicBezTo>
                  <a:cubicBezTo>
                    <a:pt x="3" y="0"/>
                    <a:pt x="3" y="0"/>
                    <a:pt x="3"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1" name="Freeform 57"/>
            <p:cNvSpPr/>
            <p:nvPr/>
          </p:nvSpPr>
          <p:spPr bwMode="auto">
            <a:xfrm>
              <a:off x="6852" y="4230"/>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1"/>
                    <a:pt x="4" y="1"/>
                  </a:cubicBezTo>
                  <a:cubicBezTo>
                    <a:pt x="2"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2" name="Freeform 58"/>
            <p:cNvSpPr/>
            <p:nvPr/>
          </p:nvSpPr>
          <p:spPr bwMode="auto">
            <a:xfrm>
              <a:off x="6718" y="4147"/>
              <a:ext cx="7"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3" name="Freeform 59"/>
            <p:cNvSpPr/>
            <p:nvPr/>
          </p:nvSpPr>
          <p:spPr bwMode="auto">
            <a:xfrm>
              <a:off x="6712" y="4141"/>
              <a:ext cx="17" cy="6"/>
            </a:xfrm>
            <a:custGeom>
              <a:avLst/>
              <a:gdLst>
                <a:gd name="T0" fmla="*/ 0 w 9"/>
                <a:gd name="T1" fmla="*/ 2 h 3"/>
                <a:gd name="T2" fmla="*/ 9 w 9"/>
                <a:gd name="T3" fmla="*/ 1 h 3"/>
                <a:gd name="T4" fmla="*/ 0 w 9"/>
                <a:gd name="T5" fmla="*/ 2 h 3"/>
              </a:gdLst>
              <a:ahLst/>
              <a:cxnLst>
                <a:cxn ang="0">
                  <a:pos x="T0" y="T1"/>
                </a:cxn>
                <a:cxn ang="0">
                  <a:pos x="T2" y="T3"/>
                </a:cxn>
                <a:cxn ang="0">
                  <a:pos x="T4" y="T5"/>
                </a:cxn>
              </a:cxnLst>
              <a:rect l="0" t="0" r="r" b="b"/>
              <a:pathLst>
                <a:path w="9" h="3">
                  <a:moveTo>
                    <a:pt x="0" y="2"/>
                  </a:moveTo>
                  <a:cubicBezTo>
                    <a:pt x="3" y="3"/>
                    <a:pt x="7" y="3"/>
                    <a:pt x="9" y="1"/>
                  </a:cubicBezTo>
                  <a:cubicBezTo>
                    <a:pt x="6"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4" name="Freeform 60"/>
            <p:cNvSpPr/>
            <p:nvPr/>
          </p:nvSpPr>
          <p:spPr bwMode="auto">
            <a:xfrm>
              <a:off x="6727" y="4149"/>
              <a:ext cx="12" cy="2"/>
            </a:xfrm>
            <a:custGeom>
              <a:avLst/>
              <a:gdLst>
                <a:gd name="T0" fmla="*/ 1 w 6"/>
                <a:gd name="T1" fmla="*/ 1 h 1"/>
                <a:gd name="T2" fmla="*/ 6 w 6"/>
                <a:gd name="T3" fmla="*/ 0 h 1"/>
                <a:gd name="T4" fmla="*/ 1 w 6"/>
                <a:gd name="T5" fmla="*/ 0 h 1"/>
                <a:gd name="T6" fmla="*/ 1 w 6"/>
                <a:gd name="T7" fmla="*/ 1 h 1"/>
              </a:gdLst>
              <a:ahLst/>
              <a:cxnLst>
                <a:cxn ang="0">
                  <a:pos x="T0" y="T1"/>
                </a:cxn>
                <a:cxn ang="0">
                  <a:pos x="T2" y="T3"/>
                </a:cxn>
                <a:cxn ang="0">
                  <a:pos x="T4" y="T5"/>
                </a:cxn>
                <a:cxn ang="0">
                  <a:pos x="T6" y="T7"/>
                </a:cxn>
              </a:cxnLst>
              <a:rect l="0" t="0" r="r" b="b"/>
              <a:pathLst>
                <a:path w="6" h="1">
                  <a:moveTo>
                    <a:pt x="1" y="1"/>
                  </a:moveTo>
                  <a:cubicBezTo>
                    <a:pt x="2" y="1"/>
                    <a:pt x="4" y="1"/>
                    <a:pt x="6" y="0"/>
                  </a:cubicBezTo>
                  <a:cubicBezTo>
                    <a:pt x="4" y="0"/>
                    <a:pt x="2"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5" name="Freeform 61"/>
            <p:cNvSpPr/>
            <p:nvPr/>
          </p:nvSpPr>
          <p:spPr bwMode="auto">
            <a:xfrm>
              <a:off x="6746" y="4155"/>
              <a:ext cx="12" cy="6"/>
            </a:xfrm>
            <a:custGeom>
              <a:avLst/>
              <a:gdLst>
                <a:gd name="T0" fmla="*/ 0 w 6"/>
                <a:gd name="T1" fmla="*/ 3 h 3"/>
                <a:gd name="T2" fmla="*/ 3 w 6"/>
                <a:gd name="T3" fmla="*/ 0 h 3"/>
                <a:gd name="T4" fmla="*/ 0 w 6"/>
                <a:gd name="T5" fmla="*/ 3 h 3"/>
              </a:gdLst>
              <a:ahLst/>
              <a:cxnLst>
                <a:cxn ang="0">
                  <a:pos x="T0" y="T1"/>
                </a:cxn>
                <a:cxn ang="0">
                  <a:pos x="T2" y="T3"/>
                </a:cxn>
                <a:cxn ang="0">
                  <a:pos x="T4" y="T5"/>
                </a:cxn>
              </a:cxnLst>
              <a:rect l="0" t="0" r="r" b="b"/>
              <a:pathLst>
                <a:path w="6" h="3">
                  <a:moveTo>
                    <a:pt x="0" y="3"/>
                  </a:moveTo>
                  <a:cubicBezTo>
                    <a:pt x="5" y="2"/>
                    <a:pt x="6" y="3"/>
                    <a:pt x="3"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6" name="Freeform 62"/>
            <p:cNvSpPr/>
            <p:nvPr/>
          </p:nvSpPr>
          <p:spPr bwMode="auto">
            <a:xfrm>
              <a:off x="6880" y="4228"/>
              <a:ext cx="12"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2"/>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7" name="Freeform 63"/>
            <p:cNvSpPr/>
            <p:nvPr/>
          </p:nvSpPr>
          <p:spPr bwMode="auto">
            <a:xfrm>
              <a:off x="6926" y="4226"/>
              <a:ext cx="27" cy="8"/>
            </a:xfrm>
            <a:custGeom>
              <a:avLst/>
              <a:gdLst>
                <a:gd name="T0" fmla="*/ 2 w 14"/>
                <a:gd name="T1" fmla="*/ 4 h 4"/>
                <a:gd name="T2" fmla="*/ 14 w 14"/>
                <a:gd name="T3" fmla="*/ 0 h 4"/>
                <a:gd name="T4" fmla="*/ 3 w 14"/>
                <a:gd name="T5" fmla="*/ 2 h 4"/>
                <a:gd name="T6" fmla="*/ 4 w 14"/>
                <a:gd name="T7" fmla="*/ 1 h 4"/>
                <a:gd name="T8" fmla="*/ 2 w 14"/>
                <a:gd name="T9" fmla="*/ 4 h 4"/>
              </a:gdLst>
              <a:ahLst/>
              <a:cxnLst>
                <a:cxn ang="0">
                  <a:pos x="T0" y="T1"/>
                </a:cxn>
                <a:cxn ang="0">
                  <a:pos x="T2" y="T3"/>
                </a:cxn>
                <a:cxn ang="0">
                  <a:pos x="T4" y="T5"/>
                </a:cxn>
                <a:cxn ang="0">
                  <a:pos x="T6" y="T7"/>
                </a:cxn>
                <a:cxn ang="0">
                  <a:pos x="T8" y="T9"/>
                </a:cxn>
              </a:cxnLst>
              <a:rect l="0" t="0" r="r" b="b"/>
              <a:pathLst>
                <a:path w="14" h="4">
                  <a:moveTo>
                    <a:pt x="2" y="4"/>
                  </a:moveTo>
                  <a:cubicBezTo>
                    <a:pt x="7" y="2"/>
                    <a:pt x="11" y="3"/>
                    <a:pt x="14" y="0"/>
                  </a:cubicBezTo>
                  <a:cubicBezTo>
                    <a:pt x="10" y="1"/>
                    <a:pt x="7" y="1"/>
                    <a:pt x="3" y="2"/>
                  </a:cubicBezTo>
                  <a:cubicBezTo>
                    <a:pt x="2" y="2"/>
                    <a:pt x="3" y="1"/>
                    <a:pt x="4" y="1"/>
                  </a:cubicBezTo>
                  <a:cubicBezTo>
                    <a:pt x="0"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8" name="Freeform 64"/>
            <p:cNvSpPr/>
            <p:nvPr/>
          </p:nvSpPr>
          <p:spPr bwMode="auto">
            <a:xfrm>
              <a:off x="6806" y="4141"/>
              <a:ext cx="7" cy="10"/>
            </a:xfrm>
            <a:custGeom>
              <a:avLst/>
              <a:gdLst>
                <a:gd name="T0" fmla="*/ 1 w 4"/>
                <a:gd name="T1" fmla="*/ 4 h 5"/>
                <a:gd name="T2" fmla="*/ 4 w 4"/>
                <a:gd name="T3" fmla="*/ 3 h 5"/>
                <a:gd name="T4" fmla="*/ 1 w 4"/>
                <a:gd name="T5" fmla="*/ 4 h 5"/>
              </a:gdLst>
              <a:ahLst/>
              <a:cxnLst>
                <a:cxn ang="0">
                  <a:pos x="T0" y="T1"/>
                </a:cxn>
                <a:cxn ang="0">
                  <a:pos x="T2" y="T3"/>
                </a:cxn>
                <a:cxn ang="0">
                  <a:pos x="T4" y="T5"/>
                </a:cxn>
              </a:cxnLst>
              <a:rect l="0" t="0" r="r" b="b"/>
              <a:pathLst>
                <a:path w="4" h="5">
                  <a:moveTo>
                    <a:pt x="1" y="4"/>
                  </a:moveTo>
                  <a:cubicBezTo>
                    <a:pt x="4" y="5"/>
                    <a:pt x="2" y="2"/>
                    <a:pt x="4" y="3"/>
                  </a:cubicBezTo>
                  <a:cubicBezTo>
                    <a:pt x="4"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9" name="Freeform 65"/>
            <p:cNvSpPr/>
            <p:nvPr/>
          </p:nvSpPr>
          <p:spPr bwMode="auto">
            <a:xfrm>
              <a:off x="6813" y="4145"/>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0" name="Freeform 66"/>
            <p:cNvSpPr/>
            <p:nvPr/>
          </p:nvSpPr>
          <p:spPr bwMode="auto">
            <a:xfrm>
              <a:off x="6976" y="4224"/>
              <a:ext cx="7" cy="6"/>
            </a:xfrm>
            <a:custGeom>
              <a:avLst/>
              <a:gdLst>
                <a:gd name="T0" fmla="*/ 0 w 4"/>
                <a:gd name="T1" fmla="*/ 1 h 3"/>
                <a:gd name="T2" fmla="*/ 2 w 4"/>
                <a:gd name="T3" fmla="*/ 3 h 3"/>
                <a:gd name="T4" fmla="*/ 4 w 4"/>
                <a:gd name="T5" fmla="*/ 1 h 3"/>
                <a:gd name="T6" fmla="*/ 0 w 4"/>
                <a:gd name="T7" fmla="*/ 1 h 3"/>
              </a:gdLst>
              <a:ahLst/>
              <a:cxnLst>
                <a:cxn ang="0">
                  <a:pos x="T0" y="T1"/>
                </a:cxn>
                <a:cxn ang="0">
                  <a:pos x="T2" y="T3"/>
                </a:cxn>
                <a:cxn ang="0">
                  <a:pos x="T4" y="T5"/>
                </a:cxn>
                <a:cxn ang="0">
                  <a:pos x="T6" y="T7"/>
                </a:cxn>
              </a:cxnLst>
              <a:rect l="0" t="0" r="r" b="b"/>
              <a:pathLst>
                <a:path w="4" h="3">
                  <a:moveTo>
                    <a:pt x="0" y="1"/>
                  </a:moveTo>
                  <a:cubicBezTo>
                    <a:pt x="2" y="3"/>
                    <a:pt x="2" y="3"/>
                    <a:pt x="2" y="3"/>
                  </a:cubicBezTo>
                  <a:cubicBezTo>
                    <a:pt x="3" y="2"/>
                    <a:pt x="3" y="1"/>
                    <a:pt x="4"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1" name="Freeform 67"/>
            <p:cNvSpPr/>
            <p:nvPr/>
          </p:nvSpPr>
          <p:spPr bwMode="auto">
            <a:xfrm>
              <a:off x="6874" y="4155"/>
              <a:ext cx="10" cy="6"/>
            </a:xfrm>
            <a:custGeom>
              <a:avLst/>
              <a:gdLst>
                <a:gd name="T0" fmla="*/ 4 w 5"/>
                <a:gd name="T1" fmla="*/ 3 h 3"/>
                <a:gd name="T2" fmla="*/ 5 w 5"/>
                <a:gd name="T3" fmla="*/ 0 h 3"/>
                <a:gd name="T4" fmla="*/ 4 w 5"/>
                <a:gd name="T5" fmla="*/ 3 h 3"/>
              </a:gdLst>
              <a:ahLst/>
              <a:cxnLst>
                <a:cxn ang="0">
                  <a:pos x="T0" y="T1"/>
                </a:cxn>
                <a:cxn ang="0">
                  <a:pos x="T2" y="T3"/>
                </a:cxn>
                <a:cxn ang="0">
                  <a:pos x="T4" y="T5"/>
                </a:cxn>
              </a:cxnLst>
              <a:rect l="0" t="0" r="r" b="b"/>
              <a:pathLst>
                <a:path w="5" h="3">
                  <a:moveTo>
                    <a:pt x="4" y="3"/>
                  </a:moveTo>
                  <a:cubicBezTo>
                    <a:pt x="5" y="2"/>
                    <a:pt x="3" y="1"/>
                    <a:pt x="5" y="0"/>
                  </a:cubicBezTo>
                  <a:cubicBezTo>
                    <a:pt x="3" y="0"/>
                    <a:pt x="0"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2" name="Freeform 68"/>
            <p:cNvSpPr/>
            <p:nvPr/>
          </p:nvSpPr>
          <p:spPr bwMode="auto">
            <a:xfrm>
              <a:off x="7024" y="4093"/>
              <a:ext cx="9" cy="8"/>
            </a:xfrm>
            <a:custGeom>
              <a:avLst/>
              <a:gdLst>
                <a:gd name="T0" fmla="*/ 0 w 5"/>
                <a:gd name="T1" fmla="*/ 2 h 4"/>
                <a:gd name="T2" fmla="*/ 5 w 5"/>
                <a:gd name="T3" fmla="*/ 0 h 4"/>
                <a:gd name="T4" fmla="*/ 0 w 5"/>
                <a:gd name="T5" fmla="*/ 2 h 4"/>
              </a:gdLst>
              <a:ahLst/>
              <a:cxnLst>
                <a:cxn ang="0">
                  <a:pos x="T0" y="T1"/>
                </a:cxn>
                <a:cxn ang="0">
                  <a:pos x="T2" y="T3"/>
                </a:cxn>
                <a:cxn ang="0">
                  <a:pos x="T4" y="T5"/>
                </a:cxn>
              </a:cxnLst>
              <a:rect l="0" t="0" r="r" b="b"/>
              <a:pathLst>
                <a:path w="5" h="4">
                  <a:moveTo>
                    <a:pt x="0" y="2"/>
                  </a:moveTo>
                  <a:cubicBezTo>
                    <a:pt x="3" y="4"/>
                    <a:pt x="5" y="1"/>
                    <a:pt x="5" y="0"/>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3" name="Freeform 69"/>
            <p:cNvSpPr/>
            <p:nvPr/>
          </p:nvSpPr>
          <p:spPr bwMode="auto">
            <a:xfrm>
              <a:off x="7129" y="4089"/>
              <a:ext cx="23" cy="12"/>
            </a:xfrm>
            <a:custGeom>
              <a:avLst/>
              <a:gdLst>
                <a:gd name="T0" fmla="*/ 0 w 12"/>
                <a:gd name="T1" fmla="*/ 4 h 6"/>
                <a:gd name="T2" fmla="*/ 5 w 12"/>
                <a:gd name="T3" fmla="*/ 4 h 6"/>
                <a:gd name="T4" fmla="*/ 2 w 12"/>
                <a:gd name="T5" fmla="*/ 5 h 6"/>
                <a:gd name="T6" fmla="*/ 7 w 12"/>
                <a:gd name="T7" fmla="*/ 4 h 6"/>
                <a:gd name="T8" fmla="*/ 5 w 12"/>
                <a:gd name="T9" fmla="*/ 2 h 6"/>
                <a:gd name="T10" fmla="*/ 12 w 12"/>
                <a:gd name="T11" fmla="*/ 1 h 6"/>
                <a:gd name="T12" fmla="*/ 8 w 12"/>
                <a:gd name="T13" fmla="*/ 0 h 6"/>
                <a:gd name="T14" fmla="*/ 0 w 12"/>
                <a:gd name="T15" fmla="*/ 0 h 6"/>
                <a:gd name="T16" fmla="*/ 0 w 1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0" y="4"/>
                  </a:moveTo>
                  <a:cubicBezTo>
                    <a:pt x="2" y="5"/>
                    <a:pt x="2" y="2"/>
                    <a:pt x="5" y="4"/>
                  </a:cubicBezTo>
                  <a:cubicBezTo>
                    <a:pt x="6" y="5"/>
                    <a:pt x="2" y="5"/>
                    <a:pt x="2" y="5"/>
                  </a:cubicBezTo>
                  <a:cubicBezTo>
                    <a:pt x="4" y="6"/>
                    <a:pt x="6" y="5"/>
                    <a:pt x="7" y="4"/>
                  </a:cubicBezTo>
                  <a:cubicBezTo>
                    <a:pt x="5" y="4"/>
                    <a:pt x="5" y="3"/>
                    <a:pt x="5" y="2"/>
                  </a:cubicBezTo>
                  <a:cubicBezTo>
                    <a:pt x="7" y="1"/>
                    <a:pt x="9" y="3"/>
                    <a:pt x="12" y="1"/>
                  </a:cubicBezTo>
                  <a:cubicBezTo>
                    <a:pt x="10" y="1"/>
                    <a:pt x="9" y="2"/>
                    <a:pt x="8" y="0"/>
                  </a:cubicBezTo>
                  <a:cubicBezTo>
                    <a:pt x="5" y="2"/>
                    <a:pt x="2" y="1"/>
                    <a:pt x="0" y="0"/>
                  </a:cubicBezTo>
                  <a:cubicBezTo>
                    <a:pt x="0"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4" name="Freeform 70"/>
            <p:cNvSpPr/>
            <p:nvPr/>
          </p:nvSpPr>
          <p:spPr bwMode="auto">
            <a:xfrm>
              <a:off x="7167" y="4091"/>
              <a:ext cx="11" cy="8"/>
            </a:xfrm>
            <a:custGeom>
              <a:avLst/>
              <a:gdLst>
                <a:gd name="T0" fmla="*/ 0 w 6"/>
                <a:gd name="T1" fmla="*/ 3 h 4"/>
                <a:gd name="T2" fmla="*/ 2 w 6"/>
                <a:gd name="T3" fmla="*/ 4 h 4"/>
                <a:gd name="T4" fmla="*/ 6 w 6"/>
                <a:gd name="T5" fmla="*/ 2 h 4"/>
                <a:gd name="T6" fmla="*/ 2 w 6"/>
                <a:gd name="T7" fmla="*/ 1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2" y="4"/>
                    <a:pt x="2" y="4"/>
                    <a:pt x="2" y="4"/>
                  </a:cubicBezTo>
                  <a:cubicBezTo>
                    <a:pt x="4" y="3"/>
                    <a:pt x="4" y="3"/>
                    <a:pt x="6" y="2"/>
                  </a:cubicBezTo>
                  <a:cubicBezTo>
                    <a:pt x="4" y="1"/>
                    <a:pt x="1" y="4"/>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5" name="Freeform 71"/>
            <p:cNvSpPr/>
            <p:nvPr/>
          </p:nvSpPr>
          <p:spPr bwMode="auto">
            <a:xfrm>
              <a:off x="7180" y="4093"/>
              <a:ext cx="8" cy="6"/>
            </a:xfrm>
            <a:custGeom>
              <a:avLst/>
              <a:gdLst>
                <a:gd name="T0" fmla="*/ 1 w 4"/>
                <a:gd name="T1" fmla="*/ 3 h 3"/>
                <a:gd name="T2" fmla="*/ 4 w 4"/>
                <a:gd name="T3" fmla="*/ 1 h 3"/>
                <a:gd name="T4" fmla="*/ 3 w 4"/>
                <a:gd name="T5" fmla="*/ 0 h 3"/>
                <a:gd name="T6" fmla="*/ 1 w 4"/>
                <a:gd name="T7" fmla="*/ 0 h 3"/>
                <a:gd name="T8" fmla="*/ 0 w 4"/>
                <a:gd name="T9" fmla="*/ 2 h 3"/>
                <a:gd name="T10" fmla="*/ 1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1" y="3"/>
                  </a:moveTo>
                  <a:cubicBezTo>
                    <a:pt x="1" y="2"/>
                    <a:pt x="3" y="1"/>
                    <a:pt x="4" y="1"/>
                  </a:cubicBezTo>
                  <a:cubicBezTo>
                    <a:pt x="3" y="0"/>
                    <a:pt x="3" y="0"/>
                    <a:pt x="3" y="0"/>
                  </a:cubicBezTo>
                  <a:cubicBezTo>
                    <a:pt x="2" y="0"/>
                    <a:pt x="2" y="0"/>
                    <a:pt x="1" y="0"/>
                  </a:cubicBezTo>
                  <a:cubicBezTo>
                    <a:pt x="1" y="1"/>
                    <a:pt x="2" y="1"/>
                    <a:pt x="0" y="2"/>
                  </a:cubicBezTo>
                  <a:cubicBezTo>
                    <a:pt x="1" y="2"/>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6" name="Freeform 72"/>
            <p:cNvSpPr/>
            <p:nvPr/>
          </p:nvSpPr>
          <p:spPr bwMode="auto">
            <a:xfrm>
              <a:off x="7194" y="4097"/>
              <a:ext cx="15" cy="6"/>
            </a:xfrm>
            <a:custGeom>
              <a:avLst/>
              <a:gdLst>
                <a:gd name="T0" fmla="*/ 3 w 8"/>
                <a:gd name="T1" fmla="*/ 3 h 3"/>
                <a:gd name="T2" fmla="*/ 8 w 8"/>
                <a:gd name="T3" fmla="*/ 1 h 3"/>
                <a:gd name="T4" fmla="*/ 1 w 8"/>
                <a:gd name="T5" fmla="*/ 0 h 3"/>
                <a:gd name="T6" fmla="*/ 3 w 8"/>
                <a:gd name="T7" fmla="*/ 3 h 3"/>
              </a:gdLst>
              <a:ahLst/>
              <a:cxnLst>
                <a:cxn ang="0">
                  <a:pos x="T0" y="T1"/>
                </a:cxn>
                <a:cxn ang="0">
                  <a:pos x="T2" y="T3"/>
                </a:cxn>
                <a:cxn ang="0">
                  <a:pos x="T4" y="T5"/>
                </a:cxn>
                <a:cxn ang="0">
                  <a:pos x="T6" y="T7"/>
                </a:cxn>
              </a:cxnLst>
              <a:rect l="0" t="0" r="r" b="b"/>
              <a:pathLst>
                <a:path w="8" h="3">
                  <a:moveTo>
                    <a:pt x="3" y="3"/>
                  </a:moveTo>
                  <a:cubicBezTo>
                    <a:pt x="4" y="1"/>
                    <a:pt x="6" y="3"/>
                    <a:pt x="8" y="1"/>
                  </a:cubicBezTo>
                  <a:cubicBezTo>
                    <a:pt x="6" y="1"/>
                    <a:pt x="3" y="2"/>
                    <a:pt x="1" y="0"/>
                  </a:cubicBezTo>
                  <a:cubicBezTo>
                    <a:pt x="0"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7" name="Freeform 73"/>
            <p:cNvSpPr/>
            <p:nvPr/>
          </p:nvSpPr>
          <p:spPr bwMode="auto">
            <a:xfrm>
              <a:off x="7211" y="4097"/>
              <a:ext cx="8" cy="4"/>
            </a:xfrm>
            <a:custGeom>
              <a:avLst/>
              <a:gdLst>
                <a:gd name="T0" fmla="*/ 2 w 4"/>
                <a:gd name="T1" fmla="*/ 0 h 2"/>
                <a:gd name="T2" fmla="*/ 2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cubicBezTo>
                    <a:pt x="1" y="0"/>
                    <a:pt x="0" y="1"/>
                    <a:pt x="2" y="2"/>
                  </a:cubicBezTo>
                  <a:cubicBezTo>
                    <a:pt x="2" y="2"/>
                    <a:pt x="3" y="2"/>
                    <a:pt x="4" y="1"/>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8" name="Freeform 74"/>
            <p:cNvSpPr/>
            <p:nvPr/>
          </p:nvSpPr>
          <p:spPr bwMode="auto">
            <a:xfrm>
              <a:off x="7219" y="4097"/>
              <a:ext cx="7" cy="4"/>
            </a:xfrm>
            <a:custGeom>
              <a:avLst/>
              <a:gdLst>
                <a:gd name="T0" fmla="*/ 0 w 4"/>
                <a:gd name="T1" fmla="*/ 1 h 2"/>
                <a:gd name="T2" fmla="*/ 1 w 4"/>
                <a:gd name="T3" fmla="*/ 2 h 2"/>
                <a:gd name="T4" fmla="*/ 3 w 4"/>
                <a:gd name="T5" fmla="*/ 1 h 2"/>
                <a:gd name="T6" fmla="*/ 2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1" y="1"/>
                    <a:pt x="0" y="2"/>
                    <a:pt x="1" y="2"/>
                  </a:cubicBezTo>
                  <a:cubicBezTo>
                    <a:pt x="3" y="2"/>
                    <a:pt x="2" y="1"/>
                    <a:pt x="3" y="1"/>
                  </a:cubicBezTo>
                  <a:cubicBezTo>
                    <a:pt x="4" y="1"/>
                    <a:pt x="2"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9" name="Freeform 75"/>
            <p:cNvSpPr/>
            <p:nvPr/>
          </p:nvSpPr>
          <p:spPr bwMode="auto">
            <a:xfrm>
              <a:off x="7224" y="4093"/>
              <a:ext cx="12" cy="6"/>
            </a:xfrm>
            <a:custGeom>
              <a:avLst/>
              <a:gdLst>
                <a:gd name="T0" fmla="*/ 0 w 6"/>
                <a:gd name="T1" fmla="*/ 0 h 3"/>
                <a:gd name="T2" fmla="*/ 6 w 6"/>
                <a:gd name="T3" fmla="*/ 1 h 3"/>
                <a:gd name="T4" fmla="*/ 0 w 6"/>
                <a:gd name="T5" fmla="*/ 0 h 3"/>
              </a:gdLst>
              <a:ahLst/>
              <a:cxnLst>
                <a:cxn ang="0">
                  <a:pos x="T0" y="T1"/>
                </a:cxn>
                <a:cxn ang="0">
                  <a:pos x="T2" y="T3"/>
                </a:cxn>
                <a:cxn ang="0">
                  <a:pos x="T4" y="T5"/>
                </a:cxn>
              </a:cxnLst>
              <a:rect l="0" t="0" r="r" b="b"/>
              <a:pathLst>
                <a:path w="6" h="3">
                  <a:moveTo>
                    <a:pt x="0" y="0"/>
                  </a:moveTo>
                  <a:cubicBezTo>
                    <a:pt x="0" y="1"/>
                    <a:pt x="4" y="3"/>
                    <a:pt x="6" y="1"/>
                  </a:cubicBezTo>
                  <a:cubicBezTo>
                    <a:pt x="4"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0" name="Freeform 76"/>
            <p:cNvSpPr/>
            <p:nvPr/>
          </p:nvSpPr>
          <p:spPr bwMode="auto">
            <a:xfrm>
              <a:off x="7280" y="4095"/>
              <a:ext cx="11" cy="6"/>
            </a:xfrm>
            <a:custGeom>
              <a:avLst/>
              <a:gdLst>
                <a:gd name="T0" fmla="*/ 2 w 6"/>
                <a:gd name="T1" fmla="*/ 3 h 3"/>
                <a:gd name="T2" fmla="*/ 6 w 6"/>
                <a:gd name="T3" fmla="*/ 1 h 3"/>
                <a:gd name="T4" fmla="*/ 2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4" y="2"/>
                    <a:pt x="5" y="2"/>
                    <a:pt x="6" y="1"/>
                  </a:cubicBezTo>
                  <a:cubicBezTo>
                    <a:pt x="5" y="0"/>
                    <a:pt x="4"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1" name="Freeform 77"/>
            <p:cNvSpPr/>
            <p:nvPr/>
          </p:nvSpPr>
          <p:spPr bwMode="auto">
            <a:xfrm>
              <a:off x="7316" y="4097"/>
              <a:ext cx="8" cy="6"/>
            </a:xfrm>
            <a:custGeom>
              <a:avLst/>
              <a:gdLst>
                <a:gd name="T0" fmla="*/ 0 w 4"/>
                <a:gd name="T1" fmla="*/ 2 h 3"/>
                <a:gd name="T2" fmla="*/ 4 w 4"/>
                <a:gd name="T3" fmla="*/ 2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1" y="2"/>
                    <a:pt x="3" y="3"/>
                    <a:pt x="4" y="2"/>
                  </a:cubicBezTo>
                  <a:cubicBezTo>
                    <a:pt x="2" y="0"/>
                    <a:pt x="2" y="0"/>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2" name="Freeform 78"/>
            <p:cNvSpPr/>
            <p:nvPr/>
          </p:nvSpPr>
          <p:spPr bwMode="auto">
            <a:xfrm>
              <a:off x="7335" y="4097"/>
              <a:ext cx="16" cy="6"/>
            </a:xfrm>
            <a:custGeom>
              <a:avLst/>
              <a:gdLst>
                <a:gd name="T0" fmla="*/ 0 w 8"/>
                <a:gd name="T1" fmla="*/ 2 h 3"/>
                <a:gd name="T2" fmla="*/ 6 w 8"/>
                <a:gd name="T3" fmla="*/ 3 h 3"/>
                <a:gd name="T4" fmla="*/ 5 w 8"/>
                <a:gd name="T5" fmla="*/ 1 h 3"/>
                <a:gd name="T6" fmla="*/ 3 w 8"/>
                <a:gd name="T7" fmla="*/ 2 h 3"/>
                <a:gd name="T8" fmla="*/ 0 w 8"/>
                <a:gd name="T9" fmla="*/ 2 h 3"/>
              </a:gdLst>
              <a:ahLst/>
              <a:cxnLst>
                <a:cxn ang="0">
                  <a:pos x="T0" y="T1"/>
                </a:cxn>
                <a:cxn ang="0">
                  <a:pos x="T2" y="T3"/>
                </a:cxn>
                <a:cxn ang="0">
                  <a:pos x="T4" y="T5"/>
                </a:cxn>
                <a:cxn ang="0">
                  <a:pos x="T6" y="T7"/>
                </a:cxn>
                <a:cxn ang="0">
                  <a:pos x="T8" y="T9"/>
                </a:cxn>
              </a:cxnLst>
              <a:rect l="0" t="0" r="r" b="b"/>
              <a:pathLst>
                <a:path w="8" h="3">
                  <a:moveTo>
                    <a:pt x="0" y="2"/>
                  </a:moveTo>
                  <a:cubicBezTo>
                    <a:pt x="2" y="3"/>
                    <a:pt x="4" y="3"/>
                    <a:pt x="6" y="3"/>
                  </a:cubicBezTo>
                  <a:cubicBezTo>
                    <a:pt x="8" y="3"/>
                    <a:pt x="3" y="2"/>
                    <a:pt x="5" y="1"/>
                  </a:cubicBezTo>
                  <a:cubicBezTo>
                    <a:pt x="4" y="0"/>
                    <a:pt x="4" y="1"/>
                    <a:pt x="3" y="2"/>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3" name="Freeform 79"/>
            <p:cNvSpPr/>
            <p:nvPr/>
          </p:nvSpPr>
          <p:spPr bwMode="auto">
            <a:xfrm>
              <a:off x="7347" y="4091"/>
              <a:ext cx="9" cy="6"/>
            </a:xfrm>
            <a:custGeom>
              <a:avLst/>
              <a:gdLst>
                <a:gd name="T0" fmla="*/ 1 w 5"/>
                <a:gd name="T1" fmla="*/ 2 h 3"/>
                <a:gd name="T2" fmla="*/ 5 w 5"/>
                <a:gd name="T3" fmla="*/ 2 h 3"/>
                <a:gd name="T4" fmla="*/ 1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3"/>
                    <a:pt x="4" y="1"/>
                    <a:pt x="5" y="2"/>
                  </a:cubicBezTo>
                  <a:cubicBezTo>
                    <a:pt x="5" y="0"/>
                    <a:pt x="3" y="0"/>
                    <a:pt x="1" y="0"/>
                  </a:cubicBezTo>
                  <a:cubicBezTo>
                    <a:pt x="0" y="0"/>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4" name="Freeform 80"/>
            <p:cNvSpPr/>
            <p:nvPr/>
          </p:nvSpPr>
          <p:spPr bwMode="auto">
            <a:xfrm>
              <a:off x="7364" y="4099"/>
              <a:ext cx="31" cy="7"/>
            </a:xfrm>
            <a:custGeom>
              <a:avLst/>
              <a:gdLst>
                <a:gd name="T0" fmla="*/ 4 w 16"/>
                <a:gd name="T1" fmla="*/ 3 h 4"/>
                <a:gd name="T2" fmla="*/ 14 w 16"/>
                <a:gd name="T3" fmla="*/ 4 h 4"/>
                <a:gd name="T4" fmla="*/ 9 w 16"/>
                <a:gd name="T5" fmla="*/ 0 h 4"/>
                <a:gd name="T6" fmla="*/ 5 w 16"/>
                <a:gd name="T7" fmla="*/ 2 h 4"/>
                <a:gd name="T8" fmla="*/ 1 w 16"/>
                <a:gd name="T9" fmla="*/ 0 h 4"/>
                <a:gd name="T10" fmla="*/ 4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4" y="3"/>
                  </a:moveTo>
                  <a:cubicBezTo>
                    <a:pt x="7" y="2"/>
                    <a:pt x="11" y="4"/>
                    <a:pt x="14" y="4"/>
                  </a:cubicBezTo>
                  <a:cubicBezTo>
                    <a:pt x="16" y="2"/>
                    <a:pt x="10" y="1"/>
                    <a:pt x="9" y="0"/>
                  </a:cubicBezTo>
                  <a:cubicBezTo>
                    <a:pt x="8" y="1"/>
                    <a:pt x="9" y="2"/>
                    <a:pt x="5" y="2"/>
                  </a:cubicBezTo>
                  <a:cubicBezTo>
                    <a:pt x="3" y="1"/>
                    <a:pt x="4" y="0"/>
                    <a:pt x="1" y="0"/>
                  </a:cubicBezTo>
                  <a:cubicBezTo>
                    <a:pt x="0" y="1"/>
                    <a:pt x="1"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5" name="Freeform 81"/>
            <p:cNvSpPr/>
            <p:nvPr/>
          </p:nvSpPr>
          <p:spPr bwMode="auto">
            <a:xfrm>
              <a:off x="7373" y="4093"/>
              <a:ext cx="14" cy="6"/>
            </a:xfrm>
            <a:custGeom>
              <a:avLst/>
              <a:gdLst>
                <a:gd name="T0" fmla="*/ 0 w 7"/>
                <a:gd name="T1" fmla="*/ 2 h 3"/>
                <a:gd name="T2" fmla="*/ 7 w 7"/>
                <a:gd name="T3" fmla="*/ 3 h 3"/>
                <a:gd name="T4" fmla="*/ 0 w 7"/>
                <a:gd name="T5" fmla="*/ 2 h 3"/>
              </a:gdLst>
              <a:ahLst/>
              <a:cxnLst>
                <a:cxn ang="0">
                  <a:pos x="T0" y="T1"/>
                </a:cxn>
                <a:cxn ang="0">
                  <a:pos x="T2" y="T3"/>
                </a:cxn>
                <a:cxn ang="0">
                  <a:pos x="T4" y="T5"/>
                </a:cxn>
              </a:cxnLst>
              <a:rect l="0" t="0" r="r" b="b"/>
              <a:pathLst>
                <a:path w="7" h="3">
                  <a:moveTo>
                    <a:pt x="0" y="2"/>
                  </a:moveTo>
                  <a:cubicBezTo>
                    <a:pt x="2" y="3"/>
                    <a:pt x="5" y="2"/>
                    <a:pt x="7" y="3"/>
                  </a:cubicBezTo>
                  <a:cubicBezTo>
                    <a:pt x="7"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6" name="Freeform 82"/>
            <p:cNvSpPr/>
            <p:nvPr/>
          </p:nvSpPr>
          <p:spPr bwMode="auto">
            <a:xfrm>
              <a:off x="7395" y="4091"/>
              <a:ext cx="9" cy="6"/>
            </a:xfrm>
            <a:custGeom>
              <a:avLst/>
              <a:gdLst>
                <a:gd name="T0" fmla="*/ 0 w 5"/>
                <a:gd name="T1" fmla="*/ 2 h 3"/>
                <a:gd name="T2" fmla="*/ 3 w 5"/>
                <a:gd name="T3" fmla="*/ 3 h 3"/>
                <a:gd name="T4" fmla="*/ 4 w 5"/>
                <a:gd name="T5" fmla="*/ 0 h 3"/>
                <a:gd name="T6" fmla="*/ 1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3"/>
                    <a:pt x="2" y="2"/>
                    <a:pt x="3" y="3"/>
                  </a:cubicBezTo>
                  <a:cubicBezTo>
                    <a:pt x="5" y="2"/>
                    <a:pt x="2" y="1"/>
                    <a:pt x="4" y="0"/>
                  </a:cubicBezTo>
                  <a:cubicBezTo>
                    <a:pt x="3" y="0"/>
                    <a:pt x="2" y="0"/>
                    <a:pt x="1" y="0"/>
                  </a:cubicBezTo>
                  <a:cubicBezTo>
                    <a:pt x="3"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7" name="Freeform 83"/>
            <p:cNvSpPr/>
            <p:nvPr/>
          </p:nvSpPr>
          <p:spPr bwMode="auto">
            <a:xfrm>
              <a:off x="7425" y="4093"/>
              <a:ext cx="8" cy="4"/>
            </a:xfrm>
            <a:custGeom>
              <a:avLst/>
              <a:gdLst>
                <a:gd name="T0" fmla="*/ 0 w 4"/>
                <a:gd name="T1" fmla="*/ 1 h 2"/>
                <a:gd name="T2" fmla="*/ 2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2" y="2"/>
                  </a:cubicBezTo>
                  <a:cubicBezTo>
                    <a:pt x="2" y="2"/>
                    <a:pt x="4" y="1"/>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8" name="Freeform 84"/>
            <p:cNvSpPr/>
            <p:nvPr/>
          </p:nvSpPr>
          <p:spPr bwMode="auto">
            <a:xfrm>
              <a:off x="7775" y="4128"/>
              <a:ext cx="15" cy="7"/>
            </a:xfrm>
            <a:custGeom>
              <a:avLst/>
              <a:gdLst>
                <a:gd name="T0" fmla="*/ 0 w 8"/>
                <a:gd name="T1" fmla="*/ 3 h 4"/>
                <a:gd name="T2" fmla="*/ 8 w 8"/>
                <a:gd name="T3" fmla="*/ 3 h 4"/>
                <a:gd name="T4" fmla="*/ 1 w 8"/>
                <a:gd name="T5" fmla="*/ 0 h 4"/>
                <a:gd name="T6" fmla="*/ 0 w 8"/>
                <a:gd name="T7" fmla="*/ 3 h 4"/>
              </a:gdLst>
              <a:ahLst/>
              <a:cxnLst>
                <a:cxn ang="0">
                  <a:pos x="T0" y="T1"/>
                </a:cxn>
                <a:cxn ang="0">
                  <a:pos x="T2" y="T3"/>
                </a:cxn>
                <a:cxn ang="0">
                  <a:pos x="T4" y="T5"/>
                </a:cxn>
                <a:cxn ang="0">
                  <a:pos x="T6" y="T7"/>
                </a:cxn>
              </a:cxnLst>
              <a:rect l="0" t="0" r="r" b="b"/>
              <a:pathLst>
                <a:path w="8" h="4">
                  <a:moveTo>
                    <a:pt x="0" y="3"/>
                  </a:moveTo>
                  <a:cubicBezTo>
                    <a:pt x="2" y="4"/>
                    <a:pt x="5" y="4"/>
                    <a:pt x="8" y="3"/>
                  </a:cubicBezTo>
                  <a:cubicBezTo>
                    <a:pt x="5" y="2"/>
                    <a:pt x="3" y="1"/>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9" name="Freeform 85"/>
            <p:cNvSpPr/>
            <p:nvPr/>
          </p:nvSpPr>
          <p:spPr bwMode="auto">
            <a:xfrm>
              <a:off x="7874" y="4128"/>
              <a:ext cx="8" cy="4"/>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1"/>
                    <a:pt x="3" y="2"/>
                  </a:cubicBezTo>
                  <a:cubicBezTo>
                    <a:pt x="4"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0" name="Freeform 86"/>
            <p:cNvSpPr/>
            <p:nvPr/>
          </p:nvSpPr>
          <p:spPr bwMode="auto">
            <a:xfrm>
              <a:off x="7976" y="4141"/>
              <a:ext cx="11" cy="4"/>
            </a:xfrm>
            <a:custGeom>
              <a:avLst/>
              <a:gdLst>
                <a:gd name="T0" fmla="*/ 0 w 6"/>
                <a:gd name="T1" fmla="*/ 0 h 2"/>
                <a:gd name="T2" fmla="*/ 6 w 6"/>
                <a:gd name="T3" fmla="*/ 1 h 2"/>
                <a:gd name="T4" fmla="*/ 0 w 6"/>
                <a:gd name="T5" fmla="*/ 0 h 2"/>
              </a:gdLst>
              <a:ahLst/>
              <a:cxnLst>
                <a:cxn ang="0">
                  <a:pos x="T0" y="T1"/>
                </a:cxn>
                <a:cxn ang="0">
                  <a:pos x="T2" y="T3"/>
                </a:cxn>
                <a:cxn ang="0">
                  <a:pos x="T4" y="T5"/>
                </a:cxn>
              </a:cxnLst>
              <a:rect l="0" t="0" r="r" b="b"/>
              <a:pathLst>
                <a:path w="6" h="2">
                  <a:moveTo>
                    <a:pt x="0" y="0"/>
                  </a:moveTo>
                  <a:cubicBezTo>
                    <a:pt x="0" y="2"/>
                    <a:pt x="4" y="2"/>
                    <a:pt x="6" y="1"/>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1" name="Freeform 87"/>
            <p:cNvSpPr/>
            <p:nvPr/>
          </p:nvSpPr>
          <p:spPr bwMode="auto">
            <a:xfrm>
              <a:off x="8025" y="4143"/>
              <a:ext cx="16" cy="4"/>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2" y="1"/>
                    <a:pt x="7" y="2"/>
                    <a:pt x="8" y="1"/>
                  </a:cubicBezTo>
                  <a:cubicBezTo>
                    <a:pt x="5"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2" name="Freeform 88"/>
            <p:cNvSpPr/>
            <p:nvPr/>
          </p:nvSpPr>
          <p:spPr bwMode="auto">
            <a:xfrm>
              <a:off x="8123" y="4147"/>
              <a:ext cx="11" cy="6"/>
            </a:xfrm>
            <a:custGeom>
              <a:avLst/>
              <a:gdLst>
                <a:gd name="T0" fmla="*/ 0 w 6"/>
                <a:gd name="T1" fmla="*/ 2 h 3"/>
                <a:gd name="T2" fmla="*/ 6 w 6"/>
                <a:gd name="T3" fmla="*/ 3 h 3"/>
                <a:gd name="T4" fmla="*/ 0 w 6"/>
                <a:gd name="T5" fmla="*/ 2 h 3"/>
              </a:gdLst>
              <a:ahLst/>
              <a:cxnLst>
                <a:cxn ang="0">
                  <a:pos x="T0" y="T1"/>
                </a:cxn>
                <a:cxn ang="0">
                  <a:pos x="T2" y="T3"/>
                </a:cxn>
                <a:cxn ang="0">
                  <a:pos x="T4" y="T5"/>
                </a:cxn>
              </a:cxnLst>
              <a:rect l="0" t="0" r="r" b="b"/>
              <a:pathLst>
                <a:path w="6" h="3">
                  <a:moveTo>
                    <a:pt x="0" y="2"/>
                  </a:moveTo>
                  <a:cubicBezTo>
                    <a:pt x="2" y="3"/>
                    <a:pt x="4" y="2"/>
                    <a:pt x="6" y="3"/>
                  </a:cubicBezTo>
                  <a:cubicBezTo>
                    <a:pt x="6"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3" name="Freeform 89"/>
            <p:cNvSpPr/>
            <p:nvPr/>
          </p:nvSpPr>
          <p:spPr bwMode="auto">
            <a:xfrm>
              <a:off x="8224" y="4162"/>
              <a:ext cx="6" cy="6"/>
            </a:xfrm>
            <a:custGeom>
              <a:avLst/>
              <a:gdLst>
                <a:gd name="T0" fmla="*/ 1 w 3"/>
                <a:gd name="T1" fmla="*/ 3 h 3"/>
                <a:gd name="T2" fmla="*/ 3 w 3"/>
                <a:gd name="T3" fmla="*/ 1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1" y="2"/>
                    <a:pt x="3" y="2"/>
                    <a:pt x="3" y="1"/>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4" name="Freeform 90"/>
            <p:cNvSpPr/>
            <p:nvPr/>
          </p:nvSpPr>
          <p:spPr bwMode="auto">
            <a:xfrm>
              <a:off x="8551" y="4408"/>
              <a:ext cx="25" cy="8"/>
            </a:xfrm>
            <a:custGeom>
              <a:avLst/>
              <a:gdLst>
                <a:gd name="T0" fmla="*/ 0 w 13"/>
                <a:gd name="T1" fmla="*/ 3 h 4"/>
                <a:gd name="T2" fmla="*/ 13 w 13"/>
                <a:gd name="T3" fmla="*/ 2 h 4"/>
                <a:gd name="T4" fmla="*/ 0 w 13"/>
                <a:gd name="T5" fmla="*/ 3 h 4"/>
              </a:gdLst>
              <a:ahLst/>
              <a:cxnLst>
                <a:cxn ang="0">
                  <a:pos x="T0" y="T1"/>
                </a:cxn>
                <a:cxn ang="0">
                  <a:pos x="T2" y="T3"/>
                </a:cxn>
                <a:cxn ang="0">
                  <a:pos x="T4" y="T5"/>
                </a:cxn>
              </a:cxnLst>
              <a:rect l="0" t="0" r="r" b="b"/>
              <a:pathLst>
                <a:path w="13" h="4">
                  <a:moveTo>
                    <a:pt x="0" y="3"/>
                  </a:moveTo>
                  <a:cubicBezTo>
                    <a:pt x="4" y="4"/>
                    <a:pt x="9" y="1"/>
                    <a:pt x="13" y="2"/>
                  </a:cubicBezTo>
                  <a:cubicBezTo>
                    <a:pt x="11" y="0"/>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5" name="Freeform 91"/>
            <p:cNvSpPr/>
            <p:nvPr/>
          </p:nvSpPr>
          <p:spPr bwMode="auto">
            <a:xfrm>
              <a:off x="8578" y="4410"/>
              <a:ext cx="10" cy="2"/>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6" name="Freeform 92"/>
            <p:cNvSpPr/>
            <p:nvPr/>
          </p:nvSpPr>
          <p:spPr bwMode="auto">
            <a:xfrm>
              <a:off x="8410" y="4164"/>
              <a:ext cx="21" cy="6"/>
            </a:xfrm>
            <a:custGeom>
              <a:avLst/>
              <a:gdLst>
                <a:gd name="T0" fmla="*/ 2 w 11"/>
                <a:gd name="T1" fmla="*/ 3 h 3"/>
                <a:gd name="T2" fmla="*/ 2 w 11"/>
                <a:gd name="T3" fmla="*/ 1 h 3"/>
                <a:gd name="T4" fmla="*/ 11 w 11"/>
                <a:gd name="T5" fmla="*/ 2 h 3"/>
                <a:gd name="T6" fmla="*/ 0 w 11"/>
                <a:gd name="T7" fmla="*/ 1 h 3"/>
                <a:gd name="T8" fmla="*/ 2 w 11"/>
                <a:gd name="T9" fmla="*/ 3 h 3"/>
              </a:gdLst>
              <a:ahLst/>
              <a:cxnLst>
                <a:cxn ang="0">
                  <a:pos x="T0" y="T1"/>
                </a:cxn>
                <a:cxn ang="0">
                  <a:pos x="T2" y="T3"/>
                </a:cxn>
                <a:cxn ang="0">
                  <a:pos x="T4" y="T5"/>
                </a:cxn>
                <a:cxn ang="0">
                  <a:pos x="T6" y="T7"/>
                </a:cxn>
                <a:cxn ang="0">
                  <a:pos x="T8" y="T9"/>
                </a:cxn>
              </a:cxnLst>
              <a:rect l="0" t="0" r="r" b="b"/>
              <a:pathLst>
                <a:path w="11" h="3">
                  <a:moveTo>
                    <a:pt x="2" y="3"/>
                  </a:moveTo>
                  <a:cubicBezTo>
                    <a:pt x="3" y="3"/>
                    <a:pt x="3" y="2"/>
                    <a:pt x="2" y="1"/>
                  </a:cubicBezTo>
                  <a:cubicBezTo>
                    <a:pt x="6" y="2"/>
                    <a:pt x="7" y="2"/>
                    <a:pt x="11" y="2"/>
                  </a:cubicBezTo>
                  <a:cubicBezTo>
                    <a:pt x="7" y="0"/>
                    <a:pt x="4" y="0"/>
                    <a:pt x="0" y="1"/>
                  </a:cubicBezTo>
                  <a:cubicBezTo>
                    <a:pt x="2"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7" name="Freeform 93"/>
            <p:cNvSpPr/>
            <p:nvPr/>
          </p:nvSpPr>
          <p:spPr bwMode="auto">
            <a:xfrm>
              <a:off x="8442" y="4176"/>
              <a:ext cx="8" cy="6"/>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2"/>
                    <a:pt x="2" y="0"/>
                  </a:cubicBezTo>
                  <a:cubicBezTo>
                    <a:pt x="0"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8" name="Freeform 94"/>
            <p:cNvSpPr/>
            <p:nvPr/>
          </p:nvSpPr>
          <p:spPr bwMode="auto">
            <a:xfrm>
              <a:off x="8437" y="4168"/>
              <a:ext cx="7" cy="4"/>
            </a:xfrm>
            <a:custGeom>
              <a:avLst/>
              <a:gdLst>
                <a:gd name="T0" fmla="*/ 1 w 4"/>
                <a:gd name="T1" fmla="*/ 1 h 2"/>
                <a:gd name="T2" fmla="*/ 2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2" y="2"/>
                  </a:cubicBezTo>
                  <a:cubicBezTo>
                    <a:pt x="3" y="2"/>
                    <a:pt x="4" y="1"/>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9" name="Freeform 95"/>
            <p:cNvSpPr/>
            <p:nvPr/>
          </p:nvSpPr>
          <p:spPr bwMode="auto">
            <a:xfrm>
              <a:off x="8675" y="4166"/>
              <a:ext cx="8" cy="6"/>
            </a:xfrm>
            <a:custGeom>
              <a:avLst/>
              <a:gdLst>
                <a:gd name="T0" fmla="*/ 0 w 4"/>
                <a:gd name="T1" fmla="*/ 2 h 3"/>
                <a:gd name="T2" fmla="*/ 4 w 4"/>
                <a:gd name="T3" fmla="*/ 1 h 3"/>
                <a:gd name="T4" fmla="*/ 1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3" y="1"/>
                    <a:pt x="4" y="1"/>
                  </a:cubicBezTo>
                  <a:cubicBezTo>
                    <a:pt x="3" y="0"/>
                    <a:pt x="2"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0" name="Freeform 96"/>
            <p:cNvSpPr/>
            <p:nvPr/>
          </p:nvSpPr>
          <p:spPr bwMode="auto">
            <a:xfrm>
              <a:off x="8691" y="4159"/>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1"/>
                    <a:pt x="4"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1" name="Freeform 97"/>
            <p:cNvSpPr/>
            <p:nvPr/>
          </p:nvSpPr>
          <p:spPr bwMode="auto">
            <a:xfrm>
              <a:off x="8708" y="4164"/>
              <a:ext cx="34" cy="6"/>
            </a:xfrm>
            <a:custGeom>
              <a:avLst/>
              <a:gdLst>
                <a:gd name="T0" fmla="*/ 0 w 18"/>
                <a:gd name="T1" fmla="*/ 2 h 3"/>
                <a:gd name="T2" fmla="*/ 14 w 18"/>
                <a:gd name="T3" fmla="*/ 2 h 3"/>
                <a:gd name="T4" fmla="*/ 18 w 18"/>
                <a:gd name="T5" fmla="*/ 0 h 3"/>
                <a:gd name="T6" fmla="*/ 0 w 18"/>
                <a:gd name="T7" fmla="*/ 2 h 3"/>
              </a:gdLst>
              <a:ahLst/>
              <a:cxnLst>
                <a:cxn ang="0">
                  <a:pos x="T0" y="T1"/>
                </a:cxn>
                <a:cxn ang="0">
                  <a:pos x="T2" y="T3"/>
                </a:cxn>
                <a:cxn ang="0">
                  <a:pos x="T4" y="T5"/>
                </a:cxn>
                <a:cxn ang="0">
                  <a:pos x="T6" y="T7"/>
                </a:cxn>
              </a:cxnLst>
              <a:rect l="0" t="0" r="r" b="b"/>
              <a:pathLst>
                <a:path w="18" h="3">
                  <a:moveTo>
                    <a:pt x="0" y="2"/>
                  </a:moveTo>
                  <a:cubicBezTo>
                    <a:pt x="5" y="3"/>
                    <a:pt x="9" y="2"/>
                    <a:pt x="14" y="2"/>
                  </a:cubicBezTo>
                  <a:cubicBezTo>
                    <a:pt x="13" y="0"/>
                    <a:pt x="16" y="1"/>
                    <a:pt x="18" y="0"/>
                  </a:cubicBezTo>
                  <a:cubicBezTo>
                    <a:pt x="12" y="0"/>
                    <a:pt x="7"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2" name="Freeform 98"/>
            <p:cNvSpPr/>
            <p:nvPr/>
          </p:nvSpPr>
          <p:spPr bwMode="auto">
            <a:xfrm>
              <a:off x="8739" y="4164"/>
              <a:ext cx="11"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1"/>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3" name="Freeform 99"/>
            <p:cNvSpPr/>
            <p:nvPr/>
          </p:nvSpPr>
          <p:spPr bwMode="auto">
            <a:xfrm>
              <a:off x="8754" y="4162"/>
              <a:ext cx="11" cy="6"/>
            </a:xfrm>
            <a:custGeom>
              <a:avLst/>
              <a:gdLst>
                <a:gd name="T0" fmla="*/ 0 w 6"/>
                <a:gd name="T1" fmla="*/ 2 h 3"/>
                <a:gd name="T2" fmla="*/ 6 w 6"/>
                <a:gd name="T3" fmla="*/ 2 h 3"/>
                <a:gd name="T4" fmla="*/ 0 w 6"/>
                <a:gd name="T5" fmla="*/ 2 h 3"/>
              </a:gdLst>
              <a:ahLst/>
              <a:cxnLst>
                <a:cxn ang="0">
                  <a:pos x="T0" y="T1"/>
                </a:cxn>
                <a:cxn ang="0">
                  <a:pos x="T2" y="T3"/>
                </a:cxn>
                <a:cxn ang="0">
                  <a:pos x="T4" y="T5"/>
                </a:cxn>
              </a:cxnLst>
              <a:rect l="0" t="0" r="r" b="b"/>
              <a:pathLst>
                <a:path w="6" h="3">
                  <a:moveTo>
                    <a:pt x="0" y="2"/>
                  </a:moveTo>
                  <a:cubicBezTo>
                    <a:pt x="2" y="2"/>
                    <a:pt x="4" y="3"/>
                    <a:pt x="6" y="2"/>
                  </a:cubicBezTo>
                  <a:cubicBezTo>
                    <a:pt x="6"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4" name="Freeform 100"/>
            <p:cNvSpPr/>
            <p:nvPr/>
          </p:nvSpPr>
          <p:spPr bwMode="auto">
            <a:xfrm>
              <a:off x="8763" y="4168"/>
              <a:ext cx="16" cy="6"/>
            </a:xfrm>
            <a:custGeom>
              <a:avLst/>
              <a:gdLst>
                <a:gd name="T0" fmla="*/ 0 w 8"/>
                <a:gd name="T1" fmla="*/ 1 h 3"/>
                <a:gd name="T2" fmla="*/ 5 w 8"/>
                <a:gd name="T3" fmla="*/ 3 h 3"/>
                <a:gd name="T4" fmla="*/ 7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3" y="2"/>
                    <a:pt x="4" y="2"/>
                    <a:pt x="5" y="3"/>
                  </a:cubicBezTo>
                  <a:cubicBezTo>
                    <a:pt x="7" y="2"/>
                    <a:pt x="8" y="2"/>
                    <a:pt x="7" y="0"/>
                  </a:cubicBezTo>
                  <a:cubicBezTo>
                    <a:pt x="6"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5" name="Freeform 101"/>
            <p:cNvSpPr/>
            <p:nvPr/>
          </p:nvSpPr>
          <p:spPr bwMode="auto">
            <a:xfrm>
              <a:off x="8771" y="4133"/>
              <a:ext cx="10" cy="4"/>
            </a:xfrm>
            <a:custGeom>
              <a:avLst/>
              <a:gdLst>
                <a:gd name="T0" fmla="*/ 1 w 5"/>
                <a:gd name="T1" fmla="*/ 1 h 2"/>
                <a:gd name="T2" fmla="*/ 5 w 5"/>
                <a:gd name="T3" fmla="*/ 1 h 2"/>
                <a:gd name="T4" fmla="*/ 3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5" y="0"/>
                    <a:pt x="4" y="0"/>
                    <a:pt x="3"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6" name="Freeform 102"/>
            <p:cNvSpPr/>
            <p:nvPr/>
          </p:nvSpPr>
          <p:spPr bwMode="auto">
            <a:xfrm>
              <a:off x="8817" y="4155"/>
              <a:ext cx="21" cy="9"/>
            </a:xfrm>
            <a:custGeom>
              <a:avLst/>
              <a:gdLst>
                <a:gd name="T0" fmla="*/ 0 w 11"/>
                <a:gd name="T1" fmla="*/ 3 h 5"/>
                <a:gd name="T2" fmla="*/ 0 w 11"/>
                <a:gd name="T3" fmla="*/ 4 h 5"/>
                <a:gd name="T4" fmla="*/ 1 w 11"/>
                <a:gd name="T5" fmla="*/ 5 h 5"/>
                <a:gd name="T6" fmla="*/ 11 w 11"/>
                <a:gd name="T7" fmla="*/ 3 h 5"/>
                <a:gd name="T8" fmla="*/ 11 w 11"/>
                <a:gd name="T9" fmla="*/ 2 h 5"/>
                <a:gd name="T10" fmla="*/ 3 w 11"/>
                <a:gd name="T11" fmla="*/ 3 h 5"/>
                <a:gd name="T12" fmla="*/ 5 w 11"/>
                <a:gd name="T13" fmla="*/ 1 h 5"/>
                <a:gd name="T14" fmla="*/ 1 w 11"/>
                <a:gd name="T15" fmla="*/ 2 h 5"/>
                <a:gd name="T16" fmla="*/ 0 w 11"/>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3"/>
                  </a:moveTo>
                  <a:cubicBezTo>
                    <a:pt x="0" y="3"/>
                    <a:pt x="0" y="4"/>
                    <a:pt x="0" y="4"/>
                  </a:cubicBezTo>
                  <a:cubicBezTo>
                    <a:pt x="1" y="5"/>
                    <a:pt x="1" y="5"/>
                    <a:pt x="1" y="5"/>
                  </a:cubicBezTo>
                  <a:cubicBezTo>
                    <a:pt x="3" y="3"/>
                    <a:pt x="8" y="5"/>
                    <a:pt x="11" y="3"/>
                  </a:cubicBezTo>
                  <a:cubicBezTo>
                    <a:pt x="10" y="2"/>
                    <a:pt x="10" y="2"/>
                    <a:pt x="11" y="2"/>
                  </a:cubicBezTo>
                  <a:cubicBezTo>
                    <a:pt x="8" y="2"/>
                    <a:pt x="6" y="2"/>
                    <a:pt x="3" y="3"/>
                  </a:cubicBezTo>
                  <a:cubicBezTo>
                    <a:pt x="1" y="2"/>
                    <a:pt x="5" y="2"/>
                    <a:pt x="5" y="1"/>
                  </a:cubicBezTo>
                  <a:cubicBezTo>
                    <a:pt x="3" y="0"/>
                    <a:pt x="2" y="3"/>
                    <a:pt x="1" y="2"/>
                  </a:cubicBezTo>
                  <a:cubicBezTo>
                    <a:pt x="0" y="2"/>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7" name="Freeform 103"/>
            <p:cNvSpPr/>
            <p:nvPr/>
          </p:nvSpPr>
          <p:spPr bwMode="auto">
            <a:xfrm>
              <a:off x="8790" y="4132"/>
              <a:ext cx="19" cy="3"/>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4" y="2"/>
                    <a:pt x="7" y="2"/>
                    <a:pt x="10" y="0"/>
                  </a:cubicBezTo>
                  <a:cubicBezTo>
                    <a:pt x="7" y="0"/>
                    <a:pt x="4"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8" name="Freeform 104"/>
            <p:cNvSpPr/>
            <p:nvPr/>
          </p:nvSpPr>
          <p:spPr bwMode="auto">
            <a:xfrm>
              <a:off x="8844" y="4157"/>
              <a:ext cx="11" cy="7"/>
            </a:xfrm>
            <a:custGeom>
              <a:avLst/>
              <a:gdLst>
                <a:gd name="T0" fmla="*/ 0 w 6"/>
                <a:gd name="T1" fmla="*/ 2 h 4"/>
                <a:gd name="T2" fmla="*/ 4 w 6"/>
                <a:gd name="T3" fmla="*/ 4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1" y="1"/>
                    <a:pt x="1" y="4"/>
                    <a:pt x="4" y="4"/>
                  </a:cubicBezTo>
                  <a:cubicBezTo>
                    <a:pt x="3" y="2"/>
                    <a:pt x="3" y="2"/>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9" name="Freeform 105"/>
            <p:cNvSpPr/>
            <p:nvPr/>
          </p:nvSpPr>
          <p:spPr bwMode="auto">
            <a:xfrm>
              <a:off x="8851" y="4153"/>
              <a:ext cx="14" cy="4"/>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2" y="2"/>
                    <a:pt x="4" y="1"/>
                    <a:pt x="7" y="0"/>
                  </a:cubicBezTo>
                  <a:cubicBezTo>
                    <a:pt x="3"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0" name="Freeform 106"/>
            <p:cNvSpPr/>
            <p:nvPr/>
          </p:nvSpPr>
          <p:spPr bwMode="auto">
            <a:xfrm>
              <a:off x="8874" y="4153"/>
              <a:ext cx="21" cy="9"/>
            </a:xfrm>
            <a:custGeom>
              <a:avLst/>
              <a:gdLst>
                <a:gd name="T0" fmla="*/ 11 w 11"/>
                <a:gd name="T1" fmla="*/ 2 h 5"/>
                <a:gd name="T2" fmla="*/ 10 w 11"/>
                <a:gd name="T3" fmla="*/ 0 h 5"/>
                <a:gd name="T4" fmla="*/ 0 w 11"/>
                <a:gd name="T5" fmla="*/ 1 h 5"/>
                <a:gd name="T6" fmla="*/ 11 w 11"/>
                <a:gd name="T7" fmla="*/ 2 h 5"/>
              </a:gdLst>
              <a:ahLst/>
              <a:cxnLst>
                <a:cxn ang="0">
                  <a:pos x="T0" y="T1"/>
                </a:cxn>
                <a:cxn ang="0">
                  <a:pos x="T2" y="T3"/>
                </a:cxn>
                <a:cxn ang="0">
                  <a:pos x="T4" y="T5"/>
                </a:cxn>
                <a:cxn ang="0">
                  <a:pos x="T6" y="T7"/>
                </a:cxn>
              </a:cxnLst>
              <a:rect l="0" t="0" r="r" b="b"/>
              <a:pathLst>
                <a:path w="11" h="5">
                  <a:moveTo>
                    <a:pt x="11" y="2"/>
                  </a:moveTo>
                  <a:cubicBezTo>
                    <a:pt x="11" y="1"/>
                    <a:pt x="9" y="1"/>
                    <a:pt x="10" y="0"/>
                  </a:cubicBezTo>
                  <a:cubicBezTo>
                    <a:pt x="7" y="0"/>
                    <a:pt x="3" y="3"/>
                    <a:pt x="0" y="1"/>
                  </a:cubicBezTo>
                  <a:cubicBezTo>
                    <a:pt x="0" y="5"/>
                    <a:pt x="7"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1" name="Freeform 107"/>
            <p:cNvSpPr/>
            <p:nvPr/>
          </p:nvSpPr>
          <p:spPr bwMode="auto">
            <a:xfrm>
              <a:off x="8872" y="4145"/>
              <a:ext cx="21" cy="10"/>
            </a:xfrm>
            <a:custGeom>
              <a:avLst/>
              <a:gdLst>
                <a:gd name="T0" fmla="*/ 0 w 11"/>
                <a:gd name="T1" fmla="*/ 4 h 5"/>
                <a:gd name="T2" fmla="*/ 11 w 11"/>
                <a:gd name="T3" fmla="*/ 2 h 5"/>
                <a:gd name="T4" fmla="*/ 0 w 11"/>
                <a:gd name="T5" fmla="*/ 4 h 5"/>
              </a:gdLst>
              <a:ahLst/>
              <a:cxnLst>
                <a:cxn ang="0">
                  <a:pos x="T0" y="T1"/>
                </a:cxn>
                <a:cxn ang="0">
                  <a:pos x="T2" y="T3"/>
                </a:cxn>
                <a:cxn ang="0">
                  <a:pos x="T4" y="T5"/>
                </a:cxn>
              </a:cxnLst>
              <a:rect l="0" t="0" r="r" b="b"/>
              <a:pathLst>
                <a:path w="11" h="5">
                  <a:moveTo>
                    <a:pt x="0" y="4"/>
                  </a:moveTo>
                  <a:cubicBezTo>
                    <a:pt x="4" y="5"/>
                    <a:pt x="7" y="3"/>
                    <a:pt x="11" y="2"/>
                  </a:cubicBezTo>
                  <a:cubicBezTo>
                    <a:pt x="7"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2" name="Freeform 108"/>
            <p:cNvSpPr/>
            <p:nvPr/>
          </p:nvSpPr>
          <p:spPr bwMode="auto">
            <a:xfrm>
              <a:off x="8888" y="4139"/>
              <a:ext cx="11" cy="6"/>
            </a:xfrm>
            <a:custGeom>
              <a:avLst/>
              <a:gdLst>
                <a:gd name="T0" fmla="*/ 1 w 6"/>
                <a:gd name="T1" fmla="*/ 2 h 3"/>
                <a:gd name="T2" fmla="*/ 6 w 6"/>
                <a:gd name="T3" fmla="*/ 1 h 3"/>
                <a:gd name="T4" fmla="*/ 1 w 6"/>
                <a:gd name="T5" fmla="*/ 2 h 3"/>
              </a:gdLst>
              <a:ahLst/>
              <a:cxnLst>
                <a:cxn ang="0">
                  <a:pos x="T0" y="T1"/>
                </a:cxn>
                <a:cxn ang="0">
                  <a:pos x="T2" y="T3"/>
                </a:cxn>
                <a:cxn ang="0">
                  <a:pos x="T4" y="T5"/>
                </a:cxn>
              </a:cxnLst>
              <a:rect l="0" t="0" r="r" b="b"/>
              <a:pathLst>
                <a:path w="6" h="3">
                  <a:moveTo>
                    <a:pt x="1" y="2"/>
                  </a:moveTo>
                  <a:cubicBezTo>
                    <a:pt x="0" y="3"/>
                    <a:pt x="4" y="1"/>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3" name="Freeform 109"/>
            <p:cNvSpPr/>
            <p:nvPr/>
          </p:nvSpPr>
          <p:spPr bwMode="auto">
            <a:xfrm>
              <a:off x="8893" y="4143"/>
              <a:ext cx="16" cy="6"/>
            </a:xfrm>
            <a:custGeom>
              <a:avLst/>
              <a:gdLst>
                <a:gd name="T0" fmla="*/ 0 w 8"/>
                <a:gd name="T1" fmla="*/ 2 h 3"/>
                <a:gd name="T2" fmla="*/ 8 w 8"/>
                <a:gd name="T3" fmla="*/ 1 h 3"/>
                <a:gd name="T4" fmla="*/ 0 w 8"/>
                <a:gd name="T5" fmla="*/ 2 h 3"/>
              </a:gdLst>
              <a:ahLst/>
              <a:cxnLst>
                <a:cxn ang="0">
                  <a:pos x="T0" y="T1"/>
                </a:cxn>
                <a:cxn ang="0">
                  <a:pos x="T2" y="T3"/>
                </a:cxn>
                <a:cxn ang="0">
                  <a:pos x="T4" y="T5"/>
                </a:cxn>
              </a:cxnLst>
              <a:rect l="0" t="0" r="r" b="b"/>
              <a:pathLst>
                <a:path w="8" h="3">
                  <a:moveTo>
                    <a:pt x="0" y="2"/>
                  </a:moveTo>
                  <a:cubicBezTo>
                    <a:pt x="2" y="2"/>
                    <a:pt x="5" y="3"/>
                    <a:pt x="8" y="1"/>
                  </a:cubicBezTo>
                  <a:cubicBezTo>
                    <a:pt x="5"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4" name="Freeform 110"/>
            <p:cNvSpPr/>
            <p:nvPr/>
          </p:nvSpPr>
          <p:spPr bwMode="auto">
            <a:xfrm>
              <a:off x="8907" y="4133"/>
              <a:ext cx="44" cy="24"/>
            </a:xfrm>
            <a:custGeom>
              <a:avLst/>
              <a:gdLst>
                <a:gd name="T0" fmla="*/ 7 w 23"/>
                <a:gd name="T1" fmla="*/ 9 h 12"/>
                <a:gd name="T2" fmla="*/ 10 w 23"/>
                <a:gd name="T3" fmla="*/ 7 h 12"/>
                <a:gd name="T4" fmla="*/ 7 w 23"/>
                <a:gd name="T5" fmla="*/ 9 h 12"/>
                <a:gd name="T6" fmla="*/ 11 w 23"/>
                <a:gd name="T7" fmla="*/ 10 h 12"/>
                <a:gd name="T8" fmla="*/ 23 w 23"/>
                <a:gd name="T9" fmla="*/ 3 h 12"/>
                <a:gd name="T10" fmla="*/ 15 w 23"/>
                <a:gd name="T11" fmla="*/ 6 h 12"/>
                <a:gd name="T12" fmla="*/ 13 w 23"/>
                <a:gd name="T13" fmla="*/ 3 h 12"/>
                <a:gd name="T14" fmla="*/ 0 w 23"/>
                <a:gd name="T15" fmla="*/ 11 h 12"/>
                <a:gd name="T16" fmla="*/ 7 w 23"/>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7" y="9"/>
                  </a:moveTo>
                  <a:cubicBezTo>
                    <a:pt x="4" y="8"/>
                    <a:pt x="8" y="6"/>
                    <a:pt x="10" y="7"/>
                  </a:cubicBezTo>
                  <a:cubicBezTo>
                    <a:pt x="11" y="9"/>
                    <a:pt x="9" y="9"/>
                    <a:pt x="7" y="9"/>
                  </a:cubicBezTo>
                  <a:cubicBezTo>
                    <a:pt x="8" y="11"/>
                    <a:pt x="10" y="9"/>
                    <a:pt x="11" y="10"/>
                  </a:cubicBezTo>
                  <a:cubicBezTo>
                    <a:pt x="12" y="7"/>
                    <a:pt x="19" y="4"/>
                    <a:pt x="23" y="3"/>
                  </a:cubicBezTo>
                  <a:cubicBezTo>
                    <a:pt x="23" y="0"/>
                    <a:pt x="16" y="4"/>
                    <a:pt x="15" y="6"/>
                  </a:cubicBezTo>
                  <a:cubicBezTo>
                    <a:pt x="15" y="4"/>
                    <a:pt x="11" y="5"/>
                    <a:pt x="13" y="3"/>
                  </a:cubicBezTo>
                  <a:cubicBezTo>
                    <a:pt x="9" y="6"/>
                    <a:pt x="5" y="8"/>
                    <a:pt x="0" y="11"/>
                  </a:cubicBezTo>
                  <a:cubicBezTo>
                    <a:pt x="2" y="12"/>
                    <a:pt x="5"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5" name="Freeform 111"/>
            <p:cNvSpPr/>
            <p:nvPr/>
          </p:nvSpPr>
          <p:spPr bwMode="auto">
            <a:xfrm>
              <a:off x="8947" y="4141"/>
              <a:ext cx="13" cy="8"/>
            </a:xfrm>
            <a:custGeom>
              <a:avLst/>
              <a:gdLst>
                <a:gd name="T0" fmla="*/ 0 w 7"/>
                <a:gd name="T1" fmla="*/ 2 h 4"/>
                <a:gd name="T2" fmla="*/ 2 w 7"/>
                <a:gd name="T3" fmla="*/ 4 h 4"/>
                <a:gd name="T4" fmla="*/ 6 w 7"/>
                <a:gd name="T5" fmla="*/ 3 h 4"/>
                <a:gd name="T6" fmla="*/ 7 w 7"/>
                <a:gd name="T7" fmla="*/ 1 h 4"/>
                <a:gd name="T8" fmla="*/ 4 w 7"/>
                <a:gd name="T9" fmla="*/ 0 h 4"/>
                <a:gd name="T10" fmla="*/ 0 w 7"/>
                <a:gd name="T11" fmla="*/ 2 h 4"/>
              </a:gdLst>
              <a:ahLst/>
              <a:cxnLst>
                <a:cxn ang="0">
                  <a:pos x="T0" y="T1"/>
                </a:cxn>
                <a:cxn ang="0">
                  <a:pos x="T2" y="T3"/>
                </a:cxn>
                <a:cxn ang="0">
                  <a:pos x="T4" y="T5"/>
                </a:cxn>
                <a:cxn ang="0">
                  <a:pos x="T6" y="T7"/>
                </a:cxn>
                <a:cxn ang="0">
                  <a:pos x="T8" y="T9"/>
                </a:cxn>
                <a:cxn ang="0">
                  <a:pos x="T10" y="T11"/>
                </a:cxn>
              </a:cxnLst>
              <a:rect l="0" t="0" r="r" b="b"/>
              <a:pathLst>
                <a:path w="7" h="4">
                  <a:moveTo>
                    <a:pt x="0" y="2"/>
                  </a:moveTo>
                  <a:cubicBezTo>
                    <a:pt x="0" y="3"/>
                    <a:pt x="1" y="3"/>
                    <a:pt x="2" y="4"/>
                  </a:cubicBezTo>
                  <a:cubicBezTo>
                    <a:pt x="3" y="4"/>
                    <a:pt x="5" y="2"/>
                    <a:pt x="6" y="3"/>
                  </a:cubicBezTo>
                  <a:cubicBezTo>
                    <a:pt x="6" y="2"/>
                    <a:pt x="5" y="1"/>
                    <a:pt x="7" y="1"/>
                  </a:cubicBezTo>
                  <a:cubicBezTo>
                    <a:pt x="6" y="1"/>
                    <a:pt x="5" y="1"/>
                    <a:pt x="4" y="0"/>
                  </a:cubicBezTo>
                  <a:cubicBezTo>
                    <a:pt x="2"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6" name="Freeform 112"/>
            <p:cNvSpPr/>
            <p:nvPr/>
          </p:nvSpPr>
          <p:spPr bwMode="auto">
            <a:xfrm>
              <a:off x="8958" y="4147"/>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1"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7" name="Freeform 113"/>
            <p:cNvSpPr/>
            <p:nvPr/>
          </p:nvSpPr>
          <p:spPr bwMode="auto">
            <a:xfrm>
              <a:off x="8964" y="4139"/>
              <a:ext cx="12" cy="8"/>
            </a:xfrm>
            <a:custGeom>
              <a:avLst/>
              <a:gdLst>
                <a:gd name="T0" fmla="*/ 1 w 6"/>
                <a:gd name="T1" fmla="*/ 2 h 4"/>
                <a:gd name="T2" fmla="*/ 4 w 6"/>
                <a:gd name="T3" fmla="*/ 3 h 4"/>
                <a:gd name="T4" fmla="*/ 6 w 6"/>
                <a:gd name="T5" fmla="*/ 1 h 4"/>
                <a:gd name="T6" fmla="*/ 1 w 6"/>
                <a:gd name="T7" fmla="*/ 2 h 4"/>
              </a:gdLst>
              <a:ahLst/>
              <a:cxnLst>
                <a:cxn ang="0">
                  <a:pos x="T0" y="T1"/>
                </a:cxn>
                <a:cxn ang="0">
                  <a:pos x="T2" y="T3"/>
                </a:cxn>
                <a:cxn ang="0">
                  <a:pos x="T4" y="T5"/>
                </a:cxn>
                <a:cxn ang="0">
                  <a:pos x="T6" y="T7"/>
                </a:cxn>
              </a:cxnLst>
              <a:rect l="0" t="0" r="r" b="b"/>
              <a:pathLst>
                <a:path w="6" h="4">
                  <a:moveTo>
                    <a:pt x="1" y="2"/>
                  </a:moveTo>
                  <a:cubicBezTo>
                    <a:pt x="0" y="4"/>
                    <a:pt x="3" y="2"/>
                    <a:pt x="4" y="3"/>
                  </a:cubicBezTo>
                  <a:cubicBezTo>
                    <a:pt x="4" y="2"/>
                    <a:pt x="4" y="2"/>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8" name="Freeform 114"/>
            <p:cNvSpPr/>
            <p:nvPr/>
          </p:nvSpPr>
          <p:spPr bwMode="auto">
            <a:xfrm>
              <a:off x="6077" y="4396"/>
              <a:ext cx="48" cy="29"/>
            </a:xfrm>
            <a:custGeom>
              <a:avLst/>
              <a:gdLst>
                <a:gd name="T0" fmla="*/ 3 w 25"/>
                <a:gd name="T1" fmla="*/ 9 h 15"/>
                <a:gd name="T2" fmla="*/ 2 w 25"/>
                <a:gd name="T3" fmla="*/ 7 h 15"/>
                <a:gd name="T4" fmla="*/ 0 w 25"/>
                <a:gd name="T5" fmla="*/ 9 h 15"/>
                <a:gd name="T6" fmla="*/ 3 w 25"/>
                <a:gd name="T7" fmla="*/ 9 h 15"/>
                <a:gd name="T8" fmla="*/ 16 w 25"/>
                <a:gd name="T9" fmla="*/ 7 h 15"/>
                <a:gd name="T10" fmla="*/ 20 w 25"/>
                <a:gd name="T11" fmla="*/ 6 h 15"/>
                <a:gd name="T12" fmla="*/ 19 w 25"/>
                <a:gd name="T13" fmla="*/ 5 h 15"/>
                <a:gd name="T14" fmla="*/ 22 w 25"/>
                <a:gd name="T15" fmla="*/ 5 h 15"/>
                <a:gd name="T16" fmla="*/ 25 w 25"/>
                <a:gd name="T17" fmla="*/ 0 h 15"/>
                <a:gd name="T18" fmla="*/ 20 w 25"/>
                <a:gd name="T19" fmla="*/ 4 h 15"/>
                <a:gd name="T20" fmla="*/ 15 w 25"/>
                <a:gd name="T21" fmla="*/ 5 h 15"/>
                <a:gd name="T22" fmla="*/ 5 w 25"/>
                <a:gd name="T23" fmla="*/ 5 h 15"/>
                <a:gd name="T24" fmla="*/ 9 w 25"/>
                <a:gd name="T25" fmla="*/ 6 h 15"/>
                <a:gd name="T26" fmla="*/ 3 w 25"/>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5">
                  <a:moveTo>
                    <a:pt x="3" y="9"/>
                  </a:moveTo>
                  <a:cubicBezTo>
                    <a:pt x="2" y="8"/>
                    <a:pt x="4" y="7"/>
                    <a:pt x="2" y="7"/>
                  </a:cubicBezTo>
                  <a:cubicBezTo>
                    <a:pt x="1" y="8"/>
                    <a:pt x="0" y="8"/>
                    <a:pt x="0" y="9"/>
                  </a:cubicBezTo>
                  <a:cubicBezTo>
                    <a:pt x="4" y="8"/>
                    <a:pt x="0" y="15"/>
                    <a:pt x="3" y="9"/>
                  </a:cubicBezTo>
                  <a:cubicBezTo>
                    <a:pt x="7" y="8"/>
                    <a:pt x="11" y="6"/>
                    <a:pt x="16" y="7"/>
                  </a:cubicBezTo>
                  <a:cubicBezTo>
                    <a:pt x="17" y="5"/>
                    <a:pt x="18" y="5"/>
                    <a:pt x="20" y="6"/>
                  </a:cubicBezTo>
                  <a:cubicBezTo>
                    <a:pt x="20" y="5"/>
                    <a:pt x="19" y="5"/>
                    <a:pt x="19" y="5"/>
                  </a:cubicBezTo>
                  <a:cubicBezTo>
                    <a:pt x="21" y="3"/>
                    <a:pt x="20" y="6"/>
                    <a:pt x="22" y="5"/>
                  </a:cubicBezTo>
                  <a:cubicBezTo>
                    <a:pt x="22" y="4"/>
                    <a:pt x="23" y="4"/>
                    <a:pt x="25" y="0"/>
                  </a:cubicBezTo>
                  <a:cubicBezTo>
                    <a:pt x="23" y="0"/>
                    <a:pt x="22" y="2"/>
                    <a:pt x="20" y="4"/>
                  </a:cubicBezTo>
                  <a:cubicBezTo>
                    <a:pt x="18" y="2"/>
                    <a:pt x="17" y="4"/>
                    <a:pt x="15" y="5"/>
                  </a:cubicBezTo>
                  <a:cubicBezTo>
                    <a:pt x="11" y="3"/>
                    <a:pt x="7" y="6"/>
                    <a:pt x="5" y="5"/>
                  </a:cubicBezTo>
                  <a:cubicBezTo>
                    <a:pt x="3" y="7"/>
                    <a:pt x="8" y="7"/>
                    <a:pt x="9" y="6"/>
                  </a:cubicBezTo>
                  <a:cubicBezTo>
                    <a:pt x="7" y="9"/>
                    <a:pt x="5" y="7"/>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9" name="Freeform 115"/>
            <p:cNvSpPr/>
            <p:nvPr/>
          </p:nvSpPr>
          <p:spPr bwMode="auto">
            <a:xfrm>
              <a:off x="6171" y="4404"/>
              <a:ext cx="15" cy="8"/>
            </a:xfrm>
            <a:custGeom>
              <a:avLst/>
              <a:gdLst>
                <a:gd name="T0" fmla="*/ 0 w 8"/>
                <a:gd name="T1" fmla="*/ 4 h 4"/>
                <a:gd name="T2" fmla="*/ 8 w 8"/>
                <a:gd name="T3" fmla="*/ 1 h 4"/>
                <a:gd name="T4" fmla="*/ 6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3" y="4"/>
                    <a:pt x="6" y="2"/>
                    <a:pt x="8" y="1"/>
                  </a:cubicBezTo>
                  <a:cubicBezTo>
                    <a:pt x="6" y="1"/>
                    <a:pt x="7" y="0"/>
                    <a:pt x="6" y="0"/>
                  </a:cubicBezTo>
                  <a:cubicBezTo>
                    <a:pt x="6"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0" name="Freeform 116"/>
            <p:cNvSpPr>
              <a:spLocks noEditPoints="1"/>
            </p:cNvSpPr>
            <p:nvPr/>
          </p:nvSpPr>
          <p:spPr bwMode="auto">
            <a:xfrm>
              <a:off x="6190" y="4089"/>
              <a:ext cx="3183" cy="336"/>
            </a:xfrm>
            <a:custGeom>
              <a:avLst/>
              <a:gdLst>
                <a:gd name="T0" fmla="*/ 92 w 1665"/>
                <a:gd name="T1" fmla="*/ 148 h 174"/>
                <a:gd name="T2" fmla="*/ 836 w 1665"/>
                <a:gd name="T3" fmla="*/ 136 h 174"/>
                <a:gd name="T4" fmla="*/ 426 w 1665"/>
                <a:gd name="T5" fmla="*/ 132 h 174"/>
                <a:gd name="T6" fmla="*/ 205 w 1665"/>
                <a:gd name="T7" fmla="*/ 150 h 174"/>
                <a:gd name="T8" fmla="*/ 96 w 1665"/>
                <a:gd name="T9" fmla="*/ 174 h 174"/>
                <a:gd name="T10" fmla="*/ 254 w 1665"/>
                <a:gd name="T11" fmla="*/ 158 h 174"/>
                <a:gd name="T12" fmla="*/ 1063 w 1665"/>
                <a:gd name="T13" fmla="*/ 160 h 174"/>
                <a:gd name="T14" fmla="*/ 1395 w 1665"/>
                <a:gd name="T15" fmla="*/ 148 h 174"/>
                <a:gd name="T16" fmla="*/ 1529 w 1665"/>
                <a:gd name="T17" fmla="*/ 100 h 174"/>
                <a:gd name="T18" fmla="*/ 1661 w 1665"/>
                <a:gd name="T19" fmla="*/ 32 h 174"/>
                <a:gd name="T20" fmla="*/ 1545 w 1665"/>
                <a:gd name="T21" fmla="*/ 33 h 174"/>
                <a:gd name="T22" fmla="*/ 1420 w 1665"/>
                <a:gd name="T23" fmla="*/ 44 h 174"/>
                <a:gd name="T24" fmla="*/ 1282 w 1665"/>
                <a:gd name="T25" fmla="*/ 47 h 174"/>
                <a:gd name="T26" fmla="*/ 1135 w 1665"/>
                <a:gd name="T27" fmla="*/ 45 h 174"/>
                <a:gd name="T28" fmla="*/ 1012 w 1665"/>
                <a:gd name="T29" fmla="*/ 39 h 174"/>
                <a:gd name="T30" fmla="*/ 873 w 1665"/>
                <a:gd name="T31" fmla="*/ 24 h 174"/>
                <a:gd name="T32" fmla="*/ 747 w 1665"/>
                <a:gd name="T33" fmla="*/ 17 h 174"/>
                <a:gd name="T34" fmla="*/ 679 w 1665"/>
                <a:gd name="T35" fmla="*/ 11 h 174"/>
                <a:gd name="T36" fmla="*/ 617 w 1665"/>
                <a:gd name="T37" fmla="*/ 13 h 174"/>
                <a:gd name="T38" fmla="*/ 499 w 1665"/>
                <a:gd name="T39" fmla="*/ 7 h 174"/>
                <a:gd name="T40" fmla="*/ 390 w 1665"/>
                <a:gd name="T41" fmla="*/ 10 h 174"/>
                <a:gd name="T42" fmla="*/ 231 w 1665"/>
                <a:gd name="T43" fmla="*/ 18 h 174"/>
                <a:gd name="T44" fmla="*/ 156 w 1665"/>
                <a:gd name="T45" fmla="*/ 30 h 174"/>
                <a:gd name="T46" fmla="*/ 305 w 1665"/>
                <a:gd name="T47" fmla="*/ 24 h 174"/>
                <a:gd name="T48" fmla="*/ 389 w 1665"/>
                <a:gd name="T49" fmla="*/ 32 h 174"/>
                <a:gd name="T50" fmla="*/ 293 w 1665"/>
                <a:gd name="T51" fmla="*/ 38 h 174"/>
                <a:gd name="T52" fmla="*/ 118 w 1665"/>
                <a:gd name="T53" fmla="*/ 48 h 174"/>
                <a:gd name="T54" fmla="*/ 17 w 1665"/>
                <a:gd name="T55" fmla="*/ 70 h 174"/>
                <a:gd name="T56" fmla="*/ 110 w 1665"/>
                <a:gd name="T57" fmla="*/ 67 h 174"/>
                <a:gd name="T58" fmla="*/ 72 w 1665"/>
                <a:gd name="T59" fmla="*/ 88 h 174"/>
                <a:gd name="T60" fmla="*/ 263 w 1665"/>
                <a:gd name="T61" fmla="*/ 72 h 174"/>
                <a:gd name="T62" fmla="*/ 430 w 1665"/>
                <a:gd name="T63" fmla="*/ 66 h 174"/>
                <a:gd name="T64" fmla="*/ 400 w 1665"/>
                <a:gd name="T65" fmla="*/ 73 h 174"/>
                <a:gd name="T66" fmla="*/ 272 w 1665"/>
                <a:gd name="T67" fmla="*/ 82 h 174"/>
                <a:gd name="T68" fmla="*/ 124 w 1665"/>
                <a:gd name="T69" fmla="*/ 105 h 174"/>
                <a:gd name="T70" fmla="*/ 154 w 1665"/>
                <a:gd name="T71" fmla="*/ 116 h 174"/>
                <a:gd name="T72" fmla="*/ 24 w 1665"/>
                <a:gd name="T73" fmla="*/ 151 h 174"/>
                <a:gd name="T74" fmla="*/ 1212 w 1665"/>
                <a:gd name="T75" fmla="*/ 48 h 174"/>
                <a:gd name="T76" fmla="*/ 61 w 1665"/>
                <a:gd name="T77" fmla="*/ 91 h 174"/>
                <a:gd name="T78" fmla="*/ 153 w 1665"/>
                <a:gd name="T79" fmla="*/ 106 h 174"/>
                <a:gd name="T80" fmla="*/ 111 w 1665"/>
                <a:gd name="T81" fmla="*/ 77 h 174"/>
                <a:gd name="T82" fmla="*/ 113 w 1665"/>
                <a:gd name="T83" fmla="*/ 63 h 174"/>
                <a:gd name="T84" fmla="*/ 206 w 1665"/>
                <a:gd name="T85" fmla="*/ 99 h 174"/>
                <a:gd name="T86" fmla="*/ 185 w 1665"/>
                <a:gd name="T87" fmla="*/ 67 h 174"/>
                <a:gd name="T88" fmla="*/ 144 w 1665"/>
                <a:gd name="T89" fmla="*/ 42 h 174"/>
                <a:gd name="T90" fmla="*/ 269 w 1665"/>
                <a:gd name="T91" fmla="*/ 69 h 174"/>
                <a:gd name="T92" fmla="*/ 228 w 1665"/>
                <a:gd name="T93" fmla="*/ 20 h 174"/>
                <a:gd name="T94" fmla="*/ 268 w 1665"/>
                <a:gd name="T95" fmla="*/ 21 h 174"/>
                <a:gd name="T96" fmla="*/ 274 w 1665"/>
                <a:gd name="T97" fmla="*/ 14 h 174"/>
                <a:gd name="T98" fmla="*/ 353 w 1665"/>
                <a:gd name="T99" fmla="*/ 17 h 174"/>
                <a:gd name="T100" fmla="*/ 469 w 1665"/>
                <a:gd name="T101" fmla="*/ 71 h 174"/>
                <a:gd name="T102" fmla="*/ 409 w 1665"/>
                <a:gd name="T103" fmla="*/ 29 h 174"/>
                <a:gd name="T104" fmla="*/ 611 w 1665"/>
                <a:gd name="T105" fmla="*/ 134 h 174"/>
                <a:gd name="T106" fmla="*/ 460 w 1665"/>
                <a:gd name="T107" fmla="*/ 11 h 174"/>
                <a:gd name="T108" fmla="*/ 489 w 1665"/>
                <a:gd name="T109" fmla="*/ 6 h 174"/>
                <a:gd name="T110" fmla="*/ 560 w 1665"/>
                <a:gd name="T111" fmla="*/ 19 h 174"/>
                <a:gd name="T112" fmla="*/ 665 w 1665"/>
                <a:gd name="T113" fmla="*/ 44 h 174"/>
                <a:gd name="T114" fmla="*/ 862 w 1665"/>
                <a:gd name="T115" fmla="*/ 140 h 174"/>
                <a:gd name="T116" fmla="*/ 758 w 1665"/>
                <a:gd name="T117" fmla="*/ 18 h 174"/>
                <a:gd name="T118" fmla="*/ 816 w 1665"/>
                <a:gd name="T119" fmla="*/ 26 h 174"/>
                <a:gd name="T120" fmla="*/ 1158 w 1665"/>
                <a:gd name="T121" fmla="*/ 48 h 174"/>
                <a:gd name="T122" fmla="*/ 1537 w 1665"/>
                <a:gd name="T123" fmla="*/ 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5" h="174">
                  <a:moveTo>
                    <a:pt x="3" y="163"/>
                  </a:moveTo>
                  <a:cubicBezTo>
                    <a:pt x="4" y="163"/>
                    <a:pt x="5" y="162"/>
                    <a:pt x="3" y="162"/>
                  </a:cubicBezTo>
                  <a:cubicBezTo>
                    <a:pt x="4" y="161"/>
                    <a:pt x="5" y="162"/>
                    <a:pt x="5" y="162"/>
                  </a:cubicBezTo>
                  <a:cubicBezTo>
                    <a:pt x="7" y="160"/>
                    <a:pt x="6" y="160"/>
                    <a:pt x="7" y="159"/>
                  </a:cubicBezTo>
                  <a:cubicBezTo>
                    <a:pt x="10" y="158"/>
                    <a:pt x="13" y="158"/>
                    <a:pt x="16" y="156"/>
                  </a:cubicBezTo>
                  <a:cubicBezTo>
                    <a:pt x="21" y="158"/>
                    <a:pt x="24" y="154"/>
                    <a:pt x="27" y="154"/>
                  </a:cubicBezTo>
                  <a:cubicBezTo>
                    <a:pt x="28" y="157"/>
                    <a:pt x="22" y="157"/>
                    <a:pt x="22" y="159"/>
                  </a:cubicBezTo>
                  <a:cubicBezTo>
                    <a:pt x="27" y="156"/>
                    <a:pt x="31" y="158"/>
                    <a:pt x="37" y="154"/>
                  </a:cubicBezTo>
                  <a:cubicBezTo>
                    <a:pt x="39" y="155"/>
                    <a:pt x="40" y="156"/>
                    <a:pt x="42" y="153"/>
                  </a:cubicBezTo>
                  <a:cubicBezTo>
                    <a:pt x="44" y="154"/>
                    <a:pt x="43" y="156"/>
                    <a:pt x="41" y="157"/>
                  </a:cubicBezTo>
                  <a:cubicBezTo>
                    <a:pt x="42" y="158"/>
                    <a:pt x="43" y="156"/>
                    <a:pt x="44" y="157"/>
                  </a:cubicBezTo>
                  <a:cubicBezTo>
                    <a:pt x="43" y="156"/>
                    <a:pt x="46" y="154"/>
                    <a:pt x="43" y="153"/>
                  </a:cubicBezTo>
                  <a:cubicBezTo>
                    <a:pt x="47" y="154"/>
                    <a:pt x="50" y="151"/>
                    <a:pt x="54" y="150"/>
                  </a:cubicBezTo>
                  <a:cubicBezTo>
                    <a:pt x="49" y="153"/>
                    <a:pt x="47" y="155"/>
                    <a:pt x="46" y="156"/>
                  </a:cubicBezTo>
                  <a:cubicBezTo>
                    <a:pt x="48" y="157"/>
                    <a:pt x="53" y="153"/>
                    <a:pt x="56" y="151"/>
                  </a:cubicBezTo>
                  <a:cubicBezTo>
                    <a:pt x="57" y="153"/>
                    <a:pt x="60" y="152"/>
                    <a:pt x="62" y="151"/>
                  </a:cubicBezTo>
                  <a:cubicBezTo>
                    <a:pt x="62" y="151"/>
                    <a:pt x="61" y="150"/>
                    <a:pt x="61" y="150"/>
                  </a:cubicBezTo>
                  <a:cubicBezTo>
                    <a:pt x="62" y="149"/>
                    <a:pt x="62" y="149"/>
                    <a:pt x="63" y="149"/>
                  </a:cubicBezTo>
                  <a:cubicBezTo>
                    <a:pt x="63" y="150"/>
                    <a:pt x="62" y="150"/>
                    <a:pt x="64" y="151"/>
                  </a:cubicBezTo>
                  <a:cubicBezTo>
                    <a:pt x="68" y="150"/>
                    <a:pt x="72" y="147"/>
                    <a:pt x="76" y="146"/>
                  </a:cubicBezTo>
                  <a:cubicBezTo>
                    <a:pt x="76" y="146"/>
                    <a:pt x="76" y="147"/>
                    <a:pt x="77" y="147"/>
                  </a:cubicBezTo>
                  <a:cubicBezTo>
                    <a:pt x="72" y="149"/>
                    <a:pt x="71" y="150"/>
                    <a:pt x="67" y="152"/>
                  </a:cubicBezTo>
                  <a:cubicBezTo>
                    <a:pt x="71" y="153"/>
                    <a:pt x="74" y="151"/>
                    <a:pt x="78" y="151"/>
                  </a:cubicBezTo>
                  <a:cubicBezTo>
                    <a:pt x="79" y="149"/>
                    <a:pt x="76" y="151"/>
                    <a:pt x="76" y="150"/>
                  </a:cubicBezTo>
                  <a:cubicBezTo>
                    <a:pt x="76" y="149"/>
                    <a:pt x="77" y="149"/>
                    <a:pt x="78" y="148"/>
                  </a:cubicBezTo>
                  <a:cubicBezTo>
                    <a:pt x="80" y="149"/>
                    <a:pt x="79" y="151"/>
                    <a:pt x="81" y="150"/>
                  </a:cubicBezTo>
                  <a:cubicBezTo>
                    <a:pt x="82" y="149"/>
                    <a:pt x="82" y="149"/>
                    <a:pt x="83" y="148"/>
                  </a:cubicBezTo>
                  <a:cubicBezTo>
                    <a:pt x="82" y="148"/>
                    <a:pt x="82" y="148"/>
                    <a:pt x="81" y="149"/>
                  </a:cubicBezTo>
                  <a:cubicBezTo>
                    <a:pt x="80" y="148"/>
                    <a:pt x="80" y="146"/>
                    <a:pt x="79" y="148"/>
                  </a:cubicBezTo>
                  <a:cubicBezTo>
                    <a:pt x="76" y="147"/>
                    <a:pt x="79" y="145"/>
                    <a:pt x="81" y="145"/>
                  </a:cubicBezTo>
                  <a:cubicBezTo>
                    <a:pt x="79" y="147"/>
                    <a:pt x="84" y="145"/>
                    <a:pt x="83" y="147"/>
                  </a:cubicBezTo>
                  <a:cubicBezTo>
                    <a:pt x="84" y="148"/>
                    <a:pt x="85" y="145"/>
                    <a:pt x="86" y="145"/>
                  </a:cubicBezTo>
                  <a:cubicBezTo>
                    <a:pt x="88" y="146"/>
                    <a:pt x="85" y="148"/>
                    <a:pt x="83" y="148"/>
                  </a:cubicBezTo>
                  <a:cubicBezTo>
                    <a:pt x="82" y="149"/>
                    <a:pt x="85" y="150"/>
                    <a:pt x="84" y="151"/>
                  </a:cubicBezTo>
                  <a:cubicBezTo>
                    <a:pt x="86" y="151"/>
                    <a:pt x="87" y="149"/>
                    <a:pt x="89" y="150"/>
                  </a:cubicBezTo>
                  <a:cubicBezTo>
                    <a:pt x="89" y="152"/>
                    <a:pt x="87" y="152"/>
                    <a:pt x="87" y="153"/>
                  </a:cubicBezTo>
                  <a:cubicBezTo>
                    <a:pt x="89" y="155"/>
                    <a:pt x="90" y="152"/>
                    <a:pt x="92" y="153"/>
                  </a:cubicBezTo>
                  <a:cubicBezTo>
                    <a:pt x="93" y="152"/>
                    <a:pt x="90" y="153"/>
                    <a:pt x="89" y="152"/>
                  </a:cubicBezTo>
                  <a:cubicBezTo>
                    <a:pt x="91" y="152"/>
                    <a:pt x="92" y="151"/>
                    <a:pt x="94" y="151"/>
                  </a:cubicBezTo>
                  <a:cubicBezTo>
                    <a:pt x="91" y="150"/>
                    <a:pt x="92" y="149"/>
                    <a:pt x="92" y="148"/>
                  </a:cubicBezTo>
                  <a:cubicBezTo>
                    <a:pt x="93" y="147"/>
                    <a:pt x="93" y="147"/>
                    <a:pt x="94" y="147"/>
                  </a:cubicBezTo>
                  <a:cubicBezTo>
                    <a:pt x="96" y="147"/>
                    <a:pt x="93" y="149"/>
                    <a:pt x="95" y="149"/>
                  </a:cubicBezTo>
                  <a:cubicBezTo>
                    <a:pt x="96" y="147"/>
                    <a:pt x="100" y="146"/>
                    <a:pt x="103" y="146"/>
                  </a:cubicBezTo>
                  <a:cubicBezTo>
                    <a:pt x="106" y="146"/>
                    <a:pt x="109" y="147"/>
                    <a:pt x="109" y="148"/>
                  </a:cubicBezTo>
                  <a:cubicBezTo>
                    <a:pt x="110" y="147"/>
                    <a:pt x="112" y="147"/>
                    <a:pt x="111" y="145"/>
                  </a:cubicBezTo>
                  <a:cubicBezTo>
                    <a:pt x="114" y="146"/>
                    <a:pt x="113" y="147"/>
                    <a:pt x="114" y="148"/>
                  </a:cubicBezTo>
                  <a:cubicBezTo>
                    <a:pt x="112" y="148"/>
                    <a:pt x="110" y="150"/>
                    <a:pt x="107" y="150"/>
                  </a:cubicBezTo>
                  <a:cubicBezTo>
                    <a:pt x="109" y="151"/>
                    <a:pt x="115" y="150"/>
                    <a:pt x="118" y="149"/>
                  </a:cubicBezTo>
                  <a:cubicBezTo>
                    <a:pt x="119" y="149"/>
                    <a:pt x="117" y="150"/>
                    <a:pt x="119" y="151"/>
                  </a:cubicBezTo>
                  <a:cubicBezTo>
                    <a:pt x="121" y="149"/>
                    <a:pt x="123" y="148"/>
                    <a:pt x="126" y="149"/>
                  </a:cubicBezTo>
                  <a:cubicBezTo>
                    <a:pt x="126" y="147"/>
                    <a:pt x="129" y="147"/>
                    <a:pt x="127" y="145"/>
                  </a:cubicBezTo>
                  <a:cubicBezTo>
                    <a:pt x="129" y="146"/>
                    <a:pt x="130" y="144"/>
                    <a:pt x="133" y="145"/>
                  </a:cubicBezTo>
                  <a:cubicBezTo>
                    <a:pt x="131" y="143"/>
                    <a:pt x="137" y="143"/>
                    <a:pt x="137" y="141"/>
                  </a:cubicBezTo>
                  <a:cubicBezTo>
                    <a:pt x="141" y="142"/>
                    <a:pt x="135" y="144"/>
                    <a:pt x="138" y="144"/>
                  </a:cubicBezTo>
                  <a:cubicBezTo>
                    <a:pt x="139" y="143"/>
                    <a:pt x="141" y="142"/>
                    <a:pt x="142" y="142"/>
                  </a:cubicBezTo>
                  <a:cubicBezTo>
                    <a:pt x="142" y="143"/>
                    <a:pt x="142" y="144"/>
                    <a:pt x="142" y="145"/>
                  </a:cubicBezTo>
                  <a:cubicBezTo>
                    <a:pt x="137" y="147"/>
                    <a:pt x="132" y="146"/>
                    <a:pt x="128" y="149"/>
                  </a:cubicBezTo>
                  <a:cubicBezTo>
                    <a:pt x="129" y="150"/>
                    <a:pt x="130" y="148"/>
                    <a:pt x="132" y="149"/>
                  </a:cubicBezTo>
                  <a:cubicBezTo>
                    <a:pt x="138" y="144"/>
                    <a:pt x="145" y="149"/>
                    <a:pt x="151" y="145"/>
                  </a:cubicBezTo>
                  <a:cubicBezTo>
                    <a:pt x="158" y="147"/>
                    <a:pt x="169" y="141"/>
                    <a:pt x="173" y="144"/>
                  </a:cubicBezTo>
                  <a:cubicBezTo>
                    <a:pt x="175" y="144"/>
                    <a:pt x="177" y="144"/>
                    <a:pt x="179" y="144"/>
                  </a:cubicBezTo>
                  <a:cubicBezTo>
                    <a:pt x="180" y="141"/>
                    <a:pt x="183" y="143"/>
                    <a:pt x="186" y="142"/>
                  </a:cubicBezTo>
                  <a:cubicBezTo>
                    <a:pt x="186" y="142"/>
                    <a:pt x="185" y="143"/>
                    <a:pt x="187" y="143"/>
                  </a:cubicBezTo>
                  <a:cubicBezTo>
                    <a:pt x="187" y="142"/>
                    <a:pt x="190" y="141"/>
                    <a:pt x="190" y="143"/>
                  </a:cubicBezTo>
                  <a:cubicBezTo>
                    <a:pt x="195" y="140"/>
                    <a:pt x="201" y="142"/>
                    <a:pt x="207" y="140"/>
                  </a:cubicBezTo>
                  <a:cubicBezTo>
                    <a:pt x="205" y="139"/>
                    <a:pt x="208" y="138"/>
                    <a:pt x="209" y="137"/>
                  </a:cubicBezTo>
                  <a:cubicBezTo>
                    <a:pt x="210" y="138"/>
                    <a:pt x="207" y="139"/>
                    <a:pt x="207" y="140"/>
                  </a:cubicBezTo>
                  <a:cubicBezTo>
                    <a:pt x="212" y="141"/>
                    <a:pt x="217" y="138"/>
                    <a:pt x="222" y="137"/>
                  </a:cubicBezTo>
                  <a:cubicBezTo>
                    <a:pt x="222" y="140"/>
                    <a:pt x="227" y="139"/>
                    <a:pt x="228" y="138"/>
                  </a:cubicBezTo>
                  <a:cubicBezTo>
                    <a:pt x="229" y="139"/>
                    <a:pt x="230" y="138"/>
                    <a:pt x="231" y="139"/>
                  </a:cubicBezTo>
                  <a:cubicBezTo>
                    <a:pt x="234" y="135"/>
                    <a:pt x="244" y="139"/>
                    <a:pt x="250" y="135"/>
                  </a:cubicBezTo>
                  <a:cubicBezTo>
                    <a:pt x="255" y="138"/>
                    <a:pt x="263" y="131"/>
                    <a:pt x="266" y="134"/>
                  </a:cubicBezTo>
                  <a:cubicBezTo>
                    <a:pt x="265" y="134"/>
                    <a:pt x="263" y="135"/>
                    <a:pt x="262" y="135"/>
                  </a:cubicBezTo>
                  <a:cubicBezTo>
                    <a:pt x="263" y="137"/>
                    <a:pt x="268" y="134"/>
                    <a:pt x="272" y="134"/>
                  </a:cubicBezTo>
                  <a:cubicBezTo>
                    <a:pt x="274" y="134"/>
                    <a:pt x="280" y="136"/>
                    <a:pt x="280" y="134"/>
                  </a:cubicBezTo>
                  <a:cubicBezTo>
                    <a:pt x="281" y="133"/>
                    <a:pt x="282" y="135"/>
                    <a:pt x="283" y="135"/>
                  </a:cubicBezTo>
                  <a:cubicBezTo>
                    <a:pt x="286" y="133"/>
                    <a:pt x="290" y="134"/>
                    <a:pt x="293" y="132"/>
                  </a:cubicBezTo>
                  <a:cubicBezTo>
                    <a:pt x="298" y="133"/>
                    <a:pt x="307" y="132"/>
                    <a:pt x="313" y="131"/>
                  </a:cubicBezTo>
                  <a:cubicBezTo>
                    <a:pt x="400" y="129"/>
                    <a:pt x="486" y="128"/>
                    <a:pt x="573" y="129"/>
                  </a:cubicBezTo>
                  <a:cubicBezTo>
                    <a:pt x="660" y="129"/>
                    <a:pt x="748" y="132"/>
                    <a:pt x="836" y="136"/>
                  </a:cubicBezTo>
                  <a:cubicBezTo>
                    <a:pt x="837" y="137"/>
                    <a:pt x="836" y="138"/>
                    <a:pt x="835" y="138"/>
                  </a:cubicBezTo>
                  <a:cubicBezTo>
                    <a:pt x="822" y="135"/>
                    <a:pt x="809" y="138"/>
                    <a:pt x="796" y="136"/>
                  </a:cubicBezTo>
                  <a:cubicBezTo>
                    <a:pt x="794" y="137"/>
                    <a:pt x="794" y="137"/>
                    <a:pt x="792" y="137"/>
                  </a:cubicBezTo>
                  <a:cubicBezTo>
                    <a:pt x="791" y="136"/>
                    <a:pt x="793" y="137"/>
                    <a:pt x="793" y="136"/>
                  </a:cubicBezTo>
                  <a:cubicBezTo>
                    <a:pt x="791" y="135"/>
                    <a:pt x="789" y="138"/>
                    <a:pt x="787" y="136"/>
                  </a:cubicBezTo>
                  <a:cubicBezTo>
                    <a:pt x="786" y="136"/>
                    <a:pt x="787" y="137"/>
                    <a:pt x="786" y="138"/>
                  </a:cubicBezTo>
                  <a:cubicBezTo>
                    <a:pt x="781" y="135"/>
                    <a:pt x="772" y="135"/>
                    <a:pt x="764" y="136"/>
                  </a:cubicBezTo>
                  <a:cubicBezTo>
                    <a:pt x="758" y="136"/>
                    <a:pt x="753" y="134"/>
                    <a:pt x="746" y="136"/>
                  </a:cubicBezTo>
                  <a:cubicBezTo>
                    <a:pt x="746" y="135"/>
                    <a:pt x="746" y="135"/>
                    <a:pt x="746" y="135"/>
                  </a:cubicBezTo>
                  <a:cubicBezTo>
                    <a:pt x="737" y="136"/>
                    <a:pt x="724" y="133"/>
                    <a:pt x="718" y="135"/>
                  </a:cubicBezTo>
                  <a:cubicBezTo>
                    <a:pt x="716" y="134"/>
                    <a:pt x="718" y="134"/>
                    <a:pt x="716" y="134"/>
                  </a:cubicBezTo>
                  <a:cubicBezTo>
                    <a:pt x="715" y="134"/>
                    <a:pt x="716" y="135"/>
                    <a:pt x="717" y="135"/>
                  </a:cubicBezTo>
                  <a:cubicBezTo>
                    <a:pt x="705" y="133"/>
                    <a:pt x="696" y="136"/>
                    <a:pt x="684" y="133"/>
                  </a:cubicBezTo>
                  <a:cubicBezTo>
                    <a:pt x="682" y="135"/>
                    <a:pt x="677" y="133"/>
                    <a:pt x="674" y="133"/>
                  </a:cubicBezTo>
                  <a:cubicBezTo>
                    <a:pt x="669" y="133"/>
                    <a:pt x="665" y="135"/>
                    <a:pt x="663" y="133"/>
                  </a:cubicBezTo>
                  <a:cubicBezTo>
                    <a:pt x="659" y="134"/>
                    <a:pt x="655" y="134"/>
                    <a:pt x="651" y="132"/>
                  </a:cubicBezTo>
                  <a:cubicBezTo>
                    <a:pt x="649" y="133"/>
                    <a:pt x="652" y="134"/>
                    <a:pt x="650" y="134"/>
                  </a:cubicBezTo>
                  <a:cubicBezTo>
                    <a:pt x="649" y="135"/>
                    <a:pt x="647" y="133"/>
                    <a:pt x="648" y="133"/>
                  </a:cubicBezTo>
                  <a:cubicBezTo>
                    <a:pt x="645" y="135"/>
                    <a:pt x="642" y="133"/>
                    <a:pt x="639" y="134"/>
                  </a:cubicBezTo>
                  <a:cubicBezTo>
                    <a:pt x="638" y="133"/>
                    <a:pt x="639" y="133"/>
                    <a:pt x="640" y="132"/>
                  </a:cubicBezTo>
                  <a:cubicBezTo>
                    <a:pt x="636" y="134"/>
                    <a:pt x="632" y="133"/>
                    <a:pt x="629" y="134"/>
                  </a:cubicBezTo>
                  <a:cubicBezTo>
                    <a:pt x="628" y="131"/>
                    <a:pt x="628" y="133"/>
                    <a:pt x="626" y="132"/>
                  </a:cubicBezTo>
                  <a:cubicBezTo>
                    <a:pt x="626" y="133"/>
                    <a:pt x="624" y="134"/>
                    <a:pt x="623" y="134"/>
                  </a:cubicBezTo>
                  <a:cubicBezTo>
                    <a:pt x="623" y="133"/>
                    <a:pt x="622" y="133"/>
                    <a:pt x="621" y="132"/>
                  </a:cubicBezTo>
                  <a:cubicBezTo>
                    <a:pt x="619" y="134"/>
                    <a:pt x="614" y="131"/>
                    <a:pt x="609" y="134"/>
                  </a:cubicBezTo>
                  <a:cubicBezTo>
                    <a:pt x="608" y="133"/>
                    <a:pt x="608" y="132"/>
                    <a:pt x="609" y="132"/>
                  </a:cubicBezTo>
                  <a:cubicBezTo>
                    <a:pt x="602" y="132"/>
                    <a:pt x="588" y="131"/>
                    <a:pt x="587" y="133"/>
                  </a:cubicBezTo>
                  <a:cubicBezTo>
                    <a:pt x="584" y="133"/>
                    <a:pt x="581" y="131"/>
                    <a:pt x="577" y="133"/>
                  </a:cubicBezTo>
                  <a:cubicBezTo>
                    <a:pt x="575" y="132"/>
                    <a:pt x="570" y="131"/>
                    <a:pt x="568" y="132"/>
                  </a:cubicBezTo>
                  <a:cubicBezTo>
                    <a:pt x="549" y="131"/>
                    <a:pt x="531" y="132"/>
                    <a:pt x="511" y="132"/>
                  </a:cubicBezTo>
                  <a:cubicBezTo>
                    <a:pt x="510" y="132"/>
                    <a:pt x="511" y="133"/>
                    <a:pt x="510" y="133"/>
                  </a:cubicBezTo>
                  <a:cubicBezTo>
                    <a:pt x="508" y="132"/>
                    <a:pt x="508" y="132"/>
                    <a:pt x="506" y="131"/>
                  </a:cubicBezTo>
                  <a:cubicBezTo>
                    <a:pt x="495" y="134"/>
                    <a:pt x="480" y="129"/>
                    <a:pt x="467" y="133"/>
                  </a:cubicBezTo>
                  <a:cubicBezTo>
                    <a:pt x="466" y="133"/>
                    <a:pt x="467" y="132"/>
                    <a:pt x="466" y="132"/>
                  </a:cubicBezTo>
                  <a:cubicBezTo>
                    <a:pt x="461" y="132"/>
                    <a:pt x="456" y="133"/>
                    <a:pt x="452" y="132"/>
                  </a:cubicBezTo>
                  <a:cubicBezTo>
                    <a:pt x="452" y="133"/>
                    <a:pt x="453" y="136"/>
                    <a:pt x="448" y="137"/>
                  </a:cubicBezTo>
                  <a:cubicBezTo>
                    <a:pt x="447" y="136"/>
                    <a:pt x="448" y="135"/>
                    <a:pt x="445" y="135"/>
                  </a:cubicBezTo>
                  <a:cubicBezTo>
                    <a:pt x="445" y="133"/>
                    <a:pt x="448" y="132"/>
                    <a:pt x="449" y="133"/>
                  </a:cubicBezTo>
                  <a:cubicBezTo>
                    <a:pt x="451" y="132"/>
                    <a:pt x="446" y="131"/>
                    <a:pt x="446" y="133"/>
                  </a:cubicBezTo>
                  <a:cubicBezTo>
                    <a:pt x="440" y="130"/>
                    <a:pt x="433" y="134"/>
                    <a:pt x="426" y="132"/>
                  </a:cubicBezTo>
                  <a:cubicBezTo>
                    <a:pt x="425" y="134"/>
                    <a:pt x="421" y="133"/>
                    <a:pt x="418" y="132"/>
                  </a:cubicBezTo>
                  <a:cubicBezTo>
                    <a:pt x="417" y="132"/>
                    <a:pt x="417" y="133"/>
                    <a:pt x="418" y="133"/>
                  </a:cubicBezTo>
                  <a:cubicBezTo>
                    <a:pt x="412" y="132"/>
                    <a:pt x="406" y="133"/>
                    <a:pt x="400" y="132"/>
                  </a:cubicBezTo>
                  <a:cubicBezTo>
                    <a:pt x="400" y="133"/>
                    <a:pt x="400" y="133"/>
                    <a:pt x="400" y="134"/>
                  </a:cubicBezTo>
                  <a:cubicBezTo>
                    <a:pt x="392" y="133"/>
                    <a:pt x="380" y="136"/>
                    <a:pt x="374" y="133"/>
                  </a:cubicBezTo>
                  <a:cubicBezTo>
                    <a:pt x="373" y="134"/>
                    <a:pt x="374" y="134"/>
                    <a:pt x="374" y="134"/>
                  </a:cubicBezTo>
                  <a:cubicBezTo>
                    <a:pt x="365" y="134"/>
                    <a:pt x="356" y="136"/>
                    <a:pt x="347" y="134"/>
                  </a:cubicBezTo>
                  <a:cubicBezTo>
                    <a:pt x="340" y="136"/>
                    <a:pt x="329" y="136"/>
                    <a:pt x="321" y="136"/>
                  </a:cubicBezTo>
                  <a:cubicBezTo>
                    <a:pt x="319" y="137"/>
                    <a:pt x="322" y="138"/>
                    <a:pt x="320" y="138"/>
                  </a:cubicBezTo>
                  <a:cubicBezTo>
                    <a:pt x="319" y="139"/>
                    <a:pt x="318" y="139"/>
                    <a:pt x="318" y="139"/>
                  </a:cubicBezTo>
                  <a:cubicBezTo>
                    <a:pt x="319" y="135"/>
                    <a:pt x="311" y="137"/>
                    <a:pt x="308" y="137"/>
                  </a:cubicBezTo>
                  <a:cubicBezTo>
                    <a:pt x="308" y="139"/>
                    <a:pt x="311" y="137"/>
                    <a:pt x="312" y="138"/>
                  </a:cubicBezTo>
                  <a:cubicBezTo>
                    <a:pt x="313" y="139"/>
                    <a:pt x="309" y="139"/>
                    <a:pt x="309" y="139"/>
                  </a:cubicBezTo>
                  <a:cubicBezTo>
                    <a:pt x="305" y="135"/>
                    <a:pt x="298" y="139"/>
                    <a:pt x="293" y="137"/>
                  </a:cubicBezTo>
                  <a:cubicBezTo>
                    <a:pt x="291" y="138"/>
                    <a:pt x="294" y="139"/>
                    <a:pt x="292" y="140"/>
                  </a:cubicBezTo>
                  <a:cubicBezTo>
                    <a:pt x="291" y="140"/>
                    <a:pt x="290" y="140"/>
                    <a:pt x="290" y="140"/>
                  </a:cubicBezTo>
                  <a:cubicBezTo>
                    <a:pt x="289" y="140"/>
                    <a:pt x="291" y="139"/>
                    <a:pt x="291" y="138"/>
                  </a:cubicBezTo>
                  <a:cubicBezTo>
                    <a:pt x="290" y="137"/>
                    <a:pt x="288" y="138"/>
                    <a:pt x="287" y="139"/>
                  </a:cubicBezTo>
                  <a:cubicBezTo>
                    <a:pt x="287" y="140"/>
                    <a:pt x="288" y="140"/>
                    <a:pt x="287" y="141"/>
                  </a:cubicBezTo>
                  <a:cubicBezTo>
                    <a:pt x="288" y="142"/>
                    <a:pt x="289" y="140"/>
                    <a:pt x="290" y="141"/>
                  </a:cubicBezTo>
                  <a:cubicBezTo>
                    <a:pt x="288" y="143"/>
                    <a:pt x="286" y="141"/>
                    <a:pt x="285" y="143"/>
                  </a:cubicBezTo>
                  <a:cubicBezTo>
                    <a:pt x="283" y="141"/>
                    <a:pt x="281" y="142"/>
                    <a:pt x="280" y="142"/>
                  </a:cubicBezTo>
                  <a:cubicBezTo>
                    <a:pt x="279" y="141"/>
                    <a:pt x="283" y="142"/>
                    <a:pt x="284" y="141"/>
                  </a:cubicBezTo>
                  <a:cubicBezTo>
                    <a:pt x="281" y="139"/>
                    <a:pt x="286" y="140"/>
                    <a:pt x="287" y="139"/>
                  </a:cubicBezTo>
                  <a:cubicBezTo>
                    <a:pt x="282" y="137"/>
                    <a:pt x="282" y="140"/>
                    <a:pt x="277" y="138"/>
                  </a:cubicBezTo>
                  <a:cubicBezTo>
                    <a:pt x="277" y="139"/>
                    <a:pt x="279" y="140"/>
                    <a:pt x="279" y="140"/>
                  </a:cubicBezTo>
                  <a:cubicBezTo>
                    <a:pt x="278" y="141"/>
                    <a:pt x="278" y="140"/>
                    <a:pt x="277" y="140"/>
                  </a:cubicBezTo>
                  <a:cubicBezTo>
                    <a:pt x="276" y="141"/>
                    <a:pt x="277" y="141"/>
                    <a:pt x="278" y="141"/>
                  </a:cubicBezTo>
                  <a:cubicBezTo>
                    <a:pt x="276" y="144"/>
                    <a:pt x="273" y="143"/>
                    <a:pt x="271" y="145"/>
                  </a:cubicBezTo>
                  <a:cubicBezTo>
                    <a:pt x="269" y="145"/>
                    <a:pt x="268" y="145"/>
                    <a:pt x="268" y="143"/>
                  </a:cubicBezTo>
                  <a:cubicBezTo>
                    <a:pt x="266" y="144"/>
                    <a:pt x="264" y="147"/>
                    <a:pt x="262" y="146"/>
                  </a:cubicBezTo>
                  <a:cubicBezTo>
                    <a:pt x="261" y="145"/>
                    <a:pt x="263" y="144"/>
                    <a:pt x="264" y="143"/>
                  </a:cubicBezTo>
                  <a:cubicBezTo>
                    <a:pt x="262" y="143"/>
                    <a:pt x="261" y="145"/>
                    <a:pt x="261" y="145"/>
                  </a:cubicBezTo>
                  <a:cubicBezTo>
                    <a:pt x="260" y="147"/>
                    <a:pt x="258" y="144"/>
                    <a:pt x="257" y="146"/>
                  </a:cubicBezTo>
                  <a:cubicBezTo>
                    <a:pt x="256" y="145"/>
                    <a:pt x="258" y="144"/>
                    <a:pt x="256" y="144"/>
                  </a:cubicBezTo>
                  <a:cubicBezTo>
                    <a:pt x="254" y="147"/>
                    <a:pt x="246" y="148"/>
                    <a:pt x="246" y="146"/>
                  </a:cubicBezTo>
                  <a:cubicBezTo>
                    <a:pt x="244" y="146"/>
                    <a:pt x="241" y="145"/>
                    <a:pt x="239" y="147"/>
                  </a:cubicBezTo>
                  <a:cubicBezTo>
                    <a:pt x="236" y="145"/>
                    <a:pt x="232" y="149"/>
                    <a:pt x="231" y="146"/>
                  </a:cubicBezTo>
                  <a:cubicBezTo>
                    <a:pt x="229" y="151"/>
                    <a:pt x="221" y="145"/>
                    <a:pt x="217" y="149"/>
                  </a:cubicBezTo>
                  <a:cubicBezTo>
                    <a:pt x="213" y="148"/>
                    <a:pt x="209" y="150"/>
                    <a:pt x="205" y="150"/>
                  </a:cubicBezTo>
                  <a:cubicBezTo>
                    <a:pt x="203" y="149"/>
                    <a:pt x="207" y="149"/>
                    <a:pt x="205" y="148"/>
                  </a:cubicBezTo>
                  <a:cubicBezTo>
                    <a:pt x="198" y="152"/>
                    <a:pt x="191" y="149"/>
                    <a:pt x="185" y="152"/>
                  </a:cubicBezTo>
                  <a:cubicBezTo>
                    <a:pt x="185" y="152"/>
                    <a:pt x="186" y="152"/>
                    <a:pt x="187" y="153"/>
                  </a:cubicBezTo>
                  <a:cubicBezTo>
                    <a:pt x="188" y="153"/>
                    <a:pt x="187" y="154"/>
                    <a:pt x="187" y="154"/>
                  </a:cubicBezTo>
                  <a:cubicBezTo>
                    <a:pt x="184" y="154"/>
                    <a:pt x="181" y="153"/>
                    <a:pt x="178" y="153"/>
                  </a:cubicBezTo>
                  <a:cubicBezTo>
                    <a:pt x="178" y="154"/>
                    <a:pt x="179" y="154"/>
                    <a:pt x="180" y="154"/>
                  </a:cubicBezTo>
                  <a:cubicBezTo>
                    <a:pt x="181" y="155"/>
                    <a:pt x="177" y="154"/>
                    <a:pt x="177" y="156"/>
                  </a:cubicBezTo>
                  <a:cubicBezTo>
                    <a:pt x="177" y="155"/>
                    <a:pt x="176" y="155"/>
                    <a:pt x="175" y="155"/>
                  </a:cubicBezTo>
                  <a:cubicBezTo>
                    <a:pt x="172" y="159"/>
                    <a:pt x="166" y="155"/>
                    <a:pt x="163" y="158"/>
                  </a:cubicBezTo>
                  <a:cubicBezTo>
                    <a:pt x="161" y="157"/>
                    <a:pt x="161" y="157"/>
                    <a:pt x="162" y="155"/>
                  </a:cubicBezTo>
                  <a:cubicBezTo>
                    <a:pt x="161" y="154"/>
                    <a:pt x="160" y="156"/>
                    <a:pt x="158" y="155"/>
                  </a:cubicBezTo>
                  <a:cubicBezTo>
                    <a:pt x="158" y="156"/>
                    <a:pt x="159" y="156"/>
                    <a:pt x="160" y="157"/>
                  </a:cubicBezTo>
                  <a:cubicBezTo>
                    <a:pt x="159" y="158"/>
                    <a:pt x="157" y="158"/>
                    <a:pt x="156" y="159"/>
                  </a:cubicBezTo>
                  <a:cubicBezTo>
                    <a:pt x="155" y="158"/>
                    <a:pt x="156" y="157"/>
                    <a:pt x="157" y="157"/>
                  </a:cubicBezTo>
                  <a:cubicBezTo>
                    <a:pt x="154" y="159"/>
                    <a:pt x="150" y="158"/>
                    <a:pt x="146" y="159"/>
                  </a:cubicBezTo>
                  <a:cubicBezTo>
                    <a:pt x="146" y="158"/>
                    <a:pt x="147" y="157"/>
                    <a:pt x="145" y="157"/>
                  </a:cubicBezTo>
                  <a:cubicBezTo>
                    <a:pt x="144" y="161"/>
                    <a:pt x="133" y="161"/>
                    <a:pt x="130" y="163"/>
                  </a:cubicBezTo>
                  <a:cubicBezTo>
                    <a:pt x="128" y="161"/>
                    <a:pt x="124" y="162"/>
                    <a:pt x="127" y="160"/>
                  </a:cubicBezTo>
                  <a:cubicBezTo>
                    <a:pt x="125" y="160"/>
                    <a:pt x="125" y="161"/>
                    <a:pt x="125" y="163"/>
                  </a:cubicBezTo>
                  <a:cubicBezTo>
                    <a:pt x="123" y="163"/>
                    <a:pt x="122" y="160"/>
                    <a:pt x="119" y="162"/>
                  </a:cubicBezTo>
                  <a:cubicBezTo>
                    <a:pt x="120" y="163"/>
                    <a:pt x="121" y="162"/>
                    <a:pt x="122" y="162"/>
                  </a:cubicBezTo>
                  <a:cubicBezTo>
                    <a:pt x="122" y="162"/>
                    <a:pt x="122" y="163"/>
                    <a:pt x="122" y="163"/>
                  </a:cubicBezTo>
                  <a:cubicBezTo>
                    <a:pt x="117" y="164"/>
                    <a:pt x="112" y="163"/>
                    <a:pt x="107" y="167"/>
                  </a:cubicBezTo>
                  <a:cubicBezTo>
                    <a:pt x="107" y="165"/>
                    <a:pt x="106" y="165"/>
                    <a:pt x="104" y="164"/>
                  </a:cubicBezTo>
                  <a:cubicBezTo>
                    <a:pt x="103" y="165"/>
                    <a:pt x="105" y="166"/>
                    <a:pt x="106" y="166"/>
                  </a:cubicBezTo>
                  <a:cubicBezTo>
                    <a:pt x="104" y="170"/>
                    <a:pt x="101" y="166"/>
                    <a:pt x="99" y="169"/>
                  </a:cubicBezTo>
                  <a:cubicBezTo>
                    <a:pt x="95" y="168"/>
                    <a:pt x="99" y="166"/>
                    <a:pt x="98" y="165"/>
                  </a:cubicBezTo>
                  <a:cubicBezTo>
                    <a:pt x="96" y="167"/>
                    <a:pt x="97" y="168"/>
                    <a:pt x="97" y="169"/>
                  </a:cubicBezTo>
                  <a:cubicBezTo>
                    <a:pt x="95" y="171"/>
                    <a:pt x="95" y="168"/>
                    <a:pt x="94" y="169"/>
                  </a:cubicBezTo>
                  <a:cubicBezTo>
                    <a:pt x="93" y="169"/>
                    <a:pt x="94" y="168"/>
                    <a:pt x="95" y="167"/>
                  </a:cubicBezTo>
                  <a:cubicBezTo>
                    <a:pt x="93" y="167"/>
                    <a:pt x="90" y="169"/>
                    <a:pt x="92" y="170"/>
                  </a:cubicBezTo>
                  <a:cubicBezTo>
                    <a:pt x="88" y="168"/>
                    <a:pt x="88" y="170"/>
                    <a:pt x="85" y="168"/>
                  </a:cubicBezTo>
                  <a:cubicBezTo>
                    <a:pt x="82" y="170"/>
                    <a:pt x="82" y="170"/>
                    <a:pt x="78" y="170"/>
                  </a:cubicBezTo>
                  <a:cubicBezTo>
                    <a:pt x="78" y="171"/>
                    <a:pt x="80" y="171"/>
                    <a:pt x="78" y="173"/>
                  </a:cubicBezTo>
                  <a:cubicBezTo>
                    <a:pt x="81" y="174"/>
                    <a:pt x="81" y="174"/>
                    <a:pt x="81" y="174"/>
                  </a:cubicBezTo>
                  <a:cubicBezTo>
                    <a:pt x="82" y="174"/>
                    <a:pt x="81" y="172"/>
                    <a:pt x="84" y="173"/>
                  </a:cubicBezTo>
                  <a:cubicBezTo>
                    <a:pt x="84" y="173"/>
                    <a:pt x="84" y="172"/>
                    <a:pt x="83" y="172"/>
                  </a:cubicBezTo>
                  <a:cubicBezTo>
                    <a:pt x="86" y="171"/>
                    <a:pt x="96" y="168"/>
                    <a:pt x="95" y="172"/>
                  </a:cubicBezTo>
                  <a:cubicBezTo>
                    <a:pt x="96" y="173"/>
                    <a:pt x="96" y="171"/>
                    <a:pt x="97" y="170"/>
                  </a:cubicBezTo>
                  <a:cubicBezTo>
                    <a:pt x="99" y="171"/>
                    <a:pt x="98" y="173"/>
                    <a:pt x="96" y="174"/>
                  </a:cubicBezTo>
                  <a:cubicBezTo>
                    <a:pt x="98" y="174"/>
                    <a:pt x="103" y="172"/>
                    <a:pt x="100" y="171"/>
                  </a:cubicBezTo>
                  <a:cubicBezTo>
                    <a:pt x="102" y="170"/>
                    <a:pt x="105" y="171"/>
                    <a:pt x="106" y="169"/>
                  </a:cubicBezTo>
                  <a:cubicBezTo>
                    <a:pt x="107" y="169"/>
                    <a:pt x="105" y="171"/>
                    <a:pt x="105" y="172"/>
                  </a:cubicBezTo>
                  <a:cubicBezTo>
                    <a:pt x="107" y="172"/>
                    <a:pt x="112" y="169"/>
                    <a:pt x="111" y="172"/>
                  </a:cubicBezTo>
                  <a:cubicBezTo>
                    <a:pt x="112" y="173"/>
                    <a:pt x="113" y="171"/>
                    <a:pt x="112" y="171"/>
                  </a:cubicBezTo>
                  <a:cubicBezTo>
                    <a:pt x="114" y="170"/>
                    <a:pt x="115" y="170"/>
                    <a:pt x="117" y="171"/>
                  </a:cubicBezTo>
                  <a:cubicBezTo>
                    <a:pt x="118" y="170"/>
                    <a:pt x="117" y="169"/>
                    <a:pt x="118" y="169"/>
                  </a:cubicBezTo>
                  <a:cubicBezTo>
                    <a:pt x="119" y="168"/>
                    <a:pt x="120" y="169"/>
                    <a:pt x="121" y="168"/>
                  </a:cubicBezTo>
                  <a:cubicBezTo>
                    <a:pt x="121" y="168"/>
                    <a:pt x="121" y="169"/>
                    <a:pt x="121" y="170"/>
                  </a:cubicBezTo>
                  <a:cubicBezTo>
                    <a:pt x="125" y="167"/>
                    <a:pt x="129" y="167"/>
                    <a:pt x="134" y="166"/>
                  </a:cubicBezTo>
                  <a:cubicBezTo>
                    <a:pt x="135" y="167"/>
                    <a:pt x="132" y="167"/>
                    <a:pt x="132" y="168"/>
                  </a:cubicBezTo>
                  <a:cubicBezTo>
                    <a:pt x="134" y="169"/>
                    <a:pt x="135" y="167"/>
                    <a:pt x="137" y="168"/>
                  </a:cubicBezTo>
                  <a:cubicBezTo>
                    <a:pt x="135" y="169"/>
                    <a:pt x="133" y="170"/>
                    <a:pt x="130" y="169"/>
                  </a:cubicBezTo>
                  <a:cubicBezTo>
                    <a:pt x="129" y="172"/>
                    <a:pt x="124" y="170"/>
                    <a:pt x="121" y="172"/>
                  </a:cubicBezTo>
                  <a:cubicBezTo>
                    <a:pt x="127" y="172"/>
                    <a:pt x="133" y="170"/>
                    <a:pt x="139" y="169"/>
                  </a:cubicBezTo>
                  <a:cubicBezTo>
                    <a:pt x="140" y="168"/>
                    <a:pt x="137" y="169"/>
                    <a:pt x="137" y="168"/>
                  </a:cubicBezTo>
                  <a:cubicBezTo>
                    <a:pt x="139" y="166"/>
                    <a:pt x="140" y="171"/>
                    <a:pt x="143" y="168"/>
                  </a:cubicBezTo>
                  <a:cubicBezTo>
                    <a:pt x="142" y="168"/>
                    <a:pt x="141" y="168"/>
                    <a:pt x="140" y="168"/>
                  </a:cubicBezTo>
                  <a:cubicBezTo>
                    <a:pt x="141" y="166"/>
                    <a:pt x="143" y="168"/>
                    <a:pt x="144" y="166"/>
                  </a:cubicBezTo>
                  <a:cubicBezTo>
                    <a:pt x="145" y="166"/>
                    <a:pt x="144" y="167"/>
                    <a:pt x="144" y="168"/>
                  </a:cubicBezTo>
                  <a:cubicBezTo>
                    <a:pt x="144" y="168"/>
                    <a:pt x="145" y="167"/>
                    <a:pt x="146" y="168"/>
                  </a:cubicBezTo>
                  <a:cubicBezTo>
                    <a:pt x="147" y="165"/>
                    <a:pt x="155" y="165"/>
                    <a:pt x="159" y="165"/>
                  </a:cubicBezTo>
                  <a:cubicBezTo>
                    <a:pt x="161" y="166"/>
                    <a:pt x="157" y="164"/>
                    <a:pt x="157" y="166"/>
                  </a:cubicBezTo>
                  <a:cubicBezTo>
                    <a:pt x="163" y="164"/>
                    <a:pt x="170" y="163"/>
                    <a:pt x="177" y="163"/>
                  </a:cubicBezTo>
                  <a:cubicBezTo>
                    <a:pt x="178" y="164"/>
                    <a:pt x="176" y="164"/>
                    <a:pt x="176" y="165"/>
                  </a:cubicBezTo>
                  <a:cubicBezTo>
                    <a:pt x="178" y="166"/>
                    <a:pt x="179" y="164"/>
                    <a:pt x="179" y="163"/>
                  </a:cubicBezTo>
                  <a:cubicBezTo>
                    <a:pt x="182" y="162"/>
                    <a:pt x="179" y="165"/>
                    <a:pt x="182" y="165"/>
                  </a:cubicBezTo>
                  <a:cubicBezTo>
                    <a:pt x="185" y="164"/>
                    <a:pt x="180" y="164"/>
                    <a:pt x="182" y="163"/>
                  </a:cubicBezTo>
                  <a:cubicBezTo>
                    <a:pt x="186" y="162"/>
                    <a:pt x="190" y="159"/>
                    <a:pt x="194" y="161"/>
                  </a:cubicBezTo>
                  <a:cubicBezTo>
                    <a:pt x="195" y="159"/>
                    <a:pt x="197" y="159"/>
                    <a:pt x="200" y="158"/>
                  </a:cubicBezTo>
                  <a:cubicBezTo>
                    <a:pt x="202" y="159"/>
                    <a:pt x="201" y="159"/>
                    <a:pt x="202" y="160"/>
                  </a:cubicBezTo>
                  <a:cubicBezTo>
                    <a:pt x="205" y="158"/>
                    <a:pt x="208" y="158"/>
                    <a:pt x="212" y="157"/>
                  </a:cubicBezTo>
                  <a:cubicBezTo>
                    <a:pt x="212" y="159"/>
                    <a:pt x="209" y="159"/>
                    <a:pt x="208" y="159"/>
                  </a:cubicBezTo>
                  <a:cubicBezTo>
                    <a:pt x="210" y="160"/>
                    <a:pt x="214" y="159"/>
                    <a:pt x="217" y="157"/>
                  </a:cubicBezTo>
                  <a:cubicBezTo>
                    <a:pt x="219" y="157"/>
                    <a:pt x="216" y="158"/>
                    <a:pt x="218" y="159"/>
                  </a:cubicBezTo>
                  <a:cubicBezTo>
                    <a:pt x="217" y="160"/>
                    <a:pt x="215" y="160"/>
                    <a:pt x="215" y="161"/>
                  </a:cubicBezTo>
                  <a:cubicBezTo>
                    <a:pt x="221" y="161"/>
                    <a:pt x="225" y="159"/>
                    <a:pt x="231" y="157"/>
                  </a:cubicBezTo>
                  <a:cubicBezTo>
                    <a:pt x="234" y="157"/>
                    <a:pt x="229" y="159"/>
                    <a:pt x="232" y="160"/>
                  </a:cubicBezTo>
                  <a:cubicBezTo>
                    <a:pt x="237" y="159"/>
                    <a:pt x="242" y="158"/>
                    <a:pt x="248" y="159"/>
                  </a:cubicBezTo>
                  <a:cubicBezTo>
                    <a:pt x="250" y="156"/>
                    <a:pt x="252" y="158"/>
                    <a:pt x="254" y="158"/>
                  </a:cubicBezTo>
                  <a:cubicBezTo>
                    <a:pt x="255" y="157"/>
                    <a:pt x="253" y="157"/>
                    <a:pt x="255" y="156"/>
                  </a:cubicBezTo>
                  <a:cubicBezTo>
                    <a:pt x="259" y="158"/>
                    <a:pt x="267" y="153"/>
                    <a:pt x="268" y="156"/>
                  </a:cubicBezTo>
                  <a:cubicBezTo>
                    <a:pt x="274" y="155"/>
                    <a:pt x="283" y="157"/>
                    <a:pt x="288" y="154"/>
                  </a:cubicBezTo>
                  <a:cubicBezTo>
                    <a:pt x="291" y="156"/>
                    <a:pt x="294" y="153"/>
                    <a:pt x="298" y="156"/>
                  </a:cubicBezTo>
                  <a:cubicBezTo>
                    <a:pt x="300" y="154"/>
                    <a:pt x="302" y="155"/>
                    <a:pt x="304" y="153"/>
                  </a:cubicBezTo>
                  <a:cubicBezTo>
                    <a:pt x="306" y="153"/>
                    <a:pt x="305" y="154"/>
                    <a:pt x="306" y="155"/>
                  </a:cubicBezTo>
                  <a:cubicBezTo>
                    <a:pt x="318" y="153"/>
                    <a:pt x="330" y="152"/>
                    <a:pt x="342" y="153"/>
                  </a:cubicBezTo>
                  <a:cubicBezTo>
                    <a:pt x="342" y="153"/>
                    <a:pt x="343" y="152"/>
                    <a:pt x="341" y="152"/>
                  </a:cubicBezTo>
                  <a:cubicBezTo>
                    <a:pt x="351" y="152"/>
                    <a:pt x="361" y="153"/>
                    <a:pt x="370" y="151"/>
                  </a:cubicBezTo>
                  <a:cubicBezTo>
                    <a:pt x="373" y="150"/>
                    <a:pt x="375" y="152"/>
                    <a:pt x="377" y="152"/>
                  </a:cubicBezTo>
                  <a:cubicBezTo>
                    <a:pt x="378" y="151"/>
                    <a:pt x="377" y="151"/>
                    <a:pt x="377" y="150"/>
                  </a:cubicBezTo>
                  <a:cubicBezTo>
                    <a:pt x="380" y="151"/>
                    <a:pt x="384" y="152"/>
                    <a:pt x="389" y="150"/>
                  </a:cubicBezTo>
                  <a:cubicBezTo>
                    <a:pt x="392" y="152"/>
                    <a:pt x="392" y="152"/>
                    <a:pt x="392" y="152"/>
                  </a:cubicBezTo>
                  <a:cubicBezTo>
                    <a:pt x="402" y="150"/>
                    <a:pt x="412" y="151"/>
                    <a:pt x="423" y="151"/>
                  </a:cubicBezTo>
                  <a:cubicBezTo>
                    <a:pt x="423" y="151"/>
                    <a:pt x="423" y="150"/>
                    <a:pt x="423" y="150"/>
                  </a:cubicBezTo>
                  <a:cubicBezTo>
                    <a:pt x="441" y="151"/>
                    <a:pt x="459" y="149"/>
                    <a:pt x="477" y="150"/>
                  </a:cubicBezTo>
                  <a:cubicBezTo>
                    <a:pt x="480" y="148"/>
                    <a:pt x="492" y="150"/>
                    <a:pt x="500" y="150"/>
                  </a:cubicBezTo>
                  <a:cubicBezTo>
                    <a:pt x="504" y="150"/>
                    <a:pt x="508" y="149"/>
                    <a:pt x="511" y="150"/>
                  </a:cubicBezTo>
                  <a:cubicBezTo>
                    <a:pt x="513" y="149"/>
                    <a:pt x="513" y="149"/>
                    <a:pt x="513" y="149"/>
                  </a:cubicBezTo>
                  <a:cubicBezTo>
                    <a:pt x="515" y="151"/>
                    <a:pt x="519" y="148"/>
                    <a:pt x="523" y="150"/>
                  </a:cubicBezTo>
                  <a:cubicBezTo>
                    <a:pt x="532" y="148"/>
                    <a:pt x="544" y="151"/>
                    <a:pt x="554" y="149"/>
                  </a:cubicBezTo>
                  <a:cubicBezTo>
                    <a:pt x="556" y="151"/>
                    <a:pt x="556" y="151"/>
                    <a:pt x="556" y="151"/>
                  </a:cubicBezTo>
                  <a:cubicBezTo>
                    <a:pt x="569" y="149"/>
                    <a:pt x="582" y="152"/>
                    <a:pt x="596" y="150"/>
                  </a:cubicBezTo>
                  <a:cubicBezTo>
                    <a:pt x="601" y="152"/>
                    <a:pt x="608" y="149"/>
                    <a:pt x="613" y="151"/>
                  </a:cubicBezTo>
                  <a:cubicBezTo>
                    <a:pt x="617" y="149"/>
                    <a:pt x="620" y="152"/>
                    <a:pt x="624" y="150"/>
                  </a:cubicBezTo>
                  <a:cubicBezTo>
                    <a:pt x="633" y="152"/>
                    <a:pt x="643" y="151"/>
                    <a:pt x="652" y="151"/>
                  </a:cubicBezTo>
                  <a:cubicBezTo>
                    <a:pt x="674" y="152"/>
                    <a:pt x="695" y="151"/>
                    <a:pt x="716" y="153"/>
                  </a:cubicBezTo>
                  <a:cubicBezTo>
                    <a:pt x="719" y="152"/>
                    <a:pt x="719" y="152"/>
                    <a:pt x="719" y="152"/>
                  </a:cubicBezTo>
                  <a:cubicBezTo>
                    <a:pt x="720" y="151"/>
                    <a:pt x="719" y="152"/>
                    <a:pt x="719" y="153"/>
                  </a:cubicBezTo>
                  <a:cubicBezTo>
                    <a:pt x="730" y="152"/>
                    <a:pt x="739" y="153"/>
                    <a:pt x="750" y="152"/>
                  </a:cubicBezTo>
                  <a:cubicBezTo>
                    <a:pt x="752" y="154"/>
                    <a:pt x="752" y="154"/>
                    <a:pt x="752" y="154"/>
                  </a:cubicBezTo>
                  <a:cubicBezTo>
                    <a:pt x="754" y="154"/>
                    <a:pt x="753" y="151"/>
                    <a:pt x="756" y="153"/>
                  </a:cubicBezTo>
                  <a:cubicBezTo>
                    <a:pt x="757" y="153"/>
                    <a:pt x="756" y="153"/>
                    <a:pt x="755" y="153"/>
                  </a:cubicBezTo>
                  <a:cubicBezTo>
                    <a:pt x="756" y="154"/>
                    <a:pt x="758" y="154"/>
                    <a:pt x="758" y="153"/>
                  </a:cubicBezTo>
                  <a:cubicBezTo>
                    <a:pt x="843" y="157"/>
                    <a:pt x="925" y="157"/>
                    <a:pt x="1011" y="160"/>
                  </a:cubicBezTo>
                  <a:cubicBezTo>
                    <a:pt x="1012" y="159"/>
                    <a:pt x="1012" y="159"/>
                    <a:pt x="1012" y="159"/>
                  </a:cubicBezTo>
                  <a:cubicBezTo>
                    <a:pt x="1024" y="161"/>
                    <a:pt x="1036" y="159"/>
                    <a:pt x="1047" y="161"/>
                  </a:cubicBezTo>
                  <a:cubicBezTo>
                    <a:pt x="1049" y="161"/>
                    <a:pt x="1051" y="159"/>
                    <a:pt x="1051" y="161"/>
                  </a:cubicBezTo>
                  <a:cubicBezTo>
                    <a:pt x="1053" y="160"/>
                    <a:pt x="1058" y="160"/>
                    <a:pt x="1061" y="161"/>
                  </a:cubicBezTo>
                  <a:cubicBezTo>
                    <a:pt x="1063" y="160"/>
                    <a:pt x="1063" y="160"/>
                    <a:pt x="1063" y="160"/>
                  </a:cubicBezTo>
                  <a:cubicBezTo>
                    <a:pt x="1067" y="161"/>
                    <a:pt x="1071" y="161"/>
                    <a:pt x="1075" y="160"/>
                  </a:cubicBezTo>
                  <a:cubicBezTo>
                    <a:pt x="1095" y="163"/>
                    <a:pt x="1115" y="160"/>
                    <a:pt x="1134" y="165"/>
                  </a:cubicBezTo>
                  <a:cubicBezTo>
                    <a:pt x="1136" y="164"/>
                    <a:pt x="1136" y="164"/>
                    <a:pt x="1136" y="164"/>
                  </a:cubicBezTo>
                  <a:cubicBezTo>
                    <a:pt x="1139" y="165"/>
                    <a:pt x="1145" y="165"/>
                    <a:pt x="1147" y="164"/>
                  </a:cubicBezTo>
                  <a:cubicBezTo>
                    <a:pt x="1148" y="164"/>
                    <a:pt x="1147" y="165"/>
                    <a:pt x="1148" y="166"/>
                  </a:cubicBezTo>
                  <a:cubicBezTo>
                    <a:pt x="1150" y="163"/>
                    <a:pt x="1152" y="165"/>
                    <a:pt x="1153" y="166"/>
                  </a:cubicBezTo>
                  <a:cubicBezTo>
                    <a:pt x="1158" y="164"/>
                    <a:pt x="1164" y="165"/>
                    <a:pt x="1171" y="165"/>
                  </a:cubicBezTo>
                  <a:cubicBezTo>
                    <a:pt x="1172" y="166"/>
                    <a:pt x="1172" y="167"/>
                    <a:pt x="1172" y="167"/>
                  </a:cubicBezTo>
                  <a:cubicBezTo>
                    <a:pt x="1173" y="167"/>
                    <a:pt x="1174" y="165"/>
                    <a:pt x="1176" y="166"/>
                  </a:cubicBezTo>
                  <a:cubicBezTo>
                    <a:pt x="1177" y="166"/>
                    <a:pt x="1176" y="166"/>
                    <a:pt x="1176" y="165"/>
                  </a:cubicBezTo>
                  <a:cubicBezTo>
                    <a:pt x="1178" y="165"/>
                    <a:pt x="1179" y="166"/>
                    <a:pt x="1181" y="165"/>
                  </a:cubicBezTo>
                  <a:cubicBezTo>
                    <a:pt x="1182" y="165"/>
                    <a:pt x="1181" y="166"/>
                    <a:pt x="1181" y="166"/>
                  </a:cubicBezTo>
                  <a:cubicBezTo>
                    <a:pt x="1183" y="165"/>
                    <a:pt x="1186" y="164"/>
                    <a:pt x="1190" y="165"/>
                  </a:cubicBezTo>
                  <a:cubicBezTo>
                    <a:pt x="1191" y="167"/>
                    <a:pt x="1188" y="166"/>
                    <a:pt x="1186" y="167"/>
                  </a:cubicBezTo>
                  <a:cubicBezTo>
                    <a:pt x="1193" y="165"/>
                    <a:pt x="1199" y="165"/>
                    <a:pt x="1206" y="164"/>
                  </a:cubicBezTo>
                  <a:cubicBezTo>
                    <a:pt x="1208" y="166"/>
                    <a:pt x="1208" y="166"/>
                    <a:pt x="1208" y="166"/>
                  </a:cubicBezTo>
                  <a:cubicBezTo>
                    <a:pt x="1207" y="167"/>
                    <a:pt x="1210" y="165"/>
                    <a:pt x="1207" y="164"/>
                  </a:cubicBezTo>
                  <a:cubicBezTo>
                    <a:pt x="1210" y="163"/>
                    <a:pt x="1213" y="163"/>
                    <a:pt x="1217" y="163"/>
                  </a:cubicBezTo>
                  <a:cubicBezTo>
                    <a:pt x="1218" y="164"/>
                    <a:pt x="1221" y="164"/>
                    <a:pt x="1219" y="165"/>
                  </a:cubicBezTo>
                  <a:cubicBezTo>
                    <a:pt x="1221" y="165"/>
                    <a:pt x="1221" y="163"/>
                    <a:pt x="1224" y="165"/>
                  </a:cubicBezTo>
                  <a:cubicBezTo>
                    <a:pt x="1227" y="164"/>
                    <a:pt x="1223" y="164"/>
                    <a:pt x="1222" y="164"/>
                  </a:cubicBezTo>
                  <a:cubicBezTo>
                    <a:pt x="1226" y="162"/>
                    <a:pt x="1230" y="164"/>
                    <a:pt x="1234" y="162"/>
                  </a:cubicBezTo>
                  <a:cubicBezTo>
                    <a:pt x="1234" y="163"/>
                    <a:pt x="1233" y="163"/>
                    <a:pt x="1232" y="163"/>
                  </a:cubicBezTo>
                  <a:cubicBezTo>
                    <a:pt x="1233" y="164"/>
                    <a:pt x="1235" y="163"/>
                    <a:pt x="1236" y="164"/>
                  </a:cubicBezTo>
                  <a:cubicBezTo>
                    <a:pt x="1235" y="162"/>
                    <a:pt x="1237" y="164"/>
                    <a:pt x="1240" y="162"/>
                  </a:cubicBezTo>
                  <a:cubicBezTo>
                    <a:pt x="1249" y="165"/>
                    <a:pt x="1259" y="159"/>
                    <a:pt x="1267" y="163"/>
                  </a:cubicBezTo>
                  <a:cubicBezTo>
                    <a:pt x="1269" y="160"/>
                    <a:pt x="1275" y="161"/>
                    <a:pt x="1278" y="160"/>
                  </a:cubicBezTo>
                  <a:cubicBezTo>
                    <a:pt x="1278" y="162"/>
                    <a:pt x="1274" y="161"/>
                    <a:pt x="1272" y="162"/>
                  </a:cubicBezTo>
                  <a:cubicBezTo>
                    <a:pt x="1272" y="162"/>
                    <a:pt x="1273" y="162"/>
                    <a:pt x="1274" y="163"/>
                  </a:cubicBezTo>
                  <a:cubicBezTo>
                    <a:pt x="1271" y="164"/>
                    <a:pt x="1268" y="166"/>
                    <a:pt x="1265" y="166"/>
                  </a:cubicBezTo>
                  <a:cubicBezTo>
                    <a:pt x="1265" y="163"/>
                    <a:pt x="1257" y="166"/>
                    <a:pt x="1255" y="166"/>
                  </a:cubicBezTo>
                  <a:cubicBezTo>
                    <a:pt x="1261" y="168"/>
                    <a:pt x="1271" y="167"/>
                    <a:pt x="1277" y="165"/>
                  </a:cubicBezTo>
                  <a:cubicBezTo>
                    <a:pt x="1278" y="165"/>
                    <a:pt x="1276" y="166"/>
                    <a:pt x="1275" y="166"/>
                  </a:cubicBezTo>
                  <a:cubicBezTo>
                    <a:pt x="1279" y="166"/>
                    <a:pt x="1286" y="166"/>
                    <a:pt x="1286" y="163"/>
                  </a:cubicBezTo>
                  <a:cubicBezTo>
                    <a:pt x="1288" y="163"/>
                    <a:pt x="1287" y="164"/>
                    <a:pt x="1288" y="165"/>
                  </a:cubicBezTo>
                  <a:cubicBezTo>
                    <a:pt x="1295" y="163"/>
                    <a:pt x="1299" y="163"/>
                    <a:pt x="1305" y="161"/>
                  </a:cubicBezTo>
                  <a:cubicBezTo>
                    <a:pt x="1314" y="161"/>
                    <a:pt x="1322" y="161"/>
                    <a:pt x="1330" y="158"/>
                  </a:cubicBezTo>
                  <a:cubicBezTo>
                    <a:pt x="1335" y="159"/>
                    <a:pt x="1343" y="158"/>
                    <a:pt x="1346" y="155"/>
                  </a:cubicBezTo>
                  <a:cubicBezTo>
                    <a:pt x="1356" y="157"/>
                    <a:pt x="1375" y="149"/>
                    <a:pt x="1388" y="154"/>
                  </a:cubicBezTo>
                  <a:cubicBezTo>
                    <a:pt x="1385" y="149"/>
                    <a:pt x="1396" y="152"/>
                    <a:pt x="1395" y="148"/>
                  </a:cubicBezTo>
                  <a:cubicBezTo>
                    <a:pt x="1398" y="148"/>
                    <a:pt x="1401" y="144"/>
                    <a:pt x="1404" y="147"/>
                  </a:cubicBezTo>
                  <a:cubicBezTo>
                    <a:pt x="1415" y="143"/>
                    <a:pt x="1427" y="143"/>
                    <a:pt x="1438" y="146"/>
                  </a:cubicBezTo>
                  <a:cubicBezTo>
                    <a:pt x="1439" y="145"/>
                    <a:pt x="1441" y="144"/>
                    <a:pt x="1440" y="143"/>
                  </a:cubicBezTo>
                  <a:cubicBezTo>
                    <a:pt x="1442" y="142"/>
                    <a:pt x="1444" y="143"/>
                    <a:pt x="1445" y="144"/>
                  </a:cubicBezTo>
                  <a:cubicBezTo>
                    <a:pt x="1447" y="142"/>
                    <a:pt x="1448" y="143"/>
                    <a:pt x="1450" y="143"/>
                  </a:cubicBezTo>
                  <a:cubicBezTo>
                    <a:pt x="1451" y="141"/>
                    <a:pt x="1452" y="142"/>
                    <a:pt x="1453" y="140"/>
                  </a:cubicBezTo>
                  <a:cubicBezTo>
                    <a:pt x="1452" y="139"/>
                    <a:pt x="1451" y="140"/>
                    <a:pt x="1450" y="140"/>
                  </a:cubicBezTo>
                  <a:cubicBezTo>
                    <a:pt x="1457" y="137"/>
                    <a:pt x="1469" y="137"/>
                    <a:pt x="1477" y="140"/>
                  </a:cubicBezTo>
                  <a:cubicBezTo>
                    <a:pt x="1478" y="138"/>
                    <a:pt x="1482" y="137"/>
                    <a:pt x="1485" y="138"/>
                  </a:cubicBezTo>
                  <a:cubicBezTo>
                    <a:pt x="1492" y="133"/>
                    <a:pt x="1500" y="130"/>
                    <a:pt x="1509" y="128"/>
                  </a:cubicBezTo>
                  <a:cubicBezTo>
                    <a:pt x="1512" y="130"/>
                    <a:pt x="1512" y="130"/>
                    <a:pt x="1512" y="130"/>
                  </a:cubicBezTo>
                  <a:cubicBezTo>
                    <a:pt x="1511" y="128"/>
                    <a:pt x="1517" y="128"/>
                    <a:pt x="1519" y="127"/>
                  </a:cubicBezTo>
                  <a:cubicBezTo>
                    <a:pt x="1519" y="127"/>
                    <a:pt x="1519" y="128"/>
                    <a:pt x="1519" y="128"/>
                  </a:cubicBezTo>
                  <a:cubicBezTo>
                    <a:pt x="1527" y="127"/>
                    <a:pt x="1534" y="126"/>
                    <a:pt x="1540" y="123"/>
                  </a:cubicBezTo>
                  <a:cubicBezTo>
                    <a:pt x="1548" y="122"/>
                    <a:pt x="1559" y="120"/>
                    <a:pt x="1565" y="116"/>
                  </a:cubicBezTo>
                  <a:cubicBezTo>
                    <a:pt x="1570" y="116"/>
                    <a:pt x="1580" y="111"/>
                    <a:pt x="1584" y="109"/>
                  </a:cubicBezTo>
                  <a:cubicBezTo>
                    <a:pt x="1592" y="106"/>
                    <a:pt x="1598" y="104"/>
                    <a:pt x="1603" y="100"/>
                  </a:cubicBezTo>
                  <a:cubicBezTo>
                    <a:pt x="1601" y="100"/>
                    <a:pt x="1601" y="99"/>
                    <a:pt x="1600" y="98"/>
                  </a:cubicBezTo>
                  <a:cubicBezTo>
                    <a:pt x="1602" y="97"/>
                    <a:pt x="1603" y="98"/>
                    <a:pt x="1605" y="97"/>
                  </a:cubicBezTo>
                  <a:cubicBezTo>
                    <a:pt x="1602" y="96"/>
                    <a:pt x="1601" y="97"/>
                    <a:pt x="1599" y="96"/>
                  </a:cubicBezTo>
                  <a:cubicBezTo>
                    <a:pt x="1597" y="99"/>
                    <a:pt x="1592" y="96"/>
                    <a:pt x="1591" y="98"/>
                  </a:cubicBezTo>
                  <a:cubicBezTo>
                    <a:pt x="1590" y="99"/>
                    <a:pt x="1589" y="97"/>
                    <a:pt x="1588" y="96"/>
                  </a:cubicBezTo>
                  <a:cubicBezTo>
                    <a:pt x="1584" y="97"/>
                    <a:pt x="1581" y="98"/>
                    <a:pt x="1578" y="98"/>
                  </a:cubicBezTo>
                  <a:cubicBezTo>
                    <a:pt x="1581" y="96"/>
                    <a:pt x="1582" y="96"/>
                    <a:pt x="1586" y="93"/>
                  </a:cubicBezTo>
                  <a:cubicBezTo>
                    <a:pt x="1580" y="94"/>
                    <a:pt x="1573" y="94"/>
                    <a:pt x="1565" y="96"/>
                  </a:cubicBezTo>
                  <a:cubicBezTo>
                    <a:pt x="1558" y="97"/>
                    <a:pt x="1550" y="98"/>
                    <a:pt x="1543" y="101"/>
                  </a:cubicBezTo>
                  <a:cubicBezTo>
                    <a:pt x="1541" y="101"/>
                    <a:pt x="1540" y="101"/>
                    <a:pt x="1538" y="100"/>
                  </a:cubicBezTo>
                  <a:cubicBezTo>
                    <a:pt x="1538" y="101"/>
                    <a:pt x="1538" y="101"/>
                    <a:pt x="1539" y="102"/>
                  </a:cubicBezTo>
                  <a:cubicBezTo>
                    <a:pt x="1537" y="102"/>
                    <a:pt x="1536" y="103"/>
                    <a:pt x="1534" y="103"/>
                  </a:cubicBezTo>
                  <a:cubicBezTo>
                    <a:pt x="1532" y="100"/>
                    <a:pt x="1526" y="105"/>
                    <a:pt x="1523" y="108"/>
                  </a:cubicBezTo>
                  <a:cubicBezTo>
                    <a:pt x="1521" y="106"/>
                    <a:pt x="1524" y="105"/>
                    <a:pt x="1525" y="104"/>
                  </a:cubicBezTo>
                  <a:cubicBezTo>
                    <a:pt x="1524" y="105"/>
                    <a:pt x="1521" y="104"/>
                    <a:pt x="1521" y="103"/>
                  </a:cubicBezTo>
                  <a:cubicBezTo>
                    <a:pt x="1524" y="101"/>
                    <a:pt x="1525" y="102"/>
                    <a:pt x="1526" y="100"/>
                  </a:cubicBezTo>
                  <a:cubicBezTo>
                    <a:pt x="1525" y="99"/>
                    <a:pt x="1524" y="102"/>
                    <a:pt x="1523" y="100"/>
                  </a:cubicBezTo>
                  <a:cubicBezTo>
                    <a:pt x="1521" y="101"/>
                    <a:pt x="1522" y="102"/>
                    <a:pt x="1520" y="103"/>
                  </a:cubicBezTo>
                  <a:cubicBezTo>
                    <a:pt x="1520" y="103"/>
                    <a:pt x="1519" y="103"/>
                    <a:pt x="1518" y="103"/>
                  </a:cubicBezTo>
                  <a:cubicBezTo>
                    <a:pt x="1518" y="101"/>
                    <a:pt x="1521" y="100"/>
                    <a:pt x="1521" y="99"/>
                  </a:cubicBezTo>
                  <a:cubicBezTo>
                    <a:pt x="1521" y="99"/>
                    <a:pt x="1522" y="99"/>
                    <a:pt x="1522" y="99"/>
                  </a:cubicBezTo>
                  <a:cubicBezTo>
                    <a:pt x="1521" y="101"/>
                    <a:pt x="1525" y="99"/>
                    <a:pt x="1527" y="99"/>
                  </a:cubicBezTo>
                  <a:cubicBezTo>
                    <a:pt x="1528" y="99"/>
                    <a:pt x="1528" y="100"/>
                    <a:pt x="1529" y="100"/>
                  </a:cubicBezTo>
                  <a:cubicBezTo>
                    <a:pt x="1534" y="99"/>
                    <a:pt x="1534" y="96"/>
                    <a:pt x="1539" y="95"/>
                  </a:cubicBezTo>
                  <a:cubicBezTo>
                    <a:pt x="1539" y="96"/>
                    <a:pt x="1535" y="97"/>
                    <a:pt x="1534" y="99"/>
                  </a:cubicBezTo>
                  <a:cubicBezTo>
                    <a:pt x="1536" y="99"/>
                    <a:pt x="1540" y="98"/>
                    <a:pt x="1538" y="96"/>
                  </a:cubicBezTo>
                  <a:cubicBezTo>
                    <a:pt x="1544" y="97"/>
                    <a:pt x="1549" y="94"/>
                    <a:pt x="1554" y="92"/>
                  </a:cubicBezTo>
                  <a:cubicBezTo>
                    <a:pt x="1551" y="91"/>
                    <a:pt x="1547" y="94"/>
                    <a:pt x="1544" y="95"/>
                  </a:cubicBezTo>
                  <a:cubicBezTo>
                    <a:pt x="1546" y="92"/>
                    <a:pt x="1552" y="91"/>
                    <a:pt x="1556" y="92"/>
                  </a:cubicBezTo>
                  <a:cubicBezTo>
                    <a:pt x="1560" y="90"/>
                    <a:pt x="1564" y="89"/>
                    <a:pt x="1568" y="90"/>
                  </a:cubicBezTo>
                  <a:cubicBezTo>
                    <a:pt x="1580" y="84"/>
                    <a:pt x="1593" y="85"/>
                    <a:pt x="1605" y="81"/>
                  </a:cubicBezTo>
                  <a:cubicBezTo>
                    <a:pt x="1602" y="79"/>
                    <a:pt x="1600" y="80"/>
                    <a:pt x="1597" y="78"/>
                  </a:cubicBezTo>
                  <a:cubicBezTo>
                    <a:pt x="1594" y="79"/>
                    <a:pt x="1591" y="79"/>
                    <a:pt x="1588" y="77"/>
                  </a:cubicBezTo>
                  <a:cubicBezTo>
                    <a:pt x="1587" y="78"/>
                    <a:pt x="1587" y="78"/>
                    <a:pt x="1587" y="79"/>
                  </a:cubicBezTo>
                  <a:cubicBezTo>
                    <a:pt x="1585" y="77"/>
                    <a:pt x="1582" y="79"/>
                    <a:pt x="1580" y="78"/>
                  </a:cubicBezTo>
                  <a:cubicBezTo>
                    <a:pt x="1579" y="77"/>
                    <a:pt x="1580" y="76"/>
                    <a:pt x="1582" y="76"/>
                  </a:cubicBezTo>
                  <a:cubicBezTo>
                    <a:pt x="1579" y="74"/>
                    <a:pt x="1576" y="76"/>
                    <a:pt x="1573" y="76"/>
                  </a:cubicBezTo>
                  <a:cubicBezTo>
                    <a:pt x="1571" y="75"/>
                    <a:pt x="1574" y="74"/>
                    <a:pt x="1573" y="74"/>
                  </a:cubicBezTo>
                  <a:cubicBezTo>
                    <a:pt x="1569" y="73"/>
                    <a:pt x="1567" y="75"/>
                    <a:pt x="1562" y="76"/>
                  </a:cubicBezTo>
                  <a:cubicBezTo>
                    <a:pt x="1561" y="74"/>
                    <a:pt x="1566" y="73"/>
                    <a:pt x="1568" y="72"/>
                  </a:cubicBezTo>
                  <a:cubicBezTo>
                    <a:pt x="1567" y="72"/>
                    <a:pt x="1566" y="71"/>
                    <a:pt x="1565" y="71"/>
                  </a:cubicBezTo>
                  <a:cubicBezTo>
                    <a:pt x="1565" y="71"/>
                    <a:pt x="1565" y="71"/>
                    <a:pt x="1566" y="72"/>
                  </a:cubicBezTo>
                  <a:cubicBezTo>
                    <a:pt x="1564" y="73"/>
                    <a:pt x="1562" y="71"/>
                    <a:pt x="1562" y="73"/>
                  </a:cubicBezTo>
                  <a:cubicBezTo>
                    <a:pt x="1561" y="73"/>
                    <a:pt x="1561" y="72"/>
                    <a:pt x="1560" y="72"/>
                  </a:cubicBezTo>
                  <a:cubicBezTo>
                    <a:pt x="1556" y="73"/>
                    <a:pt x="1553" y="73"/>
                    <a:pt x="1550" y="72"/>
                  </a:cubicBezTo>
                  <a:cubicBezTo>
                    <a:pt x="1548" y="73"/>
                    <a:pt x="1548" y="74"/>
                    <a:pt x="1550" y="75"/>
                  </a:cubicBezTo>
                  <a:cubicBezTo>
                    <a:pt x="1548" y="76"/>
                    <a:pt x="1547" y="76"/>
                    <a:pt x="1546" y="76"/>
                  </a:cubicBezTo>
                  <a:cubicBezTo>
                    <a:pt x="1545" y="75"/>
                    <a:pt x="1545" y="74"/>
                    <a:pt x="1544" y="72"/>
                  </a:cubicBezTo>
                  <a:cubicBezTo>
                    <a:pt x="1549" y="72"/>
                    <a:pt x="1555" y="69"/>
                    <a:pt x="1556" y="66"/>
                  </a:cubicBezTo>
                  <a:cubicBezTo>
                    <a:pt x="1562" y="65"/>
                    <a:pt x="1569" y="64"/>
                    <a:pt x="1575" y="65"/>
                  </a:cubicBezTo>
                  <a:cubicBezTo>
                    <a:pt x="1573" y="62"/>
                    <a:pt x="1578" y="63"/>
                    <a:pt x="1581" y="63"/>
                  </a:cubicBezTo>
                  <a:cubicBezTo>
                    <a:pt x="1582" y="64"/>
                    <a:pt x="1578" y="63"/>
                    <a:pt x="1577" y="64"/>
                  </a:cubicBezTo>
                  <a:cubicBezTo>
                    <a:pt x="1580" y="65"/>
                    <a:pt x="1583" y="62"/>
                    <a:pt x="1585" y="62"/>
                  </a:cubicBezTo>
                  <a:cubicBezTo>
                    <a:pt x="1587" y="62"/>
                    <a:pt x="1584" y="63"/>
                    <a:pt x="1587" y="63"/>
                  </a:cubicBezTo>
                  <a:cubicBezTo>
                    <a:pt x="1588" y="61"/>
                    <a:pt x="1595" y="60"/>
                    <a:pt x="1598" y="61"/>
                  </a:cubicBezTo>
                  <a:cubicBezTo>
                    <a:pt x="1601" y="58"/>
                    <a:pt x="1605" y="59"/>
                    <a:pt x="1609" y="58"/>
                  </a:cubicBezTo>
                  <a:cubicBezTo>
                    <a:pt x="1610" y="56"/>
                    <a:pt x="1605" y="58"/>
                    <a:pt x="1604" y="58"/>
                  </a:cubicBezTo>
                  <a:cubicBezTo>
                    <a:pt x="1608" y="56"/>
                    <a:pt x="1616" y="53"/>
                    <a:pt x="1623" y="55"/>
                  </a:cubicBezTo>
                  <a:cubicBezTo>
                    <a:pt x="1627" y="51"/>
                    <a:pt x="1642" y="53"/>
                    <a:pt x="1643" y="47"/>
                  </a:cubicBezTo>
                  <a:cubicBezTo>
                    <a:pt x="1646" y="48"/>
                    <a:pt x="1648" y="44"/>
                    <a:pt x="1651" y="45"/>
                  </a:cubicBezTo>
                  <a:cubicBezTo>
                    <a:pt x="1651" y="46"/>
                    <a:pt x="1649" y="46"/>
                    <a:pt x="1649" y="48"/>
                  </a:cubicBezTo>
                  <a:cubicBezTo>
                    <a:pt x="1657" y="45"/>
                    <a:pt x="1665" y="40"/>
                    <a:pt x="1665" y="36"/>
                  </a:cubicBezTo>
                  <a:cubicBezTo>
                    <a:pt x="1663" y="35"/>
                    <a:pt x="1660" y="34"/>
                    <a:pt x="1661" y="32"/>
                  </a:cubicBezTo>
                  <a:cubicBezTo>
                    <a:pt x="1656" y="31"/>
                    <a:pt x="1649" y="32"/>
                    <a:pt x="1648" y="28"/>
                  </a:cubicBezTo>
                  <a:cubicBezTo>
                    <a:pt x="1646" y="30"/>
                    <a:pt x="1642" y="30"/>
                    <a:pt x="1642" y="32"/>
                  </a:cubicBezTo>
                  <a:cubicBezTo>
                    <a:pt x="1642" y="32"/>
                    <a:pt x="1643" y="31"/>
                    <a:pt x="1644" y="31"/>
                  </a:cubicBezTo>
                  <a:cubicBezTo>
                    <a:pt x="1645" y="32"/>
                    <a:pt x="1644" y="32"/>
                    <a:pt x="1642" y="33"/>
                  </a:cubicBezTo>
                  <a:cubicBezTo>
                    <a:pt x="1641" y="32"/>
                    <a:pt x="1639" y="31"/>
                    <a:pt x="1638" y="32"/>
                  </a:cubicBezTo>
                  <a:cubicBezTo>
                    <a:pt x="1637" y="31"/>
                    <a:pt x="1637" y="30"/>
                    <a:pt x="1639" y="29"/>
                  </a:cubicBezTo>
                  <a:cubicBezTo>
                    <a:pt x="1637" y="29"/>
                    <a:pt x="1636" y="29"/>
                    <a:pt x="1636" y="30"/>
                  </a:cubicBezTo>
                  <a:cubicBezTo>
                    <a:pt x="1633" y="28"/>
                    <a:pt x="1626" y="31"/>
                    <a:pt x="1621" y="33"/>
                  </a:cubicBezTo>
                  <a:cubicBezTo>
                    <a:pt x="1615" y="30"/>
                    <a:pt x="1609" y="35"/>
                    <a:pt x="1604" y="37"/>
                  </a:cubicBezTo>
                  <a:cubicBezTo>
                    <a:pt x="1603" y="37"/>
                    <a:pt x="1603" y="37"/>
                    <a:pt x="1603" y="37"/>
                  </a:cubicBezTo>
                  <a:cubicBezTo>
                    <a:pt x="1605" y="33"/>
                    <a:pt x="1610" y="33"/>
                    <a:pt x="1613" y="30"/>
                  </a:cubicBezTo>
                  <a:cubicBezTo>
                    <a:pt x="1612" y="29"/>
                    <a:pt x="1611" y="30"/>
                    <a:pt x="1610" y="29"/>
                  </a:cubicBezTo>
                  <a:cubicBezTo>
                    <a:pt x="1602" y="33"/>
                    <a:pt x="1596" y="32"/>
                    <a:pt x="1588" y="35"/>
                  </a:cubicBezTo>
                  <a:cubicBezTo>
                    <a:pt x="1587" y="35"/>
                    <a:pt x="1588" y="34"/>
                    <a:pt x="1587" y="34"/>
                  </a:cubicBezTo>
                  <a:cubicBezTo>
                    <a:pt x="1590" y="33"/>
                    <a:pt x="1595" y="31"/>
                    <a:pt x="1596" y="30"/>
                  </a:cubicBezTo>
                  <a:cubicBezTo>
                    <a:pt x="1595" y="29"/>
                    <a:pt x="1594" y="30"/>
                    <a:pt x="1592" y="29"/>
                  </a:cubicBezTo>
                  <a:cubicBezTo>
                    <a:pt x="1593" y="30"/>
                    <a:pt x="1592" y="31"/>
                    <a:pt x="1590" y="30"/>
                  </a:cubicBezTo>
                  <a:cubicBezTo>
                    <a:pt x="1590" y="31"/>
                    <a:pt x="1590" y="32"/>
                    <a:pt x="1590" y="33"/>
                  </a:cubicBezTo>
                  <a:cubicBezTo>
                    <a:pt x="1587" y="32"/>
                    <a:pt x="1580" y="34"/>
                    <a:pt x="1582" y="37"/>
                  </a:cubicBezTo>
                  <a:cubicBezTo>
                    <a:pt x="1580" y="38"/>
                    <a:pt x="1581" y="34"/>
                    <a:pt x="1579" y="36"/>
                  </a:cubicBezTo>
                  <a:cubicBezTo>
                    <a:pt x="1579" y="35"/>
                    <a:pt x="1581" y="35"/>
                    <a:pt x="1580" y="34"/>
                  </a:cubicBezTo>
                  <a:cubicBezTo>
                    <a:pt x="1578" y="33"/>
                    <a:pt x="1576" y="36"/>
                    <a:pt x="1577" y="37"/>
                  </a:cubicBezTo>
                  <a:cubicBezTo>
                    <a:pt x="1576" y="38"/>
                    <a:pt x="1576" y="35"/>
                    <a:pt x="1574" y="35"/>
                  </a:cubicBezTo>
                  <a:cubicBezTo>
                    <a:pt x="1572" y="36"/>
                    <a:pt x="1574" y="37"/>
                    <a:pt x="1572" y="38"/>
                  </a:cubicBezTo>
                  <a:cubicBezTo>
                    <a:pt x="1571" y="39"/>
                    <a:pt x="1570" y="37"/>
                    <a:pt x="1571" y="37"/>
                  </a:cubicBezTo>
                  <a:cubicBezTo>
                    <a:pt x="1569" y="36"/>
                    <a:pt x="1569" y="38"/>
                    <a:pt x="1569" y="39"/>
                  </a:cubicBezTo>
                  <a:cubicBezTo>
                    <a:pt x="1568" y="39"/>
                    <a:pt x="1566" y="38"/>
                    <a:pt x="1566" y="37"/>
                  </a:cubicBezTo>
                  <a:cubicBezTo>
                    <a:pt x="1567" y="35"/>
                    <a:pt x="1568" y="36"/>
                    <a:pt x="1569" y="35"/>
                  </a:cubicBezTo>
                  <a:cubicBezTo>
                    <a:pt x="1566" y="34"/>
                    <a:pt x="1565" y="36"/>
                    <a:pt x="1565" y="38"/>
                  </a:cubicBezTo>
                  <a:cubicBezTo>
                    <a:pt x="1562" y="38"/>
                    <a:pt x="1558" y="39"/>
                    <a:pt x="1556" y="41"/>
                  </a:cubicBezTo>
                  <a:cubicBezTo>
                    <a:pt x="1553" y="40"/>
                    <a:pt x="1556" y="40"/>
                    <a:pt x="1555" y="39"/>
                  </a:cubicBezTo>
                  <a:cubicBezTo>
                    <a:pt x="1557" y="38"/>
                    <a:pt x="1559" y="38"/>
                    <a:pt x="1561" y="37"/>
                  </a:cubicBezTo>
                  <a:cubicBezTo>
                    <a:pt x="1559" y="36"/>
                    <a:pt x="1559" y="35"/>
                    <a:pt x="1561" y="33"/>
                  </a:cubicBezTo>
                  <a:cubicBezTo>
                    <a:pt x="1560" y="32"/>
                    <a:pt x="1559" y="33"/>
                    <a:pt x="1559" y="34"/>
                  </a:cubicBezTo>
                  <a:cubicBezTo>
                    <a:pt x="1558" y="33"/>
                    <a:pt x="1556" y="34"/>
                    <a:pt x="1556" y="32"/>
                  </a:cubicBezTo>
                  <a:cubicBezTo>
                    <a:pt x="1553" y="34"/>
                    <a:pt x="1550" y="34"/>
                    <a:pt x="1546" y="34"/>
                  </a:cubicBezTo>
                  <a:cubicBezTo>
                    <a:pt x="1546" y="33"/>
                    <a:pt x="1549" y="33"/>
                    <a:pt x="1550" y="34"/>
                  </a:cubicBezTo>
                  <a:cubicBezTo>
                    <a:pt x="1551" y="34"/>
                    <a:pt x="1550" y="33"/>
                    <a:pt x="1550" y="33"/>
                  </a:cubicBezTo>
                  <a:cubicBezTo>
                    <a:pt x="1551" y="33"/>
                    <a:pt x="1551" y="33"/>
                    <a:pt x="1551" y="33"/>
                  </a:cubicBezTo>
                  <a:cubicBezTo>
                    <a:pt x="1549" y="31"/>
                    <a:pt x="1547" y="33"/>
                    <a:pt x="1545" y="33"/>
                  </a:cubicBezTo>
                  <a:cubicBezTo>
                    <a:pt x="1544" y="32"/>
                    <a:pt x="1545" y="31"/>
                    <a:pt x="1544" y="29"/>
                  </a:cubicBezTo>
                  <a:cubicBezTo>
                    <a:pt x="1543" y="31"/>
                    <a:pt x="1543" y="30"/>
                    <a:pt x="1541" y="31"/>
                  </a:cubicBezTo>
                  <a:cubicBezTo>
                    <a:pt x="1539" y="31"/>
                    <a:pt x="1540" y="30"/>
                    <a:pt x="1538" y="29"/>
                  </a:cubicBezTo>
                  <a:cubicBezTo>
                    <a:pt x="1537" y="30"/>
                    <a:pt x="1537" y="30"/>
                    <a:pt x="1537" y="31"/>
                  </a:cubicBezTo>
                  <a:cubicBezTo>
                    <a:pt x="1535" y="30"/>
                    <a:pt x="1537" y="29"/>
                    <a:pt x="1535" y="29"/>
                  </a:cubicBezTo>
                  <a:cubicBezTo>
                    <a:pt x="1532" y="30"/>
                    <a:pt x="1529" y="29"/>
                    <a:pt x="1526" y="29"/>
                  </a:cubicBezTo>
                  <a:cubicBezTo>
                    <a:pt x="1524" y="28"/>
                    <a:pt x="1527" y="29"/>
                    <a:pt x="1528" y="27"/>
                  </a:cubicBezTo>
                  <a:cubicBezTo>
                    <a:pt x="1527" y="26"/>
                    <a:pt x="1525" y="28"/>
                    <a:pt x="1524" y="27"/>
                  </a:cubicBezTo>
                  <a:cubicBezTo>
                    <a:pt x="1524" y="27"/>
                    <a:pt x="1523" y="28"/>
                    <a:pt x="1523" y="28"/>
                  </a:cubicBezTo>
                  <a:cubicBezTo>
                    <a:pt x="1516" y="27"/>
                    <a:pt x="1508" y="31"/>
                    <a:pt x="1501" y="30"/>
                  </a:cubicBezTo>
                  <a:cubicBezTo>
                    <a:pt x="1500" y="30"/>
                    <a:pt x="1501" y="31"/>
                    <a:pt x="1502" y="31"/>
                  </a:cubicBezTo>
                  <a:cubicBezTo>
                    <a:pt x="1500" y="32"/>
                    <a:pt x="1499" y="33"/>
                    <a:pt x="1498" y="33"/>
                  </a:cubicBezTo>
                  <a:cubicBezTo>
                    <a:pt x="1496" y="28"/>
                    <a:pt x="1488" y="34"/>
                    <a:pt x="1484" y="33"/>
                  </a:cubicBezTo>
                  <a:cubicBezTo>
                    <a:pt x="1485" y="29"/>
                    <a:pt x="1490" y="30"/>
                    <a:pt x="1495" y="28"/>
                  </a:cubicBezTo>
                  <a:cubicBezTo>
                    <a:pt x="1492" y="27"/>
                    <a:pt x="1490" y="29"/>
                    <a:pt x="1489" y="27"/>
                  </a:cubicBezTo>
                  <a:cubicBezTo>
                    <a:pt x="1486" y="29"/>
                    <a:pt x="1486" y="29"/>
                    <a:pt x="1486" y="29"/>
                  </a:cubicBezTo>
                  <a:cubicBezTo>
                    <a:pt x="1485" y="28"/>
                    <a:pt x="1485" y="28"/>
                    <a:pt x="1484" y="27"/>
                  </a:cubicBezTo>
                  <a:cubicBezTo>
                    <a:pt x="1486" y="27"/>
                    <a:pt x="1487" y="26"/>
                    <a:pt x="1489" y="26"/>
                  </a:cubicBezTo>
                  <a:cubicBezTo>
                    <a:pt x="1488" y="25"/>
                    <a:pt x="1490" y="26"/>
                    <a:pt x="1490" y="24"/>
                  </a:cubicBezTo>
                  <a:cubicBezTo>
                    <a:pt x="1488" y="21"/>
                    <a:pt x="1485" y="27"/>
                    <a:pt x="1483" y="25"/>
                  </a:cubicBezTo>
                  <a:cubicBezTo>
                    <a:pt x="1481" y="27"/>
                    <a:pt x="1478" y="28"/>
                    <a:pt x="1476" y="30"/>
                  </a:cubicBezTo>
                  <a:cubicBezTo>
                    <a:pt x="1474" y="29"/>
                    <a:pt x="1475" y="29"/>
                    <a:pt x="1476" y="28"/>
                  </a:cubicBezTo>
                  <a:cubicBezTo>
                    <a:pt x="1475" y="26"/>
                    <a:pt x="1473" y="27"/>
                    <a:pt x="1471" y="27"/>
                  </a:cubicBezTo>
                  <a:cubicBezTo>
                    <a:pt x="1471" y="28"/>
                    <a:pt x="1471" y="29"/>
                    <a:pt x="1469" y="30"/>
                  </a:cubicBezTo>
                  <a:cubicBezTo>
                    <a:pt x="1470" y="30"/>
                    <a:pt x="1471" y="29"/>
                    <a:pt x="1472" y="30"/>
                  </a:cubicBezTo>
                  <a:cubicBezTo>
                    <a:pt x="1470" y="31"/>
                    <a:pt x="1468" y="31"/>
                    <a:pt x="1467" y="30"/>
                  </a:cubicBezTo>
                  <a:cubicBezTo>
                    <a:pt x="1462" y="33"/>
                    <a:pt x="1462" y="33"/>
                    <a:pt x="1462" y="33"/>
                  </a:cubicBezTo>
                  <a:cubicBezTo>
                    <a:pt x="1461" y="31"/>
                    <a:pt x="1463" y="32"/>
                    <a:pt x="1460" y="32"/>
                  </a:cubicBezTo>
                  <a:cubicBezTo>
                    <a:pt x="1457" y="31"/>
                    <a:pt x="1461" y="30"/>
                    <a:pt x="1459" y="29"/>
                  </a:cubicBezTo>
                  <a:cubicBezTo>
                    <a:pt x="1458" y="32"/>
                    <a:pt x="1455" y="31"/>
                    <a:pt x="1452" y="34"/>
                  </a:cubicBezTo>
                  <a:cubicBezTo>
                    <a:pt x="1449" y="33"/>
                    <a:pt x="1446" y="33"/>
                    <a:pt x="1443" y="32"/>
                  </a:cubicBezTo>
                  <a:cubicBezTo>
                    <a:pt x="1440" y="35"/>
                    <a:pt x="1437" y="36"/>
                    <a:pt x="1434" y="38"/>
                  </a:cubicBezTo>
                  <a:cubicBezTo>
                    <a:pt x="1431" y="37"/>
                    <a:pt x="1435" y="36"/>
                    <a:pt x="1435" y="35"/>
                  </a:cubicBezTo>
                  <a:cubicBezTo>
                    <a:pt x="1430" y="35"/>
                    <a:pt x="1425" y="40"/>
                    <a:pt x="1423" y="42"/>
                  </a:cubicBezTo>
                  <a:cubicBezTo>
                    <a:pt x="1428" y="43"/>
                    <a:pt x="1429" y="39"/>
                    <a:pt x="1432" y="38"/>
                  </a:cubicBezTo>
                  <a:cubicBezTo>
                    <a:pt x="1433" y="38"/>
                    <a:pt x="1433" y="39"/>
                    <a:pt x="1433" y="39"/>
                  </a:cubicBezTo>
                  <a:cubicBezTo>
                    <a:pt x="1434" y="40"/>
                    <a:pt x="1436" y="38"/>
                    <a:pt x="1435" y="37"/>
                  </a:cubicBezTo>
                  <a:cubicBezTo>
                    <a:pt x="1439" y="40"/>
                    <a:pt x="1448" y="32"/>
                    <a:pt x="1454" y="36"/>
                  </a:cubicBezTo>
                  <a:cubicBezTo>
                    <a:pt x="1450" y="40"/>
                    <a:pt x="1442" y="40"/>
                    <a:pt x="1437" y="39"/>
                  </a:cubicBezTo>
                  <a:cubicBezTo>
                    <a:pt x="1434" y="44"/>
                    <a:pt x="1426" y="44"/>
                    <a:pt x="1420" y="44"/>
                  </a:cubicBezTo>
                  <a:cubicBezTo>
                    <a:pt x="1422" y="42"/>
                    <a:pt x="1423" y="41"/>
                    <a:pt x="1423" y="38"/>
                  </a:cubicBezTo>
                  <a:cubicBezTo>
                    <a:pt x="1422" y="39"/>
                    <a:pt x="1420" y="39"/>
                    <a:pt x="1419" y="40"/>
                  </a:cubicBezTo>
                  <a:cubicBezTo>
                    <a:pt x="1414" y="36"/>
                    <a:pt x="1412" y="42"/>
                    <a:pt x="1408" y="39"/>
                  </a:cubicBezTo>
                  <a:cubicBezTo>
                    <a:pt x="1403" y="40"/>
                    <a:pt x="1405" y="40"/>
                    <a:pt x="1400" y="41"/>
                  </a:cubicBezTo>
                  <a:cubicBezTo>
                    <a:pt x="1402" y="41"/>
                    <a:pt x="1400" y="42"/>
                    <a:pt x="1401" y="43"/>
                  </a:cubicBezTo>
                  <a:cubicBezTo>
                    <a:pt x="1399" y="43"/>
                    <a:pt x="1398" y="43"/>
                    <a:pt x="1396" y="44"/>
                  </a:cubicBezTo>
                  <a:cubicBezTo>
                    <a:pt x="1394" y="42"/>
                    <a:pt x="1397" y="42"/>
                    <a:pt x="1399" y="42"/>
                  </a:cubicBezTo>
                  <a:cubicBezTo>
                    <a:pt x="1398" y="40"/>
                    <a:pt x="1392" y="42"/>
                    <a:pt x="1392" y="44"/>
                  </a:cubicBezTo>
                  <a:cubicBezTo>
                    <a:pt x="1390" y="43"/>
                    <a:pt x="1388" y="45"/>
                    <a:pt x="1386" y="43"/>
                  </a:cubicBezTo>
                  <a:cubicBezTo>
                    <a:pt x="1383" y="42"/>
                    <a:pt x="1380" y="46"/>
                    <a:pt x="1377" y="45"/>
                  </a:cubicBezTo>
                  <a:cubicBezTo>
                    <a:pt x="1375" y="43"/>
                    <a:pt x="1379" y="41"/>
                    <a:pt x="1380" y="39"/>
                  </a:cubicBezTo>
                  <a:cubicBezTo>
                    <a:pt x="1377" y="39"/>
                    <a:pt x="1375" y="42"/>
                    <a:pt x="1370" y="41"/>
                  </a:cubicBezTo>
                  <a:cubicBezTo>
                    <a:pt x="1368" y="40"/>
                    <a:pt x="1369" y="40"/>
                    <a:pt x="1367" y="40"/>
                  </a:cubicBezTo>
                  <a:cubicBezTo>
                    <a:pt x="1365" y="41"/>
                    <a:pt x="1370" y="40"/>
                    <a:pt x="1368" y="41"/>
                  </a:cubicBezTo>
                  <a:cubicBezTo>
                    <a:pt x="1370" y="42"/>
                    <a:pt x="1371" y="42"/>
                    <a:pt x="1373" y="41"/>
                  </a:cubicBezTo>
                  <a:cubicBezTo>
                    <a:pt x="1374" y="43"/>
                    <a:pt x="1373" y="43"/>
                    <a:pt x="1376" y="43"/>
                  </a:cubicBezTo>
                  <a:cubicBezTo>
                    <a:pt x="1376" y="43"/>
                    <a:pt x="1375" y="44"/>
                    <a:pt x="1375" y="44"/>
                  </a:cubicBezTo>
                  <a:cubicBezTo>
                    <a:pt x="1373" y="45"/>
                    <a:pt x="1372" y="42"/>
                    <a:pt x="1371" y="43"/>
                  </a:cubicBezTo>
                  <a:cubicBezTo>
                    <a:pt x="1371" y="43"/>
                    <a:pt x="1369" y="44"/>
                    <a:pt x="1370" y="44"/>
                  </a:cubicBezTo>
                  <a:cubicBezTo>
                    <a:pt x="1368" y="45"/>
                    <a:pt x="1367" y="44"/>
                    <a:pt x="1365" y="44"/>
                  </a:cubicBezTo>
                  <a:cubicBezTo>
                    <a:pt x="1364" y="43"/>
                    <a:pt x="1365" y="43"/>
                    <a:pt x="1366" y="43"/>
                  </a:cubicBezTo>
                  <a:cubicBezTo>
                    <a:pt x="1367" y="42"/>
                    <a:pt x="1366" y="43"/>
                    <a:pt x="1367" y="44"/>
                  </a:cubicBezTo>
                  <a:cubicBezTo>
                    <a:pt x="1368" y="43"/>
                    <a:pt x="1369" y="42"/>
                    <a:pt x="1367" y="41"/>
                  </a:cubicBezTo>
                  <a:cubicBezTo>
                    <a:pt x="1360" y="46"/>
                    <a:pt x="1353" y="46"/>
                    <a:pt x="1346" y="48"/>
                  </a:cubicBezTo>
                  <a:cubicBezTo>
                    <a:pt x="1345" y="47"/>
                    <a:pt x="1344" y="47"/>
                    <a:pt x="1345" y="46"/>
                  </a:cubicBezTo>
                  <a:cubicBezTo>
                    <a:pt x="1344" y="48"/>
                    <a:pt x="1339" y="49"/>
                    <a:pt x="1335" y="49"/>
                  </a:cubicBezTo>
                  <a:cubicBezTo>
                    <a:pt x="1335" y="48"/>
                    <a:pt x="1341" y="47"/>
                    <a:pt x="1340" y="46"/>
                  </a:cubicBezTo>
                  <a:cubicBezTo>
                    <a:pt x="1342" y="47"/>
                    <a:pt x="1343" y="47"/>
                    <a:pt x="1341" y="46"/>
                  </a:cubicBezTo>
                  <a:cubicBezTo>
                    <a:pt x="1335" y="47"/>
                    <a:pt x="1330" y="48"/>
                    <a:pt x="1325" y="47"/>
                  </a:cubicBezTo>
                  <a:cubicBezTo>
                    <a:pt x="1323" y="45"/>
                    <a:pt x="1331" y="46"/>
                    <a:pt x="1331" y="44"/>
                  </a:cubicBezTo>
                  <a:cubicBezTo>
                    <a:pt x="1329" y="44"/>
                    <a:pt x="1328" y="43"/>
                    <a:pt x="1327" y="44"/>
                  </a:cubicBezTo>
                  <a:cubicBezTo>
                    <a:pt x="1320" y="42"/>
                    <a:pt x="1308" y="47"/>
                    <a:pt x="1301" y="48"/>
                  </a:cubicBezTo>
                  <a:cubicBezTo>
                    <a:pt x="1299" y="47"/>
                    <a:pt x="1305" y="46"/>
                    <a:pt x="1302" y="45"/>
                  </a:cubicBezTo>
                  <a:cubicBezTo>
                    <a:pt x="1301" y="47"/>
                    <a:pt x="1298" y="47"/>
                    <a:pt x="1296" y="48"/>
                  </a:cubicBezTo>
                  <a:cubicBezTo>
                    <a:pt x="1297" y="48"/>
                    <a:pt x="1299" y="49"/>
                    <a:pt x="1300" y="48"/>
                  </a:cubicBezTo>
                  <a:cubicBezTo>
                    <a:pt x="1301" y="49"/>
                    <a:pt x="1300" y="49"/>
                    <a:pt x="1301" y="49"/>
                  </a:cubicBezTo>
                  <a:cubicBezTo>
                    <a:pt x="1298" y="50"/>
                    <a:pt x="1295" y="48"/>
                    <a:pt x="1291" y="50"/>
                  </a:cubicBezTo>
                  <a:cubicBezTo>
                    <a:pt x="1290" y="49"/>
                    <a:pt x="1291" y="49"/>
                    <a:pt x="1290" y="48"/>
                  </a:cubicBezTo>
                  <a:cubicBezTo>
                    <a:pt x="1287" y="50"/>
                    <a:pt x="1285" y="49"/>
                    <a:pt x="1283" y="49"/>
                  </a:cubicBezTo>
                  <a:cubicBezTo>
                    <a:pt x="1282" y="49"/>
                    <a:pt x="1282" y="48"/>
                    <a:pt x="1282" y="47"/>
                  </a:cubicBezTo>
                  <a:cubicBezTo>
                    <a:pt x="1281" y="47"/>
                    <a:pt x="1280" y="48"/>
                    <a:pt x="1279" y="47"/>
                  </a:cubicBezTo>
                  <a:cubicBezTo>
                    <a:pt x="1278" y="47"/>
                    <a:pt x="1278" y="48"/>
                    <a:pt x="1279" y="48"/>
                  </a:cubicBezTo>
                  <a:cubicBezTo>
                    <a:pt x="1269" y="47"/>
                    <a:pt x="1262" y="48"/>
                    <a:pt x="1253" y="48"/>
                  </a:cubicBezTo>
                  <a:cubicBezTo>
                    <a:pt x="1252" y="47"/>
                    <a:pt x="1253" y="47"/>
                    <a:pt x="1254" y="46"/>
                  </a:cubicBezTo>
                  <a:cubicBezTo>
                    <a:pt x="1253" y="46"/>
                    <a:pt x="1251" y="47"/>
                    <a:pt x="1250" y="46"/>
                  </a:cubicBezTo>
                  <a:cubicBezTo>
                    <a:pt x="1247" y="47"/>
                    <a:pt x="1250" y="48"/>
                    <a:pt x="1248" y="49"/>
                  </a:cubicBezTo>
                  <a:cubicBezTo>
                    <a:pt x="1246" y="47"/>
                    <a:pt x="1243" y="48"/>
                    <a:pt x="1241" y="49"/>
                  </a:cubicBezTo>
                  <a:cubicBezTo>
                    <a:pt x="1239" y="48"/>
                    <a:pt x="1241" y="48"/>
                    <a:pt x="1239" y="47"/>
                  </a:cubicBezTo>
                  <a:cubicBezTo>
                    <a:pt x="1238" y="47"/>
                    <a:pt x="1239" y="48"/>
                    <a:pt x="1238" y="49"/>
                  </a:cubicBezTo>
                  <a:cubicBezTo>
                    <a:pt x="1235" y="47"/>
                    <a:pt x="1236" y="49"/>
                    <a:pt x="1232" y="49"/>
                  </a:cubicBezTo>
                  <a:cubicBezTo>
                    <a:pt x="1231" y="48"/>
                    <a:pt x="1232" y="48"/>
                    <a:pt x="1230" y="47"/>
                  </a:cubicBezTo>
                  <a:cubicBezTo>
                    <a:pt x="1230" y="48"/>
                    <a:pt x="1230" y="48"/>
                    <a:pt x="1230" y="49"/>
                  </a:cubicBezTo>
                  <a:cubicBezTo>
                    <a:pt x="1227" y="50"/>
                    <a:pt x="1220" y="47"/>
                    <a:pt x="1220" y="45"/>
                  </a:cubicBezTo>
                  <a:cubicBezTo>
                    <a:pt x="1215" y="46"/>
                    <a:pt x="1224" y="47"/>
                    <a:pt x="1221" y="49"/>
                  </a:cubicBezTo>
                  <a:cubicBezTo>
                    <a:pt x="1219" y="49"/>
                    <a:pt x="1220" y="48"/>
                    <a:pt x="1218" y="47"/>
                  </a:cubicBezTo>
                  <a:cubicBezTo>
                    <a:pt x="1215" y="48"/>
                    <a:pt x="1212" y="46"/>
                    <a:pt x="1211" y="49"/>
                  </a:cubicBezTo>
                  <a:cubicBezTo>
                    <a:pt x="1209" y="49"/>
                    <a:pt x="1206" y="49"/>
                    <a:pt x="1205" y="47"/>
                  </a:cubicBezTo>
                  <a:cubicBezTo>
                    <a:pt x="1203" y="48"/>
                    <a:pt x="1203" y="48"/>
                    <a:pt x="1203" y="48"/>
                  </a:cubicBezTo>
                  <a:cubicBezTo>
                    <a:pt x="1204" y="50"/>
                    <a:pt x="1203" y="47"/>
                    <a:pt x="1205" y="49"/>
                  </a:cubicBezTo>
                  <a:cubicBezTo>
                    <a:pt x="1204" y="51"/>
                    <a:pt x="1196" y="49"/>
                    <a:pt x="1191" y="50"/>
                  </a:cubicBezTo>
                  <a:cubicBezTo>
                    <a:pt x="1192" y="49"/>
                    <a:pt x="1192" y="48"/>
                    <a:pt x="1194" y="48"/>
                  </a:cubicBezTo>
                  <a:cubicBezTo>
                    <a:pt x="1191" y="45"/>
                    <a:pt x="1190" y="50"/>
                    <a:pt x="1186" y="50"/>
                  </a:cubicBezTo>
                  <a:cubicBezTo>
                    <a:pt x="1184" y="48"/>
                    <a:pt x="1181" y="49"/>
                    <a:pt x="1179" y="50"/>
                  </a:cubicBezTo>
                  <a:cubicBezTo>
                    <a:pt x="1176" y="48"/>
                    <a:pt x="1173" y="49"/>
                    <a:pt x="1170" y="49"/>
                  </a:cubicBezTo>
                  <a:cubicBezTo>
                    <a:pt x="1169" y="47"/>
                    <a:pt x="1173" y="49"/>
                    <a:pt x="1174" y="48"/>
                  </a:cubicBezTo>
                  <a:cubicBezTo>
                    <a:pt x="1173" y="46"/>
                    <a:pt x="1175" y="46"/>
                    <a:pt x="1175" y="45"/>
                  </a:cubicBezTo>
                  <a:cubicBezTo>
                    <a:pt x="1172" y="46"/>
                    <a:pt x="1168" y="46"/>
                    <a:pt x="1165" y="48"/>
                  </a:cubicBezTo>
                  <a:cubicBezTo>
                    <a:pt x="1164" y="48"/>
                    <a:pt x="1163" y="48"/>
                    <a:pt x="1161" y="47"/>
                  </a:cubicBezTo>
                  <a:cubicBezTo>
                    <a:pt x="1160" y="45"/>
                    <a:pt x="1167" y="47"/>
                    <a:pt x="1163" y="45"/>
                  </a:cubicBezTo>
                  <a:cubicBezTo>
                    <a:pt x="1165" y="44"/>
                    <a:pt x="1166" y="46"/>
                    <a:pt x="1168" y="44"/>
                  </a:cubicBezTo>
                  <a:cubicBezTo>
                    <a:pt x="1167" y="43"/>
                    <a:pt x="1162" y="45"/>
                    <a:pt x="1162" y="43"/>
                  </a:cubicBezTo>
                  <a:cubicBezTo>
                    <a:pt x="1161" y="44"/>
                    <a:pt x="1159" y="43"/>
                    <a:pt x="1156" y="44"/>
                  </a:cubicBezTo>
                  <a:cubicBezTo>
                    <a:pt x="1156" y="42"/>
                    <a:pt x="1153" y="44"/>
                    <a:pt x="1150" y="42"/>
                  </a:cubicBezTo>
                  <a:cubicBezTo>
                    <a:pt x="1147" y="44"/>
                    <a:pt x="1144" y="43"/>
                    <a:pt x="1141" y="44"/>
                  </a:cubicBezTo>
                  <a:cubicBezTo>
                    <a:pt x="1140" y="45"/>
                    <a:pt x="1143" y="47"/>
                    <a:pt x="1145" y="46"/>
                  </a:cubicBezTo>
                  <a:cubicBezTo>
                    <a:pt x="1144" y="48"/>
                    <a:pt x="1140" y="46"/>
                    <a:pt x="1138" y="46"/>
                  </a:cubicBezTo>
                  <a:cubicBezTo>
                    <a:pt x="1137" y="45"/>
                    <a:pt x="1139" y="44"/>
                    <a:pt x="1140" y="44"/>
                  </a:cubicBezTo>
                  <a:cubicBezTo>
                    <a:pt x="1139" y="43"/>
                    <a:pt x="1138" y="43"/>
                    <a:pt x="1138" y="41"/>
                  </a:cubicBezTo>
                  <a:cubicBezTo>
                    <a:pt x="1137" y="44"/>
                    <a:pt x="1135" y="42"/>
                    <a:pt x="1132" y="44"/>
                  </a:cubicBezTo>
                  <a:cubicBezTo>
                    <a:pt x="1133" y="45"/>
                    <a:pt x="1134" y="43"/>
                    <a:pt x="1135" y="45"/>
                  </a:cubicBezTo>
                  <a:cubicBezTo>
                    <a:pt x="1133" y="45"/>
                    <a:pt x="1132" y="46"/>
                    <a:pt x="1130" y="44"/>
                  </a:cubicBezTo>
                  <a:cubicBezTo>
                    <a:pt x="1130" y="44"/>
                    <a:pt x="1131" y="44"/>
                    <a:pt x="1132" y="44"/>
                  </a:cubicBezTo>
                  <a:cubicBezTo>
                    <a:pt x="1131" y="43"/>
                    <a:pt x="1130" y="43"/>
                    <a:pt x="1130" y="42"/>
                  </a:cubicBezTo>
                  <a:cubicBezTo>
                    <a:pt x="1128" y="41"/>
                    <a:pt x="1129" y="45"/>
                    <a:pt x="1128" y="42"/>
                  </a:cubicBezTo>
                  <a:cubicBezTo>
                    <a:pt x="1128" y="44"/>
                    <a:pt x="1129" y="45"/>
                    <a:pt x="1127" y="46"/>
                  </a:cubicBezTo>
                  <a:cubicBezTo>
                    <a:pt x="1125" y="46"/>
                    <a:pt x="1127" y="45"/>
                    <a:pt x="1125" y="44"/>
                  </a:cubicBezTo>
                  <a:cubicBezTo>
                    <a:pt x="1124" y="44"/>
                    <a:pt x="1124" y="45"/>
                    <a:pt x="1125" y="46"/>
                  </a:cubicBezTo>
                  <a:cubicBezTo>
                    <a:pt x="1124" y="46"/>
                    <a:pt x="1123" y="45"/>
                    <a:pt x="1122" y="46"/>
                  </a:cubicBezTo>
                  <a:cubicBezTo>
                    <a:pt x="1119" y="44"/>
                    <a:pt x="1124" y="43"/>
                    <a:pt x="1122" y="42"/>
                  </a:cubicBezTo>
                  <a:cubicBezTo>
                    <a:pt x="1121" y="42"/>
                    <a:pt x="1120" y="43"/>
                    <a:pt x="1121" y="44"/>
                  </a:cubicBezTo>
                  <a:cubicBezTo>
                    <a:pt x="1119" y="46"/>
                    <a:pt x="1117" y="42"/>
                    <a:pt x="1115" y="44"/>
                  </a:cubicBezTo>
                  <a:cubicBezTo>
                    <a:pt x="1113" y="43"/>
                    <a:pt x="1114" y="43"/>
                    <a:pt x="1113" y="42"/>
                  </a:cubicBezTo>
                  <a:cubicBezTo>
                    <a:pt x="1111" y="43"/>
                    <a:pt x="1108" y="42"/>
                    <a:pt x="1106" y="41"/>
                  </a:cubicBezTo>
                  <a:cubicBezTo>
                    <a:pt x="1105" y="44"/>
                    <a:pt x="1101" y="43"/>
                    <a:pt x="1098" y="42"/>
                  </a:cubicBezTo>
                  <a:cubicBezTo>
                    <a:pt x="1097" y="42"/>
                    <a:pt x="1101" y="41"/>
                    <a:pt x="1098" y="40"/>
                  </a:cubicBezTo>
                  <a:cubicBezTo>
                    <a:pt x="1096" y="42"/>
                    <a:pt x="1093" y="41"/>
                    <a:pt x="1090" y="41"/>
                  </a:cubicBezTo>
                  <a:cubicBezTo>
                    <a:pt x="1088" y="42"/>
                    <a:pt x="1091" y="43"/>
                    <a:pt x="1089" y="43"/>
                  </a:cubicBezTo>
                  <a:cubicBezTo>
                    <a:pt x="1086" y="43"/>
                    <a:pt x="1089" y="41"/>
                    <a:pt x="1086" y="40"/>
                  </a:cubicBezTo>
                  <a:cubicBezTo>
                    <a:pt x="1085" y="40"/>
                    <a:pt x="1084" y="41"/>
                    <a:pt x="1084" y="41"/>
                  </a:cubicBezTo>
                  <a:cubicBezTo>
                    <a:pt x="1079" y="37"/>
                    <a:pt x="1073" y="43"/>
                    <a:pt x="1068" y="40"/>
                  </a:cubicBezTo>
                  <a:cubicBezTo>
                    <a:pt x="1066" y="42"/>
                    <a:pt x="1065" y="42"/>
                    <a:pt x="1062" y="43"/>
                  </a:cubicBezTo>
                  <a:cubicBezTo>
                    <a:pt x="1061" y="43"/>
                    <a:pt x="1060" y="41"/>
                    <a:pt x="1058" y="41"/>
                  </a:cubicBezTo>
                  <a:cubicBezTo>
                    <a:pt x="1058" y="40"/>
                    <a:pt x="1061" y="41"/>
                    <a:pt x="1063" y="40"/>
                  </a:cubicBezTo>
                  <a:cubicBezTo>
                    <a:pt x="1059" y="38"/>
                    <a:pt x="1057" y="40"/>
                    <a:pt x="1054" y="41"/>
                  </a:cubicBezTo>
                  <a:cubicBezTo>
                    <a:pt x="1052" y="40"/>
                    <a:pt x="1053" y="39"/>
                    <a:pt x="1052" y="38"/>
                  </a:cubicBezTo>
                  <a:cubicBezTo>
                    <a:pt x="1050" y="38"/>
                    <a:pt x="1048" y="37"/>
                    <a:pt x="1047" y="39"/>
                  </a:cubicBezTo>
                  <a:cubicBezTo>
                    <a:pt x="1045" y="37"/>
                    <a:pt x="1045" y="37"/>
                    <a:pt x="1045" y="37"/>
                  </a:cubicBezTo>
                  <a:cubicBezTo>
                    <a:pt x="1046" y="39"/>
                    <a:pt x="1041" y="39"/>
                    <a:pt x="1039" y="37"/>
                  </a:cubicBezTo>
                  <a:cubicBezTo>
                    <a:pt x="1037" y="39"/>
                    <a:pt x="1035" y="38"/>
                    <a:pt x="1033" y="37"/>
                  </a:cubicBezTo>
                  <a:cubicBezTo>
                    <a:pt x="1030" y="38"/>
                    <a:pt x="1033" y="38"/>
                    <a:pt x="1034" y="39"/>
                  </a:cubicBezTo>
                  <a:cubicBezTo>
                    <a:pt x="1032" y="39"/>
                    <a:pt x="1031" y="39"/>
                    <a:pt x="1030" y="39"/>
                  </a:cubicBezTo>
                  <a:cubicBezTo>
                    <a:pt x="1028" y="37"/>
                    <a:pt x="1029" y="37"/>
                    <a:pt x="1030" y="36"/>
                  </a:cubicBezTo>
                  <a:cubicBezTo>
                    <a:pt x="1028" y="36"/>
                    <a:pt x="1026" y="35"/>
                    <a:pt x="1024" y="33"/>
                  </a:cubicBezTo>
                  <a:cubicBezTo>
                    <a:pt x="1024" y="33"/>
                    <a:pt x="1025" y="33"/>
                    <a:pt x="1025" y="33"/>
                  </a:cubicBezTo>
                  <a:cubicBezTo>
                    <a:pt x="1025" y="31"/>
                    <a:pt x="1020" y="32"/>
                    <a:pt x="1018" y="31"/>
                  </a:cubicBezTo>
                  <a:cubicBezTo>
                    <a:pt x="1024" y="33"/>
                    <a:pt x="1022" y="35"/>
                    <a:pt x="1028" y="36"/>
                  </a:cubicBezTo>
                  <a:cubicBezTo>
                    <a:pt x="1022" y="39"/>
                    <a:pt x="1022" y="34"/>
                    <a:pt x="1018" y="34"/>
                  </a:cubicBezTo>
                  <a:cubicBezTo>
                    <a:pt x="1018" y="35"/>
                    <a:pt x="1022" y="37"/>
                    <a:pt x="1021" y="39"/>
                  </a:cubicBezTo>
                  <a:cubicBezTo>
                    <a:pt x="1020" y="37"/>
                    <a:pt x="1017" y="37"/>
                    <a:pt x="1016" y="35"/>
                  </a:cubicBezTo>
                  <a:cubicBezTo>
                    <a:pt x="1014" y="37"/>
                    <a:pt x="1014" y="38"/>
                    <a:pt x="1012" y="39"/>
                  </a:cubicBezTo>
                  <a:cubicBezTo>
                    <a:pt x="1013" y="37"/>
                    <a:pt x="1011" y="37"/>
                    <a:pt x="1009" y="36"/>
                  </a:cubicBezTo>
                  <a:cubicBezTo>
                    <a:pt x="1008" y="35"/>
                    <a:pt x="1011" y="34"/>
                    <a:pt x="1009" y="33"/>
                  </a:cubicBezTo>
                  <a:cubicBezTo>
                    <a:pt x="1008" y="34"/>
                    <a:pt x="1007" y="34"/>
                    <a:pt x="1008" y="35"/>
                  </a:cubicBezTo>
                  <a:cubicBezTo>
                    <a:pt x="1006" y="35"/>
                    <a:pt x="1004" y="34"/>
                    <a:pt x="1005" y="36"/>
                  </a:cubicBezTo>
                  <a:cubicBezTo>
                    <a:pt x="1004" y="36"/>
                    <a:pt x="1002" y="35"/>
                    <a:pt x="1001" y="34"/>
                  </a:cubicBezTo>
                  <a:cubicBezTo>
                    <a:pt x="1001" y="33"/>
                    <a:pt x="1006" y="34"/>
                    <a:pt x="1005" y="32"/>
                  </a:cubicBezTo>
                  <a:cubicBezTo>
                    <a:pt x="1002" y="33"/>
                    <a:pt x="989" y="35"/>
                    <a:pt x="992" y="31"/>
                  </a:cubicBezTo>
                  <a:cubicBezTo>
                    <a:pt x="990" y="31"/>
                    <a:pt x="988" y="32"/>
                    <a:pt x="987" y="31"/>
                  </a:cubicBezTo>
                  <a:cubicBezTo>
                    <a:pt x="984" y="34"/>
                    <a:pt x="979" y="31"/>
                    <a:pt x="975" y="34"/>
                  </a:cubicBezTo>
                  <a:cubicBezTo>
                    <a:pt x="974" y="31"/>
                    <a:pt x="971" y="33"/>
                    <a:pt x="972" y="31"/>
                  </a:cubicBezTo>
                  <a:cubicBezTo>
                    <a:pt x="970" y="30"/>
                    <a:pt x="971" y="32"/>
                    <a:pt x="968" y="33"/>
                  </a:cubicBezTo>
                  <a:cubicBezTo>
                    <a:pt x="964" y="32"/>
                    <a:pt x="960" y="31"/>
                    <a:pt x="956" y="33"/>
                  </a:cubicBezTo>
                  <a:cubicBezTo>
                    <a:pt x="956" y="31"/>
                    <a:pt x="952" y="31"/>
                    <a:pt x="952" y="32"/>
                  </a:cubicBezTo>
                  <a:cubicBezTo>
                    <a:pt x="951" y="30"/>
                    <a:pt x="949" y="31"/>
                    <a:pt x="947" y="30"/>
                  </a:cubicBezTo>
                  <a:cubicBezTo>
                    <a:pt x="948" y="31"/>
                    <a:pt x="949" y="31"/>
                    <a:pt x="949" y="33"/>
                  </a:cubicBezTo>
                  <a:cubicBezTo>
                    <a:pt x="947" y="33"/>
                    <a:pt x="945" y="31"/>
                    <a:pt x="944" y="30"/>
                  </a:cubicBezTo>
                  <a:cubicBezTo>
                    <a:pt x="941" y="30"/>
                    <a:pt x="942" y="32"/>
                    <a:pt x="939" y="30"/>
                  </a:cubicBezTo>
                  <a:cubicBezTo>
                    <a:pt x="939" y="30"/>
                    <a:pt x="939" y="31"/>
                    <a:pt x="938" y="32"/>
                  </a:cubicBezTo>
                  <a:cubicBezTo>
                    <a:pt x="940" y="31"/>
                    <a:pt x="943" y="32"/>
                    <a:pt x="945" y="33"/>
                  </a:cubicBezTo>
                  <a:cubicBezTo>
                    <a:pt x="941" y="33"/>
                    <a:pt x="937" y="32"/>
                    <a:pt x="933" y="32"/>
                  </a:cubicBezTo>
                  <a:cubicBezTo>
                    <a:pt x="933" y="32"/>
                    <a:pt x="933" y="31"/>
                    <a:pt x="933" y="31"/>
                  </a:cubicBezTo>
                  <a:cubicBezTo>
                    <a:pt x="935" y="31"/>
                    <a:pt x="938" y="32"/>
                    <a:pt x="938" y="30"/>
                  </a:cubicBezTo>
                  <a:cubicBezTo>
                    <a:pt x="936" y="29"/>
                    <a:pt x="933" y="31"/>
                    <a:pt x="929" y="29"/>
                  </a:cubicBezTo>
                  <a:cubicBezTo>
                    <a:pt x="929" y="29"/>
                    <a:pt x="928" y="30"/>
                    <a:pt x="927" y="29"/>
                  </a:cubicBezTo>
                  <a:cubicBezTo>
                    <a:pt x="927" y="30"/>
                    <a:pt x="927" y="31"/>
                    <a:pt x="928" y="31"/>
                  </a:cubicBezTo>
                  <a:cubicBezTo>
                    <a:pt x="925" y="32"/>
                    <a:pt x="923" y="31"/>
                    <a:pt x="921" y="32"/>
                  </a:cubicBezTo>
                  <a:cubicBezTo>
                    <a:pt x="919" y="31"/>
                    <a:pt x="920" y="30"/>
                    <a:pt x="919" y="29"/>
                  </a:cubicBezTo>
                  <a:cubicBezTo>
                    <a:pt x="917" y="30"/>
                    <a:pt x="920" y="31"/>
                    <a:pt x="917" y="31"/>
                  </a:cubicBezTo>
                  <a:cubicBezTo>
                    <a:pt x="915" y="30"/>
                    <a:pt x="918" y="29"/>
                    <a:pt x="916" y="29"/>
                  </a:cubicBezTo>
                  <a:cubicBezTo>
                    <a:pt x="914" y="29"/>
                    <a:pt x="916" y="30"/>
                    <a:pt x="915" y="31"/>
                  </a:cubicBezTo>
                  <a:cubicBezTo>
                    <a:pt x="907" y="26"/>
                    <a:pt x="897" y="29"/>
                    <a:pt x="890" y="27"/>
                  </a:cubicBezTo>
                  <a:cubicBezTo>
                    <a:pt x="890" y="26"/>
                    <a:pt x="892" y="25"/>
                    <a:pt x="892" y="25"/>
                  </a:cubicBezTo>
                  <a:cubicBezTo>
                    <a:pt x="889" y="24"/>
                    <a:pt x="885" y="27"/>
                    <a:pt x="883" y="24"/>
                  </a:cubicBezTo>
                  <a:cubicBezTo>
                    <a:pt x="882" y="24"/>
                    <a:pt x="882" y="25"/>
                    <a:pt x="883" y="25"/>
                  </a:cubicBezTo>
                  <a:cubicBezTo>
                    <a:pt x="882" y="26"/>
                    <a:pt x="881" y="26"/>
                    <a:pt x="880" y="26"/>
                  </a:cubicBezTo>
                  <a:cubicBezTo>
                    <a:pt x="879" y="26"/>
                    <a:pt x="880" y="25"/>
                    <a:pt x="881" y="25"/>
                  </a:cubicBezTo>
                  <a:cubicBezTo>
                    <a:pt x="879" y="24"/>
                    <a:pt x="877" y="25"/>
                    <a:pt x="876" y="24"/>
                  </a:cubicBezTo>
                  <a:cubicBezTo>
                    <a:pt x="875" y="24"/>
                    <a:pt x="876" y="25"/>
                    <a:pt x="877" y="25"/>
                  </a:cubicBezTo>
                  <a:cubicBezTo>
                    <a:pt x="876" y="26"/>
                    <a:pt x="875" y="25"/>
                    <a:pt x="873" y="26"/>
                  </a:cubicBezTo>
                  <a:cubicBezTo>
                    <a:pt x="873" y="25"/>
                    <a:pt x="874" y="25"/>
                    <a:pt x="873" y="24"/>
                  </a:cubicBezTo>
                  <a:cubicBezTo>
                    <a:pt x="872" y="24"/>
                    <a:pt x="872" y="25"/>
                    <a:pt x="871" y="25"/>
                  </a:cubicBezTo>
                  <a:cubicBezTo>
                    <a:pt x="870" y="24"/>
                    <a:pt x="871" y="24"/>
                    <a:pt x="869" y="23"/>
                  </a:cubicBezTo>
                  <a:cubicBezTo>
                    <a:pt x="864" y="23"/>
                    <a:pt x="859" y="23"/>
                    <a:pt x="854" y="23"/>
                  </a:cubicBezTo>
                  <a:cubicBezTo>
                    <a:pt x="855" y="24"/>
                    <a:pt x="855" y="24"/>
                    <a:pt x="855" y="24"/>
                  </a:cubicBezTo>
                  <a:cubicBezTo>
                    <a:pt x="854" y="24"/>
                    <a:pt x="852" y="25"/>
                    <a:pt x="851" y="24"/>
                  </a:cubicBezTo>
                  <a:cubicBezTo>
                    <a:pt x="850" y="23"/>
                    <a:pt x="851" y="23"/>
                    <a:pt x="852" y="22"/>
                  </a:cubicBezTo>
                  <a:cubicBezTo>
                    <a:pt x="849" y="21"/>
                    <a:pt x="843" y="23"/>
                    <a:pt x="841" y="23"/>
                  </a:cubicBezTo>
                  <a:cubicBezTo>
                    <a:pt x="841" y="22"/>
                    <a:pt x="839" y="21"/>
                    <a:pt x="837" y="22"/>
                  </a:cubicBezTo>
                  <a:cubicBezTo>
                    <a:pt x="840" y="24"/>
                    <a:pt x="837" y="24"/>
                    <a:pt x="836" y="24"/>
                  </a:cubicBezTo>
                  <a:cubicBezTo>
                    <a:pt x="841" y="24"/>
                    <a:pt x="843" y="26"/>
                    <a:pt x="848" y="26"/>
                  </a:cubicBezTo>
                  <a:cubicBezTo>
                    <a:pt x="849" y="25"/>
                    <a:pt x="847" y="25"/>
                    <a:pt x="847" y="25"/>
                  </a:cubicBezTo>
                  <a:cubicBezTo>
                    <a:pt x="848" y="23"/>
                    <a:pt x="849" y="26"/>
                    <a:pt x="850" y="24"/>
                  </a:cubicBezTo>
                  <a:cubicBezTo>
                    <a:pt x="852" y="26"/>
                    <a:pt x="852" y="26"/>
                    <a:pt x="854" y="27"/>
                  </a:cubicBezTo>
                  <a:cubicBezTo>
                    <a:pt x="848" y="26"/>
                    <a:pt x="839" y="28"/>
                    <a:pt x="835" y="25"/>
                  </a:cubicBezTo>
                  <a:cubicBezTo>
                    <a:pt x="835" y="25"/>
                    <a:pt x="835" y="26"/>
                    <a:pt x="835" y="26"/>
                  </a:cubicBezTo>
                  <a:cubicBezTo>
                    <a:pt x="832" y="27"/>
                    <a:pt x="835" y="25"/>
                    <a:pt x="833" y="24"/>
                  </a:cubicBezTo>
                  <a:cubicBezTo>
                    <a:pt x="830" y="27"/>
                    <a:pt x="827" y="25"/>
                    <a:pt x="824" y="24"/>
                  </a:cubicBezTo>
                  <a:cubicBezTo>
                    <a:pt x="823" y="26"/>
                    <a:pt x="820" y="26"/>
                    <a:pt x="818" y="25"/>
                  </a:cubicBezTo>
                  <a:cubicBezTo>
                    <a:pt x="819" y="24"/>
                    <a:pt x="821" y="23"/>
                    <a:pt x="820" y="21"/>
                  </a:cubicBezTo>
                  <a:cubicBezTo>
                    <a:pt x="821" y="21"/>
                    <a:pt x="824" y="22"/>
                    <a:pt x="824" y="20"/>
                  </a:cubicBezTo>
                  <a:cubicBezTo>
                    <a:pt x="822" y="20"/>
                    <a:pt x="822" y="20"/>
                    <a:pt x="821" y="18"/>
                  </a:cubicBezTo>
                  <a:cubicBezTo>
                    <a:pt x="820" y="20"/>
                    <a:pt x="819" y="19"/>
                    <a:pt x="818" y="21"/>
                  </a:cubicBezTo>
                  <a:cubicBezTo>
                    <a:pt x="816" y="21"/>
                    <a:pt x="815" y="20"/>
                    <a:pt x="813" y="21"/>
                  </a:cubicBezTo>
                  <a:cubicBezTo>
                    <a:pt x="811" y="18"/>
                    <a:pt x="806" y="19"/>
                    <a:pt x="802" y="20"/>
                  </a:cubicBezTo>
                  <a:cubicBezTo>
                    <a:pt x="802" y="18"/>
                    <a:pt x="801" y="18"/>
                    <a:pt x="798" y="19"/>
                  </a:cubicBezTo>
                  <a:cubicBezTo>
                    <a:pt x="797" y="19"/>
                    <a:pt x="797" y="18"/>
                    <a:pt x="798" y="18"/>
                  </a:cubicBezTo>
                  <a:cubicBezTo>
                    <a:pt x="795" y="16"/>
                    <a:pt x="791" y="18"/>
                    <a:pt x="788" y="17"/>
                  </a:cubicBezTo>
                  <a:cubicBezTo>
                    <a:pt x="787" y="18"/>
                    <a:pt x="789" y="19"/>
                    <a:pt x="787" y="19"/>
                  </a:cubicBezTo>
                  <a:cubicBezTo>
                    <a:pt x="786" y="20"/>
                    <a:pt x="786" y="18"/>
                    <a:pt x="784" y="19"/>
                  </a:cubicBezTo>
                  <a:cubicBezTo>
                    <a:pt x="783" y="19"/>
                    <a:pt x="783" y="18"/>
                    <a:pt x="784" y="17"/>
                  </a:cubicBezTo>
                  <a:cubicBezTo>
                    <a:pt x="782" y="17"/>
                    <a:pt x="784" y="19"/>
                    <a:pt x="781" y="18"/>
                  </a:cubicBezTo>
                  <a:cubicBezTo>
                    <a:pt x="780" y="17"/>
                    <a:pt x="780" y="17"/>
                    <a:pt x="780" y="16"/>
                  </a:cubicBezTo>
                  <a:cubicBezTo>
                    <a:pt x="778" y="17"/>
                    <a:pt x="773" y="15"/>
                    <a:pt x="772" y="17"/>
                  </a:cubicBezTo>
                  <a:cubicBezTo>
                    <a:pt x="770" y="16"/>
                    <a:pt x="772" y="15"/>
                    <a:pt x="770" y="15"/>
                  </a:cubicBezTo>
                  <a:cubicBezTo>
                    <a:pt x="770" y="17"/>
                    <a:pt x="767" y="15"/>
                    <a:pt x="767" y="15"/>
                  </a:cubicBezTo>
                  <a:cubicBezTo>
                    <a:pt x="763" y="15"/>
                    <a:pt x="762" y="17"/>
                    <a:pt x="758" y="15"/>
                  </a:cubicBezTo>
                  <a:cubicBezTo>
                    <a:pt x="757" y="17"/>
                    <a:pt x="753" y="16"/>
                    <a:pt x="751" y="16"/>
                  </a:cubicBezTo>
                  <a:cubicBezTo>
                    <a:pt x="750" y="15"/>
                    <a:pt x="751" y="15"/>
                    <a:pt x="750" y="14"/>
                  </a:cubicBezTo>
                  <a:cubicBezTo>
                    <a:pt x="748" y="16"/>
                    <a:pt x="746" y="14"/>
                    <a:pt x="743" y="16"/>
                  </a:cubicBezTo>
                  <a:cubicBezTo>
                    <a:pt x="742" y="17"/>
                    <a:pt x="746" y="18"/>
                    <a:pt x="747" y="17"/>
                  </a:cubicBezTo>
                  <a:cubicBezTo>
                    <a:pt x="748" y="18"/>
                    <a:pt x="744" y="19"/>
                    <a:pt x="743" y="18"/>
                  </a:cubicBezTo>
                  <a:cubicBezTo>
                    <a:pt x="742" y="20"/>
                    <a:pt x="746" y="19"/>
                    <a:pt x="746" y="19"/>
                  </a:cubicBezTo>
                  <a:cubicBezTo>
                    <a:pt x="747" y="20"/>
                    <a:pt x="745" y="20"/>
                    <a:pt x="745" y="21"/>
                  </a:cubicBezTo>
                  <a:cubicBezTo>
                    <a:pt x="744" y="21"/>
                    <a:pt x="742" y="19"/>
                    <a:pt x="739" y="21"/>
                  </a:cubicBezTo>
                  <a:cubicBezTo>
                    <a:pt x="738" y="20"/>
                    <a:pt x="737" y="19"/>
                    <a:pt x="738" y="18"/>
                  </a:cubicBezTo>
                  <a:cubicBezTo>
                    <a:pt x="736" y="17"/>
                    <a:pt x="734" y="18"/>
                    <a:pt x="732" y="17"/>
                  </a:cubicBezTo>
                  <a:cubicBezTo>
                    <a:pt x="732" y="18"/>
                    <a:pt x="732" y="19"/>
                    <a:pt x="730" y="19"/>
                  </a:cubicBezTo>
                  <a:cubicBezTo>
                    <a:pt x="731" y="16"/>
                    <a:pt x="735" y="15"/>
                    <a:pt x="740" y="13"/>
                  </a:cubicBezTo>
                  <a:cubicBezTo>
                    <a:pt x="738" y="13"/>
                    <a:pt x="736" y="12"/>
                    <a:pt x="734" y="12"/>
                  </a:cubicBezTo>
                  <a:cubicBezTo>
                    <a:pt x="734" y="12"/>
                    <a:pt x="733" y="14"/>
                    <a:pt x="732" y="13"/>
                  </a:cubicBezTo>
                  <a:cubicBezTo>
                    <a:pt x="731" y="13"/>
                    <a:pt x="732" y="14"/>
                    <a:pt x="731" y="14"/>
                  </a:cubicBezTo>
                  <a:cubicBezTo>
                    <a:pt x="728" y="15"/>
                    <a:pt x="730" y="13"/>
                    <a:pt x="727" y="12"/>
                  </a:cubicBezTo>
                  <a:cubicBezTo>
                    <a:pt x="728" y="15"/>
                    <a:pt x="718" y="15"/>
                    <a:pt x="717" y="12"/>
                  </a:cubicBezTo>
                  <a:cubicBezTo>
                    <a:pt x="717" y="14"/>
                    <a:pt x="715" y="12"/>
                    <a:pt x="713" y="13"/>
                  </a:cubicBezTo>
                  <a:cubicBezTo>
                    <a:pt x="715" y="15"/>
                    <a:pt x="717" y="13"/>
                    <a:pt x="719" y="14"/>
                  </a:cubicBezTo>
                  <a:cubicBezTo>
                    <a:pt x="718" y="16"/>
                    <a:pt x="714" y="14"/>
                    <a:pt x="712" y="14"/>
                  </a:cubicBezTo>
                  <a:cubicBezTo>
                    <a:pt x="712" y="15"/>
                    <a:pt x="711" y="15"/>
                    <a:pt x="710" y="16"/>
                  </a:cubicBezTo>
                  <a:cubicBezTo>
                    <a:pt x="709" y="17"/>
                    <a:pt x="709" y="15"/>
                    <a:pt x="710" y="14"/>
                  </a:cubicBezTo>
                  <a:cubicBezTo>
                    <a:pt x="708" y="14"/>
                    <a:pt x="708" y="16"/>
                    <a:pt x="709" y="17"/>
                  </a:cubicBezTo>
                  <a:cubicBezTo>
                    <a:pt x="711" y="16"/>
                    <a:pt x="712" y="17"/>
                    <a:pt x="713" y="16"/>
                  </a:cubicBezTo>
                  <a:cubicBezTo>
                    <a:pt x="714" y="17"/>
                    <a:pt x="714" y="17"/>
                    <a:pt x="714" y="18"/>
                  </a:cubicBezTo>
                  <a:cubicBezTo>
                    <a:pt x="711" y="19"/>
                    <a:pt x="709" y="17"/>
                    <a:pt x="707" y="18"/>
                  </a:cubicBezTo>
                  <a:cubicBezTo>
                    <a:pt x="706" y="16"/>
                    <a:pt x="711" y="14"/>
                    <a:pt x="707" y="14"/>
                  </a:cubicBezTo>
                  <a:cubicBezTo>
                    <a:pt x="707" y="15"/>
                    <a:pt x="706" y="14"/>
                    <a:pt x="704" y="15"/>
                  </a:cubicBezTo>
                  <a:cubicBezTo>
                    <a:pt x="704" y="13"/>
                    <a:pt x="706" y="14"/>
                    <a:pt x="702" y="13"/>
                  </a:cubicBezTo>
                  <a:cubicBezTo>
                    <a:pt x="702" y="14"/>
                    <a:pt x="702" y="15"/>
                    <a:pt x="699" y="15"/>
                  </a:cubicBezTo>
                  <a:cubicBezTo>
                    <a:pt x="699" y="12"/>
                    <a:pt x="695" y="16"/>
                    <a:pt x="693" y="13"/>
                  </a:cubicBezTo>
                  <a:cubicBezTo>
                    <a:pt x="700" y="13"/>
                    <a:pt x="705" y="12"/>
                    <a:pt x="712" y="14"/>
                  </a:cubicBezTo>
                  <a:cubicBezTo>
                    <a:pt x="709" y="11"/>
                    <a:pt x="717" y="13"/>
                    <a:pt x="716" y="10"/>
                  </a:cubicBezTo>
                  <a:cubicBezTo>
                    <a:pt x="715" y="9"/>
                    <a:pt x="714" y="10"/>
                    <a:pt x="713" y="9"/>
                  </a:cubicBezTo>
                  <a:cubicBezTo>
                    <a:pt x="712" y="11"/>
                    <a:pt x="708" y="9"/>
                    <a:pt x="707" y="8"/>
                  </a:cubicBezTo>
                  <a:cubicBezTo>
                    <a:pt x="708" y="10"/>
                    <a:pt x="704" y="9"/>
                    <a:pt x="706" y="11"/>
                  </a:cubicBezTo>
                  <a:cubicBezTo>
                    <a:pt x="705" y="11"/>
                    <a:pt x="703" y="12"/>
                    <a:pt x="702" y="11"/>
                  </a:cubicBezTo>
                  <a:cubicBezTo>
                    <a:pt x="701" y="10"/>
                    <a:pt x="706" y="12"/>
                    <a:pt x="703" y="10"/>
                  </a:cubicBezTo>
                  <a:cubicBezTo>
                    <a:pt x="704" y="8"/>
                    <a:pt x="705" y="11"/>
                    <a:pt x="706" y="9"/>
                  </a:cubicBezTo>
                  <a:cubicBezTo>
                    <a:pt x="705" y="8"/>
                    <a:pt x="706" y="8"/>
                    <a:pt x="704" y="7"/>
                  </a:cubicBezTo>
                  <a:cubicBezTo>
                    <a:pt x="701" y="9"/>
                    <a:pt x="700" y="8"/>
                    <a:pt x="700" y="6"/>
                  </a:cubicBezTo>
                  <a:cubicBezTo>
                    <a:pt x="699" y="9"/>
                    <a:pt x="693" y="6"/>
                    <a:pt x="689" y="7"/>
                  </a:cubicBezTo>
                  <a:cubicBezTo>
                    <a:pt x="688" y="8"/>
                    <a:pt x="690" y="8"/>
                    <a:pt x="691" y="9"/>
                  </a:cubicBezTo>
                  <a:cubicBezTo>
                    <a:pt x="687" y="11"/>
                    <a:pt x="681" y="8"/>
                    <a:pt x="679" y="11"/>
                  </a:cubicBezTo>
                  <a:cubicBezTo>
                    <a:pt x="677" y="10"/>
                    <a:pt x="680" y="9"/>
                    <a:pt x="679" y="8"/>
                  </a:cubicBezTo>
                  <a:cubicBezTo>
                    <a:pt x="682" y="8"/>
                    <a:pt x="685" y="8"/>
                    <a:pt x="688" y="9"/>
                  </a:cubicBezTo>
                  <a:cubicBezTo>
                    <a:pt x="689" y="8"/>
                    <a:pt x="689" y="7"/>
                    <a:pt x="688" y="6"/>
                  </a:cubicBezTo>
                  <a:cubicBezTo>
                    <a:pt x="687" y="7"/>
                    <a:pt x="687" y="6"/>
                    <a:pt x="686" y="6"/>
                  </a:cubicBezTo>
                  <a:cubicBezTo>
                    <a:pt x="686" y="6"/>
                    <a:pt x="685" y="7"/>
                    <a:pt x="686" y="7"/>
                  </a:cubicBezTo>
                  <a:cubicBezTo>
                    <a:pt x="683" y="5"/>
                    <a:pt x="675" y="7"/>
                    <a:pt x="673" y="8"/>
                  </a:cubicBezTo>
                  <a:cubicBezTo>
                    <a:pt x="674" y="5"/>
                    <a:pt x="669" y="7"/>
                    <a:pt x="668" y="4"/>
                  </a:cubicBezTo>
                  <a:cubicBezTo>
                    <a:pt x="667" y="5"/>
                    <a:pt x="666" y="5"/>
                    <a:pt x="665" y="4"/>
                  </a:cubicBezTo>
                  <a:cubicBezTo>
                    <a:pt x="664" y="6"/>
                    <a:pt x="667" y="5"/>
                    <a:pt x="668" y="6"/>
                  </a:cubicBezTo>
                  <a:cubicBezTo>
                    <a:pt x="669" y="7"/>
                    <a:pt x="666" y="8"/>
                    <a:pt x="663" y="10"/>
                  </a:cubicBezTo>
                  <a:cubicBezTo>
                    <a:pt x="661" y="8"/>
                    <a:pt x="665" y="8"/>
                    <a:pt x="665" y="7"/>
                  </a:cubicBezTo>
                  <a:cubicBezTo>
                    <a:pt x="663" y="5"/>
                    <a:pt x="663" y="7"/>
                    <a:pt x="661" y="7"/>
                  </a:cubicBezTo>
                  <a:cubicBezTo>
                    <a:pt x="661" y="8"/>
                    <a:pt x="661" y="9"/>
                    <a:pt x="661" y="10"/>
                  </a:cubicBezTo>
                  <a:cubicBezTo>
                    <a:pt x="660" y="10"/>
                    <a:pt x="658" y="9"/>
                    <a:pt x="657" y="10"/>
                  </a:cubicBezTo>
                  <a:cubicBezTo>
                    <a:pt x="659" y="11"/>
                    <a:pt x="662" y="9"/>
                    <a:pt x="664" y="11"/>
                  </a:cubicBezTo>
                  <a:cubicBezTo>
                    <a:pt x="667" y="10"/>
                    <a:pt x="669" y="9"/>
                    <a:pt x="672" y="9"/>
                  </a:cubicBezTo>
                  <a:cubicBezTo>
                    <a:pt x="673" y="10"/>
                    <a:pt x="670" y="10"/>
                    <a:pt x="669" y="10"/>
                  </a:cubicBezTo>
                  <a:cubicBezTo>
                    <a:pt x="668" y="11"/>
                    <a:pt x="672" y="11"/>
                    <a:pt x="671" y="10"/>
                  </a:cubicBezTo>
                  <a:cubicBezTo>
                    <a:pt x="671" y="17"/>
                    <a:pt x="656" y="10"/>
                    <a:pt x="647" y="12"/>
                  </a:cubicBezTo>
                  <a:cubicBezTo>
                    <a:pt x="648" y="13"/>
                    <a:pt x="649" y="13"/>
                    <a:pt x="648" y="14"/>
                  </a:cubicBezTo>
                  <a:cubicBezTo>
                    <a:pt x="649" y="15"/>
                    <a:pt x="651" y="13"/>
                    <a:pt x="652" y="14"/>
                  </a:cubicBezTo>
                  <a:cubicBezTo>
                    <a:pt x="652" y="15"/>
                    <a:pt x="648" y="16"/>
                    <a:pt x="646" y="14"/>
                  </a:cubicBezTo>
                  <a:cubicBezTo>
                    <a:pt x="647" y="16"/>
                    <a:pt x="643" y="18"/>
                    <a:pt x="641" y="16"/>
                  </a:cubicBezTo>
                  <a:cubicBezTo>
                    <a:pt x="640" y="16"/>
                    <a:pt x="644" y="15"/>
                    <a:pt x="645" y="16"/>
                  </a:cubicBezTo>
                  <a:cubicBezTo>
                    <a:pt x="645" y="14"/>
                    <a:pt x="647" y="14"/>
                    <a:pt x="647" y="12"/>
                  </a:cubicBezTo>
                  <a:cubicBezTo>
                    <a:pt x="645" y="11"/>
                    <a:pt x="646" y="11"/>
                    <a:pt x="643" y="10"/>
                  </a:cubicBezTo>
                  <a:cubicBezTo>
                    <a:pt x="647" y="9"/>
                    <a:pt x="649" y="11"/>
                    <a:pt x="654" y="8"/>
                  </a:cubicBezTo>
                  <a:cubicBezTo>
                    <a:pt x="652" y="7"/>
                    <a:pt x="654" y="7"/>
                    <a:pt x="651" y="6"/>
                  </a:cubicBezTo>
                  <a:cubicBezTo>
                    <a:pt x="651" y="7"/>
                    <a:pt x="653" y="8"/>
                    <a:pt x="650" y="9"/>
                  </a:cubicBezTo>
                  <a:cubicBezTo>
                    <a:pt x="646" y="9"/>
                    <a:pt x="643" y="8"/>
                    <a:pt x="639" y="8"/>
                  </a:cubicBezTo>
                  <a:cubicBezTo>
                    <a:pt x="640" y="9"/>
                    <a:pt x="641" y="10"/>
                    <a:pt x="640" y="10"/>
                  </a:cubicBezTo>
                  <a:cubicBezTo>
                    <a:pt x="641" y="11"/>
                    <a:pt x="643" y="11"/>
                    <a:pt x="645" y="11"/>
                  </a:cubicBezTo>
                  <a:cubicBezTo>
                    <a:pt x="644" y="12"/>
                    <a:pt x="642" y="12"/>
                    <a:pt x="641" y="13"/>
                  </a:cubicBezTo>
                  <a:cubicBezTo>
                    <a:pt x="640" y="12"/>
                    <a:pt x="641" y="12"/>
                    <a:pt x="641" y="11"/>
                  </a:cubicBezTo>
                  <a:cubicBezTo>
                    <a:pt x="638" y="10"/>
                    <a:pt x="640" y="13"/>
                    <a:pt x="637" y="13"/>
                  </a:cubicBezTo>
                  <a:cubicBezTo>
                    <a:pt x="637" y="12"/>
                    <a:pt x="638" y="11"/>
                    <a:pt x="638" y="10"/>
                  </a:cubicBezTo>
                  <a:cubicBezTo>
                    <a:pt x="634" y="12"/>
                    <a:pt x="627" y="9"/>
                    <a:pt x="623" y="12"/>
                  </a:cubicBezTo>
                  <a:cubicBezTo>
                    <a:pt x="622" y="11"/>
                    <a:pt x="623" y="10"/>
                    <a:pt x="621" y="9"/>
                  </a:cubicBezTo>
                  <a:cubicBezTo>
                    <a:pt x="619" y="10"/>
                    <a:pt x="617" y="9"/>
                    <a:pt x="615" y="11"/>
                  </a:cubicBezTo>
                  <a:cubicBezTo>
                    <a:pt x="617" y="11"/>
                    <a:pt x="617" y="12"/>
                    <a:pt x="617" y="13"/>
                  </a:cubicBezTo>
                  <a:cubicBezTo>
                    <a:pt x="615" y="14"/>
                    <a:pt x="612" y="13"/>
                    <a:pt x="610" y="14"/>
                  </a:cubicBezTo>
                  <a:cubicBezTo>
                    <a:pt x="608" y="12"/>
                    <a:pt x="612" y="10"/>
                    <a:pt x="614" y="12"/>
                  </a:cubicBezTo>
                  <a:cubicBezTo>
                    <a:pt x="613" y="11"/>
                    <a:pt x="615" y="10"/>
                    <a:pt x="614" y="9"/>
                  </a:cubicBezTo>
                  <a:cubicBezTo>
                    <a:pt x="611" y="11"/>
                    <a:pt x="609" y="10"/>
                    <a:pt x="604" y="12"/>
                  </a:cubicBezTo>
                  <a:cubicBezTo>
                    <a:pt x="606" y="13"/>
                    <a:pt x="607" y="11"/>
                    <a:pt x="608" y="12"/>
                  </a:cubicBezTo>
                  <a:cubicBezTo>
                    <a:pt x="608" y="14"/>
                    <a:pt x="605" y="12"/>
                    <a:pt x="603" y="14"/>
                  </a:cubicBezTo>
                  <a:cubicBezTo>
                    <a:pt x="602" y="13"/>
                    <a:pt x="603" y="12"/>
                    <a:pt x="602" y="12"/>
                  </a:cubicBezTo>
                  <a:cubicBezTo>
                    <a:pt x="600" y="15"/>
                    <a:pt x="596" y="12"/>
                    <a:pt x="593" y="13"/>
                  </a:cubicBezTo>
                  <a:cubicBezTo>
                    <a:pt x="591" y="11"/>
                    <a:pt x="597" y="12"/>
                    <a:pt x="597" y="10"/>
                  </a:cubicBezTo>
                  <a:cubicBezTo>
                    <a:pt x="597" y="10"/>
                    <a:pt x="596" y="10"/>
                    <a:pt x="595" y="10"/>
                  </a:cubicBezTo>
                  <a:cubicBezTo>
                    <a:pt x="593" y="9"/>
                    <a:pt x="597" y="9"/>
                    <a:pt x="595" y="8"/>
                  </a:cubicBezTo>
                  <a:cubicBezTo>
                    <a:pt x="593" y="9"/>
                    <a:pt x="590" y="8"/>
                    <a:pt x="591" y="10"/>
                  </a:cubicBezTo>
                  <a:cubicBezTo>
                    <a:pt x="589" y="11"/>
                    <a:pt x="587" y="9"/>
                    <a:pt x="585" y="10"/>
                  </a:cubicBezTo>
                  <a:cubicBezTo>
                    <a:pt x="585" y="9"/>
                    <a:pt x="586" y="7"/>
                    <a:pt x="588" y="8"/>
                  </a:cubicBezTo>
                  <a:cubicBezTo>
                    <a:pt x="587" y="6"/>
                    <a:pt x="581" y="10"/>
                    <a:pt x="580" y="7"/>
                  </a:cubicBezTo>
                  <a:cubicBezTo>
                    <a:pt x="577" y="9"/>
                    <a:pt x="577" y="9"/>
                    <a:pt x="577" y="9"/>
                  </a:cubicBezTo>
                  <a:cubicBezTo>
                    <a:pt x="578" y="9"/>
                    <a:pt x="578" y="10"/>
                    <a:pt x="578" y="10"/>
                  </a:cubicBezTo>
                  <a:cubicBezTo>
                    <a:pt x="576" y="11"/>
                    <a:pt x="576" y="10"/>
                    <a:pt x="575" y="9"/>
                  </a:cubicBezTo>
                  <a:cubicBezTo>
                    <a:pt x="572" y="12"/>
                    <a:pt x="569" y="9"/>
                    <a:pt x="563" y="8"/>
                  </a:cubicBezTo>
                  <a:cubicBezTo>
                    <a:pt x="560" y="9"/>
                    <a:pt x="553" y="6"/>
                    <a:pt x="548" y="8"/>
                  </a:cubicBezTo>
                  <a:cubicBezTo>
                    <a:pt x="548" y="9"/>
                    <a:pt x="550" y="8"/>
                    <a:pt x="552" y="9"/>
                  </a:cubicBezTo>
                  <a:cubicBezTo>
                    <a:pt x="551" y="11"/>
                    <a:pt x="545" y="10"/>
                    <a:pt x="543" y="10"/>
                  </a:cubicBezTo>
                  <a:cubicBezTo>
                    <a:pt x="542" y="8"/>
                    <a:pt x="546" y="10"/>
                    <a:pt x="546" y="9"/>
                  </a:cubicBezTo>
                  <a:cubicBezTo>
                    <a:pt x="544" y="8"/>
                    <a:pt x="543" y="7"/>
                    <a:pt x="543" y="6"/>
                  </a:cubicBezTo>
                  <a:cubicBezTo>
                    <a:pt x="541" y="7"/>
                    <a:pt x="539" y="9"/>
                    <a:pt x="537" y="10"/>
                  </a:cubicBezTo>
                  <a:cubicBezTo>
                    <a:pt x="535" y="11"/>
                    <a:pt x="535" y="9"/>
                    <a:pt x="533" y="8"/>
                  </a:cubicBezTo>
                  <a:cubicBezTo>
                    <a:pt x="532" y="8"/>
                    <a:pt x="528" y="10"/>
                    <a:pt x="529" y="7"/>
                  </a:cubicBezTo>
                  <a:cubicBezTo>
                    <a:pt x="524" y="9"/>
                    <a:pt x="520" y="9"/>
                    <a:pt x="516" y="8"/>
                  </a:cubicBezTo>
                  <a:cubicBezTo>
                    <a:pt x="514" y="7"/>
                    <a:pt x="518" y="6"/>
                    <a:pt x="516" y="5"/>
                  </a:cubicBezTo>
                  <a:cubicBezTo>
                    <a:pt x="513" y="6"/>
                    <a:pt x="517" y="7"/>
                    <a:pt x="514" y="8"/>
                  </a:cubicBezTo>
                  <a:cubicBezTo>
                    <a:pt x="512" y="9"/>
                    <a:pt x="512" y="7"/>
                    <a:pt x="510" y="6"/>
                  </a:cubicBezTo>
                  <a:cubicBezTo>
                    <a:pt x="508" y="6"/>
                    <a:pt x="507" y="5"/>
                    <a:pt x="506" y="6"/>
                  </a:cubicBezTo>
                  <a:cubicBezTo>
                    <a:pt x="506" y="5"/>
                    <a:pt x="506" y="4"/>
                    <a:pt x="504" y="3"/>
                  </a:cubicBezTo>
                  <a:cubicBezTo>
                    <a:pt x="504" y="3"/>
                    <a:pt x="503" y="4"/>
                    <a:pt x="502" y="4"/>
                  </a:cubicBezTo>
                  <a:cubicBezTo>
                    <a:pt x="501" y="5"/>
                    <a:pt x="504" y="4"/>
                    <a:pt x="504" y="5"/>
                  </a:cubicBezTo>
                  <a:cubicBezTo>
                    <a:pt x="503" y="6"/>
                    <a:pt x="501" y="5"/>
                    <a:pt x="500" y="5"/>
                  </a:cubicBezTo>
                  <a:cubicBezTo>
                    <a:pt x="499" y="6"/>
                    <a:pt x="502" y="6"/>
                    <a:pt x="502" y="6"/>
                  </a:cubicBezTo>
                  <a:cubicBezTo>
                    <a:pt x="503" y="7"/>
                    <a:pt x="502" y="8"/>
                    <a:pt x="502" y="9"/>
                  </a:cubicBezTo>
                  <a:cubicBezTo>
                    <a:pt x="500" y="9"/>
                    <a:pt x="500" y="7"/>
                    <a:pt x="498" y="9"/>
                  </a:cubicBezTo>
                  <a:cubicBezTo>
                    <a:pt x="496" y="8"/>
                    <a:pt x="499" y="8"/>
                    <a:pt x="499" y="7"/>
                  </a:cubicBezTo>
                  <a:cubicBezTo>
                    <a:pt x="497" y="6"/>
                    <a:pt x="497" y="8"/>
                    <a:pt x="496" y="9"/>
                  </a:cubicBezTo>
                  <a:cubicBezTo>
                    <a:pt x="494" y="9"/>
                    <a:pt x="491" y="8"/>
                    <a:pt x="489" y="9"/>
                  </a:cubicBezTo>
                  <a:cubicBezTo>
                    <a:pt x="489" y="8"/>
                    <a:pt x="490" y="7"/>
                    <a:pt x="491" y="5"/>
                  </a:cubicBezTo>
                  <a:cubicBezTo>
                    <a:pt x="488" y="5"/>
                    <a:pt x="486" y="2"/>
                    <a:pt x="483" y="3"/>
                  </a:cubicBezTo>
                  <a:cubicBezTo>
                    <a:pt x="481" y="1"/>
                    <a:pt x="481" y="0"/>
                    <a:pt x="476" y="0"/>
                  </a:cubicBezTo>
                  <a:cubicBezTo>
                    <a:pt x="477" y="1"/>
                    <a:pt x="479" y="1"/>
                    <a:pt x="479" y="2"/>
                  </a:cubicBezTo>
                  <a:cubicBezTo>
                    <a:pt x="477" y="3"/>
                    <a:pt x="476" y="3"/>
                    <a:pt x="474" y="2"/>
                  </a:cubicBezTo>
                  <a:cubicBezTo>
                    <a:pt x="473" y="3"/>
                    <a:pt x="475" y="4"/>
                    <a:pt x="473" y="4"/>
                  </a:cubicBezTo>
                  <a:cubicBezTo>
                    <a:pt x="475" y="4"/>
                    <a:pt x="479" y="6"/>
                    <a:pt x="479" y="4"/>
                  </a:cubicBezTo>
                  <a:cubicBezTo>
                    <a:pt x="480" y="5"/>
                    <a:pt x="480" y="6"/>
                    <a:pt x="479" y="7"/>
                  </a:cubicBezTo>
                  <a:cubicBezTo>
                    <a:pt x="477" y="7"/>
                    <a:pt x="477" y="5"/>
                    <a:pt x="475" y="7"/>
                  </a:cubicBezTo>
                  <a:cubicBezTo>
                    <a:pt x="473" y="6"/>
                    <a:pt x="476" y="6"/>
                    <a:pt x="474" y="5"/>
                  </a:cubicBezTo>
                  <a:cubicBezTo>
                    <a:pt x="474" y="7"/>
                    <a:pt x="471" y="7"/>
                    <a:pt x="469" y="6"/>
                  </a:cubicBezTo>
                  <a:cubicBezTo>
                    <a:pt x="468" y="7"/>
                    <a:pt x="470" y="8"/>
                    <a:pt x="471" y="7"/>
                  </a:cubicBezTo>
                  <a:cubicBezTo>
                    <a:pt x="470" y="8"/>
                    <a:pt x="469" y="8"/>
                    <a:pt x="468" y="8"/>
                  </a:cubicBezTo>
                  <a:cubicBezTo>
                    <a:pt x="468" y="8"/>
                    <a:pt x="465" y="7"/>
                    <a:pt x="466" y="6"/>
                  </a:cubicBezTo>
                  <a:cubicBezTo>
                    <a:pt x="465" y="6"/>
                    <a:pt x="461" y="8"/>
                    <a:pt x="462" y="6"/>
                  </a:cubicBezTo>
                  <a:cubicBezTo>
                    <a:pt x="460" y="5"/>
                    <a:pt x="459" y="9"/>
                    <a:pt x="457" y="8"/>
                  </a:cubicBezTo>
                  <a:cubicBezTo>
                    <a:pt x="456" y="7"/>
                    <a:pt x="458" y="7"/>
                    <a:pt x="458" y="6"/>
                  </a:cubicBezTo>
                  <a:cubicBezTo>
                    <a:pt x="456" y="6"/>
                    <a:pt x="451" y="4"/>
                    <a:pt x="450" y="6"/>
                  </a:cubicBezTo>
                  <a:cubicBezTo>
                    <a:pt x="449" y="7"/>
                    <a:pt x="445" y="6"/>
                    <a:pt x="448" y="5"/>
                  </a:cubicBezTo>
                  <a:cubicBezTo>
                    <a:pt x="443" y="5"/>
                    <a:pt x="437" y="8"/>
                    <a:pt x="435" y="12"/>
                  </a:cubicBezTo>
                  <a:cubicBezTo>
                    <a:pt x="434" y="12"/>
                    <a:pt x="432" y="12"/>
                    <a:pt x="431" y="12"/>
                  </a:cubicBezTo>
                  <a:cubicBezTo>
                    <a:pt x="429" y="11"/>
                    <a:pt x="433" y="10"/>
                    <a:pt x="430" y="9"/>
                  </a:cubicBezTo>
                  <a:cubicBezTo>
                    <a:pt x="433" y="7"/>
                    <a:pt x="433" y="8"/>
                    <a:pt x="435" y="9"/>
                  </a:cubicBezTo>
                  <a:cubicBezTo>
                    <a:pt x="437" y="7"/>
                    <a:pt x="438" y="6"/>
                    <a:pt x="436" y="5"/>
                  </a:cubicBezTo>
                  <a:cubicBezTo>
                    <a:pt x="435" y="6"/>
                    <a:pt x="436" y="6"/>
                    <a:pt x="436" y="6"/>
                  </a:cubicBezTo>
                  <a:cubicBezTo>
                    <a:pt x="435" y="7"/>
                    <a:pt x="433" y="8"/>
                    <a:pt x="431" y="7"/>
                  </a:cubicBezTo>
                  <a:cubicBezTo>
                    <a:pt x="430" y="6"/>
                    <a:pt x="433" y="7"/>
                    <a:pt x="434" y="5"/>
                  </a:cubicBezTo>
                  <a:cubicBezTo>
                    <a:pt x="432" y="4"/>
                    <a:pt x="431" y="6"/>
                    <a:pt x="429" y="5"/>
                  </a:cubicBezTo>
                  <a:cubicBezTo>
                    <a:pt x="428" y="8"/>
                    <a:pt x="422" y="6"/>
                    <a:pt x="418" y="4"/>
                  </a:cubicBezTo>
                  <a:cubicBezTo>
                    <a:pt x="417" y="5"/>
                    <a:pt x="415" y="8"/>
                    <a:pt x="419" y="8"/>
                  </a:cubicBezTo>
                  <a:cubicBezTo>
                    <a:pt x="418" y="6"/>
                    <a:pt x="420" y="7"/>
                    <a:pt x="422" y="7"/>
                  </a:cubicBezTo>
                  <a:cubicBezTo>
                    <a:pt x="423" y="8"/>
                    <a:pt x="421" y="8"/>
                    <a:pt x="421" y="8"/>
                  </a:cubicBezTo>
                  <a:cubicBezTo>
                    <a:pt x="421" y="9"/>
                    <a:pt x="427" y="8"/>
                    <a:pt x="430" y="8"/>
                  </a:cubicBezTo>
                  <a:cubicBezTo>
                    <a:pt x="425" y="10"/>
                    <a:pt x="420" y="10"/>
                    <a:pt x="414" y="10"/>
                  </a:cubicBezTo>
                  <a:cubicBezTo>
                    <a:pt x="408" y="10"/>
                    <a:pt x="403" y="10"/>
                    <a:pt x="397" y="11"/>
                  </a:cubicBezTo>
                  <a:cubicBezTo>
                    <a:pt x="397" y="11"/>
                    <a:pt x="398" y="10"/>
                    <a:pt x="398" y="10"/>
                  </a:cubicBezTo>
                  <a:cubicBezTo>
                    <a:pt x="397" y="9"/>
                    <a:pt x="396" y="9"/>
                    <a:pt x="394" y="11"/>
                  </a:cubicBezTo>
                  <a:cubicBezTo>
                    <a:pt x="393" y="9"/>
                    <a:pt x="392" y="11"/>
                    <a:pt x="390" y="10"/>
                  </a:cubicBezTo>
                  <a:cubicBezTo>
                    <a:pt x="388" y="9"/>
                    <a:pt x="393" y="8"/>
                    <a:pt x="390" y="7"/>
                  </a:cubicBezTo>
                  <a:cubicBezTo>
                    <a:pt x="388" y="9"/>
                    <a:pt x="387" y="8"/>
                    <a:pt x="383" y="8"/>
                  </a:cubicBezTo>
                  <a:cubicBezTo>
                    <a:pt x="382" y="10"/>
                    <a:pt x="380" y="11"/>
                    <a:pt x="377" y="9"/>
                  </a:cubicBezTo>
                  <a:cubicBezTo>
                    <a:pt x="375" y="10"/>
                    <a:pt x="373" y="9"/>
                    <a:pt x="371" y="11"/>
                  </a:cubicBezTo>
                  <a:cubicBezTo>
                    <a:pt x="366" y="6"/>
                    <a:pt x="355" y="10"/>
                    <a:pt x="345" y="9"/>
                  </a:cubicBezTo>
                  <a:cubicBezTo>
                    <a:pt x="346" y="10"/>
                    <a:pt x="343" y="12"/>
                    <a:pt x="342" y="10"/>
                  </a:cubicBezTo>
                  <a:cubicBezTo>
                    <a:pt x="340" y="11"/>
                    <a:pt x="341" y="11"/>
                    <a:pt x="341" y="12"/>
                  </a:cubicBezTo>
                  <a:cubicBezTo>
                    <a:pt x="340" y="12"/>
                    <a:pt x="339" y="13"/>
                    <a:pt x="338" y="12"/>
                  </a:cubicBezTo>
                  <a:cubicBezTo>
                    <a:pt x="339" y="11"/>
                    <a:pt x="338" y="10"/>
                    <a:pt x="340" y="9"/>
                  </a:cubicBezTo>
                  <a:cubicBezTo>
                    <a:pt x="337" y="8"/>
                    <a:pt x="339" y="12"/>
                    <a:pt x="336" y="10"/>
                  </a:cubicBezTo>
                  <a:cubicBezTo>
                    <a:pt x="335" y="13"/>
                    <a:pt x="334" y="12"/>
                    <a:pt x="331" y="12"/>
                  </a:cubicBezTo>
                  <a:cubicBezTo>
                    <a:pt x="330" y="12"/>
                    <a:pt x="331" y="11"/>
                    <a:pt x="332" y="10"/>
                  </a:cubicBezTo>
                  <a:cubicBezTo>
                    <a:pt x="327" y="12"/>
                    <a:pt x="319" y="11"/>
                    <a:pt x="316" y="15"/>
                  </a:cubicBezTo>
                  <a:cubicBezTo>
                    <a:pt x="313" y="16"/>
                    <a:pt x="313" y="15"/>
                    <a:pt x="311" y="15"/>
                  </a:cubicBezTo>
                  <a:cubicBezTo>
                    <a:pt x="310" y="14"/>
                    <a:pt x="313" y="13"/>
                    <a:pt x="311" y="12"/>
                  </a:cubicBezTo>
                  <a:cubicBezTo>
                    <a:pt x="309" y="13"/>
                    <a:pt x="309" y="14"/>
                    <a:pt x="310" y="15"/>
                  </a:cubicBezTo>
                  <a:cubicBezTo>
                    <a:pt x="307" y="14"/>
                    <a:pt x="308" y="15"/>
                    <a:pt x="305" y="16"/>
                  </a:cubicBezTo>
                  <a:cubicBezTo>
                    <a:pt x="304" y="15"/>
                    <a:pt x="307" y="12"/>
                    <a:pt x="310" y="12"/>
                  </a:cubicBezTo>
                  <a:cubicBezTo>
                    <a:pt x="309" y="11"/>
                    <a:pt x="309" y="11"/>
                    <a:pt x="310" y="11"/>
                  </a:cubicBezTo>
                  <a:cubicBezTo>
                    <a:pt x="306" y="10"/>
                    <a:pt x="301" y="8"/>
                    <a:pt x="295" y="12"/>
                  </a:cubicBezTo>
                  <a:cubicBezTo>
                    <a:pt x="293" y="11"/>
                    <a:pt x="297" y="10"/>
                    <a:pt x="295" y="9"/>
                  </a:cubicBezTo>
                  <a:cubicBezTo>
                    <a:pt x="293" y="11"/>
                    <a:pt x="288" y="10"/>
                    <a:pt x="284" y="10"/>
                  </a:cubicBezTo>
                  <a:cubicBezTo>
                    <a:pt x="283" y="11"/>
                    <a:pt x="284" y="11"/>
                    <a:pt x="283" y="12"/>
                  </a:cubicBezTo>
                  <a:cubicBezTo>
                    <a:pt x="282" y="12"/>
                    <a:pt x="283" y="11"/>
                    <a:pt x="282" y="10"/>
                  </a:cubicBezTo>
                  <a:cubicBezTo>
                    <a:pt x="280" y="11"/>
                    <a:pt x="281" y="11"/>
                    <a:pt x="280" y="12"/>
                  </a:cubicBezTo>
                  <a:cubicBezTo>
                    <a:pt x="279" y="12"/>
                    <a:pt x="280" y="11"/>
                    <a:pt x="280" y="11"/>
                  </a:cubicBezTo>
                  <a:cubicBezTo>
                    <a:pt x="277" y="9"/>
                    <a:pt x="275" y="11"/>
                    <a:pt x="275" y="12"/>
                  </a:cubicBezTo>
                  <a:cubicBezTo>
                    <a:pt x="275" y="12"/>
                    <a:pt x="274" y="12"/>
                    <a:pt x="274" y="12"/>
                  </a:cubicBezTo>
                  <a:cubicBezTo>
                    <a:pt x="273" y="12"/>
                    <a:pt x="274" y="11"/>
                    <a:pt x="275" y="11"/>
                  </a:cubicBezTo>
                  <a:cubicBezTo>
                    <a:pt x="270" y="11"/>
                    <a:pt x="262" y="9"/>
                    <a:pt x="259" y="12"/>
                  </a:cubicBezTo>
                  <a:cubicBezTo>
                    <a:pt x="253" y="11"/>
                    <a:pt x="255" y="13"/>
                    <a:pt x="252" y="12"/>
                  </a:cubicBezTo>
                  <a:cubicBezTo>
                    <a:pt x="249" y="15"/>
                    <a:pt x="248" y="15"/>
                    <a:pt x="244" y="17"/>
                  </a:cubicBezTo>
                  <a:cubicBezTo>
                    <a:pt x="245" y="17"/>
                    <a:pt x="247" y="17"/>
                    <a:pt x="248" y="17"/>
                  </a:cubicBezTo>
                  <a:cubicBezTo>
                    <a:pt x="246" y="19"/>
                    <a:pt x="245" y="17"/>
                    <a:pt x="243" y="18"/>
                  </a:cubicBezTo>
                  <a:cubicBezTo>
                    <a:pt x="242" y="18"/>
                    <a:pt x="243" y="17"/>
                    <a:pt x="244" y="17"/>
                  </a:cubicBezTo>
                  <a:cubicBezTo>
                    <a:pt x="241" y="17"/>
                    <a:pt x="237" y="16"/>
                    <a:pt x="234" y="16"/>
                  </a:cubicBezTo>
                  <a:cubicBezTo>
                    <a:pt x="233" y="16"/>
                    <a:pt x="234" y="15"/>
                    <a:pt x="235" y="15"/>
                  </a:cubicBezTo>
                  <a:cubicBezTo>
                    <a:pt x="233" y="15"/>
                    <a:pt x="231" y="15"/>
                    <a:pt x="230" y="16"/>
                  </a:cubicBezTo>
                  <a:cubicBezTo>
                    <a:pt x="228" y="20"/>
                    <a:pt x="217" y="16"/>
                    <a:pt x="212" y="19"/>
                  </a:cubicBezTo>
                  <a:cubicBezTo>
                    <a:pt x="218" y="19"/>
                    <a:pt x="225" y="18"/>
                    <a:pt x="231" y="18"/>
                  </a:cubicBezTo>
                  <a:cubicBezTo>
                    <a:pt x="229" y="19"/>
                    <a:pt x="227" y="19"/>
                    <a:pt x="224" y="19"/>
                  </a:cubicBezTo>
                  <a:cubicBezTo>
                    <a:pt x="224" y="21"/>
                    <a:pt x="227" y="19"/>
                    <a:pt x="228" y="20"/>
                  </a:cubicBezTo>
                  <a:cubicBezTo>
                    <a:pt x="225" y="22"/>
                    <a:pt x="225" y="22"/>
                    <a:pt x="225" y="22"/>
                  </a:cubicBezTo>
                  <a:cubicBezTo>
                    <a:pt x="224" y="22"/>
                    <a:pt x="225" y="21"/>
                    <a:pt x="223" y="21"/>
                  </a:cubicBezTo>
                  <a:cubicBezTo>
                    <a:pt x="219" y="22"/>
                    <a:pt x="220" y="25"/>
                    <a:pt x="214" y="24"/>
                  </a:cubicBezTo>
                  <a:cubicBezTo>
                    <a:pt x="213" y="23"/>
                    <a:pt x="217" y="23"/>
                    <a:pt x="219" y="22"/>
                  </a:cubicBezTo>
                  <a:cubicBezTo>
                    <a:pt x="218" y="21"/>
                    <a:pt x="217" y="20"/>
                    <a:pt x="218" y="19"/>
                  </a:cubicBezTo>
                  <a:cubicBezTo>
                    <a:pt x="217" y="20"/>
                    <a:pt x="215" y="24"/>
                    <a:pt x="210" y="23"/>
                  </a:cubicBezTo>
                  <a:cubicBezTo>
                    <a:pt x="209" y="23"/>
                    <a:pt x="210" y="22"/>
                    <a:pt x="211" y="21"/>
                  </a:cubicBezTo>
                  <a:cubicBezTo>
                    <a:pt x="209" y="20"/>
                    <a:pt x="207" y="25"/>
                    <a:pt x="203" y="24"/>
                  </a:cubicBezTo>
                  <a:cubicBezTo>
                    <a:pt x="201" y="23"/>
                    <a:pt x="205" y="22"/>
                    <a:pt x="202" y="21"/>
                  </a:cubicBezTo>
                  <a:cubicBezTo>
                    <a:pt x="202" y="22"/>
                    <a:pt x="202" y="22"/>
                    <a:pt x="202" y="22"/>
                  </a:cubicBezTo>
                  <a:cubicBezTo>
                    <a:pt x="202" y="23"/>
                    <a:pt x="199" y="23"/>
                    <a:pt x="200" y="24"/>
                  </a:cubicBezTo>
                  <a:cubicBezTo>
                    <a:pt x="199" y="24"/>
                    <a:pt x="196" y="24"/>
                    <a:pt x="197" y="26"/>
                  </a:cubicBezTo>
                  <a:cubicBezTo>
                    <a:pt x="195" y="26"/>
                    <a:pt x="194" y="27"/>
                    <a:pt x="193" y="26"/>
                  </a:cubicBezTo>
                  <a:cubicBezTo>
                    <a:pt x="192" y="25"/>
                    <a:pt x="196" y="23"/>
                    <a:pt x="195" y="22"/>
                  </a:cubicBezTo>
                  <a:cubicBezTo>
                    <a:pt x="194" y="23"/>
                    <a:pt x="192" y="23"/>
                    <a:pt x="190" y="24"/>
                  </a:cubicBezTo>
                  <a:cubicBezTo>
                    <a:pt x="189" y="24"/>
                    <a:pt x="190" y="23"/>
                    <a:pt x="188" y="23"/>
                  </a:cubicBezTo>
                  <a:cubicBezTo>
                    <a:pt x="185" y="24"/>
                    <a:pt x="181" y="24"/>
                    <a:pt x="178" y="24"/>
                  </a:cubicBezTo>
                  <a:cubicBezTo>
                    <a:pt x="177" y="23"/>
                    <a:pt x="180" y="23"/>
                    <a:pt x="181" y="22"/>
                  </a:cubicBezTo>
                  <a:cubicBezTo>
                    <a:pt x="176" y="22"/>
                    <a:pt x="176" y="26"/>
                    <a:pt x="172" y="24"/>
                  </a:cubicBezTo>
                  <a:cubicBezTo>
                    <a:pt x="171" y="25"/>
                    <a:pt x="170" y="27"/>
                    <a:pt x="169" y="26"/>
                  </a:cubicBezTo>
                  <a:cubicBezTo>
                    <a:pt x="167" y="27"/>
                    <a:pt x="170" y="26"/>
                    <a:pt x="171" y="27"/>
                  </a:cubicBezTo>
                  <a:cubicBezTo>
                    <a:pt x="169" y="29"/>
                    <a:pt x="169" y="29"/>
                    <a:pt x="169" y="29"/>
                  </a:cubicBezTo>
                  <a:cubicBezTo>
                    <a:pt x="166" y="28"/>
                    <a:pt x="163" y="30"/>
                    <a:pt x="159" y="29"/>
                  </a:cubicBezTo>
                  <a:cubicBezTo>
                    <a:pt x="159" y="27"/>
                    <a:pt x="163" y="26"/>
                    <a:pt x="165" y="27"/>
                  </a:cubicBezTo>
                  <a:cubicBezTo>
                    <a:pt x="167" y="26"/>
                    <a:pt x="168" y="26"/>
                    <a:pt x="170" y="25"/>
                  </a:cubicBezTo>
                  <a:cubicBezTo>
                    <a:pt x="168" y="26"/>
                    <a:pt x="163" y="24"/>
                    <a:pt x="161" y="27"/>
                  </a:cubicBezTo>
                  <a:cubicBezTo>
                    <a:pt x="159" y="26"/>
                    <a:pt x="161" y="25"/>
                    <a:pt x="159" y="24"/>
                  </a:cubicBezTo>
                  <a:cubicBezTo>
                    <a:pt x="157" y="27"/>
                    <a:pt x="151" y="28"/>
                    <a:pt x="146" y="28"/>
                  </a:cubicBezTo>
                  <a:cubicBezTo>
                    <a:pt x="144" y="27"/>
                    <a:pt x="147" y="28"/>
                    <a:pt x="148" y="27"/>
                  </a:cubicBezTo>
                  <a:cubicBezTo>
                    <a:pt x="145" y="27"/>
                    <a:pt x="146" y="26"/>
                    <a:pt x="144" y="25"/>
                  </a:cubicBezTo>
                  <a:cubicBezTo>
                    <a:pt x="141" y="27"/>
                    <a:pt x="138" y="26"/>
                    <a:pt x="136" y="28"/>
                  </a:cubicBezTo>
                  <a:cubicBezTo>
                    <a:pt x="131" y="26"/>
                    <a:pt x="132" y="29"/>
                    <a:pt x="126" y="32"/>
                  </a:cubicBezTo>
                  <a:cubicBezTo>
                    <a:pt x="128" y="32"/>
                    <a:pt x="131" y="30"/>
                    <a:pt x="133" y="31"/>
                  </a:cubicBezTo>
                  <a:cubicBezTo>
                    <a:pt x="134" y="30"/>
                    <a:pt x="134" y="30"/>
                    <a:pt x="133" y="29"/>
                  </a:cubicBezTo>
                  <a:cubicBezTo>
                    <a:pt x="134" y="29"/>
                    <a:pt x="136" y="28"/>
                    <a:pt x="137" y="29"/>
                  </a:cubicBezTo>
                  <a:cubicBezTo>
                    <a:pt x="139" y="29"/>
                    <a:pt x="136" y="30"/>
                    <a:pt x="135" y="30"/>
                  </a:cubicBezTo>
                  <a:cubicBezTo>
                    <a:pt x="136" y="31"/>
                    <a:pt x="142" y="33"/>
                    <a:pt x="144" y="30"/>
                  </a:cubicBezTo>
                  <a:cubicBezTo>
                    <a:pt x="146" y="32"/>
                    <a:pt x="152" y="31"/>
                    <a:pt x="156" y="30"/>
                  </a:cubicBezTo>
                  <a:cubicBezTo>
                    <a:pt x="157" y="30"/>
                    <a:pt x="156" y="31"/>
                    <a:pt x="158" y="30"/>
                  </a:cubicBezTo>
                  <a:cubicBezTo>
                    <a:pt x="164" y="31"/>
                    <a:pt x="170" y="31"/>
                    <a:pt x="175" y="29"/>
                  </a:cubicBezTo>
                  <a:cubicBezTo>
                    <a:pt x="176" y="31"/>
                    <a:pt x="181" y="28"/>
                    <a:pt x="180" y="31"/>
                  </a:cubicBezTo>
                  <a:cubicBezTo>
                    <a:pt x="181" y="30"/>
                    <a:pt x="183" y="30"/>
                    <a:pt x="185" y="29"/>
                  </a:cubicBezTo>
                  <a:cubicBezTo>
                    <a:pt x="184" y="28"/>
                    <a:pt x="183" y="29"/>
                    <a:pt x="182" y="28"/>
                  </a:cubicBezTo>
                  <a:cubicBezTo>
                    <a:pt x="183" y="28"/>
                    <a:pt x="184" y="28"/>
                    <a:pt x="185" y="27"/>
                  </a:cubicBezTo>
                  <a:cubicBezTo>
                    <a:pt x="186" y="28"/>
                    <a:pt x="186" y="28"/>
                    <a:pt x="185" y="29"/>
                  </a:cubicBezTo>
                  <a:cubicBezTo>
                    <a:pt x="186" y="30"/>
                    <a:pt x="188" y="29"/>
                    <a:pt x="189" y="30"/>
                  </a:cubicBezTo>
                  <a:cubicBezTo>
                    <a:pt x="190" y="29"/>
                    <a:pt x="190" y="29"/>
                    <a:pt x="190" y="28"/>
                  </a:cubicBezTo>
                  <a:cubicBezTo>
                    <a:pt x="191" y="29"/>
                    <a:pt x="193" y="30"/>
                    <a:pt x="194" y="28"/>
                  </a:cubicBezTo>
                  <a:cubicBezTo>
                    <a:pt x="195" y="28"/>
                    <a:pt x="196" y="29"/>
                    <a:pt x="197" y="29"/>
                  </a:cubicBezTo>
                  <a:cubicBezTo>
                    <a:pt x="198" y="29"/>
                    <a:pt x="194" y="30"/>
                    <a:pt x="197" y="31"/>
                  </a:cubicBezTo>
                  <a:cubicBezTo>
                    <a:pt x="199" y="28"/>
                    <a:pt x="208" y="28"/>
                    <a:pt x="210" y="29"/>
                  </a:cubicBezTo>
                  <a:cubicBezTo>
                    <a:pt x="213" y="30"/>
                    <a:pt x="211" y="28"/>
                    <a:pt x="213" y="28"/>
                  </a:cubicBezTo>
                  <a:cubicBezTo>
                    <a:pt x="213" y="27"/>
                    <a:pt x="214" y="28"/>
                    <a:pt x="214" y="27"/>
                  </a:cubicBezTo>
                  <a:cubicBezTo>
                    <a:pt x="216" y="28"/>
                    <a:pt x="215" y="29"/>
                    <a:pt x="217" y="29"/>
                  </a:cubicBezTo>
                  <a:cubicBezTo>
                    <a:pt x="220" y="27"/>
                    <a:pt x="227" y="28"/>
                    <a:pt x="233" y="28"/>
                  </a:cubicBezTo>
                  <a:cubicBezTo>
                    <a:pt x="234" y="26"/>
                    <a:pt x="235" y="26"/>
                    <a:pt x="236" y="26"/>
                  </a:cubicBezTo>
                  <a:cubicBezTo>
                    <a:pt x="234" y="24"/>
                    <a:pt x="234" y="27"/>
                    <a:pt x="232" y="26"/>
                  </a:cubicBezTo>
                  <a:cubicBezTo>
                    <a:pt x="233" y="25"/>
                    <a:pt x="232" y="26"/>
                    <a:pt x="231" y="24"/>
                  </a:cubicBezTo>
                  <a:cubicBezTo>
                    <a:pt x="234" y="22"/>
                    <a:pt x="237" y="22"/>
                    <a:pt x="238" y="24"/>
                  </a:cubicBezTo>
                  <a:cubicBezTo>
                    <a:pt x="237" y="25"/>
                    <a:pt x="235" y="23"/>
                    <a:pt x="234" y="24"/>
                  </a:cubicBezTo>
                  <a:cubicBezTo>
                    <a:pt x="237" y="24"/>
                    <a:pt x="238" y="26"/>
                    <a:pt x="236" y="27"/>
                  </a:cubicBezTo>
                  <a:cubicBezTo>
                    <a:pt x="239" y="27"/>
                    <a:pt x="243" y="27"/>
                    <a:pt x="246" y="27"/>
                  </a:cubicBezTo>
                  <a:cubicBezTo>
                    <a:pt x="245" y="29"/>
                    <a:pt x="246" y="28"/>
                    <a:pt x="249" y="29"/>
                  </a:cubicBezTo>
                  <a:cubicBezTo>
                    <a:pt x="247" y="29"/>
                    <a:pt x="245" y="29"/>
                    <a:pt x="243" y="28"/>
                  </a:cubicBezTo>
                  <a:cubicBezTo>
                    <a:pt x="242" y="29"/>
                    <a:pt x="245" y="29"/>
                    <a:pt x="243" y="30"/>
                  </a:cubicBezTo>
                  <a:cubicBezTo>
                    <a:pt x="245" y="29"/>
                    <a:pt x="247" y="30"/>
                    <a:pt x="249" y="30"/>
                  </a:cubicBezTo>
                  <a:cubicBezTo>
                    <a:pt x="250" y="29"/>
                    <a:pt x="248" y="28"/>
                    <a:pt x="247" y="27"/>
                  </a:cubicBezTo>
                  <a:cubicBezTo>
                    <a:pt x="250" y="27"/>
                    <a:pt x="253" y="27"/>
                    <a:pt x="256" y="25"/>
                  </a:cubicBezTo>
                  <a:cubicBezTo>
                    <a:pt x="256" y="25"/>
                    <a:pt x="255" y="24"/>
                    <a:pt x="256" y="23"/>
                  </a:cubicBezTo>
                  <a:cubicBezTo>
                    <a:pt x="259" y="22"/>
                    <a:pt x="256" y="25"/>
                    <a:pt x="259" y="25"/>
                  </a:cubicBezTo>
                  <a:cubicBezTo>
                    <a:pt x="259" y="25"/>
                    <a:pt x="258" y="25"/>
                    <a:pt x="257" y="26"/>
                  </a:cubicBezTo>
                  <a:cubicBezTo>
                    <a:pt x="260" y="28"/>
                    <a:pt x="267" y="26"/>
                    <a:pt x="271" y="28"/>
                  </a:cubicBezTo>
                  <a:cubicBezTo>
                    <a:pt x="275" y="26"/>
                    <a:pt x="280" y="27"/>
                    <a:pt x="284" y="26"/>
                  </a:cubicBezTo>
                  <a:cubicBezTo>
                    <a:pt x="286" y="28"/>
                    <a:pt x="281" y="28"/>
                    <a:pt x="281" y="30"/>
                  </a:cubicBezTo>
                  <a:cubicBezTo>
                    <a:pt x="284" y="31"/>
                    <a:pt x="285" y="27"/>
                    <a:pt x="286" y="31"/>
                  </a:cubicBezTo>
                  <a:cubicBezTo>
                    <a:pt x="287" y="29"/>
                    <a:pt x="287" y="28"/>
                    <a:pt x="286" y="27"/>
                  </a:cubicBezTo>
                  <a:cubicBezTo>
                    <a:pt x="290" y="26"/>
                    <a:pt x="293" y="26"/>
                    <a:pt x="297" y="26"/>
                  </a:cubicBezTo>
                  <a:cubicBezTo>
                    <a:pt x="298" y="24"/>
                    <a:pt x="302" y="24"/>
                    <a:pt x="305" y="24"/>
                  </a:cubicBezTo>
                  <a:cubicBezTo>
                    <a:pt x="305" y="25"/>
                    <a:pt x="304" y="25"/>
                    <a:pt x="304" y="26"/>
                  </a:cubicBezTo>
                  <a:cubicBezTo>
                    <a:pt x="303" y="26"/>
                    <a:pt x="302" y="25"/>
                    <a:pt x="301" y="25"/>
                  </a:cubicBezTo>
                  <a:cubicBezTo>
                    <a:pt x="300" y="26"/>
                    <a:pt x="300" y="26"/>
                    <a:pt x="300" y="26"/>
                  </a:cubicBezTo>
                  <a:cubicBezTo>
                    <a:pt x="299" y="27"/>
                    <a:pt x="299" y="27"/>
                    <a:pt x="299" y="27"/>
                  </a:cubicBezTo>
                  <a:cubicBezTo>
                    <a:pt x="301" y="28"/>
                    <a:pt x="303" y="25"/>
                    <a:pt x="305" y="27"/>
                  </a:cubicBezTo>
                  <a:cubicBezTo>
                    <a:pt x="304" y="28"/>
                    <a:pt x="303" y="28"/>
                    <a:pt x="302" y="28"/>
                  </a:cubicBezTo>
                  <a:cubicBezTo>
                    <a:pt x="301" y="30"/>
                    <a:pt x="305" y="29"/>
                    <a:pt x="306" y="29"/>
                  </a:cubicBezTo>
                  <a:cubicBezTo>
                    <a:pt x="302" y="32"/>
                    <a:pt x="310" y="29"/>
                    <a:pt x="313" y="30"/>
                  </a:cubicBezTo>
                  <a:cubicBezTo>
                    <a:pt x="313" y="29"/>
                    <a:pt x="313" y="27"/>
                    <a:pt x="315" y="27"/>
                  </a:cubicBezTo>
                  <a:cubicBezTo>
                    <a:pt x="314" y="29"/>
                    <a:pt x="317" y="29"/>
                    <a:pt x="317" y="31"/>
                  </a:cubicBezTo>
                  <a:cubicBezTo>
                    <a:pt x="318" y="30"/>
                    <a:pt x="318" y="30"/>
                    <a:pt x="319" y="30"/>
                  </a:cubicBezTo>
                  <a:cubicBezTo>
                    <a:pt x="318" y="29"/>
                    <a:pt x="321" y="29"/>
                    <a:pt x="322" y="27"/>
                  </a:cubicBezTo>
                  <a:cubicBezTo>
                    <a:pt x="323" y="27"/>
                    <a:pt x="328" y="29"/>
                    <a:pt x="331" y="27"/>
                  </a:cubicBezTo>
                  <a:cubicBezTo>
                    <a:pt x="333" y="27"/>
                    <a:pt x="331" y="28"/>
                    <a:pt x="331" y="29"/>
                  </a:cubicBezTo>
                  <a:cubicBezTo>
                    <a:pt x="334" y="30"/>
                    <a:pt x="337" y="30"/>
                    <a:pt x="339" y="31"/>
                  </a:cubicBezTo>
                  <a:cubicBezTo>
                    <a:pt x="339" y="30"/>
                    <a:pt x="340" y="30"/>
                    <a:pt x="341" y="29"/>
                  </a:cubicBezTo>
                  <a:cubicBezTo>
                    <a:pt x="339" y="28"/>
                    <a:pt x="339" y="28"/>
                    <a:pt x="339" y="28"/>
                  </a:cubicBezTo>
                  <a:cubicBezTo>
                    <a:pt x="337" y="30"/>
                    <a:pt x="335" y="28"/>
                    <a:pt x="333" y="28"/>
                  </a:cubicBezTo>
                  <a:cubicBezTo>
                    <a:pt x="335" y="26"/>
                    <a:pt x="338" y="28"/>
                    <a:pt x="340" y="27"/>
                  </a:cubicBezTo>
                  <a:cubicBezTo>
                    <a:pt x="340" y="31"/>
                    <a:pt x="346" y="28"/>
                    <a:pt x="350" y="30"/>
                  </a:cubicBezTo>
                  <a:cubicBezTo>
                    <a:pt x="349" y="30"/>
                    <a:pt x="347" y="31"/>
                    <a:pt x="346" y="30"/>
                  </a:cubicBezTo>
                  <a:cubicBezTo>
                    <a:pt x="346" y="32"/>
                    <a:pt x="350" y="31"/>
                    <a:pt x="352" y="31"/>
                  </a:cubicBezTo>
                  <a:cubicBezTo>
                    <a:pt x="352" y="30"/>
                    <a:pt x="352" y="29"/>
                    <a:pt x="353" y="28"/>
                  </a:cubicBezTo>
                  <a:cubicBezTo>
                    <a:pt x="356" y="27"/>
                    <a:pt x="354" y="30"/>
                    <a:pt x="355" y="30"/>
                  </a:cubicBezTo>
                  <a:cubicBezTo>
                    <a:pt x="356" y="29"/>
                    <a:pt x="357" y="30"/>
                    <a:pt x="357" y="30"/>
                  </a:cubicBezTo>
                  <a:cubicBezTo>
                    <a:pt x="358" y="28"/>
                    <a:pt x="360" y="28"/>
                    <a:pt x="363" y="30"/>
                  </a:cubicBezTo>
                  <a:cubicBezTo>
                    <a:pt x="361" y="27"/>
                    <a:pt x="364" y="29"/>
                    <a:pt x="366" y="27"/>
                  </a:cubicBezTo>
                  <a:cubicBezTo>
                    <a:pt x="369" y="29"/>
                    <a:pt x="362" y="29"/>
                    <a:pt x="366" y="30"/>
                  </a:cubicBezTo>
                  <a:cubicBezTo>
                    <a:pt x="367" y="28"/>
                    <a:pt x="369" y="28"/>
                    <a:pt x="370" y="27"/>
                  </a:cubicBezTo>
                  <a:cubicBezTo>
                    <a:pt x="373" y="28"/>
                    <a:pt x="367" y="28"/>
                    <a:pt x="368" y="29"/>
                  </a:cubicBezTo>
                  <a:cubicBezTo>
                    <a:pt x="371" y="29"/>
                    <a:pt x="371" y="29"/>
                    <a:pt x="373" y="28"/>
                  </a:cubicBezTo>
                  <a:cubicBezTo>
                    <a:pt x="375" y="29"/>
                    <a:pt x="371" y="28"/>
                    <a:pt x="372" y="30"/>
                  </a:cubicBezTo>
                  <a:cubicBezTo>
                    <a:pt x="377" y="32"/>
                    <a:pt x="378" y="29"/>
                    <a:pt x="383" y="28"/>
                  </a:cubicBezTo>
                  <a:cubicBezTo>
                    <a:pt x="384" y="29"/>
                    <a:pt x="383" y="29"/>
                    <a:pt x="385" y="30"/>
                  </a:cubicBezTo>
                  <a:cubicBezTo>
                    <a:pt x="388" y="28"/>
                    <a:pt x="390" y="30"/>
                    <a:pt x="392" y="29"/>
                  </a:cubicBezTo>
                  <a:cubicBezTo>
                    <a:pt x="393" y="30"/>
                    <a:pt x="392" y="31"/>
                    <a:pt x="392" y="32"/>
                  </a:cubicBezTo>
                  <a:cubicBezTo>
                    <a:pt x="392" y="32"/>
                    <a:pt x="391" y="32"/>
                    <a:pt x="390" y="32"/>
                  </a:cubicBezTo>
                  <a:cubicBezTo>
                    <a:pt x="388" y="32"/>
                    <a:pt x="390" y="31"/>
                    <a:pt x="390" y="30"/>
                  </a:cubicBezTo>
                  <a:cubicBezTo>
                    <a:pt x="387" y="31"/>
                    <a:pt x="386" y="32"/>
                    <a:pt x="382" y="32"/>
                  </a:cubicBezTo>
                  <a:cubicBezTo>
                    <a:pt x="384" y="32"/>
                    <a:pt x="387" y="33"/>
                    <a:pt x="389" y="32"/>
                  </a:cubicBezTo>
                  <a:cubicBezTo>
                    <a:pt x="391" y="33"/>
                    <a:pt x="386" y="33"/>
                    <a:pt x="388" y="34"/>
                  </a:cubicBezTo>
                  <a:cubicBezTo>
                    <a:pt x="385" y="33"/>
                    <a:pt x="383" y="34"/>
                    <a:pt x="380" y="33"/>
                  </a:cubicBezTo>
                  <a:cubicBezTo>
                    <a:pt x="380" y="34"/>
                    <a:pt x="381" y="34"/>
                    <a:pt x="380" y="35"/>
                  </a:cubicBezTo>
                  <a:cubicBezTo>
                    <a:pt x="378" y="36"/>
                    <a:pt x="380" y="33"/>
                    <a:pt x="378" y="33"/>
                  </a:cubicBezTo>
                  <a:cubicBezTo>
                    <a:pt x="377" y="34"/>
                    <a:pt x="376" y="34"/>
                    <a:pt x="375" y="34"/>
                  </a:cubicBezTo>
                  <a:cubicBezTo>
                    <a:pt x="375" y="38"/>
                    <a:pt x="370" y="33"/>
                    <a:pt x="367" y="36"/>
                  </a:cubicBezTo>
                  <a:cubicBezTo>
                    <a:pt x="365" y="35"/>
                    <a:pt x="368" y="34"/>
                    <a:pt x="365" y="34"/>
                  </a:cubicBezTo>
                  <a:cubicBezTo>
                    <a:pt x="363" y="35"/>
                    <a:pt x="366" y="36"/>
                    <a:pt x="364" y="38"/>
                  </a:cubicBezTo>
                  <a:cubicBezTo>
                    <a:pt x="365" y="39"/>
                    <a:pt x="367" y="37"/>
                    <a:pt x="368" y="38"/>
                  </a:cubicBezTo>
                  <a:cubicBezTo>
                    <a:pt x="369" y="38"/>
                    <a:pt x="368" y="37"/>
                    <a:pt x="367" y="37"/>
                  </a:cubicBezTo>
                  <a:cubicBezTo>
                    <a:pt x="369" y="36"/>
                    <a:pt x="371" y="37"/>
                    <a:pt x="372" y="37"/>
                  </a:cubicBezTo>
                  <a:cubicBezTo>
                    <a:pt x="373" y="38"/>
                    <a:pt x="371" y="37"/>
                    <a:pt x="370" y="39"/>
                  </a:cubicBezTo>
                  <a:cubicBezTo>
                    <a:pt x="368" y="39"/>
                    <a:pt x="366" y="39"/>
                    <a:pt x="364" y="40"/>
                  </a:cubicBezTo>
                  <a:cubicBezTo>
                    <a:pt x="362" y="39"/>
                    <a:pt x="364" y="38"/>
                    <a:pt x="362" y="38"/>
                  </a:cubicBezTo>
                  <a:cubicBezTo>
                    <a:pt x="358" y="43"/>
                    <a:pt x="347" y="40"/>
                    <a:pt x="340" y="41"/>
                  </a:cubicBezTo>
                  <a:cubicBezTo>
                    <a:pt x="340" y="40"/>
                    <a:pt x="342" y="39"/>
                    <a:pt x="341" y="38"/>
                  </a:cubicBezTo>
                  <a:cubicBezTo>
                    <a:pt x="347" y="38"/>
                    <a:pt x="354" y="39"/>
                    <a:pt x="360" y="38"/>
                  </a:cubicBezTo>
                  <a:cubicBezTo>
                    <a:pt x="361" y="37"/>
                    <a:pt x="358" y="37"/>
                    <a:pt x="357" y="38"/>
                  </a:cubicBezTo>
                  <a:cubicBezTo>
                    <a:pt x="355" y="37"/>
                    <a:pt x="353" y="38"/>
                    <a:pt x="355" y="36"/>
                  </a:cubicBezTo>
                  <a:cubicBezTo>
                    <a:pt x="354" y="37"/>
                    <a:pt x="352" y="37"/>
                    <a:pt x="350" y="37"/>
                  </a:cubicBezTo>
                  <a:cubicBezTo>
                    <a:pt x="350" y="36"/>
                    <a:pt x="352" y="35"/>
                    <a:pt x="349" y="35"/>
                  </a:cubicBezTo>
                  <a:cubicBezTo>
                    <a:pt x="347" y="37"/>
                    <a:pt x="347" y="36"/>
                    <a:pt x="344" y="36"/>
                  </a:cubicBezTo>
                  <a:cubicBezTo>
                    <a:pt x="342" y="35"/>
                    <a:pt x="345" y="34"/>
                    <a:pt x="343" y="34"/>
                  </a:cubicBezTo>
                  <a:cubicBezTo>
                    <a:pt x="339" y="33"/>
                    <a:pt x="334" y="35"/>
                    <a:pt x="332" y="36"/>
                  </a:cubicBezTo>
                  <a:cubicBezTo>
                    <a:pt x="332" y="36"/>
                    <a:pt x="331" y="35"/>
                    <a:pt x="331" y="35"/>
                  </a:cubicBezTo>
                  <a:cubicBezTo>
                    <a:pt x="333" y="34"/>
                    <a:pt x="331" y="36"/>
                    <a:pt x="333" y="35"/>
                  </a:cubicBezTo>
                  <a:cubicBezTo>
                    <a:pt x="330" y="33"/>
                    <a:pt x="327" y="35"/>
                    <a:pt x="324" y="34"/>
                  </a:cubicBezTo>
                  <a:cubicBezTo>
                    <a:pt x="320" y="36"/>
                    <a:pt x="320" y="36"/>
                    <a:pt x="320" y="36"/>
                  </a:cubicBezTo>
                  <a:cubicBezTo>
                    <a:pt x="319" y="36"/>
                    <a:pt x="319" y="35"/>
                    <a:pt x="317" y="34"/>
                  </a:cubicBezTo>
                  <a:cubicBezTo>
                    <a:pt x="315" y="36"/>
                    <a:pt x="318" y="36"/>
                    <a:pt x="319" y="37"/>
                  </a:cubicBezTo>
                  <a:cubicBezTo>
                    <a:pt x="317" y="38"/>
                    <a:pt x="315" y="35"/>
                    <a:pt x="313" y="37"/>
                  </a:cubicBezTo>
                  <a:cubicBezTo>
                    <a:pt x="311" y="36"/>
                    <a:pt x="315" y="34"/>
                    <a:pt x="312" y="33"/>
                  </a:cubicBezTo>
                  <a:cubicBezTo>
                    <a:pt x="311" y="34"/>
                    <a:pt x="312" y="34"/>
                    <a:pt x="312" y="34"/>
                  </a:cubicBezTo>
                  <a:cubicBezTo>
                    <a:pt x="308" y="36"/>
                    <a:pt x="304" y="35"/>
                    <a:pt x="300" y="35"/>
                  </a:cubicBezTo>
                  <a:cubicBezTo>
                    <a:pt x="298" y="36"/>
                    <a:pt x="302" y="38"/>
                    <a:pt x="303" y="37"/>
                  </a:cubicBezTo>
                  <a:cubicBezTo>
                    <a:pt x="301" y="38"/>
                    <a:pt x="300" y="41"/>
                    <a:pt x="298" y="40"/>
                  </a:cubicBezTo>
                  <a:cubicBezTo>
                    <a:pt x="297" y="39"/>
                    <a:pt x="300" y="39"/>
                    <a:pt x="299" y="38"/>
                  </a:cubicBezTo>
                  <a:cubicBezTo>
                    <a:pt x="298" y="37"/>
                    <a:pt x="297" y="39"/>
                    <a:pt x="296" y="38"/>
                  </a:cubicBezTo>
                  <a:cubicBezTo>
                    <a:pt x="295" y="39"/>
                    <a:pt x="296" y="40"/>
                    <a:pt x="293" y="40"/>
                  </a:cubicBezTo>
                  <a:cubicBezTo>
                    <a:pt x="292" y="40"/>
                    <a:pt x="292" y="39"/>
                    <a:pt x="293" y="38"/>
                  </a:cubicBezTo>
                  <a:cubicBezTo>
                    <a:pt x="290" y="37"/>
                    <a:pt x="291" y="41"/>
                    <a:pt x="288" y="40"/>
                  </a:cubicBezTo>
                  <a:cubicBezTo>
                    <a:pt x="287" y="39"/>
                    <a:pt x="291" y="38"/>
                    <a:pt x="288" y="37"/>
                  </a:cubicBezTo>
                  <a:cubicBezTo>
                    <a:pt x="286" y="38"/>
                    <a:pt x="287" y="39"/>
                    <a:pt x="286" y="40"/>
                  </a:cubicBezTo>
                  <a:cubicBezTo>
                    <a:pt x="285" y="40"/>
                    <a:pt x="284" y="40"/>
                    <a:pt x="284" y="40"/>
                  </a:cubicBezTo>
                  <a:cubicBezTo>
                    <a:pt x="283" y="39"/>
                    <a:pt x="286" y="39"/>
                    <a:pt x="286" y="37"/>
                  </a:cubicBezTo>
                  <a:cubicBezTo>
                    <a:pt x="283" y="37"/>
                    <a:pt x="284" y="36"/>
                    <a:pt x="281" y="35"/>
                  </a:cubicBezTo>
                  <a:cubicBezTo>
                    <a:pt x="276" y="34"/>
                    <a:pt x="270" y="37"/>
                    <a:pt x="267" y="37"/>
                  </a:cubicBezTo>
                  <a:cubicBezTo>
                    <a:pt x="270" y="34"/>
                    <a:pt x="258" y="36"/>
                    <a:pt x="254" y="36"/>
                  </a:cubicBezTo>
                  <a:cubicBezTo>
                    <a:pt x="254" y="34"/>
                    <a:pt x="259" y="36"/>
                    <a:pt x="261" y="34"/>
                  </a:cubicBezTo>
                  <a:cubicBezTo>
                    <a:pt x="257" y="32"/>
                    <a:pt x="253" y="36"/>
                    <a:pt x="250" y="34"/>
                  </a:cubicBezTo>
                  <a:cubicBezTo>
                    <a:pt x="249" y="35"/>
                    <a:pt x="251" y="35"/>
                    <a:pt x="251" y="35"/>
                  </a:cubicBezTo>
                  <a:cubicBezTo>
                    <a:pt x="250" y="37"/>
                    <a:pt x="248" y="36"/>
                    <a:pt x="247" y="37"/>
                  </a:cubicBezTo>
                  <a:cubicBezTo>
                    <a:pt x="243" y="34"/>
                    <a:pt x="238" y="38"/>
                    <a:pt x="235" y="36"/>
                  </a:cubicBezTo>
                  <a:cubicBezTo>
                    <a:pt x="230" y="38"/>
                    <a:pt x="227" y="37"/>
                    <a:pt x="223" y="39"/>
                  </a:cubicBezTo>
                  <a:cubicBezTo>
                    <a:pt x="225" y="39"/>
                    <a:pt x="224" y="40"/>
                    <a:pt x="225" y="41"/>
                  </a:cubicBezTo>
                  <a:cubicBezTo>
                    <a:pt x="220" y="43"/>
                    <a:pt x="218" y="40"/>
                    <a:pt x="217" y="37"/>
                  </a:cubicBezTo>
                  <a:cubicBezTo>
                    <a:pt x="216" y="39"/>
                    <a:pt x="217" y="40"/>
                    <a:pt x="216" y="41"/>
                  </a:cubicBezTo>
                  <a:cubicBezTo>
                    <a:pt x="214" y="41"/>
                    <a:pt x="212" y="42"/>
                    <a:pt x="209" y="41"/>
                  </a:cubicBezTo>
                  <a:cubicBezTo>
                    <a:pt x="208" y="40"/>
                    <a:pt x="212" y="40"/>
                    <a:pt x="213" y="39"/>
                  </a:cubicBezTo>
                  <a:cubicBezTo>
                    <a:pt x="213" y="40"/>
                    <a:pt x="205" y="39"/>
                    <a:pt x="203" y="39"/>
                  </a:cubicBezTo>
                  <a:cubicBezTo>
                    <a:pt x="202" y="39"/>
                    <a:pt x="202" y="37"/>
                    <a:pt x="203" y="38"/>
                  </a:cubicBezTo>
                  <a:cubicBezTo>
                    <a:pt x="203" y="37"/>
                    <a:pt x="201" y="38"/>
                    <a:pt x="200" y="39"/>
                  </a:cubicBezTo>
                  <a:cubicBezTo>
                    <a:pt x="199" y="39"/>
                    <a:pt x="200" y="39"/>
                    <a:pt x="201" y="40"/>
                  </a:cubicBezTo>
                  <a:cubicBezTo>
                    <a:pt x="197" y="40"/>
                    <a:pt x="189" y="37"/>
                    <a:pt x="184" y="40"/>
                  </a:cubicBezTo>
                  <a:cubicBezTo>
                    <a:pt x="181" y="39"/>
                    <a:pt x="181" y="39"/>
                    <a:pt x="181" y="39"/>
                  </a:cubicBezTo>
                  <a:cubicBezTo>
                    <a:pt x="180" y="40"/>
                    <a:pt x="179" y="39"/>
                    <a:pt x="178" y="40"/>
                  </a:cubicBezTo>
                  <a:cubicBezTo>
                    <a:pt x="173" y="37"/>
                    <a:pt x="168" y="41"/>
                    <a:pt x="163" y="39"/>
                  </a:cubicBezTo>
                  <a:cubicBezTo>
                    <a:pt x="159" y="41"/>
                    <a:pt x="154" y="41"/>
                    <a:pt x="148" y="39"/>
                  </a:cubicBezTo>
                  <a:cubicBezTo>
                    <a:pt x="151" y="38"/>
                    <a:pt x="151" y="37"/>
                    <a:pt x="154" y="36"/>
                  </a:cubicBezTo>
                  <a:cubicBezTo>
                    <a:pt x="148" y="37"/>
                    <a:pt x="143" y="40"/>
                    <a:pt x="140" y="38"/>
                  </a:cubicBezTo>
                  <a:cubicBezTo>
                    <a:pt x="141" y="41"/>
                    <a:pt x="137" y="43"/>
                    <a:pt x="139" y="46"/>
                  </a:cubicBezTo>
                  <a:cubicBezTo>
                    <a:pt x="136" y="46"/>
                    <a:pt x="133" y="46"/>
                    <a:pt x="131" y="46"/>
                  </a:cubicBezTo>
                  <a:cubicBezTo>
                    <a:pt x="131" y="49"/>
                    <a:pt x="141" y="45"/>
                    <a:pt x="141" y="49"/>
                  </a:cubicBezTo>
                  <a:cubicBezTo>
                    <a:pt x="140" y="50"/>
                    <a:pt x="139" y="48"/>
                    <a:pt x="137" y="48"/>
                  </a:cubicBezTo>
                  <a:cubicBezTo>
                    <a:pt x="137" y="50"/>
                    <a:pt x="133" y="49"/>
                    <a:pt x="131" y="51"/>
                  </a:cubicBezTo>
                  <a:cubicBezTo>
                    <a:pt x="131" y="50"/>
                    <a:pt x="132" y="49"/>
                    <a:pt x="129" y="48"/>
                  </a:cubicBezTo>
                  <a:cubicBezTo>
                    <a:pt x="129" y="50"/>
                    <a:pt x="127" y="50"/>
                    <a:pt x="125" y="52"/>
                  </a:cubicBezTo>
                  <a:cubicBezTo>
                    <a:pt x="123" y="51"/>
                    <a:pt x="120" y="50"/>
                    <a:pt x="120" y="52"/>
                  </a:cubicBezTo>
                  <a:cubicBezTo>
                    <a:pt x="118" y="51"/>
                    <a:pt x="119" y="50"/>
                    <a:pt x="117" y="50"/>
                  </a:cubicBezTo>
                  <a:cubicBezTo>
                    <a:pt x="116" y="49"/>
                    <a:pt x="117" y="49"/>
                    <a:pt x="118" y="48"/>
                  </a:cubicBezTo>
                  <a:cubicBezTo>
                    <a:pt x="116" y="49"/>
                    <a:pt x="113" y="49"/>
                    <a:pt x="111" y="50"/>
                  </a:cubicBezTo>
                  <a:cubicBezTo>
                    <a:pt x="109" y="49"/>
                    <a:pt x="113" y="47"/>
                    <a:pt x="111" y="47"/>
                  </a:cubicBezTo>
                  <a:cubicBezTo>
                    <a:pt x="110" y="47"/>
                    <a:pt x="110" y="50"/>
                    <a:pt x="107" y="49"/>
                  </a:cubicBezTo>
                  <a:cubicBezTo>
                    <a:pt x="107" y="50"/>
                    <a:pt x="106" y="51"/>
                    <a:pt x="108" y="51"/>
                  </a:cubicBezTo>
                  <a:cubicBezTo>
                    <a:pt x="105" y="53"/>
                    <a:pt x="106" y="52"/>
                    <a:pt x="105" y="54"/>
                  </a:cubicBezTo>
                  <a:cubicBezTo>
                    <a:pt x="104" y="56"/>
                    <a:pt x="102" y="53"/>
                    <a:pt x="101" y="54"/>
                  </a:cubicBezTo>
                  <a:cubicBezTo>
                    <a:pt x="99" y="56"/>
                    <a:pt x="103" y="55"/>
                    <a:pt x="104" y="56"/>
                  </a:cubicBezTo>
                  <a:cubicBezTo>
                    <a:pt x="102" y="57"/>
                    <a:pt x="101" y="56"/>
                    <a:pt x="100" y="57"/>
                  </a:cubicBezTo>
                  <a:cubicBezTo>
                    <a:pt x="98" y="56"/>
                    <a:pt x="102" y="55"/>
                    <a:pt x="99" y="54"/>
                  </a:cubicBezTo>
                  <a:cubicBezTo>
                    <a:pt x="99" y="56"/>
                    <a:pt x="95" y="55"/>
                    <a:pt x="96" y="54"/>
                  </a:cubicBezTo>
                  <a:cubicBezTo>
                    <a:pt x="94" y="57"/>
                    <a:pt x="88" y="57"/>
                    <a:pt x="83" y="56"/>
                  </a:cubicBezTo>
                  <a:cubicBezTo>
                    <a:pt x="83" y="57"/>
                    <a:pt x="82" y="58"/>
                    <a:pt x="82" y="58"/>
                  </a:cubicBezTo>
                  <a:cubicBezTo>
                    <a:pt x="84" y="59"/>
                    <a:pt x="83" y="59"/>
                    <a:pt x="85" y="60"/>
                  </a:cubicBezTo>
                  <a:cubicBezTo>
                    <a:pt x="86" y="59"/>
                    <a:pt x="85" y="59"/>
                    <a:pt x="84" y="58"/>
                  </a:cubicBezTo>
                  <a:cubicBezTo>
                    <a:pt x="89" y="57"/>
                    <a:pt x="94" y="58"/>
                    <a:pt x="98" y="58"/>
                  </a:cubicBezTo>
                  <a:cubicBezTo>
                    <a:pt x="95" y="60"/>
                    <a:pt x="90" y="58"/>
                    <a:pt x="87" y="60"/>
                  </a:cubicBezTo>
                  <a:cubicBezTo>
                    <a:pt x="89" y="60"/>
                    <a:pt x="91" y="60"/>
                    <a:pt x="93" y="60"/>
                  </a:cubicBezTo>
                  <a:cubicBezTo>
                    <a:pt x="91" y="62"/>
                    <a:pt x="89" y="60"/>
                    <a:pt x="87" y="63"/>
                  </a:cubicBezTo>
                  <a:cubicBezTo>
                    <a:pt x="85" y="62"/>
                    <a:pt x="87" y="61"/>
                    <a:pt x="85" y="61"/>
                  </a:cubicBezTo>
                  <a:cubicBezTo>
                    <a:pt x="84" y="61"/>
                    <a:pt x="83" y="61"/>
                    <a:pt x="83" y="62"/>
                  </a:cubicBezTo>
                  <a:cubicBezTo>
                    <a:pt x="81" y="62"/>
                    <a:pt x="82" y="61"/>
                    <a:pt x="83" y="60"/>
                  </a:cubicBezTo>
                  <a:cubicBezTo>
                    <a:pt x="82" y="60"/>
                    <a:pt x="81" y="61"/>
                    <a:pt x="80" y="60"/>
                  </a:cubicBezTo>
                  <a:cubicBezTo>
                    <a:pt x="79" y="62"/>
                    <a:pt x="76" y="62"/>
                    <a:pt x="76" y="64"/>
                  </a:cubicBezTo>
                  <a:cubicBezTo>
                    <a:pt x="73" y="63"/>
                    <a:pt x="76" y="62"/>
                    <a:pt x="73" y="61"/>
                  </a:cubicBezTo>
                  <a:cubicBezTo>
                    <a:pt x="71" y="63"/>
                    <a:pt x="66" y="62"/>
                    <a:pt x="65" y="61"/>
                  </a:cubicBezTo>
                  <a:cubicBezTo>
                    <a:pt x="62" y="63"/>
                    <a:pt x="62" y="61"/>
                    <a:pt x="59" y="63"/>
                  </a:cubicBezTo>
                  <a:cubicBezTo>
                    <a:pt x="58" y="62"/>
                    <a:pt x="61" y="62"/>
                    <a:pt x="61" y="61"/>
                  </a:cubicBezTo>
                  <a:cubicBezTo>
                    <a:pt x="58" y="60"/>
                    <a:pt x="55" y="62"/>
                    <a:pt x="52" y="62"/>
                  </a:cubicBezTo>
                  <a:cubicBezTo>
                    <a:pt x="51" y="63"/>
                    <a:pt x="51" y="64"/>
                    <a:pt x="51" y="65"/>
                  </a:cubicBezTo>
                  <a:cubicBezTo>
                    <a:pt x="49" y="66"/>
                    <a:pt x="45" y="67"/>
                    <a:pt x="46" y="69"/>
                  </a:cubicBezTo>
                  <a:cubicBezTo>
                    <a:pt x="43" y="69"/>
                    <a:pt x="47" y="67"/>
                    <a:pt x="44" y="67"/>
                  </a:cubicBezTo>
                  <a:cubicBezTo>
                    <a:pt x="43" y="67"/>
                    <a:pt x="41" y="69"/>
                    <a:pt x="39" y="68"/>
                  </a:cubicBezTo>
                  <a:cubicBezTo>
                    <a:pt x="37" y="69"/>
                    <a:pt x="39" y="70"/>
                    <a:pt x="37" y="70"/>
                  </a:cubicBezTo>
                  <a:cubicBezTo>
                    <a:pt x="35" y="69"/>
                    <a:pt x="39" y="67"/>
                    <a:pt x="38" y="66"/>
                  </a:cubicBezTo>
                  <a:cubicBezTo>
                    <a:pt x="40" y="65"/>
                    <a:pt x="41" y="68"/>
                    <a:pt x="42" y="66"/>
                  </a:cubicBezTo>
                  <a:cubicBezTo>
                    <a:pt x="41" y="64"/>
                    <a:pt x="37" y="65"/>
                    <a:pt x="35" y="67"/>
                  </a:cubicBezTo>
                  <a:cubicBezTo>
                    <a:pt x="33" y="67"/>
                    <a:pt x="34" y="66"/>
                    <a:pt x="33" y="65"/>
                  </a:cubicBezTo>
                  <a:cubicBezTo>
                    <a:pt x="30" y="67"/>
                    <a:pt x="25" y="70"/>
                    <a:pt x="24" y="68"/>
                  </a:cubicBezTo>
                  <a:cubicBezTo>
                    <a:pt x="23" y="68"/>
                    <a:pt x="23" y="69"/>
                    <a:pt x="24" y="70"/>
                  </a:cubicBezTo>
                  <a:cubicBezTo>
                    <a:pt x="22" y="70"/>
                    <a:pt x="20" y="71"/>
                    <a:pt x="17" y="70"/>
                  </a:cubicBezTo>
                  <a:cubicBezTo>
                    <a:pt x="16" y="72"/>
                    <a:pt x="15" y="71"/>
                    <a:pt x="14" y="73"/>
                  </a:cubicBezTo>
                  <a:cubicBezTo>
                    <a:pt x="16" y="71"/>
                    <a:pt x="19" y="74"/>
                    <a:pt x="21" y="71"/>
                  </a:cubicBezTo>
                  <a:cubicBezTo>
                    <a:pt x="23" y="73"/>
                    <a:pt x="21" y="74"/>
                    <a:pt x="25" y="74"/>
                  </a:cubicBezTo>
                  <a:cubicBezTo>
                    <a:pt x="22" y="77"/>
                    <a:pt x="21" y="75"/>
                    <a:pt x="20" y="75"/>
                  </a:cubicBezTo>
                  <a:cubicBezTo>
                    <a:pt x="18" y="77"/>
                    <a:pt x="22" y="75"/>
                    <a:pt x="23" y="77"/>
                  </a:cubicBezTo>
                  <a:cubicBezTo>
                    <a:pt x="24" y="76"/>
                    <a:pt x="25" y="75"/>
                    <a:pt x="26" y="76"/>
                  </a:cubicBezTo>
                  <a:cubicBezTo>
                    <a:pt x="27" y="74"/>
                    <a:pt x="28" y="75"/>
                    <a:pt x="28" y="74"/>
                  </a:cubicBezTo>
                  <a:cubicBezTo>
                    <a:pt x="26" y="73"/>
                    <a:pt x="25" y="75"/>
                    <a:pt x="25" y="73"/>
                  </a:cubicBezTo>
                  <a:cubicBezTo>
                    <a:pt x="26" y="72"/>
                    <a:pt x="28" y="73"/>
                    <a:pt x="29" y="72"/>
                  </a:cubicBezTo>
                  <a:cubicBezTo>
                    <a:pt x="30" y="73"/>
                    <a:pt x="28" y="74"/>
                    <a:pt x="31" y="74"/>
                  </a:cubicBezTo>
                  <a:cubicBezTo>
                    <a:pt x="30" y="72"/>
                    <a:pt x="33" y="74"/>
                    <a:pt x="35" y="73"/>
                  </a:cubicBezTo>
                  <a:cubicBezTo>
                    <a:pt x="36" y="73"/>
                    <a:pt x="36" y="76"/>
                    <a:pt x="34" y="75"/>
                  </a:cubicBezTo>
                  <a:cubicBezTo>
                    <a:pt x="36" y="75"/>
                    <a:pt x="39" y="76"/>
                    <a:pt x="42" y="75"/>
                  </a:cubicBezTo>
                  <a:cubicBezTo>
                    <a:pt x="44" y="77"/>
                    <a:pt x="47" y="75"/>
                    <a:pt x="49" y="77"/>
                  </a:cubicBezTo>
                  <a:cubicBezTo>
                    <a:pt x="52" y="76"/>
                    <a:pt x="51" y="74"/>
                    <a:pt x="54" y="74"/>
                  </a:cubicBezTo>
                  <a:cubicBezTo>
                    <a:pt x="55" y="74"/>
                    <a:pt x="54" y="75"/>
                    <a:pt x="53" y="76"/>
                  </a:cubicBezTo>
                  <a:cubicBezTo>
                    <a:pt x="56" y="77"/>
                    <a:pt x="58" y="76"/>
                    <a:pt x="60" y="76"/>
                  </a:cubicBezTo>
                  <a:cubicBezTo>
                    <a:pt x="61" y="75"/>
                    <a:pt x="60" y="75"/>
                    <a:pt x="59" y="75"/>
                  </a:cubicBezTo>
                  <a:cubicBezTo>
                    <a:pt x="60" y="73"/>
                    <a:pt x="63" y="74"/>
                    <a:pt x="62" y="72"/>
                  </a:cubicBezTo>
                  <a:cubicBezTo>
                    <a:pt x="63" y="72"/>
                    <a:pt x="63" y="74"/>
                    <a:pt x="65" y="73"/>
                  </a:cubicBezTo>
                  <a:cubicBezTo>
                    <a:pt x="66" y="74"/>
                    <a:pt x="65" y="74"/>
                    <a:pt x="63" y="75"/>
                  </a:cubicBezTo>
                  <a:cubicBezTo>
                    <a:pt x="66" y="76"/>
                    <a:pt x="69" y="73"/>
                    <a:pt x="72" y="75"/>
                  </a:cubicBezTo>
                  <a:cubicBezTo>
                    <a:pt x="73" y="71"/>
                    <a:pt x="76" y="76"/>
                    <a:pt x="78" y="72"/>
                  </a:cubicBezTo>
                  <a:cubicBezTo>
                    <a:pt x="78" y="75"/>
                    <a:pt x="81" y="73"/>
                    <a:pt x="81" y="74"/>
                  </a:cubicBezTo>
                  <a:cubicBezTo>
                    <a:pt x="79" y="75"/>
                    <a:pt x="78" y="76"/>
                    <a:pt x="75" y="74"/>
                  </a:cubicBezTo>
                  <a:cubicBezTo>
                    <a:pt x="74" y="78"/>
                    <a:pt x="69" y="77"/>
                    <a:pt x="65" y="76"/>
                  </a:cubicBezTo>
                  <a:cubicBezTo>
                    <a:pt x="65" y="77"/>
                    <a:pt x="65" y="78"/>
                    <a:pt x="63" y="79"/>
                  </a:cubicBezTo>
                  <a:cubicBezTo>
                    <a:pt x="68" y="75"/>
                    <a:pt x="79" y="81"/>
                    <a:pt x="83" y="73"/>
                  </a:cubicBezTo>
                  <a:cubicBezTo>
                    <a:pt x="86" y="73"/>
                    <a:pt x="90" y="72"/>
                    <a:pt x="93" y="72"/>
                  </a:cubicBezTo>
                  <a:cubicBezTo>
                    <a:pt x="94" y="71"/>
                    <a:pt x="93" y="71"/>
                    <a:pt x="92" y="71"/>
                  </a:cubicBezTo>
                  <a:cubicBezTo>
                    <a:pt x="95" y="69"/>
                    <a:pt x="95" y="69"/>
                    <a:pt x="95" y="69"/>
                  </a:cubicBezTo>
                  <a:cubicBezTo>
                    <a:pt x="96" y="68"/>
                    <a:pt x="97" y="68"/>
                    <a:pt x="98" y="69"/>
                  </a:cubicBezTo>
                  <a:cubicBezTo>
                    <a:pt x="97" y="70"/>
                    <a:pt x="95" y="69"/>
                    <a:pt x="94" y="71"/>
                  </a:cubicBezTo>
                  <a:cubicBezTo>
                    <a:pt x="95" y="72"/>
                    <a:pt x="97" y="72"/>
                    <a:pt x="99" y="72"/>
                  </a:cubicBezTo>
                  <a:cubicBezTo>
                    <a:pt x="100" y="70"/>
                    <a:pt x="100" y="70"/>
                    <a:pt x="100" y="70"/>
                  </a:cubicBezTo>
                  <a:cubicBezTo>
                    <a:pt x="101" y="70"/>
                    <a:pt x="102" y="70"/>
                    <a:pt x="103" y="70"/>
                  </a:cubicBezTo>
                  <a:cubicBezTo>
                    <a:pt x="104" y="71"/>
                    <a:pt x="103" y="72"/>
                    <a:pt x="102" y="73"/>
                  </a:cubicBezTo>
                  <a:cubicBezTo>
                    <a:pt x="106" y="73"/>
                    <a:pt x="104" y="69"/>
                    <a:pt x="108" y="70"/>
                  </a:cubicBezTo>
                  <a:cubicBezTo>
                    <a:pt x="108" y="69"/>
                    <a:pt x="108" y="68"/>
                    <a:pt x="107" y="68"/>
                  </a:cubicBezTo>
                  <a:cubicBezTo>
                    <a:pt x="108" y="67"/>
                    <a:pt x="109" y="67"/>
                    <a:pt x="110" y="67"/>
                  </a:cubicBezTo>
                  <a:cubicBezTo>
                    <a:pt x="109" y="70"/>
                    <a:pt x="117" y="69"/>
                    <a:pt x="120" y="70"/>
                  </a:cubicBezTo>
                  <a:cubicBezTo>
                    <a:pt x="117" y="72"/>
                    <a:pt x="109" y="71"/>
                    <a:pt x="110" y="74"/>
                  </a:cubicBezTo>
                  <a:cubicBezTo>
                    <a:pt x="106" y="74"/>
                    <a:pt x="103" y="74"/>
                    <a:pt x="100" y="75"/>
                  </a:cubicBezTo>
                  <a:cubicBezTo>
                    <a:pt x="100" y="77"/>
                    <a:pt x="104" y="74"/>
                    <a:pt x="106" y="75"/>
                  </a:cubicBezTo>
                  <a:cubicBezTo>
                    <a:pt x="103" y="76"/>
                    <a:pt x="103" y="76"/>
                    <a:pt x="102" y="78"/>
                  </a:cubicBezTo>
                  <a:cubicBezTo>
                    <a:pt x="100" y="75"/>
                    <a:pt x="98" y="78"/>
                    <a:pt x="97" y="75"/>
                  </a:cubicBezTo>
                  <a:cubicBezTo>
                    <a:pt x="94" y="77"/>
                    <a:pt x="96" y="78"/>
                    <a:pt x="97" y="79"/>
                  </a:cubicBezTo>
                  <a:cubicBezTo>
                    <a:pt x="95" y="80"/>
                    <a:pt x="95" y="78"/>
                    <a:pt x="93" y="78"/>
                  </a:cubicBezTo>
                  <a:cubicBezTo>
                    <a:pt x="92" y="79"/>
                    <a:pt x="91" y="79"/>
                    <a:pt x="90" y="80"/>
                  </a:cubicBezTo>
                  <a:cubicBezTo>
                    <a:pt x="88" y="80"/>
                    <a:pt x="89" y="79"/>
                    <a:pt x="88" y="78"/>
                  </a:cubicBezTo>
                  <a:cubicBezTo>
                    <a:pt x="85" y="80"/>
                    <a:pt x="86" y="79"/>
                    <a:pt x="84" y="79"/>
                  </a:cubicBezTo>
                  <a:cubicBezTo>
                    <a:pt x="81" y="80"/>
                    <a:pt x="79" y="80"/>
                    <a:pt x="77" y="82"/>
                  </a:cubicBezTo>
                  <a:cubicBezTo>
                    <a:pt x="74" y="82"/>
                    <a:pt x="77" y="80"/>
                    <a:pt x="76" y="80"/>
                  </a:cubicBezTo>
                  <a:cubicBezTo>
                    <a:pt x="78" y="78"/>
                    <a:pt x="83" y="79"/>
                    <a:pt x="82" y="76"/>
                  </a:cubicBezTo>
                  <a:cubicBezTo>
                    <a:pt x="81" y="77"/>
                    <a:pt x="80" y="78"/>
                    <a:pt x="78" y="79"/>
                  </a:cubicBezTo>
                  <a:cubicBezTo>
                    <a:pt x="78" y="78"/>
                    <a:pt x="78" y="78"/>
                    <a:pt x="77" y="78"/>
                  </a:cubicBezTo>
                  <a:cubicBezTo>
                    <a:pt x="75" y="80"/>
                    <a:pt x="74" y="80"/>
                    <a:pt x="72" y="79"/>
                  </a:cubicBezTo>
                  <a:cubicBezTo>
                    <a:pt x="70" y="81"/>
                    <a:pt x="73" y="81"/>
                    <a:pt x="70" y="83"/>
                  </a:cubicBezTo>
                  <a:cubicBezTo>
                    <a:pt x="70" y="84"/>
                    <a:pt x="69" y="84"/>
                    <a:pt x="69" y="84"/>
                  </a:cubicBezTo>
                  <a:cubicBezTo>
                    <a:pt x="67" y="84"/>
                    <a:pt x="68" y="82"/>
                    <a:pt x="68" y="81"/>
                  </a:cubicBezTo>
                  <a:cubicBezTo>
                    <a:pt x="67" y="80"/>
                    <a:pt x="65" y="82"/>
                    <a:pt x="64" y="81"/>
                  </a:cubicBezTo>
                  <a:cubicBezTo>
                    <a:pt x="63" y="82"/>
                    <a:pt x="63" y="82"/>
                    <a:pt x="64" y="82"/>
                  </a:cubicBezTo>
                  <a:cubicBezTo>
                    <a:pt x="61" y="84"/>
                    <a:pt x="57" y="81"/>
                    <a:pt x="55" y="85"/>
                  </a:cubicBezTo>
                  <a:cubicBezTo>
                    <a:pt x="49" y="85"/>
                    <a:pt x="45" y="88"/>
                    <a:pt x="40" y="86"/>
                  </a:cubicBezTo>
                  <a:cubicBezTo>
                    <a:pt x="38" y="89"/>
                    <a:pt x="36" y="88"/>
                    <a:pt x="34" y="88"/>
                  </a:cubicBezTo>
                  <a:cubicBezTo>
                    <a:pt x="34" y="90"/>
                    <a:pt x="35" y="90"/>
                    <a:pt x="33" y="92"/>
                  </a:cubicBezTo>
                  <a:cubicBezTo>
                    <a:pt x="36" y="93"/>
                    <a:pt x="36" y="92"/>
                    <a:pt x="38" y="93"/>
                  </a:cubicBezTo>
                  <a:cubicBezTo>
                    <a:pt x="39" y="91"/>
                    <a:pt x="38" y="92"/>
                    <a:pt x="40" y="90"/>
                  </a:cubicBezTo>
                  <a:cubicBezTo>
                    <a:pt x="42" y="89"/>
                    <a:pt x="44" y="90"/>
                    <a:pt x="46" y="88"/>
                  </a:cubicBezTo>
                  <a:cubicBezTo>
                    <a:pt x="48" y="89"/>
                    <a:pt x="45" y="91"/>
                    <a:pt x="44" y="92"/>
                  </a:cubicBezTo>
                  <a:cubicBezTo>
                    <a:pt x="46" y="93"/>
                    <a:pt x="50" y="90"/>
                    <a:pt x="50" y="93"/>
                  </a:cubicBezTo>
                  <a:cubicBezTo>
                    <a:pt x="53" y="92"/>
                    <a:pt x="56" y="89"/>
                    <a:pt x="60" y="91"/>
                  </a:cubicBezTo>
                  <a:cubicBezTo>
                    <a:pt x="58" y="92"/>
                    <a:pt x="56" y="92"/>
                    <a:pt x="54" y="94"/>
                  </a:cubicBezTo>
                  <a:cubicBezTo>
                    <a:pt x="56" y="94"/>
                    <a:pt x="57" y="93"/>
                    <a:pt x="59" y="94"/>
                  </a:cubicBezTo>
                  <a:cubicBezTo>
                    <a:pt x="59" y="92"/>
                    <a:pt x="59" y="92"/>
                    <a:pt x="61" y="94"/>
                  </a:cubicBezTo>
                  <a:cubicBezTo>
                    <a:pt x="64" y="90"/>
                    <a:pt x="69" y="93"/>
                    <a:pt x="73" y="91"/>
                  </a:cubicBezTo>
                  <a:cubicBezTo>
                    <a:pt x="75" y="91"/>
                    <a:pt x="73" y="93"/>
                    <a:pt x="72" y="93"/>
                  </a:cubicBezTo>
                  <a:cubicBezTo>
                    <a:pt x="74" y="94"/>
                    <a:pt x="75" y="93"/>
                    <a:pt x="76" y="93"/>
                  </a:cubicBezTo>
                  <a:cubicBezTo>
                    <a:pt x="75" y="92"/>
                    <a:pt x="75" y="91"/>
                    <a:pt x="72" y="90"/>
                  </a:cubicBezTo>
                  <a:cubicBezTo>
                    <a:pt x="72" y="90"/>
                    <a:pt x="72" y="89"/>
                    <a:pt x="72" y="88"/>
                  </a:cubicBezTo>
                  <a:cubicBezTo>
                    <a:pt x="73" y="88"/>
                    <a:pt x="75" y="88"/>
                    <a:pt x="76" y="88"/>
                  </a:cubicBezTo>
                  <a:cubicBezTo>
                    <a:pt x="77" y="88"/>
                    <a:pt x="75" y="90"/>
                    <a:pt x="77" y="90"/>
                  </a:cubicBezTo>
                  <a:cubicBezTo>
                    <a:pt x="79" y="89"/>
                    <a:pt x="78" y="88"/>
                    <a:pt x="79" y="88"/>
                  </a:cubicBezTo>
                  <a:cubicBezTo>
                    <a:pt x="79" y="87"/>
                    <a:pt x="80" y="88"/>
                    <a:pt x="81" y="87"/>
                  </a:cubicBezTo>
                  <a:cubicBezTo>
                    <a:pt x="82" y="88"/>
                    <a:pt x="80" y="88"/>
                    <a:pt x="80" y="89"/>
                  </a:cubicBezTo>
                  <a:cubicBezTo>
                    <a:pt x="79" y="91"/>
                    <a:pt x="77" y="89"/>
                    <a:pt x="75" y="91"/>
                  </a:cubicBezTo>
                  <a:cubicBezTo>
                    <a:pt x="80" y="90"/>
                    <a:pt x="84" y="90"/>
                    <a:pt x="88" y="89"/>
                  </a:cubicBezTo>
                  <a:cubicBezTo>
                    <a:pt x="100" y="87"/>
                    <a:pt x="100" y="87"/>
                    <a:pt x="100" y="87"/>
                  </a:cubicBezTo>
                  <a:cubicBezTo>
                    <a:pt x="108" y="86"/>
                    <a:pt x="116" y="85"/>
                    <a:pt x="125" y="85"/>
                  </a:cubicBezTo>
                  <a:cubicBezTo>
                    <a:pt x="125" y="82"/>
                    <a:pt x="131" y="82"/>
                    <a:pt x="132" y="84"/>
                  </a:cubicBezTo>
                  <a:cubicBezTo>
                    <a:pt x="133" y="82"/>
                    <a:pt x="131" y="81"/>
                    <a:pt x="132" y="80"/>
                  </a:cubicBezTo>
                  <a:cubicBezTo>
                    <a:pt x="135" y="78"/>
                    <a:pt x="135" y="81"/>
                    <a:pt x="138" y="80"/>
                  </a:cubicBezTo>
                  <a:cubicBezTo>
                    <a:pt x="139" y="80"/>
                    <a:pt x="138" y="81"/>
                    <a:pt x="137" y="81"/>
                  </a:cubicBezTo>
                  <a:cubicBezTo>
                    <a:pt x="140" y="81"/>
                    <a:pt x="142" y="79"/>
                    <a:pt x="145" y="79"/>
                  </a:cubicBezTo>
                  <a:cubicBezTo>
                    <a:pt x="142" y="83"/>
                    <a:pt x="152" y="80"/>
                    <a:pt x="156" y="82"/>
                  </a:cubicBezTo>
                  <a:cubicBezTo>
                    <a:pt x="158" y="81"/>
                    <a:pt x="156" y="81"/>
                    <a:pt x="155" y="81"/>
                  </a:cubicBezTo>
                  <a:cubicBezTo>
                    <a:pt x="159" y="80"/>
                    <a:pt x="157" y="81"/>
                    <a:pt x="161" y="81"/>
                  </a:cubicBezTo>
                  <a:cubicBezTo>
                    <a:pt x="162" y="80"/>
                    <a:pt x="160" y="80"/>
                    <a:pt x="161" y="79"/>
                  </a:cubicBezTo>
                  <a:cubicBezTo>
                    <a:pt x="162" y="79"/>
                    <a:pt x="163" y="79"/>
                    <a:pt x="164" y="80"/>
                  </a:cubicBezTo>
                  <a:cubicBezTo>
                    <a:pt x="164" y="79"/>
                    <a:pt x="164" y="78"/>
                    <a:pt x="166" y="77"/>
                  </a:cubicBezTo>
                  <a:cubicBezTo>
                    <a:pt x="168" y="76"/>
                    <a:pt x="168" y="79"/>
                    <a:pt x="170" y="77"/>
                  </a:cubicBezTo>
                  <a:cubicBezTo>
                    <a:pt x="171" y="77"/>
                    <a:pt x="170" y="78"/>
                    <a:pt x="169" y="79"/>
                  </a:cubicBezTo>
                  <a:cubicBezTo>
                    <a:pt x="176" y="79"/>
                    <a:pt x="175" y="80"/>
                    <a:pt x="182" y="78"/>
                  </a:cubicBezTo>
                  <a:cubicBezTo>
                    <a:pt x="183" y="78"/>
                    <a:pt x="183" y="79"/>
                    <a:pt x="182" y="80"/>
                  </a:cubicBezTo>
                  <a:cubicBezTo>
                    <a:pt x="187" y="77"/>
                    <a:pt x="192" y="78"/>
                    <a:pt x="197" y="76"/>
                  </a:cubicBezTo>
                  <a:cubicBezTo>
                    <a:pt x="197" y="76"/>
                    <a:pt x="197" y="77"/>
                    <a:pt x="197" y="77"/>
                  </a:cubicBezTo>
                  <a:cubicBezTo>
                    <a:pt x="199" y="77"/>
                    <a:pt x="201" y="76"/>
                    <a:pt x="202" y="74"/>
                  </a:cubicBezTo>
                  <a:cubicBezTo>
                    <a:pt x="204" y="75"/>
                    <a:pt x="204" y="75"/>
                    <a:pt x="203" y="76"/>
                  </a:cubicBezTo>
                  <a:cubicBezTo>
                    <a:pt x="209" y="75"/>
                    <a:pt x="215" y="78"/>
                    <a:pt x="221" y="73"/>
                  </a:cubicBezTo>
                  <a:cubicBezTo>
                    <a:pt x="224" y="74"/>
                    <a:pt x="221" y="75"/>
                    <a:pt x="223" y="75"/>
                  </a:cubicBezTo>
                  <a:cubicBezTo>
                    <a:pt x="222" y="76"/>
                    <a:pt x="221" y="75"/>
                    <a:pt x="220" y="76"/>
                  </a:cubicBezTo>
                  <a:cubicBezTo>
                    <a:pt x="225" y="75"/>
                    <a:pt x="231" y="72"/>
                    <a:pt x="237" y="73"/>
                  </a:cubicBezTo>
                  <a:cubicBezTo>
                    <a:pt x="238" y="72"/>
                    <a:pt x="233" y="73"/>
                    <a:pt x="236" y="71"/>
                  </a:cubicBezTo>
                  <a:cubicBezTo>
                    <a:pt x="239" y="72"/>
                    <a:pt x="241" y="73"/>
                    <a:pt x="244" y="72"/>
                  </a:cubicBezTo>
                  <a:cubicBezTo>
                    <a:pt x="245" y="70"/>
                    <a:pt x="241" y="72"/>
                    <a:pt x="240" y="71"/>
                  </a:cubicBezTo>
                  <a:cubicBezTo>
                    <a:pt x="242" y="70"/>
                    <a:pt x="244" y="70"/>
                    <a:pt x="246" y="70"/>
                  </a:cubicBezTo>
                  <a:cubicBezTo>
                    <a:pt x="246" y="71"/>
                    <a:pt x="245" y="72"/>
                    <a:pt x="245" y="73"/>
                  </a:cubicBezTo>
                  <a:cubicBezTo>
                    <a:pt x="250" y="72"/>
                    <a:pt x="254" y="69"/>
                    <a:pt x="260" y="70"/>
                  </a:cubicBezTo>
                  <a:cubicBezTo>
                    <a:pt x="260" y="70"/>
                    <a:pt x="259" y="71"/>
                    <a:pt x="260" y="71"/>
                  </a:cubicBezTo>
                  <a:cubicBezTo>
                    <a:pt x="261" y="72"/>
                    <a:pt x="262" y="71"/>
                    <a:pt x="263" y="72"/>
                  </a:cubicBezTo>
                  <a:cubicBezTo>
                    <a:pt x="265" y="70"/>
                    <a:pt x="264" y="70"/>
                    <a:pt x="266" y="70"/>
                  </a:cubicBezTo>
                  <a:cubicBezTo>
                    <a:pt x="266" y="70"/>
                    <a:pt x="267" y="71"/>
                    <a:pt x="268" y="71"/>
                  </a:cubicBezTo>
                  <a:cubicBezTo>
                    <a:pt x="271" y="70"/>
                    <a:pt x="273" y="71"/>
                    <a:pt x="276" y="70"/>
                  </a:cubicBezTo>
                  <a:cubicBezTo>
                    <a:pt x="277" y="71"/>
                    <a:pt x="274" y="72"/>
                    <a:pt x="274" y="71"/>
                  </a:cubicBezTo>
                  <a:cubicBezTo>
                    <a:pt x="276" y="73"/>
                    <a:pt x="280" y="70"/>
                    <a:pt x="282" y="68"/>
                  </a:cubicBezTo>
                  <a:cubicBezTo>
                    <a:pt x="284" y="69"/>
                    <a:pt x="282" y="70"/>
                    <a:pt x="281" y="71"/>
                  </a:cubicBezTo>
                  <a:cubicBezTo>
                    <a:pt x="284" y="71"/>
                    <a:pt x="288" y="67"/>
                    <a:pt x="292" y="68"/>
                  </a:cubicBezTo>
                  <a:cubicBezTo>
                    <a:pt x="293" y="69"/>
                    <a:pt x="290" y="70"/>
                    <a:pt x="290" y="69"/>
                  </a:cubicBezTo>
                  <a:cubicBezTo>
                    <a:pt x="290" y="71"/>
                    <a:pt x="292" y="71"/>
                    <a:pt x="295" y="71"/>
                  </a:cubicBezTo>
                  <a:cubicBezTo>
                    <a:pt x="294" y="71"/>
                    <a:pt x="292" y="71"/>
                    <a:pt x="294" y="72"/>
                  </a:cubicBezTo>
                  <a:cubicBezTo>
                    <a:pt x="293" y="73"/>
                    <a:pt x="292" y="72"/>
                    <a:pt x="291" y="73"/>
                  </a:cubicBezTo>
                  <a:cubicBezTo>
                    <a:pt x="293" y="74"/>
                    <a:pt x="294" y="73"/>
                    <a:pt x="296" y="73"/>
                  </a:cubicBezTo>
                  <a:cubicBezTo>
                    <a:pt x="295" y="72"/>
                    <a:pt x="297" y="71"/>
                    <a:pt x="299" y="71"/>
                  </a:cubicBezTo>
                  <a:cubicBezTo>
                    <a:pt x="299" y="71"/>
                    <a:pt x="298" y="71"/>
                    <a:pt x="297" y="70"/>
                  </a:cubicBezTo>
                  <a:cubicBezTo>
                    <a:pt x="299" y="70"/>
                    <a:pt x="301" y="69"/>
                    <a:pt x="303" y="67"/>
                  </a:cubicBezTo>
                  <a:cubicBezTo>
                    <a:pt x="306" y="68"/>
                    <a:pt x="302" y="69"/>
                    <a:pt x="304" y="70"/>
                  </a:cubicBezTo>
                  <a:cubicBezTo>
                    <a:pt x="306" y="69"/>
                    <a:pt x="309" y="68"/>
                    <a:pt x="309" y="67"/>
                  </a:cubicBezTo>
                  <a:cubicBezTo>
                    <a:pt x="313" y="67"/>
                    <a:pt x="318" y="67"/>
                    <a:pt x="321" y="67"/>
                  </a:cubicBezTo>
                  <a:cubicBezTo>
                    <a:pt x="321" y="66"/>
                    <a:pt x="321" y="65"/>
                    <a:pt x="323" y="64"/>
                  </a:cubicBezTo>
                  <a:cubicBezTo>
                    <a:pt x="325" y="66"/>
                    <a:pt x="322" y="67"/>
                    <a:pt x="326" y="67"/>
                  </a:cubicBezTo>
                  <a:cubicBezTo>
                    <a:pt x="325" y="69"/>
                    <a:pt x="323" y="68"/>
                    <a:pt x="322" y="68"/>
                  </a:cubicBezTo>
                  <a:cubicBezTo>
                    <a:pt x="322" y="70"/>
                    <a:pt x="327" y="68"/>
                    <a:pt x="329" y="68"/>
                  </a:cubicBezTo>
                  <a:cubicBezTo>
                    <a:pt x="329" y="68"/>
                    <a:pt x="328" y="67"/>
                    <a:pt x="329" y="66"/>
                  </a:cubicBezTo>
                  <a:cubicBezTo>
                    <a:pt x="331" y="67"/>
                    <a:pt x="332" y="66"/>
                    <a:pt x="333" y="68"/>
                  </a:cubicBezTo>
                  <a:cubicBezTo>
                    <a:pt x="335" y="67"/>
                    <a:pt x="334" y="67"/>
                    <a:pt x="336" y="66"/>
                  </a:cubicBezTo>
                  <a:cubicBezTo>
                    <a:pt x="338" y="65"/>
                    <a:pt x="339" y="68"/>
                    <a:pt x="342" y="66"/>
                  </a:cubicBezTo>
                  <a:cubicBezTo>
                    <a:pt x="343" y="66"/>
                    <a:pt x="342" y="67"/>
                    <a:pt x="344" y="68"/>
                  </a:cubicBezTo>
                  <a:cubicBezTo>
                    <a:pt x="343" y="69"/>
                    <a:pt x="342" y="68"/>
                    <a:pt x="340" y="68"/>
                  </a:cubicBezTo>
                  <a:cubicBezTo>
                    <a:pt x="348" y="71"/>
                    <a:pt x="361" y="67"/>
                    <a:pt x="370" y="67"/>
                  </a:cubicBezTo>
                  <a:cubicBezTo>
                    <a:pt x="370" y="68"/>
                    <a:pt x="370" y="69"/>
                    <a:pt x="368" y="70"/>
                  </a:cubicBezTo>
                  <a:cubicBezTo>
                    <a:pt x="370" y="71"/>
                    <a:pt x="372" y="69"/>
                    <a:pt x="374" y="70"/>
                  </a:cubicBezTo>
                  <a:cubicBezTo>
                    <a:pt x="375" y="70"/>
                    <a:pt x="375" y="69"/>
                    <a:pt x="375" y="68"/>
                  </a:cubicBezTo>
                  <a:cubicBezTo>
                    <a:pt x="379" y="68"/>
                    <a:pt x="388" y="71"/>
                    <a:pt x="393" y="66"/>
                  </a:cubicBezTo>
                  <a:cubicBezTo>
                    <a:pt x="394" y="67"/>
                    <a:pt x="391" y="67"/>
                    <a:pt x="391" y="68"/>
                  </a:cubicBezTo>
                  <a:cubicBezTo>
                    <a:pt x="394" y="68"/>
                    <a:pt x="395" y="68"/>
                    <a:pt x="398" y="68"/>
                  </a:cubicBezTo>
                  <a:cubicBezTo>
                    <a:pt x="398" y="68"/>
                    <a:pt x="398" y="67"/>
                    <a:pt x="398" y="67"/>
                  </a:cubicBezTo>
                  <a:cubicBezTo>
                    <a:pt x="402" y="66"/>
                    <a:pt x="408" y="70"/>
                    <a:pt x="409" y="67"/>
                  </a:cubicBezTo>
                  <a:cubicBezTo>
                    <a:pt x="411" y="67"/>
                    <a:pt x="410" y="68"/>
                    <a:pt x="412" y="69"/>
                  </a:cubicBezTo>
                  <a:cubicBezTo>
                    <a:pt x="414" y="68"/>
                    <a:pt x="415" y="67"/>
                    <a:pt x="417" y="68"/>
                  </a:cubicBezTo>
                  <a:cubicBezTo>
                    <a:pt x="419" y="65"/>
                    <a:pt x="426" y="69"/>
                    <a:pt x="430" y="66"/>
                  </a:cubicBezTo>
                  <a:cubicBezTo>
                    <a:pt x="429" y="67"/>
                    <a:pt x="432" y="68"/>
                    <a:pt x="431" y="69"/>
                  </a:cubicBezTo>
                  <a:cubicBezTo>
                    <a:pt x="434" y="68"/>
                    <a:pt x="436" y="66"/>
                    <a:pt x="439" y="69"/>
                  </a:cubicBezTo>
                  <a:cubicBezTo>
                    <a:pt x="440" y="68"/>
                    <a:pt x="441" y="67"/>
                    <a:pt x="442" y="67"/>
                  </a:cubicBezTo>
                  <a:cubicBezTo>
                    <a:pt x="442" y="68"/>
                    <a:pt x="442" y="68"/>
                    <a:pt x="443" y="69"/>
                  </a:cubicBezTo>
                  <a:cubicBezTo>
                    <a:pt x="443" y="68"/>
                    <a:pt x="446" y="68"/>
                    <a:pt x="445" y="69"/>
                  </a:cubicBezTo>
                  <a:cubicBezTo>
                    <a:pt x="447" y="68"/>
                    <a:pt x="450" y="68"/>
                    <a:pt x="452" y="69"/>
                  </a:cubicBezTo>
                  <a:cubicBezTo>
                    <a:pt x="452" y="67"/>
                    <a:pt x="453" y="67"/>
                    <a:pt x="455" y="67"/>
                  </a:cubicBezTo>
                  <a:cubicBezTo>
                    <a:pt x="456" y="67"/>
                    <a:pt x="455" y="68"/>
                    <a:pt x="454" y="68"/>
                  </a:cubicBezTo>
                  <a:cubicBezTo>
                    <a:pt x="457" y="69"/>
                    <a:pt x="459" y="68"/>
                    <a:pt x="462" y="68"/>
                  </a:cubicBezTo>
                  <a:cubicBezTo>
                    <a:pt x="460" y="70"/>
                    <a:pt x="459" y="68"/>
                    <a:pt x="458" y="70"/>
                  </a:cubicBezTo>
                  <a:cubicBezTo>
                    <a:pt x="460" y="70"/>
                    <a:pt x="461" y="71"/>
                    <a:pt x="463" y="70"/>
                  </a:cubicBezTo>
                  <a:cubicBezTo>
                    <a:pt x="463" y="71"/>
                    <a:pt x="462" y="72"/>
                    <a:pt x="461" y="72"/>
                  </a:cubicBezTo>
                  <a:cubicBezTo>
                    <a:pt x="459" y="72"/>
                    <a:pt x="457" y="70"/>
                    <a:pt x="456" y="72"/>
                  </a:cubicBezTo>
                  <a:cubicBezTo>
                    <a:pt x="458" y="71"/>
                    <a:pt x="457" y="74"/>
                    <a:pt x="459" y="74"/>
                  </a:cubicBezTo>
                  <a:cubicBezTo>
                    <a:pt x="460" y="75"/>
                    <a:pt x="458" y="75"/>
                    <a:pt x="456" y="76"/>
                  </a:cubicBezTo>
                  <a:cubicBezTo>
                    <a:pt x="455" y="75"/>
                    <a:pt x="456" y="74"/>
                    <a:pt x="457" y="73"/>
                  </a:cubicBezTo>
                  <a:cubicBezTo>
                    <a:pt x="454" y="72"/>
                    <a:pt x="454" y="74"/>
                    <a:pt x="453" y="75"/>
                  </a:cubicBezTo>
                  <a:cubicBezTo>
                    <a:pt x="451" y="75"/>
                    <a:pt x="449" y="76"/>
                    <a:pt x="448" y="74"/>
                  </a:cubicBezTo>
                  <a:cubicBezTo>
                    <a:pt x="451" y="75"/>
                    <a:pt x="450" y="72"/>
                    <a:pt x="453" y="73"/>
                  </a:cubicBezTo>
                  <a:cubicBezTo>
                    <a:pt x="454" y="71"/>
                    <a:pt x="450" y="72"/>
                    <a:pt x="453" y="71"/>
                  </a:cubicBezTo>
                  <a:cubicBezTo>
                    <a:pt x="455" y="69"/>
                    <a:pt x="453" y="73"/>
                    <a:pt x="455" y="72"/>
                  </a:cubicBezTo>
                  <a:cubicBezTo>
                    <a:pt x="458" y="70"/>
                    <a:pt x="455" y="71"/>
                    <a:pt x="454" y="70"/>
                  </a:cubicBezTo>
                  <a:cubicBezTo>
                    <a:pt x="455" y="69"/>
                    <a:pt x="455" y="69"/>
                    <a:pt x="456" y="69"/>
                  </a:cubicBezTo>
                  <a:cubicBezTo>
                    <a:pt x="454" y="68"/>
                    <a:pt x="447" y="70"/>
                    <a:pt x="443" y="69"/>
                  </a:cubicBezTo>
                  <a:cubicBezTo>
                    <a:pt x="444" y="71"/>
                    <a:pt x="441" y="70"/>
                    <a:pt x="441" y="71"/>
                  </a:cubicBezTo>
                  <a:cubicBezTo>
                    <a:pt x="443" y="71"/>
                    <a:pt x="446" y="71"/>
                    <a:pt x="448" y="70"/>
                  </a:cubicBezTo>
                  <a:cubicBezTo>
                    <a:pt x="449" y="74"/>
                    <a:pt x="441" y="73"/>
                    <a:pt x="438" y="74"/>
                  </a:cubicBezTo>
                  <a:cubicBezTo>
                    <a:pt x="434" y="73"/>
                    <a:pt x="438" y="71"/>
                    <a:pt x="436" y="69"/>
                  </a:cubicBezTo>
                  <a:cubicBezTo>
                    <a:pt x="435" y="72"/>
                    <a:pt x="432" y="69"/>
                    <a:pt x="430" y="71"/>
                  </a:cubicBezTo>
                  <a:cubicBezTo>
                    <a:pt x="432" y="71"/>
                    <a:pt x="437" y="71"/>
                    <a:pt x="435" y="73"/>
                  </a:cubicBezTo>
                  <a:cubicBezTo>
                    <a:pt x="432" y="71"/>
                    <a:pt x="432" y="74"/>
                    <a:pt x="428" y="73"/>
                  </a:cubicBezTo>
                  <a:cubicBezTo>
                    <a:pt x="426" y="72"/>
                    <a:pt x="429" y="71"/>
                    <a:pt x="427" y="70"/>
                  </a:cubicBezTo>
                  <a:cubicBezTo>
                    <a:pt x="424" y="72"/>
                    <a:pt x="424" y="72"/>
                    <a:pt x="424" y="72"/>
                  </a:cubicBezTo>
                  <a:cubicBezTo>
                    <a:pt x="425" y="72"/>
                    <a:pt x="426" y="73"/>
                    <a:pt x="425" y="73"/>
                  </a:cubicBezTo>
                  <a:cubicBezTo>
                    <a:pt x="420" y="75"/>
                    <a:pt x="415" y="74"/>
                    <a:pt x="410" y="75"/>
                  </a:cubicBezTo>
                  <a:cubicBezTo>
                    <a:pt x="412" y="77"/>
                    <a:pt x="413" y="76"/>
                    <a:pt x="415" y="76"/>
                  </a:cubicBezTo>
                  <a:cubicBezTo>
                    <a:pt x="412" y="78"/>
                    <a:pt x="407" y="79"/>
                    <a:pt x="406" y="76"/>
                  </a:cubicBezTo>
                  <a:cubicBezTo>
                    <a:pt x="407" y="76"/>
                    <a:pt x="408" y="76"/>
                    <a:pt x="410" y="74"/>
                  </a:cubicBezTo>
                  <a:cubicBezTo>
                    <a:pt x="410" y="73"/>
                    <a:pt x="407" y="74"/>
                    <a:pt x="408" y="73"/>
                  </a:cubicBezTo>
                  <a:cubicBezTo>
                    <a:pt x="405" y="73"/>
                    <a:pt x="402" y="76"/>
                    <a:pt x="400" y="73"/>
                  </a:cubicBezTo>
                  <a:cubicBezTo>
                    <a:pt x="399" y="75"/>
                    <a:pt x="397" y="74"/>
                    <a:pt x="396" y="74"/>
                  </a:cubicBezTo>
                  <a:cubicBezTo>
                    <a:pt x="396" y="74"/>
                    <a:pt x="395" y="75"/>
                    <a:pt x="396" y="75"/>
                  </a:cubicBezTo>
                  <a:cubicBezTo>
                    <a:pt x="392" y="74"/>
                    <a:pt x="385" y="77"/>
                    <a:pt x="383" y="74"/>
                  </a:cubicBezTo>
                  <a:cubicBezTo>
                    <a:pt x="381" y="75"/>
                    <a:pt x="378" y="75"/>
                    <a:pt x="376" y="76"/>
                  </a:cubicBezTo>
                  <a:cubicBezTo>
                    <a:pt x="376" y="75"/>
                    <a:pt x="376" y="75"/>
                    <a:pt x="377" y="74"/>
                  </a:cubicBezTo>
                  <a:cubicBezTo>
                    <a:pt x="375" y="73"/>
                    <a:pt x="375" y="75"/>
                    <a:pt x="374" y="76"/>
                  </a:cubicBezTo>
                  <a:cubicBezTo>
                    <a:pt x="372" y="75"/>
                    <a:pt x="373" y="74"/>
                    <a:pt x="374" y="72"/>
                  </a:cubicBezTo>
                  <a:cubicBezTo>
                    <a:pt x="372" y="72"/>
                    <a:pt x="369" y="73"/>
                    <a:pt x="368" y="71"/>
                  </a:cubicBezTo>
                  <a:cubicBezTo>
                    <a:pt x="367" y="72"/>
                    <a:pt x="369" y="73"/>
                    <a:pt x="367" y="75"/>
                  </a:cubicBezTo>
                  <a:cubicBezTo>
                    <a:pt x="370" y="76"/>
                    <a:pt x="368" y="72"/>
                    <a:pt x="372" y="73"/>
                  </a:cubicBezTo>
                  <a:cubicBezTo>
                    <a:pt x="373" y="74"/>
                    <a:pt x="372" y="75"/>
                    <a:pt x="370" y="76"/>
                  </a:cubicBezTo>
                  <a:cubicBezTo>
                    <a:pt x="366" y="77"/>
                    <a:pt x="362" y="74"/>
                    <a:pt x="358" y="75"/>
                  </a:cubicBezTo>
                  <a:cubicBezTo>
                    <a:pt x="356" y="73"/>
                    <a:pt x="360" y="74"/>
                    <a:pt x="361" y="73"/>
                  </a:cubicBezTo>
                  <a:cubicBezTo>
                    <a:pt x="359" y="72"/>
                    <a:pt x="357" y="73"/>
                    <a:pt x="356" y="74"/>
                  </a:cubicBezTo>
                  <a:cubicBezTo>
                    <a:pt x="356" y="74"/>
                    <a:pt x="356" y="75"/>
                    <a:pt x="357" y="75"/>
                  </a:cubicBezTo>
                  <a:cubicBezTo>
                    <a:pt x="355" y="75"/>
                    <a:pt x="355" y="74"/>
                    <a:pt x="355" y="76"/>
                  </a:cubicBezTo>
                  <a:cubicBezTo>
                    <a:pt x="352" y="75"/>
                    <a:pt x="349" y="78"/>
                    <a:pt x="346" y="75"/>
                  </a:cubicBezTo>
                  <a:cubicBezTo>
                    <a:pt x="345" y="77"/>
                    <a:pt x="341" y="77"/>
                    <a:pt x="340" y="76"/>
                  </a:cubicBezTo>
                  <a:cubicBezTo>
                    <a:pt x="339" y="79"/>
                    <a:pt x="334" y="79"/>
                    <a:pt x="331" y="78"/>
                  </a:cubicBezTo>
                  <a:cubicBezTo>
                    <a:pt x="330" y="78"/>
                    <a:pt x="330" y="79"/>
                    <a:pt x="330" y="79"/>
                  </a:cubicBezTo>
                  <a:cubicBezTo>
                    <a:pt x="327" y="78"/>
                    <a:pt x="324" y="80"/>
                    <a:pt x="324" y="77"/>
                  </a:cubicBezTo>
                  <a:cubicBezTo>
                    <a:pt x="322" y="78"/>
                    <a:pt x="321" y="79"/>
                    <a:pt x="320" y="80"/>
                  </a:cubicBezTo>
                  <a:cubicBezTo>
                    <a:pt x="316" y="79"/>
                    <a:pt x="321" y="78"/>
                    <a:pt x="319" y="77"/>
                  </a:cubicBezTo>
                  <a:cubicBezTo>
                    <a:pt x="317" y="78"/>
                    <a:pt x="314" y="78"/>
                    <a:pt x="312" y="77"/>
                  </a:cubicBezTo>
                  <a:cubicBezTo>
                    <a:pt x="312" y="79"/>
                    <a:pt x="310" y="80"/>
                    <a:pt x="309" y="81"/>
                  </a:cubicBezTo>
                  <a:cubicBezTo>
                    <a:pt x="308" y="80"/>
                    <a:pt x="312" y="78"/>
                    <a:pt x="309" y="77"/>
                  </a:cubicBezTo>
                  <a:cubicBezTo>
                    <a:pt x="309" y="80"/>
                    <a:pt x="302" y="81"/>
                    <a:pt x="299" y="80"/>
                  </a:cubicBezTo>
                  <a:cubicBezTo>
                    <a:pt x="296" y="80"/>
                    <a:pt x="297" y="82"/>
                    <a:pt x="294" y="82"/>
                  </a:cubicBezTo>
                  <a:cubicBezTo>
                    <a:pt x="294" y="81"/>
                    <a:pt x="296" y="79"/>
                    <a:pt x="293" y="80"/>
                  </a:cubicBezTo>
                  <a:cubicBezTo>
                    <a:pt x="292" y="79"/>
                    <a:pt x="294" y="78"/>
                    <a:pt x="295" y="77"/>
                  </a:cubicBezTo>
                  <a:cubicBezTo>
                    <a:pt x="295" y="76"/>
                    <a:pt x="295" y="77"/>
                    <a:pt x="294" y="77"/>
                  </a:cubicBezTo>
                  <a:cubicBezTo>
                    <a:pt x="293" y="76"/>
                    <a:pt x="293" y="76"/>
                    <a:pt x="293" y="76"/>
                  </a:cubicBezTo>
                  <a:cubicBezTo>
                    <a:pt x="291" y="77"/>
                    <a:pt x="293" y="78"/>
                    <a:pt x="291" y="79"/>
                  </a:cubicBezTo>
                  <a:cubicBezTo>
                    <a:pt x="288" y="80"/>
                    <a:pt x="289" y="78"/>
                    <a:pt x="286" y="77"/>
                  </a:cubicBezTo>
                  <a:cubicBezTo>
                    <a:pt x="284" y="78"/>
                    <a:pt x="282" y="77"/>
                    <a:pt x="280" y="78"/>
                  </a:cubicBezTo>
                  <a:cubicBezTo>
                    <a:pt x="282" y="80"/>
                    <a:pt x="284" y="79"/>
                    <a:pt x="286" y="78"/>
                  </a:cubicBezTo>
                  <a:cubicBezTo>
                    <a:pt x="286" y="79"/>
                    <a:pt x="288" y="79"/>
                    <a:pt x="289" y="80"/>
                  </a:cubicBezTo>
                  <a:cubicBezTo>
                    <a:pt x="287" y="80"/>
                    <a:pt x="287" y="81"/>
                    <a:pt x="284" y="80"/>
                  </a:cubicBezTo>
                  <a:cubicBezTo>
                    <a:pt x="282" y="81"/>
                    <a:pt x="286" y="81"/>
                    <a:pt x="283" y="82"/>
                  </a:cubicBezTo>
                  <a:cubicBezTo>
                    <a:pt x="281" y="81"/>
                    <a:pt x="276" y="82"/>
                    <a:pt x="272" y="82"/>
                  </a:cubicBezTo>
                  <a:cubicBezTo>
                    <a:pt x="272" y="83"/>
                    <a:pt x="275" y="82"/>
                    <a:pt x="277" y="82"/>
                  </a:cubicBezTo>
                  <a:cubicBezTo>
                    <a:pt x="277" y="84"/>
                    <a:pt x="272" y="85"/>
                    <a:pt x="270" y="84"/>
                  </a:cubicBezTo>
                  <a:cubicBezTo>
                    <a:pt x="268" y="83"/>
                    <a:pt x="273" y="84"/>
                    <a:pt x="272" y="83"/>
                  </a:cubicBezTo>
                  <a:cubicBezTo>
                    <a:pt x="269" y="81"/>
                    <a:pt x="270" y="84"/>
                    <a:pt x="267" y="83"/>
                  </a:cubicBezTo>
                  <a:cubicBezTo>
                    <a:pt x="270" y="80"/>
                    <a:pt x="259" y="85"/>
                    <a:pt x="255" y="82"/>
                  </a:cubicBezTo>
                  <a:cubicBezTo>
                    <a:pt x="254" y="83"/>
                    <a:pt x="250" y="85"/>
                    <a:pt x="248" y="86"/>
                  </a:cubicBezTo>
                  <a:cubicBezTo>
                    <a:pt x="248" y="83"/>
                    <a:pt x="240" y="87"/>
                    <a:pt x="238" y="88"/>
                  </a:cubicBezTo>
                  <a:cubicBezTo>
                    <a:pt x="238" y="88"/>
                    <a:pt x="237" y="88"/>
                    <a:pt x="237" y="87"/>
                  </a:cubicBezTo>
                  <a:cubicBezTo>
                    <a:pt x="237" y="88"/>
                    <a:pt x="234" y="87"/>
                    <a:pt x="232" y="89"/>
                  </a:cubicBezTo>
                  <a:cubicBezTo>
                    <a:pt x="230" y="87"/>
                    <a:pt x="229" y="89"/>
                    <a:pt x="225" y="91"/>
                  </a:cubicBezTo>
                  <a:cubicBezTo>
                    <a:pt x="224" y="90"/>
                    <a:pt x="225" y="89"/>
                    <a:pt x="223" y="88"/>
                  </a:cubicBezTo>
                  <a:cubicBezTo>
                    <a:pt x="217" y="91"/>
                    <a:pt x="213" y="90"/>
                    <a:pt x="207" y="92"/>
                  </a:cubicBezTo>
                  <a:cubicBezTo>
                    <a:pt x="206" y="91"/>
                    <a:pt x="207" y="90"/>
                    <a:pt x="205" y="90"/>
                  </a:cubicBezTo>
                  <a:cubicBezTo>
                    <a:pt x="205" y="93"/>
                    <a:pt x="201" y="92"/>
                    <a:pt x="200" y="90"/>
                  </a:cubicBezTo>
                  <a:cubicBezTo>
                    <a:pt x="201" y="92"/>
                    <a:pt x="198" y="94"/>
                    <a:pt x="195" y="94"/>
                  </a:cubicBezTo>
                  <a:cubicBezTo>
                    <a:pt x="194" y="92"/>
                    <a:pt x="198" y="93"/>
                    <a:pt x="197" y="92"/>
                  </a:cubicBezTo>
                  <a:cubicBezTo>
                    <a:pt x="196" y="91"/>
                    <a:pt x="195" y="92"/>
                    <a:pt x="194" y="91"/>
                  </a:cubicBezTo>
                  <a:cubicBezTo>
                    <a:pt x="194" y="92"/>
                    <a:pt x="195" y="93"/>
                    <a:pt x="193" y="93"/>
                  </a:cubicBezTo>
                  <a:cubicBezTo>
                    <a:pt x="192" y="92"/>
                    <a:pt x="194" y="92"/>
                    <a:pt x="193" y="91"/>
                  </a:cubicBezTo>
                  <a:cubicBezTo>
                    <a:pt x="190" y="91"/>
                    <a:pt x="189" y="92"/>
                    <a:pt x="189" y="93"/>
                  </a:cubicBezTo>
                  <a:cubicBezTo>
                    <a:pt x="187" y="94"/>
                    <a:pt x="189" y="91"/>
                    <a:pt x="186" y="92"/>
                  </a:cubicBezTo>
                  <a:cubicBezTo>
                    <a:pt x="187" y="93"/>
                    <a:pt x="185" y="94"/>
                    <a:pt x="183" y="95"/>
                  </a:cubicBezTo>
                  <a:cubicBezTo>
                    <a:pt x="181" y="93"/>
                    <a:pt x="181" y="95"/>
                    <a:pt x="179" y="94"/>
                  </a:cubicBezTo>
                  <a:cubicBezTo>
                    <a:pt x="179" y="96"/>
                    <a:pt x="176" y="96"/>
                    <a:pt x="175" y="95"/>
                  </a:cubicBezTo>
                  <a:cubicBezTo>
                    <a:pt x="174" y="95"/>
                    <a:pt x="176" y="95"/>
                    <a:pt x="175" y="94"/>
                  </a:cubicBezTo>
                  <a:cubicBezTo>
                    <a:pt x="174" y="96"/>
                    <a:pt x="166" y="95"/>
                    <a:pt x="168" y="98"/>
                  </a:cubicBezTo>
                  <a:cubicBezTo>
                    <a:pt x="165" y="97"/>
                    <a:pt x="164" y="101"/>
                    <a:pt x="162" y="100"/>
                  </a:cubicBezTo>
                  <a:cubicBezTo>
                    <a:pt x="160" y="99"/>
                    <a:pt x="163" y="98"/>
                    <a:pt x="165" y="97"/>
                  </a:cubicBezTo>
                  <a:cubicBezTo>
                    <a:pt x="163" y="96"/>
                    <a:pt x="161" y="97"/>
                    <a:pt x="159" y="97"/>
                  </a:cubicBezTo>
                  <a:cubicBezTo>
                    <a:pt x="159" y="102"/>
                    <a:pt x="151" y="101"/>
                    <a:pt x="149" y="102"/>
                  </a:cubicBezTo>
                  <a:cubicBezTo>
                    <a:pt x="149" y="100"/>
                    <a:pt x="152" y="99"/>
                    <a:pt x="153" y="99"/>
                  </a:cubicBezTo>
                  <a:cubicBezTo>
                    <a:pt x="154" y="99"/>
                    <a:pt x="153" y="100"/>
                    <a:pt x="153" y="100"/>
                  </a:cubicBezTo>
                  <a:cubicBezTo>
                    <a:pt x="155" y="101"/>
                    <a:pt x="154" y="99"/>
                    <a:pt x="157" y="98"/>
                  </a:cubicBezTo>
                  <a:cubicBezTo>
                    <a:pt x="153" y="98"/>
                    <a:pt x="153" y="99"/>
                    <a:pt x="149" y="97"/>
                  </a:cubicBezTo>
                  <a:cubicBezTo>
                    <a:pt x="147" y="98"/>
                    <a:pt x="150" y="98"/>
                    <a:pt x="149" y="99"/>
                  </a:cubicBezTo>
                  <a:cubicBezTo>
                    <a:pt x="146" y="97"/>
                    <a:pt x="134" y="102"/>
                    <a:pt x="129" y="102"/>
                  </a:cubicBezTo>
                  <a:cubicBezTo>
                    <a:pt x="129" y="102"/>
                    <a:pt x="125" y="104"/>
                    <a:pt x="127" y="105"/>
                  </a:cubicBezTo>
                  <a:cubicBezTo>
                    <a:pt x="125" y="107"/>
                    <a:pt x="122" y="104"/>
                    <a:pt x="122" y="107"/>
                  </a:cubicBezTo>
                  <a:cubicBezTo>
                    <a:pt x="120" y="107"/>
                    <a:pt x="122" y="105"/>
                    <a:pt x="122" y="104"/>
                  </a:cubicBezTo>
                  <a:cubicBezTo>
                    <a:pt x="122" y="104"/>
                    <a:pt x="123" y="105"/>
                    <a:pt x="124" y="105"/>
                  </a:cubicBezTo>
                  <a:cubicBezTo>
                    <a:pt x="126" y="103"/>
                    <a:pt x="123" y="103"/>
                    <a:pt x="126" y="102"/>
                  </a:cubicBezTo>
                  <a:cubicBezTo>
                    <a:pt x="123" y="102"/>
                    <a:pt x="123" y="103"/>
                    <a:pt x="120" y="105"/>
                  </a:cubicBezTo>
                  <a:cubicBezTo>
                    <a:pt x="120" y="105"/>
                    <a:pt x="120" y="104"/>
                    <a:pt x="119" y="104"/>
                  </a:cubicBezTo>
                  <a:cubicBezTo>
                    <a:pt x="117" y="105"/>
                    <a:pt x="120" y="105"/>
                    <a:pt x="120" y="106"/>
                  </a:cubicBezTo>
                  <a:cubicBezTo>
                    <a:pt x="118" y="107"/>
                    <a:pt x="117" y="106"/>
                    <a:pt x="115" y="108"/>
                  </a:cubicBezTo>
                  <a:cubicBezTo>
                    <a:pt x="123" y="108"/>
                    <a:pt x="131" y="107"/>
                    <a:pt x="139" y="106"/>
                  </a:cubicBezTo>
                  <a:cubicBezTo>
                    <a:pt x="142" y="106"/>
                    <a:pt x="138" y="107"/>
                    <a:pt x="141" y="107"/>
                  </a:cubicBezTo>
                  <a:cubicBezTo>
                    <a:pt x="143" y="107"/>
                    <a:pt x="142" y="106"/>
                    <a:pt x="143" y="105"/>
                  </a:cubicBezTo>
                  <a:cubicBezTo>
                    <a:pt x="145" y="106"/>
                    <a:pt x="142" y="108"/>
                    <a:pt x="140" y="110"/>
                  </a:cubicBezTo>
                  <a:cubicBezTo>
                    <a:pt x="136" y="111"/>
                    <a:pt x="131" y="109"/>
                    <a:pt x="125" y="112"/>
                  </a:cubicBezTo>
                  <a:cubicBezTo>
                    <a:pt x="124" y="112"/>
                    <a:pt x="122" y="111"/>
                    <a:pt x="121" y="112"/>
                  </a:cubicBezTo>
                  <a:cubicBezTo>
                    <a:pt x="122" y="113"/>
                    <a:pt x="122" y="113"/>
                    <a:pt x="119" y="113"/>
                  </a:cubicBezTo>
                  <a:cubicBezTo>
                    <a:pt x="117" y="114"/>
                    <a:pt x="119" y="114"/>
                    <a:pt x="118" y="115"/>
                  </a:cubicBezTo>
                  <a:cubicBezTo>
                    <a:pt x="114" y="113"/>
                    <a:pt x="113" y="115"/>
                    <a:pt x="109" y="116"/>
                  </a:cubicBezTo>
                  <a:cubicBezTo>
                    <a:pt x="108" y="115"/>
                    <a:pt x="109" y="114"/>
                    <a:pt x="107" y="114"/>
                  </a:cubicBezTo>
                  <a:cubicBezTo>
                    <a:pt x="108" y="116"/>
                    <a:pt x="106" y="117"/>
                    <a:pt x="104" y="116"/>
                  </a:cubicBezTo>
                  <a:cubicBezTo>
                    <a:pt x="102" y="116"/>
                    <a:pt x="106" y="115"/>
                    <a:pt x="103" y="114"/>
                  </a:cubicBezTo>
                  <a:cubicBezTo>
                    <a:pt x="103" y="115"/>
                    <a:pt x="102" y="115"/>
                    <a:pt x="101" y="115"/>
                  </a:cubicBezTo>
                  <a:cubicBezTo>
                    <a:pt x="101" y="115"/>
                    <a:pt x="101" y="116"/>
                    <a:pt x="100" y="117"/>
                  </a:cubicBezTo>
                  <a:cubicBezTo>
                    <a:pt x="95" y="117"/>
                    <a:pt x="93" y="117"/>
                    <a:pt x="89" y="116"/>
                  </a:cubicBezTo>
                  <a:cubicBezTo>
                    <a:pt x="89" y="119"/>
                    <a:pt x="86" y="116"/>
                    <a:pt x="84" y="119"/>
                  </a:cubicBezTo>
                  <a:cubicBezTo>
                    <a:pt x="83" y="118"/>
                    <a:pt x="86" y="118"/>
                    <a:pt x="86" y="116"/>
                  </a:cubicBezTo>
                  <a:cubicBezTo>
                    <a:pt x="84" y="117"/>
                    <a:pt x="82" y="118"/>
                    <a:pt x="80" y="117"/>
                  </a:cubicBezTo>
                  <a:cubicBezTo>
                    <a:pt x="79" y="118"/>
                    <a:pt x="79" y="120"/>
                    <a:pt x="78" y="119"/>
                  </a:cubicBezTo>
                  <a:cubicBezTo>
                    <a:pt x="79" y="121"/>
                    <a:pt x="78" y="121"/>
                    <a:pt x="76" y="123"/>
                  </a:cubicBezTo>
                  <a:cubicBezTo>
                    <a:pt x="79" y="122"/>
                    <a:pt x="81" y="123"/>
                    <a:pt x="84" y="121"/>
                  </a:cubicBezTo>
                  <a:cubicBezTo>
                    <a:pt x="86" y="122"/>
                    <a:pt x="83" y="123"/>
                    <a:pt x="85" y="123"/>
                  </a:cubicBezTo>
                  <a:cubicBezTo>
                    <a:pt x="87" y="122"/>
                    <a:pt x="87" y="121"/>
                    <a:pt x="86" y="120"/>
                  </a:cubicBezTo>
                  <a:cubicBezTo>
                    <a:pt x="87" y="119"/>
                    <a:pt x="89" y="119"/>
                    <a:pt x="90" y="118"/>
                  </a:cubicBezTo>
                  <a:cubicBezTo>
                    <a:pt x="90" y="120"/>
                    <a:pt x="93" y="119"/>
                    <a:pt x="95" y="118"/>
                  </a:cubicBezTo>
                  <a:cubicBezTo>
                    <a:pt x="96" y="119"/>
                    <a:pt x="93" y="120"/>
                    <a:pt x="93" y="121"/>
                  </a:cubicBezTo>
                  <a:cubicBezTo>
                    <a:pt x="95" y="121"/>
                    <a:pt x="95" y="121"/>
                    <a:pt x="96" y="119"/>
                  </a:cubicBezTo>
                  <a:cubicBezTo>
                    <a:pt x="96" y="120"/>
                    <a:pt x="98" y="121"/>
                    <a:pt x="101" y="120"/>
                  </a:cubicBezTo>
                  <a:cubicBezTo>
                    <a:pt x="101" y="119"/>
                    <a:pt x="103" y="118"/>
                    <a:pt x="104" y="117"/>
                  </a:cubicBezTo>
                  <a:cubicBezTo>
                    <a:pt x="105" y="118"/>
                    <a:pt x="104" y="119"/>
                    <a:pt x="106" y="120"/>
                  </a:cubicBezTo>
                  <a:cubicBezTo>
                    <a:pt x="108" y="119"/>
                    <a:pt x="109" y="120"/>
                    <a:pt x="111" y="119"/>
                  </a:cubicBezTo>
                  <a:cubicBezTo>
                    <a:pt x="110" y="120"/>
                    <a:pt x="111" y="121"/>
                    <a:pt x="111" y="122"/>
                  </a:cubicBezTo>
                  <a:cubicBezTo>
                    <a:pt x="117" y="120"/>
                    <a:pt x="122" y="119"/>
                    <a:pt x="128" y="119"/>
                  </a:cubicBezTo>
                  <a:cubicBezTo>
                    <a:pt x="131" y="116"/>
                    <a:pt x="134" y="119"/>
                    <a:pt x="137" y="117"/>
                  </a:cubicBezTo>
                  <a:cubicBezTo>
                    <a:pt x="143" y="119"/>
                    <a:pt x="150" y="112"/>
                    <a:pt x="154" y="116"/>
                  </a:cubicBezTo>
                  <a:cubicBezTo>
                    <a:pt x="155" y="115"/>
                    <a:pt x="156" y="115"/>
                    <a:pt x="157" y="114"/>
                  </a:cubicBezTo>
                  <a:cubicBezTo>
                    <a:pt x="159" y="115"/>
                    <a:pt x="160" y="115"/>
                    <a:pt x="162" y="116"/>
                  </a:cubicBezTo>
                  <a:cubicBezTo>
                    <a:pt x="160" y="117"/>
                    <a:pt x="158" y="116"/>
                    <a:pt x="157" y="118"/>
                  </a:cubicBezTo>
                  <a:cubicBezTo>
                    <a:pt x="158" y="116"/>
                    <a:pt x="156" y="117"/>
                    <a:pt x="154" y="117"/>
                  </a:cubicBezTo>
                  <a:cubicBezTo>
                    <a:pt x="153" y="119"/>
                    <a:pt x="155" y="118"/>
                    <a:pt x="156" y="118"/>
                  </a:cubicBezTo>
                  <a:cubicBezTo>
                    <a:pt x="154" y="120"/>
                    <a:pt x="151" y="120"/>
                    <a:pt x="149" y="120"/>
                  </a:cubicBezTo>
                  <a:cubicBezTo>
                    <a:pt x="148" y="120"/>
                    <a:pt x="151" y="118"/>
                    <a:pt x="152" y="119"/>
                  </a:cubicBezTo>
                  <a:cubicBezTo>
                    <a:pt x="151" y="117"/>
                    <a:pt x="146" y="120"/>
                    <a:pt x="143" y="120"/>
                  </a:cubicBezTo>
                  <a:cubicBezTo>
                    <a:pt x="145" y="121"/>
                    <a:pt x="146" y="119"/>
                    <a:pt x="147" y="120"/>
                  </a:cubicBezTo>
                  <a:cubicBezTo>
                    <a:pt x="142" y="121"/>
                    <a:pt x="141" y="123"/>
                    <a:pt x="137" y="124"/>
                  </a:cubicBezTo>
                  <a:cubicBezTo>
                    <a:pt x="135" y="124"/>
                    <a:pt x="140" y="122"/>
                    <a:pt x="137" y="122"/>
                  </a:cubicBezTo>
                  <a:cubicBezTo>
                    <a:pt x="135" y="123"/>
                    <a:pt x="135" y="123"/>
                    <a:pt x="135" y="123"/>
                  </a:cubicBezTo>
                  <a:cubicBezTo>
                    <a:pt x="130" y="123"/>
                    <a:pt x="125" y="125"/>
                    <a:pt x="122" y="127"/>
                  </a:cubicBezTo>
                  <a:cubicBezTo>
                    <a:pt x="125" y="124"/>
                    <a:pt x="120" y="126"/>
                    <a:pt x="117" y="126"/>
                  </a:cubicBezTo>
                  <a:cubicBezTo>
                    <a:pt x="117" y="127"/>
                    <a:pt x="116" y="128"/>
                    <a:pt x="118" y="128"/>
                  </a:cubicBezTo>
                  <a:cubicBezTo>
                    <a:pt x="115" y="131"/>
                    <a:pt x="114" y="127"/>
                    <a:pt x="111" y="130"/>
                  </a:cubicBezTo>
                  <a:cubicBezTo>
                    <a:pt x="109" y="129"/>
                    <a:pt x="110" y="128"/>
                    <a:pt x="110" y="127"/>
                  </a:cubicBezTo>
                  <a:cubicBezTo>
                    <a:pt x="109" y="126"/>
                    <a:pt x="107" y="129"/>
                    <a:pt x="107" y="130"/>
                  </a:cubicBezTo>
                  <a:cubicBezTo>
                    <a:pt x="105" y="131"/>
                    <a:pt x="100" y="129"/>
                    <a:pt x="100" y="131"/>
                  </a:cubicBezTo>
                  <a:cubicBezTo>
                    <a:pt x="99" y="131"/>
                    <a:pt x="96" y="131"/>
                    <a:pt x="96" y="130"/>
                  </a:cubicBezTo>
                  <a:cubicBezTo>
                    <a:pt x="95" y="132"/>
                    <a:pt x="89" y="134"/>
                    <a:pt x="84" y="134"/>
                  </a:cubicBezTo>
                  <a:cubicBezTo>
                    <a:pt x="87" y="132"/>
                    <a:pt x="87" y="133"/>
                    <a:pt x="89" y="130"/>
                  </a:cubicBezTo>
                  <a:cubicBezTo>
                    <a:pt x="87" y="130"/>
                    <a:pt x="85" y="130"/>
                    <a:pt x="83" y="130"/>
                  </a:cubicBezTo>
                  <a:cubicBezTo>
                    <a:pt x="82" y="130"/>
                    <a:pt x="85" y="132"/>
                    <a:pt x="83" y="131"/>
                  </a:cubicBezTo>
                  <a:cubicBezTo>
                    <a:pt x="82" y="133"/>
                    <a:pt x="85" y="131"/>
                    <a:pt x="86" y="131"/>
                  </a:cubicBezTo>
                  <a:cubicBezTo>
                    <a:pt x="87" y="133"/>
                    <a:pt x="81" y="136"/>
                    <a:pt x="78" y="134"/>
                  </a:cubicBezTo>
                  <a:cubicBezTo>
                    <a:pt x="75" y="134"/>
                    <a:pt x="72" y="140"/>
                    <a:pt x="68" y="138"/>
                  </a:cubicBezTo>
                  <a:cubicBezTo>
                    <a:pt x="66" y="140"/>
                    <a:pt x="66" y="140"/>
                    <a:pt x="66" y="140"/>
                  </a:cubicBezTo>
                  <a:cubicBezTo>
                    <a:pt x="65" y="140"/>
                    <a:pt x="66" y="139"/>
                    <a:pt x="66" y="138"/>
                  </a:cubicBezTo>
                  <a:cubicBezTo>
                    <a:pt x="64" y="138"/>
                    <a:pt x="62" y="141"/>
                    <a:pt x="60" y="140"/>
                  </a:cubicBezTo>
                  <a:cubicBezTo>
                    <a:pt x="59" y="139"/>
                    <a:pt x="62" y="139"/>
                    <a:pt x="62" y="138"/>
                  </a:cubicBezTo>
                  <a:cubicBezTo>
                    <a:pt x="57" y="140"/>
                    <a:pt x="52" y="142"/>
                    <a:pt x="47" y="141"/>
                  </a:cubicBezTo>
                  <a:cubicBezTo>
                    <a:pt x="46" y="141"/>
                    <a:pt x="44" y="141"/>
                    <a:pt x="43" y="143"/>
                  </a:cubicBezTo>
                  <a:cubicBezTo>
                    <a:pt x="44" y="144"/>
                    <a:pt x="44" y="144"/>
                    <a:pt x="44" y="145"/>
                  </a:cubicBezTo>
                  <a:cubicBezTo>
                    <a:pt x="41" y="144"/>
                    <a:pt x="36" y="147"/>
                    <a:pt x="32" y="146"/>
                  </a:cubicBezTo>
                  <a:cubicBezTo>
                    <a:pt x="33" y="145"/>
                    <a:pt x="34" y="144"/>
                    <a:pt x="36" y="145"/>
                  </a:cubicBezTo>
                  <a:cubicBezTo>
                    <a:pt x="34" y="144"/>
                    <a:pt x="29" y="145"/>
                    <a:pt x="26" y="146"/>
                  </a:cubicBezTo>
                  <a:cubicBezTo>
                    <a:pt x="24" y="148"/>
                    <a:pt x="28" y="145"/>
                    <a:pt x="29" y="147"/>
                  </a:cubicBezTo>
                  <a:cubicBezTo>
                    <a:pt x="28" y="148"/>
                    <a:pt x="26" y="148"/>
                    <a:pt x="24" y="149"/>
                  </a:cubicBezTo>
                  <a:cubicBezTo>
                    <a:pt x="25" y="150"/>
                    <a:pt x="25" y="150"/>
                    <a:pt x="24" y="151"/>
                  </a:cubicBezTo>
                  <a:cubicBezTo>
                    <a:pt x="26" y="152"/>
                    <a:pt x="26" y="151"/>
                    <a:pt x="26" y="152"/>
                  </a:cubicBezTo>
                  <a:cubicBezTo>
                    <a:pt x="26" y="152"/>
                    <a:pt x="25" y="152"/>
                    <a:pt x="25" y="153"/>
                  </a:cubicBezTo>
                  <a:cubicBezTo>
                    <a:pt x="21" y="151"/>
                    <a:pt x="21" y="152"/>
                    <a:pt x="17" y="152"/>
                  </a:cubicBezTo>
                  <a:cubicBezTo>
                    <a:pt x="19" y="150"/>
                    <a:pt x="21" y="152"/>
                    <a:pt x="22" y="150"/>
                  </a:cubicBezTo>
                  <a:cubicBezTo>
                    <a:pt x="21" y="149"/>
                    <a:pt x="20" y="150"/>
                    <a:pt x="18" y="149"/>
                  </a:cubicBezTo>
                  <a:cubicBezTo>
                    <a:pt x="20" y="150"/>
                    <a:pt x="15" y="152"/>
                    <a:pt x="13" y="153"/>
                  </a:cubicBezTo>
                  <a:cubicBezTo>
                    <a:pt x="13" y="153"/>
                    <a:pt x="14" y="152"/>
                    <a:pt x="14" y="151"/>
                  </a:cubicBezTo>
                  <a:cubicBezTo>
                    <a:pt x="12" y="150"/>
                    <a:pt x="11" y="152"/>
                    <a:pt x="10" y="151"/>
                  </a:cubicBezTo>
                  <a:cubicBezTo>
                    <a:pt x="9" y="152"/>
                    <a:pt x="11" y="152"/>
                    <a:pt x="11" y="153"/>
                  </a:cubicBezTo>
                  <a:cubicBezTo>
                    <a:pt x="8" y="155"/>
                    <a:pt x="4" y="154"/>
                    <a:pt x="1" y="156"/>
                  </a:cubicBezTo>
                  <a:cubicBezTo>
                    <a:pt x="1" y="158"/>
                    <a:pt x="3" y="155"/>
                    <a:pt x="5" y="156"/>
                  </a:cubicBezTo>
                  <a:cubicBezTo>
                    <a:pt x="5" y="156"/>
                    <a:pt x="5" y="156"/>
                    <a:pt x="6" y="156"/>
                  </a:cubicBezTo>
                  <a:cubicBezTo>
                    <a:pt x="3" y="156"/>
                    <a:pt x="3" y="158"/>
                    <a:pt x="0" y="159"/>
                  </a:cubicBezTo>
                  <a:cubicBezTo>
                    <a:pt x="0" y="161"/>
                    <a:pt x="3" y="160"/>
                    <a:pt x="3" y="158"/>
                  </a:cubicBezTo>
                  <a:cubicBezTo>
                    <a:pt x="6" y="158"/>
                    <a:pt x="2" y="161"/>
                    <a:pt x="5" y="160"/>
                  </a:cubicBezTo>
                  <a:cubicBezTo>
                    <a:pt x="4" y="161"/>
                    <a:pt x="0" y="162"/>
                    <a:pt x="3" y="163"/>
                  </a:cubicBezTo>
                  <a:close/>
                  <a:moveTo>
                    <a:pt x="198" y="140"/>
                  </a:moveTo>
                  <a:cubicBezTo>
                    <a:pt x="199" y="138"/>
                    <a:pt x="201" y="139"/>
                    <a:pt x="203" y="139"/>
                  </a:cubicBezTo>
                  <a:cubicBezTo>
                    <a:pt x="201" y="141"/>
                    <a:pt x="199" y="140"/>
                    <a:pt x="198" y="140"/>
                  </a:cubicBezTo>
                  <a:close/>
                  <a:moveTo>
                    <a:pt x="354" y="137"/>
                  </a:moveTo>
                  <a:cubicBezTo>
                    <a:pt x="352" y="138"/>
                    <a:pt x="349" y="137"/>
                    <a:pt x="351" y="139"/>
                  </a:cubicBezTo>
                  <a:cubicBezTo>
                    <a:pt x="349" y="140"/>
                    <a:pt x="346" y="140"/>
                    <a:pt x="343" y="139"/>
                  </a:cubicBezTo>
                  <a:cubicBezTo>
                    <a:pt x="344" y="138"/>
                    <a:pt x="344" y="139"/>
                    <a:pt x="346" y="137"/>
                  </a:cubicBezTo>
                  <a:cubicBezTo>
                    <a:pt x="347" y="137"/>
                    <a:pt x="347" y="138"/>
                    <a:pt x="348" y="137"/>
                  </a:cubicBezTo>
                  <a:cubicBezTo>
                    <a:pt x="349" y="137"/>
                    <a:pt x="348" y="137"/>
                    <a:pt x="348" y="136"/>
                  </a:cubicBezTo>
                  <a:cubicBezTo>
                    <a:pt x="350" y="137"/>
                    <a:pt x="352" y="135"/>
                    <a:pt x="354" y="137"/>
                  </a:cubicBezTo>
                  <a:close/>
                  <a:moveTo>
                    <a:pt x="1542" y="77"/>
                  </a:moveTo>
                  <a:cubicBezTo>
                    <a:pt x="1543" y="76"/>
                    <a:pt x="1543" y="74"/>
                    <a:pt x="1545" y="76"/>
                  </a:cubicBezTo>
                  <a:cubicBezTo>
                    <a:pt x="1545" y="77"/>
                    <a:pt x="1543" y="78"/>
                    <a:pt x="1542" y="77"/>
                  </a:cubicBezTo>
                  <a:close/>
                  <a:moveTo>
                    <a:pt x="1539" y="40"/>
                  </a:moveTo>
                  <a:cubicBezTo>
                    <a:pt x="1542" y="39"/>
                    <a:pt x="1542" y="39"/>
                    <a:pt x="1545" y="37"/>
                  </a:cubicBezTo>
                  <a:cubicBezTo>
                    <a:pt x="1546" y="38"/>
                    <a:pt x="1547" y="37"/>
                    <a:pt x="1548" y="36"/>
                  </a:cubicBezTo>
                  <a:cubicBezTo>
                    <a:pt x="1550" y="38"/>
                    <a:pt x="1550" y="38"/>
                    <a:pt x="1551" y="40"/>
                  </a:cubicBezTo>
                  <a:cubicBezTo>
                    <a:pt x="1554" y="38"/>
                    <a:pt x="1552" y="37"/>
                    <a:pt x="1552" y="36"/>
                  </a:cubicBezTo>
                  <a:cubicBezTo>
                    <a:pt x="1556" y="36"/>
                    <a:pt x="1555" y="40"/>
                    <a:pt x="1553" y="41"/>
                  </a:cubicBezTo>
                  <a:cubicBezTo>
                    <a:pt x="1549" y="39"/>
                    <a:pt x="1546" y="44"/>
                    <a:pt x="1542" y="43"/>
                  </a:cubicBezTo>
                  <a:cubicBezTo>
                    <a:pt x="1540" y="41"/>
                    <a:pt x="1544" y="42"/>
                    <a:pt x="1543" y="40"/>
                  </a:cubicBezTo>
                  <a:cubicBezTo>
                    <a:pt x="1542" y="41"/>
                    <a:pt x="1539" y="42"/>
                    <a:pt x="1539" y="40"/>
                  </a:cubicBezTo>
                  <a:close/>
                  <a:moveTo>
                    <a:pt x="1218" y="48"/>
                  </a:moveTo>
                  <a:cubicBezTo>
                    <a:pt x="1216" y="50"/>
                    <a:pt x="1214" y="48"/>
                    <a:pt x="1212" y="48"/>
                  </a:cubicBezTo>
                  <a:cubicBezTo>
                    <a:pt x="1214" y="47"/>
                    <a:pt x="1216" y="47"/>
                    <a:pt x="1218" y="48"/>
                  </a:cubicBezTo>
                  <a:close/>
                  <a:moveTo>
                    <a:pt x="1053" y="42"/>
                  </a:moveTo>
                  <a:cubicBezTo>
                    <a:pt x="1052" y="41"/>
                    <a:pt x="1049" y="41"/>
                    <a:pt x="1050" y="39"/>
                  </a:cubicBezTo>
                  <a:cubicBezTo>
                    <a:pt x="1051" y="41"/>
                    <a:pt x="1055" y="40"/>
                    <a:pt x="1053" y="42"/>
                  </a:cubicBezTo>
                  <a:close/>
                  <a:moveTo>
                    <a:pt x="929" y="31"/>
                  </a:moveTo>
                  <a:cubicBezTo>
                    <a:pt x="930" y="31"/>
                    <a:pt x="932" y="30"/>
                    <a:pt x="933" y="32"/>
                  </a:cubicBezTo>
                  <a:cubicBezTo>
                    <a:pt x="932" y="33"/>
                    <a:pt x="928" y="32"/>
                    <a:pt x="929" y="31"/>
                  </a:cubicBezTo>
                  <a:close/>
                  <a:moveTo>
                    <a:pt x="182" y="26"/>
                  </a:moveTo>
                  <a:cubicBezTo>
                    <a:pt x="179" y="26"/>
                    <a:pt x="177" y="26"/>
                    <a:pt x="175" y="26"/>
                  </a:cubicBezTo>
                  <a:cubicBezTo>
                    <a:pt x="177" y="25"/>
                    <a:pt x="181" y="24"/>
                    <a:pt x="182" y="26"/>
                  </a:cubicBezTo>
                  <a:close/>
                  <a:moveTo>
                    <a:pt x="229" y="42"/>
                  </a:moveTo>
                  <a:cubicBezTo>
                    <a:pt x="229" y="43"/>
                    <a:pt x="220" y="44"/>
                    <a:pt x="221" y="42"/>
                  </a:cubicBezTo>
                  <a:cubicBezTo>
                    <a:pt x="224" y="43"/>
                    <a:pt x="227" y="40"/>
                    <a:pt x="229" y="42"/>
                  </a:cubicBezTo>
                  <a:close/>
                  <a:moveTo>
                    <a:pt x="40" y="70"/>
                  </a:moveTo>
                  <a:cubicBezTo>
                    <a:pt x="41" y="69"/>
                    <a:pt x="40" y="69"/>
                    <a:pt x="42" y="68"/>
                  </a:cubicBezTo>
                  <a:cubicBezTo>
                    <a:pt x="43" y="68"/>
                    <a:pt x="43" y="68"/>
                    <a:pt x="44" y="68"/>
                  </a:cubicBezTo>
                  <a:cubicBezTo>
                    <a:pt x="43" y="70"/>
                    <a:pt x="42" y="71"/>
                    <a:pt x="40" y="70"/>
                  </a:cubicBezTo>
                  <a:close/>
                  <a:moveTo>
                    <a:pt x="293" y="83"/>
                  </a:moveTo>
                  <a:cubicBezTo>
                    <a:pt x="288" y="83"/>
                    <a:pt x="286" y="83"/>
                    <a:pt x="282" y="83"/>
                  </a:cubicBezTo>
                  <a:cubicBezTo>
                    <a:pt x="285" y="82"/>
                    <a:pt x="289" y="82"/>
                    <a:pt x="293" y="83"/>
                  </a:cubicBezTo>
                  <a:close/>
                  <a:moveTo>
                    <a:pt x="192" y="94"/>
                  </a:moveTo>
                  <a:cubicBezTo>
                    <a:pt x="190" y="95"/>
                    <a:pt x="186" y="96"/>
                    <a:pt x="186" y="94"/>
                  </a:cubicBezTo>
                  <a:cubicBezTo>
                    <a:pt x="188" y="94"/>
                    <a:pt x="192" y="93"/>
                    <a:pt x="192" y="94"/>
                  </a:cubicBezTo>
                  <a:close/>
                  <a:moveTo>
                    <a:pt x="140" y="100"/>
                  </a:moveTo>
                  <a:cubicBezTo>
                    <a:pt x="140" y="101"/>
                    <a:pt x="139" y="103"/>
                    <a:pt x="137" y="102"/>
                  </a:cubicBezTo>
                  <a:cubicBezTo>
                    <a:pt x="136" y="101"/>
                    <a:pt x="139" y="100"/>
                    <a:pt x="140" y="100"/>
                  </a:cubicBezTo>
                  <a:close/>
                  <a:moveTo>
                    <a:pt x="19" y="154"/>
                  </a:moveTo>
                  <a:cubicBezTo>
                    <a:pt x="18" y="153"/>
                    <a:pt x="18" y="154"/>
                    <a:pt x="18" y="155"/>
                  </a:cubicBezTo>
                  <a:cubicBezTo>
                    <a:pt x="16" y="153"/>
                    <a:pt x="15" y="157"/>
                    <a:pt x="13" y="155"/>
                  </a:cubicBezTo>
                  <a:cubicBezTo>
                    <a:pt x="14" y="153"/>
                    <a:pt x="19" y="152"/>
                    <a:pt x="19" y="154"/>
                  </a:cubicBezTo>
                  <a:close/>
                  <a:moveTo>
                    <a:pt x="91" y="145"/>
                  </a:moveTo>
                  <a:cubicBezTo>
                    <a:pt x="90" y="145"/>
                    <a:pt x="89" y="147"/>
                    <a:pt x="87" y="146"/>
                  </a:cubicBezTo>
                  <a:cubicBezTo>
                    <a:pt x="89" y="143"/>
                    <a:pt x="91" y="145"/>
                    <a:pt x="91" y="145"/>
                  </a:cubicBezTo>
                  <a:close/>
                  <a:moveTo>
                    <a:pt x="163" y="142"/>
                  </a:moveTo>
                  <a:cubicBezTo>
                    <a:pt x="163" y="144"/>
                    <a:pt x="160" y="144"/>
                    <a:pt x="158" y="143"/>
                  </a:cubicBezTo>
                  <a:cubicBezTo>
                    <a:pt x="159" y="141"/>
                    <a:pt x="161" y="142"/>
                    <a:pt x="163" y="142"/>
                  </a:cubicBezTo>
                  <a:close/>
                  <a:moveTo>
                    <a:pt x="178" y="140"/>
                  </a:moveTo>
                  <a:cubicBezTo>
                    <a:pt x="176" y="141"/>
                    <a:pt x="172" y="142"/>
                    <a:pt x="171" y="140"/>
                  </a:cubicBezTo>
                  <a:cubicBezTo>
                    <a:pt x="173" y="140"/>
                    <a:pt x="175" y="139"/>
                    <a:pt x="178" y="140"/>
                  </a:cubicBezTo>
                  <a:close/>
                  <a:moveTo>
                    <a:pt x="61" y="91"/>
                  </a:moveTo>
                  <a:cubicBezTo>
                    <a:pt x="64" y="90"/>
                    <a:pt x="68" y="89"/>
                    <a:pt x="71" y="89"/>
                  </a:cubicBezTo>
                  <a:cubicBezTo>
                    <a:pt x="68" y="91"/>
                    <a:pt x="63" y="92"/>
                    <a:pt x="61" y="91"/>
                  </a:cubicBezTo>
                  <a:close/>
                  <a:moveTo>
                    <a:pt x="224" y="157"/>
                  </a:moveTo>
                  <a:cubicBezTo>
                    <a:pt x="224" y="159"/>
                    <a:pt x="221" y="159"/>
                    <a:pt x="219" y="158"/>
                  </a:cubicBezTo>
                  <a:cubicBezTo>
                    <a:pt x="220" y="156"/>
                    <a:pt x="222" y="156"/>
                    <a:pt x="224" y="157"/>
                  </a:cubicBezTo>
                  <a:close/>
                  <a:moveTo>
                    <a:pt x="151" y="121"/>
                  </a:moveTo>
                  <a:cubicBezTo>
                    <a:pt x="149" y="122"/>
                    <a:pt x="148" y="123"/>
                    <a:pt x="146" y="122"/>
                  </a:cubicBezTo>
                  <a:cubicBezTo>
                    <a:pt x="147" y="121"/>
                    <a:pt x="151" y="120"/>
                    <a:pt x="151" y="121"/>
                  </a:cubicBezTo>
                  <a:close/>
                  <a:moveTo>
                    <a:pt x="60" y="85"/>
                  </a:moveTo>
                  <a:cubicBezTo>
                    <a:pt x="59" y="84"/>
                    <a:pt x="56" y="86"/>
                    <a:pt x="56" y="84"/>
                  </a:cubicBezTo>
                  <a:cubicBezTo>
                    <a:pt x="58" y="84"/>
                    <a:pt x="61" y="83"/>
                    <a:pt x="60" y="85"/>
                  </a:cubicBezTo>
                  <a:close/>
                  <a:moveTo>
                    <a:pt x="63" y="83"/>
                  </a:moveTo>
                  <a:cubicBezTo>
                    <a:pt x="64" y="85"/>
                    <a:pt x="65" y="83"/>
                    <a:pt x="67" y="83"/>
                  </a:cubicBezTo>
                  <a:cubicBezTo>
                    <a:pt x="66" y="84"/>
                    <a:pt x="68" y="84"/>
                    <a:pt x="68" y="85"/>
                  </a:cubicBezTo>
                  <a:cubicBezTo>
                    <a:pt x="65" y="85"/>
                    <a:pt x="66" y="84"/>
                    <a:pt x="64" y="86"/>
                  </a:cubicBezTo>
                  <a:cubicBezTo>
                    <a:pt x="62" y="85"/>
                    <a:pt x="62" y="85"/>
                    <a:pt x="62" y="85"/>
                  </a:cubicBezTo>
                  <a:cubicBezTo>
                    <a:pt x="62" y="85"/>
                    <a:pt x="62" y="84"/>
                    <a:pt x="63" y="83"/>
                  </a:cubicBezTo>
                  <a:close/>
                  <a:moveTo>
                    <a:pt x="74" y="85"/>
                  </a:moveTo>
                  <a:cubicBezTo>
                    <a:pt x="72" y="86"/>
                    <a:pt x="71" y="87"/>
                    <a:pt x="69" y="86"/>
                  </a:cubicBezTo>
                  <a:cubicBezTo>
                    <a:pt x="70" y="84"/>
                    <a:pt x="72" y="84"/>
                    <a:pt x="74" y="85"/>
                  </a:cubicBezTo>
                  <a:close/>
                  <a:moveTo>
                    <a:pt x="146" y="106"/>
                  </a:moveTo>
                  <a:cubicBezTo>
                    <a:pt x="147" y="105"/>
                    <a:pt x="148" y="104"/>
                    <a:pt x="149" y="105"/>
                  </a:cubicBezTo>
                  <a:cubicBezTo>
                    <a:pt x="147" y="106"/>
                    <a:pt x="149" y="109"/>
                    <a:pt x="145" y="109"/>
                  </a:cubicBezTo>
                  <a:cubicBezTo>
                    <a:pt x="144" y="107"/>
                    <a:pt x="148" y="107"/>
                    <a:pt x="146" y="106"/>
                  </a:cubicBezTo>
                  <a:close/>
                  <a:moveTo>
                    <a:pt x="90" y="81"/>
                  </a:moveTo>
                  <a:cubicBezTo>
                    <a:pt x="88" y="82"/>
                    <a:pt x="88" y="82"/>
                    <a:pt x="88" y="82"/>
                  </a:cubicBezTo>
                  <a:cubicBezTo>
                    <a:pt x="88" y="82"/>
                    <a:pt x="87" y="82"/>
                    <a:pt x="86" y="82"/>
                  </a:cubicBezTo>
                  <a:cubicBezTo>
                    <a:pt x="87" y="80"/>
                    <a:pt x="89" y="81"/>
                    <a:pt x="90" y="81"/>
                  </a:cubicBezTo>
                  <a:close/>
                  <a:moveTo>
                    <a:pt x="54" y="67"/>
                  </a:moveTo>
                  <a:cubicBezTo>
                    <a:pt x="53" y="65"/>
                    <a:pt x="52" y="68"/>
                    <a:pt x="50" y="68"/>
                  </a:cubicBezTo>
                  <a:cubicBezTo>
                    <a:pt x="49" y="66"/>
                    <a:pt x="57" y="65"/>
                    <a:pt x="54" y="67"/>
                  </a:cubicBezTo>
                  <a:close/>
                  <a:moveTo>
                    <a:pt x="157" y="103"/>
                  </a:moveTo>
                  <a:cubicBezTo>
                    <a:pt x="161" y="104"/>
                    <a:pt x="164" y="100"/>
                    <a:pt x="167" y="103"/>
                  </a:cubicBezTo>
                  <a:cubicBezTo>
                    <a:pt x="167" y="101"/>
                    <a:pt x="170" y="101"/>
                    <a:pt x="172" y="101"/>
                  </a:cubicBezTo>
                  <a:cubicBezTo>
                    <a:pt x="167" y="103"/>
                    <a:pt x="168" y="105"/>
                    <a:pt x="164" y="107"/>
                  </a:cubicBezTo>
                  <a:cubicBezTo>
                    <a:pt x="161" y="105"/>
                    <a:pt x="162" y="108"/>
                    <a:pt x="160" y="105"/>
                  </a:cubicBezTo>
                  <a:cubicBezTo>
                    <a:pt x="158" y="106"/>
                    <a:pt x="153" y="109"/>
                    <a:pt x="152" y="107"/>
                  </a:cubicBezTo>
                  <a:cubicBezTo>
                    <a:pt x="152" y="107"/>
                    <a:pt x="155" y="107"/>
                    <a:pt x="154" y="106"/>
                  </a:cubicBezTo>
                  <a:cubicBezTo>
                    <a:pt x="152" y="107"/>
                    <a:pt x="150" y="107"/>
                    <a:pt x="148" y="106"/>
                  </a:cubicBezTo>
                  <a:cubicBezTo>
                    <a:pt x="150" y="105"/>
                    <a:pt x="151" y="106"/>
                    <a:pt x="153" y="106"/>
                  </a:cubicBezTo>
                  <a:cubicBezTo>
                    <a:pt x="154" y="105"/>
                    <a:pt x="157" y="105"/>
                    <a:pt x="157" y="103"/>
                  </a:cubicBezTo>
                  <a:close/>
                  <a:moveTo>
                    <a:pt x="218" y="136"/>
                  </a:moveTo>
                  <a:cubicBezTo>
                    <a:pt x="218" y="137"/>
                    <a:pt x="215" y="137"/>
                    <a:pt x="213" y="137"/>
                  </a:cubicBezTo>
                  <a:cubicBezTo>
                    <a:pt x="213" y="136"/>
                    <a:pt x="216" y="135"/>
                    <a:pt x="218" y="136"/>
                  </a:cubicBezTo>
                  <a:close/>
                  <a:moveTo>
                    <a:pt x="145" y="100"/>
                  </a:moveTo>
                  <a:cubicBezTo>
                    <a:pt x="147" y="101"/>
                    <a:pt x="147" y="101"/>
                    <a:pt x="147" y="101"/>
                  </a:cubicBezTo>
                  <a:cubicBezTo>
                    <a:pt x="146" y="102"/>
                    <a:pt x="145" y="103"/>
                    <a:pt x="144" y="103"/>
                  </a:cubicBezTo>
                  <a:cubicBezTo>
                    <a:pt x="146" y="101"/>
                    <a:pt x="143" y="101"/>
                    <a:pt x="145" y="100"/>
                  </a:cubicBezTo>
                  <a:close/>
                  <a:moveTo>
                    <a:pt x="73" y="66"/>
                  </a:moveTo>
                  <a:cubicBezTo>
                    <a:pt x="72" y="68"/>
                    <a:pt x="70" y="65"/>
                    <a:pt x="69" y="68"/>
                  </a:cubicBezTo>
                  <a:cubicBezTo>
                    <a:pt x="67" y="67"/>
                    <a:pt x="68" y="65"/>
                    <a:pt x="66" y="66"/>
                  </a:cubicBezTo>
                  <a:cubicBezTo>
                    <a:pt x="69" y="63"/>
                    <a:pt x="70" y="67"/>
                    <a:pt x="73" y="66"/>
                  </a:cubicBezTo>
                  <a:close/>
                  <a:moveTo>
                    <a:pt x="108" y="79"/>
                  </a:moveTo>
                  <a:cubicBezTo>
                    <a:pt x="106" y="80"/>
                    <a:pt x="105" y="82"/>
                    <a:pt x="103" y="81"/>
                  </a:cubicBezTo>
                  <a:cubicBezTo>
                    <a:pt x="105" y="81"/>
                    <a:pt x="106" y="78"/>
                    <a:pt x="108" y="79"/>
                  </a:cubicBezTo>
                  <a:close/>
                  <a:moveTo>
                    <a:pt x="85" y="70"/>
                  </a:moveTo>
                  <a:cubicBezTo>
                    <a:pt x="82" y="69"/>
                    <a:pt x="87" y="65"/>
                    <a:pt x="90" y="66"/>
                  </a:cubicBezTo>
                  <a:cubicBezTo>
                    <a:pt x="90" y="67"/>
                    <a:pt x="89" y="69"/>
                    <a:pt x="88" y="69"/>
                  </a:cubicBezTo>
                  <a:cubicBezTo>
                    <a:pt x="87" y="67"/>
                    <a:pt x="85" y="69"/>
                    <a:pt x="85" y="70"/>
                  </a:cubicBezTo>
                  <a:close/>
                  <a:moveTo>
                    <a:pt x="190" y="104"/>
                  </a:moveTo>
                  <a:cubicBezTo>
                    <a:pt x="190" y="102"/>
                    <a:pt x="188" y="103"/>
                    <a:pt x="187" y="105"/>
                  </a:cubicBezTo>
                  <a:cubicBezTo>
                    <a:pt x="185" y="105"/>
                    <a:pt x="185" y="105"/>
                    <a:pt x="185" y="104"/>
                  </a:cubicBezTo>
                  <a:cubicBezTo>
                    <a:pt x="181" y="106"/>
                    <a:pt x="177" y="104"/>
                    <a:pt x="174" y="107"/>
                  </a:cubicBezTo>
                  <a:cubicBezTo>
                    <a:pt x="172" y="106"/>
                    <a:pt x="174" y="104"/>
                    <a:pt x="171" y="106"/>
                  </a:cubicBezTo>
                  <a:cubicBezTo>
                    <a:pt x="169" y="105"/>
                    <a:pt x="169" y="103"/>
                    <a:pt x="172" y="103"/>
                  </a:cubicBezTo>
                  <a:cubicBezTo>
                    <a:pt x="171" y="104"/>
                    <a:pt x="171" y="104"/>
                    <a:pt x="172" y="104"/>
                  </a:cubicBezTo>
                  <a:cubicBezTo>
                    <a:pt x="172" y="101"/>
                    <a:pt x="178" y="101"/>
                    <a:pt x="181" y="99"/>
                  </a:cubicBezTo>
                  <a:cubicBezTo>
                    <a:pt x="184" y="100"/>
                    <a:pt x="184" y="100"/>
                    <a:pt x="184" y="100"/>
                  </a:cubicBezTo>
                  <a:cubicBezTo>
                    <a:pt x="186" y="100"/>
                    <a:pt x="188" y="98"/>
                    <a:pt x="190" y="99"/>
                  </a:cubicBezTo>
                  <a:cubicBezTo>
                    <a:pt x="190" y="101"/>
                    <a:pt x="185" y="102"/>
                    <a:pt x="182" y="102"/>
                  </a:cubicBezTo>
                  <a:cubicBezTo>
                    <a:pt x="183" y="103"/>
                    <a:pt x="182" y="103"/>
                    <a:pt x="181" y="103"/>
                  </a:cubicBezTo>
                  <a:cubicBezTo>
                    <a:pt x="183" y="103"/>
                    <a:pt x="185" y="104"/>
                    <a:pt x="187" y="104"/>
                  </a:cubicBezTo>
                  <a:cubicBezTo>
                    <a:pt x="189" y="101"/>
                    <a:pt x="191" y="99"/>
                    <a:pt x="194" y="101"/>
                  </a:cubicBezTo>
                  <a:cubicBezTo>
                    <a:pt x="190" y="101"/>
                    <a:pt x="191" y="103"/>
                    <a:pt x="190" y="104"/>
                  </a:cubicBezTo>
                  <a:close/>
                  <a:moveTo>
                    <a:pt x="111" y="77"/>
                  </a:moveTo>
                  <a:cubicBezTo>
                    <a:pt x="112" y="76"/>
                    <a:pt x="110" y="76"/>
                    <a:pt x="111" y="75"/>
                  </a:cubicBezTo>
                  <a:cubicBezTo>
                    <a:pt x="112" y="77"/>
                    <a:pt x="113" y="74"/>
                    <a:pt x="114" y="75"/>
                  </a:cubicBezTo>
                  <a:cubicBezTo>
                    <a:pt x="113" y="77"/>
                    <a:pt x="113" y="78"/>
                    <a:pt x="112" y="79"/>
                  </a:cubicBezTo>
                  <a:cubicBezTo>
                    <a:pt x="110" y="79"/>
                    <a:pt x="110" y="79"/>
                    <a:pt x="110" y="79"/>
                  </a:cubicBezTo>
                  <a:lnTo>
                    <a:pt x="111" y="77"/>
                  </a:lnTo>
                  <a:close/>
                  <a:moveTo>
                    <a:pt x="275" y="154"/>
                  </a:moveTo>
                  <a:cubicBezTo>
                    <a:pt x="276" y="155"/>
                    <a:pt x="273" y="156"/>
                    <a:pt x="272" y="155"/>
                  </a:cubicBezTo>
                  <a:cubicBezTo>
                    <a:pt x="273" y="154"/>
                    <a:pt x="274" y="152"/>
                    <a:pt x="275" y="154"/>
                  </a:cubicBezTo>
                  <a:close/>
                  <a:moveTo>
                    <a:pt x="249" y="134"/>
                  </a:moveTo>
                  <a:cubicBezTo>
                    <a:pt x="248" y="136"/>
                    <a:pt x="243" y="134"/>
                    <a:pt x="245" y="134"/>
                  </a:cubicBezTo>
                  <a:cubicBezTo>
                    <a:pt x="246" y="134"/>
                    <a:pt x="248" y="133"/>
                    <a:pt x="249" y="134"/>
                  </a:cubicBezTo>
                  <a:close/>
                  <a:moveTo>
                    <a:pt x="104" y="66"/>
                  </a:moveTo>
                  <a:cubicBezTo>
                    <a:pt x="102" y="68"/>
                    <a:pt x="102" y="68"/>
                    <a:pt x="102" y="68"/>
                  </a:cubicBezTo>
                  <a:cubicBezTo>
                    <a:pt x="101" y="67"/>
                    <a:pt x="100" y="67"/>
                    <a:pt x="100" y="67"/>
                  </a:cubicBezTo>
                  <a:cubicBezTo>
                    <a:pt x="102" y="67"/>
                    <a:pt x="101" y="65"/>
                    <a:pt x="104" y="66"/>
                  </a:cubicBezTo>
                  <a:close/>
                  <a:moveTo>
                    <a:pt x="125" y="70"/>
                  </a:moveTo>
                  <a:cubicBezTo>
                    <a:pt x="124" y="70"/>
                    <a:pt x="124" y="71"/>
                    <a:pt x="126" y="71"/>
                  </a:cubicBezTo>
                  <a:cubicBezTo>
                    <a:pt x="123" y="73"/>
                    <a:pt x="123" y="73"/>
                    <a:pt x="123" y="73"/>
                  </a:cubicBezTo>
                  <a:cubicBezTo>
                    <a:pt x="122" y="73"/>
                    <a:pt x="120" y="73"/>
                    <a:pt x="118" y="73"/>
                  </a:cubicBezTo>
                  <a:cubicBezTo>
                    <a:pt x="120" y="72"/>
                    <a:pt x="123" y="70"/>
                    <a:pt x="125" y="70"/>
                  </a:cubicBezTo>
                  <a:close/>
                  <a:moveTo>
                    <a:pt x="105" y="65"/>
                  </a:moveTo>
                  <a:cubicBezTo>
                    <a:pt x="106" y="64"/>
                    <a:pt x="105" y="63"/>
                    <a:pt x="105" y="62"/>
                  </a:cubicBezTo>
                  <a:cubicBezTo>
                    <a:pt x="106" y="62"/>
                    <a:pt x="107" y="61"/>
                    <a:pt x="108" y="62"/>
                  </a:cubicBezTo>
                  <a:cubicBezTo>
                    <a:pt x="104" y="65"/>
                    <a:pt x="112" y="62"/>
                    <a:pt x="111" y="65"/>
                  </a:cubicBezTo>
                  <a:cubicBezTo>
                    <a:pt x="109" y="64"/>
                    <a:pt x="104" y="67"/>
                    <a:pt x="103" y="65"/>
                  </a:cubicBezTo>
                  <a:lnTo>
                    <a:pt x="105" y="65"/>
                  </a:lnTo>
                  <a:close/>
                  <a:moveTo>
                    <a:pt x="135" y="73"/>
                  </a:moveTo>
                  <a:cubicBezTo>
                    <a:pt x="134" y="70"/>
                    <a:pt x="132" y="73"/>
                    <a:pt x="129" y="73"/>
                  </a:cubicBezTo>
                  <a:cubicBezTo>
                    <a:pt x="130" y="69"/>
                    <a:pt x="136" y="70"/>
                    <a:pt x="135" y="73"/>
                  </a:cubicBezTo>
                  <a:close/>
                  <a:moveTo>
                    <a:pt x="139" y="72"/>
                  </a:moveTo>
                  <a:cubicBezTo>
                    <a:pt x="141" y="72"/>
                    <a:pt x="140" y="74"/>
                    <a:pt x="142" y="73"/>
                  </a:cubicBezTo>
                  <a:cubicBezTo>
                    <a:pt x="142" y="72"/>
                    <a:pt x="141" y="72"/>
                    <a:pt x="142" y="71"/>
                  </a:cubicBezTo>
                  <a:cubicBezTo>
                    <a:pt x="143" y="71"/>
                    <a:pt x="143" y="72"/>
                    <a:pt x="144" y="72"/>
                  </a:cubicBezTo>
                  <a:cubicBezTo>
                    <a:pt x="143" y="73"/>
                    <a:pt x="142" y="73"/>
                    <a:pt x="144" y="74"/>
                  </a:cubicBezTo>
                  <a:cubicBezTo>
                    <a:pt x="143" y="75"/>
                    <a:pt x="142" y="76"/>
                    <a:pt x="140" y="75"/>
                  </a:cubicBezTo>
                  <a:cubicBezTo>
                    <a:pt x="141" y="75"/>
                    <a:pt x="141" y="74"/>
                    <a:pt x="140" y="74"/>
                  </a:cubicBezTo>
                  <a:cubicBezTo>
                    <a:pt x="138" y="75"/>
                    <a:pt x="140" y="75"/>
                    <a:pt x="138" y="76"/>
                  </a:cubicBezTo>
                  <a:cubicBezTo>
                    <a:pt x="136" y="76"/>
                    <a:pt x="139" y="74"/>
                    <a:pt x="139" y="72"/>
                  </a:cubicBezTo>
                  <a:close/>
                  <a:moveTo>
                    <a:pt x="155" y="79"/>
                  </a:moveTo>
                  <a:cubicBezTo>
                    <a:pt x="153" y="81"/>
                    <a:pt x="151" y="81"/>
                    <a:pt x="148" y="80"/>
                  </a:cubicBezTo>
                  <a:cubicBezTo>
                    <a:pt x="150" y="78"/>
                    <a:pt x="153" y="78"/>
                    <a:pt x="155" y="79"/>
                  </a:cubicBezTo>
                  <a:close/>
                  <a:moveTo>
                    <a:pt x="113" y="63"/>
                  </a:moveTo>
                  <a:cubicBezTo>
                    <a:pt x="115" y="62"/>
                    <a:pt x="118" y="64"/>
                    <a:pt x="121" y="62"/>
                  </a:cubicBezTo>
                  <a:cubicBezTo>
                    <a:pt x="119" y="64"/>
                    <a:pt x="117" y="64"/>
                    <a:pt x="114" y="64"/>
                  </a:cubicBezTo>
                  <a:cubicBezTo>
                    <a:pt x="114" y="64"/>
                    <a:pt x="113" y="64"/>
                    <a:pt x="113" y="63"/>
                  </a:cubicBezTo>
                  <a:close/>
                  <a:moveTo>
                    <a:pt x="202" y="98"/>
                  </a:moveTo>
                  <a:cubicBezTo>
                    <a:pt x="200" y="100"/>
                    <a:pt x="200" y="100"/>
                    <a:pt x="200" y="100"/>
                  </a:cubicBezTo>
                  <a:cubicBezTo>
                    <a:pt x="199" y="98"/>
                    <a:pt x="198" y="99"/>
                    <a:pt x="196" y="100"/>
                  </a:cubicBezTo>
                  <a:cubicBezTo>
                    <a:pt x="195" y="100"/>
                    <a:pt x="195" y="100"/>
                    <a:pt x="195" y="100"/>
                  </a:cubicBezTo>
                  <a:cubicBezTo>
                    <a:pt x="197" y="98"/>
                    <a:pt x="200" y="98"/>
                    <a:pt x="202" y="98"/>
                  </a:cubicBezTo>
                  <a:close/>
                  <a:moveTo>
                    <a:pt x="125" y="64"/>
                  </a:moveTo>
                  <a:cubicBezTo>
                    <a:pt x="123" y="63"/>
                    <a:pt x="121" y="64"/>
                    <a:pt x="120" y="64"/>
                  </a:cubicBezTo>
                  <a:cubicBezTo>
                    <a:pt x="121" y="62"/>
                    <a:pt x="125" y="62"/>
                    <a:pt x="125" y="64"/>
                  </a:cubicBezTo>
                  <a:close/>
                  <a:moveTo>
                    <a:pt x="275" y="133"/>
                  </a:moveTo>
                  <a:cubicBezTo>
                    <a:pt x="272" y="134"/>
                    <a:pt x="270" y="133"/>
                    <a:pt x="267" y="134"/>
                  </a:cubicBezTo>
                  <a:cubicBezTo>
                    <a:pt x="268" y="132"/>
                    <a:pt x="272" y="133"/>
                    <a:pt x="275" y="133"/>
                  </a:cubicBezTo>
                  <a:close/>
                  <a:moveTo>
                    <a:pt x="112" y="57"/>
                  </a:moveTo>
                  <a:cubicBezTo>
                    <a:pt x="111" y="56"/>
                    <a:pt x="112" y="55"/>
                    <a:pt x="113" y="54"/>
                  </a:cubicBezTo>
                  <a:cubicBezTo>
                    <a:pt x="114" y="53"/>
                    <a:pt x="116" y="53"/>
                    <a:pt x="117" y="53"/>
                  </a:cubicBezTo>
                  <a:cubicBezTo>
                    <a:pt x="118" y="54"/>
                    <a:pt x="117" y="55"/>
                    <a:pt x="117" y="56"/>
                  </a:cubicBezTo>
                  <a:cubicBezTo>
                    <a:pt x="119" y="53"/>
                    <a:pt x="122" y="54"/>
                    <a:pt x="124" y="53"/>
                  </a:cubicBezTo>
                  <a:cubicBezTo>
                    <a:pt x="127" y="55"/>
                    <a:pt x="129" y="54"/>
                    <a:pt x="133" y="54"/>
                  </a:cubicBezTo>
                  <a:cubicBezTo>
                    <a:pt x="131" y="56"/>
                    <a:pt x="125" y="56"/>
                    <a:pt x="122" y="56"/>
                  </a:cubicBezTo>
                  <a:cubicBezTo>
                    <a:pt x="123" y="57"/>
                    <a:pt x="123" y="57"/>
                    <a:pt x="123" y="58"/>
                  </a:cubicBezTo>
                  <a:cubicBezTo>
                    <a:pt x="120" y="59"/>
                    <a:pt x="119" y="58"/>
                    <a:pt x="120" y="57"/>
                  </a:cubicBezTo>
                  <a:cubicBezTo>
                    <a:pt x="117" y="58"/>
                    <a:pt x="110" y="60"/>
                    <a:pt x="107" y="57"/>
                  </a:cubicBezTo>
                  <a:cubicBezTo>
                    <a:pt x="110" y="58"/>
                    <a:pt x="109" y="57"/>
                    <a:pt x="112" y="57"/>
                  </a:cubicBezTo>
                  <a:close/>
                  <a:moveTo>
                    <a:pt x="142" y="67"/>
                  </a:moveTo>
                  <a:cubicBezTo>
                    <a:pt x="141" y="69"/>
                    <a:pt x="140" y="70"/>
                    <a:pt x="137" y="70"/>
                  </a:cubicBezTo>
                  <a:cubicBezTo>
                    <a:pt x="141" y="69"/>
                    <a:pt x="138" y="67"/>
                    <a:pt x="142" y="67"/>
                  </a:cubicBezTo>
                  <a:close/>
                  <a:moveTo>
                    <a:pt x="120" y="59"/>
                  </a:moveTo>
                  <a:cubicBezTo>
                    <a:pt x="121" y="59"/>
                    <a:pt x="122" y="59"/>
                    <a:pt x="124" y="59"/>
                  </a:cubicBezTo>
                  <a:cubicBezTo>
                    <a:pt x="122" y="61"/>
                    <a:pt x="118" y="61"/>
                    <a:pt x="120" y="59"/>
                  </a:cubicBezTo>
                  <a:close/>
                  <a:moveTo>
                    <a:pt x="210" y="97"/>
                  </a:moveTo>
                  <a:cubicBezTo>
                    <a:pt x="211" y="97"/>
                    <a:pt x="211" y="97"/>
                    <a:pt x="212" y="97"/>
                  </a:cubicBezTo>
                  <a:cubicBezTo>
                    <a:pt x="215" y="98"/>
                    <a:pt x="215" y="98"/>
                    <a:pt x="215" y="98"/>
                  </a:cubicBezTo>
                  <a:cubicBezTo>
                    <a:pt x="218" y="96"/>
                    <a:pt x="219" y="97"/>
                    <a:pt x="223" y="96"/>
                  </a:cubicBezTo>
                  <a:cubicBezTo>
                    <a:pt x="222" y="96"/>
                    <a:pt x="224" y="97"/>
                    <a:pt x="222" y="98"/>
                  </a:cubicBezTo>
                  <a:cubicBezTo>
                    <a:pt x="220" y="97"/>
                    <a:pt x="218" y="98"/>
                    <a:pt x="216" y="98"/>
                  </a:cubicBezTo>
                  <a:cubicBezTo>
                    <a:pt x="217" y="99"/>
                    <a:pt x="217" y="101"/>
                    <a:pt x="215" y="102"/>
                  </a:cubicBezTo>
                  <a:cubicBezTo>
                    <a:pt x="214" y="102"/>
                    <a:pt x="212" y="102"/>
                    <a:pt x="211" y="101"/>
                  </a:cubicBezTo>
                  <a:cubicBezTo>
                    <a:pt x="212" y="100"/>
                    <a:pt x="214" y="100"/>
                    <a:pt x="215" y="99"/>
                  </a:cubicBezTo>
                  <a:cubicBezTo>
                    <a:pt x="214" y="97"/>
                    <a:pt x="210" y="99"/>
                    <a:pt x="210" y="97"/>
                  </a:cubicBezTo>
                  <a:close/>
                  <a:moveTo>
                    <a:pt x="211" y="99"/>
                  </a:moveTo>
                  <a:cubicBezTo>
                    <a:pt x="210" y="100"/>
                    <a:pt x="208" y="100"/>
                    <a:pt x="206" y="99"/>
                  </a:cubicBezTo>
                  <a:cubicBezTo>
                    <a:pt x="208" y="98"/>
                    <a:pt x="210" y="99"/>
                    <a:pt x="211" y="99"/>
                  </a:cubicBezTo>
                  <a:close/>
                  <a:moveTo>
                    <a:pt x="134" y="59"/>
                  </a:moveTo>
                  <a:cubicBezTo>
                    <a:pt x="136" y="59"/>
                    <a:pt x="133" y="61"/>
                    <a:pt x="135" y="61"/>
                  </a:cubicBezTo>
                  <a:cubicBezTo>
                    <a:pt x="134" y="62"/>
                    <a:pt x="132" y="62"/>
                    <a:pt x="131" y="62"/>
                  </a:cubicBezTo>
                  <a:cubicBezTo>
                    <a:pt x="131" y="61"/>
                    <a:pt x="132" y="59"/>
                    <a:pt x="134" y="59"/>
                  </a:cubicBezTo>
                  <a:close/>
                  <a:moveTo>
                    <a:pt x="297" y="140"/>
                  </a:moveTo>
                  <a:cubicBezTo>
                    <a:pt x="296" y="141"/>
                    <a:pt x="295" y="142"/>
                    <a:pt x="293" y="141"/>
                  </a:cubicBezTo>
                  <a:cubicBezTo>
                    <a:pt x="295" y="140"/>
                    <a:pt x="296" y="140"/>
                    <a:pt x="297" y="140"/>
                  </a:cubicBezTo>
                  <a:close/>
                  <a:moveTo>
                    <a:pt x="130" y="57"/>
                  </a:moveTo>
                  <a:cubicBezTo>
                    <a:pt x="132" y="58"/>
                    <a:pt x="131" y="58"/>
                    <a:pt x="132" y="59"/>
                  </a:cubicBezTo>
                  <a:cubicBezTo>
                    <a:pt x="131" y="60"/>
                    <a:pt x="130" y="60"/>
                    <a:pt x="128" y="59"/>
                  </a:cubicBezTo>
                  <a:lnTo>
                    <a:pt x="130" y="57"/>
                  </a:lnTo>
                  <a:close/>
                  <a:moveTo>
                    <a:pt x="181" y="75"/>
                  </a:moveTo>
                  <a:cubicBezTo>
                    <a:pt x="182" y="75"/>
                    <a:pt x="182" y="76"/>
                    <a:pt x="182" y="76"/>
                  </a:cubicBezTo>
                  <a:cubicBezTo>
                    <a:pt x="180" y="77"/>
                    <a:pt x="178" y="78"/>
                    <a:pt x="175" y="77"/>
                  </a:cubicBezTo>
                  <a:cubicBezTo>
                    <a:pt x="177" y="75"/>
                    <a:pt x="179" y="77"/>
                    <a:pt x="181" y="75"/>
                  </a:cubicBezTo>
                  <a:close/>
                  <a:moveTo>
                    <a:pt x="140" y="59"/>
                  </a:moveTo>
                  <a:cubicBezTo>
                    <a:pt x="143" y="59"/>
                    <a:pt x="145" y="57"/>
                    <a:pt x="148" y="58"/>
                  </a:cubicBezTo>
                  <a:cubicBezTo>
                    <a:pt x="146" y="58"/>
                    <a:pt x="143" y="61"/>
                    <a:pt x="140" y="60"/>
                  </a:cubicBezTo>
                  <a:cubicBezTo>
                    <a:pt x="141" y="59"/>
                    <a:pt x="139" y="59"/>
                    <a:pt x="140" y="59"/>
                  </a:cubicBezTo>
                  <a:close/>
                  <a:moveTo>
                    <a:pt x="153" y="64"/>
                  </a:moveTo>
                  <a:cubicBezTo>
                    <a:pt x="155" y="62"/>
                    <a:pt x="155" y="62"/>
                    <a:pt x="155" y="62"/>
                  </a:cubicBezTo>
                  <a:cubicBezTo>
                    <a:pt x="156" y="63"/>
                    <a:pt x="158" y="64"/>
                    <a:pt x="157" y="64"/>
                  </a:cubicBezTo>
                  <a:cubicBezTo>
                    <a:pt x="156" y="63"/>
                    <a:pt x="155" y="65"/>
                    <a:pt x="153" y="64"/>
                  </a:cubicBezTo>
                  <a:close/>
                  <a:moveTo>
                    <a:pt x="137" y="55"/>
                  </a:moveTo>
                  <a:cubicBezTo>
                    <a:pt x="137" y="54"/>
                    <a:pt x="133" y="54"/>
                    <a:pt x="135" y="53"/>
                  </a:cubicBezTo>
                  <a:cubicBezTo>
                    <a:pt x="138" y="52"/>
                    <a:pt x="135" y="54"/>
                    <a:pt x="138" y="55"/>
                  </a:cubicBezTo>
                  <a:cubicBezTo>
                    <a:pt x="136" y="57"/>
                    <a:pt x="136" y="57"/>
                    <a:pt x="136" y="57"/>
                  </a:cubicBezTo>
                  <a:cubicBezTo>
                    <a:pt x="135" y="56"/>
                    <a:pt x="132" y="57"/>
                    <a:pt x="133" y="56"/>
                  </a:cubicBezTo>
                  <a:cubicBezTo>
                    <a:pt x="134" y="55"/>
                    <a:pt x="135" y="56"/>
                    <a:pt x="137" y="55"/>
                  </a:cubicBezTo>
                  <a:close/>
                  <a:moveTo>
                    <a:pt x="229" y="97"/>
                  </a:moveTo>
                  <a:cubicBezTo>
                    <a:pt x="227" y="96"/>
                    <a:pt x="227" y="98"/>
                    <a:pt x="224" y="97"/>
                  </a:cubicBezTo>
                  <a:cubicBezTo>
                    <a:pt x="226" y="96"/>
                    <a:pt x="229" y="95"/>
                    <a:pt x="229" y="97"/>
                  </a:cubicBezTo>
                  <a:close/>
                  <a:moveTo>
                    <a:pt x="168" y="63"/>
                  </a:moveTo>
                  <a:cubicBezTo>
                    <a:pt x="166" y="63"/>
                    <a:pt x="164" y="64"/>
                    <a:pt x="162" y="64"/>
                  </a:cubicBezTo>
                  <a:cubicBezTo>
                    <a:pt x="164" y="62"/>
                    <a:pt x="166" y="63"/>
                    <a:pt x="168" y="63"/>
                  </a:cubicBezTo>
                  <a:close/>
                  <a:moveTo>
                    <a:pt x="319" y="140"/>
                  </a:moveTo>
                  <a:cubicBezTo>
                    <a:pt x="318" y="141"/>
                    <a:pt x="317" y="142"/>
                    <a:pt x="316" y="141"/>
                  </a:cubicBezTo>
                  <a:cubicBezTo>
                    <a:pt x="316" y="139"/>
                    <a:pt x="318" y="139"/>
                    <a:pt x="319" y="140"/>
                  </a:cubicBezTo>
                  <a:close/>
                  <a:moveTo>
                    <a:pt x="185" y="67"/>
                  </a:moveTo>
                  <a:cubicBezTo>
                    <a:pt x="183" y="67"/>
                    <a:pt x="181" y="68"/>
                    <a:pt x="179" y="67"/>
                  </a:cubicBezTo>
                  <a:cubicBezTo>
                    <a:pt x="180" y="65"/>
                    <a:pt x="185" y="66"/>
                    <a:pt x="185" y="67"/>
                  </a:cubicBezTo>
                  <a:close/>
                  <a:moveTo>
                    <a:pt x="241" y="95"/>
                  </a:moveTo>
                  <a:cubicBezTo>
                    <a:pt x="243" y="95"/>
                    <a:pt x="245" y="95"/>
                    <a:pt x="248" y="95"/>
                  </a:cubicBezTo>
                  <a:cubicBezTo>
                    <a:pt x="246" y="97"/>
                    <a:pt x="240" y="98"/>
                    <a:pt x="241" y="95"/>
                  </a:cubicBezTo>
                  <a:close/>
                  <a:moveTo>
                    <a:pt x="157" y="44"/>
                  </a:moveTo>
                  <a:cubicBezTo>
                    <a:pt x="155" y="45"/>
                    <a:pt x="157" y="44"/>
                    <a:pt x="158" y="45"/>
                  </a:cubicBezTo>
                  <a:cubicBezTo>
                    <a:pt x="157" y="46"/>
                    <a:pt x="155" y="44"/>
                    <a:pt x="154" y="46"/>
                  </a:cubicBezTo>
                  <a:cubicBezTo>
                    <a:pt x="156" y="47"/>
                    <a:pt x="158" y="46"/>
                    <a:pt x="160" y="47"/>
                  </a:cubicBezTo>
                  <a:cubicBezTo>
                    <a:pt x="160" y="47"/>
                    <a:pt x="162" y="49"/>
                    <a:pt x="159" y="49"/>
                  </a:cubicBezTo>
                  <a:cubicBezTo>
                    <a:pt x="160" y="48"/>
                    <a:pt x="157" y="49"/>
                    <a:pt x="157" y="48"/>
                  </a:cubicBezTo>
                  <a:cubicBezTo>
                    <a:pt x="155" y="50"/>
                    <a:pt x="152" y="48"/>
                    <a:pt x="150" y="50"/>
                  </a:cubicBezTo>
                  <a:cubicBezTo>
                    <a:pt x="148" y="48"/>
                    <a:pt x="147" y="48"/>
                    <a:pt x="145" y="49"/>
                  </a:cubicBezTo>
                  <a:cubicBezTo>
                    <a:pt x="144" y="49"/>
                    <a:pt x="146" y="49"/>
                    <a:pt x="145" y="50"/>
                  </a:cubicBezTo>
                  <a:cubicBezTo>
                    <a:pt x="140" y="49"/>
                    <a:pt x="143" y="47"/>
                    <a:pt x="145" y="44"/>
                  </a:cubicBezTo>
                  <a:cubicBezTo>
                    <a:pt x="146" y="44"/>
                    <a:pt x="145" y="45"/>
                    <a:pt x="145" y="46"/>
                  </a:cubicBezTo>
                  <a:cubicBezTo>
                    <a:pt x="146" y="45"/>
                    <a:pt x="147" y="46"/>
                    <a:pt x="148" y="46"/>
                  </a:cubicBezTo>
                  <a:cubicBezTo>
                    <a:pt x="147" y="45"/>
                    <a:pt x="146" y="45"/>
                    <a:pt x="146" y="44"/>
                  </a:cubicBezTo>
                  <a:cubicBezTo>
                    <a:pt x="148" y="43"/>
                    <a:pt x="150" y="44"/>
                    <a:pt x="149" y="42"/>
                  </a:cubicBezTo>
                  <a:cubicBezTo>
                    <a:pt x="150" y="42"/>
                    <a:pt x="151" y="41"/>
                    <a:pt x="153" y="42"/>
                  </a:cubicBezTo>
                  <a:cubicBezTo>
                    <a:pt x="152" y="43"/>
                    <a:pt x="151" y="43"/>
                    <a:pt x="151" y="44"/>
                  </a:cubicBezTo>
                  <a:cubicBezTo>
                    <a:pt x="153" y="43"/>
                    <a:pt x="155" y="43"/>
                    <a:pt x="157" y="44"/>
                  </a:cubicBezTo>
                  <a:close/>
                  <a:moveTo>
                    <a:pt x="174" y="53"/>
                  </a:moveTo>
                  <a:cubicBezTo>
                    <a:pt x="174" y="51"/>
                    <a:pt x="176" y="51"/>
                    <a:pt x="177" y="51"/>
                  </a:cubicBezTo>
                  <a:cubicBezTo>
                    <a:pt x="178" y="53"/>
                    <a:pt x="181" y="51"/>
                    <a:pt x="184" y="51"/>
                  </a:cubicBezTo>
                  <a:cubicBezTo>
                    <a:pt x="181" y="53"/>
                    <a:pt x="186" y="51"/>
                    <a:pt x="187" y="53"/>
                  </a:cubicBezTo>
                  <a:cubicBezTo>
                    <a:pt x="185" y="54"/>
                    <a:pt x="182" y="53"/>
                    <a:pt x="180" y="53"/>
                  </a:cubicBezTo>
                  <a:cubicBezTo>
                    <a:pt x="176" y="56"/>
                    <a:pt x="178" y="60"/>
                    <a:pt x="173" y="59"/>
                  </a:cubicBezTo>
                  <a:cubicBezTo>
                    <a:pt x="176" y="58"/>
                    <a:pt x="179" y="53"/>
                    <a:pt x="174" y="53"/>
                  </a:cubicBezTo>
                  <a:close/>
                  <a:moveTo>
                    <a:pt x="337" y="137"/>
                  </a:moveTo>
                  <a:cubicBezTo>
                    <a:pt x="337" y="138"/>
                    <a:pt x="334" y="139"/>
                    <a:pt x="336" y="140"/>
                  </a:cubicBezTo>
                  <a:cubicBezTo>
                    <a:pt x="339" y="138"/>
                    <a:pt x="337" y="137"/>
                    <a:pt x="339" y="136"/>
                  </a:cubicBezTo>
                  <a:cubicBezTo>
                    <a:pt x="339" y="137"/>
                    <a:pt x="340" y="137"/>
                    <a:pt x="341" y="137"/>
                  </a:cubicBezTo>
                  <a:cubicBezTo>
                    <a:pt x="340" y="140"/>
                    <a:pt x="338" y="141"/>
                    <a:pt x="336" y="143"/>
                  </a:cubicBezTo>
                  <a:cubicBezTo>
                    <a:pt x="332" y="141"/>
                    <a:pt x="332" y="141"/>
                    <a:pt x="328" y="140"/>
                  </a:cubicBezTo>
                  <a:cubicBezTo>
                    <a:pt x="330" y="139"/>
                    <a:pt x="333" y="137"/>
                    <a:pt x="337" y="137"/>
                  </a:cubicBezTo>
                  <a:close/>
                  <a:moveTo>
                    <a:pt x="253" y="94"/>
                  </a:moveTo>
                  <a:cubicBezTo>
                    <a:pt x="252" y="95"/>
                    <a:pt x="251" y="96"/>
                    <a:pt x="248" y="95"/>
                  </a:cubicBezTo>
                  <a:cubicBezTo>
                    <a:pt x="250" y="94"/>
                    <a:pt x="251" y="94"/>
                    <a:pt x="253" y="94"/>
                  </a:cubicBezTo>
                  <a:close/>
                  <a:moveTo>
                    <a:pt x="144" y="42"/>
                  </a:moveTo>
                  <a:cubicBezTo>
                    <a:pt x="143" y="43"/>
                    <a:pt x="145" y="43"/>
                    <a:pt x="144" y="44"/>
                  </a:cubicBezTo>
                  <a:cubicBezTo>
                    <a:pt x="142" y="45"/>
                    <a:pt x="141" y="42"/>
                    <a:pt x="144" y="42"/>
                  </a:cubicBezTo>
                  <a:close/>
                  <a:moveTo>
                    <a:pt x="184" y="55"/>
                  </a:moveTo>
                  <a:cubicBezTo>
                    <a:pt x="180" y="59"/>
                    <a:pt x="180" y="59"/>
                    <a:pt x="180" y="59"/>
                  </a:cubicBezTo>
                  <a:cubicBezTo>
                    <a:pt x="180" y="58"/>
                    <a:pt x="179" y="59"/>
                    <a:pt x="178" y="58"/>
                  </a:cubicBezTo>
                  <a:cubicBezTo>
                    <a:pt x="178" y="57"/>
                    <a:pt x="182" y="55"/>
                    <a:pt x="184" y="55"/>
                  </a:cubicBezTo>
                  <a:close/>
                  <a:moveTo>
                    <a:pt x="257" y="94"/>
                  </a:moveTo>
                  <a:cubicBezTo>
                    <a:pt x="259" y="95"/>
                    <a:pt x="260" y="94"/>
                    <a:pt x="259" y="95"/>
                  </a:cubicBezTo>
                  <a:cubicBezTo>
                    <a:pt x="258" y="95"/>
                    <a:pt x="257" y="96"/>
                    <a:pt x="256" y="95"/>
                  </a:cubicBezTo>
                  <a:lnTo>
                    <a:pt x="257" y="94"/>
                  </a:lnTo>
                  <a:close/>
                  <a:moveTo>
                    <a:pt x="219" y="71"/>
                  </a:moveTo>
                  <a:cubicBezTo>
                    <a:pt x="222" y="72"/>
                    <a:pt x="217" y="74"/>
                    <a:pt x="216" y="73"/>
                  </a:cubicBezTo>
                  <a:cubicBezTo>
                    <a:pt x="217" y="71"/>
                    <a:pt x="218" y="72"/>
                    <a:pt x="219" y="71"/>
                  </a:cubicBezTo>
                  <a:close/>
                  <a:moveTo>
                    <a:pt x="161" y="46"/>
                  </a:moveTo>
                  <a:cubicBezTo>
                    <a:pt x="162" y="45"/>
                    <a:pt x="165" y="47"/>
                    <a:pt x="163" y="48"/>
                  </a:cubicBezTo>
                  <a:cubicBezTo>
                    <a:pt x="162" y="47"/>
                    <a:pt x="160" y="47"/>
                    <a:pt x="161" y="46"/>
                  </a:cubicBezTo>
                  <a:close/>
                  <a:moveTo>
                    <a:pt x="260" y="92"/>
                  </a:moveTo>
                  <a:cubicBezTo>
                    <a:pt x="260" y="92"/>
                    <a:pt x="260" y="92"/>
                    <a:pt x="260" y="92"/>
                  </a:cubicBezTo>
                  <a:cubicBezTo>
                    <a:pt x="261" y="92"/>
                    <a:pt x="262" y="91"/>
                    <a:pt x="263" y="92"/>
                  </a:cubicBezTo>
                  <a:cubicBezTo>
                    <a:pt x="261" y="93"/>
                    <a:pt x="259" y="93"/>
                    <a:pt x="258" y="93"/>
                  </a:cubicBezTo>
                  <a:cubicBezTo>
                    <a:pt x="259" y="92"/>
                    <a:pt x="259" y="91"/>
                    <a:pt x="260" y="92"/>
                  </a:cubicBezTo>
                  <a:close/>
                  <a:moveTo>
                    <a:pt x="258" y="85"/>
                  </a:moveTo>
                  <a:cubicBezTo>
                    <a:pt x="256" y="84"/>
                    <a:pt x="255" y="87"/>
                    <a:pt x="253" y="86"/>
                  </a:cubicBezTo>
                  <a:cubicBezTo>
                    <a:pt x="254" y="84"/>
                    <a:pt x="258" y="84"/>
                    <a:pt x="258" y="85"/>
                  </a:cubicBezTo>
                  <a:close/>
                  <a:moveTo>
                    <a:pt x="141" y="28"/>
                  </a:moveTo>
                  <a:cubicBezTo>
                    <a:pt x="140" y="29"/>
                    <a:pt x="143" y="28"/>
                    <a:pt x="143" y="27"/>
                  </a:cubicBezTo>
                  <a:cubicBezTo>
                    <a:pt x="144" y="28"/>
                    <a:pt x="144" y="29"/>
                    <a:pt x="143" y="29"/>
                  </a:cubicBezTo>
                  <a:cubicBezTo>
                    <a:pt x="141" y="29"/>
                    <a:pt x="142" y="30"/>
                    <a:pt x="138" y="30"/>
                  </a:cubicBezTo>
                  <a:cubicBezTo>
                    <a:pt x="139" y="29"/>
                    <a:pt x="140" y="28"/>
                    <a:pt x="141" y="28"/>
                  </a:cubicBezTo>
                  <a:close/>
                  <a:moveTo>
                    <a:pt x="371" y="137"/>
                  </a:moveTo>
                  <a:cubicBezTo>
                    <a:pt x="370" y="138"/>
                    <a:pt x="369" y="137"/>
                    <a:pt x="367" y="137"/>
                  </a:cubicBezTo>
                  <a:cubicBezTo>
                    <a:pt x="369" y="136"/>
                    <a:pt x="370" y="136"/>
                    <a:pt x="371" y="137"/>
                  </a:cubicBezTo>
                  <a:close/>
                  <a:moveTo>
                    <a:pt x="252" y="67"/>
                  </a:moveTo>
                  <a:cubicBezTo>
                    <a:pt x="251" y="69"/>
                    <a:pt x="249" y="68"/>
                    <a:pt x="248" y="68"/>
                  </a:cubicBezTo>
                  <a:cubicBezTo>
                    <a:pt x="249" y="66"/>
                    <a:pt x="251" y="67"/>
                    <a:pt x="252" y="67"/>
                  </a:cubicBezTo>
                  <a:close/>
                  <a:moveTo>
                    <a:pt x="300" y="93"/>
                  </a:moveTo>
                  <a:cubicBezTo>
                    <a:pt x="303" y="94"/>
                    <a:pt x="300" y="96"/>
                    <a:pt x="298" y="94"/>
                  </a:cubicBezTo>
                  <a:cubicBezTo>
                    <a:pt x="299" y="93"/>
                    <a:pt x="298" y="93"/>
                    <a:pt x="300" y="93"/>
                  </a:cubicBezTo>
                  <a:close/>
                  <a:moveTo>
                    <a:pt x="261" y="68"/>
                  </a:moveTo>
                  <a:cubicBezTo>
                    <a:pt x="263" y="67"/>
                    <a:pt x="268" y="67"/>
                    <a:pt x="269" y="69"/>
                  </a:cubicBezTo>
                  <a:cubicBezTo>
                    <a:pt x="267" y="67"/>
                    <a:pt x="264" y="69"/>
                    <a:pt x="262" y="70"/>
                  </a:cubicBezTo>
                  <a:cubicBezTo>
                    <a:pt x="263" y="69"/>
                    <a:pt x="261" y="70"/>
                    <a:pt x="261" y="68"/>
                  </a:cubicBezTo>
                  <a:close/>
                  <a:moveTo>
                    <a:pt x="397" y="138"/>
                  </a:moveTo>
                  <a:cubicBezTo>
                    <a:pt x="395" y="138"/>
                    <a:pt x="393" y="139"/>
                    <a:pt x="391" y="138"/>
                  </a:cubicBezTo>
                  <a:cubicBezTo>
                    <a:pt x="393" y="137"/>
                    <a:pt x="397" y="136"/>
                    <a:pt x="397" y="138"/>
                  </a:cubicBezTo>
                  <a:close/>
                  <a:moveTo>
                    <a:pt x="190" y="26"/>
                  </a:moveTo>
                  <a:cubicBezTo>
                    <a:pt x="189" y="26"/>
                    <a:pt x="185" y="26"/>
                    <a:pt x="185" y="25"/>
                  </a:cubicBezTo>
                  <a:cubicBezTo>
                    <a:pt x="187" y="24"/>
                    <a:pt x="190" y="25"/>
                    <a:pt x="190" y="26"/>
                  </a:cubicBezTo>
                  <a:close/>
                  <a:moveTo>
                    <a:pt x="237" y="40"/>
                  </a:moveTo>
                  <a:cubicBezTo>
                    <a:pt x="239" y="41"/>
                    <a:pt x="240" y="40"/>
                    <a:pt x="242" y="41"/>
                  </a:cubicBezTo>
                  <a:cubicBezTo>
                    <a:pt x="240" y="42"/>
                    <a:pt x="238" y="41"/>
                    <a:pt x="236" y="43"/>
                  </a:cubicBezTo>
                  <a:cubicBezTo>
                    <a:pt x="235" y="42"/>
                    <a:pt x="234" y="43"/>
                    <a:pt x="233" y="42"/>
                  </a:cubicBezTo>
                  <a:cubicBezTo>
                    <a:pt x="235" y="41"/>
                    <a:pt x="235" y="41"/>
                    <a:pt x="237" y="40"/>
                  </a:cubicBezTo>
                  <a:close/>
                  <a:moveTo>
                    <a:pt x="316" y="80"/>
                  </a:moveTo>
                  <a:cubicBezTo>
                    <a:pt x="318" y="80"/>
                    <a:pt x="319" y="81"/>
                    <a:pt x="316" y="83"/>
                  </a:cubicBezTo>
                  <a:cubicBezTo>
                    <a:pt x="315" y="82"/>
                    <a:pt x="314" y="81"/>
                    <a:pt x="312" y="81"/>
                  </a:cubicBezTo>
                  <a:cubicBezTo>
                    <a:pt x="313" y="79"/>
                    <a:pt x="315" y="81"/>
                    <a:pt x="316" y="80"/>
                  </a:cubicBezTo>
                  <a:close/>
                  <a:moveTo>
                    <a:pt x="229" y="24"/>
                  </a:moveTo>
                  <a:cubicBezTo>
                    <a:pt x="227" y="25"/>
                    <a:pt x="225" y="27"/>
                    <a:pt x="223" y="26"/>
                  </a:cubicBezTo>
                  <a:cubicBezTo>
                    <a:pt x="225" y="25"/>
                    <a:pt x="227" y="23"/>
                    <a:pt x="229" y="24"/>
                  </a:cubicBezTo>
                  <a:close/>
                  <a:moveTo>
                    <a:pt x="277" y="50"/>
                  </a:moveTo>
                  <a:cubicBezTo>
                    <a:pt x="276" y="52"/>
                    <a:pt x="275" y="51"/>
                    <a:pt x="273" y="50"/>
                  </a:cubicBezTo>
                  <a:cubicBezTo>
                    <a:pt x="275" y="49"/>
                    <a:pt x="276" y="50"/>
                    <a:pt x="277" y="50"/>
                  </a:cubicBezTo>
                  <a:close/>
                  <a:moveTo>
                    <a:pt x="260" y="39"/>
                  </a:moveTo>
                  <a:cubicBezTo>
                    <a:pt x="259" y="40"/>
                    <a:pt x="257" y="41"/>
                    <a:pt x="255" y="40"/>
                  </a:cubicBezTo>
                  <a:cubicBezTo>
                    <a:pt x="256" y="39"/>
                    <a:pt x="258" y="39"/>
                    <a:pt x="260" y="39"/>
                  </a:cubicBezTo>
                  <a:close/>
                  <a:moveTo>
                    <a:pt x="275" y="44"/>
                  </a:moveTo>
                  <a:cubicBezTo>
                    <a:pt x="278" y="45"/>
                    <a:pt x="280" y="43"/>
                    <a:pt x="283" y="43"/>
                  </a:cubicBezTo>
                  <a:cubicBezTo>
                    <a:pt x="282" y="46"/>
                    <a:pt x="278" y="45"/>
                    <a:pt x="274" y="46"/>
                  </a:cubicBezTo>
                  <a:cubicBezTo>
                    <a:pt x="274" y="46"/>
                    <a:pt x="274" y="47"/>
                    <a:pt x="273" y="46"/>
                  </a:cubicBezTo>
                  <a:cubicBezTo>
                    <a:pt x="273" y="45"/>
                    <a:pt x="273" y="45"/>
                    <a:pt x="275" y="44"/>
                  </a:cubicBezTo>
                  <a:close/>
                  <a:moveTo>
                    <a:pt x="321" y="65"/>
                  </a:moveTo>
                  <a:cubicBezTo>
                    <a:pt x="319" y="66"/>
                    <a:pt x="316" y="66"/>
                    <a:pt x="313" y="66"/>
                  </a:cubicBezTo>
                  <a:cubicBezTo>
                    <a:pt x="316" y="64"/>
                    <a:pt x="319" y="65"/>
                    <a:pt x="321" y="65"/>
                  </a:cubicBezTo>
                  <a:close/>
                  <a:moveTo>
                    <a:pt x="241" y="19"/>
                  </a:moveTo>
                  <a:cubicBezTo>
                    <a:pt x="240" y="20"/>
                    <a:pt x="239" y="20"/>
                    <a:pt x="237" y="21"/>
                  </a:cubicBezTo>
                  <a:cubicBezTo>
                    <a:pt x="238" y="19"/>
                    <a:pt x="237" y="18"/>
                    <a:pt x="238" y="17"/>
                  </a:cubicBezTo>
                  <a:cubicBezTo>
                    <a:pt x="240" y="18"/>
                    <a:pt x="239" y="19"/>
                    <a:pt x="241" y="19"/>
                  </a:cubicBezTo>
                  <a:close/>
                  <a:moveTo>
                    <a:pt x="233" y="22"/>
                  </a:moveTo>
                  <a:cubicBezTo>
                    <a:pt x="232" y="20"/>
                    <a:pt x="231" y="21"/>
                    <a:pt x="228" y="20"/>
                  </a:cubicBezTo>
                  <a:cubicBezTo>
                    <a:pt x="232" y="20"/>
                    <a:pt x="235" y="15"/>
                    <a:pt x="237" y="18"/>
                  </a:cubicBezTo>
                  <a:cubicBezTo>
                    <a:pt x="234" y="19"/>
                    <a:pt x="234" y="20"/>
                    <a:pt x="233" y="22"/>
                  </a:cubicBezTo>
                  <a:close/>
                  <a:moveTo>
                    <a:pt x="242" y="22"/>
                  </a:moveTo>
                  <a:cubicBezTo>
                    <a:pt x="241" y="21"/>
                    <a:pt x="237" y="24"/>
                    <a:pt x="238" y="22"/>
                  </a:cubicBezTo>
                  <a:cubicBezTo>
                    <a:pt x="240" y="21"/>
                    <a:pt x="242" y="21"/>
                    <a:pt x="244" y="22"/>
                  </a:cubicBezTo>
                  <a:cubicBezTo>
                    <a:pt x="243" y="23"/>
                    <a:pt x="243" y="23"/>
                    <a:pt x="244" y="24"/>
                  </a:cubicBezTo>
                  <a:cubicBezTo>
                    <a:pt x="243" y="25"/>
                    <a:pt x="241" y="25"/>
                    <a:pt x="239" y="25"/>
                  </a:cubicBezTo>
                  <a:cubicBezTo>
                    <a:pt x="240" y="24"/>
                    <a:pt x="243" y="24"/>
                    <a:pt x="242" y="22"/>
                  </a:cubicBezTo>
                  <a:close/>
                  <a:moveTo>
                    <a:pt x="281" y="39"/>
                  </a:moveTo>
                  <a:cubicBezTo>
                    <a:pt x="279" y="38"/>
                    <a:pt x="278" y="39"/>
                    <a:pt x="277" y="38"/>
                  </a:cubicBezTo>
                  <a:cubicBezTo>
                    <a:pt x="278" y="37"/>
                    <a:pt x="282" y="37"/>
                    <a:pt x="281" y="39"/>
                  </a:cubicBezTo>
                  <a:close/>
                  <a:moveTo>
                    <a:pt x="274" y="39"/>
                  </a:moveTo>
                  <a:cubicBezTo>
                    <a:pt x="276" y="38"/>
                    <a:pt x="273" y="38"/>
                    <a:pt x="275" y="37"/>
                  </a:cubicBezTo>
                  <a:cubicBezTo>
                    <a:pt x="277" y="37"/>
                    <a:pt x="277" y="39"/>
                    <a:pt x="274" y="39"/>
                  </a:cubicBezTo>
                  <a:close/>
                  <a:moveTo>
                    <a:pt x="287" y="44"/>
                  </a:moveTo>
                  <a:cubicBezTo>
                    <a:pt x="288" y="43"/>
                    <a:pt x="290" y="43"/>
                    <a:pt x="291" y="43"/>
                  </a:cubicBezTo>
                  <a:cubicBezTo>
                    <a:pt x="293" y="44"/>
                    <a:pt x="294" y="43"/>
                    <a:pt x="296" y="44"/>
                  </a:cubicBezTo>
                  <a:cubicBezTo>
                    <a:pt x="293" y="45"/>
                    <a:pt x="294" y="45"/>
                    <a:pt x="292" y="46"/>
                  </a:cubicBezTo>
                  <a:cubicBezTo>
                    <a:pt x="291" y="45"/>
                    <a:pt x="291" y="44"/>
                    <a:pt x="289" y="46"/>
                  </a:cubicBezTo>
                  <a:cubicBezTo>
                    <a:pt x="288" y="46"/>
                    <a:pt x="287" y="45"/>
                    <a:pt x="287" y="44"/>
                  </a:cubicBezTo>
                  <a:close/>
                  <a:moveTo>
                    <a:pt x="373" y="88"/>
                  </a:moveTo>
                  <a:cubicBezTo>
                    <a:pt x="371" y="90"/>
                    <a:pt x="369" y="89"/>
                    <a:pt x="369" y="91"/>
                  </a:cubicBezTo>
                  <a:cubicBezTo>
                    <a:pt x="368" y="90"/>
                    <a:pt x="368" y="90"/>
                    <a:pt x="368" y="90"/>
                  </a:cubicBezTo>
                  <a:cubicBezTo>
                    <a:pt x="368" y="90"/>
                    <a:pt x="367" y="91"/>
                    <a:pt x="367" y="90"/>
                  </a:cubicBezTo>
                  <a:cubicBezTo>
                    <a:pt x="368" y="89"/>
                    <a:pt x="370" y="88"/>
                    <a:pt x="373" y="88"/>
                  </a:cubicBezTo>
                  <a:close/>
                  <a:moveTo>
                    <a:pt x="439" y="135"/>
                  </a:moveTo>
                  <a:cubicBezTo>
                    <a:pt x="441" y="135"/>
                    <a:pt x="442" y="134"/>
                    <a:pt x="442" y="136"/>
                  </a:cubicBezTo>
                  <a:cubicBezTo>
                    <a:pt x="440" y="137"/>
                    <a:pt x="438" y="136"/>
                    <a:pt x="439" y="135"/>
                  </a:cubicBezTo>
                  <a:close/>
                  <a:moveTo>
                    <a:pt x="247" y="20"/>
                  </a:moveTo>
                  <a:cubicBezTo>
                    <a:pt x="245" y="20"/>
                    <a:pt x="244" y="20"/>
                    <a:pt x="242" y="20"/>
                  </a:cubicBezTo>
                  <a:cubicBezTo>
                    <a:pt x="243" y="18"/>
                    <a:pt x="247" y="20"/>
                    <a:pt x="247" y="20"/>
                  </a:cubicBezTo>
                  <a:close/>
                  <a:moveTo>
                    <a:pt x="361" y="77"/>
                  </a:moveTo>
                  <a:cubicBezTo>
                    <a:pt x="359" y="78"/>
                    <a:pt x="357" y="78"/>
                    <a:pt x="355" y="78"/>
                  </a:cubicBezTo>
                  <a:cubicBezTo>
                    <a:pt x="357" y="77"/>
                    <a:pt x="359" y="77"/>
                    <a:pt x="361" y="77"/>
                  </a:cubicBezTo>
                  <a:close/>
                  <a:moveTo>
                    <a:pt x="268" y="21"/>
                  </a:moveTo>
                  <a:cubicBezTo>
                    <a:pt x="267" y="20"/>
                    <a:pt x="268" y="21"/>
                    <a:pt x="267" y="22"/>
                  </a:cubicBezTo>
                  <a:cubicBezTo>
                    <a:pt x="264" y="22"/>
                    <a:pt x="264" y="20"/>
                    <a:pt x="261" y="22"/>
                  </a:cubicBezTo>
                  <a:cubicBezTo>
                    <a:pt x="261" y="23"/>
                    <a:pt x="264" y="22"/>
                    <a:pt x="263" y="24"/>
                  </a:cubicBezTo>
                  <a:cubicBezTo>
                    <a:pt x="261" y="24"/>
                    <a:pt x="259" y="24"/>
                    <a:pt x="258" y="22"/>
                  </a:cubicBezTo>
                  <a:cubicBezTo>
                    <a:pt x="261" y="20"/>
                    <a:pt x="267" y="19"/>
                    <a:pt x="268" y="21"/>
                  </a:cubicBezTo>
                  <a:close/>
                  <a:moveTo>
                    <a:pt x="345" y="66"/>
                  </a:moveTo>
                  <a:cubicBezTo>
                    <a:pt x="347" y="66"/>
                    <a:pt x="350" y="64"/>
                    <a:pt x="352" y="66"/>
                  </a:cubicBezTo>
                  <a:cubicBezTo>
                    <a:pt x="350" y="67"/>
                    <a:pt x="348" y="67"/>
                    <a:pt x="346" y="68"/>
                  </a:cubicBezTo>
                  <a:cubicBezTo>
                    <a:pt x="345" y="68"/>
                    <a:pt x="344" y="67"/>
                    <a:pt x="345" y="66"/>
                  </a:cubicBezTo>
                  <a:close/>
                  <a:moveTo>
                    <a:pt x="302" y="39"/>
                  </a:moveTo>
                  <a:cubicBezTo>
                    <a:pt x="303" y="39"/>
                    <a:pt x="305" y="39"/>
                    <a:pt x="306" y="40"/>
                  </a:cubicBezTo>
                  <a:cubicBezTo>
                    <a:pt x="304" y="41"/>
                    <a:pt x="301" y="40"/>
                    <a:pt x="302" y="39"/>
                  </a:cubicBezTo>
                  <a:close/>
                  <a:moveTo>
                    <a:pt x="276" y="20"/>
                  </a:moveTo>
                  <a:cubicBezTo>
                    <a:pt x="276" y="21"/>
                    <a:pt x="275" y="21"/>
                    <a:pt x="275" y="22"/>
                  </a:cubicBezTo>
                  <a:cubicBezTo>
                    <a:pt x="274" y="22"/>
                    <a:pt x="273" y="21"/>
                    <a:pt x="272" y="21"/>
                  </a:cubicBezTo>
                  <a:cubicBezTo>
                    <a:pt x="273" y="20"/>
                    <a:pt x="275" y="19"/>
                    <a:pt x="276" y="20"/>
                  </a:cubicBezTo>
                  <a:close/>
                  <a:moveTo>
                    <a:pt x="313" y="39"/>
                  </a:moveTo>
                  <a:cubicBezTo>
                    <a:pt x="312" y="39"/>
                    <a:pt x="310" y="41"/>
                    <a:pt x="308" y="40"/>
                  </a:cubicBezTo>
                  <a:cubicBezTo>
                    <a:pt x="310" y="39"/>
                    <a:pt x="312" y="38"/>
                    <a:pt x="313" y="39"/>
                  </a:cubicBezTo>
                  <a:close/>
                  <a:moveTo>
                    <a:pt x="329" y="43"/>
                  </a:moveTo>
                  <a:cubicBezTo>
                    <a:pt x="327" y="45"/>
                    <a:pt x="326" y="43"/>
                    <a:pt x="325" y="45"/>
                  </a:cubicBezTo>
                  <a:cubicBezTo>
                    <a:pt x="324" y="45"/>
                    <a:pt x="323" y="44"/>
                    <a:pt x="323" y="44"/>
                  </a:cubicBezTo>
                  <a:cubicBezTo>
                    <a:pt x="325" y="42"/>
                    <a:pt x="327" y="42"/>
                    <a:pt x="329" y="43"/>
                  </a:cubicBezTo>
                  <a:close/>
                  <a:moveTo>
                    <a:pt x="317" y="43"/>
                  </a:moveTo>
                  <a:cubicBezTo>
                    <a:pt x="319" y="45"/>
                    <a:pt x="321" y="42"/>
                    <a:pt x="323" y="44"/>
                  </a:cubicBezTo>
                  <a:cubicBezTo>
                    <a:pt x="322" y="46"/>
                    <a:pt x="317" y="45"/>
                    <a:pt x="317" y="43"/>
                  </a:cubicBezTo>
                  <a:close/>
                  <a:moveTo>
                    <a:pt x="284" y="24"/>
                  </a:moveTo>
                  <a:cubicBezTo>
                    <a:pt x="283" y="25"/>
                    <a:pt x="281" y="24"/>
                    <a:pt x="280" y="23"/>
                  </a:cubicBezTo>
                  <a:cubicBezTo>
                    <a:pt x="281" y="22"/>
                    <a:pt x="283" y="23"/>
                    <a:pt x="284" y="24"/>
                  </a:cubicBezTo>
                  <a:close/>
                  <a:moveTo>
                    <a:pt x="321" y="39"/>
                  </a:moveTo>
                  <a:cubicBezTo>
                    <a:pt x="319" y="41"/>
                    <a:pt x="318" y="40"/>
                    <a:pt x="316" y="40"/>
                  </a:cubicBezTo>
                  <a:cubicBezTo>
                    <a:pt x="316" y="39"/>
                    <a:pt x="319" y="38"/>
                    <a:pt x="321" y="39"/>
                  </a:cubicBezTo>
                  <a:close/>
                  <a:moveTo>
                    <a:pt x="327" y="36"/>
                  </a:moveTo>
                  <a:cubicBezTo>
                    <a:pt x="324" y="38"/>
                    <a:pt x="323" y="38"/>
                    <a:pt x="323" y="40"/>
                  </a:cubicBezTo>
                  <a:cubicBezTo>
                    <a:pt x="321" y="40"/>
                    <a:pt x="321" y="39"/>
                    <a:pt x="321" y="38"/>
                  </a:cubicBezTo>
                  <a:cubicBezTo>
                    <a:pt x="322" y="37"/>
                    <a:pt x="323" y="37"/>
                    <a:pt x="325" y="36"/>
                  </a:cubicBezTo>
                  <a:cubicBezTo>
                    <a:pt x="324" y="36"/>
                    <a:pt x="323" y="36"/>
                    <a:pt x="323" y="36"/>
                  </a:cubicBezTo>
                  <a:cubicBezTo>
                    <a:pt x="326" y="35"/>
                    <a:pt x="328" y="36"/>
                    <a:pt x="330" y="37"/>
                  </a:cubicBezTo>
                  <a:cubicBezTo>
                    <a:pt x="330" y="37"/>
                    <a:pt x="330" y="38"/>
                    <a:pt x="329" y="39"/>
                  </a:cubicBezTo>
                  <a:cubicBezTo>
                    <a:pt x="326" y="38"/>
                    <a:pt x="328" y="37"/>
                    <a:pt x="327" y="36"/>
                  </a:cubicBezTo>
                  <a:close/>
                  <a:moveTo>
                    <a:pt x="335" y="40"/>
                  </a:moveTo>
                  <a:cubicBezTo>
                    <a:pt x="332" y="41"/>
                    <a:pt x="328" y="41"/>
                    <a:pt x="324" y="41"/>
                  </a:cubicBezTo>
                  <a:cubicBezTo>
                    <a:pt x="325" y="38"/>
                    <a:pt x="331" y="39"/>
                    <a:pt x="335" y="40"/>
                  </a:cubicBezTo>
                  <a:close/>
                  <a:moveTo>
                    <a:pt x="282" y="13"/>
                  </a:moveTo>
                  <a:cubicBezTo>
                    <a:pt x="279" y="14"/>
                    <a:pt x="277" y="13"/>
                    <a:pt x="274" y="14"/>
                  </a:cubicBezTo>
                  <a:cubicBezTo>
                    <a:pt x="277" y="13"/>
                    <a:pt x="279" y="12"/>
                    <a:pt x="282" y="13"/>
                  </a:cubicBezTo>
                  <a:close/>
                  <a:moveTo>
                    <a:pt x="299" y="22"/>
                  </a:moveTo>
                  <a:cubicBezTo>
                    <a:pt x="298" y="23"/>
                    <a:pt x="298" y="25"/>
                    <a:pt x="296" y="24"/>
                  </a:cubicBezTo>
                  <a:cubicBezTo>
                    <a:pt x="296" y="23"/>
                    <a:pt x="297" y="21"/>
                    <a:pt x="299" y="22"/>
                  </a:cubicBezTo>
                  <a:close/>
                  <a:moveTo>
                    <a:pt x="295" y="14"/>
                  </a:moveTo>
                  <a:cubicBezTo>
                    <a:pt x="298" y="15"/>
                    <a:pt x="292" y="16"/>
                    <a:pt x="294" y="17"/>
                  </a:cubicBezTo>
                  <a:cubicBezTo>
                    <a:pt x="296" y="17"/>
                    <a:pt x="297" y="15"/>
                    <a:pt x="298" y="16"/>
                  </a:cubicBezTo>
                  <a:cubicBezTo>
                    <a:pt x="296" y="18"/>
                    <a:pt x="293" y="18"/>
                    <a:pt x="290" y="18"/>
                  </a:cubicBezTo>
                  <a:cubicBezTo>
                    <a:pt x="290" y="16"/>
                    <a:pt x="293" y="17"/>
                    <a:pt x="295" y="14"/>
                  </a:cubicBezTo>
                  <a:close/>
                  <a:moveTo>
                    <a:pt x="339" y="43"/>
                  </a:moveTo>
                  <a:cubicBezTo>
                    <a:pt x="343" y="41"/>
                    <a:pt x="347" y="44"/>
                    <a:pt x="345" y="46"/>
                  </a:cubicBezTo>
                  <a:cubicBezTo>
                    <a:pt x="344" y="45"/>
                    <a:pt x="344" y="44"/>
                    <a:pt x="339" y="43"/>
                  </a:cubicBezTo>
                  <a:close/>
                  <a:moveTo>
                    <a:pt x="340" y="39"/>
                  </a:moveTo>
                  <a:cubicBezTo>
                    <a:pt x="337" y="41"/>
                    <a:pt x="337" y="41"/>
                    <a:pt x="337" y="41"/>
                  </a:cubicBezTo>
                  <a:cubicBezTo>
                    <a:pt x="337" y="40"/>
                    <a:pt x="336" y="40"/>
                    <a:pt x="336" y="39"/>
                  </a:cubicBezTo>
                  <a:cubicBezTo>
                    <a:pt x="337" y="40"/>
                    <a:pt x="339" y="37"/>
                    <a:pt x="340" y="39"/>
                  </a:cubicBezTo>
                  <a:close/>
                  <a:moveTo>
                    <a:pt x="318" y="24"/>
                  </a:moveTo>
                  <a:cubicBezTo>
                    <a:pt x="320" y="25"/>
                    <a:pt x="318" y="26"/>
                    <a:pt x="318" y="26"/>
                  </a:cubicBezTo>
                  <a:cubicBezTo>
                    <a:pt x="317" y="26"/>
                    <a:pt x="316" y="26"/>
                    <a:pt x="315" y="26"/>
                  </a:cubicBezTo>
                  <a:cubicBezTo>
                    <a:pt x="316" y="25"/>
                    <a:pt x="317" y="25"/>
                    <a:pt x="318" y="24"/>
                  </a:cubicBezTo>
                  <a:close/>
                  <a:moveTo>
                    <a:pt x="309" y="17"/>
                  </a:moveTo>
                  <a:cubicBezTo>
                    <a:pt x="310" y="18"/>
                    <a:pt x="310" y="19"/>
                    <a:pt x="308" y="20"/>
                  </a:cubicBezTo>
                  <a:cubicBezTo>
                    <a:pt x="306" y="19"/>
                    <a:pt x="307" y="17"/>
                    <a:pt x="309" y="17"/>
                  </a:cubicBezTo>
                  <a:close/>
                  <a:moveTo>
                    <a:pt x="337" y="35"/>
                  </a:moveTo>
                  <a:cubicBezTo>
                    <a:pt x="339" y="34"/>
                    <a:pt x="341" y="35"/>
                    <a:pt x="341" y="36"/>
                  </a:cubicBezTo>
                  <a:cubicBezTo>
                    <a:pt x="339" y="38"/>
                    <a:pt x="340" y="36"/>
                    <a:pt x="337" y="35"/>
                  </a:cubicBezTo>
                  <a:close/>
                  <a:moveTo>
                    <a:pt x="318" y="16"/>
                  </a:moveTo>
                  <a:cubicBezTo>
                    <a:pt x="319" y="16"/>
                    <a:pt x="320" y="17"/>
                    <a:pt x="321" y="17"/>
                  </a:cubicBezTo>
                  <a:cubicBezTo>
                    <a:pt x="318" y="18"/>
                    <a:pt x="317" y="16"/>
                    <a:pt x="316" y="19"/>
                  </a:cubicBezTo>
                  <a:cubicBezTo>
                    <a:pt x="315" y="17"/>
                    <a:pt x="313" y="18"/>
                    <a:pt x="311" y="17"/>
                  </a:cubicBezTo>
                  <a:cubicBezTo>
                    <a:pt x="313" y="16"/>
                    <a:pt x="316" y="17"/>
                    <a:pt x="318" y="16"/>
                  </a:cubicBezTo>
                  <a:close/>
                  <a:moveTo>
                    <a:pt x="333" y="18"/>
                  </a:moveTo>
                  <a:cubicBezTo>
                    <a:pt x="330" y="16"/>
                    <a:pt x="323" y="20"/>
                    <a:pt x="322" y="17"/>
                  </a:cubicBezTo>
                  <a:cubicBezTo>
                    <a:pt x="325" y="17"/>
                    <a:pt x="333" y="15"/>
                    <a:pt x="333" y="18"/>
                  </a:cubicBezTo>
                  <a:close/>
                  <a:moveTo>
                    <a:pt x="330" y="18"/>
                  </a:moveTo>
                  <a:cubicBezTo>
                    <a:pt x="329" y="19"/>
                    <a:pt x="331" y="20"/>
                    <a:pt x="329" y="21"/>
                  </a:cubicBezTo>
                  <a:cubicBezTo>
                    <a:pt x="328" y="20"/>
                    <a:pt x="327" y="20"/>
                    <a:pt x="326" y="20"/>
                  </a:cubicBezTo>
                  <a:cubicBezTo>
                    <a:pt x="328" y="19"/>
                    <a:pt x="327" y="18"/>
                    <a:pt x="330" y="18"/>
                  </a:cubicBezTo>
                  <a:close/>
                  <a:moveTo>
                    <a:pt x="349" y="16"/>
                  </a:moveTo>
                  <a:cubicBezTo>
                    <a:pt x="350" y="17"/>
                    <a:pt x="351" y="16"/>
                    <a:pt x="353" y="17"/>
                  </a:cubicBezTo>
                  <a:cubicBezTo>
                    <a:pt x="351" y="18"/>
                    <a:pt x="350" y="18"/>
                    <a:pt x="348" y="18"/>
                  </a:cubicBezTo>
                  <a:cubicBezTo>
                    <a:pt x="349" y="17"/>
                    <a:pt x="348" y="17"/>
                    <a:pt x="349" y="16"/>
                  </a:cubicBezTo>
                  <a:close/>
                  <a:moveTo>
                    <a:pt x="397" y="37"/>
                  </a:moveTo>
                  <a:cubicBezTo>
                    <a:pt x="395" y="37"/>
                    <a:pt x="390" y="39"/>
                    <a:pt x="391" y="36"/>
                  </a:cubicBezTo>
                  <a:cubicBezTo>
                    <a:pt x="393" y="37"/>
                    <a:pt x="397" y="35"/>
                    <a:pt x="397" y="37"/>
                  </a:cubicBezTo>
                  <a:close/>
                  <a:moveTo>
                    <a:pt x="450" y="71"/>
                  </a:moveTo>
                  <a:cubicBezTo>
                    <a:pt x="453" y="71"/>
                    <a:pt x="450" y="74"/>
                    <a:pt x="448" y="73"/>
                  </a:cubicBezTo>
                  <a:cubicBezTo>
                    <a:pt x="450" y="72"/>
                    <a:pt x="448" y="71"/>
                    <a:pt x="450" y="71"/>
                  </a:cubicBezTo>
                  <a:close/>
                  <a:moveTo>
                    <a:pt x="395" y="35"/>
                  </a:moveTo>
                  <a:cubicBezTo>
                    <a:pt x="394" y="36"/>
                    <a:pt x="393" y="35"/>
                    <a:pt x="392" y="35"/>
                  </a:cubicBezTo>
                  <a:cubicBezTo>
                    <a:pt x="393" y="34"/>
                    <a:pt x="393" y="32"/>
                    <a:pt x="394" y="32"/>
                  </a:cubicBezTo>
                  <a:cubicBezTo>
                    <a:pt x="394" y="33"/>
                    <a:pt x="395" y="34"/>
                    <a:pt x="395" y="35"/>
                  </a:cubicBezTo>
                  <a:close/>
                  <a:moveTo>
                    <a:pt x="397" y="32"/>
                  </a:moveTo>
                  <a:cubicBezTo>
                    <a:pt x="400" y="33"/>
                    <a:pt x="397" y="35"/>
                    <a:pt x="395" y="34"/>
                  </a:cubicBezTo>
                  <a:cubicBezTo>
                    <a:pt x="395" y="33"/>
                    <a:pt x="395" y="33"/>
                    <a:pt x="397" y="32"/>
                  </a:cubicBezTo>
                  <a:close/>
                  <a:moveTo>
                    <a:pt x="375" y="17"/>
                  </a:moveTo>
                  <a:cubicBezTo>
                    <a:pt x="377" y="19"/>
                    <a:pt x="378" y="16"/>
                    <a:pt x="380" y="17"/>
                  </a:cubicBezTo>
                  <a:cubicBezTo>
                    <a:pt x="377" y="19"/>
                    <a:pt x="375" y="19"/>
                    <a:pt x="372" y="19"/>
                  </a:cubicBezTo>
                  <a:lnTo>
                    <a:pt x="375" y="17"/>
                  </a:lnTo>
                  <a:close/>
                  <a:moveTo>
                    <a:pt x="397" y="29"/>
                  </a:moveTo>
                  <a:cubicBezTo>
                    <a:pt x="395" y="30"/>
                    <a:pt x="395" y="30"/>
                    <a:pt x="395" y="30"/>
                  </a:cubicBezTo>
                  <a:cubicBezTo>
                    <a:pt x="393" y="30"/>
                    <a:pt x="393" y="30"/>
                    <a:pt x="393" y="30"/>
                  </a:cubicBezTo>
                  <a:cubicBezTo>
                    <a:pt x="395" y="28"/>
                    <a:pt x="396" y="29"/>
                    <a:pt x="397" y="29"/>
                  </a:cubicBezTo>
                  <a:close/>
                  <a:moveTo>
                    <a:pt x="407" y="35"/>
                  </a:moveTo>
                  <a:cubicBezTo>
                    <a:pt x="409" y="34"/>
                    <a:pt x="409" y="36"/>
                    <a:pt x="412" y="37"/>
                  </a:cubicBezTo>
                  <a:cubicBezTo>
                    <a:pt x="410" y="37"/>
                    <a:pt x="407" y="37"/>
                    <a:pt x="407" y="35"/>
                  </a:cubicBezTo>
                  <a:close/>
                  <a:moveTo>
                    <a:pt x="414" y="37"/>
                  </a:moveTo>
                  <a:cubicBezTo>
                    <a:pt x="416" y="38"/>
                    <a:pt x="416" y="38"/>
                    <a:pt x="416" y="38"/>
                  </a:cubicBezTo>
                  <a:cubicBezTo>
                    <a:pt x="415" y="39"/>
                    <a:pt x="411" y="40"/>
                    <a:pt x="411" y="38"/>
                  </a:cubicBezTo>
                  <a:cubicBezTo>
                    <a:pt x="413" y="39"/>
                    <a:pt x="413" y="37"/>
                    <a:pt x="414" y="37"/>
                  </a:cubicBezTo>
                  <a:close/>
                  <a:moveTo>
                    <a:pt x="467" y="70"/>
                  </a:moveTo>
                  <a:cubicBezTo>
                    <a:pt x="466" y="70"/>
                    <a:pt x="465" y="69"/>
                    <a:pt x="463" y="69"/>
                  </a:cubicBezTo>
                  <a:cubicBezTo>
                    <a:pt x="471" y="68"/>
                    <a:pt x="478" y="68"/>
                    <a:pt x="486" y="69"/>
                  </a:cubicBezTo>
                  <a:cubicBezTo>
                    <a:pt x="483" y="72"/>
                    <a:pt x="481" y="68"/>
                    <a:pt x="479" y="70"/>
                  </a:cubicBezTo>
                  <a:cubicBezTo>
                    <a:pt x="481" y="71"/>
                    <a:pt x="482" y="70"/>
                    <a:pt x="481" y="72"/>
                  </a:cubicBezTo>
                  <a:cubicBezTo>
                    <a:pt x="478" y="72"/>
                    <a:pt x="479" y="70"/>
                    <a:pt x="477" y="69"/>
                  </a:cubicBezTo>
                  <a:cubicBezTo>
                    <a:pt x="475" y="71"/>
                    <a:pt x="473" y="68"/>
                    <a:pt x="470" y="70"/>
                  </a:cubicBezTo>
                  <a:cubicBezTo>
                    <a:pt x="472" y="71"/>
                    <a:pt x="473" y="70"/>
                    <a:pt x="474" y="72"/>
                  </a:cubicBezTo>
                  <a:cubicBezTo>
                    <a:pt x="473" y="73"/>
                    <a:pt x="472" y="72"/>
                    <a:pt x="471" y="73"/>
                  </a:cubicBezTo>
                  <a:cubicBezTo>
                    <a:pt x="469" y="73"/>
                    <a:pt x="472" y="70"/>
                    <a:pt x="469" y="71"/>
                  </a:cubicBezTo>
                  <a:cubicBezTo>
                    <a:pt x="468" y="72"/>
                    <a:pt x="471" y="73"/>
                    <a:pt x="469" y="73"/>
                  </a:cubicBezTo>
                  <a:cubicBezTo>
                    <a:pt x="467" y="74"/>
                    <a:pt x="466" y="73"/>
                    <a:pt x="465" y="73"/>
                  </a:cubicBezTo>
                  <a:cubicBezTo>
                    <a:pt x="466" y="72"/>
                    <a:pt x="468" y="71"/>
                    <a:pt x="467" y="70"/>
                  </a:cubicBezTo>
                  <a:close/>
                  <a:moveTo>
                    <a:pt x="407" y="31"/>
                  </a:moveTo>
                  <a:cubicBezTo>
                    <a:pt x="409" y="32"/>
                    <a:pt x="412" y="31"/>
                    <a:pt x="414" y="32"/>
                  </a:cubicBezTo>
                  <a:cubicBezTo>
                    <a:pt x="413" y="33"/>
                    <a:pt x="415" y="34"/>
                    <a:pt x="411" y="35"/>
                  </a:cubicBezTo>
                  <a:cubicBezTo>
                    <a:pt x="409" y="34"/>
                    <a:pt x="411" y="33"/>
                    <a:pt x="410" y="32"/>
                  </a:cubicBezTo>
                  <a:cubicBezTo>
                    <a:pt x="409" y="33"/>
                    <a:pt x="407" y="32"/>
                    <a:pt x="406" y="33"/>
                  </a:cubicBezTo>
                  <a:cubicBezTo>
                    <a:pt x="404" y="33"/>
                    <a:pt x="405" y="32"/>
                    <a:pt x="407" y="31"/>
                  </a:cubicBezTo>
                  <a:close/>
                  <a:moveTo>
                    <a:pt x="388" y="17"/>
                  </a:moveTo>
                  <a:cubicBezTo>
                    <a:pt x="386" y="18"/>
                    <a:pt x="384" y="20"/>
                    <a:pt x="382" y="19"/>
                  </a:cubicBezTo>
                  <a:cubicBezTo>
                    <a:pt x="384" y="18"/>
                    <a:pt x="386" y="16"/>
                    <a:pt x="388" y="17"/>
                  </a:cubicBezTo>
                  <a:close/>
                  <a:moveTo>
                    <a:pt x="427" y="43"/>
                  </a:moveTo>
                  <a:cubicBezTo>
                    <a:pt x="425" y="45"/>
                    <a:pt x="425" y="45"/>
                    <a:pt x="425" y="45"/>
                  </a:cubicBezTo>
                  <a:cubicBezTo>
                    <a:pt x="424" y="44"/>
                    <a:pt x="424" y="44"/>
                    <a:pt x="424" y="44"/>
                  </a:cubicBezTo>
                  <a:cubicBezTo>
                    <a:pt x="425" y="43"/>
                    <a:pt x="426" y="42"/>
                    <a:pt x="427" y="43"/>
                  </a:cubicBezTo>
                  <a:close/>
                  <a:moveTo>
                    <a:pt x="443" y="35"/>
                  </a:moveTo>
                  <a:cubicBezTo>
                    <a:pt x="444" y="35"/>
                    <a:pt x="445" y="35"/>
                    <a:pt x="446" y="35"/>
                  </a:cubicBezTo>
                  <a:cubicBezTo>
                    <a:pt x="442" y="37"/>
                    <a:pt x="440" y="33"/>
                    <a:pt x="438" y="32"/>
                  </a:cubicBezTo>
                  <a:cubicBezTo>
                    <a:pt x="435" y="34"/>
                    <a:pt x="435" y="34"/>
                    <a:pt x="435" y="34"/>
                  </a:cubicBezTo>
                  <a:cubicBezTo>
                    <a:pt x="431" y="32"/>
                    <a:pt x="427" y="33"/>
                    <a:pt x="423" y="33"/>
                  </a:cubicBezTo>
                  <a:cubicBezTo>
                    <a:pt x="423" y="35"/>
                    <a:pt x="421" y="36"/>
                    <a:pt x="420" y="37"/>
                  </a:cubicBezTo>
                  <a:cubicBezTo>
                    <a:pt x="420" y="34"/>
                    <a:pt x="418" y="38"/>
                    <a:pt x="416" y="36"/>
                  </a:cubicBezTo>
                  <a:cubicBezTo>
                    <a:pt x="419" y="34"/>
                    <a:pt x="422" y="33"/>
                    <a:pt x="424" y="31"/>
                  </a:cubicBezTo>
                  <a:cubicBezTo>
                    <a:pt x="427" y="34"/>
                    <a:pt x="433" y="30"/>
                    <a:pt x="438" y="30"/>
                  </a:cubicBezTo>
                  <a:cubicBezTo>
                    <a:pt x="437" y="31"/>
                    <a:pt x="434" y="31"/>
                    <a:pt x="436" y="32"/>
                  </a:cubicBezTo>
                  <a:cubicBezTo>
                    <a:pt x="437" y="31"/>
                    <a:pt x="439" y="31"/>
                    <a:pt x="441" y="30"/>
                  </a:cubicBezTo>
                  <a:cubicBezTo>
                    <a:pt x="441" y="30"/>
                    <a:pt x="439" y="30"/>
                    <a:pt x="440" y="29"/>
                  </a:cubicBezTo>
                  <a:cubicBezTo>
                    <a:pt x="442" y="30"/>
                    <a:pt x="447" y="28"/>
                    <a:pt x="447" y="30"/>
                  </a:cubicBezTo>
                  <a:cubicBezTo>
                    <a:pt x="444" y="29"/>
                    <a:pt x="440" y="32"/>
                    <a:pt x="442" y="34"/>
                  </a:cubicBezTo>
                  <a:cubicBezTo>
                    <a:pt x="443" y="31"/>
                    <a:pt x="450" y="32"/>
                    <a:pt x="450" y="34"/>
                  </a:cubicBezTo>
                  <a:cubicBezTo>
                    <a:pt x="448" y="34"/>
                    <a:pt x="442" y="33"/>
                    <a:pt x="443" y="35"/>
                  </a:cubicBezTo>
                  <a:close/>
                  <a:moveTo>
                    <a:pt x="446" y="32"/>
                  </a:moveTo>
                  <a:cubicBezTo>
                    <a:pt x="446" y="31"/>
                    <a:pt x="448" y="30"/>
                    <a:pt x="449" y="30"/>
                  </a:cubicBezTo>
                  <a:cubicBezTo>
                    <a:pt x="448" y="31"/>
                    <a:pt x="452" y="30"/>
                    <a:pt x="453" y="31"/>
                  </a:cubicBezTo>
                  <a:cubicBezTo>
                    <a:pt x="450" y="32"/>
                    <a:pt x="448" y="32"/>
                    <a:pt x="446" y="32"/>
                  </a:cubicBezTo>
                  <a:close/>
                  <a:moveTo>
                    <a:pt x="388" y="18"/>
                  </a:moveTo>
                  <a:cubicBezTo>
                    <a:pt x="390" y="17"/>
                    <a:pt x="393" y="17"/>
                    <a:pt x="396" y="18"/>
                  </a:cubicBezTo>
                  <a:cubicBezTo>
                    <a:pt x="393" y="19"/>
                    <a:pt x="388" y="20"/>
                    <a:pt x="388" y="18"/>
                  </a:cubicBezTo>
                  <a:close/>
                  <a:moveTo>
                    <a:pt x="409" y="29"/>
                  </a:moveTo>
                  <a:cubicBezTo>
                    <a:pt x="408" y="29"/>
                    <a:pt x="407" y="30"/>
                    <a:pt x="406" y="28"/>
                  </a:cubicBezTo>
                  <a:cubicBezTo>
                    <a:pt x="407" y="27"/>
                    <a:pt x="410" y="28"/>
                    <a:pt x="409" y="29"/>
                  </a:cubicBezTo>
                  <a:close/>
                  <a:moveTo>
                    <a:pt x="420" y="30"/>
                  </a:moveTo>
                  <a:cubicBezTo>
                    <a:pt x="418" y="31"/>
                    <a:pt x="414" y="31"/>
                    <a:pt x="415" y="29"/>
                  </a:cubicBezTo>
                  <a:cubicBezTo>
                    <a:pt x="416" y="30"/>
                    <a:pt x="418" y="29"/>
                    <a:pt x="420" y="30"/>
                  </a:cubicBezTo>
                  <a:close/>
                  <a:moveTo>
                    <a:pt x="400" y="17"/>
                  </a:moveTo>
                  <a:cubicBezTo>
                    <a:pt x="400" y="18"/>
                    <a:pt x="398" y="19"/>
                    <a:pt x="396" y="18"/>
                  </a:cubicBezTo>
                  <a:cubicBezTo>
                    <a:pt x="398" y="17"/>
                    <a:pt x="399" y="17"/>
                    <a:pt x="400" y="17"/>
                  </a:cubicBezTo>
                  <a:close/>
                  <a:moveTo>
                    <a:pt x="491" y="70"/>
                  </a:moveTo>
                  <a:cubicBezTo>
                    <a:pt x="491" y="72"/>
                    <a:pt x="488" y="71"/>
                    <a:pt x="489" y="73"/>
                  </a:cubicBezTo>
                  <a:cubicBezTo>
                    <a:pt x="486" y="72"/>
                    <a:pt x="490" y="69"/>
                    <a:pt x="491" y="70"/>
                  </a:cubicBezTo>
                  <a:close/>
                  <a:moveTo>
                    <a:pt x="497" y="70"/>
                  </a:moveTo>
                  <a:cubicBezTo>
                    <a:pt x="497" y="72"/>
                    <a:pt x="494" y="71"/>
                    <a:pt x="493" y="73"/>
                  </a:cubicBezTo>
                  <a:cubicBezTo>
                    <a:pt x="491" y="72"/>
                    <a:pt x="491" y="72"/>
                    <a:pt x="491" y="72"/>
                  </a:cubicBezTo>
                  <a:cubicBezTo>
                    <a:pt x="493" y="71"/>
                    <a:pt x="495" y="69"/>
                    <a:pt x="497" y="70"/>
                  </a:cubicBezTo>
                  <a:close/>
                  <a:moveTo>
                    <a:pt x="434" y="30"/>
                  </a:moveTo>
                  <a:cubicBezTo>
                    <a:pt x="433" y="30"/>
                    <a:pt x="429" y="31"/>
                    <a:pt x="429" y="29"/>
                  </a:cubicBezTo>
                  <a:cubicBezTo>
                    <a:pt x="431" y="30"/>
                    <a:pt x="432" y="29"/>
                    <a:pt x="434" y="30"/>
                  </a:cubicBezTo>
                  <a:close/>
                  <a:moveTo>
                    <a:pt x="424" y="19"/>
                  </a:moveTo>
                  <a:cubicBezTo>
                    <a:pt x="423" y="20"/>
                    <a:pt x="422" y="21"/>
                    <a:pt x="420" y="20"/>
                  </a:cubicBezTo>
                  <a:cubicBezTo>
                    <a:pt x="422" y="19"/>
                    <a:pt x="423" y="18"/>
                    <a:pt x="424" y="19"/>
                  </a:cubicBezTo>
                  <a:close/>
                  <a:moveTo>
                    <a:pt x="456" y="33"/>
                  </a:moveTo>
                  <a:cubicBezTo>
                    <a:pt x="457" y="33"/>
                    <a:pt x="459" y="33"/>
                    <a:pt x="460" y="33"/>
                  </a:cubicBezTo>
                  <a:cubicBezTo>
                    <a:pt x="458" y="34"/>
                    <a:pt x="458" y="36"/>
                    <a:pt x="456" y="35"/>
                  </a:cubicBezTo>
                  <a:cubicBezTo>
                    <a:pt x="457" y="34"/>
                    <a:pt x="454" y="34"/>
                    <a:pt x="456" y="33"/>
                  </a:cubicBezTo>
                  <a:close/>
                  <a:moveTo>
                    <a:pt x="467" y="36"/>
                  </a:moveTo>
                  <a:cubicBezTo>
                    <a:pt x="468" y="37"/>
                    <a:pt x="469" y="37"/>
                    <a:pt x="469" y="37"/>
                  </a:cubicBezTo>
                  <a:cubicBezTo>
                    <a:pt x="468" y="38"/>
                    <a:pt x="468" y="38"/>
                    <a:pt x="468" y="38"/>
                  </a:cubicBezTo>
                  <a:cubicBezTo>
                    <a:pt x="469" y="38"/>
                    <a:pt x="469" y="38"/>
                    <a:pt x="468" y="38"/>
                  </a:cubicBezTo>
                  <a:cubicBezTo>
                    <a:pt x="465" y="37"/>
                    <a:pt x="468" y="40"/>
                    <a:pt x="466" y="40"/>
                  </a:cubicBezTo>
                  <a:cubicBezTo>
                    <a:pt x="465" y="40"/>
                    <a:pt x="464" y="41"/>
                    <a:pt x="462" y="39"/>
                  </a:cubicBezTo>
                  <a:cubicBezTo>
                    <a:pt x="465" y="38"/>
                    <a:pt x="465" y="37"/>
                    <a:pt x="467" y="36"/>
                  </a:cubicBezTo>
                  <a:close/>
                  <a:moveTo>
                    <a:pt x="461" y="30"/>
                  </a:moveTo>
                  <a:cubicBezTo>
                    <a:pt x="461" y="31"/>
                    <a:pt x="463" y="31"/>
                    <a:pt x="462" y="32"/>
                  </a:cubicBezTo>
                  <a:cubicBezTo>
                    <a:pt x="460" y="31"/>
                    <a:pt x="457" y="33"/>
                    <a:pt x="455" y="31"/>
                  </a:cubicBezTo>
                  <a:cubicBezTo>
                    <a:pt x="458" y="30"/>
                    <a:pt x="459" y="31"/>
                    <a:pt x="461" y="30"/>
                  </a:cubicBezTo>
                  <a:close/>
                  <a:moveTo>
                    <a:pt x="611" y="134"/>
                  </a:moveTo>
                  <a:cubicBezTo>
                    <a:pt x="613" y="135"/>
                    <a:pt x="611" y="136"/>
                    <a:pt x="610" y="137"/>
                  </a:cubicBezTo>
                  <a:cubicBezTo>
                    <a:pt x="609" y="136"/>
                    <a:pt x="608" y="136"/>
                    <a:pt x="608" y="136"/>
                  </a:cubicBezTo>
                  <a:cubicBezTo>
                    <a:pt x="608" y="135"/>
                    <a:pt x="610" y="134"/>
                    <a:pt x="611" y="134"/>
                  </a:cubicBezTo>
                  <a:close/>
                  <a:moveTo>
                    <a:pt x="521" y="69"/>
                  </a:moveTo>
                  <a:cubicBezTo>
                    <a:pt x="523" y="68"/>
                    <a:pt x="524" y="69"/>
                    <a:pt x="526" y="70"/>
                  </a:cubicBezTo>
                  <a:cubicBezTo>
                    <a:pt x="524" y="71"/>
                    <a:pt x="524" y="74"/>
                    <a:pt x="521" y="72"/>
                  </a:cubicBezTo>
                  <a:cubicBezTo>
                    <a:pt x="523" y="71"/>
                    <a:pt x="524" y="70"/>
                    <a:pt x="521" y="69"/>
                  </a:cubicBezTo>
                  <a:close/>
                  <a:moveTo>
                    <a:pt x="479" y="37"/>
                  </a:moveTo>
                  <a:cubicBezTo>
                    <a:pt x="477" y="37"/>
                    <a:pt x="477" y="36"/>
                    <a:pt x="477" y="35"/>
                  </a:cubicBezTo>
                  <a:cubicBezTo>
                    <a:pt x="473" y="37"/>
                    <a:pt x="467" y="36"/>
                    <a:pt x="465" y="33"/>
                  </a:cubicBezTo>
                  <a:cubicBezTo>
                    <a:pt x="469" y="35"/>
                    <a:pt x="475" y="34"/>
                    <a:pt x="478" y="33"/>
                  </a:cubicBezTo>
                  <a:cubicBezTo>
                    <a:pt x="477" y="33"/>
                    <a:pt x="478" y="34"/>
                    <a:pt x="479" y="35"/>
                  </a:cubicBezTo>
                  <a:cubicBezTo>
                    <a:pt x="479" y="34"/>
                    <a:pt x="479" y="34"/>
                    <a:pt x="481" y="34"/>
                  </a:cubicBezTo>
                  <a:cubicBezTo>
                    <a:pt x="482" y="34"/>
                    <a:pt x="482" y="35"/>
                    <a:pt x="482" y="35"/>
                  </a:cubicBezTo>
                  <a:cubicBezTo>
                    <a:pt x="483" y="33"/>
                    <a:pt x="483" y="35"/>
                    <a:pt x="485" y="35"/>
                  </a:cubicBezTo>
                  <a:cubicBezTo>
                    <a:pt x="483" y="33"/>
                    <a:pt x="487" y="33"/>
                    <a:pt x="488" y="34"/>
                  </a:cubicBezTo>
                  <a:cubicBezTo>
                    <a:pt x="488" y="35"/>
                    <a:pt x="486" y="35"/>
                    <a:pt x="484" y="36"/>
                  </a:cubicBezTo>
                  <a:cubicBezTo>
                    <a:pt x="481" y="36"/>
                    <a:pt x="480" y="35"/>
                    <a:pt x="479" y="37"/>
                  </a:cubicBezTo>
                  <a:close/>
                  <a:moveTo>
                    <a:pt x="439" y="8"/>
                  </a:moveTo>
                  <a:cubicBezTo>
                    <a:pt x="442" y="10"/>
                    <a:pt x="444" y="6"/>
                    <a:pt x="446" y="6"/>
                  </a:cubicBezTo>
                  <a:cubicBezTo>
                    <a:pt x="448" y="8"/>
                    <a:pt x="445" y="8"/>
                    <a:pt x="444" y="10"/>
                  </a:cubicBezTo>
                  <a:cubicBezTo>
                    <a:pt x="443" y="8"/>
                    <a:pt x="441" y="10"/>
                    <a:pt x="440" y="10"/>
                  </a:cubicBezTo>
                  <a:cubicBezTo>
                    <a:pt x="439" y="10"/>
                    <a:pt x="439" y="9"/>
                    <a:pt x="439" y="8"/>
                  </a:cubicBezTo>
                  <a:close/>
                  <a:moveTo>
                    <a:pt x="478" y="31"/>
                  </a:moveTo>
                  <a:cubicBezTo>
                    <a:pt x="480" y="32"/>
                    <a:pt x="483" y="32"/>
                    <a:pt x="485" y="32"/>
                  </a:cubicBezTo>
                  <a:cubicBezTo>
                    <a:pt x="483" y="33"/>
                    <a:pt x="482" y="33"/>
                    <a:pt x="480" y="33"/>
                  </a:cubicBezTo>
                  <a:cubicBezTo>
                    <a:pt x="481" y="32"/>
                    <a:pt x="476" y="33"/>
                    <a:pt x="478" y="31"/>
                  </a:cubicBezTo>
                  <a:close/>
                  <a:moveTo>
                    <a:pt x="459" y="13"/>
                  </a:moveTo>
                  <a:cubicBezTo>
                    <a:pt x="459" y="14"/>
                    <a:pt x="456" y="16"/>
                    <a:pt x="455" y="15"/>
                  </a:cubicBezTo>
                  <a:cubicBezTo>
                    <a:pt x="456" y="15"/>
                    <a:pt x="457" y="13"/>
                    <a:pt x="459" y="13"/>
                  </a:cubicBezTo>
                  <a:close/>
                  <a:moveTo>
                    <a:pt x="456" y="7"/>
                  </a:moveTo>
                  <a:cubicBezTo>
                    <a:pt x="454" y="8"/>
                    <a:pt x="453" y="7"/>
                    <a:pt x="452" y="8"/>
                  </a:cubicBezTo>
                  <a:cubicBezTo>
                    <a:pt x="453" y="9"/>
                    <a:pt x="454" y="9"/>
                    <a:pt x="453" y="10"/>
                  </a:cubicBezTo>
                  <a:cubicBezTo>
                    <a:pt x="452" y="10"/>
                    <a:pt x="447" y="10"/>
                    <a:pt x="447" y="8"/>
                  </a:cubicBezTo>
                  <a:cubicBezTo>
                    <a:pt x="450" y="7"/>
                    <a:pt x="452" y="6"/>
                    <a:pt x="456" y="7"/>
                  </a:cubicBezTo>
                  <a:close/>
                  <a:moveTo>
                    <a:pt x="491" y="34"/>
                  </a:moveTo>
                  <a:cubicBezTo>
                    <a:pt x="492" y="36"/>
                    <a:pt x="495" y="33"/>
                    <a:pt x="495" y="35"/>
                  </a:cubicBezTo>
                  <a:cubicBezTo>
                    <a:pt x="493" y="36"/>
                    <a:pt x="489" y="36"/>
                    <a:pt x="491" y="34"/>
                  </a:cubicBezTo>
                  <a:close/>
                  <a:moveTo>
                    <a:pt x="480" y="22"/>
                  </a:moveTo>
                  <a:cubicBezTo>
                    <a:pt x="478" y="22"/>
                    <a:pt x="476" y="22"/>
                    <a:pt x="474" y="22"/>
                  </a:cubicBezTo>
                  <a:cubicBezTo>
                    <a:pt x="474" y="21"/>
                    <a:pt x="480" y="20"/>
                    <a:pt x="480" y="22"/>
                  </a:cubicBezTo>
                  <a:close/>
                  <a:moveTo>
                    <a:pt x="461" y="9"/>
                  </a:moveTo>
                  <a:cubicBezTo>
                    <a:pt x="460" y="10"/>
                    <a:pt x="460" y="10"/>
                    <a:pt x="460" y="11"/>
                  </a:cubicBezTo>
                  <a:cubicBezTo>
                    <a:pt x="458" y="10"/>
                    <a:pt x="454" y="10"/>
                    <a:pt x="455" y="9"/>
                  </a:cubicBezTo>
                  <a:cubicBezTo>
                    <a:pt x="457" y="10"/>
                    <a:pt x="459" y="8"/>
                    <a:pt x="461" y="9"/>
                  </a:cubicBezTo>
                  <a:close/>
                  <a:moveTo>
                    <a:pt x="513" y="34"/>
                  </a:moveTo>
                  <a:cubicBezTo>
                    <a:pt x="510" y="35"/>
                    <a:pt x="505" y="35"/>
                    <a:pt x="500" y="35"/>
                  </a:cubicBezTo>
                  <a:cubicBezTo>
                    <a:pt x="501" y="36"/>
                    <a:pt x="502" y="37"/>
                    <a:pt x="501" y="37"/>
                  </a:cubicBezTo>
                  <a:cubicBezTo>
                    <a:pt x="500" y="35"/>
                    <a:pt x="499" y="37"/>
                    <a:pt x="496" y="35"/>
                  </a:cubicBezTo>
                  <a:cubicBezTo>
                    <a:pt x="498" y="34"/>
                    <a:pt x="499" y="34"/>
                    <a:pt x="498" y="32"/>
                  </a:cubicBezTo>
                  <a:cubicBezTo>
                    <a:pt x="502" y="35"/>
                    <a:pt x="508" y="32"/>
                    <a:pt x="513" y="34"/>
                  </a:cubicBezTo>
                  <a:close/>
                  <a:moveTo>
                    <a:pt x="644" y="135"/>
                  </a:moveTo>
                  <a:cubicBezTo>
                    <a:pt x="643" y="135"/>
                    <a:pt x="641" y="137"/>
                    <a:pt x="639" y="135"/>
                  </a:cubicBezTo>
                  <a:cubicBezTo>
                    <a:pt x="641" y="135"/>
                    <a:pt x="645" y="134"/>
                    <a:pt x="644" y="135"/>
                  </a:cubicBezTo>
                  <a:close/>
                  <a:moveTo>
                    <a:pt x="558" y="70"/>
                  </a:moveTo>
                  <a:cubicBezTo>
                    <a:pt x="559" y="71"/>
                    <a:pt x="560" y="71"/>
                    <a:pt x="561" y="70"/>
                  </a:cubicBezTo>
                  <a:cubicBezTo>
                    <a:pt x="563" y="72"/>
                    <a:pt x="558" y="74"/>
                    <a:pt x="555" y="73"/>
                  </a:cubicBezTo>
                  <a:cubicBezTo>
                    <a:pt x="558" y="72"/>
                    <a:pt x="558" y="71"/>
                    <a:pt x="558" y="70"/>
                  </a:cubicBezTo>
                  <a:close/>
                  <a:moveTo>
                    <a:pt x="472" y="10"/>
                  </a:moveTo>
                  <a:cubicBezTo>
                    <a:pt x="468" y="11"/>
                    <a:pt x="465" y="10"/>
                    <a:pt x="462" y="10"/>
                  </a:cubicBezTo>
                  <a:cubicBezTo>
                    <a:pt x="464" y="9"/>
                    <a:pt x="464" y="9"/>
                    <a:pt x="464" y="9"/>
                  </a:cubicBezTo>
                  <a:cubicBezTo>
                    <a:pt x="466" y="10"/>
                    <a:pt x="469" y="9"/>
                    <a:pt x="472" y="10"/>
                  </a:cubicBezTo>
                  <a:close/>
                  <a:moveTo>
                    <a:pt x="522" y="45"/>
                  </a:moveTo>
                  <a:cubicBezTo>
                    <a:pt x="519" y="45"/>
                    <a:pt x="515" y="46"/>
                    <a:pt x="514" y="44"/>
                  </a:cubicBezTo>
                  <a:cubicBezTo>
                    <a:pt x="516" y="45"/>
                    <a:pt x="521" y="43"/>
                    <a:pt x="522" y="45"/>
                  </a:cubicBezTo>
                  <a:close/>
                  <a:moveTo>
                    <a:pt x="517" y="38"/>
                  </a:moveTo>
                  <a:cubicBezTo>
                    <a:pt x="519" y="40"/>
                    <a:pt x="522" y="38"/>
                    <a:pt x="525" y="40"/>
                  </a:cubicBezTo>
                  <a:cubicBezTo>
                    <a:pt x="522" y="41"/>
                    <a:pt x="516" y="40"/>
                    <a:pt x="515" y="39"/>
                  </a:cubicBezTo>
                  <a:cubicBezTo>
                    <a:pt x="516" y="40"/>
                    <a:pt x="517" y="39"/>
                    <a:pt x="517" y="38"/>
                  </a:cubicBezTo>
                  <a:close/>
                  <a:moveTo>
                    <a:pt x="476" y="9"/>
                  </a:moveTo>
                  <a:cubicBezTo>
                    <a:pt x="475" y="10"/>
                    <a:pt x="477" y="10"/>
                    <a:pt x="476" y="11"/>
                  </a:cubicBezTo>
                  <a:cubicBezTo>
                    <a:pt x="475" y="10"/>
                    <a:pt x="474" y="11"/>
                    <a:pt x="472" y="10"/>
                  </a:cubicBezTo>
                  <a:cubicBezTo>
                    <a:pt x="473" y="9"/>
                    <a:pt x="475" y="8"/>
                    <a:pt x="476" y="9"/>
                  </a:cubicBezTo>
                  <a:close/>
                  <a:moveTo>
                    <a:pt x="486" y="10"/>
                  </a:moveTo>
                  <a:cubicBezTo>
                    <a:pt x="484" y="12"/>
                    <a:pt x="482" y="11"/>
                    <a:pt x="481" y="11"/>
                  </a:cubicBezTo>
                  <a:cubicBezTo>
                    <a:pt x="482" y="11"/>
                    <a:pt x="484" y="9"/>
                    <a:pt x="486" y="10"/>
                  </a:cubicBezTo>
                  <a:close/>
                  <a:moveTo>
                    <a:pt x="517" y="34"/>
                  </a:moveTo>
                  <a:cubicBezTo>
                    <a:pt x="521" y="32"/>
                    <a:pt x="521" y="34"/>
                    <a:pt x="523" y="36"/>
                  </a:cubicBezTo>
                  <a:cubicBezTo>
                    <a:pt x="522" y="36"/>
                    <a:pt x="522" y="37"/>
                    <a:pt x="522" y="37"/>
                  </a:cubicBezTo>
                  <a:cubicBezTo>
                    <a:pt x="521" y="37"/>
                    <a:pt x="521" y="37"/>
                    <a:pt x="521" y="37"/>
                  </a:cubicBezTo>
                  <a:cubicBezTo>
                    <a:pt x="522" y="35"/>
                    <a:pt x="520" y="34"/>
                    <a:pt x="517" y="34"/>
                  </a:cubicBezTo>
                  <a:close/>
                  <a:moveTo>
                    <a:pt x="481" y="5"/>
                  </a:moveTo>
                  <a:cubicBezTo>
                    <a:pt x="484" y="6"/>
                    <a:pt x="487" y="4"/>
                    <a:pt x="489" y="6"/>
                  </a:cubicBezTo>
                  <a:cubicBezTo>
                    <a:pt x="487" y="6"/>
                    <a:pt x="487" y="9"/>
                    <a:pt x="485" y="9"/>
                  </a:cubicBezTo>
                  <a:cubicBezTo>
                    <a:pt x="482" y="8"/>
                    <a:pt x="485" y="6"/>
                    <a:pt x="483" y="6"/>
                  </a:cubicBezTo>
                  <a:cubicBezTo>
                    <a:pt x="482" y="7"/>
                    <a:pt x="484" y="8"/>
                    <a:pt x="481" y="8"/>
                  </a:cubicBezTo>
                  <a:cubicBezTo>
                    <a:pt x="480" y="7"/>
                    <a:pt x="481" y="6"/>
                    <a:pt x="481" y="5"/>
                  </a:cubicBezTo>
                  <a:close/>
                  <a:moveTo>
                    <a:pt x="494" y="10"/>
                  </a:moveTo>
                  <a:cubicBezTo>
                    <a:pt x="493" y="11"/>
                    <a:pt x="493" y="12"/>
                    <a:pt x="491" y="12"/>
                  </a:cubicBezTo>
                  <a:cubicBezTo>
                    <a:pt x="490" y="11"/>
                    <a:pt x="489" y="12"/>
                    <a:pt x="487" y="11"/>
                  </a:cubicBezTo>
                  <a:cubicBezTo>
                    <a:pt x="488" y="11"/>
                    <a:pt x="488" y="10"/>
                    <a:pt x="488" y="10"/>
                  </a:cubicBezTo>
                  <a:cubicBezTo>
                    <a:pt x="490" y="12"/>
                    <a:pt x="491" y="10"/>
                    <a:pt x="494" y="10"/>
                  </a:cubicBezTo>
                  <a:close/>
                  <a:moveTo>
                    <a:pt x="536" y="35"/>
                  </a:moveTo>
                  <a:cubicBezTo>
                    <a:pt x="533" y="35"/>
                    <a:pt x="526" y="38"/>
                    <a:pt x="527" y="35"/>
                  </a:cubicBezTo>
                  <a:cubicBezTo>
                    <a:pt x="530" y="36"/>
                    <a:pt x="533" y="33"/>
                    <a:pt x="536" y="35"/>
                  </a:cubicBezTo>
                  <a:close/>
                  <a:moveTo>
                    <a:pt x="551" y="41"/>
                  </a:moveTo>
                  <a:cubicBezTo>
                    <a:pt x="550" y="41"/>
                    <a:pt x="548" y="42"/>
                    <a:pt x="547" y="41"/>
                  </a:cubicBezTo>
                  <a:cubicBezTo>
                    <a:pt x="547" y="40"/>
                    <a:pt x="550" y="39"/>
                    <a:pt x="551" y="41"/>
                  </a:cubicBezTo>
                  <a:close/>
                  <a:moveTo>
                    <a:pt x="552" y="37"/>
                  </a:moveTo>
                  <a:cubicBezTo>
                    <a:pt x="549" y="36"/>
                    <a:pt x="540" y="38"/>
                    <a:pt x="541" y="35"/>
                  </a:cubicBezTo>
                  <a:cubicBezTo>
                    <a:pt x="544" y="37"/>
                    <a:pt x="550" y="35"/>
                    <a:pt x="552" y="37"/>
                  </a:cubicBezTo>
                  <a:close/>
                  <a:moveTo>
                    <a:pt x="570" y="46"/>
                  </a:moveTo>
                  <a:cubicBezTo>
                    <a:pt x="568" y="47"/>
                    <a:pt x="567" y="47"/>
                    <a:pt x="566" y="46"/>
                  </a:cubicBezTo>
                  <a:cubicBezTo>
                    <a:pt x="566" y="45"/>
                    <a:pt x="568" y="45"/>
                    <a:pt x="570" y="46"/>
                  </a:cubicBezTo>
                  <a:close/>
                  <a:moveTo>
                    <a:pt x="566" y="41"/>
                  </a:moveTo>
                  <a:cubicBezTo>
                    <a:pt x="569" y="44"/>
                    <a:pt x="572" y="41"/>
                    <a:pt x="575" y="43"/>
                  </a:cubicBezTo>
                  <a:cubicBezTo>
                    <a:pt x="573" y="45"/>
                    <a:pt x="568" y="43"/>
                    <a:pt x="564" y="43"/>
                  </a:cubicBezTo>
                  <a:cubicBezTo>
                    <a:pt x="566" y="42"/>
                    <a:pt x="564" y="41"/>
                    <a:pt x="566" y="41"/>
                  </a:cubicBezTo>
                  <a:close/>
                  <a:moveTo>
                    <a:pt x="568" y="39"/>
                  </a:moveTo>
                  <a:cubicBezTo>
                    <a:pt x="571" y="41"/>
                    <a:pt x="571" y="37"/>
                    <a:pt x="575" y="38"/>
                  </a:cubicBezTo>
                  <a:cubicBezTo>
                    <a:pt x="572" y="40"/>
                    <a:pt x="573" y="39"/>
                    <a:pt x="572" y="41"/>
                  </a:cubicBezTo>
                  <a:cubicBezTo>
                    <a:pt x="570" y="41"/>
                    <a:pt x="566" y="41"/>
                    <a:pt x="568" y="39"/>
                  </a:cubicBezTo>
                  <a:close/>
                  <a:moveTo>
                    <a:pt x="586" y="40"/>
                  </a:moveTo>
                  <a:cubicBezTo>
                    <a:pt x="584" y="42"/>
                    <a:pt x="582" y="42"/>
                    <a:pt x="581" y="41"/>
                  </a:cubicBezTo>
                  <a:cubicBezTo>
                    <a:pt x="581" y="40"/>
                    <a:pt x="584" y="39"/>
                    <a:pt x="586" y="40"/>
                  </a:cubicBezTo>
                  <a:close/>
                  <a:moveTo>
                    <a:pt x="552" y="14"/>
                  </a:moveTo>
                  <a:cubicBezTo>
                    <a:pt x="550" y="16"/>
                    <a:pt x="548" y="15"/>
                    <a:pt x="546" y="15"/>
                  </a:cubicBezTo>
                  <a:cubicBezTo>
                    <a:pt x="548" y="14"/>
                    <a:pt x="550" y="13"/>
                    <a:pt x="552" y="14"/>
                  </a:cubicBezTo>
                  <a:close/>
                  <a:moveTo>
                    <a:pt x="551" y="13"/>
                  </a:moveTo>
                  <a:cubicBezTo>
                    <a:pt x="550" y="14"/>
                    <a:pt x="546" y="13"/>
                    <a:pt x="547" y="12"/>
                  </a:cubicBezTo>
                  <a:cubicBezTo>
                    <a:pt x="548" y="13"/>
                    <a:pt x="550" y="11"/>
                    <a:pt x="551" y="13"/>
                  </a:cubicBezTo>
                  <a:close/>
                  <a:moveTo>
                    <a:pt x="559" y="17"/>
                  </a:moveTo>
                  <a:cubicBezTo>
                    <a:pt x="558" y="17"/>
                    <a:pt x="560" y="18"/>
                    <a:pt x="560" y="19"/>
                  </a:cubicBezTo>
                  <a:cubicBezTo>
                    <a:pt x="558" y="20"/>
                    <a:pt x="557" y="20"/>
                    <a:pt x="556" y="19"/>
                  </a:cubicBezTo>
                  <a:cubicBezTo>
                    <a:pt x="557" y="18"/>
                    <a:pt x="556" y="16"/>
                    <a:pt x="559" y="17"/>
                  </a:cubicBezTo>
                  <a:close/>
                  <a:moveTo>
                    <a:pt x="559" y="9"/>
                  </a:moveTo>
                  <a:cubicBezTo>
                    <a:pt x="558" y="10"/>
                    <a:pt x="556" y="11"/>
                    <a:pt x="557" y="13"/>
                  </a:cubicBezTo>
                  <a:cubicBezTo>
                    <a:pt x="558" y="12"/>
                    <a:pt x="559" y="13"/>
                    <a:pt x="560" y="14"/>
                  </a:cubicBezTo>
                  <a:cubicBezTo>
                    <a:pt x="558" y="14"/>
                    <a:pt x="555" y="16"/>
                    <a:pt x="552" y="15"/>
                  </a:cubicBezTo>
                  <a:cubicBezTo>
                    <a:pt x="556" y="14"/>
                    <a:pt x="554" y="8"/>
                    <a:pt x="559" y="9"/>
                  </a:cubicBezTo>
                  <a:close/>
                  <a:moveTo>
                    <a:pt x="605" y="47"/>
                  </a:moveTo>
                  <a:cubicBezTo>
                    <a:pt x="604" y="48"/>
                    <a:pt x="600" y="48"/>
                    <a:pt x="601" y="47"/>
                  </a:cubicBezTo>
                  <a:cubicBezTo>
                    <a:pt x="602" y="47"/>
                    <a:pt x="604" y="46"/>
                    <a:pt x="605" y="47"/>
                  </a:cubicBezTo>
                  <a:close/>
                  <a:moveTo>
                    <a:pt x="566" y="15"/>
                  </a:moveTo>
                  <a:cubicBezTo>
                    <a:pt x="565" y="16"/>
                    <a:pt x="564" y="16"/>
                    <a:pt x="562" y="15"/>
                  </a:cubicBezTo>
                  <a:cubicBezTo>
                    <a:pt x="564" y="14"/>
                    <a:pt x="565" y="14"/>
                    <a:pt x="566" y="15"/>
                  </a:cubicBezTo>
                  <a:close/>
                  <a:moveTo>
                    <a:pt x="599" y="39"/>
                  </a:moveTo>
                  <a:cubicBezTo>
                    <a:pt x="601" y="39"/>
                    <a:pt x="606" y="39"/>
                    <a:pt x="607" y="41"/>
                  </a:cubicBezTo>
                  <a:cubicBezTo>
                    <a:pt x="609" y="40"/>
                    <a:pt x="612" y="42"/>
                    <a:pt x="613" y="39"/>
                  </a:cubicBezTo>
                  <a:cubicBezTo>
                    <a:pt x="615" y="41"/>
                    <a:pt x="615" y="41"/>
                    <a:pt x="615" y="41"/>
                  </a:cubicBezTo>
                  <a:cubicBezTo>
                    <a:pt x="613" y="42"/>
                    <a:pt x="612" y="41"/>
                    <a:pt x="612" y="42"/>
                  </a:cubicBezTo>
                  <a:cubicBezTo>
                    <a:pt x="609" y="41"/>
                    <a:pt x="607" y="41"/>
                    <a:pt x="607" y="43"/>
                  </a:cubicBezTo>
                  <a:cubicBezTo>
                    <a:pt x="604" y="43"/>
                    <a:pt x="606" y="42"/>
                    <a:pt x="606" y="41"/>
                  </a:cubicBezTo>
                  <a:cubicBezTo>
                    <a:pt x="603" y="43"/>
                    <a:pt x="603" y="43"/>
                    <a:pt x="603" y="43"/>
                  </a:cubicBezTo>
                  <a:cubicBezTo>
                    <a:pt x="600" y="41"/>
                    <a:pt x="603" y="40"/>
                    <a:pt x="599" y="39"/>
                  </a:cubicBezTo>
                  <a:close/>
                  <a:moveTo>
                    <a:pt x="618" y="42"/>
                  </a:moveTo>
                  <a:cubicBezTo>
                    <a:pt x="621" y="44"/>
                    <a:pt x="614" y="45"/>
                    <a:pt x="612" y="44"/>
                  </a:cubicBezTo>
                  <a:cubicBezTo>
                    <a:pt x="613" y="43"/>
                    <a:pt x="612" y="43"/>
                    <a:pt x="613" y="42"/>
                  </a:cubicBezTo>
                  <a:cubicBezTo>
                    <a:pt x="616" y="42"/>
                    <a:pt x="615" y="45"/>
                    <a:pt x="618" y="42"/>
                  </a:cubicBezTo>
                  <a:close/>
                  <a:moveTo>
                    <a:pt x="624" y="40"/>
                  </a:moveTo>
                  <a:cubicBezTo>
                    <a:pt x="626" y="41"/>
                    <a:pt x="624" y="42"/>
                    <a:pt x="622" y="44"/>
                  </a:cubicBezTo>
                  <a:cubicBezTo>
                    <a:pt x="621" y="43"/>
                    <a:pt x="620" y="44"/>
                    <a:pt x="619" y="43"/>
                  </a:cubicBezTo>
                  <a:cubicBezTo>
                    <a:pt x="621" y="41"/>
                    <a:pt x="622" y="42"/>
                    <a:pt x="624" y="40"/>
                  </a:cubicBezTo>
                  <a:close/>
                  <a:moveTo>
                    <a:pt x="636" y="48"/>
                  </a:moveTo>
                  <a:cubicBezTo>
                    <a:pt x="635" y="49"/>
                    <a:pt x="633" y="50"/>
                    <a:pt x="632" y="48"/>
                  </a:cubicBezTo>
                  <a:cubicBezTo>
                    <a:pt x="633" y="47"/>
                    <a:pt x="635" y="47"/>
                    <a:pt x="636" y="48"/>
                  </a:cubicBezTo>
                  <a:close/>
                  <a:moveTo>
                    <a:pt x="779" y="138"/>
                  </a:moveTo>
                  <a:cubicBezTo>
                    <a:pt x="780" y="138"/>
                    <a:pt x="784" y="137"/>
                    <a:pt x="783" y="139"/>
                  </a:cubicBezTo>
                  <a:cubicBezTo>
                    <a:pt x="782" y="138"/>
                    <a:pt x="780" y="139"/>
                    <a:pt x="780" y="140"/>
                  </a:cubicBezTo>
                  <a:cubicBezTo>
                    <a:pt x="779" y="139"/>
                    <a:pt x="778" y="139"/>
                    <a:pt x="779" y="138"/>
                  </a:cubicBezTo>
                  <a:close/>
                  <a:moveTo>
                    <a:pt x="665" y="44"/>
                  </a:moveTo>
                  <a:cubicBezTo>
                    <a:pt x="668" y="47"/>
                    <a:pt x="660" y="49"/>
                    <a:pt x="660" y="46"/>
                  </a:cubicBezTo>
                  <a:cubicBezTo>
                    <a:pt x="663" y="47"/>
                    <a:pt x="663" y="45"/>
                    <a:pt x="665" y="44"/>
                  </a:cubicBezTo>
                  <a:close/>
                  <a:moveTo>
                    <a:pt x="787" y="138"/>
                  </a:moveTo>
                  <a:cubicBezTo>
                    <a:pt x="790" y="138"/>
                    <a:pt x="795" y="137"/>
                    <a:pt x="796" y="140"/>
                  </a:cubicBezTo>
                  <a:cubicBezTo>
                    <a:pt x="792" y="138"/>
                    <a:pt x="794" y="141"/>
                    <a:pt x="793" y="142"/>
                  </a:cubicBezTo>
                  <a:cubicBezTo>
                    <a:pt x="791" y="141"/>
                    <a:pt x="792" y="140"/>
                    <a:pt x="792" y="138"/>
                  </a:cubicBezTo>
                  <a:cubicBezTo>
                    <a:pt x="790" y="140"/>
                    <a:pt x="787" y="140"/>
                    <a:pt x="787" y="138"/>
                  </a:cubicBezTo>
                  <a:close/>
                  <a:moveTo>
                    <a:pt x="803" y="139"/>
                  </a:moveTo>
                  <a:cubicBezTo>
                    <a:pt x="802" y="139"/>
                    <a:pt x="800" y="140"/>
                    <a:pt x="799" y="139"/>
                  </a:cubicBezTo>
                  <a:cubicBezTo>
                    <a:pt x="799" y="137"/>
                    <a:pt x="805" y="138"/>
                    <a:pt x="803" y="139"/>
                  </a:cubicBezTo>
                  <a:close/>
                  <a:moveTo>
                    <a:pt x="667" y="17"/>
                  </a:moveTo>
                  <a:cubicBezTo>
                    <a:pt x="665" y="18"/>
                    <a:pt x="663" y="18"/>
                    <a:pt x="661" y="17"/>
                  </a:cubicBezTo>
                  <a:cubicBezTo>
                    <a:pt x="663" y="15"/>
                    <a:pt x="665" y="16"/>
                    <a:pt x="667" y="17"/>
                  </a:cubicBezTo>
                  <a:close/>
                  <a:moveTo>
                    <a:pt x="676" y="15"/>
                  </a:moveTo>
                  <a:cubicBezTo>
                    <a:pt x="678" y="13"/>
                    <a:pt x="679" y="16"/>
                    <a:pt x="681" y="16"/>
                  </a:cubicBezTo>
                  <a:cubicBezTo>
                    <a:pt x="679" y="14"/>
                    <a:pt x="682" y="13"/>
                    <a:pt x="683" y="12"/>
                  </a:cubicBezTo>
                  <a:cubicBezTo>
                    <a:pt x="686" y="13"/>
                    <a:pt x="680" y="15"/>
                    <a:pt x="682" y="16"/>
                  </a:cubicBezTo>
                  <a:cubicBezTo>
                    <a:pt x="683" y="16"/>
                    <a:pt x="682" y="15"/>
                    <a:pt x="684" y="15"/>
                  </a:cubicBezTo>
                  <a:cubicBezTo>
                    <a:pt x="685" y="15"/>
                    <a:pt x="688" y="16"/>
                    <a:pt x="687" y="17"/>
                  </a:cubicBezTo>
                  <a:cubicBezTo>
                    <a:pt x="684" y="15"/>
                    <a:pt x="672" y="21"/>
                    <a:pt x="675" y="16"/>
                  </a:cubicBezTo>
                  <a:cubicBezTo>
                    <a:pt x="673" y="16"/>
                    <a:pt x="668" y="17"/>
                    <a:pt x="668" y="15"/>
                  </a:cubicBezTo>
                  <a:cubicBezTo>
                    <a:pt x="669" y="14"/>
                    <a:pt x="675" y="14"/>
                    <a:pt x="676" y="15"/>
                  </a:cubicBezTo>
                  <a:close/>
                  <a:moveTo>
                    <a:pt x="680" y="12"/>
                  </a:moveTo>
                  <a:cubicBezTo>
                    <a:pt x="677" y="13"/>
                    <a:pt x="674" y="13"/>
                    <a:pt x="672" y="13"/>
                  </a:cubicBezTo>
                  <a:cubicBezTo>
                    <a:pt x="675" y="12"/>
                    <a:pt x="677" y="11"/>
                    <a:pt x="680" y="12"/>
                  </a:cubicBezTo>
                  <a:close/>
                  <a:moveTo>
                    <a:pt x="838" y="137"/>
                  </a:moveTo>
                  <a:cubicBezTo>
                    <a:pt x="840" y="138"/>
                    <a:pt x="846" y="135"/>
                    <a:pt x="846" y="138"/>
                  </a:cubicBezTo>
                  <a:cubicBezTo>
                    <a:pt x="843" y="137"/>
                    <a:pt x="838" y="139"/>
                    <a:pt x="838" y="137"/>
                  </a:cubicBezTo>
                  <a:close/>
                  <a:moveTo>
                    <a:pt x="690" y="11"/>
                  </a:moveTo>
                  <a:cubicBezTo>
                    <a:pt x="690" y="12"/>
                    <a:pt x="692" y="13"/>
                    <a:pt x="691" y="13"/>
                  </a:cubicBezTo>
                  <a:cubicBezTo>
                    <a:pt x="688" y="12"/>
                    <a:pt x="687" y="12"/>
                    <a:pt x="686" y="14"/>
                  </a:cubicBezTo>
                  <a:cubicBezTo>
                    <a:pt x="685" y="12"/>
                    <a:pt x="688" y="12"/>
                    <a:pt x="690" y="11"/>
                  </a:cubicBezTo>
                  <a:close/>
                  <a:moveTo>
                    <a:pt x="699" y="16"/>
                  </a:moveTo>
                  <a:cubicBezTo>
                    <a:pt x="700" y="17"/>
                    <a:pt x="702" y="15"/>
                    <a:pt x="703" y="17"/>
                  </a:cubicBezTo>
                  <a:cubicBezTo>
                    <a:pt x="701" y="18"/>
                    <a:pt x="698" y="17"/>
                    <a:pt x="699" y="16"/>
                  </a:cubicBezTo>
                  <a:close/>
                  <a:moveTo>
                    <a:pt x="696" y="8"/>
                  </a:moveTo>
                  <a:cubicBezTo>
                    <a:pt x="697" y="9"/>
                    <a:pt x="698" y="10"/>
                    <a:pt x="697" y="10"/>
                  </a:cubicBezTo>
                  <a:cubicBezTo>
                    <a:pt x="696" y="10"/>
                    <a:pt x="695" y="9"/>
                    <a:pt x="695" y="9"/>
                  </a:cubicBezTo>
                  <a:cubicBezTo>
                    <a:pt x="694" y="9"/>
                    <a:pt x="693" y="10"/>
                    <a:pt x="693" y="10"/>
                  </a:cubicBezTo>
                  <a:lnTo>
                    <a:pt x="696" y="8"/>
                  </a:lnTo>
                  <a:close/>
                  <a:moveTo>
                    <a:pt x="864" y="139"/>
                  </a:moveTo>
                  <a:cubicBezTo>
                    <a:pt x="863" y="139"/>
                    <a:pt x="864" y="140"/>
                    <a:pt x="862" y="140"/>
                  </a:cubicBezTo>
                  <a:cubicBezTo>
                    <a:pt x="861" y="139"/>
                    <a:pt x="860" y="139"/>
                    <a:pt x="859" y="139"/>
                  </a:cubicBezTo>
                  <a:cubicBezTo>
                    <a:pt x="861" y="138"/>
                    <a:pt x="862" y="137"/>
                    <a:pt x="864" y="139"/>
                  </a:cubicBezTo>
                  <a:close/>
                  <a:moveTo>
                    <a:pt x="718" y="16"/>
                  </a:moveTo>
                  <a:cubicBezTo>
                    <a:pt x="718" y="17"/>
                    <a:pt x="721" y="17"/>
                    <a:pt x="721" y="18"/>
                  </a:cubicBezTo>
                  <a:cubicBezTo>
                    <a:pt x="722" y="17"/>
                    <a:pt x="721" y="16"/>
                    <a:pt x="722" y="16"/>
                  </a:cubicBezTo>
                  <a:cubicBezTo>
                    <a:pt x="724" y="16"/>
                    <a:pt x="725" y="18"/>
                    <a:pt x="723" y="19"/>
                  </a:cubicBezTo>
                  <a:cubicBezTo>
                    <a:pt x="720" y="19"/>
                    <a:pt x="717" y="19"/>
                    <a:pt x="715" y="18"/>
                  </a:cubicBezTo>
                  <a:cubicBezTo>
                    <a:pt x="717" y="17"/>
                    <a:pt x="717" y="16"/>
                    <a:pt x="718" y="16"/>
                  </a:cubicBezTo>
                  <a:close/>
                  <a:moveTo>
                    <a:pt x="873" y="142"/>
                  </a:moveTo>
                  <a:cubicBezTo>
                    <a:pt x="871" y="141"/>
                    <a:pt x="871" y="141"/>
                    <a:pt x="871" y="141"/>
                  </a:cubicBezTo>
                  <a:cubicBezTo>
                    <a:pt x="873" y="139"/>
                    <a:pt x="876" y="141"/>
                    <a:pt x="873" y="142"/>
                  </a:cubicBezTo>
                  <a:close/>
                  <a:moveTo>
                    <a:pt x="732" y="19"/>
                  </a:moveTo>
                  <a:cubicBezTo>
                    <a:pt x="734" y="18"/>
                    <a:pt x="735" y="18"/>
                    <a:pt x="737" y="19"/>
                  </a:cubicBezTo>
                  <a:cubicBezTo>
                    <a:pt x="735" y="20"/>
                    <a:pt x="733" y="20"/>
                    <a:pt x="732" y="19"/>
                  </a:cubicBezTo>
                  <a:cubicBezTo>
                    <a:pt x="732" y="19"/>
                    <a:pt x="733" y="19"/>
                    <a:pt x="732" y="19"/>
                  </a:cubicBezTo>
                  <a:close/>
                  <a:moveTo>
                    <a:pt x="897" y="139"/>
                  </a:moveTo>
                  <a:cubicBezTo>
                    <a:pt x="898" y="139"/>
                    <a:pt x="899" y="139"/>
                    <a:pt x="900" y="140"/>
                  </a:cubicBezTo>
                  <a:cubicBezTo>
                    <a:pt x="899" y="140"/>
                    <a:pt x="900" y="143"/>
                    <a:pt x="898" y="142"/>
                  </a:cubicBezTo>
                  <a:cubicBezTo>
                    <a:pt x="900" y="141"/>
                    <a:pt x="898" y="140"/>
                    <a:pt x="897" y="141"/>
                  </a:cubicBezTo>
                  <a:cubicBezTo>
                    <a:pt x="897" y="141"/>
                    <a:pt x="897" y="142"/>
                    <a:pt x="897" y="143"/>
                  </a:cubicBezTo>
                  <a:cubicBezTo>
                    <a:pt x="896" y="142"/>
                    <a:pt x="895" y="143"/>
                    <a:pt x="894" y="142"/>
                  </a:cubicBezTo>
                  <a:cubicBezTo>
                    <a:pt x="896" y="141"/>
                    <a:pt x="894" y="140"/>
                    <a:pt x="897" y="139"/>
                  </a:cubicBezTo>
                  <a:close/>
                  <a:moveTo>
                    <a:pt x="748" y="16"/>
                  </a:moveTo>
                  <a:cubicBezTo>
                    <a:pt x="751" y="17"/>
                    <a:pt x="756" y="16"/>
                    <a:pt x="756" y="18"/>
                  </a:cubicBezTo>
                  <a:cubicBezTo>
                    <a:pt x="755" y="17"/>
                    <a:pt x="753" y="18"/>
                    <a:pt x="751" y="18"/>
                  </a:cubicBezTo>
                  <a:cubicBezTo>
                    <a:pt x="752" y="19"/>
                    <a:pt x="753" y="18"/>
                    <a:pt x="754" y="19"/>
                  </a:cubicBezTo>
                  <a:cubicBezTo>
                    <a:pt x="752" y="20"/>
                    <a:pt x="750" y="20"/>
                    <a:pt x="750" y="21"/>
                  </a:cubicBezTo>
                  <a:cubicBezTo>
                    <a:pt x="749" y="20"/>
                    <a:pt x="748" y="18"/>
                    <a:pt x="748" y="16"/>
                  </a:cubicBezTo>
                  <a:close/>
                  <a:moveTo>
                    <a:pt x="907" y="140"/>
                  </a:moveTo>
                  <a:cubicBezTo>
                    <a:pt x="906" y="140"/>
                    <a:pt x="907" y="141"/>
                    <a:pt x="905" y="142"/>
                  </a:cubicBezTo>
                  <a:cubicBezTo>
                    <a:pt x="904" y="141"/>
                    <a:pt x="905" y="139"/>
                    <a:pt x="907" y="140"/>
                  </a:cubicBezTo>
                  <a:close/>
                  <a:moveTo>
                    <a:pt x="759" y="19"/>
                  </a:moveTo>
                  <a:cubicBezTo>
                    <a:pt x="762" y="21"/>
                    <a:pt x="761" y="22"/>
                    <a:pt x="760" y="23"/>
                  </a:cubicBezTo>
                  <a:cubicBezTo>
                    <a:pt x="760" y="23"/>
                    <a:pt x="759" y="23"/>
                    <a:pt x="758" y="23"/>
                  </a:cubicBezTo>
                  <a:cubicBezTo>
                    <a:pt x="760" y="21"/>
                    <a:pt x="756" y="20"/>
                    <a:pt x="759" y="19"/>
                  </a:cubicBezTo>
                  <a:close/>
                  <a:moveTo>
                    <a:pt x="912" y="142"/>
                  </a:moveTo>
                  <a:cubicBezTo>
                    <a:pt x="910" y="143"/>
                    <a:pt x="909" y="143"/>
                    <a:pt x="908" y="142"/>
                  </a:cubicBezTo>
                  <a:cubicBezTo>
                    <a:pt x="909" y="141"/>
                    <a:pt x="911" y="141"/>
                    <a:pt x="912" y="142"/>
                  </a:cubicBezTo>
                  <a:close/>
                  <a:moveTo>
                    <a:pt x="766" y="18"/>
                  </a:moveTo>
                  <a:cubicBezTo>
                    <a:pt x="763" y="19"/>
                    <a:pt x="760" y="19"/>
                    <a:pt x="758" y="18"/>
                  </a:cubicBezTo>
                  <a:cubicBezTo>
                    <a:pt x="761" y="18"/>
                    <a:pt x="761" y="17"/>
                    <a:pt x="764" y="17"/>
                  </a:cubicBezTo>
                  <a:cubicBezTo>
                    <a:pt x="763" y="18"/>
                    <a:pt x="763" y="18"/>
                    <a:pt x="764" y="18"/>
                  </a:cubicBezTo>
                  <a:cubicBezTo>
                    <a:pt x="765" y="18"/>
                    <a:pt x="766" y="18"/>
                    <a:pt x="766" y="18"/>
                  </a:cubicBezTo>
                  <a:close/>
                  <a:moveTo>
                    <a:pt x="770" y="20"/>
                  </a:moveTo>
                  <a:cubicBezTo>
                    <a:pt x="770" y="21"/>
                    <a:pt x="771" y="21"/>
                    <a:pt x="771" y="22"/>
                  </a:cubicBezTo>
                  <a:cubicBezTo>
                    <a:pt x="767" y="23"/>
                    <a:pt x="764" y="23"/>
                    <a:pt x="762" y="21"/>
                  </a:cubicBezTo>
                  <a:cubicBezTo>
                    <a:pt x="763" y="21"/>
                    <a:pt x="762" y="20"/>
                    <a:pt x="764" y="19"/>
                  </a:cubicBezTo>
                  <a:cubicBezTo>
                    <a:pt x="766" y="20"/>
                    <a:pt x="768" y="19"/>
                    <a:pt x="770" y="20"/>
                  </a:cubicBezTo>
                  <a:close/>
                  <a:moveTo>
                    <a:pt x="925" y="141"/>
                  </a:moveTo>
                  <a:cubicBezTo>
                    <a:pt x="923" y="142"/>
                    <a:pt x="921" y="143"/>
                    <a:pt x="922" y="144"/>
                  </a:cubicBezTo>
                  <a:cubicBezTo>
                    <a:pt x="920" y="143"/>
                    <a:pt x="919" y="143"/>
                    <a:pt x="917" y="143"/>
                  </a:cubicBezTo>
                  <a:cubicBezTo>
                    <a:pt x="921" y="141"/>
                    <a:pt x="916" y="141"/>
                    <a:pt x="918" y="140"/>
                  </a:cubicBezTo>
                  <a:cubicBezTo>
                    <a:pt x="920" y="142"/>
                    <a:pt x="923" y="140"/>
                    <a:pt x="925" y="141"/>
                  </a:cubicBezTo>
                  <a:close/>
                  <a:moveTo>
                    <a:pt x="774" y="17"/>
                  </a:moveTo>
                  <a:cubicBezTo>
                    <a:pt x="775" y="17"/>
                    <a:pt x="775" y="18"/>
                    <a:pt x="776" y="19"/>
                  </a:cubicBezTo>
                  <a:cubicBezTo>
                    <a:pt x="776" y="18"/>
                    <a:pt x="776" y="18"/>
                    <a:pt x="776" y="18"/>
                  </a:cubicBezTo>
                  <a:cubicBezTo>
                    <a:pt x="779" y="19"/>
                    <a:pt x="777" y="19"/>
                    <a:pt x="776" y="20"/>
                  </a:cubicBezTo>
                  <a:cubicBezTo>
                    <a:pt x="775" y="19"/>
                    <a:pt x="774" y="19"/>
                    <a:pt x="774" y="19"/>
                  </a:cubicBezTo>
                  <a:cubicBezTo>
                    <a:pt x="774" y="20"/>
                    <a:pt x="773" y="20"/>
                    <a:pt x="772" y="20"/>
                  </a:cubicBezTo>
                  <a:cubicBezTo>
                    <a:pt x="772" y="20"/>
                    <a:pt x="771" y="20"/>
                    <a:pt x="771" y="19"/>
                  </a:cubicBezTo>
                  <a:cubicBezTo>
                    <a:pt x="774" y="18"/>
                    <a:pt x="773" y="18"/>
                    <a:pt x="774" y="17"/>
                  </a:cubicBezTo>
                  <a:close/>
                  <a:moveTo>
                    <a:pt x="781" y="22"/>
                  </a:moveTo>
                  <a:cubicBezTo>
                    <a:pt x="783" y="21"/>
                    <a:pt x="785" y="22"/>
                    <a:pt x="787" y="22"/>
                  </a:cubicBezTo>
                  <a:cubicBezTo>
                    <a:pt x="785" y="24"/>
                    <a:pt x="781" y="24"/>
                    <a:pt x="781" y="22"/>
                  </a:cubicBezTo>
                  <a:close/>
                  <a:moveTo>
                    <a:pt x="793" y="20"/>
                  </a:moveTo>
                  <a:cubicBezTo>
                    <a:pt x="795" y="20"/>
                    <a:pt x="797" y="19"/>
                    <a:pt x="798" y="20"/>
                  </a:cubicBezTo>
                  <a:cubicBezTo>
                    <a:pt x="796" y="22"/>
                    <a:pt x="795" y="20"/>
                    <a:pt x="794" y="21"/>
                  </a:cubicBezTo>
                  <a:cubicBezTo>
                    <a:pt x="794" y="21"/>
                    <a:pt x="795" y="21"/>
                    <a:pt x="794" y="22"/>
                  </a:cubicBezTo>
                  <a:cubicBezTo>
                    <a:pt x="793" y="21"/>
                    <a:pt x="793" y="21"/>
                    <a:pt x="793" y="20"/>
                  </a:cubicBezTo>
                  <a:close/>
                  <a:moveTo>
                    <a:pt x="805" y="24"/>
                  </a:moveTo>
                  <a:cubicBezTo>
                    <a:pt x="803" y="23"/>
                    <a:pt x="802" y="24"/>
                    <a:pt x="800" y="22"/>
                  </a:cubicBezTo>
                  <a:cubicBezTo>
                    <a:pt x="801" y="22"/>
                    <a:pt x="806" y="22"/>
                    <a:pt x="805" y="24"/>
                  </a:cubicBezTo>
                  <a:close/>
                  <a:moveTo>
                    <a:pt x="804" y="24"/>
                  </a:moveTo>
                  <a:cubicBezTo>
                    <a:pt x="804" y="24"/>
                    <a:pt x="805" y="24"/>
                    <a:pt x="806" y="24"/>
                  </a:cubicBezTo>
                  <a:cubicBezTo>
                    <a:pt x="807" y="25"/>
                    <a:pt x="807" y="25"/>
                    <a:pt x="806" y="26"/>
                  </a:cubicBezTo>
                  <a:cubicBezTo>
                    <a:pt x="806" y="26"/>
                    <a:pt x="805" y="26"/>
                    <a:pt x="804" y="25"/>
                  </a:cubicBezTo>
                  <a:cubicBezTo>
                    <a:pt x="805" y="25"/>
                    <a:pt x="803" y="25"/>
                    <a:pt x="804" y="24"/>
                  </a:cubicBezTo>
                  <a:close/>
                  <a:moveTo>
                    <a:pt x="816" y="26"/>
                  </a:moveTo>
                  <a:cubicBezTo>
                    <a:pt x="813" y="27"/>
                    <a:pt x="810" y="27"/>
                    <a:pt x="808" y="25"/>
                  </a:cubicBezTo>
                  <a:cubicBezTo>
                    <a:pt x="811" y="24"/>
                    <a:pt x="813" y="26"/>
                    <a:pt x="816" y="26"/>
                  </a:cubicBezTo>
                  <a:close/>
                  <a:moveTo>
                    <a:pt x="818" y="22"/>
                  </a:moveTo>
                  <a:cubicBezTo>
                    <a:pt x="817" y="24"/>
                    <a:pt x="813" y="24"/>
                    <a:pt x="811" y="23"/>
                  </a:cubicBezTo>
                  <a:cubicBezTo>
                    <a:pt x="813" y="22"/>
                    <a:pt x="816" y="21"/>
                    <a:pt x="818" y="22"/>
                  </a:cubicBezTo>
                  <a:close/>
                  <a:moveTo>
                    <a:pt x="831" y="27"/>
                  </a:moveTo>
                  <a:cubicBezTo>
                    <a:pt x="831" y="28"/>
                    <a:pt x="831" y="29"/>
                    <a:pt x="832" y="29"/>
                  </a:cubicBezTo>
                  <a:cubicBezTo>
                    <a:pt x="830" y="30"/>
                    <a:pt x="827" y="31"/>
                    <a:pt x="825" y="29"/>
                  </a:cubicBezTo>
                  <a:cubicBezTo>
                    <a:pt x="828" y="29"/>
                    <a:pt x="831" y="28"/>
                    <a:pt x="831" y="27"/>
                  </a:cubicBezTo>
                  <a:close/>
                  <a:moveTo>
                    <a:pt x="862" y="25"/>
                  </a:moveTo>
                  <a:cubicBezTo>
                    <a:pt x="861" y="26"/>
                    <a:pt x="864" y="25"/>
                    <a:pt x="864" y="27"/>
                  </a:cubicBezTo>
                  <a:cubicBezTo>
                    <a:pt x="863" y="28"/>
                    <a:pt x="860" y="26"/>
                    <a:pt x="861" y="25"/>
                  </a:cubicBezTo>
                  <a:cubicBezTo>
                    <a:pt x="862" y="26"/>
                    <a:pt x="861" y="25"/>
                    <a:pt x="862" y="25"/>
                  </a:cubicBezTo>
                  <a:close/>
                  <a:moveTo>
                    <a:pt x="1079" y="41"/>
                  </a:moveTo>
                  <a:cubicBezTo>
                    <a:pt x="1080" y="42"/>
                    <a:pt x="1082" y="41"/>
                    <a:pt x="1083" y="43"/>
                  </a:cubicBezTo>
                  <a:cubicBezTo>
                    <a:pt x="1080" y="44"/>
                    <a:pt x="1078" y="44"/>
                    <a:pt x="1076" y="44"/>
                  </a:cubicBezTo>
                  <a:cubicBezTo>
                    <a:pt x="1075" y="43"/>
                    <a:pt x="1075" y="43"/>
                    <a:pt x="1075" y="43"/>
                  </a:cubicBezTo>
                  <a:cubicBezTo>
                    <a:pt x="1078" y="43"/>
                    <a:pt x="1077" y="43"/>
                    <a:pt x="1079" y="41"/>
                  </a:cubicBezTo>
                  <a:close/>
                  <a:moveTo>
                    <a:pt x="1096" y="44"/>
                  </a:moveTo>
                  <a:cubicBezTo>
                    <a:pt x="1094" y="42"/>
                    <a:pt x="1090" y="45"/>
                    <a:pt x="1091" y="42"/>
                  </a:cubicBezTo>
                  <a:cubicBezTo>
                    <a:pt x="1092" y="43"/>
                    <a:pt x="1096" y="43"/>
                    <a:pt x="1096" y="44"/>
                  </a:cubicBezTo>
                  <a:close/>
                  <a:moveTo>
                    <a:pt x="1291" y="158"/>
                  </a:moveTo>
                  <a:cubicBezTo>
                    <a:pt x="1286" y="160"/>
                    <a:pt x="1296" y="159"/>
                    <a:pt x="1290" y="162"/>
                  </a:cubicBezTo>
                  <a:cubicBezTo>
                    <a:pt x="1289" y="160"/>
                    <a:pt x="1289" y="160"/>
                    <a:pt x="1287" y="160"/>
                  </a:cubicBezTo>
                  <a:cubicBezTo>
                    <a:pt x="1287" y="159"/>
                    <a:pt x="1288" y="157"/>
                    <a:pt x="1291" y="158"/>
                  </a:cubicBezTo>
                  <a:close/>
                  <a:moveTo>
                    <a:pt x="1285" y="162"/>
                  </a:moveTo>
                  <a:cubicBezTo>
                    <a:pt x="1284" y="161"/>
                    <a:pt x="1284" y="161"/>
                    <a:pt x="1283" y="161"/>
                  </a:cubicBezTo>
                  <a:cubicBezTo>
                    <a:pt x="1282" y="161"/>
                    <a:pt x="1283" y="164"/>
                    <a:pt x="1281" y="163"/>
                  </a:cubicBezTo>
                  <a:cubicBezTo>
                    <a:pt x="1280" y="163"/>
                    <a:pt x="1282" y="162"/>
                    <a:pt x="1280" y="161"/>
                  </a:cubicBezTo>
                  <a:cubicBezTo>
                    <a:pt x="1283" y="161"/>
                    <a:pt x="1283" y="158"/>
                    <a:pt x="1286" y="158"/>
                  </a:cubicBezTo>
                  <a:cubicBezTo>
                    <a:pt x="1286" y="159"/>
                    <a:pt x="1287" y="161"/>
                    <a:pt x="1285" y="162"/>
                  </a:cubicBezTo>
                  <a:close/>
                  <a:moveTo>
                    <a:pt x="1147" y="46"/>
                  </a:moveTo>
                  <a:cubicBezTo>
                    <a:pt x="1149" y="45"/>
                    <a:pt x="1150" y="45"/>
                    <a:pt x="1152" y="46"/>
                  </a:cubicBezTo>
                  <a:cubicBezTo>
                    <a:pt x="1152" y="47"/>
                    <a:pt x="1150" y="46"/>
                    <a:pt x="1148" y="48"/>
                  </a:cubicBezTo>
                  <a:cubicBezTo>
                    <a:pt x="1146" y="47"/>
                    <a:pt x="1148" y="46"/>
                    <a:pt x="1147" y="46"/>
                  </a:cubicBezTo>
                  <a:close/>
                  <a:moveTo>
                    <a:pt x="1299" y="158"/>
                  </a:moveTo>
                  <a:cubicBezTo>
                    <a:pt x="1300" y="159"/>
                    <a:pt x="1299" y="160"/>
                    <a:pt x="1299" y="162"/>
                  </a:cubicBezTo>
                  <a:cubicBezTo>
                    <a:pt x="1298" y="161"/>
                    <a:pt x="1297" y="163"/>
                    <a:pt x="1295" y="161"/>
                  </a:cubicBezTo>
                  <a:cubicBezTo>
                    <a:pt x="1297" y="160"/>
                    <a:pt x="1297" y="160"/>
                    <a:pt x="1299" y="158"/>
                  </a:cubicBezTo>
                  <a:close/>
                  <a:moveTo>
                    <a:pt x="1158" y="48"/>
                  </a:moveTo>
                  <a:cubicBezTo>
                    <a:pt x="1156" y="47"/>
                    <a:pt x="1156" y="49"/>
                    <a:pt x="1154" y="48"/>
                  </a:cubicBezTo>
                  <a:cubicBezTo>
                    <a:pt x="1153" y="47"/>
                    <a:pt x="1159" y="45"/>
                    <a:pt x="1158" y="48"/>
                  </a:cubicBezTo>
                  <a:close/>
                  <a:moveTo>
                    <a:pt x="1300" y="159"/>
                  </a:moveTo>
                  <a:cubicBezTo>
                    <a:pt x="1301" y="158"/>
                    <a:pt x="1303" y="158"/>
                    <a:pt x="1304" y="159"/>
                  </a:cubicBezTo>
                  <a:cubicBezTo>
                    <a:pt x="1303" y="159"/>
                    <a:pt x="1302" y="160"/>
                    <a:pt x="1301" y="160"/>
                  </a:cubicBezTo>
                  <a:cubicBezTo>
                    <a:pt x="1302" y="160"/>
                    <a:pt x="1301" y="159"/>
                    <a:pt x="1300" y="159"/>
                  </a:cubicBezTo>
                  <a:close/>
                  <a:moveTo>
                    <a:pt x="1311" y="49"/>
                  </a:moveTo>
                  <a:cubicBezTo>
                    <a:pt x="1310" y="47"/>
                    <a:pt x="1307" y="49"/>
                    <a:pt x="1306" y="49"/>
                  </a:cubicBezTo>
                  <a:cubicBezTo>
                    <a:pt x="1307" y="47"/>
                    <a:pt x="1312" y="47"/>
                    <a:pt x="1311" y="49"/>
                  </a:cubicBezTo>
                  <a:close/>
                  <a:moveTo>
                    <a:pt x="1320" y="48"/>
                  </a:moveTo>
                  <a:cubicBezTo>
                    <a:pt x="1317" y="48"/>
                    <a:pt x="1314" y="49"/>
                    <a:pt x="1312" y="48"/>
                  </a:cubicBezTo>
                  <a:cubicBezTo>
                    <a:pt x="1315" y="46"/>
                    <a:pt x="1317" y="46"/>
                    <a:pt x="1320" y="48"/>
                  </a:cubicBezTo>
                  <a:close/>
                  <a:moveTo>
                    <a:pt x="1324" y="47"/>
                  </a:moveTo>
                  <a:cubicBezTo>
                    <a:pt x="1321" y="48"/>
                    <a:pt x="1321" y="48"/>
                    <a:pt x="1321" y="48"/>
                  </a:cubicBezTo>
                  <a:cubicBezTo>
                    <a:pt x="1320" y="47"/>
                    <a:pt x="1320" y="47"/>
                    <a:pt x="1320" y="47"/>
                  </a:cubicBezTo>
                  <a:cubicBezTo>
                    <a:pt x="1321" y="46"/>
                    <a:pt x="1322" y="47"/>
                    <a:pt x="1324" y="47"/>
                  </a:cubicBezTo>
                  <a:close/>
                  <a:moveTo>
                    <a:pt x="1488" y="105"/>
                  </a:moveTo>
                  <a:cubicBezTo>
                    <a:pt x="1490" y="106"/>
                    <a:pt x="1489" y="107"/>
                    <a:pt x="1487" y="108"/>
                  </a:cubicBezTo>
                  <a:cubicBezTo>
                    <a:pt x="1485" y="109"/>
                    <a:pt x="1481" y="109"/>
                    <a:pt x="1477" y="111"/>
                  </a:cubicBezTo>
                  <a:cubicBezTo>
                    <a:pt x="1476" y="110"/>
                    <a:pt x="1475" y="110"/>
                    <a:pt x="1476" y="109"/>
                  </a:cubicBezTo>
                  <a:cubicBezTo>
                    <a:pt x="1479" y="107"/>
                    <a:pt x="1484" y="106"/>
                    <a:pt x="1488" y="105"/>
                  </a:cubicBezTo>
                  <a:close/>
                  <a:moveTo>
                    <a:pt x="1502" y="105"/>
                  </a:moveTo>
                  <a:cubicBezTo>
                    <a:pt x="1503" y="105"/>
                    <a:pt x="1504" y="106"/>
                    <a:pt x="1503" y="107"/>
                  </a:cubicBezTo>
                  <a:cubicBezTo>
                    <a:pt x="1500" y="107"/>
                    <a:pt x="1496" y="108"/>
                    <a:pt x="1493" y="108"/>
                  </a:cubicBezTo>
                  <a:cubicBezTo>
                    <a:pt x="1496" y="107"/>
                    <a:pt x="1499" y="106"/>
                    <a:pt x="1502" y="105"/>
                  </a:cubicBezTo>
                  <a:close/>
                  <a:moveTo>
                    <a:pt x="1418" y="44"/>
                  </a:moveTo>
                  <a:cubicBezTo>
                    <a:pt x="1418" y="45"/>
                    <a:pt x="1414" y="46"/>
                    <a:pt x="1412" y="46"/>
                  </a:cubicBezTo>
                  <a:cubicBezTo>
                    <a:pt x="1414" y="44"/>
                    <a:pt x="1416" y="44"/>
                    <a:pt x="1418" y="44"/>
                  </a:cubicBezTo>
                  <a:close/>
                  <a:moveTo>
                    <a:pt x="1518" y="101"/>
                  </a:moveTo>
                  <a:cubicBezTo>
                    <a:pt x="1514" y="103"/>
                    <a:pt x="1510" y="104"/>
                    <a:pt x="1508" y="107"/>
                  </a:cubicBezTo>
                  <a:cubicBezTo>
                    <a:pt x="1506" y="105"/>
                    <a:pt x="1506" y="105"/>
                    <a:pt x="1506" y="105"/>
                  </a:cubicBezTo>
                  <a:cubicBezTo>
                    <a:pt x="1509" y="105"/>
                    <a:pt x="1512" y="100"/>
                    <a:pt x="1518" y="101"/>
                  </a:cubicBezTo>
                  <a:close/>
                  <a:moveTo>
                    <a:pt x="1455" y="34"/>
                  </a:moveTo>
                  <a:cubicBezTo>
                    <a:pt x="1456" y="33"/>
                    <a:pt x="1457" y="33"/>
                    <a:pt x="1457" y="33"/>
                  </a:cubicBezTo>
                  <a:cubicBezTo>
                    <a:pt x="1460" y="34"/>
                    <a:pt x="1456" y="36"/>
                    <a:pt x="1459" y="38"/>
                  </a:cubicBezTo>
                  <a:cubicBezTo>
                    <a:pt x="1457" y="38"/>
                    <a:pt x="1455" y="39"/>
                    <a:pt x="1454" y="38"/>
                  </a:cubicBezTo>
                  <a:cubicBezTo>
                    <a:pt x="1457" y="38"/>
                    <a:pt x="1458" y="36"/>
                    <a:pt x="1455" y="34"/>
                  </a:cubicBezTo>
                  <a:close/>
                  <a:moveTo>
                    <a:pt x="1557" y="101"/>
                  </a:moveTo>
                  <a:cubicBezTo>
                    <a:pt x="1559" y="102"/>
                    <a:pt x="1557" y="103"/>
                    <a:pt x="1557" y="104"/>
                  </a:cubicBezTo>
                  <a:cubicBezTo>
                    <a:pt x="1556" y="104"/>
                    <a:pt x="1555" y="105"/>
                    <a:pt x="1553" y="103"/>
                  </a:cubicBezTo>
                  <a:cubicBezTo>
                    <a:pt x="1555" y="102"/>
                    <a:pt x="1556" y="103"/>
                    <a:pt x="1557" y="101"/>
                  </a:cubicBezTo>
                  <a:close/>
                  <a:moveTo>
                    <a:pt x="1537" y="74"/>
                  </a:moveTo>
                  <a:cubicBezTo>
                    <a:pt x="1538" y="75"/>
                    <a:pt x="1539" y="72"/>
                    <a:pt x="1540" y="71"/>
                  </a:cubicBezTo>
                  <a:cubicBezTo>
                    <a:pt x="1542" y="72"/>
                    <a:pt x="1540" y="73"/>
                    <a:pt x="1541" y="73"/>
                  </a:cubicBezTo>
                  <a:cubicBezTo>
                    <a:pt x="1541" y="73"/>
                    <a:pt x="1542" y="73"/>
                    <a:pt x="1542" y="74"/>
                  </a:cubicBezTo>
                  <a:cubicBezTo>
                    <a:pt x="1540" y="74"/>
                    <a:pt x="1537" y="74"/>
                    <a:pt x="1539" y="76"/>
                  </a:cubicBezTo>
                  <a:cubicBezTo>
                    <a:pt x="1537" y="76"/>
                    <a:pt x="1536" y="75"/>
                    <a:pt x="1537" y="74"/>
                  </a:cubicBezTo>
                  <a:close/>
                  <a:moveTo>
                    <a:pt x="1517" y="42"/>
                  </a:moveTo>
                  <a:cubicBezTo>
                    <a:pt x="1515" y="41"/>
                    <a:pt x="1514" y="43"/>
                    <a:pt x="1513" y="42"/>
                  </a:cubicBezTo>
                  <a:cubicBezTo>
                    <a:pt x="1514" y="40"/>
                    <a:pt x="1517" y="41"/>
                    <a:pt x="1517" y="42"/>
                  </a:cubicBezTo>
                  <a:close/>
                  <a:moveTo>
                    <a:pt x="1531" y="42"/>
                  </a:moveTo>
                  <a:cubicBezTo>
                    <a:pt x="1528" y="43"/>
                    <a:pt x="1526" y="44"/>
                    <a:pt x="1523" y="43"/>
                  </a:cubicBezTo>
                  <a:cubicBezTo>
                    <a:pt x="1526" y="43"/>
                    <a:pt x="1528" y="41"/>
                    <a:pt x="1531" y="42"/>
                  </a:cubicBezTo>
                  <a:close/>
                  <a:moveTo>
                    <a:pt x="1541" y="43"/>
                  </a:moveTo>
                  <a:cubicBezTo>
                    <a:pt x="1540" y="43"/>
                    <a:pt x="1538" y="44"/>
                    <a:pt x="1537" y="43"/>
                  </a:cubicBezTo>
                  <a:cubicBezTo>
                    <a:pt x="1538" y="42"/>
                    <a:pt x="1540" y="42"/>
                    <a:pt x="1541" y="43"/>
                  </a:cubicBezTo>
                  <a:close/>
                  <a:moveTo>
                    <a:pt x="1540" y="36"/>
                  </a:moveTo>
                  <a:cubicBezTo>
                    <a:pt x="1542" y="37"/>
                    <a:pt x="1542" y="37"/>
                    <a:pt x="1542" y="36"/>
                  </a:cubicBezTo>
                  <a:cubicBezTo>
                    <a:pt x="1545" y="37"/>
                    <a:pt x="1540" y="38"/>
                    <a:pt x="1539" y="37"/>
                  </a:cubicBezTo>
                  <a:cubicBezTo>
                    <a:pt x="1540" y="37"/>
                    <a:pt x="1540" y="36"/>
                    <a:pt x="1540" y="36"/>
                  </a:cubicBezTo>
                  <a:close/>
                  <a:moveTo>
                    <a:pt x="1632" y="45"/>
                  </a:moveTo>
                  <a:cubicBezTo>
                    <a:pt x="1632" y="46"/>
                    <a:pt x="1629" y="47"/>
                    <a:pt x="1628" y="47"/>
                  </a:cubicBezTo>
                  <a:cubicBezTo>
                    <a:pt x="1628" y="46"/>
                    <a:pt x="1630" y="44"/>
                    <a:pt x="163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1" name="Freeform 117"/>
            <p:cNvSpPr/>
            <p:nvPr/>
          </p:nvSpPr>
          <p:spPr bwMode="auto">
            <a:xfrm>
              <a:off x="6949" y="4099"/>
              <a:ext cx="36" cy="7"/>
            </a:xfrm>
            <a:custGeom>
              <a:avLst/>
              <a:gdLst>
                <a:gd name="T0" fmla="*/ 1 w 19"/>
                <a:gd name="T1" fmla="*/ 3 h 4"/>
                <a:gd name="T2" fmla="*/ 1 w 19"/>
                <a:gd name="T3" fmla="*/ 4 h 4"/>
                <a:gd name="T4" fmla="*/ 19 w 19"/>
                <a:gd name="T5" fmla="*/ 1 h 4"/>
                <a:gd name="T6" fmla="*/ 4 w 19"/>
                <a:gd name="T7" fmla="*/ 1 h 4"/>
                <a:gd name="T8" fmla="*/ 5 w 19"/>
                <a:gd name="T9" fmla="*/ 2 h 4"/>
                <a:gd name="T10" fmla="*/ 1 w 19"/>
                <a:gd name="T11" fmla="*/ 3 h 4"/>
              </a:gdLst>
              <a:ahLst/>
              <a:cxnLst>
                <a:cxn ang="0">
                  <a:pos x="T0" y="T1"/>
                </a:cxn>
                <a:cxn ang="0">
                  <a:pos x="T2" y="T3"/>
                </a:cxn>
                <a:cxn ang="0">
                  <a:pos x="T4" y="T5"/>
                </a:cxn>
                <a:cxn ang="0">
                  <a:pos x="T6" y="T7"/>
                </a:cxn>
                <a:cxn ang="0">
                  <a:pos x="T8" y="T9"/>
                </a:cxn>
                <a:cxn ang="0">
                  <a:pos x="T10" y="T11"/>
                </a:cxn>
              </a:cxnLst>
              <a:rect l="0" t="0" r="r" b="b"/>
              <a:pathLst>
                <a:path w="19" h="4">
                  <a:moveTo>
                    <a:pt x="1" y="3"/>
                  </a:moveTo>
                  <a:cubicBezTo>
                    <a:pt x="0" y="4"/>
                    <a:pt x="2" y="4"/>
                    <a:pt x="1" y="4"/>
                  </a:cubicBezTo>
                  <a:cubicBezTo>
                    <a:pt x="7" y="1"/>
                    <a:pt x="13" y="3"/>
                    <a:pt x="19" y="1"/>
                  </a:cubicBezTo>
                  <a:cubicBezTo>
                    <a:pt x="14" y="0"/>
                    <a:pt x="9" y="1"/>
                    <a:pt x="4" y="1"/>
                  </a:cubicBezTo>
                  <a:cubicBezTo>
                    <a:pt x="4" y="2"/>
                    <a:pt x="5" y="2"/>
                    <a:pt x="5" y="2"/>
                  </a:cubicBezTo>
                  <a:cubicBezTo>
                    <a:pt x="4" y="3"/>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2" name="Freeform 118"/>
            <p:cNvSpPr/>
            <p:nvPr/>
          </p:nvSpPr>
          <p:spPr bwMode="auto">
            <a:xfrm>
              <a:off x="6299" y="4425"/>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2"/>
                    <a:pt x="3" y="0"/>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3" name="Freeform 119"/>
            <p:cNvSpPr/>
            <p:nvPr/>
          </p:nvSpPr>
          <p:spPr bwMode="auto">
            <a:xfrm>
              <a:off x="6465" y="4377"/>
              <a:ext cx="10" cy="4"/>
            </a:xfrm>
            <a:custGeom>
              <a:avLst/>
              <a:gdLst>
                <a:gd name="T0" fmla="*/ 2 w 5"/>
                <a:gd name="T1" fmla="*/ 0 h 2"/>
                <a:gd name="T2" fmla="*/ 0 w 5"/>
                <a:gd name="T3" fmla="*/ 2 h 2"/>
                <a:gd name="T4" fmla="*/ 3 w 5"/>
                <a:gd name="T5" fmla="*/ 0 h 2"/>
                <a:gd name="T6" fmla="*/ 4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0" y="1"/>
                    <a:pt x="1" y="1"/>
                    <a:pt x="0" y="2"/>
                  </a:cubicBezTo>
                  <a:cubicBezTo>
                    <a:pt x="1" y="2"/>
                    <a:pt x="2" y="1"/>
                    <a:pt x="3" y="0"/>
                  </a:cubicBezTo>
                  <a:cubicBezTo>
                    <a:pt x="3" y="1"/>
                    <a:pt x="3" y="1"/>
                    <a:pt x="4" y="2"/>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4" name="Freeform 120"/>
            <p:cNvSpPr/>
            <p:nvPr/>
          </p:nvSpPr>
          <p:spPr bwMode="auto">
            <a:xfrm>
              <a:off x="6303" y="4309"/>
              <a:ext cx="11" cy="6"/>
            </a:xfrm>
            <a:custGeom>
              <a:avLst/>
              <a:gdLst>
                <a:gd name="T0" fmla="*/ 2 w 6"/>
                <a:gd name="T1" fmla="*/ 1 h 3"/>
                <a:gd name="T2" fmla="*/ 5 w 6"/>
                <a:gd name="T3" fmla="*/ 3 h 3"/>
                <a:gd name="T4" fmla="*/ 5 w 6"/>
                <a:gd name="T5" fmla="*/ 0 h 3"/>
                <a:gd name="T6" fmla="*/ 2 w 6"/>
                <a:gd name="T7" fmla="*/ 1 h 3"/>
              </a:gdLst>
              <a:ahLst/>
              <a:cxnLst>
                <a:cxn ang="0">
                  <a:pos x="T0" y="T1"/>
                </a:cxn>
                <a:cxn ang="0">
                  <a:pos x="T2" y="T3"/>
                </a:cxn>
                <a:cxn ang="0">
                  <a:pos x="T4" y="T5"/>
                </a:cxn>
                <a:cxn ang="0">
                  <a:pos x="T6" y="T7"/>
                </a:cxn>
              </a:cxnLst>
              <a:rect l="0" t="0" r="r" b="b"/>
              <a:pathLst>
                <a:path w="6" h="3">
                  <a:moveTo>
                    <a:pt x="2" y="1"/>
                  </a:moveTo>
                  <a:cubicBezTo>
                    <a:pt x="0" y="2"/>
                    <a:pt x="5" y="1"/>
                    <a:pt x="5" y="3"/>
                  </a:cubicBezTo>
                  <a:cubicBezTo>
                    <a:pt x="6" y="2"/>
                    <a:pt x="5" y="1"/>
                    <a:pt x="5" y="0"/>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5" name="Freeform 121"/>
            <p:cNvSpPr/>
            <p:nvPr/>
          </p:nvSpPr>
          <p:spPr bwMode="auto">
            <a:xfrm>
              <a:off x="6375" y="4335"/>
              <a:ext cx="10" cy="5"/>
            </a:xfrm>
            <a:custGeom>
              <a:avLst/>
              <a:gdLst>
                <a:gd name="T0" fmla="*/ 1 w 5"/>
                <a:gd name="T1" fmla="*/ 1 h 3"/>
                <a:gd name="T2" fmla="*/ 1 w 5"/>
                <a:gd name="T3" fmla="*/ 3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0" y="2"/>
                    <a:pt x="0" y="2"/>
                    <a:pt x="1" y="3"/>
                  </a:cubicBezTo>
                  <a:cubicBezTo>
                    <a:pt x="1" y="2"/>
                    <a:pt x="2" y="1"/>
                    <a:pt x="4" y="1"/>
                  </a:cubicBezTo>
                  <a:cubicBezTo>
                    <a:pt x="5"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6" name="Freeform 122"/>
            <p:cNvSpPr/>
            <p:nvPr/>
          </p:nvSpPr>
          <p:spPr bwMode="auto">
            <a:xfrm>
              <a:off x="6358" y="4321"/>
              <a:ext cx="8" cy="4"/>
            </a:xfrm>
            <a:custGeom>
              <a:avLst/>
              <a:gdLst>
                <a:gd name="T0" fmla="*/ 3 w 4"/>
                <a:gd name="T1" fmla="*/ 1 h 2"/>
                <a:gd name="T2" fmla="*/ 2 w 4"/>
                <a:gd name="T3" fmla="*/ 0 h 2"/>
                <a:gd name="T4" fmla="*/ 0 w 4"/>
                <a:gd name="T5" fmla="*/ 2 h 2"/>
                <a:gd name="T6" fmla="*/ 3 w 4"/>
                <a:gd name="T7" fmla="*/ 1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2" y="1"/>
                    <a:pt x="3" y="0"/>
                    <a:pt x="2" y="0"/>
                  </a:cubicBezTo>
                  <a:cubicBezTo>
                    <a:pt x="1" y="1"/>
                    <a:pt x="0" y="1"/>
                    <a:pt x="0" y="2"/>
                  </a:cubicBezTo>
                  <a:cubicBezTo>
                    <a:pt x="1" y="2"/>
                    <a:pt x="2" y="1"/>
                    <a:pt x="3" y="1"/>
                  </a:cubicBezTo>
                  <a:cubicBezTo>
                    <a:pt x="4"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7" name="Freeform 123"/>
            <p:cNvSpPr/>
            <p:nvPr/>
          </p:nvSpPr>
          <p:spPr bwMode="auto">
            <a:xfrm>
              <a:off x="6517" y="4379"/>
              <a:ext cx="25" cy="12"/>
            </a:xfrm>
            <a:custGeom>
              <a:avLst/>
              <a:gdLst>
                <a:gd name="T0" fmla="*/ 0 w 13"/>
                <a:gd name="T1" fmla="*/ 5 h 6"/>
                <a:gd name="T2" fmla="*/ 2 w 13"/>
                <a:gd name="T3" fmla="*/ 3 h 6"/>
                <a:gd name="T4" fmla="*/ 4 w 13"/>
                <a:gd name="T5" fmla="*/ 4 h 6"/>
                <a:gd name="T6" fmla="*/ 12 w 13"/>
                <a:gd name="T7" fmla="*/ 3 h 6"/>
                <a:gd name="T8" fmla="*/ 13 w 13"/>
                <a:gd name="T9" fmla="*/ 0 h 6"/>
                <a:gd name="T10" fmla="*/ 2 w 13"/>
                <a:gd name="T11" fmla="*/ 2 h 6"/>
                <a:gd name="T12" fmla="*/ 0 w 13"/>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5"/>
                  </a:moveTo>
                  <a:cubicBezTo>
                    <a:pt x="2" y="6"/>
                    <a:pt x="1" y="4"/>
                    <a:pt x="2" y="3"/>
                  </a:cubicBezTo>
                  <a:cubicBezTo>
                    <a:pt x="3" y="2"/>
                    <a:pt x="2" y="4"/>
                    <a:pt x="4" y="4"/>
                  </a:cubicBezTo>
                  <a:cubicBezTo>
                    <a:pt x="7" y="2"/>
                    <a:pt x="9" y="2"/>
                    <a:pt x="12" y="3"/>
                  </a:cubicBezTo>
                  <a:cubicBezTo>
                    <a:pt x="12" y="2"/>
                    <a:pt x="12" y="1"/>
                    <a:pt x="13" y="0"/>
                  </a:cubicBezTo>
                  <a:cubicBezTo>
                    <a:pt x="11" y="2"/>
                    <a:pt x="6" y="3"/>
                    <a:pt x="2" y="2"/>
                  </a:cubicBezTo>
                  <a:cubicBezTo>
                    <a:pt x="1" y="4"/>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8" name="Freeform 124"/>
            <p:cNvSpPr/>
            <p:nvPr/>
          </p:nvSpPr>
          <p:spPr bwMode="auto">
            <a:xfrm>
              <a:off x="6351" y="4298"/>
              <a:ext cx="30" cy="11"/>
            </a:xfrm>
            <a:custGeom>
              <a:avLst/>
              <a:gdLst>
                <a:gd name="T0" fmla="*/ 0 w 16"/>
                <a:gd name="T1" fmla="*/ 6 h 6"/>
                <a:gd name="T2" fmla="*/ 16 w 16"/>
                <a:gd name="T3" fmla="*/ 1 h 6"/>
                <a:gd name="T4" fmla="*/ 15 w 16"/>
                <a:gd name="T5" fmla="*/ 0 h 6"/>
                <a:gd name="T6" fmla="*/ 11 w 16"/>
                <a:gd name="T7" fmla="*/ 2 h 6"/>
                <a:gd name="T8" fmla="*/ 5 w 16"/>
                <a:gd name="T9" fmla="*/ 1 h 6"/>
                <a:gd name="T10" fmla="*/ 0 w 16"/>
                <a:gd name="T11" fmla="*/ 6 h 6"/>
              </a:gdLst>
              <a:ahLst/>
              <a:cxnLst>
                <a:cxn ang="0">
                  <a:pos x="T0" y="T1"/>
                </a:cxn>
                <a:cxn ang="0">
                  <a:pos x="T2" y="T3"/>
                </a:cxn>
                <a:cxn ang="0">
                  <a:pos x="T4" y="T5"/>
                </a:cxn>
                <a:cxn ang="0">
                  <a:pos x="T6" y="T7"/>
                </a:cxn>
                <a:cxn ang="0">
                  <a:pos x="T8" y="T9"/>
                </a:cxn>
                <a:cxn ang="0">
                  <a:pos x="T10" y="T11"/>
                </a:cxn>
              </a:cxnLst>
              <a:rect l="0" t="0" r="r" b="b"/>
              <a:pathLst>
                <a:path w="16" h="6">
                  <a:moveTo>
                    <a:pt x="0" y="6"/>
                  </a:moveTo>
                  <a:cubicBezTo>
                    <a:pt x="6" y="4"/>
                    <a:pt x="11" y="4"/>
                    <a:pt x="16" y="1"/>
                  </a:cubicBezTo>
                  <a:cubicBezTo>
                    <a:pt x="16" y="0"/>
                    <a:pt x="14" y="1"/>
                    <a:pt x="15" y="0"/>
                  </a:cubicBezTo>
                  <a:cubicBezTo>
                    <a:pt x="12" y="0"/>
                    <a:pt x="13" y="1"/>
                    <a:pt x="11" y="2"/>
                  </a:cubicBezTo>
                  <a:cubicBezTo>
                    <a:pt x="11" y="0"/>
                    <a:pt x="3" y="3"/>
                    <a:pt x="5" y="1"/>
                  </a:cubicBezTo>
                  <a:cubicBezTo>
                    <a:pt x="4" y="0"/>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9" name="Freeform 125"/>
            <p:cNvSpPr/>
            <p:nvPr/>
          </p:nvSpPr>
          <p:spPr bwMode="auto">
            <a:xfrm>
              <a:off x="6570" y="4400"/>
              <a:ext cx="20" cy="4"/>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1" y="2"/>
                    <a:pt x="7" y="1"/>
                    <a:pt x="10" y="0"/>
                  </a:cubicBezTo>
                  <a:cubicBezTo>
                    <a:pt x="7"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0" name="Freeform 126"/>
            <p:cNvSpPr/>
            <p:nvPr/>
          </p:nvSpPr>
          <p:spPr bwMode="auto">
            <a:xfrm>
              <a:off x="6190" y="4234"/>
              <a:ext cx="10" cy="6"/>
            </a:xfrm>
            <a:custGeom>
              <a:avLst/>
              <a:gdLst>
                <a:gd name="T0" fmla="*/ 3 w 5"/>
                <a:gd name="T1" fmla="*/ 1 h 3"/>
                <a:gd name="T2" fmla="*/ 0 w 5"/>
                <a:gd name="T3" fmla="*/ 3 h 3"/>
                <a:gd name="T4" fmla="*/ 5 w 5"/>
                <a:gd name="T5" fmla="*/ 1 h 3"/>
                <a:gd name="T6" fmla="*/ 3 w 5"/>
                <a:gd name="T7" fmla="*/ 1 h 3"/>
              </a:gdLst>
              <a:ahLst/>
              <a:cxnLst>
                <a:cxn ang="0">
                  <a:pos x="T0" y="T1"/>
                </a:cxn>
                <a:cxn ang="0">
                  <a:pos x="T2" y="T3"/>
                </a:cxn>
                <a:cxn ang="0">
                  <a:pos x="T4" y="T5"/>
                </a:cxn>
                <a:cxn ang="0">
                  <a:pos x="T6" y="T7"/>
                </a:cxn>
              </a:cxnLst>
              <a:rect l="0" t="0" r="r" b="b"/>
              <a:pathLst>
                <a:path w="5" h="3">
                  <a:moveTo>
                    <a:pt x="3" y="1"/>
                  </a:moveTo>
                  <a:cubicBezTo>
                    <a:pt x="3" y="2"/>
                    <a:pt x="1" y="2"/>
                    <a:pt x="0" y="3"/>
                  </a:cubicBezTo>
                  <a:cubicBezTo>
                    <a:pt x="4" y="3"/>
                    <a:pt x="3" y="2"/>
                    <a:pt x="5" y="1"/>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1" name="Freeform 127"/>
            <p:cNvSpPr/>
            <p:nvPr/>
          </p:nvSpPr>
          <p:spPr bwMode="auto">
            <a:xfrm>
              <a:off x="6377" y="4298"/>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1" y="3"/>
                    <a:pt x="3" y="3"/>
                    <a:pt x="5" y="1"/>
                  </a:cubicBezTo>
                  <a:cubicBezTo>
                    <a:pt x="3" y="0"/>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2" name="Freeform 128"/>
            <p:cNvSpPr/>
            <p:nvPr/>
          </p:nvSpPr>
          <p:spPr bwMode="auto">
            <a:xfrm>
              <a:off x="6551" y="4369"/>
              <a:ext cx="10" cy="4"/>
            </a:xfrm>
            <a:custGeom>
              <a:avLst/>
              <a:gdLst>
                <a:gd name="T0" fmla="*/ 1 w 5"/>
                <a:gd name="T1" fmla="*/ 0 h 2"/>
                <a:gd name="T2" fmla="*/ 1 w 5"/>
                <a:gd name="T3" fmla="*/ 2 h 2"/>
                <a:gd name="T4" fmla="*/ 5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2" y="1"/>
                    <a:pt x="1" y="2"/>
                  </a:cubicBezTo>
                  <a:cubicBezTo>
                    <a:pt x="2" y="2"/>
                    <a:pt x="3" y="1"/>
                    <a:pt x="5"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3" name="Freeform 129"/>
            <p:cNvSpPr/>
            <p:nvPr/>
          </p:nvSpPr>
          <p:spPr bwMode="auto">
            <a:xfrm>
              <a:off x="6299" y="4238"/>
              <a:ext cx="11" cy="6"/>
            </a:xfrm>
            <a:custGeom>
              <a:avLst/>
              <a:gdLst>
                <a:gd name="T0" fmla="*/ 4 w 6"/>
                <a:gd name="T1" fmla="*/ 3 h 3"/>
                <a:gd name="T2" fmla="*/ 3 w 6"/>
                <a:gd name="T3" fmla="*/ 2 h 3"/>
                <a:gd name="T4" fmla="*/ 6 w 6"/>
                <a:gd name="T5" fmla="*/ 0 h 3"/>
                <a:gd name="T6" fmla="*/ 0 w 6"/>
                <a:gd name="T7" fmla="*/ 2 h 3"/>
                <a:gd name="T8" fmla="*/ 4 w 6"/>
                <a:gd name="T9" fmla="*/ 3 h 3"/>
              </a:gdLst>
              <a:ahLst/>
              <a:cxnLst>
                <a:cxn ang="0">
                  <a:pos x="T0" y="T1"/>
                </a:cxn>
                <a:cxn ang="0">
                  <a:pos x="T2" y="T3"/>
                </a:cxn>
                <a:cxn ang="0">
                  <a:pos x="T4" y="T5"/>
                </a:cxn>
                <a:cxn ang="0">
                  <a:pos x="T6" y="T7"/>
                </a:cxn>
                <a:cxn ang="0">
                  <a:pos x="T8" y="T9"/>
                </a:cxn>
              </a:cxnLst>
              <a:rect l="0" t="0" r="r" b="b"/>
              <a:pathLst>
                <a:path w="6" h="3">
                  <a:moveTo>
                    <a:pt x="4" y="3"/>
                  </a:moveTo>
                  <a:cubicBezTo>
                    <a:pt x="4" y="2"/>
                    <a:pt x="4" y="2"/>
                    <a:pt x="3" y="2"/>
                  </a:cubicBezTo>
                  <a:cubicBezTo>
                    <a:pt x="4" y="1"/>
                    <a:pt x="5" y="1"/>
                    <a:pt x="6" y="0"/>
                  </a:cubicBezTo>
                  <a:cubicBezTo>
                    <a:pt x="4" y="0"/>
                    <a:pt x="2" y="0"/>
                    <a:pt x="0" y="2"/>
                  </a:cubicBezTo>
                  <a:cubicBezTo>
                    <a:pt x="2" y="2"/>
                    <a:pt x="3"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4" name="Freeform 130"/>
            <p:cNvSpPr/>
            <p:nvPr/>
          </p:nvSpPr>
          <p:spPr bwMode="auto">
            <a:xfrm>
              <a:off x="6425" y="4251"/>
              <a:ext cx="14" cy="8"/>
            </a:xfrm>
            <a:custGeom>
              <a:avLst/>
              <a:gdLst>
                <a:gd name="T0" fmla="*/ 0 w 7"/>
                <a:gd name="T1" fmla="*/ 3 h 4"/>
                <a:gd name="T2" fmla="*/ 5 w 7"/>
                <a:gd name="T3" fmla="*/ 3 h 4"/>
                <a:gd name="T4" fmla="*/ 7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2"/>
                    <a:pt x="2" y="4"/>
                    <a:pt x="5" y="3"/>
                  </a:cubicBezTo>
                  <a:cubicBezTo>
                    <a:pt x="6" y="1"/>
                    <a:pt x="6" y="1"/>
                    <a:pt x="7" y="0"/>
                  </a:cubicBezTo>
                  <a:cubicBezTo>
                    <a:pt x="5"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5" name="Freeform 131"/>
            <p:cNvSpPr/>
            <p:nvPr/>
          </p:nvSpPr>
          <p:spPr bwMode="auto">
            <a:xfrm>
              <a:off x="6657" y="4360"/>
              <a:ext cx="15" cy="9"/>
            </a:xfrm>
            <a:custGeom>
              <a:avLst/>
              <a:gdLst>
                <a:gd name="T0" fmla="*/ 4 w 8"/>
                <a:gd name="T1" fmla="*/ 3 h 5"/>
                <a:gd name="T2" fmla="*/ 6 w 8"/>
                <a:gd name="T3" fmla="*/ 1 h 5"/>
                <a:gd name="T4" fmla="*/ 2 w 8"/>
                <a:gd name="T5" fmla="*/ 1 h 5"/>
                <a:gd name="T6" fmla="*/ 3 w 8"/>
                <a:gd name="T7" fmla="*/ 5 h 5"/>
                <a:gd name="T8" fmla="*/ 7 w 8"/>
                <a:gd name="T9" fmla="*/ 4 h 5"/>
                <a:gd name="T10" fmla="*/ 4 w 8"/>
                <a:gd name="T11" fmla="*/ 3 h 5"/>
              </a:gdLst>
              <a:ahLst/>
              <a:cxnLst>
                <a:cxn ang="0">
                  <a:pos x="T0" y="T1"/>
                </a:cxn>
                <a:cxn ang="0">
                  <a:pos x="T2" y="T3"/>
                </a:cxn>
                <a:cxn ang="0">
                  <a:pos x="T4" y="T5"/>
                </a:cxn>
                <a:cxn ang="0">
                  <a:pos x="T6" y="T7"/>
                </a:cxn>
                <a:cxn ang="0">
                  <a:pos x="T8" y="T9"/>
                </a:cxn>
                <a:cxn ang="0">
                  <a:pos x="T10" y="T11"/>
                </a:cxn>
              </a:cxnLst>
              <a:rect l="0" t="0" r="r" b="b"/>
              <a:pathLst>
                <a:path w="8" h="5">
                  <a:moveTo>
                    <a:pt x="4" y="3"/>
                  </a:moveTo>
                  <a:cubicBezTo>
                    <a:pt x="3" y="2"/>
                    <a:pt x="7" y="2"/>
                    <a:pt x="6" y="1"/>
                  </a:cubicBezTo>
                  <a:cubicBezTo>
                    <a:pt x="5" y="0"/>
                    <a:pt x="4" y="2"/>
                    <a:pt x="2" y="1"/>
                  </a:cubicBezTo>
                  <a:cubicBezTo>
                    <a:pt x="3" y="2"/>
                    <a:pt x="0" y="3"/>
                    <a:pt x="3" y="5"/>
                  </a:cubicBezTo>
                  <a:cubicBezTo>
                    <a:pt x="4" y="4"/>
                    <a:pt x="5" y="3"/>
                    <a:pt x="7" y="4"/>
                  </a:cubicBezTo>
                  <a:cubicBezTo>
                    <a:pt x="8"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6" name="Freeform 132"/>
            <p:cNvSpPr/>
            <p:nvPr/>
          </p:nvSpPr>
          <p:spPr bwMode="auto">
            <a:xfrm>
              <a:off x="6681" y="4362"/>
              <a:ext cx="18" cy="5"/>
            </a:xfrm>
            <a:custGeom>
              <a:avLst/>
              <a:gdLst>
                <a:gd name="T0" fmla="*/ 0 w 9"/>
                <a:gd name="T1" fmla="*/ 2 h 3"/>
                <a:gd name="T2" fmla="*/ 7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5" y="0"/>
                    <a:pt x="7" y="2"/>
                  </a:cubicBezTo>
                  <a:cubicBezTo>
                    <a:pt x="9" y="1"/>
                    <a:pt x="6" y="1"/>
                    <a:pt x="7"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7" name="Freeform 133"/>
            <p:cNvSpPr/>
            <p:nvPr/>
          </p:nvSpPr>
          <p:spPr bwMode="auto">
            <a:xfrm>
              <a:off x="6683" y="4356"/>
              <a:ext cx="35" cy="8"/>
            </a:xfrm>
            <a:custGeom>
              <a:avLst/>
              <a:gdLst>
                <a:gd name="T0" fmla="*/ 10 w 18"/>
                <a:gd name="T1" fmla="*/ 2 h 4"/>
                <a:gd name="T2" fmla="*/ 8 w 18"/>
                <a:gd name="T3" fmla="*/ 1 h 4"/>
                <a:gd name="T4" fmla="*/ 0 w 18"/>
                <a:gd name="T5" fmla="*/ 1 h 4"/>
                <a:gd name="T6" fmla="*/ 7 w 18"/>
                <a:gd name="T7" fmla="*/ 4 h 4"/>
                <a:gd name="T8" fmla="*/ 12 w 18"/>
                <a:gd name="T9" fmla="*/ 4 h 4"/>
                <a:gd name="T10" fmla="*/ 18 w 18"/>
                <a:gd name="T11" fmla="*/ 1 h 4"/>
                <a:gd name="T12" fmla="*/ 15 w 18"/>
                <a:gd name="T13" fmla="*/ 0 h 4"/>
                <a:gd name="T14" fmla="*/ 14 w 18"/>
                <a:gd name="T15" fmla="*/ 2 h 4"/>
                <a:gd name="T16" fmla="*/ 13 w 18"/>
                <a:gd name="T17" fmla="*/ 3 h 4"/>
                <a:gd name="T18" fmla="*/ 12 w 18"/>
                <a:gd name="T19" fmla="*/ 1 h 4"/>
                <a:gd name="T20" fmla="*/ 10 w 1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10" y="2"/>
                  </a:moveTo>
                  <a:cubicBezTo>
                    <a:pt x="9" y="2"/>
                    <a:pt x="9" y="1"/>
                    <a:pt x="8" y="1"/>
                  </a:cubicBezTo>
                  <a:cubicBezTo>
                    <a:pt x="5" y="2"/>
                    <a:pt x="2" y="2"/>
                    <a:pt x="0" y="1"/>
                  </a:cubicBezTo>
                  <a:cubicBezTo>
                    <a:pt x="0" y="4"/>
                    <a:pt x="5" y="1"/>
                    <a:pt x="7" y="4"/>
                  </a:cubicBezTo>
                  <a:cubicBezTo>
                    <a:pt x="9" y="2"/>
                    <a:pt x="11" y="3"/>
                    <a:pt x="12" y="4"/>
                  </a:cubicBezTo>
                  <a:cubicBezTo>
                    <a:pt x="15" y="3"/>
                    <a:pt x="15" y="2"/>
                    <a:pt x="18" y="1"/>
                  </a:cubicBezTo>
                  <a:cubicBezTo>
                    <a:pt x="17" y="1"/>
                    <a:pt x="16" y="1"/>
                    <a:pt x="15" y="0"/>
                  </a:cubicBezTo>
                  <a:cubicBezTo>
                    <a:pt x="13" y="1"/>
                    <a:pt x="15" y="2"/>
                    <a:pt x="14" y="2"/>
                  </a:cubicBezTo>
                  <a:cubicBezTo>
                    <a:pt x="14" y="2"/>
                    <a:pt x="13" y="2"/>
                    <a:pt x="13" y="3"/>
                  </a:cubicBezTo>
                  <a:cubicBezTo>
                    <a:pt x="12" y="2"/>
                    <a:pt x="14" y="1"/>
                    <a:pt x="12" y="1"/>
                  </a:cubicBezTo>
                  <a:cubicBezTo>
                    <a:pt x="10" y="1"/>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8" name="Freeform 134"/>
            <p:cNvSpPr/>
            <p:nvPr/>
          </p:nvSpPr>
          <p:spPr bwMode="auto">
            <a:xfrm>
              <a:off x="6396" y="4151"/>
              <a:ext cx="10" cy="4"/>
            </a:xfrm>
            <a:custGeom>
              <a:avLst/>
              <a:gdLst>
                <a:gd name="T0" fmla="*/ 0 w 5"/>
                <a:gd name="T1" fmla="*/ 0 h 2"/>
                <a:gd name="T2" fmla="*/ 1 w 5"/>
                <a:gd name="T3" fmla="*/ 1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1"/>
                    <a:pt x="1" y="1"/>
                  </a:cubicBezTo>
                  <a:cubicBezTo>
                    <a:pt x="2" y="1"/>
                    <a:pt x="3" y="1"/>
                    <a:pt x="2" y="2"/>
                  </a:cubicBezTo>
                  <a:cubicBezTo>
                    <a:pt x="3" y="2"/>
                    <a:pt x="4"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9" name="Freeform 135"/>
            <p:cNvSpPr/>
            <p:nvPr/>
          </p:nvSpPr>
          <p:spPr bwMode="auto">
            <a:xfrm>
              <a:off x="6498" y="4149"/>
              <a:ext cx="21" cy="6"/>
            </a:xfrm>
            <a:custGeom>
              <a:avLst/>
              <a:gdLst>
                <a:gd name="T0" fmla="*/ 1 w 11"/>
                <a:gd name="T1" fmla="*/ 1 h 3"/>
                <a:gd name="T2" fmla="*/ 11 w 11"/>
                <a:gd name="T3" fmla="*/ 1 h 3"/>
                <a:gd name="T4" fmla="*/ 7 w 11"/>
                <a:gd name="T5" fmla="*/ 0 h 3"/>
                <a:gd name="T6" fmla="*/ 1 w 11"/>
                <a:gd name="T7" fmla="*/ 1 h 3"/>
              </a:gdLst>
              <a:ahLst/>
              <a:cxnLst>
                <a:cxn ang="0">
                  <a:pos x="T0" y="T1"/>
                </a:cxn>
                <a:cxn ang="0">
                  <a:pos x="T2" y="T3"/>
                </a:cxn>
                <a:cxn ang="0">
                  <a:pos x="T4" y="T5"/>
                </a:cxn>
                <a:cxn ang="0">
                  <a:pos x="T6" y="T7"/>
                </a:cxn>
              </a:cxnLst>
              <a:rect l="0" t="0" r="r" b="b"/>
              <a:pathLst>
                <a:path w="11" h="3">
                  <a:moveTo>
                    <a:pt x="1" y="1"/>
                  </a:moveTo>
                  <a:cubicBezTo>
                    <a:pt x="0" y="2"/>
                    <a:pt x="8" y="3"/>
                    <a:pt x="11" y="1"/>
                  </a:cubicBezTo>
                  <a:cubicBezTo>
                    <a:pt x="10" y="0"/>
                    <a:pt x="7" y="2"/>
                    <a:pt x="7" y="0"/>
                  </a:cubicBezTo>
                  <a:cubicBezTo>
                    <a:pt x="5" y="0"/>
                    <a:pt x="3"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0" name="Freeform 136"/>
            <p:cNvSpPr/>
            <p:nvPr/>
          </p:nvSpPr>
          <p:spPr bwMode="auto">
            <a:xfrm>
              <a:off x="6551" y="4149"/>
              <a:ext cx="16" cy="10"/>
            </a:xfrm>
            <a:custGeom>
              <a:avLst/>
              <a:gdLst>
                <a:gd name="T0" fmla="*/ 1 w 8"/>
                <a:gd name="T1" fmla="*/ 2 h 5"/>
                <a:gd name="T2" fmla="*/ 8 w 8"/>
                <a:gd name="T3" fmla="*/ 3 h 5"/>
                <a:gd name="T4" fmla="*/ 2 w 8"/>
                <a:gd name="T5" fmla="*/ 0 h 5"/>
                <a:gd name="T6" fmla="*/ 1 w 8"/>
                <a:gd name="T7" fmla="*/ 2 h 5"/>
              </a:gdLst>
              <a:ahLst/>
              <a:cxnLst>
                <a:cxn ang="0">
                  <a:pos x="T0" y="T1"/>
                </a:cxn>
                <a:cxn ang="0">
                  <a:pos x="T2" y="T3"/>
                </a:cxn>
                <a:cxn ang="0">
                  <a:pos x="T4" y="T5"/>
                </a:cxn>
                <a:cxn ang="0">
                  <a:pos x="T6" y="T7"/>
                </a:cxn>
              </a:cxnLst>
              <a:rect l="0" t="0" r="r" b="b"/>
              <a:pathLst>
                <a:path w="8" h="5">
                  <a:moveTo>
                    <a:pt x="1" y="2"/>
                  </a:moveTo>
                  <a:cubicBezTo>
                    <a:pt x="3" y="3"/>
                    <a:pt x="5" y="5"/>
                    <a:pt x="8" y="3"/>
                  </a:cubicBezTo>
                  <a:cubicBezTo>
                    <a:pt x="7" y="0"/>
                    <a:pt x="2"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1" name="Freeform 137"/>
            <p:cNvSpPr/>
            <p:nvPr/>
          </p:nvSpPr>
          <p:spPr bwMode="auto">
            <a:xfrm>
              <a:off x="6758" y="4226"/>
              <a:ext cx="11" cy="6"/>
            </a:xfrm>
            <a:custGeom>
              <a:avLst/>
              <a:gdLst>
                <a:gd name="T0" fmla="*/ 1 w 6"/>
                <a:gd name="T1" fmla="*/ 1 h 3"/>
                <a:gd name="T2" fmla="*/ 4 w 6"/>
                <a:gd name="T3" fmla="*/ 2 h 3"/>
                <a:gd name="T4" fmla="*/ 5 w 6"/>
                <a:gd name="T5" fmla="*/ 1 h 3"/>
                <a:gd name="T6" fmla="*/ 5 w 6"/>
                <a:gd name="T7" fmla="*/ 0 h 3"/>
                <a:gd name="T8" fmla="*/ 4 w 6"/>
                <a:gd name="T9" fmla="*/ 0 h 3"/>
                <a:gd name="T10" fmla="*/ 3 w 6"/>
                <a:gd name="T11" fmla="*/ 1 h 3"/>
                <a:gd name="T12" fmla="*/ 1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1" y="1"/>
                  </a:moveTo>
                  <a:cubicBezTo>
                    <a:pt x="0" y="3"/>
                    <a:pt x="3" y="2"/>
                    <a:pt x="4" y="2"/>
                  </a:cubicBezTo>
                  <a:cubicBezTo>
                    <a:pt x="5" y="2"/>
                    <a:pt x="4" y="1"/>
                    <a:pt x="5" y="1"/>
                  </a:cubicBezTo>
                  <a:cubicBezTo>
                    <a:pt x="6" y="1"/>
                    <a:pt x="6" y="1"/>
                    <a:pt x="5" y="0"/>
                  </a:cubicBezTo>
                  <a:cubicBezTo>
                    <a:pt x="4" y="0"/>
                    <a:pt x="4" y="0"/>
                    <a:pt x="4" y="0"/>
                  </a:cubicBezTo>
                  <a:cubicBezTo>
                    <a:pt x="5" y="0"/>
                    <a:pt x="2" y="3"/>
                    <a:pt x="3" y="1"/>
                  </a:cubicBezTo>
                  <a:cubicBezTo>
                    <a:pt x="2" y="1"/>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2" name="Freeform 138"/>
            <p:cNvSpPr/>
            <p:nvPr/>
          </p:nvSpPr>
          <p:spPr bwMode="auto">
            <a:xfrm>
              <a:off x="6670" y="4143"/>
              <a:ext cx="23" cy="10"/>
            </a:xfrm>
            <a:custGeom>
              <a:avLst/>
              <a:gdLst>
                <a:gd name="T0" fmla="*/ 0 w 12"/>
                <a:gd name="T1" fmla="*/ 1 h 5"/>
                <a:gd name="T2" fmla="*/ 7 w 12"/>
                <a:gd name="T3" fmla="*/ 2 h 5"/>
                <a:gd name="T4" fmla="*/ 12 w 12"/>
                <a:gd name="T5" fmla="*/ 5 h 5"/>
                <a:gd name="T6" fmla="*/ 9 w 12"/>
                <a:gd name="T7" fmla="*/ 0 h 5"/>
                <a:gd name="T8" fmla="*/ 2 w 12"/>
                <a:gd name="T9" fmla="*/ 0 h 5"/>
                <a:gd name="T10" fmla="*/ 0 w 12"/>
                <a:gd name="T11" fmla="*/ 1 h 5"/>
              </a:gdLst>
              <a:ahLst/>
              <a:cxnLst>
                <a:cxn ang="0">
                  <a:pos x="T0" y="T1"/>
                </a:cxn>
                <a:cxn ang="0">
                  <a:pos x="T2" y="T3"/>
                </a:cxn>
                <a:cxn ang="0">
                  <a:pos x="T4" y="T5"/>
                </a:cxn>
                <a:cxn ang="0">
                  <a:pos x="T6" y="T7"/>
                </a:cxn>
                <a:cxn ang="0">
                  <a:pos x="T8" y="T9"/>
                </a:cxn>
                <a:cxn ang="0">
                  <a:pos x="T10" y="T11"/>
                </a:cxn>
              </a:cxnLst>
              <a:rect l="0" t="0" r="r" b="b"/>
              <a:pathLst>
                <a:path w="12" h="5">
                  <a:moveTo>
                    <a:pt x="0" y="1"/>
                  </a:moveTo>
                  <a:cubicBezTo>
                    <a:pt x="0" y="2"/>
                    <a:pt x="5" y="1"/>
                    <a:pt x="7" y="2"/>
                  </a:cubicBezTo>
                  <a:cubicBezTo>
                    <a:pt x="6" y="4"/>
                    <a:pt x="11" y="5"/>
                    <a:pt x="12" y="5"/>
                  </a:cubicBezTo>
                  <a:cubicBezTo>
                    <a:pt x="12" y="3"/>
                    <a:pt x="11" y="2"/>
                    <a:pt x="9" y="0"/>
                  </a:cubicBezTo>
                  <a:cubicBezTo>
                    <a:pt x="9" y="3"/>
                    <a:pt x="6" y="0"/>
                    <a:pt x="2" y="0"/>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3" name="Freeform 139"/>
            <p:cNvSpPr/>
            <p:nvPr/>
          </p:nvSpPr>
          <p:spPr bwMode="auto">
            <a:xfrm>
              <a:off x="6704" y="4153"/>
              <a:ext cx="21" cy="4"/>
            </a:xfrm>
            <a:custGeom>
              <a:avLst/>
              <a:gdLst>
                <a:gd name="T0" fmla="*/ 0 w 11"/>
                <a:gd name="T1" fmla="*/ 1 h 2"/>
                <a:gd name="T2" fmla="*/ 9 w 11"/>
                <a:gd name="T3" fmla="*/ 1 h 2"/>
                <a:gd name="T4" fmla="*/ 7 w 11"/>
                <a:gd name="T5" fmla="*/ 0 h 2"/>
                <a:gd name="T6" fmla="*/ 0 w 11"/>
                <a:gd name="T7" fmla="*/ 1 h 2"/>
              </a:gdLst>
              <a:ahLst/>
              <a:cxnLst>
                <a:cxn ang="0">
                  <a:pos x="T0" y="T1"/>
                </a:cxn>
                <a:cxn ang="0">
                  <a:pos x="T2" y="T3"/>
                </a:cxn>
                <a:cxn ang="0">
                  <a:pos x="T4" y="T5"/>
                </a:cxn>
                <a:cxn ang="0">
                  <a:pos x="T6" y="T7"/>
                </a:cxn>
              </a:cxnLst>
              <a:rect l="0" t="0" r="r" b="b"/>
              <a:pathLst>
                <a:path w="11" h="2">
                  <a:moveTo>
                    <a:pt x="0" y="1"/>
                  </a:moveTo>
                  <a:cubicBezTo>
                    <a:pt x="1" y="2"/>
                    <a:pt x="6" y="1"/>
                    <a:pt x="9" y="1"/>
                  </a:cubicBezTo>
                  <a:cubicBezTo>
                    <a:pt x="11" y="0"/>
                    <a:pt x="5" y="1"/>
                    <a:pt x="7" y="0"/>
                  </a:cubicBezTo>
                  <a:cubicBezTo>
                    <a:pt x="6"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4" name="Freeform 140"/>
            <p:cNvSpPr/>
            <p:nvPr/>
          </p:nvSpPr>
          <p:spPr bwMode="auto">
            <a:xfrm>
              <a:off x="6691" y="4143"/>
              <a:ext cx="15" cy="6"/>
            </a:xfrm>
            <a:custGeom>
              <a:avLst/>
              <a:gdLst>
                <a:gd name="T0" fmla="*/ 2 w 8"/>
                <a:gd name="T1" fmla="*/ 1 h 3"/>
                <a:gd name="T2" fmla="*/ 3 w 8"/>
                <a:gd name="T3" fmla="*/ 1 h 3"/>
                <a:gd name="T4" fmla="*/ 3 w 8"/>
                <a:gd name="T5" fmla="*/ 3 h 3"/>
                <a:gd name="T6" fmla="*/ 6 w 8"/>
                <a:gd name="T7" fmla="*/ 3 h 3"/>
                <a:gd name="T8" fmla="*/ 8 w 8"/>
                <a:gd name="T9" fmla="*/ 2 h 3"/>
                <a:gd name="T10" fmla="*/ 6 w 8"/>
                <a:gd name="T11" fmla="*/ 0 h 3"/>
                <a:gd name="T12" fmla="*/ 2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1"/>
                  </a:moveTo>
                  <a:cubicBezTo>
                    <a:pt x="0" y="2"/>
                    <a:pt x="2" y="2"/>
                    <a:pt x="3" y="1"/>
                  </a:cubicBezTo>
                  <a:cubicBezTo>
                    <a:pt x="4" y="2"/>
                    <a:pt x="4" y="2"/>
                    <a:pt x="3" y="3"/>
                  </a:cubicBezTo>
                  <a:cubicBezTo>
                    <a:pt x="4" y="3"/>
                    <a:pt x="5" y="3"/>
                    <a:pt x="6" y="3"/>
                  </a:cubicBezTo>
                  <a:cubicBezTo>
                    <a:pt x="5" y="3"/>
                    <a:pt x="4" y="0"/>
                    <a:pt x="8" y="2"/>
                  </a:cubicBezTo>
                  <a:cubicBezTo>
                    <a:pt x="8" y="1"/>
                    <a:pt x="7" y="1"/>
                    <a:pt x="6" y="0"/>
                  </a:cubicBezTo>
                  <a:cubicBezTo>
                    <a:pt x="5" y="1"/>
                    <a:pt x="3"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5" name="Freeform 141"/>
            <p:cNvSpPr/>
            <p:nvPr/>
          </p:nvSpPr>
          <p:spPr bwMode="auto">
            <a:xfrm>
              <a:off x="6739" y="4143"/>
              <a:ext cx="7"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2" y="0"/>
                    <a:pt x="2" y="0"/>
                  </a:cubicBezTo>
                  <a:cubicBezTo>
                    <a:pt x="0" y="1"/>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6" name="Freeform 142"/>
            <p:cNvSpPr/>
            <p:nvPr/>
          </p:nvSpPr>
          <p:spPr bwMode="auto">
            <a:xfrm>
              <a:off x="6785" y="4110"/>
              <a:ext cx="13" cy="8"/>
            </a:xfrm>
            <a:custGeom>
              <a:avLst/>
              <a:gdLst>
                <a:gd name="T0" fmla="*/ 4 w 7"/>
                <a:gd name="T1" fmla="*/ 0 h 4"/>
                <a:gd name="T2" fmla="*/ 1 w 7"/>
                <a:gd name="T3" fmla="*/ 2 h 4"/>
                <a:gd name="T4" fmla="*/ 3 w 7"/>
                <a:gd name="T5" fmla="*/ 4 h 4"/>
                <a:gd name="T6" fmla="*/ 5 w 7"/>
                <a:gd name="T7" fmla="*/ 3 h 4"/>
                <a:gd name="T8" fmla="*/ 6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3" y="1"/>
                    <a:pt x="1" y="2"/>
                  </a:cubicBezTo>
                  <a:cubicBezTo>
                    <a:pt x="4" y="2"/>
                    <a:pt x="0" y="3"/>
                    <a:pt x="3" y="4"/>
                  </a:cubicBezTo>
                  <a:cubicBezTo>
                    <a:pt x="5" y="3"/>
                    <a:pt x="5" y="3"/>
                    <a:pt x="5" y="3"/>
                  </a:cubicBezTo>
                  <a:cubicBezTo>
                    <a:pt x="4" y="2"/>
                    <a:pt x="3" y="1"/>
                    <a:pt x="6" y="1"/>
                  </a:cubicBezTo>
                  <a:cubicBezTo>
                    <a:pt x="7" y="0"/>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7" name="Freeform 143"/>
            <p:cNvSpPr/>
            <p:nvPr/>
          </p:nvSpPr>
          <p:spPr bwMode="auto">
            <a:xfrm>
              <a:off x="6865" y="4151"/>
              <a:ext cx="9" cy="6"/>
            </a:xfrm>
            <a:custGeom>
              <a:avLst/>
              <a:gdLst>
                <a:gd name="T0" fmla="*/ 2 w 5"/>
                <a:gd name="T1" fmla="*/ 0 h 3"/>
                <a:gd name="T2" fmla="*/ 2 w 5"/>
                <a:gd name="T3" fmla="*/ 1 h 3"/>
                <a:gd name="T4" fmla="*/ 1 w 5"/>
                <a:gd name="T5" fmla="*/ 3 h 3"/>
                <a:gd name="T6" fmla="*/ 3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0" y="0"/>
                    <a:pt x="2" y="1"/>
                    <a:pt x="2" y="1"/>
                  </a:cubicBezTo>
                  <a:cubicBezTo>
                    <a:pt x="3" y="1"/>
                    <a:pt x="2" y="2"/>
                    <a:pt x="1" y="3"/>
                  </a:cubicBezTo>
                  <a:cubicBezTo>
                    <a:pt x="3" y="3"/>
                    <a:pt x="5" y="1"/>
                    <a:pt x="3" y="0"/>
                  </a:cubicBezTo>
                  <a:cubicBezTo>
                    <a:pt x="3"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8" name="Freeform 144"/>
            <p:cNvSpPr/>
            <p:nvPr/>
          </p:nvSpPr>
          <p:spPr bwMode="auto">
            <a:xfrm>
              <a:off x="6985" y="4224"/>
              <a:ext cx="10" cy="6"/>
            </a:xfrm>
            <a:custGeom>
              <a:avLst/>
              <a:gdLst>
                <a:gd name="T0" fmla="*/ 0 w 5"/>
                <a:gd name="T1" fmla="*/ 2 h 3"/>
                <a:gd name="T2" fmla="*/ 1 w 5"/>
                <a:gd name="T3" fmla="*/ 2 h 3"/>
                <a:gd name="T4" fmla="*/ 5 w 5"/>
                <a:gd name="T5" fmla="*/ 1 h 3"/>
                <a:gd name="T6" fmla="*/ 0 w 5"/>
                <a:gd name="T7" fmla="*/ 1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2"/>
                    <a:pt x="1" y="2"/>
                    <a:pt x="1" y="2"/>
                  </a:cubicBezTo>
                  <a:cubicBezTo>
                    <a:pt x="2" y="1"/>
                    <a:pt x="4" y="3"/>
                    <a:pt x="5" y="1"/>
                  </a:cubicBezTo>
                  <a:cubicBezTo>
                    <a:pt x="4" y="0"/>
                    <a:pt x="2" y="1"/>
                    <a:pt x="0" y="1"/>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9" name="Freeform 145"/>
            <p:cNvSpPr/>
            <p:nvPr/>
          </p:nvSpPr>
          <p:spPr bwMode="auto">
            <a:xfrm>
              <a:off x="6890" y="4097"/>
              <a:ext cx="28" cy="7"/>
            </a:xfrm>
            <a:custGeom>
              <a:avLst/>
              <a:gdLst>
                <a:gd name="T0" fmla="*/ 7 w 15"/>
                <a:gd name="T1" fmla="*/ 2 h 4"/>
                <a:gd name="T2" fmla="*/ 0 w 15"/>
                <a:gd name="T3" fmla="*/ 1 h 4"/>
                <a:gd name="T4" fmla="*/ 8 w 15"/>
                <a:gd name="T5" fmla="*/ 4 h 4"/>
                <a:gd name="T6" fmla="*/ 15 w 15"/>
                <a:gd name="T7" fmla="*/ 1 h 4"/>
                <a:gd name="T8" fmla="*/ 7 w 15"/>
                <a:gd name="T9" fmla="*/ 2 h 4"/>
              </a:gdLst>
              <a:ahLst/>
              <a:cxnLst>
                <a:cxn ang="0">
                  <a:pos x="T0" y="T1"/>
                </a:cxn>
                <a:cxn ang="0">
                  <a:pos x="T2" y="T3"/>
                </a:cxn>
                <a:cxn ang="0">
                  <a:pos x="T4" y="T5"/>
                </a:cxn>
                <a:cxn ang="0">
                  <a:pos x="T6" y="T7"/>
                </a:cxn>
                <a:cxn ang="0">
                  <a:pos x="T8" y="T9"/>
                </a:cxn>
              </a:cxnLst>
              <a:rect l="0" t="0" r="r" b="b"/>
              <a:pathLst>
                <a:path w="15" h="4">
                  <a:moveTo>
                    <a:pt x="7" y="2"/>
                  </a:moveTo>
                  <a:cubicBezTo>
                    <a:pt x="4" y="0"/>
                    <a:pt x="2" y="0"/>
                    <a:pt x="0" y="1"/>
                  </a:cubicBezTo>
                  <a:cubicBezTo>
                    <a:pt x="3" y="3"/>
                    <a:pt x="5" y="2"/>
                    <a:pt x="8" y="4"/>
                  </a:cubicBezTo>
                  <a:cubicBezTo>
                    <a:pt x="9" y="1"/>
                    <a:pt x="12" y="2"/>
                    <a:pt x="15" y="1"/>
                  </a:cubicBezTo>
                  <a:cubicBezTo>
                    <a:pt x="15" y="1"/>
                    <a:pt x="7"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0" name="Freeform 146"/>
            <p:cNvSpPr/>
            <p:nvPr/>
          </p:nvSpPr>
          <p:spPr bwMode="auto">
            <a:xfrm>
              <a:off x="6917" y="4095"/>
              <a:ext cx="40" cy="9"/>
            </a:xfrm>
            <a:custGeom>
              <a:avLst/>
              <a:gdLst>
                <a:gd name="T0" fmla="*/ 0 w 21"/>
                <a:gd name="T1" fmla="*/ 5 h 5"/>
                <a:gd name="T2" fmla="*/ 8 w 21"/>
                <a:gd name="T3" fmla="*/ 4 h 5"/>
                <a:gd name="T4" fmla="*/ 21 w 21"/>
                <a:gd name="T5" fmla="*/ 3 h 5"/>
                <a:gd name="T6" fmla="*/ 20 w 21"/>
                <a:gd name="T7" fmla="*/ 1 h 5"/>
                <a:gd name="T8" fmla="*/ 13 w 21"/>
                <a:gd name="T9" fmla="*/ 1 h 5"/>
                <a:gd name="T10" fmla="*/ 3 w 21"/>
                <a:gd name="T11" fmla="*/ 2 h 5"/>
                <a:gd name="T12" fmla="*/ 4 w 21"/>
                <a:gd name="T13" fmla="*/ 3 h 5"/>
                <a:gd name="T14" fmla="*/ 0 w 2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0" y="5"/>
                  </a:moveTo>
                  <a:cubicBezTo>
                    <a:pt x="2" y="5"/>
                    <a:pt x="5" y="3"/>
                    <a:pt x="8" y="4"/>
                  </a:cubicBezTo>
                  <a:cubicBezTo>
                    <a:pt x="9" y="0"/>
                    <a:pt x="17" y="5"/>
                    <a:pt x="21" y="3"/>
                  </a:cubicBezTo>
                  <a:cubicBezTo>
                    <a:pt x="21" y="2"/>
                    <a:pt x="19" y="2"/>
                    <a:pt x="20" y="1"/>
                  </a:cubicBezTo>
                  <a:cubicBezTo>
                    <a:pt x="18" y="1"/>
                    <a:pt x="15" y="3"/>
                    <a:pt x="13" y="1"/>
                  </a:cubicBezTo>
                  <a:cubicBezTo>
                    <a:pt x="10" y="2"/>
                    <a:pt x="6" y="2"/>
                    <a:pt x="3" y="2"/>
                  </a:cubicBezTo>
                  <a:cubicBezTo>
                    <a:pt x="2" y="2"/>
                    <a:pt x="4" y="3"/>
                    <a:pt x="4" y="3"/>
                  </a:cubicBezTo>
                  <a:cubicBezTo>
                    <a:pt x="3" y="4"/>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1" name="Freeform 147"/>
            <p:cNvSpPr/>
            <p:nvPr/>
          </p:nvSpPr>
          <p:spPr bwMode="auto">
            <a:xfrm>
              <a:off x="6905" y="4089"/>
              <a:ext cx="29" cy="8"/>
            </a:xfrm>
            <a:custGeom>
              <a:avLst/>
              <a:gdLst>
                <a:gd name="T0" fmla="*/ 0 w 15"/>
                <a:gd name="T1" fmla="*/ 0 h 4"/>
                <a:gd name="T2" fmla="*/ 15 w 15"/>
                <a:gd name="T3" fmla="*/ 1 h 4"/>
                <a:gd name="T4" fmla="*/ 0 w 15"/>
                <a:gd name="T5" fmla="*/ 0 h 4"/>
              </a:gdLst>
              <a:ahLst/>
              <a:cxnLst>
                <a:cxn ang="0">
                  <a:pos x="T0" y="T1"/>
                </a:cxn>
                <a:cxn ang="0">
                  <a:pos x="T2" y="T3"/>
                </a:cxn>
                <a:cxn ang="0">
                  <a:pos x="T4" y="T5"/>
                </a:cxn>
              </a:cxnLst>
              <a:rect l="0" t="0" r="r" b="b"/>
              <a:pathLst>
                <a:path w="15" h="4">
                  <a:moveTo>
                    <a:pt x="0" y="0"/>
                  </a:moveTo>
                  <a:cubicBezTo>
                    <a:pt x="0" y="4"/>
                    <a:pt x="13" y="3"/>
                    <a:pt x="15" y="1"/>
                  </a:cubicBezTo>
                  <a:cubicBezTo>
                    <a:pt x="10"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2" name="Freeform 148"/>
            <p:cNvSpPr/>
            <p:nvPr/>
          </p:nvSpPr>
          <p:spPr bwMode="auto">
            <a:xfrm>
              <a:off x="6982" y="4091"/>
              <a:ext cx="13" cy="4"/>
            </a:xfrm>
            <a:custGeom>
              <a:avLst/>
              <a:gdLst>
                <a:gd name="T0" fmla="*/ 0 w 7"/>
                <a:gd name="T1" fmla="*/ 1 h 2"/>
                <a:gd name="T2" fmla="*/ 7 w 7"/>
                <a:gd name="T3" fmla="*/ 2 h 2"/>
                <a:gd name="T4" fmla="*/ 0 w 7"/>
                <a:gd name="T5" fmla="*/ 1 h 2"/>
              </a:gdLst>
              <a:ahLst/>
              <a:cxnLst>
                <a:cxn ang="0">
                  <a:pos x="T0" y="T1"/>
                </a:cxn>
                <a:cxn ang="0">
                  <a:pos x="T2" y="T3"/>
                </a:cxn>
                <a:cxn ang="0">
                  <a:pos x="T4" y="T5"/>
                </a:cxn>
              </a:cxnLst>
              <a:rect l="0" t="0" r="r" b="b"/>
              <a:pathLst>
                <a:path w="7" h="2">
                  <a:moveTo>
                    <a:pt x="0" y="1"/>
                  </a:moveTo>
                  <a:cubicBezTo>
                    <a:pt x="2" y="2"/>
                    <a:pt x="5" y="2"/>
                    <a:pt x="7" y="2"/>
                  </a:cubicBezTo>
                  <a:cubicBezTo>
                    <a:pt x="7"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3" name="Freeform 149"/>
            <p:cNvSpPr/>
            <p:nvPr/>
          </p:nvSpPr>
          <p:spPr bwMode="auto">
            <a:xfrm>
              <a:off x="7037" y="4091"/>
              <a:ext cx="32" cy="6"/>
            </a:xfrm>
            <a:custGeom>
              <a:avLst/>
              <a:gdLst>
                <a:gd name="T0" fmla="*/ 0 w 17"/>
                <a:gd name="T1" fmla="*/ 2 h 3"/>
                <a:gd name="T2" fmla="*/ 17 w 17"/>
                <a:gd name="T3" fmla="*/ 3 h 3"/>
                <a:gd name="T4" fmla="*/ 12 w 17"/>
                <a:gd name="T5" fmla="*/ 1 h 3"/>
                <a:gd name="T6" fmla="*/ 5 w 17"/>
                <a:gd name="T7" fmla="*/ 2 h 3"/>
                <a:gd name="T8" fmla="*/ 4 w 17"/>
                <a:gd name="T9" fmla="*/ 0 h 3"/>
                <a:gd name="T10" fmla="*/ 0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0" y="2"/>
                  </a:moveTo>
                  <a:cubicBezTo>
                    <a:pt x="4" y="3"/>
                    <a:pt x="12" y="3"/>
                    <a:pt x="17" y="3"/>
                  </a:cubicBezTo>
                  <a:cubicBezTo>
                    <a:pt x="15" y="1"/>
                    <a:pt x="12" y="3"/>
                    <a:pt x="12" y="1"/>
                  </a:cubicBezTo>
                  <a:cubicBezTo>
                    <a:pt x="11" y="3"/>
                    <a:pt x="7" y="1"/>
                    <a:pt x="5" y="2"/>
                  </a:cubicBezTo>
                  <a:cubicBezTo>
                    <a:pt x="3" y="1"/>
                    <a:pt x="7" y="0"/>
                    <a:pt x="4" y="0"/>
                  </a:cubicBezTo>
                  <a:cubicBezTo>
                    <a:pt x="5" y="2"/>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4" name="Freeform 150"/>
            <p:cNvSpPr/>
            <p:nvPr/>
          </p:nvSpPr>
          <p:spPr bwMode="auto">
            <a:xfrm>
              <a:off x="7035" y="4087"/>
              <a:ext cx="15" cy="6"/>
            </a:xfrm>
            <a:custGeom>
              <a:avLst/>
              <a:gdLst>
                <a:gd name="T0" fmla="*/ 0 w 8"/>
                <a:gd name="T1" fmla="*/ 1 h 3"/>
                <a:gd name="T2" fmla="*/ 7 w 8"/>
                <a:gd name="T3" fmla="*/ 1 h 3"/>
                <a:gd name="T4" fmla="*/ 4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0" y="3"/>
                    <a:pt x="5" y="1"/>
                    <a:pt x="7" y="1"/>
                  </a:cubicBezTo>
                  <a:cubicBezTo>
                    <a:pt x="8" y="0"/>
                    <a:pt x="5" y="1"/>
                    <a:pt x="4" y="0"/>
                  </a:cubicBezTo>
                  <a:cubicBezTo>
                    <a:pt x="2" y="1"/>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5" name="Freeform 151"/>
            <p:cNvSpPr/>
            <p:nvPr/>
          </p:nvSpPr>
          <p:spPr bwMode="auto">
            <a:xfrm>
              <a:off x="7071" y="4089"/>
              <a:ext cx="21" cy="10"/>
            </a:xfrm>
            <a:custGeom>
              <a:avLst/>
              <a:gdLst>
                <a:gd name="T0" fmla="*/ 0 w 11"/>
                <a:gd name="T1" fmla="*/ 4 h 5"/>
                <a:gd name="T2" fmla="*/ 11 w 11"/>
                <a:gd name="T3" fmla="*/ 5 h 5"/>
                <a:gd name="T4" fmla="*/ 0 w 11"/>
                <a:gd name="T5" fmla="*/ 4 h 5"/>
              </a:gdLst>
              <a:ahLst/>
              <a:cxnLst>
                <a:cxn ang="0">
                  <a:pos x="T0" y="T1"/>
                </a:cxn>
                <a:cxn ang="0">
                  <a:pos x="T2" y="T3"/>
                </a:cxn>
                <a:cxn ang="0">
                  <a:pos x="T4" y="T5"/>
                </a:cxn>
              </a:cxnLst>
              <a:rect l="0" t="0" r="r" b="b"/>
              <a:pathLst>
                <a:path w="11" h="5">
                  <a:moveTo>
                    <a:pt x="0" y="4"/>
                  </a:moveTo>
                  <a:cubicBezTo>
                    <a:pt x="4" y="5"/>
                    <a:pt x="8" y="5"/>
                    <a:pt x="11" y="5"/>
                  </a:cubicBezTo>
                  <a:cubicBezTo>
                    <a:pt x="10"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6" name="Freeform 152"/>
            <p:cNvSpPr/>
            <p:nvPr/>
          </p:nvSpPr>
          <p:spPr bwMode="auto">
            <a:xfrm>
              <a:off x="7182" y="4099"/>
              <a:ext cx="12" cy="4"/>
            </a:xfrm>
            <a:custGeom>
              <a:avLst/>
              <a:gdLst>
                <a:gd name="T0" fmla="*/ 0 w 6"/>
                <a:gd name="T1" fmla="*/ 2 h 2"/>
                <a:gd name="T2" fmla="*/ 6 w 6"/>
                <a:gd name="T3" fmla="*/ 1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cubicBezTo>
                    <a:pt x="2" y="2"/>
                    <a:pt x="3" y="2"/>
                    <a:pt x="6" y="1"/>
                  </a:cubicBezTo>
                  <a:cubicBezTo>
                    <a:pt x="4" y="0"/>
                    <a:pt x="4" y="0"/>
                    <a:pt x="4" y="0"/>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7" name="Freeform 153"/>
            <p:cNvSpPr/>
            <p:nvPr/>
          </p:nvSpPr>
          <p:spPr bwMode="auto">
            <a:xfrm>
              <a:off x="7236" y="4093"/>
              <a:ext cx="13" cy="6"/>
            </a:xfrm>
            <a:custGeom>
              <a:avLst/>
              <a:gdLst>
                <a:gd name="T0" fmla="*/ 3 w 7"/>
                <a:gd name="T1" fmla="*/ 0 h 3"/>
                <a:gd name="T2" fmla="*/ 0 w 7"/>
                <a:gd name="T3" fmla="*/ 2 h 3"/>
                <a:gd name="T4" fmla="*/ 6 w 7"/>
                <a:gd name="T5" fmla="*/ 1 h 3"/>
                <a:gd name="T6" fmla="*/ 3 w 7"/>
                <a:gd name="T7" fmla="*/ 0 h 3"/>
              </a:gdLst>
              <a:ahLst/>
              <a:cxnLst>
                <a:cxn ang="0">
                  <a:pos x="T0" y="T1"/>
                </a:cxn>
                <a:cxn ang="0">
                  <a:pos x="T2" y="T3"/>
                </a:cxn>
                <a:cxn ang="0">
                  <a:pos x="T4" y="T5"/>
                </a:cxn>
                <a:cxn ang="0">
                  <a:pos x="T6" y="T7"/>
                </a:cxn>
              </a:cxnLst>
              <a:rect l="0" t="0" r="r" b="b"/>
              <a:pathLst>
                <a:path w="7" h="3">
                  <a:moveTo>
                    <a:pt x="3" y="0"/>
                  </a:moveTo>
                  <a:cubicBezTo>
                    <a:pt x="0" y="2"/>
                    <a:pt x="0" y="2"/>
                    <a:pt x="0" y="2"/>
                  </a:cubicBezTo>
                  <a:cubicBezTo>
                    <a:pt x="2" y="3"/>
                    <a:pt x="2" y="0"/>
                    <a:pt x="6" y="1"/>
                  </a:cubicBezTo>
                  <a:cubicBezTo>
                    <a:pt x="7" y="0"/>
                    <a:pt x="4"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8" name="Freeform 154"/>
            <p:cNvSpPr/>
            <p:nvPr/>
          </p:nvSpPr>
          <p:spPr bwMode="auto">
            <a:xfrm>
              <a:off x="7301" y="4095"/>
              <a:ext cx="13" cy="8"/>
            </a:xfrm>
            <a:custGeom>
              <a:avLst/>
              <a:gdLst>
                <a:gd name="T0" fmla="*/ 0 w 7"/>
                <a:gd name="T1" fmla="*/ 1 h 4"/>
                <a:gd name="T2" fmla="*/ 6 w 7"/>
                <a:gd name="T3" fmla="*/ 3 h 4"/>
                <a:gd name="T4" fmla="*/ 7 w 7"/>
                <a:gd name="T5" fmla="*/ 2 h 4"/>
                <a:gd name="T6" fmla="*/ 0 w 7"/>
                <a:gd name="T7" fmla="*/ 1 h 4"/>
              </a:gdLst>
              <a:ahLst/>
              <a:cxnLst>
                <a:cxn ang="0">
                  <a:pos x="T0" y="T1"/>
                </a:cxn>
                <a:cxn ang="0">
                  <a:pos x="T2" y="T3"/>
                </a:cxn>
                <a:cxn ang="0">
                  <a:pos x="T4" y="T5"/>
                </a:cxn>
                <a:cxn ang="0">
                  <a:pos x="T6" y="T7"/>
                </a:cxn>
              </a:cxnLst>
              <a:rect l="0" t="0" r="r" b="b"/>
              <a:pathLst>
                <a:path w="7" h="4">
                  <a:moveTo>
                    <a:pt x="0" y="1"/>
                  </a:moveTo>
                  <a:cubicBezTo>
                    <a:pt x="1" y="4"/>
                    <a:pt x="3" y="0"/>
                    <a:pt x="6" y="3"/>
                  </a:cubicBezTo>
                  <a:cubicBezTo>
                    <a:pt x="6" y="3"/>
                    <a:pt x="6" y="2"/>
                    <a:pt x="7" y="2"/>
                  </a:cubicBezTo>
                  <a:cubicBezTo>
                    <a:pt x="5"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9" name="Freeform 155"/>
            <p:cNvSpPr/>
            <p:nvPr/>
          </p:nvSpPr>
          <p:spPr bwMode="auto">
            <a:xfrm>
              <a:off x="7395" y="4097"/>
              <a:ext cx="32" cy="7"/>
            </a:xfrm>
            <a:custGeom>
              <a:avLst/>
              <a:gdLst>
                <a:gd name="T0" fmla="*/ 2 w 17"/>
                <a:gd name="T1" fmla="*/ 1 h 4"/>
                <a:gd name="T2" fmla="*/ 2 w 17"/>
                <a:gd name="T3" fmla="*/ 2 h 4"/>
                <a:gd name="T4" fmla="*/ 2 w 17"/>
                <a:gd name="T5" fmla="*/ 4 h 4"/>
                <a:gd name="T6" fmla="*/ 7 w 17"/>
                <a:gd name="T7" fmla="*/ 4 h 4"/>
                <a:gd name="T8" fmla="*/ 15 w 17"/>
                <a:gd name="T9" fmla="*/ 3 h 4"/>
                <a:gd name="T10" fmla="*/ 16 w 17"/>
                <a:gd name="T11" fmla="*/ 1 h 4"/>
                <a:gd name="T12" fmla="*/ 7 w 17"/>
                <a:gd name="T13" fmla="*/ 1 h 4"/>
                <a:gd name="T14" fmla="*/ 6 w 17"/>
                <a:gd name="T15" fmla="*/ 0 h 4"/>
                <a:gd name="T16" fmla="*/ 2 w 17"/>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2" y="1"/>
                  </a:moveTo>
                  <a:cubicBezTo>
                    <a:pt x="0" y="1"/>
                    <a:pt x="1" y="2"/>
                    <a:pt x="2" y="2"/>
                  </a:cubicBezTo>
                  <a:cubicBezTo>
                    <a:pt x="3" y="2"/>
                    <a:pt x="2" y="3"/>
                    <a:pt x="2" y="4"/>
                  </a:cubicBezTo>
                  <a:cubicBezTo>
                    <a:pt x="3" y="4"/>
                    <a:pt x="5" y="3"/>
                    <a:pt x="7" y="4"/>
                  </a:cubicBezTo>
                  <a:cubicBezTo>
                    <a:pt x="9" y="1"/>
                    <a:pt x="12" y="3"/>
                    <a:pt x="15" y="3"/>
                  </a:cubicBezTo>
                  <a:cubicBezTo>
                    <a:pt x="17" y="2"/>
                    <a:pt x="14" y="2"/>
                    <a:pt x="16" y="1"/>
                  </a:cubicBezTo>
                  <a:cubicBezTo>
                    <a:pt x="13" y="2"/>
                    <a:pt x="10" y="0"/>
                    <a:pt x="7" y="1"/>
                  </a:cubicBezTo>
                  <a:cubicBezTo>
                    <a:pt x="6" y="1"/>
                    <a:pt x="7" y="0"/>
                    <a:pt x="6" y="0"/>
                  </a:cubicBezTo>
                  <a:cubicBezTo>
                    <a:pt x="6"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0" name="Freeform 156"/>
            <p:cNvSpPr/>
            <p:nvPr/>
          </p:nvSpPr>
          <p:spPr bwMode="auto">
            <a:xfrm>
              <a:off x="7563" y="4106"/>
              <a:ext cx="19" cy="8"/>
            </a:xfrm>
            <a:custGeom>
              <a:avLst/>
              <a:gdLst>
                <a:gd name="T0" fmla="*/ 0 w 10"/>
                <a:gd name="T1" fmla="*/ 2 h 4"/>
                <a:gd name="T2" fmla="*/ 9 w 10"/>
                <a:gd name="T3" fmla="*/ 3 h 4"/>
                <a:gd name="T4" fmla="*/ 8 w 10"/>
                <a:gd name="T5" fmla="*/ 1 h 4"/>
                <a:gd name="T6" fmla="*/ 0 w 10"/>
                <a:gd name="T7" fmla="*/ 2 h 4"/>
              </a:gdLst>
              <a:ahLst/>
              <a:cxnLst>
                <a:cxn ang="0">
                  <a:pos x="T0" y="T1"/>
                </a:cxn>
                <a:cxn ang="0">
                  <a:pos x="T2" y="T3"/>
                </a:cxn>
                <a:cxn ang="0">
                  <a:pos x="T4" y="T5"/>
                </a:cxn>
                <a:cxn ang="0">
                  <a:pos x="T6" y="T7"/>
                </a:cxn>
              </a:cxnLst>
              <a:rect l="0" t="0" r="r" b="b"/>
              <a:pathLst>
                <a:path w="10" h="4">
                  <a:moveTo>
                    <a:pt x="0" y="2"/>
                  </a:moveTo>
                  <a:cubicBezTo>
                    <a:pt x="3" y="4"/>
                    <a:pt x="6" y="1"/>
                    <a:pt x="9" y="3"/>
                  </a:cubicBezTo>
                  <a:cubicBezTo>
                    <a:pt x="10" y="2"/>
                    <a:pt x="8" y="2"/>
                    <a:pt x="8" y="1"/>
                  </a:cubicBezTo>
                  <a:cubicBezTo>
                    <a:pt x="5"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1" name="Freeform 157"/>
            <p:cNvSpPr/>
            <p:nvPr/>
          </p:nvSpPr>
          <p:spPr bwMode="auto">
            <a:xfrm>
              <a:off x="7670" y="4114"/>
              <a:ext cx="13" cy="4"/>
            </a:xfrm>
            <a:custGeom>
              <a:avLst/>
              <a:gdLst>
                <a:gd name="T0" fmla="*/ 0 w 7"/>
                <a:gd name="T1" fmla="*/ 0 h 2"/>
                <a:gd name="T2" fmla="*/ 7 w 7"/>
                <a:gd name="T3" fmla="*/ 1 h 2"/>
                <a:gd name="T4" fmla="*/ 0 w 7"/>
                <a:gd name="T5" fmla="*/ 0 h 2"/>
              </a:gdLst>
              <a:ahLst/>
              <a:cxnLst>
                <a:cxn ang="0">
                  <a:pos x="T0" y="T1"/>
                </a:cxn>
                <a:cxn ang="0">
                  <a:pos x="T2" y="T3"/>
                </a:cxn>
                <a:cxn ang="0">
                  <a:pos x="T4" y="T5"/>
                </a:cxn>
              </a:cxnLst>
              <a:rect l="0" t="0" r="r" b="b"/>
              <a:pathLst>
                <a:path w="7" h="2">
                  <a:moveTo>
                    <a:pt x="0" y="0"/>
                  </a:moveTo>
                  <a:cubicBezTo>
                    <a:pt x="0" y="1"/>
                    <a:pt x="7" y="2"/>
                    <a:pt x="7" y="1"/>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2" name="Freeform 158"/>
            <p:cNvSpPr/>
            <p:nvPr/>
          </p:nvSpPr>
          <p:spPr bwMode="auto">
            <a:xfrm>
              <a:off x="7764" y="4130"/>
              <a:ext cx="9" cy="5"/>
            </a:xfrm>
            <a:custGeom>
              <a:avLst/>
              <a:gdLst>
                <a:gd name="T0" fmla="*/ 3 w 5"/>
                <a:gd name="T1" fmla="*/ 3 h 3"/>
                <a:gd name="T2" fmla="*/ 5 w 5"/>
                <a:gd name="T3" fmla="*/ 0 h 3"/>
                <a:gd name="T4" fmla="*/ 0 w 5"/>
                <a:gd name="T5" fmla="*/ 1 h 3"/>
                <a:gd name="T6" fmla="*/ 4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4" y="1"/>
                    <a:pt x="5" y="0"/>
                  </a:cubicBezTo>
                  <a:cubicBezTo>
                    <a:pt x="3" y="0"/>
                    <a:pt x="2" y="0"/>
                    <a:pt x="0" y="1"/>
                  </a:cubicBezTo>
                  <a:cubicBezTo>
                    <a:pt x="1" y="2"/>
                    <a:pt x="3" y="1"/>
                    <a:pt x="4" y="1"/>
                  </a:cubicBezTo>
                  <a:cubicBezTo>
                    <a:pt x="4" y="2"/>
                    <a:pt x="0"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3" name="Freeform 159"/>
            <p:cNvSpPr/>
            <p:nvPr/>
          </p:nvSpPr>
          <p:spPr bwMode="auto">
            <a:xfrm>
              <a:off x="8157" y="4153"/>
              <a:ext cx="12" cy="4"/>
            </a:xfrm>
            <a:custGeom>
              <a:avLst/>
              <a:gdLst>
                <a:gd name="T0" fmla="*/ 1 w 6"/>
                <a:gd name="T1" fmla="*/ 0 h 2"/>
                <a:gd name="T2" fmla="*/ 6 w 6"/>
                <a:gd name="T3" fmla="*/ 2 h 2"/>
                <a:gd name="T4" fmla="*/ 6 w 6"/>
                <a:gd name="T5" fmla="*/ 1 h 2"/>
                <a:gd name="T6" fmla="*/ 5 w 6"/>
                <a:gd name="T7" fmla="*/ 1 h 2"/>
                <a:gd name="T8" fmla="*/ 1 w 6"/>
                <a:gd name="T9" fmla="*/ 0 h 2"/>
              </a:gdLst>
              <a:ahLst/>
              <a:cxnLst>
                <a:cxn ang="0">
                  <a:pos x="T0" y="T1"/>
                </a:cxn>
                <a:cxn ang="0">
                  <a:pos x="T2" y="T3"/>
                </a:cxn>
                <a:cxn ang="0">
                  <a:pos x="T4" y="T5"/>
                </a:cxn>
                <a:cxn ang="0">
                  <a:pos x="T6" y="T7"/>
                </a:cxn>
                <a:cxn ang="0">
                  <a:pos x="T8" y="T9"/>
                </a:cxn>
              </a:cxnLst>
              <a:rect l="0" t="0" r="r" b="b"/>
              <a:pathLst>
                <a:path w="6" h="2">
                  <a:moveTo>
                    <a:pt x="1" y="0"/>
                  </a:moveTo>
                  <a:cubicBezTo>
                    <a:pt x="0" y="2"/>
                    <a:pt x="4" y="1"/>
                    <a:pt x="6" y="2"/>
                  </a:cubicBezTo>
                  <a:cubicBezTo>
                    <a:pt x="6" y="2"/>
                    <a:pt x="6" y="2"/>
                    <a:pt x="6" y="1"/>
                  </a:cubicBezTo>
                  <a:cubicBezTo>
                    <a:pt x="5" y="1"/>
                    <a:pt x="5" y="1"/>
                    <a:pt x="5"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4" name="Freeform 160"/>
            <p:cNvSpPr/>
            <p:nvPr/>
          </p:nvSpPr>
          <p:spPr bwMode="auto">
            <a:xfrm>
              <a:off x="8486" y="4412"/>
              <a:ext cx="35" cy="4"/>
            </a:xfrm>
            <a:custGeom>
              <a:avLst/>
              <a:gdLst>
                <a:gd name="T0" fmla="*/ 0 w 18"/>
                <a:gd name="T1" fmla="*/ 1 h 2"/>
                <a:gd name="T2" fmla="*/ 9 w 18"/>
                <a:gd name="T3" fmla="*/ 2 h 2"/>
                <a:gd name="T4" fmla="*/ 17 w 18"/>
                <a:gd name="T5" fmla="*/ 2 h 2"/>
                <a:gd name="T6" fmla="*/ 18 w 18"/>
                <a:gd name="T7" fmla="*/ 1 h 2"/>
                <a:gd name="T8" fmla="*/ 18 w 18"/>
                <a:gd name="T9" fmla="*/ 0 h 2"/>
                <a:gd name="T10" fmla="*/ 0 w 18"/>
                <a:gd name="T11" fmla="*/ 1 h 2"/>
              </a:gdLst>
              <a:ahLst/>
              <a:cxnLst>
                <a:cxn ang="0">
                  <a:pos x="T0" y="T1"/>
                </a:cxn>
                <a:cxn ang="0">
                  <a:pos x="T2" y="T3"/>
                </a:cxn>
                <a:cxn ang="0">
                  <a:pos x="T4" y="T5"/>
                </a:cxn>
                <a:cxn ang="0">
                  <a:pos x="T6" y="T7"/>
                </a:cxn>
                <a:cxn ang="0">
                  <a:pos x="T8" y="T9"/>
                </a:cxn>
                <a:cxn ang="0">
                  <a:pos x="T10" y="T11"/>
                </a:cxn>
              </a:cxnLst>
              <a:rect l="0" t="0" r="r" b="b"/>
              <a:pathLst>
                <a:path w="18" h="2">
                  <a:moveTo>
                    <a:pt x="0" y="1"/>
                  </a:moveTo>
                  <a:cubicBezTo>
                    <a:pt x="3" y="2"/>
                    <a:pt x="6" y="1"/>
                    <a:pt x="9" y="2"/>
                  </a:cubicBezTo>
                  <a:cubicBezTo>
                    <a:pt x="11" y="0"/>
                    <a:pt x="15" y="1"/>
                    <a:pt x="17" y="2"/>
                  </a:cubicBezTo>
                  <a:cubicBezTo>
                    <a:pt x="18" y="1"/>
                    <a:pt x="18" y="1"/>
                    <a:pt x="18" y="1"/>
                  </a:cubicBezTo>
                  <a:cubicBezTo>
                    <a:pt x="18" y="1"/>
                    <a:pt x="18" y="0"/>
                    <a:pt x="18" y="0"/>
                  </a:cubicBezTo>
                  <a:cubicBezTo>
                    <a:pt x="12" y="1"/>
                    <a:pt x="6"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5" name="Freeform 161"/>
            <p:cNvSpPr/>
            <p:nvPr/>
          </p:nvSpPr>
          <p:spPr bwMode="auto">
            <a:xfrm>
              <a:off x="8737" y="4157"/>
              <a:ext cx="9" cy="5"/>
            </a:xfrm>
            <a:custGeom>
              <a:avLst/>
              <a:gdLst>
                <a:gd name="T0" fmla="*/ 2 w 5"/>
                <a:gd name="T1" fmla="*/ 3 h 3"/>
                <a:gd name="T2" fmla="*/ 5 w 5"/>
                <a:gd name="T3" fmla="*/ 0 h 3"/>
                <a:gd name="T4" fmla="*/ 3 w 5"/>
                <a:gd name="T5" fmla="*/ 0 h 3"/>
                <a:gd name="T6" fmla="*/ 2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cubicBezTo>
                    <a:pt x="5" y="2"/>
                    <a:pt x="2" y="1"/>
                    <a:pt x="5" y="0"/>
                  </a:cubicBezTo>
                  <a:cubicBezTo>
                    <a:pt x="4" y="0"/>
                    <a:pt x="4" y="0"/>
                    <a:pt x="3" y="0"/>
                  </a:cubicBezTo>
                  <a:cubicBezTo>
                    <a:pt x="2" y="0"/>
                    <a:pt x="2" y="0"/>
                    <a:pt x="2" y="0"/>
                  </a:cubicBezTo>
                  <a:cubicBezTo>
                    <a:pt x="5"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6" name="Freeform 162"/>
            <p:cNvSpPr/>
            <p:nvPr/>
          </p:nvSpPr>
          <p:spPr bwMode="auto">
            <a:xfrm>
              <a:off x="8784" y="4162"/>
              <a:ext cx="8" cy="10"/>
            </a:xfrm>
            <a:custGeom>
              <a:avLst/>
              <a:gdLst>
                <a:gd name="T0" fmla="*/ 0 w 4"/>
                <a:gd name="T1" fmla="*/ 3 h 5"/>
                <a:gd name="T2" fmla="*/ 3 w 4"/>
                <a:gd name="T3" fmla="*/ 1 h 5"/>
                <a:gd name="T4" fmla="*/ 0 w 4"/>
                <a:gd name="T5" fmla="*/ 1 h 5"/>
                <a:gd name="T6" fmla="*/ 0 w 4"/>
                <a:gd name="T7" fmla="*/ 3 h 5"/>
              </a:gdLst>
              <a:ahLst/>
              <a:cxnLst>
                <a:cxn ang="0">
                  <a:pos x="T0" y="T1"/>
                </a:cxn>
                <a:cxn ang="0">
                  <a:pos x="T2" y="T3"/>
                </a:cxn>
                <a:cxn ang="0">
                  <a:pos x="T4" y="T5"/>
                </a:cxn>
                <a:cxn ang="0">
                  <a:pos x="T6" y="T7"/>
                </a:cxn>
              </a:cxnLst>
              <a:rect l="0" t="0" r="r" b="b"/>
              <a:pathLst>
                <a:path w="4" h="5">
                  <a:moveTo>
                    <a:pt x="0" y="3"/>
                  </a:moveTo>
                  <a:cubicBezTo>
                    <a:pt x="3" y="5"/>
                    <a:pt x="0" y="0"/>
                    <a:pt x="3" y="1"/>
                  </a:cubicBezTo>
                  <a:cubicBezTo>
                    <a:pt x="4" y="0"/>
                    <a:pt x="1" y="0"/>
                    <a:pt x="0" y="1"/>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357" name="Rectangle 356"/>
          <p:cNvSpPr/>
          <p:nvPr/>
        </p:nvSpPr>
        <p:spPr>
          <a:xfrm>
            <a:off x="7816157" y="8889569"/>
            <a:ext cx="4642515" cy="1200329"/>
          </a:xfrm>
          <a:prstGeom prst="rect">
            <a:avLst/>
          </a:prstGeom>
        </p:spPr>
        <p:txBody>
          <a:bodyPr wrap="square">
            <a:spAutoFit/>
          </a:bodyPr>
          <a:lstStyle/>
          <a:p>
            <a:pPr algn="ctr"/>
            <a:r>
              <a:rPr lang="en-ID" sz="7200" b="1" spc="300" dirty="0">
                <a:solidFill>
                  <a:schemeClr val="bg1"/>
                </a:solidFill>
                <a:latin typeface="微软雅黑" panose="020B0503020204020204" charset="-122"/>
                <a:cs typeface="微软雅黑" panose="020B0503020204020204" charset="-122"/>
              </a:rPr>
              <a:t>Janson </a:t>
            </a:r>
            <a:r>
              <a:rPr lang="en-ID" sz="7200" b="1" spc="300" dirty="0" err="1">
                <a:solidFill>
                  <a:schemeClr val="bg1"/>
                </a:solidFill>
                <a:latin typeface="微软雅黑" panose="020B0503020204020204" charset="-122"/>
                <a:cs typeface="微软雅黑" panose="020B0503020204020204" charset="-122"/>
              </a:rPr>
              <a:t>Likord</a:t>
            </a:r>
            <a:endParaRPr lang="en-ID" sz="7200" b="1" spc="300" dirty="0">
              <a:solidFill>
                <a:schemeClr val="bg1"/>
              </a:solidFill>
              <a:latin typeface="微软雅黑" panose="020B0503020204020204" charset="-122"/>
              <a:cs typeface="微软雅黑" panose="020B0503020204020204" charset="-122"/>
            </a:endParaRPr>
          </a:p>
        </p:txBody>
      </p:sp>
      <p:sp>
        <p:nvSpPr>
          <p:cNvPr id="358" name="Subtitle 2"/>
          <p:cNvSpPr txBox="1"/>
          <p:nvPr/>
        </p:nvSpPr>
        <p:spPr>
          <a:xfrm>
            <a:off x="8035204" y="10089898"/>
            <a:ext cx="2678155" cy="7811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2000" dirty="0">
                <a:solidFill>
                  <a:schemeClr val="bg1"/>
                </a:solidFill>
                <a:latin typeface="微软雅黑" panose="020B0503020204020204" charset="-122"/>
                <a:ea typeface="微软雅黑" panose="020B0503020204020204" charset="-122"/>
                <a:cs typeface="微软雅黑" panose="020B0503020204020204" charset="-122"/>
              </a:rPr>
              <a:t>Director of Finance,</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a:p>
            <a:pPr marL="0" indent="0">
              <a:lnSpc>
                <a:spcPct val="100000"/>
              </a:lnSpc>
              <a:buNone/>
              <a:defRPr/>
            </a:pPr>
            <a:r>
              <a:rPr lang="en-US" sz="2000" dirty="0" err="1">
                <a:solidFill>
                  <a:schemeClr val="bg1"/>
                </a:solidFill>
                <a:latin typeface="微软雅黑" panose="020B0503020204020204" charset="-122"/>
                <a:ea typeface="微软雅黑" panose="020B0503020204020204" charset="-122"/>
                <a:cs typeface="微软雅黑" panose="020B0503020204020204" charset="-122"/>
              </a:rPr>
              <a:t>Unbounce</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359" name="Group 4"/>
          <p:cNvGrpSpPr>
            <a:grpSpLocks noChangeAspect="1"/>
          </p:cNvGrpSpPr>
          <p:nvPr/>
        </p:nvGrpSpPr>
        <p:grpSpPr bwMode="auto">
          <a:xfrm rot="20880104" flipV="1">
            <a:off x="12108996" y="9398629"/>
            <a:ext cx="4939217" cy="396248"/>
            <a:chOff x="6077" y="4087"/>
            <a:chExt cx="3296" cy="350"/>
          </a:xfrm>
          <a:solidFill>
            <a:srgbClr val="D90100"/>
          </a:solidFill>
        </p:grpSpPr>
        <p:sp>
          <p:nvSpPr>
            <p:cNvPr id="360" name="Freeform 5"/>
            <p:cNvSpPr/>
            <p:nvPr/>
          </p:nvSpPr>
          <p:spPr bwMode="auto">
            <a:xfrm>
              <a:off x="6127" y="4406"/>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1" name="Freeform 6"/>
            <p:cNvSpPr/>
            <p:nvPr/>
          </p:nvSpPr>
          <p:spPr bwMode="auto">
            <a:xfrm>
              <a:off x="6133" y="439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1"/>
                    <a:pt x="4" y="3"/>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2" name="Freeform 7"/>
            <p:cNvSpPr/>
            <p:nvPr/>
          </p:nvSpPr>
          <p:spPr bwMode="auto">
            <a:xfrm>
              <a:off x="6159" y="4400"/>
              <a:ext cx="8" cy="6"/>
            </a:xfrm>
            <a:custGeom>
              <a:avLst/>
              <a:gdLst>
                <a:gd name="T0" fmla="*/ 0 w 4"/>
                <a:gd name="T1" fmla="*/ 2 h 3"/>
                <a:gd name="T2" fmla="*/ 4 w 4"/>
                <a:gd name="T3" fmla="*/ 1 h 3"/>
                <a:gd name="T4" fmla="*/ 1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1" y="2"/>
                    <a:pt x="4" y="1"/>
                  </a:cubicBezTo>
                  <a:cubicBezTo>
                    <a:pt x="3" y="0"/>
                    <a:pt x="2" y="0"/>
                    <a:pt x="1" y="0"/>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3" name="Freeform 8"/>
            <p:cNvSpPr/>
            <p:nvPr/>
          </p:nvSpPr>
          <p:spPr bwMode="auto">
            <a:xfrm>
              <a:off x="6259" y="4431"/>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2" y="3"/>
                  </a:cubicBezTo>
                  <a:cubicBezTo>
                    <a:pt x="3" y="2"/>
                    <a:pt x="4" y="2"/>
                    <a:pt x="5" y="1"/>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4" name="Freeform 9"/>
            <p:cNvSpPr/>
            <p:nvPr/>
          </p:nvSpPr>
          <p:spPr bwMode="auto">
            <a:xfrm>
              <a:off x="6148" y="4395"/>
              <a:ext cx="9" cy="3"/>
            </a:xfrm>
            <a:custGeom>
              <a:avLst/>
              <a:gdLst>
                <a:gd name="T0" fmla="*/ 1 w 5"/>
                <a:gd name="T1" fmla="*/ 1 h 2"/>
                <a:gd name="T2" fmla="*/ 5 w 5"/>
                <a:gd name="T3" fmla="*/ 1 h 2"/>
                <a:gd name="T4" fmla="*/ 2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4" y="0"/>
                    <a:pt x="3" y="1"/>
                    <a:pt x="2"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5" name="Freeform 10"/>
            <p:cNvSpPr/>
            <p:nvPr/>
          </p:nvSpPr>
          <p:spPr bwMode="auto">
            <a:xfrm>
              <a:off x="6272" y="4429"/>
              <a:ext cx="8" cy="6"/>
            </a:xfrm>
            <a:custGeom>
              <a:avLst/>
              <a:gdLst>
                <a:gd name="T0" fmla="*/ 0 w 4"/>
                <a:gd name="T1" fmla="*/ 2 h 3"/>
                <a:gd name="T2" fmla="*/ 3 w 4"/>
                <a:gd name="T3" fmla="*/ 3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1"/>
                    <a:pt x="2" y="3"/>
                    <a:pt x="3" y="3"/>
                  </a:cubicBezTo>
                  <a:cubicBezTo>
                    <a:pt x="4" y="2"/>
                    <a:pt x="3"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6" name="Freeform 11"/>
            <p:cNvSpPr/>
            <p:nvPr/>
          </p:nvSpPr>
          <p:spPr bwMode="auto">
            <a:xfrm>
              <a:off x="6211" y="4393"/>
              <a:ext cx="8" cy="5"/>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3"/>
                    <a:pt x="3" y="3"/>
                    <a:pt x="4" y="1"/>
                  </a:cubicBezTo>
                  <a:cubicBezTo>
                    <a:pt x="2" y="0"/>
                    <a:pt x="2"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7" name="Freeform 12"/>
            <p:cNvSpPr/>
            <p:nvPr/>
          </p:nvSpPr>
          <p:spPr bwMode="auto">
            <a:xfrm>
              <a:off x="6309" y="4420"/>
              <a:ext cx="28" cy="11"/>
            </a:xfrm>
            <a:custGeom>
              <a:avLst/>
              <a:gdLst>
                <a:gd name="T0" fmla="*/ 0 w 15"/>
                <a:gd name="T1" fmla="*/ 5 h 6"/>
                <a:gd name="T2" fmla="*/ 2 w 15"/>
                <a:gd name="T3" fmla="*/ 5 h 6"/>
                <a:gd name="T4" fmla="*/ 5 w 15"/>
                <a:gd name="T5" fmla="*/ 3 h 6"/>
                <a:gd name="T6" fmla="*/ 10 w 15"/>
                <a:gd name="T7" fmla="*/ 4 h 6"/>
                <a:gd name="T8" fmla="*/ 15 w 15"/>
                <a:gd name="T9" fmla="*/ 0 h 6"/>
                <a:gd name="T10" fmla="*/ 10 w 15"/>
                <a:gd name="T11" fmla="*/ 0 h 6"/>
                <a:gd name="T12" fmla="*/ 8 w 15"/>
                <a:gd name="T13" fmla="*/ 2 h 6"/>
                <a:gd name="T14" fmla="*/ 6 w 15"/>
                <a:gd name="T15" fmla="*/ 1 h 6"/>
                <a:gd name="T16" fmla="*/ 2 w 15"/>
                <a:gd name="T17" fmla="*/ 2 h 6"/>
                <a:gd name="T18" fmla="*/ 0 w 15"/>
                <a:gd name="T1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0" y="5"/>
                  </a:moveTo>
                  <a:cubicBezTo>
                    <a:pt x="1" y="5"/>
                    <a:pt x="2" y="4"/>
                    <a:pt x="2" y="5"/>
                  </a:cubicBezTo>
                  <a:cubicBezTo>
                    <a:pt x="3" y="6"/>
                    <a:pt x="4" y="3"/>
                    <a:pt x="5" y="3"/>
                  </a:cubicBezTo>
                  <a:cubicBezTo>
                    <a:pt x="6" y="4"/>
                    <a:pt x="7" y="4"/>
                    <a:pt x="10" y="4"/>
                  </a:cubicBezTo>
                  <a:cubicBezTo>
                    <a:pt x="9" y="2"/>
                    <a:pt x="12" y="1"/>
                    <a:pt x="15" y="0"/>
                  </a:cubicBezTo>
                  <a:cubicBezTo>
                    <a:pt x="13" y="0"/>
                    <a:pt x="12" y="1"/>
                    <a:pt x="10" y="0"/>
                  </a:cubicBezTo>
                  <a:cubicBezTo>
                    <a:pt x="11" y="1"/>
                    <a:pt x="10" y="1"/>
                    <a:pt x="8" y="2"/>
                  </a:cubicBezTo>
                  <a:cubicBezTo>
                    <a:pt x="7" y="2"/>
                    <a:pt x="7" y="1"/>
                    <a:pt x="6" y="1"/>
                  </a:cubicBezTo>
                  <a:cubicBezTo>
                    <a:pt x="5" y="2"/>
                    <a:pt x="4" y="3"/>
                    <a:pt x="2" y="2"/>
                  </a:cubicBezTo>
                  <a:cubicBezTo>
                    <a:pt x="1" y="3"/>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8" name="Freeform 13"/>
            <p:cNvSpPr/>
            <p:nvPr/>
          </p:nvSpPr>
          <p:spPr bwMode="auto">
            <a:xfrm>
              <a:off x="6224" y="4391"/>
              <a:ext cx="8" cy="5"/>
            </a:xfrm>
            <a:custGeom>
              <a:avLst/>
              <a:gdLst>
                <a:gd name="T0" fmla="*/ 0 w 4"/>
                <a:gd name="T1" fmla="*/ 2 h 3"/>
                <a:gd name="T2" fmla="*/ 2 w 4"/>
                <a:gd name="T3" fmla="*/ 3 h 3"/>
                <a:gd name="T4" fmla="*/ 3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1"/>
                  </a:cubicBezTo>
                  <a:cubicBezTo>
                    <a:pt x="4"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9" name="Freeform 14"/>
            <p:cNvSpPr/>
            <p:nvPr/>
          </p:nvSpPr>
          <p:spPr bwMode="auto">
            <a:xfrm>
              <a:off x="6230" y="4369"/>
              <a:ext cx="10"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2" y="2"/>
                    <a:pt x="4" y="1"/>
                    <a:pt x="5" y="0"/>
                  </a:cubicBezTo>
                  <a:cubicBezTo>
                    <a:pt x="3"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0" name="Freeform 15"/>
            <p:cNvSpPr/>
            <p:nvPr/>
          </p:nvSpPr>
          <p:spPr bwMode="auto">
            <a:xfrm>
              <a:off x="6391" y="4422"/>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2"/>
                    <a:pt x="4" y="0"/>
                  </a:cubicBezTo>
                  <a:cubicBezTo>
                    <a:pt x="3"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1" name="Freeform 16"/>
            <p:cNvSpPr/>
            <p:nvPr/>
          </p:nvSpPr>
          <p:spPr bwMode="auto">
            <a:xfrm>
              <a:off x="6261" y="4364"/>
              <a:ext cx="9"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2"/>
                    <a:pt x="4" y="3"/>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2" name="Freeform 17"/>
            <p:cNvSpPr/>
            <p:nvPr/>
          </p:nvSpPr>
          <p:spPr bwMode="auto">
            <a:xfrm>
              <a:off x="6368" y="4379"/>
              <a:ext cx="9" cy="6"/>
            </a:xfrm>
            <a:custGeom>
              <a:avLst/>
              <a:gdLst>
                <a:gd name="T0" fmla="*/ 1 w 5"/>
                <a:gd name="T1" fmla="*/ 3 h 3"/>
                <a:gd name="T2" fmla="*/ 5 w 5"/>
                <a:gd name="T3" fmla="*/ 0 h 3"/>
                <a:gd name="T4" fmla="*/ 3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3" y="3"/>
                    <a:pt x="3" y="2"/>
                    <a:pt x="5" y="0"/>
                  </a:cubicBezTo>
                  <a:cubicBezTo>
                    <a:pt x="4" y="1"/>
                    <a:pt x="4" y="1"/>
                    <a:pt x="3" y="0"/>
                  </a:cubicBezTo>
                  <a:cubicBezTo>
                    <a:pt x="3" y="3"/>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3" name="Freeform 18"/>
            <p:cNvSpPr/>
            <p:nvPr/>
          </p:nvSpPr>
          <p:spPr bwMode="auto">
            <a:xfrm>
              <a:off x="6280" y="4346"/>
              <a:ext cx="13" cy="4"/>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1"/>
                    <a:pt x="2" y="0"/>
                  </a:cubicBezTo>
                  <a:cubicBezTo>
                    <a:pt x="0" y="2"/>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4" name="Freeform 19"/>
            <p:cNvSpPr/>
            <p:nvPr/>
          </p:nvSpPr>
          <p:spPr bwMode="auto">
            <a:xfrm>
              <a:off x="6322" y="4342"/>
              <a:ext cx="15" cy="4"/>
            </a:xfrm>
            <a:custGeom>
              <a:avLst/>
              <a:gdLst>
                <a:gd name="T0" fmla="*/ 3 w 8"/>
                <a:gd name="T1" fmla="*/ 2 h 2"/>
                <a:gd name="T2" fmla="*/ 8 w 8"/>
                <a:gd name="T3" fmla="*/ 0 h 2"/>
                <a:gd name="T4" fmla="*/ 1 w 8"/>
                <a:gd name="T5" fmla="*/ 0 h 2"/>
                <a:gd name="T6" fmla="*/ 3 w 8"/>
                <a:gd name="T7" fmla="*/ 2 h 2"/>
              </a:gdLst>
              <a:ahLst/>
              <a:cxnLst>
                <a:cxn ang="0">
                  <a:pos x="T0" y="T1"/>
                </a:cxn>
                <a:cxn ang="0">
                  <a:pos x="T2" y="T3"/>
                </a:cxn>
                <a:cxn ang="0">
                  <a:pos x="T4" y="T5"/>
                </a:cxn>
                <a:cxn ang="0">
                  <a:pos x="T6" y="T7"/>
                </a:cxn>
              </a:cxnLst>
              <a:rect l="0" t="0" r="r" b="b"/>
              <a:pathLst>
                <a:path w="8" h="2">
                  <a:moveTo>
                    <a:pt x="3" y="2"/>
                  </a:moveTo>
                  <a:cubicBezTo>
                    <a:pt x="4" y="2"/>
                    <a:pt x="6" y="2"/>
                    <a:pt x="8" y="0"/>
                  </a:cubicBezTo>
                  <a:cubicBezTo>
                    <a:pt x="5" y="0"/>
                    <a:pt x="3" y="1"/>
                    <a:pt x="1" y="0"/>
                  </a:cubicBezTo>
                  <a:cubicBezTo>
                    <a:pt x="0" y="1"/>
                    <a:pt x="4"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5" name="Freeform 20"/>
            <p:cNvSpPr/>
            <p:nvPr/>
          </p:nvSpPr>
          <p:spPr bwMode="auto">
            <a:xfrm>
              <a:off x="6448" y="4393"/>
              <a:ext cx="10" cy="7"/>
            </a:xfrm>
            <a:custGeom>
              <a:avLst/>
              <a:gdLst>
                <a:gd name="T0" fmla="*/ 0 w 5"/>
                <a:gd name="T1" fmla="*/ 2 h 4"/>
                <a:gd name="T2" fmla="*/ 4 w 5"/>
                <a:gd name="T3" fmla="*/ 2 h 4"/>
                <a:gd name="T4" fmla="*/ 0 w 5"/>
                <a:gd name="T5" fmla="*/ 2 h 4"/>
              </a:gdLst>
              <a:ahLst/>
              <a:cxnLst>
                <a:cxn ang="0">
                  <a:pos x="T0" y="T1"/>
                </a:cxn>
                <a:cxn ang="0">
                  <a:pos x="T2" y="T3"/>
                </a:cxn>
                <a:cxn ang="0">
                  <a:pos x="T4" y="T5"/>
                </a:cxn>
              </a:cxnLst>
              <a:rect l="0" t="0" r="r" b="b"/>
              <a:pathLst>
                <a:path w="5" h="4">
                  <a:moveTo>
                    <a:pt x="0" y="2"/>
                  </a:moveTo>
                  <a:cubicBezTo>
                    <a:pt x="0" y="4"/>
                    <a:pt x="3" y="2"/>
                    <a:pt x="4" y="2"/>
                  </a:cubicBezTo>
                  <a:cubicBezTo>
                    <a:pt x="5"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6" name="Freeform 21"/>
            <p:cNvSpPr/>
            <p:nvPr/>
          </p:nvSpPr>
          <p:spPr bwMode="auto">
            <a:xfrm>
              <a:off x="6444" y="4379"/>
              <a:ext cx="10" cy="8"/>
            </a:xfrm>
            <a:custGeom>
              <a:avLst/>
              <a:gdLst>
                <a:gd name="T0" fmla="*/ 5 w 5"/>
                <a:gd name="T1" fmla="*/ 1 h 4"/>
                <a:gd name="T2" fmla="*/ 1 w 5"/>
                <a:gd name="T3" fmla="*/ 1 h 4"/>
                <a:gd name="T4" fmla="*/ 1 w 5"/>
                <a:gd name="T5" fmla="*/ 4 h 4"/>
                <a:gd name="T6" fmla="*/ 5 w 5"/>
                <a:gd name="T7" fmla="*/ 1 h 4"/>
              </a:gdLst>
              <a:ahLst/>
              <a:cxnLst>
                <a:cxn ang="0">
                  <a:pos x="T0" y="T1"/>
                </a:cxn>
                <a:cxn ang="0">
                  <a:pos x="T2" y="T3"/>
                </a:cxn>
                <a:cxn ang="0">
                  <a:pos x="T4" y="T5"/>
                </a:cxn>
                <a:cxn ang="0">
                  <a:pos x="T6" y="T7"/>
                </a:cxn>
              </a:cxnLst>
              <a:rect l="0" t="0" r="r" b="b"/>
              <a:pathLst>
                <a:path w="5" h="4">
                  <a:moveTo>
                    <a:pt x="5" y="1"/>
                  </a:moveTo>
                  <a:cubicBezTo>
                    <a:pt x="3" y="0"/>
                    <a:pt x="2" y="2"/>
                    <a:pt x="1" y="1"/>
                  </a:cubicBezTo>
                  <a:cubicBezTo>
                    <a:pt x="0" y="2"/>
                    <a:pt x="0" y="3"/>
                    <a:pt x="1" y="4"/>
                  </a:cubicBezTo>
                  <a:cubicBezTo>
                    <a:pt x="3" y="2"/>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7" name="Freeform 22"/>
            <p:cNvSpPr/>
            <p:nvPr/>
          </p:nvSpPr>
          <p:spPr bwMode="auto">
            <a:xfrm>
              <a:off x="6513" y="4408"/>
              <a:ext cx="12" cy="2"/>
            </a:xfrm>
            <a:custGeom>
              <a:avLst/>
              <a:gdLst>
                <a:gd name="T0" fmla="*/ 0 w 6"/>
                <a:gd name="T1" fmla="*/ 1 h 1"/>
                <a:gd name="T2" fmla="*/ 6 w 6"/>
                <a:gd name="T3" fmla="*/ 0 h 1"/>
                <a:gd name="T4" fmla="*/ 0 w 6"/>
                <a:gd name="T5" fmla="*/ 1 h 1"/>
              </a:gdLst>
              <a:ahLst/>
              <a:cxnLst>
                <a:cxn ang="0">
                  <a:pos x="T0" y="T1"/>
                </a:cxn>
                <a:cxn ang="0">
                  <a:pos x="T2" y="T3"/>
                </a:cxn>
                <a:cxn ang="0">
                  <a:pos x="T4" y="T5"/>
                </a:cxn>
              </a:cxnLst>
              <a:rect l="0" t="0" r="r" b="b"/>
              <a:pathLst>
                <a:path w="6" h="1">
                  <a:moveTo>
                    <a:pt x="0" y="1"/>
                  </a:moveTo>
                  <a:cubicBezTo>
                    <a:pt x="2" y="1"/>
                    <a:pt x="4"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8" name="Freeform 23"/>
            <p:cNvSpPr/>
            <p:nvPr/>
          </p:nvSpPr>
          <p:spPr bwMode="auto">
            <a:xfrm>
              <a:off x="6295" y="4311"/>
              <a:ext cx="10" cy="6"/>
            </a:xfrm>
            <a:custGeom>
              <a:avLst/>
              <a:gdLst>
                <a:gd name="T0" fmla="*/ 0 w 5"/>
                <a:gd name="T1" fmla="*/ 2 h 3"/>
                <a:gd name="T2" fmla="*/ 4 w 5"/>
                <a:gd name="T3" fmla="*/ 3 h 3"/>
                <a:gd name="T4" fmla="*/ 2 w 5"/>
                <a:gd name="T5" fmla="*/ 0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4" y="3"/>
                  </a:cubicBezTo>
                  <a:cubicBezTo>
                    <a:pt x="5" y="1"/>
                    <a:pt x="4"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9" name="Freeform 24"/>
            <p:cNvSpPr/>
            <p:nvPr/>
          </p:nvSpPr>
          <p:spPr bwMode="auto">
            <a:xfrm>
              <a:off x="6326" y="4321"/>
              <a:ext cx="7" cy="6"/>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3" y="3"/>
                    <a:pt x="4" y="3"/>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0" name="Freeform 25"/>
            <p:cNvSpPr/>
            <p:nvPr/>
          </p:nvSpPr>
          <p:spPr bwMode="auto">
            <a:xfrm>
              <a:off x="6314" y="4302"/>
              <a:ext cx="33" cy="11"/>
            </a:xfrm>
            <a:custGeom>
              <a:avLst/>
              <a:gdLst>
                <a:gd name="T0" fmla="*/ 1 w 17"/>
                <a:gd name="T1" fmla="*/ 6 h 6"/>
                <a:gd name="T2" fmla="*/ 2 w 17"/>
                <a:gd name="T3" fmla="*/ 5 h 6"/>
                <a:gd name="T4" fmla="*/ 15 w 17"/>
                <a:gd name="T5" fmla="*/ 4 h 6"/>
                <a:gd name="T6" fmla="*/ 16 w 17"/>
                <a:gd name="T7" fmla="*/ 0 h 6"/>
                <a:gd name="T8" fmla="*/ 13 w 17"/>
                <a:gd name="T9" fmla="*/ 2 h 6"/>
                <a:gd name="T10" fmla="*/ 10 w 17"/>
                <a:gd name="T11" fmla="*/ 1 h 6"/>
                <a:gd name="T12" fmla="*/ 6 w 17"/>
                <a:gd name="T13" fmla="*/ 4 h 6"/>
                <a:gd name="T14" fmla="*/ 2 w 17"/>
                <a:gd name="T15" fmla="*/ 3 h 6"/>
                <a:gd name="T16" fmla="*/ 1 w 1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
                  <a:moveTo>
                    <a:pt x="1" y="6"/>
                  </a:moveTo>
                  <a:cubicBezTo>
                    <a:pt x="2" y="6"/>
                    <a:pt x="2" y="6"/>
                    <a:pt x="2" y="5"/>
                  </a:cubicBezTo>
                  <a:cubicBezTo>
                    <a:pt x="7" y="6"/>
                    <a:pt x="10" y="3"/>
                    <a:pt x="15" y="4"/>
                  </a:cubicBezTo>
                  <a:cubicBezTo>
                    <a:pt x="17" y="2"/>
                    <a:pt x="15" y="1"/>
                    <a:pt x="16" y="0"/>
                  </a:cubicBezTo>
                  <a:cubicBezTo>
                    <a:pt x="14" y="0"/>
                    <a:pt x="15" y="2"/>
                    <a:pt x="13" y="2"/>
                  </a:cubicBezTo>
                  <a:cubicBezTo>
                    <a:pt x="11" y="1"/>
                    <a:pt x="12" y="0"/>
                    <a:pt x="10" y="1"/>
                  </a:cubicBezTo>
                  <a:cubicBezTo>
                    <a:pt x="10" y="3"/>
                    <a:pt x="7" y="3"/>
                    <a:pt x="6" y="4"/>
                  </a:cubicBezTo>
                  <a:cubicBezTo>
                    <a:pt x="4" y="3"/>
                    <a:pt x="3" y="4"/>
                    <a:pt x="2" y="3"/>
                  </a:cubicBezTo>
                  <a:cubicBezTo>
                    <a:pt x="0" y="5"/>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1" name="Freeform 26"/>
            <p:cNvSpPr/>
            <p:nvPr/>
          </p:nvSpPr>
          <p:spPr bwMode="auto">
            <a:xfrm>
              <a:off x="6496" y="4371"/>
              <a:ext cx="11" cy="10"/>
            </a:xfrm>
            <a:custGeom>
              <a:avLst/>
              <a:gdLst>
                <a:gd name="T0" fmla="*/ 2 w 6"/>
                <a:gd name="T1" fmla="*/ 4 h 5"/>
                <a:gd name="T2" fmla="*/ 5 w 6"/>
                <a:gd name="T3" fmla="*/ 2 h 5"/>
                <a:gd name="T4" fmla="*/ 2 w 6"/>
                <a:gd name="T5" fmla="*/ 2 h 5"/>
                <a:gd name="T6" fmla="*/ 1 w 6"/>
                <a:gd name="T7" fmla="*/ 4 h 5"/>
                <a:gd name="T8" fmla="*/ 5 w 6"/>
                <a:gd name="T9" fmla="*/ 5 h 5"/>
                <a:gd name="T10" fmla="*/ 2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2" y="4"/>
                  </a:moveTo>
                  <a:cubicBezTo>
                    <a:pt x="1" y="3"/>
                    <a:pt x="4" y="2"/>
                    <a:pt x="5" y="2"/>
                  </a:cubicBezTo>
                  <a:cubicBezTo>
                    <a:pt x="5" y="0"/>
                    <a:pt x="3" y="3"/>
                    <a:pt x="2" y="2"/>
                  </a:cubicBezTo>
                  <a:cubicBezTo>
                    <a:pt x="0" y="3"/>
                    <a:pt x="1" y="3"/>
                    <a:pt x="1" y="4"/>
                  </a:cubicBezTo>
                  <a:cubicBezTo>
                    <a:pt x="2" y="5"/>
                    <a:pt x="3" y="5"/>
                    <a:pt x="5" y="5"/>
                  </a:cubicBezTo>
                  <a:cubicBezTo>
                    <a:pt x="6" y="4"/>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2" name="Freeform 27"/>
            <p:cNvSpPr/>
            <p:nvPr/>
          </p:nvSpPr>
          <p:spPr bwMode="auto">
            <a:xfrm>
              <a:off x="6236" y="426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1"/>
                    <a:pt x="4" y="2"/>
                    <a:pt x="5" y="0"/>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3" name="Freeform 28"/>
            <p:cNvSpPr/>
            <p:nvPr/>
          </p:nvSpPr>
          <p:spPr bwMode="auto">
            <a:xfrm>
              <a:off x="6232" y="4263"/>
              <a:ext cx="10" cy="6"/>
            </a:xfrm>
            <a:custGeom>
              <a:avLst/>
              <a:gdLst>
                <a:gd name="T0" fmla="*/ 1 w 5"/>
                <a:gd name="T1" fmla="*/ 2 h 3"/>
                <a:gd name="T2" fmla="*/ 5 w 5"/>
                <a:gd name="T3" fmla="*/ 1 h 3"/>
                <a:gd name="T4" fmla="*/ 1 w 5"/>
                <a:gd name="T5" fmla="*/ 2 h 3"/>
              </a:gdLst>
              <a:ahLst/>
              <a:cxnLst>
                <a:cxn ang="0">
                  <a:pos x="T0" y="T1"/>
                </a:cxn>
                <a:cxn ang="0">
                  <a:pos x="T2" y="T3"/>
                </a:cxn>
                <a:cxn ang="0">
                  <a:pos x="T4" y="T5"/>
                </a:cxn>
              </a:cxnLst>
              <a:rect l="0" t="0" r="r" b="b"/>
              <a:pathLst>
                <a:path w="5" h="3">
                  <a:moveTo>
                    <a:pt x="1" y="2"/>
                  </a:moveTo>
                  <a:cubicBezTo>
                    <a:pt x="0" y="3"/>
                    <a:pt x="4" y="2"/>
                    <a:pt x="5" y="1"/>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4" name="Freeform 29"/>
            <p:cNvSpPr/>
            <p:nvPr/>
          </p:nvSpPr>
          <p:spPr bwMode="auto">
            <a:xfrm>
              <a:off x="6245" y="4263"/>
              <a:ext cx="6" cy="6"/>
            </a:xfrm>
            <a:custGeom>
              <a:avLst/>
              <a:gdLst>
                <a:gd name="T0" fmla="*/ 2 w 3"/>
                <a:gd name="T1" fmla="*/ 3 h 3"/>
                <a:gd name="T2" fmla="*/ 3 w 3"/>
                <a:gd name="T3" fmla="*/ 0 h 3"/>
                <a:gd name="T4" fmla="*/ 0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3" y="2"/>
                    <a:pt x="2" y="1"/>
                    <a:pt x="3" y="0"/>
                  </a:cubicBezTo>
                  <a:cubicBezTo>
                    <a:pt x="2" y="0"/>
                    <a:pt x="1" y="0"/>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5" name="Freeform 30"/>
            <p:cNvSpPr/>
            <p:nvPr/>
          </p:nvSpPr>
          <p:spPr bwMode="auto">
            <a:xfrm>
              <a:off x="6511" y="4371"/>
              <a:ext cx="14" cy="8"/>
            </a:xfrm>
            <a:custGeom>
              <a:avLst/>
              <a:gdLst>
                <a:gd name="T0" fmla="*/ 0 w 7"/>
                <a:gd name="T1" fmla="*/ 2 h 4"/>
                <a:gd name="T2" fmla="*/ 6 w 7"/>
                <a:gd name="T3" fmla="*/ 3 h 4"/>
                <a:gd name="T4" fmla="*/ 0 w 7"/>
                <a:gd name="T5" fmla="*/ 2 h 4"/>
              </a:gdLst>
              <a:ahLst/>
              <a:cxnLst>
                <a:cxn ang="0">
                  <a:pos x="T0" y="T1"/>
                </a:cxn>
                <a:cxn ang="0">
                  <a:pos x="T2" y="T3"/>
                </a:cxn>
                <a:cxn ang="0">
                  <a:pos x="T4" y="T5"/>
                </a:cxn>
              </a:cxnLst>
              <a:rect l="0" t="0" r="r" b="b"/>
              <a:pathLst>
                <a:path w="7" h="4">
                  <a:moveTo>
                    <a:pt x="0" y="2"/>
                  </a:moveTo>
                  <a:cubicBezTo>
                    <a:pt x="0" y="4"/>
                    <a:pt x="4" y="2"/>
                    <a:pt x="6" y="3"/>
                  </a:cubicBezTo>
                  <a:cubicBezTo>
                    <a:pt x="7"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6" name="Freeform 31"/>
            <p:cNvSpPr/>
            <p:nvPr/>
          </p:nvSpPr>
          <p:spPr bwMode="auto">
            <a:xfrm>
              <a:off x="6203" y="4228"/>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2" y="4"/>
                    <a:pt x="4" y="3"/>
                    <a:pt x="6" y="0"/>
                  </a:cubicBezTo>
                  <a:cubicBezTo>
                    <a:pt x="4"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7" name="Freeform 32"/>
            <p:cNvSpPr/>
            <p:nvPr/>
          </p:nvSpPr>
          <p:spPr bwMode="auto">
            <a:xfrm>
              <a:off x="6540" y="4369"/>
              <a:ext cx="9" cy="8"/>
            </a:xfrm>
            <a:custGeom>
              <a:avLst/>
              <a:gdLst>
                <a:gd name="T0" fmla="*/ 5 w 5"/>
                <a:gd name="T1" fmla="*/ 2 h 4"/>
                <a:gd name="T2" fmla="*/ 0 w 5"/>
                <a:gd name="T3" fmla="*/ 1 h 4"/>
                <a:gd name="T4" fmla="*/ 5 w 5"/>
                <a:gd name="T5" fmla="*/ 2 h 4"/>
              </a:gdLst>
              <a:ahLst/>
              <a:cxnLst>
                <a:cxn ang="0">
                  <a:pos x="T0" y="T1"/>
                </a:cxn>
                <a:cxn ang="0">
                  <a:pos x="T2" y="T3"/>
                </a:cxn>
                <a:cxn ang="0">
                  <a:pos x="T4" y="T5"/>
                </a:cxn>
              </a:cxnLst>
              <a:rect l="0" t="0" r="r" b="b"/>
              <a:pathLst>
                <a:path w="5" h="4">
                  <a:moveTo>
                    <a:pt x="5" y="2"/>
                  </a:moveTo>
                  <a:cubicBezTo>
                    <a:pt x="4" y="1"/>
                    <a:pt x="2" y="0"/>
                    <a:pt x="0" y="1"/>
                  </a:cubicBezTo>
                  <a:cubicBezTo>
                    <a:pt x="0" y="2"/>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8" name="Freeform 33"/>
            <p:cNvSpPr/>
            <p:nvPr/>
          </p:nvSpPr>
          <p:spPr bwMode="auto">
            <a:xfrm>
              <a:off x="6314" y="4267"/>
              <a:ext cx="14" cy="8"/>
            </a:xfrm>
            <a:custGeom>
              <a:avLst/>
              <a:gdLst>
                <a:gd name="T0" fmla="*/ 0 w 7"/>
                <a:gd name="T1" fmla="*/ 3 h 4"/>
                <a:gd name="T2" fmla="*/ 4 w 7"/>
                <a:gd name="T3" fmla="*/ 0 h 4"/>
                <a:gd name="T4" fmla="*/ 0 w 7"/>
                <a:gd name="T5" fmla="*/ 3 h 4"/>
              </a:gdLst>
              <a:ahLst/>
              <a:cxnLst>
                <a:cxn ang="0">
                  <a:pos x="T0" y="T1"/>
                </a:cxn>
                <a:cxn ang="0">
                  <a:pos x="T2" y="T3"/>
                </a:cxn>
                <a:cxn ang="0">
                  <a:pos x="T4" y="T5"/>
                </a:cxn>
              </a:cxnLst>
              <a:rect l="0" t="0" r="r" b="b"/>
              <a:pathLst>
                <a:path w="7" h="4">
                  <a:moveTo>
                    <a:pt x="0" y="3"/>
                  </a:moveTo>
                  <a:cubicBezTo>
                    <a:pt x="2" y="4"/>
                    <a:pt x="7" y="1"/>
                    <a:pt x="4" y="0"/>
                  </a:cubicBezTo>
                  <a:cubicBezTo>
                    <a:pt x="3"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9" name="Freeform 34"/>
            <p:cNvSpPr/>
            <p:nvPr/>
          </p:nvSpPr>
          <p:spPr bwMode="auto">
            <a:xfrm>
              <a:off x="6391" y="4292"/>
              <a:ext cx="13" cy="10"/>
            </a:xfrm>
            <a:custGeom>
              <a:avLst/>
              <a:gdLst>
                <a:gd name="T0" fmla="*/ 0 w 7"/>
                <a:gd name="T1" fmla="*/ 4 h 5"/>
                <a:gd name="T2" fmla="*/ 7 w 7"/>
                <a:gd name="T3" fmla="*/ 2 h 5"/>
                <a:gd name="T4" fmla="*/ 7 w 7"/>
                <a:gd name="T5" fmla="*/ 1 h 5"/>
                <a:gd name="T6" fmla="*/ 0 w 7"/>
                <a:gd name="T7" fmla="*/ 4 h 5"/>
              </a:gdLst>
              <a:ahLst/>
              <a:cxnLst>
                <a:cxn ang="0">
                  <a:pos x="T0" y="T1"/>
                </a:cxn>
                <a:cxn ang="0">
                  <a:pos x="T2" y="T3"/>
                </a:cxn>
                <a:cxn ang="0">
                  <a:pos x="T4" y="T5"/>
                </a:cxn>
                <a:cxn ang="0">
                  <a:pos x="T6" y="T7"/>
                </a:cxn>
              </a:cxnLst>
              <a:rect l="0" t="0" r="r" b="b"/>
              <a:pathLst>
                <a:path w="7" h="5">
                  <a:moveTo>
                    <a:pt x="0" y="4"/>
                  </a:moveTo>
                  <a:cubicBezTo>
                    <a:pt x="0" y="5"/>
                    <a:pt x="5" y="5"/>
                    <a:pt x="7" y="2"/>
                  </a:cubicBezTo>
                  <a:cubicBezTo>
                    <a:pt x="6" y="2"/>
                    <a:pt x="6" y="2"/>
                    <a:pt x="7" y="1"/>
                  </a:cubicBezTo>
                  <a:cubicBezTo>
                    <a:pt x="4" y="0"/>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0" name="Freeform 35"/>
            <p:cNvSpPr/>
            <p:nvPr/>
          </p:nvSpPr>
          <p:spPr bwMode="auto">
            <a:xfrm>
              <a:off x="6263" y="4240"/>
              <a:ext cx="11"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2" y="3"/>
                    <a:pt x="4" y="2"/>
                    <a:pt x="6" y="1"/>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1" name="Freeform 36"/>
            <p:cNvSpPr/>
            <p:nvPr/>
          </p:nvSpPr>
          <p:spPr bwMode="auto">
            <a:xfrm>
              <a:off x="6567" y="4364"/>
              <a:ext cx="21" cy="9"/>
            </a:xfrm>
            <a:custGeom>
              <a:avLst/>
              <a:gdLst>
                <a:gd name="T0" fmla="*/ 0 w 11"/>
                <a:gd name="T1" fmla="*/ 5 h 5"/>
                <a:gd name="T2" fmla="*/ 1 w 11"/>
                <a:gd name="T3" fmla="*/ 5 h 5"/>
                <a:gd name="T4" fmla="*/ 11 w 11"/>
                <a:gd name="T5" fmla="*/ 3 h 5"/>
                <a:gd name="T6" fmla="*/ 0 w 11"/>
                <a:gd name="T7" fmla="*/ 5 h 5"/>
              </a:gdLst>
              <a:ahLst/>
              <a:cxnLst>
                <a:cxn ang="0">
                  <a:pos x="T0" y="T1"/>
                </a:cxn>
                <a:cxn ang="0">
                  <a:pos x="T2" y="T3"/>
                </a:cxn>
                <a:cxn ang="0">
                  <a:pos x="T4" y="T5"/>
                </a:cxn>
                <a:cxn ang="0">
                  <a:pos x="T6" y="T7"/>
                </a:cxn>
              </a:cxnLst>
              <a:rect l="0" t="0" r="r" b="b"/>
              <a:pathLst>
                <a:path w="11" h="5">
                  <a:moveTo>
                    <a:pt x="0" y="5"/>
                  </a:moveTo>
                  <a:cubicBezTo>
                    <a:pt x="1" y="5"/>
                    <a:pt x="2" y="5"/>
                    <a:pt x="1" y="5"/>
                  </a:cubicBezTo>
                  <a:cubicBezTo>
                    <a:pt x="4" y="3"/>
                    <a:pt x="8" y="5"/>
                    <a:pt x="11" y="3"/>
                  </a:cubicBezTo>
                  <a:cubicBezTo>
                    <a:pt x="6" y="4"/>
                    <a:pt x="3"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2" name="Freeform 37"/>
            <p:cNvSpPr/>
            <p:nvPr/>
          </p:nvSpPr>
          <p:spPr bwMode="auto">
            <a:xfrm>
              <a:off x="6358" y="4261"/>
              <a:ext cx="6" cy="6"/>
            </a:xfrm>
            <a:custGeom>
              <a:avLst/>
              <a:gdLst>
                <a:gd name="T0" fmla="*/ 0 w 3"/>
                <a:gd name="T1" fmla="*/ 2 h 3"/>
                <a:gd name="T2" fmla="*/ 3 w 3"/>
                <a:gd name="T3" fmla="*/ 0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0"/>
                  </a:cubicBezTo>
                  <a:cubicBezTo>
                    <a:pt x="3" y="0"/>
                    <a:pt x="2" y="0"/>
                    <a:pt x="1"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3" name="Freeform 38"/>
            <p:cNvSpPr/>
            <p:nvPr/>
          </p:nvSpPr>
          <p:spPr bwMode="auto">
            <a:xfrm>
              <a:off x="6588" y="4364"/>
              <a:ext cx="11" cy="7"/>
            </a:xfrm>
            <a:custGeom>
              <a:avLst/>
              <a:gdLst>
                <a:gd name="T0" fmla="*/ 1 w 6"/>
                <a:gd name="T1" fmla="*/ 2 h 4"/>
                <a:gd name="T2" fmla="*/ 3 w 6"/>
                <a:gd name="T3" fmla="*/ 4 h 4"/>
                <a:gd name="T4" fmla="*/ 6 w 6"/>
                <a:gd name="T5" fmla="*/ 1 h 4"/>
                <a:gd name="T6" fmla="*/ 3 w 6"/>
                <a:gd name="T7" fmla="*/ 2 h 4"/>
                <a:gd name="T8" fmla="*/ 1 w 6"/>
                <a:gd name="T9" fmla="*/ 2 h 4"/>
              </a:gdLst>
              <a:ahLst/>
              <a:cxnLst>
                <a:cxn ang="0">
                  <a:pos x="T0" y="T1"/>
                </a:cxn>
                <a:cxn ang="0">
                  <a:pos x="T2" y="T3"/>
                </a:cxn>
                <a:cxn ang="0">
                  <a:pos x="T4" y="T5"/>
                </a:cxn>
                <a:cxn ang="0">
                  <a:pos x="T6" y="T7"/>
                </a:cxn>
                <a:cxn ang="0">
                  <a:pos x="T8" y="T9"/>
                </a:cxn>
              </a:cxnLst>
              <a:rect l="0" t="0" r="r" b="b"/>
              <a:pathLst>
                <a:path w="6" h="4">
                  <a:moveTo>
                    <a:pt x="1" y="2"/>
                  </a:moveTo>
                  <a:cubicBezTo>
                    <a:pt x="0" y="4"/>
                    <a:pt x="2" y="3"/>
                    <a:pt x="3" y="4"/>
                  </a:cubicBezTo>
                  <a:cubicBezTo>
                    <a:pt x="2" y="2"/>
                    <a:pt x="5" y="3"/>
                    <a:pt x="6" y="1"/>
                  </a:cubicBezTo>
                  <a:cubicBezTo>
                    <a:pt x="5" y="0"/>
                    <a:pt x="4" y="3"/>
                    <a:pt x="3" y="2"/>
                  </a:cubicBezTo>
                  <a:cubicBezTo>
                    <a:pt x="2" y="2"/>
                    <a:pt x="1"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4" name="Freeform 39"/>
            <p:cNvSpPr/>
            <p:nvPr/>
          </p:nvSpPr>
          <p:spPr bwMode="auto">
            <a:xfrm>
              <a:off x="6601" y="4364"/>
              <a:ext cx="13" cy="9"/>
            </a:xfrm>
            <a:custGeom>
              <a:avLst/>
              <a:gdLst>
                <a:gd name="T0" fmla="*/ 0 w 7"/>
                <a:gd name="T1" fmla="*/ 2 h 5"/>
                <a:gd name="T2" fmla="*/ 7 w 7"/>
                <a:gd name="T3" fmla="*/ 3 h 5"/>
                <a:gd name="T4" fmla="*/ 4 w 7"/>
                <a:gd name="T5" fmla="*/ 0 h 5"/>
                <a:gd name="T6" fmla="*/ 0 w 7"/>
                <a:gd name="T7" fmla="*/ 2 h 5"/>
              </a:gdLst>
              <a:ahLst/>
              <a:cxnLst>
                <a:cxn ang="0">
                  <a:pos x="T0" y="T1"/>
                </a:cxn>
                <a:cxn ang="0">
                  <a:pos x="T2" y="T3"/>
                </a:cxn>
                <a:cxn ang="0">
                  <a:pos x="T4" y="T5"/>
                </a:cxn>
                <a:cxn ang="0">
                  <a:pos x="T6" y="T7"/>
                </a:cxn>
              </a:cxnLst>
              <a:rect l="0" t="0" r="r" b="b"/>
              <a:pathLst>
                <a:path w="7" h="5">
                  <a:moveTo>
                    <a:pt x="0" y="2"/>
                  </a:moveTo>
                  <a:cubicBezTo>
                    <a:pt x="3" y="3"/>
                    <a:pt x="4" y="5"/>
                    <a:pt x="7" y="3"/>
                  </a:cubicBezTo>
                  <a:cubicBezTo>
                    <a:pt x="3" y="3"/>
                    <a:pt x="7" y="1"/>
                    <a:pt x="4" y="0"/>
                  </a:cubicBezTo>
                  <a:cubicBezTo>
                    <a:pt x="4" y="3"/>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5" name="Freeform 40"/>
            <p:cNvSpPr/>
            <p:nvPr/>
          </p:nvSpPr>
          <p:spPr bwMode="auto">
            <a:xfrm>
              <a:off x="6356" y="4230"/>
              <a:ext cx="12"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3" y="3"/>
                    <a:pt x="6" y="2"/>
                    <a:pt x="4" y="0"/>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6" name="Freeform 41"/>
            <p:cNvSpPr/>
            <p:nvPr/>
          </p:nvSpPr>
          <p:spPr bwMode="auto">
            <a:xfrm>
              <a:off x="6634" y="4360"/>
              <a:ext cx="24" cy="9"/>
            </a:xfrm>
            <a:custGeom>
              <a:avLst/>
              <a:gdLst>
                <a:gd name="T0" fmla="*/ 0 w 13"/>
                <a:gd name="T1" fmla="*/ 2 h 5"/>
                <a:gd name="T2" fmla="*/ 6 w 13"/>
                <a:gd name="T3" fmla="*/ 2 h 5"/>
                <a:gd name="T4" fmla="*/ 5 w 13"/>
                <a:gd name="T5" fmla="*/ 5 h 5"/>
                <a:gd name="T6" fmla="*/ 13 w 13"/>
                <a:gd name="T7" fmla="*/ 2 h 5"/>
                <a:gd name="T8" fmla="*/ 10 w 13"/>
                <a:gd name="T9" fmla="*/ 0 h 5"/>
                <a:gd name="T10" fmla="*/ 11 w 13"/>
                <a:gd name="T11" fmla="*/ 2 h 5"/>
                <a:gd name="T12" fmla="*/ 0 w 1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0" y="2"/>
                  </a:moveTo>
                  <a:cubicBezTo>
                    <a:pt x="2" y="4"/>
                    <a:pt x="4" y="2"/>
                    <a:pt x="6" y="2"/>
                  </a:cubicBezTo>
                  <a:cubicBezTo>
                    <a:pt x="7" y="3"/>
                    <a:pt x="6" y="4"/>
                    <a:pt x="5" y="5"/>
                  </a:cubicBezTo>
                  <a:cubicBezTo>
                    <a:pt x="9" y="5"/>
                    <a:pt x="8" y="2"/>
                    <a:pt x="13" y="2"/>
                  </a:cubicBezTo>
                  <a:cubicBezTo>
                    <a:pt x="12" y="1"/>
                    <a:pt x="12" y="1"/>
                    <a:pt x="10" y="0"/>
                  </a:cubicBezTo>
                  <a:cubicBezTo>
                    <a:pt x="8" y="2"/>
                    <a:pt x="11" y="1"/>
                    <a:pt x="11" y="2"/>
                  </a:cubicBezTo>
                  <a:cubicBezTo>
                    <a:pt x="8" y="2"/>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7" name="Freeform 42"/>
            <p:cNvSpPr/>
            <p:nvPr/>
          </p:nvSpPr>
          <p:spPr bwMode="auto">
            <a:xfrm>
              <a:off x="6525" y="4282"/>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3" y="3"/>
                    <a:pt x="5" y="2"/>
                    <a:pt x="6" y="0"/>
                  </a:cubicBezTo>
                  <a:cubicBezTo>
                    <a:pt x="4"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8" name="Freeform 43"/>
            <p:cNvSpPr/>
            <p:nvPr/>
          </p:nvSpPr>
          <p:spPr bwMode="auto">
            <a:xfrm>
              <a:off x="6456" y="4249"/>
              <a:ext cx="5" cy="4"/>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0" y="2"/>
                    <a:pt x="2" y="2"/>
                  </a:cubicBezTo>
                  <a:cubicBezTo>
                    <a:pt x="3" y="1"/>
                    <a:pt x="2" y="1"/>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9" name="Freeform 44"/>
            <p:cNvSpPr/>
            <p:nvPr/>
          </p:nvSpPr>
          <p:spPr bwMode="auto">
            <a:xfrm>
              <a:off x="6548" y="4242"/>
              <a:ext cx="13" cy="4"/>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2"/>
                    <a:pt x="5" y="2"/>
                    <a:pt x="7" y="0"/>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0" name="Freeform 45"/>
            <p:cNvSpPr/>
            <p:nvPr/>
          </p:nvSpPr>
          <p:spPr bwMode="auto">
            <a:xfrm>
              <a:off x="6477" y="4176"/>
              <a:ext cx="9" cy="4"/>
            </a:xfrm>
            <a:custGeom>
              <a:avLst/>
              <a:gdLst>
                <a:gd name="T0" fmla="*/ 0 w 5"/>
                <a:gd name="T1" fmla="*/ 1 h 2"/>
                <a:gd name="T2" fmla="*/ 4 w 5"/>
                <a:gd name="T3" fmla="*/ 2 h 2"/>
                <a:gd name="T4" fmla="*/ 2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2" y="1"/>
                    <a:pt x="4" y="2"/>
                  </a:cubicBezTo>
                  <a:cubicBezTo>
                    <a:pt x="5" y="1"/>
                    <a:pt x="1"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1" name="Freeform 46"/>
            <p:cNvSpPr/>
            <p:nvPr/>
          </p:nvSpPr>
          <p:spPr bwMode="auto">
            <a:xfrm>
              <a:off x="6418" y="4147"/>
              <a:ext cx="13" cy="6"/>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3" y="3"/>
                    <a:pt x="5" y="2"/>
                    <a:pt x="7" y="0"/>
                  </a:cubicBezTo>
                  <a:cubicBezTo>
                    <a:pt x="5" y="1"/>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2" name="Freeform 47"/>
            <p:cNvSpPr/>
            <p:nvPr/>
          </p:nvSpPr>
          <p:spPr bwMode="auto">
            <a:xfrm>
              <a:off x="6655" y="4249"/>
              <a:ext cx="7" cy="4"/>
            </a:xfrm>
            <a:custGeom>
              <a:avLst/>
              <a:gdLst>
                <a:gd name="T0" fmla="*/ 0 w 4"/>
                <a:gd name="T1" fmla="*/ 1 h 2"/>
                <a:gd name="T2" fmla="*/ 2 w 4"/>
                <a:gd name="T3" fmla="*/ 2 h 2"/>
                <a:gd name="T4" fmla="*/ 3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1" y="2"/>
                    <a:pt x="2" y="2"/>
                  </a:cubicBezTo>
                  <a:cubicBezTo>
                    <a:pt x="2" y="2"/>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3" name="Freeform 48"/>
            <p:cNvSpPr/>
            <p:nvPr/>
          </p:nvSpPr>
          <p:spPr bwMode="auto">
            <a:xfrm>
              <a:off x="6500" y="4153"/>
              <a:ext cx="19" cy="9"/>
            </a:xfrm>
            <a:custGeom>
              <a:avLst/>
              <a:gdLst>
                <a:gd name="T0" fmla="*/ 0 w 10"/>
                <a:gd name="T1" fmla="*/ 4 h 5"/>
                <a:gd name="T2" fmla="*/ 7 w 10"/>
                <a:gd name="T3" fmla="*/ 5 h 5"/>
                <a:gd name="T4" fmla="*/ 6 w 10"/>
                <a:gd name="T5" fmla="*/ 2 h 5"/>
                <a:gd name="T6" fmla="*/ 10 w 10"/>
                <a:gd name="T7" fmla="*/ 1 h 5"/>
                <a:gd name="T8" fmla="*/ 6 w 10"/>
                <a:gd name="T9" fmla="*/ 1 h 5"/>
                <a:gd name="T10" fmla="*/ 0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0" y="4"/>
                  </a:moveTo>
                  <a:cubicBezTo>
                    <a:pt x="2" y="5"/>
                    <a:pt x="5" y="3"/>
                    <a:pt x="7" y="5"/>
                  </a:cubicBezTo>
                  <a:cubicBezTo>
                    <a:pt x="8" y="4"/>
                    <a:pt x="7" y="3"/>
                    <a:pt x="6" y="2"/>
                  </a:cubicBezTo>
                  <a:cubicBezTo>
                    <a:pt x="8" y="1"/>
                    <a:pt x="10" y="2"/>
                    <a:pt x="10" y="1"/>
                  </a:cubicBezTo>
                  <a:cubicBezTo>
                    <a:pt x="9" y="0"/>
                    <a:pt x="8" y="2"/>
                    <a:pt x="6" y="1"/>
                  </a:cubicBezTo>
                  <a:cubicBezTo>
                    <a:pt x="5"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4" name="Freeform 49"/>
            <p:cNvSpPr/>
            <p:nvPr/>
          </p:nvSpPr>
          <p:spPr bwMode="auto">
            <a:xfrm>
              <a:off x="6670" y="4230"/>
              <a:ext cx="11" cy="4"/>
            </a:xfrm>
            <a:custGeom>
              <a:avLst/>
              <a:gdLst>
                <a:gd name="T0" fmla="*/ 1 w 6"/>
                <a:gd name="T1" fmla="*/ 2 h 2"/>
                <a:gd name="T2" fmla="*/ 4 w 6"/>
                <a:gd name="T3" fmla="*/ 2 h 2"/>
                <a:gd name="T4" fmla="*/ 2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2" y="2"/>
                    <a:pt x="3" y="2"/>
                    <a:pt x="4" y="2"/>
                  </a:cubicBezTo>
                  <a:cubicBezTo>
                    <a:pt x="6" y="1"/>
                    <a:pt x="4" y="0"/>
                    <a:pt x="2" y="0"/>
                  </a:cubicBezTo>
                  <a:cubicBezTo>
                    <a:pt x="0" y="1"/>
                    <a:pt x="4"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5" name="Freeform 50"/>
            <p:cNvSpPr/>
            <p:nvPr/>
          </p:nvSpPr>
          <p:spPr bwMode="auto">
            <a:xfrm>
              <a:off x="6559" y="4147"/>
              <a:ext cx="15" cy="4"/>
            </a:xfrm>
            <a:custGeom>
              <a:avLst/>
              <a:gdLst>
                <a:gd name="T0" fmla="*/ 0 w 8"/>
                <a:gd name="T1" fmla="*/ 1 h 2"/>
                <a:gd name="T2" fmla="*/ 8 w 8"/>
                <a:gd name="T3" fmla="*/ 0 h 2"/>
                <a:gd name="T4" fmla="*/ 0 w 8"/>
                <a:gd name="T5" fmla="*/ 1 h 2"/>
              </a:gdLst>
              <a:ahLst/>
              <a:cxnLst>
                <a:cxn ang="0">
                  <a:pos x="T0" y="T1"/>
                </a:cxn>
                <a:cxn ang="0">
                  <a:pos x="T2" y="T3"/>
                </a:cxn>
                <a:cxn ang="0">
                  <a:pos x="T4" y="T5"/>
                </a:cxn>
              </a:cxnLst>
              <a:rect l="0" t="0" r="r" b="b"/>
              <a:pathLst>
                <a:path w="8" h="2">
                  <a:moveTo>
                    <a:pt x="0" y="1"/>
                  </a:moveTo>
                  <a:cubicBezTo>
                    <a:pt x="0" y="2"/>
                    <a:pt x="8" y="2"/>
                    <a:pt x="8" y="0"/>
                  </a:cubicBezTo>
                  <a:cubicBezTo>
                    <a:pt x="5"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6" name="Freeform 51"/>
            <p:cNvSpPr/>
            <p:nvPr/>
          </p:nvSpPr>
          <p:spPr bwMode="auto">
            <a:xfrm>
              <a:off x="6548" y="4124"/>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2"/>
                    <a:pt x="6" y="0"/>
                  </a:cubicBezTo>
                  <a:cubicBezTo>
                    <a:pt x="4"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7" name="Freeform 52"/>
            <p:cNvSpPr/>
            <p:nvPr/>
          </p:nvSpPr>
          <p:spPr bwMode="auto">
            <a:xfrm>
              <a:off x="6613" y="4151"/>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1"/>
                    <a:pt x="3" y="2"/>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8" name="Freeform 53"/>
            <p:cNvSpPr/>
            <p:nvPr/>
          </p:nvSpPr>
          <p:spPr bwMode="auto">
            <a:xfrm>
              <a:off x="6649" y="4151"/>
              <a:ext cx="8" cy="4"/>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3" y="1"/>
                    <a:pt x="4" y="1"/>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9" name="Freeform 54"/>
            <p:cNvSpPr/>
            <p:nvPr/>
          </p:nvSpPr>
          <p:spPr bwMode="auto">
            <a:xfrm>
              <a:off x="6664" y="4147"/>
              <a:ext cx="10" cy="4"/>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2" y="2"/>
                    <a:pt x="3" y="1"/>
                    <a:pt x="4" y="2"/>
                  </a:cubicBezTo>
                  <a:cubicBezTo>
                    <a:pt x="5"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0" name="Freeform 55"/>
            <p:cNvSpPr/>
            <p:nvPr/>
          </p:nvSpPr>
          <p:spPr bwMode="auto">
            <a:xfrm>
              <a:off x="6811" y="4220"/>
              <a:ext cx="18" cy="8"/>
            </a:xfrm>
            <a:custGeom>
              <a:avLst/>
              <a:gdLst>
                <a:gd name="T0" fmla="*/ 3 w 9"/>
                <a:gd name="T1" fmla="*/ 4 h 4"/>
                <a:gd name="T2" fmla="*/ 3 w 9"/>
                <a:gd name="T3" fmla="*/ 3 h 4"/>
                <a:gd name="T4" fmla="*/ 5 w 9"/>
                <a:gd name="T5" fmla="*/ 4 h 4"/>
                <a:gd name="T6" fmla="*/ 7 w 9"/>
                <a:gd name="T7" fmla="*/ 2 h 4"/>
                <a:gd name="T8" fmla="*/ 6 w 9"/>
                <a:gd name="T9" fmla="*/ 0 h 4"/>
                <a:gd name="T10" fmla="*/ 3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3" y="4"/>
                  </a:moveTo>
                  <a:cubicBezTo>
                    <a:pt x="3" y="3"/>
                    <a:pt x="3" y="3"/>
                    <a:pt x="3" y="3"/>
                  </a:cubicBezTo>
                  <a:cubicBezTo>
                    <a:pt x="3" y="3"/>
                    <a:pt x="4" y="3"/>
                    <a:pt x="5" y="4"/>
                  </a:cubicBezTo>
                  <a:cubicBezTo>
                    <a:pt x="6" y="3"/>
                    <a:pt x="5" y="1"/>
                    <a:pt x="7" y="2"/>
                  </a:cubicBezTo>
                  <a:cubicBezTo>
                    <a:pt x="9" y="0"/>
                    <a:pt x="5" y="1"/>
                    <a:pt x="6" y="0"/>
                  </a:cubicBezTo>
                  <a:cubicBezTo>
                    <a:pt x="5" y="1"/>
                    <a:pt x="0"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1" name="Freeform 56"/>
            <p:cNvSpPr/>
            <p:nvPr/>
          </p:nvSpPr>
          <p:spPr bwMode="auto">
            <a:xfrm>
              <a:off x="6829" y="4219"/>
              <a:ext cx="9" cy="5"/>
            </a:xfrm>
            <a:custGeom>
              <a:avLst/>
              <a:gdLst>
                <a:gd name="T0" fmla="*/ 0 w 5"/>
                <a:gd name="T1" fmla="*/ 2 h 3"/>
                <a:gd name="T2" fmla="*/ 2 w 5"/>
                <a:gd name="T3" fmla="*/ 2 h 3"/>
                <a:gd name="T4" fmla="*/ 3 w 5"/>
                <a:gd name="T5" fmla="*/ 3 h 3"/>
                <a:gd name="T6" fmla="*/ 5 w 5"/>
                <a:gd name="T7" fmla="*/ 2 h 3"/>
                <a:gd name="T8" fmla="*/ 3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3"/>
                    <a:pt x="1" y="2"/>
                    <a:pt x="2" y="2"/>
                  </a:cubicBezTo>
                  <a:cubicBezTo>
                    <a:pt x="2" y="2"/>
                    <a:pt x="3" y="3"/>
                    <a:pt x="3" y="3"/>
                  </a:cubicBezTo>
                  <a:cubicBezTo>
                    <a:pt x="4" y="3"/>
                    <a:pt x="4" y="2"/>
                    <a:pt x="5" y="2"/>
                  </a:cubicBezTo>
                  <a:cubicBezTo>
                    <a:pt x="3" y="0"/>
                    <a:pt x="3" y="0"/>
                    <a:pt x="3"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2" name="Freeform 57"/>
            <p:cNvSpPr/>
            <p:nvPr/>
          </p:nvSpPr>
          <p:spPr bwMode="auto">
            <a:xfrm>
              <a:off x="6852" y="4230"/>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1"/>
                    <a:pt x="4" y="1"/>
                  </a:cubicBezTo>
                  <a:cubicBezTo>
                    <a:pt x="2"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3" name="Freeform 58"/>
            <p:cNvSpPr/>
            <p:nvPr/>
          </p:nvSpPr>
          <p:spPr bwMode="auto">
            <a:xfrm>
              <a:off x="6718" y="4147"/>
              <a:ext cx="7"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4" name="Freeform 59"/>
            <p:cNvSpPr/>
            <p:nvPr/>
          </p:nvSpPr>
          <p:spPr bwMode="auto">
            <a:xfrm>
              <a:off x="6712" y="4141"/>
              <a:ext cx="17" cy="6"/>
            </a:xfrm>
            <a:custGeom>
              <a:avLst/>
              <a:gdLst>
                <a:gd name="T0" fmla="*/ 0 w 9"/>
                <a:gd name="T1" fmla="*/ 2 h 3"/>
                <a:gd name="T2" fmla="*/ 9 w 9"/>
                <a:gd name="T3" fmla="*/ 1 h 3"/>
                <a:gd name="T4" fmla="*/ 0 w 9"/>
                <a:gd name="T5" fmla="*/ 2 h 3"/>
              </a:gdLst>
              <a:ahLst/>
              <a:cxnLst>
                <a:cxn ang="0">
                  <a:pos x="T0" y="T1"/>
                </a:cxn>
                <a:cxn ang="0">
                  <a:pos x="T2" y="T3"/>
                </a:cxn>
                <a:cxn ang="0">
                  <a:pos x="T4" y="T5"/>
                </a:cxn>
              </a:cxnLst>
              <a:rect l="0" t="0" r="r" b="b"/>
              <a:pathLst>
                <a:path w="9" h="3">
                  <a:moveTo>
                    <a:pt x="0" y="2"/>
                  </a:moveTo>
                  <a:cubicBezTo>
                    <a:pt x="3" y="3"/>
                    <a:pt x="7" y="3"/>
                    <a:pt x="9" y="1"/>
                  </a:cubicBezTo>
                  <a:cubicBezTo>
                    <a:pt x="6"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5" name="Freeform 60"/>
            <p:cNvSpPr/>
            <p:nvPr/>
          </p:nvSpPr>
          <p:spPr bwMode="auto">
            <a:xfrm>
              <a:off x="6727" y="4149"/>
              <a:ext cx="12" cy="2"/>
            </a:xfrm>
            <a:custGeom>
              <a:avLst/>
              <a:gdLst>
                <a:gd name="T0" fmla="*/ 1 w 6"/>
                <a:gd name="T1" fmla="*/ 1 h 1"/>
                <a:gd name="T2" fmla="*/ 6 w 6"/>
                <a:gd name="T3" fmla="*/ 0 h 1"/>
                <a:gd name="T4" fmla="*/ 1 w 6"/>
                <a:gd name="T5" fmla="*/ 0 h 1"/>
                <a:gd name="T6" fmla="*/ 1 w 6"/>
                <a:gd name="T7" fmla="*/ 1 h 1"/>
              </a:gdLst>
              <a:ahLst/>
              <a:cxnLst>
                <a:cxn ang="0">
                  <a:pos x="T0" y="T1"/>
                </a:cxn>
                <a:cxn ang="0">
                  <a:pos x="T2" y="T3"/>
                </a:cxn>
                <a:cxn ang="0">
                  <a:pos x="T4" y="T5"/>
                </a:cxn>
                <a:cxn ang="0">
                  <a:pos x="T6" y="T7"/>
                </a:cxn>
              </a:cxnLst>
              <a:rect l="0" t="0" r="r" b="b"/>
              <a:pathLst>
                <a:path w="6" h="1">
                  <a:moveTo>
                    <a:pt x="1" y="1"/>
                  </a:moveTo>
                  <a:cubicBezTo>
                    <a:pt x="2" y="1"/>
                    <a:pt x="4" y="1"/>
                    <a:pt x="6" y="0"/>
                  </a:cubicBezTo>
                  <a:cubicBezTo>
                    <a:pt x="4" y="0"/>
                    <a:pt x="2"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6" name="Freeform 61"/>
            <p:cNvSpPr/>
            <p:nvPr/>
          </p:nvSpPr>
          <p:spPr bwMode="auto">
            <a:xfrm>
              <a:off x="6746" y="4155"/>
              <a:ext cx="12" cy="6"/>
            </a:xfrm>
            <a:custGeom>
              <a:avLst/>
              <a:gdLst>
                <a:gd name="T0" fmla="*/ 0 w 6"/>
                <a:gd name="T1" fmla="*/ 3 h 3"/>
                <a:gd name="T2" fmla="*/ 3 w 6"/>
                <a:gd name="T3" fmla="*/ 0 h 3"/>
                <a:gd name="T4" fmla="*/ 0 w 6"/>
                <a:gd name="T5" fmla="*/ 3 h 3"/>
              </a:gdLst>
              <a:ahLst/>
              <a:cxnLst>
                <a:cxn ang="0">
                  <a:pos x="T0" y="T1"/>
                </a:cxn>
                <a:cxn ang="0">
                  <a:pos x="T2" y="T3"/>
                </a:cxn>
                <a:cxn ang="0">
                  <a:pos x="T4" y="T5"/>
                </a:cxn>
              </a:cxnLst>
              <a:rect l="0" t="0" r="r" b="b"/>
              <a:pathLst>
                <a:path w="6" h="3">
                  <a:moveTo>
                    <a:pt x="0" y="3"/>
                  </a:moveTo>
                  <a:cubicBezTo>
                    <a:pt x="5" y="2"/>
                    <a:pt x="6" y="3"/>
                    <a:pt x="3"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7" name="Freeform 62"/>
            <p:cNvSpPr/>
            <p:nvPr/>
          </p:nvSpPr>
          <p:spPr bwMode="auto">
            <a:xfrm>
              <a:off x="6880" y="4228"/>
              <a:ext cx="12"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2"/>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8" name="Freeform 63"/>
            <p:cNvSpPr/>
            <p:nvPr/>
          </p:nvSpPr>
          <p:spPr bwMode="auto">
            <a:xfrm>
              <a:off x="6926" y="4226"/>
              <a:ext cx="27" cy="8"/>
            </a:xfrm>
            <a:custGeom>
              <a:avLst/>
              <a:gdLst>
                <a:gd name="T0" fmla="*/ 2 w 14"/>
                <a:gd name="T1" fmla="*/ 4 h 4"/>
                <a:gd name="T2" fmla="*/ 14 w 14"/>
                <a:gd name="T3" fmla="*/ 0 h 4"/>
                <a:gd name="T4" fmla="*/ 3 w 14"/>
                <a:gd name="T5" fmla="*/ 2 h 4"/>
                <a:gd name="T6" fmla="*/ 4 w 14"/>
                <a:gd name="T7" fmla="*/ 1 h 4"/>
                <a:gd name="T8" fmla="*/ 2 w 14"/>
                <a:gd name="T9" fmla="*/ 4 h 4"/>
              </a:gdLst>
              <a:ahLst/>
              <a:cxnLst>
                <a:cxn ang="0">
                  <a:pos x="T0" y="T1"/>
                </a:cxn>
                <a:cxn ang="0">
                  <a:pos x="T2" y="T3"/>
                </a:cxn>
                <a:cxn ang="0">
                  <a:pos x="T4" y="T5"/>
                </a:cxn>
                <a:cxn ang="0">
                  <a:pos x="T6" y="T7"/>
                </a:cxn>
                <a:cxn ang="0">
                  <a:pos x="T8" y="T9"/>
                </a:cxn>
              </a:cxnLst>
              <a:rect l="0" t="0" r="r" b="b"/>
              <a:pathLst>
                <a:path w="14" h="4">
                  <a:moveTo>
                    <a:pt x="2" y="4"/>
                  </a:moveTo>
                  <a:cubicBezTo>
                    <a:pt x="7" y="2"/>
                    <a:pt x="11" y="3"/>
                    <a:pt x="14" y="0"/>
                  </a:cubicBezTo>
                  <a:cubicBezTo>
                    <a:pt x="10" y="1"/>
                    <a:pt x="7" y="1"/>
                    <a:pt x="3" y="2"/>
                  </a:cubicBezTo>
                  <a:cubicBezTo>
                    <a:pt x="2" y="2"/>
                    <a:pt x="3" y="1"/>
                    <a:pt x="4" y="1"/>
                  </a:cubicBezTo>
                  <a:cubicBezTo>
                    <a:pt x="0"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9" name="Freeform 64"/>
            <p:cNvSpPr/>
            <p:nvPr/>
          </p:nvSpPr>
          <p:spPr bwMode="auto">
            <a:xfrm>
              <a:off x="6806" y="4141"/>
              <a:ext cx="7" cy="10"/>
            </a:xfrm>
            <a:custGeom>
              <a:avLst/>
              <a:gdLst>
                <a:gd name="T0" fmla="*/ 1 w 4"/>
                <a:gd name="T1" fmla="*/ 4 h 5"/>
                <a:gd name="T2" fmla="*/ 4 w 4"/>
                <a:gd name="T3" fmla="*/ 3 h 5"/>
                <a:gd name="T4" fmla="*/ 1 w 4"/>
                <a:gd name="T5" fmla="*/ 4 h 5"/>
              </a:gdLst>
              <a:ahLst/>
              <a:cxnLst>
                <a:cxn ang="0">
                  <a:pos x="T0" y="T1"/>
                </a:cxn>
                <a:cxn ang="0">
                  <a:pos x="T2" y="T3"/>
                </a:cxn>
                <a:cxn ang="0">
                  <a:pos x="T4" y="T5"/>
                </a:cxn>
              </a:cxnLst>
              <a:rect l="0" t="0" r="r" b="b"/>
              <a:pathLst>
                <a:path w="4" h="5">
                  <a:moveTo>
                    <a:pt x="1" y="4"/>
                  </a:moveTo>
                  <a:cubicBezTo>
                    <a:pt x="4" y="5"/>
                    <a:pt x="2" y="2"/>
                    <a:pt x="4" y="3"/>
                  </a:cubicBezTo>
                  <a:cubicBezTo>
                    <a:pt x="4"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0" name="Freeform 65"/>
            <p:cNvSpPr/>
            <p:nvPr/>
          </p:nvSpPr>
          <p:spPr bwMode="auto">
            <a:xfrm>
              <a:off x="6813" y="4145"/>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1" name="Freeform 66"/>
            <p:cNvSpPr/>
            <p:nvPr/>
          </p:nvSpPr>
          <p:spPr bwMode="auto">
            <a:xfrm>
              <a:off x="6976" y="4224"/>
              <a:ext cx="7" cy="6"/>
            </a:xfrm>
            <a:custGeom>
              <a:avLst/>
              <a:gdLst>
                <a:gd name="T0" fmla="*/ 0 w 4"/>
                <a:gd name="T1" fmla="*/ 1 h 3"/>
                <a:gd name="T2" fmla="*/ 2 w 4"/>
                <a:gd name="T3" fmla="*/ 3 h 3"/>
                <a:gd name="T4" fmla="*/ 4 w 4"/>
                <a:gd name="T5" fmla="*/ 1 h 3"/>
                <a:gd name="T6" fmla="*/ 0 w 4"/>
                <a:gd name="T7" fmla="*/ 1 h 3"/>
              </a:gdLst>
              <a:ahLst/>
              <a:cxnLst>
                <a:cxn ang="0">
                  <a:pos x="T0" y="T1"/>
                </a:cxn>
                <a:cxn ang="0">
                  <a:pos x="T2" y="T3"/>
                </a:cxn>
                <a:cxn ang="0">
                  <a:pos x="T4" y="T5"/>
                </a:cxn>
                <a:cxn ang="0">
                  <a:pos x="T6" y="T7"/>
                </a:cxn>
              </a:cxnLst>
              <a:rect l="0" t="0" r="r" b="b"/>
              <a:pathLst>
                <a:path w="4" h="3">
                  <a:moveTo>
                    <a:pt x="0" y="1"/>
                  </a:moveTo>
                  <a:cubicBezTo>
                    <a:pt x="2" y="3"/>
                    <a:pt x="2" y="3"/>
                    <a:pt x="2" y="3"/>
                  </a:cubicBezTo>
                  <a:cubicBezTo>
                    <a:pt x="3" y="2"/>
                    <a:pt x="3" y="1"/>
                    <a:pt x="4"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2" name="Freeform 67"/>
            <p:cNvSpPr/>
            <p:nvPr/>
          </p:nvSpPr>
          <p:spPr bwMode="auto">
            <a:xfrm>
              <a:off x="6874" y="4155"/>
              <a:ext cx="10" cy="6"/>
            </a:xfrm>
            <a:custGeom>
              <a:avLst/>
              <a:gdLst>
                <a:gd name="T0" fmla="*/ 4 w 5"/>
                <a:gd name="T1" fmla="*/ 3 h 3"/>
                <a:gd name="T2" fmla="*/ 5 w 5"/>
                <a:gd name="T3" fmla="*/ 0 h 3"/>
                <a:gd name="T4" fmla="*/ 4 w 5"/>
                <a:gd name="T5" fmla="*/ 3 h 3"/>
              </a:gdLst>
              <a:ahLst/>
              <a:cxnLst>
                <a:cxn ang="0">
                  <a:pos x="T0" y="T1"/>
                </a:cxn>
                <a:cxn ang="0">
                  <a:pos x="T2" y="T3"/>
                </a:cxn>
                <a:cxn ang="0">
                  <a:pos x="T4" y="T5"/>
                </a:cxn>
              </a:cxnLst>
              <a:rect l="0" t="0" r="r" b="b"/>
              <a:pathLst>
                <a:path w="5" h="3">
                  <a:moveTo>
                    <a:pt x="4" y="3"/>
                  </a:moveTo>
                  <a:cubicBezTo>
                    <a:pt x="5" y="2"/>
                    <a:pt x="3" y="1"/>
                    <a:pt x="5" y="0"/>
                  </a:cubicBezTo>
                  <a:cubicBezTo>
                    <a:pt x="3" y="0"/>
                    <a:pt x="0"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3" name="Freeform 68"/>
            <p:cNvSpPr/>
            <p:nvPr/>
          </p:nvSpPr>
          <p:spPr bwMode="auto">
            <a:xfrm>
              <a:off x="7024" y="4093"/>
              <a:ext cx="9" cy="8"/>
            </a:xfrm>
            <a:custGeom>
              <a:avLst/>
              <a:gdLst>
                <a:gd name="T0" fmla="*/ 0 w 5"/>
                <a:gd name="T1" fmla="*/ 2 h 4"/>
                <a:gd name="T2" fmla="*/ 5 w 5"/>
                <a:gd name="T3" fmla="*/ 0 h 4"/>
                <a:gd name="T4" fmla="*/ 0 w 5"/>
                <a:gd name="T5" fmla="*/ 2 h 4"/>
              </a:gdLst>
              <a:ahLst/>
              <a:cxnLst>
                <a:cxn ang="0">
                  <a:pos x="T0" y="T1"/>
                </a:cxn>
                <a:cxn ang="0">
                  <a:pos x="T2" y="T3"/>
                </a:cxn>
                <a:cxn ang="0">
                  <a:pos x="T4" y="T5"/>
                </a:cxn>
              </a:cxnLst>
              <a:rect l="0" t="0" r="r" b="b"/>
              <a:pathLst>
                <a:path w="5" h="4">
                  <a:moveTo>
                    <a:pt x="0" y="2"/>
                  </a:moveTo>
                  <a:cubicBezTo>
                    <a:pt x="3" y="4"/>
                    <a:pt x="5" y="1"/>
                    <a:pt x="5" y="0"/>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4" name="Freeform 69"/>
            <p:cNvSpPr/>
            <p:nvPr/>
          </p:nvSpPr>
          <p:spPr bwMode="auto">
            <a:xfrm>
              <a:off x="7129" y="4089"/>
              <a:ext cx="23" cy="12"/>
            </a:xfrm>
            <a:custGeom>
              <a:avLst/>
              <a:gdLst>
                <a:gd name="T0" fmla="*/ 0 w 12"/>
                <a:gd name="T1" fmla="*/ 4 h 6"/>
                <a:gd name="T2" fmla="*/ 5 w 12"/>
                <a:gd name="T3" fmla="*/ 4 h 6"/>
                <a:gd name="T4" fmla="*/ 2 w 12"/>
                <a:gd name="T5" fmla="*/ 5 h 6"/>
                <a:gd name="T6" fmla="*/ 7 w 12"/>
                <a:gd name="T7" fmla="*/ 4 h 6"/>
                <a:gd name="T8" fmla="*/ 5 w 12"/>
                <a:gd name="T9" fmla="*/ 2 h 6"/>
                <a:gd name="T10" fmla="*/ 12 w 12"/>
                <a:gd name="T11" fmla="*/ 1 h 6"/>
                <a:gd name="T12" fmla="*/ 8 w 12"/>
                <a:gd name="T13" fmla="*/ 0 h 6"/>
                <a:gd name="T14" fmla="*/ 0 w 12"/>
                <a:gd name="T15" fmla="*/ 0 h 6"/>
                <a:gd name="T16" fmla="*/ 0 w 1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0" y="4"/>
                  </a:moveTo>
                  <a:cubicBezTo>
                    <a:pt x="2" y="5"/>
                    <a:pt x="2" y="2"/>
                    <a:pt x="5" y="4"/>
                  </a:cubicBezTo>
                  <a:cubicBezTo>
                    <a:pt x="6" y="5"/>
                    <a:pt x="2" y="5"/>
                    <a:pt x="2" y="5"/>
                  </a:cubicBezTo>
                  <a:cubicBezTo>
                    <a:pt x="4" y="6"/>
                    <a:pt x="6" y="5"/>
                    <a:pt x="7" y="4"/>
                  </a:cubicBezTo>
                  <a:cubicBezTo>
                    <a:pt x="5" y="4"/>
                    <a:pt x="5" y="3"/>
                    <a:pt x="5" y="2"/>
                  </a:cubicBezTo>
                  <a:cubicBezTo>
                    <a:pt x="7" y="1"/>
                    <a:pt x="9" y="3"/>
                    <a:pt x="12" y="1"/>
                  </a:cubicBezTo>
                  <a:cubicBezTo>
                    <a:pt x="10" y="1"/>
                    <a:pt x="9" y="2"/>
                    <a:pt x="8" y="0"/>
                  </a:cubicBezTo>
                  <a:cubicBezTo>
                    <a:pt x="5" y="2"/>
                    <a:pt x="2" y="1"/>
                    <a:pt x="0" y="0"/>
                  </a:cubicBezTo>
                  <a:cubicBezTo>
                    <a:pt x="0"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5" name="Freeform 70"/>
            <p:cNvSpPr/>
            <p:nvPr/>
          </p:nvSpPr>
          <p:spPr bwMode="auto">
            <a:xfrm>
              <a:off x="7167" y="4091"/>
              <a:ext cx="11" cy="8"/>
            </a:xfrm>
            <a:custGeom>
              <a:avLst/>
              <a:gdLst>
                <a:gd name="T0" fmla="*/ 0 w 6"/>
                <a:gd name="T1" fmla="*/ 3 h 4"/>
                <a:gd name="T2" fmla="*/ 2 w 6"/>
                <a:gd name="T3" fmla="*/ 4 h 4"/>
                <a:gd name="T4" fmla="*/ 6 w 6"/>
                <a:gd name="T5" fmla="*/ 2 h 4"/>
                <a:gd name="T6" fmla="*/ 2 w 6"/>
                <a:gd name="T7" fmla="*/ 1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2" y="4"/>
                    <a:pt x="2" y="4"/>
                    <a:pt x="2" y="4"/>
                  </a:cubicBezTo>
                  <a:cubicBezTo>
                    <a:pt x="4" y="3"/>
                    <a:pt x="4" y="3"/>
                    <a:pt x="6" y="2"/>
                  </a:cubicBezTo>
                  <a:cubicBezTo>
                    <a:pt x="4" y="1"/>
                    <a:pt x="1" y="4"/>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6" name="Freeform 71"/>
            <p:cNvSpPr/>
            <p:nvPr/>
          </p:nvSpPr>
          <p:spPr bwMode="auto">
            <a:xfrm>
              <a:off x="7180" y="4093"/>
              <a:ext cx="8" cy="6"/>
            </a:xfrm>
            <a:custGeom>
              <a:avLst/>
              <a:gdLst>
                <a:gd name="T0" fmla="*/ 1 w 4"/>
                <a:gd name="T1" fmla="*/ 3 h 3"/>
                <a:gd name="T2" fmla="*/ 4 w 4"/>
                <a:gd name="T3" fmla="*/ 1 h 3"/>
                <a:gd name="T4" fmla="*/ 3 w 4"/>
                <a:gd name="T5" fmla="*/ 0 h 3"/>
                <a:gd name="T6" fmla="*/ 1 w 4"/>
                <a:gd name="T7" fmla="*/ 0 h 3"/>
                <a:gd name="T8" fmla="*/ 0 w 4"/>
                <a:gd name="T9" fmla="*/ 2 h 3"/>
                <a:gd name="T10" fmla="*/ 1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1" y="3"/>
                  </a:moveTo>
                  <a:cubicBezTo>
                    <a:pt x="1" y="2"/>
                    <a:pt x="3" y="1"/>
                    <a:pt x="4" y="1"/>
                  </a:cubicBezTo>
                  <a:cubicBezTo>
                    <a:pt x="3" y="0"/>
                    <a:pt x="3" y="0"/>
                    <a:pt x="3" y="0"/>
                  </a:cubicBezTo>
                  <a:cubicBezTo>
                    <a:pt x="2" y="0"/>
                    <a:pt x="2" y="0"/>
                    <a:pt x="1" y="0"/>
                  </a:cubicBezTo>
                  <a:cubicBezTo>
                    <a:pt x="1" y="1"/>
                    <a:pt x="2" y="1"/>
                    <a:pt x="0" y="2"/>
                  </a:cubicBezTo>
                  <a:cubicBezTo>
                    <a:pt x="1" y="2"/>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7" name="Freeform 72"/>
            <p:cNvSpPr/>
            <p:nvPr/>
          </p:nvSpPr>
          <p:spPr bwMode="auto">
            <a:xfrm>
              <a:off x="7194" y="4097"/>
              <a:ext cx="15" cy="6"/>
            </a:xfrm>
            <a:custGeom>
              <a:avLst/>
              <a:gdLst>
                <a:gd name="T0" fmla="*/ 3 w 8"/>
                <a:gd name="T1" fmla="*/ 3 h 3"/>
                <a:gd name="T2" fmla="*/ 8 w 8"/>
                <a:gd name="T3" fmla="*/ 1 h 3"/>
                <a:gd name="T4" fmla="*/ 1 w 8"/>
                <a:gd name="T5" fmla="*/ 0 h 3"/>
                <a:gd name="T6" fmla="*/ 3 w 8"/>
                <a:gd name="T7" fmla="*/ 3 h 3"/>
              </a:gdLst>
              <a:ahLst/>
              <a:cxnLst>
                <a:cxn ang="0">
                  <a:pos x="T0" y="T1"/>
                </a:cxn>
                <a:cxn ang="0">
                  <a:pos x="T2" y="T3"/>
                </a:cxn>
                <a:cxn ang="0">
                  <a:pos x="T4" y="T5"/>
                </a:cxn>
                <a:cxn ang="0">
                  <a:pos x="T6" y="T7"/>
                </a:cxn>
              </a:cxnLst>
              <a:rect l="0" t="0" r="r" b="b"/>
              <a:pathLst>
                <a:path w="8" h="3">
                  <a:moveTo>
                    <a:pt x="3" y="3"/>
                  </a:moveTo>
                  <a:cubicBezTo>
                    <a:pt x="4" y="1"/>
                    <a:pt x="6" y="3"/>
                    <a:pt x="8" y="1"/>
                  </a:cubicBezTo>
                  <a:cubicBezTo>
                    <a:pt x="6" y="1"/>
                    <a:pt x="3" y="2"/>
                    <a:pt x="1" y="0"/>
                  </a:cubicBezTo>
                  <a:cubicBezTo>
                    <a:pt x="0"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8" name="Freeform 73"/>
            <p:cNvSpPr/>
            <p:nvPr/>
          </p:nvSpPr>
          <p:spPr bwMode="auto">
            <a:xfrm>
              <a:off x="7211" y="4097"/>
              <a:ext cx="8" cy="4"/>
            </a:xfrm>
            <a:custGeom>
              <a:avLst/>
              <a:gdLst>
                <a:gd name="T0" fmla="*/ 2 w 4"/>
                <a:gd name="T1" fmla="*/ 0 h 2"/>
                <a:gd name="T2" fmla="*/ 2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cubicBezTo>
                    <a:pt x="1" y="0"/>
                    <a:pt x="0" y="1"/>
                    <a:pt x="2" y="2"/>
                  </a:cubicBezTo>
                  <a:cubicBezTo>
                    <a:pt x="2" y="2"/>
                    <a:pt x="3" y="2"/>
                    <a:pt x="4" y="1"/>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9" name="Freeform 74"/>
            <p:cNvSpPr/>
            <p:nvPr/>
          </p:nvSpPr>
          <p:spPr bwMode="auto">
            <a:xfrm>
              <a:off x="7219" y="4097"/>
              <a:ext cx="7" cy="4"/>
            </a:xfrm>
            <a:custGeom>
              <a:avLst/>
              <a:gdLst>
                <a:gd name="T0" fmla="*/ 0 w 4"/>
                <a:gd name="T1" fmla="*/ 1 h 2"/>
                <a:gd name="T2" fmla="*/ 1 w 4"/>
                <a:gd name="T3" fmla="*/ 2 h 2"/>
                <a:gd name="T4" fmla="*/ 3 w 4"/>
                <a:gd name="T5" fmla="*/ 1 h 2"/>
                <a:gd name="T6" fmla="*/ 2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1" y="1"/>
                    <a:pt x="0" y="2"/>
                    <a:pt x="1" y="2"/>
                  </a:cubicBezTo>
                  <a:cubicBezTo>
                    <a:pt x="3" y="2"/>
                    <a:pt x="2" y="1"/>
                    <a:pt x="3" y="1"/>
                  </a:cubicBezTo>
                  <a:cubicBezTo>
                    <a:pt x="4" y="1"/>
                    <a:pt x="2"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0" name="Freeform 75"/>
            <p:cNvSpPr/>
            <p:nvPr/>
          </p:nvSpPr>
          <p:spPr bwMode="auto">
            <a:xfrm>
              <a:off x="7224" y="4093"/>
              <a:ext cx="12" cy="6"/>
            </a:xfrm>
            <a:custGeom>
              <a:avLst/>
              <a:gdLst>
                <a:gd name="T0" fmla="*/ 0 w 6"/>
                <a:gd name="T1" fmla="*/ 0 h 3"/>
                <a:gd name="T2" fmla="*/ 6 w 6"/>
                <a:gd name="T3" fmla="*/ 1 h 3"/>
                <a:gd name="T4" fmla="*/ 0 w 6"/>
                <a:gd name="T5" fmla="*/ 0 h 3"/>
              </a:gdLst>
              <a:ahLst/>
              <a:cxnLst>
                <a:cxn ang="0">
                  <a:pos x="T0" y="T1"/>
                </a:cxn>
                <a:cxn ang="0">
                  <a:pos x="T2" y="T3"/>
                </a:cxn>
                <a:cxn ang="0">
                  <a:pos x="T4" y="T5"/>
                </a:cxn>
              </a:cxnLst>
              <a:rect l="0" t="0" r="r" b="b"/>
              <a:pathLst>
                <a:path w="6" h="3">
                  <a:moveTo>
                    <a:pt x="0" y="0"/>
                  </a:moveTo>
                  <a:cubicBezTo>
                    <a:pt x="0" y="1"/>
                    <a:pt x="4" y="3"/>
                    <a:pt x="6" y="1"/>
                  </a:cubicBezTo>
                  <a:cubicBezTo>
                    <a:pt x="4"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1" name="Freeform 76"/>
            <p:cNvSpPr/>
            <p:nvPr/>
          </p:nvSpPr>
          <p:spPr bwMode="auto">
            <a:xfrm>
              <a:off x="7280" y="4095"/>
              <a:ext cx="11" cy="6"/>
            </a:xfrm>
            <a:custGeom>
              <a:avLst/>
              <a:gdLst>
                <a:gd name="T0" fmla="*/ 2 w 6"/>
                <a:gd name="T1" fmla="*/ 3 h 3"/>
                <a:gd name="T2" fmla="*/ 6 w 6"/>
                <a:gd name="T3" fmla="*/ 1 h 3"/>
                <a:gd name="T4" fmla="*/ 2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4" y="2"/>
                    <a:pt x="5" y="2"/>
                    <a:pt x="6" y="1"/>
                  </a:cubicBezTo>
                  <a:cubicBezTo>
                    <a:pt x="5" y="0"/>
                    <a:pt x="4"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2" name="Freeform 77"/>
            <p:cNvSpPr/>
            <p:nvPr/>
          </p:nvSpPr>
          <p:spPr bwMode="auto">
            <a:xfrm>
              <a:off x="7316" y="4097"/>
              <a:ext cx="8" cy="6"/>
            </a:xfrm>
            <a:custGeom>
              <a:avLst/>
              <a:gdLst>
                <a:gd name="T0" fmla="*/ 0 w 4"/>
                <a:gd name="T1" fmla="*/ 2 h 3"/>
                <a:gd name="T2" fmla="*/ 4 w 4"/>
                <a:gd name="T3" fmla="*/ 2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1" y="2"/>
                    <a:pt x="3" y="3"/>
                    <a:pt x="4" y="2"/>
                  </a:cubicBezTo>
                  <a:cubicBezTo>
                    <a:pt x="2" y="0"/>
                    <a:pt x="2" y="0"/>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3" name="Freeform 78"/>
            <p:cNvSpPr/>
            <p:nvPr/>
          </p:nvSpPr>
          <p:spPr bwMode="auto">
            <a:xfrm>
              <a:off x="7335" y="4097"/>
              <a:ext cx="16" cy="6"/>
            </a:xfrm>
            <a:custGeom>
              <a:avLst/>
              <a:gdLst>
                <a:gd name="T0" fmla="*/ 0 w 8"/>
                <a:gd name="T1" fmla="*/ 2 h 3"/>
                <a:gd name="T2" fmla="*/ 6 w 8"/>
                <a:gd name="T3" fmla="*/ 3 h 3"/>
                <a:gd name="T4" fmla="*/ 5 w 8"/>
                <a:gd name="T5" fmla="*/ 1 h 3"/>
                <a:gd name="T6" fmla="*/ 3 w 8"/>
                <a:gd name="T7" fmla="*/ 2 h 3"/>
                <a:gd name="T8" fmla="*/ 0 w 8"/>
                <a:gd name="T9" fmla="*/ 2 h 3"/>
              </a:gdLst>
              <a:ahLst/>
              <a:cxnLst>
                <a:cxn ang="0">
                  <a:pos x="T0" y="T1"/>
                </a:cxn>
                <a:cxn ang="0">
                  <a:pos x="T2" y="T3"/>
                </a:cxn>
                <a:cxn ang="0">
                  <a:pos x="T4" y="T5"/>
                </a:cxn>
                <a:cxn ang="0">
                  <a:pos x="T6" y="T7"/>
                </a:cxn>
                <a:cxn ang="0">
                  <a:pos x="T8" y="T9"/>
                </a:cxn>
              </a:cxnLst>
              <a:rect l="0" t="0" r="r" b="b"/>
              <a:pathLst>
                <a:path w="8" h="3">
                  <a:moveTo>
                    <a:pt x="0" y="2"/>
                  </a:moveTo>
                  <a:cubicBezTo>
                    <a:pt x="2" y="3"/>
                    <a:pt x="4" y="3"/>
                    <a:pt x="6" y="3"/>
                  </a:cubicBezTo>
                  <a:cubicBezTo>
                    <a:pt x="8" y="3"/>
                    <a:pt x="3" y="2"/>
                    <a:pt x="5" y="1"/>
                  </a:cubicBezTo>
                  <a:cubicBezTo>
                    <a:pt x="4" y="0"/>
                    <a:pt x="4" y="1"/>
                    <a:pt x="3" y="2"/>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4" name="Freeform 79"/>
            <p:cNvSpPr/>
            <p:nvPr/>
          </p:nvSpPr>
          <p:spPr bwMode="auto">
            <a:xfrm>
              <a:off x="7347" y="4091"/>
              <a:ext cx="9" cy="6"/>
            </a:xfrm>
            <a:custGeom>
              <a:avLst/>
              <a:gdLst>
                <a:gd name="T0" fmla="*/ 1 w 5"/>
                <a:gd name="T1" fmla="*/ 2 h 3"/>
                <a:gd name="T2" fmla="*/ 5 w 5"/>
                <a:gd name="T3" fmla="*/ 2 h 3"/>
                <a:gd name="T4" fmla="*/ 1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3"/>
                    <a:pt x="4" y="1"/>
                    <a:pt x="5" y="2"/>
                  </a:cubicBezTo>
                  <a:cubicBezTo>
                    <a:pt x="5" y="0"/>
                    <a:pt x="3" y="0"/>
                    <a:pt x="1" y="0"/>
                  </a:cubicBezTo>
                  <a:cubicBezTo>
                    <a:pt x="0" y="0"/>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5" name="Freeform 80"/>
            <p:cNvSpPr/>
            <p:nvPr/>
          </p:nvSpPr>
          <p:spPr bwMode="auto">
            <a:xfrm>
              <a:off x="7364" y="4099"/>
              <a:ext cx="31" cy="7"/>
            </a:xfrm>
            <a:custGeom>
              <a:avLst/>
              <a:gdLst>
                <a:gd name="T0" fmla="*/ 4 w 16"/>
                <a:gd name="T1" fmla="*/ 3 h 4"/>
                <a:gd name="T2" fmla="*/ 14 w 16"/>
                <a:gd name="T3" fmla="*/ 4 h 4"/>
                <a:gd name="T4" fmla="*/ 9 w 16"/>
                <a:gd name="T5" fmla="*/ 0 h 4"/>
                <a:gd name="T6" fmla="*/ 5 w 16"/>
                <a:gd name="T7" fmla="*/ 2 h 4"/>
                <a:gd name="T8" fmla="*/ 1 w 16"/>
                <a:gd name="T9" fmla="*/ 0 h 4"/>
                <a:gd name="T10" fmla="*/ 4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4" y="3"/>
                  </a:moveTo>
                  <a:cubicBezTo>
                    <a:pt x="7" y="2"/>
                    <a:pt x="11" y="4"/>
                    <a:pt x="14" y="4"/>
                  </a:cubicBezTo>
                  <a:cubicBezTo>
                    <a:pt x="16" y="2"/>
                    <a:pt x="10" y="1"/>
                    <a:pt x="9" y="0"/>
                  </a:cubicBezTo>
                  <a:cubicBezTo>
                    <a:pt x="8" y="1"/>
                    <a:pt x="9" y="2"/>
                    <a:pt x="5" y="2"/>
                  </a:cubicBezTo>
                  <a:cubicBezTo>
                    <a:pt x="3" y="1"/>
                    <a:pt x="4" y="0"/>
                    <a:pt x="1" y="0"/>
                  </a:cubicBezTo>
                  <a:cubicBezTo>
                    <a:pt x="0" y="1"/>
                    <a:pt x="1"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6" name="Freeform 81"/>
            <p:cNvSpPr/>
            <p:nvPr/>
          </p:nvSpPr>
          <p:spPr bwMode="auto">
            <a:xfrm>
              <a:off x="7373" y="4093"/>
              <a:ext cx="14" cy="6"/>
            </a:xfrm>
            <a:custGeom>
              <a:avLst/>
              <a:gdLst>
                <a:gd name="T0" fmla="*/ 0 w 7"/>
                <a:gd name="T1" fmla="*/ 2 h 3"/>
                <a:gd name="T2" fmla="*/ 7 w 7"/>
                <a:gd name="T3" fmla="*/ 3 h 3"/>
                <a:gd name="T4" fmla="*/ 0 w 7"/>
                <a:gd name="T5" fmla="*/ 2 h 3"/>
              </a:gdLst>
              <a:ahLst/>
              <a:cxnLst>
                <a:cxn ang="0">
                  <a:pos x="T0" y="T1"/>
                </a:cxn>
                <a:cxn ang="0">
                  <a:pos x="T2" y="T3"/>
                </a:cxn>
                <a:cxn ang="0">
                  <a:pos x="T4" y="T5"/>
                </a:cxn>
              </a:cxnLst>
              <a:rect l="0" t="0" r="r" b="b"/>
              <a:pathLst>
                <a:path w="7" h="3">
                  <a:moveTo>
                    <a:pt x="0" y="2"/>
                  </a:moveTo>
                  <a:cubicBezTo>
                    <a:pt x="2" y="3"/>
                    <a:pt x="5" y="2"/>
                    <a:pt x="7" y="3"/>
                  </a:cubicBezTo>
                  <a:cubicBezTo>
                    <a:pt x="7"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7" name="Freeform 82"/>
            <p:cNvSpPr/>
            <p:nvPr/>
          </p:nvSpPr>
          <p:spPr bwMode="auto">
            <a:xfrm>
              <a:off x="7395" y="4091"/>
              <a:ext cx="9" cy="6"/>
            </a:xfrm>
            <a:custGeom>
              <a:avLst/>
              <a:gdLst>
                <a:gd name="T0" fmla="*/ 0 w 5"/>
                <a:gd name="T1" fmla="*/ 2 h 3"/>
                <a:gd name="T2" fmla="*/ 3 w 5"/>
                <a:gd name="T3" fmla="*/ 3 h 3"/>
                <a:gd name="T4" fmla="*/ 4 w 5"/>
                <a:gd name="T5" fmla="*/ 0 h 3"/>
                <a:gd name="T6" fmla="*/ 1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3"/>
                    <a:pt x="2" y="2"/>
                    <a:pt x="3" y="3"/>
                  </a:cubicBezTo>
                  <a:cubicBezTo>
                    <a:pt x="5" y="2"/>
                    <a:pt x="2" y="1"/>
                    <a:pt x="4" y="0"/>
                  </a:cubicBezTo>
                  <a:cubicBezTo>
                    <a:pt x="3" y="0"/>
                    <a:pt x="2" y="0"/>
                    <a:pt x="1" y="0"/>
                  </a:cubicBezTo>
                  <a:cubicBezTo>
                    <a:pt x="3"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8" name="Freeform 83"/>
            <p:cNvSpPr/>
            <p:nvPr/>
          </p:nvSpPr>
          <p:spPr bwMode="auto">
            <a:xfrm>
              <a:off x="7425" y="4093"/>
              <a:ext cx="8" cy="4"/>
            </a:xfrm>
            <a:custGeom>
              <a:avLst/>
              <a:gdLst>
                <a:gd name="T0" fmla="*/ 0 w 4"/>
                <a:gd name="T1" fmla="*/ 1 h 2"/>
                <a:gd name="T2" fmla="*/ 2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2" y="2"/>
                  </a:cubicBezTo>
                  <a:cubicBezTo>
                    <a:pt x="2" y="2"/>
                    <a:pt x="4" y="1"/>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9" name="Freeform 84"/>
            <p:cNvSpPr/>
            <p:nvPr/>
          </p:nvSpPr>
          <p:spPr bwMode="auto">
            <a:xfrm>
              <a:off x="7775" y="4128"/>
              <a:ext cx="15" cy="7"/>
            </a:xfrm>
            <a:custGeom>
              <a:avLst/>
              <a:gdLst>
                <a:gd name="T0" fmla="*/ 0 w 8"/>
                <a:gd name="T1" fmla="*/ 3 h 4"/>
                <a:gd name="T2" fmla="*/ 8 w 8"/>
                <a:gd name="T3" fmla="*/ 3 h 4"/>
                <a:gd name="T4" fmla="*/ 1 w 8"/>
                <a:gd name="T5" fmla="*/ 0 h 4"/>
                <a:gd name="T6" fmla="*/ 0 w 8"/>
                <a:gd name="T7" fmla="*/ 3 h 4"/>
              </a:gdLst>
              <a:ahLst/>
              <a:cxnLst>
                <a:cxn ang="0">
                  <a:pos x="T0" y="T1"/>
                </a:cxn>
                <a:cxn ang="0">
                  <a:pos x="T2" y="T3"/>
                </a:cxn>
                <a:cxn ang="0">
                  <a:pos x="T4" y="T5"/>
                </a:cxn>
                <a:cxn ang="0">
                  <a:pos x="T6" y="T7"/>
                </a:cxn>
              </a:cxnLst>
              <a:rect l="0" t="0" r="r" b="b"/>
              <a:pathLst>
                <a:path w="8" h="4">
                  <a:moveTo>
                    <a:pt x="0" y="3"/>
                  </a:moveTo>
                  <a:cubicBezTo>
                    <a:pt x="2" y="4"/>
                    <a:pt x="5" y="4"/>
                    <a:pt x="8" y="3"/>
                  </a:cubicBezTo>
                  <a:cubicBezTo>
                    <a:pt x="5" y="2"/>
                    <a:pt x="3" y="1"/>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0" name="Freeform 85"/>
            <p:cNvSpPr/>
            <p:nvPr/>
          </p:nvSpPr>
          <p:spPr bwMode="auto">
            <a:xfrm>
              <a:off x="7874" y="4128"/>
              <a:ext cx="8" cy="4"/>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1"/>
                    <a:pt x="3" y="2"/>
                  </a:cubicBezTo>
                  <a:cubicBezTo>
                    <a:pt x="4"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1" name="Freeform 86"/>
            <p:cNvSpPr/>
            <p:nvPr/>
          </p:nvSpPr>
          <p:spPr bwMode="auto">
            <a:xfrm>
              <a:off x="7976" y="4141"/>
              <a:ext cx="11" cy="4"/>
            </a:xfrm>
            <a:custGeom>
              <a:avLst/>
              <a:gdLst>
                <a:gd name="T0" fmla="*/ 0 w 6"/>
                <a:gd name="T1" fmla="*/ 0 h 2"/>
                <a:gd name="T2" fmla="*/ 6 w 6"/>
                <a:gd name="T3" fmla="*/ 1 h 2"/>
                <a:gd name="T4" fmla="*/ 0 w 6"/>
                <a:gd name="T5" fmla="*/ 0 h 2"/>
              </a:gdLst>
              <a:ahLst/>
              <a:cxnLst>
                <a:cxn ang="0">
                  <a:pos x="T0" y="T1"/>
                </a:cxn>
                <a:cxn ang="0">
                  <a:pos x="T2" y="T3"/>
                </a:cxn>
                <a:cxn ang="0">
                  <a:pos x="T4" y="T5"/>
                </a:cxn>
              </a:cxnLst>
              <a:rect l="0" t="0" r="r" b="b"/>
              <a:pathLst>
                <a:path w="6" h="2">
                  <a:moveTo>
                    <a:pt x="0" y="0"/>
                  </a:moveTo>
                  <a:cubicBezTo>
                    <a:pt x="0" y="2"/>
                    <a:pt x="4" y="2"/>
                    <a:pt x="6" y="1"/>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2" name="Freeform 87"/>
            <p:cNvSpPr/>
            <p:nvPr/>
          </p:nvSpPr>
          <p:spPr bwMode="auto">
            <a:xfrm>
              <a:off x="8025" y="4143"/>
              <a:ext cx="16" cy="4"/>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2" y="1"/>
                    <a:pt x="7" y="2"/>
                    <a:pt x="8" y="1"/>
                  </a:cubicBezTo>
                  <a:cubicBezTo>
                    <a:pt x="5"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3" name="Freeform 88"/>
            <p:cNvSpPr/>
            <p:nvPr/>
          </p:nvSpPr>
          <p:spPr bwMode="auto">
            <a:xfrm>
              <a:off x="8123" y="4147"/>
              <a:ext cx="11" cy="6"/>
            </a:xfrm>
            <a:custGeom>
              <a:avLst/>
              <a:gdLst>
                <a:gd name="T0" fmla="*/ 0 w 6"/>
                <a:gd name="T1" fmla="*/ 2 h 3"/>
                <a:gd name="T2" fmla="*/ 6 w 6"/>
                <a:gd name="T3" fmla="*/ 3 h 3"/>
                <a:gd name="T4" fmla="*/ 0 w 6"/>
                <a:gd name="T5" fmla="*/ 2 h 3"/>
              </a:gdLst>
              <a:ahLst/>
              <a:cxnLst>
                <a:cxn ang="0">
                  <a:pos x="T0" y="T1"/>
                </a:cxn>
                <a:cxn ang="0">
                  <a:pos x="T2" y="T3"/>
                </a:cxn>
                <a:cxn ang="0">
                  <a:pos x="T4" y="T5"/>
                </a:cxn>
              </a:cxnLst>
              <a:rect l="0" t="0" r="r" b="b"/>
              <a:pathLst>
                <a:path w="6" h="3">
                  <a:moveTo>
                    <a:pt x="0" y="2"/>
                  </a:moveTo>
                  <a:cubicBezTo>
                    <a:pt x="2" y="3"/>
                    <a:pt x="4" y="2"/>
                    <a:pt x="6" y="3"/>
                  </a:cubicBezTo>
                  <a:cubicBezTo>
                    <a:pt x="6"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4" name="Freeform 89"/>
            <p:cNvSpPr/>
            <p:nvPr/>
          </p:nvSpPr>
          <p:spPr bwMode="auto">
            <a:xfrm>
              <a:off x="8224" y="4162"/>
              <a:ext cx="6" cy="6"/>
            </a:xfrm>
            <a:custGeom>
              <a:avLst/>
              <a:gdLst>
                <a:gd name="T0" fmla="*/ 1 w 3"/>
                <a:gd name="T1" fmla="*/ 3 h 3"/>
                <a:gd name="T2" fmla="*/ 3 w 3"/>
                <a:gd name="T3" fmla="*/ 1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1" y="2"/>
                    <a:pt x="3" y="2"/>
                    <a:pt x="3" y="1"/>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5" name="Freeform 90"/>
            <p:cNvSpPr/>
            <p:nvPr/>
          </p:nvSpPr>
          <p:spPr bwMode="auto">
            <a:xfrm>
              <a:off x="8551" y="4408"/>
              <a:ext cx="25" cy="8"/>
            </a:xfrm>
            <a:custGeom>
              <a:avLst/>
              <a:gdLst>
                <a:gd name="T0" fmla="*/ 0 w 13"/>
                <a:gd name="T1" fmla="*/ 3 h 4"/>
                <a:gd name="T2" fmla="*/ 13 w 13"/>
                <a:gd name="T3" fmla="*/ 2 h 4"/>
                <a:gd name="T4" fmla="*/ 0 w 13"/>
                <a:gd name="T5" fmla="*/ 3 h 4"/>
              </a:gdLst>
              <a:ahLst/>
              <a:cxnLst>
                <a:cxn ang="0">
                  <a:pos x="T0" y="T1"/>
                </a:cxn>
                <a:cxn ang="0">
                  <a:pos x="T2" y="T3"/>
                </a:cxn>
                <a:cxn ang="0">
                  <a:pos x="T4" y="T5"/>
                </a:cxn>
              </a:cxnLst>
              <a:rect l="0" t="0" r="r" b="b"/>
              <a:pathLst>
                <a:path w="13" h="4">
                  <a:moveTo>
                    <a:pt x="0" y="3"/>
                  </a:moveTo>
                  <a:cubicBezTo>
                    <a:pt x="4" y="4"/>
                    <a:pt x="9" y="1"/>
                    <a:pt x="13" y="2"/>
                  </a:cubicBezTo>
                  <a:cubicBezTo>
                    <a:pt x="11" y="0"/>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6" name="Freeform 91"/>
            <p:cNvSpPr/>
            <p:nvPr/>
          </p:nvSpPr>
          <p:spPr bwMode="auto">
            <a:xfrm>
              <a:off x="8578" y="4410"/>
              <a:ext cx="10" cy="2"/>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7" name="Freeform 92"/>
            <p:cNvSpPr/>
            <p:nvPr/>
          </p:nvSpPr>
          <p:spPr bwMode="auto">
            <a:xfrm>
              <a:off x="8410" y="4164"/>
              <a:ext cx="21" cy="6"/>
            </a:xfrm>
            <a:custGeom>
              <a:avLst/>
              <a:gdLst>
                <a:gd name="T0" fmla="*/ 2 w 11"/>
                <a:gd name="T1" fmla="*/ 3 h 3"/>
                <a:gd name="T2" fmla="*/ 2 w 11"/>
                <a:gd name="T3" fmla="*/ 1 h 3"/>
                <a:gd name="T4" fmla="*/ 11 w 11"/>
                <a:gd name="T5" fmla="*/ 2 h 3"/>
                <a:gd name="T6" fmla="*/ 0 w 11"/>
                <a:gd name="T7" fmla="*/ 1 h 3"/>
                <a:gd name="T8" fmla="*/ 2 w 11"/>
                <a:gd name="T9" fmla="*/ 3 h 3"/>
              </a:gdLst>
              <a:ahLst/>
              <a:cxnLst>
                <a:cxn ang="0">
                  <a:pos x="T0" y="T1"/>
                </a:cxn>
                <a:cxn ang="0">
                  <a:pos x="T2" y="T3"/>
                </a:cxn>
                <a:cxn ang="0">
                  <a:pos x="T4" y="T5"/>
                </a:cxn>
                <a:cxn ang="0">
                  <a:pos x="T6" y="T7"/>
                </a:cxn>
                <a:cxn ang="0">
                  <a:pos x="T8" y="T9"/>
                </a:cxn>
              </a:cxnLst>
              <a:rect l="0" t="0" r="r" b="b"/>
              <a:pathLst>
                <a:path w="11" h="3">
                  <a:moveTo>
                    <a:pt x="2" y="3"/>
                  </a:moveTo>
                  <a:cubicBezTo>
                    <a:pt x="3" y="3"/>
                    <a:pt x="3" y="2"/>
                    <a:pt x="2" y="1"/>
                  </a:cubicBezTo>
                  <a:cubicBezTo>
                    <a:pt x="6" y="2"/>
                    <a:pt x="7" y="2"/>
                    <a:pt x="11" y="2"/>
                  </a:cubicBezTo>
                  <a:cubicBezTo>
                    <a:pt x="7" y="0"/>
                    <a:pt x="4" y="0"/>
                    <a:pt x="0" y="1"/>
                  </a:cubicBezTo>
                  <a:cubicBezTo>
                    <a:pt x="2"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8" name="Freeform 93"/>
            <p:cNvSpPr/>
            <p:nvPr/>
          </p:nvSpPr>
          <p:spPr bwMode="auto">
            <a:xfrm>
              <a:off x="8442" y="4176"/>
              <a:ext cx="8" cy="6"/>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2"/>
                    <a:pt x="2" y="0"/>
                  </a:cubicBezTo>
                  <a:cubicBezTo>
                    <a:pt x="0"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9" name="Freeform 94"/>
            <p:cNvSpPr/>
            <p:nvPr/>
          </p:nvSpPr>
          <p:spPr bwMode="auto">
            <a:xfrm>
              <a:off x="8437" y="4168"/>
              <a:ext cx="7" cy="4"/>
            </a:xfrm>
            <a:custGeom>
              <a:avLst/>
              <a:gdLst>
                <a:gd name="T0" fmla="*/ 1 w 4"/>
                <a:gd name="T1" fmla="*/ 1 h 2"/>
                <a:gd name="T2" fmla="*/ 2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2" y="2"/>
                  </a:cubicBezTo>
                  <a:cubicBezTo>
                    <a:pt x="3" y="2"/>
                    <a:pt x="4" y="1"/>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0" name="Freeform 95"/>
            <p:cNvSpPr/>
            <p:nvPr/>
          </p:nvSpPr>
          <p:spPr bwMode="auto">
            <a:xfrm>
              <a:off x="8675" y="4166"/>
              <a:ext cx="8" cy="6"/>
            </a:xfrm>
            <a:custGeom>
              <a:avLst/>
              <a:gdLst>
                <a:gd name="T0" fmla="*/ 0 w 4"/>
                <a:gd name="T1" fmla="*/ 2 h 3"/>
                <a:gd name="T2" fmla="*/ 4 w 4"/>
                <a:gd name="T3" fmla="*/ 1 h 3"/>
                <a:gd name="T4" fmla="*/ 1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3" y="1"/>
                    <a:pt x="4" y="1"/>
                  </a:cubicBezTo>
                  <a:cubicBezTo>
                    <a:pt x="3" y="0"/>
                    <a:pt x="2"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1" name="Freeform 96"/>
            <p:cNvSpPr/>
            <p:nvPr/>
          </p:nvSpPr>
          <p:spPr bwMode="auto">
            <a:xfrm>
              <a:off x="8691" y="4159"/>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1"/>
                    <a:pt x="4"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2" name="Freeform 97"/>
            <p:cNvSpPr/>
            <p:nvPr/>
          </p:nvSpPr>
          <p:spPr bwMode="auto">
            <a:xfrm>
              <a:off x="8708" y="4164"/>
              <a:ext cx="34" cy="6"/>
            </a:xfrm>
            <a:custGeom>
              <a:avLst/>
              <a:gdLst>
                <a:gd name="T0" fmla="*/ 0 w 18"/>
                <a:gd name="T1" fmla="*/ 2 h 3"/>
                <a:gd name="T2" fmla="*/ 14 w 18"/>
                <a:gd name="T3" fmla="*/ 2 h 3"/>
                <a:gd name="T4" fmla="*/ 18 w 18"/>
                <a:gd name="T5" fmla="*/ 0 h 3"/>
                <a:gd name="T6" fmla="*/ 0 w 18"/>
                <a:gd name="T7" fmla="*/ 2 h 3"/>
              </a:gdLst>
              <a:ahLst/>
              <a:cxnLst>
                <a:cxn ang="0">
                  <a:pos x="T0" y="T1"/>
                </a:cxn>
                <a:cxn ang="0">
                  <a:pos x="T2" y="T3"/>
                </a:cxn>
                <a:cxn ang="0">
                  <a:pos x="T4" y="T5"/>
                </a:cxn>
                <a:cxn ang="0">
                  <a:pos x="T6" y="T7"/>
                </a:cxn>
              </a:cxnLst>
              <a:rect l="0" t="0" r="r" b="b"/>
              <a:pathLst>
                <a:path w="18" h="3">
                  <a:moveTo>
                    <a:pt x="0" y="2"/>
                  </a:moveTo>
                  <a:cubicBezTo>
                    <a:pt x="5" y="3"/>
                    <a:pt x="9" y="2"/>
                    <a:pt x="14" y="2"/>
                  </a:cubicBezTo>
                  <a:cubicBezTo>
                    <a:pt x="13" y="0"/>
                    <a:pt x="16" y="1"/>
                    <a:pt x="18" y="0"/>
                  </a:cubicBezTo>
                  <a:cubicBezTo>
                    <a:pt x="12" y="0"/>
                    <a:pt x="7"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3" name="Freeform 98"/>
            <p:cNvSpPr/>
            <p:nvPr/>
          </p:nvSpPr>
          <p:spPr bwMode="auto">
            <a:xfrm>
              <a:off x="8739" y="4164"/>
              <a:ext cx="11"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1"/>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4" name="Freeform 99"/>
            <p:cNvSpPr/>
            <p:nvPr/>
          </p:nvSpPr>
          <p:spPr bwMode="auto">
            <a:xfrm>
              <a:off x="8754" y="4162"/>
              <a:ext cx="11" cy="6"/>
            </a:xfrm>
            <a:custGeom>
              <a:avLst/>
              <a:gdLst>
                <a:gd name="T0" fmla="*/ 0 w 6"/>
                <a:gd name="T1" fmla="*/ 2 h 3"/>
                <a:gd name="T2" fmla="*/ 6 w 6"/>
                <a:gd name="T3" fmla="*/ 2 h 3"/>
                <a:gd name="T4" fmla="*/ 0 w 6"/>
                <a:gd name="T5" fmla="*/ 2 h 3"/>
              </a:gdLst>
              <a:ahLst/>
              <a:cxnLst>
                <a:cxn ang="0">
                  <a:pos x="T0" y="T1"/>
                </a:cxn>
                <a:cxn ang="0">
                  <a:pos x="T2" y="T3"/>
                </a:cxn>
                <a:cxn ang="0">
                  <a:pos x="T4" y="T5"/>
                </a:cxn>
              </a:cxnLst>
              <a:rect l="0" t="0" r="r" b="b"/>
              <a:pathLst>
                <a:path w="6" h="3">
                  <a:moveTo>
                    <a:pt x="0" y="2"/>
                  </a:moveTo>
                  <a:cubicBezTo>
                    <a:pt x="2" y="2"/>
                    <a:pt x="4" y="3"/>
                    <a:pt x="6" y="2"/>
                  </a:cubicBezTo>
                  <a:cubicBezTo>
                    <a:pt x="6"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5" name="Freeform 100"/>
            <p:cNvSpPr/>
            <p:nvPr/>
          </p:nvSpPr>
          <p:spPr bwMode="auto">
            <a:xfrm>
              <a:off x="8763" y="4168"/>
              <a:ext cx="16" cy="6"/>
            </a:xfrm>
            <a:custGeom>
              <a:avLst/>
              <a:gdLst>
                <a:gd name="T0" fmla="*/ 0 w 8"/>
                <a:gd name="T1" fmla="*/ 1 h 3"/>
                <a:gd name="T2" fmla="*/ 5 w 8"/>
                <a:gd name="T3" fmla="*/ 3 h 3"/>
                <a:gd name="T4" fmla="*/ 7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3" y="2"/>
                    <a:pt x="4" y="2"/>
                    <a:pt x="5" y="3"/>
                  </a:cubicBezTo>
                  <a:cubicBezTo>
                    <a:pt x="7" y="2"/>
                    <a:pt x="8" y="2"/>
                    <a:pt x="7" y="0"/>
                  </a:cubicBezTo>
                  <a:cubicBezTo>
                    <a:pt x="6"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6" name="Freeform 101"/>
            <p:cNvSpPr/>
            <p:nvPr/>
          </p:nvSpPr>
          <p:spPr bwMode="auto">
            <a:xfrm>
              <a:off x="8771" y="4133"/>
              <a:ext cx="10" cy="4"/>
            </a:xfrm>
            <a:custGeom>
              <a:avLst/>
              <a:gdLst>
                <a:gd name="T0" fmla="*/ 1 w 5"/>
                <a:gd name="T1" fmla="*/ 1 h 2"/>
                <a:gd name="T2" fmla="*/ 5 w 5"/>
                <a:gd name="T3" fmla="*/ 1 h 2"/>
                <a:gd name="T4" fmla="*/ 3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5" y="0"/>
                    <a:pt x="4" y="0"/>
                    <a:pt x="3"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7" name="Freeform 102"/>
            <p:cNvSpPr/>
            <p:nvPr/>
          </p:nvSpPr>
          <p:spPr bwMode="auto">
            <a:xfrm>
              <a:off x="8817" y="4155"/>
              <a:ext cx="21" cy="9"/>
            </a:xfrm>
            <a:custGeom>
              <a:avLst/>
              <a:gdLst>
                <a:gd name="T0" fmla="*/ 0 w 11"/>
                <a:gd name="T1" fmla="*/ 3 h 5"/>
                <a:gd name="T2" fmla="*/ 0 w 11"/>
                <a:gd name="T3" fmla="*/ 4 h 5"/>
                <a:gd name="T4" fmla="*/ 1 w 11"/>
                <a:gd name="T5" fmla="*/ 5 h 5"/>
                <a:gd name="T6" fmla="*/ 11 w 11"/>
                <a:gd name="T7" fmla="*/ 3 h 5"/>
                <a:gd name="T8" fmla="*/ 11 w 11"/>
                <a:gd name="T9" fmla="*/ 2 h 5"/>
                <a:gd name="T10" fmla="*/ 3 w 11"/>
                <a:gd name="T11" fmla="*/ 3 h 5"/>
                <a:gd name="T12" fmla="*/ 5 w 11"/>
                <a:gd name="T13" fmla="*/ 1 h 5"/>
                <a:gd name="T14" fmla="*/ 1 w 11"/>
                <a:gd name="T15" fmla="*/ 2 h 5"/>
                <a:gd name="T16" fmla="*/ 0 w 11"/>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3"/>
                  </a:moveTo>
                  <a:cubicBezTo>
                    <a:pt x="0" y="3"/>
                    <a:pt x="0" y="4"/>
                    <a:pt x="0" y="4"/>
                  </a:cubicBezTo>
                  <a:cubicBezTo>
                    <a:pt x="1" y="5"/>
                    <a:pt x="1" y="5"/>
                    <a:pt x="1" y="5"/>
                  </a:cubicBezTo>
                  <a:cubicBezTo>
                    <a:pt x="3" y="3"/>
                    <a:pt x="8" y="5"/>
                    <a:pt x="11" y="3"/>
                  </a:cubicBezTo>
                  <a:cubicBezTo>
                    <a:pt x="10" y="2"/>
                    <a:pt x="10" y="2"/>
                    <a:pt x="11" y="2"/>
                  </a:cubicBezTo>
                  <a:cubicBezTo>
                    <a:pt x="8" y="2"/>
                    <a:pt x="6" y="2"/>
                    <a:pt x="3" y="3"/>
                  </a:cubicBezTo>
                  <a:cubicBezTo>
                    <a:pt x="1" y="2"/>
                    <a:pt x="5" y="2"/>
                    <a:pt x="5" y="1"/>
                  </a:cubicBezTo>
                  <a:cubicBezTo>
                    <a:pt x="3" y="0"/>
                    <a:pt x="2" y="3"/>
                    <a:pt x="1" y="2"/>
                  </a:cubicBezTo>
                  <a:cubicBezTo>
                    <a:pt x="0" y="2"/>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8" name="Freeform 103"/>
            <p:cNvSpPr/>
            <p:nvPr/>
          </p:nvSpPr>
          <p:spPr bwMode="auto">
            <a:xfrm>
              <a:off x="8790" y="4132"/>
              <a:ext cx="19" cy="3"/>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4" y="2"/>
                    <a:pt x="7" y="2"/>
                    <a:pt x="10" y="0"/>
                  </a:cubicBezTo>
                  <a:cubicBezTo>
                    <a:pt x="7" y="0"/>
                    <a:pt x="4"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9" name="Freeform 104"/>
            <p:cNvSpPr/>
            <p:nvPr/>
          </p:nvSpPr>
          <p:spPr bwMode="auto">
            <a:xfrm>
              <a:off x="8844" y="4157"/>
              <a:ext cx="11" cy="7"/>
            </a:xfrm>
            <a:custGeom>
              <a:avLst/>
              <a:gdLst>
                <a:gd name="T0" fmla="*/ 0 w 6"/>
                <a:gd name="T1" fmla="*/ 2 h 4"/>
                <a:gd name="T2" fmla="*/ 4 w 6"/>
                <a:gd name="T3" fmla="*/ 4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1" y="1"/>
                    <a:pt x="1" y="4"/>
                    <a:pt x="4" y="4"/>
                  </a:cubicBezTo>
                  <a:cubicBezTo>
                    <a:pt x="3" y="2"/>
                    <a:pt x="3" y="2"/>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0" name="Freeform 105"/>
            <p:cNvSpPr/>
            <p:nvPr/>
          </p:nvSpPr>
          <p:spPr bwMode="auto">
            <a:xfrm>
              <a:off x="8851" y="4153"/>
              <a:ext cx="14" cy="4"/>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2" y="2"/>
                    <a:pt x="4" y="1"/>
                    <a:pt x="7" y="0"/>
                  </a:cubicBezTo>
                  <a:cubicBezTo>
                    <a:pt x="3"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1" name="Freeform 106"/>
            <p:cNvSpPr/>
            <p:nvPr/>
          </p:nvSpPr>
          <p:spPr bwMode="auto">
            <a:xfrm>
              <a:off x="8874" y="4153"/>
              <a:ext cx="21" cy="9"/>
            </a:xfrm>
            <a:custGeom>
              <a:avLst/>
              <a:gdLst>
                <a:gd name="T0" fmla="*/ 11 w 11"/>
                <a:gd name="T1" fmla="*/ 2 h 5"/>
                <a:gd name="T2" fmla="*/ 10 w 11"/>
                <a:gd name="T3" fmla="*/ 0 h 5"/>
                <a:gd name="T4" fmla="*/ 0 w 11"/>
                <a:gd name="T5" fmla="*/ 1 h 5"/>
                <a:gd name="T6" fmla="*/ 11 w 11"/>
                <a:gd name="T7" fmla="*/ 2 h 5"/>
              </a:gdLst>
              <a:ahLst/>
              <a:cxnLst>
                <a:cxn ang="0">
                  <a:pos x="T0" y="T1"/>
                </a:cxn>
                <a:cxn ang="0">
                  <a:pos x="T2" y="T3"/>
                </a:cxn>
                <a:cxn ang="0">
                  <a:pos x="T4" y="T5"/>
                </a:cxn>
                <a:cxn ang="0">
                  <a:pos x="T6" y="T7"/>
                </a:cxn>
              </a:cxnLst>
              <a:rect l="0" t="0" r="r" b="b"/>
              <a:pathLst>
                <a:path w="11" h="5">
                  <a:moveTo>
                    <a:pt x="11" y="2"/>
                  </a:moveTo>
                  <a:cubicBezTo>
                    <a:pt x="11" y="1"/>
                    <a:pt x="9" y="1"/>
                    <a:pt x="10" y="0"/>
                  </a:cubicBezTo>
                  <a:cubicBezTo>
                    <a:pt x="7" y="0"/>
                    <a:pt x="3" y="3"/>
                    <a:pt x="0" y="1"/>
                  </a:cubicBezTo>
                  <a:cubicBezTo>
                    <a:pt x="0" y="5"/>
                    <a:pt x="7"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2" name="Freeform 107"/>
            <p:cNvSpPr/>
            <p:nvPr/>
          </p:nvSpPr>
          <p:spPr bwMode="auto">
            <a:xfrm>
              <a:off x="8872" y="4145"/>
              <a:ext cx="21" cy="10"/>
            </a:xfrm>
            <a:custGeom>
              <a:avLst/>
              <a:gdLst>
                <a:gd name="T0" fmla="*/ 0 w 11"/>
                <a:gd name="T1" fmla="*/ 4 h 5"/>
                <a:gd name="T2" fmla="*/ 11 w 11"/>
                <a:gd name="T3" fmla="*/ 2 h 5"/>
                <a:gd name="T4" fmla="*/ 0 w 11"/>
                <a:gd name="T5" fmla="*/ 4 h 5"/>
              </a:gdLst>
              <a:ahLst/>
              <a:cxnLst>
                <a:cxn ang="0">
                  <a:pos x="T0" y="T1"/>
                </a:cxn>
                <a:cxn ang="0">
                  <a:pos x="T2" y="T3"/>
                </a:cxn>
                <a:cxn ang="0">
                  <a:pos x="T4" y="T5"/>
                </a:cxn>
              </a:cxnLst>
              <a:rect l="0" t="0" r="r" b="b"/>
              <a:pathLst>
                <a:path w="11" h="5">
                  <a:moveTo>
                    <a:pt x="0" y="4"/>
                  </a:moveTo>
                  <a:cubicBezTo>
                    <a:pt x="4" y="5"/>
                    <a:pt x="7" y="3"/>
                    <a:pt x="11" y="2"/>
                  </a:cubicBezTo>
                  <a:cubicBezTo>
                    <a:pt x="7"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3" name="Freeform 108"/>
            <p:cNvSpPr/>
            <p:nvPr/>
          </p:nvSpPr>
          <p:spPr bwMode="auto">
            <a:xfrm>
              <a:off x="8888" y="4139"/>
              <a:ext cx="11" cy="6"/>
            </a:xfrm>
            <a:custGeom>
              <a:avLst/>
              <a:gdLst>
                <a:gd name="T0" fmla="*/ 1 w 6"/>
                <a:gd name="T1" fmla="*/ 2 h 3"/>
                <a:gd name="T2" fmla="*/ 6 w 6"/>
                <a:gd name="T3" fmla="*/ 1 h 3"/>
                <a:gd name="T4" fmla="*/ 1 w 6"/>
                <a:gd name="T5" fmla="*/ 2 h 3"/>
              </a:gdLst>
              <a:ahLst/>
              <a:cxnLst>
                <a:cxn ang="0">
                  <a:pos x="T0" y="T1"/>
                </a:cxn>
                <a:cxn ang="0">
                  <a:pos x="T2" y="T3"/>
                </a:cxn>
                <a:cxn ang="0">
                  <a:pos x="T4" y="T5"/>
                </a:cxn>
              </a:cxnLst>
              <a:rect l="0" t="0" r="r" b="b"/>
              <a:pathLst>
                <a:path w="6" h="3">
                  <a:moveTo>
                    <a:pt x="1" y="2"/>
                  </a:moveTo>
                  <a:cubicBezTo>
                    <a:pt x="0" y="3"/>
                    <a:pt x="4" y="1"/>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4" name="Freeform 109"/>
            <p:cNvSpPr/>
            <p:nvPr/>
          </p:nvSpPr>
          <p:spPr bwMode="auto">
            <a:xfrm>
              <a:off x="8893" y="4143"/>
              <a:ext cx="16" cy="6"/>
            </a:xfrm>
            <a:custGeom>
              <a:avLst/>
              <a:gdLst>
                <a:gd name="T0" fmla="*/ 0 w 8"/>
                <a:gd name="T1" fmla="*/ 2 h 3"/>
                <a:gd name="T2" fmla="*/ 8 w 8"/>
                <a:gd name="T3" fmla="*/ 1 h 3"/>
                <a:gd name="T4" fmla="*/ 0 w 8"/>
                <a:gd name="T5" fmla="*/ 2 h 3"/>
              </a:gdLst>
              <a:ahLst/>
              <a:cxnLst>
                <a:cxn ang="0">
                  <a:pos x="T0" y="T1"/>
                </a:cxn>
                <a:cxn ang="0">
                  <a:pos x="T2" y="T3"/>
                </a:cxn>
                <a:cxn ang="0">
                  <a:pos x="T4" y="T5"/>
                </a:cxn>
              </a:cxnLst>
              <a:rect l="0" t="0" r="r" b="b"/>
              <a:pathLst>
                <a:path w="8" h="3">
                  <a:moveTo>
                    <a:pt x="0" y="2"/>
                  </a:moveTo>
                  <a:cubicBezTo>
                    <a:pt x="2" y="2"/>
                    <a:pt x="5" y="3"/>
                    <a:pt x="8" y="1"/>
                  </a:cubicBezTo>
                  <a:cubicBezTo>
                    <a:pt x="5"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5" name="Freeform 110"/>
            <p:cNvSpPr/>
            <p:nvPr/>
          </p:nvSpPr>
          <p:spPr bwMode="auto">
            <a:xfrm>
              <a:off x="8907" y="4133"/>
              <a:ext cx="44" cy="24"/>
            </a:xfrm>
            <a:custGeom>
              <a:avLst/>
              <a:gdLst>
                <a:gd name="T0" fmla="*/ 7 w 23"/>
                <a:gd name="T1" fmla="*/ 9 h 12"/>
                <a:gd name="T2" fmla="*/ 10 w 23"/>
                <a:gd name="T3" fmla="*/ 7 h 12"/>
                <a:gd name="T4" fmla="*/ 7 w 23"/>
                <a:gd name="T5" fmla="*/ 9 h 12"/>
                <a:gd name="T6" fmla="*/ 11 w 23"/>
                <a:gd name="T7" fmla="*/ 10 h 12"/>
                <a:gd name="T8" fmla="*/ 23 w 23"/>
                <a:gd name="T9" fmla="*/ 3 h 12"/>
                <a:gd name="T10" fmla="*/ 15 w 23"/>
                <a:gd name="T11" fmla="*/ 6 h 12"/>
                <a:gd name="T12" fmla="*/ 13 w 23"/>
                <a:gd name="T13" fmla="*/ 3 h 12"/>
                <a:gd name="T14" fmla="*/ 0 w 23"/>
                <a:gd name="T15" fmla="*/ 11 h 12"/>
                <a:gd name="T16" fmla="*/ 7 w 23"/>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7" y="9"/>
                  </a:moveTo>
                  <a:cubicBezTo>
                    <a:pt x="4" y="8"/>
                    <a:pt x="8" y="6"/>
                    <a:pt x="10" y="7"/>
                  </a:cubicBezTo>
                  <a:cubicBezTo>
                    <a:pt x="11" y="9"/>
                    <a:pt x="9" y="9"/>
                    <a:pt x="7" y="9"/>
                  </a:cubicBezTo>
                  <a:cubicBezTo>
                    <a:pt x="8" y="11"/>
                    <a:pt x="10" y="9"/>
                    <a:pt x="11" y="10"/>
                  </a:cubicBezTo>
                  <a:cubicBezTo>
                    <a:pt x="12" y="7"/>
                    <a:pt x="19" y="4"/>
                    <a:pt x="23" y="3"/>
                  </a:cubicBezTo>
                  <a:cubicBezTo>
                    <a:pt x="23" y="0"/>
                    <a:pt x="16" y="4"/>
                    <a:pt x="15" y="6"/>
                  </a:cubicBezTo>
                  <a:cubicBezTo>
                    <a:pt x="15" y="4"/>
                    <a:pt x="11" y="5"/>
                    <a:pt x="13" y="3"/>
                  </a:cubicBezTo>
                  <a:cubicBezTo>
                    <a:pt x="9" y="6"/>
                    <a:pt x="5" y="8"/>
                    <a:pt x="0" y="11"/>
                  </a:cubicBezTo>
                  <a:cubicBezTo>
                    <a:pt x="2" y="12"/>
                    <a:pt x="5"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6" name="Freeform 111"/>
            <p:cNvSpPr/>
            <p:nvPr/>
          </p:nvSpPr>
          <p:spPr bwMode="auto">
            <a:xfrm>
              <a:off x="8947" y="4141"/>
              <a:ext cx="13" cy="8"/>
            </a:xfrm>
            <a:custGeom>
              <a:avLst/>
              <a:gdLst>
                <a:gd name="T0" fmla="*/ 0 w 7"/>
                <a:gd name="T1" fmla="*/ 2 h 4"/>
                <a:gd name="T2" fmla="*/ 2 w 7"/>
                <a:gd name="T3" fmla="*/ 4 h 4"/>
                <a:gd name="T4" fmla="*/ 6 w 7"/>
                <a:gd name="T5" fmla="*/ 3 h 4"/>
                <a:gd name="T6" fmla="*/ 7 w 7"/>
                <a:gd name="T7" fmla="*/ 1 h 4"/>
                <a:gd name="T8" fmla="*/ 4 w 7"/>
                <a:gd name="T9" fmla="*/ 0 h 4"/>
                <a:gd name="T10" fmla="*/ 0 w 7"/>
                <a:gd name="T11" fmla="*/ 2 h 4"/>
              </a:gdLst>
              <a:ahLst/>
              <a:cxnLst>
                <a:cxn ang="0">
                  <a:pos x="T0" y="T1"/>
                </a:cxn>
                <a:cxn ang="0">
                  <a:pos x="T2" y="T3"/>
                </a:cxn>
                <a:cxn ang="0">
                  <a:pos x="T4" y="T5"/>
                </a:cxn>
                <a:cxn ang="0">
                  <a:pos x="T6" y="T7"/>
                </a:cxn>
                <a:cxn ang="0">
                  <a:pos x="T8" y="T9"/>
                </a:cxn>
                <a:cxn ang="0">
                  <a:pos x="T10" y="T11"/>
                </a:cxn>
              </a:cxnLst>
              <a:rect l="0" t="0" r="r" b="b"/>
              <a:pathLst>
                <a:path w="7" h="4">
                  <a:moveTo>
                    <a:pt x="0" y="2"/>
                  </a:moveTo>
                  <a:cubicBezTo>
                    <a:pt x="0" y="3"/>
                    <a:pt x="1" y="3"/>
                    <a:pt x="2" y="4"/>
                  </a:cubicBezTo>
                  <a:cubicBezTo>
                    <a:pt x="3" y="4"/>
                    <a:pt x="5" y="2"/>
                    <a:pt x="6" y="3"/>
                  </a:cubicBezTo>
                  <a:cubicBezTo>
                    <a:pt x="6" y="2"/>
                    <a:pt x="5" y="1"/>
                    <a:pt x="7" y="1"/>
                  </a:cubicBezTo>
                  <a:cubicBezTo>
                    <a:pt x="6" y="1"/>
                    <a:pt x="5" y="1"/>
                    <a:pt x="4" y="0"/>
                  </a:cubicBezTo>
                  <a:cubicBezTo>
                    <a:pt x="2"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7" name="Freeform 112"/>
            <p:cNvSpPr/>
            <p:nvPr/>
          </p:nvSpPr>
          <p:spPr bwMode="auto">
            <a:xfrm>
              <a:off x="8958" y="4147"/>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1"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8" name="Freeform 113"/>
            <p:cNvSpPr/>
            <p:nvPr/>
          </p:nvSpPr>
          <p:spPr bwMode="auto">
            <a:xfrm>
              <a:off x="8964" y="4139"/>
              <a:ext cx="12" cy="8"/>
            </a:xfrm>
            <a:custGeom>
              <a:avLst/>
              <a:gdLst>
                <a:gd name="T0" fmla="*/ 1 w 6"/>
                <a:gd name="T1" fmla="*/ 2 h 4"/>
                <a:gd name="T2" fmla="*/ 4 w 6"/>
                <a:gd name="T3" fmla="*/ 3 h 4"/>
                <a:gd name="T4" fmla="*/ 6 w 6"/>
                <a:gd name="T5" fmla="*/ 1 h 4"/>
                <a:gd name="T6" fmla="*/ 1 w 6"/>
                <a:gd name="T7" fmla="*/ 2 h 4"/>
              </a:gdLst>
              <a:ahLst/>
              <a:cxnLst>
                <a:cxn ang="0">
                  <a:pos x="T0" y="T1"/>
                </a:cxn>
                <a:cxn ang="0">
                  <a:pos x="T2" y="T3"/>
                </a:cxn>
                <a:cxn ang="0">
                  <a:pos x="T4" y="T5"/>
                </a:cxn>
                <a:cxn ang="0">
                  <a:pos x="T6" y="T7"/>
                </a:cxn>
              </a:cxnLst>
              <a:rect l="0" t="0" r="r" b="b"/>
              <a:pathLst>
                <a:path w="6" h="4">
                  <a:moveTo>
                    <a:pt x="1" y="2"/>
                  </a:moveTo>
                  <a:cubicBezTo>
                    <a:pt x="0" y="4"/>
                    <a:pt x="3" y="2"/>
                    <a:pt x="4" y="3"/>
                  </a:cubicBezTo>
                  <a:cubicBezTo>
                    <a:pt x="4" y="2"/>
                    <a:pt x="4" y="2"/>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9" name="Freeform 114"/>
            <p:cNvSpPr/>
            <p:nvPr/>
          </p:nvSpPr>
          <p:spPr bwMode="auto">
            <a:xfrm>
              <a:off x="6077" y="4396"/>
              <a:ext cx="48" cy="29"/>
            </a:xfrm>
            <a:custGeom>
              <a:avLst/>
              <a:gdLst>
                <a:gd name="T0" fmla="*/ 3 w 25"/>
                <a:gd name="T1" fmla="*/ 9 h 15"/>
                <a:gd name="T2" fmla="*/ 2 w 25"/>
                <a:gd name="T3" fmla="*/ 7 h 15"/>
                <a:gd name="T4" fmla="*/ 0 w 25"/>
                <a:gd name="T5" fmla="*/ 9 h 15"/>
                <a:gd name="T6" fmla="*/ 3 w 25"/>
                <a:gd name="T7" fmla="*/ 9 h 15"/>
                <a:gd name="T8" fmla="*/ 16 w 25"/>
                <a:gd name="T9" fmla="*/ 7 h 15"/>
                <a:gd name="T10" fmla="*/ 20 w 25"/>
                <a:gd name="T11" fmla="*/ 6 h 15"/>
                <a:gd name="T12" fmla="*/ 19 w 25"/>
                <a:gd name="T13" fmla="*/ 5 h 15"/>
                <a:gd name="T14" fmla="*/ 22 w 25"/>
                <a:gd name="T15" fmla="*/ 5 h 15"/>
                <a:gd name="T16" fmla="*/ 25 w 25"/>
                <a:gd name="T17" fmla="*/ 0 h 15"/>
                <a:gd name="T18" fmla="*/ 20 w 25"/>
                <a:gd name="T19" fmla="*/ 4 h 15"/>
                <a:gd name="T20" fmla="*/ 15 w 25"/>
                <a:gd name="T21" fmla="*/ 5 h 15"/>
                <a:gd name="T22" fmla="*/ 5 w 25"/>
                <a:gd name="T23" fmla="*/ 5 h 15"/>
                <a:gd name="T24" fmla="*/ 9 w 25"/>
                <a:gd name="T25" fmla="*/ 6 h 15"/>
                <a:gd name="T26" fmla="*/ 3 w 25"/>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5">
                  <a:moveTo>
                    <a:pt x="3" y="9"/>
                  </a:moveTo>
                  <a:cubicBezTo>
                    <a:pt x="2" y="8"/>
                    <a:pt x="4" y="7"/>
                    <a:pt x="2" y="7"/>
                  </a:cubicBezTo>
                  <a:cubicBezTo>
                    <a:pt x="1" y="8"/>
                    <a:pt x="0" y="8"/>
                    <a:pt x="0" y="9"/>
                  </a:cubicBezTo>
                  <a:cubicBezTo>
                    <a:pt x="4" y="8"/>
                    <a:pt x="0" y="15"/>
                    <a:pt x="3" y="9"/>
                  </a:cubicBezTo>
                  <a:cubicBezTo>
                    <a:pt x="7" y="8"/>
                    <a:pt x="11" y="6"/>
                    <a:pt x="16" y="7"/>
                  </a:cubicBezTo>
                  <a:cubicBezTo>
                    <a:pt x="17" y="5"/>
                    <a:pt x="18" y="5"/>
                    <a:pt x="20" y="6"/>
                  </a:cubicBezTo>
                  <a:cubicBezTo>
                    <a:pt x="20" y="5"/>
                    <a:pt x="19" y="5"/>
                    <a:pt x="19" y="5"/>
                  </a:cubicBezTo>
                  <a:cubicBezTo>
                    <a:pt x="21" y="3"/>
                    <a:pt x="20" y="6"/>
                    <a:pt x="22" y="5"/>
                  </a:cubicBezTo>
                  <a:cubicBezTo>
                    <a:pt x="22" y="4"/>
                    <a:pt x="23" y="4"/>
                    <a:pt x="25" y="0"/>
                  </a:cubicBezTo>
                  <a:cubicBezTo>
                    <a:pt x="23" y="0"/>
                    <a:pt x="22" y="2"/>
                    <a:pt x="20" y="4"/>
                  </a:cubicBezTo>
                  <a:cubicBezTo>
                    <a:pt x="18" y="2"/>
                    <a:pt x="17" y="4"/>
                    <a:pt x="15" y="5"/>
                  </a:cubicBezTo>
                  <a:cubicBezTo>
                    <a:pt x="11" y="3"/>
                    <a:pt x="7" y="6"/>
                    <a:pt x="5" y="5"/>
                  </a:cubicBezTo>
                  <a:cubicBezTo>
                    <a:pt x="3" y="7"/>
                    <a:pt x="8" y="7"/>
                    <a:pt x="9" y="6"/>
                  </a:cubicBezTo>
                  <a:cubicBezTo>
                    <a:pt x="7" y="9"/>
                    <a:pt x="5" y="7"/>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0" name="Freeform 115"/>
            <p:cNvSpPr/>
            <p:nvPr/>
          </p:nvSpPr>
          <p:spPr bwMode="auto">
            <a:xfrm>
              <a:off x="6171" y="4404"/>
              <a:ext cx="15" cy="8"/>
            </a:xfrm>
            <a:custGeom>
              <a:avLst/>
              <a:gdLst>
                <a:gd name="T0" fmla="*/ 0 w 8"/>
                <a:gd name="T1" fmla="*/ 4 h 4"/>
                <a:gd name="T2" fmla="*/ 8 w 8"/>
                <a:gd name="T3" fmla="*/ 1 h 4"/>
                <a:gd name="T4" fmla="*/ 6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3" y="4"/>
                    <a:pt x="6" y="2"/>
                    <a:pt x="8" y="1"/>
                  </a:cubicBezTo>
                  <a:cubicBezTo>
                    <a:pt x="6" y="1"/>
                    <a:pt x="7" y="0"/>
                    <a:pt x="6" y="0"/>
                  </a:cubicBezTo>
                  <a:cubicBezTo>
                    <a:pt x="6"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1" name="Freeform 116"/>
            <p:cNvSpPr>
              <a:spLocks noEditPoints="1"/>
            </p:cNvSpPr>
            <p:nvPr/>
          </p:nvSpPr>
          <p:spPr bwMode="auto">
            <a:xfrm>
              <a:off x="6190" y="4089"/>
              <a:ext cx="3183" cy="336"/>
            </a:xfrm>
            <a:custGeom>
              <a:avLst/>
              <a:gdLst>
                <a:gd name="T0" fmla="*/ 92 w 1665"/>
                <a:gd name="T1" fmla="*/ 148 h 174"/>
                <a:gd name="T2" fmla="*/ 836 w 1665"/>
                <a:gd name="T3" fmla="*/ 136 h 174"/>
                <a:gd name="T4" fmla="*/ 426 w 1665"/>
                <a:gd name="T5" fmla="*/ 132 h 174"/>
                <a:gd name="T6" fmla="*/ 205 w 1665"/>
                <a:gd name="T7" fmla="*/ 150 h 174"/>
                <a:gd name="T8" fmla="*/ 96 w 1665"/>
                <a:gd name="T9" fmla="*/ 174 h 174"/>
                <a:gd name="T10" fmla="*/ 254 w 1665"/>
                <a:gd name="T11" fmla="*/ 158 h 174"/>
                <a:gd name="T12" fmla="*/ 1063 w 1665"/>
                <a:gd name="T13" fmla="*/ 160 h 174"/>
                <a:gd name="T14" fmla="*/ 1395 w 1665"/>
                <a:gd name="T15" fmla="*/ 148 h 174"/>
                <a:gd name="T16" fmla="*/ 1529 w 1665"/>
                <a:gd name="T17" fmla="*/ 100 h 174"/>
                <a:gd name="T18" fmla="*/ 1661 w 1665"/>
                <a:gd name="T19" fmla="*/ 32 h 174"/>
                <a:gd name="T20" fmla="*/ 1545 w 1665"/>
                <a:gd name="T21" fmla="*/ 33 h 174"/>
                <a:gd name="T22" fmla="*/ 1420 w 1665"/>
                <a:gd name="T23" fmla="*/ 44 h 174"/>
                <a:gd name="T24" fmla="*/ 1282 w 1665"/>
                <a:gd name="T25" fmla="*/ 47 h 174"/>
                <a:gd name="T26" fmla="*/ 1135 w 1665"/>
                <a:gd name="T27" fmla="*/ 45 h 174"/>
                <a:gd name="T28" fmla="*/ 1012 w 1665"/>
                <a:gd name="T29" fmla="*/ 39 h 174"/>
                <a:gd name="T30" fmla="*/ 873 w 1665"/>
                <a:gd name="T31" fmla="*/ 24 h 174"/>
                <a:gd name="T32" fmla="*/ 747 w 1665"/>
                <a:gd name="T33" fmla="*/ 17 h 174"/>
                <a:gd name="T34" fmla="*/ 679 w 1665"/>
                <a:gd name="T35" fmla="*/ 11 h 174"/>
                <a:gd name="T36" fmla="*/ 617 w 1665"/>
                <a:gd name="T37" fmla="*/ 13 h 174"/>
                <a:gd name="T38" fmla="*/ 499 w 1665"/>
                <a:gd name="T39" fmla="*/ 7 h 174"/>
                <a:gd name="T40" fmla="*/ 390 w 1665"/>
                <a:gd name="T41" fmla="*/ 10 h 174"/>
                <a:gd name="T42" fmla="*/ 231 w 1665"/>
                <a:gd name="T43" fmla="*/ 18 h 174"/>
                <a:gd name="T44" fmla="*/ 156 w 1665"/>
                <a:gd name="T45" fmla="*/ 30 h 174"/>
                <a:gd name="T46" fmla="*/ 305 w 1665"/>
                <a:gd name="T47" fmla="*/ 24 h 174"/>
                <a:gd name="T48" fmla="*/ 389 w 1665"/>
                <a:gd name="T49" fmla="*/ 32 h 174"/>
                <a:gd name="T50" fmla="*/ 293 w 1665"/>
                <a:gd name="T51" fmla="*/ 38 h 174"/>
                <a:gd name="T52" fmla="*/ 118 w 1665"/>
                <a:gd name="T53" fmla="*/ 48 h 174"/>
                <a:gd name="T54" fmla="*/ 17 w 1665"/>
                <a:gd name="T55" fmla="*/ 70 h 174"/>
                <a:gd name="T56" fmla="*/ 110 w 1665"/>
                <a:gd name="T57" fmla="*/ 67 h 174"/>
                <a:gd name="T58" fmla="*/ 72 w 1665"/>
                <a:gd name="T59" fmla="*/ 88 h 174"/>
                <a:gd name="T60" fmla="*/ 263 w 1665"/>
                <a:gd name="T61" fmla="*/ 72 h 174"/>
                <a:gd name="T62" fmla="*/ 430 w 1665"/>
                <a:gd name="T63" fmla="*/ 66 h 174"/>
                <a:gd name="T64" fmla="*/ 400 w 1665"/>
                <a:gd name="T65" fmla="*/ 73 h 174"/>
                <a:gd name="T66" fmla="*/ 272 w 1665"/>
                <a:gd name="T67" fmla="*/ 82 h 174"/>
                <a:gd name="T68" fmla="*/ 124 w 1665"/>
                <a:gd name="T69" fmla="*/ 105 h 174"/>
                <a:gd name="T70" fmla="*/ 154 w 1665"/>
                <a:gd name="T71" fmla="*/ 116 h 174"/>
                <a:gd name="T72" fmla="*/ 24 w 1665"/>
                <a:gd name="T73" fmla="*/ 151 h 174"/>
                <a:gd name="T74" fmla="*/ 1212 w 1665"/>
                <a:gd name="T75" fmla="*/ 48 h 174"/>
                <a:gd name="T76" fmla="*/ 61 w 1665"/>
                <a:gd name="T77" fmla="*/ 91 h 174"/>
                <a:gd name="T78" fmla="*/ 153 w 1665"/>
                <a:gd name="T79" fmla="*/ 106 h 174"/>
                <a:gd name="T80" fmla="*/ 111 w 1665"/>
                <a:gd name="T81" fmla="*/ 77 h 174"/>
                <a:gd name="T82" fmla="*/ 113 w 1665"/>
                <a:gd name="T83" fmla="*/ 63 h 174"/>
                <a:gd name="T84" fmla="*/ 206 w 1665"/>
                <a:gd name="T85" fmla="*/ 99 h 174"/>
                <a:gd name="T86" fmla="*/ 185 w 1665"/>
                <a:gd name="T87" fmla="*/ 67 h 174"/>
                <a:gd name="T88" fmla="*/ 144 w 1665"/>
                <a:gd name="T89" fmla="*/ 42 h 174"/>
                <a:gd name="T90" fmla="*/ 269 w 1665"/>
                <a:gd name="T91" fmla="*/ 69 h 174"/>
                <a:gd name="T92" fmla="*/ 228 w 1665"/>
                <a:gd name="T93" fmla="*/ 20 h 174"/>
                <a:gd name="T94" fmla="*/ 268 w 1665"/>
                <a:gd name="T95" fmla="*/ 21 h 174"/>
                <a:gd name="T96" fmla="*/ 274 w 1665"/>
                <a:gd name="T97" fmla="*/ 14 h 174"/>
                <a:gd name="T98" fmla="*/ 353 w 1665"/>
                <a:gd name="T99" fmla="*/ 17 h 174"/>
                <a:gd name="T100" fmla="*/ 469 w 1665"/>
                <a:gd name="T101" fmla="*/ 71 h 174"/>
                <a:gd name="T102" fmla="*/ 409 w 1665"/>
                <a:gd name="T103" fmla="*/ 29 h 174"/>
                <a:gd name="T104" fmla="*/ 611 w 1665"/>
                <a:gd name="T105" fmla="*/ 134 h 174"/>
                <a:gd name="T106" fmla="*/ 460 w 1665"/>
                <a:gd name="T107" fmla="*/ 11 h 174"/>
                <a:gd name="T108" fmla="*/ 489 w 1665"/>
                <a:gd name="T109" fmla="*/ 6 h 174"/>
                <a:gd name="T110" fmla="*/ 560 w 1665"/>
                <a:gd name="T111" fmla="*/ 19 h 174"/>
                <a:gd name="T112" fmla="*/ 665 w 1665"/>
                <a:gd name="T113" fmla="*/ 44 h 174"/>
                <a:gd name="T114" fmla="*/ 862 w 1665"/>
                <a:gd name="T115" fmla="*/ 140 h 174"/>
                <a:gd name="T116" fmla="*/ 758 w 1665"/>
                <a:gd name="T117" fmla="*/ 18 h 174"/>
                <a:gd name="T118" fmla="*/ 816 w 1665"/>
                <a:gd name="T119" fmla="*/ 26 h 174"/>
                <a:gd name="T120" fmla="*/ 1158 w 1665"/>
                <a:gd name="T121" fmla="*/ 48 h 174"/>
                <a:gd name="T122" fmla="*/ 1537 w 1665"/>
                <a:gd name="T123" fmla="*/ 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5" h="174">
                  <a:moveTo>
                    <a:pt x="3" y="163"/>
                  </a:moveTo>
                  <a:cubicBezTo>
                    <a:pt x="4" y="163"/>
                    <a:pt x="5" y="162"/>
                    <a:pt x="3" y="162"/>
                  </a:cubicBezTo>
                  <a:cubicBezTo>
                    <a:pt x="4" y="161"/>
                    <a:pt x="5" y="162"/>
                    <a:pt x="5" y="162"/>
                  </a:cubicBezTo>
                  <a:cubicBezTo>
                    <a:pt x="7" y="160"/>
                    <a:pt x="6" y="160"/>
                    <a:pt x="7" y="159"/>
                  </a:cubicBezTo>
                  <a:cubicBezTo>
                    <a:pt x="10" y="158"/>
                    <a:pt x="13" y="158"/>
                    <a:pt x="16" y="156"/>
                  </a:cubicBezTo>
                  <a:cubicBezTo>
                    <a:pt x="21" y="158"/>
                    <a:pt x="24" y="154"/>
                    <a:pt x="27" y="154"/>
                  </a:cubicBezTo>
                  <a:cubicBezTo>
                    <a:pt x="28" y="157"/>
                    <a:pt x="22" y="157"/>
                    <a:pt x="22" y="159"/>
                  </a:cubicBezTo>
                  <a:cubicBezTo>
                    <a:pt x="27" y="156"/>
                    <a:pt x="31" y="158"/>
                    <a:pt x="37" y="154"/>
                  </a:cubicBezTo>
                  <a:cubicBezTo>
                    <a:pt x="39" y="155"/>
                    <a:pt x="40" y="156"/>
                    <a:pt x="42" y="153"/>
                  </a:cubicBezTo>
                  <a:cubicBezTo>
                    <a:pt x="44" y="154"/>
                    <a:pt x="43" y="156"/>
                    <a:pt x="41" y="157"/>
                  </a:cubicBezTo>
                  <a:cubicBezTo>
                    <a:pt x="42" y="158"/>
                    <a:pt x="43" y="156"/>
                    <a:pt x="44" y="157"/>
                  </a:cubicBezTo>
                  <a:cubicBezTo>
                    <a:pt x="43" y="156"/>
                    <a:pt x="46" y="154"/>
                    <a:pt x="43" y="153"/>
                  </a:cubicBezTo>
                  <a:cubicBezTo>
                    <a:pt x="47" y="154"/>
                    <a:pt x="50" y="151"/>
                    <a:pt x="54" y="150"/>
                  </a:cubicBezTo>
                  <a:cubicBezTo>
                    <a:pt x="49" y="153"/>
                    <a:pt x="47" y="155"/>
                    <a:pt x="46" y="156"/>
                  </a:cubicBezTo>
                  <a:cubicBezTo>
                    <a:pt x="48" y="157"/>
                    <a:pt x="53" y="153"/>
                    <a:pt x="56" y="151"/>
                  </a:cubicBezTo>
                  <a:cubicBezTo>
                    <a:pt x="57" y="153"/>
                    <a:pt x="60" y="152"/>
                    <a:pt x="62" y="151"/>
                  </a:cubicBezTo>
                  <a:cubicBezTo>
                    <a:pt x="62" y="151"/>
                    <a:pt x="61" y="150"/>
                    <a:pt x="61" y="150"/>
                  </a:cubicBezTo>
                  <a:cubicBezTo>
                    <a:pt x="62" y="149"/>
                    <a:pt x="62" y="149"/>
                    <a:pt x="63" y="149"/>
                  </a:cubicBezTo>
                  <a:cubicBezTo>
                    <a:pt x="63" y="150"/>
                    <a:pt x="62" y="150"/>
                    <a:pt x="64" y="151"/>
                  </a:cubicBezTo>
                  <a:cubicBezTo>
                    <a:pt x="68" y="150"/>
                    <a:pt x="72" y="147"/>
                    <a:pt x="76" y="146"/>
                  </a:cubicBezTo>
                  <a:cubicBezTo>
                    <a:pt x="76" y="146"/>
                    <a:pt x="76" y="147"/>
                    <a:pt x="77" y="147"/>
                  </a:cubicBezTo>
                  <a:cubicBezTo>
                    <a:pt x="72" y="149"/>
                    <a:pt x="71" y="150"/>
                    <a:pt x="67" y="152"/>
                  </a:cubicBezTo>
                  <a:cubicBezTo>
                    <a:pt x="71" y="153"/>
                    <a:pt x="74" y="151"/>
                    <a:pt x="78" y="151"/>
                  </a:cubicBezTo>
                  <a:cubicBezTo>
                    <a:pt x="79" y="149"/>
                    <a:pt x="76" y="151"/>
                    <a:pt x="76" y="150"/>
                  </a:cubicBezTo>
                  <a:cubicBezTo>
                    <a:pt x="76" y="149"/>
                    <a:pt x="77" y="149"/>
                    <a:pt x="78" y="148"/>
                  </a:cubicBezTo>
                  <a:cubicBezTo>
                    <a:pt x="80" y="149"/>
                    <a:pt x="79" y="151"/>
                    <a:pt x="81" y="150"/>
                  </a:cubicBezTo>
                  <a:cubicBezTo>
                    <a:pt x="82" y="149"/>
                    <a:pt x="82" y="149"/>
                    <a:pt x="83" y="148"/>
                  </a:cubicBezTo>
                  <a:cubicBezTo>
                    <a:pt x="82" y="148"/>
                    <a:pt x="82" y="148"/>
                    <a:pt x="81" y="149"/>
                  </a:cubicBezTo>
                  <a:cubicBezTo>
                    <a:pt x="80" y="148"/>
                    <a:pt x="80" y="146"/>
                    <a:pt x="79" y="148"/>
                  </a:cubicBezTo>
                  <a:cubicBezTo>
                    <a:pt x="76" y="147"/>
                    <a:pt x="79" y="145"/>
                    <a:pt x="81" y="145"/>
                  </a:cubicBezTo>
                  <a:cubicBezTo>
                    <a:pt x="79" y="147"/>
                    <a:pt x="84" y="145"/>
                    <a:pt x="83" y="147"/>
                  </a:cubicBezTo>
                  <a:cubicBezTo>
                    <a:pt x="84" y="148"/>
                    <a:pt x="85" y="145"/>
                    <a:pt x="86" y="145"/>
                  </a:cubicBezTo>
                  <a:cubicBezTo>
                    <a:pt x="88" y="146"/>
                    <a:pt x="85" y="148"/>
                    <a:pt x="83" y="148"/>
                  </a:cubicBezTo>
                  <a:cubicBezTo>
                    <a:pt x="82" y="149"/>
                    <a:pt x="85" y="150"/>
                    <a:pt x="84" y="151"/>
                  </a:cubicBezTo>
                  <a:cubicBezTo>
                    <a:pt x="86" y="151"/>
                    <a:pt x="87" y="149"/>
                    <a:pt x="89" y="150"/>
                  </a:cubicBezTo>
                  <a:cubicBezTo>
                    <a:pt x="89" y="152"/>
                    <a:pt x="87" y="152"/>
                    <a:pt x="87" y="153"/>
                  </a:cubicBezTo>
                  <a:cubicBezTo>
                    <a:pt x="89" y="155"/>
                    <a:pt x="90" y="152"/>
                    <a:pt x="92" y="153"/>
                  </a:cubicBezTo>
                  <a:cubicBezTo>
                    <a:pt x="93" y="152"/>
                    <a:pt x="90" y="153"/>
                    <a:pt x="89" y="152"/>
                  </a:cubicBezTo>
                  <a:cubicBezTo>
                    <a:pt x="91" y="152"/>
                    <a:pt x="92" y="151"/>
                    <a:pt x="94" y="151"/>
                  </a:cubicBezTo>
                  <a:cubicBezTo>
                    <a:pt x="91" y="150"/>
                    <a:pt x="92" y="149"/>
                    <a:pt x="92" y="148"/>
                  </a:cubicBezTo>
                  <a:cubicBezTo>
                    <a:pt x="93" y="147"/>
                    <a:pt x="93" y="147"/>
                    <a:pt x="94" y="147"/>
                  </a:cubicBezTo>
                  <a:cubicBezTo>
                    <a:pt x="96" y="147"/>
                    <a:pt x="93" y="149"/>
                    <a:pt x="95" y="149"/>
                  </a:cubicBezTo>
                  <a:cubicBezTo>
                    <a:pt x="96" y="147"/>
                    <a:pt x="100" y="146"/>
                    <a:pt x="103" y="146"/>
                  </a:cubicBezTo>
                  <a:cubicBezTo>
                    <a:pt x="106" y="146"/>
                    <a:pt x="109" y="147"/>
                    <a:pt x="109" y="148"/>
                  </a:cubicBezTo>
                  <a:cubicBezTo>
                    <a:pt x="110" y="147"/>
                    <a:pt x="112" y="147"/>
                    <a:pt x="111" y="145"/>
                  </a:cubicBezTo>
                  <a:cubicBezTo>
                    <a:pt x="114" y="146"/>
                    <a:pt x="113" y="147"/>
                    <a:pt x="114" y="148"/>
                  </a:cubicBezTo>
                  <a:cubicBezTo>
                    <a:pt x="112" y="148"/>
                    <a:pt x="110" y="150"/>
                    <a:pt x="107" y="150"/>
                  </a:cubicBezTo>
                  <a:cubicBezTo>
                    <a:pt x="109" y="151"/>
                    <a:pt x="115" y="150"/>
                    <a:pt x="118" y="149"/>
                  </a:cubicBezTo>
                  <a:cubicBezTo>
                    <a:pt x="119" y="149"/>
                    <a:pt x="117" y="150"/>
                    <a:pt x="119" y="151"/>
                  </a:cubicBezTo>
                  <a:cubicBezTo>
                    <a:pt x="121" y="149"/>
                    <a:pt x="123" y="148"/>
                    <a:pt x="126" y="149"/>
                  </a:cubicBezTo>
                  <a:cubicBezTo>
                    <a:pt x="126" y="147"/>
                    <a:pt x="129" y="147"/>
                    <a:pt x="127" y="145"/>
                  </a:cubicBezTo>
                  <a:cubicBezTo>
                    <a:pt x="129" y="146"/>
                    <a:pt x="130" y="144"/>
                    <a:pt x="133" y="145"/>
                  </a:cubicBezTo>
                  <a:cubicBezTo>
                    <a:pt x="131" y="143"/>
                    <a:pt x="137" y="143"/>
                    <a:pt x="137" y="141"/>
                  </a:cubicBezTo>
                  <a:cubicBezTo>
                    <a:pt x="141" y="142"/>
                    <a:pt x="135" y="144"/>
                    <a:pt x="138" y="144"/>
                  </a:cubicBezTo>
                  <a:cubicBezTo>
                    <a:pt x="139" y="143"/>
                    <a:pt x="141" y="142"/>
                    <a:pt x="142" y="142"/>
                  </a:cubicBezTo>
                  <a:cubicBezTo>
                    <a:pt x="142" y="143"/>
                    <a:pt x="142" y="144"/>
                    <a:pt x="142" y="145"/>
                  </a:cubicBezTo>
                  <a:cubicBezTo>
                    <a:pt x="137" y="147"/>
                    <a:pt x="132" y="146"/>
                    <a:pt x="128" y="149"/>
                  </a:cubicBezTo>
                  <a:cubicBezTo>
                    <a:pt x="129" y="150"/>
                    <a:pt x="130" y="148"/>
                    <a:pt x="132" y="149"/>
                  </a:cubicBezTo>
                  <a:cubicBezTo>
                    <a:pt x="138" y="144"/>
                    <a:pt x="145" y="149"/>
                    <a:pt x="151" y="145"/>
                  </a:cubicBezTo>
                  <a:cubicBezTo>
                    <a:pt x="158" y="147"/>
                    <a:pt x="169" y="141"/>
                    <a:pt x="173" y="144"/>
                  </a:cubicBezTo>
                  <a:cubicBezTo>
                    <a:pt x="175" y="144"/>
                    <a:pt x="177" y="144"/>
                    <a:pt x="179" y="144"/>
                  </a:cubicBezTo>
                  <a:cubicBezTo>
                    <a:pt x="180" y="141"/>
                    <a:pt x="183" y="143"/>
                    <a:pt x="186" y="142"/>
                  </a:cubicBezTo>
                  <a:cubicBezTo>
                    <a:pt x="186" y="142"/>
                    <a:pt x="185" y="143"/>
                    <a:pt x="187" y="143"/>
                  </a:cubicBezTo>
                  <a:cubicBezTo>
                    <a:pt x="187" y="142"/>
                    <a:pt x="190" y="141"/>
                    <a:pt x="190" y="143"/>
                  </a:cubicBezTo>
                  <a:cubicBezTo>
                    <a:pt x="195" y="140"/>
                    <a:pt x="201" y="142"/>
                    <a:pt x="207" y="140"/>
                  </a:cubicBezTo>
                  <a:cubicBezTo>
                    <a:pt x="205" y="139"/>
                    <a:pt x="208" y="138"/>
                    <a:pt x="209" y="137"/>
                  </a:cubicBezTo>
                  <a:cubicBezTo>
                    <a:pt x="210" y="138"/>
                    <a:pt x="207" y="139"/>
                    <a:pt x="207" y="140"/>
                  </a:cubicBezTo>
                  <a:cubicBezTo>
                    <a:pt x="212" y="141"/>
                    <a:pt x="217" y="138"/>
                    <a:pt x="222" y="137"/>
                  </a:cubicBezTo>
                  <a:cubicBezTo>
                    <a:pt x="222" y="140"/>
                    <a:pt x="227" y="139"/>
                    <a:pt x="228" y="138"/>
                  </a:cubicBezTo>
                  <a:cubicBezTo>
                    <a:pt x="229" y="139"/>
                    <a:pt x="230" y="138"/>
                    <a:pt x="231" y="139"/>
                  </a:cubicBezTo>
                  <a:cubicBezTo>
                    <a:pt x="234" y="135"/>
                    <a:pt x="244" y="139"/>
                    <a:pt x="250" y="135"/>
                  </a:cubicBezTo>
                  <a:cubicBezTo>
                    <a:pt x="255" y="138"/>
                    <a:pt x="263" y="131"/>
                    <a:pt x="266" y="134"/>
                  </a:cubicBezTo>
                  <a:cubicBezTo>
                    <a:pt x="265" y="134"/>
                    <a:pt x="263" y="135"/>
                    <a:pt x="262" y="135"/>
                  </a:cubicBezTo>
                  <a:cubicBezTo>
                    <a:pt x="263" y="137"/>
                    <a:pt x="268" y="134"/>
                    <a:pt x="272" y="134"/>
                  </a:cubicBezTo>
                  <a:cubicBezTo>
                    <a:pt x="274" y="134"/>
                    <a:pt x="280" y="136"/>
                    <a:pt x="280" y="134"/>
                  </a:cubicBezTo>
                  <a:cubicBezTo>
                    <a:pt x="281" y="133"/>
                    <a:pt x="282" y="135"/>
                    <a:pt x="283" y="135"/>
                  </a:cubicBezTo>
                  <a:cubicBezTo>
                    <a:pt x="286" y="133"/>
                    <a:pt x="290" y="134"/>
                    <a:pt x="293" y="132"/>
                  </a:cubicBezTo>
                  <a:cubicBezTo>
                    <a:pt x="298" y="133"/>
                    <a:pt x="307" y="132"/>
                    <a:pt x="313" y="131"/>
                  </a:cubicBezTo>
                  <a:cubicBezTo>
                    <a:pt x="400" y="129"/>
                    <a:pt x="486" y="128"/>
                    <a:pt x="573" y="129"/>
                  </a:cubicBezTo>
                  <a:cubicBezTo>
                    <a:pt x="660" y="129"/>
                    <a:pt x="748" y="132"/>
                    <a:pt x="836" y="136"/>
                  </a:cubicBezTo>
                  <a:cubicBezTo>
                    <a:pt x="837" y="137"/>
                    <a:pt x="836" y="138"/>
                    <a:pt x="835" y="138"/>
                  </a:cubicBezTo>
                  <a:cubicBezTo>
                    <a:pt x="822" y="135"/>
                    <a:pt x="809" y="138"/>
                    <a:pt x="796" y="136"/>
                  </a:cubicBezTo>
                  <a:cubicBezTo>
                    <a:pt x="794" y="137"/>
                    <a:pt x="794" y="137"/>
                    <a:pt x="792" y="137"/>
                  </a:cubicBezTo>
                  <a:cubicBezTo>
                    <a:pt x="791" y="136"/>
                    <a:pt x="793" y="137"/>
                    <a:pt x="793" y="136"/>
                  </a:cubicBezTo>
                  <a:cubicBezTo>
                    <a:pt x="791" y="135"/>
                    <a:pt x="789" y="138"/>
                    <a:pt x="787" y="136"/>
                  </a:cubicBezTo>
                  <a:cubicBezTo>
                    <a:pt x="786" y="136"/>
                    <a:pt x="787" y="137"/>
                    <a:pt x="786" y="138"/>
                  </a:cubicBezTo>
                  <a:cubicBezTo>
                    <a:pt x="781" y="135"/>
                    <a:pt x="772" y="135"/>
                    <a:pt x="764" y="136"/>
                  </a:cubicBezTo>
                  <a:cubicBezTo>
                    <a:pt x="758" y="136"/>
                    <a:pt x="753" y="134"/>
                    <a:pt x="746" y="136"/>
                  </a:cubicBezTo>
                  <a:cubicBezTo>
                    <a:pt x="746" y="135"/>
                    <a:pt x="746" y="135"/>
                    <a:pt x="746" y="135"/>
                  </a:cubicBezTo>
                  <a:cubicBezTo>
                    <a:pt x="737" y="136"/>
                    <a:pt x="724" y="133"/>
                    <a:pt x="718" y="135"/>
                  </a:cubicBezTo>
                  <a:cubicBezTo>
                    <a:pt x="716" y="134"/>
                    <a:pt x="718" y="134"/>
                    <a:pt x="716" y="134"/>
                  </a:cubicBezTo>
                  <a:cubicBezTo>
                    <a:pt x="715" y="134"/>
                    <a:pt x="716" y="135"/>
                    <a:pt x="717" y="135"/>
                  </a:cubicBezTo>
                  <a:cubicBezTo>
                    <a:pt x="705" y="133"/>
                    <a:pt x="696" y="136"/>
                    <a:pt x="684" y="133"/>
                  </a:cubicBezTo>
                  <a:cubicBezTo>
                    <a:pt x="682" y="135"/>
                    <a:pt x="677" y="133"/>
                    <a:pt x="674" y="133"/>
                  </a:cubicBezTo>
                  <a:cubicBezTo>
                    <a:pt x="669" y="133"/>
                    <a:pt x="665" y="135"/>
                    <a:pt x="663" y="133"/>
                  </a:cubicBezTo>
                  <a:cubicBezTo>
                    <a:pt x="659" y="134"/>
                    <a:pt x="655" y="134"/>
                    <a:pt x="651" y="132"/>
                  </a:cubicBezTo>
                  <a:cubicBezTo>
                    <a:pt x="649" y="133"/>
                    <a:pt x="652" y="134"/>
                    <a:pt x="650" y="134"/>
                  </a:cubicBezTo>
                  <a:cubicBezTo>
                    <a:pt x="649" y="135"/>
                    <a:pt x="647" y="133"/>
                    <a:pt x="648" y="133"/>
                  </a:cubicBezTo>
                  <a:cubicBezTo>
                    <a:pt x="645" y="135"/>
                    <a:pt x="642" y="133"/>
                    <a:pt x="639" y="134"/>
                  </a:cubicBezTo>
                  <a:cubicBezTo>
                    <a:pt x="638" y="133"/>
                    <a:pt x="639" y="133"/>
                    <a:pt x="640" y="132"/>
                  </a:cubicBezTo>
                  <a:cubicBezTo>
                    <a:pt x="636" y="134"/>
                    <a:pt x="632" y="133"/>
                    <a:pt x="629" y="134"/>
                  </a:cubicBezTo>
                  <a:cubicBezTo>
                    <a:pt x="628" y="131"/>
                    <a:pt x="628" y="133"/>
                    <a:pt x="626" y="132"/>
                  </a:cubicBezTo>
                  <a:cubicBezTo>
                    <a:pt x="626" y="133"/>
                    <a:pt x="624" y="134"/>
                    <a:pt x="623" y="134"/>
                  </a:cubicBezTo>
                  <a:cubicBezTo>
                    <a:pt x="623" y="133"/>
                    <a:pt x="622" y="133"/>
                    <a:pt x="621" y="132"/>
                  </a:cubicBezTo>
                  <a:cubicBezTo>
                    <a:pt x="619" y="134"/>
                    <a:pt x="614" y="131"/>
                    <a:pt x="609" y="134"/>
                  </a:cubicBezTo>
                  <a:cubicBezTo>
                    <a:pt x="608" y="133"/>
                    <a:pt x="608" y="132"/>
                    <a:pt x="609" y="132"/>
                  </a:cubicBezTo>
                  <a:cubicBezTo>
                    <a:pt x="602" y="132"/>
                    <a:pt x="588" y="131"/>
                    <a:pt x="587" y="133"/>
                  </a:cubicBezTo>
                  <a:cubicBezTo>
                    <a:pt x="584" y="133"/>
                    <a:pt x="581" y="131"/>
                    <a:pt x="577" y="133"/>
                  </a:cubicBezTo>
                  <a:cubicBezTo>
                    <a:pt x="575" y="132"/>
                    <a:pt x="570" y="131"/>
                    <a:pt x="568" y="132"/>
                  </a:cubicBezTo>
                  <a:cubicBezTo>
                    <a:pt x="549" y="131"/>
                    <a:pt x="531" y="132"/>
                    <a:pt x="511" y="132"/>
                  </a:cubicBezTo>
                  <a:cubicBezTo>
                    <a:pt x="510" y="132"/>
                    <a:pt x="511" y="133"/>
                    <a:pt x="510" y="133"/>
                  </a:cubicBezTo>
                  <a:cubicBezTo>
                    <a:pt x="508" y="132"/>
                    <a:pt x="508" y="132"/>
                    <a:pt x="506" y="131"/>
                  </a:cubicBezTo>
                  <a:cubicBezTo>
                    <a:pt x="495" y="134"/>
                    <a:pt x="480" y="129"/>
                    <a:pt x="467" y="133"/>
                  </a:cubicBezTo>
                  <a:cubicBezTo>
                    <a:pt x="466" y="133"/>
                    <a:pt x="467" y="132"/>
                    <a:pt x="466" y="132"/>
                  </a:cubicBezTo>
                  <a:cubicBezTo>
                    <a:pt x="461" y="132"/>
                    <a:pt x="456" y="133"/>
                    <a:pt x="452" y="132"/>
                  </a:cubicBezTo>
                  <a:cubicBezTo>
                    <a:pt x="452" y="133"/>
                    <a:pt x="453" y="136"/>
                    <a:pt x="448" y="137"/>
                  </a:cubicBezTo>
                  <a:cubicBezTo>
                    <a:pt x="447" y="136"/>
                    <a:pt x="448" y="135"/>
                    <a:pt x="445" y="135"/>
                  </a:cubicBezTo>
                  <a:cubicBezTo>
                    <a:pt x="445" y="133"/>
                    <a:pt x="448" y="132"/>
                    <a:pt x="449" y="133"/>
                  </a:cubicBezTo>
                  <a:cubicBezTo>
                    <a:pt x="451" y="132"/>
                    <a:pt x="446" y="131"/>
                    <a:pt x="446" y="133"/>
                  </a:cubicBezTo>
                  <a:cubicBezTo>
                    <a:pt x="440" y="130"/>
                    <a:pt x="433" y="134"/>
                    <a:pt x="426" y="132"/>
                  </a:cubicBezTo>
                  <a:cubicBezTo>
                    <a:pt x="425" y="134"/>
                    <a:pt x="421" y="133"/>
                    <a:pt x="418" y="132"/>
                  </a:cubicBezTo>
                  <a:cubicBezTo>
                    <a:pt x="417" y="132"/>
                    <a:pt x="417" y="133"/>
                    <a:pt x="418" y="133"/>
                  </a:cubicBezTo>
                  <a:cubicBezTo>
                    <a:pt x="412" y="132"/>
                    <a:pt x="406" y="133"/>
                    <a:pt x="400" y="132"/>
                  </a:cubicBezTo>
                  <a:cubicBezTo>
                    <a:pt x="400" y="133"/>
                    <a:pt x="400" y="133"/>
                    <a:pt x="400" y="134"/>
                  </a:cubicBezTo>
                  <a:cubicBezTo>
                    <a:pt x="392" y="133"/>
                    <a:pt x="380" y="136"/>
                    <a:pt x="374" y="133"/>
                  </a:cubicBezTo>
                  <a:cubicBezTo>
                    <a:pt x="373" y="134"/>
                    <a:pt x="374" y="134"/>
                    <a:pt x="374" y="134"/>
                  </a:cubicBezTo>
                  <a:cubicBezTo>
                    <a:pt x="365" y="134"/>
                    <a:pt x="356" y="136"/>
                    <a:pt x="347" y="134"/>
                  </a:cubicBezTo>
                  <a:cubicBezTo>
                    <a:pt x="340" y="136"/>
                    <a:pt x="329" y="136"/>
                    <a:pt x="321" y="136"/>
                  </a:cubicBezTo>
                  <a:cubicBezTo>
                    <a:pt x="319" y="137"/>
                    <a:pt x="322" y="138"/>
                    <a:pt x="320" y="138"/>
                  </a:cubicBezTo>
                  <a:cubicBezTo>
                    <a:pt x="319" y="139"/>
                    <a:pt x="318" y="139"/>
                    <a:pt x="318" y="139"/>
                  </a:cubicBezTo>
                  <a:cubicBezTo>
                    <a:pt x="319" y="135"/>
                    <a:pt x="311" y="137"/>
                    <a:pt x="308" y="137"/>
                  </a:cubicBezTo>
                  <a:cubicBezTo>
                    <a:pt x="308" y="139"/>
                    <a:pt x="311" y="137"/>
                    <a:pt x="312" y="138"/>
                  </a:cubicBezTo>
                  <a:cubicBezTo>
                    <a:pt x="313" y="139"/>
                    <a:pt x="309" y="139"/>
                    <a:pt x="309" y="139"/>
                  </a:cubicBezTo>
                  <a:cubicBezTo>
                    <a:pt x="305" y="135"/>
                    <a:pt x="298" y="139"/>
                    <a:pt x="293" y="137"/>
                  </a:cubicBezTo>
                  <a:cubicBezTo>
                    <a:pt x="291" y="138"/>
                    <a:pt x="294" y="139"/>
                    <a:pt x="292" y="140"/>
                  </a:cubicBezTo>
                  <a:cubicBezTo>
                    <a:pt x="291" y="140"/>
                    <a:pt x="290" y="140"/>
                    <a:pt x="290" y="140"/>
                  </a:cubicBezTo>
                  <a:cubicBezTo>
                    <a:pt x="289" y="140"/>
                    <a:pt x="291" y="139"/>
                    <a:pt x="291" y="138"/>
                  </a:cubicBezTo>
                  <a:cubicBezTo>
                    <a:pt x="290" y="137"/>
                    <a:pt x="288" y="138"/>
                    <a:pt x="287" y="139"/>
                  </a:cubicBezTo>
                  <a:cubicBezTo>
                    <a:pt x="287" y="140"/>
                    <a:pt x="288" y="140"/>
                    <a:pt x="287" y="141"/>
                  </a:cubicBezTo>
                  <a:cubicBezTo>
                    <a:pt x="288" y="142"/>
                    <a:pt x="289" y="140"/>
                    <a:pt x="290" y="141"/>
                  </a:cubicBezTo>
                  <a:cubicBezTo>
                    <a:pt x="288" y="143"/>
                    <a:pt x="286" y="141"/>
                    <a:pt x="285" y="143"/>
                  </a:cubicBezTo>
                  <a:cubicBezTo>
                    <a:pt x="283" y="141"/>
                    <a:pt x="281" y="142"/>
                    <a:pt x="280" y="142"/>
                  </a:cubicBezTo>
                  <a:cubicBezTo>
                    <a:pt x="279" y="141"/>
                    <a:pt x="283" y="142"/>
                    <a:pt x="284" y="141"/>
                  </a:cubicBezTo>
                  <a:cubicBezTo>
                    <a:pt x="281" y="139"/>
                    <a:pt x="286" y="140"/>
                    <a:pt x="287" y="139"/>
                  </a:cubicBezTo>
                  <a:cubicBezTo>
                    <a:pt x="282" y="137"/>
                    <a:pt x="282" y="140"/>
                    <a:pt x="277" y="138"/>
                  </a:cubicBezTo>
                  <a:cubicBezTo>
                    <a:pt x="277" y="139"/>
                    <a:pt x="279" y="140"/>
                    <a:pt x="279" y="140"/>
                  </a:cubicBezTo>
                  <a:cubicBezTo>
                    <a:pt x="278" y="141"/>
                    <a:pt x="278" y="140"/>
                    <a:pt x="277" y="140"/>
                  </a:cubicBezTo>
                  <a:cubicBezTo>
                    <a:pt x="276" y="141"/>
                    <a:pt x="277" y="141"/>
                    <a:pt x="278" y="141"/>
                  </a:cubicBezTo>
                  <a:cubicBezTo>
                    <a:pt x="276" y="144"/>
                    <a:pt x="273" y="143"/>
                    <a:pt x="271" y="145"/>
                  </a:cubicBezTo>
                  <a:cubicBezTo>
                    <a:pt x="269" y="145"/>
                    <a:pt x="268" y="145"/>
                    <a:pt x="268" y="143"/>
                  </a:cubicBezTo>
                  <a:cubicBezTo>
                    <a:pt x="266" y="144"/>
                    <a:pt x="264" y="147"/>
                    <a:pt x="262" y="146"/>
                  </a:cubicBezTo>
                  <a:cubicBezTo>
                    <a:pt x="261" y="145"/>
                    <a:pt x="263" y="144"/>
                    <a:pt x="264" y="143"/>
                  </a:cubicBezTo>
                  <a:cubicBezTo>
                    <a:pt x="262" y="143"/>
                    <a:pt x="261" y="145"/>
                    <a:pt x="261" y="145"/>
                  </a:cubicBezTo>
                  <a:cubicBezTo>
                    <a:pt x="260" y="147"/>
                    <a:pt x="258" y="144"/>
                    <a:pt x="257" y="146"/>
                  </a:cubicBezTo>
                  <a:cubicBezTo>
                    <a:pt x="256" y="145"/>
                    <a:pt x="258" y="144"/>
                    <a:pt x="256" y="144"/>
                  </a:cubicBezTo>
                  <a:cubicBezTo>
                    <a:pt x="254" y="147"/>
                    <a:pt x="246" y="148"/>
                    <a:pt x="246" y="146"/>
                  </a:cubicBezTo>
                  <a:cubicBezTo>
                    <a:pt x="244" y="146"/>
                    <a:pt x="241" y="145"/>
                    <a:pt x="239" y="147"/>
                  </a:cubicBezTo>
                  <a:cubicBezTo>
                    <a:pt x="236" y="145"/>
                    <a:pt x="232" y="149"/>
                    <a:pt x="231" y="146"/>
                  </a:cubicBezTo>
                  <a:cubicBezTo>
                    <a:pt x="229" y="151"/>
                    <a:pt x="221" y="145"/>
                    <a:pt x="217" y="149"/>
                  </a:cubicBezTo>
                  <a:cubicBezTo>
                    <a:pt x="213" y="148"/>
                    <a:pt x="209" y="150"/>
                    <a:pt x="205" y="150"/>
                  </a:cubicBezTo>
                  <a:cubicBezTo>
                    <a:pt x="203" y="149"/>
                    <a:pt x="207" y="149"/>
                    <a:pt x="205" y="148"/>
                  </a:cubicBezTo>
                  <a:cubicBezTo>
                    <a:pt x="198" y="152"/>
                    <a:pt x="191" y="149"/>
                    <a:pt x="185" y="152"/>
                  </a:cubicBezTo>
                  <a:cubicBezTo>
                    <a:pt x="185" y="152"/>
                    <a:pt x="186" y="152"/>
                    <a:pt x="187" y="153"/>
                  </a:cubicBezTo>
                  <a:cubicBezTo>
                    <a:pt x="188" y="153"/>
                    <a:pt x="187" y="154"/>
                    <a:pt x="187" y="154"/>
                  </a:cubicBezTo>
                  <a:cubicBezTo>
                    <a:pt x="184" y="154"/>
                    <a:pt x="181" y="153"/>
                    <a:pt x="178" y="153"/>
                  </a:cubicBezTo>
                  <a:cubicBezTo>
                    <a:pt x="178" y="154"/>
                    <a:pt x="179" y="154"/>
                    <a:pt x="180" y="154"/>
                  </a:cubicBezTo>
                  <a:cubicBezTo>
                    <a:pt x="181" y="155"/>
                    <a:pt x="177" y="154"/>
                    <a:pt x="177" y="156"/>
                  </a:cubicBezTo>
                  <a:cubicBezTo>
                    <a:pt x="177" y="155"/>
                    <a:pt x="176" y="155"/>
                    <a:pt x="175" y="155"/>
                  </a:cubicBezTo>
                  <a:cubicBezTo>
                    <a:pt x="172" y="159"/>
                    <a:pt x="166" y="155"/>
                    <a:pt x="163" y="158"/>
                  </a:cubicBezTo>
                  <a:cubicBezTo>
                    <a:pt x="161" y="157"/>
                    <a:pt x="161" y="157"/>
                    <a:pt x="162" y="155"/>
                  </a:cubicBezTo>
                  <a:cubicBezTo>
                    <a:pt x="161" y="154"/>
                    <a:pt x="160" y="156"/>
                    <a:pt x="158" y="155"/>
                  </a:cubicBezTo>
                  <a:cubicBezTo>
                    <a:pt x="158" y="156"/>
                    <a:pt x="159" y="156"/>
                    <a:pt x="160" y="157"/>
                  </a:cubicBezTo>
                  <a:cubicBezTo>
                    <a:pt x="159" y="158"/>
                    <a:pt x="157" y="158"/>
                    <a:pt x="156" y="159"/>
                  </a:cubicBezTo>
                  <a:cubicBezTo>
                    <a:pt x="155" y="158"/>
                    <a:pt x="156" y="157"/>
                    <a:pt x="157" y="157"/>
                  </a:cubicBezTo>
                  <a:cubicBezTo>
                    <a:pt x="154" y="159"/>
                    <a:pt x="150" y="158"/>
                    <a:pt x="146" y="159"/>
                  </a:cubicBezTo>
                  <a:cubicBezTo>
                    <a:pt x="146" y="158"/>
                    <a:pt x="147" y="157"/>
                    <a:pt x="145" y="157"/>
                  </a:cubicBezTo>
                  <a:cubicBezTo>
                    <a:pt x="144" y="161"/>
                    <a:pt x="133" y="161"/>
                    <a:pt x="130" y="163"/>
                  </a:cubicBezTo>
                  <a:cubicBezTo>
                    <a:pt x="128" y="161"/>
                    <a:pt x="124" y="162"/>
                    <a:pt x="127" y="160"/>
                  </a:cubicBezTo>
                  <a:cubicBezTo>
                    <a:pt x="125" y="160"/>
                    <a:pt x="125" y="161"/>
                    <a:pt x="125" y="163"/>
                  </a:cubicBezTo>
                  <a:cubicBezTo>
                    <a:pt x="123" y="163"/>
                    <a:pt x="122" y="160"/>
                    <a:pt x="119" y="162"/>
                  </a:cubicBezTo>
                  <a:cubicBezTo>
                    <a:pt x="120" y="163"/>
                    <a:pt x="121" y="162"/>
                    <a:pt x="122" y="162"/>
                  </a:cubicBezTo>
                  <a:cubicBezTo>
                    <a:pt x="122" y="162"/>
                    <a:pt x="122" y="163"/>
                    <a:pt x="122" y="163"/>
                  </a:cubicBezTo>
                  <a:cubicBezTo>
                    <a:pt x="117" y="164"/>
                    <a:pt x="112" y="163"/>
                    <a:pt x="107" y="167"/>
                  </a:cubicBezTo>
                  <a:cubicBezTo>
                    <a:pt x="107" y="165"/>
                    <a:pt x="106" y="165"/>
                    <a:pt x="104" y="164"/>
                  </a:cubicBezTo>
                  <a:cubicBezTo>
                    <a:pt x="103" y="165"/>
                    <a:pt x="105" y="166"/>
                    <a:pt x="106" y="166"/>
                  </a:cubicBezTo>
                  <a:cubicBezTo>
                    <a:pt x="104" y="170"/>
                    <a:pt x="101" y="166"/>
                    <a:pt x="99" y="169"/>
                  </a:cubicBezTo>
                  <a:cubicBezTo>
                    <a:pt x="95" y="168"/>
                    <a:pt x="99" y="166"/>
                    <a:pt x="98" y="165"/>
                  </a:cubicBezTo>
                  <a:cubicBezTo>
                    <a:pt x="96" y="167"/>
                    <a:pt x="97" y="168"/>
                    <a:pt x="97" y="169"/>
                  </a:cubicBezTo>
                  <a:cubicBezTo>
                    <a:pt x="95" y="171"/>
                    <a:pt x="95" y="168"/>
                    <a:pt x="94" y="169"/>
                  </a:cubicBezTo>
                  <a:cubicBezTo>
                    <a:pt x="93" y="169"/>
                    <a:pt x="94" y="168"/>
                    <a:pt x="95" y="167"/>
                  </a:cubicBezTo>
                  <a:cubicBezTo>
                    <a:pt x="93" y="167"/>
                    <a:pt x="90" y="169"/>
                    <a:pt x="92" y="170"/>
                  </a:cubicBezTo>
                  <a:cubicBezTo>
                    <a:pt x="88" y="168"/>
                    <a:pt x="88" y="170"/>
                    <a:pt x="85" y="168"/>
                  </a:cubicBezTo>
                  <a:cubicBezTo>
                    <a:pt x="82" y="170"/>
                    <a:pt x="82" y="170"/>
                    <a:pt x="78" y="170"/>
                  </a:cubicBezTo>
                  <a:cubicBezTo>
                    <a:pt x="78" y="171"/>
                    <a:pt x="80" y="171"/>
                    <a:pt x="78" y="173"/>
                  </a:cubicBezTo>
                  <a:cubicBezTo>
                    <a:pt x="81" y="174"/>
                    <a:pt x="81" y="174"/>
                    <a:pt x="81" y="174"/>
                  </a:cubicBezTo>
                  <a:cubicBezTo>
                    <a:pt x="82" y="174"/>
                    <a:pt x="81" y="172"/>
                    <a:pt x="84" y="173"/>
                  </a:cubicBezTo>
                  <a:cubicBezTo>
                    <a:pt x="84" y="173"/>
                    <a:pt x="84" y="172"/>
                    <a:pt x="83" y="172"/>
                  </a:cubicBezTo>
                  <a:cubicBezTo>
                    <a:pt x="86" y="171"/>
                    <a:pt x="96" y="168"/>
                    <a:pt x="95" y="172"/>
                  </a:cubicBezTo>
                  <a:cubicBezTo>
                    <a:pt x="96" y="173"/>
                    <a:pt x="96" y="171"/>
                    <a:pt x="97" y="170"/>
                  </a:cubicBezTo>
                  <a:cubicBezTo>
                    <a:pt x="99" y="171"/>
                    <a:pt x="98" y="173"/>
                    <a:pt x="96" y="174"/>
                  </a:cubicBezTo>
                  <a:cubicBezTo>
                    <a:pt x="98" y="174"/>
                    <a:pt x="103" y="172"/>
                    <a:pt x="100" y="171"/>
                  </a:cubicBezTo>
                  <a:cubicBezTo>
                    <a:pt x="102" y="170"/>
                    <a:pt x="105" y="171"/>
                    <a:pt x="106" y="169"/>
                  </a:cubicBezTo>
                  <a:cubicBezTo>
                    <a:pt x="107" y="169"/>
                    <a:pt x="105" y="171"/>
                    <a:pt x="105" y="172"/>
                  </a:cubicBezTo>
                  <a:cubicBezTo>
                    <a:pt x="107" y="172"/>
                    <a:pt x="112" y="169"/>
                    <a:pt x="111" y="172"/>
                  </a:cubicBezTo>
                  <a:cubicBezTo>
                    <a:pt x="112" y="173"/>
                    <a:pt x="113" y="171"/>
                    <a:pt x="112" y="171"/>
                  </a:cubicBezTo>
                  <a:cubicBezTo>
                    <a:pt x="114" y="170"/>
                    <a:pt x="115" y="170"/>
                    <a:pt x="117" y="171"/>
                  </a:cubicBezTo>
                  <a:cubicBezTo>
                    <a:pt x="118" y="170"/>
                    <a:pt x="117" y="169"/>
                    <a:pt x="118" y="169"/>
                  </a:cubicBezTo>
                  <a:cubicBezTo>
                    <a:pt x="119" y="168"/>
                    <a:pt x="120" y="169"/>
                    <a:pt x="121" y="168"/>
                  </a:cubicBezTo>
                  <a:cubicBezTo>
                    <a:pt x="121" y="168"/>
                    <a:pt x="121" y="169"/>
                    <a:pt x="121" y="170"/>
                  </a:cubicBezTo>
                  <a:cubicBezTo>
                    <a:pt x="125" y="167"/>
                    <a:pt x="129" y="167"/>
                    <a:pt x="134" y="166"/>
                  </a:cubicBezTo>
                  <a:cubicBezTo>
                    <a:pt x="135" y="167"/>
                    <a:pt x="132" y="167"/>
                    <a:pt x="132" y="168"/>
                  </a:cubicBezTo>
                  <a:cubicBezTo>
                    <a:pt x="134" y="169"/>
                    <a:pt x="135" y="167"/>
                    <a:pt x="137" y="168"/>
                  </a:cubicBezTo>
                  <a:cubicBezTo>
                    <a:pt x="135" y="169"/>
                    <a:pt x="133" y="170"/>
                    <a:pt x="130" y="169"/>
                  </a:cubicBezTo>
                  <a:cubicBezTo>
                    <a:pt x="129" y="172"/>
                    <a:pt x="124" y="170"/>
                    <a:pt x="121" y="172"/>
                  </a:cubicBezTo>
                  <a:cubicBezTo>
                    <a:pt x="127" y="172"/>
                    <a:pt x="133" y="170"/>
                    <a:pt x="139" y="169"/>
                  </a:cubicBezTo>
                  <a:cubicBezTo>
                    <a:pt x="140" y="168"/>
                    <a:pt x="137" y="169"/>
                    <a:pt x="137" y="168"/>
                  </a:cubicBezTo>
                  <a:cubicBezTo>
                    <a:pt x="139" y="166"/>
                    <a:pt x="140" y="171"/>
                    <a:pt x="143" y="168"/>
                  </a:cubicBezTo>
                  <a:cubicBezTo>
                    <a:pt x="142" y="168"/>
                    <a:pt x="141" y="168"/>
                    <a:pt x="140" y="168"/>
                  </a:cubicBezTo>
                  <a:cubicBezTo>
                    <a:pt x="141" y="166"/>
                    <a:pt x="143" y="168"/>
                    <a:pt x="144" y="166"/>
                  </a:cubicBezTo>
                  <a:cubicBezTo>
                    <a:pt x="145" y="166"/>
                    <a:pt x="144" y="167"/>
                    <a:pt x="144" y="168"/>
                  </a:cubicBezTo>
                  <a:cubicBezTo>
                    <a:pt x="144" y="168"/>
                    <a:pt x="145" y="167"/>
                    <a:pt x="146" y="168"/>
                  </a:cubicBezTo>
                  <a:cubicBezTo>
                    <a:pt x="147" y="165"/>
                    <a:pt x="155" y="165"/>
                    <a:pt x="159" y="165"/>
                  </a:cubicBezTo>
                  <a:cubicBezTo>
                    <a:pt x="161" y="166"/>
                    <a:pt x="157" y="164"/>
                    <a:pt x="157" y="166"/>
                  </a:cubicBezTo>
                  <a:cubicBezTo>
                    <a:pt x="163" y="164"/>
                    <a:pt x="170" y="163"/>
                    <a:pt x="177" y="163"/>
                  </a:cubicBezTo>
                  <a:cubicBezTo>
                    <a:pt x="178" y="164"/>
                    <a:pt x="176" y="164"/>
                    <a:pt x="176" y="165"/>
                  </a:cubicBezTo>
                  <a:cubicBezTo>
                    <a:pt x="178" y="166"/>
                    <a:pt x="179" y="164"/>
                    <a:pt x="179" y="163"/>
                  </a:cubicBezTo>
                  <a:cubicBezTo>
                    <a:pt x="182" y="162"/>
                    <a:pt x="179" y="165"/>
                    <a:pt x="182" y="165"/>
                  </a:cubicBezTo>
                  <a:cubicBezTo>
                    <a:pt x="185" y="164"/>
                    <a:pt x="180" y="164"/>
                    <a:pt x="182" y="163"/>
                  </a:cubicBezTo>
                  <a:cubicBezTo>
                    <a:pt x="186" y="162"/>
                    <a:pt x="190" y="159"/>
                    <a:pt x="194" y="161"/>
                  </a:cubicBezTo>
                  <a:cubicBezTo>
                    <a:pt x="195" y="159"/>
                    <a:pt x="197" y="159"/>
                    <a:pt x="200" y="158"/>
                  </a:cubicBezTo>
                  <a:cubicBezTo>
                    <a:pt x="202" y="159"/>
                    <a:pt x="201" y="159"/>
                    <a:pt x="202" y="160"/>
                  </a:cubicBezTo>
                  <a:cubicBezTo>
                    <a:pt x="205" y="158"/>
                    <a:pt x="208" y="158"/>
                    <a:pt x="212" y="157"/>
                  </a:cubicBezTo>
                  <a:cubicBezTo>
                    <a:pt x="212" y="159"/>
                    <a:pt x="209" y="159"/>
                    <a:pt x="208" y="159"/>
                  </a:cubicBezTo>
                  <a:cubicBezTo>
                    <a:pt x="210" y="160"/>
                    <a:pt x="214" y="159"/>
                    <a:pt x="217" y="157"/>
                  </a:cubicBezTo>
                  <a:cubicBezTo>
                    <a:pt x="219" y="157"/>
                    <a:pt x="216" y="158"/>
                    <a:pt x="218" y="159"/>
                  </a:cubicBezTo>
                  <a:cubicBezTo>
                    <a:pt x="217" y="160"/>
                    <a:pt x="215" y="160"/>
                    <a:pt x="215" y="161"/>
                  </a:cubicBezTo>
                  <a:cubicBezTo>
                    <a:pt x="221" y="161"/>
                    <a:pt x="225" y="159"/>
                    <a:pt x="231" y="157"/>
                  </a:cubicBezTo>
                  <a:cubicBezTo>
                    <a:pt x="234" y="157"/>
                    <a:pt x="229" y="159"/>
                    <a:pt x="232" y="160"/>
                  </a:cubicBezTo>
                  <a:cubicBezTo>
                    <a:pt x="237" y="159"/>
                    <a:pt x="242" y="158"/>
                    <a:pt x="248" y="159"/>
                  </a:cubicBezTo>
                  <a:cubicBezTo>
                    <a:pt x="250" y="156"/>
                    <a:pt x="252" y="158"/>
                    <a:pt x="254" y="158"/>
                  </a:cubicBezTo>
                  <a:cubicBezTo>
                    <a:pt x="255" y="157"/>
                    <a:pt x="253" y="157"/>
                    <a:pt x="255" y="156"/>
                  </a:cubicBezTo>
                  <a:cubicBezTo>
                    <a:pt x="259" y="158"/>
                    <a:pt x="267" y="153"/>
                    <a:pt x="268" y="156"/>
                  </a:cubicBezTo>
                  <a:cubicBezTo>
                    <a:pt x="274" y="155"/>
                    <a:pt x="283" y="157"/>
                    <a:pt x="288" y="154"/>
                  </a:cubicBezTo>
                  <a:cubicBezTo>
                    <a:pt x="291" y="156"/>
                    <a:pt x="294" y="153"/>
                    <a:pt x="298" y="156"/>
                  </a:cubicBezTo>
                  <a:cubicBezTo>
                    <a:pt x="300" y="154"/>
                    <a:pt x="302" y="155"/>
                    <a:pt x="304" y="153"/>
                  </a:cubicBezTo>
                  <a:cubicBezTo>
                    <a:pt x="306" y="153"/>
                    <a:pt x="305" y="154"/>
                    <a:pt x="306" y="155"/>
                  </a:cubicBezTo>
                  <a:cubicBezTo>
                    <a:pt x="318" y="153"/>
                    <a:pt x="330" y="152"/>
                    <a:pt x="342" y="153"/>
                  </a:cubicBezTo>
                  <a:cubicBezTo>
                    <a:pt x="342" y="153"/>
                    <a:pt x="343" y="152"/>
                    <a:pt x="341" y="152"/>
                  </a:cubicBezTo>
                  <a:cubicBezTo>
                    <a:pt x="351" y="152"/>
                    <a:pt x="361" y="153"/>
                    <a:pt x="370" y="151"/>
                  </a:cubicBezTo>
                  <a:cubicBezTo>
                    <a:pt x="373" y="150"/>
                    <a:pt x="375" y="152"/>
                    <a:pt x="377" y="152"/>
                  </a:cubicBezTo>
                  <a:cubicBezTo>
                    <a:pt x="378" y="151"/>
                    <a:pt x="377" y="151"/>
                    <a:pt x="377" y="150"/>
                  </a:cubicBezTo>
                  <a:cubicBezTo>
                    <a:pt x="380" y="151"/>
                    <a:pt x="384" y="152"/>
                    <a:pt x="389" y="150"/>
                  </a:cubicBezTo>
                  <a:cubicBezTo>
                    <a:pt x="392" y="152"/>
                    <a:pt x="392" y="152"/>
                    <a:pt x="392" y="152"/>
                  </a:cubicBezTo>
                  <a:cubicBezTo>
                    <a:pt x="402" y="150"/>
                    <a:pt x="412" y="151"/>
                    <a:pt x="423" y="151"/>
                  </a:cubicBezTo>
                  <a:cubicBezTo>
                    <a:pt x="423" y="151"/>
                    <a:pt x="423" y="150"/>
                    <a:pt x="423" y="150"/>
                  </a:cubicBezTo>
                  <a:cubicBezTo>
                    <a:pt x="441" y="151"/>
                    <a:pt x="459" y="149"/>
                    <a:pt x="477" y="150"/>
                  </a:cubicBezTo>
                  <a:cubicBezTo>
                    <a:pt x="480" y="148"/>
                    <a:pt x="492" y="150"/>
                    <a:pt x="500" y="150"/>
                  </a:cubicBezTo>
                  <a:cubicBezTo>
                    <a:pt x="504" y="150"/>
                    <a:pt x="508" y="149"/>
                    <a:pt x="511" y="150"/>
                  </a:cubicBezTo>
                  <a:cubicBezTo>
                    <a:pt x="513" y="149"/>
                    <a:pt x="513" y="149"/>
                    <a:pt x="513" y="149"/>
                  </a:cubicBezTo>
                  <a:cubicBezTo>
                    <a:pt x="515" y="151"/>
                    <a:pt x="519" y="148"/>
                    <a:pt x="523" y="150"/>
                  </a:cubicBezTo>
                  <a:cubicBezTo>
                    <a:pt x="532" y="148"/>
                    <a:pt x="544" y="151"/>
                    <a:pt x="554" y="149"/>
                  </a:cubicBezTo>
                  <a:cubicBezTo>
                    <a:pt x="556" y="151"/>
                    <a:pt x="556" y="151"/>
                    <a:pt x="556" y="151"/>
                  </a:cubicBezTo>
                  <a:cubicBezTo>
                    <a:pt x="569" y="149"/>
                    <a:pt x="582" y="152"/>
                    <a:pt x="596" y="150"/>
                  </a:cubicBezTo>
                  <a:cubicBezTo>
                    <a:pt x="601" y="152"/>
                    <a:pt x="608" y="149"/>
                    <a:pt x="613" y="151"/>
                  </a:cubicBezTo>
                  <a:cubicBezTo>
                    <a:pt x="617" y="149"/>
                    <a:pt x="620" y="152"/>
                    <a:pt x="624" y="150"/>
                  </a:cubicBezTo>
                  <a:cubicBezTo>
                    <a:pt x="633" y="152"/>
                    <a:pt x="643" y="151"/>
                    <a:pt x="652" y="151"/>
                  </a:cubicBezTo>
                  <a:cubicBezTo>
                    <a:pt x="674" y="152"/>
                    <a:pt x="695" y="151"/>
                    <a:pt x="716" y="153"/>
                  </a:cubicBezTo>
                  <a:cubicBezTo>
                    <a:pt x="719" y="152"/>
                    <a:pt x="719" y="152"/>
                    <a:pt x="719" y="152"/>
                  </a:cubicBezTo>
                  <a:cubicBezTo>
                    <a:pt x="720" y="151"/>
                    <a:pt x="719" y="152"/>
                    <a:pt x="719" y="153"/>
                  </a:cubicBezTo>
                  <a:cubicBezTo>
                    <a:pt x="730" y="152"/>
                    <a:pt x="739" y="153"/>
                    <a:pt x="750" y="152"/>
                  </a:cubicBezTo>
                  <a:cubicBezTo>
                    <a:pt x="752" y="154"/>
                    <a:pt x="752" y="154"/>
                    <a:pt x="752" y="154"/>
                  </a:cubicBezTo>
                  <a:cubicBezTo>
                    <a:pt x="754" y="154"/>
                    <a:pt x="753" y="151"/>
                    <a:pt x="756" y="153"/>
                  </a:cubicBezTo>
                  <a:cubicBezTo>
                    <a:pt x="757" y="153"/>
                    <a:pt x="756" y="153"/>
                    <a:pt x="755" y="153"/>
                  </a:cubicBezTo>
                  <a:cubicBezTo>
                    <a:pt x="756" y="154"/>
                    <a:pt x="758" y="154"/>
                    <a:pt x="758" y="153"/>
                  </a:cubicBezTo>
                  <a:cubicBezTo>
                    <a:pt x="843" y="157"/>
                    <a:pt x="925" y="157"/>
                    <a:pt x="1011" y="160"/>
                  </a:cubicBezTo>
                  <a:cubicBezTo>
                    <a:pt x="1012" y="159"/>
                    <a:pt x="1012" y="159"/>
                    <a:pt x="1012" y="159"/>
                  </a:cubicBezTo>
                  <a:cubicBezTo>
                    <a:pt x="1024" y="161"/>
                    <a:pt x="1036" y="159"/>
                    <a:pt x="1047" y="161"/>
                  </a:cubicBezTo>
                  <a:cubicBezTo>
                    <a:pt x="1049" y="161"/>
                    <a:pt x="1051" y="159"/>
                    <a:pt x="1051" y="161"/>
                  </a:cubicBezTo>
                  <a:cubicBezTo>
                    <a:pt x="1053" y="160"/>
                    <a:pt x="1058" y="160"/>
                    <a:pt x="1061" y="161"/>
                  </a:cubicBezTo>
                  <a:cubicBezTo>
                    <a:pt x="1063" y="160"/>
                    <a:pt x="1063" y="160"/>
                    <a:pt x="1063" y="160"/>
                  </a:cubicBezTo>
                  <a:cubicBezTo>
                    <a:pt x="1067" y="161"/>
                    <a:pt x="1071" y="161"/>
                    <a:pt x="1075" y="160"/>
                  </a:cubicBezTo>
                  <a:cubicBezTo>
                    <a:pt x="1095" y="163"/>
                    <a:pt x="1115" y="160"/>
                    <a:pt x="1134" y="165"/>
                  </a:cubicBezTo>
                  <a:cubicBezTo>
                    <a:pt x="1136" y="164"/>
                    <a:pt x="1136" y="164"/>
                    <a:pt x="1136" y="164"/>
                  </a:cubicBezTo>
                  <a:cubicBezTo>
                    <a:pt x="1139" y="165"/>
                    <a:pt x="1145" y="165"/>
                    <a:pt x="1147" y="164"/>
                  </a:cubicBezTo>
                  <a:cubicBezTo>
                    <a:pt x="1148" y="164"/>
                    <a:pt x="1147" y="165"/>
                    <a:pt x="1148" y="166"/>
                  </a:cubicBezTo>
                  <a:cubicBezTo>
                    <a:pt x="1150" y="163"/>
                    <a:pt x="1152" y="165"/>
                    <a:pt x="1153" y="166"/>
                  </a:cubicBezTo>
                  <a:cubicBezTo>
                    <a:pt x="1158" y="164"/>
                    <a:pt x="1164" y="165"/>
                    <a:pt x="1171" y="165"/>
                  </a:cubicBezTo>
                  <a:cubicBezTo>
                    <a:pt x="1172" y="166"/>
                    <a:pt x="1172" y="167"/>
                    <a:pt x="1172" y="167"/>
                  </a:cubicBezTo>
                  <a:cubicBezTo>
                    <a:pt x="1173" y="167"/>
                    <a:pt x="1174" y="165"/>
                    <a:pt x="1176" y="166"/>
                  </a:cubicBezTo>
                  <a:cubicBezTo>
                    <a:pt x="1177" y="166"/>
                    <a:pt x="1176" y="166"/>
                    <a:pt x="1176" y="165"/>
                  </a:cubicBezTo>
                  <a:cubicBezTo>
                    <a:pt x="1178" y="165"/>
                    <a:pt x="1179" y="166"/>
                    <a:pt x="1181" y="165"/>
                  </a:cubicBezTo>
                  <a:cubicBezTo>
                    <a:pt x="1182" y="165"/>
                    <a:pt x="1181" y="166"/>
                    <a:pt x="1181" y="166"/>
                  </a:cubicBezTo>
                  <a:cubicBezTo>
                    <a:pt x="1183" y="165"/>
                    <a:pt x="1186" y="164"/>
                    <a:pt x="1190" y="165"/>
                  </a:cubicBezTo>
                  <a:cubicBezTo>
                    <a:pt x="1191" y="167"/>
                    <a:pt x="1188" y="166"/>
                    <a:pt x="1186" y="167"/>
                  </a:cubicBezTo>
                  <a:cubicBezTo>
                    <a:pt x="1193" y="165"/>
                    <a:pt x="1199" y="165"/>
                    <a:pt x="1206" y="164"/>
                  </a:cubicBezTo>
                  <a:cubicBezTo>
                    <a:pt x="1208" y="166"/>
                    <a:pt x="1208" y="166"/>
                    <a:pt x="1208" y="166"/>
                  </a:cubicBezTo>
                  <a:cubicBezTo>
                    <a:pt x="1207" y="167"/>
                    <a:pt x="1210" y="165"/>
                    <a:pt x="1207" y="164"/>
                  </a:cubicBezTo>
                  <a:cubicBezTo>
                    <a:pt x="1210" y="163"/>
                    <a:pt x="1213" y="163"/>
                    <a:pt x="1217" y="163"/>
                  </a:cubicBezTo>
                  <a:cubicBezTo>
                    <a:pt x="1218" y="164"/>
                    <a:pt x="1221" y="164"/>
                    <a:pt x="1219" y="165"/>
                  </a:cubicBezTo>
                  <a:cubicBezTo>
                    <a:pt x="1221" y="165"/>
                    <a:pt x="1221" y="163"/>
                    <a:pt x="1224" y="165"/>
                  </a:cubicBezTo>
                  <a:cubicBezTo>
                    <a:pt x="1227" y="164"/>
                    <a:pt x="1223" y="164"/>
                    <a:pt x="1222" y="164"/>
                  </a:cubicBezTo>
                  <a:cubicBezTo>
                    <a:pt x="1226" y="162"/>
                    <a:pt x="1230" y="164"/>
                    <a:pt x="1234" y="162"/>
                  </a:cubicBezTo>
                  <a:cubicBezTo>
                    <a:pt x="1234" y="163"/>
                    <a:pt x="1233" y="163"/>
                    <a:pt x="1232" y="163"/>
                  </a:cubicBezTo>
                  <a:cubicBezTo>
                    <a:pt x="1233" y="164"/>
                    <a:pt x="1235" y="163"/>
                    <a:pt x="1236" y="164"/>
                  </a:cubicBezTo>
                  <a:cubicBezTo>
                    <a:pt x="1235" y="162"/>
                    <a:pt x="1237" y="164"/>
                    <a:pt x="1240" y="162"/>
                  </a:cubicBezTo>
                  <a:cubicBezTo>
                    <a:pt x="1249" y="165"/>
                    <a:pt x="1259" y="159"/>
                    <a:pt x="1267" y="163"/>
                  </a:cubicBezTo>
                  <a:cubicBezTo>
                    <a:pt x="1269" y="160"/>
                    <a:pt x="1275" y="161"/>
                    <a:pt x="1278" y="160"/>
                  </a:cubicBezTo>
                  <a:cubicBezTo>
                    <a:pt x="1278" y="162"/>
                    <a:pt x="1274" y="161"/>
                    <a:pt x="1272" y="162"/>
                  </a:cubicBezTo>
                  <a:cubicBezTo>
                    <a:pt x="1272" y="162"/>
                    <a:pt x="1273" y="162"/>
                    <a:pt x="1274" y="163"/>
                  </a:cubicBezTo>
                  <a:cubicBezTo>
                    <a:pt x="1271" y="164"/>
                    <a:pt x="1268" y="166"/>
                    <a:pt x="1265" y="166"/>
                  </a:cubicBezTo>
                  <a:cubicBezTo>
                    <a:pt x="1265" y="163"/>
                    <a:pt x="1257" y="166"/>
                    <a:pt x="1255" y="166"/>
                  </a:cubicBezTo>
                  <a:cubicBezTo>
                    <a:pt x="1261" y="168"/>
                    <a:pt x="1271" y="167"/>
                    <a:pt x="1277" y="165"/>
                  </a:cubicBezTo>
                  <a:cubicBezTo>
                    <a:pt x="1278" y="165"/>
                    <a:pt x="1276" y="166"/>
                    <a:pt x="1275" y="166"/>
                  </a:cubicBezTo>
                  <a:cubicBezTo>
                    <a:pt x="1279" y="166"/>
                    <a:pt x="1286" y="166"/>
                    <a:pt x="1286" y="163"/>
                  </a:cubicBezTo>
                  <a:cubicBezTo>
                    <a:pt x="1288" y="163"/>
                    <a:pt x="1287" y="164"/>
                    <a:pt x="1288" y="165"/>
                  </a:cubicBezTo>
                  <a:cubicBezTo>
                    <a:pt x="1295" y="163"/>
                    <a:pt x="1299" y="163"/>
                    <a:pt x="1305" y="161"/>
                  </a:cubicBezTo>
                  <a:cubicBezTo>
                    <a:pt x="1314" y="161"/>
                    <a:pt x="1322" y="161"/>
                    <a:pt x="1330" y="158"/>
                  </a:cubicBezTo>
                  <a:cubicBezTo>
                    <a:pt x="1335" y="159"/>
                    <a:pt x="1343" y="158"/>
                    <a:pt x="1346" y="155"/>
                  </a:cubicBezTo>
                  <a:cubicBezTo>
                    <a:pt x="1356" y="157"/>
                    <a:pt x="1375" y="149"/>
                    <a:pt x="1388" y="154"/>
                  </a:cubicBezTo>
                  <a:cubicBezTo>
                    <a:pt x="1385" y="149"/>
                    <a:pt x="1396" y="152"/>
                    <a:pt x="1395" y="148"/>
                  </a:cubicBezTo>
                  <a:cubicBezTo>
                    <a:pt x="1398" y="148"/>
                    <a:pt x="1401" y="144"/>
                    <a:pt x="1404" y="147"/>
                  </a:cubicBezTo>
                  <a:cubicBezTo>
                    <a:pt x="1415" y="143"/>
                    <a:pt x="1427" y="143"/>
                    <a:pt x="1438" y="146"/>
                  </a:cubicBezTo>
                  <a:cubicBezTo>
                    <a:pt x="1439" y="145"/>
                    <a:pt x="1441" y="144"/>
                    <a:pt x="1440" y="143"/>
                  </a:cubicBezTo>
                  <a:cubicBezTo>
                    <a:pt x="1442" y="142"/>
                    <a:pt x="1444" y="143"/>
                    <a:pt x="1445" y="144"/>
                  </a:cubicBezTo>
                  <a:cubicBezTo>
                    <a:pt x="1447" y="142"/>
                    <a:pt x="1448" y="143"/>
                    <a:pt x="1450" y="143"/>
                  </a:cubicBezTo>
                  <a:cubicBezTo>
                    <a:pt x="1451" y="141"/>
                    <a:pt x="1452" y="142"/>
                    <a:pt x="1453" y="140"/>
                  </a:cubicBezTo>
                  <a:cubicBezTo>
                    <a:pt x="1452" y="139"/>
                    <a:pt x="1451" y="140"/>
                    <a:pt x="1450" y="140"/>
                  </a:cubicBezTo>
                  <a:cubicBezTo>
                    <a:pt x="1457" y="137"/>
                    <a:pt x="1469" y="137"/>
                    <a:pt x="1477" y="140"/>
                  </a:cubicBezTo>
                  <a:cubicBezTo>
                    <a:pt x="1478" y="138"/>
                    <a:pt x="1482" y="137"/>
                    <a:pt x="1485" y="138"/>
                  </a:cubicBezTo>
                  <a:cubicBezTo>
                    <a:pt x="1492" y="133"/>
                    <a:pt x="1500" y="130"/>
                    <a:pt x="1509" y="128"/>
                  </a:cubicBezTo>
                  <a:cubicBezTo>
                    <a:pt x="1512" y="130"/>
                    <a:pt x="1512" y="130"/>
                    <a:pt x="1512" y="130"/>
                  </a:cubicBezTo>
                  <a:cubicBezTo>
                    <a:pt x="1511" y="128"/>
                    <a:pt x="1517" y="128"/>
                    <a:pt x="1519" y="127"/>
                  </a:cubicBezTo>
                  <a:cubicBezTo>
                    <a:pt x="1519" y="127"/>
                    <a:pt x="1519" y="128"/>
                    <a:pt x="1519" y="128"/>
                  </a:cubicBezTo>
                  <a:cubicBezTo>
                    <a:pt x="1527" y="127"/>
                    <a:pt x="1534" y="126"/>
                    <a:pt x="1540" y="123"/>
                  </a:cubicBezTo>
                  <a:cubicBezTo>
                    <a:pt x="1548" y="122"/>
                    <a:pt x="1559" y="120"/>
                    <a:pt x="1565" y="116"/>
                  </a:cubicBezTo>
                  <a:cubicBezTo>
                    <a:pt x="1570" y="116"/>
                    <a:pt x="1580" y="111"/>
                    <a:pt x="1584" y="109"/>
                  </a:cubicBezTo>
                  <a:cubicBezTo>
                    <a:pt x="1592" y="106"/>
                    <a:pt x="1598" y="104"/>
                    <a:pt x="1603" y="100"/>
                  </a:cubicBezTo>
                  <a:cubicBezTo>
                    <a:pt x="1601" y="100"/>
                    <a:pt x="1601" y="99"/>
                    <a:pt x="1600" y="98"/>
                  </a:cubicBezTo>
                  <a:cubicBezTo>
                    <a:pt x="1602" y="97"/>
                    <a:pt x="1603" y="98"/>
                    <a:pt x="1605" y="97"/>
                  </a:cubicBezTo>
                  <a:cubicBezTo>
                    <a:pt x="1602" y="96"/>
                    <a:pt x="1601" y="97"/>
                    <a:pt x="1599" y="96"/>
                  </a:cubicBezTo>
                  <a:cubicBezTo>
                    <a:pt x="1597" y="99"/>
                    <a:pt x="1592" y="96"/>
                    <a:pt x="1591" y="98"/>
                  </a:cubicBezTo>
                  <a:cubicBezTo>
                    <a:pt x="1590" y="99"/>
                    <a:pt x="1589" y="97"/>
                    <a:pt x="1588" y="96"/>
                  </a:cubicBezTo>
                  <a:cubicBezTo>
                    <a:pt x="1584" y="97"/>
                    <a:pt x="1581" y="98"/>
                    <a:pt x="1578" y="98"/>
                  </a:cubicBezTo>
                  <a:cubicBezTo>
                    <a:pt x="1581" y="96"/>
                    <a:pt x="1582" y="96"/>
                    <a:pt x="1586" y="93"/>
                  </a:cubicBezTo>
                  <a:cubicBezTo>
                    <a:pt x="1580" y="94"/>
                    <a:pt x="1573" y="94"/>
                    <a:pt x="1565" y="96"/>
                  </a:cubicBezTo>
                  <a:cubicBezTo>
                    <a:pt x="1558" y="97"/>
                    <a:pt x="1550" y="98"/>
                    <a:pt x="1543" y="101"/>
                  </a:cubicBezTo>
                  <a:cubicBezTo>
                    <a:pt x="1541" y="101"/>
                    <a:pt x="1540" y="101"/>
                    <a:pt x="1538" y="100"/>
                  </a:cubicBezTo>
                  <a:cubicBezTo>
                    <a:pt x="1538" y="101"/>
                    <a:pt x="1538" y="101"/>
                    <a:pt x="1539" y="102"/>
                  </a:cubicBezTo>
                  <a:cubicBezTo>
                    <a:pt x="1537" y="102"/>
                    <a:pt x="1536" y="103"/>
                    <a:pt x="1534" y="103"/>
                  </a:cubicBezTo>
                  <a:cubicBezTo>
                    <a:pt x="1532" y="100"/>
                    <a:pt x="1526" y="105"/>
                    <a:pt x="1523" y="108"/>
                  </a:cubicBezTo>
                  <a:cubicBezTo>
                    <a:pt x="1521" y="106"/>
                    <a:pt x="1524" y="105"/>
                    <a:pt x="1525" y="104"/>
                  </a:cubicBezTo>
                  <a:cubicBezTo>
                    <a:pt x="1524" y="105"/>
                    <a:pt x="1521" y="104"/>
                    <a:pt x="1521" y="103"/>
                  </a:cubicBezTo>
                  <a:cubicBezTo>
                    <a:pt x="1524" y="101"/>
                    <a:pt x="1525" y="102"/>
                    <a:pt x="1526" y="100"/>
                  </a:cubicBezTo>
                  <a:cubicBezTo>
                    <a:pt x="1525" y="99"/>
                    <a:pt x="1524" y="102"/>
                    <a:pt x="1523" y="100"/>
                  </a:cubicBezTo>
                  <a:cubicBezTo>
                    <a:pt x="1521" y="101"/>
                    <a:pt x="1522" y="102"/>
                    <a:pt x="1520" y="103"/>
                  </a:cubicBezTo>
                  <a:cubicBezTo>
                    <a:pt x="1520" y="103"/>
                    <a:pt x="1519" y="103"/>
                    <a:pt x="1518" y="103"/>
                  </a:cubicBezTo>
                  <a:cubicBezTo>
                    <a:pt x="1518" y="101"/>
                    <a:pt x="1521" y="100"/>
                    <a:pt x="1521" y="99"/>
                  </a:cubicBezTo>
                  <a:cubicBezTo>
                    <a:pt x="1521" y="99"/>
                    <a:pt x="1522" y="99"/>
                    <a:pt x="1522" y="99"/>
                  </a:cubicBezTo>
                  <a:cubicBezTo>
                    <a:pt x="1521" y="101"/>
                    <a:pt x="1525" y="99"/>
                    <a:pt x="1527" y="99"/>
                  </a:cubicBezTo>
                  <a:cubicBezTo>
                    <a:pt x="1528" y="99"/>
                    <a:pt x="1528" y="100"/>
                    <a:pt x="1529" y="100"/>
                  </a:cubicBezTo>
                  <a:cubicBezTo>
                    <a:pt x="1534" y="99"/>
                    <a:pt x="1534" y="96"/>
                    <a:pt x="1539" y="95"/>
                  </a:cubicBezTo>
                  <a:cubicBezTo>
                    <a:pt x="1539" y="96"/>
                    <a:pt x="1535" y="97"/>
                    <a:pt x="1534" y="99"/>
                  </a:cubicBezTo>
                  <a:cubicBezTo>
                    <a:pt x="1536" y="99"/>
                    <a:pt x="1540" y="98"/>
                    <a:pt x="1538" y="96"/>
                  </a:cubicBezTo>
                  <a:cubicBezTo>
                    <a:pt x="1544" y="97"/>
                    <a:pt x="1549" y="94"/>
                    <a:pt x="1554" y="92"/>
                  </a:cubicBezTo>
                  <a:cubicBezTo>
                    <a:pt x="1551" y="91"/>
                    <a:pt x="1547" y="94"/>
                    <a:pt x="1544" y="95"/>
                  </a:cubicBezTo>
                  <a:cubicBezTo>
                    <a:pt x="1546" y="92"/>
                    <a:pt x="1552" y="91"/>
                    <a:pt x="1556" y="92"/>
                  </a:cubicBezTo>
                  <a:cubicBezTo>
                    <a:pt x="1560" y="90"/>
                    <a:pt x="1564" y="89"/>
                    <a:pt x="1568" y="90"/>
                  </a:cubicBezTo>
                  <a:cubicBezTo>
                    <a:pt x="1580" y="84"/>
                    <a:pt x="1593" y="85"/>
                    <a:pt x="1605" y="81"/>
                  </a:cubicBezTo>
                  <a:cubicBezTo>
                    <a:pt x="1602" y="79"/>
                    <a:pt x="1600" y="80"/>
                    <a:pt x="1597" y="78"/>
                  </a:cubicBezTo>
                  <a:cubicBezTo>
                    <a:pt x="1594" y="79"/>
                    <a:pt x="1591" y="79"/>
                    <a:pt x="1588" y="77"/>
                  </a:cubicBezTo>
                  <a:cubicBezTo>
                    <a:pt x="1587" y="78"/>
                    <a:pt x="1587" y="78"/>
                    <a:pt x="1587" y="79"/>
                  </a:cubicBezTo>
                  <a:cubicBezTo>
                    <a:pt x="1585" y="77"/>
                    <a:pt x="1582" y="79"/>
                    <a:pt x="1580" y="78"/>
                  </a:cubicBezTo>
                  <a:cubicBezTo>
                    <a:pt x="1579" y="77"/>
                    <a:pt x="1580" y="76"/>
                    <a:pt x="1582" y="76"/>
                  </a:cubicBezTo>
                  <a:cubicBezTo>
                    <a:pt x="1579" y="74"/>
                    <a:pt x="1576" y="76"/>
                    <a:pt x="1573" y="76"/>
                  </a:cubicBezTo>
                  <a:cubicBezTo>
                    <a:pt x="1571" y="75"/>
                    <a:pt x="1574" y="74"/>
                    <a:pt x="1573" y="74"/>
                  </a:cubicBezTo>
                  <a:cubicBezTo>
                    <a:pt x="1569" y="73"/>
                    <a:pt x="1567" y="75"/>
                    <a:pt x="1562" y="76"/>
                  </a:cubicBezTo>
                  <a:cubicBezTo>
                    <a:pt x="1561" y="74"/>
                    <a:pt x="1566" y="73"/>
                    <a:pt x="1568" y="72"/>
                  </a:cubicBezTo>
                  <a:cubicBezTo>
                    <a:pt x="1567" y="72"/>
                    <a:pt x="1566" y="71"/>
                    <a:pt x="1565" y="71"/>
                  </a:cubicBezTo>
                  <a:cubicBezTo>
                    <a:pt x="1565" y="71"/>
                    <a:pt x="1565" y="71"/>
                    <a:pt x="1566" y="72"/>
                  </a:cubicBezTo>
                  <a:cubicBezTo>
                    <a:pt x="1564" y="73"/>
                    <a:pt x="1562" y="71"/>
                    <a:pt x="1562" y="73"/>
                  </a:cubicBezTo>
                  <a:cubicBezTo>
                    <a:pt x="1561" y="73"/>
                    <a:pt x="1561" y="72"/>
                    <a:pt x="1560" y="72"/>
                  </a:cubicBezTo>
                  <a:cubicBezTo>
                    <a:pt x="1556" y="73"/>
                    <a:pt x="1553" y="73"/>
                    <a:pt x="1550" y="72"/>
                  </a:cubicBezTo>
                  <a:cubicBezTo>
                    <a:pt x="1548" y="73"/>
                    <a:pt x="1548" y="74"/>
                    <a:pt x="1550" y="75"/>
                  </a:cubicBezTo>
                  <a:cubicBezTo>
                    <a:pt x="1548" y="76"/>
                    <a:pt x="1547" y="76"/>
                    <a:pt x="1546" y="76"/>
                  </a:cubicBezTo>
                  <a:cubicBezTo>
                    <a:pt x="1545" y="75"/>
                    <a:pt x="1545" y="74"/>
                    <a:pt x="1544" y="72"/>
                  </a:cubicBezTo>
                  <a:cubicBezTo>
                    <a:pt x="1549" y="72"/>
                    <a:pt x="1555" y="69"/>
                    <a:pt x="1556" y="66"/>
                  </a:cubicBezTo>
                  <a:cubicBezTo>
                    <a:pt x="1562" y="65"/>
                    <a:pt x="1569" y="64"/>
                    <a:pt x="1575" y="65"/>
                  </a:cubicBezTo>
                  <a:cubicBezTo>
                    <a:pt x="1573" y="62"/>
                    <a:pt x="1578" y="63"/>
                    <a:pt x="1581" y="63"/>
                  </a:cubicBezTo>
                  <a:cubicBezTo>
                    <a:pt x="1582" y="64"/>
                    <a:pt x="1578" y="63"/>
                    <a:pt x="1577" y="64"/>
                  </a:cubicBezTo>
                  <a:cubicBezTo>
                    <a:pt x="1580" y="65"/>
                    <a:pt x="1583" y="62"/>
                    <a:pt x="1585" y="62"/>
                  </a:cubicBezTo>
                  <a:cubicBezTo>
                    <a:pt x="1587" y="62"/>
                    <a:pt x="1584" y="63"/>
                    <a:pt x="1587" y="63"/>
                  </a:cubicBezTo>
                  <a:cubicBezTo>
                    <a:pt x="1588" y="61"/>
                    <a:pt x="1595" y="60"/>
                    <a:pt x="1598" y="61"/>
                  </a:cubicBezTo>
                  <a:cubicBezTo>
                    <a:pt x="1601" y="58"/>
                    <a:pt x="1605" y="59"/>
                    <a:pt x="1609" y="58"/>
                  </a:cubicBezTo>
                  <a:cubicBezTo>
                    <a:pt x="1610" y="56"/>
                    <a:pt x="1605" y="58"/>
                    <a:pt x="1604" y="58"/>
                  </a:cubicBezTo>
                  <a:cubicBezTo>
                    <a:pt x="1608" y="56"/>
                    <a:pt x="1616" y="53"/>
                    <a:pt x="1623" y="55"/>
                  </a:cubicBezTo>
                  <a:cubicBezTo>
                    <a:pt x="1627" y="51"/>
                    <a:pt x="1642" y="53"/>
                    <a:pt x="1643" y="47"/>
                  </a:cubicBezTo>
                  <a:cubicBezTo>
                    <a:pt x="1646" y="48"/>
                    <a:pt x="1648" y="44"/>
                    <a:pt x="1651" y="45"/>
                  </a:cubicBezTo>
                  <a:cubicBezTo>
                    <a:pt x="1651" y="46"/>
                    <a:pt x="1649" y="46"/>
                    <a:pt x="1649" y="48"/>
                  </a:cubicBezTo>
                  <a:cubicBezTo>
                    <a:pt x="1657" y="45"/>
                    <a:pt x="1665" y="40"/>
                    <a:pt x="1665" y="36"/>
                  </a:cubicBezTo>
                  <a:cubicBezTo>
                    <a:pt x="1663" y="35"/>
                    <a:pt x="1660" y="34"/>
                    <a:pt x="1661" y="32"/>
                  </a:cubicBezTo>
                  <a:cubicBezTo>
                    <a:pt x="1656" y="31"/>
                    <a:pt x="1649" y="32"/>
                    <a:pt x="1648" y="28"/>
                  </a:cubicBezTo>
                  <a:cubicBezTo>
                    <a:pt x="1646" y="30"/>
                    <a:pt x="1642" y="30"/>
                    <a:pt x="1642" y="32"/>
                  </a:cubicBezTo>
                  <a:cubicBezTo>
                    <a:pt x="1642" y="32"/>
                    <a:pt x="1643" y="31"/>
                    <a:pt x="1644" y="31"/>
                  </a:cubicBezTo>
                  <a:cubicBezTo>
                    <a:pt x="1645" y="32"/>
                    <a:pt x="1644" y="32"/>
                    <a:pt x="1642" y="33"/>
                  </a:cubicBezTo>
                  <a:cubicBezTo>
                    <a:pt x="1641" y="32"/>
                    <a:pt x="1639" y="31"/>
                    <a:pt x="1638" y="32"/>
                  </a:cubicBezTo>
                  <a:cubicBezTo>
                    <a:pt x="1637" y="31"/>
                    <a:pt x="1637" y="30"/>
                    <a:pt x="1639" y="29"/>
                  </a:cubicBezTo>
                  <a:cubicBezTo>
                    <a:pt x="1637" y="29"/>
                    <a:pt x="1636" y="29"/>
                    <a:pt x="1636" y="30"/>
                  </a:cubicBezTo>
                  <a:cubicBezTo>
                    <a:pt x="1633" y="28"/>
                    <a:pt x="1626" y="31"/>
                    <a:pt x="1621" y="33"/>
                  </a:cubicBezTo>
                  <a:cubicBezTo>
                    <a:pt x="1615" y="30"/>
                    <a:pt x="1609" y="35"/>
                    <a:pt x="1604" y="37"/>
                  </a:cubicBezTo>
                  <a:cubicBezTo>
                    <a:pt x="1603" y="37"/>
                    <a:pt x="1603" y="37"/>
                    <a:pt x="1603" y="37"/>
                  </a:cubicBezTo>
                  <a:cubicBezTo>
                    <a:pt x="1605" y="33"/>
                    <a:pt x="1610" y="33"/>
                    <a:pt x="1613" y="30"/>
                  </a:cubicBezTo>
                  <a:cubicBezTo>
                    <a:pt x="1612" y="29"/>
                    <a:pt x="1611" y="30"/>
                    <a:pt x="1610" y="29"/>
                  </a:cubicBezTo>
                  <a:cubicBezTo>
                    <a:pt x="1602" y="33"/>
                    <a:pt x="1596" y="32"/>
                    <a:pt x="1588" y="35"/>
                  </a:cubicBezTo>
                  <a:cubicBezTo>
                    <a:pt x="1587" y="35"/>
                    <a:pt x="1588" y="34"/>
                    <a:pt x="1587" y="34"/>
                  </a:cubicBezTo>
                  <a:cubicBezTo>
                    <a:pt x="1590" y="33"/>
                    <a:pt x="1595" y="31"/>
                    <a:pt x="1596" y="30"/>
                  </a:cubicBezTo>
                  <a:cubicBezTo>
                    <a:pt x="1595" y="29"/>
                    <a:pt x="1594" y="30"/>
                    <a:pt x="1592" y="29"/>
                  </a:cubicBezTo>
                  <a:cubicBezTo>
                    <a:pt x="1593" y="30"/>
                    <a:pt x="1592" y="31"/>
                    <a:pt x="1590" y="30"/>
                  </a:cubicBezTo>
                  <a:cubicBezTo>
                    <a:pt x="1590" y="31"/>
                    <a:pt x="1590" y="32"/>
                    <a:pt x="1590" y="33"/>
                  </a:cubicBezTo>
                  <a:cubicBezTo>
                    <a:pt x="1587" y="32"/>
                    <a:pt x="1580" y="34"/>
                    <a:pt x="1582" y="37"/>
                  </a:cubicBezTo>
                  <a:cubicBezTo>
                    <a:pt x="1580" y="38"/>
                    <a:pt x="1581" y="34"/>
                    <a:pt x="1579" y="36"/>
                  </a:cubicBezTo>
                  <a:cubicBezTo>
                    <a:pt x="1579" y="35"/>
                    <a:pt x="1581" y="35"/>
                    <a:pt x="1580" y="34"/>
                  </a:cubicBezTo>
                  <a:cubicBezTo>
                    <a:pt x="1578" y="33"/>
                    <a:pt x="1576" y="36"/>
                    <a:pt x="1577" y="37"/>
                  </a:cubicBezTo>
                  <a:cubicBezTo>
                    <a:pt x="1576" y="38"/>
                    <a:pt x="1576" y="35"/>
                    <a:pt x="1574" y="35"/>
                  </a:cubicBezTo>
                  <a:cubicBezTo>
                    <a:pt x="1572" y="36"/>
                    <a:pt x="1574" y="37"/>
                    <a:pt x="1572" y="38"/>
                  </a:cubicBezTo>
                  <a:cubicBezTo>
                    <a:pt x="1571" y="39"/>
                    <a:pt x="1570" y="37"/>
                    <a:pt x="1571" y="37"/>
                  </a:cubicBezTo>
                  <a:cubicBezTo>
                    <a:pt x="1569" y="36"/>
                    <a:pt x="1569" y="38"/>
                    <a:pt x="1569" y="39"/>
                  </a:cubicBezTo>
                  <a:cubicBezTo>
                    <a:pt x="1568" y="39"/>
                    <a:pt x="1566" y="38"/>
                    <a:pt x="1566" y="37"/>
                  </a:cubicBezTo>
                  <a:cubicBezTo>
                    <a:pt x="1567" y="35"/>
                    <a:pt x="1568" y="36"/>
                    <a:pt x="1569" y="35"/>
                  </a:cubicBezTo>
                  <a:cubicBezTo>
                    <a:pt x="1566" y="34"/>
                    <a:pt x="1565" y="36"/>
                    <a:pt x="1565" y="38"/>
                  </a:cubicBezTo>
                  <a:cubicBezTo>
                    <a:pt x="1562" y="38"/>
                    <a:pt x="1558" y="39"/>
                    <a:pt x="1556" y="41"/>
                  </a:cubicBezTo>
                  <a:cubicBezTo>
                    <a:pt x="1553" y="40"/>
                    <a:pt x="1556" y="40"/>
                    <a:pt x="1555" y="39"/>
                  </a:cubicBezTo>
                  <a:cubicBezTo>
                    <a:pt x="1557" y="38"/>
                    <a:pt x="1559" y="38"/>
                    <a:pt x="1561" y="37"/>
                  </a:cubicBezTo>
                  <a:cubicBezTo>
                    <a:pt x="1559" y="36"/>
                    <a:pt x="1559" y="35"/>
                    <a:pt x="1561" y="33"/>
                  </a:cubicBezTo>
                  <a:cubicBezTo>
                    <a:pt x="1560" y="32"/>
                    <a:pt x="1559" y="33"/>
                    <a:pt x="1559" y="34"/>
                  </a:cubicBezTo>
                  <a:cubicBezTo>
                    <a:pt x="1558" y="33"/>
                    <a:pt x="1556" y="34"/>
                    <a:pt x="1556" y="32"/>
                  </a:cubicBezTo>
                  <a:cubicBezTo>
                    <a:pt x="1553" y="34"/>
                    <a:pt x="1550" y="34"/>
                    <a:pt x="1546" y="34"/>
                  </a:cubicBezTo>
                  <a:cubicBezTo>
                    <a:pt x="1546" y="33"/>
                    <a:pt x="1549" y="33"/>
                    <a:pt x="1550" y="34"/>
                  </a:cubicBezTo>
                  <a:cubicBezTo>
                    <a:pt x="1551" y="34"/>
                    <a:pt x="1550" y="33"/>
                    <a:pt x="1550" y="33"/>
                  </a:cubicBezTo>
                  <a:cubicBezTo>
                    <a:pt x="1551" y="33"/>
                    <a:pt x="1551" y="33"/>
                    <a:pt x="1551" y="33"/>
                  </a:cubicBezTo>
                  <a:cubicBezTo>
                    <a:pt x="1549" y="31"/>
                    <a:pt x="1547" y="33"/>
                    <a:pt x="1545" y="33"/>
                  </a:cubicBezTo>
                  <a:cubicBezTo>
                    <a:pt x="1544" y="32"/>
                    <a:pt x="1545" y="31"/>
                    <a:pt x="1544" y="29"/>
                  </a:cubicBezTo>
                  <a:cubicBezTo>
                    <a:pt x="1543" y="31"/>
                    <a:pt x="1543" y="30"/>
                    <a:pt x="1541" y="31"/>
                  </a:cubicBezTo>
                  <a:cubicBezTo>
                    <a:pt x="1539" y="31"/>
                    <a:pt x="1540" y="30"/>
                    <a:pt x="1538" y="29"/>
                  </a:cubicBezTo>
                  <a:cubicBezTo>
                    <a:pt x="1537" y="30"/>
                    <a:pt x="1537" y="30"/>
                    <a:pt x="1537" y="31"/>
                  </a:cubicBezTo>
                  <a:cubicBezTo>
                    <a:pt x="1535" y="30"/>
                    <a:pt x="1537" y="29"/>
                    <a:pt x="1535" y="29"/>
                  </a:cubicBezTo>
                  <a:cubicBezTo>
                    <a:pt x="1532" y="30"/>
                    <a:pt x="1529" y="29"/>
                    <a:pt x="1526" y="29"/>
                  </a:cubicBezTo>
                  <a:cubicBezTo>
                    <a:pt x="1524" y="28"/>
                    <a:pt x="1527" y="29"/>
                    <a:pt x="1528" y="27"/>
                  </a:cubicBezTo>
                  <a:cubicBezTo>
                    <a:pt x="1527" y="26"/>
                    <a:pt x="1525" y="28"/>
                    <a:pt x="1524" y="27"/>
                  </a:cubicBezTo>
                  <a:cubicBezTo>
                    <a:pt x="1524" y="27"/>
                    <a:pt x="1523" y="28"/>
                    <a:pt x="1523" y="28"/>
                  </a:cubicBezTo>
                  <a:cubicBezTo>
                    <a:pt x="1516" y="27"/>
                    <a:pt x="1508" y="31"/>
                    <a:pt x="1501" y="30"/>
                  </a:cubicBezTo>
                  <a:cubicBezTo>
                    <a:pt x="1500" y="30"/>
                    <a:pt x="1501" y="31"/>
                    <a:pt x="1502" y="31"/>
                  </a:cubicBezTo>
                  <a:cubicBezTo>
                    <a:pt x="1500" y="32"/>
                    <a:pt x="1499" y="33"/>
                    <a:pt x="1498" y="33"/>
                  </a:cubicBezTo>
                  <a:cubicBezTo>
                    <a:pt x="1496" y="28"/>
                    <a:pt x="1488" y="34"/>
                    <a:pt x="1484" y="33"/>
                  </a:cubicBezTo>
                  <a:cubicBezTo>
                    <a:pt x="1485" y="29"/>
                    <a:pt x="1490" y="30"/>
                    <a:pt x="1495" y="28"/>
                  </a:cubicBezTo>
                  <a:cubicBezTo>
                    <a:pt x="1492" y="27"/>
                    <a:pt x="1490" y="29"/>
                    <a:pt x="1489" y="27"/>
                  </a:cubicBezTo>
                  <a:cubicBezTo>
                    <a:pt x="1486" y="29"/>
                    <a:pt x="1486" y="29"/>
                    <a:pt x="1486" y="29"/>
                  </a:cubicBezTo>
                  <a:cubicBezTo>
                    <a:pt x="1485" y="28"/>
                    <a:pt x="1485" y="28"/>
                    <a:pt x="1484" y="27"/>
                  </a:cubicBezTo>
                  <a:cubicBezTo>
                    <a:pt x="1486" y="27"/>
                    <a:pt x="1487" y="26"/>
                    <a:pt x="1489" y="26"/>
                  </a:cubicBezTo>
                  <a:cubicBezTo>
                    <a:pt x="1488" y="25"/>
                    <a:pt x="1490" y="26"/>
                    <a:pt x="1490" y="24"/>
                  </a:cubicBezTo>
                  <a:cubicBezTo>
                    <a:pt x="1488" y="21"/>
                    <a:pt x="1485" y="27"/>
                    <a:pt x="1483" y="25"/>
                  </a:cubicBezTo>
                  <a:cubicBezTo>
                    <a:pt x="1481" y="27"/>
                    <a:pt x="1478" y="28"/>
                    <a:pt x="1476" y="30"/>
                  </a:cubicBezTo>
                  <a:cubicBezTo>
                    <a:pt x="1474" y="29"/>
                    <a:pt x="1475" y="29"/>
                    <a:pt x="1476" y="28"/>
                  </a:cubicBezTo>
                  <a:cubicBezTo>
                    <a:pt x="1475" y="26"/>
                    <a:pt x="1473" y="27"/>
                    <a:pt x="1471" y="27"/>
                  </a:cubicBezTo>
                  <a:cubicBezTo>
                    <a:pt x="1471" y="28"/>
                    <a:pt x="1471" y="29"/>
                    <a:pt x="1469" y="30"/>
                  </a:cubicBezTo>
                  <a:cubicBezTo>
                    <a:pt x="1470" y="30"/>
                    <a:pt x="1471" y="29"/>
                    <a:pt x="1472" y="30"/>
                  </a:cubicBezTo>
                  <a:cubicBezTo>
                    <a:pt x="1470" y="31"/>
                    <a:pt x="1468" y="31"/>
                    <a:pt x="1467" y="30"/>
                  </a:cubicBezTo>
                  <a:cubicBezTo>
                    <a:pt x="1462" y="33"/>
                    <a:pt x="1462" y="33"/>
                    <a:pt x="1462" y="33"/>
                  </a:cubicBezTo>
                  <a:cubicBezTo>
                    <a:pt x="1461" y="31"/>
                    <a:pt x="1463" y="32"/>
                    <a:pt x="1460" y="32"/>
                  </a:cubicBezTo>
                  <a:cubicBezTo>
                    <a:pt x="1457" y="31"/>
                    <a:pt x="1461" y="30"/>
                    <a:pt x="1459" y="29"/>
                  </a:cubicBezTo>
                  <a:cubicBezTo>
                    <a:pt x="1458" y="32"/>
                    <a:pt x="1455" y="31"/>
                    <a:pt x="1452" y="34"/>
                  </a:cubicBezTo>
                  <a:cubicBezTo>
                    <a:pt x="1449" y="33"/>
                    <a:pt x="1446" y="33"/>
                    <a:pt x="1443" y="32"/>
                  </a:cubicBezTo>
                  <a:cubicBezTo>
                    <a:pt x="1440" y="35"/>
                    <a:pt x="1437" y="36"/>
                    <a:pt x="1434" y="38"/>
                  </a:cubicBezTo>
                  <a:cubicBezTo>
                    <a:pt x="1431" y="37"/>
                    <a:pt x="1435" y="36"/>
                    <a:pt x="1435" y="35"/>
                  </a:cubicBezTo>
                  <a:cubicBezTo>
                    <a:pt x="1430" y="35"/>
                    <a:pt x="1425" y="40"/>
                    <a:pt x="1423" y="42"/>
                  </a:cubicBezTo>
                  <a:cubicBezTo>
                    <a:pt x="1428" y="43"/>
                    <a:pt x="1429" y="39"/>
                    <a:pt x="1432" y="38"/>
                  </a:cubicBezTo>
                  <a:cubicBezTo>
                    <a:pt x="1433" y="38"/>
                    <a:pt x="1433" y="39"/>
                    <a:pt x="1433" y="39"/>
                  </a:cubicBezTo>
                  <a:cubicBezTo>
                    <a:pt x="1434" y="40"/>
                    <a:pt x="1436" y="38"/>
                    <a:pt x="1435" y="37"/>
                  </a:cubicBezTo>
                  <a:cubicBezTo>
                    <a:pt x="1439" y="40"/>
                    <a:pt x="1448" y="32"/>
                    <a:pt x="1454" y="36"/>
                  </a:cubicBezTo>
                  <a:cubicBezTo>
                    <a:pt x="1450" y="40"/>
                    <a:pt x="1442" y="40"/>
                    <a:pt x="1437" y="39"/>
                  </a:cubicBezTo>
                  <a:cubicBezTo>
                    <a:pt x="1434" y="44"/>
                    <a:pt x="1426" y="44"/>
                    <a:pt x="1420" y="44"/>
                  </a:cubicBezTo>
                  <a:cubicBezTo>
                    <a:pt x="1422" y="42"/>
                    <a:pt x="1423" y="41"/>
                    <a:pt x="1423" y="38"/>
                  </a:cubicBezTo>
                  <a:cubicBezTo>
                    <a:pt x="1422" y="39"/>
                    <a:pt x="1420" y="39"/>
                    <a:pt x="1419" y="40"/>
                  </a:cubicBezTo>
                  <a:cubicBezTo>
                    <a:pt x="1414" y="36"/>
                    <a:pt x="1412" y="42"/>
                    <a:pt x="1408" y="39"/>
                  </a:cubicBezTo>
                  <a:cubicBezTo>
                    <a:pt x="1403" y="40"/>
                    <a:pt x="1405" y="40"/>
                    <a:pt x="1400" y="41"/>
                  </a:cubicBezTo>
                  <a:cubicBezTo>
                    <a:pt x="1402" y="41"/>
                    <a:pt x="1400" y="42"/>
                    <a:pt x="1401" y="43"/>
                  </a:cubicBezTo>
                  <a:cubicBezTo>
                    <a:pt x="1399" y="43"/>
                    <a:pt x="1398" y="43"/>
                    <a:pt x="1396" y="44"/>
                  </a:cubicBezTo>
                  <a:cubicBezTo>
                    <a:pt x="1394" y="42"/>
                    <a:pt x="1397" y="42"/>
                    <a:pt x="1399" y="42"/>
                  </a:cubicBezTo>
                  <a:cubicBezTo>
                    <a:pt x="1398" y="40"/>
                    <a:pt x="1392" y="42"/>
                    <a:pt x="1392" y="44"/>
                  </a:cubicBezTo>
                  <a:cubicBezTo>
                    <a:pt x="1390" y="43"/>
                    <a:pt x="1388" y="45"/>
                    <a:pt x="1386" y="43"/>
                  </a:cubicBezTo>
                  <a:cubicBezTo>
                    <a:pt x="1383" y="42"/>
                    <a:pt x="1380" y="46"/>
                    <a:pt x="1377" y="45"/>
                  </a:cubicBezTo>
                  <a:cubicBezTo>
                    <a:pt x="1375" y="43"/>
                    <a:pt x="1379" y="41"/>
                    <a:pt x="1380" y="39"/>
                  </a:cubicBezTo>
                  <a:cubicBezTo>
                    <a:pt x="1377" y="39"/>
                    <a:pt x="1375" y="42"/>
                    <a:pt x="1370" y="41"/>
                  </a:cubicBezTo>
                  <a:cubicBezTo>
                    <a:pt x="1368" y="40"/>
                    <a:pt x="1369" y="40"/>
                    <a:pt x="1367" y="40"/>
                  </a:cubicBezTo>
                  <a:cubicBezTo>
                    <a:pt x="1365" y="41"/>
                    <a:pt x="1370" y="40"/>
                    <a:pt x="1368" y="41"/>
                  </a:cubicBezTo>
                  <a:cubicBezTo>
                    <a:pt x="1370" y="42"/>
                    <a:pt x="1371" y="42"/>
                    <a:pt x="1373" y="41"/>
                  </a:cubicBezTo>
                  <a:cubicBezTo>
                    <a:pt x="1374" y="43"/>
                    <a:pt x="1373" y="43"/>
                    <a:pt x="1376" y="43"/>
                  </a:cubicBezTo>
                  <a:cubicBezTo>
                    <a:pt x="1376" y="43"/>
                    <a:pt x="1375" y="44"/>
                    <a:pt x="1375" y="44"/>
                  </a:cubicBezTo>
                  <a:cubicBezTo>
                    <a:pt x="1373" y="45"/>
                    <a:pt x="1372" y="42"/>
                    <a:pt x="1371" y="43"/>
                  </a:cubicBezTo>
                  <a:cubicBezTo>
                    <a:pt x="1371" y="43"/>
                    <a:pt x="1369" y="44"/>
                    <a:pt x="1370" y="44"/>
                  </a:cubicBezTo>
                  <a:cubicBezTo>
                    <a:pt x="1368" y="45"/>
                    <a:pt x="1367" y="44"/>
                    <a:pt x="1365" y="44"/>
                  </a:cubicBezTo>
                  <a:cubicBezTo>
                    <a:pt x="1364" y="43"/>
                    <a:pt x="1365" y="43"/>
                    <a:pt x="1366" y="43"/>
                  </a:cubicBezTo>
                  <a:cubicBezTo>
                    <a:pt x="1367" y="42"/>
                    <a:pt x="1366" y="43"/>
                    <a:pt x="1367" y="44"/>
                  </a:cubicBezTo>
                  <a:cubicBezTo>
                    <a:pt x="1368" y="43"/>
                    <a:pt x="1369" y="42"/>
                    <a:pt x="1367" y="41"/>
                  </a:cubicBezTo>
                  <a:cubicBezTo>
                    <a:pt x="1360" y="46"/>
                    <a:pt x="1353" y="46"/>
                    <a:pt x="1346" y="48"/>
                  </a:cubicBezTo>
                  <a:cubicBezTo>
                    <a:pt x="1345" y="47"/>
                    <a:pt x="1344" y="47"/>
                    <a:pt x="1345" y="46"/>
                  </a:cubicBezTo>
                  <a:cubicBezTo>
                    <a:pt x="1344" y="48"/>
                    <a:pt x="1339" y="49"/>
                    <a:pt x="1335" y="49"/>
                  </a:cubicBezTo>
                  <a:cubicBezTo>
                    <a:pt x="1335" y="48"/>
                    <a:pt x="1341" y="47"/>
                    <a:pt x="1340" y="46"/>
                  </a:cubicBezTo>
                  <a:cubicBezTo>
                    <a:pt x="1342" y="47"/>
                    <a:pt x="1343" y="47"/>
                    <a:pt x="1341" y="46"/>
                  </a:cubicBezTo>
                  <a:cubicBezTo>
                    <a:pt x="1335" y="47"/>
                    <a:pt x="1330" y="48"/>
                    <a:pt x="1325" y="47"/>
                  </a:cubicBezTo>
                  <a:cubicBezTo>
                    <a:pt x="1323" y="45"/>
                    <a:pt x="1331" y="46"/>
                    <a:pt x="1331" y="44"/>
                  </a:cubicBezTo>
                  <a:cubicBezTo>
                    <a:pt x="1329" y="44"/>
                    <a:pt x="1328" y="43"/>
                    <a:pt x="1327" y="44"/>
                  </a:cubicBezTo>
                  <a:cubicBezTo>
                    <a:pt x="1320" y="42"/>
                    <a:pt x="1308" y="47"/>
                    <a:pt x="1301" y="48"/>
                  </a:cubicBezTo>
                  <a:cubicBezTo>
                    <a:pt x="1299" y="47"/>
                    <a:pt x="1305" y="46"/>
                    <a:pt x="1302" y="45"/>
                  </a:cubicBezTo>
                  <a:cubicBezTo>
                    <a:pt x="1301" y="47"/>
                    <a:pt x="1298" y="47"/>
                    <a:pt x="1296" y="48"/>
                  </a:cubicBezTo>
                  <a:cubicBezTo>
                    <a:pt x="1297" y="48"/>
                    <a:pt x="1299" y="49"/>
                    <a:pt x="1300" y="48"/>
                  </a:cubicBezTo>
                  <a:cubicBezTo>
                    <a:pt x="1301" y="49"/>
                    <a:pt x="1300" y="49"/>
                    <a:pt x="1301" y="49"/>
                  </a:cubicBezTo>
                  <a:cubicBezTo>
                    <a:pt x="1298" y="50"/>
                    <a:pt x="1295" y="48"/>
                    <a:pt x="1291" y="50"/>
                  </a:cubicBezTo>
                  <a:cubicBezTo>
                    <a:pt x="1290" y="49"/>
                    <a:pt x="1291" y="49"/>
                    <a:pt x="1290" y="48"/>
                  </a:cubicBezTo>
                  <a:cubicBezTo>
                    <a:pt x="1287" y="50"/>
                    <a:pt x="1285" y="49"/>
                    <a:pt x="1283" y="49"/>
                  </a:cubicBezTo>
                  <a:cubicBezTo>
                    <a:pt x="1282" y="49"/>
                    <a:pt x="1282" y="48"/>
                    <a:pt x="1282" y="47"/>
                  </a:cubicBezTo>
                  <a:cubicBezTo>
                    <a:pt x="1281" y="47"/>
                    <a:pt x="1280" y="48"/>
                    <a:pt x="1279" y="47"/>
                  </a:cubicBezTo>
                  <a:cubicBezTo>
                    <a:pt x="1278" y="47"/>
                    <a:pt x="1278" y="48"/>
                    <a:pt x="1279" y="48"/>
                  </a:cubicBezTo>
                  <a:cubicBezTo>
                    <a:pt x="1269" y="47"/>
                    <a:pt x="1262" y="48"/>
                    <a:pt x="1253" y="48"/>
                  </a:cubicBezTo>
                  <a:cubicBezTo>
                    <a:pt x="1252" y="47"/>
                    <a:pt x="1253" y="47"/>
                    <a:pt x="1254" y="46"/>
                  </a:cubicBezTo>
                  <a:cubicBezTo>
                    <a:pt x="1253" y="46"/>
                    <a:pt x="1251" y="47"/>
                    <a:pt x="1250" y="46"/>
                  </a:cubicBezTo>
                  <a:cubicBezTo>
                    <a:pt x="1247" y="47"/>
                    <a:pt x="1250" y="48"/>
                    <a:pt x="1248" y="49"/>
                  </a:cubicBezTo>
                  <a:cubicBezTo>
                    <a:pt x="1246" y="47"/>
                    <a:pt x="1243" y="48"/>
                    <a:pt x="1241" y="49"/>
                  </a:cubicBezTo>
                  <a:cubicBezTo>
                    <a:pt x="1239" y="48"/>
                    <a:pt x="1241" y="48"/>
                    <a:pt x="1239" y="47"/>
                  </a:cubicBezTo>
                  <a:cubicBezTo>
                    <a:pt x="1238" y="47"/>
                    <a:pt x="1239" y="48"/>
                    <a:pt x="1238" y="49"/>
                  </a:cubicBezTo>
                  <a:cubicBezTo>
                    <a:pt x="1235" y="47"/>
                    <a:pt x="1236" y="49"/>
                    <a:pt x="1232" y="49"/>
                  </a:cubicBezTo>
                  <a:cubicBezTo>
                    <a:pt x="1231" y="48"/>
                    <a:pt x="1232" y="48"/>
                    <a:pt x="1230" y="47"/>
                  </a:cubicBezTo>
                  <a:cubicBezTo>
                    <a:pt x="1230" y="48"/>
                    <a:pt x="1230" y="48"/>
                    <a:pt x="1230" y="49"/>
                  </a:cubicBezTo>
                  <a:cubicBezTo>
                    <a:pt x="1227" y="50"/>
                    <a:pt x="1220" y="47"/>
                    <a:pt x="1220" y="45"/>
                  </a:cubicBezTo>
                  <a:cubicBezTo>
                    <a:pt x="1215" y="46"/>
                    <a:pt x="1224" y="47"/>
                    <a:pt x="1221" y="49"/>
                  </a:cubicBezTo>
                  <a:cubicBezTo>
                    <a:pt x="1219" y="49"/>
                    <a:pt x="1220" y="48"/>
                    <a:pt x="1218" y="47"/>
                  </a:cubicBezTo>
                  <a:cubicBezTo>
                    <a:pt x="1215" y="48"/>
                    <a:pt x="1212" y="46"/>
                    <a:pt x="1211" y="49"/>
                  </a:cubicBezTo>
                  <a:cubicBezTo>
                    <a:pt x="1209" y="49"/>
                    <a:pt x="1206" y="49"/>
                    <a:pt x="1205" y="47"/>
                  </a:cubicBezTo>
                  <a:cubicBezTo>
                    <a:pt x="1203" y="48"/>
                    <a:pt x="1203" y="48"/>
                    <a:pt x="1203" y="48"/>
                  </a:cubicBezTo>
                  <a:cubicBezTo>
                    <a:pt x="1204" y="50"/>
                    <a:pt x="1203" y="47"/>
                    <a:pt x="1205" y="49"/>
                  </a:cubicBezTo>
                  <a:cubicBezTo>
                    <a:pt x="1204" y="51"/>
                    <a:pt x="1196" y="49"/>
                    <a:pt x="1191" y="50"/>
                  </a:cubicBezTo>
                  <a:cubicBezTo>
                    <a:pt x="1192" y="49"/>
                    <a:pt x="1192" y="48"/>
                    <a:pt x="1194" y="48"/>
                  </a:cubicBezTo>
                  <a:cubicBezTo>
                    <a:pt x="1191" y="45"/>
                    <a:pt x="1190" y="50"/>
                    <a:pt x="1186" y="50"/>
                  </a:cubicBezTo>
                  <a:cubicBezTo>
                    <a:pt x="1184" y="48"/>
                    <a:pt x="1181" y="49"/>
                    <a:pt x="1179" y="50"/>
                  </a:cubicBezTo>
                  <a:cubicBezTo>
                    <a:pt x="1176" y="48"/>
                    <a:pt x="1173" y="49"/>
                    <a:pt x="1170" y="49"/>
                  </a:cubicBezTo>
                  <a:cubicBezTo>
                    <a:pt x="1169" y="47"/>
                    <a:pt x="1173" y="49"/>
                    <a:pt x="1174" y="48"/>
                  </a:cubicBezTo>
                  <a:cubicBezTo>
                    <a:pt x="1173" y="46"/>
                    <a:pt x="1175" y="46"/>
                    <a:pt x="1175" y="45"/>
                  </a:cubicBezTo>
                  <a:cubicBezTo>
                    <a:pt x="1172" y="46"/>
                    <a:pt x="1168" y="46"/>
                    <a:pt x="1165" y="48"/>
                  </a:cubicBezTo>
                  <a:cubicBezTo>
                    <a:pt x="1164" y="48"/>
                    <a:pt x="1163" y="48"/>
                    <a:pt x="1161" y="47"/>
                  </a:cubicBezTo>
                  <a:cubicBezTo>
                    <a:pt x="1160" y="45"/>
                    <a:pt x="1167" y="47"/>
                    <a:pt x="1163" y="45"/>
                  </a:cubicBezTo>
                  <a:cubicBezTo>
                    <a:pt x="1165" y="44"/>
                    <a:pt x="1166" y="46"/>
                    <a:pt x="1168" y="44"/>
                  </a:cubicBezTo>
                  <a:cubicBezTo>
                    <a:pt x="1167" y="43"/>
                    <a:pt x="1162" y="45"/>
                    <a:pt x="1162" y="43"/>
                  </a:cubicBezTo>
                  <a:cubicBezTo>
                    <a:pt x="1161" y="44"/>
                    <a:pt x="1159" y="43"/>
                    <a:pt x="1156" y="44"/>
                  </a:cubicBezTo>
                  <a:cubicBezTo>
                    <a:pt x="1156" y="42"/>
                    <a:pt x="1153" y="44"/>
                    <a:pt x="1150" y="42"/>
                  </a:cubicBezTo>
                  <a:cubicBezTo>
                    <a:pt x="1147" y="44"/>
                    <a:pt x="1144" y="43"/>
                    <a:pt x="1141" y="44"/>
                  </a:cubicBezTo>
                  <a:cubicBezTo>
                    <a:pt x="1140" y="45"/>
                    <a:pt x="1143" y="47"/>
                    <a:pt x="1145" y="46"/>
                  </a:cubicBezTo>
                  <a:cubicBezTo>
                    <a:pt x="1144" y="48"/>
                    <a:pt x="1140" y="46"/>
                    <a:pt x="1138" y="46"/>
                  </a:cubicBezTo>
                  <a:cubicBezTo>
                    <a:pt x="1137" y="45"/>
                    <a:pt x="1139" y="44"/>
                    <a:pt x="1140" y="44"/>
                  </a:cubicBezTo>
                  <a:cubicBezTo>
                    <a:pt x="1139" y="43"/>
                    <a:pt x="1138" y="43"/>
                    <a:pt x="1138" y="41"/>
                  </a:cubicBezTo>
                  <a:cubicBezTo>
                    <a:pt x="1137" y="44"/>
                    <a:pt x="1135" y="42"/>
                    <a:pt x="1132" y="44"/>
                  </a:cubicBezTo>
                  <a:cubicBezTo>
                    <a:pt x="1133" y="45"/>
                    <a:pt x="1134" y="43"/>
                    <a:pt x="1135" y="45"/>
                  </a:cubicBezTo>
                  <a:cubicBezTo>
                    <a:pt x="1133" y="45"/>
                    <a:pt x="1132" y="46"/>
                    <a:pt x="1130" y="44"/>
                  </a:cubicBezTo>
                  <a:cubicBezTo>
                    <a:pt x="1130" y="44"/>
                    <a:pt x="1131" y="44"/>
                    <a:pt x="1132" y="44"/>
                  </a:cubicBezTo>
                  <a:cubicBezTo>
                    <a:pt x="1131" y="43"/>
                    <a:pt x="1130" y="43"/>
                    <a:pt x="1130" y="42"/>
                  </a:cubicBezTo>
                  <a:cubicBezTo>
                    <a:pt x="1128" y="41"/>
                    <a:pt x="1129" y="45"/>
                    <a:pt x="1128" y="42"/>
                  </a:cubicBezTo>
                  <a:cubicBezTo>
                    <a:pt x="1128" y="44"/>
                    <a:pt x="1129" y="45"/>
                    <a:pt x="1127" y="46"/>
                  </a:cubicBezTo>
                  <a:cubicBezTo>
                    <a:pt x="1125" y="46"/>
                    <a:pt x="1127" y="45"/>
                    <a:pt x="1125" y="44"/>
                  </a:cubicBezTo>
                  <a:cubicBezTo>
                    <a:pt x="1124" y="44"/>
                    <a:pt x="1124" y="45"/>
                    <a:pt x="1125" y="46"/>
                  </a:cubicBezTo>
                  <a:cubicBezTo>
                    <a:pt x="1124" y="46"/>
                    <a:pt x="1123" y="45"/>
                    <a:pt x="1122" y="46"/>
                  </a:cubicBezTo>
                  <a:cubicBezTo>
                    <a:pt x="1119" y="44"/>
                    <a:pt x="1124" y="43"/>
                    <a:pt x="1122" y="42"/>
                  </a:cubicBezTo>
                  <a:cubicBezTo>
                    <a:pt x="1121" y="42"/>
                    <a:pt x="1120" y="43"/>
                    <a:pt x="1121" y="44"/>
                  </a:cubicBezTo>
                  <a:cubicBezTo>
                    <a:pt x="1119" y="46"/>
                    <a:pt x="1117" y="42"/>
                    <a:pt x="1115" y="44"/>
                  </a:cubicBezTo>
                  <a:cubicBezTo>
                    <a:pt x="1113" y="43"/>
                    <a:pt x="1114" y="43"/>
                    <a:pt x="1113" y="42"/>
                  </a:cubicBezTo>
                  <a:cubicBezTo>
                    <a:pt x="1111" y="43"/>
                    <a:pt x="1108" y="42"/>
                    <a:pt x="1106" y="41"/>
                  </a:cubicBezTo>
                  <a:cubicBezTo>
                    <a:pt x="1105" y="44"/>
                    <a:pt x="1101" y="43"/>
                    <a:pt x="1098" y="42"/>
                  </a:cubicBezTo>
                  <a:cubicBezTo>
                    <a:pt x="1097" y="42"/>
                    <a:pt x="1101" y="41"/>
                    <a:pt x="1098" y="40"/>
                  </a:cubicBezTo>
                  <a:cubicBezTo>
                    <a:pt x="1096" y="42"/>
                    <a:pt x="1093" y="41"/>
                    <a:pt x="1090" y="41"/>
                  </a:cubicBezTo>
                  <a:cubicBezTo>
                    <a:pt x="1088" y="42"/>
                    <a:pt x="1091" y="43"/>
                    <a:pt x="1089" y="43"/>
                  </a:cubicBezTo>
                  <a:cubicBezTo>
                    <a:pt x="1086" y="43"/>
                    <a:pt x="1089" y="41"/>
                    <a:pt x="1086" y="40"/>
                  </a:cubicBezTo>
                  <a:cubicBezTo>
                    <a:pt x="1085" y="40"/>
                    <a:pt x="1084" y="41"/>
                    <a:pt x="1084" y="41"/>
                  </a:cubicBezTo>
                  <a:cubicBezTo>
                    <a:pt x="1079" y="37"/>
                    <a:pt x="1073" y="43"/>
                    <a:pt x="1068" y="40"/>
                  </a:cubicBezTo>
                  <a:cubicBezTo>
                    <a:pt x="1066" y="42"/>
                    <a:pt x="1065" y="42"/>
                    <a:pt x="1062" y="43"/>
                  </a:cubicBezTo>
                  <a:cubicBezTo>
                    <a:pt x="1061" y="43"/>
                    <a:pt x="1060" y="41"/>
                    <a:pt x="1058" y="41"/>
                  </a:cubicBezTo>
                  <a:cubicBezTo>
                    <a:pt x="1058" y="40"/>
                    <a:pt x="1061" y="41"/>
                    <a:pt x="1063" y="40"/>
                  </a:cubicBezTo>
                  <a:cubicBezTo>
                    <a:pt x="1059" y="38"/>
                    <a:pt x="1057" y="40"/>
                    <a:pt x="1054" y="41"/>
                  </a:cubicBezTo>
                  <a:cubicBezTo>
                    <a:pt x="1052" y="40"/>
                    <a:pt x="1053" y="39"/>
                    <a:pt x="1052" y="38"/>
                  </a:cubicBezTo>
                  <a:cubicBezTo>
                    <a:pt x="1050" y="38"/>
                    <a:pt x="1048" y="37"/>
                    <a:pt x="1047" y="39"/>
                  </a:cubicBezTo>
                  <a:cubicBezTo>
                    <a:pt x="1045" y="37"/>
                    <a:pt x="1045" y="37"/>
                    <a:pt x="1045" y="37"/>
                  </a:cubicBezTo>
                  <a:cubicBezTo>
                    <a:pt x="1046" y="39"/>
                    <a:pt x="1041" y="39"/>
                    <a:pt x="1039" y="37"/>
                  </a:cubicBezTo>
                  <a:cubicBezTo>
                    <a:pt x="1037" y="39"/>
                    <a:pt x="1035" y="38"/>
                    <a:pt x="1033" y="37"/>
                  </a:cubicBezTo>
                  <a:cubicBezTo>
                    <a:pt x="1030" y="38"/>
                    <a:pt x="1033" y="38"/>
                    <a:pt x="1034" y="39"/>
                  </a:cubicBezTo>
                  <a:cubicBezTo>
                    <a:pt x="1032" y="39"/>
                    <a:pt x="1031" y="39"/>
                    <a:pt x="1030" y="39"/>
                  </a:cubicBezTo>
                  <a:cubicBezTo>
                    <a:pt x="1028" y="37"/>
                    <a:pt x="1029" y="37"/>
                    <a:pt x="1030" y="36"/>
                  </a:cubicBezTo>
                  <a:cubicBezTo>
                    <a:pt x="1028" y="36"/>
                    <a:pt x="1026" y="35"/>
                    <a:pt x="1024" y="33"/>
                  </a:cubicBezTo>
                  <a:cubicBezTo>
                    <a:pt x="1024" y="33"/>
                    <a:pt x="1025" y="33"/>
                    <a:pt x="1025" y="33"/>
                  </a:cubicBezTo>
                  <a:cubicBezTo>
                    <a:pt x="1025" y="31"/>
                    <a:pt x="1020" y="32"/>
                    <a:pt x="1018" y="31"/>
                  </a:cubicBezTo>
                  <a:cubicBezTo>
                    <a:pt x="1024" y="33"/>
                    <a:pt x="1022" y="35"/>
                    <a:pt x="1028" y="36"/>
                  </a:cubicBezTo>
                  <a:cubicBezTo>
                    <a:pt x="1022" y="39"/>
                    <a:pt x="1022" y="34"/>
                    <a:pt x="1018" y="34"/>
                  </a:cubicBezTo>
                  <a:cubicBezTo>
                    <a:pt x="1018" y="35"/>
                    <a:pt x="1022" y="37"/>
                    <a:pt x="1021" y="39"/>
                  </a:cubicBezTo>
                  <a:cubicBezTo>
                    <a:pt x="1020" y="37"/>
                    <a:pt x="1017" y="37"/>
                    <a:pt x="1016" y="35"/>
                  </a:cubicBezTo>
                  <a:cubicBezTo>
                    <a:pt x="1014" y="37"/>
                    <a:pt x="1014" y="38"/>
                    <a:pt x="1012" y="39"/>
                  </a:cubicBezTo>
                  <a:cubicBezTo>
                    <a:pt x="1013" y="37"/>
                    <a:pt x="1011" y="37"/>
                    <a:pt x="1009" y="36"/>
                  </a:cubicBezTo>
                  <a:cubicBezTo>
                    <a:pt x="1008" y="35"/>
                    <a:pt x="1011" y="34"/>
                    <a:pt x="1009" y="33"/>
                  </a:cubicBezTo>
                  <a:cubicBezTo>
                    <a:pt x="1008" y="34"/>
                    <a:pt x="1007" y="34"/>
                    <a:pt x="1008" y="35"/>
                  </a:cubicBezTo>
                  <a:cubicBezTo>
                    <a:pt x="1006" y="35"/>
                    <a:pt x="1004" y="34"/>
                    <a:pt x="1005" y="36"/>
                  </a:cubicBezTo>
                  <a:cubicBezTo>
                    <a:pt x="1004" y="36"/>
                    <a:pt x="1002" y="35"/>
                    <a:pt x="1001" y="34"/>
                  </a:cubicBezTo>
                  <a:cubicBezTo>
                    <a:pt x="1001" y="33"/>
                    <a:pt x="1006" y="34"/>
                    <a:pt x="1005" y="32"/>
                  </a:cubicBezTo>
                  <a:cubicBezTo>
                    <a:pt x="1002" y="33"/>
                    <a:pt x="989" y="35"/>
                    <a:pt x="992" y="31"/>
                  </a:cubicBezTo>
                  <a:cubicBezTo>
                    <a:pt x="990" y="31"/>
                    <a:pt x="988" y="32"/>
                    <a:pt x="987" y="31"/>
                  </a:cubicBezTo>
                  <a:cubicBezTo>
                    <a:pt x="984" y="34"/>
                    <a:pt x="979" y="31"/>
                    <a:pt x="975" y="34"/>
                  </a:cubicBezTo>
                  <a:cubicBezTo>
                    <a:pt x="974" y="31"/>
                    <a:pt x="971" y="33"/>
                    <a:pt x="972" y="31"/>
                  </a:cubicBezTo>
                  <a:cubicBezTo>
                    <a:pt x="970" y="30"/>
                    <a:pt x="971" y="32"/>
                    <a:pt x="968" y="33"/>
                  </a:cubicBezTo>
                  <a:cubicBezTo>
                    <a:pt x="964" y="32"/>
                    <a:pt x="960" y="31"/>
                    <a:pt x="956" y="33"/>
                  </a:cubicBezTo>
                  <a:cubicBezTo>
                    <a:pt x="956" y="31"/>
                    <a:pt x="952" y="31"/>
                    <a:pt x="952" y="32"/>
                  </a:cubicBezTo>
                  <a:cubicBezTo>
                    <a:pt x="951" y="30"/>
                    <a:pt x="949" y="31"/>
                    <a:pt x="947" y="30"/>
                  </a:cubicBezTo>
                  <a:cubicBezTo>
                    <a:pt x="948" y="31"/>
                    <a:pt x="949" y="31"/>
                    <a:pt x="949" y="33"/>
                  </a:cubicBezTo>
                  <a:cubicBezTo>
                    <a:pt x="947" y="33"/>
                    <a:pt x="945" y="31"/>
                    <a:pt x="944" y="30"/>
                  </a:cubicBezTo>
                  <a:cubicBezTo>
                    <a:pt x="941" y="30"/>
                    <a:pt x="942" y="32"/>
                    <a:pt x="939" y="30"/>
                  </a:cubicBezTo>
                  <a:cubicBezTo>
                    <a:pt x="939" y="30"/>
                    <a:pt x="939" y="31"/>
                    <a:pt x="938" y="32"/>
                  </a:cubicBezTo>
                  <a:cubicBezTo>
                    <a:pt x="940" y="31"/>
                    <a:pt x="943" y="32"/>
                    <a:pt x="945" y="33"/>
                  </a:cubicBezTo>
                  <a:cubicBezTo>
                    <a:pt x="941" y="33"/>
                    <a:pt x="937" y="32"/>
                    <a:pt x="933" y="32"/>
                  </a:cubicBezTo>
                  <a:cubicBezTo>
                    <a:pt x="933" y="32"/>
                    <a:pt x="933" y="31"/>
                    <a:pt x="933" y="31"/>
                  </a:cubicBezTo>
                  <a:cubicBezTo>
                    <a:pt x="935" y="31"/>
                    <a:pt x="938" y="32"/>
                    <a:pt x="938" y="30"/>
                  </a:cubicBezTo>
                  <a:cubicBezTo>
                    <a:pt x="936" y="29"/>
                    <a:pt x="933" y="31"/>
                    <a:pt x="929" y="29"/>
                  </a:cubicBezTo>
                  <a:cubicBezTo>
                    <a:pt x="929" y="29"/>
                    <a:pt x="928" y="30"/>
                    <a:pt x="927" y="29"/>
                  </a:cubicBezTo>
                  <a:cubicBezTo>
                    <a:pt x="927" y="30"/>
                    <a:pt x="927" y="31"/>
                    <a:pt x="928" y="31"/>
                  </a:cubicBezTo>
                  <a:cubicBezTo>
                    <a:pt x="925" y="32"/>
                    <a:pt x="923" y="31"/>
                    <a:pt x="921" y="32"/>
                  </a:cubicBezTo>
                  <a:cubicBezTo>
                    <a:pt x="919" y="31"/>
                    <a:pt x="920" y="30"/>
                    <a:pt x="919" y="29"/>
                  </a:cubicBezTo>
                  <a:cubicBezTo>
                    <a:pt x="917" y="30"/>
                    <a:pt x="920" y="31"/>
                    <a:pt x="917" y="31"/>
                  </a:cubicBezTo>
                  <a:cubicBezTo>
                    <a:pt x="915" y="30"/>
                    <a:pt x="918" y="29"/>
                    <a:pt x="916" y="29"/>
                  </a:cubicBezTo>
                  <a:cubicBezTo>
                    <a:pt x="914" y="29"/>
                    <a:pt x="916" y="30"/>
                    <a:pt x="915" y="31"/>
                  </a:cubicBezTo>
                  <a:cubicBezTo>
                    <a:pt x="907" y="26"/>
                    <a:pt x="897" y="29"/>
                    <a:pt x="890" y="27"/>
                  </a:cubicBezTo>
                  <a:cubicBezTo>
                    <a:pt x="890" y="26"/>
                    <a:pt x="892" y="25"/>
                    <a:pt x="892" y="25"/>
                  </a:cubicBezTo>
                  <a:cubicBezTo>
                    <a:pt x="889" y="24"/>
                    <a:pt x="885" y="27"/>
                    <a:pt x="883" y="24"/>
                  </a:cubicBezTo>
                  <a:cubicBezTo>
                    <a:pt x="882" y="24"/>
                    <a:pt x="882" y="25"/>
                    <a:pt x="883" y="25"/>
                  </a:cubicBezTo>
                  <a:cubicBezTo>
                    <a:pt x="882" y="26"/>
                    <a:pt x="881" y="26"/>
                    <a:pt x="880" y="26"/>
                  </a:cubicBezTo>
                  <a:cubicBezTo>
                    <a:pt x="879" y="26"/>
                    <a:pt x="880" y="25"/>
                    <a:pt x="881" y="25"/>
                  </a:cubicBezTo>
                  <a:cubicBezTo>
                    <a:pt x="879" y="24"/>
                    <a:pt x="877" y="25"/>
                    <a:pt x="876" y="24"/>
                  </a:cubicBezTo>
                  <a:cubicBezTo>
                    <a:pt x="875" y="24"/>
                    <a:pt x="876" y="25"/>
                    <a:pt x="877" y="25"/>
                  </a:cubicBezTo>
                  <a:cubicBezTo>
                    <a:pt x="876" y="26"/>
                    <a:pt x="875" y="25"/>
                    <a:pt x="873" y="26"/>
                  </a:cubicBezTo>
                  <a:cubicBezTo>
                    <a:pt x="873" y="25"/>
                    <a:pt x="874" y="25"/>
                    <a:pt x="873" y="24"/>
                  </a:cubicBezTo>
                  <a:cubicBezTo>
                    <a:pt x="872" y="24"/>
                    <a:pt x="872" y="25"/>
                    <a:pt x="871" y="25"/>
                  </a:cubicBezTo>
                  <a:cubicBezTo>
                    <a:pt x="870" y="24"/>
                    <a:pt x="871" y="24"/>
                    <a:pt x="869" y="23"/>
                  </a:cubicBezTo>
                  <a:cubicBezTo>
                    <a:pt x="864" y="23"/>
                    <a:pt x="859" y="23"/>
                    <a:pt x="854" y="23"/>
                  </a:cubicBezTo>
                  <a:cubicBezTo>
                    <a:pt x="855" y="24"/>
                    <a:pt x="855" y="24"/>
                    <a:pt x="855" y="24"/>
                  </a:cubicBezTo>
                  <a:cubicBezTo>
                    <a:pt x="854" y="24"/>
                    <a:pt x="852" y="25"/>
                    <a:pt x="851" y="24"/>
                  </a:cubicBezTo>
                  <a:cubicBezTo>
                    <a:pt x="850" y="23"/>
                    <a:pt x="851" y="23"/>
                    <a:pt x="852" y="22"/>
                  </a:cubicBezTo>
                  <a:cubicBezTo>
                    <a:pt x="849" y="21"/>
                    <a:pt x="843" y="23"/>
                    <a:pt x="841" y="23"/>
                  </a:cubicBezTo>
                  <a:cubicBezTo>
                    <a:pt x="841" y="22"/>
                    <a:pt x="839" y="21"/>
                    <a:pt x="837" y="22"/>
                  </a:cubicBezTo>
                  <a:cubicBezTo>
                    <a:pt x="840" y="24"/>
                    <a:pt x="837" y="24"/>
                    <a:pt x="836" y="24"/>
                  </a:cubicBezTo>
                  <a:cubicBezTo>
                    <a:pt x="841" y="24"/>
                    <a:pt x="843" y="26"/>
                    <a:pt x="848" y="26"/>
                  </a:cubicBezTo>
                  <a:cubicBezTo>
                    <a:pt x="849" y="25"/>
                    <a:pt x="847" y="25"/>
                    <a:pt x="847" y="25"/>
                  </a:cubicBezTo>
                  <a:cubicBezTo>
                    <a:pt x="848" y="23"/>
                    <a:pt x="849" y="26"/>
                    <a:pt x="850" y="24"/>
                  </a:cubicBezTo>
                  <a:cubicBezTo>
                    <a:pt x="852" y="26"/>
                    <a:pt x="852" y="26"/>
                    <a:pt x="854" y="27"/>
                  </a:cubicBezTo>
                  <a:cubicBezTo>
                    <a:pt x="848" y="26"/>
                    <a:pt x="839" y="28"/>
                    <a:pt x="835" y="25"/>
                  </a:cubicBezTo>
                  <a:cubicBezTo>
                    <a:pt x="835" y="25"/>
                    <a:pt x="835" y="26"/>
                    <a:pt x="835" y="26"/>
                  </a:cubicBezTo>
                  <a:cubicBezTo>
                    <a:pt x="832" y="27"/>
                    <a:pt x="835" y="25"/>
                    <a:pt x="833" y="24"/>
                  </a:cubicBezTo>
                  <a:cubicBezTo>
                    <a:pt x="830" y="27"/>
                    <a:pt x="827" y="25"/>
                    <a:pt x="824" y="24"/>
                  </a:cubicBezTo>
                  <a:cubicBezTo>
                    <a:pt x="823" y="26"/>
                    <a:pt x="820" y="26"/>
                    <a:pt x="818" y="25"/>
                  </a:cubicBezTo>
                  <a:cubicBezTo>
                    <a:pt x="819" y="24"/>
                    <a:pt x="821" y="23"/>
                    <a:pt x="820" y="21"/>
                  </a:cubicBezTo>
                  <a:cubicBezTo>
                    <a:pt x="821" y="21"/>
                    <a:pt x="824" y="22"/>
                    <a:pt x="824" y="20"/>
                  </a:cubicBezTo>
                  <a:cubicBezTo>
                    <a:pt x="822" y="20"/>
                    <a:pt x="822" y="20"/>
                    <a:pt x="821" y="18"/>
                  </a:cubicBezTo>
                  <a:cubicBezTo>
                    <a:pt x="820" y="20"/>
                    <a:pt x="819" y="19"/>
                    <a:pt x="818" y="21"/>
                  </a:cubicBezTo>
                  <a:cubicBezTo>
                    <a:pt x="816" y="21"/>
                    <a:pt x="815" y="20"/>
                    <a:pt x="813" y="21"/>
                  </a:cubicBezTo>
                  <a:cubicBezTo>
                    <a:pt x="811" y="18"/>
                    <a:pt x="806" y="19"/>
                    <a:pt x="802" y="20"/>
                  </a:cubicBezTo>
                  <a:cubicBezTo>
                    <a:pt x="802" y="18"/>
                    <a:pt x="801" y="18"/>
                    <a:pt x="798" y="19"/>
                  </a:cubicBezTo>
                  <a:cubicBezTo>
                    <a:pt x="797" y="19"/>
                    <a:pt x="797" y="18"/>
                    <a:pt x="798" y="18"/>
                  </a:cubicBezTo>
                  <a:cubicBezTo>
                    <a:pt x="795" y="16"/>
                    <a:pt x="791" y="18"/>
                    <a:pt x="788" y="17"/>
                  </a:cubicBezTo>
                  <a:cubicBezTo>
                    <a:pt x="787" y="18"/>
                    <a:pt x="789" y="19"/>
                    <a:pt x="787" y="19"/>
                  </a:cubicBezTo>
                  <a:cubicBezTo>
                    <a:pt x="786" y="20"/>
                    <a:pt x="786" y="18"/>
                    <a:pt x="784" y="19"/>
                  </a:cubicBezTo>
                  <a:cubicBezTo>
                    <a:pt x="783" y="19"/>
                    <a:pt x="783" y="18"/>
                    <a:pt x="784" y="17"/>
                  </a:cubicBezTo>
                  <a:cubicBezTo>
                    <a:pt x="782" y="17"/>
                    <a:pt x="784" y="19"/>
                    <a:pt x="781" y="18"/>
                  </a:cubicBezTo>
                  <a:cubicBezTo>
                    <a:pt x="780" y="17"/>
                    <a:pt x="780" y="17"/>
                    <a:pt x="780" y="16"/>
                  </a:cubicBezTo>
                  <a:cubicBezTo>
                    <a:pt x="778" y="17"/>
                    <a:pt x="773" y="15"/>
                    <a:pt x="772" y="17"/>
                  </a:cubicBezTo>
                  <a:cubicBezTo>
                    <a:pt x="770" y="16"/>
                    <a:pt x="772" y="15"/>
                    <a:pt x="770" y="15"/>
                  </a:cubicBezTo>
                  <a:cubicBezTo>
                    <a:pt x="770" y="17"/>
                    <a:pt x="767" y="15"/>
                    <a:pt x="767" y="15"/>
                  </a:cubicBezTo>
                  <a:cubicBezTo>
                    <a:pt x="763" y="15"/>
                    <a:pt x="762" y="17"/>
                    <a:pt x="758" y="15"/>
                  </a:cubicBezTo>
                  <a:cubicBezTo>
                    <a:pt x="757" y="17"/>
                    <a:pt x="753" y="16"/>
                    <a:pt x="751" y="16"/>
                  </a:cubicBezTo>
                  <a:cubicBezTo>
                    <a:pt x="750" y="15"/>
                    <a:pt x="751" y="15"/>
                    <a:pt x="750" y="14"/>
                  </a:cubicBezTo>
                  <a:cubicBezTo>
                    <a:pt x="748" y="16"/>
                    <a:pt x="746" y="14"/>
                    <a:pt x="743" y="16"/>
                  </a:cubicBezTo>
                  <a:cubicBezTo>
                    <a:pt x="742" y="17"/>
                    <a:pt x="746" y="18"/>
                    <a:pt x="747" y="17"/>
                  </a:cubicBezTo>
                  <a:cubicBezTo>
                    <a:pt x="748" y="18"/>
                    <a:pt x="744" y="19"/>
                    <a:pt x="743" y="18"/>
                  </a:cubicBezTo>
                  <a:cubicBezTo>
                    <a:pt x="742" y="20"/>
                    <a:pt x="746" y="19"/>
                    <a:pt x="746" y="19"/>
                  </a:cubicBezTo>
                  <a:cubicBezTo>
                    <a:pt x="747" y="20"/>
                    <a:pt x="745" y="20"/>
                    <a:pt x="745" y="21"/>
                  </a:cubicBezTo>
                  <a:cubicBezTo>
                    <a:pt x="744" y="21"/>
                    <a:pt x="742" y="19"/>
                    <a:pt x="739" y="21"/>
                  </a:cubicBezTo>
                  <a:cubicBezTo>
                    <a:pt x="738" y="20"/>
                    <a:pt x="737" y="19"/>
                    <a:pt x="738" y="18"/>
                  </a:cubicBezTo>
                  <a:cubicBezTo>
                    <a:pt x="736" y="17"/>
                    <a:pt x="734" y="18"/>
                    <a:pt x="732" y="17"/>
                  </a:cubicBezTo>
                  <a:cubicBezTo>
                    <a:pt x="732" y="18"/>
                    <a:pt x="732" y="19"/>
                    <a:pt x="730" y="19"/>
                  </a:cubicBezTo>
                  <a:cubicBezTo>
                    <a:pt x="731" y="16"/>
                    <a:pt x="735" y="15"/>
                    <a:pt x="740" y="13"/>
                  </a:cubicBezTo>
                  <a:cubicBezTo>
                    <a:pt x="738" y="13"/>
                    <a:pt x="736" y="12"/>
                    <a:pt x="734" y="12"/>
                  </a:cubicBezTo>
                  <a:cubicBezTo>
                    <a:pt x="734" y="12"/>
                    <a:pt x="733" y="14"/>
                    <a:pt x="732" y="13"/>
                  </a:cubicBezTo>
                  <a:cubicBezTo>
                    <a:pt x="731" y="13"/>
                    <a:pt x="732" y="14"/>
                    <a:pt x="731" y="14"/>
                  </a:cubicBezTo>
                  <a:cubicBezTo>
                    <a:pt x="728" y="15"/>
                    <a:pt x="730" y="13"/>
                    <a:pt x="727" y="12"/>
                  </a:cubicBezTo>
                  <a:cubicBezTo>
                    <a:pt x="728" y="15"/>
                    <a:pt x="718" y="15"/>
                    <a:pt x="717" y="12"/>
                  </a:cubicBezTo>
                  <a:cubicBezTo>
                    <a:pt x="717" y="14"/>
                    <a:pt x="715" y="12"/>
                    <a:pt x="713" y="13"/>
                  </a:cubicBezTo>
                  <a:cubicBezTo>
                    <a:pt x="715" y="15"/>
                    <a:pt x="717" y="13"/>
                    <a:pt x="719" y="14"/>
                  </a:cubicBezTo>
                  <a:cubicBezTo>
                    <a:pt x="718" y="16"/>
                    <a:pt x="714" y="14"/>
                    <a:pt x="712" y="14"/>
                  </a:cubicBezTo>
                  <a:cubicBezTo>
                    <a:pt x="712" y="15"/>
                    <a:pt x="711" y="15"/>
                    <a:pt x="710" y="16"/>
                  </a:cubicBezTo>
                  <a:cubicBezTo>
                    <a:pt x="709" y="17"/>
                    <a:pt x="709" y="15"/>
                    <a:pt x="710" y="14"/>
                  </a:cubicBezTo>
                  <a:cubicBezTo>
                    <a:pt x="708" y="14"/>
                    <a:pt x="708" y="16"/>
                    <a:pt x="709" y="17"/>
                  </a:cubicBezTo>
                  <a:cubicBezTo>
                    <a:pt x="711" y="16"/>
                    <a:pt x="712" y="17"/>
                    <a:pt x="713" y="16"/>
                  </a:cubicBezTo>
                  <a:cubicBezTo>
                    <a:pt x="714" y="17"/>
                    <a:pt x="714" y="17"/>
                    <a:pt x="714" y="18"/>
                  </a:cubicBezTo>
                  <a:cubicBezTo>
                    <a:pt x="711" y="19"/>
                    <a:pt x="709" y="17"/>
                    <a:pt x="707" y="18"/>
                  </a:cubicBezTo>
                  <a:cubicBezTo>
                    <a:pt x="706" y="16"/>
                    <a:pt x="711" y="14"/>
                    <a:pt x="707" y="14"/>
                  </a:cubicBezTo>
                  <a:cubicBezTo>
                    <a:pt x="707" y="15"/>
                    <a:pt x="706" y="14"/>
                    <a:pt x="704" y="15"/>
                  </a:cubicBezTo>
                  <a:cubicBezTo>
                    <a:pt x="704" y="13"/>
                    <a:pt x="706" y="14"/>
                    <a:pt x="702" y="13"/>
                  </a:cubicBezTo>
                  <a:cubicBezTo>
                    <a:pt x="702" y="14"/>
                    <a:pt x="702" y="15"/>
                    <a:pt x="699" y="15"/>
                  </a:cubicBezTo>
                  <a:cubicBezTo>
                    <a:pt x="699" y="12"/>
                    <a:pt x="695" y="16"/>
                    <a:pt x="693" y="13"/>
                  </a:cubicBezTo>
                  <a:cubicBezTo>
                    <a:pt x="700" y="13"/>
                    <a:pt x="705" y="12"/>
                    <a:pt x="712" y="14"/>
                  </a:cubicBezTo>
                  <a:cubicBezTo>
                    <a:pt x="709" y="11"/>
                    <a:pt x="717" y="13"/>
                    <a:pt x="716" y="10"/>
                  </a:cubicBezTo>
                  <a:cubicBezTo>
                    <a:pt x="715" y="9"/>
                    <a:pt x="714" y="10"/>
                    <a:pt x="713" y="9"/>
                  </a:cubicBezTo>
                  <a:cubicBezTo>
                    <a:pt x="712" y="11"/>
                    <a:pt x="708" y="9"/>
                    <a:pt x="707" y="8"/>
                  </a:cubicBezTo>
                  <a:cubicBezTo>
                    <a:pt x="708" y="10"/>
                    <a:pt x="704" y="9"/>
                    <a:pt x="706" y="11"/>
                  </a:cubicBezTo>
                  <a:cubicBezTo>
                    <a:pt x="705" y="11"/>
                    <a:pt x="703" y="12"/>
                    <a:pt x="702" y="11"/>
                  </a:cubicBezTo>
                  <a:cubicBezTo>
                    <a:pt x="701" y="10"/>
                    <a:pt x="706" y="12"/>
                    <a:pt x="703" y="10"/>
                  </a:cubicBezTo>
                  <a:cubicBezTo>
                    <a:pt x="704" y="8"/>
                    <a:pt x="705" y="11"/>
                    <a:pt x="706" y="9"/>
                  </a:cubicBezTo>
                  <a:cubicBezTo>
                    <a:pt x="705" y="8"/>
                    <a:pt x="706" y="8"/>
                    <a:pt x="704" y="7"/>
                  </a:cubicBezTo>
                  <a:cubicBezTo>
                    <a:pt x="701" y="9"/>
                    <a:pt x="700" y="8"/>
                    <a:pt x="700" y="6"/>
                  </a:cubicBezTo>
                  <a:cubicBezTo>
                    <a:pt x="699" y="9"/>
                    <a:pt x="693" y="6"/>
                    <a:pt x="689" y="7"/>
                  </a:cubicBezTo>
                  <a:cubicBezTo>
                    <a:pt x="688" y="8"/>
                    <a:pt x="690" y="8"/>
                    <a:pt x="691" y="9"/>
                  </a:cubicBezTo>
                  <a:cubicBezTo>
                    <a:pt x="687" y="11"/>
                    <a:pt x="681" y="8"/>
                    <a:pt x="679" y="11"/>
                  </a:cubicBezTo>
                  <a:cubicBezTo>
                    <a:pt x="677" y="10"/>
                    <a:pt x="680" y="9"/>
                    <a:pt x="679" y="8"/>
                  </a:cubicBezTo>
                  <a:cubicBezTo>
                    <a:pt x="682" y="8"/>
                    <a:pt x="685" y="8"/>
                    <a:pt x="688" y="9"/>
                  </a:cubicBezTo>
                  <a:cubicBezTo>
                    <a:pt x="689" y="8"/>
                    <a:pt x="689" y="7"/>
                    <a:pt x="688" y="6"/>
                  </a:cubicBezTo>
                  <a:cubicBezTo>
                    <a:pt x="687" y="7"/>
                    <a:pt x="687" y="6"/>
                    <a:pt x="686" y="6"/>
                  </a:cubicBezTo>
                  <a:cubicBezTo>
                    <a:pt x="686" y="6"/>
                    <a:pt x="685" y="7"/>
                    <a:pt x="686" y="7"/>
                  </a:cubicBezTo>
                  <a:cubicBezTo>
                    <a:pt x="683" y="5"/>
                    <a:pt x="675" y="7"/>
                    <a:pt x="673" y="8"/>
                  </a:cubicBezTo>
                  <a:cubicBezTo>
                    <a:pt x="674" y="5"/>
                    <a:pt x="669" y="7"/>
                    <a:pt x="668" y="4"/>
                  </a:cubicBezTo>
                  <a:cubicBezTo>
                    <a:pt x="667" y="5"/>
                    <a:pt x="666" y="5"/>
                    <a:pt x="665" y="4"/>
                  </a:cubicBezTo>
                  <a:cubicBezTo>
                    <a:pt x="664" y="6"/>
                    <a:pt x="667" y="5"/>
                    <a:pt x="668" y="6"/>
                  </a:cubicBezTo>
                  <a:cubicBezTo>
                    <a:pt x="669" y="7"/>
                    <a:pt x="666" y="8"/>
                    <a:pt x="663" y="10"/>
                  </a:cubicBezTo>
                  <a:cubicBezTo>
                    <a:pt x="661" y="8"/>
                    <a:pt x="665" y="8"/>
                    <a:pt x="665" y="7"/>
                  </a:cubicBezTo>
                  <a:cubicBezTo>
                    <a:pt x="663" y="5"/>
                    <a:pt x="663" y="7"/>
                    <a:pt x="661" y="7"/>
                  </a:cubicBezTo>
                  <a:cubicBezTo>
                    <a:pt x="661" y="8"/>
                    <a:pt x="661" y="9"/>
                    <a:pt x="661" y="10"/>
                  </a:cubicBezTo>
                  <a:cubicBezTo>
                    <a:pt x="660" y="10"/>
                    <a:pt x="658" y="9"/>
                    <a:pt x="657" y="10"/>
                  </a:cubicBezTo>
                  <a:cubicBezTo>
                    <a:pt x="659" y="11"/>
                    <a:pt x="662" y="9"/>
                    <a:pt x="664" y="11"/>
                  </a:cubicBezTo>
                  <a:cubicBezTo>
                    <a:pt x="667" y="10"/>
                    <a:pt x="669" y="9"/>
                    <a:pt x="672" y="9"/>
                  </a:cubicBezTo>
                  <a:cubicBezTo>
                    <a:pt x="673" y="10"/>
                    <a:pt x="670" y="10"/>
                    <a:pt x="669" y="10"/>
                  </a:cubicBezTo>
                  <a:cubicBezTo>
                    <a:pt x="668" y="11"/>
                    <a:pt x="672" y="11"/>
                    <a:pt x="671" y="10"/>
                  </a:cubicBezTo>
                  <a:cubicBezTo>
                    <a:pt x="671" y="17"/>
                    <a:pt x="656" y="10"/>
                    <a:pt x="647" y="12"/>
                  </a:cubicBezTo>
                  <a:cubicBezTo>
                    <a:pt x="648" y="13"/>
                    <a:pt x="649" y="13"/>
                    <a:pt x="648" y="14"/>
                  </a:cubicBezTo>
                  <a:cubicBezTo>
                    <a:pt x="649" y="15"/>
                    <a:pt x="651" y="13"/>
                    <a:pt x="652" y="14"/>
                  </a:cubicBezTo>
                  <a:cubicBezTo>
                    <a:pt x="652" y="15"/>
                    <a:pt x="648" y="16"/>
                    <a:pt x="646" y="14"/>
                  </a:cubicBezTo>
                  <a:cubicBezTo>
                    <a:pt x="647" y="16"/>
                    <a:pt x="643" y="18"/>
                    <a:pt x="641" y="16"/>
                  </a:cubicBezTo>
                  <a:cubicBezTo>
                    <a:pt x="640" y="16"/>
                    <a:pt x="644" y="15"/>
                    <a:pt x="645" y="16"/>
                  </a:cubicBezTo>
                  <a:cubicBezTo>
                    <a:pt x="645" y="14"/>
                    <a:pt x="647" y="14"/>
                    <a:pt x="647" y="12"/>
                  </a:cubicBezTo>
                  <a:cubicBezTo>
                    <a:pt x="645" y="11"/>
                    <a:pt x="646" y="11"/>
                    <a:pt x="643" y="10"/>
                  </a:cubicBezTo>
                  <a:cubicBezTo>
                    <a:pt x="647" y="9"/>
                    <a:pt x="649" y="11"/>
                    <a:pt x="654" y="8"/>
                  </a:cubicBezTo>
                  <a:cubicBezTo>
                    <a:pt x="652" y="7"/>
                    <a:pt x="654" y="7"/>
                    <a:pt x="651" y="6"/>
                  </a:cubicBezTo>
                  <a:cubicBezTo>
                    <a:pt x="651" y="7"/>
                    <a:pt x="653" y="8"/>
                    <a:pt x="650" y="9"/>
                  </a:cubicBezTo>
                  <a:cubicBezTo>
                    <a:pt x="646" y="9"/>
                    <a:pt x="643" y="8"/>
                    <a:pt x="639" y="8"/>
                  </a:cubicBezTo>
                  <a:cubicBezTo>
                    <a:pt x="640" y="9"/>
                    <a:pt x="641" y="10"/>
                    <a:pt x="640" y="10"/>
                  </a:cubicBezTo>
                  <a:cubicBezTo>
                    <a:pt x="641" y="11"/>
                    <a:pt x="643" y="11"/>
                    <a:pt x="645" y="11"/>
                  </a:cubicBezTo>
                  <a:cubicBezTo>
                    <a:pt x="644" y="12"/>
                    <a:pt x="642" y="12"/>
                    <a:pt x="641" y="13"/>
                  </a:cubicBezTo>
                  <a:cubicBezTo>
                    <a:pt x="640" y="12"/>
                    <a:pt x="641" y="12"/>
                    <a:pt x="641" y="11"/>
                  </a:cubicBezTo>
                  <a:cubicBezTo>
                    <a:pt x="638" y="10"/>
                    <a:pt x="640" y="13"/>
                    <a:pt x="637" y="13"/>
                  </a:cubicBezTo>
                  <a:cubicBezTo>
                    <a:pt x="637" y="12"/>
                    <a:pt x="638" y="11"/>
                    <a:pt x="638" y="10"/>
                  </a:cubicBezTo>
                  <a:cubicBezTo>
                    <a:pt x="634" y="12"/>
                    <a:pt x="627" y="9"/>
                    <a:pt x="623" y="12"/>
                  </a:cubicBezTo>
                  <a:cubicBezTo>
                    <a:pt x="622" y="11"/>
                    <a:pt x="623" y="10"/>
                    <a:pt x="621" y="9"/>
                  </a:cubicBezTo>
                  <a:cubicBezTo>
                    <a:pt x="619" y="10"/>
                    <a:pt x="617" y="9"/>
                    <a:pt x="615" y="11"/>
                  </a:cubicBezTo>
                  <a:cubicBezTo>
                    <a:pt x="617" y="11"/>
                    <a:pt x="617" y="12"/>
                    <a:pt x="617" y="13"/>
                  </a:cubicBezTo>
                  <a:cubicBezTo>
                    <a:pt x="615" y="14"/>
                    <a:pt x="612" y="13"/>
                    <a:pt x="610" y="14"/>
                  </a:cubicBezTo>
                  <a:cubicBezTo>
                    <a:pt x="608" y="12"/>
                    <a:pt x="612" y="10"/>
                    <a:pt x="614" y="12"/>
                  </a:cubicBezTo>
                  <a:cubicBezTo>
                    <a:pt x="613" y="11"/>
                    <a:pt x="615" y="10"/>
                    <a:pt x="614" y="9"/>
                  </a:cubicBezTo>
                  <a:cubicBezTo>
                    <a:pt x="611" y="11"/>
                    <a:pt x="609" y="10"/>
                    <a:pt x="604" y="12"/>
                  </a:cubicBezTo>
                  <a:cubicBezTo>
                    <a:pt x="606" y="13"/>
                    <a:pt x="607" y="11"/>
                    <a:pt x="608" y="12"/>
                  </a:cubicBezTo>
                  <a:cubicBezTo>
                    <a:pt x="608" y="14"/>
                    <a:pt x="605" y="12"/>
                    <a:pt x="603" y="14"/>
                  </a:cubicBezTo>
                  <a:cubicBezTo>
                    <a:pt x="602" y="13"/>
                    <a:pt x="603" y="12"/>
                    <a:pt x="602" y="12"/>
                  </a:cubicBezTo>
                  <a:cubicBezTo>
                    <a:pt x="600" y="15"/>
                    <a:pt x="596" y="12"/>
                    <a:pt x="593" y="13"/>
                  </a:cubicBezTo>
                  <a:cubicBezTo>
                    <a:pt x="591" y="11"/>
                    <a:pt x="597" y="12"/>
                    <a:pt x="597" y="10"/>
                  </a:cubicBezTo>
                  <a:cubicBezTo>
                    <a:pt x="597" y="10"/>
                    <a:pt x="596" y="10"/>
                    <a:pt x="595" y="10"/>
                  </a:cubicBezTo>
                  <a:cubicBezTo>
                    <a:pt x="593" y="9"/>
                    <a:pt x="597" y="9"/>
                    <a:pt x="595" y="8"/>
                  </a:cubicBezTo>
                  <a:cubicBezTo>
                    <a:pt x="593" y="9"/>
                    <a:pt x="590" y="8"/>
                    <a:pt x="591" y="10"/>
                  </a:cubicBezTo>
                  <a:cubicBezTo>
                    <a:pt x="589" y="11"/>
                    <a:pt x="587" y="9"/>
                    <a:pt x="585" y="10"/>
                  </a:cubicBezTo>
                  <a:cubicBezTo>
                    <a:pt x="585" y="9"/>
                    <a:pt x="586" y="7"/>
                    <a:pt x="588" y="8"/>
                  </a:cubicBezTo>
                  <a:cubicBezTo>
                    <a:pt x="587" y="6"/>
                    <a:pt x="581" y="10"/>
                    <a:pt x="580" y="7"/>
                  </a:cubicBezTo>
                  <a:cubicBezTo>
                    <a:pt x="577" y="9"/>
                    <a:pt x="577" y="9"/>
                    <a:pt x="577" y="9"/>
                  </a:cubicBezTo>
                  <a:cubicBezTo>
                    <a:pt x="578" y="9"/>
                    <a:pt x="578" y="10"/>
                    <a:pt x="578" y="10"/>
                  </a:cubicBezTo>
                  <a:cubicBezTo>
                    <a:pt x="576" y="11"/>
                    <a:pt x="576" y="10"/>
                    <a:pt x="575" y="9"/>
                  </a:cubicBezTo>
                  <a:cubicBezTo>
                    <a:pt x="572" y="12"/>
                    <a:pt x="569" y="9"/>
                    <a:pt x="563" y="8"/>
                  </a:cubicBezTo>
                  <a:cubicBezTo>
                    <a:pt x="560" y="9"/>
                    <a:pt x="553" y="6"/>
                    <a:pt x="548" y="8"/>
                  </a:cubicBezTo>
                  <a:cubicBezTo>
                    <a:pt x="548" y="9"/>
                    <a:pt x="550" y="8"/>
                    <a:pt x="552" y="9"/>
                  </a:cubicBezTo>
                  <a:cubicBezTo>
                    <a:pt x="551" y="11"/>
                    <a:pt x="545" y="10"/>
                    <a:pt x="543" y="10"/>
                  </a:cubicBezTo>
                  <a:cubicBezTo>
                    <a:pt x="542" y="8"/>
                    <a:pt x="546" y="10"/>
                    <a:pt x="546" y="9"/>
                  </a:cubicBezTo>
                  <a:cubicBezTo>
                    <a:pt x="544" y="8"/>
                    <a:pt x="543" y="7"/>
                    <a:pt x="543" y="6"/>
                  </a:cubicBezTo>
                  <a:cubicBezTo>
                    <a:pt x="541" y="7"/>
                    <a:pt x="539" y="9"/>
                    <a:pt x="537" y="10"/>
                  </a:cubicBezTo>
                  <a:cubicBezTo>
                    <a:pt x="535" y="11"/>
                    <a:pt x="535" y="9"/>
                    <a:pt x="533" y="8"/>
                  </a:cubicBezTo>
                  <a:cubicBezTo>
                    <a:pt x="532" y="8"/>
                    <a:pt x="528" y="10"/>
                    <a:pt x="529" y="7"/>
                  </a:cubicBezTo>
                  <a:cubicBezTo>
                    <a:pt x="524" y="9"/>
                    <a:pt x="520" y="9"/>
                    <a:pt x="516" y="8"/>
                  </a:cubicBezTo>
                  <a:cubicBezTo>
                    <a:pt x="514" y="7"/>
                    <a:pt x="518" y="6"/>
                    <a:pt x="516" y="5"/>
                  </a:cubicBezTo>
                  <a:cubicBezTo>
                    <a:pt x="513" y="6"/>
                    <a:pt x="517" y="7"/>
                    <a:pt x="514" y="8"/>
                  </a:cubicBezTo>
                  <a:cubicBezTo>
                    <a:pt x="512" y="9"/>
                    <a:pt x="512" y="7"/>
                    <a:pt x="510" y="6"/>
                  </a:cubicBezTo>
                  <a:cubicBezTo>
                    <a:pt x="508" y="6"/>
                    <a:pt x="507" y="5"/>
                    <a:pt x="506" y="6"/>
                  </a:cubicBezTo>
                  <a:cubicBezTo>
                    <a:pt x="506" y="5"/>
                    <a:pt x="506" y="4"/>
                    <a:pt x="504" y="3"/>
                  </a:cubicBezTo>
                  <a:cubicBezTo>
                    <a:pt x="504" y="3"/>
                    <a:pt x="503" y="4"/>
                    <a:pt x="502" y="4"/>
                  </a:cubicBezTo>
                  <a:cubicBezTo>
                    <a:pt x="501" y="5"/>
                    <a:pt x="504" y="4"/>
                    <a:pt x="504" y="5"/>
                  </a:cubicBezTo>
                  <a:cubicBezTo>
                    <a:pt x="503" y="6"/>
                    <a:pt x="501" y="5"/>
                    <a:pt x="500" y="5"/>
                  </a:cubicBezTo>
                  <a:cubicBezTo>
                    <a:pt x="499" y="6"/>
                    <a:pt x="502" y="6"/>
                    <a:pt x="502" y="6"/>
                  </a:cubicBezTo>
                  <a:cubicBezTo>
                    <a:pt x="503" y="7"/>
                    <a:pt x="502" y="8"/>
                    <a:pt x="502" y="9"/>
                  </a:cubicBezTo>
                  <a:cubicBezTo>
                    <a:pt x="500" y="9"/>
                    <a:pt x="500" y="7"/>
                    <a:pt x="498" y="9"/>
                  </a:cubicBezTo>
                  <a:cubicBezTo>
                    <a:pt x="496" y="8"/>
                    <a:pt x="499" y="8"/>
                    <a:pt x="499" y="7"/>
                  </a:cubicBezTo>
                  <a:cubicBezTo>
                    <a:pt x="497" y="6"/>
                    <a:pt x="497" y="8"/>
                    <a:pt x="496" y="9"/>
                  </a:cubicBezTo>
                  <a:cubicBezTo>
                    <a:pt x="494" y="9"/>
                    <a:pt x="491" y="8"/>
                    <a:pt x="489" y="9"/>
                  </a:cubicBezTo>
                  <a:cubicBezTo>
                    <a:pt x="489" y="8"/>
                    <a:pt x="490" y="7"/>
                    <a:pt x="491" y="5"/>
                  </a:cubicBezTo>
                  <a:cubicBezTo>
                    <a:pt x="488" y="5"/>
                    <a:pt x="486" y="2"/>
                    <a:pt x="483" y="3"/>
                  </a:cubicBezTo>
                  <a:cubicBezTo>
                    <a:pt x="481" y="1"/>
                    <a:pt x="481" y="0"/>
                    <a:pt x="476" y="0"/>
                  </a:cubicBezTo>
                  <a:cubicBezTo>
                    <a:pt x="477" y="1"/>
                    <a:pt x="479" y="1"/>
                    <a:pt x="479" y="2"/>
                  </a:cubicBezTo>
                  <a:cubicBezTo>
                    <a:pt x="477" y="3"/>
                    <a:pt x="476" y="3"/>
                    <a:pt x="474" y="2"/>
                  </a:cubicBezTo>
                  <a:cubicBezTo>
                    <a:pt x="473" y="3"/>
                    <a:pt x="475" y="4"/>
                    <a:pt x="473" y="4"/>
                  </a:cubicBezTo>
                  <a:cubicBezTo>
                    <a:pt x="475" y="4"/>
                    <a:pt x="479" y="6"/>
                    <a:pt x="479" y="4"/>
                  </a:cubicBezTo>
                  <a:cubicBezTo>
                    <a:pt x="480" y="5"/>
                    <a:pt x="480" y="6"/>
                    <a:pt x="479" y="7"/>
                  </a:cubicBezTo>
                  <a:cubicBezTo>
                    <a:pt x="477" y="7"/>
                    <a:pt x="477" y="5"/>
                    <a:pt x="475" y="7"/>
                  </a:cubicBezTo>
                  <a:cubicBezTo>
                    <a:pt x="473" y="6"/>
                    <a:pt x="476" y="6"/>
                    <a:pt x="474" y="5"/>
                  </a:cubicBezTo>
                  <a:cubicBezTo>
                    <a:pt x="474" y="7"/>
                    <a:pt x="471" y="7"/>
                    <a:pt x="469" y="6"/>
                  </a:cubicBezTo>
                  <a:cubicBezTo>
                    <a:pt x="468" y="7"/>
                    <a:pt x="470" y="8"/>
                    <a:pt x="471" y="7"/>
                  </a:cubicBezTo>
                  <a:cubicBezTo>
                    <a:pt x="470" y="8"/>
                    <a:pt x="469" y="8"/>
                    <a:pt x="468" y="8"/>
                  </a:cubicBezTo>
                  <a:cubicBezTo>
                    <a:pt x="468" y="8"/>
                    <a:pt x="465" y="7"/>
                    <a:pt x="466" y="6"/>
                  </a:cubicBezTo>
                  <a:cubicBezTo>
                    <a:pt x="465" y="6"/>
                    <a:pt x="461" y="8"/>
                    <a:pt x="462" y="6"/>
                  </a:cubicBezTo>
                  <a:cubicBezTo>
                    <a:pt x="460" y="5"/>
                    <a:pt x="459" y="9"/>
                    <a:pt x="457" y="8"/>
                  </a:cubicBezTo>
                  <a:cubicBezTo>
                    <a:pt x="456" y="7"/>
                    <a:pt x="458" y="7"/>
                    <a:pt x="458" y="6"/>
                  </a:cubicBezTo>
                  <a:cubicBezTo>
                    <a:pt x="456" y="6"/>
                    <a:pt x="451" y="4"/>
                    <a:pt x="450" y="6"/>
                  </a:cubicBezTo>
                  <a:cubicBezTo>
                    <a:pt x="449" y="7"/>
                    <a:pt x="445" y="6"/>
                    <a:pt x="448" y="5"/>
                  </a:cubicBezTo>
                  <a:cubicBezTo>
                    <a:pt x="443" y="5"/>
                    <a:pt x="437" y="8"/>
                    <a:pt x="435" y="12"/>
                  </a:cubicBezTo>
                  <a:cubicBezTo>
                    <a:pt x="434" y="12"/>
                    <a:pt x="432" y="12"/>
                    <a:pt x="431" y="12"/>
                  </a:cubicBezTo>
                  <a:cubicBezTo>
                    <a:pt x="429" y="11"/>
                    <a:pt x="433" y="10"/>
                    <a:pt x="430" y="9"/>
                  </a:cubicBezTo>
                  <a:cubicBezTo>
                    <a:pt x="433" y="7"/>
                    <a:pt x="433" y="8"/>
                    <a:pt x="435" y="9"/>
                  </a:cubicBezTo>
                  <a:cubicBezTo>
                    <a:pt x="437" y="7"/>
                    <a:pt x="438" y="6"/>
                    <a:pt x="436" y="5"/>
                  </a:cubicBezTo>
                  <a:cubicBezTo>
                    <a:pt x="435" y="6"/>
                    <a:pt x="436" y="6"/>
                    <a:pt x="436" y="6"/>
                  </a:cubicBezTo>
                  <a:cubicBezTo>
                    <a:pt x="435" y="7"/>
                    <a:pt x="433" y="8"/>
                    <a:pt x="431" y="7"/>
                  </a:cubicBezTo>
                  <a:cubicBezTo>
                    <a:pt x="430" y="6"/>
                    <a:pt x="433" y="7"/>
                    <a:pt x="434" y="5"/>
                  </a:cubicBezTo>
                  <a:cubicBezTo>
                    <a:pt x="432" y="4"/>
                    <a:pt x="431" y="6"/>
                    <a:pt x="429" y="5"/>
                  </a:cubicBezTo>
                  <a:cubicBezTo>
                    <a:pt x="428" y="8"/>
                    <a:pt x="422" y="6"/>
                    <a:pt x="418" y="4"/>
                  </a:cubicBezTo>
                  <a:cubicBezTo>
                    <a:pt x="417" y="5"/>
                    <a:pt x="415" y="8"/>
                    <a:pt x="419" y="8"/>
                  </a:cubicBezTo>
                  <a:cubicBezTo>
                    <a:pt x="418" y="6"/>
                    <a:pt x="420" y="7"/>
                    <a:pt x="422" y="7"/>
                  </a:cubicBezTo>
                  <a:cubicBezTo>
                    <a:pt x="423" y="8"/>
                    <a:pt x="421" y="8"/>
                    <a:pt x="421" y="8"/>
                  </a:cubicBezTo>
                  <a:cubicBezTo>
                    <a:pt x="421" y="9"/>
                    <a:pt x="427" y="8"/>
                    <a:pt x="430" y="8"/>
                  </a:cubicBezTo>
                  <a:cubicBezTo>
                    <a:pt x="425" y="10"/>
                    <a:pt x="420" y="10"/>
                    <a:pt x="414" y="10"/>
                  </a:cubicBezTo>
                  <a:cubicBezTo>
                    <a:pt x="408" y="10"/>
                    <a:pt x="403" y="10"/>
                    <a:pt x="397" y="11"/>
                  </a:cubicBezTo>
                  <a:cubicBezTo>
                    <a:pt x="397" y="11"/>
                    <a:pt x="398" y="10"/>
                    <a:pt x="398" y="10"/>
                  </a:cubicBezTo>
                  <a:cubicBezTo>
                    <a:pt x="397" y="9"/>
                    <a:pt x="396" y="9"/>
                    <a:pt x="394" y="11"/>
                  </a:cubicBezTo>
                  <a:cubicBezTo>
                    <a:pt x="393" y="9"/>
                    <a:pt x="392" y="11"/>
                    <a:pt x="390" y="10"/>
                  </a:cubicBezTo>
                  <a:cubicBezTo>
                    <a:pt x="388" y="9"/>
                    <a:pt x="393" y="8"/>
                    <a:pt x="390" y="7"/>
                  </a:cubicBezTo>
                  <a:cubicBezTo>
                    <a:pt x="388" y="9"/>
                    <a:pt x="387" y="8"/>
                    <a:pt x="383" y="8"/>
                  </a:cubicBezTo>
                  <a:cubicBezTo>
                    <a:pt x="382" y="10"/>
                    <a:pt x="380" y="11"/>
                    <a:pt x="377" y="9"/>
                  </a:cubicBezTo>
                  <a:cubicBezTo>
                    <a:pt x="375" y="10"/>
                    <a:pt x="373" y="9"/>
                    <a:pt x="371" y="11"/>
                  </a:cubicBezTo>
                  <a:cubicBezTo>
                    <a:pt x="366" y="6"/>
                    <a:pt x="355" y="10"/>
                    <a:pt x="345" y="9"/>
                  </a:cubicBezTo>
                  <a:cubicBezTo>
                    <a:pt x="346" y="10"/>
                    <a:pt x="343" y="12"/>
                    <a:pt x="342" y="10"/>
                  </a:cubicBezTo>
                  <a:cubicBezTo>
                    <a:pt x="340" y="11"/>
                    <a:pt x="341" y="11"/>
                    <a:pt x="341" y="12"/>
                  </a:cubicBezTo>
                  <a:cubicBezTo>
                    <a:pt x="340" y="12"/>
                    <a:pt x="339" y="13"/>
                    <a:pt x="338" y="12"/>
                  </a:cubicBezTo>
                  <a:cubicBezTo>
                    <a:pt x="339" y="11"/>
                    <a:pt x="338" y="10"/>
                    <a:pt x="340" y="9"/>
                  </a:cubicBezTo>
                  <a:cubicBezTo>
                    <a:pt x="337" y="8"/>
                    <a:pt x="339" y="12"/>
                    <a:pt x="336" y="10"/>
                  </a:cubicBezTo>
                  <a:cubicBezTo>
                    <a:pt x="335" y="13"/>
                    <a:pt x="334" y="12"/>
                    <a:pt x="331" y="12"/>
                  </a:cubicBezTo>
                  <a:cubicBezTo>
                    <a:pt x="330" y="12"/>
                    <a:pt x="331" y="11"/>
                    <a:pt x="332" y="10"/>
                  </a:cubicBezTo>
                  <a:cubicBezTo>
                    <a:pt x="327" y="12"/>
                    <a:pt x="319" y="11"/>
                    <a:pt x="316" y="15"/>
                  </a:cubicBezTo>
                  <a:cubicBezTo>
                    <a:pt x="313" y="16"/>
                    <a:pt x="313" y="15"/>
                    <a:pt x="311" y="15"/>
                  </a:cubicBezTo>
                  <a:cubicBezTo>
                    <a:pt x="310" y="14"/>
                    <a:pt x="313" y="13"/>
                    <a:pt x="311" y="12"/>
                  </a:cubicBezTo>
                  <a:cubicBezTo>
                    <a:pt x="309" y="13"/>
                    <a:pt x="309" y="14"/>
                    <a:pt x="310" y="15"/>
                  </a:cubicBezTo>
                  <a:cubicBezTo>
                    <a:pt x="307" y="14"/>
                    <a:pt x="308" y="15"/>
                    <a:pt x="305" y="16"/>
                  </a:cubicBezTo>
                  <a:cubicBezTo>
                    <a:pt x="304" y="15"/>
                    <a:pt x="307" y="12"/>
                    <a:pt x="310" y="12"/>
                  </a:cubicBezTo>
                  <a:cubicBezTo>
                    <a:pt x="309" y="11"/>
                    <a:pt x="309" y="11"/>
                    <a:pt x="310" y="11"/>
                  </a:cubicBezTo>
                  <a:cubicBezTo>
                    <a:pt x="306" y="10"/>
                    <a:pt x="301" y="8"/>
                    <a:pt x="295" y="12"/>
                  </a:cubicBezTo>
                  <a:cubicBezTo>
                    <a:pt x="293" y="11"/>
                    <a:pt x="297" y="10"/>
                    <a:pt x="295" y="9"/>
                  </a:cubicBezTo>
                  <a:cubicBezTo>
                    <a:pt x="293" y="11"/>
                    <a:pt x="288" y="10"/>
                    <a:pt x="284" y="10"/>
                  </a:cubicBezTo>
                  <a:cubicBezTo>
                    <a:pt x="283" y="11"/>
                    <a:pt x="284" y="11"/>
                    <a:pt x="283" y="12"/>
                  </a:cubicBezTo>
                  <a:cubicBezTo>
                    <a:pt x="282" y="12"/>
                    <a:pt x="283" y="11"/>
                    <a:pt x="282" y="10"/>
                  </a:cubicBezTo>
                  <a:cubicBezTo>
                    <a:pt x="280" y="11"/>
                    <a:pt x="281" y="11"/>
                    <a:pt x="280" y="12"/>
                  </a:cubicBezTo>
                  <a:cubicBezTo>
                    <a:pt x="279" y="12"/>
                    <a:pt x="280" y="11"/>
                    <a:pt x="280" y="11"/>
                  </a:cubicBezTo>
                  <a:cubicBezTo>
                    <a:pt x="277" y="9"/>
                    <a:pt x="275" y="11"/>
                    <a:pt x="275" y="12"/>
                  </a:cubicBezTo>
                  <a:cubicBezTo>
                    <a:pt x="275" y="12"/>
                    <a:pt x="274" y="12"/>
                    <a:pt x="274" y="12"/>
                  </a:cubicBezTo>
                  <a:cubicBezTo>
                    <a:pt x="273" y="12"/>
                    <a:pt x="274" y="11"/>
                    <a:pt x="275" y="11"/>
                  </a:cubicBezTo>
                  <a:cubicBezTo>
                    <a:pt x="270" y="11"/>
                    <a:pt x="262" y="9"/>
                    <a:pt x="259" y="12"/>
                  </a:cubicBezTo>
                  <a:cubicBezTo>
                    <a:pt x="253" y="11"/>
                    <a:pt x="255" y="13"/>
                    <a:pt x="252" y="12"/>
                  </a:cubicBezTo>
                  <a:cubicBezTo>
                    <a:pt x="249" y="15"/>
                    <a:pt x="248" y="15"/>
                    <a:pt x="244" y="17"/>
                  </a:cubicBezTo>
                  <a:cubicBezTo>
                    <a:pt x="245" y="17"/>
                    <a:pt x="247" y="17"/>
                    <a:pt x="248" y="17"/>
                  </a:cubicBezTo>
                  <a:cubicBezTo>
                    <a:pt x="246" y="19"/>
                    <a:pt x="245" y="17"/>
                    <a:pt x="243" y="18"/>
                  </a:cubicBezTo>
                  <a:cubicBezTo>
                    <a:pt x="242" y="18"/>
                    <a:pt x="243" y="17"/>
                    <a:pt x="244" y="17"/>
                  </a:cubicBezTo>
                  <a:cubicBezTo>
                    <a:pt x="241" y="17"/>
                    <a:pt x="237" y="16"/>
                    <a:pt x="234" y="16"/>
                  </a:cubicBezTo>
                  <a:cubicBezTo>
                    <a:pt x="233" y="16"/>
                    <a:pt x="234" y="15"/>
                    <a:pt x="235" y="15"/>
                  </a:cubicBezTo>
                  <a:cubicBezTo>
                    <a:pt x="233" y="15"/>
                    <a:pt x="231" y="15"/>
                    <a:pt x="230" y="16"/>
                  </a:cubicBezTo>
                  <a:cubicBezTo>
                    <a:pt x="228" y="20"/>
                    <a:pt x="217" y="16"/>
                    <a:pt x="212" y="19"/>
                  </a:cubicBezTo>
                  <a:cubicBezTo>
                    <a:pt x="218" y="19"/>
                    <a:pt x="225" y="18"/>
                    <a:pt x="231" y="18"/>
                  </a:cubicBezTo>
                  <a:cubicBezTo>
                    <a:pt x="229" y="19"/>
                    <a:pt x="227" y="19"/>
                    <a:pt x="224" y="19"/>
                  </a:cubicBezTo>
                  <a:cubicBezTo>
                    <a:pt x="224" y="21"/>
                    <a:pt x="227" y="19"/>
                    <a:pt x="228" y="20"/>
                  </a:cubicBezTo>
                  <a:cubicBezTo>
                    <a:pt x="225" y="22"/>
                    <a:pt x="225" y="22"/>
                    <a:pt x="225" y="22"/>
                  </a:cubicBezTo>
                  <a:cubicBezTo>
                    <a:pt x="224" y="22"/>
                    <a:pt x="225" y="21"/>
                    <a:pt x="223" y="21"/>
                  </a:cubicBezTo>
                  <a:cubicBezTo>
                    <a:pt x="219" y="22"/>
                    <a:pt x="220" y="25"/>
                    <a:pt x="214" y="24"/>
                  </a:cubicBezTo>
                  <a:cubicBezTo>
                    <a:pt x="213" y="23"/>
                    <a:pt x="217" y="23"/>
                    <a:pt x="219" y="22"/>
                  </a:cubicBezTo>
                  <a:cubicBezTo>
                    <a:pt x="218" y="21"/>
                    <a:pt x="217" y="20"/>
                    <a:pt x="218" y="19"/>
                  </a:cubicBezTo>
                  <a:cubicBezTo>
                    <a:pt x="217" y="20"/>
                    <a:pt x="215" y="24"/>
                    <a:pt x="210" y="23"/>
                  </a:cubicBezTo>
                  <a:cubicBezTo>
                    <a:pt x="209" y="23"/>
                    <a:pt x="210" y="22"/>
                    <a:pt x="211" y="21"/>
                  </a:cubicBezTo>
                  <a:cubicBezTo>
                    <a:pt x="209" y="20"/>
                    <a:pt x="207" y="25"/>
                    <a:pt x="203" y="24"/>
                  </a:cubicBezTo>
                  <a:cubicBezTo>
                    <a:pt x="201" y="23"/>
                    <a:pt x="205" y="22"/>
                    <a:pt x="202" y="21"/>
                  </a:cubicBezTo>
                  <a:cubicBezTo>
                    <a:pt x="202" y="22"/>
                    <a:pt x="202" y="22"/>
                    <a:pt x="202" y="22"/>
                  </a:cubicBezTo>
                  <a:cubicBezTo>
                    <a:pt x="202" y="23"/>
                    <a:pt x="199" y="23"/>
                    <a:pt x="200" y="24"/>
                  </a:cubicBezTo>
                  <a:cubicBezTo>
                    <a:pt x="199" y="24"/>
                    <a:pt x="196" y="24"/>
                    <a:pt x="197" y="26"/>
                  </a:cubicBezTo>
                  <a:cubicBezTo>
                    <a:pt x="195" y="26"/>
                    <a:pt x="194" y="27"/>
                    <a:pt x="193" y="26"/>
                  </a:cubicBezTo>
                  <a:cubicBezTo>
                    <a:pt x="192" y="25"/>
                    <a:pt x="196" y="23"/>
                    <a:pt x="195" y="22"/>
                  </a:cubicBezTo>
                  <a:cubicBezTo>
                    <a:pt x="194" y="23"/>
                    <a:pt x="192" y="23"/>
                    <a:pt x="190" y="24"/>
                  </a:cubicBezTo>
                  <a:cubicBezTo>
                    <a:pt x="189" y="24"/>
                    <a:pt x="190" y="23"/>
                    <a:pt x="188" y="23"/>
                  </a:cubicBezTo>
                  <a:cubicBezTo>
                    <a:pt x="185" y="24"/>
                    <a:pt x="181" y="24"/>
                    <a:pt x="178" y="24"/>
                  </a:cubicBezTo>
                  <a:cubicBezTo>
                    <a:pt x="177" y="23"/>
                    <a:pt x="180" y="23"/>
                    <a:pt x="181" y="22"/>
                  </a:cubicBezTo>
                  <a:cubicBezTo>
                    <a:pt x="176" y="22"/>
                    <a:pt x="176" y="26"/>
                    <a:pt x="172" y="24"/>
                  </a:cubicBezTo>
                  <a:cubicBezTo>
                    <a:pt x="171" y="25"/>
                    <a:pt x="170" y="27"/>
                    <a:pt x="169" y="26"/>
                  </a:cubicBezTo>
                  <a:cubicBezTo>
                    <a:pt x="167" y="27"/>
                    <a:pt x="170" y="26"/>
                    <a:pt x="171" y="27"/>
                  </a:cubicBezTo>
                  <a:cubicBezTo>
                    <a:pt x="169" y="29"/>
                    <a:pt x="169" y="29"/>
                    <a:pt x="169" y="29"/>
                  </a:cubicBezTo>
                  <a:cubicBezTo>
                    <a:pt x="166" y="28"/>
                    <a:pt x="163" y="30"/>
                    <a:pt x="159" y="29"/>
                  </a:cubicBezTo>
                  <a:cubicBezTo>
                    <a:pt x="159" y="27"/>
                    <a:pt x="163" y="26"/>
                    <a:pt x="165" y="27"/>
                  </a:cubicBezTo>
                  <a:cubicBezTo>
                    <a:pt x="167" y="26"/>
                    <a:pt x="168" y="26"/>
                    <a:pt x="170" y="25"/>
                  </a:cubicBezTo>
                  <a:cubicBezTo>
                    <a:pt x="168" y="26"/>
                    <a:pt x="163" y="24"/>
                    <a:pt x="161" y="27"/>
                  </a:cubicBezTo>
                  <a:cubicBezTo>
                    <a:pt x="159" y="26"/>
                    <a:pt x="161" y="25"/>
                    <a:pt x="159" y="24"/>
                  </a:cubicBezTo>
                  <a:cubicBezTo>
                    <a:pt x="157" y="27"/>
                    <a:pt x="151" y="28"/>
                    <a:pt x="146" y="28"/>
                  </a:cubicBezTo>
                  <a:cubicBezTo>
                    <a:pt x="144" y="27"/>
                    <a:pt x="147" y="28"/>
                    <a:pt x="148" y="27"/>
                  </a:cubicBezTo>
                  <a:cubicBezTo>
                    <a:pt x="145" y="27"/>
                    <a:pt x="146" y="26"/>
                    <a:pt x="144" y="25"/>
                  </a:cubicBezTo>
                  <a:cubicBezTo>
                    <a:pt x="141" y="27"/>
                    <a:pt x="138" y="26"/>
                    <a:pt x="136" y="28"/>
                  </a:cubicBezTo>
                  <a:cubicBezTo>
                    <a:pt x="131" y="26"/>
                    <a:pt x="132" y="29"/>
                    <a:pt x="126" y="32"/>
                  </a:cubicBezTo>
                  <a:cubicBezTo>
                    <a:pt x="128" y="32"/>
                    <a:pt x="131" y="30"/>
                    <a:pt x="133" y="31"/>
                  </a:cubicBezTo>
                  <a:cubicBezTo>
                    <a:pt x="134" y="30"/>
                    <a:pt x="134" y="30"/>
                    <a:pt x="133" y="29"/>
                  </a:cubicBezTo>
                  <a:cubicBezTo>
                    <a:pt x="134" y="29"/>
                    <a:pt x="136" y="28"/>
                    <a:pt x="137" y="29"/>
                  </a:cubicBezTo>
                  <a:cubicBezTo>
                    <a:pt x="139" y="29"/>
                    <a:pt x="136" y="30"/>
                    <a:pt x="135" y="30"/>
                  </a:cubicBezTo>
                  <a:cubicBezTo>
                    <a:pt x="136" y="31"/>
                    <a:pt x="142" y="33"/>
                    <a:pt x="144" y="30"/>
                  </a:cubicBezTo>
                  <a:cubicBezTo>
                    <a:pt x="146" y="32"/>
                    <a:pt x="152" y="31"/>
                    <a:pt x="156" y="30"/>
                  </a:cubicBezTo>
                  <a:cubicBezTo>
                    <a:pt x="157" y="30"/>
                    <a:pt x="156" y="31"/>
                    <a:pt x="158" y="30"/>
                  </a:cubicBezTo>
                  <a:cubicBezTo>
                    <a:pt x="164" y="31"/>
                    <a:pt x="170" y="31"/>
                    <a:pt x="175" y="29"/>
                  </a:cubicBezTo>
                  <a:cubicBezTo>
                    <a:pt x="176" y="31"/>
                    <a:pt x="181" y="28"/>
                    <a:pt x="180" y="31"/>
                  </a:cubicBezTo>
                  <a:cubicBezTo>
                    <a:pt x="181" y="30"/>
                    <a:pt x="183" y="30"/>
                    <a:pt x="185" y="29"/>
                  </a:cubicBezTo>
                  <a:cubicBezTo>
                    <a:pt x="184" y="28"/>
                    <a:pt x="183" y="29"/>
                    <a:pt x="182" y="28"/>
                  </a:cubicBezTo>
                  <a:cubicBezTo>
                    <a:pt x="183" y="28"/>
                    <a:pt x="184" y="28"/>
                    <a:pt x="185" y="27"/>
                  </a:cubicBezTo>
                  <a:cubicBezTo>
                    <a:pt x="186" y="28"/>
                    <a:pt x="186" y="28"/>
                    <a:pt x="185" y="29"/>
                  </a:cubicBezTo>
                  <a:cubicBezTo>
                    <a:pt x="186" y="30"/>
                    <a:pt x="188" y="29"/>
                    <a:pt x="189" y="30"/>
                  </a:cubicBezTo>
                  <a:cubicBezTo>
                    <a:pt x="190" y="29"/>
                    <a:pt x="190" y="29"/>
                    <a:pt x="190" y="28"/>
                  </a:cubicBezTo>
                  <a:cubicBezTo>
                    <a:pt x="191" y="29"/>
                    <a:pt x="193" y="30"/>
                    <a:pt x="194" y="28"/>
                  </a:cubicBezTo>
                  <a:cubicBezTo>
                    <a:pt x="195" y="28"/>
                    <a:pt x="196" y="29"/>
                    <a:pt x="197" y="29"/>
                  </a:cubicBezTo>
                  <a:cubicBezTo>
                    <a:pt x="198" y="29"/>
                    <a:pt x="194" y="30"/>
                    <a:pt x="197" y="31"/>
                  </a:cubicBezTo>
                  <a:cubicBezTo>
                    <a:pt x="199" y="28"/>
                    <a:pt x="208" y="28"/>
                    <a:pt x="210" y="29"/>
                  </a:cubicBezTo>
                  <a:cubicBezTo>
                    <a:pt x="213" y="30"/>
                    <a:pt x="211" y="28"/>
                    <a:pt x="213" y="28"/>
                  </a:cubicBezTo>
                  <a:cubicBezTo>
                    <a:pt x="213" y="27"/>
                    <a:pt x="214" y="28"/>
                    <a:pt x="214" y="27"/>
                  </a:cubicBezTo>
                  <a:cubicBezTo>
                    <a:pt x="216" y="28"/>
                    <a:pt x="215" y="29"/>
                    <a:pt x="217" y="29"/>
                  </a:cubicBezTo>
                  <a:cubicBezTo>
                    <a:pt x="220" y="27"/>
                    <a:pt x="227" y="28"/>
                    <a:pt x="233" y="28"/>
                  </a:cubicBezTo>
                  <a:cubicBezTo>
                    <a:pt x="234" y="26"/>
                    <a:pt x="235" y="26"/>
                    <a:pt x="236" y="26"/>
                  </a:cubicBezTo>
                  <a:cubicBezTo>
                    <a:pt x="234" y="24"/>
                    <a:pt x="234" y="27"/>
                    <a:pt x="232" y="26"/>
                  </a:cubicBezTo>
                  <a:cubicBezTo>
                    <a:pt x="233" y="25"/>
                    <a:pt x="232" y="26"/>
                    <a:pt x="231" y="24"/>
                  </a:cubicBezTo>
                  <a:cubicBezTo>
                    <a:pt x="234" y="22"/>
                    <a:pt x="237" y="22"/>
                    <a:pt x="238" y="24"/>
                  </a:cubicBezTo>
                  <a:cubicBezTo>
                    <a:pt x="237" y="25"/>
                    <a:pt x="235" y="23"/>
                    <a:pt x="234" y="24"/>
                  </a:cubicBezTo>
                  <a:cubicBezTo>
                    <a:pt x="237" y="24"/>
                    <a:pt x="238" y="26"/>
                    <a:pt x="236" y="27"/>
                  </a:cubicBezTo>
                  <a:cubicBezTo>
                    <a:pt x="239" y="27"/>
                    <a:pt x="243" y="27"/>
                    <a:pt x="246" y="27"/>
                  </a:cubicBezTo>
                  <a:cubicBezTo>
                    <a:pt x="245" y="29"/>
                    <a:pt x="246" y="28"/>
                    <a:pt x="249" y="29"/>
                  </a:cubicBezTo>
                  <a:cubicBezTo>
                    <a:pt x="247" y="29"/>
                    <a:pt x="245" y="29"/>
                    <a:pt x="243" y="28"/>
                  </a:cubicBezTo>
                  <a:cubicBezTo>
                    <a:pt x="242" y="29"/>
                    <a:pt x="245" y="29"/>
                    <a:pt x="243" y="30"/>
                  </a:cubicBezTo>
                  <a:cubicBezTo>
                    <a:pt x="245" y="29"/>
                    <a:pt x="247" y="30"/>
                    <a:pt x="249" y="30"/>
                  </a:cubicBezTo>
                  <a:cubicBezTo>
                    <a:pt x="250" y="29"/>
                    <a:pt x="248" y="28"/>
                    <a:pt x="247" y="27"/>
                  </a:cubicBezTo>
                  <a:cubicBezTo>
                    <a:pt x="250" y="27"/>
                    <a:pt x="253" y="27"/>
                    <a:pt x="256" y="25"/>
                  </a:cubicBezTo>
                  <a:cubicBezTo>
                    <a:pt x="256" y="25"/>
                    <a:pt x="255" y="24"/>
                    <a:pt x="256" y="23"/>
                  </a:cubicBezTo>
                  <a:cubicBezTo>
                    <a:pt x="259" y="22"/>
                    <a:pt x="256" y="25"/>
                    <a:pt x="259" y="25"/>
                  </a:cubicBezTo>
                  <a:cubicBezTo>
                    <a:pt x="259" y="25"/>
                    <a:pt x="258" y="25"/>
                    <a:pt x="257" y="26"/>
                  </a:cubicBezTo>
                  <a:cubicBezTo>
                    <a:pt x="260" y="28"/>
                    <a:pt x="267" y="26"/>
                    <a:pt x="271" y="28"/>
                  </a:cubicBezTo>
                  <a:cubicBezTo>
                    <a:pt x="275" y="26"/>
                    <a:pt x="280" y="27"/>
                    <a:pt x="284" y="26"/>
                  </a:cubicBezTo>
                  <a:cubicBezTo>
                    <a:pt x="286" y="28"/>
                    <a:pt x="281" y="28"/>
                    <a:pt x="281" y="30"/>
                  </a:cubicBezTo>
                  <a:cubicBezTo>
                    <a:pt x="284" y="31"/>
                    <a:pt x="285" y="27"/>
                    <a:pt x="286" y="31"/>
                  </a:cubicBezTo>
                  <a:cubicBezTo>
                    <a:pt x="287" y="29"/>
                    <a:pt x="287" y="28"/>
                    <a:pt x="286" y="27"/>
                  </a:cubicBezTo>
                  <a:cubicBezTo>
                    <a:pt x="290" y="26"/>
                    <a:pt x="293" y="26"/>
                    <a:pt x="297" y="26"/>
                  </a:cubicBezTo>
                  <a:cubicBezTo>
                    <a:pt x="298" y="24"/>
                    <a:pt x="302" y="24"/>
                    <a:pt x="305" y="24"/>
                  </a:cubicBezTo>
                  <a:cubicBezTo>
                    <a:pt x="305" y="25"/>
                    <a:pt x="304" y="25"/>
                    <a:pt x="304" y="26"/>
                  </a:cubicBezTo>
                  <a:cubicBezTo>
                    <a:pt x="303" y="26"/>
                    <a:pt x="302" y="25"/>
                    <a:pt x="301" y="25"/>
                  </a:cubicBezTo>
                  <a:cubicBezTo>
                    <a:pt x="300" y="26"/>
                    <a:pt x="300" y="26"/>
                    <a:pt x="300" y="26"/>
                  </a:cubicBezTo>
                  <a:cubicBezTo>
                    <a:pt x="299" y="27"/>
                    <a:pt x="299" y="27"/>
                    <a:pt x="299" y="27"/>
                  </a:cubicBezTo>
                  <a:cubicBezTo>
                    <a:pt x="301" y="28"/>
                    <a:pt x="303" y="25"/>
                    <a:pt x="305" y="27"/>
                  </a:cubicBezTo>
                  <a:cubicBezTo>
                    <a:pt x="304" y="28"/>
                    <a:pt x="303" y="28"/>
                    <a:pt x="302" y="28"/>
                  </a:cubicBezTo>
                  <a:cubicBezTo>
                    <a:pt x="301" y="30"/>
                    <a:pt x="305" y="29"/>
                    <a:pt x="306" y="29"/>
                  </a:cubicBezTo>
                  <a:cubicBezTo>
                    <a:pt x="302" y="32"/>
                    <a:pt x="310" y="29"/>
                    <a:pt x="313" y="30"/>
                  </a:cubicBezTo>
                  <a:cubicBezTo>
                    <a:pt x="313" y="29"/>
                    <a:pt x="313" y="27"/>
                    <a:pt x="315" y="27"/>
                  </a:cubicBezTo>
                  <a:cubicBezTo>
                    <a:pt x="314" y="29"/>
                    <a:pt x="317" y="29"/>
                    <a:pt x="317" y="31"/>
                  </a:cubicBezTo>
                  <a:cubicBezTo>
                    <a:pt x="318" y="30"/>
                    <a:pt x="318" y="30"/>
                    <a:pt x="319" y="30"/>
                  </a:cubicBezTo>
                  <a:cubicBezTo>
                    <a:pt x="318" y="29"/>
                    <a:pt x="321" y="29"/>
                    <a:pt x="322" y="27"/>
                  </a:cubicBezTo>
                  <a:cubicBezTo>
                    <a:pt x="323" y="27"/>
                    <a:pt x="328" y="29"/>
                    <a:pt x="331" y="27"/>
                  </a:cubicBezTo>
                  <a:cubicBezTo>
                    <a:pt x="333" y="27"/>
                    <a:pt x="331" y="28"/>
                    <a:pt x="331" y="29"/>
                  </a:cubicBezTo>
                  <a:cubicBezTo>
                    <a:pt x="334" y="30"/>
                    <a:pt x="337" y="30"/>
                    <a:pt x="339" y="31"/>
                  </a:cubicBezTo>
                  <a:cubicBezTo>
                    <a:pt x="339" y="30"/>
                    <a:pt x="340" y="30"/>
                    <a:pt x="341" y="29"/>
                  </a:cubicBezTo>
                  <a:cubicBezTo>
                    <a:pt x="339" y="28"/>
                    <a:pt x="339" y="28"/>
                    <a:pt x="339" y="28"/>
                  </a:cubicBezTo>
                  <a:cubicBezTo>
                    <a:pt x="337" y="30"/>
                    <a:pt x="335" y="28"/>
                    <a:pt x="333" y="28"/>
                  </a:cubicBezTo>
                  <a:cubicBezTo>
                    <a:pt x="335" y="26"/>
                    <a:pt x="338" y="28"/>
                    <a:pt x="340" y="27"/>
                  </a:cubicBezTo>
                  <a:cubicBezTo>
                    <a:pt x="340" y="31"/>
                    <a:pt x="346" y="28"/>
                    <a:pt x="350" y="30"/>
                  </a:cubicBezTo>
                  <a:cubicBezTo>
                    <a:pt x="349" y="30"/>
                    <a:pt x="347" y="31"/>
                    <a:pt x="346" y="30"/>
                  </a:cubicBezTo>
                  <a:cubicBezTo>
                    <a:pt x="346" y="32"/>
                    <a:pt x="350" y="31"/>
                    <a:pt x="352" y="31"/>
                  </a:cubicBezTo>
                  <a:cubicBezTo>
                    <a:pt x="352" y="30"/>
                    <a:pt x="352" y="29"/>
                    <a:pt x="353" y="28"/>
                  </a:cubicBezTo>
                  <a:cubicBezTo>
                    <a:pt x="356" y="27"/>
                    <a:pt x="354" y="30"/>
                    <a:pt x="355" y="30"/>
                  </a:cubicBezTo>
                  <a:cubicBezTo>
                    <a:pt x="356" y="29"/>
                    <a:pt x="357" y="30"/>
                    <a:pt x="357" y="30"/>
                  </a:cubicBezTo>
                  <a:cubicBezTo>
                    <a:pt x="358" y="28"/>
                    <a:pt x="360" y="28"/>
                    <a:pt x="363" y="30"/>
                  </a:cubicBezTo>
                  <a:cubicBezTo>
                    <a:pt x="361" y="27"/>
                    <a:pt x="364" y="29"/>
                    <a:pt x="366" y="27"/>
                  </a:cubicBezTo>
                  <a:cubicBezTo>
                    <a:pt x="369" y="29"/>
                    <a:pt x="362" y="29"/>
                    <a:pt x="366" y="30"/>
                  </a:cubicBezTo>
                  <a:cubicBezTo>
                    <a:pt x="367" y="28"/>
                    <a:pt x="369" y="28"/>
                    <a:pt x="370" y="27"/>
                  </a:cubicBezTo>
                  <a:cubicBezTo>
                    <a:pt x="373" y="28"/>
                    <a:pt x="367" y="28"/>
                    <a:pt x="368" y="29"/>
                  </a:cubicBezTo>
                  <a:cubicBezTo>
                    <a:pt x="371" y="29"/>
                    <a:pt x="371" y="29"/>
                    <a:pt x="373" y="28"/>
                  </a:cubicBezTo>
                  <a:cubicBezTo>
                    <a:pt x="375" y="29"/>
                    <a:pt x="371" y="28"/>
                    <a:pt x="372" y="30"/>
                  </a:cubicBezTo>
                  <a:cubicBezTo>
                    <a:pt x="377" y="32"/>
                    <a:pt x="378" y="29"/>
                    <a:pt x="383" y="28"/>
                  </a:cubicBezTo>
                  <a:cubicBezTo>
                    <a:pt x="384" y="29"/>
                    <a:pt x="383" y="29"/>
                    <a:pt x="385" y="30"/>
                  </a:cubicBezTo>
                  <a:cubicBezTo>
                    <a:pt x="388" y="28"/>
                    <a:pt x="390" y="30"/>
                    <a:pt x="392" y="29"/>
                  </a:cubicBezTo>
                  <a:cubicBezTo>
                    <a:pt x="393" y="30"/>
                    <a:pt x="392" y="31"/>
                    <a:pt x="392" y="32"/>
                  </a:cubicBezTo>
                  <a:cubicBezTo>
                    <a:pt x="392" y="32"/>
                    <a:pt x="391" y="32"/>
                    <a:pt x="390" y="32"/>
                  </a:cubicBezTo>
                  <a:cubicBezTo>
                    <a:pt x="388" y="32"/>
                    <a:pt x="390" y="31"/>
                    <a:pt x="390" y="30"/>
                  </a:cubicBezTo>
                  <a:cubicBezTo>
                    <a:pt x="387" y="31"/>
                    <a:pt x="386" y="32"/>
                    <a:pt x="382" y="32"/>
                  </a:cubicBezTo>
                  <a:cubicBezTo>
                    <a:pt x="384" y="32"/>
                    <a:pt x="387" y="33"/>
                    <a:pt x="389" y="32"/>
                  </a:cubicBezTo>
                  <a:cubicBezTo>
                    <a:pt x="391" y="33"/>
                    <a:pt x="386" y="33"/>
                    <a:pt x="388" y="34"/>
                  </a:cubicBezTo>
                  <a:cubicBezTo>
                    <a:pt x="385" y="33"/>
                    <a:pt x="383" y="34"/>
                    <a:pt x="380" y="33"/>
                  </a:cubicBezTo>
                  <a:cubicBezTo>
                    <a:pt x="380" y="34"/>
                    <a:pt x="381" y="34"/>
                    <a:pt x="380" y="35"/>
                  </a:cubicBezTo>
                  <a:cubicBezTo>
                    <a:pt x="378" y="36"/>
                    <a:pt x="380" y="33"/>
                    <a:pt x="378" y="33"/>
                  </a:cubicBezTo>
                  <a:cubicBezTo>
                    <a:pt x="377" y="34"/>
                    <a:pt x="376" y="34"/>
                    <a:pt x="375" y="34"/>
                  </a:cubicBezTo>
                  <a:cubicBezTo>
                    <a:pt x="375" y="38"/>
                    <a:pt x="370" y="33"/>
                    <a:pt x="367" y="36"/>
                  </a:cubicBezTo>
                  <a:cubicBezTo>
                    <a:pt x="365" y="35"/>
                    <a:pt x="368" y="34"/>
                    <a:pt x="365" y="34"/>
                  </a:cubicBezTo>
                  <a:cubicBezTo>
                    <a:pt x="363" y="35"/>
                    <a:pt x="366" y="36"/>
                    <a:pt x="364" y="38"/>
                  </a:cubicBezTo>
                  <a:cubicBezTo>
                    <a:pt x="365" y="39"/>
                    <a:pt x="367" y="37"/>
                    <a:pt x="368" y="38"/>
                  </a:cubicBezTo>
                  <a:cubicBezTo>
                    <a:pt x="369" y="38"/>
                    <a:pt x="368" y="37"/>
                    <a:pt x="367" y="37"/>
                  </a:cubicBezTo>
                  <a:cubicBezTo>
                    <a:pt x="369" y="36"/>
                    <a:pt x="371" y="37"/>
                    <a:pt x="372" y="37"/>
                  </a:cubicBezTo>
                  <a:cubicBezTo>
                    <a:pt x="373" y="38"/>
                    <a:pt x="371" y="37"/>
                    <a:pt x="370" y="39"/>
                  </a:cubicBezTo>
                  <a:cubicBezTo>
                    <a:pt x="368" y="39"/>
                    <a:pt x="366" y="39"/>
                    <a:pt x="364" y="40"/>
                  </a:cubicBezTo>
                  <a:cubicBezTo>
                    <a:pt x="362" y="39"/>
                    <a:pt x="364" y="38"/>
                    <a:pt x="362" y="38"/>
                  </a:cubicBezTo>
                  <a:cubicBezTo>
                    <a:pt x="358" y="43"/>
                    <a:pt x="347" y="40"/>
                    <a:pt x="340" y="41"/>
                  </a:cubicBezTo>
                  <a:cubicBezTo>
                    <a:pt x="340" y="40"/>
                    <a:pt x="342" y="39"/>
                    <a:pt x="341" y="38"/>
                  </a:cubicBezTo>
                  <a:cubicBezTo>
                    <a:pt x="347" y="38"/>
                    <a:pt x="354" y="39"/>
                    <a:pt x="360" y="38"/>
                  </a:cubicBezTo>
                  <a:cubicBezTo>
                    <a:pt x="361" y="37"/>
                    <a:pt x="358" y="37"/>
                    <a:pt x="357" y="38"/>
                  </a:cubicBezTo>
                  <a:cubicBezTo>
                    <a:pt x="355" y="37"/>
                    <a:pt x="353" y="38"/>
                    <a:pt x="355" y="36"/>
                  </a:cubicBezTo>
                  <a:cubicBezTo>
                    <a:pt x="354" y="37"/>
                    <a:pt x="352" y="37"/>
                    <a:pt x="350" y="37"/>
                  </a:cubicBezTo>
                  <a:cubicBezTo>
                    <a:pt x="350" y="36"/>
                    <a:pt x="352" y="35"/>
                    <a:pt x="349" y="35"/>
                  </a:cubicBezTo>
                  <a:cubicBezTo>
                    <a:pt x="347" y="37"/>
                    <a:pt x="347" y="36"/>
                    <a:pt x="344" y="36"/>
                  </a:cubicBezTo>
                  <a:cubicBezTo>
                    <a:pt x="342" y="35"/>
                    <a:pt x="345" y="34"/>
                    <a:pt x="343" y="34"/>
                  </a:cubicBezTo>
                  <a:cubicBezTo>
                    <a:pt x="339" y="33"/>
                    <a:pt x="334" y="35"/>
                    <a:pt x="332" y="36"/>
                  </a:cubicBezTo>
                  <a:cubicBezTo>
                    <a:pt x="332" y="36"/>
                    <a:pt x="331" y="35"/>
                    <a:pt x="331" y="35"/>
                  </a:cubicBezTo>
                  <a:cubicBezTo>
                    <a:pt x="333" y="34"/>
                    <a:pt x="331" y="36"/>
                    <a:pt x="333" y="35"/>
                  </a:cubicBezTo>
                  <a:cubicBezTo>
                    <a:pt x="330" y="33"/>
                    <a:pt x="327" y="35"/>
                    <a:pt x="324" y="34"/>
                  </a:cubicBezTo>
                  <a:cubicBezTo>
                    <a:pt x="320" y="36"/>
                    <a:pt x="320" y="36"/>
                    <a:pt x="320" y="36"/>
                  </a:cubicBezTo>
                  <a:cubicBezTo>
                    <a:pt x="319" y="36"/>
                    <a:pt x="319" y="35"/>
                    <a:pt x="317" y="34"/>
                  </a:cubicBezTo>
                  <a:cubicBezTo>
                    <a:pt x="315" y="36"/>
                    <a:pt x="318" y="36"/>
                    <a:pt x="319" y="37"/>
                  </a:cubicBezTo>
                  <a:cubicBezTo>
                    <a:pt x="317" y="38"/>
                    <a:pt x="315" y="35"/>
                    <a:pt x="313" y="37"/>
                  </a:cubicBezTo>
                  <a:cubicBezTo>
                    <a:pt x="311" y="36"/>
                    <a:pt x="315" y="34"/>
                    <a:pt x="312" y="33"/>
                  </a:cubicBezTo>
                  <a:cubicBezTo>
                    <a:pt x="311" y="34"/>
                    <a:pt x="312" y="34"/>
                    <a:pt x="312" y="34"/>
                  </a:cubicBezTo>
                  <a:cubicBezTo>
                    <a:pt x="308" y="36"/>
                    <a:pt x="304" y="35"/>
                    <a:pt x="300" y="35"/>
                  </a:cubicBezTo>
                  <a:cubicBezTo>
                    <a:pt x="298" y="36"/>
                    <a:pt x="302" y="38"/>
                    <a:pt x="303" y="37"/>
                  </a:cubicBezTo>
                  <a:cubicBezTo>
                    <a:pt x="301" y="38"/>
                    <a:pt x="300" y="41"/>
                    <a:pt x="298" y="40"/>
                  </a:cubicBezTo>
                  <a:cubicBezTo>
                    <a:pt x="297" y="39"/>
                    <a:pt x="300" y="39"/>
                    <a:pt x="299" y="38"/>
                  </a:cubicBezTo>
                  <a:cubicBezTo>
                    <a:pt x="298" y="37"/>
                    <a:pt x="297" y="39"/>
                    <a:pt x="296" y="38"/>
                  </a:cubicBezTo>
                  <a:cubicBezTo>
                    <a:pt x="295" y="39"/>
                    <a:pt x="296" y="40"/>
                    <a:pt x="293" y="40"/>
                  </a:cubicBezTo>
                  <a:cubicBezTo>
                    <a:pt x="292" y="40"/>
                    <a:pt x="292" y="39"/>
                    <a:pt x="293" y="38"/>
                  </a:cubicBezTo>
                  <a:cubicBezTo>
                    <a:pt x="290" y="37"/>
                    <a:pt x="291" y="41"/>
                    <a:pt x="288" y="40"/>
                  </a:cubicBezTo>
                  <a:cubicBezTo>
                    <a:pt x="287" y="39"/>
                    <a:pt x="291" y="38"/>
                    <a:pt x="288" y="37"/>
                  </a:cubicBezTo>
                  <a:cubicBezTo>
                    <a:pt x="286" y="38"/>
                    <a:pt x="287" y="39"/>
                    <a:pt x="286" y="40"/>
                  </a:cubicBezTo>
                  <a:cubicBezTo>
                    <a:pt x="285" y="40"/>
                    <a:pt x="284" y="40"/>
                    <a:pt x="284" y="40"/>
                  </a:cubicBezTo>
                  <a:cubicBezTo>
                    <a:pt x="283" y="39"/>
                    <a:pt x="286" y="39"/>
                    <a:pt x="286" y="37"/>
                  </a:cubicBezTo>
                  <a:cubicBezTo>
                    <a:pt x="283" y="37"/>
                    <a:pt x="284" y="36"/>
                    <a:pt x="281" y="35"/>
                  </a:cubicBezTo>
                  <a:cubicBezTo>
                    <a:pt x="276" y="34"/>
                    <a:pt x="270" y="37"/>
                    <a:pt x="267" y="37"/>
                  </a:cubicBezTo>
                  <a:cubicBezTo>
                    <a:pt x="270" y="34"/>
                    <a:pt x="258" y="36"/>
                    <a:pt x="254" y="36"/>
                  </a:cubicBezTo>
                  <a:cubicBezTo>
                    <a:pt x="254" y="34"/>
                    <a:pt x="259" y="36"/>
                    <a:pt x="261" y="34"/>
                  </a:cubicBezTo>
                  <a:cubicBezTo>
                    <a:pt x="257" y="32"/>
                    <a:pt x="253" y="36"/>
                    <a:pt x="250" y="34"/>
                  </a:cubicBezTo>
                  <a:cubicBezTo>
                    <a:pt x="249" y="35"/>
                    <a:pt x="251" y="35"/>
                    <a:pt x="251" y="35"/>
                  </a:cubicBezTo>
                  <a:cubicBezTo>
                    <a:pt x="250" y="37"/>
                    <a:pt x="248" y="36"/>
                    <a:pt x="247" y="37"/>
                  </a:cubicBezTo>
                  <a:cubicBezTo>
                    <a:pt x="243" y="34"/>
                    <a:pt x="238" y="38"/>
                    <a:pt x="235" y="36"/>
                  </a:cubicBezTo>
                  <a:cubicBezTo>
                    <a:pt x="230" y="38"/>
                    <a:pt x="227" y="37"/>
                    <a:pt x="223" y="39"/>
                  </a:cubicBezTo>
                  <a:cubicBezTo>
                    <a:pt x="225" y="39"/>
                    <a:pt x="224" y="40"/>
                    <a:pt x="225" y="41"/>
                  </a:cubicBezTo>
                  <a:cubicBezTo>
                    <a:pt x="220" y="43"/>
                    <a:pt x="218" y="40"/>
                    <a:pt x="217" y="37"/>
                  </a:cubicBezTo>
                  <a:cubicBezTo>
                    <a:pt x="216" y="39"/>
                    <a:pt x="217" y="40"/>
                    <a:pt x="216" y="41"/>
                  </a:cubicBezTo>
                  <a:cubicBezTo>
                    <a:pt x="214" y="41"/>
                    <a:pt x="212" y="42"/>
                    <a:pt x="209" y="41"/>
                  </a:cubicBezTo>
                  <a:cubicBezTo>
                    <a:pt x="208" y="40"/>
                    <a:pt x="212" y="40"/>
                    <a:pt x="213" y="39"/>
                  </a:cubicBezTo>
                  <a:cubicBezTo>
                    <a:pt x="213" y="40"/>
                    <a:pt x="205" y="39"/>
                    <a:pt x="203" y="39"/>
                  </a:cubicBezTo>
                  <a:cubicBezTo>
                    <a:pt x="202" y="39"/>
                    <a:pt x="202" y="37"/>
                    <a:pt x="203" y="38"/>
                  </a:cubicBezTo>
                  <a:cubicBezTo>
                    <a:pt x="203" y="37"/>
                    <a:pt x="201" y="38"/>
                    <a:pt x="200" y="39"/>
                  </a:cubicBezTo>
                  <a:cubicBezTo>
                    <a:pt x="199" y="39"/>
                    <a:pt x="200" y="39"/>
                    <a:pt x="201" y="40"/>
                  </a:cubicBezTo>
                  <a:cubicBezTo>
                    <a:pt x="197" y="40"/>
                    <a:pt x="189" y="37"/>
                    <a:pt x="184" y="40"/>
                  </a:cubicBezTo>
                  <a:cubicBezTo>
                    <a:pt x="181" y="39"/>
                    <a:pt x="181" y="39"/>
                    <a:pt x="181" y="39"/>
                  </a:cubicBezTo>
                  <a:cubicBezTo>
                    <a:pt x="180" y="40"/>
                    <a:pt x="179" y="39"/>
                    <a:pt x="178" y="40"/>
                  </a:cubicBezTo>
                  <a:cubicBezTo>
                    <a:pt x="173" y="37"/>
                    <a:pt x="168" y="41"/>
                    <a:pt x="163" y="39"/>
                  </a:cubicBezTo>
                  <a:cubicBezTo>
                    <a:pt x="159" y="41"/>
                    <a:pt x="154" y="41"/>
                    <a:pt x="148" y="39"/>
                  </a:cubicBezTo>
                  <a:cubicBezTo>
                    <a:pt x="151" y="38"/>
                    <a:pt x="151" y="37"/>
                    <a:pt x="154" y="36"/>
                  </a:cubicBezTo>
                  <a:cubicBezTo>
                    <a:pt x="148" y="37"/>
                    <a:pt x="143" y="40"/>
                    <a:pt x="140" y="38"/>
                  </a:cubicBezTo>
                  <a:cubicBezTo>
                    <a:pt x="141" y="41"/>
                    <a:pt x="137" y="43"/>
                    <a:pt x="139" y="46"/>
                  </a:cubicBezTo>
                  <a:cubicBezTo>
                    <a:pt x="136" y="46"/>
                    <a:pt x="133" y="46"/>
                    <a:pt x="131" y="46"/>
                  </a:cubicBezTo>
                  <a:cubicBezTo>
                    <a:pt x="131" y="49"/>
                    <a:pt x="141" y="45"/>
                    <a:pt x="141" y="49"/>
                  </a:cubicBezTo>
                  <a:cubicBezTo>
                    <a:pt x="140" y="50"/>
                    <a:pt x="139" y="48"/>
                    <a:pt x="137" y="48"/>
                  </a:cubicBezTo>
                  <a:cubicBezTo>
                    <a:pt x="137" y="50"/>
                    <a:pt x="133" y="49"/>
                    <a:pt x="131" y="51"/>
                  </a:cubicBezTo>
                  <a:cubicBezTo>
                    <a:pt x="131" y="50"/>
                    <a:pt x="132" y="49"/>
                    <a:pt x="129" y="48"/>
                  </a:cubicBezTo>
                  <a:cubicBezTo>
                    <a:pt x="129" y="50"/>
                    <a:pt x="127" y="50"/>
                    <a:pt x="125" y="52"/>
                  </a:cubicBezTo>
                  <a:cubicBezTo>
                    <a:pt x="123" y="51"/>
                    <a:pt x="120" y="50"/>
                    <a:pt x="120" y="52"/>
                  </a:cubicBezTo>
                  <a:cubicBezTo>
                    <a:pt x="118" y="51"/>
                    <a:pt x="119" y="50"/>
                    <a:pt x="117" y="50"/>
                  </a:cubicBezTo>
                  <a:cubicBezTo>
                    <a:pt x="116" y="49"/>
                    <a:pt x="117" y="49"/>
                    <a:pt x="118" y="48"/>
                  </a:cubicBezTo>
                  <a:cubicBezTo>
                    <a:pt x="116" y="49"/>
                    <a:pt x="113" y="49"/>
                    <a:pt x="111" y="50"/>
                  </a:cubicBezTo>
                  <a:cubicBezTo>
                    <a:pt x="109" y="49"/>
                    <a:pt x="113" y="47"/>
                    <a:pt x="111" y="47"/>
                  </a:cubicBezTo>
                  <a:cubicBezTo>
                    <a:pt x="110" y="47"/>
                    <a:pt x="110" y="50"/>
                    <a:pt x="107" y="49"/>
                  </a:cubicBezTo>
                  <a:cubicBezTo>
                    <a:pt x="107" y="50"/>
                    <a:pt x="106" y="51"/>
                    <a:pt x="108" y="51"/>
                  </a:cubicBezTo>
                  <a:cubicBezTo>
                    <a:pt x="105" y="53"/>
                    <a:pt x="106" y="52"/>
                    <a:pt x="105" y="54"/>
                  </a:cubicBezTo>
                  <a:cubicBezTo>
                    <a:pt x="104" y="56"/>
                    <a:pt x="102" y="53"/>
                    <a:pt x="101" y="54"/>
                  </a:cubicBezTo>
                  <a:cubicBezTo>
                    <a:pt x="99" y="56"/>
                    <a:pt x="103" y="55"/>
                    <a:pt x="104" y="56"/>
                  </a:cubicBezTo>
                  <a:cubicBezTo>
                    <a:pt x="102" y="57"/>
                    <a:pt x="101" y="56"/>
                    <a:pt x="100" y="57"/>
                  </a:cubicBezTo>
                  <a:cubicBezTo>
                    <a:pt x="98" y="56"/>
                    <a:pt x="102" y="55"/>
                    <a:pt x="99" y="54"/>
                  </a:cubicBezTo>
                  <a:cubicBezTo>
                    <a:pt x="99" y="56"/>
                    <a:pt x="95" y="55"/>
                    <a:pt x="96" y="54"/>
                  </a:cubicBezTo>
                  <a:cubicBezTo>
                    <a:pt x="94" y="57"/>
                    <a:pt x="88" y="57"/>
                    <a:pt x="83" y="56"/>
                  </a:cubicBezTo>
                  <a:cubicBezTo>
                    <a:pt x="83" y="57"/>
                    <a:pt x="82" y="58"/>
                    <a:pt x="82" y="58"/>
                  </a:cubicBezTo>
                  <a:cubicBezTo>
                    <a:pt x="84" y="59"/>
                    <a:pt x="83" y="59"/>
                    <a:pt x="85" y="60"/>
                  </a:cubicBezTo>
                  <a:cubicBezTo>
                    <a:pt x="86" y="59"/>
                    <a:pt x="85" y="59"/>
                    <a:pt x="84" y="58"/>
                  </a:cubicBezTo>
                  <a:cubicBezTo>
                    <a:pt x="89" y="57"/>
                    <a:pt x="94" y="58"/>
                    <a:pt x="98" y="58"/>
                  </a:cubicBezTo>
                  <a:cubicBezTo>
                    <a:pt x="95" y="60"/>
                    <a:pt x="90" y="58"/>
                    <a:pt x="87" y="60"/>
                  </a:cubicBezTo>
                  <a:cubicBezTo>
                    <a:pt x="89" y="60"/>
                    <a:pt x="91" y="60"/>
                    <a:pt x="93" y="60"/>
                  </a:cubicBezTo>
                  <a:cubicBezTo>
                    <a:pt x="91" y="62"/>
                    <a:pt x="89" y="60"/>
                    <a:pt x="87" y="63"/>
                  </a:cubicBezTo>
                  <a:cubicBezTo>
                    <a:pt x="85" y="62"/>
                    <a:pt x="87" y="61"/>
                    <a:pt x="85" y="61"/>
                  </a:cubicBezTo>
                  <a:cubicBezTo>
                    <a:pt x="84" y="61"/>
                    <a:pt x="83" y="61"/>
                    <a:pt x="83" y="62"/>
                  </a:cubicBezTo>
                  <a:cubicBezTo>
                    <a:pt x="81" y="62"/>
                    <a:pt x="82" y="61"/>
                    <a:pt x="83" y="60"/>
                  </a:cubicBezTo>
                  <a:cubicBezTo>
                    <a:pt x="82" y="60"/>
                    <a:pt x="81" y="61"/>
                    <a:pt x="80" y="60"/>
                  </a:cubicBezTo>
                  <a:cubicBezTo>
                    <a:pt x="79" y="62"/>
                    <a:pt x="76" y="62"/>
                    <a:pt x="76" y="64"/>
                  </a:cubicBezTo>
                  <a:cubicBezTo>
                    <a:pt x="73" y="63"/>
                    <a:pt x="76" y="62"/>
                    <a:pt x="73" y="61"/>
                  </a:cubicBezTo>
                  <a:cubicBezTo>
                    <a:pt x="71" y="63"/>
                    <a:pt x="66" y="62"/>
                    <a:pt x="65" y="61"/>
                  </a:cubicBezTo>
                  <a:cubicBezTo>
                    <a:pt x="62" y="63"/>
                    <a:pt x="62" y="61"/>
                    <a:pt x="59" y="63"/>
                  </a:cubicBezTo>
                  <a:cubicBezTo>
                    <a:pt x="58" y="62"/>
                    <a:pt x="61" y="62"/>
                    <a:pt x="61" y="61"/>
                  </a:cubicBezTo>
                  <a:cubicBezTo>
                    <a:pt x="58" y="60"/>
                    <a:pt x="55" y="62"/>
                    <a:pt x="52" y="62"/>
                  </a:cubicBezTo>
                  <a:cubicBezTo>
                    <a:pt x="51" y="63"/>
                    <a:pt x="51" y="64"/>
                    <a:pt x="51" y="65"/>
                  </a:cubicBezTo>
                  <a:cubicBezTo>
                    <a:pt x="49" y="66"/>
                    <a:pt x="45" y="67"/>
                    <a:pt x="46" y="69"/>
                  </a:cubicBezTo>
                  <a:cubicBezTo>
                    <a:pt x="43" y="69"/>
                    <a:pt x="47" y="67"/>
                    <a:pt x="44" y="67"/>
                  </a:cubicBezTo>
                  <a:cubicBezTo>
                    <a:pt x="43" y="67"/>
                    <a:pt x="41" y="69"/>
                    <a:pt x="39" y="68"/>
                  </a:cubicBezTo>
                  <a:cubicBezTo>
                    <a:pt x="37" y="69"/>
                    <a:pt x="39" y="70"/>
                    <a:pt x="37" y="70"/>
                  </a:cubicBezTo>
                  <a:cubicBezTo>
                    <a:pt x="35" y="69"/>
                    <a:pt x="39" y="67"/>
                    <a:pt x="38" y="66"/>
                  </a:cubicBezTo>
                  <a:cubicBezTo>
                    <a:pt x="40" y="65"/>
                    <a:pt x="41" y="68"/>
                    <a:pt x="42" y="66"/>
                  </a:cubicBezTo>
                  <a:cubicBezTo>
                    <a:pt x="41" y="64"/>
                    <a:pt x="37" y="65"/>
                    <a:pt x="35" y="67"/>
                  </a:cubicBezTo>
                  <a:cubicBezTo>
                    <a:pt x="33" y="67"/>
                    <a:pt x="34" y="66"/>
                    <a:pt x="33" y="65"/>
                  </a:cubicBezTo>
                  <a:cubicBezTo>
                    <a:pt x="30" y="67"/>
                    <a:pt x="25" y="70"/>
                    <a:pt x="24" y="68"/>
                  </a:cubicBezTo>
                  <a:cubicBezTo>
                    <a:pt x="23" y="68"/>
                    <a:pt x="23" y="69"/>
                    <a:pt x="24" y="70"/>
                  </a:cubicBezTo>
                  <a:cubicBezTo>
                    <a:pt x="22" y="70"/>
                    <a:pt x="20" y="71"/>
                    <a:pt x="17" y="70"/>
                  </a:cubicBezTo>
                  <a:cubicBezTo>
                    <a:pt x="16" y="72"/>
                    <a:pt x="15" y="71"/>
                    <a:pt x="14" y="73"/>
                  </a:cubicBezTo>
                  <a:cubicBezTo>
                    <a:pt x="16" y="71"/>
                    <a:pt x="19" y="74"/>
                    <a:pt x="21" y="71"/>
                  </a:cubicBezTo>
                  <a:cubicBezTo>
                    <a:pt x="23" y="73"/>
                    <a:pt x="21" y="74"/>
                    <a:pt x="25" y="74"/>
                  </a:cubicBezTo>
                  <a:cubicBezTo>
                    <a:pt x="22" y="77"/>
                    <a:pt x="21" y="75"/>
                    <a:pt x="20" y="75"/>
                  </a:cubicBezTo>
                  <a:cubicBezTo>
                    <a:pt x="18" y="77"/>
                    <a:pt x="22" y="75"/>
                    <a:pt x="23" y="77"/>
                  </a:cubicBezTo>
                  <a:cubicBezTo>
                    <a:pt x="24" y="76"/>
                    <a:pt x="25" y="75"/>
                    <a:pt x="26" y="76"/>
                  </a:cubicBezTo>
                  <a:cubicBezTo>
                    <a:pt x="27" y="74"/>
                    <a:pt x="28" y="75"/>
                    <a:pt x="28" y="74"/>
                  </a:cubicBezTo>
                  <a:cubicBezTo>
                    <a:pt x="26" y="73"/>
                    <a:pt x="25" y="75"/>
                    <a:pt x="25" y="73"/>
                  </a:cubicBezTo>
                  <a:cubicBezTo>
                    <a:pt x="26" y="72"/>
                    <a:pt x="28" y="73"/>
                    <a:pt x="29" y="72"/>
                  </a:cubicBezTo>
                  <a:cubicBezTo>
                    <a:pt x="30" y="73"/>
                    <a:pt x="28" y="74"/>
                    <a:pt x="31" y="74"/>
                  </a:cubicBezTo>
                  <a:cubicBezTo>
                    <a:pt x="30" y="72"/>
                    <a:pt x="33" y="74"/>
                    <a:pt x="35" y="73"/>
                  </a:cubicBezTo>
                  <a:cubicBezTo>
                    <a:pt x="36" y="73"/>
                    <a:pt x="36" y="76"/>
                    <a:pt x="34" y="75"/>
                  </a:cubicBezTo>
                  <a:cubicBezTo>
                    <a:pt x="36" y="75"/>
                    <a:pt x="39" y="76"/>
                    <a:pt x="42" y="75"/>
                  </a:cubicBezTo>
                  <a:cubicBezTo>
                    <a:pt x="44" y="77"/>
                    <a:pt x="47" y="75"/>
                    <a:pt x="49" y="77"/>
                  </a:cubicBezTo>
                  <a:cubicBezTo>
                    <a:pt x="52" y="76"/>
                    <a:pt x="51" y="74"/>
                    <a:pt x="54" y="74"/>
                  </a:cubicBezTo>
                  <a:cubicBezTo>
                    <a:pt x="55" y="74"/>
                    <a:pt x="54" y="75"/>
                    <a:pt x="53" y="76"/>
                  </a:cubicBezTo>
                  <a:cubicBezTo>
                    <a:pt x="56" y="77"/>
                    <a:pt x="58" y="76"/>
                    <a:pt x="60" y="76"/>
                  </a:cubicBezTo>
                  <a:cubicBezTo>
                    <a:pt x="61" y="75"/>
                    <a:pt x="60" y="75"/>
                    <a:pt x="59" y="75"/>
                  </a:cubicBezTo>
                  <a:cubicBezTo>
                    <a:pt x="60" y="73"/>
                    <a:pt x="63" y="74"/>
                    <a:pt x="62" y="72"/>
                  </a:cubicBezTo>
                  <a:cubicBezTo>
                    <a:pt x="63" y="72"/>
                    <a:pt x="63" y="74"/>
                    <a:pt x="65" y="73"/>
                  </a:cubicBezTo>
                  <a:cubicBezTo>
                    <a:pt x="66" y="74"/>
                    <a:pt x="65" y="74"/>
                    <a:pt x="63" y="75"/>
                  </a:cubicBezTo>
                  <a:cubicBezTo>
                    <a:pt x="66" y="76"/>
                    <a:pt x="69" y="73"/>
                    <a:pt x="72" y="75"/>
                  </a:cubicBezTo>
                  <a:cubicBezTo>
                    <a:pt x="73" y="71"/>
                    <a:pt x="76" y="76"/>
                    <a:pt x="78" y="72"/>
                  </a:cubicBezTo>
                  <a:cubicBezTo>
                    <a:pt x="78" y="75"/>
                    <a:pt x="81" y="73"/>
                    <a:pt x="81" y="74"/>
                  </a:cubicBezTo>
                  <a:cubicBezTo>
                    <a:pt x="79" y="75"/>
                    <a:pt x="78" y="76"/>
                    <a:pt x="75" y="74"/>
                  </a:cubicBezTo>
                  <a:cubicBezTo>
                    <a:pt x="74" y="78"/>
                    <a:pt x="69" y="77"/>
                    <a:pt x="65" y="76"/>
                  </a:cubicBezTo>
                  <a:cubicBezTo>
                    <a:pt x="65" y="77"/>
                    <a:pt x="65" y="78"/>
                    <a:pt x="63" y="79"/>
                  </a:cubicBezTo>
                  <a:cubicBezTo>
                    <a:pt x="68" y="75"/>
                    <a:pt x="79" y="81"/>
                    <a:pt x="83" y="73"/>
                  </a:cubicBezTo>
                  <a:cubicBezTo>
                    <a:pt x="86" y="73"/>
                    <a:pt x="90" y="72"/>
                    <a:pt x="93" y="72"/>
                  </a:cubicBezTo>
                  <a:cubicBezTo>
                    <a:pt x="94" y="71"/>
                    <a:pt x="93" y="71"/>
                    <a:pt x="92" y="71"/>
                  </a:cubicBezTo>
                  <a:cubicBezTo>
                    <a:pt x="95" y="69"/>
                    <a:pt x="95" y="69"/>
                    <a:pt x="95" y="69"/>
                  </a:cubicBezTo>
                  <a:cubicBezTo>
                    <a:pt x="96" y="68"/>
                    <a:pt x="97" y="68"/>
                    <a:pt x="98" y="69"/>
                  </a:cubicBezTo>
                  <a:cubicBezTo>
                    <a:pt x="97" y="70"/>
                    <a:pt x="95" y="69"/>
                    <a:pt x="94" y="71"/>
                  </a:cubicBezTo>
                  <a:cubicBezTo>
                    <a:pt x="95" y="72"/>
                    <a:pt x="97" y="72"/>
                    <a:pt x="99" y="72"/>
                  </a:cubicBezTo>
                  <a:cubicBezTo>
                    <a:pt x="100" y="70"/>
                    <a:pt x="100" y="70"/>
                    <a:pt x="100" y="70"/>
                  </a:cubicBezTo>
                  <a:cubicBezTo>
                    <a:pt x="101" y="70"/>
                    <a:pt x="102" y="70"/>
                    <a:pt x="103" y="70"/>
                  </a:cubicBezTo>
                  <a:cubicBezTo>
                    <a:pt x="104" y="71"/>
                    <a:pt x="103" y="72"/>
                    <a:pt x="102" y="73"/>
                  </a:cubicBezTo>
                  <a:cubicBezTo>
                    <a:pt x="106" y="73"/>
                    <a:pt x="104" y="69"/>
                    <a:pt x="108" y="70"/>
                  </a:cubicBezTo>
                  <a:cubicBezTo>
                    <a:pt x="108" y="69"/>
                    <a:pt x="108" y="68"/>
                    <a:pt x="107" y="68"/>
                  </a:cubicBezTo>
                  <a:cubicBezTo>
                    <a:pt x="108" y="67"/>
                    <a:pt x="109" y="67"/>
                    <a:pt x="110" y="67"/>
                  </a:cubicBezTo>
                  <a:cubicBezTo>
                    <a:pt x="109" y="70"/>
                    <a:pt x="117" y="69"/>
                    <a:pt x="120" y="70"/>
                  </a:cubicBezTo>
                  <a:cubicBezTo>
                    <a:pt x="117" y="72"/>
                    <a:pt x="109" y="71"/>
                    <a:pt x="110" y="74"/>
                  </a:cubicBezTo>
                  <a:cubicBezTo>
                    <a:pt x="106" y="74"/>
                    <a:pt x="103" y="74"/>
                    <a:pt x="100" y="75"/>
                  </a:cubicBezTo>
                  <a:cubicBezTo>
                    <a:pt x="100" y="77"/>
                    <a:pt x="104" y="74"/>
                    <a:pt x="106" y="75"/>
                  </a:cubicBezTo>
                  <a:cubicBezTo>
                    <a:pt x="103" y="76"/>
                    <a:pt x="103" y="76"/>
                    <a:pt x="102" y="78"/>
                  </a:cubicBezTo>
                  <a:cubicBezTo>
                    <a:pt x="100" y="75"/>
                    <a:pt x="98" y="78"/>
                    <a:pt x="97" y="75"/>
                  </a:cubicBezTo>
                  <a:cubicBezTo>
                    <a:pt x="94" y="77"/>
                    <a:pt x="96" y="78"/>
                    <a:pt x="97" y="79"/>
                  </a:cubicBezTo>
                  <a:cubicBezTo>
                    <a:pt x="95" y="80"/>
                    <a:pt x="95" y="78"/>
                    <a:pt x="93" y="78"/>
                  </a:cubicBezTo>
                  <a:cubicBezTo>
                    <a:pt x="92" y="79"/>
                    <a:pt x="91" y="79"/>
                    <a:pt x="90" y="80"/>
                  </a:cubicBezTo>
                  <a:cubicBezTo>
                    <a:pt x="88" y="80"/>
                    <a:pt x="89" y="79"/>
                    <a:pt x="88" y="78"/>
                  </a:cubicBezTo>
                  <a:cubicBezTo>
                    <a:pt x="85" y="80"/>
                    <a:pt x="86" y="79"/>
                    <a:pt x="84" y="79"/>
                  </a:cubicBezTo>
                  <a:cubicBezTo>
                    <a:pt x="81" y="80"/>
                    <a:pt x="79" y="80"/>
                    <a:pt x="77" y="82"/>
                  </a:cubicBezTo>
                  <a:cubicBezTo>
                    <a:pt x="74" y="82"/>
                    <a:pt x="77" y="80"/>
                    <a:pt x="76" y="80"/>
                  </a:cubicBezTo>
                  <a:cubicBezTo>
                    <a:pt x="78" y="78"/>
                    <a:pt x="83" y="79"/>
                    <a:pt x="82" y="76"/>
                  </a:cubicBezTo>
                  <a:cubicBezTo>
                    <a:pt x="81" y="77"/>
                    <a:pt x="80" y="78"/>
                    <a:pt x="78" y="79"/>
                  </a:cubicBezTo>
                  <a:cubicBezTo>
                    <a:pt x="78" y="78"/>
                    <a:pt x="78" y="78"/>
                    <a:pt x="77" y="78"/>
                  </a:cubicBezTo>
                  <a:cubicBezTo>
                    <a:pt x="75" y="80"/>
                    <a:pt x="74" y="80"/>
                    <a:pt x="72" y="79"/>
                  </a:cubicBezTo>
                  <a:cubicBezTo>
                    <a:pt x="70" y="81"/>
                    <a:pt x="73" y="81"/>
                    <a:pt x="70" y="83"/>
                  </a:cubicBezTo>
                  <a:cubicBezTo>
                    <a:pt x="70" y="84"/>
                    <a:pt x="69" y="84"/>
                    <a:pt x="69" y="84"/>
                  </a:cubicBezTo>
                  <a:cubicBezTo>
                    <a:pt x="67" y="84"/>
                    <a:pt x="68" y="82"/>
                    <a:pt x="68" y="81"/>
                  </a:cubicBezTo>
                  <a:cubicBezTo>
                    <a:pt x="67" y="80"/>
                    <a:pt x="65" y="82"/>
                    <a:pt x="64" y="81"/>
                  </a:cubicBezTo>
                  <a:cubicBezTo>
                    <a:pt x="63" y="82"/>
                    <a:pt x="63" y="82"/>
                    <a:pt x="64" y="82"/>
                  </a:cubicBezTo>
                  <a:cubicBezTo>
                    <a:pt x="61" y="84"/>
                    <a:pt x="57" y="81"/>
                    <a:pt x="55" y="85"/>
                  </a:cubicBezTo>
                  <a:cubicBezTo>
                    <a:pt x="49" y="85"/>
                    <a:pt x="45" y="88"/>
                    <a:pt x="40" y="86"/>
                  </a:cubicBezTo>
                  <a:cubicBezTo>
                    <a:pt x="38" y="89"/>
                    <a:pt x="36" y="88"/>
                    <a:pt x="34" y="88"/>
                  </a:cubicBezTo>
                  <a:cubicBezTo>
                    <a:pt x="34" y="90"/>
                    <a:pt x="35" y="90"/>
                    <a:pt x="33" y="92"/>
                  </a:cubicBezTo>
                  <a:cubicBezTo>
                    <a:pt x="36" y="93"/>
                    <a:pt x="36" y="92"/>
                    <a:pt x="38" y="93"/>
                  </a:cubicBezTo>
                  <a:cubicBezTo>
                    <a:pt x="39" y="91"/>
                    <a:pt x="38" y="92"/>
                    <a:pt x="40" y="90"/>
                  </a:cubicBezTo>
                  <a:cubicBezTo>
                    <a:pt x="42" y="89"/>
                    <a:pt x="44" y="90"/>
                    <a:pt x="46" y="88"/>
                  </a:cubicBezTo>
                  <a:cubicBezTo>
                    <a:pt x="48" y="89"/>
                    <a:pt x="45" y="91"/>
                    <a:pt x="44" y="92"/>
                  </a:cubicBezTo>
                  <a:cubicBezTo>
                    <a:pt x="46" y="93"/>
                    <a:pt x="50" y="90"/>
                    <a:pt x="50" y="93"/>
                  </a:cubicBezTo>
                  <a:cubicBezTo>
                    <a:pt x="53" y="92"/>
                    <a:pt x="56" y="89"/>
                    <a:pt x="60" y="91"/>
                  </a:cubicBezTo>
                  <a:cubicBezTo>
                    <a:pt x="58" y="92"/>
                    <a:pt x="56" y="92"/>
                    <a:pt x="54" y="94"/>
                  </a:cubicBezTo>
                  <a:cubicBezTo>
                    <a:pt x="56" y="94"/>
                    <a:pt x="57" y="93"/>
                    <a:pt x="59" y="94"/>
                  </a:cubicBezTo>
                  <a:cubicBezTo>
                    <a:pt x="59" y="92"/>
                    <a:pt x="59" y="92"/>
                    <a:pt x="61" y="94"/>
                  </a:cubicBezTo>
                  <a:cubicBezTo>
                    <a:pt x="64" y="90"/>
                    <a:pt x="69" y="93"/>
                    <a:pt x="73" y="91"/>
                  </a:cubicBezTo>
                  <a:cubicBezTo>
                    <a:pt x="75" y="91"/>
                    <a:pt x="73" y="93"/>
                    <a:pt x="72" y="93"/>
                  </a:cubicBezTo>
                  <a:cubicBezTo>
                    <a:pt x="74" y="94"/>
                    <a:pt x="75" y="93"/>
                    <a:pt x="76" y="93"/>
                  </a:cubicBezTo>
                  <a:cubicBezTo>
                    <a:pt x="75" y="92"/>
                    <a:pt x="75" y="91"/>
                    <a:pt x="72" y="90"/>
                  </a:cubicBezTo>
                  <a:cubicBezTo>
                    <a:pt x="72" y="90"/>
                    <a:pt x="72" y="89"/>
                    <a:pt x="72" y="88"/>
                  </a:cubicBezTo>
                  <a:cubicBezTo>
                    <a:pt x="73" y="88"/>
                    <a:pt x="75" y="88"/>
                    <a:pt x="76" y="88"/>
                  </a:cubicBezTo>
                  <a:cubicBezTo>
                    <a:pt x="77" y="88"/>
                    <a:pt x="75" y="90"/>
                    <a:pt x="77" y="90"/>
                  </a:cubicBezTo>
                  <a:cubicBezTo>
                    <a:pt x="79" y="89"/>
                    <a:pt x="78" y="88"/>
                    <a:pt x="79" y="88"/>
                  </a:cubicBezTo>
                  <a:cubicBezTo>
                    <a:pt x="79" y="87"/>
                    <a:pt x="80" y="88"/>
                    <a:pt x="81" y="87"/>
                  </a:cubicBezTo>
                  <a:cubicBezTo>
                    <a:pt x="82" y="88"/>
                    <a:pt x="80" y="88"/>
                    <a:pt x="80" y="89"/>
                  </a:cubicBezTo>
                  <a:cubicBezTo>
                    <a:pt x="79" y="91"/>
                    <a:pt x="77" y="89"/>
                    <a:pt x="75" y="91"/>
                  </a:cubicBezTo>
                  <a:cubicBezTo>
                    <a:pt x="80" y="90"/>
                    <a:pt x="84" y="90"/>
                    <a:pt x="88" y="89"/>
                  </a:cubicBezTo>
                  <a:cubicBezTo>
                    <a:pt x="100" y="87"/>
                    <a:pt x="100" y="87"/>
                    <a:pt x="100" y="87"/>
                  </a:cubicBezTo>
                  <a:cubicBezTo>
                    <a:pt x="108" y="86"/>
                    <a:pt x="116" y="85"/>
                    <a:pt x="125" y="85"/>
                  </a:cubicBezTo>
                  <a:cubicBezTo>
                    <a:pt x="125" y="82"/>
                    <a:pt x="131" y="82"/>
                    <a:pt x="132" y="84"/>
                  </a:cubicBezTo>
                  <a:cubicBezTo>
                    <a:pt x="133" y="82"/>
                    <a:pt x="131" y="81"/>
                    <a:pt x="132" y="80"/>
                  </a:cubicBezTo>
                  <a:cubicBezTo>
                    <a:pt x="135" y="78"/>
                    <a:pt x="135" y="81"/>
                    <a:pt x="138" y="80"/>
                  </a:cubicBezTo>
                  <a:cubicBezTo>
                    <a:pt x="139" y="80"/>
                    <a:pt x="138" y="81"/>
                    <a:pt x="137" y="81"/>
                  </a:cubicBezTo>
                  <a:cubicBezTo>
                    <a:pt x="140" y="81"/>
                    <a:pt x="142" y="79"/>
                    <a:pt x="145" y="79"/>
                  </a:cubicBezTo>
                  <a:cubicBezTo>
                    <a:pt x="142" y="83"/>
                    <a:pt x="152" y="80"/>
                    <a:pt x="156" y="82"/>
                  </a:cubicBezTo>
                  <a:cubicBezTo>
                    <a:pt x="158" y="81"/>
                    <a:pt x="156" y="81"/>
                    <a:pt x="155" y="81"/>
                  </a:cubicBezTo>
                  <a:cubicBezTo>
                    <a:pt x="159" y="80"/>
                    <a:pt x="157" y="81"/>
                    <a:pt x="161" y="81"/>
                  </a:cubicBezTo>
                  <a:cubicBezTo>
                    <a:pt x="162" y="80"/>
                    <a:pt x="160" y="80"/>
                    <a:pt x="161" y="79"/>
                  </a:cubicBezTo>
                  <a:cubicBezTo>
                    <a:pt x="162" y="79"/>
                    <a:pt x="163" y="79"/>
                    <a:pt x="164" y="80"/>
                  </a:cubicBezTo>
                  <a:cubicBezTo>
                    <a:pt x="164" y="79"/>
                    <a:pt x="164" y="78"/>
                    <a:pt x="166" y="77"/>
                  </a:cubicBezTo>
                  <a:cubicBezTo>
                    <a:pt x="168" y="76"/>
                    <a:pt x="168" y="79"/>
                    <a:pt x="170" y="77"/>
                  </a:cubicBezTo>
                  <a:cubicBezTo>
                    <a:pt x="171" y="77"/>
                    <a:pt x="170" y="78"/>
                    <a:pt x="169" y="79"/>
                  </a:cubicBezTo>
                  <a:cubicBezTo>
                    <a:pt x="176" y="79"/>
                    <a:pt x="175" y="80"/>
                    <a:pt x="182" y="78"/>
                  </a:cubicBezTo>
                  <a:cubicBezTo>
                    <a:pt x="183" y="78"/>
                    <a:pt x="183" y="79"/>
                    <a:pt x="182" y="80"/>
                  </a:cubicBezTo>
                  <a:cubicBezTo>
                    <a:pt x="187" y="77"/>
                    <a:pt x="192" y="78"/>
                    <a:pt x="197" y="76"/>
                  </a:cubicBezTo>
                  <a:cubicBezTo>
                    <a:pt x="197" y="76"/>
                    <a:pt x="197" y="77"/>
                    <a:pt x="197" y="77"/>
                  </a:cubicBezTo>
                  <a:cubicBezTo>
                    <a:pt x="199" y="77"/>
                    <a:pt x="201" y="76"/>
                    <a:pt x="202" y="74"/>
                  </a:cubicBezTo>
                  <a:cubicBezTo>
                    <a:pt x="204" y="75"/>
                    <a:pt x="204" y="75"/>
                    <a:pt x="203" y="76"/>
                  </a:cubicBezTo>
                  <a:cubicBezTo>
                    <a:pt x="209" y="75"/>
                    <a:pt x="215" y="78"/>
                    <a:pt x="221" y="73"/>
                  </a:cubicBezTo>
                  <a:cubicBezTo>
                    <a:pt x="224" y="74"/>
                    <a:pt x="221" y="75"/>
                    <a:pt x="223" y="75"/>
                  </a:cubicBezTo>
                  <a:cubicBezTo>
                    <a:pt x="222" y="76"/>
                    <a:pt x="221" y="75"/>
                    <a:pt x="220" y="76"/>
                  </a:cubicBezTo>
                  <a:cubicBezTo>
                    <a:pt x="225" y="75"/>
                    <a:pt x="231" y="72"/>
                    <a:pt x="237" y="73"/>
                  </a:cubicBezTo>
                  <a:cubicBezTo>
                    <a:pt x="238" y="72"/>
                    <a:pt x="233" y="73"/>
                    <a:pt x="236" y="71"/>
                  </a:cubicBezTo>
                  <a:cubicBezTo>
                    <a:pt x="239" y="72"/>
                    <a:pt x="241" y="73"/>
                    <a:pt x="244" y="72"/>
                  </a:cubicBezTo>
                  <a:cubicBezTo>
                    <a:pt x="245" y="70"/>
                    <a:pt x="241" y="72"/>
                    <a:pt x="240" y="71"/>
                  </a:cubicBezTo>
                  <a:cubicBezTo>
                    <a:pt x="242" y="70"/>
                    <a:pt x="244" y="70"/>
                    <a:pt x="246" y="70"/>
                  </a:cubicBezTo>
                  <a:cubicBezTo>
                    <a:pt x="246" y="71"/>
                    <a:pt x="245" y="72"/>
                    <a:pt x="245" y="73"/>
                  </a:cubicBezTo>
                  <a:cubicBezTo>
                    <a:pt x="250" y="72"/>
                    <a:pt x="254" y="69"/>
                    <a:pt x="260" y="70"/>
                  </a:cubicBezTo>
                  <a:cubicBezTo>
                    <a:pt x="260" y="70"/>
                    <a:pt x="259" y="71"/>
                    <a:pt x="260" y="71"/>
                  </a:cubicBezTo>
                  <a:cubicBezTo>
                    <a:pt x="261" y="72"/>
                    <a:pt x="262" y="71"/>
                    <a:pt x="263" y="72"/>
                  </a:cubicBezTo>
                  <a:cubicBezTo>
                    <a:pt x="265" y="70"/>
                    <a:pt x="264" y="70"/>
                    <a:pt x="266" y="70"/>
                  </a:cubicBezTo>
                  <a:cubicBezTo>
                    <a:pt x="266" y="70"/>
                    <a:pt x="267" y="71"/>
                    <a:pt x="268" y="71"/>
                  </a:cubicBezTo>
                  <a:cubicBezTo>
                    <a:pt x="271" y="70"/>
                    <a:pt x="273" y="71"/>
                    <a:pt x="276" y="70"/>
                  </a:cubicBezTo>
                  <a:cubicBezTo>
                    <a:pt x="277" y="71"/>
                    <a:pt x="274" y="72"/>
                    <a:pt x="274" y="71"/>
                  </a:cubicBezTo>
                  <a:cubicBezTo>
                    <a:pt x="276" y="73"/>
                    <a:pt x="280" y="70"/>
                    <a:pt x="282" y="68"/>
                  </a:cubicBezTo>
                  <a:cubicBezTo>
                    <a:pt x="284" y="69"/>
                    <a:pt x="282" y="70"/>
                    <a:pt x="281" y="71"/>
                  </a:cubicBezTo>
                  <a:cubicBezTo>
                    <a:pt x="284" y="71"/>
                    <a:pt x="288" y="67"/>
                    <a:pt x="292" y="68"/>
                  </a:cubicBezTo>
                  <a:cubicBezTo>
                    <a:pt x="293" y="69"/>
                    <a:pt x="290" y="70"/>
                    <a:pt x="290" y="69"/>
                  </a:cubicBezTo>
                  <a:cubicBezTo>
                    <a:pt x="290" y="71"/>
                    <a:pt x="292" y="71"/>
                    <a:pt x="295" y="71"/>
                  </a:cubicBezTo>
                  <a:cubicBezTo>
                    <a:pt x="294" y="71"/>
                    <a:pt x="292" y="71"/>
                    <a:pt x="294" y="72"/>
                  </a:cubicBezTo>
                  <a:cubicBezTo>
                    <a:pt x="293" y="73"/>
                    <a:pt x="292" y="72"/>
                    <a:pt x="291" y="73"/>
                  </a:cubicBezTo>
                  <a:cubicBezTo>
                    <a:pt x="293" y="74"/>
                    <a:pt x="294" y="73"/>
                    <a:pt x="296" y="73"/>
                  </a:cubicBezTo>
                  <a:cubicBezTo>
                    <a:pt x="295" y="72"/>
                    <a:pt x="297" y="71"/>
                    <a:pt x="299" y="71"/>
                  </a:cubicBezTo>
                  <a:cubicBezTo>
                    <a:pt x="299" y="71"/>
                    <a:pt x="298" y="71"/>
                    <a:pt x="297" y="70"/>
                  </a:cubicBezTo>
                  <a:cubicBezTo>
                    <a:pt x="299" y="70"/>
                    <a:pt x="301" y="69"/>
                    <a:pt x="303" y="67"/>
                  </a:cubicBezTo>
                  <a:cubicBezTo>
                    <a:pt x="306" y="68"/>
                    <a:pt x="302" y="69"/>
                    <a:pt x="304" y="70"/>
                  </a:cubicBezTo>
                  <a:cubicBezTo>
                    <a:pt x="306" y="69"/>
                    <a:pt x="309" y="68"/>
                    <a:pt x="309" y="67"/>
                  </a:cubicBezTo>
                  <a:cubicBezTo>
                    <a:pt x="313" y="67"/>
                    <a:pt x="318" y="67"/>
                    <a:pt x="321" y="67"/>
                  </a:cubicBezTo>
                  <a:cubicBezTo>
                    <a:pt x="321" y="66"/>
                    <a:pt x="321" y="65"/>
                    <a:pt x="323" y="64"/>
                  </a:cubicBezTo>
                  <a:cubicBezTo>
                    <a:pt x="325" y="66"/>
                    <a:pt x="322" y="67"/>
                    <a:pt x="326" y="67"/>
                  </a:cubicBezTo>
                  <a:cubicBezTo>
                    <a:pt x="325" y="69"/>
                    <a:pt x="323" y="68"/>
                    <a:pt x="322" y="68"/>
                  </a:cubicBezTo>
                  <a:cubicBezTo>
                    <a:pt x="322" y="70"/>
                    <a:pt x="327" y="68"/>
                    <a:pt x="329" y="68"/>
                  </a:cubicBezTo>
                  <a:cubicBezTo>
                    <a:pt x="329" y="68"/>
                    <a:pt x="328" y="67"/>
                    <a:pt x="329" y="66"/>
                  </a:cubicBezTo>
                  <a:cubicBezTo>
                    <a:pt x="331" y="67"/>
                    <a:pt x="332" y="66"/>
                    <a:pt x="333" y="68"/>
                  </a:cubicBezTo>
                  <a:cubicBezTo>
                    <a:pt x="335" y="67"/>
                    <a:pt x="334" y="67"/>
                    <a:pt x="336" y="66"/>
                  </a:cubicBezTo>
                  <a:cubicBezTo>
                    <a:pt x="338" y="65"/>
                    <a:pt x="339" y="68"/>
                    <a:pt x="342" y="66"/>
                  </a:cubicBezTo>
                  <a:cubicBezTo>
                    <a:pt x="343" y="66"/>
                    <a:pt x="342" y="67"/>
                    <a:pt x="344" y="68"/>
                  </a:cubicBezTo>
                  <a:cubicBezTo>
                    <a:pt x="343" y="69"/>
                    <a:pt x="342" y="68"/>
                    <a:pt x="340" y="68"/>
                  </a:cubicBezTo>
                  <a:cubicBezTo>
                    <a:pt x="348" y="71"/>
                    <a:pt x="361" y="67"/>
                    <a:pt x="370" y="67"/>
                  </a:cubicBezTo>
                  <a:cubicBezTo>
                    <a:pt x="370" y="68"/>
                    <a:pt x="370" y="69"/>
                    <a:pt x="368" y="70"/>
                  </a:cubicBezTo>
                  <a:cubicBezTo>
                    <a:pt x="370" y="71"/>
                    <a:pt x="372" y="69"/>
                    <a:pt x="374" y="70"/>
                  </a:cubicBezTo>
                  <a:cubicBezTo>
                    <a:pt x="375" y="70"/>
                    <a:pt x="375" y="69"/>
                    <a:pt x="375" y="68"/>
                  </a:cubicBezTo>
                  <a:cubicBezTo>
                    <a:pt x="379" y="68"/>
                    <a:pt x="388" y="71"/>
                    <a:pt x="393" y="66"/>
                  </a:cubicBezTo>
                  <a:cubicBezTo>
                    <a:pt x="394" y="67"/>
                    <a:pt x="391" y="67"/>
                    <a:pt x="391" y="68"/>
                  </a:cubicBezTo>
                  <a:cubicBezTo>
                    <a:pt x="394" y="68"/>
                    <a:pt x="395" y="68"/>
                    <a:pt x="398" y="68"/>
                  </a:cubicBezTo>
                  <a:cubicBezTo>
                    <a:pt x="398" y="68"/>
                    <a:pt x="398" y="67"/>
                    <a:pt x="398" y="67"/>
                  </a:cubicBezTo>
                  <a:cubicBezTo>
                    <a:pt x="402" y="66"/>
                    <a:pt x="408" y="70"/>
                    <a:pt x="409" y="67"/>
                  </a:cubicBezTo>
                  <a:cubicBezTo>
                    <a:pt x="411" y="67"/>
                    <a:pt x="410" y="68"/>
                    <a:pt x="412" y="69"/>
                  </a:cubicBezTo>
                  <a:cubicBezTo>
                    <a:pt x="414" y="68"/>
                    <a:pt x="415" y="67"/>
                    <a:pt x="417" y="68"/>
                  </a:cubicBezTo>
                  <a:cubicBezTo>
                    <a:pt x="419" y="65"/>
                    <a:pt x="426" y="69"/>
                    <a:pt x="430" y="66"/>
                  </a:cubicBezTo>
                  <a:cubicBezTo>
                    <a:pt x="429" y="67"/>
                    <a:pt x="432" y="68"/>
                    <a:pt x="431" y="69"/>
                  </a:cubicBezTo>
                  <a:cubicBezTo>
                    <a:pt x="434" y="68"/>
                    <a:pt x="436" y="66"/>
                    <a:pt x="439" y="69"/>
                  </a:cubicBezTo>
                  <a:cubicBezTo>
                    <a:pt x="440" y="68"/>
                    <a:pt x="441" y="67"/>
                    <a:pt x="442" y="67"/>
                  </a:cubicBezTo>
                  <a:cubicBezTo>
                    <a:pt x="442" y="68"/>
                    <a:pt x="442" y="68"/>
                    <a:pt x="443" y="69"/>
                  </a:cubicBezTo>
                  <a:cubicBezTo>
                    <a:pt x="443" y="68"/>
                    <a:pt x="446" y="68"/>
                    <a:pt x="445" y="69"/>
                  </a:cubicBezTo>
                  <a:cubicBezTo>
                    <a:pt x="447" y="68"/>
                    <a:pt x="450" y="68"/>
                    <a:pt x="452" y="69"/>
                  </a:cubicBezTo>
                  <a:cubicBezTo>
                    <a:pt x="452" y="67"/>
                    <a:pt x="453" y="67"/>
                    <a:pt x="455" y="67"/>
                  </a:cubicBezTo>
                  <a:cubicBezTo>
                    <a:pt x="456" y="67"/>
                    <a:pt x="455" y="68"/>
                    <a:pt x="454" y="68"/>
                  </a:cubicBezTo>
                  <a:cubicBezTo>
                    <a:pt x="457" y="69"/>
                    <a:pt x="459" y="68"/>
                    <a:pt x="462" y="68"/>
                  </a:cubicBezTo>
                  <a:cubicBezTo>
                    <a:pt x="460" y="70"/>
                    <a:pt x="459" y="68"/>
                    <a:pt x="458" y="70"/>
                  </a:cubicBezTo>
                  <a:cubicBezTo>
                    <a:pt x="460" y="70"/>
                    <a:pt x="461" y="71"/>
                    <a:pt x="463" y="70"/>
                  </a:cubicBezTo>
                  <a:cubicBezTo>
                    <a:pt x="463" y="71"/>
                    <a:pt x="462" y="72"/>
                    <a:pt x="461" y="72"/>
                  </a:cubicBezTo>
                  <a:cubicBezTo>
                    <a:pt x="459" y="72"/>
                    <a:pt x="457" y="70"/>
                    <a:pt x="456" y="72"/>
                  </a:cubicBezTo>
                  <a:cubicBezTo>
                    <a:pt x="458" y="71"/>
                    <a:pt x="457" y="74"/>
                    <a:pt x="459" y="74"/>
                  </a:cubicBezTo>
                  <a:cubicBezTo>
                    <a:pt x="460" y="75"/>
                    <a:pt x="458" y="75"/>
                    <a:pt x="456" y="76"/>
                  </a:cubicBezTo>
                  <a:cubicBezTo>
                    <a:pt x="455" y="75"/>
                    <a:pt x="456" y="74"/>
                    <a:pt x="457" y="73"/>
                  </a:cubicBezTo>
                  <a:cubicBezTo>
                    <a:pt x="454" y="72"/>
                    <a:pt x="454" y="74"/>
                    <a:pt x="453" y="75"/>
                  </a:cubicBezTo>
                  <a:cubicBezTo>
                    <a:pt x="451" y="75"/>
                    <a:pt x="449" y="76"/>
                    <a:pt x="448" y="74"/>
                  </a:cubicBezTo>
                  <a:cubicBezTo>
                    <a:pt x="451" y="75"/>
                    <a:pt x="450" y="72"/>
                    <a:pt x="453" y="73"/>
                  </a:cubicBezTo>
                  <a:cubicBezTo>
                    <a:pt x="454" y="71"/>
                    <a:pt x="450" y="72"/>
                    <a:pt x="453" y="71"/>
                  </a:cubicBezTo>
                  <a:cubicBezTo>
                    <a:pt x="455" y="69"/>
                    <a:pt x="453" y="73"/>
                    <a:pt x="455" y="72"/>
                  </a:cubicBezTo>
                  <a:cubicBezTo>
                    <a:pt x="458" y="70"/>
                    <a:pt x="455" y="71"/>
                    <a:pt x="454" y="70"/>
                  </a:cubicBezTo>
                  <a:cubicBezTo>
                    <a:pt x="455" y="69"/>
                    <a:pt x="455" y="69"/>
                    <a:pt x="456" y="69"/>
                  </a:cubicBezTo>
                  <a:cubicBezTo>
                    <a:pt x="454" y="68"/>
                    <a:pt x="447" y="70"/>
                    <a:pt x="443" y="69"/>
                  </a:cubicBezTo>
                  <a:cubicBezTo>
                    <a:pt x="444" y="71"/>
                    <a:pt x="441" y="70"/>
                    <a:pt x="441" y="71"/>
                  </a:cubicBezTo>
                  <a:cubicBezTo>
                    <a:pt x="443" y="71"/>
                    <a:pt x="446" y="71"/>
                    <a:pt x="448" y="70"/>
                  </a:cubicBezTo>
                  <a:cubicBezTo>
                    <a:pt x="449" y="74"/>
                    <a:pt x="441" y="73"/>
                    <a:pt x="438" y="74"/>
                  </a:cubicBezTo>
                  <a:cubicBezTo>
                    <a:pt x="434" y="73"/>
                    <a:pt x="438" y="71"/>
                    <a:pt x="436" y="69"/>
                  </a:cubicBezTo>
                  <a:cubicBezTo>
                    <a:pt x="435" y="72"/>
                    <a:pt x="432" y="69"/>
                    <a:pt x="430" y="71"/>
                  </a:cubicBezTo>
                  <a:cubicBezTo>
                    <a:pt x="432" y="71"/>
                    <a:pt x="437" y="71"/>
                    <a:pt x="435" y="73"/>
                  </a:cubicBezTo>
                  <a:cubicBezTo>
                    <a:pt x="432" y="71"/>
                    <a:pt x="432" y="74"/>
                    <a:pt x="428" y="73"/>
                  </a:cubicBezTo>
                  <a:cubicBezTo>
                    <a:pt x="426" y="72"/>
                    <a:pt x="429" y="71"/>
                    <a:pt x="427" y="70"/>
                  </a:cubicBezTo>
                  <a:cubicBezTo>
                    <a:pt x="424" y="72"/>
                    <a:pt x="424" y="72"/>
                    <a:pt x="424" y="72"/>
                  </a:cubicBezTo>
                  <a:cubicBezTo>
                    <a:pt x="425" y="72"/>
                    <a:pt x="426" y="73"/>
                    <a:pt x="425" y="73"/>
                  </a:cubicBezTo>
                  <a:cubicBezTo>
                    <a:pt x="420" y="75"/>
                    <a:pt x="415" y="74"/>
                    <a:pt x="410" y="75"/>
                  </a:cubicBezTo>
                  <a:cubicBezTo>
                    <a:pt x="412" y="77"/>
                    <a:pt x="413" y="76"/>
                    <a:pt x="415" y="76"/>
                  </a:cubicBezTo>
                  <a:cubicBezTo>
                    <a:pt x="412" y="78"/>
                    <a:pt x="407" y="79"/>
                    <a:pt x="406" y="76"/>
                  </a:cubicBezTo>
                  <a:cubicBezTo>
                    <a:pt x="407" y="76"/>
                    <a:pt x="408" y="76"/>
                    <a:pt x="410" y="74"/>
                  </a:cubicBezTo>
                  <a:cubicBezTo>
                    <a:pt x="410" y="73"/>
                    <a:pt x="407" y="74"/>
                    <a:pt x="408" y="73"/>
                  </a:cubicBezTo>
                  <a:cubicBezTo>
                    <a:pt x="405" y="73"/>
                    <a:pt x="402" y="76"/>
                    <a:pt x="400" y="73"/>
                  </a:cubicBezTo>
                  <a:cubicBezTo>
                    <a:pt x="399" y="75"/>
                    <a:pt x="397" y="74"/>
                    <a:pt x="396" y="74"/>
                  </a:cubicBezTo>
                  <a:cubicBezTo>
                    <a:pt x="396" y="74"/>
                    <a:pt x="395" y="75"/>
                    <a:pt x="396" y="75"/>
                  </a:cubicBezTo>
                  <a:cubicBezTo>
                    <a:pt x="392" y="74"/>
                    <a:pt x="385" y="77"/>
                    <a:pt x="383" y="74"/>
                  </a:cubicBezTo>
                  <a:cubicBezTo>
                    <a:pt x="381" y="75"/>
                    <a:pt x="378" y="75"/>
                    <a:pt x="376" y="76"/>
                  </a:cubicBezTo>
                  <a:cubicBezTo>
                    <a:pt x="376" y="75"/>
                    <a:pt x="376" y="75"/>
                    <a:pt x="377" y="74"/>
                  </a:cubicBezTo>
                  <a:cubicBezTo>
                    <a:pt x="375" y="73"/>
                    <a:pt x="375" y="75"/>
                    <a:pt x="374" y="76"/>
                  </a:cubicBezTo>
                  <a:cubicBezTo>
                    <a:pt x="372" y="75"/>
                    <a:pt x="373" y="74"/>
                    <a:pt x="374" y="72"/>
                  </a:cubicBezTo>
                  <a:cubicBezTo>
                    <a:pt x="372" y="72"/>
                    <a:pt x="369" y="73"/>
                    <a:pt x="368" y="71"/>
                  </a:cubicBezTo>
                  <a:cubicBezTo>
                    <a:pt x="367" y="72"/>
                    <a:pt x="369" y="73"/>
                    <a:pt x="367" y="75"/>
                  </a:cubicBezTo>
                  <a:cubicBezTo>
                    <a:pt x="370" y="76"/>
                    <a:pt x="368" y="72"/>
                    <a:pt x="372" y="73"/>
                  </a:cubicBezTo>
                  <a:cubicBezTo>
                    <a:pt x="373" y="74"/>
                    <a:pt x="372" y="75"/>
                    <a:pt x="370" y="76"/>
                  </a:cubicBezTo>
                  <a:cubicBezTo>
                    <a:pt x="366" y="77"/>
                    <a:pt x="362" y="74"/>
                    <a:pt x="358" y="75"/>
                  </a:cubicBezTo>
                  <a:cubicBezTo>
                    <a:pt x="356" y="73"/>
                    <a:pt x="360" y="74"/>
                    <a:pt x="361" y="73"/>
                  </a:cubicBezTo>
                  <a:cubicBezTo>
                    <a:pt x="359" y="72"/>
                    <a:pt x="357" y="73"/>
                    <a:pt x="356" y="74"/>
                  </a:cubicBezTo>
                  <a:cubicBezTo>
                    <a:pt x="356" y="74"/>
                    <a:pt x="356" y="75"/>
                    <a:pt x="357" y="75"/>
                  </a:cubicBezTo>
                  <a:cubicBezTo>
                    <a:pt x="355" y="75"/>
                    <a:pt x="355" y="74"/>
                    <a:pt x="355" y="76"/>
                  </a:cubicBezTo>
                  <a:cubicBezTo>
                    <a:pt x="352" y="75"/>
                    <a:pt x="349" y="78"/>
                    <a:pt x="346" y="75"/>
                  </a:cubicBezTo>
                  <a:cubicBezTo>
                    <a:pt x="345" y="77"/>
                    <a:pt x="341" y="77"/>
                    <a:pt x="340" y="76"/>
                  </a:cubicBezTo>
                  <a:cubicBezTo>
                    <a:pt x="339" y="79"/>
                    <a:pt x="334" y="79"/>
                    <a:pt x="331" y="78"/>
                  </a:cubicBezTo>
                  <a:cubicBezTo>
                    <a:pt x="330" y="78"/>
                    <a:pt x="330" y="79"/>
                    <a:pt x="330" y="79"/>
                  </a:cubicBezTo>
                  <a:cubicBezTo>
                    <a:pt x="327" y="78"/>
                    <a:pt x="324" y="80"/>
                    <a:pt x="324" y="77"/>
                  </a:cubicBezTo>
                  <a:cubicBezTo>
                    <a:pt x="322" y="78"/>
                    <a:pt x="321" y="79"/>
                    <a:pt x="320" y="80"/>
                  </a:cubicBezTo>
                  <a:cubicBezTo>
                    <a:pt x="316" y="79"/>
                    <a:pt x="321" y="78"/>
                    <a:pt x="319" y="77"/>
                  </a:cubicBezTo>
                  <a:cubicBezTo>
                    <a:pt x="317" y="78"/>
                    <a:pt x="314" y="78"/>
                    <a:pt x="312" y="77"/>
                  </a:cubicBezTo>
                  <a:cubicBezTo>
                    <a:pt x="312" y="79"/>
                    <a:pt x="310" y="80"/>
                    <a:pt x="309" y="81"/>
                  </a:cubicBezTo>
                  <a:cubicBezTo>
                    <a:pt x="308" y="80"/>
                    <a:pt x="312" y="78"/>
                    <a:pt x="309" y="77"/>
                  </a:cubicBezTo>
                  <a:cubicBezTo>
                    <a:pt x="309" y="80"/>
                    <a:pt x="302" y="81"/>
                    <a:pt x="299" y="80"/>
                  </a:cubicBezTo>
                  <a:cubicBezTo>
                    <a:pt x="296" y="80"/>
                    <a:pt x="297" y="82"/>
                    <a:pt x="294" y="82"/>
                  </a:cubicBezTo>
                  <a:cubicBezTo>
                    <a:pt x="294" y="81"/>
                    <a:pt x="296" y="79"/>
                    <a:pt x="293" y="80"/>
                  </a:cubicBezTo>
                  <a:cubicBezTo>
                    <a:pt x="292" y="79"/>
                    <a:pt x="294" y="78"/>
                    <a:pt x="295" y="77"/>
                  </a:cubicBezTo>
                  <a:cubicBezTo>
                    <a:pt x="295" y="76"/>
                    <a:pt x="295" y="77"/>
                    <a:pt x="294" y="77"/>
                  </a:cubicBezTo>
                  <a:cubicBezTo>
                    <a:pt x="293" y="76"/>
                    <a:pt x="293" y="76"/>
                    <a:pt x="293" y="76"/>
                  </a:cubicBezTo>
                  <a:cubicBezTo>
                    <a:pt x="291" y="77"/>
                    <a:pt x="293" y="78"/>
                    <a:pt x="291" y="79"/>
                  </a:cubicBezTo>
                  <a:cubicBezTo>
                    <a:pt x="288" y="80"/>
                    <a:pt x="289" y="78"/>
                    <a:pt x="286" y="77"/>
                  </a:cubicBezTo>
                  <a:cubicBezTo>
                    <a:pt x="284" y="78"/>
                    <a:pt x="282" y="77"/>
                    <a:pt x="280" y="78"/>
                  </a:cubicBezTo>
                  <a:cubicBezTo>
                    <a:pt x="282" y="80"/>
                    <a:pt x="284" y="79"/>
                    <a:pt x="286" y="78"/>
                  </a:cubicBezTo>
                  <a:cubicBezTo>
                    <a:pt x="286" y="79"/>
                    <a:pt x="288" y="79"/>
                    <a:pt x="289" y="80"/>
                  </a:cubicBezTo>
                  <a:cubicBezTo>
                    <a:pt x="287" y="80"/>
                    <a:pt x="287" y="81"/>
                    <a:pt x="284" y="80"/>
                  </a:cubicBezTo>
                  <a:cubicBezTo>
                    <a:pt x="282" y="81"/>
                    <a:pt x="286" y="81"/>
                    <a:pt x="283" y="82"/>
                  </a:cubicBezTo>
                  <a:cubicBezTo>
                    <a:pt x="281" y="81"/>
                    <a:pt x="276" y="82"/>
                    <a:pt x="272" y="82"/>
                  </a:cubicBezTo>
                  <a:cubicBezTo>
                    <a:pt x="272" y="83"/>
                    <a:pt x="275" y="82"/>
                    <a:pt x="277" y="82"/>
                  </a:cubicBezTo>
                  <a:cubicBezTo>
                    <a:pt x="277" y="84"/>
                    <a:pt x="272" y="85"/>
                    <a:pt x="270" y="84"/>
                  </a:cubicBezTo>
                  <a:cubicBezTo>
                    <a:pt x="268" y="83"/>
                    <a:pt x="273" y="84"/>
                    <a:pt x="272" y="83"/>
                  </a:cubicBezTo>
                  <a:cubicBezTo>
                    <a:pt x="269" y="81"/>
                    <a:pt x="270" y="84"/>
                    <a:pt x="267" y="83"/>
                  </a:cubicBezTo>
                  <a:cubicBezTo>
                    <a:pt x="270" y="80"/>
                    <a:pt x="259" y="85"/>
                    <a:pt x="255" y="82"/>
                  </a:cubicBezTo>
                  <a:cubicBezTo>
                    <a:pt x="254" y="83"/>
                    <a:pt x="250" y="85"/>
                    <a:pt x="248" y="86"/>
                  </a:cubicBezTo>
                  <a:cubicBezTo>
                    <a:pt x="248" y="83"/>
                    <a:pt x="240" y="87"/>
                    <a:pt x="238" y="88"/>
                  </a:cubicBezTo>
                  <a:cubicBezTo>
                    <a:pt x="238" y="88"/>
                    <a:pt x="237" y="88"/>
                    <a:pt x="237" y="87"/>
                  </a:cubicBezTo>
                  <a:cubicBezTo>
                    <a:pt x="237" y="88"/>
                    <a:pt x="234" y="87"/>
                    <a:pt x="232" y="89"/>
                  </a:cubicBezTo>
                  <a:cubicBezTo>
                    <a:pt x="230" y="87"/>
                    <a:pt x="229" y="89"/>
                    <a:pt x="225" y="91"/>
                  </a:cubicBezTo>
                  <a:cubicBezTo>
                    <a:pt x="224" y="90"/>
                    <a:pt x="225" y="89"/>
                    <a:pt x="223" y="88"/>
                  </a:cubicBezTo>
                  <a:cubicBezTo>
                    <a:pt x="217" y="91"/>
                    <a:pt x="213" y="90"/>
                    <a:pt x="207" y="92"/>
                  </a:cubicBezTo>
                  <a:cubicBezTo>
                    <a:pt x="206" y="91"/>
                    <a:pt x="207" y="90"/>
                    <a:pt x="205" y="90"/>
                  </a:cubicBezTo>
                  <a:cubicBezTo>
                    <a:pt x="205" y="93"/>
                    <a:pt x="201" y="92"/>
                    <a:pt x="200" y="90"/>
                  </a:cubicBezTo>
                  <a:cubicBezTo>
                    <a:pt x="201" y="92"/>
                    <a:pt x="198" y="94"/>
                    <a:pt x="195" y="94"/>
                  </a:cubicBezTo>
                  <a:cubicBezTo>
                    <a:pt x="194" y="92"/>
                    <a:pt x="198" y="93"/>
                    <a:pt x="197" y="92"/>
                  </a:cubicBezTo>
                  <a:cubicBezTo>
                    <a:pt x="196" y="91"/>
                    <a:pt x="195" y="92"/>
                    <a:pt x="194" y="91"/>
                  </a:cubicBezTo>
                  <a:cubicBezTo>
                    <a:pt x="194" y="92"/>
                    <a:pt x="195" y="93"/>
                    <a:pt x="193" y="93"/>
                  </a:cubicBezTo>
                  <a:cubicBezTo>
                    <a:pt x="192" y="92"/>
                    <a:pt x="194" y="92"/>
                    <a:pt x="193" y="91"/>
                  </a:cubicBezTo>
                  <a:cubicBezTo>
                    <a:pt x="190" y="91"/>
                    <a:pt x="189" y="92"/>
                    <a:pt x="189" y="93"/>
                  </a:cubicBezTo>
                  <a:cubicBezTo>
                    <a:pt x="187" y="94"/>
                    <a:pt x="189" y="91"/>
                    <a:pt x="186" y="92"/>
                  </a:cubicBezTo>
                  <a:cubicBezTo>
                    <a:pt x="187" y="93"/>
                    <a:pt x="185" y="94"/>
                    <a:pt x="183" y="95"/>
                  </a:cubicBezTo>
                  <a:cubicBezTo>
                    <a:pt x="181" y="93"/>
                    <a:pt x="181" y="95"/>
                    <a:pt x="179" y="94"/>
                  </a:cubicBezTo>
                  <a:cubicBezTo>
                    <a:pt x="179" y="96"/>
                    <a:pt x="176" y="96"/>
                    <a:pt x="175" y="95"/>
                  </a:cubicBezTo>
                  <a:cubicBezTo>
                    <a:pt x="174" y="95"/>
                    <a:pt x="176" y="95"/>
                    <a:pt x="175" y="94"/>
                  </a:cubicBezTo>
                  <a:cubicBezTo>
                    <a:pt x="174" y="96"/>
                    <a:pt x="166" y="95"/>
                    <a:pt x="168" y="98"/>
                  </a:cubicBezTo>
                  <a:cubicBezTo>
                    <a:pt x="165" y="97"/>
                    <a:pt x="164" y="101"/>
                    <a:pt x="162" y="100"/>
                  </a:cubicBezTo>
                  <a:cubicBezTo>
                    <a:pt x="160" y="99"/>
                    <a:pt x="163" y="98"/>
                    <a:pt x="165" y="97"/>
                  </a:cubicBezTo>
                  <a:cubicBezTo>
                    <a:pt x="163" y="96"/>
                    <a:pt x="161" y="97"/>
                    <a:pt x="159" y="97"/>
                  </a:cubicBezTo>
                  <a:cubicBezTo>
                    <a:pt x="159" y="102"/>
                    <a:pt x="151" y="101"/>
                    <a:pt x="149" y="102"/>
                  </a:cubicBezTo>
                  <a:cubicBezTo>
                    <a:pt x="149" y="100"/>
                    <a:pt x="152" y="99"/>
                    <a:pt x="153" y="99"/>
                  </a:cubicBezTo>
                  <a:cubicBezTo>
                    <a:pt x="154" y="99"/>
                    <a:pt x="153" y="100"/>
                    <a:pt x="153" y="100"/>
                  </a:cubicBezTo>
                  <a:cubicBezTo>
                    <a:pt x="155" y="101"/>
                    <a:pt x="154" y="99"/>
                    <a:pt x="157" y="98"/>
                  </a:cubicBezTo>
                  <a:cubicBezTo>
                    <a:pt x="153" y="98"/>
                    <a:pt x="153" y="99"/>
                    <a:pt x="149" y="97"/>
                  </a:cubicBezTo>
                  <a:cubicBezTo>
                    <a:pt x="147" y="98"/>
                    <a:pt x="150" y="98"/>
                    <a:pt x="149" y="99"/>
                  </a:cubicBezTo>
                  <a:cubicBezTo>
                    <a:pt x="146" y="97"/>
                    <a:pt x="134" y="102"/>
                    <a:pt x="129" y="102"/>
                  </a:cubicBezTo>
                  <a:cubicBezTo>
                    <a:pt x="129" y="102"/>
                    <a:pt x="125" y="104"/>
                    <a:pt x="127" y="105"/>
                  </a:cubicBezTo>
                  <a:cubicBezTo>
                    <a:pt x="125" y="107"/>
                    <a:pt x="122" y="104"/>
                    <a:pt x="122" y="107"/>
                  </a:cubicBezTo>
                  <a:cubicBezTo>
                    <a:pt x="120" y="107"/>
                    <a:pt x="122" y="105"/>
                    <a:pt x="122" y="104"/>
                  </a:cubicBezTo>
                  <a:cubicBezTo>
                    <a:pt x="122" y="104"/>
                    <a:pt x="123" y="105"/>
                    <a:pt x="124" y="105"/>
                  </a:cubicBezTo>
                  <a:cubicBezTo>
                    <a:pt x="126" y="103"/>
                    <a:pt x="123" y="103"/>
                    <a:pt x="126" y="102"/>
                  </a:cubicBezTo>
                  <a:cubicBezTo>
                    <a:pt x="123" y="102"/>
                    <a:pt x="123" y="103"/>
                    <a:pt x="120" y="105"/>
                  </a:cubicBezTo>
                  <a:cubicBezTo>
                    <a:pt x="120" y="105"/>
                    <a:pt x="120" y="104"/>
                    <a:pt x="119" y="104"/>
                  </a:cubicBezTo>
                  <a:cubicBezTo>
                    <a:pt x="117" y="105"/>
                    <a:pt x="120" y="105"/>
                    <a:pt x="120" y="106"/>
                  </a:cubicBezTo>
                  <a:cubicBezTo>
                    <a:pt x="118" y="107"/>
                    <a:pt x="117" y="106"/>
                    <a:pt x="115" y="108"/>
                  </a:cubicBezTo>
                  <a:cubicBezTo>
                    <a:pt x="123" y="108"/>
                    <a:pt x="131" y="107"/>
                    <a:pt x="139" y="106"/>
                  </a:cubicBezTo>
                  <a:cubicBezTo>
                    <a:pt x="142" y="106"/>
                    <a:pt x="138" y="107"/>
                    <a:pt x="141" y="107"/>
                  </a:cubicBezTo>
                  <a:cubicBezTo>
                    <a:pt x="143" y="107"/>
                    <a:pt x="142" y="106"/>
                    <a:pt x="143" y="105"/>
                  </a:cubicBezTo>
                  <a:cubicBezTo>
                    <a:pt x="145" y="106"/>
                    <a:pt x="142" y="108"/>
                    <a:pt x="140" y="110"/>
                  </a:cubicBezTo>
                  <a:cubicBezTo>
                    <a:pt x="136" y="111"/>
                    <a:pt x="131" y="109"/>
                    <a:pt x="125" y="112"/>
                  </a:cubicBezTo>
                  <a:cubicBezTo>
                    <a:pt x="124" y="112"/>
                    <a:pt x="122" y="111"/>
                    <a:pt x="121" y="112"/>
                  </a:cubicBezTo>
                  <a:cubicBezTo>
                    <a:pt x="122" y="113"/>
                    <a:pt x="122" y="113"/>
                    <a:pt x="119" y="113"/>
                  </a:cubicBezTo>
                  <a:cubicBezTo>
                    <a:pt x="117" y="114"/>
                    <a:pt x="119" y="114"/>
                    <a:pt x="118" y="115"/>
                  </a:cubicBezTo>
                  <a:cubicBezTo>
                    <a:pt x="114" y="113"/>
                    <a:pt x="113" y="115"/>
                    <a:pt x="109" y="116"/>
                  </a:cubicBezTo>
                  <a:cubicBezTo>
                    <a:pt x="108" y="115"/>
                    <a:pt x="109" y="114"/>
                    <a:pt x="107" y="114"/>
                  </a:cubicBezTo>
                  <a:cubicBezTo>
                    <a:pt x="108" y="116"/>
                    <a:pt x="106" y="117"/>
                    <a:pt x="104" y="116"/>
                  </a:cubicBezTo>
                  <a:cubicBezTo>
                    <a:pt x="102" y="116"/>
                    <a:pt x="106" y="115"/>
                    <a:pt x="103" y="114"/>
                  </a:cubicBezTo>
                  <a:cubicBezTo>
                    <a:pt x="103" y="115"/>
                    <a:pt x="102" y="115"/>
                    <a:pt x="101" y="115"/>
                  </a:cubicBezTo>
                  <a:cubicBezTo>
                    <a:pt x="101" y="115"/>
                    <a:pt x="101" y="116"/>
                    <a:pt x="100" y="117"/>
                  </a:cubicBezTo>
                  <a:cubicBezTo>
                    <a:pt x="95" y="117"/>
                    <a:pt x="93" y="117"/>
                    <a:pt x="89" y="116"/>
                  </a:cubicBezTo>
                  <a:cubicBezTo>
                    <a:pt x="89" y="119"/>
                    <a:pt x="86" y="116"/>
                    <a:pt x="84" y="119"/>
                  </a:cubicBezTo>
                  <a:cubicBezTo>
                    <a:pt x="83" y="118"/>
                    <a:pt x="86" y="118"/>
                    <a:pt x="86" y="116"/>
                  </a:cubicBezTo>
                  <a:cubicBezTo>
                    <a:pt x="84" y="117"/>
                    <a:pt x="82" y="118"/>
                    <a:pt x="80" y="117"/>
                  </a:cubicBezTo>
                  <a:cubicBezTo>
                    <a:pt x="79" y="118"/>
                    <a:pt x="79" y="120"/>
                    <a:pt x="78" y="119"/>
                  </a:cubicBezTo>
                  <a:cubicBezTo>
                    <a:pt x="79" y="121"/>
                    <a:pt x="78" y="121"/>
                    <a:pt x="76" y="123"/>
                  </a:cubicBezTo>
                  <a:cubicBezTo>
                    <a:pt x="79" y="122"/>
                    <a:pt x="81" y="123"/>
                    <a:pt x="84" y="121"/>
                  </a:cubicBezTo>
                  <a:cubicBezTo>
                    <a:pt x="86" y="122"/>
                    <a:pt x="83" y="123"/>
                    <a:pt x="85" y="123"/>
                  </a:cubicBezTo>
                  <a:cubicBezTo>
                    <a:pt x="87" y="122"/>
                    <a:pt x="87" y="121"/>
                    <a:pt x="86" y="120"/>
                  </a:cubicBezTo>
                  <a:cubicBezTo>
                    <a:pt x="87" y="119"/>
                    <a:pt x="89" y="119"/>
                    <a:pt x="90" y="118"/>
                  </a:cubicBezTo>
                  <a:cubicBezTo>
                    <a:pt x="90" y="120"/>
                    <a:pt x="93" y="119"/>
                    <a:pt x="95" y="118"/>
                  </a:cubicBezTo>
                  <a:cubicBezTo>
                    <a:pt x="96" y="119"/>
                    <a:pt x="93" y="120"/>
                    <a:pt x="93" y="121"/>
                  </a:cubicBezTo>
                  <a:cubicBezTo>
                    <a:pt x="95" y="121"/>
                    <a:pt x="95" y="121"/>
                    <a:pt x="96" y="119"/>
                  </a:cubicBezTo>
                  <a:cubicBezTo>
                    <a:pt x="96" y="120"/>
                    <a:pt x="98" y="121"/>
                    <a:pt x="101" y="120"/>
                  </a:cubicBezTo>
                  <a:cubicBezTo>
                    <a:pt x="101" y="119"/>
                    <a:pt x="103" y="118"/>
                    <a:pt x="104" y="117"/>
                  </a:cubicBezTo>
                  <a:cubicBezTo>
                    <a:pt x="105" y="118"/>
                    <a:pt x="104" y="119"/>
                    <a:pt x="106" y="120"/>
                  </a:cubicBezTo>
                  <a:cubicBezTo>
                    <a:pt x="108" y="119"/>
                    <a:pt x="109" y="120"/>
                    <a:pt x="111" y="119"/>
                  </a:cubicBezTo>
                  <a:cubicBezTo>
                    <a:pt x="110" y="120"/>
                    <a:pt x="111" y="121"/>
                    <a:pt x="111" y="122"/>
                  </a:cubicBezTo>
                  <a:cubicBezTo>
                    <a:pt x="117" y="120"/>
                    <a:pt x="122" y="119"/>
                    <a:pt x="128" y="119"/>
                  </a:cubicBezTo>
                  <a:cubicBezTo>
                    <a:pt x="131" y="116"/>
                    <a:pt x="134" y="119"/>
                    <a:pt x="137" y="117"/>
                  </a:cubicBezTo>
                  <a:cubicBezTo>
                    <a:pt x="143" y="119"/>
                    <a:pt x="150" y="112"/>
                    <a:pt x="154" y="116"/>
                  </a:cubicBezTo>
                  <a:cubicBezTo>
                    <a:pt x="155" y="115"/>
                    <a:pt x="156" y="115"/>
                    <a:pt x="157" y="114"/>
                  </a:cubicBezTo>
                  <a:cubicBezTo>
                    <a:pt x="159" y="115"/>
                    <a:pt x="160" y="115"/>
                    <a:pt x="162" y="116"/>
                  </a:cubicBezTo>
                  <a:cubicBezTo>
                    <a:pt x="160" y="117"/>
                    <a:pt x="158" y="116"/>
                    <a:pt x="157" y="118"/>
                  </a:cubicBezTo>
                  <a:cubicBezTo>
                    <a:pt x="158" y="116"/>
                    <a:pt x="156" y="117"/>
                    <a:pt x="154" y="117"/>
                  </a:cubicBezTo>
                  <a:cubicBezTo>
                    <a:pt x="153" y="119"/>
                    <a:pt x="155" y="118"/>
                    <a:pt x="156" y="118"/>
                  </a:cubicBezTo>
                  <a:cubicBezTo>
                    <a:pt x="154" y="120"/>
                    <a:pt x="151" y="120"/>
                    <a:pt x="149" y="120"/>
                  </a:cubicBezTo>
                  <a:cubicBezTo>
                    <a:pt x="148" y="120"/>
                    <a:pt x="151" y="118"/>
                    <a:pt x="152" y="119"/>
                  </a:cubicBezTo>
                  <a:cubicBezTo>
                    <a:pt x="151" y="117"/>
                    <a:pt x="146" y="120"/>
                    <a:pt x="143" y="120"/>
                  </a:cubicBezTo>
                  <a:cubicBezTo>
                    <a:pt x="145" y="121"/>
                    <a:pt x="146" y="119"/>
                    <a:pt x="147" y="120"/>
                  </a:cubicBezTo>
                  <a:cubicBezTo>
                    <a:pt x="142" y="121"/>
                    <a:pt x="141" y="123"/>
                    <a:pt x="137" y="124"/>
                  </a:cubicBezTo>
                  <a:cubicBezTo>
                    <a:pt x="135" y="124"/>
                    <a:pt x="140" y="122"/>
                    <a:pt x="137" y="122"/>
                  </a:cubicBezTo>
                  <a:cubicBezTo>
                    <a:pt x="135" y="123"/>
                    <a:pt x="135" y="123"/>
                    <a:pt x="135" y="123"/>
                  </a:cubicBezTo>
                  <a:cubicBezTo>
                    <a:pt x="130" y="123"/>
                    <a:pt x="125" y="125"/>
                    <a:pt x="122" y="127"/>
                  </a:cubicBezTo>
                  <a:cubicBezTo>
                    <a:pt x="125" y="124"/>
                    <a:pt x="120" y="126"/>
                    <a:pt x="117" y="126"/>
                  </a:cubicBezTo>
                  <a:cubicBezTo>
                    <a:pt x="117" y="127"/>
                    <a:pt x="116" y="128"/>
                    <a:pt x="118" y="128"/>
                  </a:cubicBezTo>
                  <a:cubicBezTo>
                    <a:pt x="115" y="131"/>
                    <a:pt x="114" y="127"/>
                    <a:pt x="111" y="130"/>
                  </a:cubicBezTo>
                  <a:cubicBezTo>
                    <a:pt x="109" y="129"/>
                    <a:pt x="110" y="128"/>
                    <a:pt x="110" y="127"/>
                  </a:cubicBezTo>
                  <a:cubicBezTo>
                    <a:pt x="109" y="126"/>
                    <a:pt x="107" y="129"/>
                    <a:pt x="107" y="130"/>
                  </a:cubicBezTo>
                  <a:cubicBezTo>
                    <a:pt x="105" y="131"/>
                    <a:pt x="100" y="129"/>
                    <a:pt x="100" y="131"/>
                  </a:cubicBezTo>
                  <a:cubicBezTo>
                    <a:pt x="99" y="131"/>
                    <a:pt x="96" y="131"/>
                    <a:pt x="96" y="130"/>
                  </a:cubicBezTo>
                  <a:cubicBezTo>
                    <a:pt x="95" y="132"/>
                    <a:pt x="89" y="134"/>
                    <a:pt x="84" y="134"/>
                  </a:cubicBezTo>
                  <a:cubicBezTo>
                    <a:pt x="87" y="132"/>
                    <a:pt x="87" y="133"/>
                    <a:pt x="89" y="130"/>
                  </a:cubicBezTo>
                  <a:cubicBezTo>
                    <a:pt x="87" y="130"/>
                    <a:pt x="85" y="130"/>
                    <a:pt x="83" y="130"/>
                  </a:cubicBezTo>
                  <a:cubicBezTo>
                    <a:pt x="82" y="130"/>
                    <a:pt x="85" y="132"/>
                    <a:pt x="83" y="131"/>
                  </a:cubicBezTo>
                  <a:cubicBezTo>
                    <a:pt x="82" y="133"/>
                    <a:pt x="85" y="131"/>
                    <a:pt x="86" y="131"/>
                  </a:cubicBezTo>
                  <a:cubicBezTo>
                    <a:pt x="87" y="133"/>
                    <a:pt x="81" y="136"/>
                    <a:pt x="78" y="134"/>
                  </a:cubicBezTo>
                  <a:cubicBezTo>
                    <a:pt x="75" y="134"/>
                    <a:pt x="72" y="140"/>
                    <a:pt x="68" y="138"/>
                  </a:cubicBezTo>
                  <a:cubicBezTo>
                    <a:pt x="66" y="140"/>
                    <a:pt x="66" y="140"/>
                    <a:pt x="66" y="140"/>
                  </a:cubicBezTo>
                  <a:cubicBezTo>
                    <a:pt x="65" y="140"/>
                    <a:pt x="66" y="139"/>
                    <a:pt x="66" y="138"/>
                  </a:cubicBezTo>
                  <a:cubicBezTo>
                    <a:pt x="64" y="138"/>
                    <a:pt x="62" y="141"/>
                    <a:pt x="60" y="140"/>
                  </a:cubicBezTo>
                  <a:cubicBezTo>
                    <a:pt x="59" y="139"/>
                    <a:pt x="62" y="139"/>
                    <a:pt x="62" y="138"/>
                  </a:cubicBezTo>
                  <a:cubicBezTo>
                    <a:pt x="57" y="140"/>
                    <a:pt x="52" y="142"/>
                    <a:pt x="47" y="141"/>
                  </a:cubicBezTo>
                  <a:cubicBezTo>
                    <a:pt x="46" y="141"/>
                    <a:pt x="44" y="141"/>
                    <a:pt x="43" y="143"/>
                  </a:cubicBezTo>
                  <a:cubicBezTo>
                    <a:pt x="44" y="144"/>
                    <a:pt x="44" y="144"/>
                    <a:pt x="44" y="145"/>
                  </a:cubicBezTo>
                  <a:cubicBezTo>
                    <a:pt x="41" y="144"/>
                    <a:pt x="36" y="147"/>
                    <a:pt x="32" y="146"/>
                  </a:cubicBezTo>
                  <a:cubicBezTo>
                    <a:pt x="33" y="145"/>
                    <a:pt x="34" y="144"/>
                    <a:pt x="36" y="145"/>
                  </a:cubicBezTo>
                  <a:cubicBezTo>
                    <a:pt x="34" y="144"/>
                    <a:pt x="29" y="145"/>
                    <a:pt x="26" y="146"/>
                  </a:cubicBezTo>
                  <a:cubicBezTo>
                    <a:pt x="24" y="148"/>
                    <a:pt x="28" y="145"/>
                    <a:pt x="29" y="147"/>
                  </a:cubicBezTo>
                  <a:cubicBezTo>
                    <a:pt x="28" y="148"/>
                    <a:pt x="26" y="148"/>
                    <a:pt x="24" y="149"/>
                  </a:cubicBezTo>
                  <a:cubicBezTo>
                    <a:pt x="25" y="150"/>
                    <a:pt x="25" y="150"/>
                    <a:pt x="24" y="151"/>
                  </a:cubicBezTo>
                  <a:cubicBezTo>
                    <a:pt x="26" y="152"/>
                    <a:pt x="26" y="151"/>
                    <a:pt x="26" y="152"/>
                  </a:cubicBezTo>
                  <a:cubicBezTo>
                    <a:pt x="26" y="152"/>
                    <a:pt x="25" y="152"/>
                    <a:pt x="25" y="153"/>
                  </a:cubicBezTo>
                  <a:cubicBezTo>
                    <a:pt x="21" y="151"/>
                    <a:pt x="21" y="152"/>
                    <a:pt x="17" y="152"/>
                  </a:cubicBezTo>
                  <a:cubicBezTo>
                    <a:pt x="19" y="150"/>
                    <a:pt x="21" y="152"/>
                    <a:pt x="22" y="150"/>
                  </a:cubicBezTo>
                  <a:cubicBezTo>
                    <a:pt x="21" y="149"/>
                    <a:pt x="20" y="150"/>
                    <a:pt x="18" y="149"/>
                  </a:cubicBezTo>
                  <a:cubicBezTo>
                    <a:pt x="20" y="150"/>
                    <a:pt x="15" y="152"/>
                    <a:pt x="13" y="153"/>
                  </a:cubicBezTo>
                  <a:cubicBezTo>
                    <a:pt x="13" y="153"/>
                    <a:pt x="14" y="152"/>
                    <a:pt x="14" y="151"/>
                  </a:cubicBezTo>
                  <a:cubicBezTo>
                    <a:pt x="12" y="150"/>
                    <a:pt x="11" y="152"/>
                    <a:pt x="10" y="151"/>
                  </a:cubicBezTo>
                  <a:cubicBezTo>
                    <a:pt x="9" y="152"/>
                    <a:pt x="11" y="152"/>
                    <a:pt x="11" y="153"/>
                  </a:cubicBezTo>
                  <a:cubicBezTo>
                    <a:pt x="8" y="155"/>
                    <a:pt x="4" y="154"/>
                    <a:pt x="1" y="156"/>
                  </a:cubicBezTo>
                  <a:cubicBezTo>
                    <a:pt x="1" y="158"/>
                    <a:pt x="3" y="155"/>
                    <a:pt x="5" y="156"/>
                  </a:cubicBezTo>
                  <a:cubicBezTo>
                    <a:pt x="5" y="156"/>
                    <a:pt x="5" y="156"/>
                    <a:pt x="6" y="156"/>
                  </a:cubicBezTo>
                  <a:cubicBezTo>
                    <a:pt x="3" y="156"/>
                    <a:pt x="3" y="158"/>
                    <a:pt x="0" y="159"/>
                  </a:cubicBezTo>
                  <a:cubicBezTo>
                    <a:pt x="0" y="161"/>
                    <a:pt x="3" y="160"/>
                    <a:pt x="3" y="158"/>
                  </a:cubicBezTo>
                  <a:cubicBezTo>
                    <a:pt x="6" y="158"/>
                    <a:pt x="2" y="161"/>
                    <a:pt x="5" y="160"/>
                  </a:cubicBezTo>
                  <a:cubicBezTo>
                    <a:pt x="4" y="161"/>
                    <a:pt x="0" y="162"/>
                    <a:pt x="3" y="163"/>
                  </a:cubicBezTo>
                  <a:close/>
                  <a:moveTo>
                    <a:pt x="198" y="140"/>
                  </a:moveTo>
                  <a:cubicBezTo>
                    <a:pt x="199" y="138"/>
                    <a:pt x="201" y="139"/>
                    <a:pt x="203" y="139"/>
                  </a:cubicBezTo>
                  <a:cubicBezTo>
                    <a:pt x="201" y="141"/>
                    <a:pt x="199" y="140"/>
                    <a:pt x="198" y="140"/>
                  </a:cubicBezTo>
                  <a:close/>
                  <a:moveTo>
                    <a:pt x="354" y="137"/>
                  </a:moveTo>
                  <a:cubicBezTo>
                    <a:pt x="352" y="138"/>
                    <a:pt x="349" y="137"/>
                    <a:pt x="351" y="139"/>
                  </a:cubicBezTo>
                  <a:cubicBezTo>
                    <a:pt x="349" y="140"/>
                    <a:pt x="346" y="140"/>
                    <a:pt x="343" y="139"/>
                  </a:cubicBezTo>
                  <a:cubicBezTo>
                    <a:pt x="344" y="138"/>
                    <a:pt x="344" y="139"/>
                    <a:pt x="346" y="137"/>
                  </a:cubicBezTo>
                  <a:cubicBezTo>
                    <a:pt x="347" y="137"/>
                    <a:pt x="347" y="138"/>
                    <a:pt x="348" y="137"/>
                  </a:cubicBezTo>
                  <a:cubicBezTo>
                    <a:pt x="349" y="137"/>
                    <a:pt x="348" y="137"/>
                    <a:pt x="348" y="136"/>
                  </a:cubicBezTo>
                  <a:cubicBezTo>
                    <a:pt x="350" y="137"/>
                    <a:pt x="352" y="135"/>
                    <a:pt x="354" y="137"/>
                  </a:cubicBezTo>
                  <a:close/>
                  <a:moveTo>
                    <a:pt x="1542" y="77"/>
                  </a:moveTo>
                  <a:cubicBezTo>
                    <a:pt x="1543" y="76"/>
                    <a:pt x="1543" y="74"/>
                    <a:pt x="1545" y="76"/>
                  </a:cubicBezTo>
                  <a:cubicBezTo>
                    <a:pt x="1545" y="77"/>
                    <a:pt x="1543" y="78"/>
                    <a:pt x="1542" y="77"/>
                  </a:cubicBezTo>
                  <a:close/>
                  <a:moveTo>
                    <a:pt x="1539" y="40"/>
                  </a:moveTo>
                  <a:cubicBezTo>
                    <a:pt x="1542" y="39"/>
                    <a:pt x="1542" y="39"/>
                    <a:pt x="1545" y="37"/>
                  </a:cubicBezTo>
                  <a:cubicBezTo>
                    <a:pt x="1546" y="38"/>
                    <a:pt x="1547" y="37"/>
                    <a:pt x="1548" y="36"/>
                  </a:cubicBezTo>
                  <a:cubicBezTo>
                    <a:pt x="1550" y="38"/>
                    <a:pt x="1550" y="38"/>
                    <a:pt x="1551" y="40"/>
                  </a:cubicBezTo>
                  <a:cubicBezTo>
                    <a:pt x="1554" y="38"/>
                    <a:pt x="1552" y="37"/>
                    <a:pt x="1552" y="36"/>
                  </a:cubicBezTo>
                  <a:cubicBezTo>
                    <a:pt x="1556" y="36"/>
                    <a:pt x="1555" y="40"/>
                    <a:pt x="1553" y="41"/>
                  </a:cubicBezTo>
                  <a:cubicBezTo>
                    <a:pt x="1549" y="39"/>
                    <a:pt x="1546" y="44"/>
                    <a:pt x="1542" y="43"/>
                  </a:cubicBezTo>
                  <a:cubicBezTo>
                    <a:pt x="1540" y="41"/>
                    <a:pt x="1544" y="42"/>
                    <a:pt x="1543" y="40"/>
                  </a:cubicBezTo>
                  <a:cubicBezTo>
                    <a:pt x="1542" y="41"/>
                    <a:pt x="1539" y="42"/>
                    <a:pt x="1539" y="40"/>
                  </a:cubicBezTo>
                  <a:close/>
                  <a:moveTo>
                    <a:pt x="1218" y="48"/>
                  </a:moveTo>
                  <a:cubicBezTo>
                    <a:pt x="1216" y="50"/>
                    <a:pt x="1214" y="48"/>
                    <a:pt x="1212" y="48"/>
                  </a:cubicBezTo>
                  <a:cubicBezTo>
                    <a:pt x="1214" y="47"/>
                    <a:pt x="1216" y="47"/>
                    <a:pt x="1218" y="48"/>
                  </a:cubicBezTo>
                  <a:close/>
                  <a:moveTo>
                    <a:pt x="1053" y="42"/>
                  </a:moveTo>
                  <a:cubicBezTo>
                    <a:pt x="1052" y="41"/>
                    <a:pt x="1049" y="41"/>
                    <a:pt x="1050" y="39"/>
                  </a:cubicBezTo>
                  <a:cubicBezTo>
                    <a:pt x="1051" y="41"/>
                    <a:pt x="1055" y="40"/>
                    <a:pt x="1053" y="42"/>
                  </a:cubicBezTo>
                  <a:close/>
                  <a:moveTo>
                    <a:pt x="929" y="31"/>
                  </a:moveTo>
                  <a:cubicBezTo>
                    <a:pt x="930" y="31"/>
                    <a:pt x="932" y="30"/>
                    <a:pt x="933" y="32"/>
                  </a:cubicBezTo>
                  <a:cubicBezTo>
                    <a:pt x="932" y="33"/>
                    <a:pt x="928" y="32"/>
                    <a:pt x="929" y="31"/>
                  </a:cubicBezTo>
                  <a:close/>
                  <a:moveTo>
                    <a:pt x="182" y="26"/>
                  </a:moveTo>
                  <a:cubicBezTo>
                    <a:pt x="179" y="26"/>
                    <a:pt x="177" y="26"/>
                    <a:pt x="175" y="26"/>
                  </a:cubicBezTo>
                  <a:cubicBezTo>
                    <a:pt x="177" y="25"/>
                    <a:pt x="181" y="24"/>
                    <a:pt x="182" y="26"/>
                  </a:cubicBezTo>
                  <a:close/>
                  <a:moveTo>
                    <a:pt x="229" y="42"/>
                  </a:moveTo>
                  <a:cubicBezTo>
                    <a:pt x="229" y="43"/>
                    <a:pt x="220" y="44"/>
                    <a:pt x="221" y="42"/>
                  </a:cubicBezTo>
                  <a:cubicBezTo>
                    <a:pt x="224" y="43"/>
                    <a:pt x="227" y="40"/>
                    <a:pt x="229" y="42"/>
                  </a:cubicBezTo>
                  <a:close/>
                  <a:moveTo>
                    <a:pt x="40" y="70"/>
                  </a:moveTo>
                  <a:cubicBezTo>
                    <a:pt x="41" y="69"/>
                    <a:pt x="40" y="69"/>
                    <a:pt x="42" y="68"/>
                  </a:cubicBezTo>
                  <a:cubicBezTo>
                    <a:pt x="43" y="68"/>
                    <a:pt x="43" y="68"/>
                    <a:pt x="44" y="68"/>
                  </a:cubicBezTo>
                  <a:cubicBezTo>
                    <a:pt x="43" y="70"/>
                    <a:pt x="42" y="71"/>
                    <a:pt x="40" y="70"/>
                  </a:cubicBezTo>
                  <a:close/>
                  <a:moveTo>
                    <a:pt x="293" y="83"/>
                  </a:moveTo>
                  <a:cubicBezTo>
                    <a:pt x="288" y="83"/>
                    <a:pt x="286" y="83"/>
                    <a:pt x="282" y="83"/>
                  </a:cubicBezTo>
                  <a:cubicBezTo>
                    <a:pt x="285" y="82"/>
                    <a:pt x="289" y="82"/>
                    <a:pt x="293" y="83"/>
                  </a:cubicBezTo>
                  <a:close/>
                  <a:moveTo>
                    <a:pt x="192" y="94"/>
                  </a:moveTo>
                  <a:cubicBezTo>
                    <a:pt x="190" y="95"/>
                    <a:pt x="186" y="96"/>
                    <a:pt x="186" y="94"/>
                  </a:cubicBezTo>
                  <a:cubicBezTo>
                    <a:pt x="188" y="94"/>
                    <a:pt x="192" y="93"/>
                    <a:pt x="192" y="94"/>
                  </a:cubicBezTo>
                  <a:close/>
                  <a:moveTo>
                    <a:pt x="140" y="100"/>
                  </a:moveTo>
                  <a:cubicBezTo>
                    <a:pt x="140" y="101"/>
                    <a:pt x="139" y="103"/>
                    <a:pt x="137" y="102"/>
                  </a:cubicBezTo>
                  <a:cubicBezTo>
                    <a:pt x="136" y="101"/>
                    <a:pt x="139" y="100"/>
                    <a:pt x="140" y="100"/>
                  </a:cubicBezTo>
                  <a:close/>
                  <a:moveTo>
                    <a:pt x="19" y="154"/>
                  </a:moveTo>
                  <a:cubicBezTo>
                    <a:pt x="18" y="153"/>
                    <a:pt x="18" y="154"/>
                    <a:pt x="18" y="155"/>
                  </a:cubicBezTo>
                  <a:cubicBezTo>
                    <a:pt x="16" y="153"/>
                    <a:pt x="15" y="157"/>
                    <a:pt x="13" y="155"/>
                  </a:cubicBezTo>
                  <a:cubicBezTo>
                    <a:pt x="14" y="153"/>
                    <a:pt x="19" y="152"/>
                    <a:pt x="19" y="154"/>
                  </a:cubicBezTo>
                  <a:close/>
                  <a:moveTo>
                    <a:pt x="91" y="145"/>
                  </a:moveTo>
                  <a:cubicBezTo>
                    <a:pt x="90" y="145"/>
                    <a:pt x="89" y="147"/>
                    <a:pt x="87" y="146"/>
                  </a:cubicBezTo>
                  <a:cubicBezTo>
                    <a:pt x="89" y="143"/>
                    <a:pt x="91" y="145"/>
                    <a:pt x="91" y="145"/>
                  </a:cubicBezTo>
                  <a:close/>
                  <a:moveTo>
                    <a:pt x="163" y="142"/>
                  </a:moveTo>
                  <a:cubicBezTo>
                    <a:pt x="163" y="144"/>
                    <a:pt x="160" y="144"/>
                    <a:pt x="158" y="143"/>
                  </a:cubicBezTo>
                  <a:cubicBezTo>
                    <a:pt x="159" y="141"/>
                    <a:pt x="161" y="142"/>
                    <a:pt x="163" y="142"/>
                  </a:cubicBezTo>
                  <a:close/>
                  <a:moveTo>
                    <a:pt x="178" y="140"/>
                  </a:moveTo>
                  <a:cubicBezTo>
                    <a:pt x="176" y="141"/>
                    <a:pt x="172" y="142"/>
                    <a:pt x="171" y="140"/>
                  </a:cubicBezTo>
                  <a:cubicBezTo>
                    <a:pt x="173" y="140"/>
                    <a:pt x="175" y="139"/>
                    <a:pt x="178" y="140"/>
                  </a:cubicBezTo>
                  <a:close/>
                  <a:moveTo>
                    <a:pt x="61" y="91"/>
                  </a:moveTo>
                  <a:cubicBezTo>
                    <a:pt x="64" y="90"/>
                    <a:pt x="68" y="89"/>
                    <a:pt x="71" y="89"/>
                  </a:cubicBezTo>
                  <a:cubicBezTo>
                    <a:pt x="68" y="91"/>
                    <a:pt x="63" y="92"/>
                    <a:pt x="61" y="91"/>
                  </a:cubicBezTo>
                  <a:close/>
                  <a:moveTo>
                    <a:pt x="224" y="157"/>
                  </a:moveTo>
                  <a:cubicBezTo>
                    <a:pt x="224" y="159"/>
                    <a:pt x="221" y="159"/>
                    <a:pt x="219" y="158"/>
                  </a:cubicBezTo>
                  <a:cubicBezTo>
                    <a:pt x="220" y="156"/>
                    <a:pt x="222" y="156"/>
                    <a:pt x="224" y="157"/>
                  </a:cubicBezTo>
                  <a:close/>
                  <a:moveTo>
                    <a:pt x="151" y="121"/>
                  </a:moveTo>
                  <a:cubicBezTo>
                    <a:pt x="149" y="122"/>
                    <a:pt x="148" y="123"/>
                    <a:pt x="146" y="122"/>
                  </a:cubicBezTo>
                  <a:cubicBezTo>
                    <a:pt x="147" y="121"/>
                    <a:pt x="151" y="120"/>
                    <a:pt x="151" y="121"/>
                  </a:cubicBezTo>
                  <a:close/>
                  <a:moveTo>
                    <a:pt x="60" y="85"/>
                  </a:moveTo>
                  <a:cubicBezTo>
                    <a:pt x="59" y="84"/>
                    <a:pt x="56" y="86"/>
                    <a:pt x="56" y="84"/>
                  </a:cubicBezTo>
                  <a:cubicBezTo>
                    <a:pt x="58" y="84"/>
                    <a:pt x="61" y="83"/>
                    <a:pt x="60" y="85"/>
                  </a:cubicBezTo>
                  <a:close/>
                  <a:moveTo>
                    <a:pt x="63" y="83"/>
                  </a:moveTo>
                  <a:cubicBezTo>
                    <a:pt x="64" y="85"/>
                    <a:pt x="65" y="83"/>
                    <a:pt x="67" y="83"/>
                  </a:cubicBezTo>
                  <a:cubicBezTo>
                    <a:pt x="66" y="84"/>
                    <a:pt x="68" y="84"/>
                    <a:pt x="68" y="85"/>
                  </a:cubicBezTo>
                  <a:cubicBezTo>
                    <a:pt x="65" y="85"/>
                    <a:pt x="66" y="84"/>
                    <a:pt x="64" y="86"/>
                  </a:cubicBezTo>
                  <a:cubicBezTo>
                    <a:pt x="62" y="85"/>
                    <a:pt x="62" y="85"/>
                    <a:pt x="62" y="85"/>
                  </a:cubicBezTo>
                  <a:cubicBezTo>
                    <a:pt x="62" y="85"/>
                    <a:pt x="62" y="84"/>
                    <a:pt x="63" y="83"/>
                  </a:cubicBezTo>
                  <a:close/>
                  <a:moveTo>
                    <a:pt x="74" y="85"/>
                  </a:moveTo>
                  <a:cubicBezTo>
                    <a:pt x="72" y="86"/>
                    <a:pt x="71" y="87"/>
                    <a:pt x="69" y="86"/>
                  </a:cubicBezTo>
                  <a:cubicBezTo>
                    <a:pt x="70" y="84"/>
                    <a:pt x="72" y="84"/>
                    <a:pt x="74" y="85"/>
                  </a:cubicBezTo>
                  <a:close/>
                  <a:moveTo>
                    <a:pt x="146" y="106"/>
                  </a:moveTo>
                  <a:cubicBezTo>
                    <a:pt x="147" y="105"/>
                    <a:pt x="148" y="104"/>
                    <a:pt x="149" y="105"/>
                  </a:cubicBezTo>
                  <a:cubicBezTo>
                    <a:pt x="147" y="106"/>
                    <a:pt x="149" y="109"/>
                    <a:pt x="145" y="109"/>
                  </a:cubicBezTo>
                  <a:cubicBezTo>
                    <a:pt x="144" y="107"/>
                    <a:pt x="148" y="107"/>
                    <a:pt x="146" y="106"/>
                  </a:cubicBezTo>
                  <a:close/>
                  <a:moveTo>
                    <a:pt x="90" y="81"/>
                  </a:moveTo>
                  <a:cubicBezTo>
                    <a:pt x="88" y="82"/>
                    <a:pt x="88" y="82"/>
                    <a:pt x="88" y="82"/>
                  </a:cubicBezTo>
                  <a:cubicBezTo>
                    <a:pt x="88" y="82"/>
                    <a:pt x="87" y="82"/>
                    <a:pt x="86" y="82"/>
                  </a:cubicBezTo>
                  <a:cubicBezTo>
                    <a:pt x="87" y="80"/>
                    <a:pt x="89" y="81"/>
                    <a:pt x="90" y="81"/>
                  </a:cubicBezTo>
                  <a:close/>
                  <a:moveTo>
                    <a:pt x="54" y="67"/>
                  </a:moveTo>
                  <a:cubicBezTo>
                    <a:pt x="53" y="65"/>
                    <a:pt x="52" y="68"/>
                    <a:pt x="50" y="68"/>
                  </a:cubicBezTo>
                  <a:cubicBezTo>
                    <a:pt x="49" y="66"/>
                    <a:pt x="57" y="65"/>
                    <a:pt x="54" y="67"/>
                  </a:cubicBezTo>
                  <a:close/>
                  <a:moveTo>
                    <a:pt x="157" y="103"/>
                  </a:moveTo>
                  <a:cubicBezTo>
                    <a:pt x="161" y="104"/>
                    <a:pt x="164" y="100"/>
                    <a:pt x="167" y="103"/>
                  </a:cubicBezTo>
                  <a:cubicBezTo>
                    <a:pt x="167" y="101"/>
                    <a:pt x="170" y="101"/>
                    <a:pt x="172" y="101"/>
                  </a:cubicBezTo>
                  <a:cubicBezTo>
                    <a:pt x="167" y="103"/>
                    <a:pt x="168" y="105"/>
                    <a:pt x="164" y="107"/>
                  </a:cubicBezTo>
                  <a:cubicBezTo>
                    <a:pt x="161" y="105"/>
                    <a:pt x="162" y="108"/>
                    <a:pt x="160" y="105"/>
                  </a:cubicBezTo>
                  <a:cubicBezTo>
                    <a:pt x="158" y="106"/>
                    <a:pt x="153" y="109"/>
                    <a:pt x="152" y="107"/>
                  </a:cubicBezTo>
                  <a:cubicBezTo>
                    <a:pt x="152" y="107"/>
                    <a:pt x="155" y="107"/>
                    <a:pt x="154" y="106"/>
                  </a:cubicBezTo>
                  <a:cubicBezTo>
                    <a:pt x="152" y="107"/>
                    <a:pt x="150" y="107"/>
                    <a:pt x="148" y="106"/>
                  </a:cubicBezTo>
                  <a:cubicBezTo>
                    <a:pt x="150" y="105"/>
                    <a:pt x="151" y="106"/>
                    <a:pt x="153" y="106"/>
                  </a:cubicBezTo>
                  <a:cubicBezTo>
                    <a:pt x="154" y="105"/>
                    <a:pt x="157" y="105"/>
                    <a:pt x="157" y="103"/>
                  </a:cubicBezTo>
                  <a:close/>
                  <a:moveTo>
                    <a:pt x="218" y="136"/>
                  </a:moveTo>
                  <a:cubicBezTo>
                    <a:pt x="218" y="137"/>
                    <a:pt x="215" y="137"/>
                    <a:pt x="213" y="137"/>
                  </a:cubicBezTo>
                  <a:cubicBezTo>
                    <a:pt x="213" y="136"/>
                    <a:pt x="216" y="135"/>
                    <a:pt x="218" y="136"/>
                  </a:cubicBezTo>
                  <a:close/>
                  <a:moveTo>
                    <a:pt x="145" y="100"/>
                  </a:moveTo>
                  <a:cubicBezTo>
                    <a:pt x="147" y="101"/>
                    <a:pt x="147" y="101"/>
                    <a:pt x="147" y="101"/>
                  </a:cubicBezTo>
                  <a:cubicBezTo>
                    <a:pt x="146" y="102"/>
                    <a:pt x="145" y="103"/>
                    <a:pt x="144" y="103"/>
                  </a:cubicBezTo>
                  <a:cubicBezTo>
                    <a:pt x="146" y="101"/>
                    <a:pt x="143" y="101"/>
                    <a:pt x="145" y="100"/>
                  </a:cubicBezTo>
                  <a:close/>
                  <a:moveTo>
                    <a:pt x="73" y="66"/>
                  </a:moveTo>
                  <a:cubicBezTo>
                    <a:pt x="72" y="68"/>
                    <a:pt x="70" y="65"/>
                    <a:pt x="69" y="68"/>
                  </a:cubicBezTo>
                  <a:cubicBezTo>
                    <a:pt x="67" y="67"/>
                    <a:pt x="68" y="65"/>
                    <a:pt x="66" y="66"/>
                  </a:cubicBezTo>
                  <a:cubicBezTo>
                    <a:pt x="69" y="63"/>
                    <a:pt x="70" y="67"/>
                    <a:pt x="73" y="66"/>
                  </a:cubicBezTo>
                  <a:close/>
                  <a:moveTo>
                    <a:pt x="108" y="79"/>
                  </a:moveTo>
                  <a:cubicBezTo>
                    <a:pt x="106" y="80"/>
                    <a:pt x="105" y="82"/>
                    <a:pt x="103" y="81"/>
                  </a:cubicBezTo>
                  <a:cubicBezTo>
                    <a:pt x="105" y="81"/>
                    <a:pt x="106" y="78"/>
                    <a:pt x="108" y="79"/>
                  </a:cubicBezTo>
                  <a:close/>
                  <a:moveTo>
                    <a:pt x="85" y="70"/>
                  </a:moveTo>
                  <a:cubicBezTo>
                    <a:pt x="82" y="69"/>
                    <a:pt x="87" y="65"/>
                    <a:pt x="90" y="66"/>
                  </a:cubicBezTo>
                  <a:cubicBezTo>
                    <a:pt x="90" y="67"/>
                    <a:pt x="89" y="69"/>
                    <a:pt x="88" y="69"/>
                  </a:cubicBezTo>
                  <a:cubicBezTo>
                    <a:pt x="87" y="67"/>
                    <a:pt x="85" y="69"/>
                    <a:pt x="85" y="70"/>
                  </a:cubicBezTo>
                  <a:close/>
                  <a:moveTo>
                    <a:pt x="190" y="104"/>
                  </a:moveTo>
                  <a:cubicBezTo>
                    <a:pt x="190" y="102"/>
                    <a:pt x="188" y="103"/>
                    <a:pt x="187" y="105"/>
                  </a:cubicBezTo>
                  <a:cubicBezTo>
                    <a:pt x="185" y="105"/>
                    <a:pt x="185" y="105"/>
                    <a:pt x="185" y="104"/>
                  </a:cubicBezTo>
                  <a:cubicBezTo>
                    <a:pt x="181" y="106"/>
                    <a:pt x="177" y="104"/>
                    <a:pt x="174" y="107"/>
                  </a:cubicBezTo>
                  <a:cubicBezTo>
                    <a:pt x="172" y="106"/>
                    <a:pt x="174" y="104"/>
                    <a:pt x="171" y="106"/>
                  </a:cubicBezTo>
                  <a:cubicBezTo>
                    <a:pt x="169" y="105"/>
                    <a:pt x="169" y="103"/>
                    <a:pt x="172" y="103"/>
                  </a:cubicBezTo>
                  <a:cubicBezTo>
                    <a:pt x="171" y="104"/>
                    <a:pt x="171" y="104"/>
                    <a:pt x="172" y="104"/>
                  </a:cubicBezTo>
                  <a:cubicBezTo>
                    <a:pt x="172" y="101"/>
                    <a:pt x="178" y="101"/>
                    <a:pt x="181" y="99"/>
                  </a:cubicBezTo>
                  <a:cubicBezTo>
                    <a:pt x="184" y="100"/>
                    <a:pt x="184" y="100"/>
                    <a:pt x="184" y="100"/>
                  </a:cubicBezTo>
                  <a:cubicBezTo>
                    <a:pt x="186" y="100"/>
                    <a:pt x="188" y="98"/>
                    <a:pt x="190" y="99"/>
                  </a:cubicBezTo>
                  <a:cubicBezTo>
                    <a:pt x="190" y="101"/>
                    <a:pt x="185" y="102"/>
                    <a:pt x="182" y="102"/>
                  </a:cubicBezTo>
                  <a:cubicBezTo>
                    <a:pt x="183" y="103"/>
                    <a:pt x="182" y="103"/>
                    <a:pt x="181" y="103"/>
                  </a:cubicBezTo>
                  <a:cubicBezTo>
                    <a:pt x="183" y="103"/>
                    <a:pt x="185" y="104"/>
                    <a:pt x="187" y="104"/>
                  </a:cubicBezTo>
                  <a:cubicBezTo>
                    <a:pt x="189" y="101"/>
                    <a:pt x="191" y="99"/>
                    <a:pt x="194" y="101"/>
                  </a:cubicBezTo>
                  <a:cubicBezTo>
                    <a:pt x="190" y="101"/>
                    <a:pt x="191" y="103"/>
                    <a:pt x="190" y="104"/>
                  </a:cubicBezTo>
                  <a:close/>
                  <a:moveTo>
                    <a:pt x="111" y="77"/>
                  </a:moveTo>
                  <a:cubicBezTo>
                    <a:pt x="112" y="76"/>
                    <a:pt x="110" y="76"/>
                    <a:pt x="111" y="75"/>
                  </a:cubicBezTo>
                  <a:cubicBezTo>
                    <a:pt x="112" y="77"/>
                    <a:pt x="113" y="74"/>
                    <a:pt x="114" y="75"/>
                  </a:cubicBezTo>
                  <a:cubicBezTo>
                    <a:pt x="113" y="77"/>
                    <a:pt x="113" y="78"/>
                    <a:pt x="112" y="79"/>
                  </a:cubicBezTo>
                  <a:cubicBezTo>
                    <a:pt x="110" y="79"/>
                    <a:pt x="110" y="79"/>
                    <a:pt x="110" y="79"/>
                  </a:cubicBezTo>
                  <a:lnTo>
                    <a:pt x="111" y="77"/>
                  </a:lnTo>
                  <a:close/>
                  <a:moveTo>
                    <a:pt x="275" y="154"/>
                  </a:moveTo>
                  <a:cubicBezTo>
                    <a:pt x="276" y="155"/>
                    <a:pt x="273" y="156"/>
                    <a:pt x="272" y="155"/>
                  </a:cubicBezTo>
                  <a:cubicBezTo>
                    <a:pt x="273" y="154"/>
                    <a:pt x="274" y="152"/>
                    <a:pt x="275" y="154"/>
                  </a:cubicBezTo>
                  <a:close/>
                  <a:moveTo>
                    <a:pt x="249" y="134"/>
                  </a:moveTo>
                  <a:cubicBezTo>
                    <a:pt x="248" y="136"/>
                    <a:pt x="243" y="134"/>
                    <a:pt x="245" y="134"/>
                  </a:cubicBezTo>
                  <a:cubicBezTo>
                    <a:pt x="246" y="134"/>
                    <a:pt x="248" y="133"/>
                    <a:pt x="249" y="134"/>
                  </a:cubicBezTo>
                  <a:close/>
                  <a:moveTo>
                    <a:pt x="104" y="66"/>
                  </a:moveTo>
                  <a:cubicBezTo>
                    <a:pt x="102" y="68"/>
                    <a:pt x="102" y="68"/>
                    <a:pt x="102" y="68"/>
                  </a:cubicBezTo>
                  <a:cubicBezTo>
                    <a:pt x="101" y="67"/>
                    <a:pt x="100" y="67"/>
                    <a:pt x="100" y="67"/>
                  </a:cubicBezTo>
                  <a:cubicBezTo>
                    <a:pt x="102" y="67"/>
                    <a:pt x="101" y="65"/>
                    <a:pt x="104" y="66"/>
                  </a:cubicBezTo>
                  <a:close/>
                  <a:moveTo>
                    <a:pt x="125" y="70"/>
                  </a:moveTo>
                  <a:cubicBezTo>
                    <a:pt x="124" y="70"/>
                    <a:pt x="124" y="71"/>
                    <a:pt x="126" y="71"/>
                  </a:cubicBezTo>
                  <a:cubicBezTo>
                    <a:pt x="123" y="73"/>
                    <a:pt x="123" y="73"/>
                    <a:pt x="123" y="73"/>
                  </a:cubicBezTo>
                  <a:cubicBezTo>
                    <a:pt x="122" y="73"/>
                    <a:pt x="120" y="73"/>
                    <a:pt x="118" y="73"/>
                  </a:cubicBezTo>
                  <a:cubicBezTo>
                    <a:pt x="120" y="72"/>
                    <a:pt x="123" y="70"/>
                    <a:pt x="125" y="70"/>
                  </a:cubicBezTo>
                  <a:close/>
                  <a:moveTo>
                    <a:pt x="105" y="65"/>
                  </a:moveTo>
                  <a:cubicBezTo>
                    <a:pt x="106" y="64"/>
                    <a:pt x="105" y="63"/>
                    <a:pt x="105" y="62"/>
                  </a:cubicBezTo>
                  <a:cubicBezTo>
                    <a:pt x="106" y="62"/>
                    <a:pt x="107" y="61"/>
                    <a:pt x="108" y="62"/>
                  </a:cubicBezTo>
                  <a:cubicBezTo>
                    <a:pt x="104" y="65"/>
                    <a:pt x="112" y="62"/>
                    <a:pt x="111" y="65"/>
                  </a:cubicBezTo>
                  <a:cubicBezTo>
                    <a:pt x="109" y="64"/>
                    <a:pt x="104" y="67"/>
                    <a:pt x="103" y="65"/>
                  </a:cubicBezTo>
                  <a:lnTo>
                    <a:pt x="105" y="65"/>
                  </a:lnTo>
                  <a:close/>
                  <a:moveTo>
                    <a:pt x="135" y="73"/>
                  </a:moveTo>
                  <a:cubicBezTo>
                    <a:pt x="134" y="70"/>
                    <a:pt x="132" y="73"/>
                    <a:pt x="129" y="73"/>
                  </a:cubicBezTo>
                  <a:cubicBezTo>
                    <a:pt x="130" y="69"/>
                    <a:pt x="136" y="70"/>
                    <a:pt x="135" y="73"/>
                  </a:cubicBezTo>
                  <a:close/>
                  <a:moveTo>
                    <a:pt x="139" y="72"/>
                  </a:moveTo>
                  <a:cubicBezTo>
                    <a:pt x="141" y="72"/>
                    <a:pt x="140" y="74"/>
                    <a:pt x="142" y="73"/>
                  </a:cubicBezTo>
                  <a:cubicBezTo>
                    <a:pt x="142" y="72"/>
                    <a:pt x="141" y="72"/>
                    <a:pt x="142" y="71"/>
                  </a:cubicBezTo>
                  <a:cubicBezTo>
                    <a:pt x="143" y="71"/>
                    <a:pt x="143" y="72"/>
                    <a:pt x="144" y="72"/>
                  </a:cubicBezTo>
                  <a:cubicBezTo>
                    <a:pt x="143" y="73"/>
                    <a:pt x="142" y="73"/>
                    <a:pt x="144" y="74"/>
                  </a:cubicBezTo>
                  <a:cubicBezTo>
                    <a:pt x="143" y="75"/>
                    <a:pt x="142" y="76"/>
                    <a:pt x="140" y="75"/>
                  </a:cubicBezTo>
                  <a:cubicBezTo>
                    <a:pt x="141" y="75"/>
                    <a:pt x="141" y="74"/>
                    <a:pt x="140" y="74"/>
                  </a:cubicBezTo>
                  <a:cubicBezTo>
                    <a:pt x="138" y="75"/>
                    <a:pt x="140" y="75"/>
                    <a:pt x="138" y="76"/>
                  </a:cubicBezTo>
                  <a:cubicBezTo>
                    <a:pt x="136" y="76"/>
                    <a:pt x="139" y="74"/>
                    <a:pt x="139" y="72"/>
                  </a:cubicBezTo>
                  <a:close/>
                  <a:moveTo>
                    <a:pt x="155" y="79"/>
                  </a:moveTo>
                  <a:cubicBezTo>
                    <a:pt x="153" y="81"/>
                    <a:pt x="151" y="81"/>
                    <a:pt x="148" y="80"/>
                  </a:cubicBezTo>
                  <a:cubicBezTo>
                    <a:pt x="150" y="78"/>
                    <a:pt x="153" y="78"/>
                    <a:pt x="155" y="79"/>
                  </a:cubicBezTo>
                  <a:close/>
                  <a:moveTo>
                    <a:pt x="113" y="63"/>
                  </a:moveTo>
                  <a:cubicBezTo>
                    <a:pt x="115" y="62"/>
                    <a:pt x="118" y="64"/>
                    <a:pt x="121" y="62"/>
                  </a:cubicBezTo>
                  <a:cubicBezTo>
                    <a:pt x="119" y="64"/>
                    <a:pt x="117" y="64"/>
                    <a:pt x="114" y="64"/>
                  </a:cubicBezTo>
                  <a:cubicBezTo>
                    <a:pt x="114" y="64"/>
                    <a:pt x="113" y="64"/>
                    <a:pt x="113" y="63"/>
                  </a:cubicBezTo>
                  <a:close/>
                  <a:moveTo>
                    <a:pt x="202" y="98"/>
                  </a:moveTo>
                  <a:cubicBezTo>
                    <a:pt x="200" y="100"/>
                    <a:pt x="200" y="100"/>
                    <a:pt x="200" y="100"/>
                  </a:cubicBezTo>
                  <a:cubicBezTo>
                    <a:pt x="199" y="98"/>
                    <a:pt x="198" y="99"/>
                    <a:pt x="196" y="100"/>
                  </a:cubicBezTo>
                  <a:cubicBezTo>
                    <a:pt x="195" y="100"/>
                    <a:pt x="195" y="100"/>
                    <a:pt x="195" y="100"/>
                  </a:cubicBezTo>
                  <a:cubicBezTo>
                    <a:pt x="197" y="98"/>
                    <a:pt x="200" y="98"/>
                    <a:pt x="202" y="98"/>
                  </a:cubicBezTo>
                  <a:close/>
                  <a:moveTo>
                    <a:pt x="125" y="64"/>
                  </a:moveTo>
                  <a:cubicBezTo>
                    <a:pt x="123" y="63"/>
                    <a:pt x="121" y="64"/>
                    <a:pt x="120" y="64"/>
                  </a:cubicBezTo>
                  <a:cubicBezTo>
                    <a:pt x="121" y="62"/>
                    <a:pt x="125" y="62"/>
                    <a:pt x="125" y="64"/>
                  </a:cubicBezTo>
                  <a:close/>
                  <a:moveTo>
                    <a:pt x="275" y="133"/>
                  </a:moveTo>
                  <a:cubicBezTo>
                    <a:pt x="272" y="134"/>
                    <a:pt x="270" y="133"/>
                    <a:pt x="267" y="134"/>
                  </a:cubicBezTo>
                  <a:cubicBezTo>
                    <a:pt x="268" y="132"/>
                    <a:pt x="272" y="133"/>
                    <a:pt x="275" y="133"/>
                  </a:cubicBezTo>
                  <a:close/>
                  <a:moveTo>
                    <a:pt x="112" y="57"/>
                  </a:moveTo>
                  <a:cubicBezTo>
                    <a:pt x="111" y="56"/>
                    <a:pt x="112" y="55"/>
                    <a:pt x="113" y="54"/>
                  </a:cubicBezTo>
                  <a:cubicBezTo>
                    <a:pt x="114" y="53"/>
                    <a:pt x="116" y="53"/>
                    <a:pt x="117" y="53"/>
                  </a:cubicBezTo>
                  <a:cubicBezTo>
                    <a:pt x="118" y="54"/>
                    <a:pt x="117" y="55"/>
                    <a:pt x="117" y="56"/>
                  </a:cubicBezTo>
                  <a:cubicBezTo>
                    <a:pt x="119" y="53"/>
                    <a:pt x="122" y="54"/>
                    <a:pt x="124" y="53"/>
                  </a:cubicBezTo>
                  <a:cubicBezTo>
                    <a:pt x="127" y="55"/>
                    <a:pt x="129" y="54"/>
                    <a:pt x="133" y="54"/>
                  </a:cubicBezTo>
                  <a:cubicBezTo>
                    <a:pt x="131" y="56"/>
                    <a:pt x="125" y="56"/>
                    <a:pt x="122" y="56"/>
                  </a:cubicBezTo>
                  <a:cubicBezTo>
                    <a:pt x="123" y="57"/>
                    <a:pt x="123" y="57"/>
                    <a:pt x="123" y="58"/>
                  </a:cubicBezTo>
                  <a:cubicBezTo>
                    <a:pt x="120" y="59"/>
                    <a:pt x="119" y="58"/>
                    <a:pt x="120" y="57"/>
                  </a:cubicBezTo>
                  <a:cubicBezTo>
                    <a:pt x="117" y="58"/>
                    <a:pt x="110" y="60"/>
                    <a:pt x="107" y="57"/>
                  </a:cubicBezTo>
                  <a:cubicBezTo>
                    <a:pt x="110" y="58"/>
                    <a:pt x="109" y="57"/>
                    <a:pt x="112" y="57"/>
                  </a:cubicBezTo>
                  <a:close/>
                  <a:moveTo>
                    <a:pt x="142" y="67"/>
                  </a:moveTo>
                  <a:cubicBezTo>
                    <a:pt x="141" y="69"/>
                    <a:pt x="140" y="70"/>
                    <a:pt x="137" y="70"/>
                  </a:cubicBezTo>
                  <a:cubicBezTo>
                    <a:pt x="141" y="69"/>
                    <a:pt x="138" y="67"/>
                    <a:pt x="142" y="67"/>
                  </a:cubicBezTo>
                  <a:close/>
                  <a:moveTo>
                    <a:pt x="120" y="59"/>
                  </a:moveTo>
                  <a:cubicBezTo>
                    <a:pt x="121" y="59"/>
                    <a:pt x="122" y="59"/>
                    <a:pt x="124" y="59"/>
                  </a:cubicBezTo>
                  <a:cubicBezTo>
                    <a:pt x="122" y="61"/>
                    <a:pt x="118" y="61"/>
                    <a:pt x="120" y="59"/>
                  </a:cubicBezTo>
                  <a:close/>
                  <a:moveTo>
                    <a:pt x="210" y="97"/>
                  </a:moveTo>
                  <a:cubicBezTo>
                    <a:pt x="211" y="97"/>
                    <a:pt x="211" y="97"/>
                    <a:pt x="212" y="97"/>
                  </a:cubicBezTo>
                  <a:cubicBezTo>
                    <a:pt x="215" y="98"/>
                    <a:pt x="215" y="98"/>
                    <a:pt x="215" y="98"/>
                  </a:cubicBezTo>
                  <a:cubicBezTo>
                    <a:pt x="218" y="96"/>
                    <a:pt x="219" y="97"/>
                    <a:pt x="223" y="96"/>
                  </a:cubicBezTo>
                  <a:cubicBezTo>
                    <a:pt x="222" y="96"/>
                    <a:pt x="224" y="97"/>
                    <a:pt x="222" y="98"/>
                  </a:cubicBezTo>
                  <a:cubicBezTo>
                    <a:pt x="220" y="97"/>
                    <a:pt x="218" y="98"/>
                    <a:pt x="216" y="98"/>
                  </a:cubicBezTo>
                  <a:cubicBezTo>
                    <a:pt x="217" y="99"/>
                    <a:pt x="217" y="101"/>
                    <a:pt x="215" y="102"/>
                  </a:cubicBezTo>
                  <a:cubicBezTo>
                    <a:pt x="214" y="102"/>
                    <a:pt x="212" y="102"/>
                    <a:pt x="211" y="101"/>
                  </a:cubicBezTo>
                  <a:cubicBezTo>
                    <a:pt x="212" y="100"/>
                    <a:pt x="214" y="100"/>
                    <a:pt x="215" y="99"/>
                  </a:cubicBezTo>
                  <a:cubicBezTo>
                    <a:pt x="214" y="97"/>
                    <a:pt x="210" y="99"/>
                    <a:pt x="210" y="97"/>
                  </a:cubicBezTo>
                  <a:close/>
                  <a:moveTo>
                    <a:pt x="211" y="99"/>
                  </a:moveTo>
                  <a:cubicBezTo>
                    <a:pt x="210" y="100"/>
                    <a:pt x="208" y="100"/>
                    <a:pt x="206" y="99"/>
                  </a:cubicBezTo>
                  <a:cubicBezTo>
                    <a:pt x="208" y="98"/>
                    <a:pt x="210" y="99"/>
                    <a:pt x="211" y="99"/>
                  </a:cubicBezTo>
                  <a:close/>
                  <a:moveTo>
                    <a:pt x="134" y="59"/>
                  </a:moveTo>
                  <a:cubicBezTo>
                    <a:pt x="136" y="59"/>
                    <a:pt x="133" y="61"/>
                    <a:pt x="135" y="61"/>
                  </a:cubicBezTo>
                  <a:cubicBezTo>
                    <a:pt x="134" y="62"/>
                    <a:pt x="132" y="62"/>
                    <a:pt x="131" y="62"/>
                  </a:cubicBezTo>
                  <a:cubicBezTo>
                    <a:pt x="131" y="61"/>
                    <a:pt x="132" y="59"/>
                    <a:pt x="134" y="59"/>
                  </a:cubicBezTo>
                  <a:close/>
                  <a:moveTo>
                    <a:pt x="297" y="140"/>
                  </a:moveTo>
                  <a:cubicBezTo>
                    <a:pt x="296" y="141"/>
                    <a:pt x="295" y="142"/>
                    <a:pt x="293" y="141"/>
                  </a:cubicBezTo>
                  <a:cubicBezTo>
                    <a:pt x="295" y="140"/>
                    <a:pt x="296" y="140"/>
                    <a:pt x="297" y="140"/>
                  </a:cubicBezTo>
                  <a:close/>
                  <a:moveTo>
                    <a:pt x="130" y="57"/>
                  </a:moveTo>
                  <a:cubicBezTo>
                    <a:pt x="132" y="58"/>
                    <a:pt x="131" y="58"/>
                    <a:pt x="132" y="59"/>
                  </a:cubicBezTo>
                  <a:cubicBezTo>
                    <a:pt x="131" y="60"/>
                    <a:pt x="130" y="60"/>
                    <a:pt x="128" y="59"/>
                  </a:cubicBezTo>
                  <a:lnTo>
                    <a:pt x="130" y="57"/>
                  </a:lnTo>
                  <a:close/>
                  <a:moveTo>
                    <a:pt x="181" y="75"/>
                  </a:moveTo>
                  <a:cubicBezTo>
                    <a:pt x="182" y="75"/>
                    <a:pt x="182" y="76"/>
                    <a:pt x="182" y="76"/>
                  </a:cubicBezTo>
                  <a:cubicBezTo>
                    <a:pt x="180" y="77"/>
                    <a:pt x="178" y="78"/>
                    <a:pt x="175" y="77"/>
                  </a:cubicBezTo>
                  <a:cubicBezTo>
                    <a:pt x="177" y="75"/>
                    <a:pt x="179" y="77"/>
                    <a:pt x="181" y="75"/>
                  </a:cubicBezTo>
                  <a:close/>
                  <a:moveTo>
                    <a:pt x="140" y="59"/>
                  </a:moveTo>
                  <a:cubicBezTo>
                    <a:pt x="143" y="59"/>
                    <a:pt x="145" y="57"/>
                    <a:pt x="148" y="58"/>
                  </a:cubicBezTo>
                  <a:cubicBezTo>
                    <a:pt x="146" y="58"/>
                    <a:pt x="143" y="61"/>
                    <a:pt x="140" y="60"/>
                  </a:cubicBezTo>
                  <a:cubicBezTo>
                    <a:pt x="141" y="59"/>
                    <a:pt x="139" y="59"/>
                    <a:pt x="140" y="59"/>
                  </a:cubicBezTo>
                  <a:close/>
                  <a:moveTo>
                    <a:pt x="153" y="64"/>
                  </a:moveTo>
                  <a:cubicBezTo>
                    <a:pt x="155" y="62"/>
                    <a:pt x="155" y="62"/>
                    <a:pt x="155" y="62"/>
                  </a:cubicBezTo>
                  <a:cubicBezTo>
                    <a:pt x="156" y="63"/>
                    <a:pt x="158" y="64"/>
                    <a:pt x="157" y="64"/>
                  </a:cubicBezTo>
                  <a:cubicBezTo>
                    <a:pt x="156" y="63"/>
                    <a:pt x="155" y="65"/>
                    <a:pt x="153" y="64"/>
                  </a:cubicBezTo>
                  <a:close/>
                  <a:moveTo>
                    <a:pt x="137" y="55"/>
                  </a:moveTo>
                  <a:cubicBezTo>
                    <a:pt x="137" y="54"/>
                    <a:pt x="133" y="54"/>
                    <a:pt x="135" y="53"/>
                  </a:cubicBezTo>
                  <a:cubicBezTo>
                    <a:pt x="138" y="52"/>
                    <a:pt x="135" y="54"/>
                    <a:pt x="138" y="55"/>
                  </a:cubicBezTo>
                  <a:cubicBezTo>
                    <a:pt x="136" y="57"/>
                    <a:pt x="136" y="57"/>
                    <a:pt x="136" y="57"/>
                  </a:cubicBezTo>
                  <a:cubicBezTo>
                    <a:pt x="135" y="56"/>
                    <a:pt x="132" y="57"/>
                    <a:pt x="133" y="56"/>
                  </a:cubicBezTo>
                  <a:cubicBezTo>
                    <a:pt x="134" y="55"/>
                    <a:pt x="135" y="56"/>
                    <a:pt x="137" y="55"/>
                  </a:cubicBezTo>
                  <a:close/>
                  <a:moveTo>
                    <a:pt x="229" y="97"/>
                  </a:moveTo>
                  <a:cubicBezTo>
                    <a:pt x="227" y="96"/>
                    <a:pt x="227" y="98"/>
                    <a:pt x="224" y="97"/>
                  </a:cubicBezTo>
                  <a:cubicBezTo>
                    <a:pt x="226" y="96"/>
                    <a:pt x="229" y="95"/>
                    <a:pt x="229" y="97"/>
                  </a:cubicBezTo>
                  <a:close/>
                  <a:moveTo>
                    <a:pt x="168" y="63"/>
                  </a:moveTo>
                  <a:cubicBezTo>
                    <a:pt x="166" y="63"/>
                    <a:pt x="164" y="64"/>
                    <a:pt x="162" y="64"/>
                  </a:cubicBezTo>
                  <a:cubicBezTo>
                    <a:pt x="164" y="62"/>
                    <a:pt x="166" y="63"/>
                    <a:pt x="168" y="63"/>
                  </a:cubicBezTo>
                  <a:close/>
                  <a:moveTo>
                    <a:pt x="319" y="140"/>
                  </a:moveTo>
                  <a:cubicBezTo>
                    <a:pt x="318" y="141"/>
                    <a:pt x="317" y="142"/>
                    <a:pt x="316" y="141"/>
                  </a:cubicBezTo>
                  <a:cubicBezTo>
                    <a:pt x="316" y="139"/>
                    <a:pt x="318" y="139"/>
                    <a:pt x="319" y="140"/>
                  </a:cubicBezTo>
                  <a:close/>
                  <a:moveTo>
                    <a:pt x="185" y="67"/>
                  </a:moveTo>
                  <a:cubicBezTo>
                    <a:pt x="183" y="67"/>
                    <a:pt x="181" y="68"/>
                    <a:pt x="179" y="67"/>
                  </a:cubicBezTo>
                  <a:cubicBezTo>
                    <a:pt x="180" y="65"/>
                    <a:pt x="185" y="66"/>
                    <a:pt x="185" y="67"/>
                  </a:cubicBezTo>
                  <a:close/>
                  <a:moveTo>
                    <a:pt x="241" y="95"/>
                  </a:moveTo>
                  <a:cubicBezTo>
                    <a:pt x="243" y="95"/>
                    <a:pt x="245" y="95"/>
                    <a:pt x="248" y="95"/>
                  </a:cubicBezTo>
                  <a:cubicBezTo>
                    <a:pt x="246" y="97"/>
                    <a:pt x="240" y="98"/>
                    <a:pt x="241" y="95"/>
                  </a:cubicBezTo>
                  <a:close/>
                  <a:moveTo>
                    <a:pt x="157" y="44"/>
                  </a:moveTo>
                  <a:cubicBezTo>
                    <a:pt x="155" y="45"/>
                    <a:pt x="157" y="44"/>
                    <a:pt x="158" y="45"/>
                  </a:cubicBezTo>
                  <a:cubicBezTo>
                    <a:pt x="157" y="46"/>
                    <a:pt x="155" y="44"/>
                    <a:pt x="154" y="46"/>
                  </a:cubicBezTo>
                  <a:cubicBezTo>
                    <a:pt x="156" y="47"/>
                    <a:pt x="158" y="46"/>
                    <a:pt x="160" y="47"/>
                  </a:cubicBezTo>
                  <a:cubicBezTo>
                    <a:pt x="160" y="47"/>
                    <a:pt x="162" y="49"/>
                    <a:pt x="159" y="49"/>
                  </a:cubicBezTo>
                  <a:cubicBezTo>
                    <a:pt x="160" y="48"/>
                    <a:pt x="157" y="49"/>
                    <a:pt x="157" y="48"/>
                  </a:cubicBezTo>
                  <a:cubicBezTo>
                    <a:pt x="155" y="50"/>
                    <a:pt x="152" y="48"/>
                    <a:pt x="150" y="50"/>
                  </a:cubicBezTo>
                  <a:cubicBezTo>
                    <a:pt x="148" y="48"/>
                    <a:pt x="147" y="48"/>
                    <a:pt x="145" y="49"/>
                  </a:cubicBezTo>
                  <a:cubicBezTo>
                    <a:pt x="144" y="49"/>
                    <a:pt x="146" y="49"/>
                    <a:pt x="145" y="50"/>
                  </a:cubicBezTo>
                  <a:cubicBezTo>
                    <a:pt x="140" y="49"/>
                    <a:pt x="143" y="47"/>
                    <a:pt x="145" y="44"/>
                  </a:cubicBezTo>
                  <a:cubicBezTo>
                    <a:pt x="146" y="44"/>
                    <a:pt x="145" y="45"/>
                    <a:pt x="145" y="46"/>
                  </a:cubicBezTo>
                  <a:cubicBezTo>
                    <a:pt x="146" y="45"/>
                    <a:pt x="147" y="46"/>
                    <a:pt x="148" y="46"/>
                  </a:cubicBezTo>
                  <a:cubicBezTo>
                    <a:pt x="147" y="45"/>
                    <a:pt x="146" y="45"/>
                    <a:pt x="146" y="44"/>
                  </a:cubicBezTo>
                  <a:cubicBezTo>
                    <a:pt x="148" y="43"/>
                    <a:pt x="150" y="44"/>
                    <a:pt x="149" y="42"/>
                  </a:cubicBezTo>
                  <a:cubicBezTo>
                    <a:pt x="150" y="42"/>
                    <a:pt x="151" y="41"/>
                    <a:pt x="153" y="42"/>
                  </a:cubicBezTo>
                  <a:cubicBezTo>
                    <a:pt x="152" y="43"/>
                    <a:pt x="151" y="43"/>
                    <a:pt x="151" y="44"/>
                  </a:cubicBezTo>
                  <a:cubicBezTo>
                    <a:pt x="153" y="43"/>
                    <a:pt x="155" y="43"/>
                    <a:pt x="157" y="44"/>
                  </a:cubicBezTo>
                  <a:close/>
                  <a:moveTo>
                    <a:pt x="174" y="53"/>
                  </a:moveTo>
                  <a:cubicBezTo>
                    <a:pt x="174" y="51"/>
                    <a:pt x="176" y="51"/>
                    <a:pt x="177" y="51"/>
                  </a:cubicBezTo>
                  <a:cubicBezTo>
                    <a:pt x="178" y="53"/>
                    <a:pt x="181" y="51"/>
                    <a:pt x="184" y="51"/>
                  </a:cubicBezTo>
                  <a:cubicBezTo>
                    <a:pt x="181" y="53"/>
                    <a:pt x="186" y="51"/>
                    <a:pt x="187" y="53"/>
                  </a:cubicBezTo>
                  <a:cubicBezTo>
                    <a:pt x="185" y="54"/>
                    <a:pt x="182" y="53"/>
                    <a:pt x="180" y="53"/>
                  </a:cubicBezTo>
                  <a:cubicBezTo>
                    <a:pt x="176" y="56"/>
                    <a:pt x="178" y="60"/>
                    <a:pt x="173" y="59"/>
                  </a:cubicBezTo>
                  <a:cubicBezTo>
                    <a:pt x="176" y="58"/>
                    <a:pt x="179" y="53"/>
                    <a:pt x="174" y="53"/>
                  </a:cubicBezTo>
                  <a:close/>
                  <a:moveTo>
                    <a:pt x="337" y="137"/>
                  </a:moveTo>
                  <a:cubicBezTo>
                    <a:pt x="337" y="138"/>
                    <a:pt x="334" y="139"/>
                    <a:pt x="336" y="140"/>
                  </a:cubicBezTo>
                  <a:cubicBezTo>
                    <a:pt x="339" y="138"/>
                    <a:pt x="337" y="137"/>
                    <a:pt x="339" y="136"/>
                  </a:cubicBezTo>
                  <a:cubicBezTo>
                    <a:pt x="339" y="137"/>
                    <a:pt x="340" y="137"/>
                    <a:pt x="341" y="137"/>
                  </a:cubicBezTo>
                  <a:cubicBezTo>
                    <a:pt x="340" y="140"/>
                    <a:pt x="338" y="141"/>
                    <a:pt x="336" y="143"/>
                  </a:cubicBezTo>
                  <a:cubicBezTo>
                    <a:pt x="332" y="141"/>
                    <a:pt x="332" y="141"/>
                    <a:pt x="328" y="140"/>
                  </a:cubicBezTo>
                  <a:cubicBezTo>
                    <a:pt x="330" y="139"/>
                    <a:pt x="333" y="137"/>
                    <a:pt x="337" y="137"/>
                  </a:cubicBezTo>
                  <a:close/>
                  <a:moveTo>
                    <a:pt x="253" y="94"/>
                  </a:moveTo>
                  <a:cubicBezTo>
                    <a:pt x="252" y="95"/>
                    <a:pt x="251" y="96"/>
                    <a:pt x="248" y="95"/>
                  </a:cubicBezTo>
                  <a:cubicBezTo>
                    <a:pt x="250" y="94"/>
                    <a:pt x="251" y="94"/>
                    <a:pt x="253" y="94"/>
                  </a:cubicBezTo>
                  <a:close/>
                  <a:moveTo>
                    <a:pt x="144" y="42"/>
                  </a:moveTo>
                  <a:cubicBezTo>
                    <a:pt x="143" y="43"/>
                    <a:pt x="145" y="43"/>
                    <a:pt x="144" y="44"/>
                  </a:cubicBezTo>
                  <a:cubicBezTo>
                    <a:pt x="142" y="45"/>
                    <a:pt x="141" y="42"/>
                    <a:pt x="144" y="42"/>
                  </a:cubicBezTo>
                  <a:close/>
                  <a:moveTo>
                    <a:pt x="184" y="55"/>
                  </a:moveTo>
                  <a:cubicBezTo>
                    <a:pt x="180" y="59"/>
                    <a:pt x="180" y="59"/>
                    <a:pt x="180" y="59"/>
                  </a:cubicBezTo>
                  <a:cubicBezTo>
                    <a:pt x="180" y="58"/>
                    <a:pt x="179" y="59"/>
                    <a:pt x="178" y="58"/>
                  </a:cubicBezTo>
                  <a:cubicBezTo>
                    <a:pt x="178" y="57"/>
                    <a:pt x="182" y="55"/>
                    <a:pt x="184" y="55"/>
                  </a:cubicBezTo>
                  <a:close/>
                  <a:moveTo>
                    <a:pt x="257" y="94"/>
                  </a:moveTo>
                  <a:cubicBezTo>
                    <a:pt x="259" y="95"/>
                    <a:pt x="260" y="94"/>
                    <a:pt x="259" y="95"/>
                  </a:cubicBezTo>
                  <a:cubicBezTo>
                    <a:pt x="258" y="95"/>
                    <a:pt x="257" y="96"/>
                    <a:pt x="256" y="95"/>
                  </a:cubicBezTo>
                  <a:lnTo>
                    <a:pt x="257" y="94"/>
                  </a:lnTo>
                  <a:close/>
                  <a:moveTo>
                    <a:pt x="219" y="71"/>
                  </a:moveTo>
                  <a:cubicBezTo>
                    <a:pt x="222" y="72"/>
                    <a:pt x="217" y="74"/>
                    <a:pt x="216" y="73"/>
                  </a:cubicBezTo>
                  <a:cubicBezTo>
                    <a:pt x="217" y="71"/>
                    <a:pt x="218" y="72"/>
                    <a:pt x="219" y="71"/>
                  </a:cubicBezTo>
                  <a:close/>
                  <a:moveTo>
                    <a:pt x="161" y="46"/>
                  </a:moveTo>
                  <a:cubicBezTo>
                    <a:pt x="162" y="45"/>
                    <a:pt x="165" y="47"/>
                    <a:pt x="163" y="48"/>
                  </a:cubicBezTo>
                  <a:cubicBezTo>
                    <a:pt x="162" y="47"/>
                    <a:pt x="160" y="47"/>
                    <a:pt x="161" y="46"/>
                  </a:cubicBezTo>
                  <a:close/>
                  <a:moveTo>
                    <a:pt x="260" y="92"/>
                  </a:moveTo>
                  <a:cubicBezTo>
                    <a:pt x="260" y="92"/>
                    <a:pt x="260" y="92"/>
                    <a:pt x="260" y="92"/>
                  </a:cubicBezTo>
                  <a:cubicBezTo>
                    <a:pt x="261" y="92"/>
                    <a:pt x="262" y="91"/>
                    <a:pt x="263" y="92"/>
                  </a:cubicBezTo>
                  <a:cubicBezTo>
                    <a:pt x="261" y="93"/>
                    <a:pt x="259" y="93"/>
                    <a:pt x="258" y="93"/>
                  </a:cubicBezTo>
                  <a:cubicBezTo>
                    <a:pt x="259" y="92"/>
                    <a:pt x="259" y="91"/>
                    <a:pt x="260" y="92"/>
                  </a:cubicBezTo>
                  <a:close/>
                  <a:moveTo>
                    <a:pt x="258" y="85"/>
                  </a:moveTo>
                  <a:cubicBezTo>
                    <a:pt x="256" y="84"/>
                    <a:pt x="255" y="87"/>
                    <a:pt x="253" y="86"/>
                  </a:cubicBezTo>
                  <a:cubicBezTo>
                    <a:pt x="254" y="84"/>
                    <a:pt x="258" y="84"/>
                    <a:pt x="258" y="85"/>
                  </a:cubicBezTo>
                  <a:close/>
                  <a:moveTo>
                    <a:pt x="141" y="28"/>
                  </a:moveTo>
                  <a:cubicBezTo>
                    <a:pt x="140" y="29"/>
                    <a:pt x="143" y="28"/>
                    <a:pt x="143" y="27"/>
                  </a:cubicBezTo>
                  <a:cubicBezTo>
                    <a:pt x="144" y="28"/>
                    <a:pt x="144" y="29"/>
                    <a:pt x="143" y="29"/>
                  </a:cubicBezTo>
                  <a:cubicBezTo>
                    <a:pt x="141" y="29"/>
                    <a:pt x="142" y="30"/>
                    <a:pt x="138" y="30"/>
                  </a:cubicBezTo>
                  <a:cubicBezTo>
                    <a:pt x="139" y="29"/>
                    <a:pt x="140" y="28"/>
                    <a:pt x="141" y="28"/>
                  </a:cubicBezTo>
                  <a:close/>
                  <a:moveTo>
                    <a:pt x="371" y="137"/>
                  </a:moveTo>
                  <a:cubicBezTo>
                    <a:pt x="370" y="138"/>
                    <a:pt x="369" y="137"/>
                    <a:pt x="367" y="137"/>
                  </a:cubicBezTo>
                  <a:cubicBezTo>
                    <a:pt x="369" y="136"/>
                    <a:pt x="370" y="136"/>
                    <a:pt x="371" y="137"/>
                  </a:cubicBezTo>
                  <a:close/>
                  <a:moveTo>
                    <a:pt x="252" y="67"/>
                  </a:moveTo>
                  <a:cubicBezTo>
                    <a:pt x="251" y="69"/>
                    <a:pt x="249" y="68"/>
                    <a:pt x="248" y="68"/>
                  </a:cubicBezTo>
                  <a:cubicBezTo>
                    <a:pt x="249" y="66"/>
                    <a:pt x="251" y="67"/>
                    <a:pt x="252" y="67"/>
                  </a:cubicBezTo>
                  <a:close/>
                  <a:moveTo>
                    <a:pt x="300" y="93"/>
                  </a:moveTo>
                  <a:cubicBezTo>
                    <a:pt x="303" y="94"/>
                    <a:pt x="300" y="96"/>
                    <a:pt x="298" y="94"/>
                  </a:cubicBezTo>
                  <a:cubicBezTo>
                    <a:pt x="299" y="93"/>
                    <a:pt x="298" y="93"/>
                    <a:pt x="300" y="93"/>
                  </a:cubicBezTo>
                  <a:close/>
                  <a:moveTo>
                    <a:pt x="261" y="68"/>
                  </a:moveTo>
                  <a:cubicBezTo>
                    <a:pt x="263" y="67"/>
                    <a:pt x="268" y="67"/>
                    <a:pt x="269" y="69"/>
                  </a:cubicBezTo>
                  <a:cubicBezTo>
                    <a:pt x="267" y="67"/>
                    <a:pt x="264" y="69"/>
                    <a:pt x="262" y="70"/>
                  </a:cubicBezTo>
                  <a:cubicBezTo>
                    <a:pt x="263" y="69"/>
                    <a:pt x="261" y="70"/>
                    <a:pt x="261" y="68"/>
                  </a:cubicBezTo>
                  <a:close/>
                  <a:moveTo>
                    <a:pt x="397" y="138"/>
                  </a:moveTo>
                  <a:cubicBezTo>
                    <a:pt x="395" y="138"/>
                    <a:pt x="393" y="139"/>
                    <a:pt x="391" y="138"/>
                  </a:cubicBezTo>
                  <a:cubicBezTo>
                    <a:pt x="393" y="137"/>
                    <a:pt x="397" y="136"/>
                    <a:pt x="397" y="138"/>
                  </a:cubicBezTo>
                  <a:close/>
                  <a:moveTo>
                    <a:pt x="190" y="26"/>
                  </a:moveTo>
                  <a:cubicBezTo>
                    <a:pt x="189" y="26"/>
                    <a:pt x="185" y="26"/>
                    <a:pt x="185" y="25"/>
                  </a:cubicBezTo>
                  <a:cubicBezTo>
                    <a:pt x="187" y="24"/>
                    <a:pt x="190" y="25"/>
                    <a:pt x="190" y="26"/>
                  </a:cubicBezTo>
                  <a:close/>
                  <a:moveTo>
                    <a:pt x="237" y="40"/>
                  </a:moveTo>
                  <a:cubicBezTo>
                    <a:pt x="239" y="41"/>
                    <a:pt x="240" y="40"/>
                    <a:pt x="242" y="41"/>
                  </a:cubicBezTo>
                  <a:cubicBezTo>
                    <a:pt x="240" y="42"/>
                    <a:pt x="238" y="41"/>
                    <a:pt x="236" y="43"/>
                  </a:cubicBezTo>
                  <a:cubicBezTo>
                    <a:pt x="235" y="42"/>
                    <a:pt x="234" y="43"/>
                    <a:pt x="233" y="42"/>
                  </a:cubicBezTo>
                  <a:cubicBezTo>
                    <a:pt x="235" y="41"/>
                    <a:pt x="235" y="41"/>
                    <a:pt x="237" y="40"/>
                  </a:cubicBezTo>
                  <a:close/>
                  <a:moveTo>
                    <a:pt x="316" y="80"/>
                  </a:moveTo>
                  <a:cubicBezTo>
                    <a:pt x="318" y="80"/>
                    <a:pt x="319" y="81"/>
                    <a:pt x="316" y="83"/>
                  </a:cubicBezTo>
                  <a:cubicBezTo>
                    <a:pt x="315" y="82"/>
                    <a:pt x="314" y="81"/>
                    <a:pt x="312" y="81"/>
                  </a:cubicBezTo>
                  <a:cubicBezTo>
                    <a:pt x="313" y="79"/>
                    <a:pt x="315" y="81"/>
                    <a:pt x="316" y="80"/>
                  </a:cubicBezTo>
                  <a:close/>
                  <a:moveTo>
                    <a:pt x="229" y="24"/>
                  </a:moveTo>
                  <a:cubicBezTo>
                    <a:pt x="227" y="25"/>
                    <a:pt x="225" y="27"/>
                    <a:pt x="223" y="26"/>
                  </a:cubicBezTo>
                  <a:cubicBezTo>
                    <a:pt x="225" y="25"/>
                    <a:pt x="227" y="23"/>
                    <a:pt x="229" y="24"/>
                  </a:cubicBezTo>
                  <a:close/>
                  <a:moveTo>
                    <a:pt x="277" y="50"/>
                  </a:moveTo>
                  <a:cubicBezTo>
                    <a:pt x="276" y="52"/>
                    <a:pt x="275" y="51"/>
                    <a:pt x="273" y="50"/>
                  </a:cubicBezTo>
                  <a:cubicBezTo>
                    <a:pt x="275" y="49"/>
                    <a:pt x="276" y="50"/>
                    <a:pt x="277" y="50"/>
                  </a:cubicBezTo>
                  <a:close/>
                  <a:moveTo>
                    <a:pt x="260" y="39"/>
                  </a:moveTo>
                  <a:cubicBezTo>
                    <a:pt x="259" y="40"/>
                    <a:pt x="257" y="41"/>
                    <a:pt x="255" y="40"/>
                  </a:cubicBezTo>
                  <a:cubicBezTo>
                    <a:pt x="256" y="39"/>
                    <a:pt x="258" y="39"/>
                    <a:pt x="260" y="39"/>
                  </a:cubicBezTo>
                  <a:close/>
                  <a:moveTo>
                    <a:pt x="275" y="44"/>
                  </a:moveTo>
                  <a:cubicBezTo>
                    <a:pt x="278" y="45"/>
                    <a:pt x="280" y="43"/>
                    <a:pt x="283" y="43"/>
                  </a:cubicBezTo>
                  <a:cubicBezTo>
                    <a:pt x="282" y="46"/>
                    <a:pt x="278" y="45"/>
                    <a:pt x="274" y="46"/>
                  </a:cubicBezTo>
                  <a:cubicBezTo>
                    <a:pt x="274" y="46"/>
                    <a:pt x="274" y="47"/>
                    <a:pt x="273" y="46"/>
                  </a:cubicBezTo>
                  <a:cubicBezTo>
                    <a:pt x="273" y="45"/>
                    <a:pt x="273" y="45"/>
                    <a:pt x="275" y="44"/>
                  </a:cubicBezTo>
                  <a:close/>
                  <a:moveTo>
                    <a:pt x="321" y="65"/>
                  </a:moveTo>
                  <a:cubicBezTo>
                    <a:pt x="319" y="66"/>
                    <a:pt x="316" y="66"/>
                    <a:pt x="313" y="66"/>
                  </a:cubicBezTo>
                  <a:cubicBezTo>
                    <a:pt x="316" y="64"/>
                    <a:pt x="319" y="65"/>
                    <a:pt x="321" y="65"/>
                  </a:cubicBezTo>
                  <a:close/>
                  <a:moveTo>
                    <a:pt x="241" y="19"/>
                  </a:moveTo>
                  <a:cubicBezTo>
                    <a:pt x="240" y="20"/>
                    <a:pt x="239" y="20"/>
                    <a:pt x="237" y="21"/>
                  </a:cubicBezTo>
                  <a:cubicBezTo>
                    <a:pt x="238" y="19"/>
                    <a:pt x="237" y="18"/>
                    <a:pt x="238" y="17"/>
                  </a:cubicBezTo>
                  <a:cubicBezTo>
                    <a:pt x="240" y="18"/>
                    <a:pt x="239" y="19"/>
                    <a:pt x="241" y="19"/>
                  </a:cubicBezTo>
                  <a:close/>
                  <a:moveTo>
                    <a:pt x="233" y="22"/>
                  </a:moveTo>
                  <a:cubicBezTo>
                    <a:pt x="232" y="20"/>
                    <a:pt x="231" y="21"/>
                    <a:pt x="228" y="20"/>
                  </a:cubicBezTo>
                  <a:cubicBezTo>
                    <a:pt x="232" y="20"/>
                    <a:pt x="235" y="15"/>
                    <a:pt x="237" y="18"/>
                  </a:cubicBezTo>
                  <a:cubicBezTo>
                    <a:pt x="234" y="19"/>
                    <a:pt x="234" y="20"/>
                    <a:pt x="233" y="22"/>
                  </a:cubicBezTo>
                  <a:close/>
                  <a:moveTo>
                    <a:pt x="242" y="22"/>
                  </a:moveTo>
                  <a:cubicBezTo>
                    <a:pt x="241" y="21"/>
                    <a:pt x="237" y="24"/>
                    <a:pt x="238" y="22"/>
                  </a:cubicBezTo>
                  <a:cubicBezTo>
                    <a:pt x="240" y="21"/>
                    <a:pt x="242" y="21"/>
                    <a:pt x="244" y="22"/>
                  </a:cubicBezTo>
                  <a:cubicBezTo>
                    <a:pt x="243" y="23"/>
                    <a:pt x="243" y="23"/>
                    <a:pt x="244" y="24"/>
                  </a:cubicBezTo>
                  <a:cubicBezTo>
                    <a:pt x="243" y="25"/>
                    <a:pt x="241" y="25"/>
                    <a:pt x="239" y="25"/>
                  </a:cubicBezTo>
                  <a:cubicBezTo>
                    <a:pt x="240" y="24"/>
                    <a:pt x="243" y="24"/>
                    <a:pt x="242" y="22"/>
                  </a:cubicBezTo>
                  <a:close/>
                  <a:moveTo>
                    <a:pt x="281" y="39"/>
                  </a:moveTo>
                  <a:cubicBezTo>
                    <a:pt x="279" y="38"/>
                    <a:pt x="278" y="39"/>
                    <a:pt x="277" y="38"/>
                  </a:cubicBezTo>
                  <a:cubicBezTo>
                    <a:pt x="278" y="37"/>
                    <a:pt x="282" y="37"/>
                    <a:pt x="281" y="39"/>
                  </a:cubicBezTo>
                  <a:close/>
                  <a:moveTo>
                    <a:pt x="274" y="39"/>
                  </a:moveTo>
                  <a:cubicBezTo>
                    <a:pt x="276" y="38"/>
                    <a:pt x="273" y="38"/>
                    <a:pt x="275" y="37"/>
                  </a:cubicBezTo>
                  <a:cubicBezTo>
                    <a:pt x="277" y="37"/>
                    <a:pt x="277" y="39"/>
                    <a:pt x="274" y="39"/>
                  </a:cubicBezTo>
                  <a:close/>
                  <a:moveTo>
                    <a:pt x="287" y="44"/>
                  </a:moveTo>
                  <a:cubicBezTo>
                    <a:pt x="288" y="43"/>
                    <a:pt x="290" y="43"/>
                    <a:pt x="291" y="43"/>
                  </a:cubicBezTo>
                  <a:cubicBezTo>
                    <a:pt x="293" y="44"/>
                    <a:pt x="294" y="43"/>
                    <a:pt x="296" y="44"/>
                  </a:cubicBezTo>
                  <a:cubicBezTo>
                    <a:pt x="293" y="45"/>
                    <a:pt x="294" y="45"/>
                    <a:pt x="292" y="46"/>
                  </a:cubicBezTo>
                  <a:cubicBezTo>
                    <a:pt x="291" y="45"/>
                    <a:pt x="291" y="44"/>
                    <a:pt x="289" y="46"/>
                  </a:cubicBezTo>
                  <a:cubicBezTo>
                    <a:pt x="288" y="46"/>
                    <a:pt x="287" y="45"/>
                    <a:pt x="287" y="44"/>
                  </a:cubicBezTo>
                  <a:close/>
                  <a:moveTo>
                    <a:pt x="373" y="88"/>
                  </a:moveTo>
                  <a:cubicBezTo>
                    <a:pt x="371" y="90"/>
                    <a:pt x="369" y="89"/>
                    <a:pt x="369" y="91"/>
                  </a:cubicBezTo>
                  <a:cubicBezTo>
                    <a:pt x="368" y="90"/>
                    <a:pt x="368" y="90"/>
                    <a:pt x="368" y="90"/>
                  </a:cubicBezTo>
                  <a:cubicBezTo>
                    <a:pt x="368" y="90"/>
                    <a:pt x="367" y="91"/>
                    <a:pt x="367" y="90"/>
                  </a:cubicBezTo>
                  <a:cubicBezTo>
                    <a:pt x="368" y="89"/>
                    <a:pt x="370" y="88"/>
                    <a:pt x="373" y="88"/>
                  </a:cubicBezTo>
                  <a:close/>
                  <a:moveTo>
                    <a:pt x="439" y="135"/>
                  </a:moveTo>
                  <a:cubicBezTo>
                    <a:pt x="441" y="135"/>
                    <a:pt x="442" y="134"/>
                    <a:pt x="442" y="136"/>
                  </a:cubicBezTo>
                  <a:cubicBezTo>
                    <a:pt x="440" y="137"/>
                    <a:pt x="438" y="136"/>
                    <a:pt x="439" y="135"/>
                  </a:cubicBezTo>
                  <a:close/>
                  <a:moveTo>
                    <a:pt x="247" y="20"/>
                  </a:moveTo>
                  <a:cubicBezTo>
                    <a:pt x="245" y="20"/>
                    <a:pt x="244" y="20"/>
                    <a:pt x="242" y="20"/>
                  </a:cubicBezTo>
                  <a:cubicBezTo>
                    <a:pt x="243" y="18"/>
                    <a:pt x="247" y="20"/>
                    <a:pt x="247" y="20"/>
                  </a:cubicBezTo>
                  <a:close/>
                  <a:moveTo>
                    <a:pt x="361" y="77"/>
                  </a:moveTo>
                  <a:cubicBezTo>
                    <a:pt x="359" y="78"/>
                    <a:pt x="357" y="78"/>
                    <a:pt x="355" y="78"/>
                  </a:cubicBezTo>
                  <a:cubicBezTo>
                    <a:pt x="357" y="77"/>
                    <a:pt x="359" y="77"/>
                    <a:pt x="361" y="77"/>
                  </a:cubicBezTo>
                  <a:close/>
                  <a:moveTo>
                    <a:pt x="268" y="21"/>
                  </a:moveTo>
                  <a:cubicBezTo>
                    <a:pt x="267" y="20"/>
                    <a:pt x="268" y="21"/>
                    <a:pt x="267" y="22"/>
                  </a:cubicBezTo>
                  <a:cubicBezTo>
                    <a:pt x="264" y="22"/>
                    <a:pt x="264" y="20"/>
                    <a:pt x="261" y="22"/>
                  </a:cubicBezTo>
                  <a:cubicBezTo>
                    <a:pt x="261" y="23"/>
                    <a:pt x="264" y="22"/>
                    <a:pt x="263" y="24"/>
                  </a:cubicBezTo>
                  <a:cubicBezTo>
                    <a:pt x="261" y="24"/>
                    <a:pt x="259" y="24"/>
                    <a:pt x="258" y="22"/>
                  </a:cubicBezTo>
                  <a:cubicBezTo>
                    <a:pt x="261" y="20"/>
                    <a:pt x="267" y="19"/>
                    <a:pt x="268" y="21"/>
                  </a:cubicBezTo>
                  <a:close/>
                  <a:moveTo>
                    <a:pt x="345" y="66"/>
                  </a:moveTo>
                  <a:cubicBezTo>
                    <a:pt x="347" y="66"/>
                    <a:pt x="350" y="64"/>
                    <a:pt x="352" y="66"/>
                  </a:cubicBezTo>
                  <a:cubicBezTo>
                    <a:pt x="350" y="67"/>
                    <a:pt x="348" y="67"/>
                    <a:pt x="346" y="68"/>
                  </a:cubicBezTo>
                  <a:cubicBezTo>
                    <a:pt x="345" y="68"/>
                    <a:pt x="344" y="67"/>
                    <a:pt x="345" y="66"/>
                  </a:cubicBezTo>
                  <a:close/>
                  <a:moveTo>
                    <a:pt x="302" y="39"/>
                  </a:moveTo>
                  <a:cubicBezTo>
                    <a:pt x="303" y="39"/>
                    <a:pt x="305" y="39"/>
                    <a:pt x="306" y="40"/>
                  </a:cubicBezTo>
                  <a:cubicBezTo>
                    <a:pt x="304" y="41"/>
                    <a:pt x="301" y="40"/>
                    <a:pt x="302" y="39"/>
                  </a:cubicBezTo>
                  <a:close/>
                  <a:moveTo>
                    <a:pt x="276" y="20"/>
                  </a:moveTo>
                  <a:cubicBezTo>
                    <a:pt x="276" y="21"/>
                    <a:pt x="275" y="21"/>
                    <a:pt x="275" y="22"/>
                  </a:cubicBezTo>
                  <a:cubicBezTo>
                    <a:pt x="274" y="22"/>
                    <a:pt x="273" y="21"/>
                    <a:pt x="272" y="21"/>
                  </a:cubicBezTo>
                  <a:cubicBezTo>
                    <a:pt x="273" y="20"/>
                    <a:pt x="275" y="19"/>
                    <a:pt x="276" y="20"/>
                  </a:cubicBezTo>
                  <a:close/>
                  <a:moveTo>
                    <a:pt x="313" y="39"/>
                  </a:moveTo>
                  <a:cubicBezTo>
                    <a:pt x="312" y="39"/>
                    <a:pt x="310" y="41"/>
                    <a:pt x="308" y="40"/>
                  </a:cubicBezTo>
                  <a:cubicBezTo>
                    <a:pt x="310" y="39"/>
                    <a:pt x="312" y="38"/>
                    <a:pt x="313" y="39"/>
                  </a:cubicBezTo>
                  <a:close/>
                  <a:moveTo>
                    <a:pt x="329" y="43"/>
                  </a:moveTo>
                  <a:cubicBezTo>
                    <a:pt x="327" y="45"/>
                    <a:pt x="326" y="43"/>
                    <a:pt x="325" y="45"/>
                  </a:cubicBezTo>
                  <a:cubicBezTo>
                    <a:pt x="324" y="45"/>
                    <a:pt x="323" y="44"/>
                    <a:pt x="323" y="44"/>
                  </a:cubicBezTo>
                  <a:cubicBezTo>
                    <a:pt x="325" y="42"/>
                    <a:pt x="327" y="42"/>
                    <a:pt x="329" y="43"/>
                  </a:cubicBezTo>
                  <a:close/>
                  <a:moveTo>
                    <a:pt x="317" y="43"/>
                  </a:moveTo>
                  <a:cubicBezTo>
                    <a:pt x="319" y="45"/>
                    <a:pt x="321" y="42"/>
                    <a:pt x="323" y="44"/>
                  </a:cubicBezTo>
                  <a:cubicBezTo>
                    <a:pt x="322" y="46"/>
                    <a:pt x="317" y="45"/>
                    <a:pt x="317" y="43"/>
                  </a:cubicBezTo>
                  <a:close/>
                  <a:moveTo>
                    <a:pt x="284" y="24"/>
                  </a:moveTo>
                  <a:cubicBezTo>
                    <a:pt x="283" y="25"/>
                    <a:pt x="281" y="24"/>
                    <a:pt x="280" y="23"/>
                  </a:cubicBezTo>
                  <a:cubicBezTo>
                    <a:pt x="281" y="22"/>
                    <a:pt x="283" y="23"/>
                    <a:pt x="284" y="24"/>
                  </a:cubicBezTo>
                  <a:close/>
                  <a:moveTo>
                    <a:pt x="321" y="39"/>
                  </a:moveTo>
                  <a:cubicBezTo>
                    <a:pt x="319" y="41"/>
                    <a:pt x="318" y="40"/>
                    <a:pt x="316" y="40"/>
                  </a:cubicBezTo>
                  <a:cubicBezTo>
                    <a:pt x="316" y="39"/>
                    <a:pt x="319" y="38"/>
                    <a:pt x="321" y="39"/>
                  </a:cubicBezTo>
                  <a:close/>
                  <a:moveTo>
                    <a:pt x="327" y="36"/>
                  </a:moveTo>
                  <a:cubicBezTo>
                    <a:pt x="324" y="38"/>
                    <a:pt x="323" y="38"/>
                    <a:pt x="323" y="40"/>
                  </a:cubicBezTo>
                  <a:cubicBezTo>
                    <a:pt x="321" y="40"/>
                    <a:pt x="321" y="39"/>
                    <a:pt x="321" y="38"/>
                  </a:cubicBezTo>
                  <a:cubicBezTo>
                    <a:pt x="322" y="37"/>
                    <a:pt x="323" y="37"/>
                    <a:pt x="325" y="36"/>
                  </a:cubicBezTo>
                  <a:cubicBezTo>
                    <a:pt x="324" y="36"/>
                    <a:pt x="323" y="36"/>
                    <a:pt x="323" y="36"/>
                  </a:cubicBezTo>
                  <a:cubicBezTo>
                    <a:pt x="326" y="35"/>
                    <a:pt x="328" y="36"/>
                    <a:pt x="330" y="37"/>
                  </a:cubicBezTo>
                  <a:cubicBezTo>
                    <a:pt x="330" y="37"/>
                    <a:pt x="330" y="38"/>
                    <a:pt x="329" y="39"/>
                  </a:cubicBezTo>
                  <a:cubicBezTo>
                    <a:pt x="326" y="38"/>
                    <a:pt x="328" y="37"/>
                    <a:pt x="327" y="36"/>
                  </a:cubicBezTo>
                  <a:close/>
                  <a:moveTo>
                    <a:pt x="335" y="40"/>
                  </a:moveTo>
                  <a:cubicBezTo>
                    <a:pt x="332" y="41"/>
                    <a:pt x="328" y="41"/>
                    <a:pt x="324" y="41"/>
                  </a:cubicBezTo>
                  <a:cubicBezTo>
                    <a:pt x="325" y="38"/>
                    <a:pt x="331" y="39"/>
                    <a:pt x="335" y="40"/>
                  </a:cubicBezTo>
                  <a:close/>
                  <a:moveTo>
                    <a:pt x="282" y="13"/>
                  </a:moveTo>
                  <a:cubicBezTo>
                    <a:pt x="279" y="14"/>
                    <a:pt x="277" y="13"/>
                    <a:pt x="274" y="14"/>
                  </a:cubicBezTo>
                  <a:cubicBezTo>
                    <a:pt x="277" y="13"/>
                    <a:pt x="279" y="12"/>
                    <a:pt x="282" y="13"/>
                  </a:cubicBezTo>
                  <a:close/>
                  <a:moveTo>
                    <a:pt x="299" y="22"/>
                  </a:moveTo>
                  <a:cubicBezTo>
                    <a:pt x="298" y="23"/>
                    <a:pt x="298" y="25"/>
                    <a:pt x="296" y="24"/>
                  </a:cubicBezTo>
                  <a:cubicBezTo>
                    <a:pt x="296" y="23"/>
                    <a:pt x="297" y="21"/>
                    <a:pt x="299" y="22"/>
                  </a:cubicBezTo>
                  <a:close/>
                  <a:moveTo>
                    <a:pt x="295" y="14"/>
                  </a:moveTo>
                  <a:cubicBezTo>
                    <a:pt x="298" y="15"/>
                    <a:pt x="292" y="16"/>
                    <a:pt x="294" y="17"/>
                  </a:cubicBezTo>
                  <a:cubicBezTo>
                    <a:pt x="296" y="17"/>
                    <a:pt x="297" y="15"/>
                    <a:pt x="298" y="16"/>
                  </a:cubicBezTo>
                  <a:cubicBezTo>
                    <a:pt x="296" y="18"/>
                    <a:pt x="293" y="18"/>
                    <a:pt x="290" y="18"/>
                  </a:cubicBezTo>
                  <a:cubicBezTo>
                    <a:pt x="290" y="16"/>
                    <a:pt x="293" y="17"/>
                    <a:pt x="295" y="14"/>
                  </a:cubicBezTo>
                  <a:close/>
                  <a:moveTo>
                    <a:pt x="339" y="43"/>
                  </a:moveTo>
                  <a:cubicBezTo>
                    <a:pt x="343" y="41"/>
                    <a:pt x="347" y="44"/>
                    <a:pt x="345" y="46"/>
                  </a:cubicBezTo>
                  <a:cubicBezTo>
                    <a:pt x="344" y="45"/>
                    <a:pt x="344" y="44"/>
                    <a:pt x="339" y="43"/>
                  </a:cubicBezTo>
                  <a:close/>
                  <a:moveTo>
                    <a:pt x="340" y="39"/>
                  </a:moveTo>
                  <a:cubicBezTo>
                    <a:pt x="337" y="41"/>
                    <a:pt x="337" y="41"/>
                    <a:pt x="337" y="41"/>
                  </a:cubicBezTo>
                  <a:cubicBezTo>
                    <a:pt x="337" y="40"/>
                    <a:pt x="336" y="40"/>
                    <a:pt x="336" y="39"/>
                  </a:cubicBezTo>
                  <a:cubicBezTo>
                    <a:pt x="337" y="40"/>
                    <a:pt x="339" y="37"/>
                    <a:pt x="340" y="39"/>
                  </a:cubicBezTo>
                  <a:close/>
                  <a:moveTo>
                    <a:pt x="318" y="24"/>
                  </a:moveTo>
                  <a:cubicBezTo>
                    <a:pt x="320" y="25"/>
                    <a:pt x="318" y="26"/>
                    <a:pt x="318" y="26"/>
                  </a:cubicBezTo>
                  <a:cubicBezTo>
                    <a:pt x="317" y="26"/>
                    <a:pt x="316" y="26"/>
                    <a:pt x="315" y="26"/>
                  </a:cubicBezTo>
                  <a:cubicBezTo>
                    <a:pt x="316" y="25"/>
                    <a:pt x="317" y="25"/>
                    <a:pt x="318" y="24"/>
                  </a:cubicBezTo>
                  <a:close/>
                  <a:moveTo>
                    <a:pt x="309" y="17"/>
                  </a:moveTo>
                  <a:cubicBezTo>
                    <a:pt x="310" y="18"/>
                    <a:pt x="310" y="19"/>
                    <a:pt x="308" y="20"/>
                  </a:cubicBezTo>
                  <a:cubicBezTo>
                    <a:pt x="306" y="19"/>
                    <a:pt x="307" y="17"/>
                    <a:pt x="309" y="17"/>
                  </a:cubicBezTo>
                  <a:close/>
                  <a:moveTo>
                    <a:pt x="337" y="35"/>
                  </a:moveTo>
                  <a:cubicBezTo>
                    <a:pt x="339" y="34"/>
                    <a:pt x="341" y="35"/>
                    <a:pt x="341" y="36"/>
                  </a:cubicBezTo>
                  <a:cubicBezTo>
                    <a:pt x="339" y="38"/>
                    <a:pt x="340" y="36"/>
                    <a:pt x="337" y="35"/>
                  </a:cubicBezTo>
                  <a:close/>
                  <a:moveTo>
                    <a:pt x="318" y="16"/>
                  </a:moveTo>
                  <a:cubicBezTo>
                    <a:pt x="319" y="16"/>
                    <a:pt x="320" y="17"/>
                    <a:pt x="321" y="17"/>
                  </a:cubicBezTo>
                  <a:cubicBezTo>
                    <a:pt x="318" y="18"/>
                    <a:pt x="317" y="16"/>
                    <a:pt x="316" y="19"/>
                  </a:cubicBezTo>
                  <a:cubicBezTo>
                    <a:pt x="315" y="17"/>
                    <a:pt x="313" y="18"/>
                    <a:pt x="311" y="17"/>
                  </a:cubicBezTo>
                  <a:cubicBezTo>
                    <a:pt x="313" y="16"/>
                    <a:pt x="316" y="17"/>
                    <a:pt x="318" y="16"/>
                  </a:cubicBezTo>
                  <a:close/>
                  <a:moveTo>
                    <a:pt x="333" y="18"/>
                  </a:moveTo>
                  <a:cubicBezTo>
                    <a:pt x="330" y="16"/>
                    <a:pt x="323" y="20"/>
                    <a:pt x="322" y="17"/>
                  </a:cubicBezTo>
                  <a:cubicBezTo>
                    <a:pt x="325" y="17"/>
                    <a:pt x="333" y="15"/>
                    <a:pt x="333" y="18"/>
                  </a:cubicBezTo>
                  <a:close/>
                  <a:moveTo>
                    <a:pt x="330" y="18"/>
                  </a:moveTo>
                  <a:cubicBezTo>
                    <a:pt x="329" y="19"/>
                    <a:pt x="331" y="20"/>
                    <a:pt x="329" y="21"/>
                  </a:cubicBezTo>
                  <a:cubicBezTo>
                    <a:pt x="328" y="20"/>
                    <a:pt x="327" y="20"/>
                    <a:pt x="326" y="20"/>
                  </a:cubicBezTo>
                  <a:cubicBezTo>
                    <a:pt x="328" y="19"/>
                    <a:pt x="327" y="18"/>
                    <a:pt x="330" y="18"/>
                  </a:cubicBezTo>
                  <a:close/>
                  <a:moveTo>
                    <a:pt x="349" y="16"/>
                  </a:moveTo>
                  <a:cubicBezTo>
                    <a:pt x="350" y="17"/>
                    <a:pt x="351" y="16"/>
                    <a:pt x="353" y="17"/>
                  </a:cubicBezTo>
                  <a:cubicBezTo>
                    <a:pt x="351" y="18"/>
                    <a:pt x="350" y="18"/>
                    <a:pt x="348" y="18"/>
                  </a:cubicBezTo>
                  <a:cubicBezTo>
                    <a:pt x="349" y="17"/>
                    <a:pt x="348" y="17"/>
                    <a:pt x="349" y="16"/>
                  </a:cubicBezTo>
                  <a:close/>
                  <a:moveTo>
                    <a:pt x="397" y="37"/>
                  </a:moveTo>
                  <a:cubicBezTo>
                    <a:pt x="395" y="37"/>
                    <a:pt x="390" y="39"/>
                    <a:pt x="391" y="36"/>
                  </a:cubicBezTo>
                  <a:cubicBezTo>
                    <a:pt x="393" y="37"/>
                    <a:pt x="397" y="35"/>
                    <a:pt x="397" y="37"/>
                  </a:cubicBezTo>
                  <a:close/>
                  <a:moveTo>
                    <a:pt x="450" y="71"/>
                  </a:moveTo>
                  <a:cubicBezTo>
                    <a:pt x="453" y="71"/>
                    <a:pt x="450" y="74"/>
                    <a:pt x="448" y="73"/>
                  </a:cubicBezTo>
                  <a:cubicBezTo>
                    <a:pt x="450" y="72"/>
                    <a:pt x="448" y="71"/>
                    <a:pt x="450" y="71"/>
                  </a:cubicBezTo>
                  <a:close/>
                  <a:moveTo>
                    <a:pt x="395" y="35"/>
                  </a:moveTo>
                  <a:cubicBezTo>
                    <a:pt x="394" y="36"/>
                    <a:pt x="393" y="35"/>
                    <a:pt x="392" y="35"/>
                  </a:cubicBezTo>
                  <a:cubicBezTo>
                    <a:pt x="393" y="34"/>
                    <a:pt x="393" y="32"/>
                    <a:pt x="394" y="32"/>
                  </a:cubicBezTo>
                  <a:cubicBezTo>
                    <a:pt x="394" y="33"/>
                    <a:pt x="395" y="34"/>
                    <a:pt x="395" y="35"/>
                  </a:cubicBezTo>
                  <a:close/>
                  <a:moveTo>
                    <a:pt x="397" y="32"/>
                  </a:moveTo>
                  <a:cubicBezTo>
                    <a:pt x="400" y="33"/>
                    <a:pt x="397" y="35"/>
                    <a:pt x="395" y="34"/>
                  </a:cubicBezTo>
                  <a:cubicBezTo>
                    <a:pt x="395" y="33"/>
                    <a:pt x="395" y="33"/>
                    <a:pt x="397" y="32"/>
                  </a:cubicBezTo>
                  <a:close/>
                  <a:moveTo>
                    <a:pt x="375" y="17"/>
                  </a:moveTo>
                  <a:cubicBezTo>
                    <a:pt x="377" y="19"/>
                    <a:pt x="378" y="16"/>
                    <a:pt x="380" y="17"/>
                  </a:cubicBezTo>
                  <a:cubicBezTo>
                    <a:pt x="377" y="19"/>
                    <a:pt x="375" y="19"/>
                    <a:pt x="372" y="19"/>
                  </a:cubicBezTo>
                  <a:lnTo>
                    <a:pt x="375" y="17"/>
                  </a:lnTo>
                  <a:close/>
                  <a:moveTo>
                    <a:pt x="397" y="29"/>
                  </a:moveTo>
                  <a:cubicBezTo>
                    <a:pt x="395" y="30"/>
                    <a:pt x="395" y="30"/>
                    <a:pt x="395" y="30"/>
                  </a:cubicBezTo>
                  <a:cubicBezTo>
                    <a:pt x="393" y="30"/>
                    <a:pt x="393" y="30"/>
                    <a:pt x="393" y="30"/>
                  </a:cubicBezTo>
                  <a:cubicBezTo>
                    <a:pt x="395" y="28"/>
                    <a:pt x="396" y="29"/>
                    <a:pt x="397" y="29"/>
                  </a:cubicBezTo>
                  <a:close/>
                  <a:moveTo>
                    <a:pt x="407" y="35"/>
                  </a:moveTo>
                  <a:cubicBezTo>
                    <a:pt x="409" y="34"/>
                    <a:pt x="409" y="36"/>
                    <a:pt x="412" y="37"/>
                  </a:cubicBezTo>
                  <a:cubicBezTo>
                    <a:pt x="410" y="37"/>
                    <a:pt x="407" y="37"/>
                    <a:pt x="407" y="35"/>
                  </a:cubicBezTo>
                  <a:close/>
                  <a:moveTo>
                    <a:pt x="414" y="37"/>
                  </a:moveTo>
                  <a:cubicBezTo>
                    <a:pt x="416" y="38"/>
                    <a:pt x="416" y="38"/>
                    <a:pt x="416" y="38"/>
                  </a:cubicBezTo>
                  <a:cubicBezTo>
                    <a:pt x="415" y="39"/>
                    <a:pt x="411" y="40"/>
                    <a:pt x="411" y="38"/>
                  </a:cubicBezTo>
                  <a:cubicBezTo>
                    <a:pt x="413" y="39"/>
                    <a:pt x="413" y="37"/>
                    <a:pt x="414" y="37"/>
                  </a:cubicBezTo>
                  <a:close/>
                  <a:moveTo>
                    <a:pt x="467" y="70"/>
                  </a:moveTo>
                  <a:cubicBezTo>
                    <a:pt x="466" y="70"/>
                    <a:pt x="465" y="69"/>
                    <a:pt x="463" y="69"/>
                  </a:cubicBezTo>
                  <a:cubicBezTo>
                    <a:pt x="471" y="68"/>
                    <a:pt x="478" y="68"/>
                    <a:pt x="486" y="69"/>
                  </a:cubicBezTo>
                  <a:cubicBezTo>
                    <a:pt x="483" y="72"/>
                    <a:pt x="481" y="68"/>
                    <a:pt x="479" y="70"/>
                  </a:cubicBezTo>
                  <a:cubicBezTo>
                    <a:pt x="481" y="71"/>
                    <a:pt x="482" y="70"/>
                    <a:pt x="481" y="72"/>
                  </a:cubicBezTo>
                  <a:cubicBezTo>
                    <a:pt x="478" y="72"/>
                    <a:pt x="479" y="70"/>
                    <a:pt x="477" y="69"/>
                  </a:cubicBezTo>
                  <a:cubicBezTo>
                    <a:pt x="475" y="71"/>
                    <a:pt x="473" y="68"/>
                    <a:pt x="470" y="70"/>
                  </a:cubicBezTo>
                  <a:cubicBezTo>
                    <a:pt x="472" y="71"/>
                    <a:pt x="473" y="70"/>
                    <a:pt x="474" y="72"/>
                  </a:cubicBezTo>
                  <a:cubicBezTo>
                    <a:pt x="473" y="73"/>
                    <a:pt x="472" y="72"/>
                    <a:pt x="471" y="73"/>
                  </a:cubicBezTo>
                  <a:cubicBezTo>
                    <a:pt x="469" y="73"/>
                    <a:pt x="472" y="70"/>
                    <a:pt x="469" y="71"/>
                  </a:cubicBezTo>
                  <a:cubicBezTo>
                    <a:pt x="468" y="72"/>
                    <a:pt x="471" y="73"/>
                    <a:pt x="469" y="73"/>
                  </a:cubicBezTo>
                  <a:cubicBezTo>
                    <a:pt x="467" y="74"/>
                    <a:pt x="466" y="73"/>
                    <a:pt x="465" y="73"/>
                  </a:cubicBezTo>
                  <a:cubicBezTo>
                    <a:pt x="466" y="72"/>
                    <a:pt x="468" y="71"/>
                    <a:pt x="467" y="70"/>
                  </a:cubicBezTo>
                  <a:close/>
                  <a:moveTo>
                    <a:pt x="407" y="31"/>
                  </a:moveTo>
                  <a:cubicBezTo>
                    <a:pt x="409" y="32"/>
                    <a:pt x="412" y="31"/>
                    <a:pt x="414" y="32"/>
                  </a:cubicBezTo>
                  <a:cubicBezTo>
                    <a:pt x="413" y="33"/>
                    <a:pt x="415" y="34"/>
                    <a:pt x="411" y="35"/>
                  </a:cubicBezTo>
                  <a:cubicBezTo>
                    <a:pt x="409" y="34"/>
                    <a:pt x="411" y="33"/>
                    <a:pt x="410" y="32"/>
                  </a:cubicBezTo>
                  <a:cubicBezTo>
                    <a:pt x="409" y="33"/>
                    <a:pt x="407" y="32"/>
                    <a:pt x="406" y="33"/>
                  </a:cubicBezTo>
                  <a:cubicBezTo>
                    <a:pt x="404" y="33"/>
                    <a:pt x="405" y="32"/>
                    <a:pt x="407" y="31"/>
                  </a:cubicBezTo>
                  <a:close/>
                  <a:moveTo>
                    <a:pt x="388" y="17"/>
                  </a:moveTo>
                  <a:cubicBezTo>
                    <a:pt x="386" y="18"/>
                    <a:pt x="384" y="20"/>
                    <a:pt x="382" y="19"/>
                  </a:cubicBezTo>
                  <a:cubicBezTo>
                    <a:pt x="384" y="18"/>
                    <a:pt x="386" y="16"/>
                    <a:pt x="388" y="17"/>
                  </a:cubicBezTo>
                  <a:close/>
                  <a:moveTo>
                    <a:pt x="427" y="43"/>
                  </a:moveTo>
                  <a:cubicBezTo>
                    <a:pt x="425" y="45"/>
                    <a:pt x="425" y="45"/>
                    <a:pt x="425" y="45"/>
                  </a:cubicBezTo>
                  <a:cubicBezTo>
                    <a:pt x="424" y="44"/>
                    <a:pt x="424" y="44"/>
                    <a:pt x="424" y="44"/>
                  </a:cubicBezTo>
                  <a:cubicBezTo>
                    <a:pt x="425" y="43"/>
                    <a:pt x="426" y="42"/>
                    <a:pt x="427" y="43"/>
                  </a:cubicBezTo>
                  <a:close/>
                  <a:moveTo>
                    <a:pt x="443" y="35"/>
                  </a:moveTo>
                  <a:cubicBezTo>
                    <a:pt x="444" y="35"/>
                    <a:pt x="445" y="35"/>
                    <a:pt x="446" y="35"/>
                  </a:cubicBezTo>
                  <a:cubicBezTo>
                    <a:pt x="442" y="37"/>
                    <a:pt x="440" y="33"/>
                    <a:pt x="438" y="32"/>
                  </a:cubicBezTo>
                  <a:cubicBezTo>
                    <a:pt x="435" y="34"/>
                    <a:pt x="435" y="34"/>
                    <a:pt x="435" y="34"/>
                  </a:cubicBezTo>
                  <a:cubicBezTo>
                    <a:pt x="431" y="32"/>
                    <a:pt x="427" y="33"/>
                    <a:pt x="423" y="33"/>
                  </a:cubicBezTo>
                  <a:cubicBezTo>
                    <a:pt x="423" y="35"/>
                    <a:pt x="421" y="36"/>
                    <a:pt x="420" y="37"/>
                  </a:cubicBezTo>
                  <a:cubicBezTo>
                    <a:pt x="420" y="34"/>
                    <a:pt x="418" y="38"/>
                    <a:pt x="416" y="36"/>
                  </a:cubicBezTo>
                  <a:cubicBezTo>
                    <a:pt x="419" y="34"/>
                    <a:pt x="422" y="33"/>
                    <a:pt x="424" y="31"/>
                  </a:cubicBezTo>
                  <a:cubicBezTo>
                    <a:pt x="427" y="34"/>
                    <a:pt x="433" y="30"/>
                    <a:pt x="438" y="30"/>
                  </a:cubicBezTo>
                  <a:cubicBezTo>
                    <a:pt x="437" y="31"/>
                    <a:pt x="434" y="31"/>
                    <a:pt x="436" y="32"/>
                  </a:cubicBezTo>
                  <a:cubicBezTo>
                    <a:pt x="437" y="31"/>
                    <a:pt x="439" y="31"/>
                    <a:pt x="441" y="30"/>
                  </a:cubicBezTo>
                  <a:cubicBezTo>
                    <a:pt x="441" y="30"/>
                    <a:pt x="439" y="30"/>
                    <a:pt x="440" y="29"/>
                  </a:cubicBezTo>
                  <a:cubicBezTo>
                    <a:pt x="442" y="30"/>
                    <a:pt x="447" y="28"/>
                    <a:pt x="447" y="30"/>
                  </a:cubicBezTo>
                  <a:cubicBezTo>
                    <a:pt x="444" y="29"/>
                    <a:pt x="440" y="32"/>
                    <a:pt x="442" y="34"/>
                  </a:cubicBezTo>
                  <a:cubicBezTo>
                    <a:pt x="443" y="31"/>
                    <a:pt x="450" y="32"/>
                    <a:pt x="450" y="34"/>
                  </a:cubicBezTo>
                  <a:cubicBezTo>
                    <a:pt x="448" y="34"/>
                    <a:pt x="442" y="33"/>
                    <a:pt x="443" y="35"/>
                  </a:cubicBezTo>
                  <a:close/>
                  <a:moveTo>
                    <a:pt x="446" y="32"/>
                  </a:moveTo>
                  <a:cubicBezTo>
                    <a:pt x="446" y="31"/>
                    <a:pt x="448" y="30"/>
                    <a:pt x="449" y="30"/>
                  </a:cubicBezTo>
                  <a:cubicBezTo>
                    <a:pt x="448" y="31"/>
                    <a:pt x="452" y="30"/>
                    <a:pt x="453" y="31"/>
                  </a:cubicBezTo>
                  <a:cubicBezTo>
                    <a:pt x="450" y="32"/>
                    <a:pt x="448" y="32"/>
                    <a:pt x="446" y="32"/>
                  </a:cubicBezTo>
                  <a:close/>
                  <a:moveTo>
                    <a:pt x="388" y="18"/>
                  </a:moveTo>
                  <a:cubicBezTo>
                    <a:pt x="390" y="17"/>
                    <a:pt x="393" y="17"/>
                    <a:pt x="396" y="18"/>
                  </a:cubicBezTo>
                  <a:cubicBezTo>
                    <a:pt x="393" y="19"/>
                    <a:pt x="388" y="20"/>
                    <a:pt x="388" y="18"/>
                  </a:cubicBezTo>
                  <a:close/>
                  <a:moveTo>
                    <a:pt x="409" y="29"/>
                  </a:moveTo>
                  <a:cubicBezTo>
                    <a:pt x="408" y="29"/>
                    <a:pt x="407" y="30"/>
                    <a:pt x="406" y="28"/>
                  </a:cubicBezTo>
                  <a:cubicBezTo>
                    <a:pt x="407" y="27"/>
                    <a:pt x="410" y="28"/>
                    <a:pt x="409" y="29"/>
                  </a:cubicBezTo>
                  <a:close/>
                  <a:moveTo>
                    <a:pt x="420" y="30"/>
                  </a:moveTo>
                  <a:cubicBezTo>
                    <a:pt x="418" y="31"/>
                    <a:pt x="414" y="31"/>
                    <a:pt x="415" y="29"/>
                  </a:cubicBezTo>
                  <a:cubicBezTo>
                    <a:pt x="416" y="30"/>
                    <a:pt x="418" y="29"/>
                    <a:pt x="420" y="30"/>
                  </a:cubicBezTo>
                  <a:close/>
                  <a:moveTo>
                    <a:pt x="400" y="17"/>
                  </a:moveTo>
                  <a:cubicBezTo>
                    <a:pt x="400" y="18"/>
                    <a:pt x="398" y="19"/>
                    <a:pt x="396" y="18"/>
                  </a:cubicBezTo>
                  <a:cubicBezTo>
                    <a:pt x="398" y="17"/>
                    <a:pt x="399" y="17"/>
                    <a:pt x="400" y="17"/>
                  </a:cubicBezTo>
                  <a:close/>
                  <a:moveTo>
                    <a:pt x="491" y="70"/>
                  </a:moveTo>
                  <a:cubicBezTo>
                    <a:pt x="491" y="72"/>
                    <a:pt x="488" y="71"/>
                    <a:pt x="489" y="73"/>
                  </a:cubicBezTo>
                  <a:cubicBezTo>
                    <a:pt x="486" y="72"/>
                    <a:pt x="490" y="69"/>
                    <a:pt x="491" y="70"/>
                  </a:cubicBezTo>
                  <a:close/>
                  <a:moveTo>
                    <a:pt x="497" y="70"/>
                  </a:moveTo>
                  <a:cubicBezTo>
                    <a:pt x="497" y="72"/>
                    <a:pt x="494" y="71"/>
                    <a:pt x="493" y="73"/>
                  </a:cubicBezTo>
                  <a:cubicBezTo>
                    <a:pt x="491" y="72"/>
                    <a:pt x="491" y="72"/>
                    <a:pt x="491" y="72"/>
                  </a:cubicBezTo>
                  <a:cubicBezTo>
                    <a:pt x="493" y="71"/>
                    <a:pt x="495" y="69"/>
                    <a:pt x="497" y="70"/>
                  </a:cubicBezTo>
                  <a:close/>
                  <a:moveTo>
                    <a:pt x="434" y="30"/>
                  </a:moveTo>
                  <a:cubicBezTo>
                    <a:pt x="433" y="30"/>
                    <a:pt x="429" y="31"/>
                    <a:pt x="429" y="29"/>
                  </a:cubicBezTo>
                  <a:cubicBezTo>
                    <a:pt x="431" y="30"/>
                    <a:pt x="432" y="29"/>
                    <a:pt x="434" y="30"/>
                  </a:cubicBezTo>
                  <a:close/>
                  <a:moveTo>
                    <a:pt x="424" y="19"/>
                  </a:moveTo>
                  <a:cubicBezTo>
                    <a:pt x="423" y="20"/>
                    <a:pt x="422" y="21"/>
                    <a:pt x="420" y="20"/>
                  </a:cubicBezTo>
                  <a:cubicBezTo>
                    <a:pt x="422" y="19"/>
                    <a:pt x="423" y="18"/>
                    <a:pt x="424" y="19"/>
                  </a:cubicBezTo>
                  <a:close/>
                  <a:moveTo>
                    <a:pt x="456" y="33"/>
                  </a:moveTo>
                  <a:cubicBezTo>
                    <a:pt x="457" y="33"/>
                    <a:pt x="459" y="33"/>
                    <a:pt x="460" y="33"/>
                  </a:cubicBezTo>
                  <a:cubicBezTo>
                    <a:pt x="458" y="34"/>
                    <a:pt x="458" y="36"/>
                    <a:pt x="456" y="35"/>
                  </a:cubicBezTo>
                  <a:cubicBezTo>
                    <a:pt x="457" y="34"/>
                    <a:pt x="454" y="34"/>
                    <a:pt x="456" y="33"/>
                  </a:cubicBezTo>
                  <a:close/>
                  <a:moveTo>
                    <a:pt x="467" y="36"/>
                  </a:moveTo>
                  <a:cubicBezTo>
                    <a:pt x="468" y="37"/>
                    <a:pt x="469" y="37"/>
                    <a:pt x="469" y="37"/>
                  </a:cubicBezTo>
                  <a:cubicBezTo>
                    <a:pt x="468" y="38"/>
                    <a:pt x="468" y="38"/>
                    <a:pt x="468" y="38"/>
                  </a:cubicBezTo>
                  <a:cubicBezTo>
                    <a:pt x="469" y="38"/>
                    <a:pt x="469" y="38"/>
                    <a:pt x="468" y="38"/>
                  </a:cubicBezTo>
                  <a:cubicBezTo>
                    <a:pt x="465" y="37"/>
                    <a:pt x="468" y="40"/>
                    <a:pt x="466" y="40"/>
                  </a:cubicBezTo>
                  <a:cubicBezTo>
                    <a:pt x="465" y="40"/>
                    <a:pt x="464" y="41"/>
                    <a:pt x="462" y="39"/>
                  </a:cubicBezTo>
                  <a:cubicBezTo>
                    <a:pt x="465" y="38"/>
                    <a:pt x="465" y="37"/>
                    <a:pt x="467" y="36"/>
                  </a:cubicBezTo>
                  <a:close/>
                  <a:moveTo>
                    <a:pt x="461" y="30"/>
                  </a:moveTo>
                  <a:cubicBezTo>
                    <a:pt x="461" y="31"/>
                    <a:pt x="463" y="31"/>
                    <a:pt x="462" y="32"/>
                  </a:cubicBezTo>
                  <a:cubicBezTo>
                    <a:pt x="460" y="31"/>
                    <a:pt x="457" y="33"/>
                    <a:pt x="455" y="31"/>
                  </a:cubicBezTo>
                  <a:cubicBezTo>
                    <a:pt x="458" y="30"/>
                    <a:pt x="459" y="31"/>
                    <a:pt x="461" y="30"/>
                  </a:cubicBezTo>
                  <a:close/>
                  <a:moveTo>
                    <a:pt x="611" y="134"/>
                  </a:moveTo>
                  <a:cubicBezTo>
                    <a:pt x="613" y="135"/>
                    <a:pt x="611" y="136"/>
                    <a:pt x="610" y="137"/>
                  </a:cubicBezTo>
                  <a:cubicBezTo>
                    <a:pt x="609" y="136"/>
                    <a:pt x="608" y="136"/>
                    <a:pt x="608" y="136"/>
                  </a:cubicBezTo>
                  <a:cubicBezTo>
                    <a:pt x="608" y="135"/>
                    <a:pt x="610" y="134"/>
                    <a:pt x="611" y="134"/>
                  </a:cubicBezTo>
                  <a:close/>
                  <a:moveTo>
                    <a:pt x="521" y="69"/>
                  </a:moveTo>
                  <a:cubicBezTo>
                    <a:pt x="523" y="68"/>
                    <a:pt x="524" y="69"/>
                    <a:pt x="526" y="70"/>
                  </a:cubicBezTo>
                  <a:cubicBezTo>
                    <a:pt x="524" y="71"/>
                    <a:pt x="524" y="74"/>
                    <a:pt x="521" y="72"/>
                  </a:cubicBezTo>
                  <a:cubicBezTo>
                    <a:pt x="523" y="71"/>
                    <a:pt x="524" y="70"/>
                    <a:pt x="521" y="69"/>
                  </a:cubicBezTo>
                  <a:close/>
                  <a:moveTo>
                    <a:pt x="479" y="37"/>
                  </a:moveTo>
                  <a:cubicBezTo>
                    <a:pt x="477" y="37"/>
                    <a:pt x="477" y="36"/>
                    <a:pt x="477" y="35"/>
                  </a:cubicBezTo>
                  <a:cubicBezTo>
                    <a:pt x="473" y="37"/>
                    <a:pt x="467" y="36"/>
                    <a:pt x="465" y="33"/>
                  </a:cubicBezTo>
                  <a:cubicBezTo>
                    <a:pt x="469" y="35"/>
                    <a:pt x="475" y="34"/>
                    <a:pt x="478" y="33"/>
                  </a:cubicBezTo>
                  <a:cubicBezTo>
                    <a:pt x="477" y="33"/>
                    <a:pt x="478" y="34"/>
                    <a:pt x="479" y="35"/>
                  </a:cubicBezTo>
                  <a:cubicBezTo>
                    <a:pt x="479" y="34"/>
                    <a:pt x="479" y="34"/>
                    <a:pt x="481" y="34"/>
                  </a:cubicBezTo>
                  <a:cubicBezTo>
                    <a:pt x="482" y="34"/>
                    <a:pt x="482" y="35"/>
                    <a:pt x="482" y="35"/>
                  </a:cubicBezTo>
                  <a:cubicBezTo>
                    <a:pt x="483" y="33"/>
                    <a:pt x="483" y="35"/>
                    <a:pt x="485" y="35"/>
                  </a:cubicBezTo>
                  <a:cubicBezTo>
                    <a:pt x="483" y="33"/>
                    <a:pt x="487" y="33"/>
                    <a:pt x="488" y="34"/>
                  </a:cubicBezTo>
                  <a:cubicBezTo>
                    <a:pt x="488" y="35"/>
                    <a:pt x="486" y="35"/>
                    <a:pt x="484" y="36"/>
                  </a:cubicBezTo>
                  <a:cubicBezTo>
                    <a:pt x="481" y="36"/>
                    <a:pt x="480" y="35"/>
                    <a:pt x="479" y="37"/>
                  </a:cubicBezTo>
                  <a:close/>
                  <a:moveTo>
                    <a:pt x="439" y="8"/>
                  </a:moveTo>
                  <a:cubicBezTo>
                    <a:pt x="442" y="10"/>
                    <a:pt x="444" y="6"/>
                    <a:pt x="446" y="6"/>
                  </a:cubicBezTo>
                  <a:cubicBezTo>
                    <a:pt x="448" y="8"/>
                    <a:pt x="445" y="8"/>
                    <a:pt x="444" y="10"/>
                  </a:cubicBezTo>
                  <a:cubicBezTo>
                    <a:pt x="443" y="8"/>
                    <a:pt x="441" y="10"/>
                    <a:pt x="440" y="10"/>
                  </a:cubicBezTo>
                  <a:cubicBezTo>
                    <a:pt x="439" y="10"/>
                    <a:pt x="439" y="9"/>
                    <a:pt x="439" y="8"/>
                  </a:cubicBezTo>
                  <a:close/>
                  <a:moveTo>
                    <a:pt x="478" y="31"/>
                  </a:moveTo>
                  <a:cubicBezTo>
                    <a:pt x="480" y="32"/>
                    <a:pt x="483" y="32"/>
                    <a:pt x="485" y="32"/>
                  </a:cubicBezTo>
                  <a:cubicBezTo>
                    <a:pt x="483" y="33"/>
                    <a:pt x="482" y="33"/>
                    <a:pt x="480" y="33"/>
                  </a:cubicBezTo>
                  <a:cubicBezTo>
                    <a:pt x="481" y="32"/>
                    <a:pt x="476" y="33"/>
                    <a:pt x="478" y="31"/>
                  </a:cubicBezTo>
                  <a:close/>
                  <a:moveTo>
                    <a:pt x="459" y="13"/>
                  </a:moveTo>
                  <a:cubicBezTo>
                    <a:pt x="459" y="14"/>
                    <a:pt x="456" y="16"/>
                    <a:pt x="455" y="15"/>
                  </a:cubicBezTo>
                  <a:cubicBezTo>
                    <a:pt x="456" y="15"/>
                    <a:pt x="457" y="13"/>
                    <a:pt x="459" y="13"/>
                  </a:cubicBezTo>
                  <a:close/>
                  <a:moveTo>
                    <a:pt x="456" y="7"/>
                  </a:moveTo>
                  <a:cubicBezTo>
                    <a:pt x="454" y="8"/>
                    <a:pt x="453" y="7"/>
                    <a:pt x="452" y="8"/>
                  </a:cubicBezTo>
                  <a:cubicBezTo>
                    <a:pt x="453" y="9"/>
                    <a:pt x="454" y="9"/>
                    <a:pt x="453" y="10"/>
                  </a:cubicBezTo>
                  <a:cubicBezTo>
                    <a:pt x="452" y="10"/>
                    <a:pt x="447" y="10"/>
                    <a:pt x="447" y="8"/>
                  </a:cubicBezTo>
                  <a:cubicBezTo>
                    <a:pt x="450" y="7"/>
                    <a:pt x="452" y="6"/>
                    <a:pt x="456" y="7"/>
                  </a:cubicBezTo>
                  <a:close/>
                  <a:moveTo>
                    <a:pt x="491" y="34"/>
                  </a:moveTo>
                  <a:cubicBezTo>
                    <a:pt x="492" y="36"/>
                    <a:pt x="495" y="33"/>
                    <a:pt x="495" y="35"/>
                  </a:cubicBezTo>
                  <a:cubicBezTo>
                    <a:pt x="493" y="36"/>
                    <a:pt x="489" y="36"/>
                    <a:pt x="491" y="34"/>
                  </a:cubicBezTo>
                  <a:close/>
                  <a:moveTo>
                    <a:pt x="480" y="22"/>
                  </a:moveTo>
                  <a:cubicBezTo>
                    <a:pt x="478" y="22"/>
                    <a:pt x="476" y="22"/>
                    <a:pt x="474" y="22"/>
                  </a:cubicBezTo>
                  <a:cubicBezTo>
                    <a:pt x="474" y="21"/>
                    <a:pt x="480" y="20"/>
                    <a:pt x="480" y="22"/>
                  </a:cubicBezTo>
                  <a:close/>
                  <a:moveTo>
                    <a:pt x="461" y="9"/>
                  </a:moveTo>
                  <a:cubicBezTo>
                    <a:pt x="460" y="10"/>
                    <a:pt x="460" y="10"/>
                    <a:pt x="460" y="11"/>
                  </a:cubicBezTo>
                  <a:cubicBezTo>
                    <a:pt x="458" y="10"/>
                    <a:pt x="454" y="10"/>
                    <a:pt x="455" y="9"/>
                  </a:cubicBezTo>
                  <a:cubicBezTo>
                    <a:pt x="457" y="10"/>
                    <a:pt x="459" y="8"/>
                    <a:pt x="461" y="9"/>
                  </a:cubicBezTo>
                  <a:close/>
                  <a:moveTo>
                    <a:pt x="513" y="34"/>
                  </a:moveTo>
                  <a:cubicBezTo>
                    <a:pt x="510" y="35"/>
                    <a:pt x="505" y="35"/>
                    <a:pt x="500" y="35"/>
                  </a:cubicBezTo>
                  <a:cubicBezTo>
                    <a:pt x="501" y="36"/>
                    <a:pt x="502" y="37"/>
                    <a:pt x="501" y="37"/>
                  </a:cubicBezTo>
                  <a:cubicBezTo>
                    <a:pt x="500" y="35"/>
                    <a:pt x="499" y="37"/>
                    <a:pt x="496" y="35"/>
                  </a:cubicBezTo>
                  <a:cubicBezTo>
                    <a:pt x="498" y="34"/>
                    <a:pt x="499" y="34"/>
                    <a:pt x="498" y="32"/>
                  </a:cubicBezTo>
                  <a:cubicBezTo>
                    <a:pt x="502" y="35"/>
                    <a:pt x="508" y="32"/>
                    <a:pt x="513" y="34"/>
                  </a:cubicBezTo>
                  <a:close/>
                  <a:moveTo>
                    <a:pt x="644" y="135"/>
                  </a:moveTo>
                  <a:cubicBezTo>
                    <a:pt x="643" y="135"/>
                    <a:pt x="641" y="137"/>
                    <a:pt x="639" y="135"/>
                  </a:cubicBezTo>
                  <a:cubicBezTo>
                    <a:pt x="641" y="135"/>
                    <a:pt x="645" y="134"/>
                    <a:pt x="644" y="135"/>
                  </a:cubicBezTo>
                  <a:close/>
                  <a:moveTo>
                    <a:pt x="558" y="70"/>
                  </a:moveTo>
                  <a:cubicBezTo>
                    <a:pt x="559" y="71"/>
                    <a:pt x="560" y="71"/>
                    <a:pt x="561" y="70"/>
                  </a:cubicBezTo>
                  <a:cubicBezTo>
                    <a:pt x="563" y="72"/>
                    <a:pt x="558" y="74"/>
                    <a:pt x="555" y="73"/>
                  </a:cubicBezTo>
                  <a:cubicBezTo>
                    <a:pt x="558" y="72"/>
                    <a:pt x="558" y="71"/>
                    <a:pt x="558" y="70"/>
                  </a:cubicBezTo>
                  <a:close/>
                  <a:moveTo>
                    <a:pt x="472" y="10"/>
                  </a:moveTo>
                  <a:cubicBezTo>
                    <a:pt x="468" y="11"/>
                    <a:pt x="465" y="10"/>
                    <a:pt x="462" y="10"/>
                  </a:cubicBezTo>
                  <a:cubicBezTo>
                    <a:pt x="464" y="9"/>
                    <a:pt x="464" y="9"/>
                    <a:pt x="464" y="9"/>
                  </a:cubicBezTo>
                  <a:cubicBezTo>
                    <a:pt x="466" y="10"/>
                    <a:pt x="469" y="9"/>
                    <a:pt x="472" y="10"/>
                  </a:cubicBezTo>
                  <a:close/>
                  <a:moveTo>
                    <a:pt x="522" y="45"/>
                  </a:moveTo>
                  <a:cubicBezTo>
                    <a:pt x="519" y="45"/>
                    <a:pt x="515" y="46"/>
                    <a:pt x="514" y="44"/>
                  </a:cubicBezTo>
                  <a:cubicBezTo>
                    <a:pt x="516" y="45"/>
                    <a:pt x="521" y="43"/>
                    <a:pt x="522" y="45"/>
                  </a:cubicBezTo>
                  <a:close/>
                  <a:moveTo>
                    <a:pt x="517" y="38"/>
                  </a:moveTo>
                  <a:cubicBezTo>
                    <a:pt x="519" y="40"/>
                    <a:pt x="522" y="38"/>
                    <a:pt x="525" y="40"/>
                  </a:cubicBezTo>
                  <a:cubicBezTo>
                    <a:pt x="522" y="41"/>
                    <a:pt x="516" y="40"/>
                    <a:pt x="515" y="39"/>
                  </a:cubicBezTo>
                  <a:cubicBezTo>
                    <a:pt x="516" y="40"/>
                    <a:pt x="517" y="39"/>
                    <a:pt x="517" y="38"/>
                  </a:cubicBezTo>
                  <a:close/>
                  <a:moveTo>
                    <a:pt x="476" y="9"/>
                  </a:moveTo>
                  <a:cubicBezTo>
                    <a:pt x="475" y="10"/>
                    <a:pt x="477" y="10"/>
                    <a:pt x="476" y="11"/>
                  </a:cubicBezTo>
                  <a:cubicBezTo>
                    <a:pt x="475" y="10"/>
                    <a:pt x="474" y="11"/>
                    <a:pt x="472" y="10"/>
                  </a:cubicBezTo>
                  <a:cubicBezTo>
                    <a:pt x="473" y="9"/>
                    <a:pt x="475" y="8"/>
                    <a:pt x="476" y="9"/>
                  </a:cubicBezTo>
                  <a:close/>
                  <a:moveTo>
                    <a:pt x="486" y="10"/>
                  </a:moveTo>
                  <a:cubicBezTo>
                    <a:pt x="484" y="12"/>
                    <a:pt x="482" y="11"/>
                    <a:pt x="481" y="11"/>
                  </a:cubicBezTo>
                  <a:cubicBezTo>
                    <a:pt x="482" y="11"/>
                    <a:pt x="484" y="9"/>
                    <a:pt x="486" y="10"/>
                  </a:cubicBezTo>
                  <a:close/>
                  <a:moveTo>
                    <a:pt x="517" y="34"/>
                  </a:moveTo>
                  <a:cubicBezTo>
                    <a:pt x="521" y="32"/>
                    <a:pt x="521" y="34"/>
                    <a:pt x="523" y="36"/>
                  </a:cubicBezTo>
                  <a:cubicBezTo>
                    <a:pt x="522" y="36"/>
                    <a:pt x="522" y="37"/>
                    <a:pt x="522" y="37"/>
                  </a:cubicBezTo>
                  <a:cubicBezTo>
                    <a:pt x="521" y="37"/>
                    <a:pt x="521" y="37"/>
                    <a:pt x="521" y="37"/>
                  </a:cubicBezTo>
                  <a:cubicBezTo>
                    <a:pt x="522" y="35"/>
                    <a:pt x="520" y="34"/>
                    <a:pt x="517" y="34"/>
                  </a:cubicBezTo>
                  <a:close/>
                  <a:moveTo>
                    <a:pt x="481" y="5"/>
                  </a:moveTo>
                  <a:cubicBezTo>
                    <a:pt x="484" y="6"/>
                    <a:pt x="487" y="4"/>
                    <a:pt x="489" y="6"/>
                  </a:cubicBezTo>
                  <a:cubicBezTo>
                    <a:pt x="487" y="6"/>
                    <a:pt x="487" y="9"/>
                    <a:pt x="485" y="9"/>
                  </a:cubicBezTo>
                  <a:cubicBezTo>
                    <a:pt x="482" y="8"/>
                    <a:pt x="485" y="6"/>
                    <a:pt x="483" y="6"/>
                  </a:cubicBezTo>
                  <a:cubicBezTo>
                    <a:pt x="482" y="7"/>
                    <a:pt x="484" y="8"/>
                    <a:pt x="481" y="8"/>
                  </a:cubicBezTo>
                  <a:cubicBezTo>
                    <a:pt x="480" y="7"/>
                    <a:pt x="481" y="6"/>
                    <a:pt x="481" y="5"/>
                  </a:cubicBezTo>
                  <a:close/>
                  <a:moveTo>
                    <a:pt x="494" y="10"/>
                  </a:moveTo>
                  <a:cubicBezTo>
                    <a:pt x="493" y="11"/>
                    <a:pt x="493" y="12"/>
                    <a:pt x="491" y="12"/>
                  </a:cubicBezTo>
                  <a:cubicBezTo>
                    <a:pt x="490" y="11"/>
                    <a:pt x="489" y="12"/>
                    <a:pt x="487" y="11"/>
                  </a:cubicBezTo>
                  <a:cubicBezTo>
                    <a:pt x="488" y="11"/>
                    <a:pt x="488" y="10"/>
                    <a:pt x="488" y="10"/>
                  </a:cubicBezTo>
                  <a:cubicBezTo>
                    <a:pt x="490" y="12"/>
                    <a:pt x="491" y="10"/>
                    <a:pt x="494" y="10"/>
                  </a:cubicBezTo>
                  <a:close/>
                  <a:moveTo>
                    <a:pt x="536" y="35"/>
                  </a:moveTo>
                  <a:cubicBezTo>
                    <a:pt x="533" y="35"/>
                    <a:pt x="526" y="38"/>
                    <a:pt x="527" y="35"/>
                  </a:cubicBezTo>
                  <a:cubicBezTo>
                    <a:pt x="530" y="36"/>
                    <a:pt x="533" y="33"/>
                    <a:pt x="536" y="35"/>
                  </a:cubicBezTo>
                  <a:close/>
                  <a:moveTo>
                    <a:pt x="551" y="41"/>
                  </a:moveTo>
                  <a:cubicBezTo>
                    <a:pt x="550" y="41"/>
                    <a:pt x="548" y="42"/>
                    <a:pt x="547" y="41"/>
                  </a:cubicBezTo>
                  <a:cubicBezTo>
                    <a:pt x="547" y="40"/>
                    <a:pt x="550" y="39"/>
                    <a:pt x="551" y="41"/>
                  </a:cubicBezTo>
                  <a:close/>
                  <a:moveTo>
                    <a:pt x="552" y="37"/>
                  </a:moveTo>
                  <a:cubicBezTo>
                    <a:pt x="549" y="36"/>
                    <a:pt x="540" y="38"/>
                    <a:pt x="541" y="35"/>
                  </a:cubicBezTo>
                  <a:cubicBezTo>
                    <a:pt x="544" y="37"/>
                    <a:pt x="550" y="35"/>
                    <a:pt x="552" y="37"/>
                  </a:cubicBezTo>
                  <a:close/>
                  <a:moveTo>
                    <a:pt x="570" y="46"/>
                  </a:moveTo>
                  <a:cubicBezTo>
                    <a:pt x="568" y="47"/>
                    <a:pt x="567" y="47"/>
                    <a:pt x="566" y="46"/>
                  </a:cubicBezTo>
                  <a:cubicBezTo>
                    <a:pt x="566" y="45"/>
                    <a:pt x="568" y="45"/>
                    <a:pt x="570" y="46"/>
                  </a:cubicBezTo>
                  <a:close/>
                  <a:moveTo>
                    <a:pt x="566" y="41"/>
                  </a:moveTo>
                  <a:cubicBezTo>
                    <a:pt x="569" y="44"/>
                    <a:pt x="572" y="41"/>
                    <a:pt x="575" y="43"/>
                  </a:cubicBezTo>
                  <a:cubicBezTo>
                    <a:pt x="573" y="45"/>
                    <a:pt x="568" y="43"/>
                    <a:pt x="564" y="43"/>
                  </a:cubicBezTo>
                  <a:cubicBezTo>
                    <a:pt x="566" y="42"/>
                    <a:pt x="564" y="41"/>
                    <a:pt x="566" y="41"/>
                  </a:cubicBezTo>
                  <a:close/>
                  <a:moveTo>
                    <a:pt x="568" y="39"/>
                  </a:moveTo>
                  <a:cubicBezTo>
                    <a:pt x="571" y="41"/>
                    <a:pt x="571" y="37"/>
                    <a:pt x="575" y="38"/>
                  </a:cubicBezTo>
                  <a:cubicBezTo>
                    <a:pt x="572" y="40"/>
                    <a:pt x="573" y="39"/>
                    <a:pt x="572" y="41"/>
                  </a:cubicBezTo>
                  <a:cubicBezTo>
                    <a:pt x="570" y="41"/>
                    <a:pt x="566" y="41"/>
                    <a:pt x="568" y="39"/>
                  </a:cubicBezTo>
                  <a:close/>
                  <a:moveTo>
                    <a:pt x="586" y="40"/>
                  </a:moveTo>
                  <a:cubicBezTo>
                    <a:pt x="584" y="42"/>
                    <a:pt x="582" y="42"/>
                    <a:pt x="581" y="41"/>
                  </a:cubicBezTo>
                  <a:cubicBezTo>
                    <a:pt x="581" y="40"/>
                    <a:pt x="584" y="39"/>
                    <a:pt x="586" y="40"/>
                  </a:cubicBezTo>
                  <a:close/>
                  <a:moveTo>
                    <a:pt x="552" y="14"/>
                  </a:moveTo>
                  <a:cubicBezTo>
                    <a:pt x="550" y="16"/>
                    <a:pt x="548" y="15"/>
                    <a:pt x="546" y="15"/>
                  </a:cubicBezTo>
                  <a:cubicBezTo>
                    <a:pt x="548" y="14"/>
                    <a:pt x="550" y="13"/>
                    <a:pt x="552" y="14"/>
                  </a:cubicBezTo>
                  <a:close/>
                  <a:moveTo>
                    <a:pt x="551" y="13"/>
                  </a:moveTo>
                  <a:cubicBezTo>
                    <a:pt x="550" y="14"/>
                    <a:pt x="546" y="13"/>
                    <a:pt x="547" y="12"/>
                  </a:cubicBezTo>
                  <a:cubicBezTo>
                    <a:pt x="548" y="13"/>
                    <a:pt x="550" y="11"/>
                    <a:pt x="551" y="13"/>
                  </a:cubicBezTo>
                  <a:close/>
                  <a:moveTo>
                    <a:pt x="559" y="17"/>
                  </a:moveTo>
                  <a:cubicBezTo>
                    <a:pt x="558" y="17"/>
                    <a:pt x="560" y="18"/>
                    <a:pt x="560" y="19"/>
                  </a:cubicBezTo>
                  <a:cubicBezTo>
                    <a:pt x="558" y="20"/>
                    <a:pt x="557" y="20"/>
                    <a:pt x="556" y="19"/>
                  </a:cubicBezTo>
                  <a:cubicBezTo>
                    <a:pt x="557" y="18"/>
                    <a:pt x="556" y="16"/>
                    <a:pt x="559" y="17"/>
                  </a:cubicBezTo>
                  <a:close/>
                  <a:moveTo>
                    <a:pt x="559" y="9"/>
                  </a:moveTo>
                  <a:cubicBezTo>
                    <a:pt x="558" y="10"/>
                    <a:pt x="556" y="11"/>
                    <a:pt x="557" y="13"/>
                  </a:cubicBezTo>
                  <a:cubicBezTo>
                    <a:pt x="558" y="12"/>
                    <a:pt x="559" y="13"/>
                    <a:pt x="560" y="14"/>
                  </a:cubicBezTo>
                  <a:cubicBezTo>
                    <a:pt x="558" y="14"/>
                    <a:pt x="555" y="16"/>
                    <a:pt x="552" y="15"/>
                  </a:cubicBezTo>
                  <a:cubicBezTo>
                    <a:pt x="556" y="14"/>
                    <a:pt x="554" y="8"/>
                    <a:pt x="559" y="9"/>
                  </a:cubicBezTo>
                  <a:close/>
                  <a:moveTo>
                    <a:pt x="605" y="47"/>
                  </a:moveTo>
                  <a:cubicBezTo>
                    <a:pt x="604" y="48"/>
                    <a:pt x="600" y="48"/>
                    <a:pt x="601" y="47"/>
                  </a:cubicBezTo>
                  <a:cubicBezTo>
                    <a:pt x="602" y="47"/>
                    <a:pt x="604" y="46"/>
                    <a:pt x="605" y="47"/>
                  </a:cubicBezTo>
                  <a:close/>
                  <a:moveTo>
                    <a:pt x="566" y="15"/>
                  </a:moveTo>
                  <a:cubicBezTo>
                    <a:pt x="565" y="16"/>
                    <a:pt x="564" y="16"/>
                    <a:pt x="562" y="15"/>
                  </a:cubicBezTo>
                  <a:cubicBezTo>
                    <a:pt x="564" y="14"/>
                    <a:pt x="565" y="14"/>
                    <a:pt x="566" y="15"/>
                  </a:cubicBezTo>
                  <a:close/>
                  <a:moveTo>
                    <a:pt x="599" y="39"/>
                  </a:moveTo>
                  <a:cubicBezTo>
                    <a:pt x="601" y="39"/>
                    <a:pt x="606" y="39"/>
                    <a:pt x="607" y="41"/>
                  </a:cubicBezTo>
                  <a:cubicBezTo>
                    <a:pt x="609" y="40"/>
                    <a:pt x="612" y="42"/>
                    <a:pt x="613" y="39"/>
                  </a:cubicBezTo>
                  <a:cubicBezTo>
                    <a:pt x="615" y="41"/>
                    <a:pt x="615" y="41"/>
                    <a:pt x="615" y="41"/>
                  </a:cubicBezTo>
                  <a:cubicBezTo>
                    <a:pt x="613" y="42"/>
                    <a:pt x="612" y="41"/>
                    <a:pt x="612" y="42"/>
                  </a:cubicBezTo>
                  <a:cubicBezTo>
                    <a:pt x="609" y="41"/>
                    <a:pt x="607" y="41"/>
                    <a:pt x="607" y="43"/>
                  </a:cubicBezTo>
                  <a:cubicBezTo>
                    <a:pt x="604" y="43"/>
                    <a:pt x="606" y="42"/>
                    <a:pt x="606" y="41"/>
                  </a:cubicBezTo>
                  <a:cubicBezTo>
                    <a:pt x="603" y="43"/>
                    <a:pt x="603" y="43"/>
                    <a:pt x="603" y="43"/>
                  </a:cubicBezTo>
                  <a:cubicBezTo>
                    <a:pt x="600" y="41"/>
                    <a:pt x="603" y="40"/>
                    <a:pt x="599" y="39"/>
                  </a:cubicBezTo>
                  <a:close/>
                  <a:moveTo>
                    <a:pt x="618" y="42"/>
                  </a:moveTo>
                  <a:cubicBezTo>
                    <a:pt x="621" y="44"/>
                    <a:pt x="614" y="45"/>
                    <a:pt x="612" y="44"/>
                  </a:cubicBezTo>
                  <a:cubicBezTo>
                    <a:pt x="613" y="43"/>
                    <a:pt x="612" y="43"/>
                    <a:pt x="613" y="42"/>
                  </a:cubicBezTo>
                  <a:cubicBezTo>
                    <a:pt x="616" y="42"/>
                    <a:pt x="615" y="45"/>
                    <a:pt x="618" y="42"/>
                  </a:cubicBezTo>
                  <a:close/>
                  <a:moveTo>
                    <a:pt x="624" y="40"/>
                  </a:moveTo>
                  <a:cubicBezTo>
                    <a:pt x="626" y="41"/>
                    <a:pt x="624" y="42"/>
                    <a:pt x="622" y="44"/>
                  </a:cubicBezTo>
                  <a:cubicBezTo>
                    <a:pt x="621" y="43"/>
                    <a:pt x="620" y="44"/>
                    <a:pt x="619" y="43"/>
                  </a:cubicBezTo>
                  <a:cubicBezTo>
                    <a:pt x="621" y="41"/>
                    <a:pt x="622" y="42"/>
                    <a:pt x="624" y="40"/>
                  </a:cubicBezTo>
                  <a:close/>
                  <a:moveTo>
                    <a:pt x="636" y="48"/>
                  </a:moveTo>
                  <a:cubicBezTo>
                    <a:pt x="635" y="49"/>
                    <a:pt x="633" y="50"/>
                    <a:pt x="632" y="48"/>
                  </a:cubicBezTo>
                  <a:cubicBezTo>
                    <a:pt x="633" y="47"/>
                    <a:pt x="635" y="47"/>
                    <a:pt x="636" y="48"/>
                  </a:cubicBezTo>
                  <a:close/>
                  <a:moveTo>
                    <a:pt x="779" y="138"/>
                  </a:moveTo>
                  <a:cubicBezTo>
                    <a:pt x="780" y="138"/>
                    <a:pt x="784" y="137"/>
                    <a:pt x="783" y="139"/>
                  </a:cubicBezTo>
                  <a:cubicBezTo>
                    <a:pt x="782" y="138"/>
                    <a:pt x="780" y="139"/>
                    <a:pt x="780" y="140"/>
                  </a:cubicBezTo>
                  <a:cubicBezTo>
                    <a:pt x="779" y="139"/>
                    <a:pt x="778" y="139"/>
                    <a:pt x="779" y="138"/>
                  </a:cubicBezTo>
                  <a:close/>
                  <a:moveTo>
                    <a:pt x="665" y="44"/>
                  </a:moveTo>
                  <a:cubicBezTo>
                    <a:pt x="668" y="47"/>
                    <a:pt x="660" y="49"/>
                    <a:pt x="660" y="46"/>
                  </a:cubicBezTo>
                  <a:cubicBezTo>
                    <a:pt x="663" y="47"/>
                    <a:pt x="663" y="45"/>
                    <a:pt x="665" y="44"/>
                  </a:cubicBezTo>
                  <a:close/>
                  <a:moveTo>
                    <a:pt x="787" y="138"/>
                  </a:moveTo>
                  <a:cubicBezTo>
                    <a:pt x="790" y="138"/>
                    <a:pt x="795" y="137"/>
                    <a:pt x="796" y="140"/>
                  </a:cubicBezTo>
                  <a:cubicBezTo>
                    <a:pt x="792" y="138"/>
                    <a:pt x="794" y="141"/>
                    <a:pt x="793" y="142"/>
                  </a:cubicBezTo>
                  <a:cubicBezTo>
                    <a:pt x="791" y="141"/>
                    <a:pt x="792" y="140"/>
                    <a:pt x="792" y="138"/>
                  </a:cubicBezTo>
                  <a:cubicBezTo>
                    <a:pt x="790" y="140"/>
                    <a:pt x="787" y="140"/>
                    <a:pt x="787" y="138"/>
                  </a:cubicBezTo>
                  <a:close/>
                  <a:moveTo>
                    <a:pt x="803" y="139"/>
                  </a:moveTo>
                  <a:cubicBezTo>
                    <a:pt x="802" y="139"/>
                    <a:pt x="800" y="140"/>
                    <a:pt x="799" y="139"/>
                  </a:cubicBezTo>
                  <a:cubicBezTo>
                    <a:pt x="799" y="137"/>
                    <a:pt x="805" y="138"/>
                    <a:pt x="803" y="139"/>
                  </a:cubicBezTo>
                  <a:close/>
                  <a:moveTo>
                    <a:pt x="667" y="17"/>
                  </a:moveTo>
                  <a:cubicBezTo>
                    <a:pt x="665" y="18"/>
                    <a:pt x="663" y="18"/>
                    <a:pt x="661" y="17"/>
                  </a:cubicBezTo>
                  <a:cubicBezTo>
                    <a:pt x="663" y="15"/>
                    <a:pt x="665" y="16"/>
                    <a:pt x="667" y="17"/>
                  </a:cubicBezTo>
                  <a:close/>
                  <a:moveTo>
                    <a:pt x="676" y="15"/>
                  </a:moveTo>
                  <a:cubicBezTo>
                    <a:pt x="678" y="13"/>
                    <a:pt x="679" y="16"/>
                    <a:pt x="681" y="16"/>
                  </a:cubicBezTo>
                  <a:cubicBezTo>
                    <a:pt x="679" y="14"/>
                    <a:pt x="682" y="13"/>
                    <a:pt x="683" y="12"/>
                  </a:cubicBezTo>
                  <a:cubicBezTo>
                    <a:pt x="686" y="13"/>
                    <a:pt x="680" y="15"/>
                    <a:pt x="682" y="16"/>
                  </a:cubicBezTo>
                  <a:cubicBezTo>
                    <a:pt x="683" y="16"/>
                    <a:pt x="682" y="15"/>
                    <a:pt x="684" y="15"/>
                  </a:cubicBezTo>
                  <a:cubicBezTo>
                    <a:pt x="685" y="15"/>
                    <a:pt x="688" y="16"/>
                    <a:pt x="687" y="17"/>
                  </a:cubicBezTo>
                  <a:cubicBezTo>
                    <a:pt x="684" y="15"/>
                    <a:pt x="672" y="21"/>
                    <a:pt x="675" y="16"/>
                  </a:cubicBezTo>
                  <a:cubicBezTo>
                    <a:pt x="673" y="16"/>
                    <a:pt x="668" y="17"/>
                    <a:pt x="668" y="15"/>
                  </a:cubicBezTo>
                  <a:cubicBezTo>
                    <a:pt x="669" y="14"/>
                    <a:pt x="675" y="14"/>
                    <a:pt x="676" y="15"/>
                  </a:cubicBezTo>
                  <a:close/>
                  <a:moveTo>
                    <a:pt x="680" y="12"/>
                  </a:moveTo>
                  <a:cubicBezTo>
                    <a:pt x="677" y="13"/>
                    <a:pt x="674" y="13"/>
                    <a:pt x="672" y="13"/>
                  </a:cubicBezTo>
                  <a:cubicBezTo>
                    <a:pt x="675" y="12"/>
                    <a:pt x="677" y="11"/>
                    <a:pt x="680" y="12"/>
                  </a:cubicBezTo>
                  <a:close/>
                  <a:moveTo>
                    <a:pt x="838" y="137"/>
                  </a:moveTo>
                  <a:cubicBezTo>
                    <a:pt x="840" y="138"/>
                    <a:pt x="846" y="135"/>
                    <a:pt x="846" y="138"/>
                  </a:cubicBezTo>
                  <a:cubicBezTo>
                    <a:pt x="843" y="137"/>
                    <a:pt x="838" y="139"/>
                    <a:pt x="838" y="137"/>
                  </a:cubicBezTo>
                  <a:close/>
                  <a:moveTo>
                    <a:pt x="690" y="11"/>
                  </a:moveTo>
                  <a:cubicBezTo>
                    <a:pt x="690" y="12"/>
                    <a:pt x="692" y="13"/>
                    <a:pt x="691" y="13"/>
                  </a:cubicBezTo>
                  <a:cubicBezTo>
                    <a:pt x="688" y="12"/>
                    <a:pt x="687" y="12"/>
                    <a:pt x="686" y="14"/>
                  </a:cubicBezTo>
                  <a:cubicBezTo>
                    <a:pt x="685" y="12"/>
                    <a:pt x="688" y="12"/>
                    <a:pt x="690" y="11"/>
                  </a:cubicBezTo>
                  <a:close/>
                  <a:moveTo>
                    <a:pt x="699" y="16"/>
                  </a:moveTo>
                  <a:cubicBezTo>
                    <a:pt x="700" y="17"/>
                    <a:pt x="702" y="15"/>
                    <a:pt x="703" y="17"/>
                  </a:cubicBezTo>
                  <a:cubicBezTo>
                    <a:pt x="701" y="18"/>
                    <a:pt x="698" y="17"/>
                    <a:pt x="699" y="16"/>
                  </a:cubicBezTo>
                  <a:close/>
                  <a:moveTo>
                    <a:pt x="696" y="8"/>
                  </a:moveTo>
                  <a:cubicBezTo>
                    <a:pt x="697" y="9"/>
                    <a:pt x="698" y="10"/>
                    <a:pt x="697" y="10"/>
                  </a:cubicBezTo>
                  <a:cubicBezTo>
                    <a:pt x="696" y="10"/>
                    <a:pt x="695" y="9"/>
                    <a:pt x="695" y="9"/>
                  </a:cubicBezTo>
                  <a:cubicBezTo>
                    <a:pt x="694" y="9"/>
                    <a:pt x="693" y="10"/>
                    <a:pt x="693" y="10"/>
                  </a:cubicBezTo>
                  <a:lnTo>
                    <a:pt x="696" y="8"/>
                  </a:lnTo>
                  <a:close/>
                  <a:moveTo>
                    <a:pt x="864" y="139"/>
                  </a:moveTo>
                  <a:cubicBezTo>
                    <a:pt x="863" y="139"/>
                    <a:pt x="864" y="140"/>
                    <a:pt x="862" y="140"/>
                  </a:cubicBezTo>
                  <a:cubicBezTo>
                    <a:pt x="861" y="139"/>
                    <a:pt x="860" y="139"/>
                    <a:pt x="859" y="139"/>
                  </a:cubicBezTo>
                  <a:cubicBezTo>
                    <a:pt x="861" y="138"/>
                    <a:pt x="862" y="137"/>
                    <a:pt x="864" y="139"/>
                  </a:cubicBezTo>
                  <a:close/>
                  <a:moveTo>
                    <a:pt x="718" y="16"/>
                  </a:moveTo>
                  <a:cubicBezTo>
                    <a:pt x="718" y="17"/>
                    <a:pt x="721" y="17"/>
                    <a:pt x="721" y="18"/>
                  </a:cubicBezTo>
                  <a:cubicBezTo>
                    <a:pt x="722" y="17"/>
                    <a:pt x="721" y="16"/>
                    <a:pt x="722" y="16"/>
                  </a:cubicBezTo>
                  <a:cubicBezTo>
                    <a:pt x="724" y="16"/>
                    <a:pt x="725" y="18"/>
                    <a:pt x="723" y="19"/>
                  </a:cubicBezTo>
                  <a:cubicBezTo>
                    <a:pt x="720" y="19"/>
                    <a:pt x="717" y="19"/>
                    <a:pt x="715" y="18"/>
                  </a:cubicBezTo>
                  <a:cubicBezTo>
                    <a:pt x="717" y="17"/>
                    <a:pt x="717" y="16"/>
                    <a:pt x="718" y="16"/>
                  </a:cubicBezTo>
                  <a:close/>
                  <a:moveTo>
                    <a:pt x="873" y="142"/>
                  </a:moveTo>
                  <a:cubicBezTo>
                    <a:pt x="871" y="141"/>
                    <a:pt x="871" y="141"/>
                    <a:pt x="871" y="141"/>
                  </a:cubicBezTo>
                  <a:cubicBezTo>
                    <a:pt x="873" y="139"/>
                    <a:pt x="876" y="141"/>
                    <a:pt x="873" y="142"/>
                  </a:cubicBezTo>
                  <a:close/>
                  <a:moveTo>
                    <a:pt x="732" y="19"/>
                  </a:moveTo>
                  <a:cubicBezTo>
                    <a:pt x="734" y="18"/>
                    <a:pt x="735" y="18"/>
                    <a:pt x="737" y="19"/>
                  </a:cubicBezTo>
                  <a:cubicBezTo>
                    <a:pt x="735" y="20"/>
                    <a:pt x="733" y="20"/>
                    <a:pt x="732" y="19"/>
                  </a:cubicBezTo>
                  <a:cubicBezTo>
                    <a:pt x="732" y="19"/>
                    <a:pt x="733" y="19"/>
                    <a:pt x="732" y="19"/>
                  </a:cubicBezTo>
                  <a:close/>
                  <a:moveTo>
                    <a:pt x="897" y="139"/>
                  </a:moveTo>
                  <a:cubicBezTo>
                    <a:pt x="898" y="139"/>
                    <a:pt x="899" y="139"/>
                    <a:pt x="900" y="140"/>
                  </a:cubicBezTo>
                  <a:cubicBezTo>
                    <a:pt x="899" y="140"/>
                    <a:pt x="900" y="143"/>
                    <a:pt x="898" y="142"/>
                  </a:cubicBezTo>
                  <a:cubicBezTo>
                    <a:pt x="900" y="141"/>
                    <a:pt x="898" y="140"/>
                    <a:pt x="897" y="141"/>
                  </a:cubicBezTo>
                  <a:cubicBezTo>
                    <a:pt x="897" y="141"/>
                    <a:pt x="897" y="142"/>
                    <a:pt x="897" y="143"/>
                  </a:cubicBezTo>
                  <a:cubicBezTo>
                    <a:pt x="896" y="142"/>
                    <a:pt x="895" y="143"/>
                    <a:pt x="894" y="142"/>
                  </a:cubicBezTo>
                  <a:cubicBezTo>
                    <a:pt x="896" y="141"/>
                    <a:pt x="894" y="140"/>
                    <a:pt x="897" y="139"/>
                  </a:cubicBezTo>
                  <a:close/>
                  <a:moveTo>
                    <a:pt x="748" y="16"/>
                  </a:moveTo>
                  <a:cubicBezTo>
                    <a:pt x="751" y="17"/>
                    <a:pt x="756" y="16"/>
                    <a:pt x="756" y="18"/>
                  </a:cubicBezTo>
                  <a:cubicBezTo>
                    <a:pt x="755" y="17"/>
                    <a:pt x="753" y="18"/>
                    <a:pt x="751" y="18"/>
                  </a:cubicBezTo>
                  <a:cubicBezTo>
                    <a:pt x="752" y="19"/>
                    <a:pt x="753" y="18"/>
                    <a:pt x="754" y="19"/>
                  </a:cubicBezTo>
                  <a:cubicBezTo>
                    <a:pt x="752" y="20"/>
                    <a:pt x="750" y="20"/>
                    <a:pt x="750" y="21"/>
                  </a:cubicBezTo>
                  <a:cubicBezTo>
                    <a:pt x="749" y="20"/>
                    <a:pt x="748" y="18"/>
                    <a:pt x="748" y="16"/>
                  </a:cubicBezTo>
                  <a:close/>
                  <a:moveTo>
                    <a:pt x="907" y="140"/>
                  </a:moveTo>
                  <a:cubicBezTo>
                    <a:pt x="906" y="140"/>
                    <a:pt x="907" y="141"/>
                    <a:pt x="905" y="142"/>
                  </a:cubicBezTo>
                  <a:cubicBezTo>
                    <a:pt x="904" y="141"/>
                    <a:pt x="905" y="139"/>
                    <a:pt x="907" y="140"/>
                  </a:cubicBezTo>
                  <a:close/>
                  <a:moveTo>
                    <a:pt x="759" y="19"/>
                  </a:moveTo>
                  <a:cubicBezTo>
                    <a:pt x="762" y="21"/>
                    <a:pt x="761" y="22"/>
                    <a:pt x="760" y="23"/>
                  </a:cubicBezTo>
                  <a:cubicBezTo>
                    <a:pt x="760" y="23"/>
                    <a:pt x="759" y="23"/>
                    <a:pt x="758" y="23"/>
                  </a:cubicBezTo>
                  <a:cubicBezTo>
                    <a:pt x="760" y="21"/>
                    <a:pt x="756" y="20"/>
                    <a:pt x="759" y="19"/>
                  </a:cubicBezTo>
                  <a:close/>
                  <a:moveTo>
                    <a:pt x="912" y="142"/>
                  </a:moveTo>
                  <a:cubicBezTo>
                    <a:pt x="910" y="143"/>
                    <a:pt x="909" y="143"/>
                    <a:pt x="908" y="142"/>
                  </a:cubicBezTo>
                  <a:cubicBezTo>
                    <a:pt x="909" y="141"/>
                    <a:pt x="911" y="141"/>
                    <a:pt x="912" y="142"/>
                  </a:cubicBezTo>
                  <a:close/>
                  <a:moveTo>
                    <a:pt x="766" y="18"/>
                  </a:moveTo>
                  <a:cubicBezTo>
                    <a:pt x="763" y="19"/>
                    <a:pt x="760" y="19"/>
                    <a:pt x="758" y="18"/>
                  </a:cubicBezTo>
                  <a:cubicBezTo>
                    <a:pt x="761" y="18"/>
                    <a:pt x="761" y="17"/>
                    <a:pt x="764" y="17"/>
                  </a:cubicBezTo>
                  <a:cubicBezTo>
                    <a:pt x="763" y="18"/>
                    <a:pt x="763" y="18"/>
                    <a:pt x="764" y="18"/>
                  </a:cubicBezTo>
                  <a:cubicBezTo>
                    <a:pt x="765" y="18"/>
                    <a:pt x="766" y="18"/>
                    <a:pt x="766" y="18"/>
                  </a:cubicBezTo>
                  <a:close/>
                  <a:moveTo>
                    <a:pt x="770" y="20"/>
                  </a:moveTo>
                  <a:cubicBezTo>
                    <a:pt x="770" y="21"/>
                    <a:pt x="771" y="21"/>
                    <a:pt x="771" y="22"/>
                  </a:cubicBezTo>
                  <a:cubicBezTo>
                    <a:pt x="767" y="23"/>
                    <a:pt x="764" y="23"/>
                    <a:pt x="762" y="21"/>
                  </a:cubicBezTo>
                  <a:cubicBezTo>
                    <a:pt x="763" y="21"/>
                    <a:pt x="762" y="20"/>
                    <a:pt x="764" y="19"/>
                  </a:cubicBezTo>
                  <a:cubicBezTo>
                    <a:pt x="766" y="20"/>
                    <a:pt x="768" y="19"/>
                    <a:pt x="770" y="20"/>
                  </a:cubicBezTo>
                  <a:close/>
                  <a:moveTo>
                    <a:pt x="925" y="141"/>
                  </a:moveTo>
                  <a:cubicBezTo>
                    <a:pt x="923" y="142"/>
                    <a:pt x="921" y="143"/>
                    <a:pt x="922" y="144"/>
                  </a:cubicBezTo>
                  <a:cubicBezTo>
                    <a:pt x="920" y="143"/>
                    <a:pt x="919" y="143"/>
                    <a:pt x="917" y="143"/>
                  </a:cubicBezTo>
                  <a:cubicBezTo>
                    <a:pt x="921" y="141"/>
                    <a:pt x="916" y="141"/>
                    <a:pt x="918" y="140"/>
                  </a:cubicBezTo>
                  <a:cubicBezTo>
                    <a:pt x="920" y="142"/>
                    <a:pt x="923" y="140"/>
                    <a:pt x="925" y="141"/>
                  </a:cubicBezTo>
                  <a:close/>
                  <a:moveTo>
                    <a:pt x="774" y="17"/>
                  </a:moveTo>
                  <a:cubicBezTo>
                    <a:pt x="775" y="17"/>
                    <a:pt x="775" y="18"/>
                    <a:pt x="776" y="19"/>
                  </a:cubicBezTo>
                  <a:cubicBezTo>
                    <a:pt x="776" y="18"/>
                    <a:pt x="776" y="18"/>
                    <a:pt x="776" y="18"/>
                  </a:cubicBezTo>
                  <a:cubicBezTo>
                    <a:pt x="779" y="19"/>
                    <a:pt x="777" y="19"/>
                    <a:pt x="776" y="20"/>
                  </a:cubicBezTo>
                  <a:cubicBezTo>
                    <a:pt x="775" y="19"/>
                    <a:pt x="774" y="19"/>
                    <a:pt x="774" y="19"/>
                  </a:cubicBezTo>
                  <a:cubicBezTo>
                    <a:pt x="774" y="20"/>
                    <a:pt x="773" y="20"/>
                    <a:pt x="772" y="20"/>
                  </a:cubicBezTo>
                  <a:cubicBezTo>
                    <a:pt x="772" y="20"/>
                    <a:pt x="771" y="20"/>
                    <a:pt x="771" y="19"/>
                  </a:cubicBezTo>
                  <a:cubicBezTo>
                    <a:pt x="774" y="18"/>
                    <a:pt x="773" y="18"/>
                    <a:pt x="774" y="17"/>
                  </a:cubicBezTo>
                  <a:close/>
                  <a:moveTo>
                    <a:pt x="781" y="22"/>
                  </a:moveTo>
                  <a:cubicBezTo>
                    <a:pt x="783" y="21"/>
                    <a:pt x="785" y="22"/>
                    <a:pt x="787" y="22"/>
                  </a:cubicBezTo>
                  <a:cubicBezTo>
                    <a:pt x="785" y="24"/>
                    <a:pt x="781" y="24"/>
                    <a:pt x="781" y="22"/>
                  </a:cubicBezTo>
                  <a:close/>
                  <a:moveTo>
                    <a:pt x="793" y="20"/>
                  </a:moveTo>
                  <a:cubicBezTo>
                    <a:pt x="795" y="20"/>
                    <a:pt x="797" y="19"/>
                    <a:pt x="798" y="20"/>
                  </a:cubicBezTo>
                  <a:cubicBezTo>
                    <a:pt x="796" y="22"/>
                    <a:pt x="795" y="20"/>
                    <a:pt x="794" y="21"/>
                  </a:cubicBezTo>
                  <a:cubicBezTo>
                    <a:pt x="794" y="21"/>
                    <a:pt x="795" y="21"/>
                    <a:pt x="794" y="22"/>
                  </a:cubicBezTo>
                  <a:cubicBezTo>
                    <a:pt x="793" y="21"/>
                    <a:pt x="793" y="21"/>
                    <a:pt x="793" y="20"/>
                  </a:cubicBezTo>
                  <a:close/>
                  <a:moveTo>
                    <a:pt x="805" y="24"/>
                  </a:moveTo>
                  <a:cubicBezTo>
                    <a:pt x="803" y="23"/>
                    <a:pt x="802" y="24"/>
                    <a:pt x="800" y="22"/>
                  </a:cubicBezTo>
                  <a:cubicBezTo>
                    <a:pt x="801" y="22"/>
                    <a:pt x="806" y="22"/>
                    <a:pt x="805" y="24"/>
                  </a:cubicBezTo>
                  <a:close/>
                  <a:moveTo>
                    <a:pt x="804" y="24"/>
                  </a:moveTo>
                  <a:cubicBezTo>
                    <a:pt x="804" y="24"/>
                    <a:pt x="805" y="24"/>
                    <a:pt x="806" y="24"/>
                  </a:cubicBezTo>
                  <a:cubicBezTo>
                    <a:pt x="807" y="25"/>
                    <a:pt x="807" y="25"/>
                    <a:pt x="806" y="26"/>
                  </a:cubicBezTo>
                  <a:cubicBezTo>
                    <a:pt x="806" y="26"/>
                    <a:pt x="805" y="26"/>
                    <a:pt x="804" y="25"/>
                  </a:cubicBezTo>
                  <a:cubicBezTo>
                    <a:pt x="805" y="25"/>
                    <a:pt x="803" y="25"/>
                    <a:pt x="804" y="24"/>
                  </a:cubicBezTo>
                  <a:close/>
                  <a:moveTo>
                    <a:pt x="816" y="26"/>
                  </a:moveTo>
                  <a:cubicBezTo>
                    <a:pt x="813" y="27"/>
                    <a:pt x="810" y="27"/>
                    <a:pt x="808" y="25"/>
                  </a:cubicBezTo>
                  <a:cubicBezTo>
                    <a:pt x="811" y="24"/>
                    <a:pt x="813" y="26"/>
                    <a:pt x="816" y="26"/>
                  </a:cubicBezTo>
                  <a:close/>
                  <a:moveTo>
                    <a:pt x="818" y="22"/>
                  </a:moveTo>
                  <a:cubicBezTo>
                    <a:pt x="817" y="24"/>
                    <a:pt x="813" y="24"/>
                    <a:pt x="811" y="23"/>
                  </a:cubicBezTo>
                  <a:cubicBezTo>
                    <a:pt x="813" y="22"/>
                    <a:pt x="816" y="21"/>
                    <a:pt x="818" y="22"/>
                  </a:cubicBezTo>
                  <a:close/>
                  <a:moveTo>
                    <a:pt x="831" y="27"/>
                  </a:moveTo>
                  <a:cubicBezTo>
                    <a:pt x="831" y="28"/>
                    <a:pt x="831" y="29"/>
                    <a:pt x="832" y="29"/>
                  </a:cubicBezTo>
                  <a:cubicBezTo>
                    <a:pt x="830" y="30"/>
                    <a:pt x="827" y="31"/>
                    <a:pt x="825" y="29"/>
                  </a:cubicBezTo>
                  <a:cubicBezTo>
                    <a:pt x="828" y="29"/>
                    <a:pt x="831" y="28"/>
                    <a:pt x="831" y="27"/>
                  </a:cubicBezTo>
                  <a:close/>
                  <a:moveTo>
                    <a:pt x="862" y="25"/>
                  </a:moveTo>
                  <a:cubicBezTo>
                    <a:pt x="861" y="26"/>
                    <a:pt x="864" y="25"/>
                    <a:pt x="864" y="27"/>
                  </a:cubicBezTo>
                  <a:cubicBezTo>
                    <a:pt x="863" y="28"/>
                    <a:pt x="860" y="26"/>
                    <a:pt x="861" y="25"/>
                  </a:cubicBezTo>
                  <a:cubicBezTo>
                    <a:pt x="862" y="26"/>
                    <a:pt x="861" y="25"/>
                    <a:pt x="862" y="25"/>
                  </a:cubicBezTo>
                  <a:close/>
                  <a:moveTo>
                    <a:pt x="1079" y="41"/>
                  </a:moveTo>
                  <a:cubicBezTo>
                    <a:pt x="1080" y="42"/>
                    <a:pt x="1082" y="41"/>
                    <a:pt x="1083" y="43"/>
                  </a:cubicBezTo>
                  <a:cubicBezTo>
                    <a:pt x="1080" y="44"/>
                    <a:pt x="1078" y="44"/>
                    <a:pt x="1076" y="44"/>
                  </a:cubicBezTo>
                  <a:cubicBezTo>
                    <a:pt x="1075" y="43"/>
                    <a:pt x="1075" y="43"/>
                    <a:pt x="1075" y="43"/>
                  </a:cubicBezTo>
                  <a:cubicBezTo>
                    <a:pt x="1078" y="43"/>
                    <a:pt x="1077" y="43"/>
                    <a:pt x="1079" y="41"/>
                  </a:cubicBezTo>
                  <a:close/>
                  <a:moveTo>
                    <a:pt x="1096" y="44"/>
                  </a:moveTo>
                  <a:cubicBezTo>
                    <a:pt x="1094" y="42"/>
                    <a:pt x="1090" y="45"/>
                    <a:pt x="1091" y="42"/>
                  </a:cubicBezTo>
                  <a:cubicBezTo>
                    <a:pt x="1092" y="43"/>
                    <a:pt x="1096" y="43"/>
                    <a:pt x="1096" y="44"/>
                  </a:cubicBezTo>
                  <a:close/>
                  <a:moveTo>
                    <a:pt x="1291" y="158"/>
                  </a:moveTo>
                  <a:cubicBezTo>
                    <a:pt x="1286" y="160"/>
                    <a:pt x="1296" y="159"/>
                    <a:pt x="1290" y="162"/>
                  </a:cubicBezTo>
                  <a:cubicBezTo>
                    <a:pt x="1289" y="160"/>
                    <a:pt x="1289" y="160"/>
                    <a:pt x="1287" y="160"/>
                  </a:cubicBezTo>
                  <a:cubicBezTo>
                    <a:pt x="1287" y="159"/>
                    <a:pt x="1288" y="157"/>
                    <a:pt x="1291" y="158"/>
                  </a:cubicBezTo>
                  <a:close/>
                  <a:moveTo>
                    <a:pt x="1285" y="162"/>
                  </a:moveTo>
                  <a:cubicBezTo>
                    <a:pt x="1284" y="161"/>
                    <a:pt x="1284" y="161"/>
                    <a:pt x="1283" y="161"/>
                  </a:cubicBezTo>
                  <a:cubicBezTo>
                    <a:pt x="1282" y="161"/>
                    <a:pt x="1283" y="164"/>
                    <a:pt x="1281" y="163"/>
                  </a:cubicBezTo>
                  <a:cubicBezTo>
                    <a:pt x="1280" y="163"/>
                    <a:pt x="1282" y="162"/>
                    <a:pt x="1280" y="161"/>
                  </a:cubicBezTo>
                  <a:cubicBezTo>
                    <a:pt x="1283" y="161"/>
                    <a:pt x="1283" y="158"/>
                    <a:pt x="1286" y="158"/>
                  </a:cubicBezTo>
                  <a:cubicBezTo>
                    <a:pt x="1286" y="159"/>
                    <a:pt x="1287" y="161"/>
                    <a:pt x="1285" y="162"/>
                  </a:cubicBezTo>
                  <a:close/>
                  <a:moveTo>
                    <a:pt x="1147" y="46"/>
                  </a:moveTo>
                  <a:cubicBezTo>
                    <a:pt x="1149" y="45"/>
                    <a:pt x="1150" y="45"/>
                    <a:pt x="1152" y="46"/>
                  </a:cubicBezTo>
                  <a:cubicBezTo>
                    <a:pt x="1152" y="47"/>
                    <a:pt x="1150" y="46"/>
                    <a:pt x="1148" y="48"/>
                  </a:cubicBezTo>
                  <a:cubicBezTo>
                    <a:pt x="1146" y="47"/>
                    <a:pt x="1148" y="46"/>
                    <a:pt x="1147" y="46"/>
                  </a:cubicBezTo>
                  <a:close/>
                  <a:moveTo>
                    <a:pt x="1299" y="158"/>
                  </a:moveTo>
                  <a:cubicBezTo>
                    <a:pt x="1300" y="159"/>
                    <a:pt x="1299" y="160"/>
                    <a:pt x="1299" y="162"/>
                  </a:cubicBezTo>
                  <a:cubicBezTo>
                    <a:pt x="1298" y="161"/>
                    <a:pt x="1297" y="163"/>
                    <a:pt x="1295" y="161"/>
                  </a:cubicBezTo>
                  <a:cubicBezTo>
                    <a:pt x="1297" y="160"/>
                    <a:pt x="1297" y="160"/>
                    <a:pt x="1299" y="158"/>
                  </a:cubicBezTo>
                  <a:close/>
                  <a:moveTo>
                    <a:pt x="1158" y="48"/>
                  </a:moveTo>
                  <a:cubicBezTo>
                    <a:pt x="1156" y="47"/>
                    <a:pt x="1156" y="49"/>
                    <a:pt x="1154" y="48"/>
                  </a:cubicBezTo>
                  <a:cubicBezTo>
                    <a:pt x="1153" y="47"/>
                    <a:pt x="1159" y="45"/>
                    <a:pt x="1158" y="48"/>
                  </a:cubicBezTo>
                  <a:close/>
                  <a:moveTo>
                    <a:pt x="1300" y="159"/>
                  </a:moveTo>
                  <a:cubicBezTo>
                    <a:pt x="1301" y="158"/>
                    <a:pt x="1303" y="158"/>
                    <a:pt x="1304" y="159"/>
                  </a:cubicBezTo>
                  <a:cubicBezTo>
                    <a:pt x="1303" y="159"/>
                    <a:pt x="1302" y="160"/>
                    <a:pt x="1301" y="160"/>
                  </a:cubicBezTo>
                  <a:cubicBezTo>
                    <a:pt x="1302" y="160"/>
                    <a:pt x="1301" y="159"/>
                    <a:pt x="1300" y="159"/>
                  </a:cubicBezTo>
                  <a:close/>
                  <a:moveTo>
                    <a:pt x="1311" y="49"/>
                  </a:moveTo>
                  <a:cubicBezTo>
                    <a:pt x="1310" y="47"/>
                    <a:pt x="1307" y="49"/>
                    <a:pt x="1306" y="49"/>
                  </a:cubicBezTo>
                  <a:cubicBezTo>
                    <a:pt x="1307" y="47"/>
                    <a:pt x="1312" y="47"/>
                    <a:pt x="1311" y="49"/>
                  </a:cubicBezTo>
                  <a:close/>
                  <a:moveTo>
                    <a:pt x="1320" y="48"/>
                  </a:moveTo>
                  <a:cubicBezTo>
                    <a:pt x="1317" y="48"/>
                    <a:pt x="1314" y="49"/>
                    <a:pt x="1312" y="48"/>
                  </a:cubicBezTo>
                  <a:cubicBezTo>
                    <a:pt x="1315" y="46"/>
                    <a:pt x="1317" y="46"/>
                    <a:pt x="1320" y="48"/>
                  </a:cubicBezTo>
                  <a:close/>
                  <a:moveTo>
                    <a:pt x="1324" y="47"/>
                  </a:moveTo>
                  <a:cubicBezTo>
                    <a:pt x="1321" y="48"/>
                    <a:pt x="1321" y="48"/>
                    <a:pt x="1321" y="48"/>
                  </a:cubicBezTo>
                  <a:cubicBezTo>
                    <a:pt x="1320" y="47"/>
                    <a:pt x="1320" y="47"/>
                    <a:pt x="1320" y="47"/>
                  </a:cubicBezTo>
                  <a:cubicBezTo>
                    <a:pt x="1321" y="46"/>
                    <a:pt x="1322" y="47"/>
                    <a:pt x="1324" y="47"/>
                  </a:cubicBezTo>
                  <a:close/>
                  <a:moveTo>
                    <a:pt x="1488" y="105"/>
                  </a:moveTo>
                  <a:cubicBezTo>
                    <a:pt x="1490" y="106"/>
                    <a:pt x="1489" y="107"/>
                    <a:pt x="1487" y="108"/>
                  </a:cubicBezTo>
                  <a:cubicBezTo>
                    <a:pt x="1485" y="109"/>
                    <a:pt x="1481" y="109"/>
                    <a:pt x="1477" y="111"/>
                  </a:cubicBezTo>
                  <a:cubicBezTo>
                    <a:pt x="1476" y="110"/>
                    <a:pt x="1475" y="110"/>
                    <a:pt x="1476" y="109"/>
                  </a:cubicBezTo>
                  <a:cubicBezTo>
                    <a:pt x="1479" y="107"/>
                    <a:pt x="1484" y="106"/>
                    <a:pt x="1488" y="105"/>
                  </a:cubicBezTo>
                  <a:close/>
                  <a:moveTo>
                    <a:pt x="1502" y="105"/>
                  </a:moveTo>
                  <a:cubicBezTo>
                    <a:pt x="1503" y="105"/>
                    <a:pt x="1504" y="106"/>
                    <a:pt x="1503" y="107"/>
                  </a:cubicBezTo>
                  <a:cubicBezTo>
                    <a:pt x="1500" y="107"/>
                    <a:pt x="1496" y="108"/>
                    <a:pt x="1493" y="108"/>
                  </a:cubicBezTo>
                  <a:cubicBezTo>
                    <a:pt x="1496" y="107"/>
                    <a:pt x="1499" y="106"/>
                    <a:pt x="1502" y="105"/>
                  </a:cubicBezTo>
                  <a:close/>
                  <a:moveTo>
                    <a:pt x="1418" y="44"/>
                  </a:moveTo>
                  <a:cubicBezTo>
                    <a:pt x="1418" y="45"/>
                    <a:pt x="1414" y="46"/>
                    <a:pt x="1412" y="46"/>
                  </a:cubicBezTo>
                  <a:cubicBezTo>
                    <a:pt x="1414" y="44"/>
                    <a:pt x="1416" y="44"/>
                    <a:pt x="1418" y="44"/>
                  </a:cubicBezTo>
                  <a:close/>
                  <a:moveTo>
                    <a:pt x="1518" y="101"/>
                  </a:moveTo>
                  <a:cubicBezTo>
                    <a:pt x="1514" y="103"/>
                    <a:pt x="1510" y="104"/>
                    <a:pt x="1508" y="107"/>
                  </a:cubicBezTo>
                  <a:cubicBezTo>
                    <a:pt x="1506" y="105"/>
                    <a:pt x="1506" y="105"/>
                    <a:pt x="1506" y="105"/>
                  </a:cubicBezTo>
                  <a:cubicBezTo>
                    <a:pt x="1509" y="105"/>
                    <a:pt x="1512" y="100"/>
                    <a:pt x="1518" y="101"/>
                  </a:cubicBezTo>
                  <a:close/>
                  <a:moveTo>
                    <a:pt x="1455" y="34"/>
                  </a:moveTo>
                  <a:cubicBezTo>
                    <a:pt x="1456" y="33"/>
                    <a:pt x="1457" y="33"/>
                    <a:pt x="1457" y="33"/>
                  </a:cubicBezTo>
                  <a:cubicBezTo>
                    <a:pt x="1460" y="34"/>
                    <a:pt x="1456" y="36"/>
                    <a:pt x="1459" y="38"/>
                  </a:cubicBezTo>
                  <a:cubicBezTo>
                    <a:pt x="1457" y="38"/>
                    <a:pt x="1455" y="39"/>
                    <a:pt x="1454" y="38"/>
                  </a:cubicBezTo>
                  <a:cubicBezTo>
                    <a:pt x="1457" y="38"/>
                    <a:pt x="1458" y="36"/>
                    <a:pt x="1455" y="34"/>
                  </a:cubicBezTo>
                  <a:close/>
                  <a:moveTo>
                    <a:pt x="1557" y="101"/>
                  </a:moveTo>
                  <a:cubicBezTo>
                    <a:pt x="1559" y="102"/>
                    <a:pt x="1557" y="103"/>
                    <a:pt x="1557" y="104"/>
                  </a:cubicBezTo>
                  <a:cubicBezTo>
                    <a:pt x="1556" y="104"/>
                    <a:pt x="1555" y="105"/>
                    <a:pt x="1553" y="103"/>
                  </a:cubicBezTo>
                  <a:cubicBezTo>
                    <a:pt x="1555" y="102"/>
                    <a:pt x="1556" y="103"/>
                    <a:pt x="1557" y="101"/>
                  </a:cubicBezTo>
                  <a:close/>
                  <a:moveTo>
                    <a:pt x="1537" y="74"/>
                  </a:moveTo>
                  <a:cubicBezTo>
                    <a:pt x="1538" y="75"/>
                    <a:pt x="1539" y="72"/>
                    <a:pt x="1540" y="71"/>
                  </a:cubicBezTo>
                  <a:cubicBezTo>
                    <a:pt x="1542" y="72"/>
                    <a:pt x="1540" y="73"/>
                    <a:pt x="1541" y="73"/>
                  </a:cubicBezTo>
                  <a:cubicBezTo>
                    <a:pt x="1541" y="73"/>
                    <a:pt x="1542" y="73"/>
                    <a:pt x="1542" y="74"/>
                  </a:cubicBezTo>
                  <a:cubicBezTo>
                    <a:pt x="1540" y="74"/>
                    <a:pt x="1537" y="74"/>
                    <a:pt x="1539" y="76"/>
                  </a:cubicBezTo>
                  <a:cubicBezTo>
                    <a:pt x="1537" y="76"/>
                    <a:pt x="1536" y="75"/>
                    <a:pt x="1537" y="74"/>
                  </a:cubicBezTo>
                  <a:close/>
                  <a:moveTo>
                    <a:pt x="1517" y="42"/>
                  </a:moveTo>
                  <a:cubicBezTo>
                    <a:pt x="1515" y="41"/>
                    <a:pt x="1514" y="43"/>
                    <a:pt x="1513" y="42"/>
                  </a:cubicBezTo>
                  <a:cubicBezTo>
                    <a:pt x="1514" y="40"/>
                    <a:pt x="1517" y="41"/>
                    <a:pt x="1517" y="42"/>
                  </a:cubicBezTo>
                  <a:close/>
                  <a:moveTo>
                    <a:pt x="1531" y="42"/>
                  </a:moveTo>
                  <a:cubicBezTo>
                    <a:pt x="1528" y="43"/>
                    <a:pt x="1526" y="44"/>
                    <a:pt x="1523" y="43"/>
                  </a:cubicBezTo>
                  <a:cubicBezTo>
                    <a:pt x="1526" y="43"/>
                    <a:pt x="1528" y="41"/>
                    <a:pt x="1531" y="42"/>
                  </a:cubicBezTo>
                  <a:close/>
                  <a:moveTo>
                    <a:pt x="1541" y="43"/>
                  </a:moveTo>
                  <a:cubicBezTo>
                    <a:pt x="1540" y="43"/>
                    <a:pt x="1538" y="44"/>
                    <a:pt x="1537" y="43"/>
                  </a:cubicBezTo>
                  <a:cubicBezTo>
                    <a:pt x="1538" y="42"/>
                    <a:pt x="1540" y="42"/>
                    <a:pt x="1541" y="43"/>
                  </a:cubicBezTo>
                  <a:close/>
                  <a:moveTo>
                    <a:pt x="1540" y="36"/>
                  </a:moveTo>
                  <a:cubicBezTo>
                    <a:pt x="1542" y="37"/>
                    <a:pt x="1542" y="37"/>
                    <a:pt x="1542" y="36"/>
                  </a:cubicBezTo>
                  <a:cubicBezTo>
                    <a:pt x="1545" y="37"/>
                    <a:pt x="1540" y="38"/>
                    <a:pt x="1539" y="37"/>
                  </a:cubicBezTo>
                  <a:cubicBezTo>
                    <a:pt x="1540" y="37"/>
                    <a:pt x="1540" y="36"/>
                    <a:pt x="1540" y="36"/>
                  </a:cubicBezTo>
                  <a:close/>
                  <a:moveTo>
                    <a:pt x="1632" y="45"/>
                  </a:moveTo>
                  <a:cubicBezTo>
                    <a:pt x="1632" y="46"/>
                    <a:pt x="1629" y="47"/>
                    <a:pt x="1628" y="47"/>
                  </a:cubicBezTo>
                  <a:cubicBezTo>
                    <a:pt x="1628" y="46"/>
                    <a:pt x="1630" y="44"/>
                    <a:pt x="163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2" name="Freeform 117"/>
            <p:cNvSpPr/>
            <p:nvPr/>
          </p:nvSpPr>
          <p:spPr bwMode="auto">
            <a:xfrm>
              <a:off x="6949" y="4099"/>
              <a:ext cx="36" cy="7"/>
            </a:xfrm>
            <a:custGeom>
              <a:avLst/>
              <a:gdLst>
                <a:gd name="T0" fmla="*/ 1 w 19"/>
                <a:gd name="T1" fmla="*/ 3 h 4"/>
                <a:gd name="T2" fmla="*/ 1 w 19"/>
                <a:gd name="T3" fmla="*/ 4 h 4"/>
                <a:gd name="T4" fmla="*/ 19 w 19"/>
                <a:gd name="T5" fmla="*/ 1 h 4"/>
                <a:gd name="T6" fmla="*/ 4 w 19"/>
                <a:gd name="T7" fmla="*/ 1 h 4"/>
                <a:gd name="T8" fmla="*/ 5 w 19"/>
                <a:gd name="T9" fmla="*/ 2 h 4"/>
                <a:gd name="T10" fmla="*/ 1 w 19"/>
                <a:gd name="T11" fmla="*/ 3 h 4"/>
              </a:gdLst>
              <a:ahLst/>
              <a:cxnLst>
                <a:cxn ang="0">
                  <a:pos x="T0" y="T1"/>
                </a:cxn>
                <a:cxn ang="0">
                  <a:pos x="T2" y="T3"/>
                </a:cxn>
                <a:cxn ang="0">
                  <a:pos x="T4" y="T5"/>
                </a:cxn>
                <a:cxn ang="0">
                  <a:pos x="T6" y="T7"/>
                </a:cxn>
                <a:cxn ang="0">
                  <a:pos x="T8" y="T9"/>
                </a:cxn>
                <a:cxn ang="0">
                  <a:pos x="T10" y="T11"/>
                </a:cxn>
              </a:cxnLst>
              <a:rect l="0" t="0" r="r" b="b"/>
              <a:pathLst>
                <a:path w="19" h="4">
                  <a:moveTo>
                    <a:pt x="1" y="3"/>
                  </a:moveTo>
                  <a:cubicBezTo>
                    <a:pt x="0" y="4"/>
                    <a:pt x="2" y="4"/>
                    <a:pt x="1" y="4"/>
                  </a:cubicBezTo>
                  <a:cubicBezTo>
                    <a:pt x="7" y="1"/>
                    <a:pt x="13" y="3"/>
                    <a:pt x="19" y="1"/>
                  </a:cubicBezTo>
                  <a:cubicBezTo>
                    <a:pt x="14" y="0"/>
                    <a:pt x="9" y="1"/>
                    <a:pt x="4" y="1"/>
                  </a:cubicBezTo>
                  <a:cubicBezTo>
                    <a:pt x="4" y="2"/>
                    <a:pt x="5" y="2"/>
                    <a:pt x="5" y="2"/>
                  </a:cubicBezTo>
                  <a:cubicBezTo>
                    <a:pt x="4" y="3"/>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3" name="Freeform 118"/>
            <p:cNvSpPr/>
            <p:nvPr/>
          </p:nvSpPr>
          <p:spPr bwMode="auto">
            <a:xfrm>
              <a:off x="6299" y="4425"/>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2"/>
                    <a:pt x="3" y="0"/>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4" name="Freeform 119"/>
            <p:cNvSpPr/>
            <p:nvPr/>
          </p:nvSpPr>
          <p:spPr bwMode="auto">
            <a:xfrm>
              <a:off x="6465" y="4377"/>
              <a:ext cx="10" cy="4"/>
            </a:xfrm>
            <a:custGeom>
              <a:avLst/>
              <a:gdLst>
                <a:gd name="T0" fmla="*/ 2 w 5"/>
                <a:gd name="T1" fmla="*/ 0 h 2"/>
                <a:gd name="T2" fmla="*/ 0 w 5"/>
                <a:gd name="T3" fmla="*/ 2 h 2"/>
                <a:gd name="T4" fmla="*/ 3 w 5"/>
                <a:gd name="T5" fmla="*/ 0 h 2"/>
                <a:gd name="T6" fmla="*/ 4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0" y="1"/>
                    <a:pt x="1" y="1"/>
                    <a:pt x="0" y="2"/>
                  </a:cubicBezTo>
                  <a:cubicBezTo>
                    <a:pt x="1" y="2"/>
                    <a:pt x="2" y="1"/>
                    <a:pt x="3" y="0"/>
                  </a:cubicBezTo>
                  <a:cubicBezTo>
                    <a:pt x="3" y="1"/>
                    <a:pt x="3" y="1"/>
                    <a:pt x="4" y="2"/>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5" name="Freeform 120"/>
            <p:cNvSpPr/>
            <p:nvPr/>
          </p:nvSpPr>
          <p:spPr bwMode="auto">
            <a:xfrm>
              <a:off x="6303" y="4309"/>
              <a:ext cx="11" cy="6"/>
            </a:xfrm>
            <a:custGeom>
              <a:avLst/>
              <a:gdLst>
                <a:gd name="T0" fmla="*/ 2 w 6"/>
                <a:gd name="T1" fmla="*/ 1 h 3"/>
                <a:gd name="T2" fmla="*/ 5 w 6"/>
                <a:gd name="T3" fmla="*/ 3 h 3"/>
                <a:gd name="T4" fmla="*/ 5 w 6"/>
                <a:gd name="T5" fmla="*/ 0 h 3"/>
                <a:gd name="T6" fmla="*/ 2 w 6"/>
                <a:gd name="T7" fmla="*/ 1 h 3"/>
              </a:gdLst>
              <a:ahLst/>
              <a:cxnLst>
                <a:cxn ang="0">
                  <a:pos x="T0" y="T1"/>
                </a:cxn>
                <a:cxn ang="0">
                  <a:pos x="T2" y="T3"/>
                </a:cxn>
                <a:cxn ang="0">
                  <a:pos x="T4" y="T5"/>
                </a:cxn>
                <a:cxn ang="0">
                  <a:pos x="T6" y="T7"/>
                </a:cxn>
              </a:cxnLst>
              <a:rect l="0" t="0" r="r" b="b"/>
              <a:pathLst>
                <a:path w="6" h="3">
                  <a:moveTo>
                    <a:pt x="2" y="1"/>
                  </a:moveTo>
                  <a:cubicBezTo>
                    <a:pt x="0" y="2"/>
                    <a:pt x="5" y="1"/>
                    <a:pt x="5" y="3"/>
                  </a:cubicBezTo>
                  <a:cubicBezTo>
                    <a:pt x="6" y="2"/>
                    <a:pt x="5" y="1"/>
                    <a:pt x="5" y="0"/>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6" name="Freeform 121"/>
            <p:cNvSpPr/>
            <p:nvPr/>
          </p:nvSpPr>
          <p:spPr bwMode="auto">
            <a:xfrm>
              <a:off x="6375" y="4335"/>
              <a:ext cx="10" cy="5"/>
            </a:xfrm>
            <a:custGeom>
              <a:avLst/>
              <a:gdLst>
                <a:gd name="T0" fmla="*/ 1 w 5"/>
                <a:gd name="T1" fmla="*/ 1 h 3"/>
                <a:gd name="T2" fmla="*/ 1 w 5"/>
                <a:gd name="T3" fmla="*/ 3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0" y="2"/>
                    <a:pt x="0" y="2"/>
                    <a:pt x="1" y="3"/>
                  </a:cubicBezTo>
                  <a:cubicBezTo>
                    <a:pt x="1" y="2"/>
                    <a:pt x="2" y="1"/>
                    <a:pt x="4" y="1"/>
                  </a:cubicBezTo>
                  <a:cubicBezTo>
                    <a:pt x="5"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7" name="Freeform 122"/>
            <p:cNvSpPr/>
            <p:nvPr/>
          </p:nvSpPr>
          <p:spPr bwMode="auto">
            <a:xfrm>
              <a:off x="6358" y="4321"/>
              <a:ext cx="8" cy="4"/>
            </a:xfrm>
            <a:custGeom>
              <a:avLst/>
              <a:gdLst>
                <a:gd name="T0" fmla="*/ 3 w 4"/>
                <a:gd name="T1" fmla="*/ 1 h 2"/>
                <a:gd name="T2" fmla="*/ 2 w 4"/>
                <a:gd name="T3" fmla="*/ 0 h 2"/>
                <a:gd name="T4" fmla="*/ 0 w 4"/>
                <a:gd name="T5" fmla="*/ 2 h 2"/>
                <a:gd name="T6" fmla="*/ 3 w 4"/>
                <a:gd name="T7" fmla="*/ 1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2" y="1"/>
                    <a:pt x="3" y="0"/>
                    <a:pt x="2" y="0"/>
                  </a:cubicBezTo>
                  <a:cubicBezTo>
                    <a:pt x="1" y="1"/>
                    <a:pt x="0" y="1"/>
                    <a:pt x="0" y="2"/>
                  </a:cubicBezTo>
                  <a:cubicBezTo>
                    <a:pt x="1" y="2"/>
                    <a:pt x="2" y="1"/>
                    <a:pt x="3" y="1"/>
                  </a:cubicBezTo>
                  <a:cubicBezTo>
                    <a:pt x="4"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8" name="Freeform 123"/>
            <p:cNvSpPr/>
            <p:nvPr/>
          </p:nvSpPr>
          <p:spPr bwMode="auto">
            <a:xfrm>
              <a:off x="6517" y="4379"/>
              <a:ext cx="25" cy="12"/>
            </a:xfrm>
            <a:custGeom>
              <a:avLst/>
              <a:gdLst>
                <a:gd name="T0" fmla="*/ 0 w 13"/>
                <a:gd name="T1" fmla="*/ 5 h 6"/>
                <a:gd name="T2" fmla="*/ 2 w 13"/>
                <a:gd name="T3" fmla="*/ 3 h 6"/>
                <a:gd name="T4" fmla="*/ 4 w 13"/>
                <a:gd name="T5" fmla="*/ 4 h 6"/>
                <a:gd name="T6" fmla="*/ 12 w 13"/>
                <a:gd name="T7" fmla="*/ 3 h 6"/>
                <a:gd name="T8" fmla="*/ 13 w 13"/>
                <a:gd name="T9" fmla="*/ 0 h 6"/>
                <a:gd name="T10" fmla="*/ 2 w 13"/>
                <a:gd name="T11" fmla="*/ 2 h 6"/>
                <a:gd name="T12" fmla="*/ 0 w 13"/>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5"/>
                  </a:moveTo>
                  <a:cubicBezTo>
                    <a:pt x="2" y="6"/>
                    <a:pt x="1" y="4"/>
                    <a:pt x="2" y="3"/>
                  </a:cubicBezTo>
                  <a:cubicBezTo>
                    <a:pt x="3" y="2"/>
                    <a:pt x="2" y="4"/>
                    <a:pt x="4" y="4"/>
                  </a:cubicBezTo>
                  <a:cubicBezTo>
                    <a:pt x="7" y="2"/>
                    <a:pt x="9" y="2"/>
                    <a:pt x="12" y="3"/>
                  </a:cubicBezTo>
                  <a:cubicBezTo>
                    <a:pt x="12" y="2"/>
                    <a:pt x="12" y="1"/>
                    <a:pt x="13" y="0"/>
                  </a:cubicBezTo>
                  <a:cubicBezTo>
                    <a:pt x="11" y="2"/>
                    <a:pt x="6" y="3"/>
                    <a:pt x="2" y="2"/>
                  </a:cubicBezTo>
                  <a:cubicBezTo>
                    <a:pt x="1" y="4"/>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9" name="Freeform 124"/>
            <p:cNvSpPr/>
            <p:nvPr/>
          </p:nvSpPr>
          <p:spPr bwMode="auto">
            <a:xfrm>
              <a:off x="6351" y="4298"/>
              <a:ext cx="30" cy="11"/>
            </a:xfrm>
            <a:custGeom>
              <a:avLst/>
              <a:gdLst>
                <a:gd name="T0" fmla="*/ 0 w 16"/>
                <a:gd name="T1" fmla="*/ 6 h 6"/>
                <a:gd name="T2" fmla="*/ 16 w 16"/>
                <a:gd name="T3" fmla="*/ 1 h 6"/>
                <a:gd name="T4" fmla="*/ 15 w 16"/>
                <a:gd name="T5" fmla="*/ 0 h 6"/>
                <a:gd name="T6" fmla="*/ 11 w 16"/>
                <a:gd name="T7" fmla="*/ 2 h 6"/>
                <a:gd name="T8" fmla="*/ 5 w 16"/>
                <a:gd name="T9" fmla="*/ 1 h 6"/>
                <a:gd name="T10" fmla="*/ 0 w 16"/>
                <a:gd name="T11" fmla="*/ 6 h 6"/>
              </a:gdLst>
              <a:ahLst/>
              <a:cxnLst>
                <a:cxn ang="0">
                  <a:pos x="T0" y="T1"/>
                </a:cxn>
                <a:cxn ang="0">
                  <a:pos x="T2" y="T3"/>
                </a:cxn>
                <a:cxn ang="0">
                  <a:pos x="T4" y="T5"/>
                </a:cxn>
                <a:cxn ang="0">
                  <a:pos x="T6" y="T7"/>
                </a:cxn>
                <a:cxn ang="0">
                  <a:pos x="T8" y="T9"/>
                </a:cxn>
                <a:cxn ang="0">
                  <a:pos x="T10" y="T11"/>
                </a:cxn>
              </a:cxnLst>
              <a:rect l="0" t="0" r="r" b="b"/>
              <a:pathLst>
                <a:path w="16" h="6">
                  <a:moveTo>
                    <a:pt x="0" y="6"/>
                  </a:moveTo>
                  <a:cubicBezTo>
                    <a:pt x="6" y="4"/>
                    <a:pt x="11" y="4"/>
                    <a:pt x="16" y="1"/>
                  </a:cubicBezTo>
                  <a:cubicBezTo>
                    <a:pt x="16" y="0"/>
                    <a:pt x="14" y="1"/>
                    <a:pt x="15" y="0"/>
                  </a:cubicBezTo>
                  <a:cubicBezTo>
                    <a:pt x="12" y="0"/>
                    <a:pt x="13" y="1"/>
                    <a:pt x="11" y="2"/>
                  </a:cubicBezTo>
                  <a:cubicBezTo>
                    <a:pt x="11" y="0"/>
                    <a:pt x="3" y="3"/>
                    <a:pt x="5" y="1"/>
                  </a:cubicBezTo>
                  <a:cubicBezTo>
                    <a:pt x="4" y="0"/>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0" name="Freeform 125"/>
            <p:cNvSpPr/>
            <p:nvPr/>
          </p:nvSpPr>
          <p:spPr bwMode="auto">
            <a:xfrm>
              <a:off x="6570" y="4400"/>
              <a:ext cx="20" cy="4"/>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1" y="2"/>
                    <a:pt x="7" y="1"/>
                    <a:pt x="10" y="0"/>
                  </a:cubicBezTo>
                  <a:cubicBezTo>
                    <a:pt x="7"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1" name="Freeform 126"/>
            <p:cNvSpPr/>
            <p:nvPr/>
          </p:nvSpPr>
          <p:spPr bwMode="auto">
            <a:xfrm>
              <a:off x="6190" y="4234"/>
              <a:ext cx="10" cy="6"/>
            </a:xfrm>
            <a:custGeom>
              <a:avLst/>
              <a:gdLst>
                <a:gd name="T0" fmla="*/ 3 w 5"/>
                <a:gd name="T1" fmla="*/ 1 h 3"/>
                <a:gd name="T2" fmla="*/ 0 w 5"/>
                <a:gd name="T3" fmla="*/ 3 h 3"/>
                <a:gd name="T4" fmla="*/ 5 w 5"/>
                <a:gd name="T5" fmla="*/ 1 h 3"/>
                <a:gd name="T6" fmla="*/ 3 w 5"/>
                <a:gd name="T7" fmla="*/ 1 h 3"/>
              </a:gdLst>
              <a:ahLst/>
              <a:cxnLst>
                <a:cxn ang="0">
                  <a:pos x="T0" y="T1"/>
                </a:cxn>
                <a:cxn ang="0">
                  <a:pos x="T2" y="T3"/>
                </a:cxn>
                <a:cxn ang="0">
                  <a:pos x="T4" y="T5"/>
                </a:cxn>
                <a:cxn ang="0">
                  <a:pos x="T6" y="T7"/>
                </a:cxn>
              </a:cxnLst>
              <a:rect l="0" t="0" r="r" b="b"/>
              <a:pathLst>
                <a:path w="5" h="3">
                  <a:moveTo>
                    <a:pt x="3" y="1"/>
                  </a:moveTo>
                  <a:cubicBezTo>
                    <a:pt x="3" y="2"/>
                    <a:pt x="1" y="2"/>
                    <a:pt x="0" y="3"/>
                  </a:cubicBezTo>
                  <a:cubicBezTo>
                    <a:pt x="4" y="3"/>
                    <a:pt x="3" y="2"/>
                    <a:pt x="5" y="1"/>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2" name="Freeform 127"/>
            <p:cNvSpPr/>
            <p:nvPr/>
          </p:nvSpPr>
          <p:spPr bwMode="auto">
            <a:xfrm>
              <a:off x="6377" y="4298"/>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1" y="3"/>
                    <a:pt x="3" y="3"/>
                    <a:pt x="5" y="1"/>
                  </a:cubicBezTo>
                  <a:cubicBezTo>
                    <a:pt x="3" y="0"/>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3" name="Freeform 128"/>
            <p:cNvSpPr/>
            <p:nvPr/>
          </p:nvSpPr>
          <p:spPr bwMode="auto">
            <a:xfrm>
              <a:off x="6551" y="4369"/>
              <a:ext cx="10" cy="4"/>
            </a:xfrm>
            <a:custGeom>
              <a:avLst/>
              <a:gdLst>
                <a:gd name="T0" fmla="*/ 1 w 5"/>
                <a:gd name="T1" fmla="*/ 0 h 2"/>
                <a:gd name="T2" fmla="*/ 1 w 5"/>
                <a:gd name="T3" fmla="*/ 2 h 2"/>
                <a:gd name="T4" fmla="*/ 5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2" y="1"/>
                    <a:pt x="1" y="2"/>
                  </a:cubicBezTo>
                  <a:cubicBezTo>
                    <a:pt x="2" y="2"/>
                    <a:pt x="3" y="1"/>
                    <a:pt x="5"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4" name="Freeform 129"/>
            <p:cNvSpPr/>
            <p:nvPr/>
          </p:nvSpPr>
          <p:spPr bwMode="auto">
            <a:xfrm>
              <a:off x="6299" y="4238"/>
              <a:ext cx="11" cy="6"/>
            </a:xfrm>
            <a:custGeom>
              <a:avLst/>
              <a:gdLst>
                <a:gd name="T0" fmla="*/ 4 w 6"/>
                <a:gd name="T1" fmla="*/ 3 h 3"/>
                <a:gd name="T2" fmla="*/ 3 w 6"/>
                <a:gd name="T3" fmla="*/ 2 h 3"/>
                <a:gd name="T4" fmla="*/ 6 w 6"/>
                <a:gd name="T5" fmla="*/ 0 h 3"/>
                <a:gd name="T6" fmla="*/ 0 w 6"/>
                <a:gd name="T7" fmla="*/ 2 h 3"/>
                <a:gd name="T8" fmla="*/ 4 w 6"/>
                <a:gd name="T9" fmla="*/ 3 h 3"/>
              </a:gdLst>
              <a:ahLst/>
              <a:cxnLst>
                <a:cxn ang="0">
                  <a:pos x="T0" y="T1"/>
                </a:cxn>
                <a:cxn ang="0">
                  <a:pos x="T2" y="T3"/>
                </a:cxn>
                <a:cxn ang="0">
                  <a:pos x="T4" y="T5"/>
                </a:cxn>
                <a:cxn ang="0">
                  <a:pos x="T6" y="T7"/>
                </a:cxn>
                <a:cxn ang="0">
                  <a:pos x="T8" y="T9"/>
                </a:cxn>
              </a:cxnLst>
              <a:rect l="0" t="0" r="r" b="b"/>
              <a:pathLst>
                <a:path w="6" h="3">
                  <a:moveTo>
                    <a:pt x="4" y="3"/>
                  </a:moveTo>
                  <a:cubicBezTo>
                    <a:pt x="4" y="2"/>
                    <a:pt x="4" y="2"/>
                    <a:pt x="3" y="2"/>
                  </a:cubicBezTo>
                  <a:cubicBezTo>
                    <a:pt x="4" y="1"/>
                    <a:pt x="5" y="1"/>
                    <a:pt x="6" y="0"/>
                  </a:cubicBezTo>
                  <a:cubicBezTo>
                    <a:pt x="4" y="0"/>
                    <a:pt x="2" y="0"/>
                    <a:pt x="0" y="2"/>
                  </a:cubicBezTo>
                  <a:cubicBezTo>
                    <a:pt x="2" y="2"/>
                    <a:pt x="3"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5" name="Freeform 130"/>
            <p:cNvSpPr/>
            <p:nvPr/>
          </p:nvSpPr>
          <p:spPr bwMode="auto">
            <a:xfrm>
              <a:off x="6425" y="4251"/>
              <a:ext cx="14" cy="8"/>
            </a:xfrm>
            <a:custGeom>
              <a:avLst/>
              <a:gdLst>
                <a:gd name="T0" fmla="*/ 0 w 7"/>
                <a:gd name="T1" fmla="*/ 3 h 4"/>
                <a:gd name="T2" fmla="*/ 5 w 7"/>
                <a:gd name="T3" fmla="*/ 3 h 4"/>
                <a:gd name="T4" fmla="*/ 7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2"/>
                    <a:pt x="2" y="4"/>
                    <a:pt x="5" y="3"/>
                  </a:cubicBezTo>
                  <a:cubicBezTo>
                    <a:pt x="6" y="1"/>
                    <a:pt x="6" y="1"/>
                    <a:pt x="7" y="0"/>
                  </a:cubicBezTo>
                  <a:cubicBezTo>
                    <a:pt x="5"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6" name="Freeform 131"/>
            <p:cNvSpPr/>
            <p:nvPr/>
          </p:nvSpPr>
          <p:spPr bwMode="auto">
            <a:xfrm>
              <a:off x="6657" y="4360"/>
              <a:ext cx="15" cy="9"/>
            </a:xfrm>
            <a:custGeom>
              <a:avLst/>
              <a:gdLst>
                <a:gd name="T0" fmla="*/ 4 w 8"/>
                <a:gd name="T1" fmla="*/ 3 h 5"/>
                <a:gd name="T2" fmla="*/ 6 w 8"/>
                <a:gd name="T3" fmla="*/ 1 h 5"/>
                <a:gd name="T4" fmla="*/ 2 w 8"/>
                <a:gd name="T5" fmla="*/ 1 h 5"/>
                <a:gd name="T6" fmla="*/ 3 w 8"/>
                <a:gd name="T7" fmla="*/ 5 h 5"/>
                <a:gd name="T8" fmla="*/ 7 w 8"/>
                <a:gd name="T9" fmla="*/ 4 h 5"/>
                <a:gd name="T10" fmla="*/ 4 w 8"/>
                <a:gd name="T11" fmla="*/ 3 h 5"/>
              </a:gdLst>
              <a:ahLst/>
              <a:cxnLst>
                <a:cxn ang="0">
                  <a:pos x="T0" y="T1"/>
                </a:cxn>
                <a:cxn ang="0">
                  <a:pos x="T2" y="T3"/>
                </a:cxn>
                <a:cxn ang="0">
                  <a:pos x="T4" y="T5"/>
                </a:cxn>
                <a:cxn ang="0">
                  <a:pos x="T6" y="T7"/>
                </a:cxn>
                <a:cxn ang="0">
                  <a:pos x="T8" y="T9"/>
                </a:cxn>
                <a:cxn ang="0">
                  <a:pos x="T10" y="T11"/>
                </a:cxn>
              </a:cxnLst>
              <a:rect l="0" t="0" r="r" b="b"/>
              <a:pathLst>
                <a:path w="8" h="5">
                  <a:moveTo>
                    <a:pt x="4" y="3"/>
                  </a:moveTo>
                  <a:cubicBezTo>
                    <a:pt x="3" y="2"/>
                    <a:pt x="7" y="2"/>
                    <a:pt x="6" y="1"/>
                  </a:cubicBezTo>
                  <a:cubicBezTo>
                    <a:pt x="5" y="0"/>
                    <a:pt x="4" y="2"/>
                    <a:pt x="2" y="1"/>
                  </a:cubicBezTo>
                  <a:cubicBezTo>
                    <a:pt x="3" y="2"/>
                    <a:pt x="0" y="3"/>
                    <a:pt x="3" y="5"/>
                  </a:cubicBezTo>
                  <a:cubicBezTo>
                    <a:pt x="4" y="4"/>
                    <a:pt x="5" y="3"/>
                    <a:pt x="7" y="4"/>
                  </a:cubicBezTo>
                  <a:cubicBezTo>
                    <a:pt x="8"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7" name="Freeform 132"/>
            <p:cNvSpPr/>
            <p:nvPr/>
          </p:nvSpPr>
          <p:spPr bwMode="auto">
            <a:xfrm>
              <a:off x="6681" y="4362"/>
              <a:ext cx="18" cy="5"/>
            </a:xfrm>
            <a:custGeom>
              <a:avLst/>
              <a:gdLst>
                <a:gd name="T0" fmla="*/ 0 w 9"/>
                <a:gd name="T1" fmla="*/ 2 h 3"/>
                <a:gd name="T2" fmla="*/ 7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5" y="0"/>
                    <a:pt x="7" y="2"/>
                  </a:cubicBezTo>
                  <a:cubicBezTo>
                    <a:pt x="9" y="1"/>
                    <a:pt x="6" y="1"/>
                    <a:pt x="7"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8" name="Freeform 133"/>
            <p:cNvSpPr/>
            <p:nvPr/>
          </p:nvSpPr>
          <p:spPr bwMode="auto">
            <a:xfrm>
              <a:off x="6683" y="4356"/>
              <a:ext cx="35" cy="8"/>
            </a:xfrm>
            <a:custGeom>
              <a:avLst/>
              <a:gdLst>
                <a:gd name="T0" fmla="*/ 10 w 18"/>
                <a:gd name="T1" fmla="*/ 2 h 4"/>
                <a:gd name="T2" fmla="*/ 8 w 18"/>
                <a:gd name="T3" fmla="*/ 1 h 4"/>
                <a:gd name="T4" fmla="*/ 0 w 18"/>
                <a:gd name="T5" fmla="*/ 1 h 4"/>
                <a:gd name="T6" fmla="*/ 7 w 18"/>
                <a:gd name="T7" fmla="*/ 4 h 4"/>
                <a:gd name="T8" fmla="*/ 12 w 18"/>
                <a:gd name="T9" fmla="*/ 4 h 4"/>
                <a:gd name="T10" fmla="*/ 18 w 18"/>
                <a:gd name="T11" fmla="*/ 1 h 4"/>
                <a:gd name="T12" fmla="*/ 15 w 18"/>
                <a:gd name="T13" fmla="*/ 0 h 4"/>
                <a:gd name="T14" fmla="*/ 14 w 18"/>
                <a:gd name="T15" fmla="*/ 2 h 4"/>
                <a:gd name="T16" fmla="*/ 13 w 18"/>
                <a:gd name="T17" fmla="*/ 3 h 4"/>
                <a:gd name="T18" fmla="*/ 12 w 18"/>
                <a:gd name="T19" fmla="*/ 1 h 4"/>
                <a:gd name="T20" fmla="*/ 10 w 1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10" y="2"/>
                  </a:moveTo>
                  <a:cubicBezTo>
                    <a:pt x="9" y="2"/>
                    <a:pt x="9" y="1"/>
                    <a:pt x="8" y="1"/>
                  </a:cubicBezTo>
                  <a:cubicBezTo>
                    <a:pt x="5" y="2"/>
                    <a:pt x="2" y="2"/>
                    <a:pt x="0" y="1"/>
                  </a:cubicBezTo>
                  <a:cubicBezTo>
                    <a:pt x="0" y="4"/>
                    <a:pt x="5" y="1"/>
                    <a:pt x="7" y="4"/>
                  </a:cubicBezTo>
                  <a:cubicBezTo>
                    <a:pt x="9" y="2"/>
                    <a:pt x="11" y="3"/>
                    <a:pt x="12" y="4"/>
                  </a:cubicBezTo>
                  <a:cubicBezTo>
                    <a:pt x="15" y="3"/>
                    <a:pt x="15" y="2"/>
                    <a:pt x="18" y="1"/>
                  </a:cubicBezTo>
                  <a:cubicBezTo>
                    <a:pt x="17" y="1"/>
                    <a:pt x="16" y="1"/>
                    <a:pt x="15" y="0"/>
                  </a:cubicBezTo>
                  <a:cubicBezTo>
                    <a:pt x="13" y="1"/>
                    <a:pt x="15" y="2"/>
                    <a:pt x="14" y="2"/>
                  </a:cubicBezTo>
                  <a:cubicBezTo>
                    <a:pt x="14" y="2"/>
                    <a:pt x="13" y="2"/>
                    <a:pt x="13" y="3"/>
                  </a:cubicBezTo>
                  <a:cubicBezTo>
                    <a:pt x="12" y="2"/>
                    <a:pt x="14" y="1"/>
                    <a:pt x="12" y="1"/>
                  </a:cubicBezTo>
                  <a:cubicBezTo>
                    <a:pt x="10" y="1"/>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9" name="Freeform 134"/>
            <p:cNvSpPr/>
            <p:nvPr/>
          </p:nvSpPr>
          <p:spPr bwMode="auto">
            <a:xfrm>
              <a:off x="6396" y="4151"/>
              <a:ext cx="10" cy="4"/>
            </a:xfrm>
            <a:custGeom>
              <a:avLst/>
              <a:gdLst>
                <a:gd name="T0" fmla="*/ 0 w 5"/>
                <a:gd name="T1" fmla="*/ 0 h 2"/>
                <a:gd name="T2" fmla="*/ 1 w 5"/>
                <a:gd name="T3" fmla="*/ 1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1"/>
                    <a:pt x="1" y="1"/>
                  </a:cubicBezTo>
                  <a:cubicBezTo>
                    <a:pt x="2" y="1"/>
                    <a:pt x="3" y="1"/>
                    <a:pt x="2" y="2"/>
                  </a:cubicBezTo>
                  <a:cubicBezTo>
                    <a:pt x="3" y="2"/>
                    <a:pt x="4"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0" name="Freeform 135"/>
            <p:cNvSpPr/>
            <p:nvPr/>
          </p:nvSpPr>
          <p:spPr bwMode="auto">
            <a:xfrm>
              <a:off x="6498" y="4149"/>
              <a:ext cx="21" cy="6"/>
            </a:xfrm>
            <a:custGeom>
              <a:avLst/>
              <a:gdLst>
                <a:gd name="T0" fmla="*/ 1 w 11"/>
                <a:gd name="T1" fmla="*/ 1 h 3"/>
                <a:gd name="T2" fmla="*/ 11 w 11"/>
                <a:gd name="T3" fmla="*/ 1 h 3"/>
                <a:gd name="T4" fmla="*/ 7 w 11"/>
                <a:gd name="T5" fmla="*/ 0 h 3"/>
                <a:gd name="T6" fmla="*/ 1 w 11"/>
                <a:gd name="T7" fmla="*/ 1 h 3"/>
              </a:gdLst>
              <a:ahLst/>
              <a:cxnLst>
                <a:cxn ang="0">
                  <a:pos x="T0" y="T1"/>
                </a:cxn>
                <a:cxn ang="0">
                  <a:pos x="T2" y="T3"/>
                </a:cxn>
                <a:cxn ang="0">
                  <a:pos x="T4" y="T5"/>
                </a:cxn>
                <a:cxn ang="0">
                  <a:pos x="T6" y="T7"/>
                </a:cxn>
              </a:cxnLst>
              <a:rect l="0" t="0" r="r" b="b"/>
              <a:pathLst>
                <a:path w="11" h="3">
                  <a:moveTo>
                    <a:pt x="1" y="1"/>
                  </a:moveTo>
                  <a:cubicBezTo>
                    <a:pt x="0" y="2"/>
                    <a:pt x="8" y="3"/>
                    <a:pt x="11" y="1"/>
                  </a:cubicBezTo>
                  <a:cubicBezTo>
                    <a:pt x="10" y="0"/>
                    <a:pt x="7" y="2"/>
                    <a:pt x="7" y="0"/>
                  </a:cubicBezTo>
                  <a:cubicBezTo>
                    <a:pt x="5" y="0"/>
                    <a:pt x="3"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1" name="Freeform 136"/>
            <p:cNvSpPr/>
            <p:nvPr/>
          </p:nvSpPr>
          <p:spPr bwMode="auto">
            <a:xfrm>
              <a:off x="6551" y="4149"/>
              <a:ext cx="16" cy="10"/>
            </a:xfrm>
            <a:custGeom>
              <a:avLst/>
              <a:gdLst>
                <a:gd name="T0" fmla="*/ 1 w 8"/>
                <a:gd name="T1" fmla="*/ 2 h 5"/>
                <a:gd name="T2" fmla="*/ 8 w 8"/>
                <a:gd name="T3" fmla="*/ 3 h 5"/>
                <a:gd name="T4" fmla="*/ 2 w 8"/>
                <a:gd name="T5" fmla="*/ 0 h 5"/>
                <a:gd name="T6" fmla="*/ 1 w 8"/>
                <a:gd name="T7" fmla="*/ 2 h 5"/>
              </a:gdLst>
              <a:ahLst/>
              <a:cxnLst>
                <a:cxn ang="0">
                  <a:pos x="T0" y="T1"/>
                </a:cxn>
                <a:cxn ang="0">
                  <a:pos x="T2" y="T3"/>
                </a:cxn>
                <a:cxn ang="0">
                  <a:pos x="T4" y="T5"/>
                </a:cxn>
                <a:cxn ang="0">
                  <a:pos x="T6" y="T7"/>
                </a:cxn>
              </a:cxnLst>
              <a:rect l="0" t="0" r="r" b="b"/>
              <a:pathLst>
                <a:path w="8" h="5">
                  <a:moveTo>
                    <a:pt x="1" y="2"/>
                  </a:moveTo>
                  <a:cubicBezTo>
                    <a:pt x="3" y="3"/>
                    <a:pt x="5" y="5"/>
                    <a:pt x="8" y="3"/>
                  </a:cubicBezTo>
                  <a:cubicBezTo>
                    <a:pt x="7" y="0"/>
                    <a:pt x="2"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2" name="Freeform 137"/>
            <p:cNvSpPr/>
            <p:nvPr/>
          </p:nvSpPr>
          <p:spPr bwMode="auto">
            <a:xfrm>
              <a:off x="6758" y="4226"/>
              <a:ext cx="11" cy="6"/>
            </a:xfrm>
            <a:custGeom>
              <a:avLst/>
              <a:gdLst>
                <a:gd name="T0" fmla="*/ 1 w 6"/>
                <a:gd name="T1" fmla="*/ 1 h 3"/>
                <a:gd name="T2" fmla="*/ 4 w 6"/>
                <a:gd name="T3" fmla="*/ 2 h 3"/>
                <a:gd name="T4" fmla="*/ 5 w 6"/>
                <a:gd name="T5" fmla="*/ 1 h 3"/>
                <a:gd name="T6" fmla="*/ 5 w 6"/>
                <a:gd name="T7" fmla="*/ 0 h 3"/>
                <a:gd name="T8" fmla="*/ 4 w 6"/>
                <a:gd name="T9" fmla="*/ 0 h 3"/>
                <a:gd name="T10" fmla="*/ 3 w 6"/>
                <a:gd name="T11" fmla="*/ 1 h 3"/>
                <a:gd name="T12" fmla="*/ 1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1" y="1"/>
                  </a:moveTo>
                  <a:cubicBezTo>
                    <a:pt x="0" y="3"/>
                    <a:pt x="3" y="2"/>
                    <a:pt x="4" y="2"/>
                  </a:cubicBezTo>
                  <a:cubicBezTo>
                    <a:pt x="5" y="2"/>
                    <a:pt x="4" y="1"/>
                    <a:pt x="5" y="1"/>
                  </a:cubicBezTo>
                  <a:cubicBezTo>
                    <a:pt x="6" y="1"/>
                    <a:pt x="6" y="1"/>
                    <a:pt x="5" y="0"/>
                  </a:cubicBezTo>
                  <a:cubicBezTo>
                    <a:pt x="4" y="0"/>
                    <a:pt x="4" y="0"/>
                    <a:pt x="4" y="0"/>
                  </a:cubicBezTo>
                  <a:cubicBezTo>
                    <a:pt x="5" y="0"/>
                    <a:pt x="2" y="3"/>
                    <a:pt x="3" y="1"/>
                  </a:cubicBezTo>
                  <a:cubicBezTo>
                    <a:pt x="2" y="1"/>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3" name="Freeform 138"/>
            <p:cNvSpPr/>
            <p:nvPr/>
          </p:nvSpPr>
          <p:spPr bwMode="auto">
            <a:xfrm>
              <a:off x="6670" y="4143"/>
              <a:ext cx="23" cy="10"/>
            </a:xfrm>
            <a:custGeom>
              <a:avLst/>
              <a:gdLst>
                <a:gd name="T0" fmla="*/ 0 w 12"/>
                <a:gd name="T1" fmla="*/ 1 h 5"/>
                <a:gd name="T2" fmla="*/ 7 w 12"/>
                <a:gd name="T3" fmla="*/ 2 h 5"/>
                <a:gd name="T4" fmla="*/ 12 w 12"/>
                <a:gd name="T5" fmla="*/ 5 h 5"/>
                <a:gd name="T6" fmla="*/ 9 w 12"/>
                <a:gd name="T7" fmla="*/ 0 h 5"/>
                <a:gd name="T8" fmla="*/ 2 w 12"/>
                <a:gd name="T9" fmla="*/ 0 h 5"/>
                <a:gd name="T10" fmla="*/ 0 w 12"/>
                <a:gd name="T11" fmla="*/ 1 h 5"/>
              </a:gdLst>
              <a:ahLst/>
              <a:cxnLst>
                <a:cxn ang="0">
                  <a:pos x="T0" y="T1"/>
                </a:cxn>
                <a:cxn ang="0">
                  <a:pos x="T2" y="T3"/>
                </a:cxn>
                <a:cxn ang="0">
                  <a:pos x="T4" y="T5"/>
                </a:cxn>
                <a:cxn ang="0">
                  <a:pos x="T6" y="T7"/>
                </a:cxn>
                <a:cxn ang="0">
                  <a:pos x="T8" y="T9"/>
                </a:cxn>
                <a:cxn ang="0">
                  <a:pos x="T10" y="T11"/>
                </a:cxn>
              </a:cxnLst>
              <a:rect l="0" t="0" r="r" b="b"/>
              <a:pathLst>
                <a:path w="12" h="5">
                  <a:moveTo>
                    <a:pt x="0" y="1"/>
                  </a:moveTo>
                  <a:cubicBezTo>
                    <a:pt x="0" y="2"/>
                    <a:pt x="5" y="1"/>
                    <a:pt x="7" y="2"/>
                  </a:cubicBezTo>
                  <a:cubicBezTo>
                    <a:pt x="6" y="4"/>
                    <a:pt x="11" y="5"/>
                    <a:pt x="12" y="5"/>
                  </a:cubicBezTo>
                  <a:cubicBezTo>
                    <a:pt x="12" y="3"/>
                    <a:pt x="11" y="2"/>
                    <a:pt x="9" y="0"/>
                  </a:cubicBezTo>
                  <a:cubicBezTo>
                    <a:pt x="9" y="3"/>
                    <a:pt x="6" y="0"/>
                    <a:pt x="2" y="0"/>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4" name="Freeform 139"/>
            <p:cNvSpPr/>
            <p:nvPr/>
          </p:nvSpPr>
          <p:spPr bwMode="auto">
            <a:xfrm>
              <a:off x="6704" y="4153"/>
              <a:ext cx="21" cy="4"/>
            </a:xfrm>
            <a:custGeom>
              <a:avLst/>
              <a:gdLst>
                <a:gd name="T0" fmla="*/ 0 w 11"/>
                <a:gd name="T1" fmla="*/ 1 h 2"/>
                <a:gd name="T2" fmla="*/ 9 w 11"/>
                <a:gd name="T3" fmla="*/ 1 h 2"/>
                <a:gd name="T4" fmla="*/ 7 w 11"/>
                <a:gd name="T5" fmla="*/ 0 h 2"/>
                <a:gd name="T6" fmla="*/ 0 w 11"/>
                <a:gd name="T7" fmla="*/ 1 h 2"/>
              </a:gdLst>
              <a:ahLst/>
              <a:cxnLst>
                <a:cxn ang="0">
                  <a:pos x="T0" y="T1"/>
                </a:cxn>
                <a:cxn ang="0">
                  <a:pos x="T2" y="T3"/>
                </a:cxn>
                <a:cxn ang="0">
                  <a:pos x="T4" y="T5"/>
                </a:cxn>
                <a:cxn ang="0">
                  <a:pos x="T6" y="T7"/>
                </a:cxn>
              </a:cxnLst>
              <a:rect l="0" t="0" r="r" b="b"/>
              <a:pathLst>
                <a:path w="11" h="2">
                  <a:moveTo>
                    <a:pt x="0" y="1"/>
                  </a:moveTo>
                  <a:cubicBezTo>
                    <a:pt x="1" y="2"/>
                    <a:pt x="6" y="1"/>
                    <a:pt x="9" y="1"/>
                  </a:cubicBezTo>
                  <a:cubicBezTo>
                    <a:pt x="11" y="0"/>
                    <a:pt x="5" y="1"/>
                    <a:pt x="7" y="0"/>
                  </a:cubicBezTo>
                  <a:cubicBezTo>
                    <a:pt x="6"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5" name="Freeform 140"/>
            <p:cNvSpPr/>
            <p:nvPr/>
          </p:nvSpPr>
          <p:spPr bwMode="auto">
            <a:xfrm>
              <a:off x="6691" y="4143"/>
              <a:ext cx="15" cy="6"/>
            </a:xfrm>
            <a:custGeom>
              <a:avLst/>
              <a:gdLst>
                <a:gd name="T0" fmla="*/ 2 w 8"/>
                <a:gd name="T1" fmla="*/ 1 h 3"/>
                <a:gd name="T2" fmla="*/ 3 w 8"/>
                <a:gd name="T3" fmla="*/ 1 h 3"/>
                <a:gd name="T4" fmla="*/ 3 w 8"/>
                <a:gd name="T5" fmla="*/ 3 h 3"/>
                <a:gd name="T6" fmla="*/ 6 w 8"/>
                <a:gd name="T7" fmla="*/ 3 h 3"/>
                <a:gd name="T8" fmla="*/ 8 w 8"/>
                <a:gd name="T9" fmla="*/ 2 h 3"/>
                <a:gd name="T10" fmla="*/ 6 w 8"/>
                <a:gd name="T11" fmla="*/ 0 h 3"/>
                <a:gd name="T12" fmla="*/ 2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1"/>
                  </a:moveTo>
                  <a:cubicBezTo>
                    <a:pt x="0" y="2"/>
                    <a:pt x="2" y="2"/>
                    <a:pt x="3" y="1"/>
                  </a:cubicBezTo>
                  <a:cubicBezTo>
                    <a:pt x="4" y="2"/>
                    <a:pt x="4" y="2"/>
                    <a:pt x="3" y="3"/>
                  </a:cubicBezTo>
                  <a:cubicBezTo>
                    <a:pt x="4" y="3"/>
                    <a:pt x="5" y="3"/>
                    <a:pt x="6" y="3"/>
                  </a:cubicBezTo>
                  <a:cubicBezTo>
                    <a:pt x="5" y="3"/>
                    <a:pt x="4" y="0"/>
                    <a:pt x="8" y="2"/>
                  </a:cubicBezTo>
                  <a:cubicBezTo>
                    <a:pt x="8" y="1"/>
                    <a:pt x="7" y="1"/>
                    <a:pt x="6" y="0"/>
                  </a:cubicBezTo>
                  <a:cubicBezTo>
                    <a:pt x="5" y="1"/>
                    <a:pt x="3"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6" name="Freeform 141"/>
            <p:cNvSpPr/>
            <p:nvPr/>
          </p:nvSpPr>
          <p:spPr bwMode="auto">
            <a:xfrm>
              <a:off x="6739" y="4143"/>
              <a:ext cx="7"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2" y="0"/>
                    <a:pt x="2" y="0"/>
                  </a:cubicBezTo>
                  <a:cubicBezTo>
                    <a:pt x="0" y="1"/>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7" name="Freeform 142"/>
            <p:cNvSpPr/>
            <p:nvPr/>
          </p:nvSpPr>
          <p:spPr bwMode="auto">
            <a:xfrm>
              <a:off x="6785" y="4110"/>
              <a:ext cx="13" cy="8"/>
            </a:xfrm>
            <a:custGeom>
              <a:avLst/>
              <a:gdLst>
                <a:gd name="T0" fmla="*/ 4 w 7"/>
                <a:gd name="T1" fmla="*/ 0 h 4"/>
                <a:gd name="T2" fmla="*/ 1 w 7"/>
                <a:gd name="T3" fmla="*/ 2 h 4"/>
                <a:gd name="T4" fmla="*/ 3 w 7"/>
                <a:gd name="T5" fmla="*/ 4 h 4"/>
                <a:gd name="T6" fmla="*/ 5 w 7"/>
                <a:gd name="T7" fmla="*/ 3 h 4"/>
                <a:gd name="T8" fmla="*/ 6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3" y="1"/>
                    <a:pt x="1" y="2"/>
                  </a:cubicBezTo>
                  <a:cubicBezTo>
                    <a:pt x="4" y="2"/>
                    <a:pt x="0" y="3"/>
                    <a:pt x="3" y="4"/>
                  </a:cubicBezTo>
                  <a:cubicBezTo>
                    <a:pt x="5" y="3"/>
                    <a:pt x="5" y="3"/>
                    <a:pt x="5" y="3"/>
                  </a:cubicBezTo>
                  <a:cubicBezTo>
                    <a:pt x="4" y="2"/>
                    <a:pt x="3" y="1"/>
                    <a:pt x="6" y="1"/>
                  </a:cubicBezTo>
                  <a:cubicBezTo>
                    <a:pt x="7" y="0"/>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8" name="Freeform 143"/>
            <p:cNvSpPr/>
            <p:nvPr/>
          </p:nvSpPr>
          <p:spPr bwMode="auto">
            <a:xfrm>
              <a:off x="6865" y="4151"/>
              <a:ext cx="9" cy="6"/>
            </a:xfrm>
            <a:custGeom>
              <a:avLst/>
              <a:gdLst>
                <a:gd name="T0" fmla="*/ 2 w 5"/>
                <a:gd name="T1" fmla="*/ 0 h 3"/>
                <a:gd name="T2" fmla="*/ 2 w 5"/>
                <a:gd name="T3" fmla="*/ 1 h 3"/>
                <a:gd name="T4" fmla="*/ 1 w 5"/>
                <a:gd name="T5" fmla="*/ 3 h 3"/>
                <a:gd name="T6" fmla="*/ 3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0" y="0"/>
                    <a:pt x="2" y="1"/>
                    <a:pt x="2" y="1"/>
                  </a:cubicBezTo>
                  <a:cubicBezTo>
                    <a:pt x="3" y="1"/>
                    <a:pt x="2" y="2"/>
                    <a:pt x="1" y="3"/>
                  </a:cubicBezTo>
                  <a:cubicBezTo>
                    <a:pt x="3" y="3"/>
                    <a:pt x="5" y="1"/>
                    <a:pt x="3" y="0"/>
                  </a:cubicBezTo>
                  <a:cubicBezTo>
                    <a:pt x="3"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9" name="Freeform 144"/>
            <p:cNvSpPr/>
            <p:nvPr/>
          </p:nvSpPr>
          <p:spPr bwMode="auto">
            <a:xfrm>
              <a:off x="6985" y="4224"/>
              <a:ext cx="10" cy="6"/>
            </a:xfrm>
            <a:custGeom>
              <a:avLst/>
              <a:gdLst>
                <a:gd name="T0" fmla="*/ 0 w 5"/>
                <a:gd name="T1" fmla="*/ 2 h 3"/>
                <a:gd name="T2" fmla="*/ 1 w 5"/>
                <a:gd name="T3" fmla="*/ 2 h 3"/>
                <a:gd name="T4" fmla="*/ 5 w 5"/>
                <a:gd name="T5" fmla="*/ 1 h 3"/>
                <a:gd name="T6" fmla="*/ 0 w 5"/>
                <a:gd name="T7" fmla="*/ 1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2"/>
                    <a:pt x="1" y="2"/>
                    <a:pt x="1" y="2"/>
                  </a:cubicBezTo>
                  <a:cubicBezTo>
                    <a:pt x="2" y="1"/>
                    <a:pt x="4" y="3"/>
                    <a:pt x="5" y="1"/>
                  </a:cubicBezTo>
                  <a:cubicBezTo>
                    <a:pt x="4" y="0"/>
                    <a:pt x="2" y="1"/>
                    <a:pt x="0" y="1"/>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0" name="Freeform 145"/>
            <p:cNvSpPr/>
            <p:nvPr/>
          </p:nvSpPr>
          <p:spPr bwMode="auto">
            <a:xfrm>
              <a:off x="6890" y="4097"/>
              <a:ext cx="28" cy="7"/>
            </a:xfrm>
            <a:custGeom>
              <a:avLst/>
              <a:gdLst>
                <a:gd name="T0" fmla="*/ 7 w 15"/>
                <a:gd name="T1" fmla="*/ 2 h 4"/>
                <a:gd name="T2" fmla="*/ 0 w 15"/>
                <a:gd name="T3" fmla="*/ 1 h 4"/>
                <a:gd name="T4" fmla="*/ 8 w 15"/>
                <a:gd name="T5" fmla="*/ 4 h 4"/>
                <a:gd name="T6" fmla="*/ 15 w 15"/>
                <a:gd name="T7" fmla="*/ 1 h 4"/>
                <a:gd name="T8" fmla="*/ 7 w 15"/>
                <a:gd name="T9" fmla="*/ 2 h 4"/>
              </a:gdLst>
              <a:ahLst/>
              <a:cxnLst>
                <a:cxn ang="0">
                  <a:pos x="T0" y="T1"/>
                </a:cxn>
                <a:cxn ang="0">
                  <a:pos x="T2" y="T3"/>
                </a:cxn>
                <a:cxn ang="0">
                  <a:pos x="T4" y="T5"/>
                </a:cxn>
                <a:cxn ang="0">
                  <a:pos x="T6" y="T7"/>
                </a:cxn>
                <a:cxn ang="0">
                  <a:pos x="T8" y="T9"/>
                </a:cxn>
              </a:cxnLst>
              <a:rect l="0" t="0" r="r" b="b"/>
              <a:pathLst>
                <a:path w="15" h="4">
                  <a:moveTo>
                    <a:pt x="7" y="2"/>
                  </a:moveTo>
                  <a:cubicBezTo>
                    <a:pt x="4" y="0"/>
                    <a:pt x="2" y="0"/>
                    <a:pt x="0" y="1"/>
                  </a:cubicBezTo>
                  <a:cubicBezTo>
                    <a:pt x="3" y="3"/>
                    <a:pt x="5" y="2"/>
                    <a:pt x="8" y="4"/>
                  </a:cubicBezTo>
                  <a:cubicBezTo>
                    <a:pt x="9" y="1"/>
                    <a:pt x="12" y="2"/>
                    <a:pt x="15" y="1"/>
                  </a:cubicBezTo>
                  <a:cubicBezTo>
                    <a:pt x="15" y="1"/>
                    <a:pt x="7"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1" name="Freeform 146"/>
            <p:cNvSpPr/>
            <p:nvPr/>
          </p:nvSpPr>
          <p:spPr bwMode="auto">
            <a:xfrm>
              <a:off x="6917" y="4095"/>
              <a:ext cx="40" cy="9"/>
            </a:xfrm>
            <a:custGeom>
              <a:avLst/>
              <a:gdLst>
                <a:gd name="T0" fmla="*/ 0 w 21"/>
                <a:gd name="T1" fmla="*/ 5 h 5"/>
                <a:gd name="T2" fmla="*/ 8 w 21"/>
                <a:gd name="T3" fmla="*/ 4 h 5"/>
                <a:gd name="T4" fmla="*/ 21 w 21"/>
                <a:gd name="T5" fmla="*/ 3 h 5"/>
                <a:gd name="T6" fmla="*/ 20 w 21"/>
                <a:gd name="T7" fmla="*/ 1 h 5"/>
                <a:gd name="T8" fmla="*/ 13 w 21"/>
                <a:gd name="T9" fmla="*/ 1 h 5"/>
                <a:gd name="T10" fmla="*/ 3 w 21"/>
                <a:gd name="T11" fmla="*/ 2 h 5"/>
                <a:gd name="T12" fmla="*/ 4 w 21"/>
                <a:gd name="T13" fmla="*/ 3 h 5"/>
                <a:gd name="T14" fmla="*/ 0 w 2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0" y="5"/>
                  </a:moveTo>
                  <a:cubicBezTo>
                    <a:pt x="2" y="5"/>
                    <a:pt x="5" y="3"/>
                    <a:pt x="8" y="4"/>
                  </a:cubicBezTo>
                  <a:cubicBezTo>
                    <a:pt x="9" y="0"/>
                    <a:pt x="17" y="5"/>
                    <a:pt x="21" y="3"/>
                  </a:cubicBezTo>
                  <a:cubicBezTo>
                    <a:pt x="21" y="2"/>
                    <a:pt x="19" y="2"/>
                    <a:pt x="20" y="1"/>
                  </a:cubicBezTo>
                  <a:cubicBezTo>
                    <a:pt x="18" y="1"/>
                    <a:pt x="15" y="3"/>
                    <a:pt x="13" y="1"/>
                  </a:cubicBezTo>
                  <a:cubicBezTo>
                    <a:pt x="10" y="2"/>
                    <a:pt x="6" y="2"/>
                    <a:pt x="3" y="2"/>
                  </a:cubicBezTo>
                  <a:cubicBezTo>
                    <a:pt x="2" y="2"/>
                    <a:pt x="4" y="3"/>
                    <a:pt x="4" y="3"/>
                  </a:cubicBezTo>
                  <a:cubicBezTo>
                    <a:pt x="3" y="4"/>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2" name="Freeform 147"/>
            <p:cNvSpPr/>
            <p:nvPr/>
          </p:nvSpPr>
          <p:spPr bwMode="auto">
            <a:xfrm>
              <a:off x="6905" y="4089"/>
              <a:ext cx="29" cy="8"/>
            </a:xfrm>
            <a:custGeom>
              <a:avLst/>
              <a:gdLst>
                <a:gd name="T0" fmla="*/ 0 w 15"/>
                <a:gd name="T1" fmla="*/ 0 h 4"/>
                <a:gd name="T2" fmla="*/ 15 w 15"/>
                <a:gd name="T3" fmla="*/ 1 h 4"/>
                <a:gd name="T4" fmla="*/ 0 w 15"/>
                <a:gd name="T5" fmla="*/ 0 h 4"/>
              </a:gdLst>
              <a:ahLst/>
              <a:cxnLst>
                <a:cxn ang="0">
                  <a:pos x="T0" y="T1"/>
                </a:cxn>
                <a:cxn ang="0">
                  <a:pos x="T2" y="T3"/>
                </a:cxn>
                <a:cxn ang="0">
                  <a:pos x="T4" y="T5"/>
                </a:cxn>
              </a:cxnLst>
              <a:rect l="0" t="0" r="r" b="b"/>
              <a:pathLst>
                <a:path w="15" h="4">
                  <a:moveTo>
                    <a:pt x="0" y="0"/>
                  </a:moveTo>
                  <a:cubicBezTo>
                    <a:pt x="0" y="4"/>
                    <a:pt x="13" y="3"/>
                    <a:pt x="15" y="1"/>
                  </a:cubicBezTo>
                  <a:cubicBezTo>
                    <a:pt x="10"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3" name="Freeform 148"/>
            <p:cNvSpPr/>
            <p:nvPr/>
          </p:nvSpPr>
          <p:spPr bwMode="auto">
            <a:xfrm>
              <a:off x="6982" y="4091"/>
              <a:ext cx="13" cy="4"/>
            </a:xfrm>
            <a:custGeom>
              <a:avLst/>
              <a:gdLst>
                <a:gd name="T0" fmla="*/ 0 w 7"/>
                <a:gd name="T1" fmla="*/ 1 h 2"/>
                <a:gd name="T2" fmla="*/ 7 w 7"/>
                <a:gd name="T3" fmla="*/ 2 h 2"/>
                <a:gd name="T4" fmla="*/ 0 w 7"/>
                <a:gd name="T5" fmla="*/ 1 h 2"/>
              </a:gdLst>
              <a:ahLst/>
              <a:cxnLst>
                <a:cxn ang="0">
                  <a:pos x="T0" y="T1"/>
                </a:cxn>
                <a:cxn ang="0">
                  <a:pos x="T2" y="T3"/>
                </a:cxn>
                <a:cxn ang="0">
                  <a:pos x="T4" y="T5"/>
                </a:cxn>
              </a:cxnLst>
              <a:rect l="0" t="0" r="r" b="b"/>
              <a:pathLst>
                <a:path w="7" h="2">
                  <a:moveTo>
                    <a:pt x="0" y="1"/>
                  </a:moveTo>
                  <a:cubicBezTo>
                    <a:pt x="2" y="2"/>
                    <a:pt x="5" y="2"/>
                    <a:pt x="7" y="2"/>
                  </a:cubicBezTo>
                  <a:cubicBezTo>
                    <a:pt x="7"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4" name="Freeform 149"/>
            <p:cNvSpPr/>
            <p:nvPr/>
          </p:nvSpPr>
          <p:spPr bwMode="auto">
            <a:xfrm>
              <a:off x="7037" y="4091"/>
              <a:ext cx="32" cy="6"/>
            </a:xfrm>
            <a:custGeom>
              <a:avLst/>
              <a:gdLst>
                <a:gd name="T0" fmla="*/ 0 w 17"/>
                <a:gd name="T1" fmla="*/ 2 h 3"/>
                <a:gd name="T2" fmla="*/ 17 w 17"/>
                <a:gd name="T3" fmla="*/ 3 h 3"/>
                <a:gd name="T4" fmla="*/ 12 w 17"/>
                <a:gd name="T5" fmla="*/ 1 h 3"/>
                <a:gd name="T6" fmla="*/ 5 w 17"/>
                <a:gd name="T7" fmla="*/ 2 h 3"/>
                <a:gd name="T8" fmla="*/ 4 w 17"/>
                <a:gd name="T9" fmla="*/ 0 h 3"/>
                <a:gd name="T10" fmla="*/ 0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0" y="2"/>
                  </a:moveTo>
                  <a:cubicBezTo>
                    <a:pt x="4" y="3"/>
                    <a:pt x="12" y="3"/>
                    <a:pt x="17" y="3"/>
                  </a:cubicBezTo>
                  <a:cubicBezTo>
                    <a:pt x="15" y="1"/>
                    <a:pt x="12" y="3"/>
                    <a:pt x="12" y="1"/>
                  </a:cubicBezTo>
                  <a:cubicBezTo>
                    <a:pt x="11" y="3"/>
                    <a:pt x="7" y="1"/>
                    <a:pt x="5" y="2"/>
                  </a:cubicBezTo>
                  <a:cubicBezTo>
                    <a:pt x="3" y="1"/>
                    <a:pt x="7" y="0"/>
                    <a:pt x="4" y="0"/>
                  </a:cubicBezTo>
                  <a:cubicBezTo>
                    <a:pt x="5" y="2"/>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5" name="Freeform 150"/>
            <p:cNvSpPr/>
            <p:nvPr/>
          </p:nvSpPr>
          <p:spPr bwMode="auto">
            <a:xfrm>
              <a:off x="7035" y="4087"/>
              <a:ext cx="15" cy="6"/>
            </a:xfrm>
            <a:custGeom>
              <a:avLst/>
              <a:gdLst>
                <a:gd name="T0" fmla="*/ 0 w 8"/>
                <a:gd name="T1" fmla="*/ 1 h 3"/>
                <a:gd name="T2" fmla="*/ 7 w 8"/>
                <a:gd name="T3" fmla="*/ 1 h 3"/>
                <a:gd name="T4" fmla="*/ 4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0" y="3"/>
                    <a:pt x="5" y="1"/>
                    <a:pt x="7" y="1"/>
                  </a:cubicBezTo>
                  <a:cubicBezTo>
                    <a:pt x="8" y="0"/>
                    <a:pt x="5" y="1"/>
                    <a:pt x="4" y="0"/>
                  </a:cubicBezTo>
                  <a:cubicBezTo>
                    <a:pt x="2" y="1"/>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6" name="Freeform 151"/>
            <p:cNvSpPr/>
            <p:nvPr/>
          </p:nvSpPr>
          <p:spPr bwMode="auto">
            <a:xfrm>
              <a:off x="7071" y="4089"/>
              <a:ext cx="21" cy="10"/>
            </a:xfrm>
            <a:custGeom>
              <a:avLst/>
              <a:gdLst>
                <a:gd name="T0" fmla="*/ 0 w 11"/>
                <a:gd name="T1" fmla="*/ 4 h 5"/>
                <a:gd name="T2" fmla="*/ 11 w 11"/>
                <a:gd name="T3" fmla="*/ 5 h 5"/>
                <a:gd name="T4" fmla="*/ 0 w 11"/>
                <a:gd name="T5" fmla="*/ 4 h 5"/>
              </a:gdLst>
              <a:ahLst/>
              <a:cxnLst>
                <a:cxn ang="0">
                  <a:pos x="T0" y="T1"/>
                </a:cxn>
                <a:cxn ang="0">
                  <a:pos x="T2" y="T3"/>
                </a:cxn>
                <a:cxn ang="0">
                  <a:pos x="T4" y="T5"/>
                </a:cxn>
              </a:cxnLst>
              <a:rect l="0" t="0" r="r" b="b"/>
              <a:pathLst>
                <a:path w="11" h="5">
                  <a:moveTo>
                    <a:pt x="0" y="4"/>
                  </a:moveTo>
                  <a:cubicBezTo>
                    <a:pt x="4" y="5"/>
                    <a:pt x="8" y="5"/>
                    <a:pt x="11" y="5"/>
                  </a:cubicBezTo>
                  <a:cubicBezTo>
                    <a:pt x="10"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7" name="Freeform 152"/>
            <p:cNvSpPr/>
            <p:nvPr/>
          </p:nvSpPr>
          <p:spPr bwMode="auto">
            <a:xfrm>
              <a:off x="7182" y="4099"/>
              <a:ext cx="12" cy="4"/>
            </a:xfrm>
            <a:custGeom>
              <a:avLst/>
              <a:gdLst>
                <a:gd name="T0" fmla="*/ 0 w 6"/>
                <a:gd name="T1" fmla="*/ 2 h 2"/>
                <a:gd name="T2" fmla="*/ 6 w 6"/>
                <a:gd name="T3" fmla="*/ 1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cubicBezTo>
                    <a:pt x="2" y="2"/>
                    <a:pt x="3" y="2"/>
                    <a:pt x="6" y="1"/>
                  </a:cubicBezTo>
                  <a:cubicBezTo>
                    <a:pt x="4" y="0"/>
                    <a:pt x="4" y="0"/>
                    <a:pt x="4" y="0"/>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8" name="Freeform 153"/>
            <p:cNvSpPr/>
            <p:nvPr/>
          </p:nvSpPr>
          <p:spPr bwMode="auto">
            <a:xfrm>
              <a:off x="7236" y="4093"/>
              <a:ext cx="13" cy="6"/>
            </a:xfrm>
            <a:custGeom>
              <a:avLst/>
              <a:gdLst>
                <a:gd name="T0" fmla="*/ 3 w 7"/>
                <a:gd name="T1" fmla="*/ 0 h 3"/>
                <a:gd name="T2" fmla="*/ 0 w 7"/>
                <a:gd name="T3" fmla="*/ 2 h 3"/>
                <a:gd name="T4" fmla="*/ 6 w 7"/>
                <a:gd name="T5" fmla="*/ 1 h 3"/>
                <a:gd name="T6" fmla="*/ 3 w 7"/>
                <a:gd name="T7" fmla="*/ 0 h 3"/>
              </a:gdLst>
              <a:ahLst/>
              <a:cxnLst>
                <a:cxn ang="0">
                  <a:pos x="T0" y="T1"/>
                </a:cxn>
                <a:cxn ang="0">
                  <a:pos x="T2" y="T3"/>
                </a:cxn>
                <a:cxn ang="0">
                  <a:pos x="T4" y="T5"/>
                </a:cxn>
                <a:cxn ang="0">
                  <a:pos x="T6" y="T7"/>
                </a:cxn>
              </a:cxnLst>
              <a:rect l="0" t="0" r="r" b="b"/>
              <a:pathLst>
                <a:path w="7" h="3">
                  <a:moveTo>
                    <a:pt x="3" y="0"/>
                  </a:moveTo>
                  <a:cubicBezTo>
                    <a:pt x="0" y="2"/>
                    <a:pt x="0" y="2"/>
                    <a:pt x="0" y="2"/>
                  </a:cubicBezTo>
                  <a:cubicBezTo>
                    <a:pt x="2" y="3"/>
                    <a:pt x="2" y="0"/>
                    <a:pt x="6" y="1"/>
                  </a:cubicBezTo>
                  <a:cubicBezTo>
                    <a:pt x="7" y="0"/>
                    <a:pt x="4"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9" name="Freeform 154"/>
            <p:cNvSpPr/>
            <p:nvPr/>
          </p:nvSpPr>
          <p:spPr bwMode="auto">
            <a:xfrm>
              <a:off x="7301" y="4095"/>
              <a:ext cx="13" cy="8"/>
            </a:xfrm>
            <a:custGeom>
              <a:avLst/>
              <a:gdLst>
                <a:gd name="T0" fmla="*/ 0 w 7"/>
                <a:gd name="T1" fmla="*/ 1 h 4"/>
                <a:gd name="T2" fmla="*/ 6 w 7"/>
                <a:gd name="T3" fmla="*/ 3 h 4"/>
                <a:gd name="T4" fmla="*/ 7 w 7"/>
                <a:gd name="T5" fmla="*/ 2 h 4"/>
                <a:gd name="T6" fmla="*/ 0 w 7"/>
                <a:gd name="T7" fmla="*/ 1 h 4"/>
              </a:gdLst>
              <a:ahLst/>
              <a:cxnLst>
                <a:cxn ang="0">
                  <a:pos x="T0" y="T1"/>
                </a:cxn>
                <a:cxn ang="0">
                  <a:pos x="T2" y="T3"/>
                </a:cxn>
                <a:cxn ang="0">
                  <a:pos x="T4" y="T5"/>
                </a:cxn>
                <a:cxn ang="0">
                  <a:pos x="T6" y="T7"/>
                </a:cxn>
              </a:cxnLst>
              <a:rect l="0" t="0" r="r" b="b"/>
              <a:pathLst>
                <a:path w="7" h="4">
                  <a:moveTo>
                    <a:pt x="0" y="1"/>
                  </a:moveTo>
                  <a:cubicBezTo>
                    <a:pt x="1" y="4"/>
                    <a:pt x="3" y="0"/>
                    <a:pt x="6" y="3"/>
                  </a:cubicBezTo>
                  <a:cubicBezTo>
                    <a:pt x="6" y="3"/>
                    <a:pt x="6" y="2"/>
                    <a:pt x="7" y="2"/>
                  </a:cubicBezTo>
                  <a:cubicBezTo>
                    <a:pt x="5"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0" name="Freeform 155"/>
            <p:cNvSpPr/>
            <p:nvPr/>
          </p:nvSpPr>
          <p:spPr bwMode="auto">
            <a:xfrm>
              <a:off x="7395" y="4097"/>
              <a:ext cx="32" cy="7"/>
            </a:xfrm>
            <a:custGeom>
              <a:avLst/>
              <a:gdLst>
                <a:gd name="T0" fmla="*/ 2 w 17"/>
                <a:gd name="T1" fmla="*/ 1 h 4"/>
                <a:gd name="T2" fmla="*/ 2 w 17"/>
                <a:gd name="T3" fmla="*/ 2 h 4"/>
                <a:gd name="T4" fmla="*/ 2 w 17"/>
                <a:gd name="T5" fmla="*/ 4 h 4"/>
                <a:gd name="T6" fmla="*/ 7 w 17"/>
                <a:gd name="T7" fmla="*/ 4 h 4"/>
                <a:gd name="T8" fmla="*/ 15 w 17"/>
                <a:gd name="T9" fmla="*/ 3 h 4"/>
                <a:gd name="T10" fmla="*/ 16 w 17"/>
                <a:gd name="T11" fmla="*/ 1 h 4"/>
                <a:gd name="T12" fmla="*/ 7 w 17"/>
                <a:gd name="T13" fmla="*/ 1 h 4"/>
                <a:gd name="T14" fmla="*/ 6 w 17"/>
                <a:gd name="T15" fmla="*/ 0 h 4"/>
                <a:gd name="T16" fmla="*/ 2 w 17"/>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2" y="1"/>
                  </a:moveTo>
                  <a:cubicBezTo>
                    <a:pt x="0" y="1"/>
                    <a:pt x="1" y="2"/>
                    <a:pt x="2" y="2"/>
                  </a:cubicBezTo>
                  <a:cubicBezTo>
                    <a:pt x="3" y="2"/>
                    <a:pt x="2" y="3"/>
                    <a:pt x="2" y="4"/>
                  </a:cubicBezTo>
                  <a:cubicBezTo>
                    <a:pt x="3" y="4"/>
                    <a:pt x="5" y="3"/>
                    <a:pt x="7" y="4"/>
                  </a:cubicBezTo>
                  <a:cubicBezTo>
                    <a:pt x="9" y="1"/>
                    <a:pt x="12" y="3"/>
                    <a:pt x="15" y="3"/>
                  </a:cubicBezTo>
                  <a:cubicBezTo>
                    <a:pt x="17" y="2"/>
                    <a:pt x="14" y="2"/>
                    <a:pt x="16" y="1"/>
                  </a:cubicBezTo>
                  <a:cubicBezTo>
                    <a:pt x="13" y="2"/>
                    <a:pt x="10" y="0"/>
                    <a:pt x="7" y="1"/>
                  </a:cubicBezTo>
                  <a:cubicBezTo>
                    <a:pt x="6" y="1"/>
                    <a:pt x="7" y="0"/>
                    <a:pt x="6" y="0"/>
                  </a:cubicBezTo>
                  <a:cubicBezTo>
                    <a:pt x="6"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1" name="Freeform 156"/>
            <p:cNvSpPr/>
            <p:nvPr/>
          </p:nvSpPr>
          <p:spPr bwMode="auto">
            <a:xfrm>
              <a:off x="7563" y="4106"/>
              <a:ext cx="19" cy="8"/>
            </a:xfrm>
            <a:custGeom>
              <a:avLst/>
              <a:gdLst>
                <a:gd name="T0" fmla="*/ 0 w 10"/>
                <a:gd name="T1" fmla="*/ 2 h 4"/>
                <a:gd name="T2" fmla="*/ 9 w 10"/>
                <a:gd name="T3" fmla="*/ 3 h 4"/>
                <a:gd name="T4" fmla="*/ 8 w 10"/>
                <a:gd name="T5" fmla="*/ 1 h 4"/>
                <a:gd name="T6" fmla="*/ 0 w 10"/>
                <a:gd name="T7" fmla="*/ 2 h 4"/>
              </a:gdLst>
              <a:ahLst/>
              <a:cxnLst>
                <a:cxn ang="0">
                  <a:pos x="T0" y="T1"/>
                </a:cxn>
                <a:cxn ang="0">
                  <a:pos x="T2" y="T3"/>
                </a:cxn>
                <a:cxn ang="0">
                  <a:pos x="T4" y="T5"/>
                </a:cxn>
                <a:cxn ang="0">
                  <a:pos x="T6" y="T7"/>
                </a:cxn>
              </a:cxnLst>
              <a:rect l="0" t="0" r="r" b="b"/>
              <a:pathLst>
                <a:path w="10" h="4">
                  <a:moveTo>
                    <a:pt x="0" y="2"/>
                  </a:moveTo>
                  <a:cubicBezTo>
                    <a:pt x="3" y="4"/>
                    <a:pt x="6" y="1"/>
                    <a:pt x="9" y="3"/>
                  </a:cubicBezTo>
                  <a:cubicBezTo>
                    <a:pt x="10" y="2"/>
                    <a:pt x="8" y="2"/>
                    <a:pt x="8" y="1"/>
                  </a:cubicBezTo>
                  <a:cubicBezTo>
                    <a:pt x="5"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2" name="Freeform 157"/>
            <p:cNvSpPr/>
            <p:nvPr/>
          </p:nvSpPr>
          <p:spPr bwMode="auto">
            <a:xfrm>
              <a:off x="7670" y="4114"/>
              <a:ext cx="13" cy="4"/>
            </a:xfrm>
            <a:custGeom>
              <a:avLst/>
              <a:gdLst>
                <a:gd name="T0" fmla="*/ 0 w 7"/>
                <a:gd name="T1" fmla="*/ 0 h 2"/>
                <a:gd name="T2" fmla="*/ 7 w 7"/>
                <a:gd name="T3" fmla="*/ 1 h 2"/>
                <a:gd name="T4" fmla="*/ 0 w 7"/>
                <a:gd name="T5" fmla="*/ 0 h 2"/>
              </a:gdLst>
              <a:ahLst/>
              <a:cxnLst>
                <a:cxn ang="0">
                  <a:pos x="T0" y="T1"/>
                </a:cxn>
                <a:cxn ang="0">
                  <a:pos x="T2" y="T3"/>
                </a:cxn>
                <a:cxn ang="0">
                  <a:pos x="T4" y="T5"/>
                </a:cxn>
              </a:cxnLst>
              <a:rect l="0" t="0" r="r" b="b"/>
              <a:pathLst>
                <a:path w="7" h="2">
                  <a:moveTo>
                    <a:pt x="0" y="0"/>
                  </a:moveTo>
                  <a:cubicBezTo>
                    <a:pt x="0" y="1"/>
                    <a:pt x="7" y="2"/>
                    <a:pt x="7" y="1"/>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3" name="Freeform 158"/>
            <p:cNvSpPr/>
            <p:nvPr/>
          </p:nvSpPr>
          <p:spPr bwMode="auto">
            <a:xfrm>
              <a:off x="7764" y="4130"/>
              <a:ext cx="9" cy="5"/>
            </a:xfrm>
            <a:custGeom>
              <a:avLst/>
              <a:gdLst>
                <a:gd name="T0" fmla="*/ 3 w 5"/>
                <a:gd name="T1" fmla="*/ 3 h 3"/>
                <a:gd name="T2" fmla="*/ 5 w 5"/>
                <a:gd name="T3" fmla="*/ 0 h 3"/>
                <a:gd name="T4" fmla="*/ 0 w 5"/>
                <a:gd name="T5" fmla="*/ 1 h 3"/>
                <a:gd name="T6" fmla="*/ 4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4" y="1"/>
                    <a:pt x="5" y="0"/>
                  </a:cubicBezTo>
                  <a:cubicBezTo>
                    <a:pt x="3" y="0"/>
                    <a:pt x="2" y="0"/>
                    <a:pt x="0" y="1"/>
                  </a:cubicBezTo>
                  <a:cubicBezTo>
                    <a:pt x="1" y="2"/>
                    <a:pt x="3" y="1"/>
                    <a:pt x="4" y="1"/>
                  </a:cubicBezTo>
                  <a:cubicBezTo>
                    <a:pt x="4" y="2"/>
                    <a:pt x="0"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4" name="Freeform 159"/>
            <p:cNvSpPr/>
            <p:nvPr/>
          </p:nvSpPr>
          <p:spPr bwMode="auto">
            <a:xfrm>
              <a:off x="8157" y="4153"/>
              <a:ext cx="12" cy="4"/>
            </a:xfrm>
            <a:custGeom>
              <a:avLst/>
              <a:gdLst>
                <a:gd name="T0" fmla="*/ 1 w 6"/>
                <a:gd name="T1" fmla="*/ 0 h 2"/>
                <a:gd name="T2" fmla="*/ 6 w 6"/>
                <a:gd name="T3" fmla="*/ 2 h 2"/>
                <a:gd name="T4" fmla="*/ 6 w 6"/>
                <a:gd name="T5" fmla="*/ 1 h 2"/>
                <a:gd name="T6" fmla="*/ 5 w 6"/>
                <a:gd name="T7" fmla="*/ 1 h 2"/>
                <a:gd name="T8" fmla="*/ 1 w 6"/>
                <a:gd name="T9" fmla="*/ 0 h 2"/>
              </a:gdLst>
              <a:ahLst/>
              <a:cxnLst>
                <a:cxn ang="0">
                  <a:pos x="T0" y="T1"/>
                </a:cxn>
                <a:cxn ang="0">
                  <a:pos x="T2" y="T3"/>
                </a:cxn>
                <a:cxn ang="0">
                  <a:pos x="T4" y="T5"/>
                </a:cxn>
                <a:cxn ang="0">
                  <a:pos x="T6" y="T7"/>
                </a:cxn>
                <a:cxn ang="0">
                  <a:pos x="T8" y="T9"/>
                </a:cxn>
              </a:cxnLst>
              <a:rect l="0" t="0" r="r" b="b"/>
              <a:pathLst>
                <a:path w="6" h="2">
                  <a:moveTo>
                    <a:pt x="1" y="0"/>
                  </a:moveTo>
                  <a:cubicBezTo>
                    <a:pt x="0" y="2"/>
                    <a:pt x="4" y="1"/>
                    <a:pt x="6" y="2"/>
                  </a:cubicBezTo>
                  <a:cubicBezTo>
                    <a:pt x="6" y="2"/>
                    <a:pt x="6" y="2"/>
                    <a:pt x="6" y="1"/>
                  </a:cubicBezTo>
                  <a:cubicBezTo>
                    <a:pt x="5" y="1"/>
                    <a:pt x="5" y="1"/>
                    <a:pt x="5"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5" name="Freeform 160"/>
            <p:cNvSpPr/>
            <p:nvPr/>
          </p:nvSpPr>
          <p:spPr bwMode="auto">
            <a:xfrm>
              <a:off x="8486" y="4412"/>
              <a:ext cx="35" cy="4"/>
            </a:xfrm>
            <a:custGeom>
              <a:avLst/>
              <a:gdLst>
                <a:gd name="T0" fmla="*/ 0 w 18"/>
                <a:gd name="T1" fmla="*/ 1 h 2"/>
                <a:gd name="T2" fmla="*/ 9 w 18"/>
                <a:gd name="T3" fmla="*/ 2 h 2"/>
                <a:gd name="T4" fmla="*/ 17 w 18"/>
                <a:gd name="T5" fmla="*/ 2 h 2"/>
                <a:gd name="T6" fmla="*/ 18 w 18"/>
                <a:gd name="T7" fmla="*/ 1 h 2"/>
                <a:gd name="T8" fmla="*/ 18 w 18"/>
                <a:gd name="T9" fmla="*/ 0 h 2"/>
                <a:gd name="T10" fmla="*/ 0 w 18"/>
                <a:gd name="T11" fmla="*/ 1 h 2"/>
              </a:gdLst>
              <a:ahLst/>
              <a:cxnLst>
                <a:cxn ang="0">
                  <a:pos x="T0" y="T1"/>
                </a:cxn>
                <a:cxn ang="0">
                  <a:pos x="T2" y="T3"/>
                </a:cxn>
                <a:cxn ang="0">
                  <a:pos x="T4" y="T5"/>
                </a:cxn>
                <a:cxn ang="0">
                  <a:pos x="T6" y="T7"/>
                </a:cxn>
                <a:cxn ang="0">
                  <a:pos x="T8" y="T9"/>
                </a:cxn>
                <a:cxn ang="0">
                  <a:pos x="T10" y="T11"/>
                </a:cxn>
              </a:cxnLst>
              <a:rect l="0" t="0" r="r" b="b"/>
              <a:pathLst>
                <a:path w="18" h="2">
                  <a:moveTo>
                    <a:pt x="0" y="1"/>
                  </a:moveTo>
                  <a:cubicBezTo>
                    <a:pt x="3" y="2"/>
                    <a:pt x="6" y="1"/>
                    <a:pt x="9" y="2"/>
                  </a:cubicBezTo>
                  <a:cubicBezTo>
                    <a:pt x="11" y="0"/>
                    <a:pt x="15" y="1"/>
                    <a:pt x="17" y="2"/>
                  </a:cubicBezTo>
                  <a:cubicBezTo>
                    <a:pt x="18" y="1"/>
                    <a:pt x="18" y="1"/>
                    <a:pt x="18" y="1"/>
                  </a:cubicBezTo>
                  <a:cubicBezTo>
                    <a:pt x="18" y="1"/>
                    <a:pt x="18" y="0"/>
                    <a:pt x="18" y="0"/>
                  </a:cubicBezTo>
                  <a:cubicBezTo>
                    <a:pt x="12" y="1"/>
                    <a:pt x="6"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6" name="Freeform 161"/>
            <p:cNvSpPr/>
            <p:nvPr/>
          </p:nvSpPr>
          <p:spPr bwMode="auto">
            <a:xfrm>
              <a:off x="8737" y="4157"/>
              <a:ext cx="9" cy="5"/>
            </a:xfrm>
            <a:custGeom>
              <a:avLst/>
              <a:gdLst>
                <a:gd name="T0" fmla="*/ 2 w 5"/>
                <a:gd name="T1" fmla="*/ 3 h 3"/>
                <a:gd name="T2" fmla="*/ 5 w 5"/>
                <a:gd name="T3" fmla="*/ 0 h 3"/>
                <a:gd name="T4" fmla="*/ 3 w 5"/>
                <a:gd name="T5" fmla="*/ 0 h 3"/>
                <a:gd name="T6" fmla="*/ 2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cubicBezTo>
                    <a:pt x="5" y="2"/>
                    <a:pt x="2" y="1"/>
                    <a:pt x="5" y="0"/>
                  </a:cubicBezTo>
                  <a:cubicBezTo>
                    <a:pt x="4" y="0"/>
                    <a:pt x="4" y="0"/>
                    <a:pt x="3" y="0"/>
                  </a:cubicBezTo>
                  <a:cubicBezTo>
                    <a:pt x="2" y="0"/>
                    <a:pt x="2" y="0"/>
                    <a:pt x="2" y="0"/>
                  </a:cubicBezTo>
                  <a:cubicBezTo>
                    <a:pt x="5"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7" name="Freeform 162"/>
            <p:cNvSpPr/>
            <p:nvPr/>
          </p:nvSpPr>
          <p:spPr bwMode="auto">
            <a:xfrm>
              <a:off x="8784" y="4162"/>
              <a:ext cx="8" cy="10"/>
            </a:xfrm>
            <a:custGeom>
              <a:avLst/>
              <a:gdLst>
                <a:gd name="T0" fmla="*/ 0 w 4"/>
                <a:gd name="T1" fmla="*/ 3 h 5"/>
                <a:gd name="T2" fmla="*/ 3 w 4"/>
                <a:gd name="T3" fmla="*/ 1 h 5"/>
                <a:gd name="T4" fmla="*/ 0 w 4"/>
                <a:gd name="T5" fmla="*/ 1 h 5"/>
                <a:gd name="T6" fmla="*/ 0 w 4"/>
                <a:gd name="T7" fmla="*/ 3 h 5"/>
              </a:gdLst>
              <a:ahLst/>
              <a:cxnLst>
                <a:cxn ang="0">
                  <a:pos x="T0" y="T1"/>
                </a:cxn>
                <a:cxn ang="0">
                  <a:pos x="T2" y="T3"/>
                </a:cxn>
                <a:cxn ang="0">
                  <a:pos x="T4" y="T5"/>
                </a:cxn>
                <a:cxn ang="0">
                  <a:pos x="T6" y="T7"/>
                </a:cxn>
              </a:cxnLst>
              <a:rect l="0" t="0" r="r" b="b"/>
              <a:pathLst>
                <a:path w="4" h="5">
                  <a:moveTo>
                    <a:pt x="0" y="3"/>
                  </a:moveTo>
                  <a:cubicBezTo>
                    <a:pt x="3" y="5"/>
                    <a:pt x="0" y="0"/>
                    <a:pt x="3" y="1"/>
                  </a:cubicBezTo>
                  <a:cubicBezTo>
                    <a:pt x="4" y="0"/>
                    <a:pt x="1" y="0"/>
                    <a:pt x="0" y="1"/>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518" name="Rectangle 517"/>
          <p:cNvSpPr/>
          <p:nvPr/>
        </p:nvSpPr>
        <p:spPr>
          <a:xfrm>
            <a:off x="12510077" y="8889569"/>
            <a:ext cx="4642515" cy="1200329"/>
          </a:xfrm>
          <a:prstGeom prst="rect">
            <a:avLst/>
          </a:prstGeom>
        </p:spPr>
        <p:txBody>
          <a:bodyPr wrap="square">
            <a:spAutoFit/>
          </a:bodyPr>
          <a:lstStyle/>
          <a:p>
            <a:pPr algn="ctr"/>
            <a:r>
              <a:rPr lang="en-ID" sz="7200" b="1" spc="300" dirty="0" err="1">
                <a:solidFill>
                  <a:schemeClr val="bg1"/>
                </a:solidFill>
                <a:latin typeface="微软雅黑" panose="020B0503020204020204" charset="-122"/>
                <a:cs typeface="微软雅黑" panose="020B0503020204020204" charset="-122"/>
              </a:rPr>
              <a:t>Babude</a:t>
            </a:r>
            <a:r>
              <a:rPr lang="en-ID" sz="7200" b="1" spc="300" dirty="0">
                <a:solidFill>
                  <a:schemeClr val="bg1"/>
                </a:solidFill>
                <a:latin typeface="微软雅黑" panose="020B0503020204020204" charset="-122"/>
                <a:cs typeface="微软雅黑" panose="020B0503020204020204" charset="-122"/>
              </a:rPr>
              <a:t> </a:t>
            </a:r>
            <a:r>
              <a:rPr lang="en-ID" sz="7200" b="1" spc="300" dirty="0" err="1">
                <a:solidFill>
                  <a:schemeClr val="bg1"/>
                </a:solidFill>
                <a:latin typeface="微软雅黑" panose="020B0503020204020204" charset="-122"/>
                <a:cs typeface="微软雅黑" panose="020B0503020204020204" charset="-122"/>
              </a:rPr>
              <a:t>dylan</a:t>
            </a:r>
            <a:endParaRPr lang="en-ID" sz="7200" b="1" spc="300" dirty="0">
              <a:solidFill>
                <a:schemeClr val="bg1"/>
              </a:solidFill>
              <a:latin typeface="微软雅黑" panose="020B0503020204020204" charset="-122"/>
              <a:cs typeface="微软雅黑" panose="020B0503020204020204" charset="-122"/>
            </a:endParaRPr>
          </a:p>
        </p:txBody>
      </p:sp>
      <p:sp>
        <p:nvSpPr>
          <p:cNvPr id="519" name="Subtitle 2"/>
          <p:cNvSpPr txBox="1"/>
          <p:nvPr/>
        </p:nvSpPr>
        <p:spPr>
          <a:xfrm>
            <a:off x="12729124" y="10089898"/>
            <a:ext cx="2678155" cy="7811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2000" dirty="0">
                <a:solidFill>
                  <a:schemeClr val="bg1"/>
                </a:solidFill>
                <a:latin typeface="微软雅黑" panose="020B0503020204020204" charset="-122"/>
                <a:ea typeface="微软雅黑" panose="020B0503020204020204" charset="-122"/>
                <a:cs typeface="微软雅黑" panose="020B0503020204020204" charset="-122"/>
              </a:rPr>
              <a:t>Director of Finance,</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a:p>
            <a:pPr marL="0" indent="0">
              <a:lnSpc>
                <a:spcPct val="100000"/>
              </a:lnSpc>
              <a:buNone/>
              <a:defRPr/>
            </a:pPr>
            <a:r>
              <a:rPr lang="en-US" sz="2000" dirty="0" err="1">
                <a:solidFill>
                  <a:schemeClr val="bg1"/>
                </a:solidFill>
                <a:latin typeface="微软雅黑" panose="020B0503020204020204" charset="-122"/>
                <a:ea typeface="微软雅黑" panose="020B0503020204020204" charset="-122"/>
                <a:cs typeface="微软雅黑" panose="020B0503020204020204" charset="-122"/>
              </a:rPr>
              <a:t>Unbounce</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520" name="Group 4"/>
          <p:cNvGrpSpPr>
            <a:grpSpLocks noChangeAspect="1"/>
          </p:cNvGrpSpPr>
          <p:nvPr/>
        </p:nvGrpSpPr>
        <p:grpSpPr bwMode="auto">
          <a:xfrm rot="293791" flipV="1">
            <a:off x="16918841" y="9550074"/>
            <a:ext cx="4939217" cy="396248"/>
            <a:chOff x="6077" y="4087"/>
            <a:chExt cx="3296" cy="350"/>
          </a:xfrm>
          <a:solidFill>
            <a:srgbClr val="D90100"/>
          </a:solidFill>
        </p:grpSpPr>
        <p:sp>
          <p:nvSpPr>
            <p:cNvPr id="521" name="Freeform 5"/>
            <p:cNvSpPr/>
            <p:nvPr/>
          </p:nvSpPr>
          <p:spPr bwMode="auto">
            <a:xfrm>
              <a:off x="6127" y="4406"/>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2" name="Freeform 6"/>
            <p:cNvSpPr/>
            <p:nvPr/>
          </p:nvSpPr>
          <p:spPr bwMode="auto">
            <a:xfrm>
              <a:off x="6133" y="439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1"/>
                    <a:pt x="4" y="3"/>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3" name="Freeform 7"/>
            <p:cNvSpPr/>
            <p:nvPr/>
          </p:nvSpPr>
          <p:spPr bwMode="auto">
            <a:xfrm>
              <a:off x="6159" y="4400"/>
              <a:ext cx="8" cy="6"/>
            </a:xfrm>
            <a:custGeom>
              <a:avLst/>
              <a:gdLst>
                <a:gd name="T0" fmla="*/ 0 w 4"/>
                <a:gd name="T1" fmla="*/ 2 h 3"/>
                <a:gd name="T2" fmla="*/ 4 w 4"/>
                <a:gd name="T3" fmla="*/ 1 h 3"/>
                <a:gd name="T4" fmla="*/ 1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1" y="2"/>
                    <a:pt x="4" y="1"/>
                  </a:cubicBezTo>
                  <a:cubicBezTo>
                    <a:pt x="3" y="0"/>
                    <a:pt x="2" y="0"/>
                    <a:pt x="1" y="0"/>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4" name="Freeform 8"/>
            <p:cNvSpPr/>
            <p:nvPr/>
          </p:nvSpPr>
          <p:spPr bwMode="auto">
            <a:xfrm>
              <a:off x="6259" y="4431"/>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2" y="3"/>
                  </a:cubicBezTo>
                  <a:cubicBezTo>
                    <a:pt x="3" y="2"/>
                    <a:pt x="4" y="2"/>
                    <a:pt x="5" y="1"/>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5" name="Freeform 9"/>
            <p:cNvSpPr/>
            <p:nvPr/>
          </p:nvSpPr>
          <p:spPr bwMode="auto">
            <a:xfrm>
              <a:off x="6148" y="4395"/>
              <a:ext cx="9" cy="3"/>
            </a:xfrm>
            <a:custGeom>
              <a:avLst/>
              <a:gdLst>
                <a:gd name="T0" fmla="*/ 1 w 5"/>
                <a:gd name="T1" fmla="*/ 1 h 2"/>
                <a:gd name="T2" fmla="*/ 5 w 5"/>
                <a:gd name="T3" fmla="*/ 1 h 2"/>
                <a:gd name="T4" fmla="*/ 2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4" y="0"/>
                    <a:pt x="3" y="1"/>
                    <a:pt x="2"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6" name="Freeform 10"/>
            <p:cNvSpPr/>
            <p:nvPr/>
          </p:nvSpPr>
          <p:spPr bwMode="auto">
            <a:xfrm>
              <a:off x="6272" y="4429"/>
              <a:ext cx="8" cy="6"/>
            </a:xfrm>
            <a:custGeom>
              <a:avLst/>
              <a:gdLst>
                <a:gd name="T0" fmla="*/ 0 w 4"/>
                <a:gd name="T1" fmla="*/ 2 h 3"/>
                <a:gd name="T2" fmla="*/ 3 w 4"/>
                <a:gd name="T3" fmla="*/ 3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1"/>
                    <a:pt x="2" y="3"/>
                    <a:pt x="3" y="3"/>
                  </a:cubicBezTo>
                  <a:cubicBezTo>
                    <a:pt x="4" y="2"/>
                    <a:pt x="3"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7" name="Freeform 11"/>
            <p:cNvSpPr/>
            <p:nvPr/>
          </p:nvSpPr>
          <p:spPr bwMode="auto">
            <a:xfrm>
              <a:off x="6211" y="4393"/>
              <a:ext cx="8" cy="5"/>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3"/>
                    <a:pt x="3" y="3"/>
                    <a:pt x="4" y="1"/>
                  </a:cubicBezTo>
                  <a:cubicBezTo>
                    <a:pt x="2" y="0"/>
                    <a:pt x="2"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8" name="Freeform 12"/>
            <p:cNvSpPr/>
            <p:nvPr/>
          </p:nvSpPr>
          <p:spPr bwMode="auto">
            <a:xfrm>
              <a:off x="6309" y="4420"/>
              <a:ext cx="28" cy="11"/>
            </a:xfrm>
            <a:custGeom>
              <a:avLst/>
              <a:gdLst>
                <a:gd name="T0" fmla="*/ 0 w 15"/>
                <a:gd name="T1" fmla="*/ 5 h 6"/>
                <a:gd name="T2" fmla="*/ 2 w 15"/>
                <a:gd name="T3" fmla="*/ 5 h 6"/>
                <a:gd name="T4" fmla="*/ 5 w 15"/>
                <a:gd name="T5" fmla="*/ 3 h 6"/>
                <a:gd name="T6" fmla="*/ 10 w 15"/>
                <a:gd name="T7" fmla="*/ 4 h 6"/>
                <a:gd name="T8" fmla="*/ 15 w 15"/>
                <a:gd name="T9" fmla="*/ 0 h 6"/>
                <a:gd name="T10" fmla="*/ 10 w 15"/>
                <a:gd name="T11" fmla="*/ 0 h 6"/>
                <a:gd name="T12" fmla="*/ 8 w 15"/>
                <a:gd name="T13" fmla="*/ 2 h 6"/>
                <a:gd name="T14" fmla="*/ 6 w 15"/>
                <a:gd name="T15" fmla="*/ 1 h 6"/>
                <a:gd name="T16" fmla="*/ 2 w 15"/>
                <a:gd name="T17" fmla="*/ 2 h 6"/>
                <a:gd name="T18" fmla="*/ 0 w 15"/>
                <a:gd name="T1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0" y="5"/>
                  </a:moveTo>
                  <a:cubicBezTo>
                    <a:pt x="1" y="5"/>
                    <a:pt x="2" y="4"/>
                    <a:pt x="2" y="5"/>
                  </a:cubicBezTo>
                  <a:cubicBezTo>
                    <a:pt x="3" y="6"/>
                    <a:pt x="4" y="3"/>
                    <a:pt x="5" y="3"/>
                  </a:cubicBezTo>
                  <a:cubicBezTo>
                    <a:pt x="6" y="4"/>
                    <a:pt x="7" y="4"/>
                    <a:pt x="10" y="4"/>
                  </a:cubicBezTo>
                  <a:cubicBezTo>
                    <a:pt x="9" y="2"/>
                    <a:pt x="12" y="1"/>
                    <a:pt x="15" y="0"/>
                  </a:cubicBezTo>
                  <a:cubicBezTo>
                    <a:pt x="13" y="0"/>
                    <a:pt x="12" y="1"/>
                    <a:pt x="10" y="0"/>
                  </a:cubicBezTo>
                  <a:cubicBezTo>
                    <a:pt x="11" y="1"/>
                    <a:pt x="10" y="1"/>
                    <a:pt x="8" y="2"/>
                  </a:cubicBezTo>
                  <a:cubicBezTo>
                    <a:pt x="7" y="2"/>
                    <a:pt x="7" y="1"/>
                    <a:pt x="6" y="1"/>
                  </a:cubicBezTo>
                  <a:cubicBezTo>
                    <a:pt x="5" y="2"/>
                    <a:pt x="4" y="3"/>
                    <a:pt x="2" y="2"/>
                  </a:cubicBezTo>
                  <a:cubicBezTo>
                    <a:pt x="1" y="3"/>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9" name="Freeform 13"/>
            <p:cNvSpPr/>
            <p:nvPr/>
          </p:nvSpPr>
          <p:spPr bwMode="auto">
            <a:xfrm>
              <a:off x="6224" y="4391"/>
              <a:ext cx="8" cy="5"/>
            </a:xfrm>
            <a:custGeom>
              <a:avLst/>
              <a:gdLst>
                <a:gd name="T0" fmla="*/ 0 w 4"/>
                <a:gd name="T1" fmla="*/ 2 h 3"/>
                <a:gd name="T2" fmla="*/ 2 w 4"/>
                <a:gd name="T3" fmla="*/ 3 h 3"/>
                <a:gd name="T4" fmla="*/ 3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1"/>
                  </a:cubicBezTo>
                  <a:cubicBezTo>
                    <a:pt x="4"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0" name="Freeform 14"/>
            <p:cNvSpPr/>
            <p:nvPr/>
          </p:nvSpPr>
          <p:spPr bwMode="auto">
            <a:xfrm>
              <a:off x="6230" y="4369"/>
              <a:ext cx="10"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2" y="2"/>
                    <a:pt x="4" y="1"/>
                    <a:pt x="5" y="0"/>
                  </a:cubicBezTo>
                  <a:cubicBezTo>
                    <a:pt x="3"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1" name="Freeform 15"/>
            <p:cNvSpPr/>
            <p:nvPr/>
          </p:nvSpPr>
          <p:spPr bwMode="auto">
            <a:xfrm>
              <a:off x="6391" y="4422"/>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2"/>
                    <a:pt x="4" y="0"/>
                  </a:cubicBezTo>
                  <a:cubicBezTo>
                    <a:pt x="3"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2" name="Freeform 16"/>
            <p:cNvSpPr/>
            <p:nvPr/>
          </p:nvSpPr>
          <p:spPr bwMode="auto">
            <a:xfrm>
              <a:off x="6261" y="4364"/>
              <a:ext cx="9"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2"/>
                    <a:pt x="4" y="3"/>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3" name="Freeform 17"/>
            <p:cNvSpPr/>
            <p:nvPr/>
          </p:nvSpPr>
          <p:spPr bwMode="auto">
            <a:xfrm>
              <a:off x="6368" y="4379"/>
              <a:ext cx="9" cy="6"/>
            </a:xfrm>
            <a:custGeom>
              <a:avLst/>
              <a:gdLst>
                <a:gd name="T0" fmla="*/ 1 w 5"/>
                <a:gd name="T1" fmla="*/ 3 h 3"/>
                <a:gd name="T2" fmla="*/ 5 w 5"/>
                <a:gd name="T3" fmla="*/ 0 h 3"/>
                <a:gd name="T4" fmla="*/ 3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3" y="3"/>
                    <a:pt x="3" y="2"/>
                    <a:pt x="5" y="0"/>
                  </a:cubicBezTo>
                  <a:cubicBezTo>
                    <a:pt x="4" y="1"/>
                    <a:pt x="4" y="1"/>
                    <a:pt x="3" y="0"/>
                  </a:cubicBezTo>
                  <a:cubicBezTo>
                    <a:pt x="3" y="3"/>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4" name="Freeform 18"/>
            <p:cNvSpPr/>
            <p:nvPr/>
          </p:nvSpPr>
          <p:spPr bwMode="auto">
            <a:xfrm>
              <a:off x="6280" y="4346"/>
              <a:ext cx="13" cy="4"/>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1"/>
                    <a:pt x="2" y="0"/>
                  </a:cubicBezTo>
                  <a:cubicBezTo>
                    <a:pt x="0" y="2"/>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5" name="Freeform 19"/>
            <p:cNvSpPr/>
            <p:nvPr/>
          </p:nvSpPr>
          <p:spPr bwMode="auto">
            <a:xfrm>
              <a:off x="6322" y="4342"/>
              <a:ext cx="15" cy="4"/>
            </a:xfrm>
            <a:custGeom>
              <a:avLst/>
              <a:gdLst>
                <a:gd name="T0" fmla="*/ 3 w 8"/>
                <a:gd name="T1" fmla="*/ 2 h 2"/>
                <a:gd name="T2" fmla="*/ 8 w 8"/>
                <a:gd name="T3" fmla="*/ 0 h 2"/>
                <a:gd name="T4" fmla="*/ 1 w 8"/>
                <a:gd name="T5" fmla="*/ 0 h 2"/>
                <a:gd name="T6" fmla="*/ 3 w 8"/>
                <a:gd name="T7" fmla="*/ 2 h 2"/>
              </a:gdLst>
              <a:ahLst/>
              <a:cxnLst>
                <a:cxn ang="0">
                  <a:pos x="T0" y="T1"/>
                </a:cxn>
                <a:cxn ang="0">
                  <a:pos x="T2" y="T3"/>
                </a:cxn>
                <a:cxn ang="0">
                  <a:pos x="T4" y="T5"/>
                </a:cxn>
                <a:cxn ang="0">
                  <a:pos x="T6" y="T7"/>
                </a:cxn>
              </a:cxnLst>
              <a:rect l="0" t="0" r="r" b="b"/>
              <a:pathLst>
                <a:path w="8" h="2">
                  <a:moveTo>
                    <a:pt x="3" y="2"/>
                  </a:moveTo>
                  <a:cubicBezTo>
                    <a:pt x="4" y="2"/>
                    <a:pt x="6" y="2"/>
                    <a:pt x="8" y="0"/>
                  </a:cubicBezTo>
                  <a:cubicBezTo>
                    <a:pt x="5" y="0"/>
                    <a:pt x="3" y="1"/>
                    <a:pt x="1" y="0"/>
                  </a:cubicBezTo>
                  <a:cubicBezTo>
                    <a:pt x="0" y="1"/>
                    <a:pt x="4"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6" name="Freeform 20"/>
            <p:cNvSpPr/>
            <p:nvPr/>
          </p:nvSpPr>
          <p:spPr bwMode="auto">
            <a:xfrm>
              <a:off x="6448" y="4393"/>
              <a:ext cx="10" cy="7"/>
            </a:xfrm>
            <a:custGeom>
              <a:avLst/>
              <a:gdLst>
                <a:gd name="T0" fmla="*/ 0 w 5"/>
                <a:gd name="T1" fmla="*/ 2 h 4"/>
                <a:gd name="T2" fmla="*/ 4 w 5"/>
                <a:gd name="T3" fmla="*/ 2 h 4"/>
                <a:gd name="T4" fmla="*/ 0 w 5"/>
                <a:gd name="T5" fmla="*/ 2 h 4"/>
              </a:gdLst>
              <a:ahLst/>
              <a:cxnLst>
                <a:cxn ang="0">
                  <a:pos x="T0" y="T1"/>
                </a:cxn>
                <a:cxn ang="0">
                  <a:pos x="T2" y="T3"/>
                </a:cxn>
                <a:cxn ang="0">
                  <a:pos x="T4" y="T5"/>
                </a:cxn>
              </a:cxnLst>
              <a:rect l="0" t="0" r="r" b="b"/>
              <a:pathLst>
                <a:path w="5" h="4">
                  <a:moveTo>
                    <a:pt x="0" y="2"/>
                  </a:moveTo>
                  <a:cubicBezTo>
                    <a:pt x="0" y="4"/>
                    <a:pt x="3" y="2"/>
                    <a:pt x="4" y="2"/>
                  </a:cubicBezTo>
                  <a:cubicBezTo>
                    <a:pt x="5"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7" name="Freeform 21"/>
            <p:cNvSpPr/>
            <p:nvPr/>
          </p:nvSpPr>
          <p:spPr bwMode="auto">
            <a:xfrm>
              <a:off x="6444" y="4379"/>
              <a:ext cx="10" cy="8"/>
            </a:xfrm>
            <a:custGeom>
              <a:avLst/>
              <a:gdLst>
                <a:gd name="T0" fmla="*/ 5 w 5"/>
                <a:gd name="T1" fmla="*/ 1 h 4"/>
                <a:gd name="T2" fmla="*/ 1 w 5"/>
                <a:gd name="T3" fmla="*/ 1 h 4"/>
                <a:gd name="T4" fmla="*/ 1 w 5"/>
                <a:gd name="T5" fmla="*/ 4 h 4"/>
                <a:gd name="T6" fmla="*/ 5 w 5"/>
                <a:gd name="T7" fmla="*/ 1 h 4"/>
              </a:gdLst>
              <a:ahLst/>
              <a:cxnLst>
                <a:cxn ang="0">
                  <a:pos x="T0" y="T1"/>
                </a:cxn>
                <a:cxn ang="0">
                  <a:pos x="T2" y="T3"/>
                </a:cxn>
                <a:cxn ang="0">
                  <a:pos x="T4" y="T5"/>
                </a:cxn>
                <a:cxn ang="0">
                  <a:pos x="T6" y="T7"/>
                </a:cxn>
              </a:cxnLst>
              <a:rect l="0" t="0" r="r" b="b"/>
              <a:pathLst>
                <a:path w="5" h="4">
                  <a:moveTo>
                    <a:pt x="5" y="1"/>
                  </a:moveTo>
                  <a:cubicBezTo>
                    <a:pt x="3" y="0"/>
                    <a:pt x="2" y="2"/>
                    <a:pt x="1" y="1"/>
                  </a:cubicBezTo>
                  <a:cubicBezTo>
                    <a:pt x="0" y="2"/>
                    <a:pt x="0" y="3"/>
                    <a:pt x="1" y="4"/>
                  </a:cubicBezTo>
                  <a:cubicBezTo>
                    <a:pt x="3" y="2"/>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8" name="Freeform 22"/>
            <p:cNvSpPr/>
            <p:nvPr/>
          </p:nvSpPr>
          <p:spPr bwMode="auto">
            <a:xfrm>
              <a:off x="6513" y="4408"/>
              <a:ext cx="12" cy="2"/>
            </a:xfrm>
            <a:custGeom>
              <a:avLst/>
              <a:gdLst>
                <a:gd name="T0" fmla="*/ 0 w 6"/>
                <a:gd name="T1" fmla="*/ 1 h 1"/>
                <a:gd name="T2" fmla="*/ 6 w 6"/>
                <a:gd name="T3" fmla="*/ 0 h 1"/>
                <a:gd name="T4" fmla="*/ 0 w 6"/>
                <a:gd name="T5" fmla="*/ 1 h 1"/>
              </a:gdLst>
              <a:ahLst/>
              <a:cxnLst>
                <a:cxn ang="0">
                  <a:pos x="T0" y="T1"/>
                </a:cxn>
                <a:cxn ang="0">
                  <a:pos x="T2" y="T3"/>
                </a:cxn>
                <a:cxn ang="0">
                  <a:pos x="T4" y="T5"/>
                </a:cxn>
              </a:cxnLst>
              <a:rect l="0" t="0" r="r" b="b"/>
              <a:pathLst>
                <a:path w="6" h="1">
                  <a:moveTo>
                    <a:pt x="0" y="1"/>
                  </a:moveTo>
                  <a:cubicBezTo>
                    <a:pt x="2" y="1"/>
                    <a:pt x="4"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9" name="Freeform 23"/>
            <p:cNvSpPr/>
            <p:nvPr/>
          </p:nvSpPr>
          <p:spPr bwMode="auto">
            <a:xfrm>
              <a:off x="6295" y="4311"/>
              <a:ext cx="10" cy="6"/>
            </a:xfrm>
            <a:custGeom>
              <a:avLst/>
              <a:gdLst>
                <a:gd name="T0" fmla="*/ 0 w 5"/>
                <a:gd name="T1" fmla="*/ 2 h 3"/>
                <a:gd name="T2" fmla="*/ 4 w 5"/>
                <a:gd name="T3" fmla="*/ 3 h 3"/>
                <a:gd name="T4" fmla="*/ 2 w 5"/>
                <a:gd name="T5" fmla="*/ 0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4" y="3"/>
                  </a:cubicBezTo>
                  <a:cubicBezTo>
                    <a:pt x="5" y="1"/>
                    <a:pt x="4"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0" name="Freeform 24"/>
            <p:cNvSpPr/>
            <p:nvPr/>
          </p:nvSpPr>
          <p:spPr bwMode="auto">
            <a:xfrm>
              <a:off x="6326" y="4321"/>
              <a:ext cx="7" cy="6"/>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3" y="3"/>
                    <a:pt x="4" y="3"/>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1" name="Freeform 25"/>
            <p:cNvSpPr/>
            <p:nvPr/>
          </p:nvSpPr>
          <p:spPr bwMode="auto">
            <a:xfrm>
              <a:off x="6314" y="4302"/>
              <a:ext cx="33" cy="11"/>
            </a:xfrm>
            <a:custGeom>
              <a:avLst/>
              <a:gdLst>
                <a:gd name="T0" fmla="*/ 1 w 17"/>
                <a:gd name="T1" fmla="*/ 6 h 6"/>
                <a:gd name="T2" fmla="*/ 2 w 17"/>
                <a:gd name="T3" fmla="*/ 5 h 6"/>
                <a:gd name="T4" fmla="*/ 15 w 17"/>
                <a:gd name="T5" fmla="*/ 4 h 6"/>
                <a:gd name="T6" fmla="*/ 16 w 17"/>
                <a:gd name="T7" fmla="*/ 0 h 6"/>
                <a:gd name="T8" fmla="*/ 13 w 17"/>
                <a:gd name="T9" fmla="*/ 2 h 6"/>
                <a:gd name="T10" fmla="*/ 10 w 17"/>
                <a:gd name="T11" fmla="*/ 1 h 6"/>
                <a:gd name="T12" fmla="*/ 6 w 17"/>
                <a:gd name="T13" fmla="*/ 4 h 6"/>
                <a:gd name="T14" fmla="*/ 2 w 17"/>
                <a:gd name="T15" fmla="*/ 3 h 6"/>
                <a:gd name="T16" fmla="*/ 1 w 1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
                  <a:moveTo>
                    <a:pt x="1" y="6"/>
                  </a:moveTo>
                  <a:cubicBezTo>
                    <a:pt x="2" y="6"/>
                    <a:pt x="2" y="6"/>
                    <a:pt x="2" y="5"/>
                  </a:cubicBezTo>
                  <a:cubicBezTo>
                    <a:pt x="7" y="6"/>
                    <a:pt x="10" y="3"/>
                    <a:pt x="15" y="4"/>
                  </a:cubicBezTo>
                  <a:cubicBezTo>
                    <a:pt x="17" y="2"/>
                    <a:pt x="15" y="1"/>
                    <a:pt x="16" y="0"/>
                  </a:cubicBezTo>
                  <a:cubicBezTo>
                    <a:pt x="14" y="0"/>
                    <a:pt x="15" y="2"/>
                    <a:pt x="13" y="2"/>
                  </a:cubicBezTo>
                  <a:cubicBezTo>
                    <a:pt x="11" y="1"/>
                    <a:pt x="12" y="0"/>
                    <a:pt x="10" y="1"/>
                  </a:cubicBezTo>
                  <a:cubicBezTo>
                    <a:pt x="10" y="3"/>
                    <a:pt x="7" y="3"/>
                    <a:pt x="6" y="4"/>
                  </a:cubicBezTo>
                  <a:cubicBezTo>
                    <a:pt x="4" y="3"/>
                    <a:pt x="3" y="4"/>
                    <a:pt x="2" y="3"/>
                  </a:cubicBezTo>
                  <a:cubicBezTo>
                    <a:pt x="0" y="5"/>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2" name="Freeform 26"/>
            <p:cNvSpPr/>
            <p:nvPr/>
          </p:nvSpPr>
          <p:spPr bwMode="auto">
            <a:xfrm>
              <a:off x="6496" y="4371"/>
              <a:ext cx="11" cy="10"/>
            </a:xfrm>
            <a:custGeom>
              <a:avLst/>
              <a:gdLst>
                <a:gd name="T0" fmla="*/ 2 w 6"/>
                <a:gd name="T1" fmla="*/ 4 h 5"/>
                <a:gd name="T2" fmla="*/ 5 w 6"/>
                <a:gd name="T3" fmla="*/ 2 h 5"/>
                <a:gd name="T4" fmla="*/ 2 w 6"/>
                <a:gd name="T5" fmla="*/ 2 h 5"/>
                <a:gd name="T6" fmla="*/ 1 w 6"/>
                <a:gd name="T7" fmla="*/ 4 h 5"/>
                <a:gd name="T8" fmla="*/ 5 w 6"/>
                <a:gd name="T9" fmla="*/ 5 h 5"/>
                <a:gd name="T10" fmla="*/ 2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2" y="4"/>
                  </a:moveTo>
                  <a:cubicBezTo>
                    <a:pt x="1" y="3"/>
                    <a:pt x="4" y="2"/>
                    <a:pt x="5" y="2"/>
                  </a:cubicBezTo>
                  <a:cubicBezTo>
                    <a:pt x="5" y="0"/>
                    <a:pt x="3" y="3"/>
                    <a:pt x="2" y="2"/>
                  </a:cubicBezTo>
                  <a:cubicBezTo>
                    <a:pt x="0" y="3"/>
                    <a:pt x="1" y="3"/>
                    <a:pt x="1" y="4"/>
                  </a:cubicBezTo>
                  <a:cubicBezTo>
                    <a:pt x="2" y="5"/>
                    <a:pt x="3" y="5"/>
                    <a:pt x="5" y="5"/>
                  </a:cubicBezTo>
                  <a:cubicBezTo>
                    <a:pt x="6" y="4"/>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3" name="Freeform 27"/>
            <p:cNvSpPr/>
            <p:nvPr/>
          </p:nvSpPr>
          <p:spPr bwMode="auto">
            <a:xfrm>
              <a:off x="6236" y="426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1"/>
                    <a:pt x="4" y="2"/>
                    <a:pt x="5" y="0"/>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4" name="Freeform 28"/>
            <p:cNvSpPr/>
            <p:nvPr/>
          </p:nvSpPr>
          <p:spPr bwMode="auto">
            <a:xfrm>
              <a:off x="6232" y="4263"/>
              <a:ext cx="10" cy="6"/>
            </a:xfrm>
            <a:custGeom>
              <a:avLst/>
              <a:gdLst>
                <a:gd name="T0" fmla="*/ 1 w 5"/>
                <a:gd name="T1" fmla="*/ 2 h 3"/>
                <a:gd name="T2" fmla="*/ 5 w 5"/>
                <a:gd name="T3" fmla="*/ 1 h 3"/>
                <a:gd name="T4" fmla="*/ 1 w 5"/>
                <a:gd name="T5" fmla="*/ 2 h 3"/>
              </a:gdLst>
              <a:ahLst/>
              <a:cxnLst>
                <a:cxn ang="0">
                  <a:pos x="T0" y="T1"/>
                </a:cxn>
                <a:cxn ang="0">
                  <a:pos x="T2" y="T3"/>
                </a:cxn>
                <a:cxn ang="0">
                  <a:pos x="T4" y="T5"/>
                </a:cxn>
              </a:cxnLst>
              <a:rect l="0" t="0" r="r" b="b"/>
              <a:pathLst>
                <a:path w="5" h="3">
                  <a:moveTo>
                    <a:pt x="1" y="2"/>
                  </a:moveTo>
                  <a:cubicBezTo>
                    <a:pt x="0" y="3"/>
                    <a:pt x="4" y="2"/>
                    <a:pt x="5" y="1"/>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5" name="Freeform 29"/>
            <p:cNvSpPr/>
            <p:nvPr/>
          </p:nvSpPr>
          <p:spPr bwMode="auto">
            <a:xfrm>
              <a:off x="6245" y="4263"/>
              <a:ext cx="6" cy="6"/>
            </a:xfrm>
            <a:custGeom>
              <a:avLst/>
              <a:gdLst>
                <a:gd name="T0" fmla="*/ 2 w 3"/>
                <a:gd name="T1" fmla="*/ 3 h 3"/>
                <a:gd name="T2" fmla="*/ 3 w 3"/>
                <a:gd name="T3" fmla="*/ 0 h 3"/>
                <a:gd name="T4" fmla="*/ 0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3" y="2"/>
                    <a:pt x="2" y="1"/>
                    <a:pt x="3" y="0"/>
                  </a:cubicBezTo>
                  <a:cubicBezTo>
                    <a:pt x="2" y="0"/>
                    <a:pt x="1" y="0"/>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6" name="Freeform 30"/>
            <p:cNvSpPr/>
            <p:nvPr/>
          </p:nvSpPr>
          <p:spPr bwMode="auto">
            <a:xfrm>
              <a:off x="6511" y="4371"/>
              <a:ext cx="14" cy="8"/>
            </a:xfrm>
            <a:custGeom>
              <a:avLst/>
              <a:gdLst>
                <a:gd name="T0" fmla="*/ 0 w 7"/>
                <a:gd name="T1" fmla="*/ 2 h 4"/>
                <a:gd name="T2" fmla="*/ 6 w 7"/>
                <a:gd name="T3" fmla="*/ 3 h 4"/>
                <a:gd name="T4" fmla="*/ 0 w 7"/>
                <a:gd name="T5" fmla="*/ 2 h 4"/>
              </a:gdLst>
              <a:ahLst/>
              <a:cxnLst>
                <a:cxn ang="0">
                  <a:pos x="T0" y="T1"/>
                </a:cxn>
                <a:cxn ang="0">
                  <a:pos x="T2" y="T3"/>
                </a:cxn>
                <a:cxn ang="0">
                  <a:pos x="T4" y="T5"/>
                </a:cxn>
              </a:cxnLst>
              <a:rect l="0" t="0" r="r" b="b"/>
              <a:pathLst>
                <a:path w="7" h="4">
                  <a:moveTo>
                    <a:pt x="0" y="2"/>
                  </a:moveTo>
                  <a:cubicBezTo>
                    <a:pt x="0" y="4"/>
                    <a:pt x="4" y="2"/>
                    <a:pt x="6" y="3"/>
                  </a:cubicBezTo>
                  <a:cubicBezTo>
                    <a:pt x="7"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7" name="Freeform 31"/>
            <p:cNvSpPr/>
            <p:nvPr/>
          </p:nvSpPr>
          <p:spPr bwMode="auto">
            <a:xfrm>
              <a:off x="6203" y="4228"/>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2" y="4"/>
                    <a:pt x="4" y="3"/>
                    <a:pt x="6" y="0"/>
                  </a:cubicBezTo>
                  <a:cubicBezTo>
                    <a:pt x="4"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8" name="Freeform 32"/>
            <p:cNvSpPr/>
            <p:nvPr/>
          </p:nvSpPr>
          <p:spPr bwMode="auto">
            <a:xfrm>
              <a:off x="6540" y="4369"/>
              <a:ext cx="9" cy="8"/>
            </a:xfrm>
            <a:custGeom>
              <a:avLst/>
              <a:gdLst>
                <a:gd name="T0" fmla="*/ 5 w 5"/>
                <a:gd name="T1" fmla="*/ 2 h 4"/>
                <a:gd name="T2" fmla="*/ 0 w 5"/>
                <a:gd name="T3" fmla="*/ 1 h 4"/>
                <a:gd name="T4" fmla="*/ 5 w 5"/>
                <a:gd name="T5" fmla="*/ 2 h 4"/>
              </a:gdLst>
              <a:ahLst/>
              <a:cxnLst>
                <a:cxn ang="0">
                  <a:pos x="T0" y="T1"/>
                </a:cxn>
                <a:cxn ang="0">
                  <a:pos x="T2" y="T3"/>
                </a:cxn>
                <a:cxn ang="0">
                  <a:pos x="T4" y="T5"/>
                </a:cxn>
              </a:cxnLst>
              <a:rect l="0" t="0" r="r" b="b"/>
              <a:pathLst>
                <a:path w="5" h="4">
                  <a:moveTo>
                    <a:pt x="5" y="2"/>
                  </a:moveTo>
                  <a:cubicBezTo>
                    <a:pt x="4" y="1"/>
                    <a:pt x="2" y="0"/>
                    <a:pt x="0" y="1"/>
                  </a:cubicBezTo>
                  <a:cubicBezTo>
                    <a:pt x="0" y="2"/>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9" name="Freeform 33"/>
            <p:cNvSpPr/>
            <p:nvPr/>
          </p:nvSpPr>
          <p:spPr bwMode="auto">
            <a:xfrm>
              <a:off x="6314" y="4267"/>
              <a:ext cx="14" cy="8"/>
            </a:xfrm>
            <a:custGeom>
              <a:avLst/>
              <a:gdLst>
                <a:gd name="T0" fmla="*/ 0 w 7"/>
                <a:gd name="T1" fmla="*/ 3 h 4"/>
                <a:gd name="T2" fmla="*/ 4 w 7"/>
                <a:gd name="T3" fmla="*/ 0 h 4"/>
                <a:gd name="T4" fmla="*/ 0 w 7"/>
                <a:gd name="T5" fmla="*/ 3 h 4"/>
              </a:gdLst>
              <a:ahLst/>
              <a:cxnLst>
                <a:cxn ang="0">
                  <a:pos x="T0" y="T1"/>
                </a:cxn>
                <a:cxn ang="0">
                  <a:pos x="T2" y="T3"/>
                </a:cxn>
                <a:cxn ang="0">
                  <a:pos x="T4" y="T5"/>
                </a:cxn>
              </a:cxnLst>
              <a:rect l="0" t="0" r="r" b="b"/>
              <a:pathLst>
                <a:path w="7" h="4">
                  <a:moveTo>
                    <a:pt x="0" y="3"/>
                  </a:moveTo>
                  <a:cubicBezTo>
                    <a:pt x="2" y="4"/>
                    <a:pt x="7" y="1"/>
                    <a:pt x="4" y="0"/>
                  </a:cubicBezTo>
                  <a:cubicBezTo>
                    <a:pt x="3"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0" name="Freeform 34"/>
            <p:cNvSpPr/>
            <p:nvPr/>
          </p:nvSpPr>
          <p:spPr bwMode="auto">
            <a:xfrm>
              <a:off x="6391" y="4292"/>
              <a:ext cx="13" cy="10"/>
            </a:xfrm>
            <a:custGeom>
              <a:avLst/>
              <a:gdLst>
                <a:gd name="T0" fmla="*/ 0 w 7"/>
                <a:gd name="T1" fmla="*/ 4 h 5"/>
                <a:gd name="T2" fmla="*/ 7 w 7"/>
                <a:gd name="T3" fmla="*/ 2 h 5"/>
                <a:gd name="T4" fmla="*/ 7 w 7"/>
                <a:gd name="T5" fmla="*/ 1 h 5"/>
                <a:gd name="T6" fmla="*/ 0 w 7"/>
                <a:gd name="T7" fmla="*/ 4 h 5"/>
              </a:gdLst>
              <a:ahLst/>
              <a:cxnLst>
                <a:cxn ang="0">
                  <a:pos x="T0" y="T1"/>
                </a:cxn>
                <a:cxn ang="0">
                  <a:pos x="T2" y="T3"/>
                </a:cxn>
                <a:cxn ang="0">
                  <a:pos x="T4" y="T5"/>
                </a:cxn>
                <a:cxn ang="0">
                  <a:pos x="T6" y="T7"/>
                </a:cxn>
              </a:cxnLst>
              <a:rect l="0" t="0" r="r" b="b"/>
              <a:pathLst>
                <a:path w="7" h="5">
                  <a:moveTo>
                    <a:pt x="0" y="4"/>
                  </a:moveTo>
                  <a:cubicBezTo>
                    <a:pt x="0" y="5"/>
                    <a:pt x="5" y="5"/>
                    <a:pt x="7" y="2"/>
                  </a:cubicBezTo>
                  <a:cubicBezTo>
                    <a:pt x="6" y="2"/>
                    <a:pt x="6" y="2"/>
                    <a:pt x="7" y="1"/>
                  </a:cubicBezTo>
                  <a:cubicBezTo>
                    <a:pt x="4" y="0"/>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1" name="Freeform 35"/>
            <p:cNvSpPr/>
            <p:nvPr/>
          </p:nvSpPr>
          <p:spPr bwMode="auto">
            <a:xfrm>
              <a:off x="6263" y="4240"/>
              <a:ext cx="11"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2" y="3"/>
                    <a:pt x="4" y="2"/>
                    <a:pt x="6" y="1"/>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2" name="Freeform 36"/>
            <p:cNvSpPr/>
            <p:nvPr/>
          </p:nvSpPr>
          <p:spPr bwMode="auto">
            <a:xfrm>
              <a:off x="6567" y="4364"/>
              <a:ext cx="21" cy="9"/>
            </a:xfrm>
            <a:custGeom>
              <a:avLst/>
              <a:gdLst>
                <a:gd name="T0" fmla="*/ 0 w 11"/>
                <a:gd name="T1" fmla="*/ 5 h 5"/>
                <a:gd name="T2" fmla="*/ 1 w 11"/>
                <a:gd name="T3" fmla="*/ 5 h 5"/>
                <a:gd name="T4" fmla="*/ 11 w 11"/>
                <a:gd name="T5" fmla="*/ 3 h 5"/>
                <a:gd name="T6" fmla="*/ 0 w 11"/>
                <a:gd name="T7" fmla="*/ 5 h 5"/>
              </a:gdLst>
              <a:ahLst/>
              <a:cxnLst>
                <a:cxn ang="0">
                  <a:pos x="T0" y="T1"/>
                </a:cxn>
                <a:cxn ang="0">
                  <a:pos x="T2" y="T3"/>
                </a:cxn>
                <a:cxn ang="0">
                  <a:pos x="T4" y="T5"/>
                </a:cxn>
                <a:cxn ang="0">
                  <a:pos x="T6" y="T7"/>
                </a:cxn>
              </a:cxnLst>
              <a:rect l="0" t="0" r="r" b="b"/>
              <a:pathLst>
                <a:path w="11" h="5">
                  <a:moveTo>
                    <a:pt x="0" y="5"/>
                  </a:moveTo>
                  <a:cubicBezTo>
                    <a:pt x="1" y="5"/>
                    <a:pt x="2" y="5"/>
                    <a:pt x="1" y="5"/>
                  </a:cubicBezTo>
                  <a:cubicBezTo>
                    <a:pt x="4" y="3"/>
                    <a:pt x="8" y="5"/>
                    <a:pt x="11" y="3"/>
                  </a:cubicBezTo>
                  <a:cubicBezTo>
                    <a:pt x="6" y="4"/>
                    <a:pt x="3"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3" name="Freeform 37"/>
            <p:cNvSpPr/>
            <p:nvPr/>
          </p:nvSpPr>
          <p:spPr bwMode="auto">
            <a:xfrm>
              <a:off x="6358" y="4261"/>
              <a:ext cx="6" cy="6"/>
            </a:xfrm>
            <a:custGeom>
              <a:avLst/>
              <a:gdLst>
                <a:gd name="T0" fmla="*/ 0 w 3"/>
                <a:gd name="T1" fmla="*/ 2 h 3"/>
                <a:gd name="T2" fmla="*/ 3 w 3"/>
                <a:gd name="T3" fmla="*/ 0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0"/>
                  </a:cubicBezTo>
                  <a:cubicBezTo>
                    <a:pt x="3" y="0"/>
                    <a:pt x="2" y="0"/>
                    <a:pt x="1"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4" name="Freeform 38"/>
            <p:cNvSpPr/>
            <p:nvPr/>
          </p:nvSpPr>
          <p:spPr bwMode="auto">
            <a:xfrm>
              <a:off x="6588" y="4364"/>
              <a:ext cx="11" cy="7"/>
            </a:xfrm>
            <a:custGeom>
              <a:avLst/>
              <a:gdLst>
                <a:gd name="T0" fmla="*/ 1 w 6"/>
                <a:gd name="T1" fmla="*/ 2 h 4"/>
                <a:gd name="T2" fmla="*/ 3 w 6"/>
                <a:gd name="T3" fmla="*/ 4 h 4"/>
                <a:gd name="T4" fmla="*/ 6 w 6"/>
                <a:gd name="T5" fmla="*/ 1 h 4"/>
                <a:gd name="T6" fmla="*/ 3 w 6"/>
                <a:gd name="T7" fmla="*/ 2 h 4"/>
                <a:gd name="T8" fmla="*/ 1 w 6"/>
                <a:gd name="T9" fmla="*/ 2 h 4"/>
              </a:gdLst>
              <a:ahLst/>
              <a:cxnLst>
                <a:cxn ang="0">
                  <a:pos x="T0" y="T1"/>
                </a:cxn>
                <a:cxn ang="0">
                  <a:pos x="T2" y="T3"/>
                </a:cxn>
                <a:cxn ang="0">
                  <a:pos x="T4" y="T5"/>
                </a:cxn>
                <a:cxn ang="0">
                  <a:pos x="T6" y="T7"/>
                </a:cxn>
                <a:cxn ang="0">
                  <a:pos x="T8" y="T9"/>
                </a:cxn>
              </a:cxnLst>
              <a:rect l="0" t="0" r="r" b="b"/>
              <a:pathLst>
                <a:path w="6" h="4">
                  <a:moveTo>
                    <a:pt x="1" y="2"/>
                  </a:moveTo>
                  <a:cubicBezTo>
                    <a:pt x="0" y="4"/>
                    <a:pt x="2" y="3"/>
                    <a:pt x="3" y="4"/>
                  </a:cubicBezTo>
                  <a:cubicBezTo>
                    <a:pt x="2" y="2"/>
                    <a:pt x="5" y="3"/>
                    <a:pt x="6" y="1"/>
                  </a:cubicBezTo>
                  <a:cubicBezTo>
                    <a:pt x="5" y="0"/>
                    <a:pt x="4" y="3"/>
                    <a:pt x="3" y="2"/>
                  </a:cubicBezTo>
                  <a:cubicBezTo>
                    <a:pt x="2" y="2"/>
                    <a:pt x="1"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5" name="Freeform 39"/>
            <p:cNvSpPr/>
            <p:nvPr/>
          </p:nvSpPr>
          <p:spPr bwMode="auto">
            <a:xfrm>
              <a:off x="6601" y="4364"/>
              <a:ext cx="13" cy="9"/>
            </a:xfrm>
            <a:custGeom>
              <a:avLst/>
              <a:gdLst>
                <a:gd name="T0" fmla="*/ 0 w 7"/>
                <a:gd name="T1" fmla="*/ 2 h 5"/>
                <a:gd name="T2" fmla="*/ 7 w 7"/>
                <a:gd name="T3" fmla="*/ 3 h 5"/>
                <a:gd name="T4" fmla="*/ 4 w 7"/>
                <a:gd name="T5" fmla="*/ 0 h 5"/>
                <a:gd name="T6" fmla="*/ 0 w 7"/>
                <a:gd name="T7" fmla="*/ 2 h 5"/>
              </a:gdLst>
              <a:ahLst/>
              <a:cxnLst>
                <a:cxn ang="0">
                  <a:pos x="T0" y="T1"/>
                </a:cxn>
                <a:cxn ang="0">
                  <a:pos x="T2" y="T3"/>
                </a:cxn>
                <a:cxn ang="0">
                  <a:pos x="T4" y="T5"/>
                </a:cxn>
                <a:cxn ang="0">
                  <a:pos x="T6" y="T7"/>
                </a:cxn>
              </a:cxnLst>
              <a:rect l="0" t="0" r="r" b="b"/>
              <a:pathLst>
                <a:path w="7" h="5">
                  <a:moveTo>
                    <a:pt x="0" y="2"/>
                  </a:moveTo>
                  <a:cubicBezTo>
                    <a:pt x="3" y="3"/>
                    <a:pt x="4" y="5"/>
                    <a:pt x="7" y="3"/>
                  </a:cubicBezTo>
                  <a:cubicBezTo>
                    <a:pt x="3" y="3"/>
                    <a:pt x="7" y="1"/>
                    <a:pt x="4" y="0"/>
                  </a:cubicBezTo>
                  <a:cubicBezTo>
                    <a:pt x="4" y="3"/>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6" name="Freeform 40"/>
            <p:cNvSpPr/>
            <p:nvPr/>
          </p:nvSpPr>
          <p:spPr bwMode="auto">
            <a:xfrm>
              <a:off x="6356" y="4230"/>
              <a:ext cx="12"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3" y="3"/>
                    <a:pt x="6" y="2"/>
                    <a:pt x="4" y="0"/>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7" name="Freeform 41"/>
            <p:cNvSpPr/>
            <p:nvPr/>
          </p:nvSpPr>
          <p:spPr bwMode="auto">
            <a:xfrm>
              <a:off x="6634" y="4360"/>
              <a:ext cx="24" cy="9"/>
            </a:xfrm>
            <a:custGeom>
              <a:avLst/>
              <a:gdLst>
                <a:gd name="T0" fmla="*/ 0 w 13"/>
                <a:gd name="T1" fmla="*/ 2 h 5"/>
                <a:gd name="T2" fmla="*/ 6 w 13"/>
                <a:gd name="T3" fmla="*/ 2 h 5"/>
                <a:gd name="T4" fmla="*/ 5 w 13"/>
                <a:gd name="T5" fmla="*/ 5 h 5"/>
                <a:gd name="T6" fmla="*/ 13 w 13"/>
                <a:gd name="T7" fmla="*/ 2 h 5"/>
                <a:gd name="T8" fmla="*/ 10 w 13"/>
                <a:gd name="T9" fmla="*/ 0 h 5"/>
                <a:gd name="T10" fmla="*/ 11 w 13"/>
                <a:gd name="T11" fmla="*/ 2 h 5"/>
                <a:gd name="T12" fmla="*/ 0 w 1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0" y="2"/>
                  </a:moveTo>
                  <a:cubicBezTo>
                    <a:pt x="2" y="4"/>
                    <a:pt x="4" y="2"/>
                    <a:pt x="6" y="2"/>
                  </a:cubicBezTo>
                  <a:cubicBezTo>
                    <a:pt x="7" y="3"/>
                    <a:pt x="6" y="4"/>
                    <a:pt x="5" y="5"/>
                  </a:cubicBezTo>
                  <a:cubicBezTo>
                    <a:pt x="9" y="5"/>
                    <a:pt x="8" y="2"/>
                    <a:pt x="13" y="2"/>
                  </a:cubicBezTo>
                  <a:cubicBezTo>
                    <a:pt x="12" y="1"/>
                    <a:pt x="12" y="1"/>
                    <a:pt x="10" y="0"/>
                  </a:cubicBezTo>
                  <a:cubicBezTo>
                    <a:pt x="8" y="2"/>
                    <a:pt x="11" y="1"/>
                    <a:pt x="11" y="2"/>
                  </a:cubicBezTo>
                  <a:cubicBezTo>
                    <a:pt x="8" y="2"/>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8" name="Freeform 42"/>
            <p:cNvSpPr/>
            <p:nvPr/>
          </p:nvSpPr>
          <p:spPr bwMode="auto">
            <a:xfrm>
              <a:off x="6525" y="4282"/>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3" y="3"/>
                    <a:pt x="5" y="2"/>
                    <a:pt x="6" y="0"/>
                  </a:cubicBezTo>
                  <a:cubicBezTo>
                    <a:pt x="4"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9" name="Freeform 43"/>
            <p:cNvSpPr/>
            <p:nvPr/>
          </p:nvSpPr>
          <p:spPr bwMode="auto">
            <a:xfrm>
              <a:off x="6456" y="4249"/>
              <a:ext cx="5" cy="4"/>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0" y="2"/>
                    <a:pt x="2" y="2"/>
                  </a:cubicBezTo>
                  <a:cubicBezTo>
                    <a:pt x="3" y="1"/>
                    <a:pt x="2" y="1"/>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0" name="Freeform 44"/>
            <p:cNvSpPr/>
            <p:nvPr/>
          </p:nvSpPr>
          <p:spPr bwMode="auto">
            <a:xfrm>
              <a:off x="6548" y="4242"/>
              <a:ext cx="13" cy="4"/>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2"/>
                    <a:pt x="5" y="2"/>
                    <a:pt x="7" y="0"/>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1" name="Freeform 45"/>
            <p:cNvSpPr/>
            <p:nvPr/>
          </p:nvSpPr>
          <p:spPr bwMode="auto">
            <a:xfrm>
              <a:off x="6477" y="4176"/>
              <a:ext cx="9" cy="4"/>
            </a:xfrm>
            <a:custGeom>
              <a:avLst/>
              <a:gdLst>
                <a:gd name="T0" fmla="*/ 0 w 5"/>
                <a:gd name="T1" fmla="*/ 1 h 2"/>
                <a:gd name="T2" fmla="*/ 4 w 5"/>
                <a:gd name="T3" fmla="*/ 2 h 2"/>
                <a:gd name="T4" fmla="*/ 2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2" y="1"/>
                    <a:pt x="4" y="2"/>
                  </a:cubicBezTo>
                  <a:cubicBezTo>
                    <a:pt x="5" y="1"/>
                    <a:pt x="1"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2" name="Freeform 46"/>
            <p:cNvSpPr/>
            <p:nvPr/>
          </p:nvSpPr>
          <p:spPr bwMode="auto">
            <a:xfrm>
              <a:off x="6418" y="4147"/>
              <a:ext cx="13" cy="6"/>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3" y="3"/>
                    <a:pt x="5" y="2"/>
                    <a:pt x="7" y="0"/>
                  </a:cubicBezTo>
                  <a:cubicBezTo>
                    <a:pt x="5" y="1"/>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3" name="Freeform 47"/>
            <p:cNvSpPr/>
            <p:nvPr/>
          </p:nvSpPr>
          <p:spPr bwMode="auto">
            <a:xfrm>
              <a:off x="6655" y="4249"/>
              <a:ext cx="7" cy="4"/>
            </a:xfrm>
            <a:custGeom>
              <a:avLst/>
              <a:gdLst>
                <a:gd name="T0" fmla="*/ 0 w 4"/>
                <a:gd name="T1" fmla="*/ 1 h 2"/>
                <a:gd name="T2" fmla="*/ 2 w 4"/>
                <a:gd name="T3" fmla="*/ 2 h 2"/>
                <a:gd name="T4" fmla="*/ 3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1" y="2"/>
                    <a:pt x="2" y="2"/>
                  </a:cubicBezTo>
                  <a:cubicBezTo>
                    <a:pt x="2" y="2"/>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4" name="Freeform 48"/>
            <p:cNvSpPr/>
            <p:nvPr/>
          </p:nvSpPr>
          <p:spPr bwMode="auto">
            <a:xfrm>
              <a:off x="6500" y="4153"/>
              <a:ext cx="19" cy="9"/>
            </a:xfrm>
            <a:custGeom>
              <a:avLst/>
              <a:gdLst>
                <a:gd name="T0" fmla="*/ 0 w 10"/>
                <a:gd name="T1" fmla="*/ 4 h 5"/>
                <a:gd name="T2" fmla="*/ 7 w 10"/>
                <a:gd name="T3" fmla="*/ 5 h 5"/>
                <a:gd name="T4" fmla="*/ 6 w 10"/>
                <a:gd name="T5" fmla="*/ 2 h 5"/>
                <a:gd name="T6" fmla="*/ 10 w 10"/>
                <a:gd name="T7" fmla="*/ 1 h 5"/>
                <a:gd name="T8" fmla="*/ 6 w 10"/>
                <a:gd name="T9" fmla="*/ 1 h 5"/>
                <a:gd name="T10" fmla="*/ 0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0" y="4"/>
                  </a:moveTo>
                  <a:cubicBezTo>
                    <a:pt x="2" y="5"/>
                    <a:pt x="5" y="3"/>
                    <a:pt x="7" y="5"/>
                  </a:cubicBezTo>
                  <a:cubicBezTo>
                    <a:pt x="8" y="4"/>
                    <a:pt x="7" y="3"/>
                    <a:pt x="6" y="2"/>
                  </a:cubicBezTo>
                  <a:cubicBezTo>
                    <a:pt x="8" y="1"/>
                    <a:pt x="10" y="2"/>
                    <a:pt x="10" y="1"/>
                  </a:cubicBezTo>
                  <a:cubicBezTo>
                    <a:pt x="9" y="0"/>
                    <a:pt x="8" y="2"/>
                    <a:pt x="6" y="1"/>
                  </a:cubicBezTo>
                  <a:cubicBezTo>
                    <a:pt x="5"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5" name="Freeform 49"/>
            <p:cNvSpPr/>
            <p:nvPr/>
          </p:nvSpPr>
          <p:spPr bwMode="auto">
            <a:xfrm>
              <a:off x="6670" y="4230"/>
              <a:ext cx="11" cy="4"/>
            </a:xfrm>
            <a:custGeom>
              <a:avLst/>
              <a:gdLst>
                <a:gd name="T0" fmla="*/ 1 w 6"/>
                <a:gd name="T1" fmla="*/ 2 h 2"/>
                <a:gd name="T2" fmla="*/ 4 w 6"/>
                <a:gd name="T3" fmla="*/ 2 h 2"/>
                <a:gd name="T4" fmla="*/ 2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2" y="2"/>
                    <a:pt x="3" y="2"/>
                    <a:pt x="4" y="2"/>
                  </a:cubicBezTo>
                  <a:cubicBezTo>
                    <a:pt x="6" y="1"/>
                    <a:pt x="4" y="0"/>
                    <a:pt x="2" y="0"/>
                  </a:cubicBezTo>
                  <a:cubicBezTo>
                    <a:pt x="0" y="1"/>
                    <a:pt x="4"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6" name="Freeform 50"/>
            <p:cNvSpPr/>
            <p:nvPr/>
          </p:nvSpPr>
          <p:spPr bwMode="auto">
            <a:xfrm>
              <a:off x="6559" y="4147"/>
              <a:ext cx="15" cy="4"/>
            </a:xfrm>
            <a:custGeom>
              <a:avLst/>
              <a:gdLst>
                <a:gd name="T0" fmla="*/ 0 w 8"/>
                <a:gd name="T1" fmla="*/ 1 h 2"/>
                <a:gd name="T2" fmla="*/ 8 w 8"/>
                <a:gd name="T3" fmla="*/ 0 h 2"/>
                <a:gd name="T4" fmla="*/ 0 w 8"/>
                <a:gd name="T5" fmla="*/ 1 h 2"/>
              </a:gdLst>
              <a:ahLst/>
              <a:cxnLst>
                <a:cxn ang="0">
                  <a:pos x="T0" y="T1"/>
                </a:cxn>
                <a:cxn ang="0">
                  <a:pos x="T2" y="T3"/>
                </a:cxn>
                <a:cxn ang="0">
                  <a:pos x="T4" y="T5"/>
                </a:cxn>
              </a:cxnLst>
              <a:rect l="0" t="0" r="r" b="b"/>
              <a:pathLst>
                <a:path w="8" h="2">
                  <a:moveTo>
                    <a:pt x="0" y="1"/>
                  </a:moveTo>
                  <a:cubicBezTo>
                    <a:pt x="0" y="2"/>
                    <a:pt x="8" y="2"/>
                    <a:pt x="8" y="0"/>
                  </a:cubicBezTo>
                  <a:cubicBezTo>
                    <a:pt x="5"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7" name="Freeform 51"/>
            <p:cNvSpPr/>
            <p:nvPr/>
          </p:nvSpPr>
          <p:spPr bwMode="auto">
            <a:xfrm>
              <a:off x="6548" y="4124"/>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2"/>
                    <a:pt x="6" y="0"/>
                  </a:cubicBezTo>
                  <a:cubicBezTo>
                    <a:pt x="4"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8" name="Freeform 52"/>
            <p:cNvSpPr/>
            <p:nvPr/>
          </p:nvSpPr>
          <p:spPr bwMode="auto">
            <a:xfrm>
              <a:off x="6613" y="4151"/>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1"/>
                    <a:pt x="3" y="2"/>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9" name="Freeform 53"/>
            <p:cNvSpPr/>
            <p:nvPr/>
          </p:nvSpPr>
          <p:spPr bwMode="auto">
            <a:xfrm>
              <a:off x="6649" y="4151"/>
              <a:ext cx="8" cy="4"/>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3" y="1"/>
                    <a:pt x="4" y="1"/>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0" name="Freeform 54"/>
            <p:cNvSpPr/>
            <p:nvPr/>
          </p:nvSpPr>
          <p:spPr bwMode="auto">
            <a:xfrm>
              <a:off x="6664" y="4147"/>
              <a:ext cx="10" cy="4"/>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2" y="2"/>
                    <a:pt x="3" y="1"/>
                    <a:pt x="4" y="2"/>
                  </a:cubicBezTo>
                  <a:cubicBezTo>
                    <a:pt x="5"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1" name="Freeform 55"/>
            <p:cNvSpPr/>
            <p:nvPr/>
          </p:nvSpPr>
          <p:spPr bwMode="auto">
            <a:xfrm>
              <a:off x="6811" y="4220"/>
              <a:ext cx="18" cy="8"/>
            </a:xfrm>
            <a:custGeom>
              <a:avLst/>
              <a:gdLst>
                <a:gd name="T0" fmla="*/ 3 w 9"/>
                <a:gd name="T1" fmla="*/ 4 h 4"/>
                <a:gd name="T2" fmla="*/ 3 w 9"/>
                <a:gd name="T3" fmla="*/ 3 h 4"/>
                <a:gd name="T4" fmla="*/ 5 w 9"/>
                <a:gd name="T5" fmla="*/ 4 h 4"/>
                <a:gd name="T6" fmla="*/ 7 w 9"/>
                <a:gd name="T7" fmla="*/ 2 h 4"/>
                <a:gd name="T8" fmla="*/ 6 w 9"/>
                <a:gd name="T9" fmla="*/ 0 h 4"/>
                <a:gd name="T10" fmla="*/ 3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3" y="4"/>
                  </a:moveTo>
                  <a:cubicBezTo>
                    <a:pt x="3" y="3"/>
                    <a:pt x="3" y="3"/>
                    <a:pt x="3" y="3"/>
                  </a:cubicBezTo>
                  <a:cubicBezTo>
                    <a:pt x="3" y="3"/>
                    <a:pt x="4" y="3"/>
                    <a:pt x="5" y="4"/>
                  </a:cubicBezTo>
                  <a:cubicBezTo>
                    <a:pt x="6" y="3"/>
                    <a:pt x="5" y="1"/>
                    <a:pt x="7" y="2"/>
                  </a:cubicBezTo>
                  <a:cubicBezTo>
                    <a:pt x="9" y="0"/>
                    <a:pt x="5" y="1"/>
                    <a:pt x="6" y="0"/>
                  </a:cubicBezTo>
                  <a:cubicBezTo>
                    <a:pt x="5" y="1"/>
                    <a:pt x="0"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2" name="Freeform 56"/>
            <p:cNvSpPr/>
            <p:nvPr/>
          </p:nvSpPr>
          <p:spPr bwMode="auto">
            <a:xfrm>
              <a:off x="6829" y="4219"/>
              <a:ext cx="9" cy="5"/>
            </a:xfrm>
            <a:custGeom>
              <a:avLst/>
              <a:gdLst>
                <a:gd name="T0" fmla="*/ 0 w 5"/>
                <a:gd name="T1" fmla="*/ 2 h 3"/>
                <a:gd name="T2" fmla="*/ 2 w 5"/>
                <a:gd name="T3" fmla="*/ 2 h 3"/>
                <a:gd name="T4" fmla="*/ 3 w 5"/>
                <a:gd name="T5" fmla="*/ 3 h 3"/>
                <a:gd name="T6" fmla="*/ 5 w 5"/>
                <a:gd name="T7" fmla="*/ 2 h 3"/>
                <a:gd name="T8" fmla="*/ 3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3"/>
                    <a:pt x="1" y="2"/>
                    <a:pt x="2" y="2"/>
                  </a:cubicBezTo>
                  <a:cubicBezTo>
                    <a:pt x="2" y="2"/>
                    <a:pt x="3" y="3"/>
                    <a:pt x="3" y="3"/>
                  </a:cubicBezTo>
                  <a:cubicBezTo>
                    <a:pt x="4" y="3"/>
                    <a:pt x="4" y="2"/>
                    <a:pt x="5" y="2"/>
                  </a:cubicBezTo>
                  <a:cubicBezTo>
                    <a:pt x="3" y="0"/>
                    <a:pt x="3" y="0"/>
                    <a:pt x="3"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3" name="Freeform 57"/>
            <p:cNvSpPr/>
            <p:nvPr/>
          </p:nvSpPr>
          <p:spPr bwMode="auto">
            <a:xfrm>
              <a:off x="6852" y="4230"/>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1"/>
                    <a:pt x="4" y="1"/>
                  </a:cubicBezTo>
                  <a:cubicBezTo>
                    <a:pt x="2"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4" name="Freeform 58"/>
            <p:cNvSpPr/>
            <p:nvPr/>
          </p:nvSpPr>
          <p:spPr bwMode="auto">
            <a:xfrm>
              <a:off x="6718" y="4147"/>
              <a:ext cx="7"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5" name="Freeform 59"/>
            <p:cNvSpPr/>
            <p:nvPr/>
          </p:nvSpPr>
          <p:spPr bwMode="auto">
            <a:xfrm>
              <a:off x="6712" y="4141"/>
              <a:ext cx="17" cy="6"/>
            </a:xfrm>
            <a:custGeom>
              <a:avLst/>
              <a:gdLst>
                <a:gd name="T0" fmla="*/ 0 w 9"/>
                <a:gd name="T1" fmla="*/ 2 h 3"/>
                <a:gd name="T2" fmla="*/ 9 w 9"/>
                <a:gd name="T3" fmla="*/ 1 h 3"/>
                <a:gd name="T4" fmla="*/ 0 w 9"/>
                <a:gd name="T5" fmla="*/ 2 h 3"/>
              </a:gdLst>
              <a:ahLst/>
              <a:cxnLst>
                <a:cxn ang="0">
                  <a:pos x="T0" y="T1"/>
                </a:cxn>
                <a:cxn ang="0">
                  <a:pos x="T2" y="T3"/>
                </a:cxn>
                <a:cxn ang="0">
                  <a:pos x="T4" y="T5"/>
                </a:cxn>
              </a:cxnLst>
              <a:rect l="0" t="0" r="r" b="b"/>
              <a:pathLst>
                <a:path w="9" h="3">
                  <a:moveTo>
                    <a:pt x="0" y="2"/>
                  </a:moveTo>
                  <a:cubicBezTo>
                    <a:pt x="3" y="3"/>
                    <a:pt x="7" y="3"/>
                    <a:pt x="9" y="1"/>
                  </a:cubicBezTo>
                  <a:cubicBezTo>
                    <a:pt x="6"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6" name="Freeform 60"/>
            <p:cNvSpPr/>
            <p:nvPr/>
          </p:nvSpPr>
          <p:spPr bwMode="auto">
            <a:xfrm>
              <a:off x="6727" y="4149"/>
              <a:ext cx="12" cy="2"/>
            </a:xfrm>
            <a:custGeom>
              <a:avLst/>
              <a:gdLst>
                <a:gd name="T0" fmla="*/ 1 w 6"/>
                <a:gd name="T1" fmla="*/ 1 h 1"/>
                <a:gd name="T2" fmla="*/ 6 w 6"/>
                <a:gd name="T3" fmla="*/ 0 h 1"/>
                <a:gd name="T4" fmla="*/ 1 w 6"/>
                <a:gd name="T5" fmla="*/ 0 h 1"/>
                <a:gd name="T6" fmla="*/ 1 w 6"/>
                <a:gd name="T7" fmla="*/ 1 h 1"/>
              </a:gdLst>
              <a:ahLst/>
              <a:cxnLst>
                <a:cxn ang="0">
                  <a:pos x="T0" y="T1"/>
                </a:cxn>
                <a:cxn ang="0">
                  <a:pos x="T2" y="T3"/>
                </a:cxn>
                <a:cxn ang="0">
                  <a:pos x="T4" y="T5"/>
                </a:cxn>
                <a:cxn ang="0">
                  <a:pos x="T6" y="T7"/>
                </a:cxn>
              </a:cxnLst>
              <a:rect l="0" t="0" r="r" b="b"/>
              <a:pathLst>
                <a:path w="6" h="1">
                  <a:moveTo>
                    <a:pt x="1" y="1"/>
                  </a:moveTo>
                  <a:cubicBezTo>
                    <a:pt x="2" y="1"/>
                    <a:pt x="4" y="1"/>
                    <a:pt x="6" y="0"/>
                  </a:cubicBezTo>
                  <a:cubicBezTo>
                    <a:pt x="4" y="0"/>
                    <a:pt x="2"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7" name="Freeform 61"/>
            <p:cNvSpPr/>
            <p:nvPr/>
          </p:nvSpPr>
          <p:spPr bwMode="auto">
            <a:xfrm>
              <a:off x="6746" y="4155"/>
              <a:ext cx="12" cy="6"/>
            </a:xfrm>
            <a:custGeom>
              <a:avLst/>
              <a:gdLst>
                <a:gd name="T0" fmla="*/ 0 w 6"/>
                <a:gd name="T1" fmla="*/ 3 h 3"/>
                <a:gd name="T2" fmla="*/ 3 w 6"/>
                <a:gd name="T3" fmla="*/ 0 h 3"/>
                <a:gd name="T4" fmla="*/ 0 w 6"/>
                <a:gd name="T5" fmla="*/ 3 h 3"/>
              </a:gdLst>
              <a:ahLst/>
              <a:cxnLst>
                <a:cxn ang="0">
                  <a:pos x="T0" y="T1"/>
                </a:cxn>
                <a:cxn ang="0">
                  <a:pos x="T2" y="T3"/>
                </a:cxn>
                <a:cxn ang="0">
                  <a:pos x="T4" y="T5"/>
                </a:cxn>
              </a:cxnLst>
              <a:rect l="0" t="0" r="r" b="b"/>
              <a:pathLst>
                <a:path w="6" h="3">
                  <a:moveTo>
                    <a:pt x="0" y="3"/>
                  </a:moveTo>
                  <a:cubicBezTo>
                    <a:pt x="5" y="2"/>
                    <a:pt x="6" y="3"/>
                    <a:pt x="3"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8" name="Freeform 62"/>
            <p:cNvSpPr/>
            <p:nvPr/>
          </p:nvSpPr>
          <p:spPr bwMode="auto">
            <a:xfrm>
              <a:off x="6880" y="4228"/>
              <a:ext cx="12"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2"/>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9" name="Freeform 63"/>
            <p:cNvSpPr/>
            <p:nvPr/>
          </p:nvSpPr>
          <p:spPr bwMode="auto">
            <a:xfrm>
              <a:off x="6926" y="4226"/>
              <a:ext cx="27" cy="8"/>
            </a:xfrm>
            <a:custGeom>
              <a:avLst/>
              <a:gdLst>
                <a:gd name="T0" fmla="*/ 2 w 14"/>
                <a:gd name="T1" fmla="*/ 4 h 4"/>
                <a:gd name="T2" fmla="*/ 14 w 14"/>
                <a:gd name="T3" fmla="*/ 0 h 4"/>
                <a:gd name="T4" fmla="*/ 3 w 14"/>
                <a:gd name="T5" fmla="*/ 2 h 4"/>
                <a:gd name="T6" fmla="*/ 4 w 14"/>
                <a:gd name="T7" fmla="*/ 1 h 4"/>
                <a:gd name="T8" fmla="*/ 2 w 14"/>
                <a:gd name="T9" fmla="*/ 4 h 4"/>
              </a:gdLst>
              <a:ahLst/>
              <a:cxnLst>
                <a:cxn ang="0">
                  <a:pos x="T0" y="T1"/>
                </a:cxn>
                <a:cxn ang="0">
                  <a:pos x="T2" y="T3"/>
                </a:cxn>
                <a:cxn ang="0">
                  <a:pos x="T4" y="T5"/>
                </a:cxn>
                <a:cxn ang="0">
                  <a:pos x="T6" y="T7"/>
                </a:cxn>
                <a:cxn ang="0">
                  <a:pos x="T8" y="T9"/>
                </a:cxn>
              </a:cxnLst>
              <a:rect l="0" t="0" r="r" b="b"/>
              <a:pathLst>
                <a:path w="14" h="4">
                  <a:moveTo>
                    <a:pt x="2" y="4"/>
                  </a:moveTo>
                  <a:cubicBezTo>
                    <a:pt x="7" y="2"/>
                    <a:pt x="11" y="3"/>
                    <a:pt x="14" y="0"/>
                  </a:cubicBezTo>
                  <a:cubicBezTo>
                    <a:pt x="10" y="1"/>
                    <a:pt x="7" y="1"/>
                    <a:pt x="3" y="2"/>
                  </a:cubicBezTo>
                  <a:cubicBezTo>
                    <a:pt x="2" y="2"/>
                    <a:pt x="3" y="1"/>
                    <a:pt x="4" y="1"/>
                  </a:cubicBezTo>
                  <a:cubicBezTo>
                    <a:pt x="0"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0" name="Freeform 64"/>
            <p:cNvSpPr/>
            <p:nvPr/>
          </p:nvSpPr>
          <p:spPr bwMode="auto">
            <a:xfrm>
              <a:off x="6806" y="4141"/>
              <a:ext cx="7" cy="10"/>
            </a:xfrm>
            <a:custGeom>
              <a:avLst/>
              <a:gdLst>
                <a:gd name="T0" fmla="*/ 1 w 4"/>
                <a:gd name="T1" fmla="*/ 4 h 5"/>
                <a:gd name="T2" fmla="*/ 4 w 4"/>
                <a:gd name="T3" fmla="*/ 3 h 5"/>
                <a:gd name="T4" fmla="*/ 1 w 4"/>
                <a:gd name="T5" fmla="*/ 4 h 5"/>
              </a:gdLst>
              <a:ahLst/>
              <a:cxnLst>
                <a:cxn ang="0">
                  <a:pos x="T0" y="T1"/>
                </a:cxn>
                <a:cxn ang="0">
                  <a:pos x="T2" y="T3"/>
                </a:cxn>
                <a:cxn ang="0">
                  <a:pos x="T4" y="T5"/>
                </a:cxn>
              </a:cxnLst>
              <a:rect l="0" t="0" r="r" b="b"/>
              <a:pathLst>
                <a:path w="4" h="5">
                  <a:moveTo>
                    <a:pt x="1" y="4"/>
                  </a:moveTo>
                  <a:cubicBezTo>
                    <a:pt x="4" y="5"/>
                    <a:pt x="2" y="2"/>
                    <a:pt x="4" y="3"/>
                  </a:cubicBezTo>
                  <a:cubicBezTo>
                    <a:pt x="4"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1" name="Freeform 65"/>
            <p:cNvSpPr/>
            <p:nvPr/>
          </p:nvSpPr>
          <p:spPr bwMode="auto">
            <a:xfrm>
              <a:off x="6813" y="4145"/>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2" name="Freeform 66"/>
            <p:cNvSpPr/>
            <p:nvPr/>
          </p:nvSpPr>
          <p:spPr bwMode="auto">
            <a:xfrm>
              <a:off x="6976" y="4224"/>
              <a:ext cx="7" cy="6"/>
            </a:xfrm>
            <a:custGeom>
              <a:avLst/>
              <a:gdLst>
                <a:gd name="T0" fmla="*/ 0 w 4"/>
                <a:gd name="T1" fmla="*/ 1 h 3"/>
                <a:gd name="T2" fmla="*/ 2 w 4"/>
                <a:gd name="T3" fmla="*/ 3 h 3"/>
                <a:gd name="T4" fmla="*/ 4 w 4"/>
                <a:gd name="T5" fmla="*/ 1 h 3"/>
                <a:gd name="T6" fmla="*/ 0 w 4"/>
                <a:gd name="T7" fmla="*/ 1 h 3"/>
              </a:gdLst>
              <a:ahLst/>
              <a:cxnLst>
                <a:cxn ang="0">
                  <a:pos x="T0" y="T1"/>
                </a:cxn>
                <a:cxn ang="0">
                  <a:pos x="T2" y="T3"/>
                </a:cxn>
                <a:cxn ang="0">
                  <a:pos x="T4" y="T5"/>
                </a:cxn>
                <a:cxn ang="0">
                  <a:pos x="T6" y="T7"/>
                </a:cxn>
              </a:cxnLst>
              <a:rect l="0" t="0" r="r" b="b"/>
              <a:pathLst>
                <a:path w="4" h="3">
                  <a:moveTo>
                    <a:pt x="0" y="1"/>
                  </a:moveTo>
                  <a:cubicBezTo>
                    <a:pt x="2" y="3"/>
                    <a:pt x="2" y="3"/>
                    <a:pt x="2" y="3"/>
                  </a:cubicBezTo>
                  <a:cubicBezTo>
                    <a:pt x="3" y="2"/>
                    <a:pt x="3" y="1"/>
                    <a:pt x="4"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3" name="Freeform 67"/>
            <p:cNvSpPr/>
            <p:nvPr/>
          </p:nvSpPr>
          <p:spPr bwMode="auto">
            <a:xfrm>
              <a:off x="6874" y="4155"/>
              <a:ext cx="10" cy="6"/>
            </a:xfrm>
            <a:custGeom>
              <a:avLst/>
              <a:gdLst>
                <a:gd name="T0" fmla="*/ 4 w 5"/>
                <a:gd name="T1" fmla="*/ 3 h 3"/>
                <a:gd name="T2" fmla="*/ 5 w 5"/>
                <a:gd name="T3" fmla="*/ 0 h 3"/>
                <a:gd name="T4" fmla="*/ 4 w 5"/>
                <a:gd name="T5" fmla="*/ 3 h 3"/>
              </a:gdLst>
              <a:ahLst/>
              <a:cxnLst>
                <a:cxn ang="0">
                  <a:pos x="T0" y="T1"/>
                </a:cxn>
                <a:cxn ang="0">
                  <a:pos x="T2" y="T3"/>
                </a:cxn>
                <a:cxn ang="0">
                  <a:pos x="T4" y="T5"/>
                </a:cxn>
              </a:cxnLst>
              <a:rect l="0" t="0" r="r" b="b"/>
              <a:pathLst>
                <a:path w="5" h="3">
                  <a:moveTo>
                    <a:pt x="4" y="3"/>
                  </a:moveTo>
                  <a:cubicBezTo>
                    <a:pt x="5" y="2"/>
                    <a:pt x="3" y="1"/>
                    <a:pt x="5" y="0"/>
                  </a:cubicBezTo>
                  <a:cubicBezTo>
                    <a:pt x="3" y="0"/>
                    <a:pt x="0"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4" name="Freeform 68"/>
            <p:cNvSpPr/>
            <p:nvPr/>
          </p:nvSpPr>
          <p:spPr bwMode="auto">
            <a:xfrm>
              <a:off x="7024" y="4093"/>
              <a:ext cx="9" cy="8"/>
            </a:xfrm>
            <a:custGeom>
              <a:avLst/>
              <a:gdLst>
                <a:gd name="T0" fmla="*/ 0 w 5"/>
                <a:gd name="T1" fmla="*/ 2 h 4"/>
                <a:gd name="T2" fmla="*/ 5 w 5"/>
                <a:gd name="T3" fmla="*/ 0 h 4"/>
                <a:gd name="T4" fmla="*/ 0 w 5"/>
                <a:gd name="T5" fmla="*/ 2 h 4"/>
              </a:gdLst>
              <a:ahLst/>
              <a:cxnLst>
                <a:cxn ang="0">
                  <a:pos x="T0" y="T1"/>
                </a:cxn>
                <a:cxn ang="0">
                  <a:pos x="T2" y="T3"/>
                </a:cxn>
                <a:cxn ang="0">
                  <a:pos x="T4" y="T5"/>
                </a:cxn>
              </a:cxnLst>
              <a:rect l="0" t="0" r="r" b="b"/>
              <a:pathLst>
                <a:path w="5" h="4">
                  <a:moveTo>
                    <a:pt x="0" y="2"/>
                  </a:moveTo>
                  <a:cubicBezTo>
                    <a:pt x="3" y="4"/>
                    <a:pt x="5" y="1"/>
                    <a:pt x="5" y="0"/>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5" name="Freeform 69"/>
            <p:cNvSpPr/>
            <p:nvPr/>
          </p:nvSpPr>
          <p:spPr bwMode="auto">
            <a:xfrm>
              <a:off x="7129" y="4089"/>
              <a:ext cx="23" cy="12"/>
            </a:xfrm>
            <a:custGeom>
              <a:avLst/>
              <a:gdLst>
                <a:gd name="T0" fmla="*/ 0 w 12"/>
                <a:gd name="T1" fmla="*/ 4 h 6"/>
                <a:gd name="T2" fmla="*/ 5 w 12"/>
                <a:gd name="T3" fmla="*/ 4 h 6"/>
                <a:gd name="T4" fmla="*/ 2 w 12"/>
                <a:gd name="T5" fmla="*/ 5 h 6"/>
                <a:gd name="T6" fmla="*/ 7 w 12"/>
                <a:gd name="T7" fmla="*/ 4 h 6"/>
                <a:gd name="T8" fmla="*/ 5 w 12"/>
                <a:gd name="T9" fmla="*/ 2 h 6"/>
                <a:gd name="T10" fmla="*/ 12 w 12"/>
                <a:gd name="T11" fmla="*/ 1 h 6"/>
                <a:gd name="T12" fmla="*/ 8 w 12"/>
                <a:gd name="T13" fmla="*/ 0 h 6"/>
                <a:gd name="T14" fmla="*/ 0 w 12"/>
                <a:gd name="T15" fmla="*/ 0 h 6"/>
                <a:gd name="T16" fmla="*/ 0 w 1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0" y="4"/>
                  </a:moveTo>
                  <a:cubicBezTo>
                    <a:pt x="2" y="5"/>
                    <a:pt x="2" y="2"/>
                    <a:pt x="5" y="4"/>
                  </a:cubicBezTo>
                  <a:cubicBezTo>
                    <a:pt x="6" y="5"/>
                    <a:pt x="2" y="5"/>
                    <a:pt x="2" y="5"/>
                  </a:cubicBezTo>
                  <a:cubicBezTo>
                    <a:pt x="4" y="6"/>
                    <a:pt x="6" y="5"/>
                    <a:pt x="7" y="4"/>
                  </a:cubicBezTo>
                  <a:cubicBezTo>
                    <a:pt x="5" y="4"/>
                    <a:pt x="5" y="3"/>
                    <a:pt x="5" y="2"/>
                  </a:cubicBezTo>
                  <a:cubicBezTo>
                    <a:pt x="7" y="1"/>
                    <a:pt x="9" y="3"/>
                    <a:pt x="12" y="1"/>
                  </a:cubicBezTo>
                  <a:cubicBezTo>
                    <a:pt x="10" y="1"/>
                    <a:pt x="9" y="2"/>
                    <a:pt x="8" y="0"/>
                  </a:cubicBezTo>
                  <a:cubicBezTo>
                    <a:pt x="5" y="2"/>
                    <a:pt x="2" y="1"/>
                    <a:pt x="0" y="0"/>
                  </a:cubicBezTo>
                  <a:cubicBezTo>
                    <a:pt x="0"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6" name="Freeform 70"/>
            <p:cNvSpPr/>
            <p:nvPr/>
          </p:nvSpPr>
          <p:spPr bwMode="auto">
            <a:xfrm>
              <a:off x="7167" y="4091"/>
              <a:ext cx="11" cy="8"/>
            </a:xfrm>
            <a:custGeom>
              <a:avLst/>
              <a:gdLst>
                <a:gd name="T0" fmla="*/ 0 w 6"/>
                <a:gd name="T1" fmla="*/ 3 h 4"/>
                <a:gd name="T2" fmla="*/ 2 w 6"/>
                <a:gd name="T3" fmla="*/ 4 h 4"/>
                <a:gd name="T4" fmla="*/ 6 w 6"/>
                <a:gd name="T5" fmla="*/ 2 h 4"/>
                <a:gd name="T6" fmla="*/ 2 w 6"/>
                <a:gd name="T7" fmla="*/ 1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2" y="4"/>
                    <a:pt x="2" y="4"/>
                    <a:pt x="2" y="4"/>
                  </a:cubicBezTo>
                  <a:cubicBezTo>
                    <a:pt x="4" y="3"/>
                    <a:pt x="4" y="3"/>
                    <a:pt x="6" y="2"/>
                  </a:cubicBezTo>
                  <a:cubicBezTo>
                    <a:pt x="4" y="1"/>
                    <a:pt x="1" y="4"/>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7" name="Freeform 71"/>
            <p:cNvSpPr/>
            <p:nvPr/>
          </p:nvSpPr>
          <p:spPr bwMode="auto">
            <a:xfrm>
              <a:off x="7180" y="4093"/>
              <a:ext cx="8" cy="6"/>
            </a:xfrm>
            <a:custGeom>
              <a:avLst/>
              <a:gdLst>
                <a:gd name="T0" fmla="*/ 1 w 4"/>
                <a:gd name="T1" fmla="*/ 3 h 3"/>
                <a:gd name="T2" fmla="*/ 4 w 4"/>
                <a:gd name="T3" fmla="*/ 1 h 3"/>
                <a:gd name="T4" fmla="*/ 3 w 4"/>
                <a:gd name="T5" fmla="*/ 0 h 3"/>
                <a:gd name="T6" fmla="*/ 1 w 4"/>
                <a:gd name="T7" fmla="*/ 0 h 3"/>
                <a:gd name="T8" fmla="*/ 0 w 4"/>
                <a:gd name="T9" fmla="*/ 2 h 3"/>
                <a:gd name="T10" fmla="*/ 1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1" y="3"/>
                  </a:moveTo>
                  <a:cubicBezTo>
                    <a:pt x="1" y="2"/>
                    <a:pt x="3" y="1"/>
                    <a:pt x="4" y="1"/>
                  </a:cubicBezTo>
                  <a:cubicBezTo>
                    <a:pt x="3" y="0"/>
                    <a:pt x="3" y="0"/>
                    <a:pt x="3" y="0"/>
                  </a:cubicBezTo>
                  <a:cubicBezTo>
                    <a:pt x="2" y="0"/>
                    <a:pt x="2" y="0"/>
                    <a:pt x="1" y="0"/>
                  </a:cubicBezTo>
                  <a:cubicBezTo>
                    <a:pt x="1" y="1"/>
                    <a:pt x="2" y="1"/>
                    <a:pt x="0" y="2"/>
                  </a:cubicBezTo>
                  <a:cubicBezTo>
                    <a:pt x="1" y="2"/>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8" name="Freeform 72"/>
            <p:cNvSpPr/>
            <p:nvPr/>
          </p:nvSpPr>
          <p:spPr bwMode="auto">
            <a:xfrm>
              <a:off x="7194" y="4097"/>
              <a:ext cx="15" cy="6"/>
            </a:xfrm>
            <a:custGeom>
              <a:avLst/>
              <a:gdLst>
                <a:gd name="T0" fmla="*/ 3 w 8"/>
                <a:gd name="T1" fmla="*/ 3 h 3"/>
                <a:gd name="T2" fmla="*/ 8 w 8"/>
                <a:gd name="T3" fmla="*/ 1 h 3"/>
                <a:gd name="T4" fmla="*/ 1 w 8"/>
                <a:gd name="T5" fmla="*/ 0 h 3"/>
                <a:gd name="T6" fmla="*/ 3 w 8"/>
                <a:gd name="T7" fmla="*/ 3 h 3"/>
              </a:gdLst>
              <a:ahLst/>
              <a:cxnLst>
                <a:cxn ang="0">
                  <a:pos x="T0" y="T1"/>
                </a:cxn>
                <a:cxn ang="0">
                  <a:pos x="T2" y="T3"/>
                </a:cxn>
                <a:cxn ang="0">
                  <a:pos x="T4" y="T5"/>
                </a:cxn>
                <a:cxn ang="0">
                  <a:pos x="T6" y="T7"/>
                </a:cxn>
              </a:cxnLst>
              <a:rect l="0" t="0" r="r" b="b"/>
              <a:pathLst>
                <a:path w="8" h="3">
                  <a:moveTo>
                    <a:pt x="3" y="3"/>
                  </a:moveTo>
                  <a:cubicBezTo>
                    <a:pt x="4" y="1"/>
                    <a:pt x="6" y="3"/>
                    <a:pt x="8" y="1"/>
                  </a:cubicBezTo>
                  <a:cubicBezTo>
                    <a:pt x="6" y="1"/>
                    <a:pt x="3" y="2"/>
                    <a:pt x="1" y="0"/>
                  </a:cubicBezTo>
                  <a:cubicBezTo>
                    <a:pt x="0"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9" name="Freeform 73"/>
            <p:cNvSpPr/>
            <p:nvPr/>
          </p:nvSpPr>
          <p:spPr bwMode="auto">
            <a:xfrm>
              <a:off x="7211" y="4097"/>
              <a:ext cx="8" cy="4"/>
            </a:xfrm>
            <a:custGeom>
              <a:avLst/>
              <a:gdLst>
                <a:gd name="T0" fmla="*/ 2 w 4"/>
                <a:gd name="T1" fmla="*/ 0 h 2"/>
                <a:gd name="T2" fmla="*/ 2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cubicBezTo>
                    <a:pt x="1" y="0"/>
                    <a:pt x="0" y="1"/>
                    <a:pt x="2" y="2"/>
                  </a:cubicBezTo>
                  <a:cubicBezTo>
                    <a:pt x="2" y="2"/>
                    <a:pt x="3" y="2"/>
                    <a:pt x="4" y="1"/>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0" name="Freeform 74"/>
            <p:cNvSpPr/>
            <p:nvPr/>
          </p:nvSpPr>
          <p:spPr bwMode="auto">
            <a:xfrm>
              <a:off x="7219" y="4097"/>
              <a:ext cx="7" cy="4"/>
            </a:xfrm>
            <a:custGeom>
              <a:avLst/>
              <a:gdLst>
                <a:gd name="T0" fmla="*/ 0 w 4"/>
                <a:gd name="T1" fmla="*/ 1 h 2"/>
                <a:gd name="T2" fmla="*/ 1 w 4"/>
                <a:gd name="T3" fmla="*/ 2 h 2"/>
                <a:gd name="T4" fmla="*/ 3 w 4"/>
                <a:gd name="T5" fmla="*/ 1 h 2"/>
                <a:gd name="T6" fmla="*/ 2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1" y="1"/>
                    <a:pt x="0" y="2"/>
                    <a:pt x="1" y="2"/>
                  </a:cubicBezTo>
                  <a:cubicBezTo>
                    <a:pt x="3" y="2"/>
                    <a:pt x="2" y="1"/>
                    <a:pt x="3" y="1"/>
                  </a:cubicBezTo>
                  <a:cubicBezTo>
                    <a:pt x="4" y="1"/>
                    <a:pt x="2"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1" name="Freeform 75"/>
            <p:cNvSpPr/>
            <p:nvPr/>
          </p:nvSpPr>
          <p:spPr bwMode="auto">
            <a:xfrm>
              <a:off x="7224" y="4093"/>
              <a:ext cx="12" cy="6"/>
            </a:xfrm>
            <a:custGeom>
              <a:avLst/>
              <a:gdLst>
                <a:gd name="T0" fmla="*/ 0 w 6"/>
                <a:gd name="T1" fmla="*/ 0 h 3"/>
                <a:gd name="T2" fmla="*/ 6 w 6"/>
                <a:gd name="T3" fmla="*/ 1 h 3"/>
                <a:gd name="T4" fmla="*/ 0 w 6"/>
                <a:gd name="T5" fmla="*/ 0 h 3"/>
              </a:gdLst>
              <a:ahLst/>
              <a:cxnLst>
                <a:cxn ang="0">
                  <a:pos x="T0" y="T1"/>
                </a:cxn>
                <a:cxn ang="0">
                  <a:pos x="T2" y="T3"/>
                </a:cxn>
                <a:cxn ang="0">
                  <a:pos x="T4" y="T5"/>
                </a:cxn>
              </a:cxnLst>
              <a:rect l="0" t="0" r="r" b="b"/>
              <a:pathLst>
                <a:path w="6" h="3">
                  <a:moveTo>
                    <a:pt x="0" y="0"/>
                  </a:moveTo>
                  <a:cubicBezTo>
                    <a:pt x="0" y="1"/>
                    <a:pt x="4" y="3"/>
                    <a:pt x="6" y="1"/>
                  </a:cubicBezTo>
                  <a:cubicBezTo>
                    <a:pt x="4"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2" name="Freeform 76"/>
            <p:cNvSpPr/>
            <p:nvPr/>
          </p:nvSpPr>
          <p:spPr bwMode="auto">
            <a:xfrm>
              <a:off x="7280" y="4095"/>
              <a:ext cx="11" cy="6"/>
            </a:xfrm>
            <a:custGeom>
              <a:avLst/>
              <a:gdLst>
                <a:gd name="T0" fmla="*/ 2 w 6"/>
                <a:gd name="T1" fmla="*/ 3 h 3"/>
                <a:gd name="T2" fmla="*/ 6 w 6"/>
                <a:gd name="T3" fmla="*/ 1 h 3"/>
                <a:gd name="T4" fmla="*/ 2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4" y="2"/>
                    <a:pt x="5" y="2"/>
                    <a:pt x="6" y="1"/>
                  </a:cubicBezTo>
                  <a:cubicBezTo>
                    <a:pt x="5" y="0"/>
                    <a:pt x="4"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3" name="Freeform 77"/>
            <p:cNvSpPr/>
            <p:nvPr/>
          </p:nvSpPr>
          <p:spPr bwMode="auto">
            <a:xfrm>
              <a:off x="7316" y="4097"/>
              <a:ext cx="8" cy="6"/>
            </a:xfrm>
            <a:custGeom>
              <a:avLst/>
              <a:gdLst>
                <a:gd name="T0" fmla="*/ 0 w 4"/>
                <a:gd name="T1" fmla="*/ 2 h 3"/>
                <a:gd name="T2" fmla="*/ 4 w 4"/>
                <a:gd name="T3" fmla="*/ 2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1" y="2"/>
                    <a:pt x="3" y="3"/>
                    <a:pt x="4" y="2"/>
                  </a:cubicBezTo>
                  <a:cubicBezTo>
                    <a:pt x="2" y="0"/>
                    <a:pt x="2" y="0"/>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4" name="Freeform 78"/>
            <p:cNvSpPr/>
            <p:nvPr/>
          </p:nvSpPr>
          <p:spPr bwMode="auto">
            <a:xfrm>
              <a:off x="7335" y="4097"/>
              <a:ext cx="16" cy="6"/>
            </a:xfrm>
            <a:custGeom>
              <a:avLst/>
              <a:gdLst>
                <a:gd name="T0" fmla="*/ 0 w 8"/>
                <a:gd name="T1" fmla="*/ 2 h 3"/>
                <a:gd name="T2" fmla="*/ 6 w 8"/>
                <a:gd name="T3" fmla="*/ 3 h 3"/>
                <a:gd name="T4" fmla="*/ 5 w 8"/>
                <a:gd name="T5" fmla="*/ 1 h 3"/>
                <a:gd name="T6" fmla="*/ 3 w 8"/>
                <a:gd name="T7" fmla="*/ 2 h 3"/>
                <a:gd name="T8" fmla="*/ 0 w 8"/>
                <a:gd name="T9" fmla="*/ 2 h 3"/>
              </a:gdLst>
              <a:ahLst/>
              <a:cxnLst>
                <a:cxn ang="0">
                  <a:pos x="T0" y="T1"/>
                </a:cxn>
                <a:cxn ang="0">
                  <a:pos x="T2" y="T3"/>
                </a:cxn>
                <a:cxn ang="0">
                  <a:pos x="T4" y="T5"/>
                </a:cxn>
                <a:cxn ang="0">
                  <a:pos x="T6" y="T7"/>
                </a:cxn>
                <a:cxn ang="0">
                  <a:pos x="T8" y="T9"/>
                </a:cxn>
              </a:cxnLst>
              <a:rect l="0" t="0" r="r" b="b"/>
              <a:pathLst>
                <a:path w="8" h="3">
                  <a:moveTo>
                    <a:pt x="0" y="2"/>
                  </a:moveTo>
                  <a:cubicBezTo>
                    <a:pt x="2" y="3"/>
                    <a:pt x="4" y="3"/>
                    <a:pt x="6" y="3"/>
                  </a:cubicBezTo>
                  <a:cubicBezTo>
                    <a:pt x="8" y="3"/>
                    <a:pt x="3" y="2"/>
                    <a:pt x="5" y="1"/>
                  </a:cubicBezTo>
                  <a:cubicBezTo>
                    <a:pt x="4" y="0"/>
                    <a:pt x="4" y="1"/>
                    <a:pt x="3" y="2"/>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5" name="Freeform 79"/>
            <p:cNvSpPr/>
            <p:nvPr/>
          </p:nvSpPr>
          <p:spPr bwMode="auto">
            <a:xfrm>
              <a:off x="7347" y="4091"/>
              <a:ext cx="9" cy="6"/>
            </a:xfrm>
            <a:custGeom>
              <a:avLst/>
              <a:gdLst>
                <a:gd name="T0" fmla="*/ 1 w 5"/>
                <a:gd name="T1" fmla="*/ 2 h 3"/>
                <a:gd name="T2" fmla="*/ 5 w 5"/>
                <a:gd name="T3" fmla="*/ 2 h 3"/>
                <a:gd name="T4" fmla="*/ 1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3"/>
                    <a:pt x="4" y="1"/>
                    <a:pt x="5" y="2"/>
                  </a:cubicBezTo>
                  <a:cubicBezTo>
                    <a:pt x="5" y="0"/>
                    <a:pt x="3" y="0"/>
                    <a:pt x="1" y="0"/>
                  </a:cubicBezTo>
                  <a:cubicBezTo>
                    <a:pt x="0" y="0"/>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6" name="Freeform 80"/>
            <p:cNvSpPr/>
            <p:nvPr/>
          </p:nvSpPr>
          <p:spPr bwMode="auto">
            <a:xfrm>
              <a:off x="7364" y="4099"/>
              <a:ext cx="31" cy="7"/>
            </a:xfrm>
            <a:custGeom>
              <a:avLst/>
              <a:gdLst>
                <a:gd name="T0" fmla="*/ 4 w 16"/>
                <a:gd name="T1" fmla="*/ 3 h 4"/>
                <a:gd name="T2" fmla="*/ 14 w 16"/>
                <a:gd name="T3" fmla="*/ 4 h 4"/>
                <a:gd name="T4" fmla="*/ 9 w 16"/>
                <a:gd name="T5" fmla="*/ 0 h 4"/>
                <a:gd name="T6" fmla="*/ 5 w 16"/>
                <a:gd name="T7" fmla="*/ 2 h 4"/>
                <a:gd name="T8" fmla="*/ 1 w 16"/>
                <a:gd name="T9" fmla="*/ 0 h 4"/>
                <a:gd name="T10" fmla="*/ 4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4" y="3"/>
                  </a:moveTo>
                  <a:cubicBezTo>
                    <a:pt x="7" y="2"/>
                    <a:pt x="11" y="4"/>
                    <a:pt x="14" y="4"/>
                  </a:cubicBezTo>
                  <a:cubicBezTo>
                    <a:pt x="16" y="2"/>
                    <a:pt x="10" y="1"/>
                    <a:pt x="9" y="0"/>
                  </a:cubicBezTo>
                  <a:cubicBezTo>
                    <a:pt x="8" y="1"/>
                    <a:pt x="9" y="2"/>
                    <a:pt x="5" y="2"/>
                  </a:cubicBezTo>
                  <a:cubicBezTo>
                    <a:pt x="3" y="1"/>
                    <a:pt x="4" y="0"/>
                    <a:pt x="1" y="0"/>
                  </a:cubicBezTo>
                  <a:cubicBezTo>
                    <a:pt x="0" y="1"/>
                    <a:pt x="1"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7" name="Freeform 81"/>
            <p:cNvSpPr/>
            <p:nvPr/>
          </p:nvSpPr>
          <p:spPr bwMode="auto">
            <a:xfrm>
              <a:off x="7373" y="4093"/>
              <a:ext cx="14" cy="6"/>
            </a:xfrm>
            <a:custGeom>
              <a:avLst/>
              <a:gdLst>
                <a:gd name="T0" fmla="*/ 0 w 7"/>
                <a:gd name="T1" fmla="*/ 2 h 3"/>
                <a:gd name="T2" fmla="*/ 7 w 7"/>
                <a:gd name="T3" fmla="*/ 3 h 3"/>
                <a:gd name="T4" fmla="*/ 0 w 7"/>
                <a:gd name="T5" fmla="*/ 2 h 3"/>
              </a:gdLst>
              <a:ahLst/>
              <a:cxnLst>
                <a:cxn ang="0">
                  <a:pos x="T0" y="T1"/>
                </a:cxn>
                <a:cxn ang="0">
                  <a:pos x="T2" y="T3"/>
                </a:cxn>
                <a:cxn ang="0">
                  <a:pos x="T4" y="T5"/>
                </a:cxn>
              </a:cxnLst>
              <a:rect l="0" t="0" r="r" b="b"/>
              <a:pathLst>
                <a:path w="7" h="3">
                  <a:moveTo>
                    <a:pt x="0" y="2"/>
                  </a:moveTo>
                  <a:cubicBezTo>
                    <a:pt x="2" y="3"/>
                    <a:pt x="5" y="2"/>
                    <a:pt x="7" y="3"/>
                  </a:cubicBezTo>
                  <a:cubicBezTo>
                    <a:pt x="7"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8" name="Freeform 82"/>
            <p:cNvSpPr/>
            <p:nvPr/>
          </p:nvSpPr>
          <p:spPr bwMode="auto">
            <a:xfrm>
              <a:off x="7395" y="4091"/>
              <a:ext cx="9" cy="6"/>
            </a:xfrm>
            <a:custGeom>
              <a:avLst/>
              <a:gdLst>
                <a:gd name="T0" fmla="*/ 0 w 5"/>
                <a:gd name="T1" fmla="*/ 2 h 3"/>
                <a:gd name="T2" fmla="*/ 3 w 5"/>
                <a:gd name="T3" fmla="*/ 3 h 3"/>
                <a:gd name="T4" fmla="*/ 4 w 5"/>
                <a:gd name="T5" fmla="*/ 0 h 3"/>
                <a:gd name="T6" fmla="*/ 1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3"/>
                    <a:pt x="2" y="2"/>
                    <a:pt x="3" y="3"/>
                  </a:cubicBezTo>
                  <a:cubicBezTo>
                    <a:pt x="5" y="2"/>
                    <a:pt x="2" y="1"/>
                    <a:pt x="4" y="0"/>
                  </a:cubicBezTo>
                  <a:cubicBezTo>
                    <a:pt x="3" y="0"/>
                    <a:pt x="2" y="0"/>
                    <a:pt x="1" y="0"/>
                  </a:cubicBezTo>
                  <a:cubicBezTo>
                    <a:pt x="3"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9" name="Freeform 83"/>
            <p:cNvSpPr/>
            <p:nvPr/>
          </p:nvSpPr>
          <p:spPr bwMode="auto">
            <a:xfrm>
              <a:off x="7425" y="4093"/>
              <a:ext cx="8" cy="4"/>
            </a:xfrm>
            <a:custGeom>
              <a:avLst/>
              <a:gdLst>
                <a:gd name="T0" fmla="*/ 0 w 4"/>
                <a:gd name="T1" fmla="*/ 1 h 2"/>
                <a:gd name="T2" fmla="*/ 2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2" y="2"/>
                  </a:cubicBezTo>
                  <a:cubicBezTo>
                    <a:pt x="2" y="2"/>
                    <a:pt x="4" y="1"/>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0" name="Freeform 84"/>
            <p:cNvSpPr/>
            <p:nvPr/>
          </p:nvSpPr>
          <p:spPr bwMode="auto">
            <a:xfrm>
              <a:off x="7775" y="4128"/>
              <a:ext cx="15" cy="7"/>
            </a:xfrm>
            <a:custGeom>
              <a:avLst/>
              <a:gdLst>
                <a:gd name="T0" fmla="*/ 0 w 8"/>
                <a:gd name="T1" fmla="*/ 3 h 4"/>
                <a:gd name="T2" fmla="*/ 8 w 8"/>
                <a:gd name="T3" fmla="*/ 3 h 4"/>
                <a:gd name="T4" fmla="*/ 1 w 8"/>
                <a:gd name="T5" fmla="*/ 0 h 4"/>
                <a:gd name="T6" fmla="*/ 0 w 8"/>
                <a:gd name="T7" fmla="*/ 3 h 4"/>
              </a:gdLst>
              <a:ahLst/>
              <a:cxnLst>
                <a:cxn ang="0">
                  <a:pos x="T0" y="T1"/>
                </a:cxn>
                <a:cxn ang="0">
                  <a:pos x="T2" y="T3"/>
                </a:cxn>
                <a:cxn ang="0">
                  <a:pos x="T4" y="T5"/>
                </a:cxn>
                <a:cxn ang="0">
                  <a:pos x="T6" y="T7"/>
                </a:cxn>
              </a:cxnLst>
              <a:rect l="0" t="0" r="r" b="b"/>
              <a:pathLst>
                <a:path w="8" h="4">
                  <a:moveTo>
                    <a:pt x="0" y="3"/>
                  </a:moveTo>
                  <a:cubicBezTo>
                    <a:pt x="2" y="4"/>
                    <a:pt x="5" y="4"/>
                    <a:pt x="8" y="3"/>
                  </a:cubicBezTo>
                  <a:cubicBezTo>
                    <a:pt x="5" y="2"/>
                    <a:pt x="3" y="1"/>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1" name="Freeform 85"/>
            <p:cNvSpPr/>
            <p:nvPr/>
          </p:nvSpPr>
          <p:spPr bwMode="auto">
            <a:xfrm>
              <a:off x="7874" y="4128"/>
              <a:ext cx="8" cy="4"/>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1"/>
                    <a:pt x="3" y="2"/>
                  </a:cubicBezTo>
                  <a:cubicBezTo>
                    <a:pt x="4"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2" name="Freeform 86"/>
            <p:cNvSpPr/>
            <p:nvPr/>
          </p:nvSpPr>
          <p:spPr bwMode="auto">
            <a:xfrm>
              <a:off x="7976" y="4141"/>
              <a:ext cx="11" cy="4"/>
            </a:xfrm>
            <a:custGeom>
              <a:avLst/>
              <a:gdLst>
                <a:gd name="T0" fmla="*/ 0 w 6"/>
                <a:gd name="T1" fmla="*/ 0 h 2"/>
                <a:gd name="T2" fmla="*/ 6 w 6"/>
                <a:gd name="T3" fmla="*/ 1 h 2"/>
                <a:gd name="T4" fmla="*/ 0 w 6"/>
                <a:gd name="T5" fmla="*/ 0 h 2"/>
              </a:gdLst>
              <a:ahLst/>
              <a:cxnLst>
                <a:cxn ang="0">
                  <a:pos x="T0" y="T1"/>
                </a:cxn>
                <a:cxn ang="0">
                  <a:pos x="T2" y="T3"/>
                </a:cxn>
                <a:cxn ang="0">
                  <a:pos x="T4" y="T5"/>
                </a:cxn>
              </a:cxnLst>
              <a:rect l="0" t="0" r="r" b="b"/>
              <a:pathLst>
                <a:path w="6" h="2">
                  <a:moveTo>
                    <a:pt x="0" y="0"/>
                  </a:moveTo>
                  <a:cubicBezTo>
                    <a:pt x="0" y="2"/>
                    <a:pt x="4" y="2"/>
                    <a:pt x="6" y="1"/>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3" name="Freeform 87"/>
            <p:cNvSpPr/>
            <p:nvPr/>
          </p:nvSpPr>
          <p:spPr bwMode="auto">
            <a:xfrm>
              <a:off x="8025" y="4143"/>
              <a:ext cx="16" cy="4"/>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2" y="1"/>
                    <a:pt x="7" y="2"/>
                    <a:pt x="8" y="1"/>
                  </a:cubicBezTo>
                  <a:cubicBezTo>
                    <a:pt x="5"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4" name="Freeform 88"/>
            <p:cNvSpPr/>
            <p:nvPr/>
          </p:nvSpPr>
          <p:spPr bwMode="auto">
            <a:xfrm>
              <a:off x="8123" y="4147"/>
              <a:ext cx="11" cy="6"/>
            </a:xfrm>
            <a:custGeom>
              <a:avLst/>
              <a:gdLst>
                <a:gd name="T0" fmla="*/ 0 w 6"/>
                <a:gd name="T1" fmla="*/ 2 h 3"/>
                <a:gd name="T2" fmla="*/ 6 w 6"/>
                <a:gd name="T3" fmla="*/ 3 h 3"/>
                <a:gd name="T4" fmla="*/ 0 w 6"/>
                <a:gd name="T5" fmla="*/ 2 h 3"/>
              </a:gdLst>
              <a:ahLst/>
              <a:cxnLst>
                <a:cxn ang="0">
                  <a:pos x="T0" y="T1"/>
                </a:cxn>
                <a:cxn ang="0">
                  <a:pos x="T2" y="T3"/>
                </a:cxn>
                <a:cxn ang="0">
                  <a:pos x="T4" y="T5"/>
                </a:cxn>
              </a:cxnLst>
              <a:rect l="0" t="0" r="r" b="b"/>
              <a:pathLst>
                <a:path w="6" h="3">
                  <a:moveTo>
                    <a:pt x="0" y="2"/>
                  </a:moveTo>
                  <a:cubicBezTo>
                    <a:pt x="2" y="3"/>
                    <a:pt x="4" y="2"/>
                    <a:pt x="6" y="3"/>
                  </a:cubicBezTo>
                  <a:cubicBezTo>
                    <a:pt x="6"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5" name="Freeform 89"/>
            <p:cNvSpPr/>
            <p:nvPr/>
          </p:nvSpPr>
          <p:spPr bwMode="auto">
            <a:xfrm>
              <a:off x="8224" y="4162"/>
              <a:ext cx="6" cy="6"/>
            </a:xfrm>
            <a:custGeom>
              <a:avLst/>
              <a:gdLst>
                <a:gd name="T0" fmla="*/ 1 w 3"/>
                <a:gd name="T1" fmla="*/ 3 h 3"/>
                <a:gd name="T2" fmla="*/ 3 w 3"/>
                <a:gd name="T3" fmla="*/ 1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1" y="2"/>
                    <a:pt x="3" y="2"/>
                    <a:pt x="3" y="1"/>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6" name="Freeform 90"/>
            <p:cNvSpPr/>
            <p:nvPr/>
          </p:nvSpPr>
          <p:spPr bwMode="auto">
            <a:xfrm>
              <a:off x="8551" y="4408"/>
              <a:ext cx="25" cy="8"/>
            </a:xfrm>
            <a:custGeom>
              <a:avLst/>
              <a:gdLst>
                <a:gd name="T0" fmla="*/ 0 w 13"/>
                <a:gd name="T1" fmla="*/ 3 h 4"/>
                <a:gd name="T2" fmla="*/ 13 w 13"/>
                <a:gd name="T3" fmla="*/ 2 h 4"/>
                <a:gd name="T4" fmla="*/ 0 w 13"/>
                <a:gd name="T5" fmla="*/ 3 h 4"/>
              </a:gdLst>
              <a:ahLst/>
              <a:cxnLst>
                <a:cxn ang="0">
                  <a:pos x="T0" y="T1"/>
                </a:cxn>
                <a:cxn ang="0">
                  <a:pos x="T2" y="T3"/>
                </a:cxn>
                <a:cxn ang="0">
                  <a:pos x="T4" y="T5"/>
                </a:cxn>
              </a:cxnLst>
              <a:rect l="0" t="0" r="r" b="b"/>
              <a:pathLst>
                <a:path w="13" h="4">
                  <a:moveTo>
                    <a:pt x="0" y="3"/>
                  </a:moveTo>
                  <a:cubicBezTo>
                    <a:pt x="4" y="4"/>
                    <a:pt x="9" y="1"/>
                    <a:pt x="13" y="2"/>
                  </a:cubicBezTo>
                  <a:cubicBezTo>
                    <a:pt x="11" y="0"/>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7" name="Freeform 91"/>
            <p:cNvSpPr/>
            <p:nvPr/>
          </p:nvSpPr>
          <p:spPr bwMode="auto">
            <a:xfrm>
              <a:off x="8578" y="4410"/>
              <a:ext cx="10" cy="2"/>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8" name="Freeform 92"/>
            <p:cNvSpPr/>
            <p:nvPr/>
          </p:nvSpPr>
          <p:spPr bwMode="auto">
            <a:xfrm>
              <a:off x="8410" y="4164"/>
              <a:ext cx="21" cy="6"/>
            </a:xfrm>
            <a:custGeom>
              <a:avLst/>
              <a:gdLst>
                <a:gd name="T0" fmla="*/ 2 w 11"/>
                <a:gd name="T1" fmla="*/ 3 h 3"/>
                <a:gd name="T2" fmla="*/ 2 w 11"/>
                <a:gd name="T3" fmla="*/ 1 h 3"/>
                <a:gd name="T4" fmla="*/ 11 w 11"/>
                <a:gd name="T5" fmla="*/ 2 h 3"/>
                <a:gd name="T6" fmla="*/ 0 w 11"/>
                <a:gd name="T7" fmla="*/ 1 h 3"/>
                <a:gd name="T8" fmla="*/ 2 w 11"/>
                <a:gd name="T9" fmla="*/ 3 h 3"/>
              </a:gdLst>
              <a:ahLst/>
              <a:cxnLst>
                <a:cxn ang="0">
                  <a:pos x="T0" y="T1"/>
                </a:cxn>
                <a:cxn ang="0">
                  <a:pos x="T2" y="T3"/>
                </a:cxn>
                <a:cxn ang="0">
                  <a:pos x="T4" y="T5"/>
                </a:cxn>
                <a:cxn ang="0">
                  <a:pos x="T6" y="T7"/>
                </a:cxn>
                <a:cxn ang="0">
                  <a:pos x="T8" y="T9"/>
                </a:cxn>
              </a:cxnLst>
              <a:rect l="0" t="0" r="r" b="b"/>
              <a:pathLst>
                <a:path w="11" h="3">
                  <a:moveTo>
                    <a:pt x="2" y="3"/>
                  </a:moveTo>
                  <a:cubicBezTo>
                    <a:pt x="3" y="3"/>
                    <a:pt x="3" y="2"/>
                    <a:pt x="2" y="1"/>
                  </a:cubicBezTo>
                  <a:cubicBezTo>
                    <a:pt x="6" y="2"/>
                    <a:pt x="7" y="2"/>
                    <a:pt x="11" y="2"/>
                  </a:cubicBezTo>
                  <a:cubicBezTo>
                    <a:pt x="7" y="0"/>
                    <a:pt x="4" y="0"/>
                    <a:pt x="0" y="1"/>
                  </a:cubicBezTo>
                  <a:cubicBezTo>
                    <a:pt x="2"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9" name="Freeform 93"/>
            <p:cNvSpPr/>
            <p:nvPr/>
          </p:nvSpPr>
          <p:spPr bwMode="auto">
            <a:xfrm>
              <a:off x="8442" y="4176"/>
              <a:ext cx="8" cy="6"/>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2"/>
                    <a:pt x="2" y="0"/>
                  </a:cubicBezTo>
                  <a:cubicBezTo>
                    <a:pt x="0"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0" name="Freeform 94"/>
            <p:cNvSpPr/>
            <p:nvPr/>
          </p:nvSpPr>
          <p:spPr bwMode="auto">
            <a:xfrm>
              <a:off x="8437" y="4168"/>
              <a:ext cx="7" cy="4"/>
            </a:xfrm>
            <a:custGeom>
              <a:avLst/>
              <a:gdLst>
                <a:gd name="T0" fmla="*/ 1 w 4"/>
                <a:gd name="T1" fmla="*/ 1 h 2"/>
                <a:gd name="T2" fmla="*/ 2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2" y="2"/>
                  </a:cubicBezTo>
                  <a:cubicBezTo>
                    <a:pt x="3" y="2"/>
                    <a:pt x="4" y="1"/>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1" name="Freeform 95"/>
            <p:cNvSpPr/>
            <p:nvPr/>
          </p:nvSpPr>
          <p:spPr bwMode="auto">
            <a:xfrm>
              <a:off x="8675" y="4166"/>
              <a:ext cx="8" cy="6"/>
            </a:xfrm>
            <a:custGeom>
              <a:avLst/>
              <a:gdLst>
                <a:gd name="T0" fmla="*/ 0 w 4"/>
                <a:gd name="T1" fmla="*/ 2 h 3"/>
                <a:gd name="T2" fmla="*/ 4 w 4"/>
                <a:gd name="T3" fmla="*/ 1 h 3"/>
                <a:gd name="T4" fmla="*/ 1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3" y="1"/>
                    <a:pt x="4" y="1"/>
                  </a:cubicBezTo>
                  <a:cubicBezTo>
                    <a:pt x="3" y="0"/>
                    <a:pt x="2"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2" name="Freeform 96"/>
            <p:cNvSpPr/>
            <p:nvPr/>
          </p:nvSpPr>
          <p:spPr bwMode="auto">
            <a:xfrm>
              <a:off x="8691" y="4159"/>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1"/>
                    <a:pt x="4"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3" name="Freeform 97"/>
            <p:cNvSpPr/>
            <p:nvPr/>
          </p:nvSpPr>
          <p:spPr bwMode="auto">
            <a:xfrm>
              <a:off x="8708" y="4164"/>
              <a:ext cx="34" cy="6"/>
            </a:xfrm>
            <a:custGeom>
              <a:avLst/>
              <a:gdLst>
                <a:gd name="T0" fmla="*/ 0 w 18"/>
                <a:gd name="T1" fmla="*/ 2 h 3"/>
                <a:gd name="T2" fmla="*/ 14 w 18"/>
                <a:gd name="T3" fmla="*/ 2 h 3"/>
                <a:gd name="T4" fmla="*/ 18 w 18"/>
                <a:gd name="T5" fmla="*/ 0 h 3"/>
                <a:gd name="T6" fmla="*/ 0 w 18"/>
                <a:gd name="T7" fmla="*/ 2 h 3"/>
              </a:gdLst>
              <a:ahLst/>
              <a:cxnLst>
                <a:cxn ang="0">
                  <a:pos x="T0" y="T1"/>
                </a:cxn>
                <a:cxn ang="0">
                  <a:pos x="T2" y="T3"/>
                </a:cxn>
                <a:cxn ang="0">
                  <a:pos x="T4" y="T5"/>
                </a:cxn>
                <a:cxn ang="0">
                  <a:pos x="T6" y="T7"/>
                </a:cxn>
              </a:cxnLst>
              <a:rect l="0" t="0" r="r" b="b"/>
              <a:pathLst>
                <a:path w="18" h="3">
                  <a:moveTo>
                    <a:pt x="0" y="2"/>
                  </a:moveTo>
                  <a:cubicBezTo>
                    <a:pt x="5" y="3"/>
                    <a:pt x="9" y="2"/>
                    <a:pt x="14" y="2"/>
                  </a:cubicBezTo>
                  <a:cubicBezTo>
                    <a:pt x="13" y="0"/>
                    <a:pt x="16" y="1"/>
                    <a:pt x="18" y="0"/>
                  </a:cubicBezTo>
                  <a:cubicBezTo>
                    <a:pt x="12" y="0"/>
                    <a:pt x="7"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4" name="Freeform 98"/>
            <p:cNvSpPr/>
            <p:nvPr/>
          </p:nvSpPr>
          <p:spPr bwMode="auto">
            <a:xfrm>
              <a:off x="8739" y="4164"/>
              <a:ext cx="11"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1"/>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5" name="Freeform 99"/>
            <p:cNvSpPr/>
            <p:nvPr/>
          </p:nvSpPr>
          <p:spPr bwMode="auto">
            <a:xfrm>
              <a:off x="8754" y="4162"/>
              <a:ext cx="11" cy="6"/>
            </a:xfrm>
            <a:custGeom>
              <a:avLst/>
              <a:gdLst>
                <a:gd name="T0" fmla="*/ 0 w 6"/>
                <a:gd name="T1" fmla="*/ 2 h 3"/>
                <a:gd name="T2" fmla="*/ 6 w 6"/>
                <a:gd name="T3" fmla="*/ 2 h 3"/>
                <a:gd name="T4" fmla="*/ 0 w 6"/>
                <a:gd name="T5" fmla="*/ 2 h 3"/>
              </a:gdLst>
              <a:ahLst/>
              <a:cxnLst>
                <a:cxn ang="0">
                  <a:pos x="T0" y="T1"/>
                </a:cxn>
                <a:cxn ang="0">
                  <a:pos x="T2" y="T3"/>
                </a:cxn>
                <a:cxn ang="0">
                  <a:pos x="T4" y="T5"/>
                </a:cxn>
              </a:cxnLst>
              <a:rect l="0" t="0" r="r" b="b"/>
              <a:pathLst>
                <a:path w="6" h="3">
                  <a:moveTo>
                    <a:pt x="0" y="2"/>
                  </a:moveTo>
                  <a:cubicBezTo>
                    <a:pt x="2" y="2"/>
                    <a:pt x="4" y="3"/>
                    <a:pt x="6" y="2"/>
                  </a:cubicBezTo>
                  <a:cubicBezTo>
                    <a:pt x="6"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6" name="Freeform 100"/>
            <p:cNvSpPr/>
            <p:nvPr/>
          </p:nvSpPr>
          <p:spPr bwMode="auto">
            <a:xfrm>
              <a:off x="8763" y="4168"/>
              <a:ext cx="16" cy="6"/>
            </a:xfrm>
            <a:custGeom>
              <a:avLst/>
              <a:gdLst>
                <a:gd name="T0" fmla="*/ 0 w 8"/>
                <a:gd name="T1" fmla="*/ 1 h 3"/>
                <a:gd name="T2" fmla="*/ 5 w 8"/>
                <a:gd name="T3" fmla="*/ 3 h 3"/>
                <a:gd name="T4" fmla="*/ 7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3" y="2"/>
                    <a:pt x="4" y="2"/>
                    <a:pt x="5" y="3"/>
                  </a:cubicBezTo>
                  <a:cubicBezTo>
                    <a:pt x="7" y="2"/>
                    <a:pt x="8" y="2"/>
                    <a:pt x="7" y="0"/>
                  </a:cubicBezTo>
                  <a:cubicBezTo>
                    <a:pt x="6"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7" name="Freeform 101"/>
            <p:cNvSpPr/>
            <p:nvPr/>
          </p:nvSpPr>
          <p:spPr bwMode="auto">
            <a:xfrm>
              <a:off x="8771" y="4133"/>
              <a:ext cx="10" cy="4"/>
            </a:xfrm>
            <a:custGeom>
              <a:avLst/>
              <a:gdLst>
                <a:gd name="T0" fmla="*/ 1 w 5"/>
                <a:gd name="T1" fmla="*/ 1 h 2"/>
                <a:gd name="T2" fmla="*/ 5 w 5"/>
                <a:gd name="T3" fmla="*/ 1 h 2"/>
                <a:gd name="T4" fmla="*/ 3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5" y="0"/>
                    <a:pt x="4" y="0"/>
                    <a:pt x="3"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8" name="Freeform 102"/>
            <p:cNvSpPr/>
            <p:nvPr/>
          </p:nvSpPr>
          <p:spPr bwMode="auto">
            <a:xfrm>
              <a:off x="8817" y="4155"/>
              <a:ext cx="21" cy="9"/>
            </a:xfrm>
            <a:custGeom>
              <a:avLst/>
              <a:gdLst>
                <a:gd name="T0" fmla="*/ 0 w 11"/>
                <a:gd name="T1" fmla="*/ 3 h 5"/>
                <a:gd name="T2" fmla="*/ 0 w 11"/>
                <a:gd name="T3" fmla="*/ 4 h 5"/>
                <a:gd name="T4" fmla="*/ 1 w 11"/>
                <a:gd name="T5" fmla="*/ 5 h 5"/>
                <a:gd name="T6" fmla="*/ 11 w 11"/>
                <a:gd name="T7" fmla="*/ 3 h 5"/>
                <a:gd name="T8" fmla="*/ 11 w 11"/>
                <a:gd name="T9" fmla="*/ 2 h 5"/>
                <a:gd name="T10" fmla="*/ 3 w 11"/>
                <a:gd name="T11" fmla="*/ 3 h 5"/>
                <a:gd name="T12" fmla="*/ 5 w 11"/>
                <a:gd name="T13" fmla="*/ 1 h 5"/>
                <a:gd name="T14" fmla="*/ 1 w 11"/>
                <a:gd name="T15" fmla="*/ 2 h 5"/>
                <a:gd name="T16" fmla="*/ 0 w 11"/>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3"/>
                  </a:moveTo>
                  <a:cubicBezTo>
                    <a:pt x="0" y="3"/>
                    <a:pt x="0" y="4"/>
                    <a:pt x="0" y="4"/>
                  </a:cubicBezTo>
                  <a:cubicBezTo>
                    <a:pt x="1" y="5"/>
                    <a:pt x="1" y="5"/>
                    <a:pt x="1" y="5"/>
                  </a:cubicBezTo>
                  <a:cubicBezTo>
                    <a:pt x="3" y="3"/>
                    <a:pt x="8" y="5"/>
                    <a:pt x="11" y="3"/>
                  </a:cubicBezTo>
                  <a:cubicBezTo>
                    <a:pt x="10" y="2"/>
                    <a:pt x="10" y="2"/>
                    <a:pt x="11" y="2"/>
                  </a:cubicBezTo>
                  <a:cubicBezTo>
                    <a:pt x="8" y="2"/>
                    <a:pt x="6" y="2"/>
                    <a:pt x="3" y="3"/>
                  </a:cubicBezTo>
                  <a:cubicBezTo>
                    <a:pt x="1" y="2"/>
                    <a:pt x="5" y="2"/>
                    <a:pt x="5" y="1"/>
                  </a:cubicBezTo>
                  <a:cubicBezTo>
                    <a:pt x="3" y="0"/>
                    <a:pt x="2" y="3"/>
                    <a:pt x="1" y="2"/>
                  </a:cubicBezTo>
                  <a:cubicBezTo>
                    <a:pt x="0" y="2"/>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9" name="Freeform 103"/>
            <p:cNvSpPr/>
            <p:nvPr/>
          </p:nvSpPr>
          <p:spPr bwMode="auto">
            <a:xfrm>
              <a:off x="8790" y="4132"/>
              <a:ext cx="19" cy="3"/>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4" y="2"/>
                    <a:pt x="7" y="2"/>
                    <a:pt x="10" y="0"/>
                  </a:cubicBezTo>
                  <a:cubicBezTo>
                    <a:pt x="7" y="0"/>
                    <a:pt x="4"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0" name="Freeform 104"/>
            <p:cNvSpPr/>
            <p:nvPr/>
          </p:nvSpPr>
          <p:spPr bwMode="auto">
            <a:xfrm>
              <a:off x="8844" y="4157"/>
              <a:ext cx="11" cy="7"/>
            </a:xfrm>
            <a:custGeom>
              <a:avLst/>
              <a:gdLst>
                <a:gd name="T0" fmla="*/ 0 w 6"/>
                <a:gd name="T1" fmla="*/ 2 h 4"/>
                <a:gd name="T2" fmla="*/ 4 w 6"/>
                <a:gd name="T3" fmla="*/ 4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1" y="1"/>
                    <a:pt x="1" y="4"/>
                    <a:pt x="4" y="4"/>
                  </a:cubicBezTo>
                  <a:cubicBezTo>
                    <a:pt x="3" y="2"/>
                    <a:pt x="3" y="2"/>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1" name="Freeform 105"/>
            <p:cNvSpPr/>
            <p:nvPr/>
          </p:nvSpPr>
          <p:spPr bwMode="auto">
            <a:xfrm>
              <a:off x="8851" y="4153"/>
              <a:ext cx="14" cy="4"/>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2" y="2"/>
                    <a:pt x="4" y="1"/>
                    <a:pt x="7" y="0"/>
                  </a:cubicBezTo>
                  <a:cubicBezTo>
                    <a:pt x="3"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2" name="Freeform 106"/>
            <p:cNvSpPr/>
            <p:nvPr/>
          </p:nvSpPr>
          <p:spPr bwMode="auto">
            <a:xfrm>
              <a:off x="8874" y="4153"/>
              <a:ext cx="21" cy="9"/>
            </a:xfrm>
            <a:custGeom>
              <a:avLst/>
              <a:gdLst>
                <a:gd name="T0" fmla="*/ 11 w 11"/>
                <a:gd name="T1" fmla="*/ 2 h 5"/>
                <a:gd name="T2" fmla="*/ 10 w 11"/>
                <a:gd name="T3" fmla="*/ 0 h 5"/>
                <a:gd name="T4" fmla="*/ 0 w 11"/>
                <a:gd name="T5" fmla="*/ 1 h 5"/>
                <a:gd name="T6" fmla="*/ 11 w 11"/>
                <a:gd name="T7" fmla="*/ 2 h 5"/>
              </a:gdLst>
              <a:ahLst/>
              <a:cxnLst>
                <a:cxn ang="0">
                  <a:pos x="T0" y="T1"/>
                </a:cxn>
                <a:cxn ang="0">
                  <a:pos x="T2" y="T3"/>
                </a:cxn>
                <a:cxn ang="0">
                  <a:pos x="T4" y="T5"/>
                </a:cxn>
                <a:cxn ang="0">
                  <a:pos x="T6" y="T7"/>
                </a:cxn>
              </a:cxnLst>
              <a:rect l="0" t="0" r="r" b="b"/>
              <a:pathLst>
                <a:path w="11" h="5">
                  <a:moveTo>
                    <a:pt x="11" y="2"/>
                  </a:moveTo>
                  <a:cubicBezTo>
                    <a:pt x="11" y="1"/>
                    <a:pt x="9" y="1"/>
                    <a:pt x="10" y="0"/>
                  </a:cubicBezTo>
                  <a:cubicBezTo>
                    <a:pt x="7" y="0"/>
                    <a:pt x="3" y="3"/>
                    <a:pt x="0" y="1"/>
                  </a:cubicBezTo>
                  <a:cubicBezTo>
                    <a:pt x="0" y="5"/>
                    <a:pt x="7"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3" name="Freeform 107"/>
            <p:cNvSpPr/>
            <p:nvPr/>
          </p:nvSpPr>
          <p:spPr bwMode="auto">
            <a:xfrm>
              <a:off x="8872" y="4145"/>
              <a:ext cx="21" cy="10"/>
            </a:xfrm>
            <a:custGeom>
              <a:avLst/>
              <a:gdLst>
                <a:gd name="T0" fmla="*/ 0 w 11"/>
                <a:gd name="T1" fmla="*/ 4 h 5"/>
                <a:gd name="T2" fmla="*/ 11 w 11"/>
                <a:gd name="T3" fmla="*/ 2 h 5"/>
                <a:gd name="T4" fmla="*/ 0 w 11"/>
                <a:gd name="T5" fmla="*/ 4 h 5"/>
              </a:gdLst>
              <a:ahLst/>
              <a:cxnLst>
                <a:cxn ang="0">
                  <a:pos x="T0" y="T1"/>
                </a:cxn>
                <a:cxn ang="0">
                  <a:pos x="T2" y="T3"/>
                </a:cxn>
                <a:cxn ang="0">
                  <a:pos x="T4" y="T5"/>
                </a:cxn>
              </a:cxnLst>
              <a:rect l="0" t="0" r="r" b="b"/>
              <a:pathLst>
                <a:path w="11" h="5">
                  <a:moveTo>
                    <a:pt x="0" y="4"/>
                  </a:moveTo>
                  <a:cubicBezTo>
                    <a:pt x="4" y="5"/>
                    <a:pt x="7" y="3"/>
                    <a:pt x="11" y="2"/>
                  </a:cubicBezTo>
                  <a:cubicBezTo>
                    <a:pt x="7"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4" name="Freeform 108"/>
            <p:cNvSpPr/>
            <p:nvPr/>
          </p:nvSpPr>
          <p:spPr bwMode="auto">
            <a:xfrm>
              <a:off x="8888" y="4139"/>
              <a:ext cx="11" cy="6"/>
            </a:xfrm>
            <a:custGeom>
              <a:avLst/>
              <a:gdLst>
                <a:gd name="T0" fmla="*/ 1 w 6"/>
                <a:gd name="T1" fmla="*/ 2 h 3"/>
                <a:gd name="T2" fmla="*/ 6 w 6"/>
                <a:gd name="T3" fmla="*/ 1 h 3"/>
                <a:gd name="T4" fmla="*/ 1 w 6"/>
                <a:gd name="T5" fmla="*/ 2 h 3"/>
              </a:gdLst>
              <a:ahLst/>
              <a:cxnLst>
                <a:cxn ang="0">
                  <a:pos x="T0" y="T1"/>
                </a:cxn>
                <a:cxn ang="0">
                  <a:pos x="T2" y="T3"/>
                </a:cxn>
                <a:cxn ang="0">
                  <a:pos x="T4" y="T5"/>
                </a:cxn>
              </a:cxnLst>
              <a:rect l="0" t="0" r="r" b="b"/>
              <a:pathLst>
                <a:path w="6" h="3">
                  <a:moveTo>
                    <a:pt x="1" y="2"/>
                  </a:moveTo>
                  <a:cubicBezTo>
                    <a:pt x="0" y="3"/>
                    <a:pt x="4" y="1"/>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5" name="Freeform 109"/>
            <p:cNvSpPr/>
            <p:nvPr/>
          </p:nvSpPr>
          <p:spPr bwMode="auto">
            <a:xfrm>
              <a:off x="8893" y="4143"/>
              <a:ext cx="16" cy="6"/>
            </a:xfrm>
            <a:custGeom>
              <a:avLst/>
              <a:gdLst>
                <a:gd name="T0" fmla="*/ 0 w 8"/>
                <a:gd name="T1" fmla="*/ 2 h 3"/>
                <a:gd name="T2" fmla="*/ 8 w 8"/>
                <a:gd name="T3" fmla="*/ 1 h 3"/>
                <a:gd name="T4" fmla="*/ 0 w 8"/>
                <a:gd name="T5" fmla="*/ 2 h 3"/>
              </a:gdLst>
              <a:ahLst/>
              <a:cxnLst>
                <a:cxn ang="0">
                  <a:pos x="T0" y="T1"/>
                </a:cxn>
                <a:cxn ang="0">
                  <a:pos x="T2" y="T3"/>
                </a:cxn>
                <a:cxn ang="0">
                  <a:pos x="T4" y="T5"/>
                </a:cxn>
              </a:cxnLst>
              <a:rect l="0" t="0" r="r" b="b"/>
              <a:pathLst>
                <a:path w="8" h="3">
                  <a:moveTo>
                    <a:pt x="0" y="2"/>
                  </a:moveTo>
                  <a:cubicBezTo>
                    <a:pt x="2" y="2"/>
                    <a:pt x="5" y="3"/>
                    <a:pt x="8" y="1"/>
                  </a:cubicBezTo>
                  <a:cubicBezTo>
                    <a:pt x="5"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6" name="Freeform 110"/>
            <p:cNvSpPr/>
            <p:nvPr/>
          </p:nvSpPr>
          <p:spPr bwMode="auto">
            <a:xfrm>
              <a:off x="8907" y="4133"/>
              <a:ext cx="44" cy="24"/>
            </a:xfrm>
            <a:custGeom>
              <a:avLst/>
              <a:gdLst>
                <a:gd name="T0" fmla="*/ 7 w 23"/>
                <a:gd name="T1" fmla="*/ 9 h 12"/>
                <a:gd name="T2" fmla="*/ 10 w 23"/>
                <a:gd name="T3" fmla="*/ 7 h 12"/>
                <a:gd name="T4" fmla="*/ 7 w 23"/>
                <a:gd name="T5" fmla="*/ 9 h 12"/>
                <a:gd name="T6" fmla="*/ 11 w 23"/>
                <a:gd name="T7" fmla="*/ 10 h 12"/>
                <a:gd name="T8" fmla="*/ 23 w 23"/>
                <a:gd name="T9" fmla="*/ 3 h 12"/>
                <a:gd name="T10" fmla="*/ 15 w 23"/>
                <a:gd name="T11" fmla="*/ 6 h 12"/>
                <a:gd name="T12" fmla="*/ 13 w 23"/>
                <a:gd name="T13" fmla="*/ 3 h 12"/>
                <a:gd name="T14" fmla="*/ 0 w 23"/>
                <a:gd name="T15" fmla="*/ 11 h 12"/>
                <a:gd name="T16" fmla="*/ 7 w 23"/>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7" y="9"/>
                  </a:moveTo>
                  <a:cubicBezTo>
                    <a:pt x="4" y="8"/>
                    <a:pt x="8" y="6"/>
                    <a:pt x="10" y="7"/>
                  </a:cubicBezTo>
                  <a:cubicBezTo>
                    <a:pt x="11" y="9"/>
                    <a:pt x="9" y="9"/>
                    <a:pt x="7" y="9"/>
                  </a:cubicBezTo>
                  <a:cubicBezTo>
                    <a:pt x="8" y="11"/>
                    <a:pt x="10" y="9"/>
                    <a:pt x="11" y="10"/>
                  </a:cubicBezTo>
                  <a:cubicBezTo>
                    <a:pt x="12" y="7"/>
                    <a:pt x="19" y="4"/>
                    <a:pt x="23" y="3"/>
                  </a:cubicBezTo>
                  <a:cubicBezTo>
                    <a:pt x="23" y="0"/>
                    <a:pt x="16" y="4"/>
                    <a:pt x="15" y="6"/>
                  </a:cubicBezTo>
                  <a:cubicBezTo>
                    <a:pt x="15" y="4"/>
                    <a:pt x="11" y="5"/>
                    <a:pt x="13" y="3"/>
                  </a:cubicBezTo>
                  <a:cubicBezTo>
                    <a:pt x="9" y="6"/>
                    <a:pt x="5" y="8"/>
                    <a:pt x="0" y="11"/>
                  </a:cubicBezTo>
                  <a:cubicBezTo>
                    <a:pt x="2" y="12"/>
                    <a:pt x="5"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7" name="Freeform 111"/>
            <p:cNvSpPr/>
            <p:nvPr/>
          </p:nvSpPr>
          <p:spPr bwMode="auto">
            <a:xfrm>
              <a:off x="8947" y="4141"/>
              <a:ext cx="13" cy="8"/>
            </a:xfrm>
            <a:custGeom>
              <a:avLst/>
              <a:gdLst>
                <a:gd name="T0" fmla="*/ 0 w 7"/>
                <a:gd name="T1" fmla="*/ 2 h 4"/>
                <a:gd name="T2" fmla="*/ 2 w 7"/>
                <a:gd name="T3" fmla="*/ 4 h 4"/>
                <a:gd name="T4" fmla="*/ 6 w 7"/>
                <a:gd name="T5" fmla="*/ 3 h 4"/>
                <a:gd name="T6" fmla="*/ 7 w 7"/>
                <a:gd name="T7" fmla="*/ 1 h 4"/>
                <a:gd name="T8" fmla="*/ 4 w 7"/>
                <a:gd name="T9" fmla="*/ 0 h 4"/>
                <a:gd name="T10" fmla="*/ 0 w 7"/>
                <a:gd name="T11" fmla="*/ 2 h 4"/>
              </a:gdLst>
              <a:ahLst/>
              <a:cxnLst>
                <a:cxn ang="0">
                  <a:pos x="T0" y="T1"/>
                </a:cxn>
                <a:cxn ang="0">
                  <a:pos x="T2" y="T3"/>
                </a:cxn>
                <a:cxn ang="0">
                  <a:pos x="T4" y="T5"/>
                </a:cxn>
                <a:cxn ang="0">
                  <a:pos x="T6" y="T7"/>
                </a:cxn>
                <a:cxn ang="0">
                  <a:pos x="T8" y="T9"/>
                </a:cxn>
                <a:cxn ang="0">
                  <a:pos x="T10" y="T11"/>
                </a:cxn>
              </a:cxnLst>
              <a:rect l="0" t="0" r="r" b="b"/>
              <a:pathLst>
                <a:path w="7" h="4">
                  <a:moveTo>
                    <a:pt x="0" y="2"/>
                  </a:moveTo>
                  <a:cubicBezTo>
                    <a:pt x="0" y="3"/>
                    <a:pt x="1" y="3"/>
                    <a:pt x="2" y="4"/>
                  </a:cubicBezTo>
                  <a:cubicBezTo>
                    <a:pt x="3" y="4"/>
                    <a:pt x="5" y="2"/>
                    <a:pt x="6" y="3"/>
                  </a:cubicBezTo>
                  <a:cubicBezTo>
                    <a:pt x="6" y="2"/>
                    <a:pt x="5" y="1"/>
                    <a:pt x="7" y="1"/>
                  </a:cubicBezTo>
                  <a:cubicBezTo>
                    <a:pt x="6" y="1"/>
                    <a:pt x="5" y="1"/>
                    <a:pt x="4" y="0"/>
                  </a:cubicBezTo>
                  <a:cubicBezTo>
                    <a:pt x="2"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8" name="Freeform 112"/>
            <p:cNvSpPr/>
            <p:nvPr/>
          </p:nvSpPr>
          <p:spPr bwMode="auto">
            <a:xfrm>
              <a:off x="8958" y="4147"/>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1"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9" name="Freeform 113"/>
            <p:cNvSpPr/>
            <p:nvPr/>
          </p:nvSpPr>
          <p:spPr bwMode="auto">
            <a:xfrm>
              <a:off x="8964" y="4139"/>
              <a:ext cx="12" cy="8"/>
            </a:xfrm>
            <a:custGeom>
              <a:avLst/>
              <a:gdLst>
                <a:gd name="T0" fmla="*/ 1 w 6"/>
                <a:gd name="T1" fmla="*/ 2 h 4"/>
                <a:gd name="T2" fmla="*/ 4 w 6"/>
                <a:gd name="T3" fmla="*/ 3 h 4"/>
                <a:gd name="T4" fmla="*/ 6 w 6"/>
                <a:gd name="T5" fmla="*/ 1 h 4"/>
                <a:gd name="T6" fmla="*/ 1 w 6"/>
                <a:gd name="T7" fmla="*/ 2 h 4"/>
              </a:gdLst>
              <a:ahLst/>
              <a:cxnLst>
                <a:cxn ang="0">
                  <a:pos x="T0" y="T1"/>
                </a:cxn>
                <a:cxn ang="0">
                  <a:pos x="T2" y="T3"/>
                </a:cxn>
                <a:cxn ang="0">
                  <a:pos x="T4" y="T5"/>
                </a:cxn>
                <a:cxn ang="0">
                  <a:pos x="T6" y="T7"/>
                </a:cxn>
              </a:cxnLst>
              <a:rect l="0" t="0" r="r" b="b"/>
              <a:pathLst>
                <a:path w="6" h="4">
                  <a:moveTo>
                    <a:pt x="1" y="2"/>
                  </a:moveTo>
                  <a:cubicBezTo>
                    <a:pt x="0" y="4"/>
                    <a:pt x="3" y="2"/>
                    <a:pt x="4" y="3"/>
                  </a:cubicBezTo>
                  <a:cubicBezTo>
                    <a:pt x="4" y="2"/>
                    <a:pt x="4" y="2"/>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0" name="Freeform 114"/>
            <p:cNvSpPr/>
            <p:nvPr/>
          </p:nvSpPr>
          <p:spPr bwMode="auto">
            <a:xfrm>
              <a:off x="6077" y="4396"/>
              <a:ext cx="48" cy="29"/>
            </a:xfrm>
            <a:custGeom>
              <a:avLst/>
              <a:gdLst>
                <a:gd name="T0" fmla="*/ 3 w 25"/>
                <a:gd name="T1" fmla="*/ 9 h 15"/>
                <a:gd name="T2" fmla="*/ 2 w 25"/>
                <a:gd name="T3" fmla="*/ 7 h 15"/>
                <a:gd name="T4" fmla="*/ 0 w 25"/>
                <a:gd name="T5" fmla="*/ 9 h 15"/>
                <a:gd name="T6" fmla="*/ 3 w 25"/>
                <a:gd name="T7" fmla="*/ 9 h 15"/>
                <a:gd name="T8" fmla="*/ 16 w 25"/>
                <a:gd name="T9" fmla="*/ 7 h 15"/>
                <a:gd name="T10" fmla="*/ 20 w 25"/>
                <a:gd name="T11" fmla="*/ 6 h 15"/>
                <a:gd name="T12" fmla="*/ 19 w 25"/>
                <a:gd name="T13" fmla="*/ 5 h 15"/>
                <a:gd name="T14" fmla="*/ 22 w 25"/>
                <a:gd name="T15" fmla="*/ 5 h 15"/>
                <a:gd name="T16" fmla="*/ 25 w 25"/>
                <a:gd name="T17" fmla="*/ 0 h 15"/>
                <a:gd name="T18" fmla="*/ 20 w 25"/>
                <a:gd name="T19" fmla="*/ 4 h 15"/>
                <a:gd name="T20" fmla="*/ 15 w 25"/>
                <a:gd name="T21" fmla="*/ 5 h 15"/>
                <a:gd name="T22" fmla="*/ 5 w 25"/>
                <a:gd name="T23" fmla="*/ 5 h 15"/>
                <a:gd name="T24" fmla="*/ 9 w 25"/>
                <a:gd name="T25" fmla="*/ 6 h 15"/>
                <a:gd name="T26" fmla="*/ 3 w 25"/>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5">
                  <a:moveTo>
                    <a:pt x="3" y="9"/>
                  </a:moveTo>
                  <a:cubicBezTo>
                    <a:pt x="2" y="8"/>
                    <a:pt x="4" y="7"/>
                    <a:pt x="2" y="7"/>
                  </a:cubicBezTo>
                  <a:cubicBezTo>
                    <a:pt x="1" y="8"/>
                    <a:pt x="0" y="8"/>
                    <a:pt x="0" y="9"/>
                  </a:cubicBezTo>
                  <a:cubicBezTo>
                    <a:pt x="4" y="8"/>
                    <a:pt x="0" y="15"/>
                    <a:pt x="3" y="9"/>
                  </a:cubicBezTo>
                  <a:cubicBezTo>
                    <a:pt x="7" y="8"/>
                    <a:pt x="11" y="6"/>
                    <a:pt x="16" y="7"/>
                  </a:cubicBezTo>
                  <a:cubicBezTo>
                    <a:pt x="17" y="5"/>
                    <a:pt x="18" y="5"/>
                    <a:pt x="20" y="6"/>
                  </a:cubicBezTo>
                  <a:cubicBezTo>
                    <a:pt x="20" y="5"/>
                    <a:pt x="19" y="5"/>
                    <a:pt x="19" y="5"/>
                  </a:cubicBezTo>
                  <a:cubicBezTo>
                    <a:pt x="21" y="3"/>
                    <a:pt x="20" y="6"/>
                    <a:pt x="22" y="5"/>
                  </a:cubicBezTo>
                  <a:cubicBezTo>
                    <a:pt x="22" y="4"/>
                    <a:pt x="23" y="4"/>
                    <a:pt x="25" y="0"/>
                  </a:cubicBezTo>
                  <a:cubicBezTo>
                    <a:pt x="23" y="0"/>
                    <a:pt x="22" y="2"/>
                    <a:pt x="20" y="4"/>
                  </a:cubicBezTo>
                  <a:cubicBezTo>
                    <a:pt x="18" y="2"/>
                    <a:pt x="17" y="4"/>
                    <a:pt x="15" y="5"/>
                  </a:cubicBezTo>
                  <a:cubicBezTo>
                    <a:pt x="11" y="3"/>
                    <a:pt x="7" y="6"/>
                    <a:pt x="5" y="5"/>
                  </a:cubicBezTo>
                  <a:cubicBezTo>
                    <a:pt x="3" y="7"/>
                    <a:pt x="8" y="7"/>
                    <a:pt x="9" y="6"/>
                  </a:cubicBezTo>
                  <a:cubicBezTo>
                    <a:pt x="7" y="9"/>
                    <a:pt x="5" y="7"/>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1" name="Freeform 115"/>
            <p:cNvSpPr/>
            <p:nvPr/>
          </p:nvSpPr>
          <p:spPr bwMode="auto">
            <a:xfrm>
              <a:off x="6171" y="4404"/>
              <a:ext cx="15" cy="8"/>
            </a:xfrm>
            <a:custGeom>
              <a:avLst/>
              <a:gdLst>
                <a:gd name="T0" fmla="*/ 0 w 8"/>
                <a:gd name="T1" fmla="*/ 4 h 4"/>
                <a:gd name="T2" fmla="*/ 8 w 8"/>
                <a:gd name="T3" fmla="*/ 1 h 4"/>
                <a:gd name="T4" fmla="*/ 6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3" y="4"/>
                    <a:pt x="6" y="2"/>
                    <a:pt x="8" y="1"/>
                  </a:cubicBezTo>
                  <a:cubicBezTo>
                    <a:pt x="6" y="1"/>
                    <a:pt x="7" y="0"/>
                    <a:pt x="6" y="0"/>
                  </a:cubicBezTo>
                  <a:cubicBezTo>
                    <a:pt x="6"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2" name="Freeform 116"/>
            <p:cNvSpPr>
              <a:spLocks noEditPoints="1"/>
            </p:cNvSpPr>
            <p:nvPr/>
          </p:nvSpPr>
          <p:spPr bwMode="auto">
            <a:xfrm>
              <a:off x="6190" y="4089"/>
              <a:ext cx="3183" cy="336"/>
            </a:xfrm>
            <a:custGeom>
              <a:avLst/>
              <a:gdLst>
                <a:gd name="T0" fmla="*/ 92 w 1665"/>
                <a:gd name="T1" fmla="*/ 148 h 174"/>
                <a:gd name="T2" fmla="*/ 836 w 1665"/>
                <a:gd name="T3" fmla="*/ 136 h 174"/>
                <a:gd name="T4" fmla="*/ 426 w 1665"/>
                <a:gd name="T5" fmla="*/ 132 h 174"/>
                <a:gd name="T6" fmla="*/ 205 w 1665"/>
                <a:gd name="T7" fmla="*/ 150 h 174"/>
                <a:gd name="T8" fmla="*/ 96 w 1665"/>
                <a:gd name="T9" fmla="*/ 174 h 174"/>
                <a:gd name="T10" fmla="*/ 254 w 1665"/>
                <a:gd name="T11" fmla="*/ 158 h 174"/>
                <a:gd name="T12" fmla="*/ 1063 w 1665"/>
                <a:gd name="T13" fmla="*/ 160 h 174"/>
                <a:gd name="T14" fmla="*/ 1395 w 1665"/>
                <a:gd name="T15" fmla="*/ 148 h 174"/>
                <a:gd name="T16" fmla="*/ 1529 w 1665"/>
                <a:gd name="T17" fmla="*/ 100 h 174"/>
                <a:gd name="T18" fmla="*/ 1661 w 1665"/>
                <a:gd name="T19" fmla="*/ 32 h 174"/>
                <a:gd name="T20" fmla="*/ 1545 w 1665"/>
                <a:gd name="T21" fmla="*/ 33 h 174"/>
                <a:gd name="T22" fmla="*/ 1420 w 1665"/>
                <a:gd name="T23" fmla="*/ 44 h 174"/>
                <a:gd name="T24" fmla="*/ 1282 w 1665"/>
                <a:gd name="T25" fmla="*/ 47 h 174"/>
                <a:gd name="T26" fmla="*/ 1135 w 1665"/>
                <a:gd name="T27" fmla="*/ 45 h 174"/>
                <a:gd name="T28" fmla="*/ 1012 w 1665"/>
                <a:gd name="T29" fmla="*/ 39 h 174"/>
                <a:gd name="T30" fmla="*/ 873 w 1665"/>
                <a:gd name="T31" fmla="*/ 24 h 174"/>
                <a:gd name="T32" fmla="*/ 747 w 1665"/>
                <a:gd name="T33" fmla="*/ 17 h 174"/>
                <a:gd name="T34" fmla="*/ 679 w 1665"/>
                <a:gd name="T35" fmla="*/ 11 h 174"/>
                <a:gd name="T36" fmla="*/ 617 w 1665"/>
                <a:gd name="T37" fmla="*/ 13 h 174"/>
                <a:gd name="T38" fmla="*/ 499 w 1665"/>
                <a:gd name="T39" fmla="*/ 7 h 174"/>
                <a:gd name="T40" fmla="*/ 390 w 1665"/>
                <a:gd name="T41" fmla="*/ 10 h 174"/>
                <a:gd name="T42" fmla="*/ 231 w 1665"/>
                <a:gd name="T43" fmla="*/ 18 h 174"/>
                <a:gd name="T44" fmla="*/ 156 w 1665"/>
                <a:gd name="T45" fmla="*/ 30 h 174"/>
                <a:gd name="T46" fmla="*/ 305 w 1665"/>
                <a:gd name="T47" fmla="*/ 24 h 174"/>
                <a:gd name="T48" fmla="*/ 389 w 1665"/>
                <a:gd name="T49" fmla="*/ 32 h 174"/>
                <a:gd name="T50" fmla="*/ 293 w 1665"/>
                <a:gd name="T51" fmla="*/ 38 h 174"/>
                <a:gd name="T52" fmla="*/ 118 w 1665"/>
                <a:gd name="T53" fmla="*/ 48 h 174"/>
                <a:gd name="T54" fmla="*/ 17 w 1665"/>
                <a:gd name="T55" fmla="*/ 70 h 174"/>
                <a:gd name="T56" fmla="*/ 110 w 1665"/>
                <a:gd name="T57" fmla="*/ 67 h 174"/>
                <a:gd name="T58" fmla="*/ 72 w 1665"/>
                <a:gd name="T59" fmla="*/ 88 h 174"/>
                <a:gd name="T60" fmla="*/ 263 w 1665"/>
                <a:gd name="T61" fmla="*/ 72 h 174"/>
                <a:gd name="T62" fmla="*/ 430 w 1665"/>
                <a:gd name="T63" fmla="*/ 66 h 174"/>
                <a:gd name="T64" fmla="*/ 400 w 1665"/>
                <a:gd name="T65" fmla="*/ 73 h 174"/>
                <a:gd name="T66" fmla="*/ 272 w 1665"/>
                <a:gd name="T67" fmla="*/ 82 h 174"/>
                <a:gd name="T68" fmla="*/ 124 w 1665"/>
                <a:gd name="T69" fmla="*/ 105 h 174"/>
                <a:gd name="T70" fmla="*/ 154 w 1665"/>
                <a:gd name="T71" fmla="*/ 116 h 174"/>
                <a:gd name="T72" fmla="*/ 24 w 1665"/>
                <a:gd name="T73" fmla="*/ 151 h 174"/>
                <a:gd name="T74" fmla="*/ 1212 w 1665"/>
                <a:gd name="T75" fmla="*/ 48 h 174"/>
                <a:gd name="T76" fmla="*/ 61 w 1665"/>
                <a:gd name="T77" fmla="*/ 91 h 174"/>
                <a:gd name="T78" fmla="*/ 153 w 1665"/>
                <a:gd name="T79" fmla="*/ 106 h 174"/>
                <a:gd name="T80" fmla="*/ 111 w 1665"/>
                <a:gd name="T81" fmla="*/ 77 h 174"/>
                <a:gd name="T82" fmla="*/ 113 w 1665"/>
                <a:gd name="T83" fmla="*/ 63 h 174"/>
                <a:gd name="T84" fmla="*/ 206 w 1665"/>
                <a:gd name="T85" fmla="*/ 99 h 174"/>
                <a:gd name="T86" fmla="*/ 185 w 1665"/>
                <a:gd name="T87" fmla="*/ 67 h 174"/>
                <a:gd name="T88" fmla="*/ 144 w 1665"/>
                <a:gd name="T89" fmla="*/ 42 h 174"/>
                <a:gd name="T90" fmla="*/ 269 w 1665"/>
                <a:gd name="T91" fmla="*/ 69 h 174"/>
                <a:gd name="T92" fmla="*/ 228 w 1665"/>
                <a:gd name="T93" fmla="*/ 20 h 174"/>
                <a:gd name="T94" fmla="*/ 268 w 1665"/>
                <a:gd name="T95" fmla="*/ 21 h 174"/>
                <a:gd name="T96" fmla="*/ 274 w 1665"/>
                <a:gd name="T97" fmla="*/ 14 h 174"/>
                <a:gd name="T98" fmla="*/ 353 w 1665"/>
                <a:gd name="T99" fmla="*/ 17 h 174"/>
                <a:gd name="T100" fmla="*/ 469 w 1665"/>
                <a:gd name="T101" fmla="*/ 71 h 174"/>
                <a:gd name="T102" fmla="*/ 409 w 1665"/>
                <a:gd name="T103" fmla="*/ 29 h 174"/>
                <a:gd name="T104" fmla="*/ 611 w 1665"/>
                <a:gd name="T105" fmla="*/ 134 h 174"/>
                <a:gd name="T106" fmla="*/ 460 w 1665"/>
                <a:gd name="T107" fmla="*/ 11 h 174"/>
                <a:gd name="T108" fmla="*/ 489 w 1665"/>
                <a:gd name="T109" fmla="*/ 6 h 174"/>
                <a:gd name="T110" fmla="*/ 560 w 1665"/>
                <a:gd name="T111" fmla="*/ 19 h 174"/>
                <a:gd name="T112" fmla="*/ 665 w 1665"/>
                <a:gd name="T113" fmla="*/ 44 h 174"/>
                <a:gd name="T114" fmla="*/ 862 w 1665"/>
                <a:gd name="T115" fmla="*/ 140 h 174"/>
                <a:gd name="T116" fmla="*/ 758 w 1665"/>
                <a:gd name="T117" fmla="*/ 18 h 174"/>
                <a:gd name="T118" fmla="*/ 816 w 1665"/>
                <a:gd name="T119" fmla="*/ 26 h 174"/>
                <a:gd name="T120" fmla="*/ 1158 w 1665"/>
                <a:gd name="T121" fmla="*/ 48 h 174"/>
                <a:gd name="T122" fmla="*/ 1537 w 1665"/>
                <a:gd name="T123" fmla="*/ 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5" h="174">
                  <a:moveTo>
                    <a:pt x="3" y="163"/>
                  </a:moveTo>
                  <a:cubicBezTo>
                    <a:pt x="4" y="163"/>
                    <a:pt x="5" y="162"/>
                    <a:pt x="3" y="162"/>
                  </a:cubicBezTo>
                  <a:cubicBezTo>
                    <a:pt x="4" y="161"/>
                    <a:pt x="5" y="162"/>
                    <a:pt x="5" y="162"/>
                  </a:cubicBezTo>
                  <a:cubicBezTo>
                    <a:pt x="7" y="160"/>
                    <a:pt x="6" y="160"/>
                    <a:pt x="7" y="159"/>
                  </a:cubicBezTo>
                  <a:cubicBezTo>
                    <a:pt x="10" y="158"/>
                    <a:pt x="13" y="158"/>
                    <a:pt x="16" y="156"/>
                  </a:cubicBezTo>
                  <a:cubicBezTo>
                    <a:pt x="21" y="158"/>
                    <a:pt x="24" y="154"/>
                    <a:pt x="27" y="154"/>
                  </a:cubicBezTo>
                  <a:cubicBezTo>
                    <a:pt x="28" y="157"/>
                    <a:pt x="22" y="157"/>
                    <a:pt x="22" y="159"/>
                  </a:cubicBezTo>
                  <a:cubicBezTo>
                    <a:pt x="27" y="156"/>
                    <a:pt x="31" y="158"/>
                    <a:pt x="37" y="154"/>
                  </a:cubicBezTo>
                  <a:cubicBezTo>
                    <a:pt x="39" y="155"/>
                    <a:pt x="40" y="156"/>
                    <a:pt x="42" y="153"/>
                  </a:cubicBezTo>
                  <a:cubicBezTo>
                    <a:pt x="44" y="154"/>
                    <a:pt x="43" y="156"/>
                    <a:pt x="41" y="157"/>
                  </a:cubicBezTo>
                  <a:cubicBezTo>
                    <a:pt x="42" y="158"/>
                    <a:pt x="43" y="156"/>
                    <a:pt x="44" y="157"/>
                  </a:cubicBezTo>
                  <a:cubicBezTo>
                    <a:pt x="43" y="156"/>
                    <a:pt x="46" y="154"/>
                    <a:pt x="43" y="153"/>
                  </a:cubicBezTo>
                  <a:cubicBezTo>
                    <a:pt x="47" y="154"/>
                    <a:pt x="50" y="151"/>
                    <a:pt x="54" y="150"/>
                  </a:cubicBezTo>
                  <a:cubicBezTo>
                    <a:pt x="49" y="153"/>
                    <a:pt x="47" y="155"/>
                    <a:pt x="46" y="156"/>
                  </a:cubicBezTo>
                  <a:cubicBezTo>
                    <a:pt x="48" y="157"/>
                    <a:pt x="53" y="153"/>
                    <a:pt x="56" y="151"/>
                  </a:cubicBezTo>
                  <a:cubicBezTo>
                    <a:pt x="57" y="153"/>
                    <a:pt x="60" y="152"/>
                    <a:pt x="62" y="151"/>
                  </a:cubicBezTo>
                  <a:cubicBezTo>
                    <a:pt x="62" y="151"/>
                    <a:pt x="61" y="150"/>
                    <a:pt x="61" y="150"/>
                  </a:cubicBezTo>
                  <a:cubicBezTo>
                    <a:pt x="62" y="149"/>
                    <a:pt x="62" y="149"/>
                    <a:pt x="63" y="149"/>
                  </a:cubicBezTo>
                  <a:cubicBezTo>
                    <a:pt x="63" y="150"/>
                    <a:pt x="62" y="150"/>
                    <a:pt x="64" y="151"/>
                  </a:cubicBezTo>
                  <a:cubicBezTo>
                    <a:pt x="68" y="150"/>
                    <a:pt x="72" y="147"/>
                    <a:pt x="76" y="146"/>
                  </a:cubicBezTo>
                  <a:cubicBezTo>
                    <a:pt x="76" y="146"/>
                    <a:pt x="76" y="147"/>
                    <a:pt x="77" y="147"/>
                  </a:cubicBezTo>
                  <a:cubicBezTo>
                    <a:pt x="72" y="149"/>
                    <a:pt x="71" y="150"/>
                    <a:pt x="67" y="152"/>
                  </a:cubicBezTo>
                  <a:cubicBezTo>
                    <a:pt x="71" y="153"/>
                    <a:pt x="74" y="151"/>
                    <a:pt x="78" y="151"/>
                  </a:cubicBezTo>
                  <a:cubicBezTo>
                    <a:pt x="79" y="149"/>
                    <a:pt x="76" y="151"/>
                    <a:pt x="76" y="150"/>
                  </a:cubicBezTo>
                  <a:cubicBezTo>
                    <a:pt x="76" y="149"/>
                    <a:pt x="77" y="149"/>
                    <a:pt x="78" y="148"/>
                  </a:cubicBezTo>
                  <a:cubicBezTo>
                    <a:pt x="80" y="149"/>
                    <a:pt x="79" y="151"/>
                    <a:pt x="81" y="150"/>
                  </a:cubicBezTo>
                  <a:cubicBezTo>
                    <a:pt x="82" y="149"/>
                    <a:pt x="82" y="149"/>
                    <a:pt x="83" y="148"/>
                  </a:cubicBezTo>
                  <a:cubicBezTo>
                    <a:pt x="82" y="148"/>
                    <a:pt x="82" y="148"/>
                    <a:pt x="81" y="149"/>
                  </a:cubicBezTo>
                  <a:cubicBezTo>
                    <a:pt x="80" y="148"/>
                    <a:pt x="80" y="146"/>
                    <a:pt x="79" y="148"/>
                  </a:cubicBezTo>
                  <a:cubicBezTo>
                    <a:pt x="76" y="147"/>
                    <a:pt x="79" y="145"/>
                    <a:pt x="81" y="145"/>
                  </a:cubicBezTo>
                  <a:cubicBezTo>
                    <a:pt x="79" y="147"/>
                    <a:pt x="84" y="145"/>
                    <a:pt x="83" y="147"/>
                  </a:cubicBezTo>
                  <a:cubicBezTo>
                    <a:pt x="84" y="148"/>
                    <a:pt x="85" y="145"/>
                    <a:pt x="86" y="145"/>
                  </a:cubicBezTo>
                  <a:cubicBezTo>
                    <a:pt x="88" y="146"/>
                    <a:pt x="85" y="148"/>
                    <a:pt x="83" y="148"/>
                  </a:cubicBezTo>
                  <a:cubicBezTo>
                    <a:pt x="82" y="149"/>
                    <a:pt x="85" y="150"/>
                    <a:pt x="84" y="151"/>
                  </a:cubicBezTo>
                  <a:cubicBezTo>
                    <a:pt x="86" y="151"/>
                    <a:pt x="87" y="149"/>
                    <a:pt x="89" y="150"/>
                  </a:cubicBezTo>
                  <a:cubicBezTo>
                    <a:pt x="89" y="152"/>
                    <a:pt x="87" y="152"/>
                    <a:pt x="87" y="153"/>
                  </a:cubicBezTo>
                  <a:cubicBezTo>
                    <a:pt x="89" y="155"/>
                    <a:pt x="90" y="152"/>
                    <a:pt x="92" y="153"/>
                  </a:cubicBezTo>
                  <a:cubicBezTo>
                    <a:pt x="93" y="152"/>
                    <a:pt x="90" y="153"/>
                    <a:pt x="89" y="152"/>
                  </a:cubicBezTo>
                  <a:cubicBezTo>
                    <a:pt x="91" y="152"/>
                    <a:pt x="92" y="151"/>
                    <a:pt x="94" y="151"/>
                  </a:cubicBezTo>
                  <a:cubicBezTo>
                    <a:pt x="91" y="150"/>
                    <a:pt x="92" y="149"/>
                    <a:pt x="92" y="148"/>
                  </a:cubicBezTo>
                  <a:cubicBezTo>
                    <a:pt x="93" y="147"/>
                    <a:pt x="93" y="147"/>
                    <a:pt x="94" y="147"/>
                  </a:cubicBezTo>
                  <a:cubicBezTo>
                    <a:pt x="96" y="147"/>
                    <a:pt x="93" y="149"/>
                    <a:pt x="95" y="149"/>
                  </a:cubicBezTo>
                  <a:cubicBezTo>
                    <a:pt x="96" y="147"/>
                    <a:pt x="100" y="146"/>
                    <a:pt x="103" y="146"/>
                  </a:cubicBezTo>
                  <a:cubicBezTo>
                    <a:pt x="106" y="146"/>
                    <a:pt x="109" y="147"/>
                    <a:pt x="109" y="148"/>
                  </a:cubicBezTo>
                  <a:cubicBezTo>
                    <a:pt x="110" y="147"/>
                    <a:pt x="112" y="147"/>
                    <a:pt x="111" y="145"/>
                  </a:cubicBezTo>
                  <a:cubicBezTo>
                    <a:pt x="114" y="146"/>
                    <a:pt x="113" y="147"/>
                    <a:pt x="114" y="148"/>
                  </a:cubicBezTo>
                  <a:cubicBezTo>
                    <a:pt x="112" y="148"/>
                    <a:pt x="110" y="150"/>
                    <a:pt x="107" y="150"/>
                  </a:cubicBezTo>
                  <a:cubicBezTo>
                    <a:pt x="109" y="151"/>
                    <a:pt x="115" y="150"/>
                    <a:pt x="118" y="149"/>
                  </a:cubicBezTo>
                  <a:cubicBezTo>
                    <a:pt x="119" y="149"/>
                    <a:pt x="117" y="150"/>
                    <a:pt x="119" y="151"/>
                  </a:cubicBezTo>
                  <a:cubicBezTo>
                    <a:pt x="121" y="149"/>
                    <a:pt x="123" y="148"/>
                    <a:pt x="126" y="149"/>
                  </a:cubicBezTo>
                  <a:cubicBezTo>
                    <a:pt x="126" y="147"/>
                    <a:pt x="129" y="147"/>
                    <a:pt x="127" y="145"/>
                  </a:cubicBezTo>
                  <a:cubicBezTo>
                    <a:pt x="129" y="146"/>
                    <a:pt x="130" y="144"/>
                    <a:pt x="133" y="145"/>
                  </a:cubicBezTo>
                  <a:cubicBezTo>
                    <a:pt x="131" y="143"/>
                    <a:pt x="137" y="143"/>
                    <a:pt x="137" y="141"/>
                  </a:cubicBezTo>
                  <a:cubicBezTo>
                    <a:pt x="141" y="142"/>
                    <a:pt x="135" y="144"/>
                    <a:pt x="138" y="144"/>
                  </a:cubicBezTo>
                  <a:cubicBezTo>
                    <a:pt x="139" y="143"/>
                    <a:pt x="141" y="142"/>
                    <a:pt x="142" y="142"/>
                  </a:cubicBezTo>
                  <a:cubicBezTo>
                    <a:pt x="142" y="143"/>
                    <a:pt x="142" y="144"/>
                    <a:pt x="142" y="145"/>
                  </a:cubicBezTo>
                  <a:cubicBezTo>
                    <a:pt x="137" y="147"/>
                    <a:pt x="132" y="146"/>
                    <a:pt x="128" y="149"/>
                  </a:cubicBezTo>
                  <a:cubicBezTo>
                    <a:pt x="129" y="150"/>
                    <a:pt x="130" y="148"/>
                    <a:pt x="132" y="149"/>
                  </a:cubicBezTo>
                  <a:cubicBezTo>
                    <a:pt x="138" y="144"/>
                    <a:pt x="145" y="149"/>
                    <a:pt x="151" y="145"/>
                  </a:cubicBezTo>
                  <a:cubicBezTo>
                    <a:pt x="158" y="147"/>
                    <a:pt x="169" y="141"/>
                    <a:pt x="173" y="144"/>
                  </a:cubicBezTo>
                  <a:cubicBezTo>
                    <a:pt x="175" y="144"/>
                    <a:pt x="177" y="144"/>
                    <a:pt x="179" y="144"/>
                  </a:cubicBezTo>
                  <a:cubicBezTo>
                    <a:pt x="180" y="141"/>
                    <a:pt x="183" y="143"/>
                    <a:pt x="186" y="142"/>
                  </a:cubicBezTo>
                  <a:cubicBezTo>
                    <a:pt x="186" y="142"/>
                    <a:pt x="185" y="143"/>
                    <a:pt x="187" y="143"/>
                  </a:cubicBezTo>
                  <a:cubicBezTo>
                    <a:pt x="187" y="142"/>
                    <a:pt x="190" y="141"/>
                    <a:pt x="190" y="143"/>
                  </a:cubicBezTo>
                  <a:cubicBezTo>
                    <a:pt x="195" y="140"/>
                    <a:pt x="201" y="142"/>
                    <a:pt x="207" y="140"/>
                  </a:cubicBezTo>
                  <a:cubicBezTo>
                    <a:pt x="205" y="139"/>
                    <a:pt x="208" y="138"/>
                    <a:pt x="209" y="137"/>
                  </a:cubicBezTo>
                  <a:cubicBezTo>
                    <a:pt x="210" y="138"/>
                    <a:pt x="207" y="139"/>
                    <a:pt x="207" y="140"/>
                  </a:cubicBezTo>
                  <a:cubicBezTo>
                    <a:pt x="212" y="141"/>
                    <a:pt x="217" y="138"/>
                    <a:pt x="222" y="137"/>
                  </a:cubicBezTo>
                  <a:cubicBezTo>
                    <a:pt x="222" y="140"/>
                    <a:pt x="227" y="139"/>
                    <a:pt x="228" y="138"/>
                  </a:cubicBezTo>
                  <a:cubicBezTo>
                    <a:pt x="229" y="139"/>
                    <a:pt x="230" y="138"/>
                    <a:pt x="231" y="139"/>
                  </a:cubicBezTo>
                  <a:cubicBezTo>
                    <a:pt x="234" y="135"/>
                    <a:pt x="244" y="139"/>
                    <a:pt x="250" y="135"/>
                  </a:cubicBezTo>
                  <a:cubicBezTo>
                    <a:pt x="255" y="138"/>
                    <a:pt x="263" y="131"/>
                    <a:pt x="266" y="134"/>
                  </a:cubicBezTo>
                  <a:cubicBezTo>
                    <a:pt x="265" y="134"/>
                    <a:pt x="263" y="135"/>
                    <a:pt x="262" y="135"/>
                  </a:cubicBezTo>
                  <a:cubicBezTo>
                    <a:pt x="263" y="137"/>
                    <a:pt x="268" y="134"/>
                    <a:pt x="272" y="134"/>
                  </a:cubicBezTo>
                  <a:cubicBezTo>
                    <a:pt x="274" y="134"/>
                    <a:pt x="280" y="136"/>
                    <a:pt x="280" y="134"/>
                  </a:cubicBezTo>
                  <a:cubicBezTo>
                    <a:pt x="281" y="133"/>
                    <a:pt x="282" y="135"/>
                    <a:pt x="283" y="135"/>
                  </a:cubicBezTo>
                  <a:cubicBezTo>
                    <a:pt x="286" y="133"/>
                    <a:pt x="290" y="134"/>
                    <a:pt x="293" y="132"/>
                  </a:cubicBezTo>
                  <a:cubicBezTo>
                    <a:pt x="298" y="133"/>
                    <a:pt x="307" y="132"/>
                    <a:pt x="313" y="131"/>
                  </a:cubicBezTo>
                  <a:cubicBezTo>
                    <a:pt x="400" y="129"/>
                    <a:pt x="486" y="128"/>
                    <a:pt x="573" y="129"/>
                  </a:cubicBezTo>
                  <a:cubicBezTo>
                    <a:pt x="660" y="129"/>
                    <a:pt x="748" y="132"/>
                    <a:pt x="836" y="136"/>
                  </a:cubicBezTo>
                  <a:cubicBezTo>
                    <a:pt x="837" y="137"/>
                    <a:pt x="836" y="138"/>
                    <a:pt x="835" y="138"/>
                  </a:cubicBezTo>
                  <a:cubicBezTo>
                    <a:pt x="822" y="135"/>
                    <a:pt x="809" y="138"/>
                    <a:pt x="796" y="136"/>
                  </a:cubicBezTo>
                  <a:cubicBezTo>
                    <a:pt x="794" y="137"/>
                    <a:pt x="794" y="137"/>
                    <a:pt x="792" y="137"/>
                  </a:cubicBezTo>
                  <a:cubicBezTo>
                    <a:pt x="791" y="136"/>
                    <a:pt x="793" y="137"/>
                    <a:pt x="793" y="136"/>
                  </a:cubicBezTo>
                  <a:cubicBezTo>
                    <a:pt x="791" y="135"/>
                    <a:pt x="789" y="138"/>
                    <a:pt x="787" y="136"/>
                  </a:cubicBezTo>
                  <a:cubicBezTo>
                    <a:pt x="786" y="136"/>
                    <a:pt x="787" y="137"/>
                    <a:pt x="786" y="138"/>
                  </a:cubicBezTo>
                  <a:cubicBezTo>
                    <a:pt x="781" y="135"/>
                    <a:pt x="772" y="135"/>
                    <a:pt x="764" y="136"/>
                  </a:cubicBezTo>
                  <a:cubicBezTo>
                    <a:pt x="758" y="136"/>
                    <a:pt x="753" y="134"/>
                    <a:pt x="746" y="136"/>
                  </a:cubicBezTo>
                  <a:cubicBezTo>
                    <a:pt x="746" y="135"/>
                    <a:pt x="746" y="135"/>
                    <a:pt x="746" y="135"/>
                  </a:cubicBezTo>
                  <a:cubicBezTo>
                    <a:pt x="737" y="136"/>
                    <a:pt x="724" y="133"/>
                    <a:pt x="718" y="135"/>
                  </a:cubicBezTo>
                  <a:cubicBezTo>
                    <a:pt x="716" y="134"/>
                    <a:pt x="718" y="134"/>
                    <a:pt x="716" y="134"/>
                  </a:cubicBezTo>
                  <a:cubicBezTo>
                    <a:pt x="715" y="134"/>
                    <a:pt x="716" y="135"/>
                    <a:pt x="717" y="135"/>
                  </a:cubicBezTo>
                  <a:cubicBezTo>
                    <a:pt x="705" y="133"/>
                    <a:pt x="696" y="136"/>
                    <a:pt x="684" y="133"/>
                  </a:cubicBezTo>
                  <a:cubicBezTo>
                    <a:pt x="682" y="135"/>
                    <a:pt x="677" y="133"/>
                    <a:pt x="674" y="133"/>
                  </a:cubicBezTo>
                  <a:cubicBezTo>
                    <a:pt x="669" y="133"/>
                    <a:pt x="665" y="135"/>
                    <a:pt x="663" y="133"/>
                  </a:cubicBezTo>
                  <a:cubicBezTo>
                    <a:pt x="659" y="134"/>
                    <a:pt x="655" y="134"/>
                    <a:pt x="651" y="132"/>
                  </a:cubicBezTo>
                  <a:cubicBezTo>
                    <a:pt x="649" y="133"/>
                    <a:pt x="652" y="134"/>
                    <a:pt x="650" y="134"/>
                  </a:cubicBezTo>
                  <a:cubicBezTo>
                    <a:pt x="649" y="135"/>
                    <a:pt x="647" y="133"/>
                    <a:pt x="648" y="133"/>
                  </a:cubicBezTo>
                  <a:cubicBezTo>
                    <a:pt x="645" y="135"/>
                    <a:pt x="642" y="133"/>
                    <a:pt x="639" y="134"/>
                  </a:cubicBezTo>
                  <a:cubicBezTo>
                    <a:pt x="638" y="133"/>
                    <a:pt x="639" y="133"/>
                    <a:pt x="640" y="132"/>
                  </a:cubicBezTo>
                  <a:cubicBezTo>
                    <a:pt x="636" y="134"/>
                    <a:pt x="632" y="133"/>
                    <a:pt x="629" y="134"/>
                  </a:cubicBezTo>
                  <a:cubicBezTo>
                    <a:pt x="628" y="131"/>
                    <a:pt x="628" y="133"/>
                    <a:pt x="626" y="132"/>
                  </a:cubicBezTo>
                  <a:cubicBezTo>
                    <a:pt x="626" y="133"/>
                    <a:pt x="624" y="134"/>
                    <a:pt x="623" y="134"/>
                  </a:cubicBezTo>
                  <a:cubicBezTo>
                    <a:pt x="623" y="133"/>
                    <a:pt x="622" y="133"/>
                    <a:pt x="621" y="132"/>
                  </a:cubicBezTo>
                  <a:cubicBezTo>
                    <a:pt x="619" y="134"/>
                    <a:pt x="614" y="131"/>
                    <a:pt x="609" y="134"/>
                  </a:cubicBezTo>
                  <a:cubicBezTo>
                    <a:pt x="608" y="133"/>
                    <a:pt x="608" y="132"/>
                    <a:pt x="609" y="132"/>
                  </a:cubicBezTo>
                  <a:cubicBezTo>
                    <a:pt x="602" y="132"/>
                    <a:pt x="588" y="131"/>
                    <a:pt x="587" y="133"/>
                  </a:cubicBezTo>
                  <a:cubicBezTo>
                    <a:pt x="584" y="133"/>
                    <a:pt x="581" y="131"/>
                    <a:pt x="577" y="133"/>
                  </a:cubicBezTo>
                  <a:cubicBezTo>
                    <a:pt x="575" y="132"/>
                    <a:pt x="570" y="131"/>
                    <a:pt x="568" y="132"/>
                  </a:cubicBezTo>
                  <a:cubicBezTo>
                    <a:pt x="549" y="131"/>
                    <a:pt x="531" y="132"/>
                    <a:pt x="511" y="132"/>
                  </a:cubicBezTo>
                  <a:cubicBezTo>
                    <a:pt x="510" y="132"/>
                    <a:pt x="511" y="133"/>
                    <a:pt x="510" y="133"/>
                  </a:cubicBezTo>
                  <a:cubicBezTo>
                    <a:pt x="508" y="132"/>
                    <a:pt x="508" y="132"/>
                    <a:pt x="506" y="131"/>
                  </a:cubicBezTo>
                  <a:cubicBezTo>
                    <a:pt x="495" y="134"/>
                    <a:pt x="480" y="129"/>
                    <a:pt x="467" y="133"/>
                  </a:cubicBezTo>
                  <a:cubicBezTo>
                    <a:pt x="466" y="133"/>
                    <a:pt x="467" y="132"/>
                    <a:pt x="466" y="132"/>
                  </a:cubicBezTo>
                  <a:cubicBezTo>
                    <a:pt x="461" y="132"/>
                    <a:pt x="456" y="133"/>
                    <a:pt x="452" y="132"/>
                  </a:cubicBezTo>
                  <a:cubicBezTo>
                    <a:pt x="452" y="133"/>
                    <a:pt x="453" y="136"/>
                    <a:pt x="448" y="137"/>
                  </a:cubicBezTo>
                  <a:cubicBezTo>
                    <a:pt x="447" y="136"/>
                    <a:pt x="448" y="135"/>
                    <a:pt x="445" y="135"/>
                  </a:cubicBezTo>
                  <a:cubicBezTo>
                    <a:pt x="445" y="133"/>
                    <a:pt x="448" y="132"/>
                    <a:pt x="449" y="133"/>
                  </a:cubicBezTo>
                  <a:cubicBezTo>
                    <a:pt x="451" y="132"/>
                    <a:pt x="446" y="131"/>
                    <a:pt x="446" y="133"/>
                  </a:cubicBezTo>
                  <a:cubicBezTo>
                    <a:pt x="440" y="130"/>
                    <a:pt x="433" y="134"/>
                    <a:pt x="426" y="132"/>
                  </a:cubicBezTo>
                  <a:cubicBezTo>
                    <a:pt x="425" y="134"/>
                    <a:pt x="421" y="133"/>
                    <a:pt x="418" y="132"/>
                  </a:cubicBezTo>
                  <a:cubicBezTo>
                    <a:pt x="417" y="132"/>
                    <a:pt x="417" y="133"/>
                    <a:pt x="418" y="133"/>
                  </a:cubicBezTo>
                  <a:cubicBezTo>
                    <a:pt x="412" y="132"/>
                    <a:pt x="406" y="133"/>
                    <a:pt x="400" y="132"/>
                  </a:cubicBezTo>
                  <a:cubicBezTo>
                    <a:pt x="400" y="133"/>
                    <a:pt x="400" y="133"/>
                    <a:pt x="400" y="134"/>
                  </a:cubicBezTo>
                  <a:cubicBezTo>
                    <a:pt x="392" y="133"/>
                    <a:pt x="380" y="136"/>
                    <a:pt x="374" y="133"/>
                  </a:cubicBezTo>
                  <a:cubicBezTo>
                    <a:pt x="373" y="134"/>
                    <a:pt x="374" y="134"/>
                    <a:pt x="374" y="134"/>
                  </a:cubicBezTo>
                  <a:cubicBezTo>
                    <a:pt x="365" y="134"/>
                    <a:pt x="356" y="136"/>
                    <a:pt x="347" y="134"/>
                  </a:cubicBezTo>
                  <a:cubicBezTo>
                    <a:pt x="340" y="136"/>
                    <a:pt x="329" y="136"/>
                    <a:pt x="321" y="136"/>
                  </a:cubicBezTo>
                  <a:cubicBezTo>
                    <a:pt x="319" y="137"/>
                    <a:pt x="322" y="138"/>
                    <a:pt x="320" y="138"/>
                  </a:cubicBezTo>
                  <a:cubicBezTo>
                    <a:pt x="319" y="139"/>
                    <a:pt x="318" y="139"/>
                    <a:pt x="318" y="139"/>
                  </a:cubicBezTo>
                  <a:cubicBezTo>
                    <a:pt x="319" y="135"/>
                    <a:pt x="311" y="137"/>
                    <a:pt x="308" y="137"/>
                  </a:cubicBezTo>
                  <a:cubicBezTo>
                    <a:pt x="308" y="139"/>
                    <a:pt x="311" y="137"/>
                    <a:pt x="312" y="138"/>
                  </a:cubicBezTo>
                  <a:cubicBezTo>
                    <a:pt x="313" y="139"/>
                    <a:pt x="309" y="139"/>
                    <a:pt x="309" y="139"/>
                  </a:cubicBezTo>
                  <a:cubicBezTo>
                    <a:pt x="305" y="135"/>
                    <a:pt x="298" y="139"/>
                    <a:pt x="293" y="137"/>
                  </a:cubicBezTo>
                  <a:cubicBezTo>
                    <a:pt x="291" y="138"/>
                    <a:pt x="294" y="139"/>
                    <a:pt x="292" y="140"/>
                  </a:cubicBezTo>
                  <a:cubicBezTo>
                    <a:pt x="291" y="140"/>
                    <a:pt x="290" y="140"/>
                    <a:pt x="290" y="140"/>
                  </a:cubicBezTo>
                  <a:cubicBezTo>
                    <a:pt x="289" y="140"/>
                    <a:pt x="291" y="139"/>
                    <a:pt x="291" y="138"/>
                  </a:cubicBezTo>
                  <a:cubicBezTo>
                    <a:pt x="290" y="137"/>
                    <a:pt x="288" y="138"/>
                    <a:pt x="287" y="139"/>
                  </a:cubicBezTo>
                  <a:cubicBezTo>
                    <a:pt x="287" y="140"/>
                    <a:pt x="288" y="140"/>
                    <a:pt x="287" y="141"/>
                  </a:cubicBezTo>
                  <a:cubicBezTo>
                    <a:pt x="288" y="142"/>
                    <a:pt x="289" y="140"/>
                    <a:pt x="290" y="141"/>
                  </a:cubicBezTo>
                  <a:cubicBezTo>
                    <a:pt x="288" y="143"/>
                    <a:pt x="286" y="141"/>
                    <a:pt x="285" y="143"/>
                  </a:cubicBezTo>
                  <a:cubicBezTo>
                    <a:pt x="283" y="141"/>
                    <a:pt x="281" y="142"/>
                    <a:pt x="280" y="142"/>
                  </a:cubicBezTo>
                  <a:cubicBezTo>
                    <a:pt x="279" y="141"/>
                    <a:pt x="283" y="142"/>
                    <a:pt x="284" y="141"/>
                  </a:cubicBezTo>
                  <a:cubicBezTo>
                    <a:pt x="281" y="139"/>
                    <a:pt x="286" y="140"/>
                    <a:pt x="287" y="139"/>
                  </a:cubicBezTo>
                  <a:cubicBezTo>
                    <a:pt x="282" y="137"/>
                    <a:pt x="282" y="140"/>
                    <a:pt x="277" y="138"/>
                  </a:cubicBezTo>
                  <a:cubicBezTo>
                    <a:pt x="277" y="139"/>
                    <a:pt x="279" y="140"/>
                    <a:pt x="279" y="140"/>
                  </a:cubicBezTo>
                  <a:cubicBezTo>
                    <a:pt x="278" y="141"/>
                    <a:pt x="278" y="140"/>
                    <a:pt x="277" y="140"/>
                  </a:cubicBezTo>
                  <a:cubicBezTo>
                    <a:pt x="276" y="141"/>
                    <a:pt x="277" y="141"/>
                    <a:pt x="278" y="141"/>
                  </a:cubicBezTo>
                  <a:cubicBezTo>
                    <a:pt x="276" y="144"/>
                    <a:pt x="273" y="143"/>
                    <a:pt x="271" y="145"/>
                  </a:cubicBezTo>
                  <a:cubicBezTo>
                    <a:pt x="269" y="145"/>
                    <a:pt x="268" y="145"/>
                    <a:pt x="268" y="143"/>
                  </a:cubicBezTo>
                  <a:cubicBezTo>
                    <a:pt x="266" y="144"/>
                    <a:pt x="264" y="147"/>
                    <a:pt x="262" y="146"/>
                  </a:cubicBezTo>
                  <a:cubicBezTo>
                    <a:pt x="261" y="145"/>
                    <a:pt x="263" y="144"/>
                    <a:pt x="264" y="143"/>
                  </a:cubicBezTo>
                  <a:cubicBezTo>
                    <a:pt x="262" y="143"/>
                    <a:pt x="261" y="145"/>
                    <a:pt x="261" y="145"/>
                  </a:cubicBezTo>
                  <a:cubicBezTo>
                    <a:pt x="260" y="147"/>
                    <a:pt x="258" y="144"/>
                    <a:pt x="257" y="146"/>
                  </a:cubicBezTo>
                  <a:cubicBezTo>
                    <a:pt x="256" y="145"/>
                    <a:pt x="258" y="144"/>
                    <a:pt x="256" y="144"/>
                  </a:cubicBezTo>
                  <a:cubicBezTo>
                    <a:pt x="254" y="147"/>
                    <a:pt x="246" y="148"/>
                    <a:pt x="246" y="146"/>
                  </a:cubicBezTo>
                  <a:cubicBezTo>
                    <a:pt x="244" y="146"/>
                    <a:pt x="241" y="145"/>
                    <a:pt x="239" y="147"/>
                  </a:cubicBezTo>
                  <a:cubicBezTo>
                    <a:pt x="236" y="145"/>
                    <a:pt x="232" y="149"/>
                    <a:pt x="231" y="146"/>
                  </a:cubicBezTo>
                  <a:cubicBezTo>
                    <a:pt x="229" y="151"/>
                    <a:pt x="221" y="145"/>
                    <a:pt x="217" y="149"/>
                  </a:cubicBezTo>
                  <a:cubicBezTo>
                    <a:pt x="213" y="148"/>
                    <a:pt x="209" y="150"/>
                    <a:pt x="205" y="150"/>
                  </a:cubicBezTo>
                  <a:cubicBezTo>
                    <a:pt x="203" y="149"/>
                    <a:pt x="207" y="149"/>
                    <a:pt x="205" y="148"/>
                  </a:cubicBezTo>
                  <a:cubicBezTo>
                    <a:pt x="198" y="152"/>
                    <a:pt x="191" y="149"/>
                    <a:pt x="185" y="152"/>
                  </a:cubicBezTo>
                  <a:cubicBezTo>
                    <a:pt x="185" y="152"/>
                    <a:pt x="186" y="152"/>
                    <a:pt x="187" y="153"/>
                  </a:cubicBezTo>
                  <a:cubicBezTo>
                    <a:pt x="188" y="153"/>
                    <a:pt x="187" y="154"/>
                    <a:pt x="187" y="154"/>
                  </a:cubicBezTo>
                  <a:cubicBezTo>
                    <a:pt x="184" y="154"/>
                    <a:pt x="181" y="153"/>
                    <a:pt x="178" y="153"/>
                  </a:cubicBezTo>
                  <a:cubicBezTo>
                    <a:pt x="178" y="154"/>
                    <a:pt x="179" y="154"/>
                    <a:pt x="180" y="154"/>
                  </a:cubicBezTo>
                  <a:cubicBezTo>
                    <a:pt x="181" y="155"/>
                    <a:pt x="177" y="154"/>
                    <a:pt x="177" y="156"/>
                  </a:cubicBezTo>
                  <a:cubicBezTo>
                    <a:pt x="177" y="155"/>
                    <a:pt x="176" y="155"/>
                    <a:pt x="175" y="155"/>
                  </a:cubicBezTo>
                  <a:cubicBezTo>
                    <a:pt x="172" y="159"/>
                    <a:pt x="166" y="155"/>
                    <a:pt x="163" y="158"/>
                  </a:cubicBezTo>
                  <a:cubicBezTo>
                    <a:pt x="161" y="157"/>
                    <a:pt x="161" y="157"/>
                    <a:pt x="162" y="155"/>
                  </a:cubicBezTo>
                  <a:cubicBezTo>
                    <a:pt x="161" y="154"/>
                    <a:pt x="160" y="156"/>
                    <a:pt x="158" y="155"/>
                  </a:cubicBezTo>
                  <a:cubicBezTo>
                    <a:pt x="158" y="156"/>
                    <a:pt x="159" y="156"/>
                    <a:pt x="160" y="157"/>
                  </a:cubicBezTo>
                  <a:cubicBezTo>
                    <a:pt x="159" y="158"/>
                    <a:pt x="157" y="158"/>
                    <a:pt x="156" y="159"/>
                  </a:cubicBezTo>
                  <a:cubicBezTo>
                    <a:pt x="155" y="158"/>
                    <a:pt x="156" y="157"/>
                    <a:pt x="157" y="157"/>
                  </a:cubicBezTo>
                  <a:cubicBezTo>
                    <a:pt x="154" y="159"/>
                    <a:pt x="150" y="158"/>
                    <a:pt x="146" y="159"/>
                  </a:cubicBezTo>
                  <a:cubicBezTo>
                    <a:pt x="146" y="158"/>
                    <a:pt x="147" y="157"/>
                    <a:pt x="145" y="157"/>
                  </a:cubicBezTo>
                  <a:cubicBezTo>
                    <a:pt x="144" y="161"/>
                    <a:pt x="133" y="161"/>
                    <a:pt x="130" y="163"/>
                  </a:cubicBezTo>
                  <a:cubicBezTo>
                    <a:pt x="128" y="161"/>
                    <a:pt x="124" y="162"/>
                    <a:pt x="127" y="160"/>
                  </a:cubicBezTo>
                  <a:cubicBezTo>
                    <a:pt x="125" y="160"/>
                    <a:pt x="125" y="161"/>
                    <a:pt x="125" y="163"/>
                  </a:cubicBezTo>
                  <a:cubicBezTo>
                    <a:pt x="123" y="163"/>
                    <a:pt x="122" y="160"/>
                    <a:pt x="119" y="162"/>
                  </a:cubicBezTo>
                  <a:cubicBezTo>
                    <a:pt x="120" y="163"/>
                    <a:pt x="121" y="162"/>
                    <a:pt x="122" y="162"/>
                  </a:cubicBezTo>
                  <a:cubicBezTo>
                    <a:pt x="122" y="162"/>
                    <a:pt x="122" y="163"/>
                    <a:pt x="122" y="163"/>
                  </a:cubicBezTo>
                  <a:cubicBezTo>
                    <a:pt x="117" y="164"/>
                    <a:pt x="112" y="163"/>
                    <a:pt x="107" y="167"/>
                  </a:cubicBezTo>
                  <a:cubicBezTo>
                    <a:pt x="107" y="165"/>
                    <a:pt x="106" y="165"/>
                    <a:pt x="104" y="164"/>
                  </a:cubicBezTo>
                  <a:cubicBezTo>
                    <a:pt x="103" y="165"/>
                    <a:pt x="105" y="166"/>
                    <a:pt x="106" y="166"/>
                  </a:cubicBezTo>
                  <a:cubicBezTo>
                    <a:pt x="104" y="170"/>
                    <a:pt x="101" y="166"/>
                    <a:pt x="99" y="169"/>
                  </a:cubicBezTo>
                  <a:cubicBezTo>
                    <a:pt x="95" y="168"/>
                    <a:pt x="99" y="166"/>
                    <a:pt x="98" y="165"/>
                  </a:cubicBezTo>
                  <a:cubicBezTo>
                    <a:pt x="96" y="167"/>
                    <a:pt x="97" y="168"/>
                    <a:pt x="97" y="169"/>
                  </a:cubicBezTo>
                  <a:cubicBezTo>
                    <a:pt x="95" y="171"/>
                    <a:pt x="95" y="168"/>
                    <a:pt x="94" y="169"/>
                  </a:cubicBezTo>
                  <a:cubicBezTo>
                    <a:pt x="93" y="169"/>
                    <a:pt x="94" y="168"/>
                    <a:pt x="95" y="167"/>
                  </a:cubicBezTo>
                  <a:cubicBezTo>
                    <a:pt x="93" y="167"/>
                    <a:pt x="90" y="169"/>
                    <a:pt x="92" y="170"/>
                  </a:cubicBezTo>
                  <a:cubicBezTo>
                    <a:pt x="88" y="168"/>
                    <a:pt x="88" y="170"/>
                    <a:pt x="85" y="168"/>
                  </a:cubicBezTo>
                  <a:cubicBezTo>
                    <a:pt x="82" y="170"/>
                    <a:pt x="82" y="170"/>
                    <a:pt x="78" y="170"/>
                  </a:cubicBezTo>
                  <a:cubicBezTo>
                    <a:pt x="78" y="171"/>
                    <a:pt x="80" y="171"/>
                    <a:pt x="78" y="173"/>
                  </a:cubicBezTo>
                  <a:cubicBezTo>
                    <a:pt x="81" y="174"/>
                    <a:pt x="81" y="174"/>
                    <a:pt x="81" y="174"/>
                  </a:cubicBezTo>
                  <a:cubicBezTo>
                    <a:pt x="82" y="174"/>
                    <a:pt x="81" y="172"/>
                    <a:pt x="84" y="173"/>
                  </a:cubicBezTo>
                  <a:cubicBezTo>
                    <a:pt x="84" y="173"/>
                    <a:pt x="84" y="172"/>
                    <a:pt x="83" y="172"/>
                  </a:cubicBezTo>
                  <a:cubicBezTo>
                    <a:pt x="86" y="171"/>
                    <a:pt x="96" y="168"/>
                    <a:pt x="95" y="172"/>
                  </a:cubicBezTo>
                  <a:cubicBezTo>
                    <a:pt x="96" y="173"/>
                    <a:pt x="96" y="171"/>
                    <a:pt x="97" y="170"/>
                  </a:cubicBezTo>
                  <a:cubicBezTo>
                    <a:pt x="99" y="171"/>
                    <a:pt x="98" y="173"/>
                    <a:pt x="96" y="174"/>
                  </a:cubicBezTo>
                  <a:cubicBezTo>
                    <a:pt x="98" y="174"/>
                    <a:pt x="103" y="172"/>
                    <a:pt x="100" y="171"/>
                  </a:cubicBezTo>
                  <a:cubicBezTo>
                    <a:pt x="102" y="170"/>
                    <a:pt x="105" y="171"/>
                    <a:pt x="106" y="169"/>
                  </a:cubicBezTo>
                  <a:cubicBezTo>
                    <a:pt x="107" y="169"/>
                    <a:pt x="105" y="171"/>
                    <a:pt x="105" y="172"/>
                  </a:cubicBezTo>
                  <a:cubicBezTo>
                    <a:pt x="107" y="172"/>
                    <a:pt x="112" y="169"/>
                    <a:pt x="111" y="172"/>
                  </a:cubicBezTo>
                  <a:cubicBezTo>
                    <a:pt x="112" y="173"/>
                    <a:pt x="113" y="171"/>
                    <a:pt x="112" y="171"/>
                  </a:cubicBezTo>
                  <a:cubicBezTo>
                    <a:pt x="114" y="170"/>
                    <a:pt x="115" y="170"/>
                    <a:pt x="117" y="171"/>
                  </a:cubicBezTo>
                  <a:cubicBezTo>
                    <a:pt x="118" y="170"/>
                    <a:pt x="117" y="169"/>
                    <a:pt x="118" y="169"/>
                  </a:cubicBezTo>
                  <a:cubicBezTo>
                    <a:pt x="119" y="168"/>
                    <a:pt x="120" y="169"/>
                    <a:pt x="121" y="168"/>
                  </a:cubicBezTo>
                  <a:cubicBezTo>
                    <a:pt x="121" y="168"/>
                    <a:pt x="121" y="169"/>
                    <a:pt x="121" y="170"/>
                  </a:cubicBezTo>
                  <a:cubicBezTo>
                    <a:pt x="125" y="167"/>
                    <a:pt x="129" y="167"/>
                    <a:pt x="134" y="166"/>
                  </a:cubicBezTo>
                  <a:cubicBezTo>
                    <a:pt x="135" y="167"/>
                    <a:pt x="132" y="167"/>
                    <a:pt x="132" y="168"/>
                  </a:cubicBezTo>
                  <a:cubicBezTo>
                    <a:pt x="134" y="169"/>
                    <a:pt x="135" y="167"/>
                    <a:pt x="137" y="168"/>
                  </a:cubicBezTo>
                  <a:cubicBezTo>
                    <a:pt x="135" y="169"/>
                    <a:pt x="133" y="170"/>
                    <a:pt x="130" y="169"/>
                  </a:cubicBezTo>
                  <a:cubicBezTo>
                    <a:pt x="129" y="172"/>
                    <a:pt x="124" y="170"/>
                    <a:pt x="121" y="172"/>
                  </a:cubicBezTo>
                  <a:cubicBezTo>
                    <a:pt x="127" y="172"/>
                    <a:pt x="133" y="170"/>
                    <a:pt x="139" y="169"/>
                  </a:cubicBezTo>
                  <a:cubicBezTo>
                    <a:pt x="140" y="168"/>
                    <a:pt x="137" y="169"/>
                    <a:pt x="137" y="168"/>
                  </a:cubicBezTo>
                  <a:cubicBezTo>
                    <a:pt x="139" y="166"/>
                    <a:pt x="140" y="171"/>
                    <a:pt x="143" y="168"/>
                  </a:cubicBezTo>
                  <a:cubicBezTo>
                    <a:pt x="142" y="168"/>
                    <a:pt x="141" y="168"/>
                    <a:pt x="140" y="168"/>
                  </a:cubicBezTo>
                  <a:cubicBezTo>
                    <a:pt x="141" y="166"/>
                    <a:pt x="143" y="168"/>
                    <a:pt x="144" y="166"/>
                  </a:cubicBezTo>
                  <a:cubicBezTo>
                    <a:pt x="145" y="166"/>
                    <a:pt x="144" y="167"/>
                    <a:pt x="144" y="168"/>
                  </a:cubicBezTo>
                  <a:cubicBezTo>
                    <a:pt x="144" y="168"/>
                    <a:pt x="145" y="167"/>
                    <a:pt x="146" y="168"/>
                  </a:cubicBezTo>
                  <a:cubicBezTo>
                    <a:pt x="147" y="165"/>
                    <a:pt x="155" y="165"/>
                    <a:pt x="159" y="165"/>
                  </a:cubicBezTo>
                  <a:cubicBezTo>
                    <a:pt x="161" y="166"/>
                    <a:pt x="157" y="164"/>
                    <a:pt x="157" y="166"/>
                  </a:cubicBezTo>
                  <a:cubicBezTo>
                    <a:pt x="163" y="164"/>
                    <a:pt x="170" y="163"/>
                    <a:pt x="177" y="163"/>
                  </a:cubicBezTo>
                  <a:cubicBezTo>
                    <a:pt x="178" y="164"/>
                    <a:pt x="176" y="164"/>
                    <a:pt x="176" y="165"/>
                  </a:cubicBezTo>
                  <a:cubicBezTo>
                    <a:pt x="178" y="166"/>
                    <a:pt x="179" y="164"/>
                    <a:pt x="179" y="163"/>
                  </a:cubicBezTo>
                  <a:cubicBezTo>
                    <a:pt x="182" y="162"/>
                    <a:pt x="179" y="165"/>
                    <a:pt x="182" y="165"/>
                  </a:cubicBezTo>
                  <a:cubicBezTo>
                    <a:pt x="185" y="164"/>
                    <a:pt x="180" y="164"/>
                    <a:pt x="182" y="163"/>
                  </a:cubicBezTo>
                  <a:cubicBezTo>
                    <a:pt x="186" y="162"/>
                    <a:pt x="190" y="159"/>
                    <a:pt x="194" y="161"/>
                  </a:cubicBezTo>
                  <a:cubicBezTo>
                    <a:pt x="195" y="159"/>
                    <a:pt x="197" y="159"/>
                    <a:pt x="200" y="158"/>
                  </a:cubicBezTo>
                  <a:cubicBezTo>
                    <a:pt x="202" y="159"/>
                    <a:pt x="201" y="159"/>
                    <a:pt x="202" y="160"/>
                  </a:cubicBezTo>
                  <a:cubicBezTo>
                    <a:pt x="205" y="158"/>
                    <a:pt x="208" y="158"/>
                    <a:pt x="212" y="157"/>
                  </a:cubicBezTo>
                  <a:cubicBezTo>
                    <a:pt x="212" y="159"/>
                    <a:pt x="209" y="159"/>
                    <a:pt x="208" y="159"/>
                  </a:cubicBezTo>
                  <a:cubicBezTo>
                    <a:pt x="210" y="160"/>
                    <a:pt x="214" y="159"/>
                    <a:pt x="217" y="157"/>
                  </a:cubicBezTo>
                  <a:cubicBezTo>
                    <a:pt x="219" y="157"/>
                    <a:pt x="216" y="158"/>
                    <a:pt x="218" y="159"/>
                  </a:cubicBezTo>
                  <a:cubicBezTo>
                    <a:pt x="217" y="160"/>
                    <a:pt x="215" y="160"/>
                    <a:pt x="215" y="161"/>
                  </a:cubicBezTo>
                  <a:cubicBezTo>
                    <a:pt x="221" y="161"/>
                    <a:pt x="225" y="159"/>
                    <a:pt x="231" y="157"/>
                  </a:cubicBezTo>
                  <a:cubicBezTo>
                    <a:pt x="234" y="157"/>
                    <a:pt x="229" y="159"/>
                    <a:pt x="232" y="160"/>
                  </a:cubicBezTo>
                  <a:cubicBezTo>
                    <a:pt x="237" y="159"/>
                    <a:pt x="242" y="158"/>
                    <a:pt x="248" y="159"/>
                  </a:cubicBezTo>
                  <a:cubicBezTo>
                    <a:pt x="250" y="156"/>
                    <a:pt x="252" y="158"/>
                    <a:pt x="254" y="158"/>
                  </a:cubicBezTo>
                  <a:cubicBezTo>
                    <a:pt x="255" y="157"/>
                    <a:pt x="253" y="157"/>
                    <a:pt x="255" y="156"/>
                  </a:cubicBezTo>
                  <a:cubicBezTo>
                    <a:pt x="259" y="158"/>
                    <a:pt x="267" y="153"/>
                    <a:pt x="268" y="156"/>
                  </a:cubicBezTo>
                  <a:cubicBezTo>
                    <a:pt x="274" y="155"/>
                    <a:pt x="283" y="157"/>
                    <a:pt x="288" y="154"/>
                  </a:cubicBezTo>
                  <a:cubicBezTo>
                    <a:pt x="291" y="156"/>
                    <a:pt x="294" y="153"/>
                    <a:pt x="298" y="156"/>
                  </a:cubicBezTo>
                  <a:cubicBezTo>
                    <a:pt x="300" y="154"/>
                    <a:pt x="302" y="155"/>
                    <a:pt x="304" y="153"/>
                  </a:cubicBezTo>
                  <a:cubicBezTo>
                    <a:pt x="306" y="153"/>
                    <a:pt x="305" y="154"/>
                    <a:pt x="306" y="155"/>
                  </a:cubicBezTo>
                  <a:cubicBezTo>
                    <a:pt x="318" y="153"/>
                    <a:pt x="330" y="152"/>
                    <a:pt x="342" y="153"/>
                  </a:cubicBezTo>
                  <a:cubicBezTo>
                    <a:pt x="342" y="153"/>
                    <a:pt x="343" y="152"/>
                    <a:pt x="341" y="152"/>
                  </a:cubicBezTo>
                  <a:cubicBezTo>
                    <a:pt x="351" y="152"/>
                    <a:pt x="361" y="153"/>
                    <a:pt x="370" y="151"/>
                  </a:cubicBezTo>
                  <a:cubicBezTo>
                    <a:pt x="373" y="150"/>
                    <a:pt x="375" y="152"/>
                    <a:pt x="377" y="152"/>
                  </a:cubicBezTo>
                  <a:cubicBezTo>
                    <a:pt x="378" y="151"/>
                    <a:pt x="377" y="151"/>
                    <a:pt x="377" y="150"/>
                  </a:cubicBezTo>
                  <a:cubicBezTo>
                    <a:pt x="380" y="151"/>
                    <a:pt x="384" y="152"/>
                    <a:pt x="389" y="150"/>
                  </a:cubicBezTo>
                  <a:cubicBezTo>
                    <a:pt x="392" y="152"/>
                    <a:pt x="392" y="152"/>
                    <a:pt x="392" y="152"/>
                  </a:cubicBezTo>
                  <a:cubicBezTo>
                    <a:pt x="402" y="150"/>
                    <a:pt x="412" y="151"/>
                    <a:pt x="423" y="151"/>
                  </a:cubicBezTo>
                  <a:cubicBezTo>
                    <a:pt x="423" y="151"/>
                    <a:pt x="423" y="150"/>
                    <a:pt x="423" y="150"/>
                  </a:cubicBezTo>
                  <a:cubicBezTo>
                    <a:pt x="441" y="151"/>
                    <a:pt x="459" y="149"/>
                    <a:pt x="477" y="150"/>
                  </a:cubicBezTo>
                  <a:cubicBezTo>
                    <a:pt x="480" y="148"/>
                    <a:pt x="492" y="150"/>
                    <a:pt x="500" y="150"/>
                  </a:cubicBezTo>
                  <a:cubicBezTo>
                    <a:pt x="504" y="150"/>
                    <a:pt x="508" y="149"/>
                    <a:pt x="511" y="150"/>
                  </a:cubicBezTo>
                  <a:cubicBezTo>
                    <a:pt x="513" y="149"/>
                    <a:pt x="513" y="149"/>
                    <a:pt x="513" y="149"/>
                  </a:cubicBezTo>
                  <a:cubicBezTo>
                    <a:pt x="515" y="151"/>
                    <a:pt x="519" y="148"/>
                    <a:pt x="523" y="150"/>
                  </a:cubicBezTo>
                  <a:cubicBezTo>
                    <a:pt x="532" y="148"/>
                    <a:pt x="544" y="151"/>
                    <a:pt x="554" y="149"/>
                  </a:cubicBezTo>
                  <a:cubicBezTo>
                    <a:pt x="556" y="151"/>
                    <a:pt x="556" y="151"/>
                    <a:pt x="556" y="151"/>
                  </a:cubicBezTo>
                  <a:cubicBezTo>
                    <a:pt x="569" y="149"/>
                    <a:pt x="582" y="152"/>
                    <a:pt x="596" y="150"/>
                  </a:cubicBezTo>
                  <a:cubicBezTo>
                    <a:pt x="601" y="152"/>
                    <a:pt x="608" y="149"/>
                    <a:pt x="613" y="151"/>
                  </a:cubicBezTo>
                  <a:cubicBezTo>
                    <a:pt x="617" y="149"/>
                    <a:pt x="620" y="152"/>
                    <a:pt x="624" y="150"/>
                  </a:cubicBezTo>
                  <a:cubicBezTo>
                    <a:pt x="633" y="152"/>
                    <a:pt x="643" y="151"/>
                    <a:pt x="652" y="151"/>
                  </a:cubicBezTo>
                  <a:cubicBezTo>
                    <a:pt x="674" y="152"/>
                    <a:pt x="695" y="151"/>
                    <a:pt x="716" y="153"/>
                  </a:cubicBezTo>
                  <a:cubicBezTo>
                    <a:pt x="719" y="152"/>
                    <a:pt x="719" y="152"/>
                    <a:pt x="719" y="152"/>
                  </a:cubicBezTo>
                  <a:cubicBezTo>
                    <a:pt x="720" y="151"/>
                    <a:pt x="719" y="152"/>
                    <a:pt x="719" y="153"/>
                  </a:cubicBezTo>
                  <a:cubicBezTo>
                    <a:pt x="730" y="152"/>
                    <a:pt x="739" y="153"/>
                    <a:pt x="750" y="152"/>
                  </a:cubicBezTo>
                  <a:cubicBezTo>
                    <a:pt x="752" y="154"/>
                    <a:pt x="752" y="154"/>
                    <a:pt x="752" y="154"/>
                  </a:cubicBezTo>
                  <a:cubicBezTo>
                    <a:pt x="754" y="154"/>
                    <a:pt x="753" y="151"/>
                    <a:pt x="756" y="153"/>
                  </a:cubicBezTo>
                  <a:cubicBezTo>
                    <a:pt x="757" y="153"/>
                    <a:pt x="756" y="153"/>
                    <a:pt x="755" y="153"/>
                  </a:cubicBezTo>
                  <a:cubicBezTo>
                    <a:pt x="756" y="154"/>
                    <a:pt x="758" y="154"/>
                    <a:pt x="758" y="153"/>
                  </a:cubicBezTo>
                  <a:cubicBezTo>
                    <a:pt x="843" y="157"/>
                    <a:pt x="925" y="157"/>
                    <a:pt x="1011" y="160"/>
                  </a:cubicBezTo>
                  <a:cubicBezTo>
                    <a:pt x="1012" y="159"/>
                    <a:pt x="1012" y="159"/>
                    <a:pt x="1012" y="159"/>
                  </a:cubicBezTo>
                  <a:cubicBezTo>
                    <a:pt x="1024" y="161"/>
                    <a:pt x="1036" y="159"/>
                    <a:pt x="1047" y="161"/>
                  </a:cubicBezTo>
                  <a:cubicBezTo>
                    <a:pt x="1049" y="161"/>
                    <a:pt x="1051" y="159"/>
                    <a:pt x="1051" y="161"/>
                  </a:cubicBezTo>
                  <a:cubicBezTo>
                    <a:pt x="1053" y="160"/>
                    <a:pt x="1058" y="160"/>
                    <a:pt x="1061" y="161"/>
                  </a:cubicBezTo>
                  <a:cubicBezTo>
                    <a:pt x="1063" y="160"/>
                    <a:pt x="1063" y="160"/>
                    <a:pt x="1063" y="160"/>
                  </a:cubicBezTo>
                  <a:cubicBezTo>
                    <a:pt x="1067" y="161"/>
                    <a:pt x="1071" y="161"/>
                    <a:pt x="1075" y="160"/>
                  </a:cubicBezTo>
                  <a:cubicBezTo>
                    <a:pt x="1095" y="163"/>
                    <a:pt x="1115" y="160"/>
                    <a:pt x="1134" y="165"/>
                  </a:cubicBezTo>
                  <a:cubicBezTo>
                    <a:pt x="1136" y="164"/>
                    <a:pt x="1136" y="164"/>
                    <a:pt x="1136" y="164"/>
                  </a:cubicBezTo>
                  <a:cubicBezTo>
                    <a:pt x="1139" y="165"/>
                    <a:pt x="1145" y="165"/>
                    <a:pt x="1147" y="164"/>
                  </a:cubicBezTo>
                  <a:cubicBezTo>
                    <a:pt x="1148" y="164"/>
                    <a:pt x="1147" y="165"/>
                    <a:pt x="1148" y="166"/>
                  </a:cubicBezTo>
                  <a:cubicBezTo>
                    <a:pt x="1150" y="163"/>
                    <a:pt x="1152" y="165"/>
                    <a:pt x="1153" y="166"/>
                  </a:cubicBezTo>
                  <a:cubicBezTo>
                    <a:pt x="1158" y="164"/>
                    <a:pt x="1164" y="165"/>
                    <a:pt x="1171" y="165"/>
                  </a:cubicBezTo>
                  <a:cubicBezTo>
                    <a:pt x="1172" y="166"/>
                    <a:pt x="1172" y="167"/>
                    <a:pt x="1172" y="167"/>
                  </a:cubicBezTo>
                  <a:cubicBezTo>
                    <a:pt x="1173" y="167"/>
                    <a:pt x="1174" y="165"/>
                    <a:pt x="1176" y="166"/>
                  </a:cubicBezTo>
                  <a:cubicBezTo>
                    <a:pt x="1177" y="166"/>
                    <a:pt x="1176" y="166"/>
                    <a:pt x="1176" y="165"/>
                  </a:cubicBezTo>
                  <a:cubicBezTo>
                    <a:pt x="1178" y="165"/>
                    <a:pt x="1179" y="166"/>
                    <a:pt x="1181" y="165"/>
                  </a:cubicBezTo>
                  <a:cubicBezTo>
                    <a:pt x="1182" y="165"/>
                    <a:pt x="1181" y="166"/>
                    <a:pt x="1181" y="166"/>
                  </a:cubicBezTo>
                  <a:cubicBezTo>
                    <a:pt x="1183" y="165"/>
                    <a:pt x="1186" y="164"/>
                    <a:pt x="1190" y="165"/>
                  </a:cubicBezTo>
                  <a:cubicBezTo>
                    <a:pt x="1191" y="167"/>
                    <a:pt x="1188" y="166"/>
                    <a:pt x="1186" y="167"/>
                  </a:cubicBezTo>
                  <a:cubicBezTo>
                    <a:pt x="1193" y="165"/>
                    <a:pt x="1199" y="165"/>
                    <a:pt x="1206" y="164"/>
                  </a:cubicBezTo>
                  <a:cubicBezTo>
                    <a:pt x="1208" y="166"/>
                    <a:pt x="1208" y="166"/>
                    <a:pt x="1208" y="166"/>
                  </a:cubicBezTo>
                  <a:cubicBezTo>
                    <a:pt x="1207" y="167"/>
                    <a:pt x="1210" y="165"/>
                    <a:pt x="1207" y="164"/>
                  </a:cubicBezTo>
                  <a:cubicBezTo>
                    <a:pt x="1210" y="163"/>
                    <a:pt x="1213" y="163"/>
                    <a:pt x="1217" y="163"/>
                  </a:cubicBezTo>
                  <a:cubicBezTo>
                    <a:pt x="1218" y="164"/>
                    <a:pt x="1221" y="164"/>
                    <a:pt x="1219" y="165"/>
                  </a:cubicBezTo>
                  <a:cubicBezTo>
                    <a:pt x="1221" y="165"/>
                    <a:pt x="1221" y="163"/>
                    <a:pt x="1224" y="165"/>
                  </a:cubicBezTo>
                  <a:cubicBezTo>
                    <a:pt x="1227" y="164"/>
                    <a:pt x="1223" y="164"/>
                    <a:pt x="1222" y="164"/>
                  </a:cubicBezTo>
                  <a:cubicBezTo>
                    <a:pt x="1226" y="162"/>
                    <a:pt x="1230" y="164"/>
                    <a:pt x="1234" y="162"/>
                  </a:cubicBezTo>
                  <a:cubicBezTo>
                    <a:pt x="1234" y="163"/>
                    <a:pt x="1233" y="163"/>
                    <a:pt x="1232" y="163"/>
                  </a:cubicBezTo>
                  <a:cubicBezTo>
                    <a:pt x="1233" y="164"/>
                    <a:pt x="1235" y="163"/>
                    <a:pt x="1236" y="164"/>
                  </a:cubicBezTo>
                  <a:cubicBezTo>
                    <a:pt x="1235" y="162"/>
                    <a:pt x="1237" y="164"/>
                    <a:pt x="1240" y="162"/>
                  </a:cubicBezTo>
                  <a:cubicBezTo>
                    <a:pt x="1249" y="165"/>
                    <a:pt x="1259" y="159"/>
                    <a:pt x="1267" y="163"/>
                  </a:cubicBezTo>
                  <a:cubicBezTo>
                    <a:pt x="1269" y="160"/>
                    <a:pt x="1275" y="161"/>
                    <a:pt x="1278" y="160"/>
                  </a:cubicBezTo>
                  <a:cubicBezTo>
                    <a:pt x="1278" y="162"/>
                    <a:pt x="1274" y="161"/>
                    <a:pt x="1272" y="162"/>
                  </a:cubicBezTo>
                  <a:cubicBezTo>
                    <a:pt x="1272" y="162"/>
                    <a:pt x="1273" y="162"/>
                    <a:pt x="1274" y="163"/>
                  </a:cubicBezTo>
                  <a:cubicBezTo>
                    <a:pt x="1271" y="164"/>
                    <a:pt x="1268" y="166"/>
                    <a:pt x="1265" y="166"/>
                  </a:cubicBezTo>
                  <a:cubicBezTo>
                    <a:pt x="1265" y="163"/>
                    <a:pt x="1257" y="166"/>
                    <a:pt x="1255" y="166"/>
                  </a:cubicBezTo>
                  <a:cubicBezTo>
                    <a:pt x="1261" y="168"/>
                    <a:pt x="1271" y="167"/>
                    <a:pt x="1277" y="165"/>
                  </a:cubicBezTo>
                  <a:cubicBezTo>
                    <a:pt x="1278" y="165"/>
                    <a:pt x="1276" y="166"/>
                    <a:pt x="1275" y="166"/>
                  </a:cubicBezTo>
                  <a:cubicBezTo>
                    <a:pt x="1279" y="166"/>
                    <a:pt x="1286" y="166"/>
                    <a:pt x="1286" y="163"/>
                  </a:cubicBezTo>
                  <a:cubicBezTo>
                    <a:pt x="1288" y="163"/>
                    <a:pt x="1287" y="164"/>
                    <a:pt x="1288" y="165"/>
                  </a:cubicBezTo>
                  <a:cubicBezTo>
                    <a:pt x="1295" y="163"/>
                    <a:pt x="1299" y="163"/>
                    <a:pt x="1305" y="161"/>
                  </a:cubicBezTo>
                  <a:cubicBezTo>
                    <a:pt x="1314" y="161"/>
                    <a:pt x="1322" y="161"/>
                    <a:pt x="1330" y="158"/>
                  </a:cubicBezTo>
                  <a:cubicBezTo>
                    <a:pt x="1335" y="159"/>
                    <a:pt x="1343" y="158"/>
                    <a:pt x="1346" y="155"/>
                  </a:cubicBezTo>
                  <a:cubicBezTo>
                    <a:pt x="1356" y="157"/>
                    <a:pt x="1375" y="149"/>
                    <a:pt x="1388" y="154"/>
                  </a:cubicBezTo>
                  <a:cubicBezTo>
                    <a:pt x="1385" y="149"/>
                    <a:pt x="1396" y="152"/>
                    <a:pt x="1395" y="148"/>
                  </a:cubicBezTo>
                  <a:cubicBezTo>
                    <a:pt x="1398" y="148"/>
                    <a:pt x="1401" y="144"/>
                    <a:pt x="1404" y="147"/>
                  </a:cubicBezTo>
                  <a:cubicBezTo>
                    <a:pt x="1415" y="143"/>
                    <a:pt x="1427" y="143"/>
                    <a:pt x="1438" y="146"/>
                  </a:cubicBezTo>
                  <a:cubicBezTo>
                    <a:pt x="1439" y="145"/>
                    <a:pt x="1441" y="144"/>
                    <a:pt x="1440" y="143"/>
                  </a:cubicBezTo>
                  <a:cubicBezTo>
                    <a:pt x="1442" y="142"/>
                    <a:pt x="1444" y="143"/>
                    <a:pt x="1445" y="144"/>
                  </a:cubicBezTo>
                  <a:cubicBezTo>
                    <a:pt x="1447" y="142"/>
                    <a:pt x="1448" y="143"/>
                    <a:pt x="1450" y="143"/>
                  </a:cubicBezTo>
                  <a:cubicBezTo>
                    <a:pt x="1451" y="141"/>
                    <a:pt x="1452" y="142"/>
                    <a:pt x="1453" y="140"/>
                  </a:cubicBezTo>
                  <a:cubicBezTo>
                    <a:pt x="1452" y="139"/>
                    <a:pt x="1451" y="140"/>
                    <a:pt x="1450" y="140"/>
                  </a:cubicBezTo>
                  <a:cubicBezTo>
                    <a:pt x="1457" y="137"/>
                    <a:pt x="1469" y="137"/>
                    <a:pt x="1477" y="140"/>
                  </a:cubicBezTo>
                  <a:cubicBezTo>
                    <a:pt x="1478" y="138"/>
                    <a:pt x="1482" y="137"/>
                    <a:pt x="1485" y="138"/>
                  </a:cubicBezTo>
                  <a:cubicBezTo>
                    <a:pt x="1492" y="133"/>
                    <a:pt x="1500" y="130"/>
                    <a:pt x="1509" y="128"/>
                  </a:cubicBezTo>
                  <a:cubicBezTo>
                    <a:pt x="1512" y="130"/>
                    <a:pt x="1512" y="130"/>
                    <a:pt x="1512" y="130"/>
                  </a:cubicBezTo>
                  <a:cubicBezTo>
                    <a:pt x="1511" y="128"/>
                    <a:pt x="1517" y="128"/>
                    <a:pt x="1519" y="127"/>
                  </a:cubicBezTo>
                  <a:cubicBezTo>
                    <a:pt x="1519" y="127"/>
                    <a:pt x="1519" y="128"/>
                    <a:pt x="1519" y="128"/>
                  </a:cubicBezTo>
                  <a:cubicBezTo>
                    <a:pt x="1527" y="127"/>
                    <a:pt x="1534" y="126"/>
                    <a:pt x="1540" y="123"/>
                  </a:cubicBezTo>
                  <a:cubicBezTo>
                    <a:pt x="1548" y="122"/>
                    <a:pt x="1559" y="120"/>
                    <a:pt x="1565" y="116"/>
                  </a:cubicBezTo>
                  <a:cubicBezTo>
                    <a:pt x="1570" y="116"/>
                    <a:pt x="1580" y="111"/>
                    <a:pt x="1584" y="109"/>
                  </a:cubicBezTo>
                  <a:cubicBezTo>
                    <a:pt x="1592" y="106"/>
                    <a:pt x="1598" y="104"/>
                    <a:pt x="1603" y="100"/>
                  </a:cubicBezTo>
                  <a:cubicBezTo>
                    <a:pt x="1601" y="100"/>
                    <a:pt x="1601" y="99"/>
                    <a:pt x="1600" y="98"/>
                  </a:cubicBezTo>
                  <a:cubicBezTo>
                    <a:pt x="1602" y="97"/>
                    <a:pt x="1603" y="98"/>
                    <a:pt x="1605" y="97"/>
                  </a:cubicBezTo>
                  <a:cubicBezTo>
                    <a:pt x="1602" y="96"/>
                    <a:pt x="1601" y="97"/>
                    <a:pt x="1599" y="96"/>
                  </a:cubicBezTo>
                  <a:cubicBezTo>
                    <a:pt x="1597" y="99"/>
                    <a:pt x="1592" y="96"/>
                    <a:pt x="1591" y="98"/>
                  </a:cubicBezTo>
                  <a:cubicBezTo>
                    <a:pt x="1590" y="99"/>
                    <a:pt x="1589" y="97"/>
                    <a:pt x="1588" y="96"/>
                  </a:cubicBezTo>
                  <a:cubicBezTo>
                    <a:pt x="1584" y="97"/>
                    <a:pt x="1581" y="98"/>
                    <a:pt x="1578" y="98"/>
                  </a:cubicBezTo>
                  <a:cubicBezTo>
                    <a:pt x="1581" y="96"/>
                    <a:pt x="1582" y="96"/>
                    <a:pt x="1586" y="93"/>
                  </a:cubicBezTo>
                  <a:cubicBezTo>
                    <a:pt x="1580" y="94"/>
                    <a:pt x="1573" y="94"/>
                    <a:pt x="1565" y="96"/>
                  </a:cubicBezTo>
                  <a:cubicBezTo>
                    <a:pt x="1558" y="97"/>
                    <a:pt x="1550" y="98"/>
                    <a:pt x="1543" y="101"/>
                  </a:cubicBezTo>
                  <a:cubicBezTo>
                    <a:pt x="1541" y="101"/>
                    <a:pt x="1540" y="101"/>
                    <a:pt x="1538" y="100"/>
                  </a:cubicBezTo>
                  <a:cubicBezTo>
                    <a:pt x="1538" y="101"/>
                    <a:pt x="1538" y="101"/>
                    <a:pt x="1539" y="102"/>
                  </a:cubicBezTo>
                  <a:cubicBezTo>
                    <a:pt x="1537" y="102"/>
                    <a:pt x="1536" y="103"/>
                    <a:pt x="1534" y="103"/>
                  </a:cubicBezTo>
                  <a:cubicBezTo>
                    <a:pt x="1532" y="100"/>
                    <a:pt x="1526" y="105"/>
                    <a:pt x="1523" y="108"/>
                  </a:cubicBezTo>
                  <a:cubicBezTo>
                    <a:pt x="1521" y="106"/>
                    <a:pt x="1524" y="105"/>
                    <a:pt x="1525" y="104"/>
                  </a:cubicBezTo>
                  <a:cubicBezTo>
                    <a:pt x="1524" y="105"/>
                    <a:pt x="1521" y="104"/>
                    <a:pt x="1521" y="103"/>
                  </a:cubicBezTo>
                  <a:cubicBezTo>
                    <a:pt x="1524" y="101"/>
                    <a:pt x="1525" y="102"/>
                    <a:pt x="1526" y="100"/>
                  </a:cubicBezTo>
                  <a:cubicBezTo>
                    <a:pt x="1525" y="99"/>
                    <a:pt x="1524" y="102"/>
                    <a:pt x="1523" y="100"/>
                  </a:cubicBezTo>
                  <a:cubicBezTo>
                    <a:pt x="1521" y="101"/>
                    <a:pt x="1522" y="102"/>
                    <a:pt x="1520" y="103"/>
                  </a:cubicBezTo>
                  <a:cubicBezTo>
                    <a:pt x="1520" y="103"/>
                    <a:pt x="1519" y="103"/>
                    <a:pt x="1518" y="103"/>
                  </a:cubicBezTo>
                  <a:cubicBezTo>
                    <a:pt x="1518" y="101"/>
                    <a:pt x="1521" y="100"/>
                    <a:pt x="1521" y="99"/>
                  </a:cubicBezTo>
                  <a:cubicBezTo>
                    <a:pt x="1521" y="99"/>
                    <a:pt x="1522" y="99"/>
                    <a:pt x="1522" y="99"/>
                  </a:cubicBezTo>
                  <a:cubicBezTo>
                    <a:pt x="1521" y="101"/>
                    <a:pt x="1525" y="99"/>
                    <a:pt x="1527" y="99"/>
                  </a:cubicBezTo>
                  <a:cubicBezTo>
                    <a:pt x="1528" y="99"/>
                    <a:pt x="1528" y="100"/>
                    <a:pt x="1529" y="100"/>
                  </a:cubicBezTo>
                  <a:cubicBezTo>
                    <a:pt x="1534" y="99"/>
                    <a:pt x="1534" y="96"/>
                    <a:pt x="1539" y="95"/>
                  </a:cubicBezTo>
                  <a:cubicBezTo>
                    <a:pt x="1539" y="96"/>
                    <a:pt x="1535" y="97"/>
                    <a:pt x="1534" y="99"/>
                  </a:cubicBezTo>
                  <a:cubicBezTo>
                    <a:pt x="1536" y="99"/>
                    <a:pt x="1540" y="98"/>
                    <a:pt x="1538" y="96"/>
                  </a:cubicBezTo>
                  <a:cubicBezTo>
                    <a:pt x="1544" y="97"/>
                    <a:pt x="1549" y="94"/>
                    <a:pt x="1554" y="92"/>
                  </a:cubicBezTo>
                  <a:cubicBezTo>
                    <a:pt x="1551" y="91"/>
                    <a:pt x="1547" y="94"/>
                    <a:pt x="1544" y="95"/>
                  </a:cubicBezTo>
                  <a:cubicBezTo>
                    <a:pt x="1546" y="92"/>
                    <a:pt x="1552" y="91"/>
                    <a:pt x="1556" y="92"/>
                  </a:cubicBezTo>
                  <a:cubicBezTo>
                    <a:pt x="1560" y="90"/>
                    <a:pt x="1564" y="89"/>
                    <a:pt x="1568" y="90"/>
                  </a:cubicBezTo>
                  <a:cubicBezTo>
                    <a:pt x="1580" y="84"/>
                    <a:pt x="1593" y="85"/>
                    <a:pt x="1605" y="81"/>
                  </a:cubicBezTo>
                  <a:cubicBezTo>
                    <a:pt x="1602" y="79"/>
                    <a:pt x="1600" y="80"/>
                    <a:pt x="1597" y="78"/>
                  </a:cubicBezTo>
                  <a:cubicBezTo>
                    <a:pt x="1594" y="79"/>
                    <a:pt x="1591" y="79"/>
                    <a:pt x="1588" y="77"/>
                  </a:cubicBezTo>
                  <a:cubicBezTo>
                    <a:pt x="1587" y="78"/>
                    <a:pt x="1587" y="78"/>
                    <a:pt x="1587" y="79"/>
                  </a:cubicBezTo>
                  <a:cubicBezTo>
                    <a:pt x="1585" y="77"/>
                    <a:pt x="1582" y="79"/>
                    <a:pt x="1580" y="78"/>
                  </a:cubicBezTo>
                  <a:cubicBezTo>
                    <a:pt x="1579" y="77"/>
                    <a:pt x="1580" y="76"/>
                    <a:pt x="1582" y="76"/>
                  </a:cubicBezTo>
                  <a:cubicBezTo>
                    <a:pt x="1579" y="74"/>
                    <a:pt x="1576" y="76"/>
                    <a:pt x="1573" y="76"/>
                  </a:cubicBezTo>
                  <a:cubicBezTo>
                    <a:pt x="1571" y="75"/>
                    <a:pt x="1574" y="74"/>
                    <a:pt x="1573" y="74"/>
                  </a:cubicBezTo>
                  <a:cubicBezTo>
                    <a:pt x="1569" y="73"/>
                    <a:pt x="1567" y="75"/>
                    <a:pt x="1562" y="76"/>
                  </a:cubicBezTo>
                  <a:cubicBezTo>
                    <a:pt x="1561" y="74"/>
                    <a:pt x="1566" y="73"/>
                    <a:pt x="1568" y="72"/>
                  </a:cubicBezTo>
                  <a:cubicBezTo>
                    <a:pt x="1567" y="72"/>
                    <a:pt x="1566" y="71"/>
                    <a:pt x="1565" y="71"/>
                  </a:cubicBezTo>
                  <a:cubicBezTo>
                    <a:pt x="1565" y="71"/>
                    <a:pt x="1565" y="71"/>
                    <a:pt x="1566" y="72"/>
                  </a:cubicBezTo>
                  <a:cubicBezTo>
                    <a:pt x="1564" y="73"/>
                    <a:pt x="1562" y="71"/>
                    <a:pt x="1562" y="73"/>
                  </a:cubicBezTo>
                  <a:cubicBezTo>
                    <a:pt x="1561" y="73"/>
                    <a:pt x="1561" y="72"/>
                    <a:pt x="1560" y="72"/>
                  </a:cubicBezTo>
                  <a:cubicBezTo>
                    <a:pt x="1556" y="73"/>
                    <a:pt x="1553" y="73"/>
                    <a:pt x="1550" y="72"/>
                  </a:cubicBezTo>
                  <a:cubicBezTo>
                    <a:pt x="1548" y="73"/>
                    <a:pt x="1548" y="74"/>
                    <a:pt x="1550" y="75"/>
                  </a:cubicBezTo>
                  <a:cubicBezTo>
                    <a:pt x="1548" y="76"/>
                    <a:pt x="1547" y="76"/>
                    <a:pt x="1546" y="76"/>
                  </a:cubicBezTo>
                  <a:cubicBezTo>
                    <a:pt x="1545" y="75"/>
                    <a:pt x="1545" y="74"/>
                    <a:pt x="1544" y="72"/>
                  </a:cubicBezTo>
                  <a:cubicBezTo>
                    <a:pt x="1549" y="72"/>
                    <a:pt x="1555" y="69"/>
                    <a:pt x="1556" y="66"/>
                  </a:cubicBezTo>
                  <a:cubicBezTo>
                    <a:pt x="1562" y="65"/>
                    <a:pt x="1569" y="64"/>
                    <a:pt x="1575" y="65"/>
                  </a:cubicBezTo>
                  <a:cubicBezTo>
                    <a:pt x="1573" y="62"/>
                    <a:pt x="1578" y="63"/>
                    <a:pt x="1581" y="63"/>
                  </a:cubicBezTo>
                  <a:cubicBezTo>
                    <a:pt x="1582" y="64"/>
                    <a:pt x="1578" y="63"/>
                    <a:pt x="1577" y="64"/>
                  </a:cubicBezTo>
                  <a:cubicBezTo>
                    <a:pt x="1580" y="65"/>
                    <a:pt x="1583" y="62"/>
                    <a:pt x="1585" y="62"/>
                  </a:cubicBezTo>
                  <a:cubicBezTo>
                    <a:pt x="1587" y="62"/>
                    <a:pt x="1584" y="63"/>
                    <a:pt x="1587" y="63"/>
                  </a:cubicBezTo>
                  <a:cubicBezTo>
                    <a:pt x="1588" y="61"/>
                    <a:pt x="1595" y="60"/>
                    <a:pt x="1598" y="61"/>
                  </a:cubicBezTo>
                  <a:cubicBezTo>
                    <a:pt x="1601" y="58"/>
                    <a:pt x="1605" y="59"/>
                    <a:pt x="1609" y="58"/>
                  </a:cubicBezTo>
                  <a:cubicBezTo>
                    <a:pt x="1610" y="56"/>
                    <a:pt x="1605" y="58"/>
                    <a:pt x="1604" y="58"/>
                  </a:cubicBezTo>
                  <a:cubicBezTo>
                    <a:pt x="1608" y="56"/>
                    <a:pt x="1616" y="53"/>
                    <a:pt x="1623" y="55"/>
                  </a:cubicBezTo>
                  <a:cubicBezTo>
                    <a:pt x="1627" y="51"/>
                    <a:pt x="1642" y="53"/>
                    <a:pt x="1643" y="47"/>
                  </a:cubicBezTo>
                  <a:cubicBezTo>
                    <a:pt x="1646" y="48"/>
                    <a:pt x="1648" y="44"/>
                    <a:pt x="1651" y="45"/>
                  </a:cubicBezTo>
                  <a:cubicBezTo>
                    <a:pt x="1651" y="46"/>
                    <a:pt x="1649" y="46"/>
                    <a:pt x="1649" y="48"/>
                  </a:cubicBezTo>
                  <a:cubicBezTo>
                    <a:pt x="1657" y="45"/>
                    <a:pt x="1665" y="40"/>
                    <a:pt x="1665" y="36"/>
                  </a:cubicBezTo>
                  <a:cubicBezTo>
                    <a:pt x="1663" y="35"/>
                    <a:pt x="1660" y="34"/>
                    <a:pt x="1661" y="32"/>
                  </a:cubicBezTo>
                  <a:cubicBezTo>
                    <a:pt x="1656" y="31"/>
                    <a:pt x="1649" y="32"/>
                    <a:pt x="1648" y="28"/>
                  </a:cubicBezTo>
                  <a:cubicBezTo>
                    <a:pt x="1646" y="30"/>
                    <a:pt x="1642" y="30"/>
                    <a:pt x="1642" y="32"/>
                  </a:cubicBezTo>
                  <a:cubicBezTo>
                    <a:pt x="1642" y="32"/>
                    <a:pt x="1643" y="31"/>
                    <a:pt x="1644" y="31"/>
                  </a:cubicBezTo>
                  <a:cubicBezTo>
                    <a:pt x="1645" y="32"/>
                    <a:pt x="1644" y="32"/>
                    <a:pt x="1642" y="33"/>
                  </a:cubicBezTo>
                  <a:cubicBezTo>
                    <a:pt x="1641" y="32"/>
                    <a:pt x="1639" y="31"/>
                    <a:pt x="1638" y="32"/>
                  </a:cubicBezTo>
                  <a:cubicBezTo>
                    <a:pt x="1637" y="31"/>
                    <a:pt x="1637" y="30"/>
                    <a:pt x="1639" y="29"/>
                  </a:cubicBezTo>
                  <a:cubicBezTo>
                    <a:pt x="1637" y="29"/>
                    <a:pt x="1636" y="29"/>
                    <a:pt x="1636" y="30"/>
                  </a:cubicBezTo>
                  <a:cubicBezTo>
                    <a:pt x="1633" y="28"/>
                    <a:pt x="1626" y="31"/>
                    <a:pt x="1621" y="33"/>
                  </a:cubicBezTo>
                  <a:cubicBezTo>
                    <a:pt x="1615" y="30"/>
                    <a:pt x="1609" y="35"/>
                    <a:pt x="1604" y="37"/>
                  </a:cubicBezTo>
                  <a:cubicBezTo>
                    <a:pt x="1603" y="37"/>
                    <a:pt x="1603" y="37"/>
                    <a:pt x="1603" y="37"/>
                  </a:cubicBezTo>
                  <a:cubicBezTo>
                    <a:pt x="1605" y="33"/>
                    <a:pt x="1610" y="33"/>
                    <a:pt x="1613" y="30"/>
                  </a:cubicBezTo>
                  <a:cubicBezTo>
                    <a:pt x="1612" y="29"/>
                    <a:pt x="1611" y="30"/>
                    <a:pt x="1610" y="29"/>
                  </a:cubicBezTo>
                  <a:cubicBezTo>
                    <a:pt x="1602" y="33"/>
                    <a:pt x="1596" y="32"/>
                    <a:pt x="1588" y="35"/>
                  </a:cubicBezTo>
                  <a:cubicBezTo>
                    <a:pt x="1587" y="35"/>
                    <a:pt x="1588" y="34"/>
                    <a:pt x="1587" y="34"/>
                  </a:cubicBezTo>
                  <a:cubicBezTo>
                    <a:pt x="1590" y="33"/>
                    <a:pt x="1595" y="31"/>
                    <a:pt x="1596" y="30"/>
                  </a:cubicBezTo>
                  <a:cubicBezTo>
                    <a:pt x="1595" y="29"/>
                    <a:pt x="1594" y="30"/>
                    <a:pt x="1592" y="29"/>
                  </a:cubicBezTo>
                  <a:cubicBezTo>
                    <a:pt x="1593" y="30"/>
                    <a:pt x="1592" y="31"/>
                    <a:pt x="1590" y="30"/>
                  </a:cubicBezTo>
                  <a:cubicBezTo>
                    <a:pt x="1590" y="31"/>
                    <a:pt x="1590" y="32"/>
                    <a:pt x="1590" y="33"/>
                  </a:cubicBezTo>
                  <a:cubicBezTo>
                    <a:pt x="1587" y="32"/>
                    <a:pt x="1580" y="34"/>
                    <a:pt x="1582" y="37"/>
                  </a:cubicBezTo>
                  <a:cubicBezTo>
                    <a:pt x="1580" y="38"/>
                    <a:pt x="1581" y="34"/>
                    <a:pt x="1579" y="36"/>
                  </a:cubicBezTo>
                  <a:cubicBezTo>
                    <a:pt x="1579" y="35"/>
                    <a:pt x="1581" y="35"/>
                    <a:pt x="1580" y="34"/>
                  </a:cubicBezTo>
                  <a:cubicBezTo>
                    <a:pt x="1578" y="33"/>
                    <a:pt x="1576" y="36"/>
                    <a:pt x="1577" y="37"/>
                  </a:cubicBezTo>
                  <a:cubicBezTo>
                    <a:pt x="1576" y="38"/>
                    <a:pt x="1576" y="35"/>
                    <a:pt x="1574" y="35"/>
                  </a:cubicBezTo>
                  <a:cubicBezTo>
                    <a:pt x="1572" y="36"/>
                    <a:pt x="1574" y="37"/>
                    <a:pt x="1572" y="38"/>
                  </a:cubicBezTo>
                  <a:cubicBezTo>
                    <a:pt x="1571" y="39"/>
                    <a:pt x="1570" y="37"/>
                    <a:pt x="1571" y="37"/>
                  </a:cubicBezTo>
                  <a:cubicBezTo>
                    <a:pt x="1569" y="36"/>
                    <a:pt x="1569" y="38"/>
                    <a:pt x="1569" y="39"/>
                  </a:cubicBezTo>
                  <a:cubicBezTo>
                    <a:pt x="1568" y="39"/>
                    <a:pt x="1566" y="38"/>
                    <a:pt x="1566" y="37"/>
                  </a:cubicBezTo>
                  <a:cubicBezTo>
                    <a:pt x="1567" y="35"/>
                    <a:pt x="1568" y="36"/>
                    <a:pt x="1569" y="35"/>
                  </a:cubicBezTo>
                  <a:cubicBezTo>
                    <a:pt x="1566" y="34"/>
                    <a:pt x="1565" y="36"/>
                    <a:pt x="1565" y="38"/>
                  </a:cubicBezTo>
                  <a:cubicBezTo>
                    <a:pt x="1562" y="38"/>
                    <a:pt x="1558" y="39"/>
                    <a:pt x="1556" y="41"/>
                  </a:cubicBezTo>
                  <a:cubicBezTo>
                    <a:pt x="1553" y="40"/>
                    <a:pt x="1556" y="40"/>
                    <a:pt x="1555" y="39"/>
                  </a:cubicBezTo>
                  <a:cubicBezTo>
                    <a:pt x="1557" y="38"/>
                    <a:pt x="1559" y="38"/>
                    <a:pt x="1561" y="37"/>
                  </a:cubicBezTo>
                  <a:cubicBezTo>
                    <a:pt x="1559" y="36"/>
                    <a:pt x="1559" y="35"/>
                    <a:pt x="1561" y="33"/>
                  </a:cubicBezTo>
                  <a:cubicBezTo>
                    <a:pt x="1560" y="32"/>
                    <a:pt x="1559" y="33"/>
                    <a:pt x="1559" y="34"/>
                  </a:cubicBezTo>
                  <a:cubicBezTo>
                    <a:pt x="1558" y="33"/>
                    <a:pt x="1556" y="34"/>
                    <a:pt x="1556" y="32"/>
                  </a:cubicBezTo>
                  <a:cubicBezTo>
                    <a:pt x="1553" y="34"/>
                    <a:pt x="1550" y="34"/>
                    <a:pt x="1546" y="34"/>
                  </a:cubicBezTo>
                  <a:cubicBezTo>
                    <a:pt x="1546" y="33"/>
                    <a:pt x="1549" y="33"/>
                    <a:pt x="1550" y="34"/>
                  </a:cubicBezTo>
                  <a:cubicBezTo>
                    <a:pt x="1551" y="34"/>
                    <a:pt x="1550" y="33"/>
                    <a:pt x="1550" y="33"/>
                  </a:cubicBezTo>
                  <a:cubicBezTo>
                    <a:pt x="1551" y="33"/>
                    <a:pt x="1551" y="33"/>
                    <a:pt x="1551" y="33"/>
                  </a:cubicBezTo>
                  <a:cubicBezTo>
                    <a:pt x="1549" y="31"/>
                    <a:pt x="1547" y="33"/>
                    <a:pt x="1545" y="33"/>
                  </a:cubicBezTo>
                  <a:cubicBezTo>
                    <a:pt x="1544" y="32"/>
                    <a:pt x="1545" y="31"/>
                    <a:pt x="1544" y="29"/>
                  </a:cubicBezTo>
                  <a:cubicBezTo>
                    <a:pt x="1543" y="31"/>
                    <a:pt x="1543" y="30"/>
                    <a:pt x="1541" y="31"/>
                  </a:cubicBezTo>
                  <a:cubicBezTo>
                    <a:pt x="1539" y="31"/>
                    <a:pt x="1540" y="30"/>
                    <a:pt x="1538" y="29"/>
                  </a:cubicBezTo>
                  <a:cubicBezTo>
                    <a:pt x="1537" y="30"/>
                    <a:pt x="1537" y="30"/>
                    <a:pt x="1537" y="31"/>
                  </a:cubicBezTo>
                  <a:cubicBezTo>
                    <a:pt x="1535" y="30"/>
                    <a:pt x="1537" y="29"/>
                    <a:pt x="1535" y="29"/>
                  </a:cubicBezTo>
                  <a:cubicBezTo>
                    <a:pt x="1532" y="30"/>
                    <a:pt x="1529" y="29"/>
                    <a:pt x="1526" y="29"/>
                  </a:cubicBezTo>
                  <a:cubicBezTo>
                    <a:pt x="1524" y="28"/>
                    <a:pt x="1527" y="29"/>
                    <a:pt x="1528" y="27"/>
                  </a:cubicBezTo>
                  <a:cubicBezTo>
                    <a:pt x="1527" y="26"/>
                    <a:pt x="1525" y="28"/>
                    <a:pt x="1524" y="27"/>
                  </a:cubicBezTo>
                  <a:cubicBezTo>
                    <a:pt x="1524" y="27"/>
                    <a:pt x="1523" y="28"/>
                    <a:pt x="1523" y="28"/>
                  </a:cubicBezTo>
                  <a:cubicBezTo>
                    <a:pt x="1516" y="27"/>
                    <a:pt x="1508" y="31"/>
                    <a:pt x="1501" y="30"/>
                  </a:cubicBezTo>
                  <a:cubicBezTo>
                    <a:pt x="1500" y="30"/>
                    <a:pt x="1501" y="31"/>
                    <a:pt x="1502" y="31"/>
                  </a:cubicBezTo>
                  <a:cubicBezTo>
                    <a:pt x="1500" y="32"/>
                    <a:pt x="1499" y="33"/>
                    <a:pt x="1498" y="33"/>
                  </a:cubicBezTo>
                  <a:cubicBezTo>
                    <a:pt x="1496" y="28"/>
                    <a:pt x="1488" y="34"/>
                    <a:pt x="1484" y="33"/>
                  </a:cubicBezTo>
                  <a:cubicBezTo>
                    <a:pt x="1485" y="29"/>
                    <a:pt x="1490" y="30"/>
                    <a:pt x="1495" y="28"/>
                  </a:cubicBezTo>
                  <a:cubicBezTo>
                    <a:pt x="1492" y="27"/>
                    <a:pt x="1490" y="29"/>
                    <a:pt x="1489" y="27"/>
                  </a:cubicBezTo>
                  <a:cubicBezTo>
                    <a:pt x="1486" y="29"/>
                    <a:pt x="1486" y="29"/>
                    <a:pt x="1486" y="29"/>
                  </a:cubicBezTo>
                  <a:cubicBezTo>
                    <a:pt x="1485" y="28"/>
                    <a:pt x="1485" y="28"/>
                    <a:pt x="1484" y="27"/>
                  </a:cubicBezTo>
                  <a:cubicBezTo>
                    <a:pt x="1486" y="27"/>
                    <a:pt x="1487" y="26"/>
                    <a:pt x="1489" y="26"/>
                  </a:cubicBezTo>
                  <a:cubicBezTo>
                    <a:pt x="1488" y="25"/>
                    <a:pt x="1490" y="26"/>
                    <a:pt x="1490" y="24"/>
                  </a:cubicBezTo>
                  <a:cubicBezTo>
                    <a:pt x="1488" y="21"/>
                    <a:pt x="1485" y="27"/>
                    <a:pt x="1483" y="25"/>
                  </a:cubicBezTo>
                  <a:cubicBezTo>
                    <a:pt x="1481" y="27"/>
                    <a:pt x="1478" y="28"/>
                    <a:pt x="1476" y="30"/>
                  </a:cubicBezTo>
                  <a:cubicBezTo>
                    <a:pt x="1474" y="29"/>
                    <a:pt x="1475" y="29"/>
                    <a:pt x="1476" y="28"/>
                  </a:cubicBezTo>
                  <a:cubicBezTo>
                    <a:pt x="1475" y="26"/>
                    <a:pt x="1473" y="27"/>
                    <a:pt x="1471" y="27"/>
                  </a:cubicBezTo>
                  <a:cubicBezTo>
                    <a:pt x="1471" y="28"/>
                    <a:pt x="1471" y="29"/>
                    <a:pt x="1469" y="30"/>
                  </a:cubicBezTo>
                  <a:cubicBezTo>
                    <a:pt x="1470" y="30"/>
                    <a:pt x="1471" y="29"/>
                    <a:pt x="1472" y="30"/>
                  </a:cubicBezTo>
                  <a:cubicBezTo>
                    <a:pt x="1470" y="31"/>
                    <a:pt x="1468" y="31"/>
                    <a:pt x="1467" y="30"/>
                  </a:cubicBezTo>
                  <a:cubicBezTo>
                    <a:pt x="1462" y="33"/>
                    <a:pt x="1462" y="33"/>
                    <a:pt x="1462" y="33"/>
                  </a:cubicBezTo>
                  <a:cubicBezTo>
                    <a:pt x="1461" y="31"/>
                    <a:pt x="1463" y="32"/>
                    <a:pt x="1460" y="32"/>
                  </a:cubicBezTo>
                  <a:cubicBezTo>
                    <a:pt x="1457" y="31"/>
                    <a:pt x="1461" y="30"/>
                    <a:pt x="1459" y="29"/>
                  </a:cubicBezTo>
                  <a:cubicBezTo>
                    <a:pt x="1458" y="32"/>
                    <a:pt x="1455" y="31"/>
                    <a:pt x="1452" y="34"/>
                  </a:cubicBezTo>
                  <a:cubicBezTo>
                    <a:pt x="1449" y="33"/>
                    <a:pt x="1446" y="33"/>
                    <a:pt x="1443" y="32"/>
                  </a:cubicBezTo>
                  <a:cubicBezTo>
                    <a:pt x="1440" y="35"/>
                    <a:pt x="1437" y="36"/>
                    <a:pt x="1434" y="38"/>
                  </a:cubicBezTo>
                  <a:cubicBezTo>
                    <a:pt x="1431" y="37"/>
                    <a:pt x="1435" y="36"/>
                    <a:pt x="1435" y="35"/>
                  </a:cubicBezTo>
                  <a:cubicBezTo>
                    <a:pt x="1430" y="35"/>
                    <a:pt x="1425" y="40"/>
                    <a:pt x="1423" y="42"/>
                  </a:cubicBezTo>
                  <a:cubicBezTo>
                    <a:pt x="1428" y="43"/>
                    <a:pt x="1429" y="39"/>
                    <a:pt x="1432" y="38"/>
                  </a:cubicBezTo>
                  <a:cubicBezTo>
                    <a:pt x="1433" y="38"/>
                    <a:pt x="1433" y="39"/>
                    <a:pt x="1433" y="39"/>
                  </a:cubicBezTo>
                  <a:cubicBezTo>
                    <a:pt x="1434" y="40"/>
                    <a:pt x="1436" y="38"/>
                    <a:pt x="1435" y="37"/>
                  </a:cubicBezTo>
                  <a:cubicBezTo>
                    <a:pt x="1439" y="40"/>
                    <a:pt x="1448" y="32"/>
                    <a:pt x="1454" y="36"/>
                  </a:cubicBezTo>
                  <a:cubicBezTo>
                    <a:pt x="1450" y="40"/>
                    <a:pt x="1442" y="40"/>
                    <a:pt x="1437" y="39"/>
                  </a:cubicBezTo>
                  <a:cubicBezTo>
                    <a:pt x="1434" y="44"/>
                    <a:pt x="1426" y="44"/>
                    <a:pt x="1420" y="44"/>
                  </a:cubicBezTo>
                  <a:cubicBezTo>
                    <a:pt x="1422" y="42"/>
                    <a:pt x="1423" y="41"/>
                    <a:pt x="1423" y="38"/>
                  </a:cubicBezTo>
                  <a:cubicBezTo>
                    <a:pt x="1422" y="39"/>
                    <a:pt x="1420" y="39"/>
                    <a:pt x="1419" y="40"/>
                  </a:cubicBezTo>
                  <a:cubicBezTo>
                    <a:pt x="1414" y="36"/>
                    <a:pt x="1412" y="42"/>
                    <a:pt x="1408" y="39"/>
                  </a:cubicBezTo>
                  <a:cubicBezTo>
                    <a:pt x="1403" y="40"/>
                    <a:pt x="1405" y="40"/>
                    <a:pt x="1400" y="41"/>
                  </a:cubicBezTo>
                  <a:cubicBezTo>
                    <a:pt x="1402" y="41"/>
                    <a:pt x="1400" y="42"/>
                    <a:pt x="1401" y="43"/>
                  </a:cubicBezTo>
                  <a:cubicBezTo>
                    <a:pt x="1399" y="43"/>
                    <a:pt x="1398" y="43"/>
                    <a:pt x="1396" y="44"/>
                  </a:cubicBezTo>
                  <a:cubicBezTo>
                    <a:pt x="1394" y="42"/>
                    <a:pt x="1397" y="42"/>
                    <a:pt x="1399" y="42"/>
                  </a:cubicBezTo>
                  <a:cubicBezTo>
                    <a:pt x="1398" y="40"/>
                    <a:pt x="1392" y="42"/>
                    <a:pt x="1392" y="44"/>
                  </a:cubicBezTo>
                  <a:cubicBezTo>
                    <a:pt x="1390" y="43"/>
                    <a:pt x="1388" y="45"/>
                    <a:pt x="1386" y="43"/>
                  </a:cubicBezTo>
                  <a:cubicBezTo>
                    <a:pt x="1383" y="42"/>
                    <a:pt x="1380" y="46"/>
                    <a:pt x="1377" y="45"/>
                  </a:cubicBezTo>
                  <a:cubicBezTo>
                    <a:pt x="1375" y="43"/>
                    <a:pt x="1379" y="41"/>
                    <a:pt x="1380" y="39"/>
                  </a:cubicBezTo>
                  <a:cubicBezTo>
                    <a:pt x="1377" y="39"/>
                    <a:pt x="1375" y="42"/>
                    <a:pt x="1370" y="41"/>
                  </a:cubicBezTo>
                  <a:cubicBezTo>
                    <a:pt x="1368" y="40"/>
                    <a:pt x="1369" y="40"/>
                    <a:pt x="1367" y="40"/>
                  </a:cubicBezTo>
                  <a:cubicBezTo>
                    <a:pt x="1365" y="41"/>
                    <a:pt x="1370" y="40"/>
                    <a:pt x="1368" y="41"/>
                  </a:cubicBezTo>
                  <a:cubicBezTo>
                    <a:pt x="1370" y="42"/>
                    <a:pt x="1371" y="42"/>
                    <a:pt x="1373" y="41"/>
                  </a:cubicBezTo>
                  <a:cubicBezTo>
                    <a:pt x="1374" y="43"/>
                    <a:pt x="1373" y="43"/>
                    <a:pt x="1376" y="43"/>
                  </a:cubicBezTo>
                  <a:cubicBezTo>
                    <a:pt x="1376" y="43"/>
                    <a:pt x="1375" y="44"/>
                    <a:pt x="1375" y="44"/>
                  </a:cubicBezTo>
                  <a:cubicBezTo>
                    <a:pt x="1373" y="45"/>
                    <a:pt x="1372" y="42"/>
                    <a:pt x="1371" y="43"/>
                  </a:cubicBezTo>
                  <a:cubicBezTo>
                    <a:pt x="1371" y="43"/>
                    <a:pt x="1369" y="44"/>
                    <a:pt x="1370" y="44"/>
                  </a:cubicBezTo>
                  <a:cubicBezTo>
                    <a:pt x="1368" y="45"/>
                    <a:pt x="1367" y="44"/>
                    <a:pt x="1365" y="44"/>
                  </a:cubicBezTo>
                  <a:cubicBezTo>
                    <a:pt x="1364" y="43"/>
                    <a:pt x="1365" y="43"/>
                    <a:pt x="1366" y="43"/>
                  </a:cubicBezTo>
                  <a:cubicBezTo>
                    <a:pt x="1367" y="42"/>
                    <a:pt x="1366" y="43"/>
                    <a:pt x="1367" y="44"/>
                  </a:cubicBezTo>
                  <a:cubicBezTo>
                    <a:pt x="1368" y="43"/>
                    <a:pt x="1369" y="42"/>
                    <a:pt x="1367" y="41"/>
                  </a:cubicBezTo>
                  <a:cubicBezTo>
                    <a:pt x="1360" y="46"/>
                    <a:pt x="1353" y="46"/>
                    <a:pt x="1346" y="48"/>
                  </a:cubicBezTo>
                  <a:cubicBezTo>
                    <a:pt x="1345" y="47"/>
                    <a:pt x="1344" y="47"/>
                    <a:pt x="1345" y="46"/>
                  </a:cubicBezTo>
                  <a:cubicBezTo>
                    <a:pt x="1344" y="48"/>
                    <a:pt x="1339" y="49"/>
                    <a:pt x="1335" y="49"/>
                  </a:cubicBezTo>
                  <a:cubicBezTo>
                    <a:pt x="1335" y="48"/>
                    <a:pt x="1341" y="47"/>
                    <a:pt x="1340" y="46"/>
                  </a:cubicBezTo>
                  <a:cubicBezTo>
                    <a:pt x="1342" y="47"/>
                    <a:pt x="1343" y="47"/>
                    <a:pt x="1341" y="46"/>
                  </a:cubicBezTo>
                  <a:cubicBezTo>
                    <a:pt x="1335" y="47"/>
                    <a:pt x="1330" y="48"/>
                    <a:pt x="1325" y="47"/>
                  </a:cubicBezTo>
                  <a:cubicBezTo>
                    <a:pt x="1323" y="45"/>
                    <a:pt x="1331" y="46"/>
                    <a:pt x="1331" y="44"/>
                  </a:cubicBezTo>
                  <a:cubicBezTo>
                    <a:pt x="1329" y="44"/>
                    <a:pt x="1328" y="43"/>
                    <a:pt x="1327" y="44"/>
                  </a:cubicBezTo>
                  <a:cubicBezTo>
                    <a:pt x="1320" y="42"/>
                    <a:pt x="1308" y="47"/>
                    <a:pt x="1301" y="48"/>
                  </a:cubicBezTo>
                  <a:cubicBezTo>
                    <a:pt x="1299" y="47"/>
                    <a:pt x="1305" y="46"/>
                    <a:pt x="1302" y="45"/>
                  </a:cubicBezTo>
                  <a:cubicBezTo>
                    <a:pt x="1301" y="47"/>
                    <a:pt x="1298" y="47"/>
                    <a:pt x="1296" y="48"/>
                  </a:cubicBezTo>
                  <a:cubicBezTo>
                    <a:pt x="1297" y="48"/>
                    <a:pt x="1299" y="49"/>
                    <a:pt x="1300" y="48"/>
                  </a:cubicBezTo>
                  <a:cubicBezTo>
                    <a:pt x="1301" y="49"/>
                    <a:pt x="1300" y="49"/>
                    <a:pt x="1301" y="49"/>
                  </a:cubicBezTo>
                  <a:cubicBezTo>
                    <a:pt x="1298" y="50"/>
                    <a:pt x="1295" y="48"/>
                    <a:pt x="1291" y="50"/>
                  </a:cubicBezTo>
                  <a:cubicBezTo>
                    <a:pt x="1290" y="49"/>
                    <a:pt x="1291" y="49"/>
                    <a:pt x="1290" y="48"/>
                  </a:cubicBezTo>
                  <a:cubicBezTo>
                    <a:pt x="1287" y="50"/>
                    <a:pt x="1285" y="49"/>
                    <a:pt x="1283" y="49"/>
                  </a:cubicBezTo>
                  <a:cubicBezTo>
                    <a:pt x="1282" y="49"/>
                    <a:pt x="1282" y="48"/>
                    <a:pt x="1282" y="47"/>
                  </a:cubicBezTo>
                  <a:cubicBezTo>
                    <a:pt x="1281" y="47"/>
                    <a:pt x="1280" y="48"/>
                    <a:pt x="1279" y="47"/>
                  </a:cubicBezTo>
                  <a:cubicBezTo>
                    <a:pt x="1278" y="47"/>
                    <a:pt x="1278" y="48"/>
                    <a:pt x="1279" y="48"/>
                  </a:cubicBezTo>
                  <a:cubicBezTo>
                    <a:pt x="1269" y="47"/>
                    <a:pt x="1262" y="48"/>
                    <a:pt x="1253" y="48"/>
                  </a:cubicBezTo>
                  <a:cubicBezTo>
                    <a:pt x="1252" y="47"/>
                    <a:pt x="1253" y="47"/>
                    <a:pt x="1254" y="46"/>
                  </a:cubicBezTo>
                  <a:cubicBezTo>
                    <a:pt x="1253" y="46"/>
                    <a:pt x="1251" y="47"/>
                    <a:pt x="1250" y="46"/>
                  </a:cubicBezTo>
                  <a:cubicBezTo>
                    <a:pt x="1247" y="47"/>
                    <a:pt x="1250" y="48"/>
                    <a:pt x="1248" y="49"/>
                  </a:cubicBezTo>
                  <a:cubicBezTo>
                    <a:pt x="1246" y="47"/>
                    <a:pt x="1243" y="48"/>
                    <a:pt x="1241" y="49"/>
                  </a:cubicBezTo>
                  <a:cubicBezTo>
                    <a:pt x="1239" y="48"/>
                    <a:pt x="1241" y="48"/>
                    <a:pt x="1239" y="47"/>
                  </a:cubicBezTo>
                  <a:cubicBezTo>
                    <a:pt x="1238" y="47"/>
                    <a:pt x="1239" y="48"/>
                    <a:pt x="1238" y="49"/>
                  </a:cubicBezTo>
                  <a:cubicBezTo>
                    <a:pt x="1235" y="47"/>
                    <a:pt x="1236" y="49"/>
                    <a:pt x="1232" y="49"/>
                  </a:cubicBezTo>
                  <a:cubicBezTo>
                    <a:pt x="1231" y="48"/>
                    <a:pt x="1232" y="48"/>
                    <a:pt x="1230" y="47"/>
                  </a:cubicBezTo>
                  <a:cubicBezTo>
                    <a:pt x="1230" y="48"/>
                    <a:pt x="1230" y="48"/>
                    <a:pt x="1230" y="49"/>
                  </a:cubicBezTo>
                  <a:cubicBezTo>
                    <a:pt x="1227" y="50"/>
                    <a:pt x="1220" y="47"/>
                    <a:pt x="1220" y="45"/>
                  </a:cubicBezTo>
                  <a:cubicBezTo>
                    <a:pt x="1215" y="46"/>
                    <a:pt x="1224" y="47"/>
                    <a:pt x="1221" y="49"/>
                  </a:cubicBezTo>
                  <a:cubicBezTo>
                    <a:pt x="1219" y="49"/>
                    <a:pt x="1220" y="48"/>
                    <a:pt x="1218" y="47"/>
                  </a:cubicBezTo>
                  <a:cubicBezTo>
                    <a:pt x="1215" y="48"/>
                    <a:pt x="1212" y="46"/>
                    <a:pt x="1211" y="49"/>
                  </a:cubicBezTo>
                  <a:cubicBezTo>
                    <a:pt x="1209" y="49"/>
                    <a:pt x="1206" y="49"/>
                    <a:pt x="1205" y="47"/>
                  </a:cubicBezTo>
                  <a:cubicBezTo>
                    <a:pt x="1203" y="48"/>
                    <a:pt x="1203" y="48"/>
                    <a:pt x="1203" y="48"/>
                  </a:cubicBezTo>
                  <a:cubicBezTo>
                    <a:pt x="1204" y="50"/>
                    <a:pt x="1203" y="47"/>
                    <a:pt x="1205" y="49"/>
                  </a:cubicBezTo>
                  <a:cubicBezTo>
                    <a:pt x="1204" y="51"/>
                    <a:pt x="1196" y="49"/>
                    <a:pt x="1191" y="50"/>
                  </a:cubicBezTo>
                  <a:cubicBezTo>
                    <a:pt x="1192" y="49"/>
                    <a:pt x="1192" y="48"/>
                    <a:pt x="1194" y="48"/>
                  </a:cubicBezTo>
                  <a:cubicBezTo>
                    <a:pt x="1191" y="45"/>
                    <a:pt x="1190" y="50"/>
                    <a:pt x="1186" y="50"/>
                  </a:cubicBezTo>
                  <a:cubicBezTo>
                    <a:pt x="1184" y="48"/>
                    <a:pt x="1181" y="49"/>
                    <a:pt x="1179" y="50"/>
                  </a:cubicBezTo>
                  <a:cubicBezTo>
                    <a:pt x="1176" y="48"/>
                    <a:pt x="1173" y="49"/>
                    <a:pt x="1170" y="49"/>
                  </a:cubicBezTo>
                  <a:cubicBezTo>
                    <a:pt x="1169" y="47"/>
                    <a:pt x="1173" y="49"/>
                    <a:pt x="1174" y="48"/>
                  </a:cubicBezTo>
                  <a:cubicBezTo>
                    <a:pt x="1173" y="46"/>
                    <a:pt x="1175" y="46"/>
                    <a:pt x="1175" y="45"/>
                  </a:cubicBezTo>
                  <a:cubicBezTo>
                    <a:pt x="1172" y="46"/>
                    <a:pt x="1168" y="46"/>
                    <a:pt x="1165" y="48"/>
                  </a:cubicBezTo>
                  <a:cubicBezTo>
                    <a:pt x="1164" y="48"/>
                    <a:pt x="1163" y="48"/>
                    <a:pt x="1161" y="47"/>
                  </a:cubicBezTo>
                  <a:cubicBezTo>
                    <a:pt x="1160" y="45"/>
                    <a:pt x="1167" y="47"/>
                    <a:pt x="1163" y="45"/>
                  </a:cubicBezTo>
                  <a:cubicBezTo>
                    <a:pt x="1165" y="44"/>
                    <a:pt x="1166" y="46"/>
                    <a:pt x="1168" y="44"/>
                  </a:cubicBezTo>
                  <a:cubicBezTo>
                    <a:pt x="1167" y="43"/>
                    <a:pt x="1162" y="45"/>
                    <a:pt x="1162" y="43"/>
                  </a:cubicBezTo>
                  <a:cubicBezTo>
                    <a:pt x="1161" y="44"/>
                    <a:pt x="1159" y="43"/>
                    <a:pt x="1156" y="44"/>
                  </a:cubicBezTo>
                  <a:cubicBezTo>
                    <a:pt x="1156" y="42"/>
                    <a:pt x="1153" y="44"/>
                    <a:pt x="1150" y="42"/>
                  </a:cubicBezTo>
                  <a:cubicBezTo>
                    <a:pt x="1147" y="44"/>
                    <a:pt x="1144" y="43"/>
                    <a:pt x="1141" y="44"/>
                  </a:cubicBezTo>
                  <a:cubicBezTo>
                    <a:pt x="1140" y="45"/>
                    <a:pt x="1143" y="47"/>
                    <a:pt x="1145" y="46"/>
                  </a:cubicBezTo>
                  <a:cubicBezTo>
                    <a:pt x="1144" y="48"/>
                    <a:pt x="1140" y="46"/>
                    <a:pt x="1138" y="46"/>
                  </a:cubicBezTo>
                  <a:cubicBezTo>
                    <a:pt x="1137" y="45"/>
                    <a:pt x="1139" y="44"/>
                    <a:pt x="1140" y="44"/>
                  </a:cubicBezTo>
                  <a:cubicBezTo>
                    <a:pt x="1139" y="43"/>
                    <a:pt x="1138" y="43"/>
                    <a:pt x="1138" y="41"/>
                  </a:cubicBezTo>
                  <a:cubicBezTo>
                    <a:pt x="1137" y="44"/>
                    <a:pt x="1135" y="42"/>
                    <a:pt x="1132" y="44"/>
                  </a:cubicBezTo>
                  <a:cubicBezTo>
                    <a:pt x="1133" y="45"/>
                    <a:pt x="1134" y="43"/>
                    <a:pt x="1135" y="45"/>
                  </a:cubicBezTo>
                  <a:cubicBezTo>
                    <a:pt x="1133" y="45"/>
                    <a:pt x="1132" y="46"/>
                    <a:pt x="1130" y="44"/>
                  </a:cubicBezTo>
                  <a:cubicBezTo>
                    <a:pt x="1130" y="44"/>
                    <a:pt x="1131" y="44"/>
                    <a:pt x="1132" y="44"/>
                  </a:cubicBezTo>
                  <a:cubicBezTo>
                    <a:pt x="1131" y="43"/>
                    <a:pt x="1130" y="43"/>
                    <a:pt x="1130" y="42"/>
                  </a:cubicBezTo>
                  <a:cubicBezTo>
                    <a:pt x="1128" y="41"/>
                    <a:pt x="1129" y="45"/>
                    <a:pt x="1128" y="42"/>
                  </a:cubicBezTo>
                  <a:cubicBezTo>
                    <a:pt x="1128" y="44"/>
                    <a:pt x="1129" y="45"/>
                    <a:pt x="1127" y="46"/>
                  </a:cubicBezTo>
                  <a:cubicBezTo>
                    <a:pt x="1125" y="46"/>
                    <a:pt x="1127" y="45"/>
                    <a:pt x="1125" y="44"/>
                  </a:cubicBezTo>
                  <a:cubicBezTo>
                    <a:pt x="1124" y="44"/>
                    <a:pt x="1124" y="45"/>
                    <a:pt x="1125" y="46"/>
                  </a:cubicBezTo>
                  <a:cubicBezTo>
                    <a:pt x="1124" y="46"/>
                    <a:pt x="1123" y="45"/>
                    <a:pt x="1122" y="46"/>
                  </a:cubicBezTo>
                  <a:cubicBezTo>
                    <a:pt x="1119" y="44"/>
                    <a:pt x="1124" y="43"/>
                    <a:pt x="1122" y="42"/>
                  </a:cubicBezTo>
                  <a:cubicBezTo>
                    <a:pt x="1121" y="42"/>
                    <a:pt x="1120" y="43"/>
                    <a:pt x="1121" y="44"/>
                  </a:cubicBezTo>
                  <a:cubicBezTo>
                    <a:pt x="1119" y="46"/>
                    <a:pt x="1117" y="42"/>
                    <a:pt x="1115" y="44"/>
                  </a:cubicBezTo>
                  <a:cubicBezTo>
                    <a:pt x="1113" y="43"/>
                    <a:pt x="1114" y="43"/>
                    <a:pt x="1113" y="42"/>
                  </a:cubicBezTo>
                  <a:cubicBezTo>
                    <a:pt x="1111" y="43"/>
                    <a:pt x="1108" y="42"/>
                    <a:pt x="1106" y="41"/>
                  </a:cubicBezTo>
                  <a:cubicBezTo>
                    <a:pt x="1105" y="44"/>
                    <a:pt x="1101" y="43"/>
                    <a:pt x="1098" y="42"/>
                  </a:cubicBezTo>
                  <a:cubicBezTo>
                    <a:pt x="1097" y="42"/>
                    <a:pt x="1101" y="41"/>
                    <a:pt x="1098" y="40"/>
                  </a:cubicBezTo>
                  <a:cubicBezTo>
                    <a:pt x="1096" y="42"/>
                    <a:pt x="1093" y="41"/>
                    <a:pt x="1090" y="41"/>
                  </a:cubicBezTo>
                  <a:cubicBezTo>
                    <a:pt x="1088" y="42"/>
                    <a:pt x="1091" y="43"/>
                    <a:pt x="1089" y="43"/>
                  </a:cubicBezTo>
                  <a:cubicBezTo>
                    <a:pt x="1086" y="43"/>
                    <a:pt x="1089" y="41"/>
                    <a:pt x="1086" y="40"/>
                  </a:cubicBezTo>
                  <a:cubicBezTo>
                    <a:pt x="1085" y="40"/>
                    <a:pt x="1084" y="41"/>
                    <a:pt x="1084" y="41"/>
                  </a:cubicBezTo>
                  <a:cubicBezTo>
                    <a:pt x="1079" y="37"/>
                    <a:pt x="1073" y="43"/>
                    <a:pt x="1068" y="40"/>
                  </a:cubicBezTo>
                  <a:cubicBezTo>
                    <a:pt x="1066" y="42"/>
                    <a:pt x="1065" y="42"/>
                    <a:pt x="1062" y="43"/>
                  </a:cubicBezTo>
                  <a:cubicBezTo>
                    <a:pt x="1061" y="43"/>
                    <a:pt x="1060" y="41"/>
                    <a:pt x="1058" y="41"/>
                  </a:cubicBezTo>
                  <a:cubicBezTo>
                    <a:pt x="1058" y="40"/>
                    <a:pt x="1061" y="41"/>
                    <a:pt x="1063" y="40"/>
                  </a:cubicBezTo>
                  <a:cubicBezTo>
                    <a:pt x="1059" y="38"/>
                    <a:pt x="1057" y="40"/>
                    <a:pt x="1054" y="41"/>
                  </a:cubicBezTo>
                  <a:cubicBezTo>
                    <a:pt x="1052" y="40"/>
                    <a:pt x="1053" y="39"/>
                    <a:pt x="1052" y="38"/>
                  </a:cubicBezTo>
                  <a:cubicBezTo>
                    <a:pt x="1050" y="38"/>
                    <a:pt x="1048" y="37"/>
                    <a:pt x="1047" y="39"/>
                  </a:cubicBezTo>
                  <a:cubicBezTo>
                    <a:pt x="1045" y="37"/>
                    <a:pt x="1045" y="37"/>
                    <a:pt x="1045" y="37"/>
                  </a:cubicBezTo>
                  <a:cubicBezTo>
                    <a:pt x="1046" y="39"/>
                    <a:pt x="1041" y="39"/>
                    <a:pt x="1039" y="37"/>
                  </a:cubicBezTo>
                  <a:cubicBezTo>
                    <a:pt x="1037" y="39"/>
                    <a:pt x="1035" y="38"/>
                    <a:pt x="1033" y="37"/>
                  </a:cubicBezTo>
                  <a:cubicBezTo>
                    <a:pt x="1030" y="38"/>
                    <a:pt x="1033" y="38"/>
                    <a:pt x="1034" y="39"/>
                  </a:cubicBezTo>
                  <a:cubicBezTo>
                    <a:pt x="1032" y="39"/>
                    <a:pt x="1031" y="39"/>
                    <a:pt x="1030" y="39"/>
                  </a:cubicBezTo>
                  <a:cubicBezTo>
                    <a:pt x="1028" y="37"/>
                    <a:pt x="1029" y="37"/>
                    <a:pt x="1030" y="36"/>
                  </a:cubicBezTo>
                  <a:cubicBezTo>
                    <a:pt x="1028" y="36"/>
                    <a:pt x="1026" y="35"/>
                    <a:pt x="1024" y="33"/>
                  </a:cubicBezTo>
                  <a:cubicBezTo>
                    <a:pt x="1024" y="33"/>
                    <a:pt x="1025" y="33"/>
                    <a:pt x="1025" y="33"/>
                  </a:cubicBezTo>
                  <a:cubicBezTo>
                    <a:pt x="1025" y="31"/>
                    <a:pt x="1020" y="32"/>
                    <a:pt x="1018" y="31"/>
                  </a:cubicBezTo>
                  <a:cubicBezTo>
                    <a:pt x="1024" y="33"/>
                    <a:pt x="1022" y="35"/>
                    <a:pt x="1028" y="36"/>
                  </a:cubicBezTo>
                  <a:cubicBezTo>
                    <a:pt x="1022" y="39"/>
                    <a:pt x="1022" y="34"/>
                    <a:pt x="1018" y="34"/>
                  </a:cubicBezTo>
                  <a:cubicBezTo>
                    <a:pt x="1018" y="35"/>
                    <a:pt x="1022" y="37"/>
                    <a:pt x="1021" y="39"/>
                  </a:cubicBezTo>
                  <a:cubicBezTo>
                    <a:pt x="1020" y="37"/>
                    <a:pt x="1017" y="37"/>
                    <a:pt x="1016" y="35"/>
                  </a:cubicBezTo>
                  <a:cubicBezTo>
                    <a:pt x="1014" y="37"/>
                    <a:pt x="1014" y="38"/>
                    <a:pt x="1012" y="39"/>
                  </a:cubicBezTo>
                  <a:cubicBezTo>
                    <a:pt x="1013" y="37"/>
                    <a:pt x="1011" y="37"/>
                    <a:pt x="1009" y="36"/>
                  </a:cubicBezTo>
                  <a:cubicBezTo>
                    <a:pt x="1008" y="35"/>
                    <a:pt x="1011" y="34"/>
                    <a:pt x="1009" y="33"/>
                  </a:cubicBezTo>
                  <a:cubicBezTo>
                    <a:pt x="1008" y="34"/>
                    <a:pt x="1007" y="34"/>
                    <a:pt x="1008" y="35"/>
                  </a:cubicBezTo>
                  <a:cubicBezTo>
                    <a:pt x="1006" y="35"/>
                    <a:pt x="1004" y="34"/>
                    <a:pt x="1005" y="36"/>
                  </a:cubicBezTo>
                  <a:cubicBezTo>
                    <a:pt x="1004" y="36"/>
                    <a:pt x="1002" y="35"/>
                    <a:pt x="1001" y="34"/>
                  </a:cubicBezTo>
                  <a:cubicBezTo>
                    <a:pt x="1001" y="33"/>
                    <a:pt x="1006" y="34"/>
                    <a:pt x="1005" y="32"/>
                  </a:cubicBezTo>
                  <a:cubicBezTo>
                    <a:pt x="1002" y="33"/>
                    <a:pt x="989" y="35"/>
                    <a:pt x="992" y="31"/>
                  </a:cubicBezTo>
                  <a:cubicBezTo>
                    <a:pt x="990" y="31"/>
                    <a:pt x="988" y="32"/>
                    <a:pt x="987" y="31"/>
                  </a:cubicBezTo>
                  <a:cubicBezTo>
                    <a:pt x="984" y="34"/>
                    <a:pt x="979" y="31"/>
                    <a:pt x="975" y="34"/>
                  </a:cubicBezTo>
                  <a:cubicBezTo>
                    <a:pt x="974" y="31"/>
                    <a:pt x="971" y="33"/>
                    <a:pt x="972" y="31"/>
                  </a:cubicBezTo>
                  <a:cubicBezTo>
                    <a:pt x="970" y="30"/>
                    <a:pt x="971" y="32"/>
                    <a:pt x="968" y="33"/>
                  </a:cubicBezTo>
                  <a:cubicBezTo>
                    <a:pt x="964" y="32"/>
                    <a:pt x="960" y="31"/>
                    <a:pt x="956" y="33"/>
                  </a:cubicBezTo>
                  <a:cubicBezTo>
                    <a:pt x="956" y="31"/>
                    <a:pt x="952" y="31"/>
                    <a:pt x="952" y="32"/>
                  </a:cubicBezTo>
                  <a:cubicBezTo>
                    <a:pt x="951" y="30"/>
                    <a:pt x="949" y="31"/>
                    <a:pt x="947" y="30"/>
                  </a:cubicBezTo>
                  <a:cubicBezTo>
                    <a:pt x="948" y="31"/>
                    <a:pt x="949" y="31"/>
                    <a:pt x="949" y="33"/>
                  </a:cubicBezTo>
                  <a:cubicBezTo>
                    <a:pt x="947" y="33"/>
                    <a:pt x="945" y="31"/>
                    <a:pt x="944" y="30"/>
                  </a:cubicBezTo>
                  <a:cubicBezTo>
                    <a:pt x="941" y="30"/>
                    <a:pt x="942" y="32"/>
                    <a:pt x="939" y="30"/>
                  </a:cubicBezTo>
                  <a:cubicBezTo>
                    <a:pt x="939" y="30"/>
                    <a:pt x="939" y="31"/>
                    <a:pt x="938" y="32"/>
                  </a:cubicBezTo>
                  <a:cubicBezTo>
                    <a:pt x="940" y="31"/>
                    <a:pt x="943" y="32"/>
                    <a:pt x="945" y="33"/>
                  </a:cubicBezTo>
                  <a:cubicBezTo>
                    <a:pt x="941" y="33"/>
                    <a:pt x="937" y="32"/>
                    <a:pt x="933" y="32"/>
                  </a:cubicBezTo>
                  <a:cubicBezTo>
                    <a:pt x="933" y="32"/>
                    <a:pt x="933" y="31"/>
                    <a:pt x="933" y="31"/>
                  </a:cubicBezTo>
                  <a:cubicBezTo>
                    <a:pt x="935" y="31"/>
                    <a:pt x="938" y="32"/>
                    <a:pt x="938" y="30"/>
                  </a:cubicBezTo>
                  <a:cubicBezTo>
                    <a:pt x="936" y="29"/>
                    <a:pt x="933" y="31"/>
                    <a:pt x="929" y="29"/>
                  </a:cubicBezTo>
                  <a:cubicBezTo>
                    <a:pt x="929" y="29"/>
                    <a:pt x="928" y="30"/>
                    <a:pt x="927" y="29"/>
                  </a:cubicBezTo>
                  <a:cubicBezTo>
                    <a:pt x="927" y="30"/>
                    <a:pt x="927" y="31"/>
                    <a:pt x="928" y="31"/>
                  </a:cubicBezTo>
                  <a:cubicBezTo>
                    <a:pt x="925" y="32"/>
                    <a:pt x="923" y="31"/>
                    <a:pt x="921" y="32"/>
                  </a:cubicBezTo>
                  <a:cubicBezTo>
                    <a:pt x="919" y="31"/>
                    <a:pt x="920" y="30"/>
                    <a:pt x="919" y="29"/>
                  </a:cubicBezTo>
                  <a:cubicBezTo>
                    <a:pt x="917" y="30"/>
                    <a:pt x="920" y="31"/>
                    <a:pt x="917" y="31"/>
                  </a:cubicBezTo>
                  <a:cubicBezTo>
                    <a:pt x="915" y="30"/>
                    <a:pt x="918" y="29"/>
                    <a:pt x="916" y="29"/>
                  </a:cubicBezTo>
                  <a:cubicBezTo>
                    <a:pt x="914" y="29"/>
                    <a:pt x="916" y="30"/>
                    <a:pt x="915" y="31"/>
                  </a:cubicBezTo>
                  <a:cubicBezTo>
                    <a:pt x="907" y="26"/>
                    <a:pt x="897" y="29"/>
                    <a:pt x="890" y="27"/>
                  </a:cubicBezTo>
                  <a:cubicBezTo>
                    <a:pt x="890" y="26"/>
                    <a:pt x="892" y="25"/>
                    <a:pt x="892" y="25"/>
                  </a:cubicBezTo>
                  <a:cubicBezTo>
                    <a:pt x="889" y="24"/>
                    <a:pt x="885" y="27"/>
                    <a:pt x="883" y="24"/>
                  </a:cubicBezTo>
                  <a:cubicBezTo>
                    <a:pt x="882" y="24"/>
                    <a:pt x="882" y="25"/>
                    <a:pt x="883" y="25"/>
                  </a:cubicBezTo>
                  <a:cubicBezTo>
                    <a:pt x="882" y="26"/>
                    <a:pt x="881" y="26"/>
                    <a:pt x="880" y="26"/>
                  </a:cubicBezTo>
                  <a:cubicBezTo>
                    <a:pt x="879" y="26"/>
                    <a:pt x="880" y="25"/>
                    <a:pt x="881" y="25"/>
                  </a:cubicBezTo>
                  <a:cubicBezTo>
                    <a:pt x="879" y="24"/>
                    <a:pt x="877" y="25"/>
                    <a:pt x="876" y="24"/>
                  </a:cubicBezTo>
                  <a:cubicBezTo>
                    <a:pt x="875" y="24"/>
                    <a:pt x="876" y="25"/>
                    <a:pt x="877" y="25"/>
                  </a:cubicBezTo>
                  <a:cubicBezTo>
                    <a:pt x="876" y="26"/>
                    <a:pt x="875" y="25"/>
                    <a:pt x="873" y="26"/>
                  </a:cubicBezTo>
                  <a:cubicBezTo>
                    <a:pt x="873" y="25"/>
                    <a:pt x="874" y="25"/>
                    <a:pt x="873" y="24"/>
                  </a:cubicBezTo>
                  <a:cubicBezTo>
                    <a:pt x="872" y="24"/>
                    <a:pt x="872" y="25"/>
                    <a:pt x="871" y="25"/>
                  </a:cubicBezTo>
                  <a:cubicBezTo>
                    <a:pt x="870" y="24"/>
                    <a:pt x="871" y="24"/>
                    <a:pt x="869" y="23"/>
                  </a:cubicBezTo>
                  <a:cubicBezTo>
                    <a:pt x="864" y="23"/>
                    <a:pt x="859" y="23"/>
                    <a:pt x="854" y="23"/>
                  </a:cubicBezTo>
                  <a:cubicBezTo>
                    <a:pt x="855" y="24"/>
                    <a:pt x="855" y="24"/>
                    <a:pt x="855" y="24"/>
                  </a:cubicBezTo>
                  <a:cubicBezTo>
                    <a:pt x="854" y="24"/>
                    <a:pt x="852" y="25"/>
                    <a:pt x="851" y="24"/>
                  </a:cubicBezTo>
                  <a:cubicBezTo>
                    <a:pt x="850" y="23"/>
                    <a:pt x="851" y="23"/>
                    <a:pt x="852" y="22"/>
                  </a:cubicBezTo>
                  <a:cubicBezTo>
                    <a:pt x="849" y="21"/>
                    <a:pt x="843" y="23"/>
                    <a:pt x="841" y="23"/>
                  </a:cubicBezTo>
                  <a:cubicBezTo>
                    <a:pt x="841" y="22"/>
                    <a:pt x="839" y="21"/>
                    <a:pt x="837" y="22"/>
                  </a:cubicBezTo>
                  <a:cubicBezTo>
                    <a:pt x="840" y="24"/>
                    <a:pt x="837" y="24"/>
                    <a:pt x="836" y="24"/>
                  </a:cubicBezTo>
                  <a:cubicBezTo>
                    <a:pt x="841" y="24"/>
                    <a:pt x="843" y="26"/>
                    <a:pt x="848" y="26"/>
                  </a:cubicBezTo>
                  <a:cubicBezTo>
                    <a:pt x="849" y="25"/>
                    <a:pt x="847" y="25"/>
                    <a:pt x="847" y="25"/>
                  </a:cubicBezTo>
                  <a:cubicBezTo>
                    <a:pt x="848" y="23"/>
                    <a:pt x="849" y="26"/>
                    <a:pt x="850" y="24"/>
                  </a:cubicBezTo>
                  <a:cubicBezTo>
                    <a:pt x="852" y="26"/>
                    <a:pt x="852" y="26"/>
                    <a:pt x="854" y="27"/>
                  </a:cubicBezTo>
                  <a:cubicBezTo>
                    <a:pt x="848" y="26"/>
                    <a:pt x="839" y="28"/>
                    <a:pt x="835" y="25"/>
                  </a:cubicBezTo>
                  <a:cubicBezTo>
                    <a:pt x="835" y="25"/>
                    <a:pt x="835" y="26"/>
                    <a:pt x="835" y="26"/>
                  </a:cubicBezTo>
                  <a:cubicBezTo>
                    <a:pt x="832" y="27"/>
                    <a:pt x="835" y="25"/>
                    <a:pt x="833" y="24"/>
                  </a:cubicBezTo>
                  <a:cubicBezTo>
                    <a:pt x="830" y="27"/>
                    <a:pt x="827" y="25"/>
                    <a:pt x="824" y="24"/>
                  </a:cubicBezTo>
                  <a:cubicBezTo>
                    <a:pt x="823" y="26"/>
                    <a:pt x="820" y="26"/>
                    <a:pt x="818" y="25"/>
                  </a:cubicBezTo>
                  <a:cubicBezTo>
                    <a:pt x="819" y="24"/>
                    <a:pt x="821" y="23"/>
                    <a:pt x="820" y="21"/>
                  </a:cubicBezTo>
                  <a:cubicBezTo>
                    <a:pt x="821" y="21"/>
                    <a:pt x="824" y="22"/>
                    <a:pt x="824" y="20"/>
                  </a:cubicBezTo>
                  <a:cubicBezTo>
                    <a:pt x="822" y="20"/>
                    <a:pt x="822" y="20"/>
                    <a:pt x="821" y="18"/>
                  </a:cubicBezTo>
                  <a:cubicBezTo>
                    <a:pt x="820" y="20"/>
                    <a:pt x="819" y="19"/>
                    <a:pt x="818" y="21"/>
                  </a:cubicBezTo>
                  <a:cubicBezTo>
                    <a:pt x="816" y="21"/>
                    <a:pt x="815" y="20"/>
                    <a:pt x="813" y="21"/>
                  </a:cubicBezTo>
                  <a:cubicBezTo>
                    <a:pt x="811" y="18"/>
                    <a:pt x="806" y="19"/>
                    <a:pt x="802" y="20"/>
                  </a:cubicBezTo>
                  <a:cubicBezTo>
                    <a:pt x="802" y="18"/>
                    <a:pt x="801" y="18"/>
                    <a:pt x="798" y="19"/>
                  </a:cubicBezTo>
                  <a:cubicBezTo>
                    <a:pt x="797" y="19"/>
                    <a:pt x="797" y="18"/>
                    <a:pt x="798" y="18"/>
                  </a:cubicBezTo>
                  <a:cubicBezTo>
                    <a:pt x="795" y="16"/>
                    <a:pt x="791" y="18"/>
                    <a:pt x="788" y="17"/>
                  </a:cubicBezTo>
                  <a:cubicBezTo>
                    <a:pt x="787" y="18"/>
                    <a:pt x="789" y="19"/>
                    <a:pt x="787" y="19"/>
                  </a:cubicBezTo>
                  <a:cubicBezTo>
                    <a:pt x="786" y="20"/>
                    <a:pt x="786" y="18"/>
                    <a:pt x="784" y="19"/>
                  </a:cubicBezTo>
                  <a:cubicBezTo>
                    <a:pt x="783" y="19"/>
                    <a:pt x="783" y="18"/>
                    <a:pt x="784" y="17"/>
                  </a:cubicBezTo>
                  <a:cubicBezTo>
                    <a:pt x="782" y="17"/>
                    <a:pt x="784" y="19"/>
                    <a:pt x="781" y="18"/>
                  </a:cubicBezTo>
                  <a:cubicBezTo>
                    <a:pt x="780" y="17"/>
                    <a:pt x="780" y="17"/>
                    <a:pt x="780" y="16"/>
                  </a:cubicBezTo>
                  <a:cubicBezTo>
                    <a:pt x="778" y="17"/>
                    <a:pt x="773" y="15"/>
                    <a:pt x="772" y="17"/>
                  </a:cubicBezTo>
                  <a:cubicBezTo>
                    <a:pt x="770" y="16"/>
                    <a:pt x="772" y="15"/>
                    <a:pt x="770" y="15"/>
                  </a:cubicBezTo>
                  <a:cubicBezTo>
                    <a:pt x="770" y="17"/>
                    <a:pt x="767" y="15"/>
                    <a:pt x="767" y="15"/>
                  </a:cubicBezTo>
                  <a:cubicBezTo>
                    <a:pt x="763" y="15"/>
                    <a:pt x="762" y="17"/>
                    <a:pt x="758" y="15"/>
                  </a:cubicBezTo>
                  <a:cubicBezTo>
                    <a:pt x="757" y="17"/>
                    <a:pt x="753" y="16"/>
                    <a:pt x="751" y="16"/>
                  </a:cubicBezTo>
                  <a:cubicBezTo>
                    <a:pt x="750" y="15"/>
                    <a:pt x="751" y="15"/>
                    <a:pt x="750" y="14"/>
                  </a:cubicBezTo>
                  <a:cubicBezTo>
                    <a:pt x="748" y="16"/>
                    <a:pt x="746" y="14"/>
                    <a:pt x="743" y="16"/>
                  </a:cubicBezTo>
                  <a:cubicBezTo>
                    <a:pt x="742" y="17"/>
                    <a:pt x="746" y="18"/>
                    <a:pt x="747" y="17"/>
                  </a:cubicBezTo>
                  <a:cubicBezTo>
                    <a:pt x="748" y="18"/>
                    <a:pt x="744" y="19"/>
                    <a:pt x="743" y="18"/>
                  </a:cubicBezTo>
                  <a:cubicBezTo>
                    <a:pt x="742" y="20"/>
                    <a:pt x="746" y="19"/>
                    <a:pt x="746" y="19"/>
                  </a:cubicBezTo>
                  <a:cubicBezTo>
                    <a:pt x="747" y="20"/>
                    <a:pt x="745" y="20"/>
                    <a:pt x="745" y="21"/>
                  </a:cubicBezTo>
                  <a:cubicBezTo>
                    <a:pt x="744" y="21"/>
                    <a:pt x="742" y="19"/>
                    <a:pt x="739" y="21"/>
                  </a:cubicBezTo>
                  <a:cubicBezTo>
                    <a:pt x="738" y="20"/>
                    <a:pt x="737" y="19"/>
                    <a:pt x="738" y="18"/>
                  </a:cubicBezTo>
                  <a:cubicBezTo>
                    <a:pt x="736" y="17"/>
                    <a:pt x="734" y="18"/>
                    <a:pt x="732" y="17"/>
                  </a:cubicBezTo>
                  <a:cubicBezTo>
                    <a:pt x="732" y="18"/>
                    <a:pt x="732" y="19"/>
                    <a:pt x="730" y="19"/>
                  </a:cubicBezTo>
                  <a:cubicBezTo>
                    <a:pt x="731" y="16"/>
                    <a:pt x="735" y="15"/>
                    <a:pt x="740" y="13"/>
                  </a:cubicBezTo>
                  <a:cubicBezTo>
                    <a:pt x="738" y="13"/>
                    <a:pt x="736" y="12"/>
                    <a:pt x="734" y="12"/>
                  </a:cubicBezTo>
                  <a:cubicBezTo>
                    <a:pt x="734" y="12"/>
                    <a:pt x="733" y="14"/>
                    <a:pt x="732" y="13"/>
                  </a:cubicBezTo>
                  <a:cubicBezTo>
                    <a:pt x="731" y="13"/>
                    <a:pt x="732" y="14"/>
                    <a:pt x="731" y="14"/>
                  </a:cubicBezTo>
                  <a:cubicBezTo>
                    <a:pt x="728" y="15"/>
                    <a:pt x="730" y="13"/>
                    <a:pt x="727" y="12"/>
                  </a:cubicBezTo>
                  <a:cubicBezTo>
                    <a:pt x="728" y="15"/>
                    <a:pt x="718" y="15"/>
                    <a:pt x="717" y="12"/>
                  </a:cubicBezTo>
                  <a:cubicBezTo>
                    <a:pt x="717" y="14"/>
                    <a:pt x="715" y="12"/>
                    <a:pt x="713" y="13"/>
                  </a:cubicBezTo>
                  <a:cubicBezTo>
                    <a:pt x="715" y="15"/>
                    <a:pt x="717" y="13"/>
                    <a:pt x="719" y="14"/>
                  </a:cubicBezTo>
                  <a:cubicBezTo>
                    <a:pt x="718" y="16"/>
                    <a:pt x="714" y="14"/>
                    <a:pt x="712" y="14"/>
                  </a:cubicBezTo>
                  <a:cubicBezTo>
                    <a:pt x="712" y="15"/>
                    <a:pt x="711" y="15"/>
                    <a:pt x="710" y="16"/>
                  </a:cubicBezTo>
                  <a:cubicBezTo>
                    <a:pt x="709" y="17"/>
                    <a:pt x="709" y="15"/>
                    <a:pt x="710" y="14"/>
                  </a:cubicBezTo>
                  <a:cubicBezTo>
                    <a:pt x="708" y="14"/>
                    <a:pt x="708" y="16"/>
                    <a:pt x="709" y="17"/>
                  </a:cubicBezTo>
                  <a:cubicBezTo>
                    <a:pt x="711" y="16"/>
                    <a:pt x="712" y="17"/>
                    <a:pt x="713" y="16"/>
                  </a:cubicBezTo>
                  <a:cubicBezTo>
                    <a:pt x="714" y="17"/>
                    <a:pt x="714" y="17"/>
                    <a:pt x="714" y="18"/>
                  </a:cubicBezTo>
                  <a:cubicBezTo>
                    <a:pt x="711" y="19"/>
                    <a:pt x="709" y="17"/>
                    <a:pt x="707" y="18"/>
                  </a:cubicBezTo>
                  <a:cubicBezTo>
                    <a:pt x="706" y="16"/>
                    <a:pt x="711" y="14"/>
                    <a:pt x="707" y="14"/>
                  </a:cubicBezTo>
                  <a:cubicBezTo>
                    <a:pt x="707" y="15"/>
                    <a:pt x="706" y="14"/>
                    <a:pt x="704" y="15"/>
                  </a:cubicBezTo>
                  <a:cubicBezTo>
                    <a:pt x="704" y="13"/>
                    <a:pt x="706" y="14"/>
                    <a:pt x="702" y="13"/>
                  </a:cubicBezTo>
                  <a:cubicBezTo>
                    <a:pt x="702" y="14"/>
                    <a:pt x="702" y="15"/>
                    <a:pt x="699" y="15"/>
                  </a:cubicBezTo>
                  <a:cubicBezTo>
                    <a:pt x="699" y="12"/>
                    <a:pt x="695" y="16"/>
                    <a:pt x="693" y="13"/>
                  </a:cubicBezTo>
                  <a:cubicBezTo>
                    <a:pt x="700" y="13"/>
                    <a:pt x="705" y="12"/>
                    <a:pt x="712" y="14"/>
                  </a:cubicBezTo>
                  <a:cubicBezTo>
                    <a:pt x="709" y="11"/>
                    <a:pt x="717" y="13"/>
                    <a:pt x="716" y="10"/>
                  </a:cubicBezTo>
                  <a:cubicBezTo>
                    <a:pt x="715" y="9"/>
                    <a:pt x="714" y="10"/>
                    <a:pt x="713" y="9"/>
                  </a:cubicBezTo>
                  <a:cubicBezTo>
                    <a:pt x="712" y="11"/>
                    <a:pt x="708" y="9"/>
                    <a:pt x="707" y="8"/>
                  </a:cubicBezTo>
                  <a:cubicBezTo>
                    <a:pt x="708" y="10"/>
                    <a:pt x="704" y="9"/>
                    <a:pt x="706" y="11"/>
                  </a:cubicBezTo>
                  <a:cubicBezTo>
                    <a:pt x="705" y="11"/>
                    <a:pt x="703" y="12"/>
                    <a:pt x="702" y="11"/>
                  </a:cubicBezTo>
                  <a:cubicBezTo>
                    <a:pt x="701" y="10"/>
                    <a:pt x="706" y="12"/>
                    <a:pt x="703" y="10"/>
                  </a:cubicBezTo>
                  <a:cubicBezTo>
                    <a:pt x="704" y="8"/>
                    <a:pt x="705" y="11"/>
                    <a:pt x="706" y="9"/>
                  </a:cubicBezTo>
                  <a:cubicBezTo>
                    <a:pt x="705" y="8"/>
                    <a:pt x="706" y="8"/>
                    <a:pt x="704" y="7"/>
                  </a:cubicBezTo>
                  <a:cubicBezTo>
                    <a:pt x="701" y="9"/>
                    <a:pt x="700" y="8"/>
                    <a:pt x="700" y="6"/>
                  </a:cubicBezTo>
                  <a:cubicBezTo>
                    <a:pt x="699" y="9"/>
                    <a:pt x="693" y="6"/>
                    <a:pt x="689" y="7"/>
                  </a:cubicBezTo>
                  <a:cubicBezTo>
                    <a:pt x="688" y="8"/>
                    <a:pt x="690" y="8"/>
                    <a:pt x="691" y="9"/>
                  </a:cubicBezTo>
                  <a:cubicBezTo>
                    <a:pt x="687" y="11"/>
                    <a:pt x="681" y="8"/>
                    <a:pt x="679" y="11"/>
                  </a:cubicBezTo>
                  <a:cubicBezTo>
                    <a:pt x="677" y="10"/>
                    <a:pt x="680" y="9"/>
                    <a:pt x="679" y="8"/>
                  </a:cubicBezTo>
                  <a:cubicBezTo>
                    <a:pt x="682" y="8"/>
                    <a:pt x="685" y="8"/>
                    <a:pt x="688" y="9"/>
                  </a:cubicBezTo>
                  <a:cubicBezTo>
                    <a:pt x="689" y="8"/>
                    <a:pt x="689" y="7"/>
                    <a:pt x="688" y="6"/>
                  </a:cubicBezTo>
                  <a:cubicBezTo>
                    <a:pt x="687" y="7"/>
                    <a:pt x="687" y="6"/>
                    <a:pt x="686" y="6"/>
                  </a:cubicBezTo>
                  <a:cubicBezTo>
                    <a:pt x="686" y="6"/>
                    <a:pt x="685" y="7"/>
                    <a:pt x="686" y="7"/>
                  </a:cubicBezTo>
                  <a:cubicBezTo>
                    <a:pt x="683" y="5"/>
                    <a:pt x="675" y="7"/>
                    <a:pt x="673" y="8"/>
                  </a:cubicBezTo>
                  <a:cubicBezTo>
                    <a:pt x="674" y="5"/>
                    <a:pt x="669" y="7"/>
                    <a:pt x="668" y="4"/>
                  </a:cubicBezTo>
                  <a:cubicBezTo>
                    <a:pt x="667" y="5"/>
                    <a:pt x="666" y="5"/>
                    <a:pt x="665" y="4"/>
                  </a:cubicBezTo>
                  <a:cubicBezTo>
                    <a:pt x="664" y="6"/>
                    <a:pt x="667" y="5"/>
                    <a:pt x="668" y="6"/>
                  </a:cubicBezTo>
                  <a:cubicBezTo>
                    <a:pt x="669" y="7"/>
                    <a:pt x="666" y="8"/>
                    <a:pt x="663" y="10"/>
                  </a:cubicBezTo>
                  <a:cubicBezTo>
                    <a:pt x="661" y="8"/>
                    <a:pt x="665" y="8"/>
                    <a:pt x="665" y="7"/>
                  </a:cubicBezTo>
                  <a:cubicBezTo>
                    <a:pt x="663" y="5"/>
                    <a:pt x="663" y="7"/>
                    <a:pt x="661" y="7"/>
                  </a:cubicBezTo>
                  <a:cubicBezTo>
                    <a:pt x="661" y="8"/>
                    <a:pt x="661" y="9"/>
                    <a:pt x="661" y="10"/>
                  </a:cubicBezTo>
                  <a:cubicBezTo>
                    <a:pt x="660" y="10"/>
                    <a:pt x="658" y="9"/>
                    <a:pt x="657" y="10"/>
                  </a:cubicBezTo>
                  <a:cubicBezTo>
                    <a:pt x="659" y="11"/>
                    <a:pt x="662" y="9"/>
                    <a:pt x="664" y="11"/>
                  </a:cubicBezTo>
                  <a:cubicBezTo>
                    <a:pt x="667" y="10"/>
                    <a:pt x="669" y="9"/>
                    <a:pt x="672" y="9"/>
                  </a:cubicBezTo>
                  <a:cubicBezTo>
                    <a:pt x="673" y="10"/>
                    <a:pt x="670" y="10"/>
                    <a:pt x="669" y="10"/>
                  </a:cubicBezTo>
                  <a:cubicBezTo>
                    <a:pt x="668" y="11"/>
                    <a:pt x="672" y="11"/>
                    <a:pt x="671" y="10"/>
                  </a:cubicBezTo>
                  <a:cubicBezTo>
                    <a:pt x="671" y="17"/>
                    <a:pt x="656" y="10"/>
                    <a:pt x="647" y="12"/>
                  </a:cubicBezTo>
                  <a:cubicBezTo>
                    <a:pt x="648" y="13"/>
                    <a:pt x="649" y="13"/>
                    <a:pt x="648" y="14"/>
                  </a:cubicBezTo>
                  <a:cubicBezTo>
                    <a:pt x="649" y="15"/>
                    <a:pt x="651" y="13"/>
                    <a:pt x="652" y="14"/>
                  </a:cubicBezTo>
                  <a:cubicBezTo>
                    <a:pt x="652" y="15"/>
                    <a:pt x="648" y="16"/>
                    <a:pt x="646" y="14"/>
                  </a:cubicBezTo>
                  <a:cubicBezTo>
                    <a:pt x="647" y="16"/>
                    <a:pt x="643" y="18"/>
                    <a:pt x="641" y="16"/>
                  </a:cubicBezTo>
                  <a:cubicBezTo>
                    <a:pt x="640" y="16"/>
                    <a:pt x="644" y="15"/>
                    <a:pt x="645" y="16"/>
                  </a:cubicBezTo>
                  <a:cubicBezTo>
                    <a:pt x="645" y="14"/>
                    <a:pt x="647" y="14"/>
                    <a:pt x="647" y="12"/>
                  </a:cubicBezTo>
                  <a:cubicBezTo>
                    <a:pt x="645" y="11"/>
                    <a:pt x="646" y="11"/>
                    <a:pt x="643" y="10"/>
                  </a:cubicBezTo>
                  <a:cubicBezTo>
                    <a:pt x="647" y="9"/>
                    <a:pt x="649" y="11"/>
                    <a:pt x="654" y="8"/>
                  </a:cubicBezTo>
                  <a:cubicBezTo>
                    <a:pt x="652" y="7"/>
                    <a:pt x="654" y="7"/>
                    <a:pt x="651" y="6"/>
                  </a:cubicBezTo>
                  <a:cubicBezTo>
                    <a:pt x="651" y="7"/>
                    <a:pt x="653" y="8"/>
                    <a:pt x="650" y="9"/>
                  </a:cubicBezTo>
                  <a:cubicBezTo>
                    <a:pt x="646" y="9"/>
                    <a:pt x="643" y="8"/>
                    <a:pt x="639" y="8"/>
                  </a:cubicBezTo>
                  <a:cubicBezTo>
                    <a:pt x="640" y="9"/>
                    <a:pt x="641" y="10"/>
                    <a:pt x="640" y="10"/>
                  </a:cubicBezTo>
                  <a:cubicBezTo>
                    <a:pt x="641" y="11"/>
                    <a:pt x="643" y="11"/>
                    <a:pt x="645" y="11"/>
                  </a:cubicBezTo>
                  <a:cubicBezTo>
                    <a:pt x="644" y="12"/>
                    <a:pt x="642" y="12"/>
                    <a:pt x="641" y="13"/>
                  </a:cubicBezTo>
                  <a:cubicBezTo>
                    <a:pt x="640" y="12"/>
                    <a:pt x="641" y="12"/>
                    <a:pt x="641" y="11"/>
                  </a:cubicBezTo>
                  <a:cubicBezTo>
                    <a:pt x="638" y="10"/>
                    <a:pt x="640" y="13"/>
                    <a:pt x="637" y="13"/>
                  </a:cubicBezTo>
                  <a:cubicBezTo>
                    <a:pt x="637" y="12"/>
                    <a:pt x="638" y="11"/>
                    <a:pt x="638" y="10"/>
                  </a:cubicBezTo>
                  <a:cubicBezTo>
                    <a:pt x="634" y="12"/>
                    <a:pt x="627" y="9"/>
                    <a:pt x="623" y="12"/>
                  </a:cubicBezTo>
                  <a:cubicBezTo>
                    <a:pt x="622" y="11"/>
                    <a:pt x="623" y="10"/>
                    <a:pt x="621" y="9"/>
                  </a:cubicBezTo>
                  <a:cubicBezTo>
                    <a:pt x="619" y="10"/>
                    <a:pt x="617" y="9"/>
                    <a:pt x="615" y="11"/>
                  </a:cubicBezTo>
                  <a:cubicBezTo>
                    <a:pt x="617" y="11"/>
                    <a:pt x="617" y="12"/>
                    <a:pt x="617" y="13"/>
                  </a:cubicBezTo>
                  <a:cubicBezTo>
                    <a:pt x="615" y="14"/>
                    <a:pt x="612" y="13"/>
                    <a:pt x="610" y="14"/>
                  </a:cubicBezTo>
                  <a:cubicBezTo>
                    <a:pt x="608" y="12"/>
                    <a:pt x="612" y="10"/>
                    <a:pt x="614" y="12"/>
                  </a:cubicBezTo>
                  <a:cubicBezTo>
                    <a:pt x="613" y="11"/>
                    <a:pt x="615" y="10"/>
                    <a:pt x="614" y="9"/>
                  </a:cubicBezTo>
                  <a:cubicBezTo>
                    <a:pt x="611" y="11"/>
                    <a:pt x="609" y="10"/>
                    <a:pt x="604" y="12"/>
                  </a:cubicBezTo>
                  <a:cubicBezTo>
                    <a:pt x="606" y="13"/>
                    <a:pt x="607" y="11"/>
                    <a:pt x="608" y="12"/>
                  </a:cubicBezTo>
                  <a:cubicBezTo>
                    <a:pt x="608" y="14"/>
                    <a:pt x="605" y="12"/>
                    <a:pt x="603" y="14"/>
                  </a:cubicBezTo>
                  <a:cubicBezTo>
                    <a:pt x="602" y="13"/>
                    <a:pt x="603" y="12"/>
                    <a:pt x="602" y="12"/>
                  </a:cubicBezTo>
                  <a:cubicBezTo>
                    <a:pt x="600" y="15"/>
                    <a:pt x="596" y="12"/>
                    <a:pt x="593" y="13"/>
                  </a:cubicBezTo>
                  <a:cubicBezTo>
                    <a:pt x="591" y="11"/>
                    <a:pt x="597" y="12"/>
                    <a:pt x="597" y="10"/>
                  </a:cubicBezTo>
                  <a:cubicBezTo>
                    <a:pt x="597" y="10"/>
                    <a:pt x="596" y="10"/>
                    <a:pt x="595" y="10"/>
                  </a:cubicBezTo>
                  <a:cubicBezTo>
                    <a:pt x="593" y="9"/>
                    <a:pt x="597" y="9"/>
                    <a:pt x="595" y="8"/>
                  </a:cubicBezTo>
                  <a:cubicBezTo>
                    <a:pt x="593" y="9"/>
                    <a:pt x="590" y="8"/>
                    <a:pt x="591" y="10"/>
                  </a:cubicBezTo>
                  <a:cubicBezTo>
                    <a:pt x="589" y="11"/>
                    <a:pt x="587" y="9"/>
                    <a:pt x="585" y="10"/>
                  </a:cubicBezTo>
                  <a:cubicBezTo>
                    <a:pt x="585" y="9"/>
                    <a:pt x="586" y="7"/>
                    <a:pt x="588" y="8"/>
                  </a:cubicBezTo>
                  <a:cubicBezTo>
                    <a:pt x="587" y="6"/>
                    <a:pt x="581" y="10"/>
                    <a:pt x="580" y="7"/>
                  </a:cubicBezTo>
                  <a:cubicBezTo>
                    <a:pt x="577" y="9"/>
                    <a:pt x="577" y="9"/>
                    <a:pt x="577" y="9"/>
                  </a:cubicBezTo>
                  <a:cubicBezTo>
                    <a:pt x="578" y="9"/>
                    <a:pt x="578" y="10"/>
                    <a:pt x="578" y="10"/>
                  </a:cubicBezTo>
                  <a:cubicBezTo>
                    <a:pt x="576" y="11"/>
                    <a:pt x="576" y="10"/>
                    <a:pt x="575" y="9"/>
                  </a:cubicBezTo>
                  <a:cubicBezTo>
                    <a:pt x="572" y="12"/>
                    <a:pt x="569" y="9"/>
                    <a:pt x="563" y="8"/>
                  </a:cubicBezTo>
                  <a:cubicBezTo>
                    <a:pt x="560" y="9"/>
                    <a:pt x="553" y="6"/>
                    <a:pt x="548" y="8"/>
                  </a:cubicBezTo>
                  <a:cubicBezTo>
                    <a:pt x="548" y="9"/>
                    <a:pt x="550" y="8"/>
                    <a:pt x="552" y="9"/>
                  </a:cubicBezTo>
                  <a:cubicBezTo>
                    <a:pt x="551" y="11"/>
                    <a:pt x="545" y="10"/>
                    <a:pt x="543" y="10"/>
                  </a:cubicBezTo>
                  <a:cubicBezTo>
                    <a:pt x="542" y="8"/>
                    <a:pt x="546" y="10"/>
                    <a:pt x="546" y="9"/>
                  </a:cubicBezTo>
                  <a:cubicBezTo>
                    <a:pt x="544" y="8"/>
                    <a:pt x="543" y="7"/>
                    <a:pt x="543" y="6"/>
                  </a:cubicBezTo>
                  <a:cubicBezTo>
                    <a:pt x="541" y="7"/>
                    <a:pt x="539" y="9"/>
                    <a:pt x="537" y="10"/>
                  </a:cubicBezTo>
                  <a:cubicBezTo>
                    <a:pt x="535" y="11"/>
                    <a:pt x="535" y="9"/>
                    <a:pt x="533" y="8"/>
                  </a:cubicBezTo>
                  <a:cubicBezTo>
                    <a:pt x="532" y="8"/>
                    <a:pt x="528" y="10"/>
                    <a:pt x="529" y="7"/>
                  </a:cubicBezTo>
                  <a:cubicBezTo>
                    <a:pt x="524" y="9"/>
                    <a:pt x="520" y="9"/>
                    <a:pt x="516" y="8"/>
                  </a:cubicBezTo>
                  <a:cubicBezTo>
                    <a:pt x="514" y="7"/>
                    <a:pt x="518" y="6"/>
                    <a:pt x="516" y="5"/>
                  </a:cubicBezTo>
                  <a:cubicBezTo>
                    <a:pt x="513" y="6"/>
                    <a:pt x="517" y="7"/>
                    <a:pt x="514" y="8"/>
                  </a:cubicBezTo>
                  <a:cubicBezTo>
                    <a:pt x="512" y="9"/>
                    <a:pt x="512" y="7"/>
                    <a:pt x="510" y="6"/>
                  </a:cubicBezTo>
                  <a:cubicBezTo>
                    <a:pt x="508" y="6"/>
                    <a:pt x="507" y="5"/>
                    <a:pt x="506" y="6"/>
                  </a:cubicBezTo>
                  <a:cubicBezTo>
                    <a:pt x="506" y="5"/>
                    <a:pt x="506" y="4"/>
                    <a:pt x="504" y="3"/>
                  </a:cubicBezTo>
                  <a:cubicBezTo>
                    <a:pt x="504" y="3"/>
                    <a:pt x="503" y="4"/>
                    <a:pt x="502" y="4"/>
                  </a:cubicBezTo>
                  <a:cubicBezTo>
                    <a:pt x="501" y="5"/>
                    <a:pt x="504" y="4"/>
                    <a:pt x="504" y="5"/>
                  </a:cubicBezTo>
                  <a:cubicBezTo>
                    <a:pt x="503" y="6"/>
                    <a:pt x="501" y="5"/>
                    <a:pt x="500" y="5"/>
                  </a:cubicBezTo>
                  <a:cubicBezTo>
                    <a:pt x="499" y="6"/>
                    <a:pt x="502" y="6"/>
                    <a:pt x="502" y="6"/>
                  </a:cubicBezTo>
                  <a:cubicBezTo>
                    <a:pt x="503" y="7"/>
                    <a:pt x="502" y="8"/>
                    <a:pt x="502" y="9"/>
                  </a:cubicBezTo>
                  <a:cubicBezTo>
                    <a:pt x="500" y="9"/>
                    <a:pt x="500" y="7"/>
                    <a:pt x="498" y="9"/>
                  </a:cubicBezTo>
                  <a:cubicBezTo>
                    <a:pt x="496" y="8"/>
                    <a:pt x="499" y="8"/>
                    <a:pt x="499" y="7"/>
                  </a:cubicBezTo>
                  <a:cubicBezTo>
                    <a:pt x="497" y="6"/>
                    <a:pt x="497" y="8"/>
                    <a:pt x="496" y="9"/>
                  </a:cubicBezTo>
                  <a:cubicBezTo>
                    <a:pt x="494" y="9"/>
                    <a:pt x="491" y="8"/>
                    <a:pt x="489" y="9"/>
                  </a:cubicBezTo>
                  <a:cubicBezTo>
                    <a:pt x="489" y="8"/>
                    <a:pt x="490" y="7"/>
                    <a:pt x="491" y="5"/>
                  </a:cubicBezTo>
                  <a:cubicBezTo>
                    <a:pt x="488" y="5"/>
                    <a:pt x="486" y="2"/>
                    <a:pt x="483" y="3"/>
                  </a:cubicBezTo>
                  <a:cubicBezTo>
                    <a:pt x="481" y="1"/>
                    <a:pt x="481" y="0"/>
                    <a:pt x="476" y="0"/>
                  </a:cubicBezTo>
                  <a:cubicBezTo>
                    <a:pt x="477" y="1"/>
                    <a:pt x="479" y="1"/>
                    <a:pt x="479" y="2"/>
                  </a:cubicBezTo>
                  <a:cubicBezTo>
                    <a:pt x="477" y="3"/>
                    <a:pt x="476" y="3"/>
                    <a:pt x="474" y="2"/>
                  </a:cubicBezTo>
                  <a:cubicBezTo>
                    <a:pt x="473" y="3"/>
                    <a:pt x="475" y="4"/>
                    <a:pt x="473" y="4"/>
                  </a:cubicBezTo>
                  <a:cubicBezTo>
                    <a:pt x="475" y="4"/>
                    <a:pt x="479" y="6"/>
                    <a:pt x="479" y="4"/>
                  </a:cubicBezTo>
                  <a:cubicBezTo>
                    <a:pt x="480" y="5"/>
                    <a:pt x="480" y="6"/>
                    <a:pt x="479" y="7"/>
                  </a:cubicBezTo>
                  <a:cubicBezTo>
                    <a:pt x="477" y="7"/>
                    <a:pt x="477" y="5"/>
                    <a:pt x="475" y="7"/>
                  </a:cubicBezTo>
                  <a:cubicBezTo>
                    <a:pt x="473" y="6"/>
                    <a:pt x="476" y="6"/>
                    <a:pt x="474" y="5"/>
                  </a:cubicBezTo>
                  <a:cubicBezTo>
                    <a:pt x="474" y="7"/>
                    <a:pt x="471" y="7"/>
                    <a:pt x="469" y="6"/>
                  </a:cubicBezTo>
                  <a:cubicBezTo>
                    <a:pt x="468" y="7"/>
                    <a:pt x="470" y="8"/>
                    <a:pt x="471" y="7"/>
                  </a:cubicBezTo>
                  <a:cubicBezTo>
                    <a:pt x="470" y="8"/>
                    <a:pt x="469" y="8"/>
                    <a:pt x="468" y="8"/>
                  </a:cubicBezTo>
                  <a:cubicBezTo>
                    <a:pt x="468" y="8"/>
                    <a:pt x="465" y="7"/>
                    <a:pt x="466" y="6"/>
                  </a:cubicBezTo>
                  <a:cubicBezTo>
                    <a:pt x="465" y="6"/>
                    <a:pt x="461" y="8"/>
                    <a:pt x="462" y="6"/>
                  </a:cubicBezTo>
                  <a:cubicBezTo>
                    <a:pt x="460" y="5"/>
                    <a:pt x="459" y="9"/>
                    <a:pt x="457" y="8"/>
                  </a:cubicBezTo>
                  <a:cubicBezTo>
                    <a:pt x="456" y="7"/>
                    <a:pt x="458" y="7"/>
                    <a:pt x="458" y="6"/>
                  </a:cubicBezTo>
                  <a:cubicBezTo>
                    <a:pt x="456" y="6"/>
                    <a:pt x="451" y="4"/>
                    <a:pt x="450" y="6"/>
                  </a:cubicBezTo>
                  <a:cubicBezTo>
                    <a:pt x="449" y="7"/>
                    <a:pt x="445" y="6"/>
                    <a:pt x="448" y="5"/>
                  </a:cubicBezTo>
                  <a:cubicBezTo>
                    <a:pt x="443" y="5"/>
                    <a:pt x="437" y="8"/>
                    <a:pt x="435" y="12"/>
                  </a:cubicBezTo>
                  <a:cubicBezTo>
                    <a:pt x="434" y="12"/>
                    <a:pt x="432" y="12"/>
                    <a:pt x="431" y="12"/>
                  </a:cubicBezTo>
                  <a:cubicBezTo>
                    <a:pt x="429" y="11"/>
                    <a:pt x="433" y="10"/>
                    <a:pt x="430" y="9"/>
                  </a:cubicBezTo>
                  <a:cubicBezTo>
                    <a:pt x="433" y="7"/>
                    <a:pt x="433" y="8"/>
                    <a:pt x="435" y="9"/>
                  </a:cubicBezTo>
                  <a:cubicBezTo>
                    <a:pt x="437" y="7"/>
                    <a:pt x="438" y="6"/>
                    <a:pt x="436" y="5"/>
                  </a:cubicBezTo>
                  <a:cubicBezTo>
                    <a:pt x="435" y="6"/>
                    <a:pt x="436" y="6"/>
                    <a:pt x="436" y="6"/>
                  </a:cubicBezTo>
                  <a:cubicBezTo>
                    <a:pt x="435" y="7"/>
                    <a:pt x="433" y="8"/>
                    <a:pt x="431" y="7"/>
                  </a:cubicBezTo>
                  <a:cubicBezTo>
                    <a:pt x="430" y="6"/>
                    <a:pt x="433" y="7"/>
                    <a:pt x="434" y="5"/>
                  </a:cubicBezTo>
                  <a:cubicBezTo>
                    <a:pt x="432" y="4"/>
                    <a:pt x="431" y="6"/>
                    <a:pt x="429" y="5"/>
                  </a:cubicBezTo>
                  <a:cubicBezTo>
                    <a:pt x="428" y="8"/>
                    <a:pt x="422" y="6"/>
                    <a:pt x="418" y="4"/>
                  </a:cubicBezTo>
                  <a:cubicBezTo>
                    <a:pt x="417" y="5"/>
                    <a:pt x="415" y="8"/>
                    <a:pt x="419" y="8"/>
                  </a:cubicBezTo>
                  <a:cubicBezTo>
                    <a:pt x="418" y="6"/>
                    <a:pt x="420" y="7"/>
                    <a:pt x="422" y="7"/>
                  </a:cubicBezTo>
                  <a:cubicBezTo>
                    <a:pt x="423" y="8"/>
                    <a:pt x="421" y="8"/>
                    <a:pt x="421" y="8"/>
                  </a:cubicBezTo>
                  <a:cubicBezTo>
                    <a:pt x="421" y="9"/>
                    <a:pt x="427" y="8"/>
                    <a:pt x="430" y="8"/>
                  </a:cubicBezTo>
                  <a:cubicBezTo>
                    <a:pt x="425" y="10"/>
                    <a:pt x="420" y="10"/>
                    <a:pt x="414" y="10"/>
                  </a:cubicBezTo>
                  <a:cubicBezTo>
                    <a:pt x="408" y="10"/>
                    <a:pt x="403" y="10"/>
                    <a:pt x="397" y="11"/>
                  </a:cubicBezTo>
                  <a:cubicBezTo>
                    <a:pt x="397" y="11"/>
                    <a:pt x="398" y="10"/>
                    <a:pt x="398" y="10"/>
                  </a:cubicBezTo>
                  <a:cubicBezTo>
                    <a:pt x="397" y="9"/>
                    <a:pt x="396" y="9"/>
                    <a:pt x="394" y="11"/>
                  </a:cubicBezTo>
                  <a:cubicBezTo>
                    <a:pt x="393" y="9"/>
                    <a:pt x="392" y="11"/>
                    <a:pt x="390" y="10"/>
                  </a:cubicBezTo>
                  <a:cubicBezTo>
                    <a:pt x="388" y="9"/>
                    <a:pt x="393" y="8"/>
                    <a:pt x="390" y="7"/>
                  </a:cubicBezTo>
                  <a:cubicBezTo>
                    <a:pt x="388" y="9"/>
                    <a:pt x="387" y="8"/>
                    <a:pt x="383" y="8"/>
                  </a:cubicBezTo>
                  <a:cubicBezTo>
                    <a:pt x="382" y="10"/>
                    <a:pt x="380" y="11"/>
                    <a:pt x="377" y="9"/>
                  </a:cubicBezTo>
                  <a:cubicBezTo>
                    <a:pt x="375" y="10"/>
                    <a:pt x="373" y="9"/>
                    <a:pt x="371" y="11"/>
                  </a:cubicBezTo>
                  <a:cubicBezTo>
                    <a:pt x="366" y="6"/>
                    <a:pt x="355" y="10"/>
                    <a:pt x="345" y="9"/>
                  </a:cubicBezTo>
                  <a:cubicBezTo>
                    <a:pt x="346" y="10"/>
                    <a:pt x="343" y="12"/>
                    <a:pt x="342" y="10"/>
                  </a:cubicBezTo>
                  <a:cubicBezTo>
                    <a:pt x="340" y="11"/>
                    <a:pt x="341" y="11"/>
                    <a:pt x="341" y="12"/>
                  </a:cubicBezTo>
                  <a:cubicBezTo>
                    <a:pt x="340" y="12"/>
                    <a:pt x="339" y="13"/>
                    <a:pt x="338" y="12"/>
                  </a:cubicBezTo>
                  <a:cubicBezTo>
                    <a:pt x="339" y="11"/>
                    <a:pt x="338" y="10"/>
                    <a:pt x="340" y="9"/>
                  </a:cubicBezTo>
                  <a:cubicBezTo>
                    <a:pt x="337" y="8"/>
                    <a:pt x="339" y="12"/>
                    <a:pt x="336" y="10"/>
                  </a:cubicBezTo>
                  <a:cubicBezTo>
                    <a:pt x="335" y="13"/>
                    <a:pt x="334" y="12"/>
                    <a:pt x="331" y="12"/>
                  </a:cubicBezTo>
                  <a:cubicBezTo>
                    <a:pt x="330" y="12"/>
                    <a:pt x="331" y="11"/>
                    <a:pt x="332" y="10"/>
                  </a:cubicBezTo>
                  <a:cubicBezTo>
                    <a:pt x="327" y="12"/>
                    <a:pt x="319" y="11"/>
                    <a:pt x="316" y="15"/>
                  </a:cubicBezTo>
                  <a:cubicBezTo>
                    <a:pt x="313" y="16"/>
                    <a:pt x="313" y="15"/>
                    <a:pt x="311" y="15"/>
                  </a:cubicBezTo>
                  <a:cubicBezTo>
                    <a:pt x="310" y="14"/>
                    <a:pt x="313" y="13"/>
                    <a:pt x="311" y="12"/>
                  </a:cubicBezTo>
                  <a:cubicBezTo>
                    <a:pt x="309" y="13"/>
                    <a:pt x="309" y="14"/>
                    <a:pt x="310" y="15"/>
                  </a:cubicBezTo>
                  <a:cubicBezTo>
                    <a:pt x="307" y="14"/>
                    <a:pt x="308" y="15"/>
                    <a:pt x="305" y="16"/>
                  </a:cubicBezTo>
                  <a:cubicBezTo>
                    <a:pt x="304" y="15"/>
                    <a:pt x="307" y="12"/>
                    <a:pt x="310" y="12"/>
                  </a:cubicBezTo>
                  <a:cubicBezTo>
                    <a:pt x="309" y="11"/>
                    <a:pt x="309" y="11"/>
                    <a:pt x="310" y="11"/>
                  </a:cubicBezTo>
                  <a:cubicBezTo>
                    <a:pt x="306" y="10"/>
                    <a:pt x="301" y="8"/>
                    <a:pt x="295" y="12"/>
                  </a:cubicBezTo>
                  <a:cubicBezTo>
                    <a:pt x="293" y="11"/>
                    <a:pt x="297" y="10"/>
                    <a:pt x="295" y="9"/>
                  </a:cubicBezTo>
                  <a:cubicBezTo>
                    <a:pt x="293" y="11"/>
                    <a:pt x="288" y="10"/>
                    <a:pt x="284" y="10"/>
                  </a:cubicBezTo>
                  <a:cubicBezTo>
                    <a:pt x="283" y="11"/>
                    <a:pt x="284" y="11"/>
                    <a:pt x="283" y="12"/>
                  </a:cubicBezTo>
                  <a:cubicBezTo>
                    <a:pt x="282" y="12"/>
                    <a:pt x="283" y="11"/>
                    <a:pt x="282" y="10"/>
                  </a:cubicBezTo>
                  <a:cubicBezTo>
                    <a:pt x="280" y="11"/>
                    <a:pt x="281" y="11"/>
                    <a:pt x="280" y="12"/>
                  </a:cubicBezTo>
                  <a:cubicBezTo>
                    <a:pt x="279" y="12"/>
                    <a:pt x="280" y="11"/>
                    <a:pt x="280" y="11"/>
                  </a:cubicBezTo>
                  <a:cubicBezTo>
                    <a:pt x="277" y="9"/>
                    <a:pt x="275" y="11"/>
                    <a:pt x="275" y="12"/>
                  </a:cubicBezTo>
                  <a:cubicBezTo>
                    <a:pt x="275" y="12"/>
                    <a:pt x="274" y="12"/>
                    <a:pt x="274" y="12"/>
                  </a:cubicBezTo>
                  <a:cubicBezTo>
                    <a:pt x="273" y="12"/>
                    <a:pt x="274" y="11"/>
                    <a:pt x="275" y="11"/>
                  </a:cubicBezTo>
                  <a:cubicBezTo>
                    <a:pt x="270" y="11"/>
                    <a:pt x="262" y="9"/>
                    <a:pt x="259" y="12"/>
                  </a:cubicBezTo>
                  <a:cubicBezTo>
                    <a:pt x="253" y="11"/>
                    <a:pt x="255" y="13"/>
                    <a:pt x="252" y="12"/>
                  </a:cubicBezTo>
                  <a:cubicBezTo>
                    <a:pt x="249" y="15"/>
                    <a:pt x="248" y="15"/>
                    <a:pt x="244" y="17"/>
                  </a:cubicBezTo>
                  <a:cubicBezTo>
                    <a:pt x="245" y="17"/>
                    <a:pt x="247" y="17"/>
                    <a:pt x="248" y="17"/>
                  </a:cubicBezTo>
                  <a:cubicBezTo>
                    <a:pt x="246" y="19"/>
                    <a:pt x="245" y="17"/>
                    <a:pt x="243" y="18"/>
                  </a:cubicBezTo>
                  <a:cubicBezTo>
                    <a:pt x="242" y="18"/>
                    <a:pt x="243" y="17"/>
                    <a:pt x="244" y="17"/>
                  </a:cubicBezTo>
                  <a:cubicBezTo>
                    <a:pt x="241" y="17"/>
                    <a:pt x="237" y="16"/>
                    <a:pt x="234" y="16"/>
                  </a:cubicBezTo>
                  <a:cubicBezTo>
                    <a:pt x="233" y="16"/>
                    <a:pt x="234" y="15"/>
                    <a:pt x="235" y="15"/>
                  </a:cubicBezTo>
                  <a:cubicBezTo>
                    <a:pt x="233" y="15"/>
                    <a:pt x="231" y="15"/>
                    <a:pt x="230" y="16"/>
                  </a:cubicBezTo>
                  <a:cubicBezTo>
                    <a:pt x="228" y="20"/>
                    <a:pt x="217" y="16"/>
                    <a:pt x="212" y="19"/>
                  </a:cubicBezTo>
                  <a:cubicBezTo>
                    <a:pt x="218" y="19"/>
                    <a:pt x="225" y="18"/>
                    <a:pt x="231" y="18"/>
                  </a:cubicBezTo>
                  <a:cubicBezTo>
                    <a:pt x="229" y="19"/>
                    <a:pt x="227" y="19"/>
                    <a:pt x="224" y="19"/>
                  </a:cubicBezTo>
                  <a:cubicBezTo>
                    <a:pt x="224" y="21"/>
                    <a:pt x="227" y="19"/>
                    <a:pt x="228" y="20"/>
                  </a:cubicBezTo>
                  <a:cubicBezTo>
                    <a:pt x="225" y="22"/>
                    <a:pt x="225" y="22"/>
                    <a:pt x="225" y="22"/>
                  </a:cubicBezTo>
                  <a:cubicBezTo>
                    <a:pt x="224" y="22"/>
                    <a:pt x="225" y="21"/>
                    <a:pt x="223" y="21"/>
                  </a:cubicBezTo>
                  <a:cubicBezTo>
                    <a:pt x="219" y="22"/>
                    <a:pt x="220" y="25"/>
                    <a:pt x="214" y="24"/>
                  </a:cubicBezTo>
                  <a:cubicBezTo>
                    <a:pt x="213" y="23"/>
                    <a:pt x="217" y="23"/>
                    <a:pt x="219" y="22"/>
                  </a:cubicBezTo>
                  <a:cubicBezTo>
                    <a:pt x="218" y="21"/>
                    <a:pt x="217" y="20"/>
                    <a:pt x="218" y="19"/>
                  </a:cubicBezTo>
                  <a:cubicBezTo>
                    <a:pt x="217" y="20"/>
                    <a:pt x="215" y="24"/>
                    <a:pt x="210" y="23"/>
                  </a:cubicBezTo>
                  <a:cubicBezTo>
                    <a:pt x="209" y="23"/>
                    <a:pt x="210" y="22"/>
                    <a:pt x="211" y="21"/>
                  </a:cubicBezTo>
                  <a:cubicBezTo>
                    <a:pt x="209" y="20"/>
                    <a:pt x="207" y="25"/>
                    <a:pt x="203" y="24"/>
                  </a:cubicBezTo>
                  <a:cubicBezTo>
                    <a:pt x="201" y="23"/>
                    <a:pt x="205" y="22"/>
                    <a:pt x="202" y="21"/>
                  </a:cubicBezTo>
                  <a:cubicBezTo>
                    <a:pt x="202" y="22"/>
                    <a:pt x="202" y="22"/>
                    <a:pt x="202" y="22"/>
                  </a:cubicBezTo>
                  <a:cubicBezTo>
                    <a:pt x="202" y="23"/>
                    <a:pt x="199" y="23"/>
                    <a:pt x="200" y="24"/>
                  </a:cubicBezTo>
                  <a:cubicBezTo>
                    <a:pt x="199" y="24"/>
                    <a:pt x="196" y="24"/>
                    <a:pt x="197" y="26"/>
                  </a:cubicBezTo>
                  <a:cubicBezTo>
                    <a:pt x="195" y="26"/>
                    <a:pt x="194" y="27"/>
                    <a:pt x="193" y="26"/>
                  </a:cubicBezTo>
                  <a:cubicBezTo>
                    <a:pt x="192" y="25"/>
                    <a:pt x="196" y="23"/>
                    <a:pt x="195" y="22"/>
                  </a:cubicBezTo>
                  <a:cubicBezTo>
                    <a:pt x="194" y="23"/>
                    <a:pt x="192" y="23"/>
                    <a:pt x="190" y="24"/>
                  </a:cubicBezTo>
                  <a:cubicBezTo>
                    <a:pt x="189" y="24"/>
                    <a:pt x="190" y="23"/>
                    <a:pt x="188" y="23"/>
                  </a:cubicBezTo>
                  <a:cubicBezTo>
                    <a:pt x="185" y="24"/>
                    <a:pt x="181" y="24"/>
                    <a:pt x="178" y="24"/>
                  </a:cubicBezTo>
                  <a:cubicBezTo>
                    <a:pt x="177" y="23"/>
                    <a:pt x="180" y="23"/>
                    <a:pt x="181" y="22"/>
                  </a:cubicBezTo>
                  <a:cubicBezTo>
                    <a:pt x="176" y="22"/>
                    <a:pt x="176" y="26"/>
                    <a:pt x="172" y="24"/>
                  </a:cubicBezTo>
                  <a:cubicBezTo>
                    <a:pt x="171" y="25"/>
                    <a:pt x="170" y="27"/>
                    <a:pt x="169" y="26"/>
                  </a:cubicBezTo>
                  <a:cubicBezTo>
                    <a:pt x="167" y="27"/>
                    <a:pt x="170" y="26"/>
                    <a:pt x="171" y="27"/>
                  </a:cubicBezTo>
                  <a:cubicBezTo>
                    <a:pt x="169" y="29"/>
                    <a:pt x="169" y="29"/>
                    <a:pt x="169" y="29"/>
                  </a:cubicBezTo>
                  <a:cubicBezTo>
                    <a:pt x="166" y="28"/>
                    <a:pt x="163" y="30"/>
                    <a:pt x="159" y="29"/>
                  </a:cubicBezTo>
                  <a:cubicBezTo>
                    <a:pt x="159" y="27"/>
                    <a:pt x="163" y="26"/>
                    <a:pt x="165" y="27"/>
                  </a:cubicBezTo>
                  <a:cubicBezTo>
                    <a:pt x="167" y="26"/>
                    <a:pt x="168" y="26"/>
                    <a:pt x="170" y="25"/>
                  </a:cubicBezTo>
                  <a:cubicBezTo>
                    <a:pt x="168" y="26"/>
                    <a:pt x="163" y="24"/>
                    <a:pt x="161" y="27"/>
                  </a:cubicBezTo>
                  <a:cubicBezTo>
                    <a:pt x="159" y="26"/>
                    <a:pt x="161" y="25"/>
                    <a:pt x="159" y="24"/>
                  </a:cubicBezTo>
                  <a:cubicBezTo>
                    <a:pt x="157" y="27"/>
                    <a:pt x="151" y="28"/>
                    <a:pt x="146" y="28"/>
                  </a:cubicBezTo>
                  <a:cubicBezTo>
                    <a:pt x="144" y="27"/>
                    <a:pt x="147" y="28"/>
                    <a:pt x="148" y="27"/>
                  </a:cubicBezTo>
                  <a:cubicBezTo>
                    <a:pt x="145" y="27"/>
                    <a:pt x="146" y="26"/>
                    <a:pt x="144" y="25"/>
                  </a:cubicBezTo>
                  <a:cubicBezTo>
                    <a:pt x="141" y="27"/>
                    <a:pt x="138" y="26"/>
                    <a:pt x="136" y="28"/>
                  </a:cubicBezTo>
                  <a:cubicBezTo>
                    <a:pt x="131" y="26"/>
                    <a:pt x="132" y="29"/>
                    <a:pt x="126" y="32"/>
                  </a:cubicBezTo>
                  <a:cubicBezTo>
                    <a:pt x="128" y="32"/>
                    <a:pt x="131" y="30"/>
                    <a:pt x="133" y="31"/>
                  </a:cubicBezTo>
                  <a:cubicBezTo>
                    <a:pt x="134" y="30"/>
                    <a:pt x="134" y="30"/>
                    <a:pt x="133" y="29"/>
                  </a:cubicBezTo>
                  <a:cubicBezTo>
                    <a:pt x="134" y="29"/>
                    <a:pt x="136" y="28"/>
                    <a:pt x="137" y="29"/>
                  </a:cubicBezTo>
                  <a:cubicBezTo>
                    <a:pt x="139" y="29"/>
                    <a:pt x="136" y="30"/>
                    <a:pt x="135" y="30"/>
                  </a:cubicBezTo>
                  <a:cubicBezTo>
                    <a:pt x="136" y="31"/>
                    <a:pt x="142" y="33"/>
                    <a:pt x="144" y="30"/>
                  </a:cubicBezTo>
                  <a:cubicBezTo>
                    <a:pt x="146" y="32"/>
                    <a:pt x="152" y="31"/>
                    <a:pt x="156" y="30"/>
                  </a:cubicBezTo>
                  <a:cubicBezTo>
                    <a:pt x="157" y="30"/>
                    <a:pt x="156" y="31"/>
                    <a:pt x="158" y="30"/>
                  </a:cubicBezTo>
                  <a:cubicBezTo>
                    <a:pt x="164" y="31"/>
                    <a:pt x="170" y="31"/>
                    <a:pt x="175" y="29"/>
                  </a:cubicBezTo>
                  <a:cubicBezTo>
                    <a:pt x="176" y="31"/>
                    <a:pt x="181" y="28"/>
                    <a:pt x="180" y="31"/>
                  </a:cubicBezTo>
                  <a:cubicBezTo>
                    <a:pt x="181" y="30"/>
                    <a:pt x="183" y="30"/>
                    <a:pt x="185" y="29"/>
                  </a:cubicBezTo>
                  <a:cubicBezTo>
                    <a:pt x="184" y="28"/>
                    <a:pt x="183" y="29"/>
                    <a:pt x="182" y="28"/>
                  </a:cubicBezTo>
                  <a:cubicBezTo>
                    <a:pt x="183" y="28"/>
                    <a:pt x="184" y="28"/>
                    <a:pt x="185" y="27"/>
                  </a:cubicBezTo>
                  <a:cubicBezTo>
                    <a:pt x="186" y="28"/>
                    <a:pt x="186" y="28"/>
                    <a:pt x="185" y="29"/>
                  </a:cubicBezTo>
                  <a:cubicBezTo>
                    <a:pt x="186" y="30"/>
                    <a:pt x="188" y="29"/>
                    <a:pt x="189" y="30"/>
                  </a:cubicBezTo>
                  <a:cubicBezTo>
                    <a:pt x="190" y="29"/>
                    <a:pt x="190" y="29"/>
                    <a:pt x="190" y="28"/>
                  </a:cubicBezTo>
                  <a:cubicBezTo>
                    <a:pt x="191" y="29"/>
                    <a:pt x="193" y="30"/>
                    <a:pt x="194" y="28"/>
                  </a:cubicBezTo>
                  <a:cubicBezTo>
                    <a:pt x="195" y="28"/>
                    <a:pt x="196" y="29"/>
                    <a:pt x="197" y="29"/>
                  </a:cubicBezTo>
                  <a:cubicBezTo>
                    <a:pt x="198" y="29"/>
                    <a:pt x="194" y="30"/>
                    <a:pt x="197" y="31"/>
                  </a:cubicBezTo>
                  <a:cubicBezTo>
                    <a:pt x="199" y="28"/>
                    <a:pt x="208" y="28"/>
                    <a:pt x="210" y="29"/>
                  </a:cubicBezTo>
                  <a:cubicBezTo>
                    <a:pt x="213" y="30"/>
                    <a:pt x="211" y="28"/>
                    <a:pt x="213" y="28"/>
                  </a:cubicBezTo>
                  <a:cubicBezTo>
                    <a:pt x="213" y="27"/>
                    <a:pt x="214" y="28"/>
                    <a:pt x="214" y="27"/>
                  </a:cubicBezTo>
                  <a:cubicBezTo>
                    <a:pt x="216" y="28"/>
                    <a:pt x="215" y="29"/>
                    <a:pt x="217" y="29"/>
                  </a:cubicBezTo>
                  <a:cubicBezTo>
                    <a:pt x="220" y="27"/>
                    <a:pt x="227" y="28"/>
                    <a:pt x="233" y="28"/>
                  </a:cubicBezTo>
                  <a:cubicBezTo>
                    <a:pt x="234" y="26"/>
                    <a:pt x="235" y="26"/>
                    <a:pt x="236" y="26"/>
                  </a:cubicBezTo>
                  <a:cubicBezTo>
                    <a:pt x="234" y="24"/>
                    <a:pt x="234" y="27"/>
                    <a:pt x="232" y="26"/>
                  </a:cubicBezTo>
                  <a:cubicBezTo>
                    <a:pt x="233" y="25"/>
                    <a:pt x="232" y="26"/>
                    <a:pt x="231" y="24"/>
                  </a:cubicBezTo>
                  <a:cubicBezTo>
                    <a:pt x="234" y="22"/>
                    <a:pt x="237" y="22"/>
                    <a:pt x="238" y="24"/>
                  </a:cubicBezTo>
                  <a:cubicBezTo>
                    <a:pt x="237" y="25"/>
                    <a:pt x="235" y="23"/>
                    <a:pt x="234" y="24"/>
                  </a:cubicBezTo>
                  <a:cubicBezTo>
                    <a:pt x="237" y="24"/>
                    <a:pt x="238" y="26"/>
                    <a:pt x="236" y="27"/>
                  </a:cubicBezTo>
                  <a:cubicBezTo>
                    <a:pt x="239" y="27"/>
                    <a:pt x="243" y="27"/>
                    <a:pt x="246" y="27"/>
                  </a:cubicBezTo>
                  <a:cubicBezTo>
                    <a:pt x="245" y="29"/>
                    <a:pt x="246" y="28"/>
                    <a:pt x="249" y="29"/>
                  </a:cubicBezTo>
                  <a:cubicBezTo>
                    <a:pt x="247" y="29"/>
                    <a:pt x="245" y="29"/>
                    <a:pt x="243" y="28"/>
                  </a:cubicBezTo>
                  <a:cubicBezTo>
                    <a:pt x="242" y="29"/>
                    <a:pt x="245" y="29"/>
                    <a:pt x="243" y="30"/>
                  </a:cubicBezTo>
                  <a:cubicBezTo>
                    <a:pt x="245" y="29"/>
                    <a:pt x="247" y="30"/>
                    <a:pt x="249" y="30"/>
                  </a:cubicBezTo>
                  <a:cubicBezTo>
                    <a:pt x="250" y="29"/>
                    <a:pt x="248" y="28"/>
                    <a:pt x="247" y="27"/>
                  </a:cubicBezTo>
                  <a:cubicBezTo>
                    <a:pt x="250" y="27"/>
                    <a:pt x="253" y="27"/>
                    <a:pt x="256" y="25"/>
                  </a:cubicBezTo>
                  <a:cubicBezTo>
                    <a:pt x="256" y="25"/>
                    <a:pt x="255" y="24"/>
                    <a:pt x="256" y="23"/>
                  </a:cubicBezTo>
                  <a:cubicBezTo>
                    <a:pt x="259" y="22"/>
                    <a:pt x="256" y="25"/>
                    <a:pt x="259" y="25"/>
                  </a:cubicBezTo>
                  <a:cubicBezTo>
                    <a:pt x="259" y="25"/>
                    <a:pt x="258" y="25"/>
                    <a:pt x="257" y="26"/>
                  </a:cubicBezTo>
                  <a:cubicBezTo>
                    <a:pt x="260" y="28"/>
                    <a:pt x="267" y="26"/>
                    <a:pt x="271" y="28"/>
                  </a:cubicBezTo>
                  <a:cubicBezTo>
                    <a:pt x="275" y="26"/>
                    <a:pt x="280" y="27"/>
                    <a:pt x="284" y="26"/>
                  </a:cubicBezTo>
                  <a:cubicBezTo>
                    <a:pt x="286" y="28"/>
                    <a:pt x="281" y="28"/>
                    <a:pt x="281" y="30"/>
                  </a:cubicBezTo>
                  <a:cubicBezTo>
                    <a:pt x="284" y="31"/>
                    <a:pt x="285" y="27"/>
                    <a:pt x="286" y="31"/>
                  </a:cubicBezTo>
                  <a:cubicBezTo>
                    <a:pt x="287" y="29"/>
                    <a:pt x="287" y="28"/>
                    <a:pt x="286" y="27"/>
                  </a:cubicBezTo>
                  <a:cubicBezTo>
                    <a:pt x="290" y="26"/>
                    <a:pt x="293" y="26"/>
                    <a:pt x="297" y="26"/>
                  </a:cubicBezTo>
                  <a:cubicBezTo>
                    <a:pt x="298" y="24"/>
                    <a:pt x="302" y="24"/>
                    <a:pt x="305" y="24"/>
                  </a:cubicBezTo>
                  <a:cubicBezTo>
                    <a:pt x="305" y="25"/>
                    <a:pt x="304" y="25"/>
                    <a:pt x="304" y="26"/>
                  </a:cubicBezTo>
                  <a:cubicBezTo>
                    <a:pt x="303" y="26"/>
                    <a:pt x="302" y="25"/>
                    <a:pt x="301" y="25"/>
                  </a:cubicBezTo>
                  <a:cubicBezTo>
                    <a:pt x="300" y="26"/>
                    <a:pt x="300" y="26"/>
                    <a:pt x="300" y="26"/>
                  </a:cubicBezTo>
                  <a:cubicBezTo>
                    <a:pt x="299" y="27"/>
                    <a:pt x="299" y="27"/>
                    <a:pt x="299" y="27"/>
                  </a:cubicBezTo>
                  <a:cubicBezTo>
                    <a:pt x="301" y="28"/>
                    <a:pt x="303" y="25"/>
                    <a:pt x="305" y="27"/>
                  </a:cubicBezTo>
                  <a:cubicBezTo>
                    <a:pt x="304" y="28"/>
                    <a:pt x="303" y="28"/>
                    <a:pt x="302" y="28"/>
                  </a:cubicBezTo>
                  <a:cubicBezTo>
                    <a:pt x="301" y="30"/>
                    <a:pt x="305" y="29"/>
                    <a:pt x="306" y="29"/>
                  </a:cubicBezTo>
                  <a:cubicBezTo>
                    <a:pt x="302" y="32"/>
                    <a:pt x="310" y="29"/>
                    <a:pt x="313" y="30"/>
                  </a:cubicBezTo>
                  <a:cubicBezTo>
                    <a:pt x="313" y="29"/>
                    <a:pt x="313" y="27"/>
                    <a:pt x="315" y="27"/>
                  </a:cubicBezTo>
                  <a:cubicBezTo>
                    <a:pt x="314" y="29"/>
                    <a:pt x="317" y="29"/>
                    <a:pt x="317" y="31"/>
                  </a:cubicBezTo>
                  <a:cubicBezTo>
                    <a:pt x="318" y="30"/>
                    <a:pt x="318" y="30"/>
                    <a:pt x="319" y="30"/>
                  </a:cubicBezTo>
                  <a:cubicBezTo>
                    <a:pt x="318" y="29"/>
                    <a:pt x="321" y="29"/>
                    <a:pt x="322" y="27"/>
                  </a:cubicBezTo>
                  <a:cubicBezTo>
                    <a:pt x="323" y="27"/>
                    <a:pt x="328" y="29"/>
                    <a:pt x="331" y="27"/>
                  </a:cubicBezTo>
                  <a:cubicBezTo>
                    <a:pt x="333" y="27"/>
                    <a:pt x="331" y="28"/>
                    <a:pt x="331" y="29"/>
                  </a:cubicBezTo>
                  <a:cubicBezTo>
                    <a:pt x="334" y="30"/>
                    <a:pt x="337" y="30"/>
                    <a:pt x="339" y="31"/>
                  </a:cubicBezTo>
                  <a:cubicBezTo>
                    <a:pt x="339" y="30"/>
                    <a:pt x="340" y="30"/>
                    <a:pt x="341" y="29"/>
                  </a:cubicBezTo>
                  <a:cubicBezTo>
                    <a:pt x="339" y="28"/>
                    <a:pt x="339" y="28"/>
                    <a:pt x="339" y="28"/>
                  </a:cubicBezTo>
                  <a:cubicBezTo>
                    <a:pt x="337" y="30"/>
                    <a:pt x="335" y="28"/>
                    <a:pt x="333" y="28"/>
                  </a:cubicBezTo>
                  <a:cubicBezTo>
                    <a:pt x="335" y="26"/>
                    <a:pt x="338" y="28"/>
                    <a:pt x="340" y="27"/>
                  </a:cubicBezTo>
                  <a:cubicBezTo>
                    <a:pt x="340" y="31"/>
                    <a:pt x="346" y="28"/>
                    <a:pt x="350" y="30"/>
                  </a:cubicBezTo>
                  <a:cubicBezTo>
                    <a:pt x="349" y="30"/>
                    <a:pt x="347" y="31"/>
                    <a:pt x="346" y="30"/>
                  </a:cubicBezTo>
                  <a:cubicBezTo>
                    <a:pt x="346" y="32"/>
                    <a:pt x="350" y="31"/>
                    <a:pt x="352" y="31"/>
                  </a:cubicBezTo>
                  <a:cubicBezTo>
                    <a:pt x="352" y="30"/>
                    <a:pt x="352" y="29"/>
                    <a:pt x="353" y="28"/>
                  </a:cubicBezTo>
                  <a:cubicBezTo>
                    <a:pt x="356" y="27"/>
                    <a:pt x="354" y="30"/>
                    <a:pt x="355" y="30"/>
                  </a:cubicBezTo>
                  <a:cubicBezTo>
                    <a:pt x="356" y="29"/>
                    <a:pt x="357" y="30"/>
                    <a:pt x="357" y="30"/>
                  </a:cubicBezTo>
                  <a:cubicBezTo>
                    <a:pt x="358" y="28"/>
                    <a:pt x="360" y="28"/>
                    <a:pt x="363" y="30"/>
                  </a:cubicBezTo>
                  <a:cubicBezTo>
                    <a:pt x="361" y="27"/>
                    <a:pt x="364" y="29"/>
                    <a:pt x="366" y="27"/>
                  </a:cubicBezTo>
                  <a:cubicBezTo>
                    <a:pt x="369" y="29"/>
                    <a:pt x="362" y="29"/>
                    <a:pt x="366" y="30"/>
                  </a:cubicBezTo>
                  <a:cubicBezTo>
                    <a:pt x="367" y="28"/>
                    <a:pt x="369" y="28"/>
                    <a:pt x="370" y="27"/>
                  </a:cubicBezTo>
                  <a:cubicBezTo>
                    <a:pt x="373" y="28"/>
                    <a:pt x="367" y="28"/>
                    <a:pt x="368" y="29"/>
                  </a:cubicBezTo>
                  <a:cubicBezTo>
                    <a:pt x="371" y="29"/>
                    <a:pt x="371" y="29"/>
                    <a:pt x="373" y="28"/>
                  </a:cubicBezTo>
                  <a:cubicBezTo>
                    <a:pt x="375" y="29"/>
                    <a:pt x="371" y="28"/>
                    <a:pt x="372" y="30"/>
                  </a:cubicBezTo>
                  <a:cubicBezTo>
                    <a:pt x="377" y="32"/>
                    <a:pt x="378" y="29"/>
                    <a:pt x="383" y="28"/>
                  </a:cubicBezTo>
                  <a:cubicBezTo>
                    <a:pt x="384" y="29"/>
                    <a:pt x="383" y="29"/>
                    <a:pt x="385" y="30"/>
                  </a:cubicBezTo>
                  <a:cubicBezTo>
                    <a:pt x="388" y="28"/>
                    <a:pt x="390" y="30"/>
                    <a:pt x="392" y="29"/>
                  </a:cubicBezTo>
                  <a:cubicBezTo>
                    <a:pt x="393" y="30"/>
                    <a:pt x="392" y="31"/>
                    <a:pt x="392" y="32"/>
                  </a:cubicBezTo>
                  <a:cubicBezTo>
                    <a:pt x="392" y="32"/>
                    <a:pt x="391" y="32"/>
                    <a:pt x="390" y="32"/>
                  </a:cubicBezTo>
                  <a:cubicBezTo>
                    <a:pt x="388" y="32"/>
                    <a:pt x="390" y="31"/>
                    <a:pt x="390" y="30"/>
                  </a:cubicBezTo>
                  <a:cubicBezTo>
                    <a:pt x="387" y="31"/>
                    <a:pt x="386" y="32"/>
                    <a:pt x="382" y="32"/>
                  </a:cubicBezTo>
                  <a:cubicBezTo>
                    <a:pt x="384" y="32"/>
                    <a:pt x="387" y="33"/>
                    <a:pt x="389" y="32"/>
                  </a:cubicBezTo>
                  <a:cubicBezTo>
                    <a:pt x="391" y="33"/>
                    <a:pt x="386" y="33"/>
                    <a:pt x="388" y="34"/>
                  </a:cubicBezTo>
                  <a:cubicBezTo>
                    <a:pt x="385" y="33"/>
                    <a:pt x="383" y="34"/>
                    <a:pt x="380" y="33"/>
                  </a:cubicBezTo>
                  <a:cubicBezTo>
                    <a:pt x="380" y="34"/>
                    <a:pt x="381" y="34"/>
                    <a:pt x="380" y="35"/>
                  </a:cubicBezTo>
                  <a:cubicBezTo>
                    <a:pt x="378" y="36"/>
                    <a:pt x="380" y="33"/>
                    <a:pt x="378" y="33"/>
                  </a:cubicBezTo>
                  <a:cubicBezTo>
                    <a:pt x="377" y="34"/>
                    <a:pt x="376" y="34"/>
                    <a:pt x="375" y="34"/>
                  </a:cubicBezTo>
                  <a:cubicBezTo>
                    <a:pt x="375" y="38"/>
                    <a:pt x="370" y="33"/>
                    <a:pt x="367" y="36"/>
                  </a:cubicBezTo>
                  <a:cubicBezTo>
                    <a:pt x="365" y="35"/>
                    <a:pt x="368" y="34"/>
                    <a:pt x="365" y="34"/>
                  </a:cubicBezTo>
                  <a:cubicBezTo>
                    <a:pt x="363" y="35"/>
                    <a:pt x="366" y="36"/>
                    <a:pt x="364" y="38"/>
                  </a:cubicBezTo>
                  <a:cubicBezTo>
                    <a:pt x="365" y="39"/>
                    <a:pt x="367" y="37"/>
                    <a:pt x="368" y="38"/>
                  </a:cubicBezTo>
                  <a:cubicBezTo>
                    <a:pt x="369" y="38"/>
                    <a:pt x="368" y="37"/>
                    <a:pt x="367" y="37"/>
                  </a:cubicBezTo>
                  <a:cubicBezTo>
                    <a:pt x="369" y="36"/>
                    <a:pt x="371" y="37"/>
                    <a:pt x="372" y="37"/>
                  </a:cubicBezTo>
                  <a:cubicBezTo>
                    <a:pt x="373" y="38"/>
                    <a:pt x="371" y="37"/>
                    <a:pt x="370" y="39"/>
                  </a:cubicBezTo>
                  <a:cubicBezTo>
                    <a:pt x="368" y="39"/>
                    <a:pt x="366" y="39"/>
                    <a:pt x="364" y="40"/>
                  </a:cubicBezTo>
                  <a:cubicBezTo>
                    <a:pt x="362" y="39"/>
                    <a:pt x="364" y="38"/>
                    <a:pt x="362" y="38"/>
                  </a:cubicBezTo>
                  <a:cubicBezTo>
                    <a:pt x="358" y="43"/>
                    <a:pt x="347" y="40"/>
                    <a:pt x="340" y="41"/>
                  </a:cubicBezTo>
                  <a:cubicBezTo>
                    <a:pt x="340" y="40"/>
                    <a:pt x="342" y="39"/>
                    <a:pt x="341" y="38"/>
                  </a:cubicBezTo>
                  <a:cubicBezTo>
                    <a:pt x="347" y="38"/>
                    <a:pt x="354" y="39"/>
                    <a:pt x="360" y="38"/>
                  </a:cubicBezTo>
                  <a:cubicBezTo>
                    <a:pt x="361" y="37"/>
                    <a:pt x="358" y="37"/>
                    <a:pt x="357" y="38"/>
                  </a:cubicBezTo>
                  <a:cubicBezTo>
                    <a:pt x="355" y="37"/>
                    <a:pt x="353" y="38"/>
                    <a:pt x="355" y="36"/>
                  </a:cubicBezTo>
                  <a:cubicBezTo>
                    <a:pt x="354" y="37"/>
                    <a:pt x="352" y="37"/>
                    <a:pt x="350" y="37"/>
                  </a:cubicBezTo>
                  <a:cubicBezTo>
                    <a:pt x="350" y="36"/>
                    <a:pt x="352" y="35"/>
                    <a:pt x="349" y="35"/>
                  </a:cubicBezTo>
                  <a:cubicBezTo>
                    <a:pt x="347" y="37"/>
                    <a:pt x="347" y="36"/>
                    <a:pt x="344" y="36"/>
                  </a:cubicBezTo>
                  <a:cubicBezTo>
                    <a:pt x="342" y="35"/>
                    <a:pt x="345" y="34"/>
                    <a:pt x="343" y="34"/>
                  </a:cubicBezTo>
                  <a:cubicBezTo>
                    <a:pt x="339" y="33"/>
                    <a:pt x="334" y="35"/>
                    <a:pt x="332" y="36"/>
                  </a:cubicBezTo>
                  <a:cubicBezTo>
                    <a:pt x="332" y="36"/>
                    <a:pt x="331" y="35"/>
                    <a:pt x="331" y="35"/>
                  </a:cubicBezTo>
                  <a:cubicBezTo>
                    <a:pt x="333" y="34"/>
                    <a:pt x="331" y="36"/>
                    <a:pt x="333" y="35"/>
                  </a:cubicBezTo>
                  <a:cubicBezTo>
                    <a:pt x="330" y="33"/>
                    <a:pt x="327" y="35"/>
                    <a:pt x="324" y="34"/>
                  </a:cubicBezTo>
                  <a:cubicBezTo>
                    <a:pt x="320" y="36"/>
                    <a:pt x="320" y="36"/>
                    <a:pt x="320" y="36"/>
                  </a:cubicBezTo>
                  <a:cubicBezTo>
                    <a:pt x="319" y="36"/>
                    <a:pt x="319" y="35"/>
                    <a:pt x="317" y="34"/>
                  </a:cubicBezTo>
                  <a:cubicBezTo>
                    <a:pt x="315" y="36"/>
                    <a:pt x="318" y="36"/>
                    <a:pt x="319" y="37"/>
                  </a:cubicBezTo>
                  <a:cubicBezTo>
                    <a:pt x="317" y="38"/>
                    <a:pt x="315" y="35"/>
                    <a:pt x="313" y="37"/>
                  </a:cubicBezTo>
                  <a:cubicBezTo>
                    <a:pt x="311" y="36"/>
                    <a:pt x="315" y="34"/>
                    <a:pt x="312" y="33"/>
                  </a:cubicBezTo>
                  <a:cubicBezTo>
                    <a:pt x="311" y="34"/>
                    <a:pt x="312" y="34"/>
                    <a:pt x="312" y="34"/>
                  </a:cubicBezTo>
                  <a:cubicBezTo>
                    <a:pt x="308" y="36"/>
                    <a:pt x="304" y="35"/>
                    <a:pt x="300" y="35"/>
                  </a:cubicBezTo>
                  <a:cubicBezTo>
                    <a:pt x="298" y="36"/>
                    <a:pt x="302" y="38"/>
                    <a:pt x="303" y="37"/>
                  </a:cubicBezTo>
                  <a:cubicBezTo>
                    <a:pt x="301" y="38"/>
                    <a:pt x="300" y="41"/>
                    <a:pt x="298" y="40"/>
                  </a:cubicBezTo>
                  <a:cubicBezTo>
                    <a:pt x="297" y="39"/>
                    <a:pt x="300" y="39"/>
                    <a:pt x="299" y="38"/>
                  </a:cubicBezTo>
                  <a:cubicBezTo>
                    <a:pt x="298" y="37"/>
                    <a:pt x="297" y="39"/>
                    <a:pt x="296" y="38"/>
                  </a:cubicBezTo>
                  <a:cubicBezTo>
                    <a:pt x="295" y="39"/>
                    <a:pt x="296" y="40"/>
                    <a:pt x="293" y="40"/>
                  </a:cubicBezTo>
                  <a:cubicBezTo>
                    <a:pt x="292" y="40"/>
                    <a:pt x="292" y="39"/>
                    <a:pt x="293" y="38"/>
                  </a:cubicBezTo>
                  <a:cubicBezTo>
                    <a:pt x="290" y="37"/>
                    <a:pt x="291" y="41"/>
                    <a:pt x="288" y="40"/>
                  </a:cubicBezTo>
                  <a:cubicBezTo>
                    <a:pt x="287" y="39"/>
                    <a:pt x="291" y="38"/>
                    <a:pt x="288" y="37"/>
                  </a:cubicBezTo>
                  <a:cubicBezTo>
                    <a:pt x="286" y="38"/>
                    <a:pt x="287" y="39"/>
                    <a:pt x="286" y="40"/>
                  </a:cubicBezTo>
                  <a:cubicBezTo>
                    <a:pt x="285" y="40"/>
                    <a:pt x="284" y="40"/>
                    <a:pt x="284" y="40"/>
                  </a:cubicBezTo>
                  <a:cubicBezTo>
                    <a:pt x="283" y="39"/>
                    <a:pt x="286" y="39"/>
                    <a:pt x="286" y="37"/>
                  </a:cubicBezTo>
                  <a:cubicBezTo>
                    <a:pt x="283" y="37"/>
                    <a:pt x="284" y="36"/>
                    <a:pt x="281" y="35"/>
                  </a:cubicBezTo>
                  <a:cubicBezTo>
                    <a:pt x="276" y="34"/>
                    <a:pt x="270" y="37"/>
                    <a:pt x="267" y="37"/>
                  </a:cubicBezTo>
                  <a:cubicBezTo>
                    <a:pt x="270" y="34"/>
                    <a:pt x="258" y="36"/>
                    <a:pt x="254" y="36"/>
                  </a:cubicBezTo>
                  <a:cubicBezTo>
                    <a:pt x="254" y="34"/>
                    <a:pt x="259" y="36"/>
                    <a:pt x="261" y="34"/>
                  </a:cubicBezTo>
                  <a:cubicBezTo>
                    <a:pt x="257" y="32"/>
                    <a:pt x="253" y="36"/>
                    <a:pt x="250" y="34"/>
                  </a:cubicBezTo>
                  <a:cubicBezTo>
                    <a:pt x="249" y="35"/>
                    <a:pt x="251" y="35"/>
                    <a:pt x="251" y="35"/>
                  </a:cubicBezTo>
                  <a:cubicBezTo>
                    <a:pt x="250" y="37"/>
                    <a:pt x="248" y="36"/>
                    <a:pt x="247" y="37"/>
                  </a:cubicBezTo>
                  <a:cubicBezTo>
                    <a:pt x="243" y="34"/>
                    <a:pt x="238" y="38"/>
                    <a:pt x="235" y="36"/>
                  </a:cubicBezTo>
                  <a:cubicBezTo>
                    <a:pt x="230" y="38"/>
                    <a:pt x="227" y="37"/>
                    <a:pt x="223" y="39"/>
                  </a:cubicBezTo>
                  <a:cubicBezTo>
                    <a:pt x="225" y="39"/>
                    <a:pt x="224" y="40"/>
                    <a:pt x="225" y="41"/>
                  </a:cubicBezTo>
                  <a:cubicBezTo>
                    <a:pt x="220" y="43"/>
                    <a:pt x="218" y="40"/>
                    <a:pt x="217" y="37"/>
                  </a:cubicBezTo>
                  <a:cubicBezTo>
                    <a:pt x="216" y="39"/>
                    <a:pt x="217" y="40"/>
                    <a:pt x="216" y="41"/>
                  </a:cubicBezTo>
                  <a:cubicBezTo>
                    <a:pt x="214" y="41"/>
                    <a:pt x="212" y="42"/>
                    <a:pt x="209" y="41"/>
                  </a:cubicBezTo>
                  <a:cubicBezTo>
                    <a:pt x="208" y="40"/>
                    <a:pt x="212" y="40"/>
                    <a:pt x="213" y="39"/>
                  </a:cubicBezTo>
                  <a:cubicBezTo>
                    <a:pt x="213" y="40"/>
                    <a:pt x="205" y="39"/>
                    <a:pt x="203" y="39"/>
                  </a:cubicBezTo>
                  <a:cubicBezTo>
                    <a:pt x="202" y="39"/>
                    <a:pt x="202" y="37"/>
                    <a:pt x="203" y="38"/>
                  </a:cubicBezTo>
                  <a:cubicBezTo>
                    <a:pt x="203" y="37"/>
                    <a:pt x="201" y="38"/>
                    <a:pt x="200" y="39"/>
                  </a:cubicBezTo>
                  <a:cubicBezTo>
                    <a:pt x="199" y="39"/>
                    <a:pt x="200" y="39"/>
                    <a:pt x="201" y="40"/>
                  </a:cubicBezTo>
                  <a:cubicBezTo>
                    <a:pt x="197" y="40"/>
                    <a:pt x="189" y="37"/>
                    <a:pt x="184" y="40"/>
                  </a:cubicBezTo>
                  <a:cubicBezTo>
                    <a:pt x="181" y="39"/>
                    <a:pt x="181" y="39"/>
                    <a:pt x="181" y="39"/>
                  </a:cubicBezTo>
                  <a:cubicBezTo>
                    <a:pt x="180" y="40"/>
                    <a:pt x="179" y="39"/>
                    <a:pt x="178" y="40"/>
                  </a:cubicBezTo>
                  <a:cubicBezTo>
                    <a:pt x="173" y="37"/>
                    <a:pt x="168" y="41"/>
                    <a:pt x="163" y="39"/>
                  </a:cubicBezTo>
                  <a:cubicBezTo>
                    <a:pt x="159" y="41"/>
                    <a:pt x="154" y="41"/>
                    <a:pt x="148" y="39"/>
                  </a:cubicBezTo>
                  <a:cubicBezTo>
                    <a:pt x="151" y="38"/>
                    <a:pt x="151" y="37"/>
                    <a:pt x="154" y="36"/>
                  </a:cubicBezTo>
                  <a:cubicBezTo>
                    <a:pt x="148" y="37"/>
                    <a:pt x="143" y="40"/>
                    <a:pt x="140" y="38"/>
                  </a:cubicBezTo>
                  <a:cubicBezTo>
                    <a:pt x="141" y="41"/>
                    <a:pt x="137" y="43"/>
                    <a:pt x="139" y="46"/>
                  </a:cubicBezTo>
                  <a:cubicBezTo>
                    <a:pt x="136" y="46"/>
                    <a:pt x="133" y="46"/>
                    <a:pt x="131" y="46"/>
                  </a:cubicBezTo>
                  <a:cubicBezTo>
                    <a:pt x="131" y="49"/>
                    <a:pt x="141" y="45"/>
                    <a:pt x="141" y="49"/>
                  </a:cubicBezTo>
                  <a:cubicBezTo>
                    <a:pt x="140" y="50"/>
                    <a:pt x="139" y="48"/>
                    <a:pt x="137" y="48"/>
                  </a:cubicBezTo>
                  <a:cubicBezTo>
                    <a:pt x="137" y="50"/>
                    <a:pt x="133" y="49"/>
                    <a:pt x="131" y="51"/>
                  </a:cubicBezTo>
                  <a:cubicBezTo>
                    <a:pt x="131" y="50"/>
                    <a:pt x="132" y="49"/>
                    <a:pt x="129" y="48"/>
                  </a:cubicBezTo>
                  <a:cubicBezTo>
                    <a:pt x="129" y="50"/>
                    <a:pt x="127" y="50"/>
                    <a:pt x="125" y="52"/>
                  </a:cubicBezTo>
                  <a:cubicBezTo>
                    <a:pt x="123" y="51"/>
                    <a:pt x="120" y="50"/>
                    <a:pt x="120" y="52"/>
                  </a:cubicBezTo>
                  <a:cubicBezTo>
                    <a:pt x="118" y="51"/>
                    <a:pt x="119" y="50"/>
                    <a:pt x="117" y="50"/>
                  </a:cubicBezTo>
                  <a:cubicBezTo>
                    <a:pt x="116" y="49"/>
                    <a:pt x="117" y="49"/>
                    <a:pt x="118" y="48"/>
                  </a:cubicBezTo>
                  <a:cubicBezTo>
                    <a:pt x="116" y="49"/>
                    <a:pt x="113" y="49"/>
                    <a:pt x="111" y="50"/>
                  </a:cubicBezTo>
                  <a:cubicBezTo>
                    <a:pt x="109" y="49"/>
                    <a:pt x="113" y="47"/>
                    <a:pt x="111" y="47"/>
                  </a:cubicBezTo>
                  <a:cubicBezTo>
                    <a:pt x="110" y="47"/>
                    <a:pt x="110" y="50"/>
                    <a:pt x="107" y="49"/>
                  </a:cubicBezTo>
                  <a:cubicBezTo>
                    <a:pt x="107" y="50"/>
                    <a:pt x="106" y="51"/>
                    <a:pt x="108" y="51"/>
                  </a:cubicBezTo>
                  <a:cubicBezTo>
                    <a:pt x="105" y="53"/>
                    <a:pt x="106" y="52"/>
                    <a:pt x="105" y="54"/>
                  </a:cubicBezTo>
                  <a:cubicBezTo>
                    <a:pt x="104" y="56"/>
                    <a:pt x="102" y="53"/>
                    <a:pt x="101" y="54"/>
                  </a:cubicBezTo>
                  <a:cubicBezTo>
                    <a:pt x="99" y="56"/>
                    <a:pt x="103" y="55"/>
                    <a:pt x="104" y="56"/>
                  </a:cubicBezTo>
                  <a:cubicBezTo>
                    <a:pt x="102" y="57"/>
                    <a:pt x="101" y="56"/>
                    <a:pt x="100" y="57"/>
                  </a:cubicBezTo>
                  <a:cubicBezTo>
                    <a:pt x="98" y="56"/>
                    <a:pt x="102" y="55"/>
                    <a:pt x="99" y="54"/>
                  </a:cubicBezTo>
                  <a:cubicBezTo>
                    <a:pt x="99" y="56"/>
                    <a:pt x="95" y="55"/>
                    <a:pt x="96" y="54"/>
                  </a:cubicBezTo>
                  <a:cubicBezTo>
                    <a:pt x="94" y="57"/>
                    <a:pt x="88" y="57"/>
                    <a:pt x="83" y="56"/>
                  </a:cubicBezTo>
                  <a:cubicBezTo>
                    <a:pt x="83" y="57"/>
                    <a:pt x="82" y="58"/>
                    <a:pt x="82" y="58"/>
                  </a:cubicBezTo>
                  <a:cubicBezTo>
                    <a:pt x="84" y="59"/>
                    <a:pt x="83" y="59"/>
                    <a:pt x="85" y="60"/>
                  </a:cubicBezTo>
                  <a:cubicBezTo>
                    <a:pt x="86" y="59"/>
                    <a:pt x="85" y="59"/>
                    <a:pt x="84" y="58"/>
                  </a:cubicBezTo>
                  <a:cubicBezTo>
                    <a:pt x="89" y="57"/>
                    <a:pt x="94" y="58"/>
                    <a:pt x="98" y="58"/>
                  </a:cubicBezTo>
                  <a:cubicBezTo>
                    <a:pt x="95" y="60"/>
                    <a:pt x="90" y="58"/>
                    <a:pt x="87" y="60"/>
                  </a:cubicBezTo>
                  <a:cubicBezTo>
                    <a:pt x="89" y="60"/>
                    <a:pt x="91" y="60"/>
                    <a:pt x="93" y="60"/>
                  </a:cubicBezTo>
                  <a:cubicBezTo>
                    <a:pt x="91" y="62"/>
                    <a:pt x="89" y="60"/>
                    <a:pt x="87" y="63"/>
                  </a:cubicBezTo>
                  <a:cubicBezTo>
                    <a:pt x="85" y="62"/>
                    <a:pt x="87" y="61"/>
                    <a:pt x="85" y="61"/>
                  </a:cubicBezTo>
                  <a:cubicBezTo>
                    <a:pt x="84" y="61"/>
                    <a:pt x="83" y="61"/>
                    <a:pt x="83" y="62"/>
                  </a:cubicBezTo>
                  <a:cubicBezTo>
                    <a:pt x="81" y="62"/>
                    <a:pt x="82" y="61"/>
                    <a:pt x="83" y="60"/>
                  </a:cubicBezTo>
                  <a:cubicBezTo>
                    <a:pt x="82" y="60"/>
                    <a:pt x="81" y="61"/>
                    <a:pt x="80" y="60"/>
                  </a:cubicBezTo>
                  <a:cubicBezTo>
                    <a:pt x="79" y="62"/>
                    <a:pt x="76" y="62"/>
                    <a:pt x="76" y="64"/>
                  </a:cubicBezTo>
                  <a:cubicBezTo>
                    <a:pt x="73" y="63"/>
                    <a:pt x="76" y="62"/>
                    <a:pt x="73" y="61"/>
                  </a:cubicBezTo>
                  <a:cubicBezTo>
                    <a:pt x="71" y="63"/>
                    <a:pt x="66" y="62"/>
                    <a:pt x="65" y="61"/>
                  </a:cubicBezTo>
                  <a:cubicBezTo>
                    <a:pt x="62" y="63"/>
                    <a:pt x="62" y="61"/>
                    <a:pt x="59" y="63"/>
                  </a:cubicBezTo>
                  <a:cubicBezTo>
                    <a:pt x="58" y="62"/>
                    <a:pt x="61" y="62"/>
                    <a:pt x="61" y="61"/>
                  </a:cubicBezTo>
                  <a:cubicBezTo>
                    <a:pt x="58" y="60"/>
                    <a:pt x="55" y="62"/>
                    <a:pt x="52" y="62"/>
                  </a:cubicBezTo>
                  <a:cubicBezTo>
                    <a:pt x="51" y="63"/>
                    <a:pt x="51" y="64"/>
                    <a:pt x="51" y="65"/>
                  </a:cubicBezTo>
                  <a:cubicBezTo>
                    <a:pt x="49" y="66"/>
                    <a:pt x="45" y="67"/>
                    <a:pt x="46" y="69"/>
                  </a:cubicBezTo>
                  <a:cubicBezTo>
                    <a:pt x="43" y="69"/>
                    <a:pt x="47" y="67"/>
                    <a:pt x="44" y="67"/>
                  </a:cubicBezTo>
                  <a:cubicBezTo>
                    <a:pt x="43" y="67"/>
                    <a:pt x="41" y="69"/>
                    <a:pt x="39" y="68"/>
                  </a:cubicBezTo>
                  <a:cubicBezTo>
                    <a:pt x="37" y="69"/>
                    <a:pt x="39" y="70"/>
                    <a:pt x="37" y="70"/>
                  </a:cubicBezTo>
                  <a:cubicBezTo>
                    <a:pt x="35" y="69"/>
                    <a:pt x="39" y="67"/>
                    <a:pt x="38" y="66"/>
                  </a:cubicBezTo>
                  <a:cubicBezTo>
                    <a:pt x="40" y="65"/>
                    <a:pt x="41" y="68"/>
                    <a:pt x="42" y="66"/>
                  </a:cubicBezTo>
                  <a:cubicBezTo>
                    <a:pt x="41" y="64"/>
                    <a:pt x="37" y="65"/>
                    <a:pt x="35" y="67"/>
                  </a:cubicBezTo>
                  <a:cubicBezTo>
                    <a:pt x="33" y="67"/>
                    <a:pt x="34" y="66"/>
                    <a:pt x="33" y="65"/>
                  </a:cubicBezTo>
                  <a:cubicBezTo>
                    <a:pt x="30" y="67"/>
                    <a:pt x="25" y="70"/>
                    <a:pt x="24" y="68"/>
                  </a:cubicBezTo>
                  <a:cubicBezTo>
                    <a:pt x="23" y="68"/>
                    <a:pt x="23" y="69"/>
                    <a:pt x="24" y="70"/>
                  </a:cubicBezTo>
                  <a:cubicBezTo>
                    <a:pt x="22" y="70"/>
                    <a:pt x="20" y="71"/>
                    <a:pt x="17" y="70"/>
                  </a:cubicBezTo>
                  <a:cubicBezTo>
                    <a:pt x="16" y="72"/>
                    <a:pt x="15" y="71"/>
                    <a:pt x="14" y="73"/>
                  </a:cubicBezTo>
                  <a:cubicBezTo>
                    <a:pt x="16" y="71"/>
                    <a:pt x="19" y="74"/>
                    <a:pt x="21" y="71"/>
                  </a:cubicBezTo>
                  <a:cubicBezTo>
                    <a:pt x="23" y="73"/>
                    <a:pt x="21" y="74"/>
                    <a:pt x="25" y="74"/>
                  </a:cubicBezTo>
                  <a:cubicBezTo>
                    <a:pt x="22" y="77"/>
                    <a:pt x="21" y="75"/>
                    <a:pt x="20" y="75"/>
                  </a:cubicBezTo>
                  <a:cubicBezTo>
                    <a:pt x="18" y="77"/>
                    <a:pt x="22" y="75"/>
                    <a:pt x="23" y="77"/>
                  </a:cubicBezTo>
                  <a:cubicBezTo>
                    <a:pt x="24" y="76"/>
                    <a:pt x="25" y="75"/>
                    <a:pt x="26" y="76"/>
                  </a:cubicBezTo>
                  <a:cubicBezTo>
                    <a:pt x="27" y="74"/>
                    <a:pt x="28" y="75"/>
                    <a:pt x="28" y="74"/>
                  </a:cubicBezTo>
                  <a:cubicBezTo>
                    <a:pt x="26" y="73"/>
                    <a:pt x="25" y="75"/>
                    <a:pt x="25" y="73"/>
                  </a:cubicBezTo>
                  <a:cubicBezTo>
                    <a:pt x="26" y="72"/>
                    <a:pt x="28" y="73"/>
                    <a:pt x="29" y="72"/>
                  </a:cubicBezTo>
                  <a:cubicBezTo>
                    <a:pt x="30" y="73"/>
                    <a:pt x="28" y="74"/>
                    <a:pt x="31" y="74"/>
                  </a:cubicBezTo>
                  <a:cubicBezTo>
                    <a:pt x="30" y="72"/>
                    <a:pt x="33" y="74"/>
                    <a:pt x="35" y="73"/>
                  </a:cubicBezTo>
                  <a:cubicBezTo>
                    <a:pt x="36" y="73"/>
                    <a:pt x="36" y="76"/>
                    <a:pt x="34" y="75"/>
                  </a:cubicBezTo>
                  <a:cubicBezTo>
                    <a:pt x="36" y="75"/>
                    <a:pt x="39" y="76"/>
                    <a:pt x="42" y="75"/>
                  </a:cubicBezTo>
                  <a:cubicBezTo>
                    <a:pt x="44" y="77"/>
                    <a:pt x="47" y="75"/>
                    <a:pt x="49" y="77"/>
                  </a:cubicBezTo>
                  <a:cubicBezTo>
                    <a:pt x="52" y="76"/>
                    <a:pt x="51" y="74"/>
                    <a:pt x="54" y="74"/>
                  </a:cubicBezTo>
                  <a:cubicBezTo>
                    <a:pt x="55" y="74"/>
                    <a:pt x="54" y="75"/>
                    <a:pt x="53" y="76"/>
                  </a:cubicBezTo>
                  <a:cubicBezTo>
                    <a:pt x="56" y="77"/>
                    <a:pt x="58" y="76"/>
                    <a:pt x="60" y="76"/>
                  </a:cubicBezTo>
                  <a:cubicBezTo>
                    <a:pt x="61" y="75"/>
                    <a:pt x="60" y="75"/>
                    <a:pt x="59" y="75"/>
                  </a:cubicBezTo>
                  <a:cubicBezTo>
                    <a:pt x="60" y="73"/>
                    <a:pt x="63" y="74"/>
                    <a:pt x="62" y="72"/>
                  </a:cubicBezTo>
                  <a:cubicBezTo>
                    <a:pt x="63" y="72"/>
                    <a:pt x="63" y="74"/>
                    <a:pt x="65" y="73"/>
                  </a:cubicBezTo>
                  <a:cubicBezTo>
                    <a:pt x="66" y="74"/>
                    <a:pt x="65" y="74"/>
                    <a:pt x="63" y="75"/>
                  </a:cubicBezTo>
                  <a:cubicBezTo>
                    <a:pt x="66" y="76"/>
                    <a:pt x="69" y="73"/>
                    <a:pt x="72" y="75"/>
                  </a:cubicBezTo>
                  <a:cubicBezTo>
                    <a:pt x="73" y="71"/>
                    <a:pt x="76" y="76"/>
                    <a:pt x="78" y="72"/>
                  </a:cubicBezTo>
                  <a:cubicBezTo>
                    <a:pt x="78" y="75"/>
                    <a:pt x="81" y="73"/>
                    <a:pt x="81" y="74"/>
                  </a:cubicBezTo>
                  <a:cubicBezTo>
                    <a:pt x="79" y="75"/>
                    <a:pt x="78" y="76"/>
                    <a:pt x="75" y="74"/>
                  </a:cubicBezTo>
                  <a:cubicBezTo>
                    <a:pt x="74" y="78"/>
                    <a:pt x="69" y="77"/>
                    <a:pt x="65" y="76"/>
                  </a:cubicBezTo>
                  <a:cubicBezTo>
                    <a:pt x="65" y="77"/>
                    <a:pt x="65" y="78"/>
                    <a:pt x="63" y="79"/>
                  </a:cubicBezTo>
                  <a:cubicBezTo>
                    <a:pt x="68" y="75"/>
                    <a:pt x="79" y="81"/>
                    <a:pt x="83" y="73"/>
                  </a:cubicBezTo>
                  <a:cubicBezTo>
                    <a:pt x="86" y="73"/>
                    <a:pt x="90" y="72"/>
                    <a:pt x="93" y="72"/>
                  </a:cubicBezTo>
                  <a:cubicBezTo>
                    <a:pt x="94" y="71"/>
                    <a:pt x="93" y="71"/>
                    <a:pt x="92" y="71"/>
                  </a:cubicBezTo>
                  <a:cubicBezTo>
                    <a:pt x="95" y="69"/>
                    <a:pt x="95" y="69"/>
                    <a:pt x="95" y="69"/>
                  </a:cubicBezTo>
                  <a:cubicBezTo>
                    <a:pt x="96" y="68"/>
                    <a:pt x="97" y="68"/>
                    <a:pt x="98" y="69"/>
                  </a:cubicBezTo>
                  <a:cubicBezTo>
                    <a:pt x="97" y="70"/>
                    <a:pt x="95" y="69"/>
                    <a:pt x="94" y="71"/>
                  </a:cubicBezTo>
                  <a:cubicBezTo>
                    <a:pt x="95" y="72"/>
                    <a:pt x="97" y="72"/>
                    <a:pt x="99" y="72"/>
                  </a:cubicBezTo>
                  <a:cubicBezTo>
                    <a:pt x="100" y="70"/>
                    <a:pt x="100" y="70"/>
                    <a:pt x="100" y="70"/>
                  </a:cubicBezTo>
                  <a:cubicBezTo>
                    <a:pt x="101" y="70"/>
                    <a:pt x="102" y="70"/>
                    <a:pt x="103" y="70"/>
                  </a:cubicBezTo>
                  <a:cubicBezTo>
                    <a:pt x="104" y="71"/>
                    <a:pt x="103" y="72"/>
                    <a:pt x="102" y="73"/>
                  </a:cubicBezTo>
                  <a:cubicBezTo>
                    <a:pt x="106" y="73"/>
                    <a:pt x="104" y="69"/>
                    <a:pt x="108" y="70"/>
                  </a:cubicBezTo>
                  <a:cubicBezTo>
                    <a:pt x="108" y="69"/>
                    <a:pt x="108" y="68"/>
                    <a:pt x="107" y="68"/>
                  </a:cubicBezTo>
                  <a:cubicBezTo>
                    <a:pt x="108" y="67"/>
                    <a:pt x="109" y="67"/>
                    <a:pt x="110" y="67"/>
                  </a:cubicBezTo>
                  <a:cubicBezTo>
                    <a:pt x="109" y="70"/>
                    <a:pt x="117" y="69"/>
                    <a:pt x="120" y="70"/>
                  </a:cubicBezTo>
                  <a:cubicBezTo>
                    <a:pt x="117" y="72"/>
                    <a:pt x="109" y="71"/>
                    <a:pt x="110" y="74"/>
                  </a:cubicBezTo>
                  <a:cubicBezTo>
                    <a:pt x="106" y="74"/>
                    <a:pt x="103" y="74"/>
                    <a:pt x="100" y="75"/>
                  </a:cubicBezTo>
                  <a:cubicBezTo>
                    <a:pt x="100" y="77"/>
                    <a:pt x="104" y="74"/>
                    <a:pt x="106" y="75"/>
                  </a:cubicBezTo>
                  <a:cubicBezTo>
                    <a:pt x="103" y="76"/>
                    <a:pt x="103" y="76"/>
                    <a:pt x="102" y="78"/>
                  </a:cubicBezTo>
                  <a:cubicBezTo>
                    <a:pt x="100" y="75"/>
                    <a:pt x="98" y="78"/>
                    <a:pt x="97" y="75"/>
                  </a:cubicBezTo>
                  <a:cubicBezTo>
                    <a:pt x="94" y="77"/>
                    <a:pt x="96" y="78"/>
                    <a:pt x="97" y="79"/>
                  </a:cubicBezTo>
                  <a:cubicBezTo>
                    <a:pt x="95" y="80"/>
                    <a:pt x="95" y="78"/>
                    <a:pt x="93" y="78"/>
                  </a:cubicBezTo>
                  <a:cubicBezTo>
                    <a:pt x="92" y="79"/>
                    <a:pt x="91" y="79"/>
                    <a:pt x="90" y="80"/>
                  </a:cubicBezTo>
                  <a:cubicBezTo>
                    <a:pt x="88" y="80"/>
                    <a:pt x="89" y="79"/>
                    <a:pt x="88" y="78"/>
                  </a:cubicBezTo>
                  <a:cubicBezTo>
                    <a:pt x="85" y="80"/>
                    <a:pt x="86" y="79"/>
                    <a:pt x="84" y="79"/>
                  </a:cubicBezTo>
                  <a:cubicBezTo>
                    <a:pt x="81" y="80"/>
                    <a:pt x="79" y="80"/>
                    <a:pt x="77" y="82"/>
                  </a:cubicBezTo>
                  <a:cubicBezTo>
                    <a:pt x="74" y="82"/>
                    <a:pt x="77" y="80"/>
                    <a:pt x="76" y="80"/>
                  </a:cubicBezTo>
                  <a:cubicBezTo>
                    <a:pt x="78" y="78"/>
                    <a:pt x="83" y="79"/>
                    <a:pt x="82" y="76"/>
                  </a:cubicBezTo>
                  <a:cubicBezTo>
                    <a:pt x="81" y="77"/>
                    <a:pt x="80" y="78"/>
                    <a:pt x="78" y="79"/>
                  </a:cubicBezTo>
                  <a:cubicBezTo>
                    <a:pt x="78" y="78"/>
                    <a:pt x="78" y="78"/>
                    <a:pt x="77" y="78"/>
                  </a:cubicBezTo>
                  <a:cubicBezTo>
                    <a:pt x="75" y="80"/>
                    <a:pt x="74" y="80"/>
                    <a:pt x="72" y="79"/>
                  </a:cubicBezTo>
                  <a:cubicBezTo>
                    <a:pt x="70" y="81"/>
                    <a:pt x="73" y="81"/>
                    <a:pt x="70" y="83"/>
                  </a:cubicBezTo>
                  <a:cubicBezTo>
                    <a:pt x="70" y="84"/>
                    <a:pt x="69" y="84"/>
                    <a:pt x="69" y="84"/>
                  </a:cubicBezTo>
                  <a:cubicBezTo>
                    <a:pt x="67" y="84"/>
                    <a:pt x="68" y="82"/>
                    <a:pt x="68" y="81"/>
                  </a:cubicBezTo>
                  <a:cubicBezTo>
                    <a:pt x="67" y="80"/>
                    <a:pt x="65" y="82"/>
                    <a:pt x="64" y="81"/>
                  </a:cubicBezTo>
                  <a:cubicBezTo>
                    <a:pt x="63" y="82"/>
                    <a:pt x="63" y="82"/>
                    <a:pt x="64" y="82"/>
                  </a:cubicBezTo>
                  <a:cubicBezTo>
                    <a:pt x="61" y="84"/>
                    <a:pt x="57" y="81"/>
                    <a:pt x="55" y="85"/>
                  </a:cubicBezTo>
                  <a:cubicBezTo>
                    <a:pt x="49" y="85"/>
                    <a:pt x="45" y="88"/>
                    <a:pt x="40" y="86"/>
                  </a:cubicBezTo>
                  <a:cubicBezTo>
                    <a:pt x="38" y="89"/>
                    <a:pt x="36" y="88"/>
                    <a:pt x="34" y="88"/>
                  </a:cubicBezTo>
                  <a:cubicBezTo>
                    <a:pt x="34" y="90"/>
                    <a:pt x="35" y="90"/>
                    <a:pt x="33" y="92"/>
                  </a:cubicBezTo>
                  <a:cubicBezTo>
                    <a:pt x="36" y="93"/>
                    <a:pt x="36" y="92"/>
                    <a:pt x="38" y="93"/>
                  </a:cubicBezTo>
                  <a:cubicBezTo>
                    <a:pt x="39" y="91"/>
                    <a:pt x="38" y="92"/>
                    <a:pt x="40" y="90"/>
                  </a:cubicBezTo>
                  <a:cubicBezTo>
                    <a:pt x="42" y="89"/>
                    <a:pt x="44" y="90"/>
                    <a:pt x="46" y="88"/>
                  </a:cubicBezTo>
                  <a:cubicBezTo>
                    <a:pt x="48" y="89"/>
                    <a:pt x="45" y="91"/>
                    <a:pt x="44" y="92"/>
                  </a:cubicBezTo>
                  <a:cubicBezTo>
                    <a:pt x="46" y="93"/>
                    <a:pt x="50" y="90"/>
                    <a:pt x="50" y="93"/>
                  </a:cubicBezTo>
                  <a:cubicBezTo>
                    <a:pt x="53" y="92"/>
                    <a:pt x="56" y="89"/>
                    <a:pt x="60" y="91"/>
                  </a:cubicBezTo>
                  <a:cubicBezTo>
                    <a:pt x="58" y="92"/>
                    <a:pt x="56" y="92"/>
                    <a:pt x="54" y="94"/>
                  </a:cubicBezTo>
                  <a:cubicBezTo>
                    <a:pt x="56" y="94"/>
                    <a:pt x="57" y="93"/>
                    <a:pt x="59" y="94"/>
                  </a:cubicBezTo>
                  <a:cubicBezTo>
                    <a:pt x="59" y="92"/>
                    <a:pt x="59" y="92"/>
                    <a:pt x="61" y="94"/>
                  </a:cubicBezTo>
                  <a:cubicBezTo>
                    <a:pt x="64" y="90"/>
                    <a:pt x="69" y="93"/>
                    <a:pt x="73" y="91"/>
                  </a:cubicBezTo>
                  <a:cubicBezTo>
                    <a:pt x="75" y="91"/>
                    <a:pt x="73" y="93"/>
                    <a:pt x="72" y="93"/>
                  </a:cubicBezTo>
                  <a:cubicBezTo>
                    <a:pt x="74" y="94"/>
                    <a:pt x="75" y="93"/>
                    <a:pt x="76" y="93"/>
                  </a:cubicBezTo>
                  <a:cubicBezTo>
                    <a:pt x="75" y="92"/>
                    <a:pt x="75" y="91"/>
                    <a:pt x="72" y="90"/>
                  </a:cubicBezTo>
                  <a:cubicBezTo>
                    <a:pt x="72" y="90"/>
                    <a:pt x="72" y="89"/>
                    <a:pt x="72" y="88"/>
                  </a:cubicBezTo>
                  <a:cubicBezTo>
                    <a:pt x="73" y="88"/>
                    <a:pt x="75" y="88"/>
                    <a:pt x="76" y="88"/>
                  </a:cubicBezTo>
                  <a:cubicBezTo>
                    <a:pt x="77" y="88"/>
                    <a:pt x="75" y="90"/>
                    <a:pt x="77" y="90"/>
                  </a:cubicBezTo>
                  <a:cubicBezTo>
                    <a:pt x="79" y="89"/>
                    <a:pt x="78" y="88"/>
                    <a:pt x="79" y="88"/>
                  </a:cubicBezTo>
                  <a:cubicBezTo>
                    <a:pt x="79" y="87"/>
                    <a:pt x="80" y="88"/>
                    <a:pt x="81" y="87"/>
                  </a:cubicBezTo>
                  <a:cubicBezTo>
                    <a:pt x="82" y="88"/>
                    <a:pt x="80" y="88"/>
                    <a:pt x="80" y="89"/>
                  </a:cubicBezTo>
                  <a:cubicBezTo>
                    <a:pt x="79" y="91"/>
                    <a:pt x="77" y="89"/>
                    <a:pt x="75" y="91"/>
                  </a:cubicBezTo>
                  <a:cubicBezTo>
                    <a:pt x="80" y="90"/>
                    <a:pt x="84" y="90"/>
                    <a:pt x="88" y="89"/>
                  </a:cubicBezTo>
                  <a:cubicBezTo>
                    <a:pt x="100" y="87"/>
                    <a:pt x="100" y="87"/>
                    <a:pt x="100" y="87"/>
                  </a:cubicBezTo>
                  <a:cubicBezTo>
                    <a:pt x="108" y="86"/>
                    <a:pt x="116" y="85"/>
                    <a:pt x="125" y="85"/>
                  </a:cubicBezTo>
                  <a:cubicBezTo>
                    <a:pt x="125" y="82"/>
                    <a:pt x="131" y="82"/>
                    <a:pt x="132" y="84"/>
                  </a:cubicBezTo>
                  <a:cubicBezTo>
                    <a:pt x="133" y="82"/>
                    <a:pt x="131" y="81"/>
                    <a:pt x="132" y="80"/>
                  </a:cubicBezTo>
                  <a:cubicBezTo>
                    <a:pt x="135" y="78"/>
                    <a:pt x="135" y="81"/>
                    <a:pt x="138" y="80"/>
                  </a:cubicBezTo>
                  <a:cubicBezTo>
                    <a:pt x="139" y="80"/>
                    <a:pt x="138" y="81"/>
                    <a:pt x="137" y="81"/>
                  </a:cubicBezTo>
                  <a:cubicBezTo>
                    <a:pt x="140" y="81"/>
                    <a:pt x="142" y="79"/>
                    <a:pt x="145" y="79"/>
                  </a:cubicBezTo>
                  <a:cubicBezTo>
                    <a:pt x="142" y="83"/>
                    <a:pt x="152" y="80"/>
                    <a:pt x="156" y="82"/>
                  </a:cubicBezTo>
                  <a:cubicBezTo>
                    <a:pt x="158" y="81"/>
                    <a:pt x="156" y="81"/>
                    <a:pt x="155" y="81"/>
                  </a:cubicBezTo>
                  <a:cubicBezTo>
                    <a:pt x="159" y="80"/>
                    <a:pt x="157" y="81"/>
                    <a:pt x="161" y="81"/>
                  </a:cubicBezTo>
                  <a:cubicBezTo>
                    <a:pt x="162" y="80"/>
                    <a:pt x="160" y="80"/>
                    <a:pt x="161" y="79"/>
                  </a:cubicBezTo>
                  <a:cubicBezTo>
                    <a:pt x="162" y="79"/>
                    <a:pt x="163" y="79"/>
                    <a:pt x="164" y="80"/>
                  </a:cubicBezTo>
                  <a:cubicBezTo>
                    <a:pt x="164" y="79"/>
                    <a:pt x="164" y="78"/>
                    <a:pt x="166" y="77"/>
                  </a:cubicBezTo>
                  <a:cubicBezTo>
                    <a:pt x="168" y="76"/>
                    <a:pt x="168" y="79"/>
                    <a:pt x="170" y="77"/>
                  </a:cubicBezTo>
                  <a:cubicBezTo>
                    <a:pt x="171" y="77"/>
                    <a:pt x="170" y="78"/>
                    <a:pt x="169" y="79"/>
                  </a:cubicBezTo>
                  <a:cubicBezTo>
                    <a:pt x="176" y="79"/>
                    <a:pt x="175" y="80"/>
                    <a:pt x="182" y="78"/>
                  </a:cubicBezTo>
                  <a:cubicBezTo>
                    <a:pt x="183" y="78"/>
                    <a:pt x="183" y="79"/>
                    <a:pt x="182" y="80"/>
                  </a:cubicBezTo>
                  <a:cubicBezTo>
                    <a:pt x="187" y="77"/>
                    <a:pt x="192" y="78"/>
                    <a:pt x="197" y="76"/>
                  </a:cubicBezTo>
                  <a:cubicBezTo>
                    <a:pt x="197" y="76"/>
                    <a:pt x="197" y="77"/>
                    <a:pt x="197" y="77"/>
                  </a:cubicBezTo>
                  <a:cubicBezTo>
                    <a:pt x="199" y="77"/>
                    <a:pt x="201" y="76"/>
                    <a:pt x="202" y="74"/>
                  </a:cubicBezTo>
                  <a:cubicBezTo>
                    <a:pt x="204" y="75"/>
                    <a:pt x="204" y="75"/>
                    <a:pt x="203" y="76"/>
                  </a:cubicBezTo>
                  <a:cubicBezTo>
                    <a:pt x="209" y="75"/>
                    <a:pt x="215" y="78"/>
                    <a:pt x="221" y="73"/>
                  </a:cubicBezTo>
                  <a:cubicBezTo>
                    <a:pt x="224" y="74"/>
                    <a:pt x="221" y="75"/>
                    <a:pt x="223" y="75"/>
                  </a:cubicBezTo>
                  <a:cubicBezTo>
                    <a:pt x="222" y="76"/>
                    <a:pt x="221" y="75"/>
                    <a:pt x="220" y="76"/>
                  </a:cubicBezTo>
                  <a:cubicBezTo>
                    <a:pt x="225" y="75"/>
                    <a:pt x="231" y="72"/>
                    <a:pt x="237" y="73"/>
                  </a:cubicBezTo>
                  <a:cubicBezTo>
                    <a:pt x="238" y="72"/>
                    <a:pt x="233" y="73"/>
                    <a:pt x="236" y="71"/>
                  </a:cubicBezTo>
                  <a:cubicBezTo>
                    <a:pt x="239" y="72"/>
                    <a:pt x="241" y="73"/>
                    <a:pt x="244" y="72"/>
                  </a:cubicBezTo>
                  <a:cubicBezTo>
                    <a:pt x="245" y="70"/>
                    <a:pt x="241" y="72"/>
                    <a:pt x="240" y="71"/>
                  </a:cubicBezTo>
                  <a:cubicBezTo>
                    <a:pt x="242" y="70"/>
                    <a:pt x="244" y="70"/>
                    <a:pt x="246" y="70"/>
                  </a:cubicBezTo>
                  <a:cubicBezTo>
                    <a:pt x="246" y="71"/>
                    <a:pt x="245" y="72"/>
                    <a:pt x="245" y="73"/>
                  </a:cubicBezTo>
                  <a:cubicBezTo>
                    <a:pt x="250" y="72"/>
                    <a:pt x="254" y="69"/>
                    <a:pt x="260" y="70"/>
                  </a:cubicBezTo>
                  <a:cubicBezTo>
                    <a:pt x="260" y="70"/>
                    <a:pt x="259" y="71"/>
                    <a:pt x="260" y="71"/>
                  </a:cubicBezTo>
                  <a:cubicBezTo>
                    <a:pt x="261" y="72"/>
                    <a:pt x="262" y="71"/>
                    <a:pt x="263" y="72"/>
                  </a:cubicBezTo>
                  <a:cubicBezTo>
                    <a:pt x="265" y="70"/>
                    <a:pt x="264" y="70"/>
                    <a:pt x="266" y="70"/>
                  </a:cubicBezTo>
                  <a:cubicBezTo>
                    <a:pt x="266" y="70"/>
                    <a:pt x="267" y="71"/>
                    <a:pt x="268" y="71"/>
                  </a:cubicBezTo>
                  <a:cubicBezTo>
                    <a:pt x="271" y="70"/>
                    <a:pt x="273" y="71"/>
                    <a:pt x="276" y="70"/>
                  </a:cubicBezTo>
                  <a:cubicBezTo>
                    <a:pt x="277" y="71"/>
                    <a:pt x="274" y="72"/>
                    <a:pt x="274" y="71"/>
                  </a:cubicBezTo>
                  <a:cubicBezTo>
                    <a:pt x="276" y="73"/>
                    <a:pt x="280" y="70"/>
                    <a:pt x="282" y="68"/>
                  </a:cubicBezTo>
                  <a:cubicBezTo>
                    <a:pt x="284" y="69"/>
                    <a:pt x="282" y="70"/>
                    <a:pt x="281" y="71"/>
                  </a:cubicBezTo>
                  <a:cubicBezTo>
                    <a:pt x="284" y="71"/>
                    <a:pt x="288" y="67"/>
                    <a:pt x="292" y="68"/>
                  </a:cubicBezTo>
                  <a:cubicBezTo>
                    <a:pt x="293" y="69"/>
                    <a:pt x="290" y="70"/>
                    <a:pt x="290" y="69"/>
                  </a:cubicBezTo>
                  <a:cubicBezTo>
                    <a:pt x="290" y="71"/>
                    <a:pt x="292" y="71"/>
                    <a:pt x="295" y="71"/>
                  </a:cubicBezTo>
                  <a:cubicBezTo>
                    <a:pt x="294" y="71"/>
                    <a:pt x="292" y="71"/>
                    <a:pt x="294" y="72"/>
                  </a:cubicBezTo>
                  <a:cubicBezTo>
                    <a:pt x="293" y="73"/>
                    <a:pt x="292" y="72"/>
                    <a:pt x="291" y="73"/>
                  </a:cubicBezTo>
                  <a:cubicBezTo>
                    <a:pt x="293" y="74"/>
                    <a:pt x="294" y="73"/>
                    <a:pt x="296" y="73"/>
                  </a:cubicBezTo>
                  <a:cubicBezTo>
                    <a:pt x="295" y="72"/>
                    <a:pt x="297" y="71"/>
                    <a:pt x="299" y="71"/>
                  </a:cubicBezTo>
                  <a:cubicBezTo>
                    <a:pt x="299" y="71"/>
                    <a:pt x="298" y="71"/>
                    <a:pt x="297" y="70"/>
                  </a:cubicBezTo>
                  <a:cubicBezTo>
                    <a:pt x="299" y="70"/>
                    <a:pt x="301" y="69"/>
                    <a:pt x="303" y="67"/>
                  </a:cubicBezTo>
                  <a:cubicBezTo>
                    <a:pt x="306" y="68"/>
                    <a:pt x="302" y="69"/>
                    <a:pt x="304" y="70"/>
                  </a:cubicBezTo>
                  <a:cubicBezTo>
                    <a:pt x="306" y="69"/>
                    <a:pt x="309" y="68"/>
                    <a:pt x="309" y="67"/>
                  </a:cubicBezTo>
                  <a:cubicBezTo>
                    <a:pt x="313" y="67"/>
                    <a:pt x="318" y="67"/>
                    <a:pt x="321" y="67"/>
                  </a:cubicBezTo>
                  <a:cubicBezTo>
                    <a:pt x="321" y="66"/>
                    <a:pt x="321" y="65"/>
                    <a:pt x="323" y="64"/>
                  </a:cubicBezTo>
                  <a:cubicBezTo>
                    <a:pt x="325" y="66"/>
                    <a:pt x="322" y="67"/>
                    <a:pt x="326" y="67"/>
                  </a:cubicBezTo>
                  <a:cubicBezTo>
                    <a:pt x="325" y="69"/>
                    <a:pt x="323" y="68"/>
                    <a:pt x="322" y="68"/>
                  </a:cubicBezTo>
                  <a:cubicBezTo>
                    <a:pt x="322" y="70"/>
                    <a:pt x="327" y="68"/>
                    <a:pt x="329" y="68"/>
                  </a:cubicBezTo>
                  <a:cubicBezTo>
                    <a:pt x="329" y="68"/>
                    <a:pt x="328" y="67"/>
                    <a:pt x="329" y="66"/>
                  </a:cubicBezTo>
                  <a:cubicBezTo>
                    <a:pt x="331" y="67"/>
                    <a:pt x="332" y="66"/>
                    <a:pt x="333" y="68"/>
                  </a:cubicBezTo>
                  <a:cubicBezTo>
                    <a:pt x="335" y="67"/>
                    <a:pt x="334" y="67"/>
                    <a:pt x="336" y="66"/>
                  </a:cubicBezTo>
                  <a:cubicBezTo>
                    <a:pt x="338" y="65"/>
                    <a:pt x="339" y="68"/>
                    <a:pt x="342" y="66"/>
                  </a:cubicBezTo>
                  <a:cubicBezTo>
                    <a:pt x="343" y="66"/>
                    <a:pt x="342" y="67"/>
                    <a:pt x="344" y="68"/>
                  </a:cubicBezTo>
                  <a:cubicBezTo>
                    <a:pt x="343" y="69"/>
                    <a:pt x="342" y="68"/>
                    <a:pt x="340" y="68"/>
                  </a:cubicBezTo>
                  <a:cubicBezTo>
                    <a:pt x="348" y="71"/>
                    <a:pt x="361" y="67"/>
                    <a:pt x="370" y="67"/>
                  </a:cubicBezTo>
                  <a:cubicBezTo>
                    <a:pt x="370" y="68"/>
                    <a:pt x="370" y="69"/>
                    <a:pt x="368" y="70"/>
                  </a:cubicBezTo>
                  <a:cubicBezTo>
                    <a:pt x="370" y="71"/>
                    <a:pt x="372" y="69"/>
                    <a:pt x="374" y="70"/>
                  </a:cubicBezTo>
                  <a:cubicBezTo>
                    <a:pt x="375" y="70"/>
                    <a:pt x="375" y="69"/>
                    <a:pt x="375" y="68"/>
                  </a:cubicBezTo>
                  <a:cubicBezTo>
                    <a:pt x="379" y="68"/>
                    <a:pt x="388" y="71"/>
                    <a:pt x="393" y="66"/>
                  </a:cubicBezTo>
                  <a:cubicBezTo>
                    <a:pt x="394" y="67"/>
                    <a:pt x="391" y="67"/>
                    <a:pt x="391" y="68"/>
                  </a:cubicBezTo>
                  <a:cubicBezTo>
                    <a:pt x="394" y="68"/>
                    <a:pt x="395" y="68"/>
                    <a:pt x="398" y="68"/>
                  </a:cubicBezTo>
                  <a:cubicBezTo>
                    <a:pt x="398" y="68"/>
                    <a:pt x="398" y="67"/>
                    <a:pt x="398" y="67"/>
                  </a:cubicBezTo>
                  <a:cubicBezTo>
                    <a:pt x="402" y="66"/>
                    <a:pt x="408" y="70"/>
                    <a:pt x="409" y="67"/>
                  </a:cubicBezTo>
                  <a:cubicBezTo>
                    <a:pt x="411" y="67"/>
                    <a:pt x="410" y="68"/>
                    <a:pt x="412" y="69"/>
                  </a:cubicBezTo>
                  <a:cubicBezTo>
                    <a:pt x="414" y="68"/>
                    <a:pt x="415" y="67"/>
                    <a:pt x="417" y="68"/>
                  </a:cubicBezTo>
                  <a:cubicBezTo>
                    <a:pt x="419" y="65"/>
                    <a:pt x="426" y="69"/>
                    <a:pt x="430" y="66"/>
                  </a:cubicBezTo>
                  <a:cubicBezTo>
                    <a:pt x="429" y="67"/>
                    <a:pt x="432" y="68"/>
                    <a:pt x="431" y="69"/>
                  </a:cubicBezTo>
                  <a:cubicBezTo>
                    <a:pt x="434" y="68"/>
                    <a:pt x="436" y="66"/>
                    <a:pt x="439" y="69"/>
                  </a:cubicBezTo>
                  <a:cubicBezTo>
                    <a:pt x="440" y="68"/>
                    <a:pt x="441" y="67"/>
                    <a:pt x="442" y="67"/>
                  </a:cubicBezTo>
                  <a:cubicBezTo>
                    <a:pt x="442" y="68"/>
                    <a:pt x="442" y="68"/>
                    <a:pt x="443" y="69"/>
                  </a:cubicBezTo>
                  <a:cubicBezTo>
                    <a:pt x="443" y="68"/>
                    <a:pt x="446" y="68"/>
                    <a:pt x="445" y="69"/>
                  </a:cubicBezTo>
                  <a:cubicBezTo>
                    <a:pt x="447" y="68"/>
                    <a:pt x="450" y="68"/>
                    <a:pt x="452" y="69"/>
                  </a:cubicBezTo>
                  <a:cubicBezTo>
                    <a:pt x="452" y="67"/>
                    <a:pt x="453" y="67"/>
                    <a:pt x="455" y="67"/>
                  </a:cubicBezTo>
                  <a:cubicBezTo>
                    <a:pt x="456" y="67"/>
                    <a:pt x="455" y="68"/>
                    <a:pt x="454" y="68"/>
                  </a:cubicBezTo>
                  <a:cubicBezTo>
                    <a:pt x="457" y="69"/>
                    <a:pt x="459" y="68"/>
                    <a:pt x="462" y="68"/>
                  </a:cubicBezTo>
                  <a:cubicBezTo>
                    <a:pt x="460" y="70"/>
                    <a:pt x="459" y="68"/>
                    <a:pt x="458" y="70"/>
                  </a:cubicBezTo>
                  <a:cubicBezTo>
                    <a:pt x="460" y="70"/>
                    <a:pt x="461" y="71"/>
                    <a:pt x="463" y="70"/>
                  </a:cubicBezTo>
                  <a:cubicBezTo>
                    <a:pt x="463" y="71"/>
                    <a:pt x="462" y="72"/>
                    <a:pt x="461" y="72"/>
                  </a:cubicBezTo>
                  <a:cubicBezTo>
                    <a:pt x="459" y="72"/>
                    <a:pt x="457" y="70"/>
                    <a:pt x="456" y="72"/>
                  </a:cubicBezTo>
                  <a:cubicBezTo>
                    <a:pt x="458" y="71"/>
                    <a:pt x="457" y="74"/>
                    <a:pt x="459" y="74"/>
                  </a:cubicBezTo>
                  <a:cubicBezTo>
                    <a:pt x="460" y="75"/>
                    <a:pt x="458" y="75"/>
                    <a:pt x="456" y="76"/>
                  </a:cubicBezTo>
                  <a:cubicBezTo>
                    <a:pt x="455" y="75"/>
                    <a:pt x="456" y="74"/>
                    <a:pt x="457" y="73"/>
                  </a:cubicBezTo>
                  <a:cubicBezTo>
                    <a:pt x="454" y="72"/>
                    <a:pt x="454" y="74"/>
                    <a:pt x="453" y="75"/>
                  </a:cubicBezTo>
                  <a:cubicBezTo>
                    <a:pt x="451" y="75"/>
                    <a:pt x="449" y="76"/>
                    <a:pt x="448" y="74"/>
                  </a:cubicBezTo>
                  <a:cubicBezTo>
                    <a:pt x="451" y="75"/>
                    <a:pt x="450" y="72"/>
                    <a:pt x="453" y="73"/>
                  </a:cubicBezTo>
                  <a:cubicBezTo>
                    <a:pt x="454" y="71"/>
                    <a:pt x="450" y="72"/>
                    <a:pt x="453" y="71"/>
                  </a:cubicBezTo>
                  <a:cubicBezTo>
                    <a:pt x="455" y="69"/>
                    <a:pt x="453" y="73"/>
                    <a:pt x="455" y="72"/>
                  </a:cubicBezTo>
                  <a:cubicBezTo>
                    <a:pt x="458" y="70"/>
                    <a:pt x="455" y="71"/>
                    <a:pt x="454" y="70"/>
                  </a:cubicBezTo>
                  <a:cubicBezTo>
                    <a:pt x="455" y="69"/>
                    <a:pt x="455" y="69"/>
                    <a:pt x="456" y="69"/>
                  </a:cubicBezTo>
                  <a:cubicBezTo>
                    <a:pt x="454" y="68"/>
                    <a:pt x="447" y="70"/>
                    <a:pt x="443" y="69"/>
                  </a:cubicBezTo>
                  <a:cubicBezTo>
                    <a:pt x="444" y="71"/>
                    <a:pt x="441" y="70"/>
                    <a:pt x="441" y="71"/>
                  </a:cubicBezTo>
                  <a:cubicBezTo>
                    <a:pt x="443" y="71"/>
                    <a:pt x="446" y="71"/>
                    <a:pt x="448" y="70"/>
                  </a:cubicBezTo>
                  <a:cubicBezTo>
                    <a:pt x="449" y="74"/>
                    <a:pt x="441" y="73"/>
                    <a:pt x="438" y="74"/>
                  </a:cubicBezTo>
                  <a:cubicBezTo>
                    <a:pt x="434" y="73"/>
                    <a:pt x="438" y="71"/>
                    <a:pt x="436" y="69"/>
                  </a:cubicBezTo>
                  <a:cubicBezTo>
                    <a:pt x="435" y="72"/>
                    <a:pt x="432" y="69"/>
                    <a:pt x="430" y="71"/>
                  </a:cubicBezTo>
                  <a:cubicBezTo>
                    <a:pt x="432" y="71"/>
                    <a:pt x="437" y="71"/>
                    <a:pt x="435" y="73"/>
                  </a:cubicBezTo>
                  <a:cubicBezTo>
                    <a:pt x="432" y="71"/>
                    <a:pt x="432" y="74"/>
                    <a:pt x="428" y="73"/>
                  </a:cubicBezTo>
                  <a:cubicBezTo>
                    <a:pt x="426" y="72"/>
                    <a:pt x="429" y="71"/>
                    <a:pt x="427" y="70"/>
                  </a:cubicBezTo>
                  <a:cubicBezTo>
                    <a:pt x="424" y="72"/>
                    <a:pt x="424" y="72"/>
                    <a:pt x="424" y="72"/>
                  </a:cubicBezTo>
                  <a:cubicBezTo>
                    <a:pt x="425" y="72"/>
                    <a:pt x="426" y="73"/>
                    <a:pt x="425" y="73"/>
                  </a:cubicBezTo>
                  <a:cubicBezTo>
                    <a:pt x="420" y="75"/>
                    <a:pt x="415" y="74"/>
                    <a:pt x="410" y="75"/>
                  </a:cubicBezTo>
                  <a:cubicBezTo>
                    <a:pt x="412" y="77"/>
                    <a:pt x="413" y="76"/>
                    <a:pt x="415" y="76"/>
                  </a:cubicBezTo>
                  <a:cubicBezTo>
                    <a:pt x="412" y="78"/>
                    <a:pt x="407" y="79"/>
                    <a:pt x="406" y="76"/>
                  </a:cubicBezTo>
                  <a:cubicBezTo>
                    <a:pt x="407" y="76"/>
                    <a:pt x="408" y="76"/>
                    <a:pt x="410" y="74"/>
                  </a:cubicBezTo>
                  <a:cubicBezTo>
                    <a:pt x="410" y="73"/>
                    <a:pt x="407" y="74"/>
                    <a:pt x="408" y="73"/>
                  </a:cubicBezTo>
                  <a:cubicBezTo>
                    <a:pt x="405" y="73"/>
                    <a:pt x="402" y="76"/>
                    <a:pt x="400" y="73"/>
                  </a:cubicBezTo>
                  <a:cubicBezTo>
                    <a:pt x="399" y="75"/>
                    <a:pt x="397" y="74"/>
                    <a:pt x="396" y="74"/>
                  </a:cubicBezTo>
                  <a:cubicBezTo>
                    <a:pt x="396" y="74"/>
                    <a:pt x="395" y="75"/>
                    <a:pt x="396" y="75"/>
                  </a:cubicBezTo>
                  <a:cubicBezTo>
                    <a:pt x="392" y="74"/>
                    <a:pt x="385" y="77"/>
                    <a:pt x="383" y="74"/>
                  </a:cubicBezTo>
                  <a:cubicBezTo>
                    <a:pt x="381" y="75"/>
                    <a:pt x="378" y="75"/>
                    <a:pt x="376" y="76"/>
                  </a:cubicBezTo>
                  <a:cubicBezTo>
                    <a:pt x="376" y="75"/>
                    <a:pt x="376" y="75"/>
                    <a:pt x="377" y="74"/>
                  </a:cubicBezTo>
                  <a:cubicBezTo>
                    <a:pt x="375" y="73"/>
                    <a:pt x="375" y="75"/>
                    <a:pt x="374" y="76"/>
                  </a:cubicBezTo>
                  <a:cubicBezTo>
                    <a:pt x="372" y="75"/>
                    <a:pt x="373" y="74"/>
                    <a:pt x="374" y="72"/>
                  </a:cubicBezTo>
                  <a:cubicBezTo>
                    <a:pt x="372" y="72"/>
                    <a:pt x="369" y="73"/>
                    <a:pt x="368" y="71"/>
                  </a:cubicBezTo>
                  <a:cubicBezTo>
                    <a:pt x="367" y="72"/>
                    <a:pt x="369" y="73"/>
                    <a:pt x="367" y="75"/>
                  </a:cubicBezTo>
                  <a:cubicBezTo>
                    <a:pt x="370" y="76"/>
                    <a:pt x="368" y="72"/>
                    <a:pt x="372" y="73"/>
                  </a:cubicBezTo>
                  <a:cubicBezTo>
                    <a:pt x="373" y="74"/>
                    <a:pt x="372" y="75"/>
                    <a:pt x="370" y="76"/>
                  </a:cubicBezTo>
                  <a:cubicBezTo>
                    <a:pt x="366" y="77"/>
                    <a:pt x="362" y="74"/>
                    <a:pt x="358" y="75"/>
                  </a:cubicBezTo>
                  <a:cubicBezTo>
                    <a:pt x="356" y="73"/>
                    <a:pt x="360" y="74"/>
                    <a:pt x="361" y="73"/>
                  </a:cubicBezTo>
                  <a:cubicBezTo>
                    <a:pt x="359" y="72"/>
                    <a:pt x="357" y="73"/>
                    <a:pt x="356" y="74"/>
                  </a:cubicBezTo>
                  <a:cubicBezTo>
                    <a:pt x="356" y="74"/>
                    <a:pt x="356" y="75"/>
                    <a:pt x="357" y="75"/>
                  </a:cubicBezTo>
                  <a:cubicBezTo>
                    <a:pt x="355" y="75"/>
                    <a:pt x="355" y="74"/>
                    <a:pt x="355" y="76"/>
                  </a:cubicBezTo>
                  <a:cubicBezTo>
                    <a:pt x="352" y="75"/>
                    <a:pt x="349" y="78"/>
                    <a:pt x="346" y="75"/>
                  </a:cubicBezTo>
                  <a:cubicBezTo>
                    <a:pt x="345" y="77"/>
                    <a:pt x="341" y="77"/>
                    <a:pt x="340" y="76"/>
                  </a:cubicBezTo>
                  <a:cubicBezTo>
                    <a:pt x="339" y="79"/>
                    <a:pt x="334" y="79"/>
                    <a:pt x="331" y="78"/>
                  </a:cubicBezTo>
                  <a:cubicBezTo>
                    <a:pt x="330" y="78"/>
                    <a:pt x="330" y="79"/>
                    <a:pt x="330" y="79"/>
                  </a:cubicBezTo>
                  <a:cubicBezTo>
                    <a:pt x="327" y="78"/>
                    <a:pt x="324" y="80"/>
                    <a:pt x="324" y="77"/>
                  </a:cubicBezTo>
                  <a:cubicBezTo>
                    <a:pt x="322" y="78"/>
                    <a:pt x="321" y="79"/>
                    <a:pt x="320" y="80"/>
                  </a:cubicBezTo>
                  <a:cubicBezTo>
                    <a:pt x="316" y="79"/>
                    <a:pt x="321" y="78"/>
                    <a:pt x="319" y="77"/>
                  </a:cubicBezTo>
                  <a:cubicBezTo>
                    <a:pt x="317" y="78"/>
                    <a:pt x="314" y="78"/>
                    <a:pt x="312" y="77"/>
                  </a:cubicBezTo>
                  <a:cubicBezTo>
                    <a:pt x="312" y="79"/>
                    <a:pt x="310" y="80"/>
                    <a:pt x="309" y="81"/>
                  </a:cubicBezTo>
                  <a:cubicBezTo>
                    <a:pt x="308" y="80"/>
                    <a:pt x="312" y="78"/>
                    <a:pt x="309" y="77"/>
                  </a:cubicBezTo>
                  <a:cubicBezTo>
                    <a:pt x="309" y="80"/>
                    <a:pt x="302" y="81"/>
                    <a:pt x="299" y="80"/>
                  </a:cubicBezTo>
                  <a:cubicBezTo>
                    <a:pt x="296" y="80"/>
                    <a:pt x="297" y="82"/>
                    <a:pt x="294" y="82"/>
                  </a:cubicBezTo>
                  <a:cubicBezTo>
                    <a:pt x="294" y="81"/>
                    <a:pt x="296" y="79"/>
                    <a:pt x="293" y="80"/>
                  </a:cubicBezTo>
                  <a:cubicBezTo>
                    <a:pt x="292" y="79"/>
                    <a:pt x="294" y="78"/>
                    <a:pt x="295" y="77"/>
                  </a:cubicBezTo>
                  <a:cubicBezTo>
                    <a:pt x="295" y="76"/>
                    <a:pt x="295" y="77"/>
                    <a:pt x="294" y="77"/>
                  </a:cubicBezTo>
                  <a:cubicBezTo>
                    <a:pt x="293" y="76"/>
                    <a:pt x="293" y="76"/>
                    <a:pt x="293" y="76"/>
                  </a:cubicBezTo>
                  <a:cubicBezTo>
                    <a:pt x="291" y="77"/>
                    <a:pt x="293" y="78"/>
                    <a:pt x="291" y="79"/>
                  </a:cubicBezTo>
                  <a:cubicBezTo>
                    <a:pt x="288" y="80"/>
                    <a:pt x="289" y="78"/>
                    <a:pt x="286" y="77"/>
                  </a:cubicBezTo>
                  <a:cubicBezTo>
                    <a:pt x="284" y="78"/>
                    <a:pt x="282" y="77"/>
                    <a:pt x="280" y="78"/>
                  </a:cubicBezTo>
                  <a:cubicBezTo>
                    <a:pt x="282" y="80"/>
                    <a:pt x="284" y="79"/>
                    <a:pt x="286" y="78"/>
                  </a:cubicBezTo>
                  <a:cubicBezTo>
                    <a:pt x="286" y="79"/>
                    <a:pt x="288" y="79"/>
                    <a:pt x="289" y="80"/>
                  </a:cubicBezTo>
                  <a:cubicBezTo>
                    <a:pt x="287" y="80"/>
                    <a:pt x="287" y="81"/>
                    <a:pt x="284" y="80"/>
                  </a:cubicBezTo>
                  <a:cubicBezTo>
                    <a:pt x="282" y="81"/>
                    <a:pt x="286" y="81"/>
                    <a:pt x="283" y="82"/>
                  </a:cubicBezTo>
                  <a:cubicBezTo>
                    <a:pt x="281" y="81"/>
                    <a:pt x="276" y="82"/>
                    <a:pt x="272" y="82"/>
                  </a:cubicBezTo>
                  <a:cubicBezTo>
                    <a:pt x="272" y="83"/>
                    <a:pt x="275" y="82"/>
                    <a:pt x="277" y="82"/>
                  </a:cubicBezTo>
                  <a:cubicBezTo>
                    <a:pt x="277" y="84"/>
                    <a:pt x="272" y="85"/>
                    <a:pt x="270" y="84"/>
                  </a:cubicBezTo>
                  <a:cubicBezTo>
                    <a:pt x="268" y="83"/>
                    <a:pt x="273" y="84"/>
                    <a:pt x="272" y="83"/>
                  </a:cubicBezTo>
                  <a:cubicBezTo>
                    <a:pt x="269" y="81"/>
                    <a:pt x="270" y="84"/>
                    <a:pt x="267" y="83"/>
                  </a:cubicBezTo>
                  <a:cubicBezTo>
                    <a:pt x="270" y="80"/>
                    <a:pt x="259" y="85"/>
                    <a:pt x="255" y="82"/>
                  </a:cubicBezTo>
                  <a:cubicBezTo>
                    <a:pt x="254" y="83"/>
                    <a:pt x="250" y="85"/>
                    <a:pt x="248" y="86"/>
                  </a:cubicBezTo>
                  <a:cubicBezTo>
                    <a:pt x="248" y="83"/>
                    <a:pt x="240" y="87"/>
                    <a:pt x="238" y="88"/>
                  </a:cubicBezTo>
                  <a:cubicBezTo>
                    <a:pt x="238" y="88"/>
                    <a:pt x="237" y="88"/>
                    <a:pt x="237" y="87"/>
                  </a:cubicBezTo>
                  <a:cubicBezTo>
                    <a:pt x="237" y="88"/>
                    <a:pt x="234" y="87"/>
                    <a:pt x="232" y="89"/>
                  </a:cubicBezTo>
                  <a:cubicBezTo>
                    <a:pt x="230" y="87"/>
                    <a:pt x="229" y="89"/>
                    <a:pt x="225" y="91"/>
                  </a:cubicBezTo>
                  <a:cubicBezTo>
                    <a:pt x="224" y="90"/>
                    <a:pt x="225" y="89"/>
                    <a:pt x="223" y="88"/>
                  </a:cubicBezTo>
                  <a:cubicBezTo>
                    <a:pt x="217" y="91"/>
                    <a:pt x="213" y="90"/>
                    <a:pt x="207" y="92"/>
                  </a:cubicBezTo>
                  <a:cubicBezTo>
                    <a:pt x="206" y="91"/>
                    <a:pt x="207" y="90"/>
                    <a:pt x="205" y="90"/>
                  </a:cubicBezTo>
                  <a:cubicBezTo>
                    <a:pt x="205" y="93"/>
                    <a:pt x="201" y="92"/>
                    <a:pt x="200" y="90"/>
                  </a:cubicBezTo>
                  <a:cubicBezTo>
                    <a:pt x="201" y="92"/>
                    <a:pt x="198" y="94"/>
                    <a:pt x="195" y="94"/>
                  </a:cubicBezTo>
                  <a:cubicBezTo>
                    <a:pt x="194" y="92"/>
                    <a:pt x="198" y="93"/>
                    <a:pt x="197" y="92"/>
                  </a:cubicBezTo>
                  <a:cubicBezTo>
                    <a:pt x="196" y="91"/>
                    <a:pt x="195" y="92"/>
                    <a:pt x="194" y="91"/>
                  </a:cubicBezTo>
                  <a:cubicBezTo>
                    <a:pt x="194" y="92"/>
                    <a:pt x="195" y="93"/>
                    <a:pt x="193" y="93"/>
                  </a:cubicBezTo>
                  <a:cubicBezTo>
                    <a:pt x="192" y="92"/>
                    <a:pt x="194" y="92"/>
                    <a:pt x="193" y="91"/>
                  </a:cubicBezTo>
                  <a:cubicBezTo>
                    <a:pt x="190" y="91"/>
                    <a:pt x="189" y="92"/>
                    <a:pt x="189" y="93"/>
                  </a:cubicBezTo>
                  <a:cubicBezTo>
                    <a:pt x="187" y="94"/>
                    <a:pt x="189" y="91"/>
                    <a:pt x="186" y="92"/>
                  </a:cubicBezTo>
                  <a:cubicBezTo>
                    <a:pt x="187" y="93"/>
                    <a:pt x="185" y="94"/>
                    <a:pt x="183" y="95"/>
                  </a:cubicBezTo>
                  <a:cubicBezTo>
                    <a:pt x="181" y="93"/>
                    <a:pt x="181" y="95"/>
                    <a:pt x="179" y="94"/>
                  </a:cubicBezTo>
                  <a:cubicBezTo>
                    <a:pt x="179" y="96"/>
                    <a:pt x="176" y="96"/>
                    <a:pt x="175" y="95"/>
                  </a:cubicBezTo>
                  <a:cubicBezTo>
                    <a:pt x="174" y="95"/>
                    <a:pt x="176" y="95"/>
                    <a:pt x="175" y="94"/>
                  </a:cubicBezTo>
                  <a:cubicBezTo>
                    <a:pt x="174" y="96"/>
                    <a:pt x="166" y="95"/>
                    <a:pt x="168" y="98"/>
                  </a:cubicBezTo>
                  <a:cubicBezTo>
                    <a:pt x="165" y="97"/>
                    <a:pt x="164" y="101"/>
                    <a:pt x="162" y="100"/>
                  </a:cubicBezTo>
                  <a:cubicBezTo>
                    <a:pt x="160" y="99"/>
                    <a:pt x="163" y="98"/>
                    <a:pt x="165" y="97"/>
                  </a:cubicBezTo>
                  <a:cubicBezTo>
                    <a:pt x="163" y="96"/>
                    <a:pt x="161" y="97"/>
                    <a:pt x="159" y="97"/>
                  </a:cubicBezTo>
                  <a:cubicBezTo>
                    <a:pt x="159" y="102"/>
                    <a:pt x="151" y="101"/>
                    <a:pt x="149" y="102"/>
                  </a:cubicBezTo>
                  <a:cubicBezTo>
                    <a:pt x="149" y="100"/>
                    <a:pt x="152" y="99"/>
                    <a:pt x="153" y="99"/>
                  </a:cubicBezTo>
                  <a:cubicBezTo>
                    <a:pt x="154" y="99"/>
                    <a:pt x="153" y="100"/>
                    <a:pt x="153" y="100"/>
                  </a:cubicBezTo>
                  <a:cubicBezTo>
                    <a:pt x="155" y="101"/>
                    <a:pt x="154" y="99"/>
                    <a:pt x="157" y="98"/>
                  </a:cubicBezTo>
                  <a:cubicBezTo>
                    <a:pt x="153" y="98"/>
                    <a:pt x="153" y="99"/>
                    <a:pt x="149" y="97"/>
                  </a:cubicBezTo>
                  <a:cubicBezTo>
                    <a:pt x="147" y="98"/>
                    <a:pt x="150" y="98"/>
                    <a:pt x="149" y="99"/>
                  </a:cubicBezTo>
                  <a:cubicBezTo>
                    <a:pt x="146" y="97"/>
                    <a:pt x="134" y="102"/>
                    <a:pt x="129" y="102"/>
                  </a:cubicBezTo>
                  <a:cubicBezTo>
                    <a:pt x="129" y="102"/>
                    <a:pt x="125" y="104"/>
                    <a:pt x="127" y="105"/>
                  </a:cubicBezTo>
                  <a:cubicBezTo>
                    <a:pt x="125" y="107"/>
                    <a:pt x="122" y="104"/>
                    <a:pt x="122" y="107"/>
                  </a:cubicBezTo>
                  <a:cubicBezTo>
                    <a:pt x="120" y="107"/>
                    <a:pt x="122" y="105"/>
                    <a:pt x="122" y="104"/>
                  </a:cubicBezTo>
                  <a:cubicBezTo>
                    <a:pt x="122" y="104"/>
                    <a:pt x="123" y="105"/>
                    <a:pt x="124" y="105"/>
                  </a:cubicBezTo>
                  <a:cubicBezTo>
                    <a:pt x="126" y="103"/>
                    <a:pt x="123" y="103"/>
                    <a:pt x="126" y="102"/>
                  </a:cubicBezTo>
                  <a:cubicBezTo>
                    <a:pt x="123" y="102"/>
                    <a:pt x="123" y="103"/>
                    <a:pt x="120" y="105"/>
                  </a:cubicBezTo>
                  <a:cubicBezTo>
                    <a:pt x="120" y="105"/>
                    <a:pt x="120" y="104"/>
                    <a:pt x="119" y="104"/>
                  </a:cubicBezTo>
                  <a:cubicBezTo>
                    <a:pt x="117" y="105"/>
                    <a:pt x="120" y="105"/>
                    <a:pt x="120" y="106"/>
                  </a:cubicBezTo>
                  <a:cubicBezTo>
                    <a:pt x="118" y="107"/>
                    <a:pt x="117" y="106"/>
                    <a:pt x="115" y="108"/>
                  </a:cubicBezTo>
                  <a:cubicBezTo>
                    <a:pt x="123" y="108"/>
                    <a:pt x="131" y="107"/>
                    <a:pt x="139" y="106"/>
                  </a:cubicBezTo>
                  <a:cubicBezTo>
                    <a:pt x="142" y="106"/>
                    <a:pt x="138" y="107"/>
                    <a:pt x="141" y="107"/>
                  </a:cubicBezTo>
                  <a:cubicBezTo>
                    <a:pt x="143" y="107"/>
                    <a:pt x="142" y="106"/>
                    <a:pt x="143" y="105"/>
                  </a:cubicBezTo>
                  <a:cubicBezTo>
                    <a:pt x="145" y="106"/>
                    <a:pt x="142" y="108"/>
                    <a:pt x="140" y="110"/>
                  </a:cubicBezTo>
                  <a:cubicBezTo>
                    <a:pt x="136" y="111"/>
                    <a:pt x="131" y="109"/>
                    <a:pt x="125" y="112"/>
                  </a:cubicBezTo>
                  <a:cubicBezTo>
                    <a:pt x="124" y="112"/>
                    <a:pt x="122" y="111"/>
                    <a:pt x="121" y="112"/>
                  </a:cubicBezTo>
                  <a:cubicBezTo>
                    <a:pt x="122" y="113"/>
                    <a:pt x="122" y="113"/>
                    <a:pt x="119" y="113"/>
                  </a:cubicBezTo>
                  <a:cubicBezTo>
                    <a:pt x="117" y="114"/>
                    <a:pt x="119" y="114"/>
                    <a:pt x="118" y="115"/>
                  </a:cubicBezTo>
                  <a:cubicBezTo>
                    <a:pt x="114" y="113"/>
                    <a:pt x="113" y="115"/>
                    <a:pt x="109" y="116"/>
                  </a:cubicBezTo>
                  <a:cubicBezTo>
                    <a:pt x="108" y="115"/>
                    <a:pt x="109" y="114"/>
                    <a:pt x="107" y="114"/>
                  </a:cubicBezTo>
                  <a:cubicBezTo>
                    <a:pt x="108" y="116"/>
                    <a:pt x="106" y="117"/>
                    <a:pt x="104" y="116"/>
                  </a:cubicBezTo>
                  <a:cubicBezTo>
                    <a:pt x="102" y="116"/>
                    <a:pt x="106" y="115"/>
                    <a:pt x="103" y="114"/>
                  </a:cubicBezTo>
                  <a:cubicBezTo>
                    <a:pt x="103" y="115"/>
                    <a:pt x="102" y="115"/>
                    <a:pt x="101" y="115"/>
                  </a:cubicBezTo>
                  <a:cubicBezTo>
                    <a:pt x="101" y="115"/>
                    <a:pt x="101" y="116"/>
                    <a:pt x="100" y="117"/>
                  </a:cubicBezTo>
                  <a:cubicBezTo>
                    <a:pt x="95" y="117"/>
                    <a:pt x="93" y="117"/>
                    <a:pt x="89" y="116"/>
                  </a:cubicBezTo>
                  <a:cubicBezTo>
                    <a:pt x="89" y="119"/>
                    <a:pt x="86" y="116"/>
                    <a:pt x="84" y="119"/>
                  </a:cubicBezTo>
                  <a:cubicBezTo>
                    <a:pt x="83" y="118"/>
                    <a:pt x="86" y="118"/>
                    <a:pt x="86" y="116"/>
                  </a:cubicBezTo>
                  <a:cubicBezTo>
                    <a:pt x="84" y="117"/>
                    <a:pt x="82" y="118"/>
                    <a:pt x="80" y="117"/>
                  </a:cubicBezTo>
                  <a:cubicBezTo>
                    <a:pt x="79" y="118"/>
                    <a:pt x="79" y="120"/>
                    <a:pt x="78" y="119"/>
                  </a:cubicBezTo>
                  <a:cubicBezTo>
                    <a:pt x="79" y="121"/>
                    <a:pt x="78" y="121"/>
                    <a:pt x="76" y="123"/>
                  </a:cubicBezTo>
                  <a:cubicBezTo>
                    <a:pt x="79" y="122"/>
                    <a:pt x="81" y="123"/>
                    <a:pt x="84" y="121"/>
                  </a:cubicBezTo>
                  <a:cubicBezTo>
                    <a:pt x="86" y="122"/>
                    <a:pt x="83" y="123"/>
                    <a:pt x="85" y="123"/>
                  </a:cubicBezTo>
                  <a:cubicBezTo>
                    <a:pt x="87" y="122"/>
                    <a:pt x="87" y="121"/>
                    <a:pt x="86" y="120"/>
                  </a:cubicBezTo>
                  <a:cubicBezTo>
                    <a:pt x="87" y="119"/>
                    <a:pt x="89" y="119"/>
                    <a:pt x="90" y="118"/>
                  </a:cubicBezTo>
                  <a:cubicBezTo>
                    <a:pt x="90" y="120"/>
                    <a:pt x="93" y="119"/>
                    <a:pt x="95" y="118"/>
                  </a:cubicBezTo>
                  <a:cubicBezTo>
                    <a:pt x="96" y="119"/>
                    <a:pt x="93" y="120"/>
                    <a:pt x="93" y="121"/>
                  </a:cubicBezTo>
                  <a:cubicBezTo>
                    <a:pt x="95" y="121"/>
                    <a:pt x="95" y="121"/>
                    <a:pt x="96" y="119"/>
                  </a:cubicBezTo>
                  <a:cubicBezTo>
                    <a:pt x="96" y="120"/>
                    <a:pt x="98" y="121"/>
                    <a:pt x="101" y="120"/>
                  </a:cubicBezTo>
                  <a:cubicBezTo>
                    <a:pt x="101" y="119"/>
                    <a:pt x="103" y="118"/>
                    <a:pt x="104" y="117"/>
                  </a:cubicBezTo>
                  <a:cubicBezTo>
                    <a:pt x="105" y="118"/>
                    <a:pt x="104" y="119"/>
                    <a:pt x="106" y="120"/>
                  </a:cubicBezTo>
                  <a:cubicBezTo>
                    <a:pt x="108" y="119"/>
                    <a:pt x="109" y="120"/>
                    <a:pt x="111" y="119"/>
                  </a:cubicBezTo>
                  <a:cubicBezTo>
                    <a:pt x="110" y="120"/>
                    <a:pt x="111" y="121"/>
                    <a:pt x="111" y="122"/>
                  </a:cubicBezTo>
                  <a:cubicBezTo>
                    <a:pt x="117" y="120"/>
                    <a:pt x="122" y="119"/>
                    <a:pt x="128" y="119"/>
                  </a:cubicBezTo>
                  <a:cubicBezTo>
                    <a:pt x="131" y="116"/>
                    <a:pt x="134" y="119"/>
                    <a:pt x="137" y="117"/>
                  </a:cubicBezTo>
                  <a:cubicBezTo>
                    <a:pt x="143" y="119"/>
                    <a:pt x="150" y="112"/>
                    <a:pt x="154" y="116"/>
                  </a:cubicBezTo>
                  <a:cubicBezTo>
                    <a:pt x="155" y="115"/>
                    <a:pt x="156" y="115"/>
                    <a:pt x="157" y="114"/>
                  </a:cubicBezTo>
                  <a:cubicBezTo>
                    <a:pt x="159" y="115"/>
                    <a:pt x="160" y="115"/>
                    <a:pt x="162" y="116"/>
                  </a:cubicBezTo>
                  <a:cubicBezTo>
                    <a:pt x="160" y="117"/>
                    <a:pt x="158" y="116"/>
                    <a:pt x="157" y="118"/>
                  </a:cubicBezTo>
                  <a:cubicBezTo>
                    <a:pt x="158" y="116"/>
                    <a:pt x="156" y="117"/>
                    <a:pt x="154" y="117"/>
                  </a:cubicBezTo>
                  <a:cubicBezTo>
                    <a:pt x="153" y="119"/>
                    <a:pt x="155" y="118"/>
                    <a:pt x="156" y="118"/>
                  </a:cubicBezTo>
                  <a:cubicBezTo>
                    <a:pt x="154" y="120"/>
                    <a:pt x="151" y="120"/>
                    <a:pt x="149" y="120"/>
                  </a:cubicBezTo>
                  <a:cubicBezTo>
                    <a:pt x="148" y="120"/>
                    <a:pt x="151" y="118"/>
                    <a:pt x="152" y="119"/>
                  </a:cubicBezTo>
                  <a:cubicBezTo>
                    <a:pt x="151" y="117"/>
                    <a:pt x="146" y="120"/>
                    <a:pt x="143" y="120"/>
                  </a:cubicBezTo>
                  <a:cubicBezTo>
                    <a:pt x="145" y="121"/>
                    <a:pt x="146" y="119"/>
                    <a:pt x="147" y="120"/>
                  </a:cubicBezTo>
                  <a:cubicBezTo>
                    <a:pt x="142" y="121"/>
                    <a:pt x="141" y="123"/>
                    <a:pt x="137" y="124"/>
                  </a:cubicBezTo>
                  <a:cubicBezTo>
                    <a:pt x="135" y="124"/>
                    <a:pt x="140" y="122"/>
                    <a:pt x="137" y="122"/>
                  </a:cubicBezTo>
                  <a:cubicBezTo>
                    <a:pt x="135" y="123"/>
                    <a:pt x="135" y="123"/>
                    <a:pt x="135" y="123"/>
                  </a:cubicBezTo>
                  <a:cubicBezTo>
                    <a:pt x="130" y="123"/>
                    <a:pt x="125" y="125"/>
                    <a:pt x="122" y="127"/>
                  </a:cubicBezTo>
                  <a:cubicBezTo>
                    <a:pt x="125" y="124"/>
                    <a:pt x="120" y="126"/>
                    <a:pt x="117" y="126"/>
                  </a:cubicBezTo>
                  <a:cubicBezTo>
                    <a:pt x="117" y="127"/>
                    <a:pt x="116" y="128"/>
                    <a:pt x="118" y="128"/>
                  </a:cubicBezTo>
                  <a:cubicBezTo>
                    <a:pt x="115" y="131"/>
                    <a:pt x="114" y="127"/>
                    <a:pt x="111" y="130"/>
                  </a:cubicBezTo>
                  <a:cubicBezTo>
                    <a:pt x="109" y="129"/>
                    <a:pt x="110" y="128"/>
                    <a:pt x="110" y="127"/>
                  </a:cubicBezTo>
                  <a:cubicBezTo>
                    <a:pt x="109" y="126"/>
                    <a:pt x="107" y="129"/>
                    <a:pt x="107" y="130"/>
                  </a:cubicBezTo>
                  <a:cubicBezTo>
                    <a:pt x="105" y="131"/>
                    <a:pt x="100" y="129"/>
                    <a:pt x="100" y="131"/>
                  </a:cubicBezTo>
                  <a:cubicBezTo>
                    <a:pt x="99" y="131"/>
                    <a:pt x="96" y="131"/>
                    <a:pt x="96" y="130"/>
                  </a:cubicBezTo>
                  <a:cubicBezTo>
                    <a:pt x="95" y="132"/>
                    <a:pt x="89" y="134"/>
                    <a:pt x="84" y="134"/>
                  </a:cubicBezTo>
                  <a:cubicBezTo>
                    <a:pt x="87" y="132"/>
                    <a:pt x="87" y="133"/>
                    <a:pt x="89" y="130"/>
                  </a:cubicBezTo>
                  <a:cubicBezTo>
                    <a:pt x="87" y="130"/>
                    <a:pt x="85" y="130"/>
                    <a:pt x="83" y="130"/>
                  </a:cubicBezTo>
                  <a:cubicBezTo>
                    <a:pt x="82" y="130"/>
                    <a:pt x="85" y="132"/>
                    <a:pt x="83" y="131"/>
                  </a:cubicBezTo>
                  <a:cubicBezTo>
                    <a:pt x="82" y="133"/>
                    <a:pt x="85" y="131"/>
                    <a:pt x="86" y="131"/>
                  </a:cubicBezTo>
                  <a:cubicBezTo>
                    <a:pt x="87" y="133"/>
                    <a:pt x="81" y="136"/>
                    <a:pt x="78" y="134"/>
                  </a:cubicBezTo>
                  <a:cubicBezTo>
                    <a:pt x="75" y="134"/>
                    <a:pt x="72" y="140"/>
                    <a:pt x="68" y="138"/>
                  </a:cubicBezTo>
                  <a:cubicBezTo>
                    <a:pt x="66" y="140"/>
                    <a:pt x="66" y="140"/>
                    <a:pt x="66" y="140"/>
                  </a:cubicBezTo>
                  <a:cubicBezTo>
                    <a:pt x="65" y="140"/>
                    <a:pt x="66" y="139"/>
                    <a:pt x="66" y="138"/>
                  </a:cubicBezTo>
                  <a:cubicBezTo>
                    <a:pt x="64" y="138"/>
                    <a:pt x="62" y="141"/>
                    <a:pt x="60" y="140"/>
                  </a:cubicBezTo>
                  <a:cubicBezTo>
                    <a:pt x="59" y="139"/>
                    <a:pt x="62" y="139"/>
                    <a:pt x="62" y="138"/>
                  </a:cubicBezTo>
                  <a:cubicBezTo>
                    <a:pt x="57" y="140"/>
                    <a:pt x="52" y="142"/>
                    <a:pt x="47" y="141"/>
                  </a:cubicBezTo>
                  <a:cubicBezTo>
                    <a:pt x="46" y="141"/>
                    <a:pt x="44" y="141"/>
                    <a:pt x="43" y="143"/>
                  </a:cubicBezTo>
                  <a:cubicBezTo>
                    <a:pt x="44" y="144"/>
                    <a:pt x="44" y="144"/>
                    <a:pt x="44" y="145"/>
                  </a:cubicBezTo>
                  <a:cubicBezTo>
                    <a:pt x="41" y="144"/>
                    <a:pt x="36" y="147"/>
                    <a:pt x="32" y="146"/>
                  </a:cubicBezTo>
                  <a:cubicBezTo>
                    <a:pt x="33" y="145"/>
                    <a:pt x="34" y="144"/>
                    <a:pt x="36" y="145"/>
                  </a:cubicBezTo>
                  <a:cubicBezTo>
                    <a:pt x="34" y="144"/>
                    <a:pt x="29" y="145"/>
                    <a:pt x="26" y="146"/>
                  </a:cubicBezTo>
                  <a:cubicBezTo>
                    <a:pt x="24" y="148"/>
                    <a:pt x="28" y="145"/>
                    <a:pt x="29" y="147"/>
                  </a:cubicBezTo>
                  <a:cubicBezTo>
                    <a:pt x="28" y="148"/>
                    <a:pt x="26" y="148"/>
                    <a:pt x="24" y="149"/>
                  </a:cubicBezTo>
                  <a:cubicBezTo>
                    <a:pt x="25" y="150"/>
                    <a:pt x="25" y="150"/>
                    <a:pt x="24" y="151"/>
                  </a:cubicBezTo>
                  <a:cubicBezTo>
                    <a:pt x="26" y="152"/>
                    <a:pt x="26" y="151"/>
                    <a:pt x="26" y="152"/>
                  </a:cubicBezTo>
                  <a:cubicBezTo>
                    <a:pt x="26" y="152"/>
                    <a:pt x="25" y="152"/>
                    <a:pt x="25" y="153"/>
                  </a:cubicBezTo>
                  <a:cubicBezTo>
                    <a:pt x="21" y="151"/>
                    <a:pt x="21" y="152"/>
                    <a:pt x="17" y="152"/>
                  </a:cubicBezTo>
                  <a:cubicBezTo>
                    <a:pt x="19" y="150"/>
                    <a:pt x="21" y="152"/>
                    <a:pt x="22" y="150"/>
                  </a:cubicBezTo>
                  <a:cubicBezTo>
                    <a:pt x="21" y="149"/>
                    <a:pt x="20" y="150"/>
                    <a:pt x="18" y="149"/>
                  </a:cubicBezTo>
                  <a:cubicBezTo>
                    <a:pt x="20" y="150"/>
                    <a:pt x="15" y="152"/>
                    <a:pt x="13" y="153"/>
                  </a:cubicBezTo>
                  <a:cubicBezTo>
                    <a:pt x="13" y="153"/>
                    <a:pt x="14" y="152"/>
                    <a:pt x="14" y="151"/>
                  </a:cubicBezTo>
                  <a:cubicBezTo>
                    <a:pt x="12" y="150"/>
                    <a:pt x="11" y="152"/>
                    <a:pt x="10" y="151"/>
                  </a:cubicBezTo>
                  <a:cubicBezTo>
                    <a:pt x="9" y="152"/>
                    <a:pt x="11" y="152"/>
                    <a:pt x="11" y="153"/>
                  </a:cubicBezTo>
                  <a:cubicBezTo>
                    <a:pt x="8" y="155"/>
                    <a:pt x="4" y="154"/>
                    <a:pt x="1" y="156"/>
                  </a:cubicBezTo>
                  <a:cubicBezTo>
                    <a:pt x="1" y="158"/>
                    <a:pt x="3" y="155"/>
                    <a:pt x="5" y="156"/>
                  </a:cubicBezTo>
                  <a:cubicBezTo>
                    <a:pt x="5" y="156"/>
                    <a:pt x="5" y="156"/>
                    <a:pt x="6" y="156"/>
                  </a:cubicBezTo>
                  <a:cubicBezTo>
                    <a:pt x="3" y="156"/>
                    <a:pt x="3" y="158"/>
                    <a:pt x="0" y="159"/>
                  </a:cubicBezTo>
                  <a:cubicBezTo>
                    <a:pt x="0" y="161"/>
                    <a:pt x="3" y="160"/>
                    <a:pt x="3" y="158"/>
                  </a:cubicBezTo>
                  <a:cubicBezTo>
                    <a:pt x="6" y="158"/>
                    <a:pt x="2" y="161"/>
                    <a:pt x="5" y="160"/>
                  </a:cubicBezTo>
                  <a:cubicBezTo>
                    <a:pt x="4" y="161"/>
                    <a:pt x="0" y="162"/>
                    <a:pt x="3" y="163"/>
                  </a:cubicBezTo>
                  <a:close/>
                  <a:moveTo>
                    <a:pt x="198" y="140"/>
                  </a:moveTo>
                  <a:cubicBezTo>
                    <a:pt x="199" y="138"/>
                    <a:pt x="201" y="139"/>
                    <a:pt x="203" y="139"/>
                  </a:cubicBezTo>
                  <a:cubicBezTo>
                    <a:pt x="201" y="141"/>
                    <a:pt x="199" y="140"/>
                    <a:pt x="198" y="140"/>
                  </a:cubicBezTo>
                  <a:close/>
                  <a:moveTo>
                    <a:pt x="354" y="137"/>
                  </a:moveTo>
                  <a:cubicBezTo>
                    <a:pt x="352" y="138"/>
                    <a:pt x="349" y="137"/>
                    <a:pt x="351" y="139"/>
                  </a:cubicBezTo>
                  <a:cubicBezTo>
                    <a:pt x="349" y="140"/>
                    <a:pt x="346" y="140"/>
                    <a:pt x="343" y="139"/>
                  </a:cubicBezTo>
                  <a:cubicBezTo>
                    <a:pt x="344" y="138"/>
                    <a:pt x="344" y="139"/>
                    <a:pt x="346" y="137"/>
                  </a:cubicBezTo>
                  <a:cubicBezTo>
                    <a:pt x="347" y="137"/>
                    <a:pt x="347" y="138"/>
                    <a:pt x="348" y="137"/>
                  </a:cubicBezTo>
                  <a:cubicBezTo>
                    <a:pt x="349" y="137"/>
                    <a:pt x="348" y="137"/>
                    <a:pt x="348" y="136"/>
                  </a:cubicBezTo>
                  <a:cubicBezTo>
                    <a:pt x="350" y="137"/>
                    <a:pt x="352" y="135"/>
                    <a:pt x="354" y="137"/>
                  </a:cubicBezTo>
                  <a:close/>
                  <a:moveTo>
                    <a:pt x="1542" y="77"/>
                  </a:moveTo>
                  <a:cubicBezTo>
                    <a:pt x="1543" y="76"/>
                    <a:pt x="1543" y="74"/>
                    <a:pt x="1545" y="76"/>
                  </a:cubicBezTo>
                  <a:cubicBezTo>
                    <a:pt x="1545" y="77"/>
                    <a:pt x="1543" y="78"/>
                    <a:pt x="1542" y="77"/>
                  </a:cubicBezTo>
                  <a:close/>
                  <a:moveTo>
                    <a:pt x="1539" y="40"/>
                  </a:moveTo>
                  <a:cubicBezTo>
                    <a:pt x="1542" y="39"/>
                    <a:pt x="1542" y="39"/>
                    <a:pt x="1545" y="37"/>
                  </a:cubicBezTo>
                  <a:cubicBezTo>
                    <a:pt x="1546" y="38"/>
                    <a:pt x="1547" y="37"/>
                    <a:pt x="1548" y="36"/>
                  </a:cubicBezTo>
                  <a:cubicBezTo>
                    <a:pt x="1550" y="38"/>
                    <a:pt x="1550" y="38"/>
                    <a:pt x="1551" y="40"/>
                  </a:cubicBezTo>
                  <a:cubicBezTo>
                    <a:pt x="1554" y="38"/>
                    <a:pt x="1552" y="37"/>
                    <a:pt x="1552" y="36"/>
                  </a:cubicBezTo>
                  <a:cubicBezTo>
                    <a:pt x="1556" y="36"/>
                    <a:pt x="1555" y="40"/>
                    <a:pt x="1553" y="41"/>
                  </a:cubicBezTo>
                  <a:cubicBezTo>
                    <a:pt x="1549" y="39"/>
                    <a:pt x="1546" y="44"/>
                    <a:pt x="1542" y="43"/>
                  </a:cubicBezTo>
                  <a:cubicBezTo>
                    <a:pt x="1540" y="41"/>
                    <a:pt x="1544" y="42"/>
                    <a:pt x="1543" y="40"/>
                  </a:cubicBezTo>
                  <a:cubicBezTo>
                    <a:pt x="1542" y="41"/>
                    <a:pt x="1539" y="42"/>
                    <a:pt x="1539" y="40"/>
                  </a:cubicBezTo>
                  <a:close/>
                  <a:moveTo>
                    <a:pt x="1218" y="48"/>
                  </a:moveTo>
                  <a:cubicBezTo>
                    <a:pt x="1216" y="50"/>
                    <a:pt x="1214" y="48"/>
                    <a:pt x="1212" y="48"/>
                  </a:cubicBezTo>
                  <a:cubicBezTo>
                    <a:pt x="1214" y="47"/>
                    <a:pt x="1216" y="47"/>
                    <a:pt x="1218" y="48"/>
                  </a:cubicBezTo>
                  <a:close/>
                  <a:moveTo>
                    <a:pt x="1053" y="42"/>
                  </a:moveTo>
                  <a:cubicBezTo>
                    <a:pt x="1052" y="41"/>
                    <a:pt x="1049" y="41"/>
                    <a:pt x="1050" y="39"/>
                  </a:cubicBezTo>
                  <a:cubicBezTo>
                    <a:pt x="1051" y="41"/>
                    <a:pt x="1055" y="40"/>
                    <a:pt x="1053" y="42"/>
                  </a:cubicBezTo>
                  <a:close/>
                  <a:moveTo>
                    <a:pt x="929" y="31"/>
                  </a:moveTo>
                  <a:cubicBezTo>
                    <a:pt x="930" y="31"/>
                    <a:pt x="932" y="30"/>
                    <a:pt x="933" y="32"/>
                  </a:cubicBezTo>
                  <a:cubicBezTo>
                    <a:pt x="932" y="33"/>
                    <a:pt x="928" y="32"/>
                    <a:pt x="929" y="31"/>
                  </a:cubicBezTo>
                  <a:close/>
                  <a:moveTo>
                    <a:pt x="182" y="26"/>
                  </a:moveTo>
                  <a:cubicBezTo>
                    <a:pt x="179" y="26"/>
                    <a:pt x="177" y="26"/>
                    <a:pt x="175" y="26"/>
                  </a:cubicBezTo>
                  <a:cubicBezTo>
                    <a:pt x="177" y="25"/>
                    <a:pt x="181" y="24"/>
                    <a:pt x="182" y="26"/>
                  </a:cubicBezTo>
                  <a:close/>
                  <a:moveTo>
                    <a:pt x="229" y="42"/>
                  </a:moveTo>
                  <a:cubicBezTo>
                    <a:pt x="229" y="43"/>
                    <a:pt x="220" y="44"/>
                    <a:pt x="221" y="42"/>
                  </a:cubicBezTo>
                  <a:cubicBezTo>
                    <a:pt x="224" y="43"/>
                    <a:pt x="227" y="40"/>
                    <a:pt x="229" y="42"/>
                  </a:cubicBezTo>
                  <a:close/>
                  <a:moveTo>
                    <a:pt x="40" y="70"/>
                  </a:moveTo>
                  <a:cubicBezTo>
                    <a:pt x="41" y="69"/>
                    <a:pt x="40" y="69"/>
                    <a:pt x="42" y="68"/>
                  </a:cubicBezTo>
                  <a:cubicBezTo>
                    <a:pt x="43" y="68"/>
                    <a:pt x="43" y="68"/>
                    <a:pt x="44" y="68"/>
                  </a:cubicBezTo>
                  <a:cubicBezTo>
                    <a:pt x="43" y="70"/>
                    <a:pt x="42" y="71"/>
                    <a:pt x="40" y="70"/>
                  </a:cubicBezTo>
                  <a:close/>
                  <a:moveTo>
                    <a:pt x="293" y="83"/>
                  </a:moveTo>
                  <a:cubicBezTo>
                    <a:pt x="288" y="83"/>
                    <a:pt x="286" y="83"/>
                    <a:pt x="282" y="83"/>
                  </a:cubicBezTo>
                  <a:cubicBezTo>
                    <a:pt x="285" y="82"/>
                    <a:pt x="289" y="82"/>
                    <a:pt x="293" y="83"/>
                  </a:cubicBezTo>
                  <a:close/>
                  <a:moveTo>
                    <a:pt x="192" y="94"/>
                  </a:moveTo>
                  <a:cubicBezTo>
                    <a:pt x="190" y="95"/>
                    <a:pt x="186" y="96"/>
                    <a:pt x="186" y="94"/>
                  </a:cubicBezTo>
                  <a:cubicBezTo>
                    <a:pt x="188" y="94"/>
                    <a:pt x="192" y="93"/>
                    <a:pt x="192" y="94"/>
                  </a:cubicBezTo>
                  <a:close/>
                  <a:moveTo>
                    <a:pt x="140" y="100"/>
                  </a:moveTo>
                  <a:cubicBezTo>
                    <a:pt x="140" y="101"/>
                    <a:pt x="139" y="103"/>
                    <a:pt x="137" y="102"/>
                  </a:cubicBezTo>
                  <a:cubicBezTo>
                    <a:pt x="136" y="101"/>
                    <a:pt x="139" y="100"/>
                    <a:pt x="140" y="100"/>
                  </a:cubicBezTo>
                  <a:close/>
                  <a:moveTo>
                    <a:pt x="19" y="154"/>
                  </a:moveTo>
                  <a:cubicBezTo>
                    <a:pt x="18" y="153"/>
                    <a:pt x="18" y="154"/>
                    <a:pt x="18" y="155"/>
                  </a:cubicBezTo>
                  <a:cubicBezTo>
                    <a:pt x="16" y="153"/>
                    <a:pt x="15" y="157"/>
                    <a:pt x="13" y="155"/>
                  </a:cubicBezTo>
                  <a:cubicBezTo>
                    <a:pt x="14" y="153"/>
                    <a:pt x="19" y="152"/>
                    <a:pt x="19" y="154"/>
                  </a:cubicBezTo>
                  <a:close/>
                  <a:moveTo>
                    <a:pt x="91" y="145"/>
                  </a:moveTo>
                  <a:cubicBezTo>
                    <a:pt x="90" y="145"/>
                    <a:pt x="89" y="147"/>
                    <a:pt x="87" y="146"/>
                  </a:cubicBezTo>
                  <a:cubicBezTo>
                    <a:pt x="89" y="143"/>
                    <a:pt x="91" y="145"/>
                    <a:pt x="91" y="145"/>
                  </a:cubicBezTo>
                  <a:close/>
                  <a:moveTo>
                    <a:pt x="163" y="142"/>
                  </a:moveTo>
                  <a:cubicBezTo>
                    <a:pt x="163" y="144"/>
                    <a:pt x="160" y="144"/>
                    <a:pt x="158" y="143"/>
                  </a:cubicBezTo>
                  <a:cubicBezTo>
                    <a:pt x="159" y="141"/>
                    <a:pt x="161" y="142"/>
                    <a:pt x="163" y="142"/>
                  </a:cubicBezTo>
                  <a:close/>
                  <a:moveTo>
                    <a:pt x="178" y="140"/>
                  </a:moveTo>
                  <a:cubicBezTo>
                    <a:pt x="176" y="141"/>
                    <a:pt x="172" y="142"/>
                    <a:pt x="171" y="140"/>
                  </a:cubicBezTo>
                  <a:cubicBezTo>
                    <a:pt x="173" y="140"/>
                    <a:pt x="175" y="139"/>
                    <a:pt x="178" y="140"/>
                  </a:cubicBezTo>
                  <a:close/>
                  <a:moveTo>
                    <a:pt x="61" y="91"/>
                  </a:moveTo>
                  <a:cubicBezTo>
                    <a:pt x="64" y="90"/>
                    <a:pt x="68" y="89"/>
                    <a:pt x="71" y="89"/>
                  </a:cubicBezTo>
                  <a:cubicBezTo>
                    <a:pt x="68" y="91"/>
                    <a:pt x="63" y="92"/>
                    <a:pt x="61" y="91"/>
                  </a:cubicBezTo>
                  <a:close/>
                  <a:moveTo>
                    <a:pt x="224" y="157"/>
                  </a:moveTo>
                  <a:cubicBezTo>
                    <a:pt x="224" y="159"/>
                    <a:pt x="221" y="159"/>
                    <a:pt x="219" y="158"/>
                  </a:cubicBezTo>
                  <a:cubicBezTo>
                    <a:pt x="220" y="156"/>
                    <a:pt x="222" y="156"/>
                    <a:pt x="224" y="157"/>
                  </a:cubicBezTo>
                  <a:close/>
                  <a:moveTo>
                    <a:pt x="151" y="121"/>
                  </a:moveTo>
                  <a:cubicBezTo>
                    <a:pt x="149" y="122"/>
                    <a:pt x="148" y="123"/>
                    <a:pt x="146" y="122"/>
                  </a:cubicBezTo>
                  <a:cubicBezTo>
                    <a:pt x="147" y="121"/>
                    <a:pt x="151" y="120"/>
                    <a:pt x="151" y="121"/>
                  </a:cubicBezTo>
                  <a:close/>
                  <a:moveTo>
                    <a:pt x="60" y="85"/>
                  </a:moveTo>
                  <a:cubicBezTo>
                    <a:pt x="59" y="84"/>
                    <a:pt x="56" y="86"/>
                    <a:pt x="56" y="84"/>
                  </a:cubicBezTo>
                  <a:cubicBezTo>
                    <a:pt x="58" y="84"/>
                    <a:pt x="61" y="83"/>
                    <a:pt x="60" y="85"/>
                  </a:cubicBezTo>
                  <a:close/>
                  <a:moveTo>
                    <a:pt x="63" y="83"/>
                  </a:moveTo>
                  <a:cubicBezTo>
                    <a:pt x="64" y="85"/>
                    <a:pt x="65" y="83"/>
                    <a:pt x="67" y="83"/>
                  </a:cubicBezTo>
                  <a:cubicBezTo>
                    <a:pt x="66" y="84"/>
                    <a:pt x="68" y="84"/>
                    <a:pt x="68" y="85"/>
                  </a:cubicBezTo>
                  <a:cubicBezTo>
                    <a:pt x="65" y="85"/>
                    <a:pt x="66" y="84"/>
                    <a:pt x="64" y="86"/>
                  </a:cubicBezTo>
                  <a:cubicBezTo>
                    <a:pt x="62" y="85"/>
                    <a:pt x="62" y="85"/>
                    <a:pt x="62" y="85"/>
                  </a:cubicBezTo>
                  <a:cubicBezTo>
                    <a:pt x="62" y="85"/>
                    <a:pt x="62" y="84"/>
                    <a:pt x="63" y="83"/>
                  </a:cubicBezTo>
                  <a:close/>
                  <a:moveTo>
                    <a:pt x="74" y="85"/>
                  </a:moveTo>
                  <a:cubicBezTo>
                    <a:pt x="72" y="86"/>
                    <a:pt x="71" y="87"/>
                    <a:pt x="69" y="86"/>
                  </a:cubicBezTo>
                  <a:cubicBezTo>
                    <a:pt x="70" y="84"/>
                    <a:pt x="72" y="84"/>
                    <a:pt x="74" y="85"/>
                  </a:cubicBezTo>
                  <a:close/>
                  <a:moveTo>
                    <a:pt x="146" y="106"/>
                  </a:moveTo>
                  <a:cubicBezTo>
                    <a:pt x="147" y="105"/>
                    <a:pt x="148" y="104"/>
                    <a:pt x="149" y="105"/>
                  </a:cubicBezTo>
                  <a:cubicBezTo>
                    <a:pt x="147" y="106"/>
                    <a:pt x="149" y="109"/>
                    <a:pt x="145" y="109"/>
                  </a:cubicBezTo>
                  <a:cubicBezTo>
                    <a:pt x="144" y="107"/>
                    <a:pt x="148" y="107"/>
                    <a:pt x="146" y="106"/>
                  </a:cubicBezTo>
                  <a:close/>
                  <a:moveTo>
                    <a:pt x="90" y="81"/>
                  </a:moveTo>
                  <a:cubicBezTo>
                    <a:pt x="88" y="82"/>
                    <a:pt x="88" y="82"/>
                    <a:pt x="88" y="82"/>
                  </a:cubicBezTo>
                  <a:cubicBezTo>
                    <a:pt x="88" y="82"/>
                    <a:pt x="87" y="82"/>
                    <a:pt x="86" y="82"/>
                  </a:cubicBezTo>
                  <a:cubicBezTo>
                    <a:pt x="87" y="80"/>
                    <a:pt x="89" y="81"/>
                    <a:pt x="90" y="81"/>
                  </a:cubicBezTo>
                  <a:close/>
                  <a:moveTo>
                    <a:pt x="54" y="67"/>
                  </a:moveTo>
                  <a:cubicBezTo>
                    <a:pt x="53" y="65"/>
                    <a:pt x="52" y="68"/>
                    <a:pt x="50" y="68"/>
                  </a:cubicBezTo>
                  <a:cubicBezTo>
                    <a:pt x="49" y="66"/>
                    <a:pt x="57" y="65"/>
                    <a:pt x="54" y="67"/>
                  </a:cubicBezTo>
                  <a:close/>
                  <a:moveTo>
                    <a:pt x="157" y="103"/>
                  </a:moveTo>
                  <a:cubicBezTo>
                    <a:pt x="161" y="104"/>
                    <a:pt x="164" y="100"/>
                    <a:pt x="167" y="103"/>
                  </a:cubicBezTo>
                  <a:cubicBezTo>
                    <a:pt x="167" y="101"/>
                    <a:pt x="170" y="101"/>
                    <a:pt x="172" y="101"/>
                  </a:cubicBezTo>
                  <a:cubicBezTo>
                    <a:pt x="167" y="103"/>
                    <a:pt x="168" y="105"/>
                    <a:pt x="164" y="107"/>
                  </a:cubicBezTo>
                  <a:cubicBezTo>
                    <a:pt x="161" y="105"/>
                    <a:pt x="162" y="108"/>
                    <a:pt x="160" y="105"/>
                  </a:cubicBezTo>
                  <a:cubicBezTo>
                    <a:pt x="158" y="106"/>
                    <a:pt x="153" y="109"/>
                    <a:pt x="152" y="107"/>
                  </a:cubicBezTo>
                  <a:cubicBezTo>
                    <a:pt x="152" y="107"/>
                    <a:pt x="155" y="107"/>
                    <a:pt x="154" y="106"/>
                  </a:cubicBezTo>
                  <a:cubicBezTo>
                    <a:pt x="152" y="107"/>
                    <a:pt x="150" y="107"/>
                    <a:pt x="148" y="106"/>
                  </a:cubicBezTo>
                  <a:cubicBezTo>
                    <a:pt x="150" y="105"/>
                    <a:pt x="151" y="106"/>
                    <a:pt x="153" y="106"/>
                  </a:cubicBezTo>
                  <a:cubicBezTo>
                    <a:pt x="154" y="105"/>
                    <a:pt x="157" y="105"/>
                    <a:pt x="157" y="103"/>
                  </a:cubicBezTo>
                  <a:close/>
                  <a:moveTo>
                    <a:pt x="218" y="136"/>
                  </a:moveTo>
                  <a:cubicBezTo>
                    <a:pt x="218" y="137"/>
                    <a:pt x="215" y="137"/>
                    <a:pt x="213" y="137"/>
                  </a:cubicBezTo>
                  <a:cubicBezTo>
                    <a:pt x="213" y="136"/>
                    <a:pt x="216" y="135"/>
                    <a:pt x="218" y="136"/>
                  </a:cubicBezTo>
                  <a:close/>
                  <a:moveTo>
                    <a:pt x="145" y="100"/>
                  </a:moveTo>
                  <a:cubicBezTo>
                    <a:pt x="147" y="101"/>
                    <a:pt x="147" y="101"/>
                    <a:pt x="147" y="101"/>
                  </a:cubicBezTo>
                  <a:cubicBezTo>
                    <a:pt x="146" y="102"/>
                    <a:pt x="145" y="103"/>
                    <a:pt x="144" y="103"/>
                  </a:cubicBezTo>
                  <a:cubicBezTo>
                    <a:pt x="146" y="101"/>
                    <a:pt x="143" y="101"/>
                    <a:pt x="145" y="100"/>
                  </a:cubicBezTo>
                  <a:close/>
                  <a:moveTo>
                    <a:pt x="73" y="66"/>
                  </a:moveTo>
                  <a:cubicBezTo>
                    <a:pt x="72" y="68"/>
                    <a:pt x="70" y="65"/>
                    <a:pt x="69" y="68"/>
                  </a:cubicBezTo>
                  <a:cubicBezTo>
                    <a:pt x="67" y="67"/>
                    <a:pt x="68" y="65"/>
                    <a:pt x="66" y="66"/>
                  </a:cubicBezTo>
                  <a:cubicBezTo>
                    <a:pt x="69" y="63"/>
                    <a:pt x="70" y="67"/>
                    <a:pt x="73" y="66"/>
                  </a:cubicBezTo>
                  <a:close/>
                  <a:moveTo>
                    <a:pt x="108" y="79"/>
                  </a:moveTo>
                  <a:cubicBezTo>
                    <a:pt x="106" y="80"/>
                    <a:pt x="105" y="82"/>
                    <a:pt x="103" y="81"/>
                  </a:cubicBezTo>
                  <a:cubicBezTo>
                    <a:pt x="105" y="81"/>
                    <a:pt x="106" y="78"/>
                    <a:pt x="108" y="79"/>
                  </a:cubicBezTo>
                  <a:close/>
                  <a:moveTo>
                    <a:pt x="85" y="70"/>
                  </a:moveTo>
                  <a:cubicBezTo>
                    <a:pt x="82" y="69"/>
                    <a:pt x="87" y="65"/>
                    <a:pt x="90" y="66"/>
                  </a:cubicBezTo>
                  <a:cubicBezTo>
                    <a:pt x="90" y="67"/>
                    <a:pt x="89" y="69"/>
                    <a:pt x="88" y="69"/>
                  </a:cubicBezTo>
                  <a:cubicBezTo>
                    <a:pt x="87" y="67"/>
                    <a:pt x="85" y="69"/>
                    <a:pt x="85" y="70"/>
                  </a:cubicBezTo>
                  <a:close/>
                  <a:moveTo>
                    <a:pt x="190" y="104"/>
                  </a:moveTo>
                  <a:cubicBezTo>
                    <a:pt x="190" y="102"/>
                    <a:pt x="188" y="103"/>
                    <a:pt x="187" y="105"/>
                  </a:cubicBezTo>
                  <a:cubicBezTo>
                    <a:pt x="185" y="105"/>
                    <a:pt x="185" y="105"/>
                    <a:pt x="185" y="104"/>
                  </a:cubicBezTo>
                  <a:cubicBezTo>
                    <a:pt x="181" y="106"/>
                    <a:pt x="177" y="104"/>
                    <a:pt x="174" y="107"/>
                  </a:cubicBezTo>
                  <a:cubicBezTo>
                    <a:pt x="172" y="106"/>
                    <a:pt x="174" y="104"/>
                    <a:pt x="171" y="106"/>
                  </a:cubicBezTo>
                  <a:cubicBezTo>
                    <a:pt x="169" y="105"/>
                    <a:pt x="169" y="103"/>
                    <a:pt x="172" y="103"/>
                  </a:cubicBezTo>
                  <a:cubicBezTo>
                    <a:pt x="171" y="104"/>
                    <a:pt x="171" y="104"/>
                    <a:pt x="172" y="104"/>
                  </a:cubicBezTo>
                  <a:cubicBezTo>
                    <a:pt x="172" y="101"/>
                    <a:pt x="178" y="101"/>
                    <a:pt x="181" y="99"/>
                  </a:cubicBezTo>
                  <a:cubicBezTo>
                    <a:pt x="184" y="100"/>
                    <a:pt x="184" y="100"/>
                    <a:pt x="184" y="100"/>
                  </a:cubicBezTo>
                  <a:cubicBezTo>
                    <a:pt x="186" y="100"/>
                    <a:pt x="188" y="98"/>
                    <a:pt x="190" y="99"/>
                  </a:cubicBezTo>
                  <a:cubicBezTo>
                    <a:pt x="190" y="101"/>
                    <a:pt x="185" y="102"/>
                    <a:pt x="182" y="102"/>
                  </a:cubicBezTo>
                  <a:cubicBezTo>
                    <a:pt x="183" y="103"/>
                    <a:pt x="182" y="103"/>
                    <a:pt x="181" y="103"/>
                  </a:cubicBezTo>
                  <a:cubicBezTo>
                    <a:pt x="183" y="103"/>
                    <a:pt x="185" y="104"/>
                    <a:pt x="187" y="104"/>
                  </a:cubicBezTo>
                  <a:cubicBezTo>
                    <a:pt x="189" y="101"/>
                    <a:pt x="191" y="99"/>
                    <a:pt x="194" y="101"/>
                  </a:cubicBezTo>
                  <a:cubicBezTo>
                    <a:pt x="190" y="101"/>
                    <a:pt x="191" y="103"/>
                    <a:pt x="190" y="104"/>
                  </a:cubicBezTo>
                  <a:close/>
                  <a:moveTo>
                    <a:pt x="111" y="77"/>
                  </a:moveTo>
                  <a:cubicBezTo>
                    <a:pt x="112" y="76"/>
                    <a:pt x="110" y="76"/>
                    <a:pt x="111" y="75"/>
                  </a:cubicBezTo>
                  <a:cubicBezTo>
                    <a:pt x="112" y="77"/>
                    <a:pt x="113" y="74"/>
                    <a:pt x="114" y="75"/>
                  </a:cubicBezTo>
                  <a:cubicBezTo>
                    <a:pt x="113" y="77"/>
                    <a:pt x="113" y="78"/>
                    <a:pt x="112" y="79"/>
                  </a:cubicBezTo>
                  <a:cubicBezTo>
                    <a:pt x="110" y="79"/>
                    <a:pt x="110" y="79"/>
                    <a:pt x="110" y="79"/>
                  </a:cubicBezTo>
                  <a:lnTo>
                    <a:pt x="111" y="77"/>
                  </a:lnTo>
                  <a:close/>
                  <a:moveTo>
                    <a:pt x="275" y="154"/>
                  </a:moveTo>
                  <a:cubicBezTo>
                    <a:pt x="276" y="155"/>
                    <a:pt x="273" y="156"/>
                    <a:pt x="272" y="155"/>
                  </a:cubicBezTo>
                  <a:cubicBezTo>
                    <a:pt x="273" y="154"/>
                    <a:pt x="274" y="152"/>
                    <a:pt x="275" y="154"/>
                  </a:cubicBezTo>
                  <a:close/>
                  <a:moveTo>
                    <a:pt x="249" y="134"/>
                  </a:moveTo>
                  <a:cubicBezTo>
                    <a:pt x="248" y="136"/>
                    <a:pt x="243" y="134"/>
                    <a:pt x="245" y="134"/>
                  </a:cubicBezTo>
                  <a:cubicBezTo>
                    <a:pt x="246" y="134"/>
                    <a:pt x="248" y="133"/>
                    <a:pt x="249" y="134"/>
                  </a:cubicBezTo>
                  <a:close/>
                  <a:moveTo>
                    <a:pt x="104" y="66"/>
                  </a:moveTo>
                  <a:cubicBezTo>
                    <a:pt x="102" y="68"/>
                    <a:pt x="102" y="68"/>
                    <a:pt x="102" y="68"/>
                  </a:cubicBezTo>
                  <a:cubicBezTo>
                    <a:pt x="101" y="67"/>
                    <a:pt x="100" y="67"/>
                    <a:pt x="100" y="67"/>
                  </a:cubicBezTo>
                  <a:cubicBezTo>
                    <a:pt x="102" y="67"/>
                    <a:pt x="101" y="65"/>
                    <a:pt x="104" y="66"/>
                  </a:cubicBezTo>
                  <a:close/>
                  <a:moveTo>
                    <a:pt x="125" y="70"/>
                  </a:moveTo>
                  <a:cubicBezTo>
                    <a:pt x="124" y="70"/>
                    <a:pt x="124" y="71"/>
                    <a:pt x="126" y="71"/>
                  </a:cubicBezTo>
                  <a:cubicBezTo>
                    <a:pt x="123" y="73"/>
                    <a:pt x="123" y="73"/>
                    <a:pt x="123" y="73"/>
                  </a:cubicBezTo>
                  <a:cubicBezTo>
                    <a:pt x="122" y="73"/>
                    <a:pt x="120" y="73"/>
                    <a:pt x="118" y="73"/>
                  </a:cubicBezTo>
                  <a:cubicBezTo>
                    <a:pt x="120" y="72"/>
                    <a:pt x="123" y="70"/>
                    <a:pt x="125" y="70"/>
                  </a:cubicBezTo>
                  <a:close/>
                  <a:moveTo>
                    <a:pt x="105" y="65"/>
                  </a:moveTo>
                  <a:cubicBezTo>
                    <a:pt x="106" y="64"/>
                    <a:pt x="105" y="63"/>
                    <a:pt x="105" y="62"/>
                  </a:cubicBezTo>
                  <a:cubicBezTo>
                    <a:pt x="106" y="62"/>
                    <a:pt x="107" y="61"/>
                    <a:pt x="108" y="62"/>
                  </a:cubicBezTo>
                  <a:cubicBezTo>
                    <a:pt x="104" y="65"/>
                    <a:pt x="112" y="62"/>
                    <a:pt x="111" y="65"/>
                  </a:cubicBezTo>
                  <a:cubicBezTo>
                    <a:pt x="109" y="64"/>
                    <a:pt x="104" y="67"/>
                    <a:pt x="103" y="65"/>
                  </a:cubicBezTo>
                  <a:lnTo>
                    <a:pt x="105" y="65"/>
                  </a:lnTo>
                  <a:close/>
                  <a:moveTo>
                    <a:pt x="135" y="73"/>
                  </a:moveTo>
                  <a:cubicBezTo>
                    <a:pt x="134" y="70"/>
                    <a:pt x="132" y="73"/>
                    <a:pt x="129" y="73"/>
                  </a:cubicBezTo>
                  <a:cubicBezTo>
                    <a:pt x="130" y="69"/>
                    <a:pt x="136" y="70"/>
                    <a:pt x="135" y="73"/>
                  </a:cubicBezTo>
                  <a:close/>
                  <a:moveTo>
                    <a:pt x="139" y="72"/>
                  </a:moveTo>
                  <a:cubicBezTo>
                    <a:pt x="141" y="72"/>
                    <a:pt x="140" y="74"/>
                    <a:pt x="142" y="73"/>
                  </a:cubicBezTo>
                  <a:cubicBezTo>
                    <a:pt x="142" y="72"/>
                    <a:pt x="141" y="72"/>
                    <a:pt x="142" y="71"/>
                  </a:cubicBezTo>
                  <a:cubicBezTo>
                    <a:pt x="143" y="71"/>
                    <a:pt x="143" y="72"/>
                    <a:pt x="144" y="72"/>
                  </a:cubicBezTo>
                  <a:cubicBezTo>
                    <a:pt x="143" y="73"/>
                    <a:pt x="142" y="73"/>
                    <a:pt x="144" y="74"/>
                  </a:cubicBezTo>
                  <a:cubicBezTo>
                    <a:pt x="143" y="75"/>
                    <a:pt x="142" y="76"/>
                    <a:pt x="140" y="75"/>
                  </a:cubicBezTo>
                  <a:cubicBezTo>
                    <a:pt x="141" y="75"/>
                    <a:pt x="141" y="74"/>
                    <a:pt x="140" y="74"/>
                  </a:cubicBezTo>
                  <a:cubicBezTo>
                    <a:pt x="138" y="75"/>
                    <a:pt x="140" y="75"/>
                    <a:pt x="138" y="76"/>
                  </a:cubicBezTo>
                  <a:cubicBezTo>
                    <a:pt x="136" y="76"/>
                    <a:pt x="139" y="74"/>
                    <a:pt x="139" y="72"/>
                  </a:cubicBezTo>
                  <a:close/>
                  <a:moveTo>
                    <a:pt x="155" y="79"/>
                  </a:moveTo>
                  <a:cubicBezTo>
                    <a:pt x="153" y="81"/>
                    <a:pt x="151" y="81"/>
                    <a:pt x="148" y="80"/>
                  </a:cubicBezTo>
                  <a:cubicBezTo>
                    <a:pt x="150" y="78"/>
                    <a:pt x="153" y="78"/>
                    <a:pt x="155" y="79"/>
                  </a:cubicBezTo>
                  <a:close/>
                  <a:moveTo>
                    <a:pt x="113" y="63"/>
                  </a:moveTo>
                  <a:cubicBezTo>
                    <a:pt x="115" y="62"/>
                    <a:pt x="118" y="64"/>
                    <a:pt x="121" y="62"/>
                  </a:cubicBezTo>
                  <a:cubicBezTo>
                    <a:pt x="119" y="64"/>
                    <a:pt x="117" y="64"/>
                    <a:pt x="114" y="64"/>
                  </a:cubicBezTo>
                  <a:cubicBezTo>
                    <a:pt x="114" y="64"/>
                    <a:pt x="113" y="64"/>
                    <a:pt x="113" y="63"/>
                  </a:cubicBezTo>
                  <a:close/>
                  <a:moveTo>
                    <a:pt x="202" y="98"/>
                  </a:moveTo>
                  <a:cubicBezTo>
                    <a:pt x="200" y="100"/>
                    <a:pt x="200" y="100"/>
                    <a:pt x="200" y="100"/>
                  </a:cubicBezTo>
                  <a:cubicBezTo>
                    <a:pt x="199" y="98"/>
                    <a:pt x="198" y="99"/>
                    <a:pt x="196" y="100"/>
                  </a:cubicBezTo>
                  <a:cubicBezTo>
                    <a:pt x="195" y="100"/>
                    <a:pt x="195" y="100"/>
                    <a:pt x="195" y="100"/>
                  </a:cubicBezTo>
                  <a:cubicBezTo>
                    <a:pt x="197" y="98"/>
                    <a:pt x="200" y="98"/>
                    <a:pt x="202" y="98"/>
                  </a:cubicBezTo>
                  <a:close/>
                  <a:moveTo>
                    <a:pt x="125" y="64"/>
                  </a:moveTo>
                  <a:cubicBezTo>
                    <a:pt x="123" y="63"/>
                    <a:pt x="121" y="64"/>
                    <a:pt x="120" y="64"/>
                  </a:cubicBezTo>
                  <a:cubicBezTo>
                    <a:pt x="121" y="62"/>
                    <a:pt x="125" y="62"/>
                    <a:pt x="125" y="64"/>
                  </a:cubicBezTo>
                  <a:close/>
                  <a:moveTo>
                    <a:pt x="275" y="133"/>
                  </a:moveTo>
                  <a:cubicBezTo>
                    <a:pt x="272" y="134"/>
                    <a:pt x="270" y="133"/>
                    <a:pt x="267" y="134"/>
                  </a:cubicBezTo>
                  <a:cubicBezTo>
                    <a:pt x="268" y="132"/>
                    <a:pt x="272" y="133"/>
                    <a:pt x="275" y="133"/>
                  </a:cubicBezTo>
                  <a:close/>
                  <a:moveTo>
                    <a:pt x="112" y="57"/>
                  </a:moveTo>
                  <a:cubicBezTo>
                    <a:pt x="111" y="56"/>
                    <a:pt x="112" y="55"/>
                    <a:pt x="113" y="54"/>
                  </a:cubicBezTo>
                  <a:cubicBezTo>
                    <a:pt x="114" y="53"/>
                    <a:pt x="116" y="53"/>
                    <a:pt x="117" y="53"/>
                  </a:cubicBezTo>
                  <a:cubicBezTo>
                    <a:pt x="118" y="54"/>
                    <a:pt x="117" y="55"/>
                    <a:pt x="117" y="56"/>
                  </a:cubicBezTo>
                  <a:cubicBezTo>
                    <a:pt x="119" y="53"/>
                    <a:pt x="122" y="54"/>
                    <a:pt x="124" y="53"/>
                  </a:cubicBezTo>
                  <a:cubicBezTo>
                    <a:pt x="127" y="55"/>
                    <a:pt x="129" y="54"/>
                    <a:pt x="133" y="54"/>
                  </a:cubicBezTo>
                  <a:cubicBezTo>
                    <a:pt x="131" y="56"/>
                    <a:pt x="125" y="56"/>
                    <a:pt x="122" y="56"/>
                  </a:cubicBezTo>
                  <a:cubicBezTo>
                    <a:pt x="123" y="57"/>
                    <a:pt x="123" y="57"/>
                    <a:pt x="123" y="58"/>
                  </a:cubicBezTo>
                  <a:cubicBezTo>
                    <a:pt x="120" y="59"/>
                    <a:pt x="119" y="58"/>
                    <a:pt x="120" y="57"/>
                  </a:cubicBezTo>
                  <a:cubicBezTo>
                    <a:pt x="117" y="58"/>
                    <a:pt x="110" y="60"/>
                    <a:pt x="107" y="57"/>
                  </a:cubicBezTo>
                  <a:cubicBezTo>
                    <a:pt x="110" y="58"/>
                    <a:pt x="109" y="57"/>
                    <a:pt x="112" y="57"/>
                  </a:cubicBezTo>
                  <a:close/>
                  <a:moveTo>
                    <a:pt x="142" y="67"/>
                  </a:moveTo>
                  <a:cubicBezTo>
                    <a:pt x="141" y="69"/>
                    <a:pt x="140" y="70"/>
                    <a:pt x="137" y="70"/>
                  </a:cubicBezTo>
                  <a:cubicBezTo>
                    <a:pt x="141" y="69"/>
                    <a:pt x="138" y="67"/>
                    <a:pt x="142" y="67"/>
                  </a:cubicBezTo>
                  <a:close/>
                  <a:moveTo>
                    <a:pt x="120" y="59"/>
                  </a:moveTo>
                  <a:cubicBezTo>
                    <a:pt x="121" y="59"/>
                    <a:pt x="122" y="59"/>
                    <a:pt x="124" y="59"/>
                  </a:cubicBezTo>
                  <a:cubicBezTo>
                    <a:pt x="122" y="61"/>
                    <a:pt x="118" y="61"/>
                    <a:pt x="120" y="59"/>
                  </a:cubicBezTo>
                  <a:close/>
                  <a:moveTo>
                    <a:pt x="210" y="97"/>
                  </a:moveTo>
                  <a:cubicBezTo>
                    <a:pt x="211" y="97"/>
                    <a:pt x="211" y="97"/>
                    <a:pt x="212" y="97"/>
                  </a:cubicBezTo>
                  <a:cubicBezTo>
                    <a:pt x="215" y="98"/>
                    <a:pt x="215" y="98"/>
                    <a:pt x="215" y="98"/>
                  </a:cubicBezTo>
                  <a:cubicBezTo>
                    <a:pt x="218" y="96"/>
                    <a:pt x="219" y="97"/>
                    <a:pt x="223" y="96"/>
                  </a:cubicBezTo>
                  <a:cubicBezTo>
                    <a:pt x="222" y="96"/>
                    <a:pt x="224" y="97"/>
                    <a:pt x="222" y="98"/>
                  </a:cubicBezTo>
                  <a:cubicBezTo>
                    <a:pt x="220" y="97"/>
                    <a:pt x="218" y="98"/>
                    <a:pt x="216" y="98"/>
                  </a:cubicBezTo>
                  <a:cubicBezTo>
                    <a:pt x="217" y="99"/>
                    <a:pt x="217" y="101"/>
                    <a:pt x="215" y="102"/>
                  </a:cubicBezTo>
                  <a:cubicBezTo>
                    <a:pt x="214" y="102"/>
                    <a:pt x="212" y="102"/>
                    <a:pt x="211" y="101"/>
                  </a:cubicBezTo>
                  <a:cubicBezTo>
                    <a:pt x="212" y="100"/>
                    <a:pt x="214" y="100"/>
                    <a:pt x="215" y="99"/>
                  </a:cubicBezTo>
                  <a:cubicBezTo>
                    <a:pt x="214" y="97"/>
                    <a:pt x="210" y="99"/>
                    <a:pt x="210" y="97"/>
                  </a:cubicBezTo>
                  <a:close/>
                  <a:moveTo>
                    <a:pt x="211" y="99"/>
                  </a:moveTo>
                  <a:cubicBezTo>
                    <a:pt x="210" y="100"/>
                    <a:pt x="208" y="100"/>
                    <a:pt x="206" y="99"/>
                  </a:cubicBezTo>
                  <a:cubicBezTo>
                    <a:pt x="208" y="98"/>
                    <a:pt x="210" y="99"/>
                    <a:pt x="211" y="99"/>
                  </a:cubicBezTo>
                  <a:close/>
                  <a:moveTo>
                    <a:pt x="134" y="59"/>
                  </a:moveTo>
                  <a:cubicBezTo>
                    <a:pt x="136" y="59"/>
                    <a:pt x="133" y="61"/>
                    <a:pt x="135" y="61"/>
                  </a:cubicBezTo>
                  <a:cubicBezTo>
                    <a:pt x="134" y="62"/>
                    <a:pt x="132" y="62"/>
                    <a:pt x="131" y="62"/>
                  </a:cubicBezTo>
                  <a:cubicBezTo>
                    <a:pt x="131" y="61"/>
                    <a:pt x="132" y="59"/>
                    <a:pt x="134" y="59"/>
                  </a:cubicBezTo>
                  <a:close/>
                  <a:moveTo>
                    <a:pt x="297" y="140"/>
                  </a:moveTo>
                  <a:cubicBezTo>
                    <a:pt x="296" y="141"/>
                    <a:pt x="295" y="142"/>
                    <a:pt x="293" y="141"/>
                  </a:cubicBezTo>
                  <a:cubicBezTo>
                    <a:pt x="295" y="140"/>
                    <a:pt x="296" y="140"/>
                    <a:pt x="297" y="140"/>
                  </a:cubicBezTo>
                  <a:close/>
                  <a:moveTo>
                    <a:pt x="130" y="57"/>
                  </a:moveTo>
                  <a:cubicBezTo>
                    <a:pt x="132" y="58"/>
                    <a:pt x="131" y="58"/>
                    <a:pt x="132" y="59"/>
                  </a:cubicBezTo>
                  <a:cubicBezTo>
                    <a:pt x="131" y="60"/>
                    <a:pt x="130" y="60"/>
                    <a:pt x="128" y="59"/>
                  </a:cubicBezTo>
                  <a:lnTo>
                    <a:pt x="130" y="57"/>
                  </a:lnTo>
                  <a:close/>
                  <a:moveTo>
                    <a:pt x="181" y="75"/>
                  </a:moveTo>
                  <a:cubicBezTo>
                    <a:pt x="182" y="75"/>
                    <a:pt x="182" y="76"/>
                    <a:pt x="182" y="76"/>
                  </a:cubicBezTo>
                  <a:cubicBezTo>
                    <a:pt x="180" y="77"/>
                    <a:pt x="178" y="78"/>
                    <a:pt x="175" y="77"/>
                  </a:cubicBezTo>
                  <a:cubicBezTo>
                    <a:pt x="177" y="75"/>
                    <a:pt x="179" y="77"/>
                    <a:pt x="181" y="75"/>
                  </a:cubicBezTo>
                  <a:close/>
                  <a:moveTo>
                    <a:pt x="140" y="59"/>
                  </a:moveTo>
                  <a:cubicBezTo>
                    <a:pt x="143" y="59"/>
                    <a:pt x="145" y="57"/>
                    <a:pt x="148" y="58"/>
                  </a:cubicBezTo>
                  <a:cubicBezTo>
                    <a:pt x="146" y="58"/>
                    <a:pt x="143" y="61"/>
                    <a:pt x="140" y="60"/>
                  </a:cubicBezTo>
                  <a:cubicBezTo>
                    <a:pt x="141" y="59"/>
                    <a:pt x="139" y="59"/>
                    <a:pt x="140" y="59"/>
                  </a:cubicBezTo>
                  <a:close/>
                  <a:moveTo>
                    <a:pt x="153" y="64"/>
                  </a:moveTo>
                  <a:cubicBezTo>
                    <a:pt x="155" y="62"/>
                    <a:pt x="155" y="62"/>
                    <a:pt x="155" y="62"/>
                  </a:cubicBezTo>
                  <a:cubicBezTo>
                    <a:pt x="156" y="63"/>
                    <a:pt x="158" y="64"/>
                    <a:pt x="157" y="64"/>
                  </a:cubicBezTo>
                  <a:cubicBezTo>
                    <a:pt x="156" y="63"/>
                    <a:pt x="155" y="65"/>
                    <a:pt x="153" y="64"/>
                  </a:cubicBezTo>
                  <a:close/>
                  <a:moveTo>
                    <a:pt x="137" y="55"/>
                  </a:moveTo>
                  <a:cubicBezTo>
                    <a:pt x="137" y="54"/>
                    <a:pt x="133" y="54"/>
                    <a:pt x="135" y="53"/>
                  </a:cubicBezTo>
                  <a:cubicBezTo>
                    <a:pt x="138" y="52"/>
                    <a:pt x="135" y="54"/>
                    <a:pt x="138" y="55"/>
                  </a:cubicBezTo>
                  <a:cubicBezTo>
                    <a:pt x="136" y="57"/>
                    <a:pt x="136" y="57"/>
                    <a:pt x="136" y="57"/>
                  </a:cubicBezTo>
                  <a:cubicBezTo>
                    <a:pt x="135" y="56"/>
                    <a:pt x="132" y="57"/>
                    <a:pt x="133" y="56"/>
                  </a:cubicBezTo>
                  <a:cubicBezTo>
                    <a:pt x="134" y="55"/>
                    <a:pt x="135" y="56"/>
                    <a:pt x="137" y="55"/>
                  </a:cubicBezTo>
                  <a:close/>
                  <a:moveTo>
                    <a:pt x="229" y="97"/>
                  </a:moveTo>
                  <a:cubicBezTo>
                    <a:pt x="227" y="96"/>
                    <a:pt x="227" y="98"/>
                    <a:pt x="224" y="97"/>
                  </a:cubicBezTo>
                  <a:cubicBezTo>
                    <a:pt x="226" y="96"/>
                    <a:pt x="229" y="95"/>
                    <a:pt x="229" y="97"/>
                  </a:cubicBezTo>
                  <a:close/>
                  <a:moveTo>
                    <a:pt x="168" y="63"/>
                  </a:moveTo>
                  <a:cubicBezTo>
                    <a:pt x="166" y="63"/>
                    <a:pt x="164" y="64"/>
                    <a:pt x="162" y="64"/>
                  </a:cubicBezTo>
                  <a:cubicBezTo>
                    <a:pt x="164" y="62"/>
                    <a:pt x="166" y="63"/>
                    <a:pt x="168" y="63"/>
                  </a:cubicBezTo>
                  <a:close/>
                  <a:moveTo>
                    <a:pt x="319" y="140"/>
                  </a:moveTo>
                  <a:cubicBezTo>
                    <a:pt x="318" y="141"/>
                    <a:pt x="317" y="142"/>
                    <a:pt x="316" y="141"/>
                  </a:cubicBezTo>
                  <a:cubicBezTo>
                    <a:pt x="316" y="139"/>
                    <a:pt x="318" y="139"/>
                    <a:pt x="319" y="140"/>
                  </a:cubicBezTo>
                  <a:close/>
                  <a:moveTo>
                    <a:pt x="185" y="67"/>
                  </a:moveTo>
                  <a:cubicBezTo>
                    <a:pt x="183" y="67"/>
                    <a:pt x="181" y="68"/>
                    <a:pt x="179" y="67"/>
                  </a:cubicBezTo>
                  <a:cubicBezTo>
                    <a:pt x="180" y="65"/>
                    <a:pt x="185" y="66"/>
                    <a:pt x="185" y="67"/>
                  </a:cubicBezTo>
                  <a:close/>
                  <a:moveTo>
                    <a:pt x="241" y="95"/>
                  </a:moveTo>
                  <a:cubicBezTo>
                    <a:pt x="243" y="95"/>
                    <a:pt x="245" y="95"/>
                    <a:pt x="248" y="95"/>
                  </a:cubicBezTo>
                  <a:cubicBezTo>
                    <a:pt x="246" y="97"/>
                    <a:pt x="240" y="98"/>
                    <a:pt x="241" y="95"/>
                  </a:cubicBezTo>
                  <a:close/>
                  <a:moveTo>
                    <a:pt x="157" y="44"/>
                  </a:moveTo>
                  <a:cubicBezTo>
                    <a:pt x="155" y="45"/>
                    <a:pt x="157" y="44"/>
                    <a:pt x="158" y="45"/>
                  </a:cubicBezTo>
                  <a:cubicBezTo>
                    <a:pt x="157" y="46"/>
                    <a:pt x="155" y="44"/>
                    <a:pt x="154" y="46"/>
                  </a:cubicBezTo>
                  <a:cubicBezTo>
                    <a:pt x="156" y="47"/>
                    <a:pt x="158" y="46"/>
                    <a:pt x="160" y="47"/>
                  </a:cubicBezTo>
                  <a:cubicBezTo>
                    <a:pt x="160" y="47"/>
                    <a:pt x="162" y="49"/>
                    <a:pt x="159" y="49"/>
                  </a:cubicBezTo>
                  <a:cubicBezTo>
                    <a:pt x="160" y="48"/>
                    <a:pt x="157" y="49"/>
                    <a:pt x="157" y="48"/>
                  </a:cubicBezTo>
                  <a:cubicBezTo>
                    <a:pt x="155" y="50"/>
                    <a:pt x="152" y="48"/>
                    <a:pt x="150" y="50"/>
                  </a:cubicBezTo>
                  <a:cubicBezTo>
                    <a:pt x="148" y="48"/>
                    <a:pt x="147" y="48"/>
                    <a:pt x="145" y="49"/>
                  </a:cubicBezTo>
                  <a:cubicBezTo>
                    <a:pt x="144" y="49"/>
                    <a:pt x="146" y="49"/>
                    <a:pt x="145" y="50"/>
                  </a:cubicBezTo>
                  <a:cubicBezTo>
                    <a:pt x="140" y="49"/>
                    <a:pt x="143" y="47"/>
                    <a:pt x="145" y="44"/>
                  </a:cubicBezTo>
                  <a:cubicBezTo>
                    <a:pt x="146" y="44"/>
                    <a:pt x="145" y="45"/>
                    <a:pt x="145" y="46"/>
                  </a:cubicBezTo>
                  <a:cubicBezTo>
                    <a:pt x="146" y="45"/>
                    <a:pt x="147" y="46"/>
                    <a:pt x="148" y="46"/>
                  </a:cubicBezTo>
                  <a:cubicBezTo>
                    <a:pt x="147" y="45"/>
                    <a:pt x="146" y="45"/>
                    <a:pt x="146" y="44"/>
                  </a:cubicBezTo>
                  <a:cubicBezTo>
                    <a:pt x="148" y="43"/>
                    <a:pt x="150" y="44"/>
                    <a:pt x="149" y="42"/>
                  </a:cubicBezTo>
                  <a:cubicBezTo>
                    <a:pt x="150" y="42"/>
                    <a:pt x="151" y="41"/>
                    <a:pt x="153" y="42"/>
                  </a:cubicBezTo>
                  <a:cubicBezTo>
                    <a:pt x="152" y="43"/>
                    <a:pt x="151" y="43"/>
                    <a:pt x="151" y="44"/>
                  </a:cubicBezTo>
                  <a:cubicBezTo>
                    <a:pt x="153" y="43"/>
                    <a:pt x="155" y="43"/>
                    <a:pt x="157" y="44"/>
                  </a:cubicBezTo>
                  <a:close/>
                  <a:moveTo>
                    <a:pt x="174" y="53"/>
                  </a:moveTo>
                  <a:cubicBezTo>
                    <a:pt x="174" y="51"/>
                    <a:pt x="176" y="51"/>
                    <a:pt x="177" y="51"/>
                  </a:cubicBezTo>
                  <a:cubicBezTo>
                    <a:pt x="178" y="53"/>
                    <a:pt x="181" y="51"/>
                    <a:pt x="184" y="51"/>
                  </a:cubicBezTo>
                  <a:cubicBezTo>
                    <a:pt x="181" y="53"/>
                    <a:pt x="186" y="51"/>
                    <a:pt x="187" y="53"/>
                  </a:cubicBezTo>
                  <a:cubicBezTo>
                    <a:pt x="185" y="54"/>
                    <a:pt x="182" y="53"/>
                    <a:pt x="180" y="53"/>
                  </a:cubicBezTo>
                  <a:cubicBezTo>
                    <a:pt x="176" y="56"/>
                    <a:pt x="178" y="60"/>
                    <a:pt x="173" y="59"/>
                  </a:cubicBezTo>
                  <a:cubicBezTo>
                    <a:pt x="176" y="58"/>
                    <a:pt x="179" y="53"/>
                    <a:pt x="174" y="53"/>
                  </a:cubicBezTo>
                  <a:close/>
                  <a:moveTo>
                    <a:pt x="337" y="137"/>
                  </a:moveTo>
                  <a:cubicBezTo>
                    <a:pt x="337" y="138"/>
                    <a:pt x="334" y="139"/>
                    <a:pt x="336" y="140"/>
                  </a:cubicBezTo>
                  <a:cubicBezTo>
                    <a:pt x="339" y="138"/>
                    <a:pt x="337" y="137"/>
                    <a:pt x="339" y="136"/>
                  </a:cubicBezTo>
                  <a:cubicBezTo>
                    <a:pt x="339" y="137"/>
                    <a:pt x="340" y="137"/>
                    <a:pt x="341" y="137"/>
                  </a:cubicBezTo>
                  <a:cubicBezTo>
                    <a:pt x="340" y="140"/>
                    <a:pt x="338" y="141"/>
                    <a:pt x="336" y="143"/>
                  </a:cubicBezTo>
                  <a:cubicBezTo>
                    <a:pt x="332" y="141"/>
                    <a:pt x="332" y="141"/>
                    <a:pt x="328" y="140"/>
                  </a:cubicBezTo>
                  <a:cubicBezTo>
                    <a:pt x="330" y="139"/>
                    <a:pt x="333" y="137"/>
                    <a:pt x="337" y="137"/>
                  </a:cubicBezTo>
                  <a:close/>
                  <a:moveTo>
                    <a:pt x="253" y="94"/>
                  </a:moveTo>
                  <a:cubicBezTo>
                    <a:pt x="252" y="95"/>
                    <a:pt x="251" y="96"/>
                    <a:pt x="248" y="95"/>
                  </a:cubicBezTo>
                  <a:cubicBezTo>
                    <a:pt x="250" y="94"/>
                    <a:pt x="251" y="94"/>
                    <a:pt x="253" y="94"/>
                  </a:cubicBezTo>
                  <a:close/>
                  <a:moveTo>
                    <a:pt x="144" y="42"/>
                  </a:moveTo>
                  <a:cubicBezTo>
                    <a:pt x="143" y="43"/>
                    <a:pt x="145" y="43"/>
                    <a:pt x="144" y="44"/>
                  </a:cubicBezTo>
                  <a:cubicBezTo>
                    <a:pt x="142" y="45"/>
                    <a:pt x="141" y="42"/>
                    <a:pt x="144" y="42"/>
                  </a:cubicBezTo>
                  <a:close/>
                  <a:moveTo>
                    <a:pt x="184" y="55"/>
                  </a:moveTo>
                  <a:cubicBezTo>
                    <a:pt x="180" y="59"/>
                    <a:pt x="180" y="59"/>
                    <a:pt x="180" y="59"/>
                  </a:cubicBezTo>
                  <a:cubicBezTo>
                    <a:pt x="180" y="58"/>
                    <a:pt x="179" y="59"/>
                    <a:pt x="178" y="58"/>
                  </a:cubicBezTo>
                  <a:cubicBezTo>
                    <a:pt x="178" y="57"/>
                    <a:pt x="182" y="55"/>
                    <a:pt x="184" y="55"/>
                  </a:cubicBezTo>
                  <a:close/>
                  <a:moveTo>
                    <a:pt x="257" y="94"/>
                  </a:moveTo>
                  <a:cubicBezTo>
                    <a:pt x="259" y="95"/>
                    <a:pt x="260" y="94"/>
                    <a:pt x="259" y="95"/>
                  </a:cubicBezTo>
                  <a:cubicBezTo>
                    <a:pt x="258" y="95"/>
                    <a:pt x="257" y="96"/>
                    <a:pt x="256" y="95"/>
                  </a:cubicBezTo>
                  <a:lnTo>
                    <a:pt x="257" y="94"/>
                  </a:lnTo>
                  <a:close/>
                  <a:moveTo>
                    <a:pt x="219" y="71"/>
                  </a:moveTo>
                  <a:cubicBezTo>
                    <a:pt x="222" y="72"/>
                    <a:pt x="217" y="74"/>
                    <a:pt x="216" y="73"/>
                  </a:cubicBezTo>
                  <a:cubicBezTo>
                    <a:pt x="217" y="71"/>
                    <a:pt x="218" y="72"/>
                    <a:pt x="219" y="71"/>
                  </a:cubicBezTo>
                  <a:close/>
                  <a:moveTo>
                    <a:pt x="161" y="46"/>
                  </a:moveTo>
                  <a:cubicBezTo>
                    <a:pt x="162" y="45"/>
                    <a:pt x="165" y="47"/>
                    <a:pt x="163" y="48"/>
                  </a:cubicBezTo>
                  <a:cubicBezTo>
                    <a:pt x="162" y="47"/>
                    <a:pt x="160" y="47"/>
                    <a:pt x="161" y="46"/>
                  </a:cubicBezTo>
                  <a:close/>
                  <a:moveTo>
                    <a:pt x="260" y="92"/>
                  </a:moveTo>
                  <a:cubicBezTo>
                    <a:pt x="260" y="92"/>
                    <a:pt x="260" y="92"/>
                    <a:pt x="260" y="92"/>
                  </a:cubicBezTo>
                  <a:cubicBezTo>
                    <a:pt x="261" y="92"/>
                    <a:pt x="262" y="91"/>
                    <a:pt x="263" y="92"/>
                  </a:cubicBezTo>
                  <a:cubicBezTo>
                    <a:pt x="261" y="93"/>
                    <a:pt x="259" y="93"/>
                    <a:pt x="258" y="93"/>
                  </a:cubicBezTo>
                  <a:cubicBezTo>
                    <a:pt x="259" y="92"/>
                    <a:pt x="259" y="91"/>
                    <a:pt x="260" y="92"/>
                  </a:cubicBezTo>
                  <a:close/>
                  <a:moveTo>
                    <a:pt x="258" y="85"/>
                  </a:moveTo>
                  <a:cubicBezTo>
                    <a:pt x="256" y="84"/>
                    <a:pt x="255" y="87"/>
                    <a:pt x="253" y="86"/>
                  </a:cubicBezTo>
                  <a:cubicBezTo>
                    <a:pt x="254" y="84"/>
                    <a:pt x="258" y="84"/>
                    <a:pt x="258" y="85"/>
                  </a:cubicBezTo>
                  <a:close/>
                  <a:moveTo>
                    <a:pt x="141" y="28"/>
                  </a:moveTo>
                  <a:cubicBezTo>
                    <a:pt x="140" y="29"/>
                    <a:pt x="143" y="28"/>
                    <a:pt x="143" y="27"/>
                  </a:cubicBezTo>
                  <a:cubicBezTo>
                    <a:pt x="144" y="28"/>
                    <a:pt x="144" y="29"/>
                    <a:pt x="143" y="29"/>
                  </a:cubicBezTo>
                  <a:cubicBezTo>
                    <a:pt x="141" y="29"/>
                    <a:pt x="142" y="30"/>
                    <a:pt x="138" y="30"/>
                  </a:cubicBezTo>
                  <a:cubicBezTo>
                    <a:pt x="139" y="29"/>
                    <a:pt x="140" y="28"/>
                    <a:pt x="141" y="28"/>
                  </a:cubicBezTo>
                  <a:close/>
                  <a:moveTo>
                    <a:pt x="371" y="137"/>
                  </a:moveTo>
                  <a:cubicBezTo>
                    <a:pt x="370" y="138"/>
                    <a:pt x="369" y="137"/>
                    <a:pt x="367" y="137"/>
                  </a:cubicBezTo>
                  <a:cubicBezTo>
                    <a:pt x="369" y="136"/>
                    <a:pt x="370" y="136"/>
                    <a:pt x="371" y="137"/>
                  </a:cubicBezTo>
                  <a:close/>
                  <a:moveTo>
                    <a:pt x="252" y="67"/>
                  </a:moveTo>
                  <a:cubicBezTo>
                    <a:pt x="251" y="69"/>
                    <a:pt x="249" y="68"/>
                    <a:pt x="248" y="68"/>
                  </a:cubicBezTo>
                  <a:cubicBezTo>
                    <a:pt x="249" y="66"/>
                    <a:pt x="251" y="67"/>
                    <a:pt x="252" y="67"/>
                  </a:cubicBezTo>
                  <a:close/>
                  <a:moveTo>
                    <a:pt x="300" y="93"/>
                  </a:moveTo>
                  <a:cubicBezTo>
                    <a:pt x="303" y="94"/>
                    <a:pt x="300" y="96"/>
                    <a:pt x="298" y="94"/>
                  </a:cubicBezTo>
                  <a:cubicBezTo>
                    <a:pt x="299" y="93"/>
                    <a:pt x="298" y="93"/>
                    <a:pt x="300" y="93"/>
                  </a:cubicBezTo>
                  <a:close/>
                  <a:moveTo>
                    <a:pt x="261" y="68"/>
                  </a:moveTo>
                  <a:cubicBezTo>
                    <a:pt x="263" y="67"/>
                    <a:pt x="268" y="67"/>
                    <a:pt x="269" y="69"/>
                  </a:cubicBezTo>
                  <a:cubicBezTo>
                    <a:pt x="267" y="67"/>
                    <a:pt x="264" y="69"/>
                    <a:pt x="262" y="70"/>
                  </a:cubicBezTo>
                  <a:cubicBezTo>
                    <a:pt x="263" y="69"/>
                    <a:pt x="261" y="70"/>
                    <a:pt x="261" y="68"/>
                  </a:cubicBezTo>
                  <a:close/>
                  <a:moveTo>
                    <a:pt x="397" y="138"/>
                  </a:moveTo>
                  <a:cubicBezTo>
                    <a:pt x="395" y="138"/>
                    <a:pt x="393" y="139"/>
                    <a:pt x="391" y="138"/>
                  </a:cubicBezTo>
                  <a:cubicBezTo>
                    <a:pt x="393" y="137"/>
                    <a:pt x="397" y="136"/>
                    <a:pt x="397" y="138"/>
                  </a:cubicBezTo>
                  <a:close/>
                  <a:moveTo>
                    <a:pt x="190" y="26"/>
                  </a:moveTo>
                  <a:cubicBezTo>
                    <a:pt x="189" y="26"/>
                    <a:pt x="185" y="26"/>
                    <a:pt x="185" y="25"/>
                  </a:cubicBezTo>
                  <a:cubicBezTo>
                    <a:pt x="187" y="24"/>
                    <a:pt x="190" y="25"/>
                    <a:pt x="190" y="26"/>
                  </a:cubicBezTo>
                  <a:close/>
                  <a:moveTo>
                    <a:pt x="237" y="40"/>
                  </a:moveTo>
                  <a:cubicBezTo>
                    <a:pt x="239" y="41"/>
                    <a:pt x="240" y="40"/>
                    <a:pt x="242" y="41"/>
                  </a:cubicBezTo>
                  <a:cubicBezTo>
                    <a:pt x="240" y="42"/>
                    <a:pt x="238" y="41"/>
                    <a:pt x="236" y="43"/>
                  </a:cubicBezTo>
                  <a:cubicBezTo>
                    <a:pt x="235" y="42"/>
                    <a:pt x="234" y="43"/>
                    <a:pt x="233" y="42"/>
                  </a:cubicBezTo>
                  <a:cubicBezTo>
                    <a:pt x="235" y="41"/>
                    <a:pt x="235" y="41"/>
                    <a:pt x="237" y="40"/>
                  </a:cubicBezTo>
                  <a:close/>
                  <a:moveTo>
                    <a:pt x="316" y="80"/>
                  </a:moveTo>
                  <a:cubicBezTo>
                    <a:pt x="318" y="80"/>
                    <a:pt x="319" y="81"/>
                    <a:pt x="316" y="83"/>
                  </a:cubicBezTo>
                  <a:cubicBezTo>
                    <a:pt x="315" y="82"/>
                    <a:pt x="314" y="81"/>
                    <a:pt x="312" y="81"/>
                  </a:cubicBezTo>
                  <a:cubicBezTo>
                    <a:pt x="313" y="79"/>
                    <a:pt x="315" y="81"/>
                    <a:pt x="316" y="80"/>
                  </a:cubicBezTo>
                  <a:close/>
                  <a:moveTo>
                    <a:pt x="229" y="24"/>
                  </a:moveTo>
                  <a:cubicBezTo>
                    <a:pt x="227" y="25"/>
                    <a:pt x="225" y="27"/>
                    <a:pt x="223" y="26"/>
                  </a:cubicBezTo>
                  <a:cubicBezTo>
                    <a:pt x="225" y="25"/>
                    <a:pt x="227" y="23"/>
                    <a:pt x="229" y="24"/>
                  </a:cubicBezTo>
                  <a:close/>
                  <a:moveTo>
                    <a:pt x="277" y="50"/>
                  </a:moveTo>
                  <a:cubicBezTo>
                    <a:pt x="276" y="52"/>
                    <a:pt x="275" y="51"/>
                    <a:pt x="273" y="50"/>
                  </a:cubicBezTo>
                  <a:cubicBezTo>
                    <a:pt x="275" y="49"/>
                    <a:pt x="276" y="50"/>
                    <a:pt x="277" y="50"/>
                  </a:cubicBezTo>
                  <a:close/>
                  <a:moveTo>
                    <a:pt x="260" y="39"/>
                  </a:moveTo>
                  <a:cubicBezTo>
                    <a:pt x="259" y="40"/>
                    <a:pt x="257" y="41"/>
                    <a:pt x="255" y="40"/>
                  </a:cubicBezTo>
                  <a:cubicBezTo>
                    <a:pt x="256" y="39"/>
                    <a:pt x="258" y="39"/>
                    <a:pt x="260" y="39"/>
                  </a:cubicBezTo>
                  <a:close/>
                  <a:moveTo>
                    <a:pt x="275" y="44"/>
                  </a:moveTo>
                  <a:cubicBezTo>
                    <a:pt x="278" y="45"/>
                    <a:pt x="280" y="43"/>
                    <a:pt x="283" y="43"/>
                  </a:cubicBezTo>
                  <a:cubicBezTo>
                    <a:pt x="282" y="46"/>
                    <a:pt x="278" y="45"/>
                    <a:pt x="274" y="46"/>
                  </a:cubicBezTo>
                  <a:cubicBezTo>
                    <a:pt x="274" y="46"/>
                    <a:pt x="274" y="47"/>
                    <a:pt x="273" y="46"/>
                  </a:cubicBezTo>
                  <a:cubicBezTo>
                    <a:pt x="273" y="45"/>
                    <a:pt x="273" y="45"/>
                    <a:pt x="275" y="44"/>
                  </a:cubicBezTo>
                  <a:close/>
                  <a:moveTo>
                    <a:pt x="321" y="65"/>
                  </a:moveTo>
                  <a:cubicBezTo>
                    <a:pt x="319" y="66"/>
                    <a:pt x="316" y="66"/>
                    <a:pt x="313" y="66"/>
                  </a:cubicBezTo>
                  <a:cubicBezTo>
                    <a:pt x="316" y="64"/>
                    <a:pt x="319" y="65"/>
                    <a:pt x="321" y="65"/>
                  </a:cubicBezTo>
                  <a:close/>
                  <a:moveTo>
                    <a:pt x="241" y="19"/>
                  </a:moveTo>
                  <a:cubicBezTo>
                    <a:pt x="240" y="20"/>
                    <a:pt x="239" y="20"/>
                    <a:pt x="237" y="21"/>
                  </a:cubicBezTo>
                  <a:cubicBezTo>
                    <a:pt x="238" y="19"/>
                    <a:pt x="237" y="18"/>
                    <a:pt x="238" y="17"/>
                  </a:cubicBezTo>
                  <a:cubicBezTo>
                    <a:pt x="240" y="18"/>
                    <a:pt x="239" y="19"/>
                    <a:pt x="241" y="19"/>
                  </a:cubicBezTo>
                  <a:close/>
                  <a:moveTo>
                    <a:pt x="233" y="22"/>
                  </a:moveTo>
                  <a:cubicBezTo>
                    <a:pt x="232" y="20"/>
                    <a:pt x="231" y="21"/>
                    <a:pt x="228" y="20"/>
                  </a:cubicBezTo>
                  <a:cubicBezTo>
                    <a:pt x="232" y="20"/>
                    <a:pt x="235" y="15"/>
                    <a:pt x="237" y="18"/>
                  </a:cubicBezTo>
                  <a:cubicBezTo>
                    <a:pt x="234" y="19"/>
                    <a:pt x="234" y="20"/>
                    <a:pt x="233" y="22"/>
                  </a:cubicBezTo>
                  <a:close/>
                  <a:moveTo>
                    <a:pt x="242" y="22"/>
                  </a:moveTo>
                  <a:cubicBezTo>
                    <a:pt x="241" y="21"/>
                    <a:pt x="237" y="24"/>
                    <a:pt x="238" y="22"/>
                  </a:cubicBezTo>
                  <a:cubicBezTo>
                    <a:pt x="240" y="21"/>
                    <a:pt x="242" y="21"/>
                    <a:pt x="244" y="22"/>
                  </a:cubicBezTo>
                  <a:cubicBezTo>
                    <a:pt x="243" y="23"/>
                    <a:pt x="243" y="23"/>
                    <a:pt x="244" y="24"/>
                  </a:cubicBezTo>
                  <a:cubicBezTo>
                    <a:pt x="243" y="25"/>
                    <a:pt x="241" y="25"/>
                    <a:pt x="239" y="25"/>
                  </a:cubicBezTo>
                  <a:cubicBezTo>
                    <a:pt x="240" y="24"/>
                    <a:pt x="243" y="24"/>
                    <a:pt x="242" y="22"/>
                  </a:cubicBezTo>
                  <a:close/>
                  <a:moveTo>
                    <a:pt x="281" y="39"/>
                  </a:moveTo>
                  <a:cubicBezTo>
                    <a:pt x="279" y="38"/>
                    <a:pt x="278" y="39"/>
                    <a:pt x="277" y="38"/>
                  </a:cubicBezTo>
                  <a:cubicBezTo>
                    <a:pt x="278" y="37"/>
                    <a:pt x="282" y="37"/>
                    <a:pt x="281" y="39"/>
                  </a:cubicBezTo>
                  <a:close/>
                  <a:moveTo>
                    <a:pt x="274" y="39"/>
                  </a:moveTo>
                  <a:cubicBezTo>
                    <a:pt x="276" y="38"/>
                    <a:pt x="273" y="38"/>
                    <a:pt x="275" y="37"/>
                  </a:cubicBezTo>
                  <a:cubicBezTo>
                    <a:pt x="277" y="37"/>
                    <a:pt x="277" y="39"/>
                    <a:pt x="274" y="39"/>
                  </a:cubicBezTo>
                  <a:close/>
                  <a:moveTo>
                    <a:pt x="287" y="44"/>
                  </a:moveTo>
                  <a:cubicBezTo>
                    <a:pt x="288" y="43"/>
                    <a:pt x="290" y="43"/>
                    <a:pt x="291" y="43"/>
                  </a:cubicBezTo>
                  <a:cubicBezTo>
                    <a:pt x="293" y="44"/>
                    <a:pt x="294" y="43"/>
                    <a:pt x="296" y="44"/>
                  </a:cubicBezTo>
                  <a:cubicBezTo>
                    <a:pt x="293" y="45"/>
                    <a:pt x="294" y="45"/>
                    <a:pt x="292" y="46"/>
                  </a:cubicBezTo>
                  <a:cubicBezTo>
                    <a:pt x="291" y="45"/>
                    <a:pt x="291" y="44"/>
                    <a:pt x="289" y="46"/>
                  </a:cubicBezTo>
                  <a:cubicBezTo>
                    <a:pt x="288" y="46"/>
                    <a:pt x="287" y="45"/>
                    <a:pt x="287" y="44"/>
                  </a:cubicBezTo>
                  <a:close/>
                  <a:moveTo>
                    <a:pt x="373" y="88"/>
                  </a:moveTo>
                  <a:cubicBezTo>
                    <a:pt x="371" y="90"/>
                    <a:pt x="369" y="89"/>
                    <a:pt x="369" y="91"/>
                  </a:cubicBezTo>
                  <a:cubicBezTo>
                    <a:pt x="368" y="90"/>
                    <a:pt x="368" y="90"/>
                    <a:pt x="368" y="90"/>
                  </a:cubicBezTo>
                  <a:cubicBezTo>
                    <a:pt x="368" y="90"/>
                    <a:pt x="367" y="91"/>
                    <a:pt x="367" y="90"/>
                  </a:cubicBezTo>
                  <a:cubicBezTo>
                    <a:pt x="368" y="89"/>
                    <a:pt x="370" y="88"/>
                    <a:pt x="373" y="88"/>
                  </a:cubicBezTo>
                  <a:close/>
                  <a:moveTo>
                    <a:pt x="439" y="135"/>
                  </a:moveTo>
                  <a:cubicBezTo>
                    <a:pt x="441" y="135"/>
                    <a:pt x="442" y="134"/>
                    <a:pt x="442" y="136"/>
                  </a:cubicBezTo>
                  <a:cubicBezTo>
                    <a:pt x="440" y="137"/>
                    <a:pt x="438" y="136"/>
                    <a:pt x="439" y="135"/>
                  </a:cubicBezTo>
                  <a:close/>
                  <a:moveTo>
                    <a:pt x="247" y="20"/>
                  </a:moveTo>
                  <a:cubicBezTo>
                    <a:pt x="245" y="20"/>
                    <a:pt x="244" y="20"/>
                    <a:pt x="242" y="20"/>
                  </a:cubicBezTo>
                  <a:cubicBezTo>
                    <a:pt x="243" y="18"/>
                    <a:pt x="247" y="20"/>
                    <a:pt x="247" y="20"/>
                  </a:cubicBezTo>
                  <a:close/>
                  <a:moveTo>
                    <a:pt x="361" y="77"/>
                  </a:moveTo>
                  <a:cubicBezTo>
                    <a:pt x="359" y="78"/>
                    <a:pt x="357" y="78"/>
                    <a:pt x="355" y="78"/>
                  </a:cubicBezTo>
                  <a:cubicBezTo>
                    <a:pt x="357" y="77"/>
                    <a:pt x="359" y="77"/>
                    <a:pt x="361" y="77"/>
                  </a:cubicBezTo>
                  <a:close/>
                  <a:moveTo>
                    <a:pt x="268" y="21"/>
                  </a:moveTo>
                  <a:cubicBezTo>
                    <a:pt x="267" y="20"/>
                    <a:pt x="268" y="21"/>
                    <a:pt x="267" y="22"/>
                  </a:cubicBezTo>
                  <a:cubicBezTo>
                    <a:pt x="264" y="22"/>
                    <a:pt x="264" y="20"/>
                    <a:pt x="261" y="22"/>
                  </a:cubicBezTo>
                  <a:cubicBezTo>
                    <a:pt x="261" y="23"/>
                    <a:pt x="264" y="22"/>
                    <a:pt x="263" y="24"/>
                  </a:cubicBezTo>
                  <a:cubicBezTo>
                    <a:pt x="261" y="24"/>
                    <a:pt x="259" y="24"/>
                    <a:pt x="258" y="22"/>
                  </a:cubicBezTo>
                  <a:cubicBezTo>
                    <a:pt x="261" y="20"/>
                    <a:pt x="267" y="19"/>
                    <a:pt x="268" y="21"/>
                  </a:cubicBezTo>
                  <a:close/>
                  <a:moveTo>
                    <a:pt x="345" y="66"/>
                  </a:moveTo>
                  <a:cubicBezTo>
                    <a:pt x="347" y="66"/>
                    <a:pt x="350" y="64"/>
                    <a:pt x="352" y="66"/>
                  </a:cubicBezTo>
                  <a:cubicBezTo>
                    <a:pt x="350" y="67"/>
                    <a:pt x="348" y="67"/>
                    <a:pt x="346" y="68"/>
                  </a:cubicBezTo>
                  <a:cubicBezTo>
                    <a:pt x="345" y="68"/>
                    <a:pt x="344" y="67"/>
                    <a:pt x="345" y="66"/>
                  </a:cubicBezTo>
                  <a:close/>
                  <a:moveTo>
                    <a:pt x="302" y="39"/>
                  </a:moveTo>
                  <a:cubicBezTo>
                    <a:pt x="303" y="39"/>
                    <a:pt x="305" y="39"/>
                    <a:pt x="306" y="40"/>
                  </a:cubicBezTo>
                  <a:cubicBezTo>
                    <a:pt x="304" y="41"/>
                    <a:pt x="301" y="40"/>
                    <a:pt x="302" y="39"/>
                  </a:cubicBezTo>
                  <a:close/>
                  <a:moveTo>
                    <a:pt x="276" y="20"/>
                  </a:moveTo>
                  <a:cubicBezTo>
                    <a:pt x="276" y="21"/>
                    <a:pt x="275" y="21"/>
                    <a:pt x="275" y="22"/>
                  </a:cubicBezTo>
                  <a:cubicBezTo>
                    <a:pt x="274" y="22"/>
                    <a:pt x="273" y="21"/>
                    <a:pt x="272" y="21"/>
                  </a:cubicBezTo>
                  <a:cubicBezTo>
                    <a:pt x="273" y="20"/>
                    <a:pt x="275" y="19"/>
                    <a:pt x="276" y="20"/>
                  </a:cubicBezTo>
                  <a:close/>
                  <a:moveTo>
                    <a:pt x="313" y="39"/>
                  </a:moveTo>
                  <a:cubicBezTo>
                    <a:pt x="312" y="39"/>
                    <a:pt x="310" y="41"/>
                    <a:pt x="308" y="40"/>
                  </a:cubicBezTo>
                  <a:cubicBezTo>
                    <a:pt x="310" y="39"/>
                    <a:pt x="312" y="38"/>
                    <a:pt x="313" y="39"/>
                  </a:cubicBezTo>
                  <a:close/>
                  <a:moveTo>
                    <a:pt x="329" y="43"/>
                  </a:moveTo>
                  <a:cubicBezTo>
                    <a:pt x="327" y="45"/>
                    <a:pt x="326" y="43"/>
                    <a:pt x="325" y="45"/>
                  </a:cubicBezTo>
                  <a:cubicBezTo>
                    <a:pt x="324" y="45"/>
                    <a:pt x="323" y="44"/>
                    <a:pt x="323" y="44"/>
                  </a:cubicBezTo>
                  <a:cubicBezTo>
                    <a:pt x="325" y="42"/>
                    <a:pt x="327" y="42"/>
                    <a:pt x="329" y="43"/>
                  </a:cubicBezTo>
                  <a:close/>
                  <a:moveTo>
                    <a:pt x="317" y="43"/>
                  </a:moveTo>
                  <a:cubicBezTo>
                    <a:pt x="319" y="45"/>
                    <a:pt x="321" y="42"/>
                    <a:pt x="323" y="44"/>
                  </a:cubicBezTo>
                  <a:cubicBezTo>
                    <a:pt x="322" y="46"/>
                    <a:pt x="317" y="45"/>
                    <a:pt x="317" y="43"/>
                  </a:cubicBezTo>
                  <a:close/>
                  <a:moveTo>
                    <a:pt x="284" y="24"/>
                  </a:moveTo>
                  <a:cubicBezTo>
                    <a:pt x="283" y="25"/>
                    <a:pt x="281" y="24"/>
                    <a:pt x="280" y="23"/>
                  </a:cubicBezTo>
                  <a:cubicBezTo>
                    <a:pt x="281" y="22"/>
                    <a:pt x="283" y="23"/>
                    <a:pt x="284" y="24"/>
                  </a:cubicBezTo>
                  <a:close/>
                  <a:moveTo>
                    <a:pt x="321" y="39"/>
                  </a:moveTo>
                  <a:cubicBezTo>
                    <a:pt x="319" y="41"/>
                    <a:pt x="318" y="40"/>
                    <a:pt x="316" y="40"/>
                  </a:cubicBezTo>
                  <a:cubicBezTo>
                    <a:pt x="316" y="39"/>
                    <a:pt x="319" y="38"/>
                    <a:pt x="321" y="39"/>
                  </a:cubicBezTo>
                  <a:close/>
                  <a:moveTo>
                    <a:pt x="327" y="36"/>
                  </a:moveTo>
                  <a:cubicBezTo>
                    <a:pt x="324" y="38"/>
                    <a:pt x="323" y="38"/>
                    <a:pt x="323" y="40"/>
                  </a:cubicBezTo>
                  <a:cubicBezTo>
                    <a:pt x="321" y="40"/>
                    <a:pt x="321" y="39"/>
                    <a:pt x="321" y="38"/>
                  </a:cubicBezTo>
                  <a:cubicBezTo>
                    <a:pt x="322" y="37"/>
                    <a:pt x="323" y="37"/>
                    <a:pt x="325" y="36"/>
                  </a:cubicBezTo>
                  <a:cubicBezTo>
                    <a:pt x="324" y="36"/>
                    <a:pt x="323" y="36"/>
                    <a:pt x="323" y="36"/>
                  </a:cubicBezTo>
                  <a:cubicBezTo>
                    <a:pt x="326" y="35"/>
                    <a:pt x="328" y="36"/>
                    <a:pt x="330" y="37"/>
                  </a:cubicBezTo>
                  <a:cubicBezTo>
                    <a:pt x="330" y="37"/>
                    <a:pt x="330" y="38"/>
                    <a:pt x="329" y="39"/>
                  </a:cubicBezTo>
                  <a:cubicBezTo>
                    <a:pt x="326" y="38"/>
                    <a:pt x="328" y="37"/>
                    <a:pt x="327" y="36"/>
                  </a:cubicBezTo>
                  <a:close/>
                  <a:moveTo>
                    <a:pt x="335" y="40"/>
                  </a:moveTo>
                  <a:cubicBezTo>
                    <a:pt x="332" y="41"/>
                    <a:pt x="328" y="41"/>
                    <a:pt x="324" y="41"/>
                  </a:cubicBezTo>
                  <a:cubicBezTo>
                    <a:pt x="325" y="38"/>
                    <a:pt x="331" y="39"/>
                    <a:pt x="335" y="40"/>
                  </a:cubicBezTo>
                  <a:close/>
                  <a:moveTo>
                    <a:pt x="282" y="13"/>
                  </a:moveTo>
                  <a:cubicBezTo>
                    <a:pt x="279" y="14"/>
                    <a:pt x="277" y="13"/>
                    <a:pt x="274" y="14"/>
                  </a:cubicBezTo>
                  <a:cubicBezTo>
                    <a:pt x="277" y="13"/>
                    <a:pt x="279" y="12"/>
                    <a:pt x="282" y="13"/>
                  </a:cubicBezTo>
                  <a:close/>
                  <a:moveTo>
                    <a:pt x="299" y="22"/>
                  </a:moveTo>
                  <a:cubicBezTo>
                    <a:pt x="298" y="23"/>
                    <a:pt x="298" y="25"/>
                    <a:pt x="296" y="24"/>
                  </a:cubicBezTo>
                  <a:cubicBezTo>
                    <a:pt x="296" y="23"/>
                    <a:pt x="297" y="21"/>
                    <a:pt x="299" y="22"/>
                  </a:cubicBezTo>
                  <a:close/>
                  <a:moveTo>
                    <a:pt x="295" y="14"/>
                  </a:moveTo>
                  <a:cubicBezTo>
                    <a:pt x="298" y="15"/>
                    <a:pt x="292" y="16"/>
                    <a:pt x="294" y="17"/>
                  </a:cubicBezTo>
                  <a:cubicBezTo>
                    <a:pt x="296" y="17"/>
                    <a:pt x="297" y="15"/>
                    <a:pt x="298" y="16"/>
                  </a:cubicBezTo>
                  <a:cubicBezTo>
                    <a:pt x="296" y="18"/>
                    <a:pt x="293" y="18"/>
                    <a:pt x="290" y="18"/>
                  </a:cubicBezTo>
                  <a:cubicBezTo>
                    <a:pt x="290" y="16"/>
                    <a:pt x="293" y="17"/>
                    <a:pt x="295" y="14"/>
                  </a:cubicBezTo>
                  <a:close/>
                  <a:moveTo>
                    <a:pt x="339" y="43"/>
                  </a:moveTo>
                  <a:cubicBezTo>
                    <a:pt x="343" y="41"/>
                    <a:pt x="347" y="44"/>
                    <a:pt x="345" y="46"/>
                  </a:cubicBezTo>
                  <a:cubicBezTo>
                    <a:pt x="344" y="45"/>
                    <a:pt x="344" y="44"/>
                    <a:pt x="339" y="43"/>
                  </a:cubicBezTo>
                  <a:close/>
                  <a:moveTo>
                    <a:pt x="340" y="39"/>
                  </a:moveTo>
                  <a:cubicBezTo>
                    <a:pt x="337" y="41"/>
                    <a:pt x="337" y="41"/>
                    <a:pt x="337" y="41"/>
                  </a:cubicBezTo>
                  <a:cubicBezTo>
                    <a:pt x="337" y="40"/>
                    <a:pt x="336" y="40"/>
                    <a:pt x="336" y="39"/>
                  </a:cubicBezTo>
                  <a:cubicBezTo>
                    <a:pt x="337" y="40"/>
                    <a:pt x="339" y="37"/>
                    <a:pt x="340" y="39"/>
                  </a:cubicBezTo>
                  <a:close/>
                  <a:moveTo>
                    <a:pt x="318" y="24"/>
                  </a:moveTo>
                  <a:cubicBezTo>
                    <a:pt x="320" y="25"/>
                    <a:pt x="318" y="26"/>
                    <a:pt x="318" y="26"/>
                  </a:cubicBezTo>
                  <a:cubicBezTo>
                    <a:pt x="317" y="26"/>
                    <a:pt x="316" y="26"/>
                    <a:pt x="315" y="26"/>
                  </a:cubicBezTo>
                  <a:cubicBezTo>
                    <a:pt x="316" y="25"/>
                    <a:pt x="317" y="25"/>
                    <a:pt x="318" y="24"/>
                  </a:cubicBezTo>
                  <a:close/>
                  <a:moveTo>
                    <a:pt x="309" y="17"/>
                  </a:moveTo>
                  <a:cubicBezTo>
                    <a:pt x="310" y="18"/>
                    <a:pt x="310" y="19"/>
                    <a:pt x="308" y="20"/>
                  </a:cubicBezTo>
                  <a:cubicBezTo>
                    <a:pt x="306" y="19"/>
                    <a:pt x="307" y="17"/>
                    <a:pt x="309" y="17"/>
                  </a:cubicBezTo>
                  <a:close/>
                  <a:moveTo>
                    <a:pt x="337" y="35"/>
                  </a:moveTo>
                  <a:cubicBezTo>
                    <a:pt x="339" y="34"/>
                    <a:pt x="341" y="35"/>
                    <a:pt x="341" y="36"/>
                  </a:cubicBezTo>
                  <a:cubicBezTo>
                    <a:pt x="339" y="38"/>
                    <a:pt x="340" y="36"/>
                    <a:pt x="337" y="35"/>
                  </a:cubicBezTo>
                  <a:close/>
                  <a:moveTo>
                    <a:pt x="318" y="16"/>
                  </a:moveTo>
                  <a:cubicBezTo>
                    <a:pt x="319" y="16"/>
                    <a:pt x="320" y="17"/>
                    <a:pt x="321" y="17"/>
                  </a:cubicBezTo>
                  <a:cubicBezTo>
                    <a:pt x="318" y="18"/>
                    <a:pt x="317" y="16"/>
                    <a:pt x="316" y="19"/>
                  </a:cubicBezTo>
                  <a:cubicBezTo>
                    <a:pt x="315" y="17"/>
                    <a:pt x="313" y="18"/>
                    <a:pt x="311" y="17"/>
                  </a:cubicBezTo>
                  <a:cubicBezTo>
                    <a:pt x="313" y="16"/>
                    <a:pt x="316" y="17"/>
                    <a:pt x="318" y="16"/>
                  </a:cubicBezTo>
                  <a:close/>
                  <a:moveTo>
                    <a:pt x="333" y="18"/>
                  </a:moveTo>
                  <a:cubicBezTo>
                    <a:pt x="330" y="16"/>
                    <a:pt x="323" y="20"/>
                    <a:pt x="322" y="17"/>
                  </a:cubicBezTo>
                  <a:cubicBezTo>
                    <a:pt x="325" y="17"/>
                    <a:pt x="333" y="15"/>
                    <a:pt x="333" y="18"/>
                  </a:cubicBezTo>
                  <a:close/>
                  <a:moveTo>
                    <a:pt x="330" y="18"/>
                  </a:moveTo>
                  <a:cubicBezTo>
                    <a:pt x="329" y="19"/>
                    <a:pt x="331" y="20"/>
                    <a:pt x="329" y="21"/>
                  </a:cubicBezTo>
                  <a:cubicBezTo>
                    <a:pt x="328" y="20"/>
                    <a:pt x="327" y="20"/>
                    <a:pt x="326" y="20"/>
                  </a:cubicBezTo>
                  <a:cubicBezTo>
                    <a:pt x="328" y="19"/>
                    <a:pt x="327" y="18"/>
                    <a:pt x="330" y="18"/>
                  </a:cubicBezTo>
                  <a:close/>
                  <a:moveTo>
                    <a:pt x="349" y="16"/>
                  </a:moveTo>
                  <a:cubicBezTo>
                    <a:pt x="350" y="17"/>
                    <a:pt x="351" y="16"/>
                    <a:pt x="353" y="17"/>
                  </a:cubicBezTo>
                  <a:cubicBezTo>
                    <a:pt x="351" y="18"/>
                    <a:pt x="350" y="18"/>
                    <a:pt x="348" y="18"/>
                  </a:cubicBezTo>
                  <a:cubicBezTo>
                    <a:pt x="349" y="17"/>
                    <a:pt x="348" y="17"/>
                    <a:pt x="349" y="16"/>
                  </a:cubicBezTo>
                  <a:close/>
                  <a:moveTo>
                    <a:pt x="397" y="37"/>
                  </a:moveTo>
                  <a:cubicBezTo>
                    <a:pt x="395" y="37"/>
                    <a:pt x="390" y="39"/>
                    <a:pt x="391" y="36"/>
                  </a:cubicBezTo>
                  <a:cubicBezTo>
                    <a:pt x="393" y="37"/>
                    <a:pt x="397" y="35"/>
                    <a:pt x="397" y="37"/>
                  </a:cubicBezTo>
                  <a:close/>
                  <a:moveTo>
                    <a:pt x="450" y="71"/>
                  </a:moveTo>
                  <a:cubicBezTo>
                    <a:pt x="453" y="71"/>
                    <a:pt x="450" y="74"/>
                    <a:pt x="448" y="73"/>
                  </a:cubicBezTo>
                  <a:cubicBezTo>
                    <a:pt x="450" y="72"/>
                    <a:pt x="448" y="71"/>
                    <a:pt x="450" y="71"/>
                  </a:cubicBezTo>
                  <a:close/>
                  <a:moveTo>
                    <a:pt x="395" y="35"/>
                  </a:moveTo>
                  <a:cubicBezTo>
                    <a:pt x="394" y="36"/>
                    <a:pt x="393" y="35"/>
                    <a:pt x="392" y="35"/>
                  </a:cubicBezTo>
                  <a:cubicBezTo>
                    <a:pt x="393" y="34"/>
                    <a:pt x="393" y="32"/>
                    <a:pt x="394" y="32"/>
                  </a:cubicBezTo>
                  <a:cubicBezTo>
                    <a:pt x="394" y="33"/>
                    <a:pt x="395" y="34"/>
                    <a:pt x="395" y="35"/>
                  </a:cubicBezTo>
                  <a:close/>
                  <a:moveTo>
                    <a:pt x="397" y="32"/>
                  </a:moveTo>
                  <a:cubicBezTo>
                    <a:pt x="400" y="33"/>
                    <a:pt x="397" y="35"/>
                    <a:pt x="395" y="34"/>
                  </a:cubicBezTo>
                  <a:cubicBezTo>
                    <a:pt x="395" y="33"/>
                    <a:pt x="395" y="33"/>
                    <a:pt x="397" y="32"/>
                  </a:cubicBezTo>
                  <a:close/>
                  <a:moveTo>
                    <a:pt x="375" y="17"/>
                  </a:moveTo>
                  <a:cubicBezTo>
                    <a:pt x="377" y="19"/>
                    <a:pt x="378" y="16"/>
                    <a:pt x="380" y="17"/>
                  </a:cubicBezTo>
                  <a:cubicBezTo>
                    <a:pt x="377" y="19"/>
                    <a:pt x="375" y="19"/>
                    <a:pt x="372" y="19"/>
                  </a:cubicBezTo>
                  <a:lnTo>
                    <a:pt x="375" y="17"/>
                  </a:lnTo>
                  <a:close/>
                  <a:moveTo>
                    <a:pt x="397" y="29"/>
                  </a:moveTo>
                  <a:cubicBezTo>
                    <a:pt x="395" y="30"/>
                    <a:pt x="395" y="30"/>
                    <a:pt x="395" y="30"/>
                  </a:cubicBezTo>
                  <a:cubicBezTo>
                    <a:pt x="393" y="30"/>
                    <a:pt x="393" y="30"/>
                    <a:pt x="393" y="30"/>
                  </a:cubicBezTo>
                  <a:cubicBezTo>
                    <a:pt x="395" y="28"/>
                    <a:pt x="396" y="29"/>
                    <a:pt x="397" y="29"/>
                  </a:cubicBezTo>
                  <a:close/>
                  <a:moveTo>
                    <a:pt x="407" y="35"/>
                  </a:moveTo>
                  <a:cubicBezTo>
                    <a:pt x="409" y="34"/>
                    <a:pt x="409" y="36"/>
                    <a:pt x="412" y="37"/>
                  </a:cubicBezTo>
                  <a:cubicBezTo>
                    <a:pt x="410" y="37"/>
                    <a:pt x="407" y="37"/>
                    <a:pt x="407" y="35"/>
                  </a:cubicBezTo>
                  <a:close/>
                  <a:moveTo>
                    <a:pt x="414" y="37"/>
                  </a:moveTo>
                  <a:cubicBezTo>
                    <a:pt x="416" y="38"/>
                    <a:pt x="416" y="38"/>
                    <a:pt x="416" y="38"/>
                  </a:cubicBezTo>
                  <a:cubicBezTo>
                    <a:pt x="415" y="39"/>
                    <a:pt x="411" y="40"/>
                    <a:pt x="411" y="38"/>
                  </a:cubicBezTo>
                  <a:cubicBezTo>
                    <a:pt x="413" y="39"/>
                    <a:pt x="413" y="37"/>
                    <a:pt x="414" y="37"/>
                  </a:cubicBezTo>
                  <a:close/>
                  <a:moveTo>
                    <a:pt x="467" y="70"/>
                  </a:moveTo>
                  <a:cubicBezTo>
                    <a:pt x="466" y="70"/>
                    <a:pt x="465" y="69"/>
                    <a:pt x="463" y="69"/>
                  </a:cubicBezTo>
                  <a:cubicBezTo>
                    <a:pt x="471" y="68"/>
                    <a:pt x="478" y="68"/>
                    <a:pt x="486" y="69"/>
                  </a:cubicBezTo>
                  <a:cubicBezTo>
                    <a:pt x="483" y="72"/>
                    <a:pt x="481" y="68"/>
                    <a:pt x="479" y="70"/>
                  </a:cubicBezTo>
                  <a:cubicBezTo>
                    <a:pt x="481" y="71"/>
                    <a:pt x="482" y="70"/>
                    <a:pt x="481" y="72"/>
                  </a:cubicBezTo>
                  <a:cubicBezTo>
                    <a:pt x="478" y="72"/>
                    <a:pt x="479" y="70"/>
                    <a:pt x="477" y="69"/>
                  </a:cubicBezTo>
                  <a:cubicBezTo>
                    <a:pt x="475" y="71"/>
                    <a:pt x="473" y="68"/>
                    <a:pt x="470" y="70"/>
                  </a:cubicBezTo>
                  <a:cubicBezTo>
                    <a:pt x="472" y="71"/>
                    <a:pt x="473" y="70"/>
                    <a:pt x="474" y="72"/>
                  </a:cubicBezTo>
                  <a:cubicBezTo>
                    <a:pt x="473" y="73"/>
                    <a:pt x="472" y="72"/>
                    <a:pt x="471" y="73"/>
                  </a:cubicBezTo>
                  <a:cubicBezTo>
                    <a:pt x="469" y="73"/>
                    <a:pt x="472" y="70"/>
                    <a:pt x="469" y="71"/>
                  </a:cubicBezTo>
                  <a:cubicBezTo>
                    <a:pt x="468" y="72"/>
                    <a:pt x="471" y="73"/>
                    <a:pt x="469" y="73"/>
                  </a:cubicBezTo>
                  <a:cubicBezTo>
                    <a:pt x="467" y="74"/>
                    <a:pt x="466" y="73"/>
                    <a:pt x="465" y="73"/>
                  </a:cubicBezTo>
                  <a:cubicBezTo>
                    <a:pt x="466" y="72"/>
                    <a:pt x="468" y="71"/>
                    <a:pt x="467" y="70"/>
                  </a:cubicBezTo>
                  <a:close/>
                  <a:moveTo>
                    <a:pt x="407" y="31"/>
                  </a:moveTo>
                  <a:cubicBezTo>
                    <a:pt x="409" y="32"/>
                    <a:pt x="412" y="31"/>
                    <a:pt x="414" y="32"/>
                  </a:cubicBezTo>
                  <a:cubicBezTo>
                    <a:pt x="413" y="33"/>
                    <a:pt x="415" y="34"/>
                    <a:pt x="411" y="35"/>
                  </a:cubicBezTo>
                  <a:cubicBezTo>
                    <a:pt x="409" y="34"/>
                    <a:pt x="411" y="33"/>
                    <a:pt x="410" y="32"/>
                  </a:cubicBezTo>
                  <a:cubicBezTo>
                    <a:pt x="409" y="33"/>
                    <a:pt x="407" y="32"/>
                    <a:pt x="406" y="33"/>
                  </a:cubicBezTo>
                  <a:cubicBezTo>
                    <a:pt x="404" y="33"/>
                    <a:pt x="405" y="32"/>
                    <a:pt x="407" y="31"/>
                  </a:cubicBezTo>
                  <a:close/>
                  <a:moveTo>
                    <a:pt x="388" y="17"/>
                  </a:moveTo>
                  <a:cubicBezTo>
                    <a:pt x="386" y="18"/>
                    <a:pt x="384" y="20"/>
                    <a:pt x="382" y="19"/>
                  </a:cubicBezTo>
                  <a:cubicBezTo>
                    <a:pt x="384" y="18"/>
                    <a:pt x="386" y="16"/>
                    <a:pt x="388" y="17"/>
                  </a:cubicBezTo>
                  <a:close/>
                  <a:moveTo>
                    <a:pt x="427" y="43"/>
                  </a:moveTo>
                  <a:cubicBezTo>
                    <a:pt x="425" y="45"/>
                    <a:pt x="425" y="45"/>
                    <a:pt x="425" y="45"/>
                  </a:cubicBezTo>
                  <a:cubicBezTo>
                    <a:pt x="424" y="44"/>
                    <a:pt x="424" y="44"/>
                    <a:pt x="424" y="44"/>
                  </a:cubicBezTo>
                  <a:cubicBezTo>
                    <a:pt x="425" y="43"/>
                    <a:pt x="426" y="42"/>
                    <a:pt x="427" y="43"/>
                  </a:cubicBezTo>
                  <a:close/>
                  <a:moveTo>
                    <a:pt x="443" y="35"/>
                  </a:moveTo>
                  <a:cubicBezTo>
                    <a:pt x="444" y="35"/>
                    <a:pt x="445" y="35"/>
                    <a:pt x="446" y="35"/>
                  </a:cubicBezTo>
                  <a:cubicBezTo>
                    <a:pt x="442" y="37"/>
                    <a:pt x="440" y="33"/>
                    <a:pt x="438" y="32"/>
                  </a:cubicBezTo>
                  <a:cubicBezTo>
                    <a:pt x="435" y="34"/>
                    <a:pt x="435" y="34"/>
                    <a:pt x="435" y="34"/>
                  </a:cubicBezTo>
                  <a:cubicBezTo>
                    <a:pt x="431" y="32"/>
                    <a:pt x="427" y="33"/>
                    <a:pt x="423" y="33"/>
                  </a:cubicBezTo>
                  <a:cubicBezTo>
                    <a:pt x="423" y="35"/>
                    <a:pt x="421" y="36"/>
                    <a:pt x="420" y="37"/>
                  </a:cubicBezTo>
                  <a:cubicBezTo>
                    <a:pt x="420" y="34"/>
                    <a:pt x="418" y="38"/>
                    <a:pt x="416" y="36"/>
                  </a:cubicBezTo>
                  <a:cubicBezTo>
                    <a:pt x="419" y="34"/>
                    <a:pt x="422" y="33"/>
                    <a:pt x="424" y="31"/>
                  </a:cubicBezTo>
                  <a:cubicBezTo>
                    <a:pt x="427" y="34"/>
                    <a:pt x="433" y="30"/>
                    <a:pt x="438" y="30"/>
                  </a:cubicBezTo>
                  <a:cubicBezTo>
                    <a:pt x="437" y="31"/>
                    <a:pt x="434" y="31"/>
                    <a:pt x="436" y="32"/>
                  </a:cubicBezTo>
                  <a:cubicBezTo>
                    <a:pt x="437" y="31"/>
                    <a:pt x="439" y="31"/>
                    <a:pt x="441" y="30"/>
                  </a:cubicBezTo>
                  <a:cubicBezTo>
                    <a:pt x="441" y="30"/>
                    <a:pt x="439" y="30"/>
                    <a:pt x="440" y="29"/>
                  </a:cubicBezTo>
                  <a:cubicBezTo>
                    <a:pt x="442" y="30"/>
                    <a:pt x="447" y="28"/>
                    <a:pt x="447" y="30"/>
                  </a:cubicBezTo>
                  <a:cubicBezTo>
                    <a:pt x="444" y="29"/>
                    <a:pt x="440" y="32"/>
                    <a:pt x="442" y="34"/>
                  </a:cubicBezTo>
                  <a:cubicBezTo>
                    <a:pt x="443" y="31"/>
                    <a:pt x="450" y="32"/>
                    <a:pt x="450" y="34"/>
                  </a:cubicBezTo>
                  <a:cubicBezTo>
                    <a:pt x="448" y="34"/>
                    <a:pt x="442" y="33"/>
                    <a:pt x="443" y="35"/>
                  </a:cubicBezTo>
                  <a:close/>
                  <a:moveTo>
                    <a:pt x="446" y="32"/>
                  </a:moveTo>
                  <a:cubicBezTo>
                    <a:pt x="446" y="31"/>
                    <a:pt x="448" y="30"/>
                    <a:pt x="449" y="30"/>
                  </a:cubicBezTo>
                  <a:cubicBezTo>
                    <a:pt x="448" y="31"/>
                    <a:pt x="452" y="30"/>
                    <a:pt x="453" y="31"/>
                  </a:cubicBezTo>
                  <a:cubicBezTo>
                    <a:pt x="450" y="32"/>
                    <a:pt x="448" y="32"/>
                    <a:pt x="446" y="32"/>
                  </a:cubicBezTo>
                  <a:close/>
                  <a:moveTo>
                    <a:pt x="388" y="18"/>
                  </a:moveTo>
                  <a:cubicBezTo>
                    <a:pt x="390" y="17"/>
                    <a:pt x="393" y="17"/>
                    <a:pt x="396" y="18"/>
                  </a:cubicBezTo>
                  <a:cubicBezTo>
                    <a:pt x="393" y="19"/>
                    <a:pt x="388" y="20"/>
                    <a:pt x="388" y="18"/>
                  </a:cubicBezTo>
                  <a:close/>
                  <a:moveTo>
                    <a:pt x="409" y="29"/>
                  </a:moveTo>
                  <a:cubicBezTo>
                    <a:pt x="408" y="29"/>
                    <a:pt x="407" y="30"/>
                    <a:pt x="406" y="28"/>
                  </a:cubicBezTo>
                  <a:cubicBezTo>
                    <a:pt x="407" y="27"/>
                    <a:pt x="410" y="28"/>
                    <a:pt x="409" y="29"/>
                  </a:cubicBezTo>
                  <a:close/>
                  <a:moveTo>
                    <a:pt x="420" y="30"/>
                  </a:moveTo>
                  <a:cubicBezTo>
                    <a:pt x="418" y="31"/>
                    <a:pt x="414" y="31"/>
                    <a:pt x="415" y="29"/>
                  </a:cubicBezTo>
                  <a:cubicBezTo>
                    <a:pt x="416" y="30"/>
                    <a:pt x="418" y="29"/>
                    <a:pt x="420" y="30"/>
                  </a:cubicBezTo>
                  <a:close/>
                  <a:moveTo>
                    <a:pt x="400" y="17"/>
                  </a:moveTo>
                  <a:cubicBezTo>
                    <a:pt x="400" y="18"/>
                    <a:pt x="398" y="19"/>
                    <a:pt x="396" y="18"/>
                  </a:cubicBezTo>
                  <a:cubicBezTo>
                    <a:pt x="398" y="17"/>
                    <a:pt x="399" y="17"/>
                    <a:pt x="400" y="17"/>
                  </a:cubicBezTo>
                  <a:close/>
                  <a:moveTo>
                    <a:pt x="491" y="70"/>
                  </a:moveTo>
                  <a:cubicBezTo>
                    <a:pt x="491" y="72"/>
                    <a:pt x="488" y="71"/>
                    <a:pt x="489" y="73"/>
                  </a:cubicBezTo>
                  <a:cubicBezTo>
                    <a:pt x="486" y="72"/>
                    <a:pt x="490" y="69"/>
                    <a:pt x="491" y="70"/>
                  </a:cubicBezTo>
                  <a:close/>
                  <a:moveTo>
                    <a:pt x="497" y="70"/>
                  </a:moveTo>
                  <a:cubicBezTo>
                    <a:pt x="497" y="72"/>
                    <a:pt x="494" y="71"/>
                    <a:pt x="493" y="73"/>
                  </a:cubicBezTo>
                  <a:cubicBezTo>
                    <a:pt x="491" y="72"/>
                    <a:pt x="491" y="72"/>
                    <a:pt x="491" y="72"/>
                  </a:cubicBezTo>
                  <a:cubicBezTo>
                    <a:pt x="493" y="71"/>
                    <a:pt x="495" y="69"/>
                    <a:pt x="497" y="70"/>
                  </a:cubicBezTo>
                  <a:close/>
                  <a:moveTo>
                    <a:pt x="434" y="30"/>
                  </a:moveTo>
                  <a:cubicBezTo>
                    <a:pt x="433" y="30"/>
                    <a:pt x="429" y="31"/>
                    <a:pt x="429" y="29"/>
                  </a:cubicBezTo>
                  <a:cubicBezTo>
                    <a:pt x="431" y="30"/>
                    <a:pt x="432" y="29"/>
                    <a:pt x="434" y="30"/>
                  </a:cubicBezTo>
                  <a:close/>
                  <a:moveTo>
                    <a:pt x="424" y="19"/>
                  </a:moveTo>
                  <a:cubicBezTo>
                    <a:pt x="423" y="20"/>
                    <a:pt x="422" y="21"/>
                    <a:pt x="420" y="20"/>
                  </a:cubicBezTo>
                  <a:cubicBezTo>
                    <a:pt x="422" y="19"/>
                    <a:pt x="423" y="18"/>
                    <a:pt x="424" y="19"/>
                  </a:cubicBezTo>
                  <a:close/>
                  <a:moveTo>
                    <a:pt x="456" y="33"/>
                  </a:moveTo>
                  <a:cubicBezTo>
                    <a:pt x="457" y="33"/>
                    <a:pt x="459" y="33"/>
                    <a:pt x="460" y="33"/>
                  </a:cubicBezTo>
                  <a:cubicBezTo>
                    <a:pt x="458" y="34"/>
                    <a:pt x="458" y="36"/>
                    <a:pt x="456" y="35"/>
                  </a:cubicBezTo>
                  <a:cubicBezTo>
                    <a:pt x="457" y="34"/>
                    <a:pt x="454" y="34"/>
                    <a:pt x="456" y="33"/>
                  </a:cubicBezTo>
                  <a:close/>
                  <a:moveTo>
                    <a:pt x="467" y="36"/>
                  </a:moveTo>
                  <a:cubicBezTo>
                    <a:pt x="468" y="37"/>
                    <a:pt x="469" y="37"/>
                    <a:pt x="469" y="37"/>
                  </a:cubicBezTo>
                  <a:cubicBezTo>
                    <a:pt x="468" y="38"/>
                    <a:pt x="468" y="38"/>
                    <a:pt x="468" y="38"/>
                  </a:cubicBezTo>
                  <a:cubicBezTo>
                    <a:pt x="469" y="38"/>
                    <a:pt x="469" y="38"/>
                    <a:pt x="468" y="38"/>
                  </a:cubicBezTo>
                  <a:cubicBezTo>
                    <a:pt x="465" y="37"/>
                    <a:pt x="468" y="40"/>
                    <a:pt x="466" y="40"/>
                  </a:cubicBezTo>
                  <a:cubicBezTo>
                    <a:pt x="465" y="40"/>
                    <a:pt x="464" y="41"/>
                    <a:pt x="462" y="39"/>
                  </a:cubicBezTo>
                  <a:cubicBezTo>
                    <a:pt x="465" y="38"/>
                    <a:pt x="465" y="37"/>
                    <a:pt x="467" y="36"/>
                  </a:cubicBezTo>
                  <a:close/>
                  <a:moveTo>
                    <a:pt x="461" y="30"/>
                  </a:moveTo>
                  <a:cubicBezTo>
                    <a:pt x="461" y="31"/>
                    <a:pt x="463" y="31"/>
                    <a:pt x="462" y="32"/>
                  </a:cubicBezTo>
                  <a:cubicBezTo>
                    <a:pt x="460" y="31"/>
                    <a:pt x="457" y="33"/>
                    <a:pt x="455" y="31"/>
                  </a:cubicBezTo>
                  <a:cubicBezTo>
                    <a:pt x="458" y="30"/>
                    <a:pt x="459" y="31"/>
                    <a:pt x="461" y="30"/>
                  </a:cubicBezTo>
                  <a:close/>
                  <a:moveTo>
                    <a:pt x="611" y="134"/>
                  </a:moveTo>
                  <a:cubicBezTo>
                    <a:pt x="613" y="135"/>
                    <a:pt x="611" y="136"/>
                    <a:pt x="610" y="137"/>
                  </a:cubicBezTo>
                  <a:cubicBezTo>
                    <a:pt x="609" y="136"/>
                    <a:pt x="608" y="136"/>
                    <a:pt x="608" y="136"/>
                  </a:cubicBezTo>
                  <a:cubicBezTo>
                    <a:pt x="608" y="135"/>
                    <a:pt x="610" y="134"/>
                    <a:pt x="611" y="134"/>
                  </a:cubicBezTo>
                  <a:close/>
                  <a:moveTo>
                    <a:pt x="521" y="69"/>
                  </a:moveTo>
                  <a:cubicBezTo>
                    <a:pt x="523" y="68"/>
                    <a:pt x="524" y="69"/>
                    <a:pt x="526" y="70"/>
                  </a:cubicBezTo>
                  <a:cubicBezTo>
                    <a:pt x="524" y="71"/>
                    <a:pt x="524" y="74"/>
                    <a:pt x="521" y="72"/>
                  </a:cubicBezTo>
                  <a:cubicBezTo>
                    <a:pt x="523" y="71"/>
                    <a:pt x="524" y="70"/>
                    <a:pt x="521" y="69"/>
                  </a:cubicBezTo>
                  <a:close/>
                  <a:moveTo>
                    <a:pt x="479" y="37"/>
                  </a:moveTo>
                  <a:cubicBezTo>
                    <a:pt x="477" y="37"/>
                    <a:pt x="477" y="36"/>
                    <a:pt x="477" y="35"/>
                  </a:cubicBezTo>
                  <a:cubicBezTo>
                    <a:pt x="473" y="37"/>
                    <a:pt x="467" y="36"/>
                    <a:pt x="465" y="33"/>
                  </a:cubicBezTo>
                  <a:cubicBezTo>
                    <a:pt x="469" y="35"/>
                    <a:pt x="475" y="34"/>
                    <a:pt x="478" y="33"/>
                  </a:cubicBezTo>
                  <a:cubicBezTo>
                    <a:pt x="477" y="33"/>
                    <a:pt x="478" y="34"/>
                    <a:pt x="479" y="35"/>
                  </a:cubicBezTo>
                  <a:cubicBezTo>
                    <a:pt x="479" y="34"/>
                    <a:pt x="479" y="34"/>
                    <a:pt x="481" y="34"/>
                  </a:cubicBezTo>
                  <a:cubicBezTo>
                    <a:pt x="482" y="34"/>
                    <a:pt x="482" y="35"/>
                    <a:pt x="482" y="35"/>
                  </a:cubicBezTo>
                  <a:cubicBezTo>
                    <a:pt x="483" y="33"/>
                    <a:pt x="483" y="35"/>
                    <a:pt x="485" y="35"/>
                  </a:cubicBezTo>
                  <a:cubicBezTo>
                    <a:pt x="483" y="33"/>
                    <a:pt x="487" y="33"/>
                    <a:pt x="488" y="34"/>
                  </a:cubicBezTo>
                  <a:cubicBezTo>
                    <a:pt x="488" y="35"/>
                    <a:pt x="486" y="35"/>
                    <a:pt x="484" y="36"/>
                  </a:cubicBezTo>
                  <a:cubicBezTo>
                    <a:pt x="481" y="36"/>
                    <a:pt x="480" y="35"/>
                    <a:pt x="479" y="37"/>
                  </a:cubicBezTo>
                  <a:close/>
                  <a:moveTo>
                    <a:pt x="439" y="8"/>
                  </a:moveTo>
                  <a:cubicBezTo>
                    <a:pt x="442" y="10"/>
                    <a:pt x="444" y="6"/>
                    <a:pt x="446" y="6"/>
                  </a:cubicBezTo>
                  <a:cubicBezTo>
                    <a:pt x="448" y="8"/>
                    <a:pt x="445" y="8"/>
                    <a:pt x="444" y="10"/>
                  </a:cubicBezTo>
                  <a:cubicBezTo>
                    <a:pt x="443" y="8"/>
                    <a:pt x="441" y="10"/>
                    <a:pt x="440" y="10"/>
                  </a:cubicBezTo>
                  <a:cubicBezTo>
                    <a:pt x="439" y="10"/>
                    <a:pt x="439" y="9"/>
                    <a:pt x="439" y="8"/>
                  </a:cubicBezTo>
                  <a:close/>
                  <a:moveTo>
                    <a:pt x="478" y="31"/>
                  </a:moveTo>
                  <a:cubicBezTo>
                    <a:pt x="480" y="32"/>
                    <a:pt x="483" y="32"/>
                    <a:pt x="485" y="32"/>
                  </a:cubicBezTo>
                  <a:cubicBezTo>
                    <a:pt x="483" y="33"/>
                    <a:pt x="482" y="33"/>
                    <a:pt x="480" y="33"/>
                  </a:cubicBezTo>
                  <a:cubicBezTo>
                    <a:pt x="481" y="32"/>
                    <a:pt x="476" y="33"/>
                    <a:pt x="478" y="31"/>
                  </a:cubicBezTo>
                  <a:close/>
                  <a:moveTo>
                    <a:pt x="459" y="13"/>
                  </a:moveTo>
                  <a:cubicBezTo>
                    <a:pt x="459" y="14"/>
                    <a:pt x="456" y="16"/>
                    <a:pt x="455" y="15"/>
                  </a:cubicBezTo>
                  <a:cubicBezTo>
                    <a:pt x="456" y="15"/>
                    <a:pt x="457" y="13"/>
                    <a:pt x="459" y="13"/>
                  </a:cubicBezTo>
                  <a:close/>
                  <a:moveTo>
                    <a:pt x="456" y="7"/>
                  </a:moveTo>
                  <a:cubicBezTo>
                    <a:pt x="454" y="8"/>
                    <a:pt x="453" y="7"/>
                    <a:pt x="452" y="8"/>
                  </a:cubicBezTo>
                  <a:cubicBezTo>
                    <a:pt x="453" y="9"/>
                    <a:pt x="454" y="9"/>
                    <a:pt x="453" y="10"/>
                  </a:cubicBezTo>
                  <a:cubicBezTo>
                    <a:pt x="452" y="10"/>
                    <a:pt x="447" y="10"/>
                    <a:pt x="447" y="8"/>
                  </a:cubicBezTo>
                  <a:cubicBezTo>
                    <a:pt x="450" y="7"/>
                    <a:pt x="452" y="6"/>
                    <a:pt x="456" y="7"/>
                  </a:cubicBezTo>
                  <a:close/>
                  <a:moveTo>
                    <a:pt x="491" y="34"/>
                  </a:moveTo>
                  <a:cubicBezTo>
                    <a:pt x="492" y="36"/>
                    <a:pt x="495" y="33"/>
                    <a:pt x="495" y="35"/>
                  </a:cubicBezTo>
                  <a:cubicBezTo>
                    <a:pt x="493" y="36"/>
                    <a:pt x="489" y="36"/>
                    <a:pt x="491" y="34"/>
                  </a:cubicBezTo>
                  <a:close/>
                  <a:moveTo>
                    <a:pt x="480" y="22"/>
                  </a:moveTo>
                  <a:cubicBezTo>
                    <a:pt x="478" y="22"/>
                    <a:pt x="476" y="22"/>
                    <a:pt x="474" y="22"/>
                  </a:cubicBezTo>
                  <a:cubicBezTo>
                    <a:pt x="474" y="21"/>
                    <a:pt x="480" y="20"/>
                    <a:pt x="480" y="22"/>
                  </a:cubicBezTo>
                  <a:close/>
                  <a:moveTo>
                    <a:pt x="461" y="9"/>
                  </a:moveTo>
                  <a:cubicBezTo>
                    <a:pt x="460" y="10"/>
                    <a:pt x="460" y="10"/>
                    <a:pt x="460" y="11"/>
                  </a:cubicBezTo>
                  <a:cubicBezTo>
                    <a:pt x="458" y="10"/>
                    <a:pt x="454" y="10"/>
                    <a:pt x="455" y="9"/>
                  </a:cubicBezTo>
                  <a:cubicBezTo>
                    <a:pt x="457" y="10"/>
                    <a:pt x="459" y="8"/>
                    <a:pt x="461" y="9"/>
                  </a:cubicBezTo>
                  <a:close/>
                  <a:moveTo>
                    <a:pt x="513" y="34"/>
                  </a:moveTo>
                  <a:cubicBezTo>
                    <a:pt x="510" y="35"/>
                    <a:pt x="505" y="35"/>
                    <a:pt x="500" y="35"/>
                  </a:cubicBezTo>
                  <a:cubicBezTo>
                    <a:pt x="501" y="36"/>
                    <a:pt x="502" y="37"/>
                    <a:pt x="501" y="37"/>
                  </a:cubicBezTo>
                  <a:cubicBezTo>
                    <a:pt x="500" y="35"/>
                    <a:pt x="499" y="37"/>
                    <a:pt x="496" y="35"/>
                  </a:cubicBezTo>
                  <a:cubicBezTo>
                    <a:pt x="498" y="34"/>
                    <a:pt x="499" y="34"/>
                    <a:pt x="498" y="32"/>
                  </a:cubicBezTo>
                  <a:cubicBezTo>
                    <a:pt x="502" y="35"/>
                    <a:pt x="508" y="32"/>
                    <a:pt x="513" y="34"/>
                  </a:cubicBezTo>
                  <a:close/>
                  <a:moveTo>
                    <a:pt x="644" y="135"/>
                  </a:moveTo>
                  <a:cubicBezTo>
                    <a:pt x="643" y="135"/>
                    <a:pt x="641" y="137"/>
                    <a:pt x="639" y="135"/>
                  </a:cubicBezTo>
                  <a:cubicBezTo>
                    <a:pt x="641" y="135"/>
                    <a:pt x="645" y="134"/>
                    <a:pt x="644" y="135"/>
                  </a:cubicBezTo>
                  <a:close/>
                  <a:moveTo>
                    <a:pt x="558" y="70"/>
                  </a:moveTo>
                  <a:cubicBezTo>
                    <a:pt x="559" y="71"/>
                    <a:pt x="560" y="71"/>
                    <a:pt x="561" y="70"/>
                  </a:cubicBezTo>
                  <a:cubicBezTo>
                    <a:pt x="563" y="72"/>
                    <a:pt x="558" y="74"/>
                    <a:pt x="555" y="73"/>
                  </a:cubicBezTo>
                  <a:cubicBezTo>
                    <a:pt x="558" y="72"/>
                    <a:pt x="558" y="71"/>
                    <a:pt x="558" y="70"/>
                  </a:cubicBezTo>
                  <a:close/>
                  <a:moveTo>
                    <a:pt x="472" y="10"/>
                  </a:moveTo>
                  <a:cubicBezTo>
                    <a:pt x="468" y="11"/>
                    <a:pt x="465" y="10"/>
                    <a:pt x="462" y="10"/>
                  </a:cubicBezTo>
                  <a:cubicBezTo>
                    <a:pt x="464" y="9"/>
                    <a:pt x="464" y="9"/>
                    <a:pt x="464" y="9"/>
                  </a:cubicBezTo>
                  <a:cubicBezTo>
                    <a:pt x="466" y="10"/>
                    <a:pt x="469" y="9"/>
                    <a:pt x="472" y="10"/>
                  </a:cubicBezTo>
                  <a:close/>
                  <a:moveTo>
                    <a:pt x="522" y="45"/>
                  </a:moveTo>
                  <a:cubicBezTo>
                    <a:pt x="519" y="45"/>
                    <a:pt x="515" y="46"/>
                    <a:pt x="514" y="44"/>
                  </a:cubicBezTo>
                  <a:cubicBezTo>
                    <a:pt x="516" y="45"/>
                    <a:pt x="521" y="43"/>
                    <a:pt x="522" y="45"/>
                  </a:cubicBezTo>
                  <a:close/>
                  <a:moveTo>
                    <a:pt x="517" y="38"/>
                  </a:moveTo>
                  <a:cubicBezTo>
                    <a:pt x="519" y="40"/>
                    <a:pt x="522" y="38"/>
                    <a:pt x="525" y="40"/>
                  </a:cubicBezTo>
                  <a:cubicBezTo>
                    <a:pt x="522" y="41"/>
                    <a:pt x="516" y="40"/>
                    <a:pt x="515" y="39"/>
                  </a:cubicBezTo>
                  <a:cubicBezTo>
                    <a:pt x="516" y="40"/>
                    <a:pt x="517" y="39"/>
                    <a:pt x="517" y="38"/>
                  </a:cubicBezTo>
                  <a:close/>
                  <a:moveTo>
                    <a:pt x="476" y="9"/>
                  </a:moveTo>
                  <a:cubicBezTo>
                    <a:pt x="475" y="10"/>
                    <a:pt x="477" y="10"/>
                    <a:pt x="476" y="11"/>
                  </a:cubicBezTo>
                  <a:cubicBezTo>
                    <a:pt x="475" y="10"/>
                    <a:pt x="474" y="11"/>
                    <a:pt x="472" y="10"/>
                  </a:cubicBezTo>
                  <a:cubicBezTo>
                    <a:pt x="473" y="9"/>
                    <a:pt x="475" y="8"/>
                    <a:pt x="476" y="9"/>
                  </a:cubicBezTo>
                  <a:close/>
                  <a:moveTo>
                    <a:pt x="486" y="10"/>
                  </a:moveTo>
                  <a:cubicBezTo>
                    <a:pt x="484" y="12"/>
                    <a:pt x="482" y="11"/>
                    <a:pt x="481" y="11"/>
                  </a:cubicBezTo>
                  <a:cubicBezTo>
                    <a:pt x="482" y="11"/>
                    <a:pt x="484" y="9"/>
                    <a:pt x="486" y="10"/>
                  </a:cubicBezTo>
                  <a:close/>
                  <a:moveTo>
                    <a:pt x="517" y="34"/>
                  </a:moveTo>
                  <a:cubicBezTo>
                    <a:pt x="521" y="32"/>
                    <a:pt x="521" y="34"/>
                    <a:pt x="523" y="36"/>
                  </a:cubicBezTo>
                  <a:cubicBezTo>
                    <a:pt x="522" y="36"/>
                    <a:pt x="522" y="37"/>
                    <a:pt x="522" y="37"/>
                  </a:cubicBezTo>
                  <a:cubicBezTo>
                    <a:pt x="521" y="37"/>
                    <a:pt x="521" y="37"/>
                    <a:pt x="521" y="37"/>
                  </a:cubicBezTo>
                  <a:cubicBezTo>
                    <a:pt x="522" y="35"/>
                    <a:pt x="520" y="34"/>
                    <a:pt x="517" y="34"/>
                  </a:cubicBezTo>
                  <a:close/>
                  <a:moveTo>
                    <a:pt x="481" y="5"/>
                  </a:moveTo>
                  <a:cubicBezTo>
                    <a:pt x="484" y="6"/>
                    <a:pt x="487" y="4"/>
                    <a:pt x="489" y="6"/>
                  </a:cubicBezTo>
                  <a:cubicBezTo>
                    <a:pt x="487" y="6"/>
                    <a:pt x="487" y="9"/>
                    <a:pt x="485" y="9"/>
                  </a:cubicBezTo>
                  <a:cubicBezTo>
                    <a:pt x="482" y="8"/>
                    <a:pt x="485" y="6"/>
                    <a:pt x="483" y="6"/>
                  </a:cubicBezTo>
                  <a:cubicBezTo>
                    <a:pt x="482" y="7"/>
                    <a:pt x="484" y="8"/>
                    <a:pt x="481" y="8"/>
                  </a:cubicBezTo>
                  <a:cubicBezTo>
                    <a:pt x="480" y="7"/>
                    <a:pt x="481" y="6"/>
                    <a:pt x="481" y="5"/>
                  </a:cubicBezTo>
                  <a:close/>
                  <a:moveTo>
                    <a:pt x="494" y="10"/>
                  </a:moveTo>
                  <a:cubicBezTo>
                    <a:pt x="493" y="11"/>
                    <a:pt x="493" y="12"/>
                    <a:pt x="491" y="12"/>
                  </a:cubicBezTo>
                  <a:cubicBezTo>
                    <a:pt x="490" y="11"/>
                    <a:pt x="489" y="12"/>
                    <a:pt x="487" y="11"/>
                  </a:cubicBezTo>
                  <a:cubicBezTo>
                    <a:pt x="488" y="11"/>
                    <a:pt x="488" y="10"/>
                    <a:pt x="488" y="10"/>
                  </a:cubicBezTo>
                  <a:cubicBezTo>
                    <a:pt x="490" y="12"/>
                    <a:pt x="491" y="10"/>
                    <a:pt x="494" y="10"/>
                  </a:cubicBezTo>
                  <a:close/>
                  <a:moveTo>
                    <a:pt x="536" y="35"/>
                  </a:moveTo>
                  <a:cubicBezTo>
                    <a:pt x="533" y="35"/>
                    <a:pt x="526" y="38"/>
                    <a:pt x="527" y="35"/>
                  </a:cubicBezTo>
                  <a:cubicBezTo>
                    <a:pt x="530" y="36"/>
                    <a:pt x="533" y="33"/>
                    <a:pt x="536" y="35"/>
                  </a:cubicBezTo>
                  <a:close/>
                  <a:moveTo>
                    <a:pt x="551" y="41"/>
                  </a:moveTo>
                  <a:cubicBezTo>
                    <a:pt x="550" y="41"/>
                    <a:pt x="548" y="42"/>
                    <a:pt x="547" y="41"/>
                  </a:cubicBezTo>
                  <a:cubicBezTo>
                    <a:pt x="547" y="40"/>
                    <a:pt x="550" y="39"/>
                    <a:pt x="551" y="41"/>
                  </a:cubicBezTo>
                  <a:close/>
                  <a:moveTo>
                    <a:pt x="552" y="37"/>
                  </a:moveTo>
                  <a:cubicBezTo>
                    <a:pt x="549" y="36"/>
                    <a:pt x="540" y="38"/>
                    <a:pt x="541" y="35"/>
                  </a:cubicBezTo>
                  <a:cubicBezTo>
                    <a:pt x="544" y="37"/>
                    <a:pt x="550" y="35"/>
                    <a:pt x="552" y="37"/>
                  </a:cubicBezTo>
                  <a:close/>
                  <a:moveTo>
                    <a:pt x="570" y="46"/>
                  </a:moveTo>
                  <a:cubicBezTo>
                    <a:pt x="568" y="47"/>
                    <a:pt x="567" y="47"/>
                    <a:pt x="566" y="46"/>
                  </a:cubicBezTo>
                  <a:cubicBezTo>
                    <a:pt x="566" y="45"/>
                    <a:pt x="568" y="45"/>
                    <a:pt x="570" y="46"/>
                  </a:cubicBezTo>
                  <a:close/>
                  <a:moveTo>
                    <a:pt x="566" y="41"/>
                  </a:moveTo>
                  <a:cubicBezTo>
                    <a:pt x="569" y="44"/>
                    <a:pt x="572" y="41"/>
                    <a:pt x="575" y="43"/>
                  </a:cubicBezTo>
                  <a:cubicBezTo>
                    <a:pt x="573" y="45"/>
                    <a:pt x="568" y="43"/>
                    <a:pt x="564" y="43"/>
                  </a:cubicBezTo>
                  <a:cubicBezTo>
                    <a:pt x="566" y="42"/>
                    <a:pt x="564" y="41"/>
                    <a:pt x="566" y="41"/>
                  </a:cubicBezTo>
                  <a:close/>
                  <a:moveTo>
                    <a:pt x="568" y="39"/>
                  </a:moveTo>
                  <a:cubicBezTo>
                    <a:pt x="571" y="41"/>
                    <a:pt x="571" y="37"/>
                    <a:pt x="575" y="38"/>
                  </a:cubicBezTo>
                  <a:cubicBezTo>
                    <a:pt x="572" y="40"/>
                    <a:pt x="573" y="39"/>
                    <a:pt x="572" y="41"/>
                  </a:cubicBezTo>
                  <a:cubicBezTo>
                    <a:pt x="570" y="41"/>
                    <a:pt x="566" y="41"/>
                    <a:pt x="568" y="39"/>
                  </a:cubicBezTo>
                  <a:close/>
                  <a:moveTo>
                    <a:pt x="586" y="40"/>
                  </a:moveTo>
                  <a:cubicBezTo>
                    <a:pt x="584" y="42"/>
                    <a:pt x="582" y="42"/>
                    <a:pt x="581" y="41"/>
                  </a:cubicBezTo>
                  <a:cubicBezTo>
                    <a:pt x="581" y="40"/>
                    <a:pt x="584" y="39"/>
                    <a:pt x="586" y="40"/>
                  </a:cubicBezTo>
                  <a:close/>
                  <a:moveTo>
                    <a:pt x="552" y="14"/>
                  </a:moveTo>
                  <a:cubicBezTo>
                    <a:pt x="550" y="16"/>
                    <a:pt x="548" y="15"/>
                    <a:pt x="546" y="15"/>
                  </a:cubicBezTo>
                  <a:cubicBezTo>
                    <a:pt x="548" y="14"/>
                    <a:pt x="550" y="13"/>
                    <a:pt x="552" y="14"/>
                  </a:cubicBezTo>
                  <a:close/>
                  <a:moveTo>
                    <a:pt x="551" y="13"/>
                  </a:moveTo>
                  <a:cubicBezTo>
                    <a:pt x="550" y="14"/>
                    <a:pt x="546" y="13"/>
                    <a:pt x="547" y="12"/>
                  </a:cubicBezTo>
                  <a:cubicBezTo>
                    <a:pt x="548" y="13"/>
                    <a:pt x="550" y="11"/>
                    <a:pt x="551" y="13"/>
                  </a:cubicBezTo>
                  <a:close/>
                  <a:moveTo>
                    <a:pt x="559" y="17"/>
                  </a:moveTo>
                  <a:cubicBezTo>
                    <a:pt x="558" y="17"/>
                    <a:pt x="560" y="18"/>
                    <a:pt x="560" y="19"/>
                  </a:cubicBezTo>
                  <a:cubicBezTo>
                    <a:pt x="558" y="20"/>
                    <a:pt x="557" y="20"/>
                    <a:pt x="556" y="19"/>
                  </a:cubicBezTo>
                  <a:cubicBezTo>
                    <a:pt x="557" y="18"/>
                    <a:pt x="556" y="16"/>
                    <a:pt x="559" y="17"/>
                  </a:cubicBezTo>
                  <a:close/>
                  <a:moveTo>
                    <a:pt x="559" y="9"/>
                  </a:moveTo>
                  <a:cubicBezTo>
                    <a:pt x="558" y="10"/>
                    <a:pt x="556" y="11"/>
                    <a:pt x="557" y="13"/>
                  </a:cubicBezTo>
                  <a:cubicBezTo>
                    <a:pt x="558" y="12"/>
                    <a:pt x="559" y="13"/>
                    <a:pt x="560" y="14"/>
                  </a:cubicBezTo>
                  <a:cubicBezTo>
                    <a:pt x="558" y="14"/>
                    <a:pt x="555" y="16"/>
                    <a:pt x="552" y="15"/>
                  </a:cubicBezTo>
                  <a:cubicBezTo>
                    <a:pt x="556" y="14"/>
                    <a:pt x="554" y="8"/>
                    <a:pt x="559" y="9"/>
                  </a:cubicBezTo>
                  <a:close/>
                  <a:moveTo>
                    <a:pt x="605" y="47"/>
                  </a:moveTo>
                  <a:cubicBezTo>
                    <a:pt x="604" y="48"/>
                    <a:pt x="600" y="48"/>
                    <a:pt x="601" y="47"/>
                  </a:cubicBezTo>
                  <a:cubicBezTo>
                    <a:pt x="602" y="47"/>
                    <a:pt x="604" y="46"/>
                    <a:pt x="605" y="47"/>
                  </a:cubicBezTo>
                  <a:close/>
                  <a:moveTo>
                    <a:pt x="566" y="15"/>
                  </a:moveTo>
                  <a:cubicBezTo>
                    <a:pt x="565" y="16"/>
                    <a:pt x="564" y="16"/>
                    <a:pt x="562" y="15"/>
                  </a:cubicBezTo>
                  <a:cubicBezTo>
                    <a:pt x="564" y="14"/>
                    <a:pt x="565" y="14"/>
                    <a:pt x="566" y="15"/>
                  </a:cubicBezTo>
                  <a:close/>
                  <a:moveTo>
                    <a:pt x="599" y="39"/>
                  </a:moveTo>
                  <a:cubicBezTo>
                    <a:pt x="601" y="39"/>
                    <a:pt x="606" y="39"/>
                    <a:pt x="607" y="41"/>
                  </a:cubicBezTo>
                  <a:cubicBezTo>
                    <a:pt x="609" y="40"/>
                    <a:pt x="612" y="42"/>
                    <a:pt x="613" y="39"/>
                  </a:cubicBezTo>
                  <a:cubicBezTo>
                    <a:pt x="615" y="41"/>
                    <a:pt x="615" y="41"/>
                    <a:pt x="615" y="41"/>
                  </a:cubicBezTo>
                  <a:cubicBezTo>
                    <a:pt x="613" y="42"/>
                    <a:pt x="612" y="41"/>
                    <a:pt x="612" y="42"/>
                  </a:cubicBezTo>
                  <a:cubicBezTo>
                    <a:pt x="609" y="41"/>
                    <a:pt x="607" y="41"/>
                    <a:pt x="607" y="43"/>
                  </a:cubicBezTo>
                  <a:cubicBezTo>
                    <a:pt x="604" y="43"/>
                    <a:pt x="606" y="42"/>
                    <a:pt x="606" y="41"/>
                  </a:cubicBezTo>
                  <a:cubicBezTo>
                    <a:pt x="603" y="43"/>
                    <a:pt x="603" y="43"/>
                    <a:pt x="603" y="43"/>
                  </a:cubicBezTo>
                  <a:cubicBezTo>
                    <a:pt x="600" y="41"/>
                    <a:pt x="603" y="40"/>
                    <a:pt x="599" y="39"/>
                  </a:cubicBezTo>
                  <a:close/>
                  <a:moveTo>
                    <a:pt x="618" y="42"/>
                  </a:moveTo>
                  <a:cubicBezTo>
                    <a:pt x="621" y="44"/>
                    <a:pt x="614" y="45"/>
                    <a:pt x="612" y="44"/>
                  </a:cubicBezTo>
                  <a:cubicBezTo>
                    <a:pt x="613" y="43"/>
                    <a:pt x="612" y="43"/>
                    <a:pt x="613" y="42"/>
                  </a:cubicBezTo>
                  <a:cubicBezTo>
                    <a:pt x="616" y="42"/>
                    <a:pt x="615" y="45"/>
                    <a:pt x="618" y="42"/>
                  </a:cubicBezTo>
                  <a:close/>
                  <a:moveTo>
                    <a:pt x="624" y="40"/>
                  </a:moveTo>
                  <a:cubicBezTo>
                    <a:pt x="626" y="41"/>
                    <a:pt x="624" y="42"/>
                    <a:pt x="622" y="44"/>
                  </a:cubicBezTo>
                  <a:cubicBezTo>
                    <a:pt x="621" y="43"/>
                    <a:pt x="620" y="44"/>
                    <a:pt x="619" y="43"/>
                  </a:cubicBezTo>
                  <a:cubicBezTo>
                    <a:pt x="621" y="41"/>
                    <a:pt x="622" y="42"/>
                    <a:pt x="624" y="40"/>
                  </a:cubicBezTo>
                  <a:close/>
                  <a:moveTo>
                    <a:pt x="636" y="48"/>
                  </a:moveTo>
                  <a:cubicBezTo>
                    <a:pt x="635" y="49"/>
                    <a:pt x="633" y="50"/>
                    <a:pt x="632" y="48"/>
                  </a:cubicBezTo>
                  <a:cubicBezTo>
                    <a:pt x="633" y="47"/>
                    <a:pt x="635" y="47"/>
                    <a:pt x="636" y="48"/>
                  </a:cubicBezTo>
                  <a:close/>
                  <a:moveTo>
                    <a:pt x="779" y="138"/>
                  </a:moveTo>
                  <a:cubicBezTo>
                    <a:pt x="780" y="138"/>
                    <a:pt x="784" y="137"/>
                    <a:pt x="783" y="139"/>
                  </a:cubicBezTo>
                  <a:cubicBezTo>
                    <a:pt x="782" y="138"/>
                    <a:pt x="780" y="139"/>
                    <a:pt x="780" y="140"/>
                  </a:cubicBezTo>
                  <a:cubicBezTo>
                    <a:pt x="779" y="139"/>
                    <a:pt x="778" y="139"/>
                    <a:pt x="779" y="138"/>
                  </a:cubicBezTo>
                  <a:close/>
                  <a:moveTo>
                    <a:pt x="665" y="44"/>
                  </a:moveTo>
                  <a:cubicBezTo>
                    <a:pt x="668" y="47"/>
                    <a:pt x="660" y="49"/>
                    <a:pt x="660" y="46"/>
                  </a:cubicBezTo>
                  <a:cubicBezTo>
                    <a:pt x="663" y="47"/>
                    <a:pt x="663" y="45"/>
                    <a:pt x="665" y="44"/>
                  </a:cubicBezTo>
                  <a:close/>
                  <a:moveTo>
                    <a:pt x="787" y="138"/>
                  </a:moveTo>
                  <a:cubicBezTo>
                    <a:pt x="790" y="138"/>
                    <a:pt x="795" y="137"/>
                    <a:pt x="796" y="140"/>
                  </a:cubicBezTo>
                  <a:cubicBezTo>
                    <a:pt x="792" y="138"/>
                    <a:pt x="794" y="141"/>
                    <a:pt x="793" y="142"/>
                  </a:cubicBezTo>
                  <a:cubicBezTo>
                    <a:pt x="791" y="141"/>
                    <a:pt x="792" y="140"/>
                    <a:pt x="792" y="138"/>
                  </a:cubicBezTo>
                  <a:cubicBezTo>
                    <a:pt x="790" y="140"/>
                    <a:pt x="787" y="140"/>
                    <a:pt x="787" y="138"/>
                  </a:cubicBezTo>
                  <a:close/>
                  <a:moveTo>
                    <a:pt x="803" y="139"/>
                  </a:moveTo>
                  <a:cubicBezTo>
                    <a:pt x="802" y="139"/>
                    <a:pt x="800" y="140"/>
                    <a:pt x="799" y="139"/>
                  </a:cubicBezTo>
                  <a:cubicBezTo>
                    <a:pt x="799" y="137"/>
                    <a:pt x="805" y="138"/>
                    <a:pt x="803" y="139"/>
                  </a:cubicBezTo>
                  <a:close/>
                  <a:moveTo>
                    <a:pt x="667" y="17"/>
                  </a:moveTo>
                  <a:cubicBezTo>
                    <a:pt x="665" y="18"/>
                    <a:pt x="663" y="18"/>
                    <a:pt x="661" y="17"/>
                  </a:cubicBezTo>
                  <a:cubicBezTo>
                    <a:pt x="663" y="15"/>
                    <a:pt x="665" y="16"/>
                    <a:pt x="667" y="17"/>
                  </a:cubicBezTo>
                  <a:close/>
                  <a:moveTo>
                    <a:pt x="676" y="15"/>
                  </a:moveTo>
                  <a:cubicBezTo>
                    <a:pt x="678" y="13"/>
                    <a:pt x="679" y="16"/>
                    <a:pt x="681" y="16"/>
                  </a:cubicBezTo>
                  <a:cubicBezTo>
                    <a:pt x="679" y="14"/>
                    <a:pt x="682" y="13"/>
                    <a:pt x="683" y="12"/>
                  </a:cubicBezTo>
                  <a:cubicBezTo>
                    <a:pt x="686" y="13"/>
                    <a:pt x="680" y="15"/>
                    <a:pt x="682" y="16"/>
                  </a:cubicBezTo>
                  <a:cubicBezTo>
                    <a:pt x="683" y="16"/>
                    <a:pt x="682" y="15"/>
                    <a:pt x="684" y="15"/>
                  </a:cubicBezTo>
                  <a:cubicBezTo>
                    <a:pt x="685" y="15"/>
                    <a:pt x="688" y="16"/>
                    <a:pt x="687" y="17"/>
                  </a:cubicBezTo>
                  <a:cubicBezTo>
                    <a:pt x="684" y="15"/>
                    <a:pt x="672" y="21"/>
                    <a:pt x="675" y="16"/>
                  </a:cubicBezTo>
                  <a:cubicBezTo>
                    <a:pt x="673" y="16"/>
                    <a:pt x="668" y="17"/>
                    <a:pt x="668" y="15"/>
                  </a:cubicBezTo>
                  <a:cubicBezTo>
                    <a:pt x="669" y="14"/>
                    <a:pt x="675" y="14"/>
                    <a:pt x="676" y="15"/>
                  </a:cubicBezTo>
                  <a:close/>
                  <a:moveTo>
                    <a:pt x="680" y="12"/>
                  </a:moveTo>
                  <a:cubicBezTo>
                    <a:pt x="677" y="13"/>
                    <a:pt x="674" y="13"/>
                    <a:pt x="672" y="13"/>
                  </a:cubicBezTo>
                  <a:cubicBezTo>
                    <a:pt x="675" y="12"/>
                    <a:pt x="677" y="11"/>
                    <a:pt x="680" y="12"/>
                  </a:cubicBezTo>
                  <a:close/>
                  <a:moveTo>
                    <a:pt x="838" y="137"/>
                  </a:moveTo>
                  <a:cubicBezTo>
                    <a:pt x="840" y="138"/>
                    <a:pt x="846" y="135"/>
                    <a:pt x="846" y="138"/>
                  </a:cubicBezTo>
                  <a:cubicBezTo>
                    <a:pt x="843" y="137"/>
                    <a:pt x="838" y="139"/>
                    <a:pt x="838" y="137"/>
                  </a:cubicBezTo>
                  <a:close/>
                  <a:moveTo>
                    <a:pt x="690" y="11"/>
                  </a:moveTo>
                  <a:cubicBezTo>
                    <a:pt x="690" y="12"/>
                    <a:pt x="692" y="13"/>
                    <a:pt x="691" y="13"/>
                  </a:cubicBezTo>
                  <a:cubicBezTo>
                    <a:pt x="688" y="12"/>
                    <a:pt x="687" y="12"/>
                    <a:pt x="686" y="14"/>
                  </a:cubicBezTo>
                  <a:cubicBezTo>
                    <a:pt x="685" y="12"/>
                    <a:pt x="688" y="12"/>
                    <a:pt x="690" y="11"/>
                  </a:cubicBezTo>
                  <a:close/>
                  <a:moveTo>
                    <a:pt x="699" y="16"/>
                  </a:moveTo>
                  <a:cubicBezTo>
                    <a:pt x="700" y="17"/>
                    <a:pt x="702" y="15"/>
                    <a:pt x="703" y="17"/>
                  </a:cubicBezTo>
                  <a:cubicBezTo>
                    <a:pt x="701" y="18"/>
                    <a:pt x="698" y="17"/>
                    <a:pt x="699" y="16"/>
                  </a:cubicBezTo>
                  <a:close/>
                  <a:moveTo>
                    <a:pt x="696" y="8"/>
                  </a:moveTo>
                  <a:cubicBezTo>
                    <a:pt x="697" y="9"/>
                    <a:pt x="698" y="10"/>
                    <a:pt x="697" y="10"/>
                  </a:cubicBezTo>
                  <a:cubicBezTo>
                    <a:pt x="696" y="10"/>
                    <a:pt x="695" y="9"/>
                    <a:pt x="695" y="9"/>
                  </a:cubicBezTo>
                  <a:cubicBezTo>
                    <a:pt x="694" y="9"/>
                    <a:pt x="693" y="10"/>
                    <a:pt x="693" y="10"/>
                  </a:cubicBezTo>
                  <a:lnTo>
                    <a:pt x="696" y="8"/>
                  </a:lnTo>
                  <a:close/>
                  <a:moveTo>
                    <a:pt x="864" y="139"/>
                  </a:moveTo>
                  <a:cubicBezTo>
                    <a:pt x="863" y="139"/>
                    <a:pt x="864" y="140"/>
                    <a:pt x="862" y="140"/>
                  </a:cubicBezTo>
                  <a:cubicBezTo>
                    <a:pt x="861" y="139"/>
                    <a:pt x="860" y="139"/>
                    <a:pt x="859" y="139"/>
                  </a:cubicBezTo>
                  <a:cubicBezTo>
                    <a:pt x="861" y="138"/>
                    <a:pt x="862" y="137"/>
                    <a:pt x="864" y="139"/>
                  </a:cubicBezTo>
                  <a:close/>
                  <a:moveTo>
                    <a:pt x="718" y="16"/>
                  </a:moveTo>
                  <a:cubicBezTo>
                    <a:pt x="718" y="17"/>
                    <a:pt x="721" y="17"/>
                    <a:pt x="721" y="18"/>
                  </a:cubicBezTo>
                  <a:cubicBezTo>
                    <a:pt x="722" y="17"/>
                    <a:pt x="721" y="16"/>
                    <a:pt x="722" y="16"/>
                  </a:cubicBezTo>
                  <a:cubicBezTo>
                    <a:pt x="724" y="16"/>
                    <a:pt x="725" y="18"/>
                    <a:pt x="723" y="19"/>
                  </a:cubicBezTo>
                  <a:cubicBezTo>
                    <a:pt x="720" y="19"/>
                    <a:pt x="717" y="19"/>
                    <a:pt x="715" y="18"/>
                  </a:cubicBezTo>
                  <a:cubicBezTo>
                    <a:pt x="717" y="17"/>
                    <a:pt x="717" y="16"/>
                    <a:pt x="718" y="16"/>
                  </a:cubicBezTo>
                  <a:close/>
                  <a:moveTo>
                    <a:pt x="873" y="142"/>
                  </a:moveTo>
                  <a:cubicBezTo>
                    <a:pt x="871" y="141"/>
                    <a:pt x="871" y="141"/>
                    <a:pt x="871" y="141"/>
                  </a:cubicBezTo>
                  <a:cubicBezTo>
                    <a:pt x="873" y="139"/>
                    <a:pt x="876" y="141"/>
                    <a:pt x="873" y="142"/>
                  </a:cubicBezTo>
                  <a:close/>
                  <a:moveTo>
                    <a:pt x="732" y="19"/>
                  </a:moveTo>
                  <a:cubicBezTo>
                    <a:pt x="734" y="18"/>
                    <a:pt x="735" y="18"/>
                    <a:pt x="737" y="19"/>
                  </a:cubicBezTo>
                  <a:cubicBezTo>
                    <a:pt x="735" y="20"/>
                    <a:pt x="733" y="20"/>
                    <a:pt x="732" y="19"/>
                  </a:cubicBezTo>
                  <a:cubicBezTo>
                    <a:pt x="732" y="19"/>
                    <a:pt x="733" y="19"/>
                    <a:pt x="732" y="19"/>
                  </a:cubicBezTo>
                  <a:close/>
                  <a:moveTo>
                    <a:pt x="897" y="139"/>
                  </a:moveTo>
                  <a:cubicBezTo>
                    <a:pt x="898" y="139"/>
                    <a:pt x="899" y="139"/>
                    <a:pt x="900" y="140"/>
                  </a:cubicBezTo>
                  <a:cubicBezTo>
                    <a:pt x="899" y="140"/>
                    <a:pt x="900" y="143"/>
                    <a:pt x="898" y="142"/>
                  </a:cubicBezTo>
                  <a:cubicBezTo>
                    <a:pt x="900" y="141"/>
                    <a:pt x="898" y="140"/>
                    <a:pt x="897" y="141"/>
                  </a:cubicBezTo>
                  <a:cubicBezTo>
                    <a:pt x="897" y="141"/>
                    <a:pt x="897" y="142"/>
                    <a:pt x="897" y="143"/>
                  </a:cubicBezTo>
                  <a:cubicBezTo>
                    <a:pt x="896" y="142"/>
                    <a:pt x="895" y="143"/>
                    <a:pt x="894" y="142"/>
                  </a:cubicBezTo>
                  <a:cubicBezTo>
                    <a:pt x="896" y="141"/>
                    <a:pt x="894" y="140"/>
                    <a:pt x="897" y="139"/>
                  </a:cubicBezTo>
                  <a:close/>
                  <a:moveTo>
                    <a:pt x="748" y="16"/>
                  </a:moveTo>
                  <a:cubicBezTo>
                    <a:pt x="751" y="17"/>
                    <a:pt x="756" y="16"/>
                    <a:pt x="756" y="18"/>
                  </a:cubicBezTo>
                  <a:cubicBezTo>
                    <a:pt x="755" y="17"/>
                    <a:pt x="753" y="18"/>
                    <a:pt x="751" y="18"/>
                  </a:cubicBezTo>
                  <a:cubicBezTo>
                    <a:pt x="752" y="19"/>
                    <a:pt x="753" y="18"/>
                    <a:pt x="754" y="19"/>
                  </a:cubicBezTo>
                  <a:cubicBezTo>
                    <a:pt x="752" y="20"/>
                    <a:pt x="750" y="20"/>
                    <a:pt x="750" y="21"/>
                  </a:cubicBezTo>
                  <a:cubicBezTo>
                    <a:pt x="749" y="20"/>
                    <a:pt x="748" y="18"/>
                    <a:pt x="748" y="16"/>
                  </a:cubicBezTo>
                  <a:close/>
                  <a:moveTo>
                    <a:pt x="907" y="140"/>
                  </a:moveTo>
                  <a:cubicBezTo>
                    <a:pt x="906" y="140"/>
                    <a:pt x="907" y="141"/>
                    <a:pt x="905" y="142"/>
                  </a:cubicBezTo>
                  <a:cubicBezTo>
                    <a:pt x="904" y="141"/>
                    <a:pt x="905" y="139"/>
                    <a:pt x="907" y="140"/>
                  </a:cubicBezTo>
                  <a:close/>
                  <a:moveTo>
                    <a:pt x="759" y="19"/>
                  </a:moveTo>
                  <a:cubicBezTo>
                    <a:pt x="762" y="21"/>
                    <a:pt x="761" y="22"/>
                    <a:pt x="760" y="23"/>
                  </a:cubicBezTo>
                  <a:cubicBezTo>
                    <a:pt x="760" y="23"/>
                    <a:pt x="759" y="23"/>
                    <a:pt x="758" y="23"/>
                  </a:cubicBezTo>
                  <a:cubicBezTo>
                    <a:pt x="760" y="21"/>
                    <a:pt x="756" y="20"/>
                    <a:pt x="759" y="19"/>
                  </a:cubicBezTo>
                  <a:close/>
                  <a:moveTo>
                    <a:pt x="912" y="142"/>
                  </a:moveTo>
                  <a:cubicBezTo>
                    <a:pt x="910" y="143"/>
                    <a:pt x="909" y="143"/>
                    <a:pt x="908" y="142"/>
                  </a:cubicBezTo>
                  <a:cubicBezTo>
                    <a:pt x="909" y="141"/>
                    <a:pt x="911" y="141"/>
                    <a:pt x="912" y="142"/>
                  </a:cubicBezTo>
                  <a:close/>
                  <a:moveTo>
                    <a:pt x="766" y="18"/>
                  </a:moveTo>
                  <a:cubicBezTo>
                    <a:pt x="763" y="19"/>
                    <a:pt x="760" y="19"/>
                    <a:pt x="758" y="18"/>
                  </a:cubicBezTo>
                  <a:cubicBezTo>
                    <a:pt x="761" y="18"/>
                    <a:pt x="761" y="17"/>
                    <a:pt x="764" y="17"/>
                  </a:cubicBezTo>
                  <a:cubicBezTo>
                    <a:pt x="763" y="18"/>
                    <a:pt x="763" y="18"/>
                    <a:pt x="764" y="18"/>
                  </a:cubicBezTo>
                  <a:cubicBezTo>
                    <a:pt x="765" y="18"/>
                    <a:pt x="766" y="18"/>
                    <a:pt x="766" y="18"/>
                  </a:cubicBezTo>
                  <a:close/>
                  <a:moveTo>
                    <a:pt x="770" y="20"/>
                  </a:moveTo>
                  <a:cubicBezTo>
                    <a:pt x="770" y="21"/>
                    <a:pt x="771" y="21"/>
                    <a:pt x="771" y="22"/>
                  </a:cubicBezTo>
                  <a:cubicBezTo>
                    <a:pt x="767" y="23"/>
                    <a:pt x="764" y="23"/>
                    <a:pt x="762" y="21"/>
                  </a:cubicBezTo>
                  <a:cubicBezTo>
                    <a:pt x="763" y="21"/>
                    <a:pt x="762" y="20"/>
                    <a:pt x="764" y="19"/>
                  </a:cubicBezTo>
                  <a:cubicBezTo>
                    <a:pt x="766" y="20"/>
                    <a:pt x="768" y="19"/>
                    <a:pt x="770" y="20"/>
                  </a:cubicBezTo>
                  <a:close/>
                  <a:moveTo>
                    <a:pt x="925" y="141"/>
                  </a:moveTo>
                  <a:cubicBezTo>
                    <a:pt x="923" y="142"/>
                    <a:pt x="921" y="143"/>
                    <a:pt x="922" y="144"/>
                  </a:cubicBezTo>
                  <a:cubicBezTo>
                    <a:pt x="920" y="143"/>
                    <a:pt x="919" y="143"/>
                    <a:pt x="917" y="143"/>
                  </a:cubicBezTo>
                  <a:cubicBezTo>
                    <a:pt x="921" y="141"/>
                    <a:pt x="916" y="141"/>
                    <a:pt x="918" y="140"/>
                  </a:cubicBezTo>
                  <a:cubicBezTo>
                    <a:pt x="920" y="142"/>
                    <a:pt x="923" y="140"/>
                    <a:pt x="925" y="141"/>
                  </a:cubicBezTo>
                  <a:close/>
                  <a:moveTo>
                    <a:pt x="774" y="17"/>
                  </a:moveTo>
                  <a:cubicBezTo>
                    <a:pt x="775" y="17"/>
                    <a:pt x="775" y="18"/>
                    <a:pt x="776" y="19"/>
                  </a:cubicBezTo>
                  <a:cubicBezTo>
                    <a:pt x="776" y="18"/>
                    <a:pt x="776" y="18"/>
                    <a:pt x="776" y="18"/>
                  </a:cubicBezTo>
                  <a:cubicBezTo>
                    <a:pt x="779" y="19"/>
                    <a:pt x="777" y="19"/>
                    <a:pt x="776" y="20"/>
                  </a:cubicBezTo>
                  <a:cubicBezTo>
                    <a:pt x="775" y="19"/>
                    <a:pt x="774" y="19"/>
                    <a:pt x="774" y="19"/>
                  </a:cubicBezTo>
                  <a:cubicBezTo>
                    <a:pt x="774" y="20"/>
                    <a:pt x="773" y="20"/>
                    <a:pt x="772" y="20"/>
                  </a:cubicBezTo>
                  <a:cubicBezTo>
                    <a:pt x="772" y="20"/>
                    <a:pt x="771" y="20"/>
                    <a:pt x="771" y="19"/>
                  </a:cubicBezTo>
                  <a:cubicBezTo>
                    <a:pt x="774" y="18"/>
                    <a:pt x="773" y="18"/>
                    <a:pt x="774" y="17"/>
                  </a:cubicBezTo>
                  <a:close/>
                  <a:moveTo>
                    <a:pt x="781" y="22"/>
                  </a:moveTo>
                  <a:cubicBezTo>
                    <a:pt x="783" y="21"/>
                    <a:pt x="785" y="22"/>
                    <a:pt x="787" y="22"/>
                  </a:cubicBezTo>
                  <a:cubicBezTo>
                    <a:pt x="785" y="24"/>
                    <a:pt x="781" y="24"/>
                    <a:pt x="781" y="22"/>
                  </a:cubicBezTo>
                  <a:close/>
                  <a:moveTo>
                    <a:pt x="793" y="20"/>
                  </a:moveTo>
                  <a:cubicBezTo>
                    <a:pt x="795" y="20"/>
                    <a:pt x="797" y="19"/>
                    <a:pt x="798" y="20"/>
                  </a:cubicBezTo>
                  <a:cubicBezTo>
                    <a:pt x="796" y="22"/>
                    <a:pt x="795" y="20"/>
                    <a:pt x="794" y="21"/>
                  </a:cubicBezTo>
                  <a:cubicBezTo>
                    <a:pt x="794" y="21"/>
                    <a:pt x="795" y="21"/>
                    <a:pt x="794" y="22"/>
                  </a:cubicBezTo>
                  <a:cubicBezTo>
                    <a:pt x="793" y="21"/>
                    <a:pt x="793" y="21"/>
                    <a:pt x="793" y="20"/>
                  </a:cubicBezTo>
                  <a:close/>
                  <a:moveTo>
                    <a:pt x="805" y="24"/>
                  </a:moveTo>
                  <a:cubicBezTo>
                    <a:pt x="803" y="23"/>
                    <a:pt x="802" y="24"/>
                    <a:pt x="800" y="22"/>
                  </a:cubicBezTo>
                  <a:cubicBezTo>
                    <a:pt x="801" y="22"/>
                    <a:pt x="806" y="22"/>
                    <a:pt x="805" y="24"/>
                  </a:cubicBezTo>
                  <a:close/>
                  <a:moveTo>
                    <a:pt x="804" y="24"/>
                  </a:moveTo>
                  <a:cubicBezTo>
                    <a:pt x="804" y="24"/>
                    <a:pt x="805" y="24"/>
                    <a:pt x="806" y="24"/>
                  </a:cubicBezTo>
                  <a:cubicBezTo>
                    <a:pt x="807" y="25"/>
                    <a:pt x="807" y="25"/>
                    <a:pt x="806" y="26"/>
                  </a:cubicBezTo>
                  <a:cubicBezTo>
                    <a:pt x="806" y="26"/>
                    <a:pt x="805" y="26"/>
                    <a:pt x="804" y="25"/>
                  </a:cubicBezTo>
                  <a:cubicBezTo>
                    <a:pt x="805" y="25"/>
                    <a:pt x="803" y="25"/>
                    <a:pt x="804" y="24"/>
                  </a:cubicBezTo>
                  <a:close/>
                  <a:moveTo>
                    <a:pt x="816" y="26"/>
                  </a:moveTo>
                  <a:cubicBezTo>
                    <a:pt x="813" y="27"/>
                    <a:pt x="810" y="27"/>
                    <a:pt x="808" y="25"/>
                  </a:cubicBezTo>
                  <a:cubicBezTo>
                    <a:pt x="811" y="24"/>
                    <a:pt x="813" y="26"/>
                    <a:pt x="816" y="26"/>
                  </a:cubicBezTo>
                  <a:close/>
                  <a:moveTo>
                    <a:pt x="818" y="22"/>
                  </a:moveTo>
                  <a:cubicBezTo>
                    <a:pt x="817" y="24"/>
                    <a:pt x="813" y="24"/>
                    <a:pt x="811" y="23"/>
                  </a:cubicBezTo>
                  <a:cubicBezTo>
                    <a:pt x="813" y="22"/>
                    <a:pt x="816" y="21"/>
                    <a:pt x="818" y="22"/>
                  </a:cubicBezTo>
                  <a:close/>
                  <a:moveTo>
                    <a:pt x="831" y="27"/>
                  </a:moveTo>
                  <a:cubicBezTo>
                    <a:pt x="831" y="28"/>
                    <a:pt x="831" y="29"/>
                    <a:pt x="832" y="29"/>
                  </a:cubicBezTo>
                  <a:cubicBezTo>
                    <a:pt x="830" y="30"/>
                    <a:pt x="827" y="31"/>
                    <a:pt x="825" y="29"/>
                  </a:cubicBezTo>
                  <a:cubicBezTo>
                    <a:pt x="828" y="29"/>
                    <a:pt x="831" y="28"/>
                    <a:pt x="831" y="27"/>
                  </a:cubicBezTo>
                  <a:close/>
                  <a:moveTo>
                    <a:pt x="862" y="25"/>
                  </a:moveTo>
                  <a:cubicBezTo>
                    <a:pt x="861" y="26"/>
                    <a:pt x="864" y="25"/>
                    <a:pt x="864" y="27"/>
                  </a:cubicBezTo>
                  <a:cubicBezTo>
                    <a:pt x="863" y="28"/>
                    <a:pt x="860" y="26"/>
                    <a:pt x="861" y="25"/>
                  </a:cubicBezTo>
                  <a:cubicBezTo>
                    <a:pt x="862" y="26"/>
                    <a:pt x="861" y="25"/>
                    <a:pt x="862" y="25"/>
                  </a:cubicBezTo>
                  <a:close/>
                  <a:moveTo>
                    <a:pt x="1079" y="41"/>
                  </a:moveTo>
                  <a:cubicBezTo>
                    <a:pt x="1080" y="42"/>
                    <a:pt x="1082" y="41"/>
                    <a:pt x="1083" y="43"/>
                  </a:cubicBezTo>
                  <a:cubicBezTo>
                    <a:pt x="1080" y="44"/>
                    <a:pt x="1078" y="44"/>
                    <a:pt x="1076" y="44"/>
                  </a:cubicBezTo>
                  <a:cubicBezTo>
                    <a:pt x="1075" y="43"/>
                    <a:pt x="1075" y="43"/>
                    <a:pt x="1075" y="43"/>
                  </a:cubicBezTo>
                  <a:cubicBezTo>
                    <a:pt x="1078" y="43"/>
                    <a:pt x="1077" y="43"/>
                    <a:pt x="1079" y="41"/>
                  </a:cubicBezTo>
                  <a:close/>
                  <a:moveTo>
                    <a:pt x="1096" y="44"/>
                  </a:moveTo>
                  <a:cubicBezTo>
                    <a:pt x="1094" y="42"/>
                    <a:pt x="1090" y="45"/>
                    <a:pt x="1091" y="42"/>
                  </a:cubicBezTo>
                  <a:cubicBezTo>
                    <a:pt x="1092" y="43"/>
                    <a:pt x="1096" y="43"/>
                    <a:pt x="1096" y="44"/>
                  </a:cubicBezTo>
                  <a:close/>
                  <a:moveTo>
                    <a:pt x="1291" y="158"/>
                  </a:moveTo>
                  <a:cubicBezTo>
                    <a:pt x="1286" y="160"/>
                    <a:pt x="1296" y="159"/>
                    <a:pt x="1290" y="162"/>
                  </a:cubicBezTo>
                  <a:cubicBezTo>
                    <a:pt x="1289" y="160"/>
                    <a:pt x="1289" y="160"/>
                    <a:pt x="1287" y="160"/>
                  </a:cubicBezTo>
                  <a:cubicBezTo>
                    <a:pt x="1287" y="159"/>
                    <a:pt x="1288" y="157"/>
                    <a:pt x="1291" y="158"/>
                  </a:cubicBezTo>
                  <a:close/>
                  <a:moveTo>
                    <a:pt x="1285" y="162"/>
                  </a:moveTo>
                  <a:cubicBezTo>
                    <a:pt x="1284" y="161"/>
                    <a:pt x="1284" y="161"/>
                    <a:pt x="1283" y="161"/>
                  </a:cubicBezTo>
                  <a:cubicBezTo>
                    <a:pt x="1282" y="161"/>
                    <a:pt x="1283" y="164"/>
                    <a:pt x="1281" y="163"/>
                  </a:cubicBezTo>
                  <a:cubicBezTo>
                    <a:pt x="1280" y="163"/>
                    <a:pt x="1282" y="162"/>
                    <a:pt x="1280" y="161"/>
                  </a:cubicBezTo>
                  <a:cubicBezTo>
                    <a:pt x="1283" y="161"/>
                    <a:pt x="1283" y="158"/>
                    <a:pt x="1286" y="158"/>
                  </a:cubicBezTo>
                  <a:cubicBezTo>
                    <a:pt x="1286" y="159"/>
                    <a:pt x="1287" y="161"/>
                    <a:pt x="1285" y="162"/>
                  </a:cubicBezTo>
                  <a:close/>
                  <a:moveTo>
                    <a:pt x="1147" y="46"/>
                  </a:moveTo>
                  <a:cubicBezTo>
                    <a:pt x="1149" y="45"/>
                    <a:pt x="1150" y="45"/>
                    <a:pt x="1152" y="46"/>
                  </a:cubicBezTo>
                  <a:cubicBezTo>
                    <a:pt x="1152" y="47"/>
                    <a:pt x="1150" y="46"/>
                    <a:pt x="1148" y="48"/>
                  </a:cubicBezTo>
                  <a:cubicBezTo>
                    <a:pt x="1146" y="47"/>
                    <a:pt x="1148" y="46"/>
                    <a:pt x="1147" y="46"/>
                  </a:cubicBezTo>
                  <a:close/>
                  <a:moveTo>
                    <a:pt x="1299" y="158"/>
                  </a:moveTo>
                  <a:cubicBezTo>
                    <a:pt x="1300" y="159"/>
                    <a:pt x="1299" y="160"/>
                    <a:pt x="1299" y="162"/>
                  </a:cubicBezTo>
                  <a:cubicBezTo>
                    <a:pt x="1298" y="161"/>
                    <a:pt x="1297" y="163"/>
                    <a:pt x="1295" y="161"/>
                  </a:cubicBezTo>
                  <a:cubicBezTo>
                    <a:pt x="1297" y="160"/>
                    <a:pt x="1297" y="160"/>
                    <a:pt x="1299" y="158"/>
                  </a:cubicBezTo>
                  <a:close/>
                  <a:moveTo>
                    <a:pt x="1158" y="48"/>
                  </a:moveTo>
                  <a:cubicBezTo>
                    <a:pt x="1156" y="47"/>
                    <a:pt x="1156" y="49"/>
                    <a:pt x="1154" y="48"/>
                  </a:cubicBezTo>
                  <a:cubicBezTo>
                    <a:pt x="1153" y="47"/>
                    <a:pt x="1159" y="45"/>
                    <a:pt x="1158" y="48"/>
                  </a:cubicBezTo>
                  <a:close/>
                  <a:moveTo>
                    <a:pt x="1300" y="159"/>
                  </a:moveTo>
                  <a:cubicBezTo>
                    <a:pt x="1301" y="158"/>
                    <a:pt x="1303" y="158"/>
                    <a:pt x="1304" y="159"/>
                  </a:cubicBezTo>
                  <a:cubicBezTo>
                    <a:pt x="1303" y="159"/>
                    <a:pt x="1302" y="160"/>
                    <a:pt x="1301" y="160"/>
                  </a:cubicBezTo>
                  <a:cubicBezTo>
                    <a:pt x="1302" y="160"/>
                    <a:pt x="1301" y="159"/>
                    <a:pt x="1300" y="159"/>
                  </a:cubicBezTo>
                  <a:close/>
                  <a:moveTo>
                    <a:pt x="1311" y="49"/>
                  </a:moveTo>
                  <a:cubicBezTo>
                    <a:pt x="1310" y="47"/>
                    <a:pt x="1307" y="49"/>
                    <a:pt x="1306" y="49"/>
                  </a:cubicBezTo>
                  <a:cubicBezTo>
                    <a:pt x="1307" y="47"/>
                    <a:pt x="1312" y="47"/>
                    <a:pt x="1311" y="49"/>
                  </a:cubicBezTo>
                  <a:close/>
                  <a:moveTo>
                    <a:pt x="1320" y="48"/>
                  </a:moveTo>
                  <a:cubicBezTo>
                    <a:pt x="1317" y="48"/>
                    <a:pt x="1314" y="49"/>
                    <a:pt x="1312" y="48"/>
                  </a:cubicBezTo>
                  <a:cubicBezTo>
                    <a:pt x="1315" y="46"/>
                    <a:pt x="1317" y="46"/>
                    <a:pt x="1320" y="48"/>
                  </a:cubicBezTo>
                  <a:close/>
                  <a:moveTo>
                    <a:pt x="1324" y="47"/>
                  </a:moveTo>
                  <a:cubicBezTo>
                    <a:pt x="1321" y="48"/>
                    <a:pt x="1321" y="48"/>
                    <a:pt x="1321" y="48"/>
                  </a:cubicBezTo>
                  <a:cubicBezTo>
                    <a:pt x="1320" y="47"/>
                    <a:pt x="1320" y="47"/>
                    <a:pt x="1320" y="47"/>
                  </a:cubicBezTo>
                  <a:cubicBezTo>
                    <a:pt x="1321" y="46"/>
                    <a:pt x="1322" y="47"/>
                    <a:pt x="1324" y="47"/>
                  </a:cubicBezTo>
                  <a:close/>
                  <a:moveTo>
                    <a:pt x="1488" y="105"/>
                  </a:moveTo>
                  <a:cubicBezTo>
                    <a:pt x="1490" y="106"/>
                    <a:pt x="1489" y="107"/>
                    <a:pt x="1487" y="108"/>
                  </a:cubicBezTo>
                  <a:cubicBezTo>
                    <a:pt x="1485" y="109"/>
                    <a:pt x="1481" y="109"/>
                    <a:pt x="1477" y="111"/>
                  </a:cubicBezTo>
                  <a:cubicBezTo>
                    <a:pt x="1476" y="110"/>
                    <a:pt x="1475" y="110"/>
                    <a:pt x="1476" y="109"/>
                  </a:cubicBezTo>
                  <a:cubicBezTo>
                    <a:pt x="1479" y="107"/>
                    <a:pt x="1484" y="106"/>
                    <a:pt x="1488" y="105"/>
                  </a:cubicBezTo>
                  <a:close/>
                  <a:moveTo>
                    <a:pt x="1502" y="105"/>
                  </a:moveTo>
                  <a:cubicBezTo>
                    <a:pt x="1503" y="105"/>
                    <a:pt x="1504" y="106"/>
                    <a:pt x="1503" y="107"/>
                  </a:cubicBezTo>
                  <a:cubicBezTo>
                    <a:pt x="1500" y="107"/>
                    <a:pt x="1496" y="108"/>
                    <a:pt x="1493" y="108"/>
                  </a:cubicBezTo>
                  <a:cubicBezTo>
                    <a:pt x="1496" y="107"/>
                    <a:pt x="1499" y="106"/>
                    <a:pt x="1502" y="105"/>
                  </a:cubicBezTo>
                  <a:close/>
                  <a:moveTo>
                    <a:pt x="1418" y="44"/>
                  </a:moveTo>
                  <a:cubicBezTo>
                    <a:pt x="1418" y="45"/>
                    <a:pt x="1414" y="46"/>
                    <a:pt x="1412" y="46"/>
                  </a:cubicBezTo>
                  <a:cubicBezTo>
                    <a:pt x="1414" y="44"/>
                    <a:pt x="1416" y="44"/>
                    <a:pt x="1418" y="44"/>
                  </a:cubicBezTo>
                  <a:close/>
                  <a:moveTo>
                    <a:pt x="1518" y="101"/>
                  </a:moveTo>
                  <a:cubicBezTo>
                    <a:pt x="1514" y="103"/>
                    <a:pt x="1510" y="104"/>
                    <a:pt x="1508" y="107"/>
                  </a:cubicBezTo>
                  <a:cubicBezTo>
                    <a:pt x="1506" y="105"/>
                    <a:pt x="1506" y="105"/>
                    <a:pt x="1506" y="105"/>
                  </a:cubicBezTo>
                  <a:cubicBezTo>
                    <a:pt x="1509" y="105"/>
                    <a:pt x="1512" y="100"/>
                    <a:pt x="1518" y="101"/>
                  </a:cubicBezTo>
                  <a:close/>
                  <a:moveTo>
                    <a:pt x="1455" y="34"/>
                  </a:moveTo>
                  <a:cubicBezTo>
                    <a:pt x="1456" y="33"/>
                    <a:pt x="1457" y="33"/>
                    <a:pt x="1457" y="33"/>
                  </a:cubicBezTo>
                  <a:cubicBezTo>
                    <a:pt x="1460" y="34"/>
                    <a:pt x="1456" y="36"/>
                    <a:pt x="1459" y="38"/>
                  </a:cubicBezTo>
                  <a:cubicBezTo>
                    <a:pt x="1457" y="38"/>
                    <a:pt x="1455" y="39"/>
                    <a:pt x="1454" y="38"/>
                  </a:cubicBezTo>
                  <a:cubicBezTo>
                    <a:pt x="1457" y="38"/>
                    <a:pt x="1458" y="36"/>
                    <a:pt x="1455" y="34"/>
                  </a:cubicBezTo>
                  <a:close/>
                  <a:moveTo>
                    <a:pt x="1557" y="101"/>
                  </a:moveTo>
                  <a:cubicBezTo>
                    <a:pt x="1559" y="102"/>
                    <a:pt x="1557" y="103"/>
                    <a:pt x="1557" y="104"/>
                  </a:cubicBezTo>
                  <a:cubicBezTo>
                    <a:pt x="1556" y="104"/>
                    <a:pt x="1555" y="105"/>
                    <a:pt x="1553" y="103"/>
                  </a:cubicBezTo>
                  <a:cubicBezTo>
                    <a:pt x="1555" y="102"/>
                    <a:pt x="1556" y="103"/>
                    <a:pt x="1557" y="101"/>
                  </a:cubicBezTo>
                  <a:close/>
                  <a:moveTo>
                    <a:pt x="1537" y="74"/>
                  </a:moveTo>
                  <a:cubicBezTo>
                    <a:pt x="1538" y="75"/>
                    <a:pt x="1539" y="72"/>
                    <a:pt x="1540" y="71"/>
                  </a:cubicBezTo>
                  <a:cubicBezTo>
                    <a:pt x="1542" y="72"/>
                    <a:pt x="1540" y="73"/>
                    <a:pt x="1541" y="73"/>
                  </a:cubicBezTo>
                  <a:cubicBezTo>
                    <a:pt x="1541" y="73"/>
                    <a:pt x="1542" y="73"/>
                    <a:pt x="1542" y="74"/>
                  </a:cubicBezTo>
                  <a:cubicBezTo>
                    <a:pt x="1540" y="74"/>
                    <a:pt x="1537" y="74"/>
                    <a:pt x="1539" y="76"/>
                  </a:cubicBezTo>
                  <a:cubicBezTo>
                    <a:pt x="1537" y="76"/>
                    <a:pt x="1536" y="75"/>
                    <a:pt x="1537" y="74"/>
                  </a:cubicBezTo>
                  <a:close/>
                  <a:moveTo>
                    <a:pt x="1517" y="42"/>
                  </a:moveTo>
                  <a:cubicBezTo>
                    <a:pt x="1515" y="41"/>
                    <a:pt x="1514" y="43"/>
                    <a:pt x="1513" y="42"/>
                  </a:cubicBezTo>
                  <a:cubicBezTo>
                    <a:pt x="1514" y="40"/>
                    <a:pt x="1517" y="41"/>
                    <a:pt x="1517" y="42"/>
                  </a:cubicBezTo>
                  <a:close/>
                  <a:moveTo>
                    <a:pt x="1531" y="42"/>
                  </a:moveTo>
                  <a:cubicBezTo>
                    <a:pt x="1528" y="43"/>
                    <a:pt x="1526" y="44"/>
                    <a:pt x="1523" y="43"/>
                  </a:cubicBezTo>
                  <a:cubicBezTo>
                    <a:pt x="1526" y="43"/>
                    <a:pt x="1528" y="41"/>
                    <a:pt x="1531" y="42"/>
                  </a:cubicBezTo>
                  <a:close/>
                  <a:moveTo>
                    <a:pt x="1541" y="43"/>
                  </a:moveTo>
                  <a:cubicBezTo>
                    <a:pt x="1540" y="43"/>
                    <a:pt x="1538" y="44"/>
                    <a:pt x="1537" y="43"/>
                  </a:cubicBezTo>
                  <a:cubicBezTo>
                    <a:pt x="1538" y="42"/>
                    <a:pt x="1540" y="42"/>
                    <a:pt x="1541" y="43"/>
                  </a:cubicBezTo>
                  <a:close/>
                  <a:moveTo>
                    <a:pt x="1540" y="36"/>
                  </a:moveTo>
                  <a:cubicBezTo>
                    <a:pt x="1542" y="37"/>
                    <a:pt x="1542" y="37"/>
                    <a:pt x="1542" y="36"/>
                  </a:cubicBezTo>
                  <a:cubicBezTo>
                    <a:pt x="1545" y="37"/>
                    <a:pt x="1540" y="38"/>
                    <a:pt x="1539" y="37"/>
                  </a:cubicBezTo>
                  <a:cubicBezTo>
                    <a:pt x="1540" y="37"/>
                    <a:pt x="1540" y="36"/>
                    <a:pt x="1540" y="36"/>
                  </a:cubicBezTo>
                  <a:close/>
                  <a:moveTo>
                    <a:pt x="1632" y="45"/>
                  </a:moveTo>
                  <a:cubicBezTo>
                    <a:pt x="1632" y="46"/>
                    <a:pt x="1629" y="47"/>
                    <a:pt x="1628" y="47"/>
                  </a:cubicBezTo>
                  <a:cubicBezTo>
                    <a:pt x="1628" y="46"/>
                    <a:pt x="1630" y="44"/>
                    <a:pt x="163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3" name="Freeform 117"/>
            <p:cNvSpPr/>
            <p:nvPr/>
          </p:nvSpPr>
          <p:spPr bwMode="auto">
            <a:xfrm>
              <a:off x="6949" y="4099"/>
              <a:ext cx="36" cy="7"/>
            </a:xfrm>
            <a:custGeom>
              <a:avLst/>
              <a:gdLst>
                <a:gd name="T0" fmla="*/ 1 w 19"/>
                <a:gd name="T1" fmla="*/ 3 h 4"/>
                <a:gd name="T2" fmla="*/ 1 w 19"/>
                <a:gd name="T3" fmla="*/ 4 h 4"/>
                <a:gd name="T4" fmla="*/ 19 w 19"/>
                <a:gd name="T5" fmla="*/ 1 h 4"/>
                <a:gd name="T6" fmla="*/ 4 w 19"/>
                <a:gd name="T7" fmla="*/ 1 h 4"/>
                <a:gd name="T8" fmla="*/ 5 w 19"/>
                <a:gd name="T9" fmla="*/ 2 h 4"/>
                <a:gd name="T10" fmla="*/ 1 w 19"/>
                <a:gd name="T11" fmla="*/ 3 h 4"/>
              </a:gdLst>
              <a:ahLst/>
              <a:cxnLst>
                <a:cxn ang="0">
                  <a:pos x="T0" y="T1"/>
                </a:cxn>
                <a:cxn ang="0">
                  <a:pos x="T2" y="T3"/>
                </a:cxn>
                <a:cxn ang="0">
                  <a:pos x="T4" y="T5"/>
                </a:cxn>
                <a:cxn ang="0">
                  <a:pos x="T6" y="T7"/>
                </a:cxn>
                <a:cxn ang="0">
                  <a:pos x="T8" y="T9"/>
                </a:cxn>
                <a:cxn ang="0">
                  <a:pos x="T10" y="T11"/>
                </a:cxn>
              </a:cxnLst>
              <a:rect l="0" t="0" r="r" b="b"/>
              <a:pathLst>
                <a:path w="19" h="4">
                  <a:moveTo>
                    <a:pt x="1" y="3"/>
                  </a:moveTo>
                  <a:cubicBezTo>
                    <a:pt x="0" y="4"/>
                    <a:pt x="2" y="4"/>
                    <a:pt x="1" y="4"/>
                  </a:cubicBezTo>
                  <a:cubicBezTo>
                    <a:pt x="7" y="1"/>
                    <a:pt x="13" y="3"/>
                    <a:pt x="19" y="1"/>
                  </a:cubicBezTo>
                  <a:cubicBezTo>
                    <a:pt x="14" y="0"/>
                    <a:pt x="9" y="1"/>
                    <a:pt x="4" y="1"/>
                  </a:cubicBezTo>
                  <a:cubicBezTo>
                    <a:pt x="4" y="2"/>
                    <a:pt x="5" y="2"/>
                    <a:pt x="5" y="2"/>
                  </a:cubicBezTo>
                  <a:cubicBezTo>
                    <a:pt x="4" y="3"/>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4" name="Freeform 118"/>
            <p:cNvSpPr/>
            <p:nvPr/>
          </p:nvSpPr>
          <p:spPr bwMode="auto">
            <a:xfrm>
              <a:off x="6299" y="4425"/>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2"/>
                    <a:pt x="3" y="0"/>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5" name="Freeform 119"/>
            <p:cNvSpPr/>
            <p:nvPr/>
          </p:nvSpPr>
          <p:spPr bwMode="auto">
            <a:xfrm>
              <a:off x="6465" y="4377"/>
              <a:ext cx="10" cy="4"/>
            </a:xfrm>
            <a:custGeom>
              <a:avLst/>
              <a:gdLst>
                <a:gd name="T0" fmla="*/ 2 w 5"/>
                <a:gd name="T1" fmla="*/ 0 h 2"/>
                <a:gd name="T2" fmla="*/ 0 w 5"/>
                <a:gd name="T3" fmla="*/ 2 h 2"/>
                <a:gd name="T4" fmla="*/ 3 w 5"/>
                <a:gd name="T5" fmla="*/ 0 h 2"/>
                <a:gd name="T6" fmla="*/ 4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0" y="1"/>
                    <a:pt x="1" y="1"/>
                    <a:pt x="0" y="2"/>
                  </a:cubicBezTo>
                  <a:cubicBezTo>
                    <a:pt x="1" y="2"/>
                    <a:pt x="2" y="1"/>
                    <a:pt x="3" y="0"/>
                  </a:cubicBezTo>
                  <a:cubicBezTo>
                    <a:pt x="3" y="1"/>
                    <a:pt x="3" y="1"/>
                    <a:pt x="4" y="2"/>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6" name="Freeform 120"/>
            <p:cNvSpPr/>
            <p:nvPr/>
          </p:nvSpPr>
          <p:spPr bwMode="auto">
            <a:xfrm>
              <a:off x="6303" y="4309"/>
              <a:ext cx="11" cy="6"/>
            </a:xfrm>
            <a:custGeom>
              <a:avLst/>
              <a:gdLst>
                <a:gd name="T0" fmla="*/ 2 w 6"/>
                <a:gd name="T1" fmla="*/ 1 h 3"/>
                <a:gd name="T2" fmla="*/ 5 w 6"/>
                <a:gd name="T3" fmla="*/ 3 h 3"/>
                <a:gd name="T4" fmla="*/ 5 w 6"/>
                <a:gd name="T5" fmla="*/ 0 h 3"/>
                <a:gd name="T6" fmla="*/ 2 w 6"/>
                <a:gd name="T7" fmla="*/ 1 h 3"/>
              </a:gdLst>
              <a:ahLst/>
              <a:cxnLst>
                <a:cxn ang="0">
                  <a:pos x="T0" y="T1"/>
                </a:cxn>
                <a:cxn ang="0">
                  <a:pos x="T2" y="T3"/>
                </a:cxn>
                <a:cxn ang="0">
                  <a:pos x="T4" y="T5"/>
                </a:cxn>
                <a:cxn ang="0">
                  <a:pos x="T6" y="T7"/>
                </a:cxn>
              </a:cxnLst>
              <a:rect l="0" t="0" r="r" b="b"/>
              <a:pathLst>
                <a:path w="6" h="3">
                  <a:moveTo>
                    <a:pt x="2" y="1"/>
                  </a:moveTo>
                  <a:cubicBezTo>
                    <a:pt x="0" y="2"/>
                    <a:pt x="5" y="1"/>
                    <a:pt x="5" y="3"/>
                  </a:cubicBezTo>
                  <a:cubicBezTo>
                    <a:pt x="6" y="2"/>
                    <a:pt x="5" y="1"/>
                    <a:pt x="5" y="0"/>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7" name="Freeform 121"/>
            <p:cNvSpPr/>
            <p:nvPr/>
          </p:nvSpPr>
          <p:spPr bwMode="auto">
            <a:xfrm>
              <a:off x="6375" y="4335"/>
              <a:ext cx="10" cy="5"/>
            </a:xfrm>
            <a:custGeom>
              <a:avLst/>
              <a:gdLst>
                <a:gd name="T0" fmla="*/ 1 w 5"/>
                <a:gd name="T1" fmla="*/ 1 h 3"/>
                <a:gd name="T2" fmla="*/ 1 w 5"/>
                <a:gd name="T3" fmla="*/ 3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0" y="2"/>
                    <a:pt x="0" y="2"/>
                    <a:pt x="1" y="3"/>
                  </a:cubicBezTo>
                  <a:cubicBezTo>
                    <a:pt x="1" y="2"/>
                    <a:pt x="2" y="1"/>
                    <a:pt x="4" y="1"/>
                  </a:cubicBezTo>
                  <a:cubicBezTo>
                    <a:pt x="5"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8" name="Freeform 122"/>
            <p:cNvSpPr/>
            <p:nvPr/>
          </p:nvSpPr>
          <p:spPr bwMode="auto">
            <a:xfrm>
              <a:off x="6358" y="4321"/>
              <a:ext cx="8" cy="4"/>
            </a:xfrm>
            <a:custGeom>
              <a:avLst/>
              <a:gdLst>
                <a:gd name="T0" fmla="*/ 3 w 4"/>
                <a:gd name="T1" fmla="*/ 1 h 2"/>
                <a:gd name="T2" fmla="*/ 2 w 4"/>
                <a:gd name="T3" fmla="*/ 0 h 2"/>
                <a:gd name="T4" fmla="*/ 0 w 4"/>
                <a:gd name="T5" fmla="*/ 2 h 2"/>
                <a:gd name="T6" fmla="*/ 3 w 4"/>
                <a:gd name="T7" fmla="*/ 1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2" y="1"/>
                    <a:pt x="3" y="0"/>
                    <a:pt x="2" y="0"/>
                  </a:cubicBezTo>
                  <a:cubicBezTo>
                    <a:pt x="1" y="1"/>
                    <a:pt x="0" y="1"/>
                    <a:pt x="0" y="2"/>
                  </a:cubicBezTo>
                  <a:cubicBezTo>
                    <a:pt x="1" y="2"/>
                    <a:pt x="2" y="1"/>
                    <a:pt x="3" y="1"/>
                  </a:cubicBezTo>
                  <a:cubicBezTo>
                    <a:pt x="4"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9" name="Freeform 123"/>
            <p:cNvSpPr/>
            <p:nvPr/>
          </p:nvSpPr>
          <p:spPr bwMode="auto">
            <a:xfrm>
              <a:off x="6517" y="4379"/>
              <a:ext cx="25" cy="12"/>
            </a:xfrm>
            <a:custGeom>
              <a:avLst/>
              <a:gdLst>
                <a:gd name="T0" fmla="*/ 0 w 13"/>
                <a:gd name="T1" fmla="*/ 5 h 6"/>
                <a:gd name="T2" fmla="*/ 2 w 13"/>
                <a:gd name="T3" fmla="*/ 3 h 6"/>
                <a:gd name="T4" fmla="*/ 4 w 13"/>
                <a:gd name="T5" fmla="*/ 4 h 6"/>
                <a:gd name="T6" fmla="*/ 12 w 13"/>
                <a:gd name="T7" fmla="*/ 3 h 6"/>
                <a:gd name="T8" fmla="*/ 13 w 13"/>
                <a:gd name="T9" fmla="*/ 0 h 6"/>
                <a:gd name="T10" fmla="*/ 2 w 13"/>
                <a:gd name="T11" fmla="*/ 2 h 6"/>
                <a:gd name="T12" fmla="*/ 0 w 13"/>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5"/>
                  </a:moveTo>
                  <a:cubicBezTo>
                    <a:pt x="2" y="6"/>
                    <a:pt x="1" y="4"/>
                    <a:pt x="2" y="3"/>
                  </a:cubicBezTo>
                  <a:cubicBezTo>
                    <a:pt x="3" y="2"/>
                    <a:pt x="2" y="4"/>
                    <a:pt x="4" y="4"/>
                  </a:cubicBezTo>
                  <a:cubicBezTo>
                    <a:pt x="7" y="2"/>
                    <a:pt x="9" y="2"/>
                    <a:pt x="12" y="3"/>
                  </a:cubicBezTo>
                  <a:cubicBezTo>
                    <a:pt x="12" y="2"/>
                    <a:pt x="12" y="1"/>
                    <a:pt x="13" y="0"/>
                  </a:cubicBezTo>
                  <a:cubicBezTo>
                    <a:pt x="11" y="2"/>
                    <a:pt x="6" y="3"/>
                    <a:pt x="2" y="2"/>
                  </a:cubicBezTo>
                  <a:cubicBezTo>
                    <a:pt x="1" y="4"/>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0" name="Freeform 124"/>
            <p:cNvSpPr/>
            <p:nvPr/>
          </p:nvSpPr>
          <p:spPr bwMode="auto">
            <a:xfrm>
              <a:off x="6351" y="4298"/>
              <a:ext cx="30" cy="11"/>
            </a:xfrm>
            <a:custGeom>
              <a:avLst/>
              <a:gdLst>
                <a:gd name="T0" fmla="*/ 0 w 16"/>
                <a:gd name="T1" fmla="*/ 6 h 6"/>
                <a:gd name="T2" fmla="*/ 16 w 16"/>
                <a:gd name="T3" fmla="*/ 1 h 6"/>
                <a:gd name="T4" fmla="*/ 15 w 16"/>
                <a:gd name="T5" fmla="*/ 0 h 6"/>
                <a:gd name="T6" fmla="*/ 11 w 16"/>
                <a:gd name="T7" fmla="*/ 2 h 6"/>
                <a:gd name="T8" fmla="*/ 5 w 16"/>
                <a:gd name="T9" fmla="*/ 1 h 6"/>
                <a:gd name="T10" fmla="*/ 0 w 16"/>
                <a:gd name="T11" fmla="*/ 6 h 6"/>
              </a:gdLst>
              <a:ahLst/>
              <a:cxnLst>
                <a:cxn ang="0">
                  <a:pos x="T0" y="T1"/>
                </a:cxn>
                <a:cxn ang="0">
                  <a:pos x="T2" y="T3"/>
                </a:cxn>
                <a:cxn ang="0">
                  <a:pos x="T4" y="T5"/>
                </a:cxn>
                <a:cxn ang="0">
                  <a:pos x="T6" y="T7"/>
                </a:cxn>
                <a:cxn ang="0">
                  <a:pos x="T8" y="T9"/>
                </a:cxn>
                <a:cxn ang="0">
                  <a:pos x="T10" y="T11"/>
                </a:cxn>
              </a:cxnLst>
              <a:rect l="0" t="0" r="r" b="b"/>
              <a:pathLst>
                <a:path w="16" h="6">
                  <a:moveTo>
                    <a:pt x="0" y="6"/>
                  </a:moveTo>
                  <a:cubicBezTo>
                    <a:pt x="6" y="4"/>
                    <a:pt x="11" y="4"/>
                    <a:pt x="16" y="1"/>
                  </a:cubicBezTo>
                  <a:cubicBezTo>
                    <a:pt x="16" y="0"/>
                    <a:pt x="14" y="1"/>
                    <a:pt x="15" y="0"/>
                  </a:cubicBezTo>
                  <a:cubicBezTo>
                    <a:pt x="12" y="0"/>
                    <a:pt x="13" y="1"/>
                    <a:pt x="11" y="2"/>
                  </a:cubicBezTo>
                  <a:cubicBezTo>
                    <a:pt x="11" y="0"/>
                    <a:pt x="3" y="3"/>
                    <a:pt x="5" y="1"/>
                  </a:cubicBezTo>
                  <a:cubicBezTo>
                    <a:pt x="4" y="0"/>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1" name="Freeform 125"/>
            <p:cNvSpPr/>
            <p:nvPr/>
          </p:nvSpPr>
          <p:spPr bwMode="auto">
            <a:xfrm>
              <a:off x="6570" y="4400"/>
              <a:ext cx="20" cy="4"/>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1" y="2"/>
                    <a:pt x="7" y="1"/>
                    <a:pt x="10" y="0"/>
                  </a:cubicBezTo>
                  <a:cubicBezTo>
                    <a:pt x="7"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2" name="Freeform 126"/>
            <p:cNvSpPr/>
            <p:nvPr/>
          </p:nvSpPr>
          <p:spPr bwMode="auto">
            <a:xfrm>
              <a:off x="6190" y="4234"/>
              <a:ext cx="10" cy="6"/>
            </a:xfrm>
            <a:custGeom>
              <a:avLst/>
              <a:gdLst>
                <a:gd name="T0" fmla="*/ 3 w 5"/>
                <a:gd name="T1" fmla="*/ 1 h 3"/>
                <a:gd name="T2" fmla="*/ 0 w 5"/>
                <a:gd name="T3" fmla="*/ 3 h 3"/>
                <a:gd name="T4" fmla="*/ 5 w 5"/>
                <a:gd name="T5" fmla="*/ 1 h 3"/>
                <a:gd name="T6" fmla="*/ 3 w 5"/>
                <a:gd name="T7" fmla="*/ 1 h 3"/>
              </a:gdLst>
              <a:ahLst/>
              <a:cxnLst>
                <a:cxn ang="0">
                  <a:pos x="T0" y="T1"/>
                </a:cxn>
                <a:cxn ang="0">
                  <a:pos x="T2" y="T3"/>
                </a:cxn>
                <a:cxn ang="0">
                  <a:pos x="T4" y="T5"/>
                </a:cxn>
                <a:cxn ang="0">
                  <a:pos x="T6" y="T7"/>
                </a:cxn>
              </a:cxnLst>
              <a:rect l="0" t="0" r="r" b="b"/>
              <a:pathLst>
                <a:path w="5" h="3">
                  <a:moveTo>
                    <a:pt x="3" y="1"/>
                  </a:moveTo>
                  <a:cubicBezTo>
                    <a:pt x="3" y="2"/>
                    <a:pt x="1" y="2"/>
                    <a:pt x="0" y="3"/>
                  </a:cubicBezTo>
                  <a:cubicBezTo>
                    <a:pt x="4" y="3"/>
                    <a:pt x="3" y="2"/>
                    <a:pt x="5" y="1"/>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3" name="Freeform 127"/>
            <p:cNvSpPr/>
            <p:nvPr/>
          </p:nvSpPr>
          <p:spPr bwMode="auto">
            <a:xfrm>
              <a:off x="6377" y="4298"/>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1" y="3"/>
                    <a:pt x="3" y="3"/>
                    <a:pt x="5" y="1"/>
                  </a:cubicBezTo>
                  <a:cubicBezTo>
                    <a:pt x="3" y="0"/>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4" name="Freeform 128"/>
            <p:cNvSpPr/>
            <p:nvPr/>
          </p:nvSpPr>
          <p:spPr bwMode="auto">
            <a:xfrm>
              <a:off x="6551" y="4369"/>
              <a:ext cx="10" cy="4"/>
            </a:xfrm>
            <a:custGeom>
              <a:avLst/>
              <a:gdLst>
                <a:gd name="T0" fmla="*/ 1 w 5"/>
                <a:gd name="T1" fmla="*/ 0 h 2"/>
                <a:gd name="T2" fmla="*/ 1 w 5"/>
                <a:gd name="T3" fmla="*/ 2 h 2"/>
                <a:gd name="T4" fmla="*/ 5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2" y="1"/>
                    <a:pt x="1" y="2"/>
                  </a:cubicBezTo>
                  <a:cubicBezTo>
                    <a:pt x="2" y="2"/>
                    <a:pt x="3" y="1"/>
                    <a:pt x="5"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5" name="Freeform 129"/>
            <p:cNvSpPr/>
            <p:nvPr/>
          </p:nvSpPr>
          <p:spPr bwMode="auto">
            <a:xfrm>
              <a:off x="6299" y="4238"/>
              <a:ext cx="11" cy="6"/>
            </a:xfrm>
            <a:custGeom>
              <a:avLst/>
              <a:gdLst>
                <a:gd name="T0" fmla="*/ 4 w 6"/>
                <a:gd name="T1" fmla="*/ 3 h 3"/>
                <a:gd name="T2" fmla="*/ 3 w 6"/>
                <a:gd name="T3" fmla="*/ 2 h 3"/>
                <a:gd name="T4" fmla="*/ 6 w 6"/>
                <a:gd name="T5" fmla="*/ 0 h 3"/>
                <a:gd name="T6" fmla="*/ 0 w 6"/>
                <a:gd name="T7" fmla="*/ 2 h 3"/>
                <a:gd name="T8" fmla="*/ 4 w 6"/>
                <a:gd name="T9" fmla="*/ 3 h 3"/>
              </a:gdLst>
              <a:ahLst/>
              <a:cxnLst>
                <a:cxn ang="0">
                  <a:pos x="T0" y="T1"/>
                </a:cxn>
                <a:cxn ang="0">
                  <a:pos x="T2" y="T3"/>
                </a:cxn>
                <a:cxn ang="0">
                  <a:pos x="T4" y="T5"/>
                </a:cxn>
                <a:cxn ang="0">
                  <a:pos x="T6" y="T7"/>
                </a:cxn>
                <a:cxn ang="0">
                  <a:pos x="T8" y="T9"/>
                </a:cxn>
              </a:cxnLst>
              <a:rect l="0" t="0" r="r" b="b"/>
              <a:pathLst>
                <a:path w="6" h="3">
                  <a:moveTo>
                    <a:pt x="4" y="3"/>
                  </a:moveTo>
                  <a:cubicBezTo>
                    <a:pt x="4" y="2"/>
                    <a:pt x="4" y="2"/>
                    <a:pt x="3" y="2"/>
                  </a:cubicBezTo>
                  <a:cubicBezTo>
                    <a:pt x="4" y="1"/>
                    <a:pt x="5" y="1"/>
                    <a:pt x="6" y="0"/>
                  </a:cubicBezTo>
                  <a:cubicBezTo>
                    <a:pt x="4" y="0"/>
                    <a:pt x="2" y="0"/>
                    <a:pt x="0" y="2"/>
                  </a:cubicBezTo>
                  <a:cubicBezTo>
                    <a:pt x="2" y="2"/>
                    <a:pt x="3"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6" name="Freeform 130"/>
            <p:cNvSpPr/>
            <p:nvPr/>
          </p:nvSpPr>
          <p:spPr bwMode="auto">
            <a:xfrm>
              <a:off x="6425" y="4251"/>
              <a:ext cx="14" cy="8"/>
            </a:xfrm>
            <a:custGeom>
              <a:avLst/>
              <a:gdLst>
                <a:gd name="T0" fmla="*/ 0 w 7"/>
                <a:gd name="T1" fmla="*/ 3 h 4"/>
                <a:gd name="T2" fmla="*/ 5 w 7"/>
                <a:gd name="T3" fmla="*/ 3 h 4"/>
                <a:gd name="T4" fmla="*/ 7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2"/>
                    <a:pt x="2" y="4"/>
                    <a:pt x="5" y="3"/>
                  </a:cubicBezTo>
                  <a:cubicBezTo>
                    <a:pt x="6" y="1"/>
                    <a:pt x="6" y="1"/>
                    <a:pt x="7" y="0"/>
                  </a:cubicBezTo>
                  <a:cubicBezTo>
                    <a:pt x="5"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7" name="Freeform 131"/>
            <p:cNvSpPr/>
            <p:nvPr/>
          </p:nvSpPr>
          <p:spPr bwMode="auto">
            <a:xfrm>
              <a:off x="6657" y="4360"/>
              <a:ext cx="15" cy="9"/>
            </a:xfrm>
            <a:custGeom>
              <a:avLst/>
              <a:gdLst>
                <a:gd name="T0" fmla="*/ 4 w 8"/>
                <a:gd name="T1" fmla="*/ 3 h 5"/>
                <a:gd name="T2" fmla="*/ 6 w 8"/>
                <a:gd name="T3" fmla="*/ 1 h 5"/>
                <a:gd name="T4" fmla="*/ 2 w 8"/>
                <a:gd name="T5" fmla="*/ 1 h 5"/>
                <a:gd name="T6" fmla="*/ 3 w 8"/>
                <a:gd name="T7" fmla="*/ 5 h 5"/>
                <a:gd name="T8" fmla="*/ 7 w 8"/>
                <a:gd name="T9" fmla="*/ 4 h 5"/>
                <a:gd name="T10" fmla="*/ 4 w 8"/>
                <a:gd name="T11" fmla="*/ 3 h 5"/>
              </a:gdLst>
              <a:ahLst/>
              <a:cxnLst>
                <a:cxn ang="0">
                  <a:pos x="T0" y="T1"/>
                </a:cxn>
                <a:cxn ang="0">
                  <a:pos x="T2" y="T3"/>
                </a:cxn>
                <a:cxn ang="0">
                  <a:pos x="T4" y="T5"/>
                </a:cxn>
                <a:cxn ang="0">
                  <a:pos x="T6" y="T7"/>
                </a:cxn>
                <a:cxn ang="0">
                  <a:pos x="T8" y="T9"/>
                </a:cxn>
                <a:cxn ang="0">
                  <a:pos x="T10" y="T11"/>
                </a:cxn>
              </a:cxnLst>
              <a:rect l="0" t="0" r="r" b="b"/>
              <a:pathLst>
                <a:path w="8" h="5">
                  <a:moveTo>
                    <a:pt x="4" y="3"/>
                  </a:moveTo>
                  <a:cubicBezTo>
                    <a:pt x="3" y="2"/>
                    <a:pt x="7" y="2"/>
                    <a:pt x="6" y="1"/>
                  </a:cubicBezTo>
                  <a:cubicBezTo>
                    <a:pt x="5" y="0"/>
                    <a:pt x="4" y="2"/>
                    <a:pt x="2" y="1"/>
                  </a:cubicBezTo>
                  <a:cubicBezTo>
                    <a:pt x="3" y="2"/>
                    <a:pt x="0" y="3"/>
                    <a:pt x="3" y="5"/>
                  </a:cubicBezTo>
                  <a:cubicBezTo>
                    <a:pt x="4" y="4"/>
                    <a:pt x="5" y="3"/>
                    <a:pt x="7" y="4"/>
                  </a:cubicBezTo>
                  <a:cubicBezTo>
                    <a:pt x="8"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8" name="Freeform 132"/>
            <p:cNvSpPr/>
            <p:nvPr/>
          </p:nvSpPr>
          <p:spPr bwMode="auto">
            <a:xfrm>
              <a:off x="6681" y="4362"/>
              <a:ext cx="18" cy="5"/>
            </a:xfrm>
            <a:custGeom>
              <a:avLst/>
              <a:gdLst>
                <a:gd name="T0" fmla="*/ 0 w 9"/>
                <a:gd name="T1" fmla="*/ 2 h 3"/>
                <a:gd name="T2" fmla="*/ 7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5" y="0"/>
                    <a:pt x="7" y="2"/>
                  </a:cubicBezTo>
                  <a:cubicBezTo>
                    <a:pt x="9" y="1"/>
                    <a:pt x="6" y="1"/>
                    <a:pt x="7"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9" name="Freeform 133"/>
            <p:cNvSpPr/>
            <p:nvPr/>
          </p:nvSpPr>
          <p:spPr bwMode="auto">
            <a:xfrm>
              <a:off x="6683" y="4356"/>
              <a:ext cx="35" cy="8"/>
            </a:xfrm>
            <a:custGeom>
              <a:avLst/>
              <a:gdLst>
                <a:gd name="T0" fmla="*/ 10 w 18"/>
                <a:gd name="T1" fmla="*/ 2 h 4"/>
                <a:gd name="T2" fmla="*/ 8 w 18"/>
                <a:gd name="T3" fmla="*/ 1 h 4"/>
                <a:gd name="T4" fmla="*/ 0 w 18"/>
                <a:gd name="T5" fmla="*/ 1 h 4"/>
                <a:gd name="T6" fmla="*/ 7 w 18"/>
                <a:gd name="T7" fmla="*/ 4 h 4"/>
                <a:gd name="T8" fmla="*/ 12 w 18"/>
                <a:gd name="T9" fmla="*/ 4 h 4"/>
                <a:gd name="T10" fmla="*/ 18 w 18"/>
                <a:gd name="T11" fmla="*/ 1 h 4"/>
                <a:gd name="T12" fmla="*/ 15 w 18"/>
                <a:gd name="T13" fmla="*/ 0 h 4"/>
                <a:gd name="T14" fmla="*/ 14 w 18"/>
                <a:gd name="T15" fmla="*/ 2 h 4"/>
                <a:gd name="T16" fmla="*/ 13 w 18"/>
                <a:gd name="T17" fmla="*/ 3 h 4"/>
                <a:gd name="T18" fmla="*/ 12 w 18"/>
                <a:gd name="T19" fmla="*/ 1 h 4"/>
                <a:gd name="T20" fmla="*/ 10 w 1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10" y="2"/>
                  </a:moveTo>
                  <a:cubicBezTo>
                    <a:pt x="9" y="2"/>
                    <a:pt x="9" y="1"/>
                    <a:pt x="8" y="1"/>
                  </a:cubicBezTo>
                  <a:cubicBezTo>
                    <a:pt x="5" y="2"/>
                    <a:pt x="2" y="2"/>
                    <a:pt x="0" y="1"/>
                  </a:cubicBezTo>
                  <a:cubicBezTo>
                    <a:pt x="0" y="4"/>
                    <a:pt x="5" y="1"/>
                    <a:pt x="7" y="4"/>
                  </a:cubicBezTo>
                  <a:cubicBezTo>
                    <a:pt x="9" y="2"/>
                    <a:pt x="11" y="3"/>
                    <a:pt x="12" y="4"/>
                  </a:cubicBezTo>
                  <a:cubicBezTo>
                    <a:pt x="15" y="3"/>
                    <a:pt x="15" y="2"/>
                    <a:pt x="18" y="1"/>
                  </a:cubicBezTo>
                  <a:cubicBezTo>
                    <a:pt x="17" y="1"/>
                    <a:pt x="16" y="1"/>
                    <a:pt x="15" y="0"/>
                  </a:cubicBezTo>
                  <a:cubicBezTo>
                    <a:pt x="13" y="1"/>
                    <a:pt x="15" y="2"/>
                    <a:pt x="14" y="2"/>
                  </a:cubicBezTo>
                  <a:cubicBezTo>
                    <a:pt x="14" y="2"/>
                    <a:pt x="13" y="2"/>
                    <a:pt x="13" y="3"/>
                  </a:cubicBezTo>
                  <a:cubicBezTo>
                    <a:pt x="12" y="2"/>
                    <a:pt x="14" y="1"/>
                    <a:pt x="12" y="1"/>
                  </a:cubicBezTo>
                  <a:cubicBezTo>
                    <a:pt x="10" y="1"/>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0" name="Freeform 134"/>
            <p:cNvSpPr/>
            <p:nvPr/>
          </p:nvSpPr>
          <p:spPr bwMode="auto">
            <a:xfrm>
              <a:off x="6396" y="4151"/>
              <a:ext cx="10" cy="4"/>
            </a:xfrm>
            <a:custGeom>
              <a:avLst/>
              <a:gdLst>
                <a:gd name="T0" fmla="*/ 0 w 5"/>
                <a:gd name="T1" fmla="*/ 0 h 2"/>
                <a:gd name="T2" fmla="*/ 1 w 5"/>
                <a:gd name="T3" fmla="*/ 1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1"/>
                    <a:pt x="1" y="1"/>
                  </a:cubicBezTo>
                  <a:cubicBezTo>
                    <a:pt x="2" y="1"/>
                    <a:pt x="3" y="1"/>
                    <a:pt x="2" y="2"/>
                  </a:cubicBezTo>
                  <a:cubicBezTo>
                    <a:pt x="3" y="2"/>
                    <a:pt x="4"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1" name="Freeform 135"/>
            <p:cNvSpPr/>
            <p:nvPr/>
          </p:nvSpPr>
          <p:spPr bwMode="auto">
            <a:xfrm>
              <a:off x="6498" y="4149"/>
              <a:ext cx="21" cy="6"/>
            </a:xfrm>
            <a:custGeom>
              <a:avLst/>
              <a:gdLst>
                <a:gd name="T0" fmla="*/ 1 w 11"/>
                <a:gd name="T1" fmla="*/ 1 h 3"/>
                <a:gd name="T2" fmla="*/ 11 w 11"/>
                <a:gd name="T3" fmla="*/ 1 h 3"/>
                <a:gd name="T4" fmla="*/ 7 w 11"/>
                <a:gd name="T5" fmla="*/ 0 h 3"/>
                <a:gd name="T6" fmla="*/ 1 w 11"/>
                <a:gd name="T7" fmla="*/ 1 h 3"/>
              </a:gdLst>
              <a:ahLst/>
              <a:cxnLst>
                <a:cxn ang="0">
                  <a:pos x="T0" y="T1"/>
                </a:cxn>
                <a:cxn ang="0">
                  <a:pos x="T2" y="T3"/>
                </a:cxn>
                <a:cxn ang="0">
                  <a:pos x="T4" y="T5"/>
                </a:cxn>
                <a:cxn ang="0">
                  <a:pos x="T6" y="T7"/>
                </a:cxn>
              </a:cxnLst>
              <a:rect l="0" t="0" r="r" b="b"/>
              <a:pathLst>
                <a:path w="11" h="3">
                  <a:moveTo>
                    <a:pt x="1" y="1"/>
                  </a:moveTo>
                  <a:cubicBezTo>
                    <a:pt x="0" y="2"/>
                    <a:pt x="8" y="3"/>
                    <a:pt x="11" y="1"/>
                  </a:cubicBezTo>
                  <a:cubicBezTo>
                    <a:pt x="10" y="0"/>
                    <a:pt x="7" y="2"/>
                    <a:pt x="7" y="0"/>
                  </a:cubicBezTo>
                  <a:cubicBezTo>
                    <a:pt x="5" y="0"/>
                    <a:pt x="3"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2" name="Freeform 136"/>
            <p:cNvSpPr/>
            <p:nvPr/>
          </p:nvSpPr>
          <p:spPr bwMode="auto">
            <a:xfrm>
              <a:off x="6551" y="4149"/>
              <a:ext cx="16" cy="10"/>
            </a:xfrm>
            <a:custGeom>
              <a:avLst/>
              <a:gdLst>
                <a:gd name="T0" fmla="*/ 1 w 8"/>
                <a:gd name="T1" fmla="*/ 2 h 5"/>
                <a:gd name="T2" fmla="*/ 8 w 8"/>
                <a:gd name="T3" fmla="*/ 3 h 5"/>
                <a:gd name="T4" fmla="*/ 2 w 8"/>
                <a:gd name="T5" fmla="*/ 0 h 5"/>
                <a:gd name="T6" fmla="*/ 1 w 8"/>
                <a:gd name="T7" fmla="*/ 2 h 5"/>
              </a:gdLst>
              <a:ahLst/>
              <a:cxnLst>
                <a:cxn ang="0">
                  <a:pos x="T0" y="T1"/>
                </a:cxn>
                <a:cxn ang="0">
                  <a:pos x="T2" y="T3"/>
                </a:cxn>
                <a:cxn ang="0">
                  <a:pos x="T4" y="T5"/>
                </a:cxn>
                <a:cxn ang="0">
                  <a:pos x="T6" y="T7"/>
                </a:cxn>
              </a:cxnLst>
              <a:rect l="0" t="0" r="r" b="b"/>
              <a:pathLst>
                <a:path w="8" h="5">
                  <a:moveTo>
                    <a:pt x="1" y="2"/>
                  </a:moveTo>
                  <a:cubicBezTo>
                    <a:pt x="3" y="3"/>
                    <a:pt x="5" y="5"/>
                    <a:pt x="8" y="3"/>
                  </a:cubicBezTo>
                  <a:cubicBezTo>
                    <a:pt x="7" y="0"/>
                    <a:pt x="2"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3" name="Freeform 137"/>
            <p:cNvSpPr/>
            <p:nvPr/>
          </p:nvSpPr>
          <p:spPr bwMode="auto">
            <a:xfrm>
              <a:off x="6758" y="4226"/>
              <a:ext cx="11" cy="6"/>
            </a:xfrm>
            <a:custGeom>
              <a:avLst/>
              <a:gdLst>
                <a:gd name="T0" fmla="*/ 1 w 6"/>
                <a:gd name="T1" fmla="*/ 1 h 3"/>
                <a:gd name="T2" fmla="*/ 4 w 6"/>
                <a:gd name="T3" fmla="*/ 2 h 3"/>
                <a:gd name="T4" fmla="*/ 5 w 6"/>
                <a:gd name="T5" fmla="*/ 1 h 3"/>
                <a:gd name="T6" fmla="*/ 5 w 6"/>
                <a:gd name="T7" fmla="*/ 0 h 3"/>
                <a:gd name="T8" fmla="*/ 4 w 6"/>
                <a:gd name="T9" fmla="*/ 0 h 3"/>
                <a:gd name="T10" fmla="*/ 3 w 6"/>
                <a:gd name="T11" fmla="*/ 1 h 3"/>
                <a:gd name="T12" fmla="*/ 1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1" y="1"/>
                  </a:moveTo>
                  <a:cubicBezTo>
                    <a:pt x="0" y="3"/>
                    <a:pt x="3" y="2"/>
                    <a:pt x="4" y="2"/>
                  </a:cubicBezTo>
                  <a:cubicBezTo>
                    <a:pt x="5" y="2"/>
                    <a:pt x="4" y="1"/>
                    <a:pt x="5" y="1"/>
                  </a:cubicBezTo>
                  <a:cubicBezTo>
                    <a:pt x="6" y="1"/>
                    <a:pt x="6" y="1"/>
                    <a:pt x="5" y="0"/>
                  </a:cubicBezTo>
                  <a:cubicBezTo>
                    <a:pt x="4" y="0"/>
                    <a:pt x="4" y="0"/>
                    <a:pt x="4" y="0"/>
                  </a:cubicBezTo>
                  <a:cubicBezTo>
                    <a:pt x="5" y="0"/>
                    <a:pt x="2" y="3"/>
                    <a:pt x="3" y="1"/>
                  </a:cubicBezTo>
                  <a:cubicBezTo>
                    <a:pt x="2" y="1"/>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4" name="Freeform 138"/>
            <p:cNvSpPr/>
            <p:nvPr/>
          </p:nvSpPr>
          <p:spPr bwMode="auto">
            <a:xfrm>
              <a:off x="6670" y="4143"/>
              <a:ext cx="23" cy="10"/>
            </a:xfrm>
            <a:custGeom>
              <a:avLst/>
              <a:gdLst>
                <a:gd name="T0" fmla="*/ 0 w 12"/>
                <a:gd name="T1" fmla="*/ 1 h 5"/>
                <a:gd name="T2" fmla="*/ 7 w 12"/>
                <a:gd name="T3" fmla="*/ 2 h 5"/>
                <a:gd name="T4" fmla="*/ 12 w 12"/>
                <a:gd name="T5" fmla="*/ 5 h 5"/>
                <a:gd name="T6" fmla="*/ 9 w 12"/>
                <a:gd name="T7" fmla="*/ 0 h 5"/>
                <a:gd name="T8" fmla="*/ 2 w 12"/>
                <a:gd name="T9" fmla="*/ 0 h 5"/>
                <a:gd name="T10" fmla="*/ 0 w 12"/>
                <a:gd name="T11" fmla="*/ 1 h 5"/>
              </a:gdLst>
              <a:ahLst/>
              <a:cxnLst>
                <a:cxn ang="0">
                  <a:pos x="T0" y="T1"/>
                </a:cxn>
                <a:cxn ang="0">
                  <a:pos x="T2" y="T3"/>
                </a:cxn>
                <a:cxn ang="0">
                  <a:pos x="T4" y="T5"/>
                </a:cxn>
                <a:cxn ang="0">
                  <a:pos x="T6" y="T7"/>
                </a:cxn>
                <a:cxn ang="0">
                  <a:pos x="T8" y="T9"/>
                </a:cxn>
                <a:cxn ang="0">
                  <a:pos x="T10" y="T11"/>
                </a:cxn>
              </a:cxnLst>
              <a:rect l="0" t="0" r="r" b="b"/>
              <a:pathLst>
                <a:path w="12" h="5">
                  <a:moveTo>
                    <a:pt x="0" y="1"/>
                  </a:moveTo>
                  <a:cubicBezTo>
                    <a:pt x="0" y="2"/>
                    <a:pt x="5" y="1"/>
                    <a:pt x="7" y="2"/>
                  </a:cubicBezTo>
                  <a:cubicBezTo>
                    <a:pt x="6" y="4"/>
                    <a:pt x="11" y="5"/>
                    <a:pt x="12" y="5"/>
                  </a:cubicBezTo>
                  <a:cubicBezTo>
                    <a:pt x="12" y="3"/>
                    <a:pt x="11" y="2"/>
                    <a:pt x="9" y="0"/>
                  </a:cubicBezTo>
                  <a:cubicBezTo>
                    <a:pt x="9" y="3"/>
                    <a:pt x="6" y="0"/>
                    <a:pt x="2" y="0"/>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5" name="Freeform 139"/>
            <p:cNvSpPr/>
            <p:nvPr/>
          </p:nvSpPr>
          <p:spPr bwMode="auto">
            <a:xfrm>
              <a:off x="6704" y="4153"/>
              <a:ext cx="21" cy="4"/>
            </a:xfrm>
            <a:custGeom>
              <a:avLst/>
              <a:gdLst>
                <a:gd name="T0" fmla="*/ 0 w 11"/>
                <a:gd name="T1" fmla="*/ 1 h 2"/>
                <a:gd name="T2" fmla="*/ 9 w 11"/>
                <a:gd name="T3" fmla="*/ 1 h 2"/>
                <a:gd name="T4" fmla="*/ 7 w 11"/>
                <a:gd name="T5" fmla="*/ 0 h 2"/>
                <a:gd name="T6" fmla="*/ 0 w 11"/>
                <a:gd name="T7" fmla="*/ 1 h 2"/>
              </a:gdLst>
              <a:ahLst/>
              <a:cxnLst>
                <a:cxn ang="0">
                  <a:pos x="T0" y="T1"/>
                </a:cxn>
                <a:cxn ang="0">
                  <a:pos x="T2" y="T3"/>
                </a:cxn>
                <a:cxn ang="0">
                  <a:pos x="T4" y="T5"/>
                </a:cxn>
                <a:cxn ang="0">
                  <a:pos x="T6" y="T7"/>
                </a:cxn>
              </a:cxnLst>
              <a:rect l="0" t="0" r="r" b="b"/>
              <a:pathLst>
                <a:path w="11" h="2">
                  <a:moveTo>
                    <a:pt x="0" y="1"/>
                  </a:moveTo>
                  <a:cubicBezTo>
                    <a:pt x="1" y="2"/>
                    <a:pt x="6" y="1"/>
                    <a:pt x="9" y="1"/>
                  </a:cubicBezTo>
                  <a:cubicBezTo>
                    <a:pt x="11" y="0"/>
                    <a:pt x="5" y="1"/>
                    <a:pt x="7" y="0"/>
                  </a:cubicBezTo>
                  <a:cubicBezTo>
                    <a:pt x="6"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6" name="Freeform 140"/>
            <p:cNvSpPr/>
            <p:nvPr/>
          </p:nvSpPr>
          <p:spPr bwMode="auto">
            <a:xfrm>
              <a:off x="6691" y="4143"/>
              <a:ext cx="15" cy="6"/>
            </a:xfrm>
            <a:custGeom>
              <a:avLst/>
              <a:gdLst>
                <a:gd name="T0" fmla="*/ 2 w 8"/>
                <a:gd name="T1" fmla="*/ 1 h 3"/>
                <a:gd name="T2" fmla="*/ 3 w 8"/>
                <a:gd name="T3" fmla="*/ 1 h 3"/>
                <a:gd name="T4" fmla="*/ 3 w 8"/>
                <a:gd name="T5" fmla="*/ 3 h 3"/>
                <a:gd name="T6" fmla="*/ 6 w 8"/>
                <a:gd name="T7" fmla="*/ 3 h 3"/>
                <a:gd name="T8" fmla="*/ 8 w 8"/>
                <a:gd name="T9" fmla="*/ 2 h 3"/>
                <a:gd name="T10" fmla="*/ 6 w 8"/>
                <a:gd name="T11" fmla="*/ 0 h 3"/>
                <a:gd name="T12" fmla="*/ 2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1"/>
                  </a:moveTo>
                  <a:cubicBezTo>
                    <a:pt x="0" y="2"/>
                    <a:pt x="2" y="2"/>
                    <a:pt x="3" y="1"/>
                  </a:cubicBezTo>
                  <a:cubicBezTo>
                    <a:pt x="4" y="2"/>
                    <a:pt x="4" y="2"/>
                    <a:pt x="3" y="3"/>
                  </a:cubicBezTo>
                  <a:cubicBezTo>
                    <a:pt x="4" y="3"/>
                    <a:pt x="5" y="3"/>
                    <a:pt x="6" y="3"/>
                  </a:cubicBezTo>
                  <a:cubicBezTo>
                    <a:pt x="5" y="3"/>
                    <a:pt x="4" y="0"/>
                    <a:pt x="8" y="2"/>
                  </a:cubicBezTo>
                  <a:cubicBezTo>
                    <a:pt x="8" y="1"/>
                    <a:pt x="7" y="1"/>
                    <a:pt x="6" y="0"/>
                  </a:cubicBezTo>
                  <a:cubicBezTo>
                    <a:pt x="5" y="1"/>
                    <a:pt x="3"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7" name="Freeform 141"/>
            <p:cNvSpPr/>
            <p:nvPr/>
          </p:nvSpPr>
          <p:spPr bwMode="auto">
            <a:xfrm>
              <a:off x="6739" y="4143"/>
              <a:ext cx="7"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2" y="0"/>
                    <a:pt x="2" y="0"/>
                  </a:cubicBezTo>
                  <a:cubicBezTo>
                    <a:pt x="0" y="1"/>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8" name="Freeform 142"/>
            <p:cNvSpPr/>
            <p:nvPr/>
          </p:nvSpPr>
          <p:spPr bwMode="auto">
            <a:xfrm>
              <a:off x="6785" y="4110"/>
              <a:ext cx="13" cy="8"/>
            </a:xfrm>
            <a:custGeom>
              <a:avLst/>
              <a:gdLst>
                <a:gd name="T0" fmla="*/ 4 w 7"/>
                <a:gd name="T1" fmla="*/ 0 h 4"/>
                <a:gd name="T2" fmla="*/ 1 w 7"/>
                <a:gd name="T3" fmla="*/ 2 h 4"/>
                <a:gd name="T4" fmla="*/ 3 w 7"/>
                <a:gd name="T5" fmla="*/ 4 h 4"/>
                <a:gd name="T6" fmla="*/ 5 w 7"/>
                <a:gd name="T7" fmla="*/ 3 h 4"/>
                <a:gd name="T8" fmla="*/ 6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3" y="1"/>
                    <a:pt x="1" y="2"/>
                  </a:cubicBezTo>
                  <a:cubicBezTo>
                    <a:pt x="4" y="2"/>
                    <a:pt x="0" y="3"/>
                    <a:pt x="3" y="4"/>
                  </a:cubicBezTo>
                  <a:cubicBezTo>
                    <a:pt x="5" y="3"/>
                    <a:pt x="5" y="3"/>
                    <a:pt x="5" y="3"/>
                  </a:cubicBezTo>
                  <a:cubicBezTo>
                    <a:pt x="4" y="2"/>
                    <a:pt x="3" y="1"/>
                    <a:pt x="6" y="1"/>
                  </a:cubicBezTo>
                  <a:cubicBezTo>
                    <a:pt x="7" y="0"/>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9" name="Freeform 143"/>
            <p:cNvSpPr/>
            <p:nvPr/>
          </p:nvSpPr>
          <p:spPr bwMode="auto">
            <a:xfrm>
              <a:off x="6865" y="4151"/>
              <a:ext cx="9" cy="6"/>
            </a:xfrm>
            <a:custGeom>
              <a:avLst/>
              <a:gdLst>
                <a:gd name="T0" fmla="*/ 2 w 5"/>
                <a:gd name="T1" fmla="*/ 0 h 3"/>
                <a:gd name="T2" fmla="*/ 2 w 5"/>
                <a:gd name="T3" fmla="*/ 1 h 3"/>
                <a:gd name="T4" fmla="*/ 1 w 5"/>
                <a:gd name="T5" fmla="*/ 3 h 3"/>
                <a:gd name="T6" fmla="*/ 3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0" y="0"/>
                    <a:pt x="2" y="1"/>
                    <a:pt x="2" y="1"/>
                  </a:cubicBezTo>
                  <a:cubicBezTo>
                    <a:pt x="3" y="1"/>
                    <a:pt x="2" y="2"/>
                    <a:pt x="1" y="3"/>
                  </a:cubicBezTo>
                  <a:cubicBezTo>
                    <a:pt x="3" y="3"/>
                    <a:pt x="5" y="1"/>
                    <a:pt x="3" y="0"/>
                  </a:cubicBezTo>
                  <a:cubicBezTo>
                    <a:pt x="3"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0" name="Freeform 144"/>
            <p:cNvSpPr/>
            <p:nvPr/>
          </p:nvSpPr>
          <p:spPr bwMode="auto">
            <a:xfrm>
              <a:off x="6985" y="4224"/>
              <a:ext cx="10" cy="6"/>
            </a:xfrm>
            <a:custGeom>
              <a:avLst/>
              <a:gdLst>
                <a:gd name="T0" fmla="*/ 0 w 5"/>
                <a:gd name="T1" fmla="*/ 2 h 3"/>
                <a:gd name="T2" fmla="*/ 1 w 5"/>
                <a:gd name="T3" fmla="*/ 2 h 3"/>
                <a:gd name="T4" fmla="*/ 5 w 5"/>
                <a:gd name="T5" fmla="*/ 1 h 3"/>
                <a:gd name="T6" fmla="*/ 0 w 5"/>
                <a:gd name="T7" fmla="*/ 1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2"/>
                    <a:pt x="1" y="2"/>
                    <a:pt x="1" y="2"/>
                  </a:cubicBezTo>
                  <a:cubicBezTo>
                    <a:pt x="2" y="1"/>
                    <a:pt x="4" y="3"/>
                    <a:pt x="5" y="1"/>
                  </a:cubicBezTo>
                  <a:cubicBezTo>
                    <a:pt x="4" y="0"/>
                    <a:pt x="2" y="1"/>
                    <a:pt x="0" y="1"/>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1" name="Freeform 145"/>
            <p:cNvSpPr/>
            <p:nvPr/>
          </p:nvSpPr>
          <p:spPr bwMode="auto">
            <a:xfrm>
              <a:off x="6890" y="4097"/>
              <a:ext cx="28" cy="7"/>
            </a:xfrm>
            <a:custGeom>
              <a:avLst/>
              <a:gdLst>
                <a:gd name="T0" fmla="*/ 7 w 15"/>
                <a:gd name="T1" fmla="*/ 2 h 4"/>
                <a:gd name="T2" fmla="*/ 0 w 15"/>
                <a:gd name="T3" fmla="*/ 1 h 4"/>
                <a:gd name="T4" fmla="*/ 8 w 15"/>
                <a:gd name="T5" fmla="*/ 4 h 4"/>
                <a:gd name="T6" fmla="*/ 15 w 15"/>
                <a:gd name="T7" fmla="*/ 1 h 4"/>
                <a:gd name="T8" fmla="*/ 7 w 15"/>
                <a:gd name="T9" fmla="*/ 2 h 4"/>
              </a:gdLst>
              <a:ahLst/>
              <a:cxnLst>
                <a:cxn ang="0">
                  <a:pos x="T0" y="T1"/>
                </a:cxn>
                <a:cxn ang="0">
                  <a:pos x="T2" y="T3"/>
                </a:cxn>
                <a:cxn ang="0">
                  <a:pos x="T4" y="T5"/>
                </a:cxn>
                <a:cxn ang="0">
                  <a:pos x="T6" y="T7"/>
                </a:cxn>
                <a:cxn ang="0">
                  <a:pos x="T8" y="T9"/>
                </a:cxn>
              </a:cxnLst>
              <a:rect l="0" t="0" r="r" b="b"/>
              <a:pathLst>
                <a:path w="15" h="4">
                  <a:moveTo>
                    <a:pt x="7" y="2"/>
                  </a:moveTo>
                  <a:cubicBezTo>
                    <a:pt x="4" y="0"/>
                    <a:pt x="2" y="0"/>
                    <a:pt x="0" y="1"/>
                  </a:cubicBezTo>
                  <a:cubicBezTo>
                    <a:pt x="3" y="3"/>
                    <a:pt x="5" y="2"/>
                    <a:pt x="8" y="4"/>
                  </a:cubicBezTo>
                  <a:cubicBezTo>
                    <a:pt x="9" y="1"/>
                    <a:pt x="12" y="2"/>
                    <a:pt x="15" y="1"/>
                  </a:cubicBezTo>
                  <a:cubicBezTo>
                    <a:pt x="15" y="1"/>
                    <a:pt x="7"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2" name="Freeform 146"/>
            <p:cNvSpPr/>
            <p:nvPr/>
          </p:nvSpPr>
          <p:spPr bwMode="auto">
            <a:xfrm>
              <a:off x="6917" y="4095"/>
              <a:ext cx="40" cy="9"/>
            </a:xfrm>
            <a:custGeom>
              <a:avLst/>
              <a:gdLst>
                <a:gd name="T0" fmla="*/ 0 w 21"/>
                <a:gd name="T1" fmla="*/ 5 h 5"/>
                <a:gd name="T2" fmla="*/ 8 w 21"/>
                <a:gd name="T3" fmla="*/ 4 h 5"/>
                <a:gd name="T4" fmla="*/ 21 w 21"/>
                <a:gd name="T5" fmla="*/ 3 h 5"/>
                <a:gd name="T6" fmla="*/ 20 w 21"/>
                <a:gd name="T7" fmla="*/ 1 h 5"/>
                <a:gd name="T8" fmla="*/ 13 w 21"/>
                <a:gd name="T9" fmla="*/ 1 h 5"/>
                <a:gd name="T10" fmla="*/ 3 w 21"/>
                <a:gd name="T11" fmla="*/ 2 h 5"/>
                <a:gd name="T12" fmla="*/ 4 w 21"/>
                <a:gd name="T13" fmla="*/ 3 h 5"/>
                <a:gd name="T14" fmla="*/ 0 w 2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0" y="5"/>
                  </a:moveTo>
                  <a:cubicBezTo>
                    <a:pt x="2" y="5"/>
                    <a:pt x="5" y="3"/>
                    <a:pt x="8" y="4"/>
                  </a:cubicBezTo>
                  <a:cubicBezTo>
                    <a:pt x="9" y="0"/>
                    <a:pt x="17" y="5"/>
                    <a:pt x="21" y="3"/>
                  </a:cubicBezTo>
                  <a:cubicBezTo>
                    <a:pt x="21" y="2"/>
                    <a:pt x="19" y="2"/>
                    <a:pt x="20" y="1"/>
                  </a:cubicBezTo>
                  <a:cubicBezTo>
                    <a:pt x="18" y="1"/>
                    <a:pt x="15" y="3"/>
                    <a:pt x="13" y="1"/>
                  </a:cubicBezTo>
                  <a:cubicBezTo>
                    <a:pt x="10" y="2"/>
                    <a:pt x="6" y="2"/>
                    <a:pt x="3" y="2"/>
                  </a:cubicBezTo>
                  <a:cubicBezTo>
                    <a:pt x="2" y="2"/>
                    <a:pt x="4" y="3"/>
                    <a:pt x="4" y="3"/>
                  </a:cubicBezTo>
                  <a:cubicBezTo>
                    <a:pt x="3" y="4"/>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3" name="Freeform 147"/>
            <p:cNvSpPr/>
            <p:nvPr/>
          </p:nvSpPr>
          <p:spPr bwMode="auto">
            <a:xfrm>
              <a:off x="6905" y="4089"/>
              <a:ext cx="29" cy="8"/>
            </a:xfrm>
            <a:custGeom>
              <a:avLst/>
              <a:gdLst>
                <a:gd name="T0" fmla="*/ 0 w 15"/>
                <a:gd name="T1" fmla="*/ 0 h 4"/>
                <a:gd name="T2" fmla="*/ 15 w 15"/>
                <a:gd name="T3" fmla="*/ 1 h 4"/>
                <a:gd name="T4" fmla="*/ 0 w 15"/>
                <a:gd name="T5" fmla="*/ 0 h 4"/>
              </a:gdLst>
              <a:ahLst/>
              <a:cxnLst>
                <a:cxn ang="0">
                  <a:pos x="T0" y="T1"/>
                </a:cxn>
                <a:cxn ang="0">
                  <a:pos x="T2" y="T3"/>
                </a:cxn>
                <a:cxn ang="0">
                  <a:pos x="T4" y="T5"/>
                </a:cxn>
              </a:cxnLst>
              <a:rect l="0" t="0" r="r" b="b"/>
              <a:pathLst>
                <a:path w="15" h="4">
                  <a:moveTo>
                    <a:pt x="0" y="0"/>
                  </a:moveTo>
                  <a:cubicBezTo>
                    <a:pt x="0" y="4"/>
                    <a:pt x="13" y="3"/>
                    <a:pt x="15" y="1"/>
                  </a:cubicBezTo>
                  <a:cubicBezTo>
                    <a:pt x="10"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4" name="Freeform 148"/>
            <p:cNvSpPr/>
            <p:nvPr/>
          </p:nvSpPr>
          <p:spPr bwMode="auto">
            <a:xfrm>
              <a:off x="6982" y="4091"/>
              <a:ext cx="13" cy="4"/>
            </a:xfrm>
            <a:custGeom>
              <a:avLst/>
              <a:gdLst>
                <a:gd name="T0" fmla="*/ 0 w 7"/>
                <a:gd name="T1" fmla="*/ 1 h 2"/>
                <a:gd name="T2" fmla="*/ 7 w 7"/>
                <a:gd name="T3" fmla="*/ 2 h 2"/>
                <a:gd name="T4" fmla="*/ 0 w 7"/>
                <a:gd name="T5" fmla="*/ 1 h 2"/>
              </a:gdLst>
              <a:ahLst/>
              <a:cxnLst>
                <a:cxn ang="0">
                  <a:pos x="T0" y="T1"/>
                </a:cxn>
                <a:cxn ang="0">
                  <a:pos x="T2" y="T3"/>
                </a:cxn>
                <a:cxn ang="0">
                  <a:pos x="T4" y="T5"/>
                </a:cxn>
              </a:cxnLst>
              <a:rect l="0" t="0" r="r" b="b"/>
              <a:pathLst>
                <a:path w="7" h="2">
                  <a:moveTo>
                    <a:pt x="0" y="1"/>
                  </a:moveTo>
                  <a:cubicBezTo>
                    <a:pt x="2" y="2"/>
                    <a:pt x="5" y="2"/>
                    <a:pt x="7" y="2"/>
                  </a:cubicBezTo>
                  <a:cubicBezTo>
                    <a:pt x="7"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5" name="Freeform 149"/>
            <p:cNvSpPr/>
            <p:nvPr/>
          </p:nvSpPr>
          <p:spPr bwMode="auto">
            <a:xfrm>
              <a:off x="7037" y="4091"/>
              <a:ext cx="32" cy="6"/>
            </a:xfrm>
            <a:custGeom>
              <a:avLst/>
              <a:gdLst>
                <a:gd name="T0" fmla="*/ 0 w 17"/>
                <a:gd name="T1" fmla="*/ 2 h 3"/>
                <a:gd name="T2" fmla="*/ 17 w 17"/>
                <a:gd name="T3" fmla="*/ 3 h 3"/>
                <a:gd name="T4" fmla="*/ 12 w 17"/>
                <a:gd name="T5" fmla="*/ 1 h 3"/>
                <a:gd name="T6" fmla="*/ 5 w 17"/>
                <a:gd name="T7" fmla="*/ 2 h 3"/>
                <a:gd name="T8" fmla="*/ 4 w 17"/>
                <a:gd name="T9" fmla="*/ 0 h 3"/>
                <a:gd name="T10" fmla="*/ 0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0" y="2"/>
                  </a:moveTo>
                  <a:cubicBezTo>
                    <a:pt x="4" y="3"/>
                    <a:pt x="12" y="3"/>
                    <a:pt x="17" y="3"/>
                  </a:cubicBezTo>
                  <a:cubicBezTo>
                    <a:pt x="15" y="1"/>
                    <a:pt x="12" y="3"/>
                    <a:pt x="12" y="1"/>
                  </a:cubicBezTo>
                  <a:cubicBezTo>
                    <a:pt x="11" y="3"/>
                    <a:pt x="7" y="1"/>
                    <a:pt x="5" y="2"/>
                  </a:cubicBezTo>
                  <a:cubicBezTo>
                    <a:pt x="3" y="1"/>
                    <a:pt x="7" y="0"/>
                    <a:pt x="4" y="0"/>
                  </a:cubicBezTo>
                  <a:cubicBezTo>
                    <a:pt x="5" y="2"/>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6" name="Freeform 150"/>
            <p:cNvSpPr/>
            <p:nvPr/>
          </p:nvSpPr>
          <p:spPr bwMode="auto">
            <a:xfrm>
              <a:off x="7035" y="4087"/>
              <a:ext cx="15" cy="6"/>
            </a:xfrm>
            <a:custGeom>
              <a:avLst/>
              <a:gdLst>
                <a:gd name="T0" fmla="*/ 0 w 8"/>
                <a:gd name="T1" fmla="*/ 1 h 3"/>
                <a:gd name="T2" fmla="*/ 7 w 8"/>
                <a:gd name="T3" fmla="*/ 1 h 3"/>
                <a:gd name="T4" fmla="*/ 4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0" y="3"/>
                    <a:pt x="5" y="1"/>
                    <a:pt x="7" y="1"/>
                  </a:cubicBezTo>
                  <a:cubicBezTo>
                    <a:pt x="8" y="0"/>
                    <a:pt x="5" y="1"/>
                    <a:pt x="4" y="0"/>
                  </a:cubicBezTo>
                  <a:cubicBezTo>
                    <a:pt x="2" y="1"/>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7" name="Freeform 151"/>
            <p:cNvSpPr/>
            <p:nvPr/>
          </p:nvSpPr>
          <p:spPr bwMode="auto">
            <a:xfrm>
              <a:off x="7071" y="4089"/>
              <a:ext cx="21" cy="10"/>
            </a:xfrm>
            <a:custGeom>
              <a:avLst/>
              <a:gdLst>
                <a:gd name="T0" fmla="*/ 0 w 11"/>
                <a:gd name="T1" fmla="*/ 4 h 5"/>
                <a:gd name="T2" fmla="*/ 11 w 11"/>
                <a:gd name="T3" fmla="*/ 5 h 5"/>
                <a:gd name="T4" fmla="*/ 0 w 11"/>
                <a:gd name="T5" fmla="*/ 4 h 5"/>
              </a:gdLst>
              <a:ahLst/>
              <a:cxnLst>
                <a:cxn ang="0">
                  <a:pos x="T0" y="T1"/>
                </a:cxn>
                <a:cxn ang="0">
                  <a:pos x="T2" y="T3"/>
                </a:cxn>
                <a:cxn ang="0">
                  <a:pos x="T4" y="T5"/>
                </a:cxn>
              </a:cxnLst>
              <a:rect l="0" t="0" r="r" b="b"/>
              <a:pathLst>
                <a:path w="11" h="5">
                  <a:moveTo>
                    <a:pt x="0" y="4"/>
                  </a:moveTo>
                  <a:cubicBezTo>
                    <a:pt x="4" y="5"/>
                    <a:pt x="8" y="5"/>
                    <a:pt x="11" y="5"/>
                  </a:cubicBezTo>
                  <a:cubicBezTo>
                    <a:pt x="10"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8" name="Freeform 152"/>
            <p:cNvSpPr/>
            <p:nvPr/>
          </p:nvSpPr>
          <p:spPr bwMode="auto">
            <a:xfrm>
              <a:off x="7182" y="4099"/>
              <a:ext cx="12" cy="4"/>
            </a:xfrm>
            <a:custGeom>
              <a:avLst/>
              <a:gdLst>
                <a:gd name="T0" fmla="*/ 0 w 6"/>
                <a:gd name="T1" fmla="*/ 2 h 2"/>
                <a:gd name="T2" fmla="*/ 6 w 6"/>
                <a:gd name="T3" fmla="*/ 1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cubicBezTo>
                    <a:pt x="2" y="2"/>
                    <a:pt x="3" y="2"/>
                    <a:pt x="6" y="1"/>
                  </a:cubicBezTo>
                  <a:cubicBezTo>
                    <a:pt x="4" y="0"/>
                    <a:pt x="4" y="0"/>
                    <a:pt x="4" y="0"/>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9" name="Freeform 153"/>
            <p:cNvSpPr/>
            <p:nvPr/>
          </p:nvSpPr>
          <p:spPr bwMode="auto">
            <a:xfrm>
              <a:off x="7236" y="4093"/>
              <a:ext cx="13" cy="6"/>
            </a:xfrm>
            <a:custGeom>
              <a:avLst/>
              <a:gdLst>
                <a:gd name="T0" fmla="*/ 3 w 7"/>
                <a:gd name="T1" fmla="*/ 0 h 3"/>
                <a:gd name="T2" fmla="*/ 0 w 7"/>
                <a:gd name="T3" fmla="*/ 2 h 3"/>
                <a:gd name="T4" fmla="*/ 6 w 7"/>
                <a:gd name="T5" fmla="*/ 1 h 3"/>
                <a:gd name="T6" fmla="*/ 3 w 7"/>
                <a:gd name="T7" fmla="*/ 0 h 3"/>
              </a:gdLst>
              <a:ahLst/>
              <a:cxnLst>
                <a:cxn ang="0">
                  <a:pos x="T0" y="T1"/>
                </a:cxn>
                <a:cxn ang="0">
                  <a:pos x="T2" y="T3"/>
                </a:cxn>
                <a:cxn ang="0">
                  <a:pos x="T4" y="T5"/>
                </a:cxn>
                <a:cxn ang="0">
                  <a:pos x="T6" y="T7"/>
                </a:cxn>
              </a:cxnLst>
              <a:rect l="0" t="0" r="r" b="b"/>
              <a:pathLst>
                <a:path w="7" h="3">
                  <a:moveTo>
                    <a:pt x="3" y="0"/>
                  </a:moveTo>
                  <a:cubicBezTo>
                    <a:pt x="0" y="2"/>
                    <a:pt x="0" y="2"/>
                    <a:pt x="0" y="2"/>
                  </a:cubicBezTo>
                  <a:cubicBezTo>
                    <a:pt x="2" y="3"/>
                    <a:pt x="2" y="0"/>
                    <a:pt x="6" y="1"/>
                  </a:cubicBezTo>
                  <a:cubicBezTo>
                    <a:pt x="7" y="0"/>
                    <a:pt x="4"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0" name="Freeform 154"/>
            <p:cNvSpPr/>
            <p:nvPr/>
          </p:nvSpPr>
          <p:spPr bwMode="auto">
            <a:xfrm>
              <a:off x="7301" y="4095"/>
              <a:ext cx="13" cy="8"/>
            </a:xfrm>
            <a:custGeom>
              <a:avLst/>
              <a:gdLst>
                <a:gd name="T0" fmla="*/ 0 w 7"/>
                <a:gd name="T1" fmla="*/ 1 h 4"/>
                <a:gd name="T2" fmla="*/ 6 w 7"/>
                <a:gd name="T3" fmla="*/ 3 h 4"/>
                <a:gd name="T4" fmla="*/ 7 w 7"/>
                <a:gd name="T5" fmla="*/ 2 h 4"/>
                <a:gd name="T6" fmla="*/ 0 w 7"/>
                <a:gd name="T7" fmla="*/ 1 h 4"/>
              </a:gdLst>
              <a:ahLst/>
              <a:cxnLst>
                <a:cxn ang="0">
                  <a:pos x="T0" y="T1"/>
                </a:cxn>
                <a:cxn ang="0">
                  <a:pos x="T2" y="T3"/>
                </a:cxn>
                <a:cxn ang="0">
                  <a:pos x="T4" y="T5"/>
                </a:cxn>
                <a:cxn ang="0">
                  <a:pos x="T6" y="T7"/>
                </a:cxn>
              </a:cxnLst>
              <a:rect l="0" t="0" r="r" b="b"/>
              <a:pathLst>
                <a:path w="7" h="4">
                  <a:moveTo>
                    <a:pt x="0" y="1"/>
                  </a:moveTo>
                  <a:cubicBezTo>
                    <a:pt x="1" y="4"/>
                    <a:pt x="3" y="0"/>
                    <a:pt x="6" y="3"/>
                  </a:cubicBezTo>
                  <a:cubicBezTo>
                    <a:pt x="6" y="3"/>
                    <a:pt x="6" y="2"/>
                    <a:pt x="7" y="2"/>
                  </a:cubicBezTo>
                  <a:cubicBezTo>
                    <a:pt x="5"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1" name="Freeform 155"/>
            <p:cNvSpPr/>
            <p:nvPr/>
          </p:nvSpPr>
          <p:spPr bwMode="auto">
            <a:xfrm>
              <a:off x="7395" y="4097"/>
              <a:ext cx="32" cy="7"/>
            </a:xfrm>
            <a:custGeom>
              <a:avLst/>
              <a:gdLst>
                <a:gd name="T0" fmla="*/ 2 w 17"/>
                <a:gd name="T1" fmla="*/ 1 h 4"/>
                <a:gd name="T2" fmla="*/ 2 w 17"/>
                <a:gd name="T3" fmla="*/ 2 h 4"/>
                <a:gd name="T4" fmla="*/ 2 w 17"/>
                <a:gd name="T5" fmla="*/ 4 h 4"/>
                <a:gd name="T6" fmla="*/ 7 w 17"/>
                <a:gd name="T7" fmla="*/ 4 h 4"/>
                <a:gd name="T8" fmla="*/ 15 w 17"/>
                <a:gd name="T9" fmla="*/ 3 h 4"/>
                <a:gd name="T10" fmla="*/ 16 w 17"/>
                <a:gd name="T11" fmla="*/ 1 h 4"/>
                <a:gd name="T12" fmla="*/ 7 w 17"/>
                <a:gd name="T13" fmla="*/ 1 h 4"/>
                <a:gd name="T14" fmla="*/ 6 w 17"/>
                <a:gd name="T15" fmla="*/ 0 h 4"/>
                <a:gd name="T16" fmla="*/ 2 w 17"/>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2" y="1"/>
                  </a:moveTo>
                  <a:cubicBezTo>
                    <a:pt x="0" y="1"/>
                    <a:pt x="1" y="2"/>
                    <a:pt x="2" y="2"/>
                  </a:cubicBezTo>
                  <a:cubicBezTo>
                    <a:pt x="3" y="2"/>
                    <a:pt x="2" y="3"/>
                    <a:pt x="2" y="4"/>
                  </a:cubicBezTo>
                  <a:cubicBezTo>
                    <a:pt x="3" y="4"/>
                    <a:pt x="5" y="3"/>
                    <a:pt x="7" y="4"/>
                  </a:cubicBezTo>
                  <a:cubicBezTo>
                    <a:pt x="9" y="1"/>
                    <a:pt x="12" y="3"/>
                    <a:pt x="15" y="3"/>
                  </a:cubicBezTo>
                  <a:cubicBezTo>
                    <a:pt x="17" y="2"/>
                    <a:pt x="14" y="2"/>
                    <a:pt x="16" y="1"/>
                  </a:cubicBezTo>
                  <a:cubicBezTo>
                    <a:pt x="13" y="2"/>
                    <a:pt x="10" y="0"/>
                    <a:pt x="7" y="1"/>
                  </a:cubicBezTo>
                  <a:cubicBezTo>
                    <a:pt x="6" y="1"/>
                    <a:pt x="7" y="0"/>
                    <a:pt x="6" y="0"/>
                  </a:cubicBezTo>
                  <a:cubicBezTo>
                    <a:pt x="6"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2" name="Freeform 156"/>
            <p:cNvSpPr/>
            <p:nvPr/>
          </p:nvSpPr>
          <p:spPr bwMode="auto">
            <a:xfrm>
              <a:off x="7563" y="4106"/>
              <a:ext cx="19" cy="8"/>
            </a:xfrm>
            <a:custGeom>
              <a:avLst/>
              <a:gdLst>
                <a:gd name="T0" fmla="*/ 0 w 10"/>
                <a:gd name="T1" fmla="*/ 2 h 4"/>
                <a:gd name="T2" fmla="*/ 9 w 10"/>
                <a:gd name="T3" fmla="*/ 3 h 4"/>
                <a:gd name="T4" fmla="*/ 8 w 10"/>
                <a:gd name="T5" fmla="*/ 1 h 4"/>
                <a:gd name="T6" fmla="*/ 0 w 10"/>
                <a:gd name="T7" fmla="*/ 2 h 4"/>
              </a:gdLst>
              <a:ahLst/>
              <a:cxnLst>
                <a:cxn ang="0">
                  <a:pos x="T0" y="T1"/>
                </a:cxn>
                <a:cxn ang="0">
                  <a:pos x="T2" y="T3"/>
                </a:cxn>
                <a:cxn ang="0">
                  <a:pos x="T4" y="T5"/>
                </a:cxn>
                <a:cxn ang="0">
                  <a:pos x="T6" y="T7"/>
                </a:cxn>
              </a:cxnLst>
              <a:rect l="0" t="0" r="r" b="b"/>
              <a:pathLst>
                <a:path w="10" h="4">
                  <a:moveTo>
                    <a:pt x="0" y="2"/>
                  </a:moveTo>
                  <a:cubicBezTo>
                    <a:pt x="3" y="4"/>
                    <a:pt x="6" y="1"/>
                    <a:pt x="9" y="3"/>
                  </a:cubicBezTo>
                  <a:cubicBezTo>
                    <a:pt x="10" y="2"/>
                    <a:pt x="8" y="2"/>
                    <a:pt x="8" y="1"/>
                  </a:cubicBezTo>
                  <a:cubicBezTo>
                    <a:pt x="5"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3" name="Freeform 157"/>
            <p:cNvSpPr/>
            <p:nvPr/>
          </p:nvSpPr>
          <p:spPr bwMode="auto">
            <a:xfrm>
              <a:off x="7670" y="4114"/>
              <a:ext cx="13" cy="4"/>
            </a:xfrm>
            <a:custGeom>
              <a:avLst/>
              <a:gdLst>
                <a:gd name="T0" fmla="*/ 0 w 7"/>
                <a:gd name="T1" fmla="*/ 0 h 2"/>
                <a:gd name="T2" fmla="*/ 7 w 7"/>
                <a:gd name="T3" fmla="*/ 1 h 2"/>
                <a:gd name="T4" fmla="*/ 0 w 7"/>
                <a:gd name="T5" fmla="*/ 0 h 2"/>
              </a:gdLst>
              <a:ahLst/>
              <a:cxnLst>
                <a:cxn ang="0">
                  <a:pos x="T0" y="T1"/>
                </a:cxn>
                <a:cxn ang="0">
                  <a:pos x="T2" y="T3"/>
                </a:cxn>
                <a:cxn ang="0">
                  <a:pos x="T4" y="T5"/>
                </a:cxn>
              </a:cxnLst>
              <a:rect l="0" t="0" r="r" b="b"/>
              <a:pathLst>
                <a:path w="7" h="2">
                  <a:moveTo>
                    <a:pt x="0" y="0"/>
                  </a:moveTo>
                  <a:cubicBezTo>
                    <a:pt x="0" y="1"/>
                    <a:pt x="7" y="2"/>
                    <a:pt x="7" y="1"/>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4" name="Freeform 158"/>
            <p:cNvSpPr/>
            <p:nvPr/>
          </p:nvSpPr>
          <p:spPr bwMode="auto">
            <a:xfrm>
              <a:off x="7764" y="4130"/>
              <a:ext cx="9" cy="5"/>
            </a:xfrm>
            <a:custGeom>
              <a:avLst/>
              <a:gdLst>
                <a:gd name="T0" fmla="*/ 3 w 5"/>
                <a:gd name="T1" fmla="*/ 3 h 3"/>
                <a:gd name="T2" fmla="*/ 5 w 5"/>
                <a:gd name="T3" fmla="*/ 0 h 3"/>
                <a:gd name="T4" fmla="*/ 0 w 5"/>
                <a:gd name="T5" fmla="*/ 1 h 3"/>
                <a:gd name="T6" fmla="*/ 4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4" y="1"/>
                    <a:pt x="5" y="0"/>
                  </a:cubicBezTo>
                  <a:cubicBezTo>
                    <a:pt x="3" y="0"/>
                    <a:pt x="2" y="0"/>
                    <a:pt x="0" y="1"/>
                  </a:cubicBezTo>
                  <a:cubicBezTo>
                    <a:pt x="1" y="2"/>
                    <a:pt x="3" y="1"/>
                    <a:pt x="4" y="1"/>
                  </a:cubicBezTo>
                  <a:cubicBezTo>
                    <a:pt x="4" y="2"/>
                    <a:pt x="0"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5" name="Freeform 159"/>
            <p:cNvSpPr/>
            <p:nvPr/>
          </p:nvSpPr>
          <p:spPr bwMode="auto">
            <a:xfrm>
              <a:off x="8157" y="4153"/>
              <a:ext cx="12" cy="4"/>
            </a:xfrm>
            <a:custGeom>
              <a:avLst/>
              <a:gdLst>
                <a:gd name="T0" fmla="*/ 1 w 6"/>
                <a:gd name="T1" fmla="*/ 0 h 2"/>
                <a:gd name="T2" fmla="*/ 6 w 6"/>
                <a:gd name="T3" fmla="*/ 2 h 2"/>
                <a:gd name="T4" fmla="*/ 6 w 6"/>
                <a:gd name="T5" fmla="*/ 1 h 2"/>
                <a:gd name="T6" fmla="*/ 5 w 6"/>
                <a:gd name="T7" fmla="*/ 1 h 2"/>
                <a:gd name="T8" fmla="*/ 1 w 6"/>
                <a:gd name="T9" fmla="*/ 0 h 2"/>
              </a:gdLst>
              <a:ahLst/>
              <a:cxnLst>
                <a:cxn ang="0">
                  <a:pos x="T0" y="T1"/>
                </a:cxn>
                <a:cxn ang="0">
                  <a:pos x="T2" y="T3"/>
                </a:cxn>
                <a:cxn ang="0">
                  <a:pos x="T4" y="T5"/>
                </a:cxn>
                <a:cxn ang="0">
                  <a:pos x="T6" y="T7"/>
                </a:cxn>
                <a:cxn ang="0">
                  <a:pos x="T8" y="T9"/>
                </a:cxn>
              </a:cxnLst>
              <a:rect l="0" t="0" r="r" b="b"/>
              <a:pathLst>
                <a:path w="6" h="2">
                  <a:moveTo>
                    <a:pt x="1" y="0"/>
                  </a:moveTo>
                  <a:cubicBezTo>
                    <a:pt x="0" y="2"/>
                    <a:pt x="4" y="1"/>
                    <a:pt x="6" y="2"/>
                  </a:cubicBezTo>
                  <a:cubicBezTo>
                    <a:pt x="6" y="2"/>
                    <a:pt x="6" y="2"/>
                    <a:pt x="6" y="1"/>
                  </a:cubicBezTo>
                  <a:cubicBezTo>
                    <a:pt x="5" y="1"/>
                    <a:pt x="5" y="1"/>
                    <a:pt x="5"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6" name="Freeform 160"/>
            <p:cNvSpPr/>
            <p:nvPr/>
          </p:nvSpPr>
          <p:spPr bwMode="auto">
            <a:xfrm>
              <a:off x="8486" y="4412"/>
              <a:ext cx="35" cy="4"/>
            </a:xfrm>
            <a:custGeom>
              <a:avLst/>
              <a:gdLst>
                <a:gd name="T0" fmla="*/ 0 w 18"/>
                <a:gd name="T1" fmla="*/ 1 h 2"/>
                <a:gd name="T2" fmla="*/ 9 w 18"/>
                <a:gd name="T3" fmla="*/ 2 h 2"/>
                <a:gd name="T4" fmla="*/ 17 w 18"/>
                <a:gd name="T5" fmla="*/ 2 h 2"/>
                <a:gd name="T6" fmla="*/ 18 w 18"/>
                <a:gd name="T7" fmla="*/ 1 h 2"/>
                <a:gd name="T8" fmla="*/ 18 w 18"/>
                <a:gd name="T9" fmla="*/ 0 h 2"/>
                <a:gd name="T10" fmla="*/ 0 w 18"/>
                <a:gd name="T11" fmla="*/ 1 h 2"/>
              </a:gdLst>
              <a:ahLst/>
              <a:cxnLst>
                <a:cxn ang="0">
                  <a:pos x="T0" y="T1"/>
                </a:cxn>
                <a:cxn ang="0">
                  <a:pos x="T2" y="T3"/>
                </a:cxn>
                <a:cxn ang="0">
                  <a:pos x="T4" y="T5"/>
                </a:cxn>
                <a:cxn ang="0">
                  <a:pos x="T6" y="T7"/>
                </a:cxn>
                <a:cxn ang="0">
                  <a:pos x="T8" y="T9"/>
                </a:cxn>
                <a:cxn ang="0">
                  <a:pos x="T10" y="T11"/>
                </a:cxn>
              </a:cxnLst>
              <a:rect l="0" t="0" r="r" b="b"/>
              <a:pathLst>
                <a:path w="18" h="2">
                  <a:moveTo>
                    <a:pt x="0" y="1"/>
                  </a:moveTo>
                  <a:cubicBezTo>
                    <a:pt x="3" y="2"/>
                    <a:pt x="6" y="1"/>
                    <a:pt x="9" y="2"/>
                  </a:cubicBezTo>
                  <a:cubicBezTo>
                    <a:pt x="11" y="0"/>
                    <a:pt x="15" y="1"/>
                    <a:pt x="17" y="2"/>
                  </a:cubicBezTo>
                  <a:cubicBezTo>
                    <a:pt x="18" y="1"/>
                    <a:pt x="18" y="1"/>
                    <a:pt x="18" y="1"/>
                  </a:cubicBezTo>
                  <a:cubicBezTo>
                    <a:pt x="18" y="1"/>
                    <a:pt x="18" y="0"/>
                    <a:pt x="18" y="0"/>
                  </a:cubicBezTo>
                  <a:cubicBezTo>
                    <a:pt x="12" y="1"/>
                    <a:pt x="6"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7" name="Freeform 161"/>
            <p:cNvSpPr/>
            <p:nvPr/>
          </p:nvSpPr>
          <p:spPr bwMode="auto">
            <a:xfrm>
              <a:off x="8737" y="4157"/>
              <a:ext cx="9" cy="5"/>
            </a:xfrm>
            <a:custGeom>
              <a:avLst/>
              <a:gdLst>
                <a:gd name="T0" fmla="*/ 2 w 5"/>
                <a:gd name="T1" fmla="*/ 3 h 3"/>
                <a:gd name="T2" fmla="*/ 5 w 5"/>
                <a:gd name="T3" fmla="*/ 0 h 3"/>
                <a:gd name="T4" fmla="*/ 3 w 5"/>
                <a:gd name="T5" fmla="*/ 0 h 3"/>
                <a:gd name="T6" fmla="*/ 2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cubicBezTo>
                    <a:pt x="5" y="2"/>
                    <a:pt x="2" y="1"/>
                    <a:pt x="5" y="0"/>
                  </a:cubicBezTo>
                  <a:cubicBezTo>
                    <a:pt x="4" y="0"/>
                    <a:pt x="4" y="0"/>
                    <a:pt x="3" y="0"/>
                  </a:cubicBezTo>
                  <a:cubicBezTo>
                    <a:pt x="2" y="0"/>
                    <a:pt x="2" y="0"/>
                    <a:pt x="2" y="0"/>
                  </a:cubicBezTo>
                  <a:cubicBezTo>
                    <a:pt x="5"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8" name="Freeform 162"/>
            <p:cNvSpPr/>
            <p:nvPr/>
          </p:nvSpPr>
          <p:spPr bwMode="auto">
            <a:xfrm>
              <a:off x="8784" y="4162"/>
              <a:ext cx="8" cy="10"/>
            </a:xfrm>
            <a:custGeom>
              <a:avLst/>
              <a:gdLst>
                <a:gd name="T0" fmla="*/ 0 w 4"/>
                <a:gd name="T1" fmla="*/ 3 h 5"/>
                <a:gd name="T2" fmla="*/ 3 w 4"/>
                <a:gd name="T3" fmla="*/ 1 h 5"/>
                <a:gd name="T4" fmla="*/ 0 w 4"/>
                <a:gd name="T5" fmla="*/ 1 h 5"/>
                <a:gd name="T6" fmla="*/ 0 w 4"/>
                <a:gd name="T7" fmla="*/ 3 h 5"/>
              </a:gdLst>
              <a:ahLst/>
              <a:cxnLst>
                <a:cxn ang="0">
                  <a:pos x="T0" y="T1"/>
                </a:cxn>
                <a:cxn ang="0">
                  <a:pos x="T2" y="T3"/>
                </a:cxn>
                <a:cxn ang="0">
                  <a:pos x="T4" y="T5"/>
                </a:cxn>
                <a:cxn ang="0">
                  <a:pos x="T6" y="T7"/>
                </a:cxn>
              </a:cxnLst>
              <a:rect l="0" t="0" r="r" b="b"/>
              <a:pathLst>
                <a:path w="4" h="5">
                  <a:moveTo>
                    <a:pt x="0" y="3"/>
                  </a:moveTo>
                  <a:cubicBezTo>
                    <a:pt x="3" y="5"/>
                    <a:pt x="0" y="0"/>
                    <a:pt x="3" y="1"/>
                  </a:cubicBezTo>
                  <a:cubicBezTo>
                    <a:pt x="4" y="0"/>
                    <a:pt x="1" y="0"/>
                    <a:pt x="0" y="1"/>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679" name="Rectangle 678"/>
          <p:cNvSpPr/>
          <p:nvPr/>
        </p:nvSpPr>
        <p:spPr>
          <a:xfrm>
            <a:off x="17417216" y="9134518"/>
            <a:ext cx="4642515" cy="1200329"/>
          </a:xfrm>
          <a:prstGeom prst="rect">
            <a:avLst/>
          </a:prstGeom>
        </p:spPr>
        <p:txBody>
          <a:bodyPr wrap="square">
            <a:spAutoFit/>
          </a:bodyPr>
          <a:lstStyle/>
          <a:p>
            <a:pPr algn="ctr"/>
            <a:r>
              <a:rPr lang="en-US" sz="7200" b="1" spc="300" dirty="0">
                <a:solidFill>
                  <a:schemeClr val="bg1"/>
                </a:solidFill>
                <a:latin typeface="微软雅黑" panose="020B0503020204020204" charset="-122"/>
                <a:cs typeface="微软雅黑" panose="020B0503020204020204" charset="-122"/>
              </a:rPr>
              <a:t>K</a:t>
            </a:r>
            <a:r>
              <a:rPr lang="en-ID" sz="7200" b="1" spc="300" dirty="0" err="1">
                <a:solidFill>
                  <a:schemeClr val="bg1"/>
                </a:solidFill>
                <a:latin typeface="微软雅黑" panose="020B0503020204020204" charset="-122"/>
                <a:cs typeface="微软雅黑" panose="020B0503020204020204" charset="-122"/>
              </a:rPr>
              <a:t>esya</a:t>
            </a:r>
            <a:r>
              <a:rPr lang="en-ID" sz="7200" b="1" spc="300" dirty="0">
                <a:solidFill>
                  <a:schemeClr val="bg1"/>
                </a:solidFill>
                <a:latin typeface="微软雅黑" panose="020B0503020204020204" charset="-122"/>
                <a:cs typeface="微软雅黑" panose="020B0503020204020204" charset="-122"/>
              </a:rPr>
              <a:t> Rows</a:t>
            </a:r>
            <a:endParaRPr lang="en-ID" sz="7200" b="1" spc="300" dirty="0">
              <a:solidFill>
                <a:schemeClr val="bg1"/>
              </a:solidFill>
              <a:latin typeface="微软雅黑" panose="020B0503020204020204" charset="-122"/>
              <a:cs typeface="微软雅黑" panose="020B0503020204020204" charset="-122"/>
            </a:endParaRPr>
          </a:p>
        </p:txBody>
      </p:sp>
      <p:sp>
        <p:nvSpPr>
          <p:cNvPr id="680" name="Subtitle 2"/>
          <p:cNvSpPr txBox="1"/>
          <p:nvPr/>
        </p:nvSpPr>
        <p:spPr>
          <a:xfrm>
            <a:off x="17545725" y="10089898"/>
            <a:ext cx="2678155" cy="7811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2000" dirty="0">
                <a:solidFill>
                  <a:schemeClr val="bg1"/>
                </a:solidFill>
                <a:latin typeface="微软雅黑" panose="020B0503020204020204" charset="-122"/>
                <a:ea typeface="微软雅黑" panose="020B0503020204020204" charset="-122"/>
                <a:cs typeface="微软雅黑" panose="020B0503020204020204" charset="-122"/>
              </a:rPr>
              <a:t>Director of Finance,</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a:p>
            <a:pPr marL="0" indent="0">
              <a:lnSpc>
                <a:spcPct val="100000"/>
              </a:lnSpc>
              <a:buNone/>
              <a:defRPr/>
            </a:pPr>
            <a:r>
              <a:rPr lang="en-US" sz="2000" dirty="0" err="1">
                <a:solidFill>
                  <a:schemeClr val="bg1"/>
                </a:solidFill>
                <a:latin typeface="微软雅黑" panose="020B0503020204020204" charset="-122"/>
                <a:ea typeface="微软雅黑" panose="020B0503020204020204" charset="-122"/>
                <a:cs typeface="微软雅黑" panose="020B0503020204020204" charset="-122"/>
              </a:rPr>
              <a:t>Unbounce</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24479250" cy="13679488"/>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Rectangle 28"/>
          <p:cNvSpPr/>
          <p:nvPr/>
        </p:nvSpPr>
        <p:spPr>
          <a:xfrm>
            <a:off x="11873124" y="8193269"/>
            <a:ext cx="2729554" cy="3046988"/>
          </a:xfrm>
          <a:prstGeom prst="rect">
            <a:avLst/>
          </a:prstGeom>
        </p:spPr>
        <p:txBody>
          <a:bodyPr wrap="square">
            <a:spAutoFit/>
          </a:bodyPr>
          <a:lstStyle/>
          <a:p>
            <a:r>
              <a:rPr lang="en-ID" sz="9600" spc="600" dirty="0" err="1">
                <a:solidFill>
                  <a:srgbClr val="232067"/>
                </a:solidFill>
                <a:latin typeface="微软雅黑" panose="020B0503020204020204" charset="-122"/>
                <a:cs typeface="微软雅黑" panose="020B0503020204020204" charset="-122"/>
              </a:rPr>
              <a:t>EXOl</a:t>
            </a:r>
            <a:endParaRPr lang="en-ID" sz="9600" spc="600" dirty="0">
              <a:solidFill>
                <a:srgbClr val="232067"/>
              </a:solidFill>
              <a:latin typeface="微软雅黑" panose="020B0503020204020204" charset="-122"/>
              <a:cs typeface="微软雅黑" panose="020B0503020204020204" charset="-122"/>
            </a:endParaRPr>
          </a:p>
        </p:txBody>
      </p:sp>
      <p:sp>
        <p:nvSpPr>
          <p:cNvPr id="35" name="Rectangle 34"/>
          <p:cNvSpPr/>
          <p:nvPr/>
        </p:nvSpPr>
        <p:spPr>
          <a:xfrm>
            <a:off x="-1689279" y="408522"/>
            <a:ext cx="27714931" cy="673967"/>
          </a:xfrm>
          <a:prstGeom prst="rect">
            <a:avLst/>
          </a:prstGeom>
        </p:spPr>
        <p:txBody>
          <a:bodyPr wrap="square">
            <a:spAutoFit/>
          </a:bodyPr>
          <a:lstStyle/>
          <a:p>
            <a:pPr algn="ctr">
              <a:lnSpc>
                <a:spcPct val="150000"/>
              </a:lnSpc>
            </a:pPr>
            <a:r>
              <a:rPr lang="en-US" sz="2800" dirty="0">
                <a:solidFill>
                  <a:schemeClr val="bg2"/>
                </a:solidFill>
                <a:latin typeface="微软雅黑" panose="020B0503020204020204" charset="-122"/>
                <a:cs typeface="微软雅黑" panose="020B0503020204020204" charset="-122"/>
              </a:rPr>
              <a:t>After many back and forth process, we found the visual identity for the website. So we continue to produce all screens in hi-fi using this</a:t>
            </a:r>
            <a:endParaRPr lang="en-ID" sz="2800" dirty="0">
              <a:solidFill>
                <a:schemeClr val="bg2"/>
              </a:solidFill>
              <a:latin typeface="微软雅黑" panose="020B0503020204020204" charset="-122"/>
              <a:cs typeface="微软雅黑" panose="020B0503020204020204" charset="-122"/>
            </a:endParaRPr>
          </a:p>
        </p:txBody>
      </p:sp>
      <p:sp>
        <p:nvSpPr>
          <p:cNvPr id="30" name="Rectangle 29"/>
          <p:cNvSpPr/>
          <p:nvPr/>
        </p:nvSpPr>
        <p:spPr>
          <a:xfrm>
            <a:off x="14602678" y="8400718"/>
            <a:ext cx="7442066" cy="2616614"/>
          </a:xfrm>
          <a:prstGeom prst="rect">
            <a:avLst/>
          </a:prstGeom>
        </p:spPr>
        <p:txBody>
          <a:bodyPr wrap="square">
            <a:spAutoFit/>
          </a:bodyPr>
          <a:lstStyle/>
          <a:p>
            <a:pPr algn="just">
              <a:lnSpc>
                <a:spcPct val="150000"/>
              </a:lnSpc>
            </a:pPr>
            <a:r>
              <a:rPr lang="en-US" sz="2800" dirty="0">
                <a:solidFill>
                  <a:schemeClr val="bg2">
                    <a:lumMod val="10000"/>
                  </a:schemeClr>
                </a:solidFill>
                <a:latin typeface="微软雅黑" panose="020B0503020204020204" charset="-122"/>
                <a:cs typeface="微软雅黑" panose="020B0503020204020204" charset="-122"/>
              </a:rPr>
              <a:t>After many back and forth process, we found the visual identity for the website. So we continue to produce all screens in hi-fi using this visual design language.</a:t>
            </a:r>
            <a:endParaRPr lang="en-ID" sz="2800" dirty="0">
              <a:solidFill>
                <a:schemeClr val="bg2">
                  <a:lumMod val="10000"/>
                </a:schemeClr>
              </a:solidFill>
              <a:latin typeface="微软雅黑" panose="020B0503020204020204" charset="-122"/>
              <a:cs typeface="微软雅黑" panose="020B0503020204020204" charset="-122"/>
            </a:endParaRPr>
          </a:p>
        </p:txBody>
      </p:sp>
      <p:sp>
        <p:nvSpPr>
          <p:cNvPr id="31" name="Title 1"/>
          <p:cNvSpPr txBox="1"/>
          <p:nvPr/>
        </p:nvSpPr>
        <p:spPr>
          <a:xfrm rot="16200000">
            <a:off x="-1576325" y="6589889"/>
            <a:ext cx="6686117" cy="216847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15600" dirty="0">
                <a:solidFill>
                  <a:schemeClr val="bg1"/>
                </a:solidFill>
                <a:latin typeface="微软雅黑" panose="020B0503020204020204" charset="-122"/>
                <a:ea typeface="EB Garamond 12" panose="02020502060206020403" pitchFamily="18" charset="0"/>
                <a:cs typeface="微软雅黑" panose="020B0503020204020204" charset="-122"/>
              </a:rPr>
              <a:t>Discover &amp;</a:t>
            </a:r>
            <a:endParaRPr lang="en-ID" sz="15600" dirty="0">
              <a:solidFill>
                <a:schemeClr val="bg1"/>
              </a:solidFill>
              <a:latin typeface="微软雅黑" panose="020B0503020204020204" charset="-122"/>
              <a:ea typeface="EB Garamond 12" panose="02020502060206020403" pitchFamily="18" charset="0"/>
              <a:cs typeface="微软雅黑" panose="020B0503020204020204" charset="-122"/>
            </a:endParaRPr>
          </a:p>
        </p:txBody>
      </p:sp>
      <p:sp>
        <p:nvSpPr>
          <p:cNvPr id="32" name="Title 1"/>
          <p:cNvSpPr txBox="1"/>
          <p:nvPr/>
        </p:nvSpPr>
        <p:spPr>
          <a:xfrm rot="16200000">
            <a:off x="923833" y="5028684"/>
            <a:ext cx="5189826" cy="216847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15600" dirty="0">
                <a:solidFill>
                  <a:schemeClr val="bg1"/>
                </a:solidFill>
                <a:latin typeface="微软雅黑" panose="020B0503020204020204" charset="-122"/>
                <a:ea typeface="EB Garamond 12" panose="02020502060206020403" pitchFamily="18" charset="0"/>
                <a:cs typeface="微软雅黑" panose="020B0503020204020204" charset="-122"/>
              </a:rPr>
              <a:t> Future</a:t>
            </a:r>
            <a:endParaRPr lang="en-ID" sz="15600" dirty="0">
              <a:solidFill>
                <a:schemeClr val="bg1"/>
              </a:solidFill>
              <a:latin typeface="微软雅黑" panose="020B0503020204020204" charset="-122"/>
              <a:ea typeface="EB Garamond 12" panose="02020502060206020403" pitchFamily="18" charset="0"/>
              <a:cs typeface="微软雅黑" panose="020B0503020204020204" charset="-122"/>
            </a:endParaRPr>
          </a:p>
        </p:txBody>
      </p:sp>
      <p:sp>
        <p:nvSpPr>
          <p:cNvPr id="37" name="Rectangle 36"/>
          <p:cNvSpPr/>
          <p:nvPr/>
        </p:nvSpPr>
        <p:spPr>
          <a:xfrm>
            <a:off x="-1618158" y="12445138"/>
            <a:ext cx="27714931" cy="673967"/>
          </a:xfrm>
          <a:prstGeom prst="rect">
            <a:avLst/>
          </a:prstGeom>
        </p:spPr>
        <p:txBody>
          <a:bodyPr wrap="square">
            <a:spAutoFit/>
          </a:bodyPr>
          <a:lstStyle/>
          <a:p>
            <a:pPr algn="ctr">
              <a:lnSpc>
                <a:spcPct val="150000"/>
              </a:lnSpc>
            </a:pPr>
            <a:r>
              <a:rPr lang="en-US" sz="2800" dirty="0">
                <a:solidFill>
                  <a:schemeClr val="bg2"/>
                </a:solidFill>
                <a:latin typeface="微软雅黑" panose="020B0503020204020204" charset="-122"/>
                <a:cs typeface="微软雅黑" panose="020B0503020204020204" charset="-122"/>
              </a:rPr>
              <a:t>After many back and forth process, we found the visual identity for the website. So we continue to produce all screens in hi-fi using this</a:t>
            </a:r>
            <a:endParaRPr lang="en-ID" sz="2800" dirty="0">
              <a:solidFill>
                <a:schemeClr val="bg2"/>
              </a:solidFill>
              <a:latin typeface="微软雅黑" panose="020B0503020204020204" charset="-122"/>
              <a:cs typeface="微软雅黑" panose="020B0503020204020204" charset="-122"/>
            </a:endParaRPr>
          </a:p>
        </p:txBody>
      </p:sp>
      <p:sp>
        <p:nvSpPr>
          <p:cNvPr id="34" name="Rectangle 33"/>
          <p:cNvSpPr/>
          <p:nvPr/>
        </p:nvSpPr>
        <p:spPr>
          <a:xfrm>
            <a:off x="47723" y="6398"/>
            <a:ext cx="25682865" cy="661463"/>
          </a:xfrm>
          <a:prstGeom prst="rect">
            <a:avLst/>
          </a:prstGeom>
        </p:spPr>
        <p:txBody>
          <a:bodyPr wrap="square">
            <a:spAutoFit/>
          </a:bodyPr>
          <a:lstStyle/>
          <a:p>
            <a:pPr>
              <a:lnSpc>
                <a:spcPct val="150000"/>
              </a:lnSpc>
            </a:pPr>
            <a:r>
              <a:rPr lang="en-US" sz="2800" dirty="0">
                <a:solidFill>
                  <a:schemeClr val="bg2">
                    <a:lumMod val="10000"/>
                  </a:schemeClr>
                </a:solidFill>
                <a:latin typeface="微软雅黑" panose="020B0503020204020204" charset="-122"/>
                <a:cs typeface="微软雅黑" panose="020B0503020204020204" charset="-122"/>
              </a:rPr>
              <a:t>After many back and forth process, we found the visual identity for the website. So we </a:t>
            </a:r>
            <a:r>
              <a:rPr lang="en-US" sz="2800" dirty="0" err="1">
                <a:solidFill>
                  <a:schemeClr val="bg2">
                    <a:lumMod val="10000"/>
                  </a:schemeClr>
                </a:solidFill>
                <a:latin typeface="微软雅黑" panose="020B0503020204020204" charset="-122"/>
                <a:cs typeface="微软雅黑" panose="020B0503020204020204" charset="-122"/>
              </a:rPr>
              <a:t>contin</a:t>
            </a:r>
            <a:endParaRPr lang="en-ID" sz="2800" dirty="0">
              <a:solidFill>
                <a:schemeClr val="bg2">
                  <a:lumMod val="10000"/>
                </a:schemeClr>
              </a:solidFill>
              <a:latin typeface="微软雅黑" panose="020B0503020204020204" charset="-122"/>
              <a:cs typeface="微软雅黑" panose="020B0503020204020204" charset="-122"/>
            </a:endParaRPr>
          </a:p>
        </p:txBody>
      </p:sp>
      <p:sp>
        <p:nvSpPr>
          <p:cNvPr id="36" name="Rectangle 35"/>
          <p:cNvSpPr/>
          <p:nvPr/>
        </p:nvSpPr>
        <p:spPr>
          <a:xfrm>
            <a:off x="47724" y="12891887"/>
            <a:ext cx="25682865" cy="661463"/>
          </a:xfrm>
          <a:prstGeom prst="rect">
            <a:avLst/>
          </a:prstGeom>
        </p:spPr>
        <p:txBody>
          <a:bodyPr wrap="square">
            <a:spAutoFit/>
          </a:bodyPr>
          <a:lstStyle/>
          <a:p>
            <a:pPr>
              <a:lnSpc>
                <a:spcPct val="150000"/>
              </a:lnSpc>
            </a:pPr>
            <a:r>
              <a:rPr lang="en-US" sz="2800" dirty="0">
                <a:solidFill>
                  <a:schemeClr val="bg2">
                    <a:lumMod val="10000"/>
                  </a:schemeClr>
                </a:solidFill>
                <a:latin typeface="微软雅黑" panose="020B0503020204020204" charset="-122"/>
                <a:cs typeface="微软雅黑" panose="020B0503020204020204" charset="-122"/>
              </a:rPr>
              <a:t>After many back and forth process, we found the visual identity for the website. So we </a:t>
            </a:r>
            <a:r>
              <a:rPr lang="en-US" sz="2800" dirty="0" err="1">
                <a:solidFill>
                  <a:schemeClr val="bg2">
                    <a:lumMod val="10000"/>
                  </a:schemeClr>
                </a:solidFill>
                <a:latin typeface="微软雅黑" panose="020B0503020204020204" charset="-122"/>
                <a:cs typeface="微软雅黑" panose="020B0503020204020204" charset="-122"/>
              </a:rPr>
              <a:t>contin</a:t>
            </a:r>
            <a:endParaRPr lang="en-ID" sz="2800" dirty="0">
              <a:solidFill>
                <a:schemeClr val="bg2">
                  <a:lumMod val="10000"/>
                </a:schemeClr>
              </a:solidFill>
              <a:latin typeface="微软雅黑" panose="020B0503020204020204" charset="-122"/>
              <a:cs typeface="微软雅黑" panose="020B0503020204020204" charset="-122"/>
            </a:endParaRPr>
          </a:p>
        </p:txBody>
      </p:sp>
      <p:pic>
        <p:nvPicPr>
          <p:cNvPr id="7" name="图片占位符 6"/>
          <p:cNvPicPr>
            <a:picLocks noGrp="1" noChangeAspect="1"/>
          </p:cNvPicPr>
          <p:nvPr>
            <p:ph type="pic" sz="quarter" idx="11"/>
          </p:nvPr>
        </p:nvPicPr>
        <p:blipFill>
          <a:blip r:embed="rId1" cstate="screen"/>
          <a:srcRect l="16489" r="16489"/>
          <a:stretch>
            <a:fillRect/>
          </a:stretch>
        </p:blipFill>
        <p:spPr/>
      </p:pic>
      <p:pic>
        <p:nvPicPr>
          <p:cNvPr id="4" name="图片占位符 3"/>
          <p:cNvPicPr>
            <a:picLocks noGrp="1" noChangeAspect="1"/>
          </p:cNvPicPr>
          <p:nvPr>
            <p:ph type="pic" sz="quarter" idx="10"/>
          </p:nvPr>
        </p:nvPicPr>
        <p:blipFill>
          <a:blip r:embed="rId2" cstate="screen"/>
          <a:srcRect t="2821" b="2821"/>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noChangeAspect="1"/>
          </p:cNvGrpSpPr>
          <p:nvPr/>
        </p:nvGrpSpPr>
        <p:grpSpPr bwMode="auto">
          <a:xfrm rot="21181992">
            <a:off x="765516" y="5091134"/>
            <a:ext cx="15004884" cy="1203765"/>
            <a:chOff x="6077" y="4087"/>
            <a:chExt cx="3296" cy="350"/>
          </a:xfrm>
          <a:solidFill>
            <a:srgbClr val="FFC100"/>
          </a:solidFill>
        </p:grpSpPr>
        <p:sp>
          <p:nvSpPr>
            <p:cNvPr id="10" name="Freeform 5"/>
            <p:cNvSpPr/>
            <p:nvPr/>
          </p:nvSpPr>
          <p:spPr bwMode="auto">
            <a:xfrm>
              <a:off x="6127" y="4406"/>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 name="Freeform 6"/>
            <p:cNvSpPr/>
            <p:nvPr/>
          </p:nvSpPr>
          <p:spPr bwMode="auto">
            <a:xfrm>
              <a:off x="6133" y="439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1"/>
                    <a:pt x="4" y="3"/>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 name="Freeform 7"/>
            <p:cNvSpPr/>
            <p:nvPr/>
          </p:nvSpPr>
          <p:spPr bwMode="auto">
            <a:xfrm>
              <a:off x="6159" y="4400"/>
              <a:ext cx="8" cy="6"/>
            </a:xfrm>
            <a:custGeom>
              <a:avLst/>
              <a:gdLst>
                <a:gd name="T0" fmla="*/ 0 w 4"/>
                <a:gd name="T1" fmla="*/ 2 h 3"/>
                <a:gd name="T2" fmla="*/ 4 w 4"/>
                <a:gd name="T3" fmla="*/ 1 h 3"/>
                <a:gd name="T4" fmla="*/ 1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1" y="2"/>
                    <a:pt x="4" y="1"/>
                  </a:cubicBezTo>
                  <a:cubicBezTo>
                    <a:pt x="3" y="0"/>
                    <a:pt x="2" y="0"/>
                    <a:pt x="1" y="0"/>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 name="Freeform 8"/>
            <p:cNvSpPr/>
            <p:nvPr/>
          </p:nvSpPr>
          <p:spPr bwMode="auto">
            <a:xfrm>
              <a:off x="6259" y="4431"/>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2" y="3"/>
                  </a:cubicBezTo>
                  <a:cubicBezTo>
                    <a:pt x="3" y="2"/>
                    <a:pt x="4" y="2"/>
                    <a:pt x="5" y="1"/>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 name="Freeform 9"/>
            <p:cNvSpPr/>
            <p:nvPr/>
          </p:nvSpPr>
          <p:spPr bwMode="auto">
            <a:xfrm>
              <a:off x="6148" y="4395"/>
              <a:ext cx="9" cy="3"/>
            </a:xfrm>
            <a:custGeom>
              <a:avLst/>
              <a:gdLst>
                <a:gd name="T0" fmla="*/ 1 w 5"/>
                <a:gd name="T1" fmla="*/ 1 h 2"/>
                <a:gd name="T2" fmla="*/ 5 w 5"/>
                <a:gd name="T3" fmla="*/ 1 h 2"/>
                <a:gd name="T4" fmla="*/ 2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4" y="0"/>
                    <a:pt x="3" y="1"/>
                    <a:pt x="2"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 name="Freeform 10"/>
            <p:cNvSpPr/>
            <p:nvPr/>
          </p:nvSpPr>
          <p:spPr bwMode="auto">
            <a:xfrm>
              <a:off x="6272" y="4429"/>
              <a:ext cx="8" cy="6"/>
            </a:xfrm>
            <a:custGeom>
              <a:avLst/>
              <a:gdLst>
                <a:gd name="T0" fmla="*/ 0 w 4"/>
                <a:gd name="T1" fmla="*/ 2 h 3"/>
                <a:gd name="T2" fmla="*/ 3 w 4"/>
                <a:gd name="T3" fmla="*/ 3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1"/>
                    <a:pt x="2" y="3"/>
                    <a:pt x="3" y="3"/>
                  </a:cubicBezTo>
                  <a:cubicBezTo>
                    <a:pt x="4" y="2"/>
                    <a:pt x="3"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 name="Freeform 11"/>
            <p:cNvSpPr/>
            <p:nvPr/>
          </p:nvSpPr>
          <p:spPr bwMode="auto">
            <a:xfrm>
              <a:off x="6211" y="4393"/>
              <a:ext cx="8" cy="5"/>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3"/>
                    <a:pt x="3" y="3"/>
                    <a:pt x="4" y="1"/>
                  </a:cubicBezTo>
                  <a:cubicBezTo>
                    <a:pt x="2" y="0"/>
                    <a:pt x="2"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 name="Freeform 12"/>
            <p:cNvSpPr/>
            <p:nvPr/>
          </p:nvSpPr>
          <p:spPr bwMode="auto">
            <a:xfrm>
              <a:off x="6309" y="4420"/>
              <a:ext cx="28" cy="11"/>
            </a:xfrm>
            <a:custGeom>
              <a:avLst/>
              <a:gdLst>
                <a:gd name="T0" fmla="*/ 0 w 15"/>
                <a:gd name="T1" fmla="*/ 5 h 6"/>
                <a:gd name="T2" fmla="*/ 2 w 15"/>
                <a:gd name="T3" fmla="*/ 5 h 6"/>
                <a:gd name="T4" fmla="*/ 5 w 15"/>
                <a:gd name="T5" fmla="*/ 3 h 6"/>
                <a:gd name="T6" fmla="*/ 10 w 15"/>
                <a:gd name="T7" fmla="*/ 4 h 6"/>
                <a:gd name="T8" fmla="*/ 15 w 15"/>
                <a:gd name="T9" fmla="*/ 0 h 6"/>
                <a:gd name="T10" fmla="*/ 10 w 15"/>
                <a:gd name="T11" fmla="*/ 0 h 6"/>
                <a:gd name="T12" fmla="*/ 8 w 15"/>
                <a:gd name="T13" fmla="*/ 2 h 6"/>
                <a:gd name="T14" fmla="*/ 6 w 15"/>
                <a:gd name="T15" fmla="*/ 1 h 6"/>
                <a:gd name="T16" fmla="*/ 2 w 15"/>
                <a:gd name="T17" fmla="*/ 2 h 6"/>
                <a:gd name="T18" fmla="*/ 0 w 15"/>
                <a:gd name="T1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0" y="5"/>
                  </a:moveTo>
                  <a:cubicBezTo>
                    <a:pt x="1" y="5"/>
                    <a:pt x="2" y="4"/>
                    <a:pt x="2" y="5"/>
                  </a:cubicBezTo>
                  <a:cubicBezTo>
                    <a:pt x="3" y="6"/>
                    <a:pt x="4" y="3"/>
                    <a:pt x="5" y="3"/>
                  </a:cubicBezTo>
                  <a:cubicBezTo>
                    <a:pt x="6" y="4"/>
                    <a:pt x="7" y="4"/>
                    <a:pt x="10" y="4"/>
                  </a:cubicBezTo>
                  <a:cubicBezTo>
                    <a:pt x="9" y="2"/>
                    <a:pt x="12" y="1"/>
                    <a:pt x="15" y="0"/>
                  </a:cubicBezTo>
                  <a:cubicBezTo>
                    <a:pt x="13" y="0"/>
                    <a:pt x="12" y="1"/>
                    <a:pt x="10" y="0"/>
                  </a:cubicBezTo>
                  <a:cubicBezTo>
                    <a:pt x="11" y="1"/>
                    <a:pt x="10" y="1"/>
                    <a:pt x="8" y="2"/>
                  </a:cubicBezTo>
                  <a:cubicBezTo>
                    <a:pt x="7" y="2"/>
                    <a:pt x="7" y="1"/>
                    <a:pt x="6" y="1"/>
                  </a:cubicBezTo>
                  <a:cubicBezTo>
                    <a:pt x="5" y="2"/>
                    <a:pt x="4" y="3"/>
                    <a:pt x="2" y="2"/>
                  </a:cubicBezTo>
                  <a:cubicBezTo>
                    <a:pt x="1" y="3"/>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 name="Freeform 13"/>
            <p:cNvSpPr/>
            <p:nvPr/>
          </p:nvSpPr>
          <p:spPr bwMode="auto">
            <a:xfrm>
              <a:off x="6224" y="4391"/>
              <a:ext cx="8" cy="5"/>
            </a:xfrm>
            <a:custGeom>
              <a:avLst/>
              <a:gdLst>
                <a:gd name="T0" fmla="*/ 0 w 4"/>
                <a:gd name="T1" fmla="*/ 2 h 3"/>
                <a:gd name="T2" fmla="*/ 2 w 4"/>
                <a:gd name="T3" fmla="*/ 3 h 3"/>
                <a:gd name="T4" fmla="*/ 3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1"/>
                  </a:cubicBezTo>
                  <a:cubicBezTo>
                    <a:pt x="4"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 name="Freeform 14"/>
            <p:cNvSpPr/>
            <p:nvPr/>
          </p:nvSpPr>
          <p:spPr bwMode="auto">
            <a:xfrm>
              <a:off x="6230" y="4369"/>
              <a:ext cx="10"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2" y="2"/>
                    <a:pt x="4" y="1"/>
                    <a:pt x="5" y="0"/>
                  </a:cubicBezTo>
                  <a:cubicBezTo>
                    <a:pt x="3"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 name="Freeform 15"/>
            <p:cNvSpPr/>
            <p:nvPr/>
          </p:nvSpPr>
          <p:spPr bwMode="auto">
            <a:xfrm>
              <a:off x="6391" y="4422"/>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2"/>
                    <a:pt x="4" y="0"/>
                  </a:cubicBezTo>
                  <a:cubicBezTo>
                    <a:pt x="3"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 name="Freeform 16"/>
            <p:cNvSpPr/>
            <p:nvPr/>
          </p:nvSpPr>
          <p:spPr bwMode="auto">
            <a:xfrm>
              <a:off x="6261" y="4364"/>
              <a:ext cx="9"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2"/>
                    <a:pt x="4" y="3"/>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 name="Freeform 17"/>
            <p:cNvSpPr/>
            <p:nvPr/>
          </p:nvSpPr>
          <p:spPr bwMode="auto">
            <a:xfrm>
              <a:off x="6368" y="4379"/>
              <a:ext cx="9" cy="6"/>
            </a:xfrm>
            <a:custGeom>
              <a:avLst/>
              <a:gdLst>
                <a:gd name="T0" fmla="*/ 1 w 5"/>
                <a:gd name="T1" fmla="*/ 3 h 3"/>
                <a:gd name="T2" fmla="*/ 5 w 5"/>
                <a:gd name="T3" fmla="*/ 0 h 3"/>
                <a:gd name="T4" fmla="*/ 3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3" y="3"/>
                    <a:pt x="3" y="2"/>
                    <a:pt x="5" y="0"/>
                  </a:cubicBezTo>
                  <a:cubicBezTo>
                    <a:pt x="4" y="1"/>
                    <a:pt x="4" y="1"/>
                    <a:pt x="3" y="0"/>
                  </a:cubicBezTo>
                  <a:cubicBezTo>
                    <a:pt x="3" y="3"/>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 name="Freeform 18"/>
            <p:cNvSpPr/>
            <p:nvPr/>
          </p:nvSpPr>
          <p:spPr bwMode="auto">
            <a:xfrm>
              <a:off x="6280" y="4346"/>
              <a:ext cx="13" cy="4"/>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1"/>
                    <a:pt x="2" y="0"/>
                  </a:cubicBezTo>
                  <a:cubicBezTo>
                    <a:pt x="0" y="2"/>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 name="Freeform 19"/>
            <p:cNvSpPr/>
            <p:nvPr/>
          </p:nvSpPr>
          <p:spPr bwMode="auto">
            <a:xfrm>
              <a:off x="6322" y="4342"/>
              <a:ext cx="15" cy="4"/>
            </a:xfrm>
            <a:custGeom>
              <a:avLst/>
              <a:gdLst>
                <a:gd name="T0" fmla="*/ 3 w 8"/>
                <a:gd name="T1" fmla="*/ 2 h 2"/>
                <a:gd name="T2" fmla="*/ 8 w 8"/>
                <a:gd name="T3" fmla="*/ 0 h 2"/>
                <a:gd name="T4" fmla="*/ 1 w 8"/>
                <a:gd name="T5" fmla="*/ 0 h 2"/>
                <a:gd name="T6" fmla="*/ 3 w 8"/>
                <a:gd name="T7" fmla="*/ 2 h 2"/>
              </a:gdLst>
              <a:ahLst/>
              <a:cxnLst>
                <a:cxn ang="0">
                  <a:pos x="T0" y="T1"/>
                </a:cxn>
                <a:cxn ang="0">
                  <a:pos x="T2" y="T3"/>
                </a:cxn>
                <a:cxn ang="0">
                  <a:pos x="T4" y="T5"/>
                </a:cxn>
                <a:cxn ang="0">
                  <a:pos x="T6" y="T7"/>
                </a:cxn>
              </a:cxnLst>
              <a:rect l="0" t="0" r="r" b="b"/>
              <a:pathLst>
                <a:path w="8" h="2">
                  <a:moveTo>
                    <a:pt x="3" y="2"/>
                  </a:moveTo>
                  <a:cubicBezTo>
                    <a:pt x="4" y="2"/>
                    <a:pt x="6" y="2"/>
                    <a:pt x="8" y="0"/>
                  </a:cubicBezTo>
                  <a:cubicBezTo>
                    <a:pt x="5" y="0"/>
                    <a:pt x="3" y="1"/>
                    <a:pt x="1" y="0"/>
                  </a:cubicBezTo>
                  <a:cubicBezTo>
                    <a:pt x="0" y="1"/>
                    <a:pt x="4"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 name="Freeform 20"/>
            <p:cNvSpPr/>
            <p:nvPr/>
          </p:nvSpPr>
          <p:spPr bwMode="auto">
            <a:xfrm>
              <a:off x="6448" y="4393"/>
              <a:ext cx="10" cy="7"/>
            </a:xfrm>
            <a:custGeom>
              <a:avLst/>
              <a:gdLst>
                <a:gd name="T0" fmla="*/ 0 w 5"/>
                <a:gd name="T1" fmla="*/ 2 h 4"/>
                <a:gd name="T2" fmla="*/ 4 w 5"/>
                <a:gd name="T3" fmla="*/ 2 h 4"/>
                <a:gd name="T4" fmla="*/ 0 w 5"/>
                <a:gd name="T5" fmla="*/ 2 h 4"/>
              </a:gdLst>
              <a:ahLst/>
              <a:cxnLst>
                <a:cxn ang="0">
                  <a:pos x="T0" y="T1"/>
                </a:cxn>
                <a:cxn ang="0">
                  <a:pos x="T2" y="T3"/>
                </a:cxn>
                <a:cxn ang="0">
                  <a:pos x="T4" y="T5"/>
                </a:cxn>
              </a:cxnLst>
              <a:rect l="0" t="0" r="r" b="b"/>
              <a:pathLst>
                <a:path w="5" h="4">
                  <a:moveTo>
                    <a:pt x="0" y="2"/>
                  </a:moveTo>
                  <a:cubicBezTo>
                    <a:pt x="0" y="4"/>
                    <a:pt x="3" y="2"/>
                    <a:pt x="4" y="2"/>
                  </a:cubicBezTo>
                  <a:cubicBezTo>
                    <a:pt x="5"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 name="Freeform 21"/>
            <p:cNvSpPr/>
            <p:nvPr/>
          </p:nvSpPr>
          <p:spPr bwMode="auto">
            <a:xfrm>
              <a:off x="6444" y="4379"/>
              <a:ext cx="10" cy="8"/>
            </a:xfrm>
            <a:custGeom>
              <a:avLst/>
              <a:gdLst>
                <a:gd name="T0" fmla="*/ 5 w 5"/>
                <a:gd name="T1" fmla="*/ 1 h 4"/>
                <a:gd name="T2" fmla="*/ 1 w 5"/>
                <a:gd name="T3" fmla="*/ 1 h 4"/>
                <a:gd name="T4" fmla="*/ 1 w 5"/>
                <a:gd name="T5" fmla="*/ 4 h 4"/>
                <a:gd name="T6" fmla="*/ 5 w 5"/>
                <a:gd name="T7" fmla="*/ 1 h 4"/>
              </a:gdLst>
              <a:ahLst/>
              <a:cxnLst>
                <a:cxn ang="0">
                  <a:pos x="T0" y="T1"/>
                </a:cxn>
                <a:cxn ang="0">
                  <a:pos x="T2" y="T3"/>
                </a:cxn>
                <a:cxn ang="0">
                  <a:pos x="T4" y="T5"/>
                </a:cxn>
                <a:cxn ang="0">
                  <a:pos x="T6" y="T7"/>
                </a:cxn>
              </a:cxnLst>
              <a:rect l="0" t="0" r="r" b="b"/>
              <a:pathLst>
                <a:path w="5" h="4">
                  <a:moveTo>
                    <a:pt x="5" y="1"/>
                  </a:moveTo>
                  <a:cubicBezTo>
                    <a:pt x="3" y="0"/>
                    <a:pt x="2" y="2"/>
                    <a:pt x="1" y="1"/>
                  </a:cubicBezTo>
                  <a:cubicBezTo>
                    <a:pt x="0" y="2"/>
                    <a:pt x="0" y="3"/>
                    <a:pt x="1" y="4"/>
                  </a:cubicBezTo>
                  <a:cubicBezTo>
                    <a:pt x="3" y="2"/>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 name="Freeform 22"/>
            <p:cNvSpPr/>
            <p:nvPr/>
          </p:nvSpPr>
          <p:spPr bwMode="auto">
            <a:xfrm>
              <a:off x="6513" y="4408"/>
              <a:ext cx="12" cy="2"/>
            </a:xfrm>
            <a:custGeom>
              <a:avLst/>
              <a:gdLst>
                <a:gd name="T0" fmla="*/ 0 w 6"/>
                <a:gd name="T1" fmla="*/ 1 h 1"/>
                <a:gd name="T2" fmla="*/ 6 w 6"/>
                <a:gd name="T3" fmla="*/ 0 h 1"/>
                <a:gd name="T4" fmla="*/ 0 w 6"/>
                <a:gd name="T5" fmla="*/ 1 h 1"/>
              </a:gdLst>
              <a:ahLst/>
              <a:cxnLst>
                <a:cxn ang="0">
                  <a:pos x="T0" y="T1"/>
                </a:cxn>
                <a:cxn ang="0">
                  <a:pos x="T2" y="T3"/>
                </a:cxn>
                <a:cxn ang="0">
                  <a:pos x="T4" y="T5"/>
                </a:cxn>
              </a:cxnLst>
              <a:rect l="0" t="0" r="r" b="b"/>
              <a:pathLst>
                <a:path w="6" h="1">
                  <a:moveTo>
                    <a:pt x="0" y="1"/>
                  </a:moveTo>
                  <a:cubicBezTo>
                    <a:pt x="2" y="1"/>
                    <a:pt x="4"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 name="Freeform 23"/>
            <p:cNvSpPr/>
            <p:nvPr/>
          </p:nvSpPr>
          <p:spPr bwMode="auto">
            <a:xfrm>
              <a:off x="6295" y="4311"/>
              <a:ext cx="10" cy="6"/>
            </a:xfrm>
            <a:custGeom>
              <a:avLst/>
              <a:gdLst>
                <a:gd name="T0" fmla="*/ 0 w 5"/>
                <a:gd name="T1" fmla="*/ 2 h 3"/>
                <a:gd name="T2" fmla="*/ 4 w 5"/>
                <a:gd name="T3" fmla="*/ 3 h 3"/>
                <a:gd name="T4" fmla="*/ 2 w 5"/>
                <a:gd name="T5" fmla="*/ 0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4" y="3"/>
                  </a:cubicBezTo>
                  <a:cubicBezTo>
                    <a:pt x="5" y="1"/>
                    <a:pt x="4"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 name="Freeform 24"/>
            <p:cNvSpPr/>
            <p:nvPr/>
          </p:nvSpPr>
          <p:spPr bwMode="auto">
            <a:xfrm>
              <a:off x="6326" y="4321"/>
              <a:ext cx="7" cy="6"/>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3" y="3"/>
                    <a:pt x="4" y="3"/>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 name="Freeform 25"/>
            <p:cNvSpPr/>
            <p:nvPr/>
          </p:nvSpPr>
          <p:spPr bwMode="auto">
            <a:xfrm>
              <a:off x="6314" y="4302"/>
              <a:ext cx="33" cy="11"/>
            </a:xfrm>
            <a:custGeom>
              <a:avLst/>
              <a:gdLst>
                <a:gd name="T0" fmla="*/ 1 w 17"/>
                <a:gd name="T1" fmla="*/ 6 h 6"/>
                <a:gd name="T2" fmla="*/ 2 w 17"/>
                <a:gd name="T3" fmla="*/ 5 h 6"/>
                <a:gd name="T4" fmla="*/ 15 w 17"/>
                <a:gd name="T5" fmla="*/ 4 h 6"/>
                <a:gd name="T6" fmla="*/ 16 w 17"/>
                <a:gd name="T7" fmla="*/ 0 h 6"/>
                <a:gd name="T8" fmla="*/ 13 w 17"/>
                <a:gd name="T9" fmla="*/ 2 h 6"/>
                <a:gd name="T10" fmla="*/ 10 w 17"/>
                <a:gd name="T11" fmla="*/ 1 h 6"/>
                <a:gd name="T12" fmla="*/ 6 w 17"/>
                <a:gd name="T13" fmla="*/ 4 h 6"/>
                <a:gd name="T14" fmla="*/ 2 w 17"/>
                <a:gd name="T15" fmla="*/ 3 h 6"/>
                <a:gd name="T16" fmla="*/ 1 w 1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
                  <a:moveTo>
                    <a:pt x="1" y="6"/>
                  </a:moveTo>
                  <a:cubicBezTo>
                    <a:pt x="2" y="6"/>
                    <a:pt x="2" y="6"/>
                    <a:pt x="2" y="5"/>
                  </a:cubicBezTo>
                  <a:cubicBezTo>
                    <a:pt x="7" y="6"/>
                    <a:pt x="10" y="3"/>
                    <a:pt x="15" y="4"/>
                  </a:cubicBezTo>
                  <a:cubicBezTo>
                    <a:pt x="17" y="2"/>
                    <a:pt x="15" y="1"/>
                    <a:pt x="16" y="0"/>
                  </a:cubicBezTo>
                  <a:cubicBezTo>
                    <a:pt x="14" y="0"/>
                    <a:pt x="15" y="2"/>
                    <a:pt x="13" y="2"/>
                  </a:cubicBezTo>
                  <a:cubicBezTo>
                    <a:pt x="11" y="1"/>
                    <a:pt x="12" y="0"/>
                    <a:pt x="10" y="1"/>
                  </a:cubicBezTo>
                  <a:cubicBezTo>
                    <a:pt x="10" y="3"/>
                    <a:pt x="7" y="3"/>
                    <a:pt x="6" y="4"/>
                  </a:cubicBezTo>
                  <a:cubicBezTo>
                    <a:pt x="4" y="3"/>
                    <a:pt x="3" y="4"/>
                    <a:pt x="2" y="3"/>
                  </a:cubicBezTo>
                  <a:cubicBezTo>
                    <a:pt x="0" y="5"/>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 name="Freeform 26"/>
            <p:cNvSpPr/>
            <p:nvPr/>
          </p:nvSpPr>
          <p:spPr bwMode="auto">
            <a:xfrm>
              <a:off x="6496" y="4371"/>
              <a:ext cx="11" cy="10"/>
            </a:xfrm>
            <a:custGeom>
              <a:avLst/>
              <a:gdLst>
                <a:gd name="T0" fmla="*/ 2 w 6"/>
                <a:gd name="T1" fmla="*/ 4 h 5"/>
                <a:gd name="T2" fmla="*/ 5 w 6"/>
                <a:gd name="T3" fmla="*/ 2 h 5"/>
                <a:gd name="T4" fmla="*/ 2 w 6"/>
                <a:gd name="T5" fmla="*/ 2 h 5"/>
                <a:gd name="T6" fmla="*/ 1 w 6"/>
                <a:gd name="T7" fmla="*/ 4 h 5"/>
                <a:gd name="T8" fmla="*/ 5 w 6"/>
                <a:gd name="T9" fmla="*/ 5 h 5"/>
                <a:gd name="T10" fmla="*/ 2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2" y="4"/>
                  </a:moveTo>
                  <a:cubicBezTo>
                    <a:pt x="1" y="3"/>
                    <a:pt x="4" y="2"/>
                    <a:pt x="5" y="2"/>
                  </a:cubicBezTo>
                  <a:cubicBezTo>
                    <a:pt x="5" y="0"/>
                    <a:pt x="3" y="3"/>
                    <a:pt x="2" y="2"/>
                  </a:cubicBezTo>
                  <a:cubicBezTo>
                    <a:pt x="0" y="3"/>
                    <a:pt x="1" y="3"/>
                    <a:pt x="1" y="4"/>
                  </a:cubicBezTo>
                  <a:cubicBezTo>
                    <a:pt x="2" y="5"/>
                    <a:pt x="3" y="5"/>
                    <a:pt x="5" y="5"/>
                  </a:cubicBezTo>
                  <a:cubicBezTo>
                    <a:pt x="6" y="4"/>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 name="Freeform 27"/>
            <p:cNvSpPr/>
            <p:nvPr/>
          </p:nvSpPr>
          <p:spPr bwMode="auto">
            <a:xfrm>
              <a:off x="6236" y="426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1"/>
                    <a:pt x="4" y="2"/>
                    <a:pt x="5" y="0"/>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 name="Freeform 28"/>
            <p:cNvSpPr/>
            <p:nvPr/>
          </p:nvSpPr>
          <p:spPr bwMode="auto">
            <a:xfrm>
              <a:off x="6232" y="4263"/>
              <a:ext cx="10" cy="6"/>
            </a:xfrm>
            <a:custGeom>
              <a:avLst/>
              <a:gdLst>
                <a:gd name="T0" fmla="*/ 1 w 5"/>
                <a:gd name="T1" fmla="*/ 2 h 3"/>
                <a:gd name="T2" fmla="*/ 5 w 5"/>
                <a:gd name="T3" fmla="*/ 1 h 3"/>
                <a:gd name="T4" fmla="*/ 1 w 5"/>
                <a:gd name="T5" fmla="*/ 2 h 3"/>
              </a:gdLst>
              <a:ahLst/>
              <a:cxnLst>
                <a:cxn ang="0">
                  <a:pos x="T0" y="T1"/>
                </a:cxn>
                <a:cxn ang="0">
                  <a:pos x="T2" y="T3"/>
                </a:cxn>
                <a:cxn ang="0">
                  <a:pos x="T4" y="T5"/>
                </a:cxn>
              </a:cxnLst>
              <a:rect l="0" t="0" r="r" b="b"/>
              <a:pathLst>
                <a:path w="5" h="3">
                  <a:moveTo>
                    <a:pt x="1" y="2"/>
                  </a:moveTo>
                  <a:cubicBezTo>
                    <a:pt x="0" y="3"/>
                    <a:pt x="4" y="2"/>
                    <a:pt x="5" y="1"/>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 name="Freeform 29"/>
            <p:cNvSpPr/>
            <p:nvPr/>
          </p:nvSpPr>
          <p:spPr bwMode="auto">
            <a:xfrm>
              <a:off x="6245" y="4263"/>
              <a:ext cx="6" cy="6"/>
            </a:xfrm>
            <a:custGeom>
              <a:avLst/>
              <a:gdLst>
                <a:gd name="T0" fmla="*/ 2 w 3"/>
                <a:gd name="T1" fmla="*/ 3 h 3"/>
                <a:gd name="T2" fmla="*/ 3 w 3"/>
                <a:gd name="T3" fmla="*/ 0 h 3"/>
                <a:gd name="T4" fmla="*/ 0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3" y="2"/>
                    <a:pt x="2" y="1"/>
                    <a:pt x="3" y="0"/>
                  </a:cubicBezTo>
                  <a:cubicBezTo>
                    <a:pt x="2" y="0"/>
                    <a:pt x="1" y="0"/>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 name="Freeform 30"/>
            <p:cNvSpPr/>
            <p:nvPr/>
          </p:nvSpPr>
          <p:spPr bwMode="auto">
            <a:xfrm>
              <a:off x="6511" y="4371"/>
              <a:ext cx="14" cy="8"/>
            </a:xfrm>
            <a:custGeom>
              <a:avLst/>
              <a:gdLst>
                <a:gd name="T0" fmla="*/ 0 w 7"/>
                <a:gd name="T1" fmla="*/ 2 h 4"/>
                <a:gd name="T2" fmla="*/ 6 w 7"/>
                <a:gd name="T3" fmla="*/ 3 h 4"/>
                <a:gd name="T4" fmla="*/ 0 w 7"/>
                <a:gd name="T5" fmla="*/ 2 h 4"/>
              </a:gdLst>
              <a:ahLst/>
              <a:cxnLst>
                <a:cxn ang="0">
                  <a:pos x="T0" y="T1"/>
                </a:cxn>
                <a:cxn ang="0">
                  <a:pos x="T2" y="T3"/>
                </a:cxn>
                <a:cxn ang="0">
                  <a:pos x="T4" y="T5"/>
                </a:cxn>
              </a:cxnLst>
              <a:rect l="0" t="0" r="r" b="b"/>
              <a:pathLst>
                <a:path w="7" h="4">
                  <a:moveTo>
                    <a:pt x="0" y="2"/>
                  </a:moveTo>
                  <a:cubicBezTo>
                    <a:pt x="0" y="4"/>
                    <a:pt x="4" y="2"/>
                    <a:pt x="6" y="3"/>
                  </a:cubicBezTo>
                  <a:cubicBezTo>
                    <a:pt x="7"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 name="Freeform 31"/>
            <p:cNvSpPr/>
            <p:nvPr/>
          </p:nvSpPr>
          <p:spPr bwMode="auto">
            <a:xfrm>
              <a:off x="6203" y="4228"/>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2" y="4"/>
                    <a:pt x="4" y="3"/>
                    <a:pt x="6" y="0"/>
                  </a:cubicBezTo>
                  <a:cubicBezTo>
                    <a:pt x="4"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 name="Freeform 32"/>
            <p:cNvSpPr/>
            <p:nvPr/>
          </p:nvSpPr>
          <p:spPr bwMode="auto">
            <a:xfrm>
              <a:off x="6540" y="4369"/>
              <a:ext cx="9" cy="8"/>
            </a:xfrm>
            <a:custGeom>
              <a:avLst/>
              <a:gdLst>
                <a:gd name="T0" fmla="*/ 5 w 5"/>
                <a:gd name="T1" fmla="*/ 2 h 4"/>
                <a:gd name="T2" fmla="*/ 0 w 5"/>
                <a:gd name="T3" fmla="*/ 1 h 4"/>
                <a:gd name="T4" fmla="*/ 5 w 5"/>
                <a:gd name="T5" fmla="*/ 2 h 4"/>
              </a:gdLst>
              <a:ahLst/>
              <a:cxnLst>
                <a:cxn ang="0">
                  <a:pos x="T0" y="T1"/>
                </a:cxn>
                <a:cxn ang="0">
                  <a:pos x="T2" y="T3"/>
                </a:cxn>
                <a:cxn ang="0">
                  <a:pos x="T4" y="T5"/>
                </a:cxn>
              </a:cxnLst>
              <a:rect l="0" t="0" r="r" b="b"/>
              <a:pathLst>
                <a:path w="5" h="4">
                  <a:moveTo>
                    <a:pt x="5" y="2"/>
                  </a:moveTo>
                  <a:cubicBezTo>
                    <a:pt x="4" y="1"/>
                    <a:pt x="2" y="0"/>
                    <a:pt x="0" y="1"/>
                  </a:cubicBezTo>
                  <a:cubicBezTo>
                    <a:pt x="0" y="2"/>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 name="Freeform 33"/>
            <p:cNvSpPr/>
            <p:nvPr/>
          </p:nvSpPr>
          <p:spPr bwMode="auto">
            <a:xfrm>
              <a:off x="6314" y="4267"/>
              <a:ext cx="14" cy="8"/>
            </a:xfrm>
            <a:custGeom>
              <a:avLst/>
              <a:gdLst>
                <a:gd name="T0" fmla="*/ 0 w 7"/>
                <a:gd name="T1" fmla="*/ 3 h 4"/>
                <a:gd name="T2" fmla="*/ 4 w 7"/>
                <a:gd name="T3" fmla="*/ 0 h 4"/>
                <a:gd name="T4" fmla="*/ 0 w 7"/>
                <a:gd name="T5" fmla="*/ 3 h 4"/>
              </a:gdLst>
              <a:ahLst/>
              <a:cxnLst>
                <a:cxn ang="0">
                  <a:pos x="T0" y="T1"/>
                </a:cxn>
                <a:cxn ang="0">
                  <a:pos x="T2" y="T3"/>
                </a:cxn>
                <a:cxn ang="0">
                  <a:pos x="T4" y="T5"/>
                </a:cxn>
              </a:cxnLst>
              <a:rect l="0" t="0" r="r" b="b"/>
              <a:pathLst>
                <a:path w="7" h="4">
                  <a:moveTo>
                    <a:pt x="0" y="3"/>
                  </a:moveTo>
                  <a:cubicBezTo>
                    <a:pt x="2" y="4"/>
                    <a:pt x="7" y="1"/>
                    <a:pt x="4" y="0"/>
                  </a:cubicBezTo>
                  <a:cubicBezTo>
                    <a:pt x="3"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 name="Freeform 34"/>
            <p:cNvSpPr/>
            <p:nvPr/>
          </p:nvSpPr>
          <p:spPr bwMode="auto">
            <a:xfrm>
              <a:off x="6391" y="4292"/>
              <a:ext cx="13" cy="10"/>
            </a:xfrm>
            <a:custGeom>
              <a:avLst/>
              <a:gdLst>
                <a:gd name="T0" fmla="*/ 0 w 7"/>
                <a:gd name="T1" fmla="*/ 4 h 5"/>
                <a:gd name="T2" fmla="*/ 7 w 7"/>
                <a:gd name="T3" fmla="*/ 2 h 5"/>
                <a:gd name="T4" fmla="*/ 7 w 7"/>
                <a:gd name="T5" fmla="*/ 1 h 5"/>
                <a:gd name="T6" fmla="*/ 0 w 7"/>
                <a:gd name="T7" fmla="*/ 4 h 5"/>
              </a:gdLst>
              <a:ahLst/>
              <a:cxnLst>
                <a:cxn ang="0">
                  <a:pos x="T0" y="T1"/>
                </a:cxn>
                <a:cxn ang="0">
                  <a:pos x="T2" y="T3"/>
                </a:cxn>
                <a:cxn ang="0">
                  <a:pos x="T4" y="T5"/>
                </a:cxn>
                <a:cxn ang="0">
                  <a:pos x="T6" y="T7"/>
                </a:cxn>
              </a:cxnLst>
              <a:rect l="0" t="0" r="r" b="b"/>
              <a:pathLst>
                <a:path w="7" h="5">
                  <a:moveTo>
                    <a:pt x="0" y="4"/>
                  </a:moveTo>
                  <a:cubicBezTo>
                    <a:pt x="0" y="5"/>
                    <a:pt x="5" y="5"/>
                    <a:pt x="7" y="2"/>
                  </a:cubicBezTo>
                  <a:cubicBezTo>
                    <a:pt x="6" y="2"/>
                    <a:pt x="6" y="2"/>
                    <a:pt x="7" y="1"/>
                  </a:cubicBezTo>
                  <a:cubicBezTo>
                    <a:pt x="4" y="0"/>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 name="Freeform 35"/>
            <p:cNvSpPr/>
            <p:nvPr/>
          </p:nvSpPr>
          <p:spPr bwMode="auto">
            <a:xfrm>
              <a:off x="6263" y="4240"/>
              <a:ext cx="11"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2" y="3"/>
                    <a:pt x="4" y="2"/>
                    <a:pt x="6" y="1"/>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 name="Freeform 36"/>
            <p:cNvSpPr/>
            <p:nvPr/>
          </p:nvSpPr>
          <p:spPr bwMode="auto">
            <a:xfrm>
              <a:off x="6567" y="4364"/>
              <a:ext cx="21" cy="9"/>
            </a:xfrm>
            <a:custGeom>
              <a:avLst/>
              <a:gdLst>
                <a:gd name="T0" fmla="*/ 0 w 11"/>
                <a:gd name="T1" fmla="*/ 5 h 5"/>
                <a:gd name="T2" fmla="*/ 1 w 11"/>
                <a:gd name="T3" fmla="*/ 5 h 5"/>
                <a:gd name="T4" fmla="*/ 11 w 11"/>
                <a:gd name="T5" fmla="*/ 3 h 5"/>
                <a:gd name="T6" fmla="*/ 0 w 11"/>
                <a:gd name="T7" fmla="*/ 5 h 5"/>
              </a:gdLst>
              <a:ahLst/>
              <a:cxnLst>
                <a:cxn ang="0">
                  <a:pos x="T0" y="T1"/>
                </a:cxn>
                <a:cxn ang="0">
                  <a:pos x="T2" y="T3"/>
                </a:cxn>
                <a:cxn ang="0">
                  <a:pos x="T4" y="T5"/>
                </a:cxn>
                <a:cxn ang="0">
                  <a:pos x="T6" y="T7"/>
                </a:cxn>
              </a:cxnLst>
              <a:rect l="0" t="0" r="r" b="b"/>
              <a:pathLst>
                <a:path w="11" h="5">
                  <a:moveTo>
                    <a:pt x="0" y="5"/>
                  </a:moveTo>
                  <a:cubicBezTo>
                    <a:pt x="1" y="5"/>
                    <a:pt x="2" y="5"/>
                    <a:pt x="1" y="5"/>
                  </a:cubicBezTo>
                  <a:cubicBezTo>
                    <a:pt x="4" y="3"/>
                    <a:pt x="8" y="5"/>
                    <a:pt x="11" y="3"/>
                  </a:cubicBezTo>
                  <a:cubicBezTo>
                    <a:pt x="6" y="4"/>
                    <a:pt x="3"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 name="Freeform 37"/>
            <p:cNvSpPr/>
            <p:nvPr/>
          </p:nvSpPr>
          <p:spPr bwMode="auto">
            <a:xfrm>
              <a:off x="6358" y="4261"/>
              <a:ext cx="6" cy="6"/>
            </a:xfrm>
            <a:custGeom>
              <a:avLst/>
              <a:gdLst>
                <a:gd name="T0" fmla="*/ 0 w 3"/>
                <a:gd name="T1" fmla="*/ 2 h 3"/>
                <a:gd name="T2" fmla="*/ 3 w 3"/>
                <a:gd name="T3" fmla="*/ 0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0"/>
                  </a:cubicBezTo>
                  <a:cubicBezTo>
                    <a:pt x="3" y="0"/>
                    <a:pt x="2" y="0"/>
                    <a:pt x="1"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 name="Freeform 38"/>
            <p:cNvSpPr/>
            <p:nvPr/>
          </p:nvSpPr>
          <p:spPr bwMode="auto">
            <a:xfrm>
              <a:off x="6588" y="4364"/>
              <a:ext cx="11" cy="7"/>
            </a:xfrm>
            <a:custGeom>
              <a:avLst/>
              <a:gdLst>
                <a:gd name="T0" fmla="*/ 1 w 6"/>
                <a:gd name="T1" fmla="*/ 2 h 4"/>
                <a:gd name="T2" fmla="*/ 3 w 6"/>
                <a:gd name="T3" fmla="*/ 4 h 4"/>
                <a:gd name="T4" fmla="*/ 6 w 6"/>
                <a:gd name="T5" fmla="*/ 1 h 4"/>
                <a:gd name="T6" fmla="*/ 3 w 6"/>
                <a:gd name="T7" fmla="*/ 2 h 4"/>
                <a:gd name="T8" fmla="*/ 1 w 6"/>
                <a:gd name="T9" fmla="*/ 2 h 4"/>
              </a:gdLst>
              <a:ahLst/>
              <a:cxnLst>
                <a:cxn ang="0">
                  <a:pos x="T0" y="T1"/>
                </a:cxn>
                <a:cxn ang="0">
                  <a:pos x="T2" y="T3"/>
                </a:cxn>
                <a:cxn ang="0">
                  <a:pos x="T4" y="T5"/>
                </a:cxn>
                <a:cxn ang="0">
                  <a:pos x="T6" y="T7"/>
                </a:cxn>
                <a:cxn ang="0">
                  <a:pos x="T8" y="T9"/>
                </a:cxn>
              </a:cxnLst>
              <a:rect l="0" t="0" r="r" b="b"/>
              <a:pathLst>
                <a:path w="6" h="4">
                  <a:moveTo>
                    <a:pt x="1" y="2"/>
                  </a:moveTo>
                  <a:cubicBezTo>
                    <a:pt x="0" y="4"/>
                    <a:pt x="2" y="3"/>
                    <a:pt x="3" y="4"/>
                  </a:cubicBezTo>
                  <a:cubicBezTo>
                    <a:pt x="2" y="2"/>
                    <a:pt x="5" y="3"/>
                    <a:pt x="6" y="1"/>
                  </a:cubicBezTo>
                  <a:cubicBezTo>
                    <a:pt x="5" y="0"/>
                    <a:pt x="4" y="3"/>
                    <a:pt x="3" y="2"/>
                  </a:cubicBezTo>
                  <a:cubicBezTo>
                    <a:pt x="2" y="2"/>
                    <a:pt x="1"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 name="Freeform 39"/>
            <p:cNvSpPr/>
            <p:nvPr/>
          </p:nvSpPr>
          <p:spPr bwMode="auto">
            <a:xfrm>
              <a:off x="6601" y="4364"/>
              <a:ext cx="13" cy="9"/>
            </a:xfrm>
            <a:custGeom>
              <a:avLst/>
              <a:gdLst>
                <a:gd name="T0" fmla="*/ 0 w 7"/>
                <a:gd name="T1" fmla="*/ 2 h 5"/>
                <a:gd name="T2" fmla="*/ 7 w 7"/>
                <a:gd name="T3" fmla="*/ 3 h 5"/>
                <a:gd name="T4" fmla="*/ 4 w 7"/>
                <a:gd name="T5" fmla="*/ 0 h 5"/>
                <a:gd name="T6" fmla="*/ 0 w 7"/>
                <a:gd name="T7" fmla="*/ 2 h 5"/>
              </a:gdLst>
              <a:ahLst/>
              <a:cxnLst>
                <a:cxn ang="0">
                  <a:pos x="T0" y="T1"/>
                </a:cxn>
                <a:cxn ang="0">
                  <a:pos x="T2" y="T3"/>
                </a:cxn>
                <a:cxn ang="0">
                  <a:pos x="T4" y="T5"/>
                </a:cxn>
                <a:cxn ang="0">
                  <a:pos x="T6" y="T7"/>
                </a:cxn>
              </a:cxnLst>
              <a:rect l="0" t="0" r="r" b="b"/>
              <a:pathLst>
                <a:path w="7" h="5">
                  <a:moveTo>
                    <a:pt x="0" y="2"/>
                  </a:moveTo>
                  <a:cubicBezTo>
                    <a:pt x="3" y="3"/>
                    <a:pt x="4" y="5"/>
                    <a:pt x="7" y="3"/>
                  </a:cubicBezTo>
                  <a:cubicBezTo>
                    <a:pt x="3" y="3"/>
                    <a:pt x="7" y="1"/>
                    <a:pt x="4" y="0"/>
                  </a:cubicBezTo>
                  <a:cubicBezTo>
                    <a:pt x="4" y="3"/>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 name="Freeform 40"/>
            <p:cNvSpPr/>
            <p:nvPr/>
          </p:nvSpPr>
          <p:spPr bwMode="auto">
            <a:xfrm>
              <a:off x="6356" y="4230"/>
              <a:ext cx="12"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3" y="3"/>
                    <a:pt x="6" y="2"/>
                    <a:pt x="4" y="0"/>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 name="Freeform 41"/>
            <p:cNvSpPr/>
            <p:nvPr/>
          </p:nvSpPr>
          <p:spPr bwMode="auto">
            <a:xfrm>
              <a:off x="6634" y="4360"/>
              <a:ext cx="24" cy="9"/>
            </a:xfrm>
            <a:custGeom>
              <a:avLst/>
              <a:gdLst>
                <a:gd name="T0" fmla="*/ 0 w 13"/>
                <a:gd name="T1" fmla="*/ 2 h 5"/>
                <a:gd name="T2" fmla="*/ 6 w 13"/>
                <a:gd name="T3" fmla="*/ 2 h 5"/>
                <a:gd name="T4" fmla="*/ 5 w 13"/>
                <a:gd name="T5" fmla="*/ 5 h 5"/>
                <a:gd name="T6" fmla="*/ 13 w 13"/>
                <a:gd name="T7" fmla="*/ 2 h 5"/>
                <a:gd name="T8" fmla="*/ 10 w 13"/>
                <a:gd name="T9" fmla="*/ 0 h 5"/>
                <a:gd name="T10" fmla="*/ 11 w 13"/>
                <a:gd name="T11" fmla="*/ 2 h 5"/>
                <a:gd name="T12" fmla="*/ 0 w 1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0" y="2"/>
                  </a:moveTo>
                  <a:cubicBezTo>
                    <a:pt x="2" y="4"/>
                    <a:pt x="4" y="2"/>
                    <a:pt x="6" y="2"/>
                  </a:cubicBezTo>
                  <a:cubicBezTo>
                    <a:pt x="7" y="3"/>
                    <a:pt x="6" y="4"/>
                    <a:pt x="5" y="5"/>
                  </a:cubicBezTo>
                  <a:cubicBezTo>
                    <a:pt x="9" y="5"/>
                    <a:pt x="8" y="2"/>
                    <a:pt x="13" y="2"/>
                  </a:cubicBezTo>
                  <a:cubicBezTo>
                    <a:pt x="12" y="1"/>
                    <a:pt x="12" y="1"/>
                    <a:pt x="10" y="0"/>
                  </a:cubicBezTo>
                  <a:cubicBezTo>
                    <a:pt x="8" y="2"/>
                    <a:pt x="11" y="1"/>
                    <a:pt x="11" y="2"/>
                  </a:cubicBezTo>
                  <a:cubicBezTo>
                    <a:pt x="8" y="2"/>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 name="Freeform 42"/>
            <p:cNvSpPr/>
            <p:nvPr/>
          </p:nvSpPr>
          <p:spPr bwMode="auto">
            <a:xfrm>
              <a:off x="6525" y="4282"/>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3" y="3"/>
                    <a:pt x="5" y="2"/>
                    <a:pt x="6" y="0"/>
                  </a:cubicBezTo>
                  <a:cubicBezTo>
                    <a:pt x="4"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 name="Freeform 43"/>
            <p:cNvSpPr/>
            <p:nvPr/>
          </p:nvSpPr>
          <p:spPr bwMode="auto">
            <a:xfrm>
              <a:off x="6456" y="4249"/>
              <a:ext cx="5" cy="4"/>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0" y="2"/>
                    <a:pt x="2" y="2"/>
                  </a:cubicBezTo>
                  <a:cubicBezTo>
                    <a:pt x="3" y="1"/>
                    <a:pt x="2" y="1"/>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 name="Freeform 44"/>
            <p:cNvSpPr/>
            <p:nvPr/>
          </p:nvSpPr>
          <p:spPr bwMode="auto">
            <a:xfrm>
              <a:off x="6548" y="4242"/>
              <a:ext cx="13" cy="4"/>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2"/>
                    <a:pt x="5" y="2"/>
                    <a:pt x="7" y="0"/>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 name="Freeform 45"/>
            <p:cNvSpPr/>
            <p:nvPr/>
          </p:nvSpPr>
          <p:spPr bwMode="auto">
            <a:xfrm>
              <a:off x="6477" y="4176"/>
              <a:ext cx="9" cy="4"/>
            </a:xfrm>
            <a:custGeom>
              <a:avLst/>
              <a:gdLst>
                <a:gd name="T0" fmla="*/ 0 w 5"/>
                <a:gd name="T1" fmla="*/ 1 h 2"/>
                <a:gd name="T2" fmla="*/ 4 w 5"/>
                <a:gd name="T3" fmla="*/ 2 h 2"/>
                <a:gd name="T4" fmla="*/ 2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2" y="1"/>
                    <a:pt x="4" y="2"/>
                  </a:cubicBezTo>
                  <a:cubicBezTo>
                    <a:pt x="5" y="1"/>
                    <a:pt x="1"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 name="Freeform 46"/>
            <p:cNvSpPr/>
            <p:nvPr/>
          </p:nvSpPr>
          <p:spPr bwMode="auto">
            <a:xfrm>
              <a:off x="6418" y="4147"/>
              <a:ext cx="13" cy="6"/>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3" y="3"/>
                    <a:pt x="5" y="2"/>
                    <a:pt x="7" y="0"/>
                  </a:cubicBezTo>
                  <a:cubicBezTo>
                    <a:pt x="5" y="1"/>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 name="Freeform 47"/>
            <p:cNvSpPr/>
            <p:nvPr/>
          </p:nvSpPr>
          <p:spPr bwMode="auto">
            <a:xfrm>
              <a:off x="6655" y="4249"/>
              <a:ext cx="7" cy="4"/>
            </a:xfrm>
            <a:custGeom>
              <a:avLst/>
              <a:gdLst>
                <a:gd name="T0" fmla="*/ 0 w 4"/>
                <a:gd name="T1" fmla="*/ 1 h 2"/>
                <a:gd name="T2" fmla="*/ 2 w 4"/>
                <a:gd name="T3" fmla="*/ 2 h 2"/>
                <a:gd name="T4" fmla="*/ 3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1" y="2"/>
                    <a:pt x="2" y="2"/>
                  </a:cubicBezTo>
                  <a:cubicBezTo>
                    <a:pt x="2" y="2"/>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 name="Freeform 48"/>
            <p:cNvSpPr/>
            <p:nvPr/>
          </p:nvSpPr>
          <p:spPr bwMode="auto">
            <a:xfrm>
              <a:off x="6500" y="4153"/>
              <a:ext cx="19" cy="9"/>
            </a:xfrm>
            <a:custGeom>
              <a:avLst/>
              <a:gdLst>
                <a:gd name="T0" fmla="*/ 0 w 10"/>
                <a:gd name="T1" fmla="*/ 4 h 5"/>
                <a:gd name="T2" fmla="*/ 7 w 10"/>
                <a:gd name="T3" fmla="*/ 5 h 5"/>
                <a:gd name="T4" fmla="*/ 6 w 10"/>
                <a:gd name="T5" fmla="*/ 2 h 5"/>
                <a:gd name="T6" fmla="*/ 10 w 10"/>
                <a:gd name="T7" fmla="*/ 1 h 5"/>
                <a:gd name="T8" fmla="*/ 6 w 10"/>
                <a:gd name="T9" fmla="*/ 1 h 5"/>
                <a:gd name="T10" fmla="*/ 0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0" y="4"/>
                  </a:moveTo>
                  <a:cubicBezTo>
                    <a:pt x="2" y="5"/>
                    <a:pt x="5" y="3"/>
                    <a:pt x="7" y="5"/>
                  </a:cubicBezTo>
                  <a:cubicBezTo>
                    <a:pt x="8" y="4"/>
                    <a:pt x="7" y="3"/>
                    <a:pt x="6" y="2"/>
                  </a:cubicBezTo>
                  <a:cubicBezTo>
                    <a:pt x="8" y="1"/>
                    <a:pt x="10" y="2"/>
                    <a:pt x="10" y="1"/>
                  </a:cubicBezTo>
                  <a:cubicBezTo>
                    <a:pt x="9" y="0"/>
                    <a:pt x="8" y="2"/>
                    <a:pt x="6" y="1"/>
                  </a:cubicBezTo>
                  <a:cubicBezTo>
                    <a:pt x="5"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 name="Freeform 49"/>
            <p:cNvSpPr/>
            <p:nvPr/>
          </p:nvSpPr>
          <p:spPr bwMode="auto">
            <a:xfrm>
              <a:off x="6670" y="4230"/>
              <a:ext cx="11" cy="4"/>
            </a:xfrm>
            <a:custGeom>
              <a:avLst/>
              <a:gdLst>
                <a:gd name="T0" fmla="*/ 1 w 6"/>
                <a:gd name="T1" fmla="*/ 2 h 2"/>
                <a:gd name="T2" fmla="*/ 4 w 6"/>
                <a:gd name="T3" fmla="*/ 2 h 2"/>
                <a:gd name="T4" fmla="*/ 2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2" y="2"/>
                    <a:pt x="3" y="2"/>
                    <a:pt x="4" y="2"/>
                  </a:cubicBezTo>
                  <a:cubicBezTo>
                    <a:pt x="6" y="1"/>
                    <a:pt x="4" y="0"/>
                    <a:pt x="2" y="0"/>
                  </a:cubicBezTo>
                  <a:cubicBezTo>
                    <a:pt x="0" y="1"/>
                    <a:pt x="4"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 name="Freeform 50"/>
            <p:cNvSpPr/>
            <p:nvPr/>
          </p:nvSpPr>
          <p:spPr bwMode="auto">
            <a:xfrm>
              <a:off x="6559" y="4147"/>
              <a:ext cx="15" cy="4"/>
            </a:xfrm>
            <a:custGeom>
              <a:avLst/>
              <a:gdLst>
                <a:gd name="T0" fmla="*/ 0 w 8"/>
                <a:gd name="T1" fmla="*/ 1 h 2"/>
                <a:gd name="T2" fmla="*/ 8 w 8"/>
                <a:gd name="T3" fmla="*/ 0 h 2"/>
                <a:gd name="T4" fmla="*/ 0 w 8"/>
                <a:gd name="T5" fmla="*/ 1 h 2"/>
              </a:gdLst>
              <a:ahLst/>
              <a:cxnLst>
                <a:cxn ang="0">
                  <a:pos x="T0" y="T1"/>
                </a:cxn>
                <a:cxn ang="0">
                  <a:pos x="T2" y="T3"/>
                </a:cxn>
                <a:cxn ang="0">
                  <a:pos x="T4" y="T5"/>
                </a:cxn>
              </a:cxnLst>
              <a:rect l="0" t="0" r="r" b="b"/>
              <a:pathLst>
                <a:path w="8" h="2">
                  <a:moveTo>
                    <a:pt x="0" y="1"/>
                  </a:moveTo>
                  <a:cubicBezTo>
                    <a:pt x="0" y="2"/>
                    <a:pt x="8" y="2"/>
                    <a:pt x="8" y="0"/>
                  </a:cubicBezTo>
                  <a:cubicBezTo>
                    <a:pt x="5"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 name="Freeform 51"/>
            <p:cNvSpPr/>
            <p:nvPr/>
          </p:nvSpPr>
          <p:spPr bwMode="auto">
            <a:xfrm>
              <a:off x="6548" y="4124"/>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2"/>
                    <a:pt x="6" y="0"/>
                  </a:cubicBezTo>
                  <a:cubicBezTo>
                    <a:pt x="4"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 name="Freeform 52"/>
            <p:cNvSpPr/>
            <p:nvPr/>
          </p:nvSpPr>
          <p:spPr bwMode="auto">
            <a:xfrm>
              <a:off x="6613" y="4151"/>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1"/>
                    <a:pt x="3" y="2"/>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 name="Freeform 53"/>
            <p:cNvSpPr/>
            <p:nvPr/>
          </p:nvSpPr>
          <p:spPr bwMode="auto">
            <a:xfrm>
              <a:off x="6649" y="4151"/>
              <a:ext cx="8" cy="4"/>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3" y="1"/>
                    <a:pt x="4" y="1"/>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 name="Freeform 54"/>
            <p:cNvSpPr/>
            <p:nvPr/>
          </p:nvSpPr>
          <p:spPr bwMode="auto">
            <a:xfrm>
              <a:off x="6664" y="4147"/>
              <a:ext cx="10" cy="4"/>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2" y="2"/>
                    <a:pt x="3" y="1"/>
                    <a:pt x="4" y="2"/>
                  </a:cubicBezTo>
                  <a:cubicBezTo>
                    <a:pt x="5"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 name="Freeform 55"/>
            <p:cNvSpPr/>
            <p:nvPr/>
          </p:nvSpPr>
          <p:spPr bwMode="auto">
            <a:xfrm>
              <a:off x="6811" y="4220"/>
              <a:ext cx="18" cy="8"/>
            </a:xfrm>
            <a:custGeom>
              <a:avLst/>
              <a:gdLst>
                <a:gd name="T0" fmla="*/ 3 w 9"/>
                <a:gd name="T1" fmla="*/ 4 h 4"/>
                <a:gd name="T2" fmla="*/ 3 w 9"/>
                <a:gd name="T3" fmla="*/ 3 h 4"/>
                <a:gd name="T4" fmla="*/ 5 w 9"/>
                <a:gd name="T5" fmla="*/ 4 h 4"/>
                <a:gd name="T6" fmla="*/ 7 w 9"/>
                <a:gd name="T7" fmla="*/ 2 h 4"/>
                <a:gd name="T8" fmla="*/ 6 w 9"/>
                <a:gd name="T9" fmla="*/ 0 h 4"/>
                <a:gd name="T10" fmla="*/ 3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3" y="4"/>
                  </a:moveTo>
                  <a:cubicBezTo>
                    <a:pt x="3" y="3"/>
                    <a:pt x="3" y="3"/>
                    <a:pt x="3" y="3"/>
                  </a:cubicBezTo>
                  <a:cubicBezTo>
                    <a:pt x="3" y="3"/>
                    <a:pt x="4" y="3"/>
                    <a:pt x="5" y="4"/>
                  </a:cubicBezTo>
                  <a:cubicBezTo>
                    <a:pt x="6" y="3"/>
                    <a:pt x="5" y="1"/>
                    <a:pt x="7" y="2"/>
                  </a:cubicBezTo>
                  <a:cubicBezTo>
                    <a:pt x="9" y="0"/>
                    <a:pt x="5" y="1"/>
                    <a:pt x="6" y="0"/>
                  </a:cubicBezTo>
                  <a:cubicBezTo>
                    <a:pt x="5" y="1"/>
                    <a:pt x="0"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 name="Freeform 56"/>
            <p:cNvSpPr/>
            <p:nvPr/>
          </p:nvSpPr>
          <p:spPr bwMode="auto">
            <a:xfrm>
              <a:off x="6829" y="4219"/>
              <a:ext cx="9" cy="5"/>
            </a:xfrm>
            <a:custGeom>
              <a:avLst/>
              <a:gdLst>
                <a:gd name="T0" fmla="*/ 0 w 5"/>
                <a:gd name="T1" fmla="*/ 2 h 3"/>
                <a:gd name="T2" fmla="*/ 2 w 5"/>
                <a:gd name="T3" fmla="*/ 2 h 3"/>
                <a:gd name="T4" fmla="*/ 3 w 5"/>
                <a:gd name="T5" fmla="*/ 3 h 3"/>
                <a:gd name="T6" fmla="*/ 5 w 5"/>
                <a:gd name="T7" fmla="*/ 2 h 3"/>
                <a:gd name="T8" fmla="*/ 3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3"/>
                    <a:pt x="1" y="2"/>
                    <a:pt x="2" y="2"/>
                  </a:cubicBezTo>
                  <a:cubicBezTo>
                    <a:pt x="2" y="2"/>
                    <a:pt x="3" y="3"/>
                    <a:pt x="3" y="3"/>
                  </a:cubicBezTo>
                  <a:cubicBezTo>
                    <a:pt x="4" y="3"/>
                    <a:pt x="4" y="2"/>
                    <a:pt x="5" y="2"/>
                  </a:cubicBezTo>
                  <a:cubicBezTo>
                    <a:pt x="3" y="0"/>
                    <a:pt x="3" y="0"/>
                    <a:pt x="3"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 name="Freeform 57"/>
            <p:cNvSpPr/>
            <p:nvPr/>
          </p:nvSpPr>
          <p:spPr bwMode="auto">
            <a:xfrm>
              <a:off x="6852" y="4230"/>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1"/>
                    <a:pt x="4" y="1"/>
                  </a:cubicBezTo>
                  <a:cubicBezTo>
                    <a:pt x="2"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 name="Freeform 58"/>
            <p:cNvSpPr/>
            <p:nvPr/>
          </p:nvSpPr>
          <p:spPr bwMode="auto">
            <a:xfrm>
              <a:off x="6718" y="4147"/>
              <a:ext cx="7"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 name="Freeform 59"/>
            <p:cNvSpPr/>
            <p:nvPr/>
          </p:nvSpPr>
          <p:spPr bwMode="auto">
            <a:xfrm>
              <a:off x="6712" y="4141"/>
              <a:ext cx="17" cy="6"/>
            </a:xfrm>
            <a:custGeom>
              <a:avLst/>
              <a:gdLst>
                <a:gd name="T0" fmla="*/ 0 w 9"/>
                <a:gd name="T1" fmla="*/ 2 h 3"/>
                <a:gd name="T2" fmla="*/ 9 w 9"/>
                <a:gd name="T3" fmla="*/ 1 h 3"/>
                <a:gd name="T4" fmla="*/ 0 w 9"/>
                <a:gd name="T5" fmla="*/ 2 h 3"/>
              </a:gdLst>
              <a:ahLst/>
              <a:cxnLst>
                <a:cxn ang="0">
                  <a:pos x="T0" y="T1"/>
                </a:cxn>
                <a:cxn ang="0">
                  <a:pos x="T2" y="T3"/>
                </a:cxn>
                <a:cxn ang="0">
                  <a:pos x="T4" y="T5"/>
                </a:cxn>
              </a:cxnLst>
              <a:rect l="0" t="0" r="r" b="b"/>
              <a:pathLst>
                <a:path w="9" h="3">
                  <a:moveTo>
                    <a:pt x="0" y="2"/>
                  </a:moveTo>
                  <a:cubicBezTo>
                    <a:pt x="3" y="3"/>
                    <a:pt x="7" y="3"/>
                    <a:pt x="9" y="1"/>
                  </a:cubicBezTo>
                  <a:cubicBezTo>
                    <a:pt x="6"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 name="Freeform 60"/>
            <p:cNvSpPr/>
            <p:nvPr/>
          </p:nvSpPr>
          <p:spPr bwMode="auto">
            <a:xfrm>
              <a:off x="6727" y="4149"/>
              <a:ext cx="12" cy="2"/>
            </a:xfrm>
            <a:custGeom>
              <a:avLst/>
              <a:gdLst>
                <a:gd name="T0" fmla="*/ 1 w 6"/>
                <a:gd name="T1" fmla="*/ 1 h 1"/>
                <a:gd name="T2" fmla="*/ 6 w 6"/>
                <a:gd name="T3" fmla="*/ 0 h 1"/>
                <a:gd name="T4" fmla="*/ 1 w 6"/>
                <a:gd name="T5" fmla="*/ 0 h 1"/>
                <a:gd name="T6" fmla="*/ 1 w 6"/>
                <a:gd name="T7" fmla="*/ 1 h 1"/>
              </a:gdLst>
              <a:ahLst/>
              <a:cxnLst>
                <a:cxn ang="0">
                  <a:pos x="T0" y="T1"/>
                </a:cxn>
                <a:cxn ang="0">
                  <a:pos x="T2" y="T3"/>
                </a:cxn>
                <a:cxn ang="0">
                  <a:pos x="T4" y="T5"/>
                </a:cxn>
                <a:cxn ang="0">
                  <a:pos x="T6" y="T7"/>
                </a:cxn>
              </a:cxnLst>
              <a:rect l="0" t="0" r="r" b="b"/>
              <a:pathLst>
                <a:path w="6" h="1">
                  <a:moveTo>
                    <a:pt x="1" y="1"/>
                  </a:moveTo>
                  <a:cubicBezTo>
                    <a:pt x="2" y="1"/>
                    <a:pt x="4" y="1"/>
                    <a:pt x="6" y="0"/>
                  </a:cubicBezTo>
                  <a:cubicBezTo>
                    <a:pt x="4" y="0"/>
                    <a:pt x="2"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 name="Freeform 61"/>
            <p:cNvSpPr/>
            <p:nvPr/>
          </p:nvSpPr>
          <p:spPr bwMode="auto">
            <a:xfrm>
              <a:off x="6746" y="4155"/>
              <a:ext cx="12" cy="6"/>
            </a:xfrm>
            <a:custGeom>
              <a:avLst/>
              <a:gdLst>
                <a:gd name="T0" fmla="*/ 0 w 6"/>
                <a:gd name="T1" fmla="*/ 3 h 3"/>
                <a:gd name="T2" fmla="*/ 3 w 6"/>
                <a:gd name="T3" fmla="*/ 0 h 3"/>
                <a:gd name="T4" fmla="*/ 0 w 6"/>
                <a:gd name="T5" fmla="*/ 3 h 3"/>
              </a:gdLst>
              <a:ahLst/>
              <a:cxnLst>
                <a:cxn ang="0">
                  <a:pos x="T0" y="T1"/>
                </a:cxn>
                <a:cxn ang="0">
                  <a:pos x="T2" y="T3"/>
                </a:cxn>
                <a:cxn ang="0">
                  <a:pos x="T4" y="T5"/>
                </a:cxn>
              </a:cxnLst>
              <a:rect l="0" t="0" r="r" b="b"/>
              <a:pathLst>
                <a:path w="6" h="3">
                  <a:moveTo>
                    <a:pt x="0" y="3"/>
                  </a:moveTo>
                  <a:cubicBezTo>
                    <a:pt x="5" y="2"/>
                    <a:pt x="6" y="3"/>
                    <a:pt x="3"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 name="Freeform 62"/>
            <p:cNvSpPr/>
            <p:nvPr/>
          </p:nvSpPr>
          <p:spPr bwMode="auto">
            <a:xfrm>
              <a:off x="6880" y="4228"/>
              <a:ext cx="12"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2"/>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 name="Freeform 63"/>
            <p:cNvSpPr/>
            <p:nvPr/>
          </p:nvSpPr>
          <p:spPr bwMode="auto">
            <a:xfrm>
              <a:off x="6926" y="4226"/>
              <a:ext cx="27" cy="8"/>
            </a:xfrm>
            <a:custGeom>
              <a:avLst/>
              <a:gdLst>
                <a:gd name="T0" fmla="*/ 2 w 14"/>
                <a:gd name="T1" fmla="*/ 4 h 4"/>
                <a:gd name="T2" fmla="*/ 14 w 14"/>
                <a:gd name="T3" fmla="*/ 0 h 4"/>
                <a:gd name="T4" fmla="*/ 3 w 14"/>
                <a:gd name="T5" fmla="*/ 2 h 4"/>
                <a:gd name="T6" fmla="*/ 4 w 14"/>
                <a:gd name="T7" fmla="*/ 1 h 4"/>
                <a:gd name="T8" fmla="*/ 2 w 14"/>
                <a:gd name="T9" fmla="*/ 4 h 4"/>
              </a:gdLst>
              <a:ahLst/>
              <a:cxnLst>
                <a:cxn ang="0">
                  <a:pos x="T0" y="T1"/>
                </a:cxn>
                <a:cxn ang="0">
                  <a:pos x="T2" y="T3"/>
                </a:cxn>
                <a:cxn ang="0">
                  <a:pos x="T4" y="T5"/>
                </a:cxn>
                <a:cxn ang="0">
                  <a:pos x="T6" y="T7"/>
                </a:cxn>
                <a:cxn ang="0">
                  <a:pos x="T8" y="T9"/>
                </a:cxn>
              </a:cxnLst>
              <a:rect l="0" t="0" r="r" b="b"/>
              <a:pathLst>
                <a:path w="14" h="4">
                  <a:moveTo>
                    <a:pt x="2" y="4"/>
                  </a:moveTo>
                  <a:cubicBezTo>
                    <a:pt x="7" y="2"/>
                    <a:pt x="11" y="3"/>
                    <a:pt x="14" y="0"/>
                  </a:cubicBezTo>
                  <a:cubicBezTo>
                    <a:pt x="10" y="1"/>
                    <a:pt x="7" y="1"/>
                    <a:pt x="3" y="2"/>
                  </a:cubicBezTo>
                  <a:cubicBezTo>
                    <a:pt x="2" y="2"/>
                    <a:pt x="3" y="1"/>
                    <a:pt x="4" y="1"/>
                  </a:cubicBezTo>
                  <a:cubicBezTo>
                    <a:pt x="0"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 name="Freeform 64"/>
            <p:cNvSpPr/>
            <p:nvPr/>
          </p:nvSpPr>
          <p:spPr bwMode="auto">
            <a:xfrm>
              <a:off x="6806" y="4141"/>
              <a:ext cx="7" cy="10"/>
            </a:xfrm>
            <a:custGeom>
              <a:avLst/>
              <a:gdLst>
                <a:gd name="T0" fmla="*/ 1 w 4"/>
                <a:gd name="T1" fmla="*/ 4 h 5"/>
                <a:gd name="T2" fmla="*/ 4 w 4"/>
                <a:gd name="T3" fmla="*/ 3 h 5"/>
                <a:gd name="T4" fmla="*/ 1 w 4"/>
                <a:gd name="T5" fmla="*/ 4 h 5"/>
              </a:gdLst>
              <a:ahLst/>
              <a:cxnLst>
                <a:cxn ang="0">
                  <a:pos x="T0" y="T1"/>
                </a:cxn>
                <a:cxn ang="0">
                  <a:pos x="T2" y="T3"/>
                </a:cxn>
                <a:cxn ang="0">
                  <a:pos x="T4" y="T5"/>
                </a:cxn>
              </a:cxnLst>
              <a:rect l="0" t="0" r="r" b="b"/>
              <a:pathLst>
                <a:path w="4" h="5">
                  <a:moveTo>
                    <a:pt x="1" y="4"/>
                  </a:moveTo>
                  <a:cubicBezTo>
                    <a:pt x="4" y="5"/>
                    <a:pt x="2" y="2"/>
                    <a:pt x="4" y="3"/>
                  </a:cubicBezTo>
                  <a:cubicBezTo>
                    <a:pt x="4"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 name="Freeform 65"/>
            <p:cNvSpPr/>
            <p:nvPr/>
          </p:nvSpPr>
          <p:spPr bwMode="auto">
            <a:xfrm>
              <a:off x="6813" y="4145"/>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 name="Freeform 66"/>
            <p:cNvSpPr/>
            <p:nvPr/>
          </p:nvSpPr>
          <p:spPr bwMode="auto">
            <a:xfrm>
              <a:off x="6976" y="4224"/>
              <a:ext cx="7" cy="6"/>
            </a:xfrm>
            <a:custGeom>
              <a:avLst/>
              <a:gdLst>
                <a:gd name="T0" fmla="*/ 0 w 4"/>
                <a:gd name="T1" fmla="*/ 1 h 3"/>
                <a:gd name="T2" fmla="*/ 2 w 4"/>
                <a:gd name="T3" fmla="*/ 3 h 3"/>
                <a:gd name="T4" fmla="*/ 4 w 4"/>
                <a:gd name="T5" fmla="*/ 1 h 3"/>
                <a:gd name="T6" fmla="*/ 0 w 4"/>
                <a:gd name="T7" fmla="*/ 1 h 3"/>
              </a:gdLst>
              <a:ahLst/>
              <a:cxnLst>
                <a:cxn ang="0">
                  <a:pos x="T0" y="T1"/>
                </a:cxn>
                <a:cxn ang="0">
                  <a:pos x="T2" y="T3"/>
                </a:cxn>
                <a:cxn ang="0">
                  <a:pos x="T4" y="T5"/>
                </a:cxn>
                <a:cxn ang="0">
                  <a:pos x="T6" y="T7"/>
                </a:cxn>
              </a:cxnLst>
              <a:rect l="0" t="0" r="r" b="b"/>
              <a:pathLst>
                <a:path w="4" h="3">
                  <a:moveTo>
                    <a:pt x="0" y="1"/>
                  </a:moveTo>
                  <a:cubicBezTo>
                    <a:pt x="2" y="3"/>
                    <a:pt x="2" y="3"/>
                    <a:pt x="2" y="3"/>
                  </a:cubicBezTo>
                  <a:cubicBezTo>
                    <a:pt x="3" y="2"/>
                    <a:pt x="3" y="1"/>
                    <a:pt x="4"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 name="Freeform 67"/>
            <p:cNvSpPr/>
            <p:nvPr/>
          </p:nvSpPr>
          <p:spPr bwMode="auto">
            <a:xfrm>
              <a:off x="6874" y="4155"/>
              <a:ext cx="10" cy="6"/>
            </a:xfrm>
            <a:custGeom>
              <a:avLst/>
              <a:gdLst>
                <a:gd name="T0" fmla="*/ 4 w 5"/>
                <a:gd name="T1" fmla="*/ 3 h 3"/>
                <a:gd name="T2" fmla="*/ 5 w 5"/>
                <a:gd name="T3" fmla="*/ 0 h 3"/>
                <a:gd name="T4" fmla="*/ 4 w 5"/>
                <a:gd name="T5" fmla="*/ 3 h 3"/>
              </a:gdLst>
              <a:ahLst/>
              <a:cxnLst>
                <a:cxn ang="0">
                  <a:pos x="T0" y="T1"/>
                </a:cxn>
                <a:cxn ang="0">
                  <a:pos x="T2" y="T3"/>
                </a:cxn>
                <a:cxn ang="0">
                  <a:pos x="T4" y="T5"/>
                </a:cxn>
              </a:cxnLst>
              <a:rect l="0" t="0" r="r" b="b"/>
              <a:pathLst>
                <a:path w="5" h="3">
                  <a:moveTo>
                    <a:pt x="4" y="3"/>
                  </a:moveTo>
                  <a:cubicBezTo>
                    <a:pt x="5" y="2"/>
                    <a:pt x="3" y="1"/>
                    <a:pt x="5" y="0"/>
                  </a:cubicBezTo>
                  <a:cubicBezTo>
                    <a:pt x="3" y="0"/>
                    <a:pt x="0"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3" name="Freeform 68"/>
            <p:cNvSpPr/>
            <p:nvPr/>
          </p:nvSpPr>
          <p:spPr bwMode="auto">
            <a:xfrm>
              <a:off x="7024" y="4093"/>
              <a:ext cx="9" cy="8"/>
            </a:xfrm>
            <a:custGeom>
              <a:avLst/>
              <a:gdLst>
                <a:gd name="T0" fmla="*/ 0 w 5"/>
                <a:gd name="T1" fmla="*/ 2 h 4"/>
                <a:gd name="T2" fmla="*/ 5 w 5"/>
                <a:gd name="T3" fmla="*/ 0 h 4"/>
                <a:gd name="T4" fmla="*/ 0 w 5"/>
                <a:gd name="T5" fmla="*/ 2 h 4"/>
              </a:gdLst>
              <a:ahLst/>
              <a:cxnLst>
                <a:cxn ang="0">
                  <a:pos x="T0" y="T1"/>
                </a:cxn>
                <a:cxn ang="0">
                  <a:pos x="T2" y="T3"/>
                </a:cxn>
                <a:cxn ang="0">
                  <a:pos x="T4" y="T5"/>
                </a:cxn>
              </a:cxnLst>
              <a:rect l="0" t="0" r="r" b="b"/>
              <a:pathLst>
                <a:path w="5" h="4">
                  <a:moveTo>
                    <a:pt x="0" y="2"/>
                  </a:moveTo>
                  <a:cubicBezTo>
                    <a:pt x="3" y="4"/>
                    <a:pt x="5" y="1"/>
                    <a:pt x="5" y="0"/>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4" name="Freeform 69"/>
            <p:cNvSpPr/>
            <p:nvPr/>
          </p:nvSpPr>
          <p:spPr bwMode="auto">
            <a:xfrm>
              <a:off x="7129" y="4089"/>
              <a:ext cx="23" cy="12"/>
            </a:xfrm>
            <a:custGeom>
              <a:avLst/>
              <a:gdLst>
                <a:gd name="T0" fmla="*/ 0 w 12"/>
                <a:gd name="T1" fmla="*/ 4 h 6"/>
                <a:gd name="T2" fmla="*/ 5 w 12"/>
                <a:gd name="T3" fmla="*/ 4 h 6"/>
                <a:gd name="T4" fmla="*/ 2 w 12"/>
                <a:gd name="T5" fmla="*/ 5 h 6"/>
                <a:gd name="T6" fmla="*/ 7 w 12"/>
                <a:gd name="T7" fmla="*/ 4 h 6"/>
                <a:gd name="T8" fmla="*/ 5 w 12"/>
                <a:gd name="T9" fmla="*/ 2 h 6"/>
                <a:gd name="T10" fmla="*/ 12 w 12"/>
                <a:gd name="T11" fmla="*/ 1 h 6"/>
                <a:gd name="T12" fmla="*/ 8 w 12"/>
                <a:gd name="T13" fmla="*/ 0 h 6"/>
                <a:gd name="T14" fmla="*/ 0 w 12"/>
                <a:gd name="T15" fmla="*/ 0 h 6"/>
                <a:gd name="T16" fmla="*/ 0 w 1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0" y="4"/>
                  </a:moveTo>
                  <a:cubicBezTo>
                    <a:pt x="2" y="5"/>
                    <a:pt x="2" y="2"/>
                    <a:pt x="5" y="4"/>
                  </a:cubicBezTo>
                  <a:cubicBezTo>
                    <a:pt x="6" y="5"/>
                    <a:pt x="2" y="5"/>
                    <a:pt x="2" y="5"/>
                  </a:cubicBezTo>
                  <a:cubicBezTo>
                    <a:pt x="4" y="6"/>
                    <a:pt x="6" y="5"/>
                    <a:pt x="7" y="4"/>
                  </a:cubicBezTo>
                  <a:cubicBezTo>
                    <a:pt x="5" y="4"/>
                    <a:pt x="5" y="3"/>
                    <a:pt x="5" y="2"/>
                  </a:cubicBezTo>
                  <a:cubicBezTo>
                    <a:pt x="7" y="1"/>
                    <a:pt x="9" y="3"/>
                    <a:pt x="12" y="1"/>
                  </a:cubicBezTo>
                  <a:cubicBezTo>
                    <a:pt x="10" y="1"/>
                    <a:pt x="9" y="2"/>
                    <a:pt x="8" y="0"/>
                  </a:cubicBezTo>
                  <a:cubicBezTo>
                    <a:pt x="5" y="2"/>
                    <a:pt x="2" y="1"/>
                    <a:pt x="0" y="0"/>
                  </a:cubicBezTo>
                  <a:cubicBezTo>
                    <a:pt x="0"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5" name="Freeform 70"/>
            <p:cNvSpPr/>
            <p:nvPr/>
          </p:nvSpPr>
          <p:spPr bwMode="auto">
            <a:xfrm>
              <a:off x="7167" y="4091"/>
              <a:ext cx="11" cy="8"/>
            </a:xfrm>
            <a:custGeom>
              <a:avLst/>
              <a:gdLst>
                <a:gd name="T0" fmla="*/ 0 w 6"/>
                <a:gd name="T1" fmla="*/ 3 h 4"/>
                <a:gd name="T2" fmla="*/ 2 w 6"/>
                <a:gd name="T3" fmla="*/ 4 h 4"/>
                <a:gd name="T4" fmla="*/ 6 w 6"/>
                <a:gd name="T5" fmla="*/ 2 h 4"/>
                <a:gd name="T6" fmla="*/ 2 w 6"/>
                <a:gd name="T7" fmla="*/ 1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2" y="4"/>
                    <a:pt x="2" y="4"/>
                    <a:pt x="2" y="4"/>
                  </a:cubicBezTo>
                  <a:cubicBezTo>
                    <a:pt x="4" y="3"/>
                    <a:pt x="4" y="3"/>
                    <a:pt x="6" y="2"/>
                  </a:cubicBezTo>
                  <a:cubicBezTo>
                    <a:pt x="4" y="1"/>
                    <a:pt x="1" y="4"/>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6" name="Freeform 71"/>
            <p:cNvSpPr/>
            <p:nvPr/>
          </p:nvSpPr>
          <p:spPr bwMode="auto">
            <a:xfrm>
              <a:off x="7180" y="4093"/>
              <a:ext cx="8" cy="6"/>
            </a:xfrm>
            <a:custGeom>
              <a:avLst/>
              <a:gdLst>
                <a:gd name="T0" fmla="*/ 1 w 4"/>
                <a:gd name="T1" fmla="*/ 3 h 3"/>
                <a:gd name="T2" fmla="*/ 4 w 4"/>
                <a:gd name="T3" fmla="*/ 1 h 3"/>
                <a:gd name="T4" fmla="*/ 3 w 4"/>
                <a:gd name="T5" fmla="*/ 0 h 3"/>
                <a:gd name="T6" fmla="*/ 1 w 4"/>
                <a:gd name="T7" fmla="*/ 0 h 3"/>
                <a:gd name="T8" fmla="*/ 0 w 4"/>
                <a:gd name="T9" fmla="*/ 2 h 3"/>
                <a:gd name="T10" fmla="*/ 1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1" y="3"/>
                  </a:moveTo>
                  <a:cubicBezTo>
                    <a:pt x="1" y="2"/>
                    <a:pt x="3" y="1"/>
                    <a:pt x="4" y="1"/>
                  </a:cubicBezTo>
                  <a:cubicBezTo>
                    <a:pt x="3" y="0"/>
                    <a:pt x="3" y="0"/>
                    <a:pt x="3" y="0"/>
                  </a:cubicBezTo>
                  <a:cubicBezTo>
                    <a:pt x="2" y="0"/>
                    <a:pt x="2" y="0"/>
                    <a:pt x="1" y="0"/>
                  </a:cubicBezTo>
                  <a:cubicBezTo>
                    <a:pt x="1" y="1"/>
                    <a:pt x="2" y="1"/>
                    <a:pt x="0" y="2"/>
                  </a:cubicBezTo>
                  <a:cubicBezTo>
                    <a:pt x="1" y="2"/>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7" name="Freeform 72"/>
            <p:cNvSpPr/>
            <p:nvPr/>
          </p:nvSpPr>
          <p:spPr bwMode="auto">
            <a:xfrm>
              <a:off x="7194" y="4097"/>
              <a:ext cx="15" cy="6"/>
            </a:xfrm>
            <a:custGeom>
              <a:avLst/>
              <a:gdLst>
                <a:gd name="T0" fmla="*/ 3 w 8"/>
                <a:gd name="T1" fmla="*/ 3 h 3"/>
                <a:gd name="T2" fmla="*/ 8 w 8"/>
                <a:gd name="T3" fmla="*/ 1 h 3"/>
                <a:gd name="T4" fmla="*/ 1 w 8"/>
                <a:gd name="T5" fmla="*/ 0 h 3"/>
                <a:gd name="T6" fmla="*/ 3 w 8"/>
                <a:gd name="T7" fmla="*/ 3 h 3"/>
              </a:gdLst>
              <a:ahLst/>
              <a:cxnLst>
                <a:cxn ang="0">
                  <a:pos x="T0" y="T1"/>
                </a:cxn>
                <a:cxn ang="0">
                  <a:pos x="T2" y="T3"/>
                </a:cxn>
                <a:cxn ang="0">
                  <a:pos x="T4" y="T5"/>
                </a:cxn>
                <a:cxn ang="0">
                  <a:pos x="T6" y="T7"/>
                </a:cxn>
              </a:cxnLst>
              <a:rect l="0" t="0" r="r" b="b"/>
              <a:pathLst>
                <a:path w="8" h="3">
                  <a:moveTo>
                    <a:pt x="3" y="3"/>
                  </a:moveTo>
                  <a:cubicBezTo>
                    <a:pt x="4" y="1"/>
                    <a:pt x="6" y="3"/>
                    <a:pt x="8" y="1"/>
                  </a:cubicBezTo>
                  <a:cubicBezTo>
                    <a:pt x="6" y="1"/>
                    <a:pt x="3" y="2"/>
                    <a:pt x="1" y="0"/>
                  </a:cubicBezTo>
                  <a:cubicBezTo>
                    <a:pt x="0"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8" name="Freeform 73"/>
            <p:cNvSpPr/>
            <p:nvPr/>
          </p:nvSpPr>
          <p:spPr bwMode="auto">
            <a:xfrm>
              <a:off x="7211" y="4097"/>
              <a:ext cx="8" cy="4"/>
            </a:xfrm>
            <a:custGeom>
              <a:avLst/>
              <a:gdLst>
                <a:gd name="T0" fmla="*/ 2 w 4"/>
                <a:gd name="T1" fmla="*/ 0 h 2"/>
                <a:gd name="T2" fmla="*/ 2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cubicBezTo>
                    <a:pt x="1" y="0"/>
                    <a:pt x="0" y="1"/>
                    <a:pt x="2" y="2"/>
                  </a:cubicBezTo>
                  <a:cubicBezTo>
                    <a:pt x="2" y="2"/>
                    <a:pt x="3" y="2"/>
                    <a:pt x="4" y="1"/>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9" name="Freeform 74"/>
            <p:cNvSpPr/>
            <p:nvPr/>
          </p:nvSpPr>
          <p:spPr bwMode="auto">
            <a:xfrm>
              <a:off x="7219" y="4097"/>
              <a:ext cx="7" cy="4"/>
            </a:xfrm>
            <a:custGeom>
              <a:avLst/>
              <a:gdLst>
                <a:gd name="T0" fmla="*/ 0 w 4"/>
                <a:gd name="T1" fmla="*/ 1 h 2"/>
                <a:gd name="T2" fmla="*/ 1 w 4"/>
                <a:gd name="T3" fmla="*/ 2 h 2"/>
                <a:gd name="T4" fmla="*/ 3 w 4"/>
                <a:gd name="T5" fmla="*/ 1 h 2"/>
                <a:gd name="T6" fmla="*/ 2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1" y="1"/>
                    <a:pt x="0" y="2"/>
                    <a:pt x="1" y="2"/>
                  </a:cubicBezTo>
                  <a:cubicBezTo>
                    <a:pt x="3" y="2"/>
                    <a:pt x="2" y="1"/>
                    <a:pt x="3" y="1"/>
                  </a:cubicBezTo>
                  <a:cubicBezTo>
                    <a:pt x="4" y="1"/>
                    <a:pt x="2"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0" name="Freeform 75"/>
            <p:cNvSpPr/>
            <p:nvPr/>
          </p:nvSpPr>
          <p:spPr bwMode="auto">
            <a:xfrm>
              <a:off x="7224" y="4093"/>
              <a:ext cx="12" cy="6"/>
            </a:xfrm>
            <a:custGeom>
              <a:avLst/>
              <a:gdLst>
                <a:gd name="T0" fmla="*/ 0 w 6"/>
                <a:gd name="T1" fmla="*/ 0 h 3"/>
                <a:gd name="T2" fmla="*/ 6 w 6"/>
                <a:gd name="T3" fmla="*/ 1 h 3"/>
                <a:gd name="T4" fmla="*/ 0 w 6"/>
                <a:gd name="T5" fmla="*/ 0 h 3"/>
              </a:gdLst>
              <a:ahLst/>
              <a:cxnLst>
                <a:cxn ang="0">
                  <a:pos x="T0" y="T1"/>
                </a:cxn>
                <a:cxn ang="0">
                  <a:pos x="T2" y="T3"/>
                </a:cxn>
                <a:cxn ang="0">
                  <a:pos x="T4" y="T5"/>
                </a:cxn>
              </a:cxnLst>
              <a:rect l="0" t="0" r="r" b="b"/>
              <a:pathLst>
                <a:path w="6" h="3">
                  <a:moveTo>
                    <a:pt x="0" y="0"/>
                  </a:moveTo>
                  <a:cubicBezTo>
                    <a:pt x="0" y="1"/>
                    <a:pt x="4" y="3"/>
                    <a:pt x="6" y="1"/>
                  </a:cubicBezTo>
                  <a:cubicBezTo>
                    <a:pt x="4"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1" name="Freeform 76"/>
            <p:cNvSpPr/>
            <p:nvPr/>
          </p:nvSpPr>
          <p:spPr bwMode="auto">
            <a:xfrm>
              <a:off x="7280" y="4095"/>
              <a:ext cx="11" cy="6"/>
            </a:xfrm>
            <a:custGeom>
              <a:avLst/>
              <a:gdLst>
                <a:gd name="T0" fmla="*/ 2 w 6"/>
                <a:gd name="T1" fmla="*/ 3 h 3"/>
                <a:gd name="T2" fmla="*/ 6 w 6"/>
                <a:gd name="T3" fmla="*/ 1 h 3"/>
                <a:gd name="T4" fmla="*/ 2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4" y="2"/>
                    <a:pt x="5" y="2"/>
                    <a:pt x="6" y="1"/>
                  </a:cubicBezTo>
                  <a:cubicBezTo>
                    <a:pt x="5" y="0"/>
                    <a:pt x="4"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2" name="Freeform 77"/>
            <p:cNvSpPr/>
            <p:nvPr/>
          </p:nvSpPr>
          <p:spPr bwMode="auto">
            <a:xfrm>
              <a:off x="7316" y="4097"/>
              <a:ext cx="8" cy="6"/>
            </a:xfrm>
            <a:custGeom>
              <a:avLst/>
              <a:gdLst>
                <a:gd name="T0" fmla="*/ 0 w 4"/>
                <a:gd name="T1" fmla="*/ 2 h 3"/>
                <a:gd name="T2" fmla="*/ 4 w 4"/>
                <a:gd name="T3" fmla="*/ 2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1" y="2"/>
                    <a:pt x="3" y="3"/>
                    <a:pt x="4" y="2"/>
                  </a:cubicBezTo>
                  <a:cubicBezTo>
                    <a:pt x="2" y="0"/>
                    <a:pt x="2" y="0"/>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3" name="Freeform 78"/>
            <p:cNvSpPr/>
            <p:nvPr/>
          </p:nvSpPr>
          <p:spPr bwMode="auto">
            <a:xfrm>
              <a:off x="7335" y="4097"/>
              <a:ext cx="16" cy="6"/>
            </a:xfrm>
            <a:custGeom>
              <a:avLst/>
              <a:gdLst>
                <a:gd name="T0" fmla="*/ 0 w 8"/>
                <a:gd name="T1" fmla="*/ 2 h 3"/>
                <a:gd name="T2" fmla="*/ 6 w 8"/>
                <a:gd name="T3" fmla="*/ 3 h 3"/>
                <a:gd name="T4" fmla="*/ 5 w 8"/>
                <a:gd name="T5" fmla="*/ 1 h 3"/>
                <a:gd name="T6" fmla="*/ 3 w 8"/>
                <a:gd name="T7" fmla="*/ 2 h 3"/>
                <a:gd name="T8" fmla="*/ 0 w 8"/>
                <a:gd name="T9" fmla="*/ 2 h 3"/>
              </a:gdLst>
              <a:ahLst/>
              <a:cxnLst>
                <a:cxn ang="0">
                  <a:pos x="T0" y="T1"/>
                </a:cxn>
                <a:cxn ang="0">
                  <a:pos x="T2" y="T3"/>
                </a:cxn>
                <a:cxn ang="0">
                  <a:pos x="T4" y="T5"/>
                </a:cxn>
                <a:cxn ang="0">
                  <a:pos x="T6" y="T7"/>
                </a:cxn>
                <a:cxn ang="0">
                  <a:pos x="T8" y="T9"/>
                </a:cxn>
              </a:cxnLst>
              <a:rect l="0" t="0" r="r" b="b"/>
              <a:pathLst>
                <a:path w="8" h="3">
                  <a:moveTo>
                    <a:pt x="0" y="2"/>
                  </a:moveTo>
                  <a:cubicBezTo>
                    <a:pt x="2" y="3"/>
                    <a:pt x="4" y="3"/>
                    <a:pt x="6" y="3"/>
                  </a:cubicBezTo>
                  <a:cubicBezTo>
                    <a:pt x="8" y="3"/>
                    <a:pt x="3" y="2"/>
                    <a:pt x="5" y="1"/>
                  </a:cubicBezTo>
                  <a:cubicBezTo>
                    <a:pt x="4" y="0"/>
                    <a:pt x="4" y="1"/>
                    <a:pt x="3" y="2"/>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4" name="Freeform 79"/>
            <p:cNvSpPr/>
            <p:nvPr/>
          </p:nvSpPr>
          <p:spPr bwMode="auto">
            <a:xfrm>
              <a:off x="7347" y="4091"/>
              <a:ext cx="9" cy="6"/>
            </a:xfrm>
            <a:custGeom>
              <a:avLst/>
              <a:gdLst>
                <a:gd name="T0" fmla="*/ 1 w 5"/>
                <a:gd name="T1" fmla="*/ 2 h 3"/>
                <a:gd name="T2" fmla="*/ 5 w 5"/>
                <a:gd name="T3" fmla="*/ 2 h 3"/>
                <a:gd name="T4" fmla="*/ 1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3"/>
                    <a:pt x="4" y="1"/>
                    <a:pt x="5" y="2"/>
                  </a:cubicBezTo>
                  <a:cubicBezTo>
                    <a:pt x="5" y="0"/>
                    <a:pt x="3" y="0"/>
                    <a:pt x="1" y="0"/>
                  </a:cubicBezTo>
                  <a:cubicBezTo>
                    <a:pt x="0" y="0"/>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5" name="Freeform 80"/>
            <p:cNvSpPr/>
            <p:nvPr/>
          </p:nvSpPr>
          <p:spPr bwMode="auto">
            <a:xfrm>
              <a:off x="7364" y="4099"/>
              <a:ext cx="31" cy="7"/>
            </a:xfrm>
            <a:custGeom>
              <a:avLst/>
              <a:gdLst>
                <a:gd name="T0" fmla="*/ 4 w 16"/>
                <a:gd name="T1" fmla="*/ 3 h 4"/>
                <a:gd name="T2" fmla="*/ 14 w 16"/>
                <a:gd name="T3" fmla="*/ 4 h 4"/>
                <a:gd name="T4" fmla="*/ 9 w 16"/>
                <a:gd name="T5" fmla="*/ 0 h 4"/>
                <a:gd name="T6" fmla="*/ 5 w 16"/>
                <a:gd name="T7" fmla="*/ 2 h 4"/>
                <a:gd name="T8" fmla="*/ 1 w 16"/>
                <a:gd name="T9" fmla="*/ 0 h 4"/>
                <a:gd name="T10" fmla="*/ 4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4" y="3"/>
                  </a:moveTo>
                  <a:cubicBezTo>
                    <a:pt x="7" y="2"/>
                    <a:pt x="11" y="4"/>
                    <a:pt x="14" y="4"/>
                  </a:cubicBezTo>
                  <a:cubicBezTo>
                    <a:pt x="16" y="2"/>
                    <a:pt x="10" y="1"/>
                    <a:pt x="9" y="0"/>
                  </a:cubicBezTo>
                  <a:cubicBezTo>
                    <a:pt x="8" y="1"/>
                    <a:pt x="9" y="2"/>
                    <a:pt x="5" y="2"/>
                  </a:cubicBezTo>
                  <a:cubicBezTo>
                    <a:pt x="3" y="1"/>
                    <a:pt x="4" y="0"/>
                    <a:pt x="1" y="0"/>
                  </a:cubicBezTo>
                  <a:cubicBezTo>
                    <a:pt x="0" y="1"/>
                    <a:pt x="1"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6" name="Freeform 81"/>
            <p:cNvSpPr/>
            <p:nvPr/>
          </p:nvSpPr>
          <p:spPr bwMode="auto">
            <a:xfrm>
              <a:off x="7373" y="4093"/>
              <a:ext cx="14" cy="6"/>
            </a:xfrm>
            <a:custGeom>
              <a:avLst/>
              <a:gdLst>
                <a:gd name="T0" fmla="*/ 0 w 7"/>
                <a:gd name="T1" fmla="*/ 2 h 3"/>
                <a:gd name="T2" fmla="*/ 7 w 7"/>
                <a:gd name="T3" fmla="*/ 3 h 3"/>
                <a:gd name="T4" fmla="*/ 0 w 7"/>
                <a:gd name="T5" fmla="*/ 2 h 3"/>
              </a:gdLst>
              <a:ahLst/>
              <a:cxnLst>
                <a:cxn ang="0">
                  <a:pos x="T0" y="T1"/>
                </a:cxn>
                <a:cxn ang="0">
                  <a:pos x="T2" y="T3"/>
                </a:cxn>
                <a:cxn ang="0">
                  <a:pos x="T4" y="T5"/>
                </a:cxn>
              </a:cxnLst>
              <a:rect l="0" t="0" r="r" b="b"/>
              <a:pathLst>
                <a:path w="7" h="3">
                  <a:moveTo>
                    <a:pt x="0" y="2"/>
                  </a:moveTo>
                  <a:cubicBezTo>
                    <a:pt x="2" y="3"/>
                    <a:pt x="5" y="2"/>
                    <a:pt x="7" y="3"/>
                  </a:cubicBezTo>
                  <a:cubicBezTo>
                    <a:pt x="7"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7" name="Freeform 82"/>
            <p:cNvSpPr/>
            <p:nvPr/>
          </p:nvSpPr>
          <p:spPr bwMode="auto">
            <a:xfrm>
              <a:off x="7395" y="4091"/>
              <a:ext cx="9" cy="6"/>
            </a:xfrm>
            <a:custGeom>
              <a:avLst/>
              <a:gdLst>
                <a:gd name="T0" fmla="*/ 0 w 5"/>
                <a:gd name="T1" fmla="*/ 2 h 3"/>
                <a:gd name="T2" fmla="*/ 3 w 5"/>
                <a:gd name="T3" fmla="*/ 3 h 3"/>
                <a:gd name="T4" fmla="*/ 4 w 5"/>
                <a:gd name="T5" fmla="*/ 0 h 3"/>
                <a:gd name="T6" fmla="*/ 1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3"/>
                    <a:pt x="2" y="2"/>
                    <a:pt x="3" y="3"/>
                  </a:cubicBezTo>
                  <a:cubicBezTo>
                    <a:pt x="5" y="2"/>
                    <a:pt x="2" y="1"/>
                    <a:pt x="4" y="0"/>
                  </a:cubicBezTo>
                  <a:cubicBezTo>
                    <a:pt x="3" y="0"/>
                    <a:pt x="2" y="0"/>
                    <a:pt x="1" y="0"/>
                  </a:cubicBezTo>
                  <a:cubicBezTo>
                    <a:pt x="3"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8" name="Freeform 83"/>
            <p:cNvSpPr/>
            <p:nvPr/>
          </p:nvSpPr>
          <p:spPr bwMode="auto">
            <a:xfrm>
              <a:off x="7425" y="4093"/>
              <a:ext cx="8" cy="4"/>
            </a:xfrm>
            <a:custGeom>
              <a:avLst/>
              <a:gdLst>
                <a:gd name="T0" fmla="*/ 0 w 4"/>
                <a:gd name="T1" fmla="*/ 1 h 2"/>
                <a:gd name="T2" fmla="*/ 2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2" y="2"/>
                  </a:cubicBezTo>
                  <a:cubicBezTo>
                    <a:pt x="2" y="2"/>
                    <a:pt x="4" y="1"/>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9" name="Freeform 84"/>
            <p:cNvSpPr/>
            <p:nvPr/>
          </p:nvSpPr>
          <p:spPr bwMode="auto">
            <a:xfrm>
              <a:off x="7775" y="4128"/>
              <a:ext cx="15" cy="7"/>
            </a:xfrm>
            <a:custGeom>
              <a:avLst/>
              <a:gdLst>
                <a:gd name="T0" fmla="*/ 0 w 8"/>
                <a:gd name="T1" fmla="*/ 3 h 4"/>
                <a:gd name="T2" fmla="*/ 8 w 8"/>
                <a:gd name="T3" fmla="*/ 3 h 4"/>
                <a:gd name="T4" fmla="*/ 1 w 8"/>
                <a:gd name="T5" fmla="*/ 0 h 4"/>
                <a:gd name="T6" fmla="*/ 0 w 8"/>
                <a:gd name="T7" fmla="*/ 3 h 4"/>
              </a:gdLst>
              <a:ahLst/>
              <a:cxnLst>
                <a:cxn ang="0">
                  <a:pos x="T0" y="T1"/>
                </a:cxn>
                <a:cxn ang="0">
                  <a:pos x="T2" y="T3"/>
                </a:cxn>
                <a:cxn ang="0">
                  <a:pos x="T4" y="T5"/>
                </a:cxn>
                <a:cxn ang="0">
                  <a:pos x="T6" y="T7"/>
                </a:cxn>
              </a:cxnLst>
              <a:rect l="0" t="0" r="r" b="b"/>
              <a:pathLst>
                <a:path w="8" h="4">
                  <a:moveTo>
                    <a:pt x="0" y="3"/>
                  </a:moveTo>
                  <a:cubicBezTo>
                    <a:pt x="2" y="4"/>
                    <a:pt x="5" y="4"/>
                    <a:pt x="8" y="3"/>
                  </a:cubicBezTo>
                  <a:cubicBezTo>
                    <a:pt x="5" y="2"/>
                    <a:pt x="3" y="1"/>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0" name="Freeform 85"/>
            <p:cNvSpPr/>
            <p:nvPr/>
          </p:nvSpPr>
          <p:spPr bwMode="auto">
            <a:xfrm>
              <a:off x="7874" y="4128"/>
              <a:ext cx="8" cy="4"/>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1"/>
                    <a:pt x="3" y="2"/>
                  </a:cubicBezTo>
                  <a:cubicBezTo>
                    <a:pt x="4"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1" name="Freeform 86"/>
            <p:cNvSpPr/>
            <p:nvPr/>
          </p:nvSpPr>
          <p:spPr bwMode="auto">
            <a:xfrm>
              <a:off x="7976" y="4141"/>
              <a:ext cx="11" cy="4"/>
            </a:xfrm>
            <a:custGeom>
              <a:avLst/>
              <a:gdLst>
                <a:gd name="T0" fmla="*/ 0 w 6"/>
                <a:gd name="T1" fmla="*/ 0 h 2"/>
                <a:gd name="T2" fmla="*/ 6 w 6"/>
                <a:gd name="T3" fmla="*/ 1 h 2"/>
                <a:gd name="T4" fmla="*/ 0 w 6"/>
                <a:gd name="T5" fmla="*/ 0 h 2"/>
              </a:gdLst>
              <a:ahLst/>
              <a:cxnLst>
                <a:cxn ang="0">
                  <a:pos x="T0" y="T1"/>
                </a:cxn>
                <a:cxn ang="0">
                  <a:pos x="T2" y="T3"/>
                </a:cxn>
                <a:cxn ang="0">
                  <a:pos x="T4" y="T5"/>
                </a:cxn>
              </a:cxnLst>
              <a:rect l="0" t="0" r="r" b="b"/>
              <a:pathLst>
                <a:path w="6" h="2">
                  <a:moveTo>
                    <a:pt x="0" y="0"/>
                  </a:moveTo>
                  <a:cubicBezTo>
                    <a:pt x="0" y="2"/>
                    <a:pt x="4" y="2"/>
                    <a:pt x="6" y="1"/>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2" name="Freeform 87"/>
            <p:cNvSpPr/>
            <p:nvPr/>
          </p:nvSpPr>
          <p:spPr bwMode="auto">
            <a:xfrm>
              <a:off x="8025" y="4143"/>
              <a:ext cx="16" cy="4"/>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2" y="1"/>
                    <a:pt x="7" y="2"/>
                    <a:pt x="8" y="1"/>
                  </a:cubicBezTo>
                  <a:cubicBezTo>
                    <a:pt x="5"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3" name="Freeform 88"/>
            <p:cNvSpPr/>
            <p:nvPr/>
          </p:nvSpPr>
          <p:spPr bwMode="auto">
            <a:xfrm>
              <a:off x="8123" y="4147"/>
              <a:ext cx="11" cy="6"/>
            </a:xfrm>
            <a:custGeom>
              <a:avLst/>
              <a:gdLst>
                <a:gd name="T0" fmla="*/ 0 w 6"/>
                <a:gd name="T1" fmla="*/ 2 h 3"/>
                <a:gd name="T2" fmla="*/ 6 w 6"/>
                <a:gd name="T3" fmla="*/ 3 h 3"/>
                <a:gd name="T4" fmla="*/ 0 w 6"/>
                <a:gd name="T5" fmla="*/ 2 h 3"/>
              </a:gdLst>
              <a:ahLst/>
              <a:cxnLst>
                <a:cxn ang="0">
                  <a:pos x="T0" y="T1"/>
                </a:cxn>
                <a:cxn ang="0">
                  <a:pos x="T2" y="T3"/>
                </a:cxn>
                <a:cxn ang="0">
                  <a:pos x="T4" y="T5"/>
                </a:cxn>
              </a:cxnLst>
              <a:rect l="0" t="0" r="r" b="b"/>
              <a:pathLst>
                <a:path w="6" h="3">
                  <a:moveTo>
                    <a:pt x="0" y="2"/>
                  </a:moveTo>
                  <a:cubicBezTo>
                    <a:pt x="2" y="3"/>
                    <a:pt x="4" y="2"/>
                    <a:pt x="6" y="3"/>
                  </a:cubicBezTo>
                  <a:cubicBezTo>
                    <a:pt x="6"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4" name="Freeform 89"/>
            <p:cNvSpPr/>
            <p:nvPr/>
          </p:nvSpPr>
          <p:spPr bwMode="auto">
            <a:xfrm>
              <a:off x="8224" y="4162"/>
              <a:ext cx="6" cy="6"/>
            </a:xfrm>
            <a:custGeom>
              <a:avLst/>
              <a:gdLst>
                <a:gd name="T0" fmla="*/ 1 w 3"/>
                <a:gd name="T1" fmla="*/ 3 h 3"/>
                <a:gd name="T2" fmla="*/ 3 w 3"/>
                <a:gd name="T3" fmla="*/ 1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1" y="2"/>
                    <a:pt x="3" y="2"/>
                    <a:pt x="3" y="1"/>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5" name="Freeform 90"/>
            <p:cNvSpPr/>
            <p:nvPr/>
          </p:nvSpPr>
          <p:spPr bwMode="auto">
            <a:xfrm>
              <a:off x="8551" y="4408"/>
              <a:ext cx="25" cy="8"/>
            </a:xfrm>
            <a:custGeom>
              <a:avLst/>
              <a:gdLst>
                <a:gd name="T0" fmla="*/ 0 w 13"/>
                <a:gd name="T1" fmla="*/ 3 h 4"/>
                <a:gd name="T2" fmla="*/ 13 w 13"/>
                <a:gd name="T3" fmla="*/ 2 h 4"/>
                <a:gd name="T4" fmla="*/ 0 w 13"/>
                <a:gd name="T5" fmla="*/ 3 h 4"/>
              </a:gdLst>
              <a:ahLst/>
              <a:cxnLst>
                <a:cxn ang="0">
                  <a:pos x="T0" y="T1"/>
                </a:cxn>
                <a:cxn ang="0">
                  <a:pos x="T2" y="T3"/>
                </a:cxn>
                <a:cxn ang="0">
                  <a:pos x="T4" y="T5"/>
                </a:cxn>
              </a:cxnLst>
              <a:rect l="0" t="0" r="r" b="b"/>
              <a:pathLst>
                <a:path w="13" h="4">
                  <a:moveTo>
                    <a:pt x="0" y="3"/>
                  </a:moveTo>
                  <a:cubicBezTo>
                    <a:pt x="4" y="4"/>
                    <a:pt x="9" y="1"/>
                    <a:pt x="13" y="2"/>
                  </a:cubicBezTo>
                  <a:cubicBezTo>
                    <a:pt x="11" y="0"/>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6" name="Freeform 91"/>
            <p:cNvSpPr/>
            <p:nvPr/>
          </p:nvSpPr>
          <p:spPr bwMode="auto">
            <a:xfrm>
              <a:off x="8578" y="4410"/>
              <a:ext cx="10" cy="2"/>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7" name="Freeform 92"/>
            <p:cNvSpPr/>
            <p:nvPr/>
          </p:nvSpPr>
          <p:spPr bwMode="auto">
            <a:xfrm>
              <a:off x="8410" y="4164"/>
              <a:ext cx="21" cy="6"/>
            </a:xfrm>
            <a:custGeom>
              <a:avLst/>
              <a:gdLst>
                <a:gd name="T0" fmla="*/ 2 w 11"/>
                <a:gd name="T1" fmla="*/ 3 h 3"/>
                <a:gd name="T2" fmla="*/ 2 w 11"/>
                <a:gd name="T3" fmla="*/ 1 h 3"/>
                <a:gd name="T4" fmla="*/ 11 w 11"/>
                <a:gd name="T5" fmla="*/ 2 h 3"/>
                <a:gd name="T6" fmla="*/ 0 w 11"/>
                <a:gd name="T7" fmla="*/ 1 h 3"/>
                <a:gd name="T8" fmla="*/ 2 w 11"/>
                <a:gd name="T9" fmla="*/ 3 h 3"/>
              </a:gdLst>
              <a:ahLst/>
              <a:cxnLst>
                <a:cxn ang="0">
                  <a:pos x="T0" y="T1"/>
                </a:cxn>
                <a:cxn ang="0">
                  <a:pos x="T2" y="T3"/>
                </a:cxn>
                <a:cxn ang="0">
                  <a:pos x="T4" y="T5"/>
                </a:cxn>
                <a:cxn ang="0">
                  <a:pos x="T6" y="T7"/>
                </a:cxn>
                <a:cxn ang="0">
                  <a:pos x="T8" y="T9"/>
                </a:cxn>
              </a:cxnLst>
              <a:rect l="0" t="0" r="r" b="b"/>
              <a:pathLst>
                <a:path w="11" h="3">
                  <a:moveTo>
                    <a:pt x="2" y="3"/>
                  </a:moveTo>
                  <a:cubicBezTo>
                    <a:pt x="3" y="3"/>
                    <a:pt x="3" y="2"/>
                    <a:pt x="2" y="1"/>
                  </a:cubicBezTo>
                  <a:cubicBezTo>
                    <a:pt x="6" y="2"/>
                    <a:pt x="7" y="2"/>
                    <a:pt x="11" y="2"/>
                  </a:cubicBezTo>
                  <a:cubicBezTo>
                    <a:pt x="7" y="0"/>
                    <a:pt x="4" y="0"/>
                    <a:pt x="0" y="1"/>
                  </a:cubicBezTo>
                  <a:cubicBezTo>
                    <a:pt x="2"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93"/>
            <p:cNvSpPr/>
            <p:nvPr/>
          </p:nvSpPr>
          <p:spPr bwMode="auto">
            <a:xfrm>
              <a:off x="8442" y="4176"/>
              <a:ext cx="8" cy="6"/>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2"/>
                    <a:pt x="2" y="0"/>
                  </a:cubicBezTo>
                  <a:cubicBezTo>
                    <a:pt x="0"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94"/>
            <p:cNvSpPr/>
            <p:nvPr/>
          </p:nvSpPr>
          <p:spPr bwMode="auto">
            <a:xfrm>
              <a:off x="8437" y="4168"/>
              <a:ext cx="7" cy="4"/>
            </a:xfrm>
            <a:custGeom>
              <a:avLst/>
              <a:gdLst>
                <a:gd name="T0" fmla="*/ 1 w 4"/>
                <a:gd name="T1" fmla="*/ 1 h 2"/>
                <a:gd name="T2" fmla="*/ 2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2" y="2"/>
                  </a:cubicBezTo>
                  <a:cubicBezTo>
                    <a:pt x="3" y="2"/>
                    <a:pt x="4" y="1"/>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95"/>
            <p:cNvSpPr/>
            <p:nvPr/>
          </p:nvSpPr>
          <p:spPr bwMode="auto">
            <a:xfrm>
              <a:off x="8675" y="4166"/>
              <a:ext cx="8" cy="6"/>
            </a:xfrm>
            <a:custGeom>
              <a:avLst/>
              <a:gdLst>
                <a:gd name="T0" fmla="*/ 0 w 4"/>
                <a:gd name="T1" fmla="*/ 2 h 3"/>
                <a:gd name="T2" fmla="*/ 4 w 4"/>
                <a:gd name="T3" fmla="*/ 1 h 3"/>
                <a:gd name="T4" fmla="*/ 1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3" y="1"/>
                    <a:pt x="4" y="1"/>
                  </a:cubicBezTo>
                  <a:cubicBezTo>
                    <a:pt x="3" y="0"/>
                    <a:pt x="2"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96"/>
            <p:cNvSpPr/>
            <p:nvPr/>
          </p:nvSpPr>
          <p:spPr bwMode="auto">
            <a:xfrm>
              <a:off x="8691" y="4159"/>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1"/>
                    <a:pt x="4"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97"/>
            <p:cNvSpPr/>
            <p:nvPr/>
          </p:nvSpPr>
          <p:spPr bwMode="auto">
            <a:xfrm>
              <a:off x="8708" y="4164"/>
              <a:ext cx="34" cy="6"/>
            </a:xfrm>
            <a:custGeom>
              <a:avLst/>
              <a:gdLst>
                <a:gd name="T0" fmla="*/ 0 w 18"/>
                <a:gd name="T1" fmla="*/ 2 h 3"/>
                <a:gd name="T2" fmla="*/ 14 w 18"/>
                <a:gd name="T3" fmla="*/ 2 h 3"/>
                <a:gd name="T4" fmla="*/ 18 w 18"/>
                <a:gd name="T5" fmla="*/ 0 h 3"/>
                <a:gd name="T6" fmla="*/ 0 w 18"/>
                <a:gd name="T7" fmla="*/ 2 h 3"/>
              </a:gdLst>
              <a:ahLst/>
              <a:cxnLst>
                <a:cxn ang="0">
                  <a:pos x="T0" y="T1"/>
                </a:cxn>
                <a:cxn ang="0">
                  <a:pos x="T2" y="T3"/>
                </a:cxn>
                <a:cxn ang="0">
                  <a:pos x="T4" y="T5"/>
                </a:cxn>
                <a:cxn ang="0">
                  <a:pos x="T6" y="T7"/>
                </a:cxn>
              </a:cxnLst>
              <a:rect l="0" t="0" r="r" b="b"/>
              <a:pathLst>
                <a:path w="18" h="3">
                  <a:moveTo>
                    <a:pt x="0" y="2"/>
                  </a:moveTo>
                  <a:cubicBezTo>
                    <a:pt x="5" y="3"/>
                    <a:pt x="9" y="2"/>
                    <a:pt x="14" y="2"/>
                  </a:cubicBezTo>
                  <a:cubicBezTo>
                    <a:pt x="13" y="0"/>
                    <a:pt x="16" y="1"/>
                    <a:pt x="18" y="0"/>
                  </a:cubicBezTo>
                  <a:cubicBezTo>
                    <a:pt x="12" y="0"/>
                    <a:pt x="7"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98"/>
            <p:cNvSpPr/>
            <p:nvPr/>
          </p:nvSpPr>
          <p:spPr bwMode="auto">
            <a:xfrm>
              <a:off x="8739" y="4164"/>
              <a:ext cx="11"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1"/>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99"/>
            <p:cNvSpPr/>
            <p:nvPr/>
          </p:nvSpPr>
          <p:spPr bwMode="auto">
            <a:xfrm>
              <a:off x="8754" y="4162"/>
              <a:ext cx="11" cy="6"/>
            </a:xfrm>
            <a:custGeom>
              <a:avLst/>
              <a:gdLst>
                <a:gd name="T0" fmla="*/ 0 w 6"/>
                <a:gd name="T1" fmla="*/ 2 h 3"/>
                <a:gd name="T2" fmla="*/ 6 w 6"/>
                <a:gd name="T3" fmla="*/ 2 h 3"/>
                <a:gd name="T4" fmla="*/ 0 w 6"/>
                <a:gd name="T5" fmla="*/ 2 h 3"/>
              </a:gdLst>
              <a:ahLst/>
              <a:cxnLst>
                <a:cxn ang="0">
                  <a:pos x="T0" y="T1"/>
                </a:cxn>
                <a:cxn ang="0">
                  <a:pos x="T2" y="T3"/>
                </a:cxn>
                <a:cxn ang="0">
                  <a:pos x="T4" y="T5"/>
                </a:cxn>
              </a:cxnLst>
              <a:rect l="0" t="0" r="r" b="b"/>
              <a:pathLst>
                <a:path w="6" h="3">
                  <a:moveTo>
                    <a:pt x="0" y="2"/>
                  </a:moveTo>
                  <a:cubicBezTo>
                    <a:pt x="2" y="2"/>
                    <a:pt x="4" y="3"/>
                    <a:pt x="6" y="2"/>
                  </a:cubicBezTo>
                  <a:cubicBezTo>
                    <a:pt x="6"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100"/>
            <p:cNvSpPr/>
            <p:nvPr/>
          </p:nvSpPr>
          <p:spPr bwMode="auto">
            <a:xfrm>
              <a:off x="8763" y="4168"/>
              <a:ext cx="16" cy="6"/>
            </a:xfrm>
            <a:custGeom>
              <a:avLst/>
              <a:gdLst>
                <a:gd name="T0" fmla="*/ 0 w 8"/>
                <a:gd name="T1" fmla="*/ 1 h 3"/>
                <a:gd name="T2" fmla="*/ 5 w 8"/>
                <a:gd name="T3" fmla="*/ 3 h 3"/>
                <a:gd name="T4" fmla="*/ 7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3" y="2"/>
                    <a:pt x="4" y="2"/>
                    <a:pt x="5" y="3"/>
                  </a:cubicBezTo>
                  <a:cubicBezTo>
                    <a:pt x="7" y="2"/>
                    <a:pt x="8" y="2"/>
                    <a:pt x="7" y="0"/>
                  </a:cubicBezTo>
                  <a:cubicBezTo>
                    <a:pt x="6"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101"/>
            <p:cNvSpPr/>
            <p:nvPr/>
          </p:nvSpPr>
          <p:spPr bwMode="auto">
            <a:xfrm>
              <a:off x="8771" y="4133"/>
              <a:ext cx="10" cy="4"/>
            </a:xfrm>
            <a:custGeom>
              <a:avLst/>
              <a:gdLst>
                <a:gd name="T0" fmla="*/ 1 w 5"/>
                <a:gd name="T1" fmla="*/ 1 h 2"/>
                <a:gd name="T2" fmla="*/ 5 w 5"/>
                <a:gd name="T3" fmla="*/ 1 h 2"/>
                <a:gd name="T4" fmla="*/ 3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5" y="0"/>
                    <a:pt x="4" y="0"/>
                    <a:pt x="3"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102"/>
            <p:cNvSpPr/>
            <p:nvPr/>
          </p:nvSpPr>
          <p:spPr bwMode="auto">
            <a:xfrm>
              <a:off x="8817" y="4155"/>
              <a:ext cx="21" cy="9"/>
            </a:xfrm>
            <a:custGeom>
              <a:avLst/>
              <a:gdLst>
                <a:gd name="T0" fmla="*/ 0 w 11"/>
                <a:gd name="T1" fmla="*/ 3 h 5"/>
                <a:gd name="T2" fmla="*/ 0 w 11"/>
                <a:gd name="T3" fmla="*/ 4 h 5"/>
                <a:gd name="T4" fmla="*/ 1 w 11"/>
                <a:gd name="T5" fmla="*/ 5 h 5"/>
                <a:gd name="T6" fmla="*/ 11 w 11"/>
                <a:gd name="T7" fmla="*/ 3 h 5"/>
                <a:gd name="T8" fmla="*/ 11 w 11"/>
                <a:gd name="T9" fmla="*/ 2 h 5"/>
                <a:gd name="T10" fmla="*/ 3 w 11"/>
                <a:gd name="T11" fmla="*/ 3 h 5"/>
                <a:gd name="T12" fmla="*/ 5 w 11"/>
                <a:gd name="T13" fmla="*/ 1 h 5"/>
                <a:gd name="T14" fmla="*/ 1 w 11"/>
                <a:gd name="T15" fmla="*/ 2 h 5"/>
                <a:gd name="T16" fmla="*/ 0 w 11"/>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3"/>
                  </a:moveTo>
                  <a:cubicBezTo>
                    <a:pt x="0" y="3"/>
                    <a:pt x="0" y="4"/>
                    <a:pt x="0" y="4"/>
                  </a:cubicBezTo>
                  <a:cubicBezTo>
                    <a:pt x="1" y="5"/>
                    <a:pt x="1" y="5"/>
                    <a:pt x="1" y="5"/>
                  </a:cubicBezTo>
                  <a:cubicBezTo>
                    <a:pt x="3" y="3"/>
                    <a:pt x="8" y="5"/>
                    <a:pt x="11" y="3"/>
                  </a:cubicBezTo>
                  <a:cubicBezTo>
                    <a:pt x="10" y="2"/>
                    <a:pt x="10" y="2"/>
                    <a:pt x="11" y="2"/>
                  </a:cubicBezTo>
                  <a:cubicBezTo>
                    <a:pt x="8" y="2"/>
                    <a:pt x="6" y="2"/>
                    <a:pt x="3" y="3"/>
                  </a:cubicBezTo>
                  <a:cubicBezTo>
                    <a:pt x="1" y="2"/>
                    <a:pt x="5" y="2"/>
                    <a:pt x="5" y="1"/>
                  </a:cubicBezTo>
                  <a:cubicBezTo>
                    <a:pt x="3" y="0"/>
                    <a:pt x="2" y="3"/>
                    <a:pt x="1" y="2"/>
                  </a:cubicBezTo>
                  <a:cubicBezTo>
                    <a:pt x="0" y="2"/>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103"/>
            <p:cNvSpPr/>
            <p:nvPr/>
          </p:nvSpPr>
          <p:spPr bwMode="auto">
            <a:xfrm>
              <a:off x="8790" y="4132"/>
              <a:ext cx="19" cy="3"/>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4" y="2"/>
                    <a:pt x="7" y="2"/>
                    <a:pt x="10" y="0"/>
                  </a:cubicBezTo>
                  <a:cubicBezTo>
                    <a:pt x="7" y="0"/>
                    <a:pt x="4"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104"/>
            <p:cNvSpPr/>
            <p:nvPr/>
          </p:nvSpPr>
          <p:spPr bwMode="auto">
            <a:xfrm>
              <a:off x="8844" y="4157"/>
              <a:ext cx="11" cy="7"/>
            </a:xfrm>
            <a:custGeom>
              <a:avLst/>
              <a:gdLst>
                <a:gd name="T0" fmla="*/ 0 w 6"/>
                <a:gd name="T1" fmla="*/ 2 h 4"/>
                <a:gd name="T2" fmla="*/ 4 w 6"/>
                <a:gd name="T3" fmla="*/ 4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1" y="1"/>
                    <a:pt x="1" y="4"/>
                    <a:pt x="4" y="4"/>
                  </a:cubicBezTo>
                  <a:cubicBezTo>
                    <a:pt x="3" y="2"/>
                    <a:pt x="3" y="2"/>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105"/>
            <p:cNvSpPr/>
            <p:nvPr/>
          </p:nvSpPr>
          <p:spPr bwMode="auto">
            <a:xfrm>
              <a:off x="8851" y="4153"/>
              <a:ext cx="14" cy="4"/>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2" y="2"/>
                    <a:pt x="4" y="1"/>
                    <a:pt x="7" y="0"/>
                  </a:cubicBezTo>
                  <a:cubicBezTo>
                    <a:pt x="3"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106"/>
            <p:cNvSpPr/>
            <p:nvPr/>
          </p:nvSpPr>
          <p:spPr bwMode="auto">
            <a:xfrm>
              <a:off x="8874" y="4153"/>
              <a:ext cx="21" cy="9"/>
            </a:xfrm>
            <a:custGeom>
              <a:avLst/>
              <a:gdLst>
                <a:gd name="T0" fmla="*/ 11 w 11"/>
                <a:gd name="T1" fmla="*/ 2 h 5"/>
                <a:gd name="T2" fmla="*/ 10 w 11"/>
                <a:gd name="T3" fmla="*/ 0 h 5"/>
                <a:gd name="T4" fmla="*/ 0 w 11"/>
                <a:gd name="T5" fmla="*/ 1 h 5"/>
                <a:gd name="T6" fmla="*/ 11 w 11"/>
                <a:gd name="T7" fmla="*/ 2 h 5"/>
              </a:gdLst>
              <a:ahLst/>
              <a:cxnLst>
                <a:cxn ang="0">
                  <a:pos x="T0" y="T1"/>
                </a:cxn>
                <a:cxn ang="0">
                  <a:pos x="T2" y="T3"/>
                </a:cxn>
                <a:cxn ang="0">
                  <a:pos x="T4" y="T5"/>
                </a:cxn>
                <a:cxn ang="0">
                  <a:pos x="T6" y="T7"/>
                </a:cxn>
              </a:cxnLst>
              <a:rect l="0" t="0" r="r" b="b"/>
              <a:pathLst>
                <a:path w="11" h="5">
                  <a:moveTo>
                    <a:pt x="11" y="2"/>
                  </a:moveTo>
                  <a:cubicBezTo>
                    <a:pt x="11" y="1"/>
                    <a:pt x="9" y="1"/>
                    <a:pt x="10" y="0"/>
                  </a:cubicBezTo>
                  <a:cubicBezTo>
                    <a:pt x="7" y="0"/>
                    <a:pt x="3" y="3"/>
                    <a:pt x="0" y="1"/>
                  </a:cubicBezTo>
                  <a:cubicBezTo>
                    <a:pt x="0" y="5"/>
                    <a:pt x="7"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107"/>
            <p:cNvSpPr/>
            <p:nvPr/>
          </p:nvSpPr>
          <p:spPr bwMode="auto">
            <a:xfrm>
              <a:off x="8872" y="4145"/>
              <a:ext cx="21" cy="10"/>
            </a:xfrm>
            <a:custGeom>
              <a:avLst/>
              <a:gdLst>
                <a:gd name="T0" fmla="*/ 0 w 11"/>
                <a:gd name="T1" fmla="*/ 4 h 5"/>
                <a:gd name="T2" fmla="*/ 11 w 11"/>
                <a:gd name="T3" fmla="*/ 2 h 5"/>
                <a:gd name="T4" fmla="*/ 0 w 11"/>
                <a:gd name="T5" fmla="*/ 4 h 5"/>
              </a:gdLst>
              <a:ahLst/>
              <a:cxnLst>
                <a:cxn ang="0">
                  <a:pos x="T0" y="T1"/>
                </a:cxn>
                <a:cxn ang="0">
                  <a:pos x="T2" y="T3"/>
                </a:cxn>
                <a:cxn ang="0">
                  <a:pos x="T4" y="T5"/>
                </a:cxn>
              </a:cxnLst>
              <a:rect l="0" t="0" r="r" b="b"/>
              <a:pathLst>
                <a:path w="11" h="5">
                  <a:moveTo>
                    <a:pt x="0" y="4"/>
                  </a:moveTo>
                  <a:cubicBezTo>
                    <a:pt x="4" y="5"/>
                    <a:pt x="7" y="3"/>
                    <a:pt x="11" y="2"/>
                  </a:cubicBezTo>
                  <a:cubicBezTo>
                    <a:pt x="7"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108"/>
            <p:cNvSpPr/>
            <p:nvPr/>
          </p:nvSpPr>
          <p:spPr bwMode="auto">
            <a:xfrm>
              <a:off x="8888" y="4139"/>
              <a:ext cx="11" cy="6"/>
            </a:xfrm>
            <a:custGeom>
              <a:avLst/>
              <a:gdLst>
                <a:gd name="T0" fmla="*/ 1 w 6"/>
                <a:gd name="T1" fmla="*/ 2 h 3"/>
                <a:gd name="T2" fmla="*/ 6 w 6"/>
                <a:gd name="T3" fmla="*/ 1 h 3"/>
                <a:gd name="T4" fmla="*/ 1 w 6"/>
                <a:gd name="T5" fmla="*/ 2 h 3"/>
              </a:gdLst>
              <a:ahLst/>
              <a:cxnLst>
                <a:cxn ang="0">
                  <a:pos x="T0" y="T1"/>
                </a:cxn>
                <a:cxn ang="0">
                  <a:pos x="T2" y="T3"/>
                </a:cxn>
                <a:cxn ang="0">
                  <a:pos x="T4" y="T5"/>
                </a:cxn>
              </a:cxnLst>
              <a:rect l="0" t="0" r="r" b="b"/>
              <a:pathLst>
                <a:path w="6" h="3">
                  <a:moveTo>
                    <a:pt x="1" y="2"/>
                  </a:moveTo>
                  <a:cubicBezTo>
                    <a:pt x="0" y="3"/>
                    <a:pt x="4" y="1"/>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109"/>
            <p:cNvSpPr/>
            <p:nvPr/>
          </p:nvSpPr>
          <p:spPr bwMode="auto">
            <a:xfrm>
              <a:off x="8893" y="4143"/>
              <a:ext cx="16" cy="6"/>
            </a:xfrm>
            <a:custGeom>
              <a:avLst/>
              <a:gdLst>
                <a:gd name="T0" fmla="*/ 0 w 8"/>
                <a:gd name="T1" fmla="*/ 2 h 3"/>
                <a:gd name="T2" fmla="*/ 8 w 8"/>
                <a:gd name="T3" fmla="*/ 1 h 3"/>
                <a:gd name="T4" fmla="*/ 0 w 8"/>
                <a:gd name="T5" fmla="*/ 2 h 3"/>
              </a:gdLst>
              <a:ahLst/>
              <a:cxnLst>
                <a:cxn ang="0">
                  <a:pos x="T0" y="T1"/>
                </a:cxn>
                <a:cxn ang="0">
                  <a:pos x="T2" y="T3"/>
                </a:cxn>
                <a:cxn ang="0">
                  <a:pos x="T4" y="T5"/>
                </a:cxn>
              </a:cxnLst>
              <a:rect l="0" t="0" r="r" b="b"/>
              <a:pathLst>
                <a:path w="8" h="3">
                  <a:moveTo>
                    <a:pt x="0" y="2"/>
                  </a:moveTo>
                  <a:cubicBezTo>
                    <a:pt x="2" y="2"/>
                    <a:pt x="5" y="3"/>
                    <a:pt x="8" y="1"/>
                  </a:cubicBezTo>
                  <a:cubicBezTo>
                    <a:pt x="5"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110"/>
            <p:cNvSpPr/>
            <p:nvPr/>
          </p:nvSpPr>
          <p:spPr bwMode="auto">
            <a:xfrm>
              <a:off x="8907" y="4133"/>
              <a:ext cx="44" cy="24"/>
            </a:xfrm>
            <a:custGeom>
              <a:avLst/>
              <a:gdLst>
                <a:gd name="T0" fmla="*/ 7 w 23"/>
                <a:gd name="T1" fmla="*/ 9 h 12"/>
                <a:gd name="T2" fmla="*/ 10 w 23"/>
                <a:gd name="T3" fmla="*/ 7 h 12"/>
                <a:gd name="T4" fmla="*/ 7 w 23"/>
                <a:gd name="T5" fmla="*/ 9 h 12"/>
                <a:gd name="T6" fmla="*/ 11 w 23"/>
                <a:gd name="T7" fmla="*/ 10 h 12"/>
                <a:gd name="T8" fmla="*/ 23 w 23"/>
                <a:gd name="T9" fmla="*/ 3 h 12"/>
                <a:gd name="T10" fmla="*/ 15 w 23"/>
                <a:gd name="T11" fmla="*/ 6 h 12"/>
                <a:gd name="T12" fmla="*/ 13 w 23"/>
                <a:gd name="T13" fmla="*/ 3 h 12"/>
                <a:gd name="T14" fmla="*/ 0 w 23"/>
                <a:gd name="T15" fmla="*/ 11 h 12"/>
                <a:gd name="T16" fmla="*/ 7 w 23"/>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7" y="9"/>
                  </a:moveTo>
                  <a:cubicBezTo>
                    <a:pt x="4" y="8"/>
                    <a:pt x="8" y="6"/>
                    <a:pt x="10" y="7"/>
                  </a:cubicBezTo>
                  <a:cubicBezTo>
                    <a:pt x="11" y="9"/>
                    <a:pt x="9" y="9"/>
                    <a:pt x="7" y="9"/>
                  </a:cubicBezTo>
                  <a:cubicBezTo>
                    <a:pt x="8" y="11"/>
                    <a:pt x="10" y="9"/>
                    <a:pt x="11" y="10"/>
                  </a:cubicBezTo>
                  <a:cubicBezTo>
                    <a:pt x="12" y="7"/>
                    <a:pt x="19" y="4"/>
                    <a:pt x="23" y="3"/>
                  </a:cubicBezTo>
                  <a:cubicBezTo>
                    <a:pt x="23" y="0"/>
                    <a:pt x="16" y="4"/>
                    <a:pt x="15" y="6"/>
                  </a:cubicBezTo>
                  <a:cubicBezTo>
                    <a:pt x="15" y="4"/>
                    <a:pt x="11" y="5"/>
                    <a:pt x="13" y="3"/>
                  </a:cubicBezTo>
                  <a:cubicBezTo>
                    <a:pt x="9" y="6"/>
                    <a:pt x="5" y="8"/>
                    <a:pt x="0" y="11"/>
                  </a:cubicBezTo>
                  <a:cubicBezTo>
                    <a:pt x="2" y="12"/>
                    <a:pt x="5"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111"/>
            <p:cNvSpPr/>
            <p:nvPr/>
          </p:nvSpPr>
          <p:spPr bwMode="auto">
            <a:xfrm>
              <a:off x="8947" y="4141"/>
              <a:ext cx="13" cy="8"/>
            </a:xfrm>
            <a:custGeom>
              <a:avLst/>
              <a:gdLst>
                <a:gd name="T0" fmla="*/ 0 w 7"/>
                <a:gd name="T1" fmla="*/ 2 h 4"/>
                <a:gd name="T2" fmla="*/ 2 w 7"/>
                <a:gd name="T3" fmla="*/ 4 h 4"/>
                <a:gd name="T4" fmla="*/ 6 w 7"/>
                <a:gd name="T5" fmla="*/ 3 h 4"/>
                <a:gd name="T6" fmla="*/ 7 w 7"/>
                <a:gd name="T7" fmla="*/ 1 h 4"/>
                <a:gd name="T8" fmla="*/ 4 w 7"/>
                <a:gd name="T9" fmla="*/ 0 h 4"/>
                <a:gd name="T10" fmla="*/ 0 w 7"/>
                <a:gd name="T11" fmla="*/ 2 h 4"/>
              </a:gdLst>
              <a:ahLst/>
              <a:cxnLst>
                <a:cxn ang="0">
                  <a:pos x="T0" y="T1"/>
                </a:cxn>
                <a:cxn ang="0">
                  <a:pos x="T2" y="T3"/>
                </a:cxn>
                <a:cxn ang="0">
                  <a:pos x="T4" y="T5"/>
                </a:cxn>
                <a:cxn ang="0">
                  <a:pos x="T6" y="T7"/>
                </a:cxn>
                <a:cxn ang="0">
                  <a:pos x="T8" y="T9"/>
                </a:cxn>
                <a:cxn ang="0">
                  <a:pos x="T10" y="T11"/>
                </a:cxn>
              </a:cxnLst>
              <a:rect l="0" t="0" r="r" b="b"/>
              <a:pathLst>
                <a:path w="7" h="4">
                  <a:moveTo>
                    <a:pt x="0" y="2"/>
                  </a:moveTo>
                  <a:cubicBezTo>
                    <a:pt x="0" y="3"/>
                    <a:pt x="1" y="3"/>
                    <a:pt x="2" y="4"/>
                  </a:cubicBezTo>
                  <a:cubicBezTo>
                    <a:pt x="3" y="4"/>
                    <a:pt x="5" y="2"/>
                    <a:pt x="6" y="3"/>
                  </a:cubicBezTo>
                  <a:cubicBezTo>
                    <a:pt x="6" y="2"/>
                    <a:pt x="5" y="1"/>
                    <a:pt x="7" y="1"/>
                  </a:cubicBezTo>
                  <a:cubicBezTo>
                    <a:pt x="6" y="1"/>
                    <a:pt x="5" y="1"/>
                    <a:pt x="4" y="0"/>
                  </a:cubicBezTo>
                  <a:cubicBezTo>
                    <a:pt x="2"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112"/>
            <p:cNvSpPr/>
            <p:nvPr/>
          </p:nvSpPr>
          <p:spPr bwMode="auto">
            <a:xfrm>
              <a:off x="8958" y="4147"/>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1"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113"/>
            <p:cNvSpPr/>
            <p:nvPr/>
          </p:nvSpPr>
          <p:spPr bwMode="auto">
            <a:xfrm>
              <a:off x="8964" y="4139"/>
              <a:ext cx="12" cy="8"/>
            </a:xfrm>
            <a:custGeom>
              <a:avLst/>
              <a:gdLst>
                <a:gd name="T0" fmla="*/ 1 w 6"/>
                <a:gd name="T1" fmla="*/ 2 h 4"/>
                <a:gd name="T2" fmla="*/ 4 w 6"/>
                <a:gd name="T3" fmla="*/ 3 h 4"/>
                <a:gd name="T4" fmla="*/ 6 w 6"/>
                <a:gd name="T5" fmla="*/ 1 h 4"/>
                <a:gd name="T6" fmla="*/ 1 w 6"/>
                <a:gd name="T7" fmla="*/ 2 h 4"/>
              </a:gdLst>
              <a:ahLst/>
              <a:cxnLst>
                <a:cxn ang="0">
                  <a:pos x="T0" y="T1"/>
                </a:cxn>
                <a:cxn ang="0">
                  <a:pos x="T2" y="T3"/>
                </a:cxn>
                <a:cxn ang="0">
                  <a:pos x="T4" y="T5"/>
                </a:cxn>
                <a:cxn ang="0">
                  <a:pos x="T6" y="T7"/>
                </a:cxn>
              </a:cxnLst>
              <a:rect l="0" t="0" r="r" b="b"/>
              <a:pathLst>
                <a:path w="6" h="4">
                  <a:moveTo>
                    <a:pt x="1" y="2"/>
                  </a:moveTo>
                  <a:cubicBezTo>
                    <a:pt x="0" y="4"/>
                    <a:pt x="3" y="2"/>
                    <a:pt x="4" y="3"/>
                  </a:cubicBezTo>
                  <a:cubicBezTo>
                    <a:pt x="4" y="2"/>
                    <a:pt x="4" y="2"/>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114"/>
            <p:cNvSpPr/>
            <p:nvPr/>
          </p:nvSpPr>
          <p:spPr bwMode="auto">
            <a:xfrm>
              <a:off x="6077" y="4396"/>
              <a:ext cx="48" cy="29"/>
            </a:xfrm>
            <a:custGeom>
              <a:avLst/>
              <a:gdLst>
                <a:gd name="T0" fmla="*/ 3 w 25"/>
                <a:gd name="T1" fmla="*/ 9 h 15"/>
                <a:gd name="T2" fmla="*/ 2 w 25"/>
                <a:gd name="T3" fmla="*/ 7 h 15"/>
                <a:gd name="T4" fmla="*/ 0 w 25"/>
                <a:gd name="T5" fmla="*/ 9 h 15"/>
                <a:gd name="T6" fmla="*/ 3 w 25"/>
                <a:gd name="T7" fmla="*/ 9 h 15"/>
                <a:gd name="T8" fmla="*/ 16 w 25"/>
                <a:gd name="T9" fmla="*/ 7 h 15"/>
                <a:gd name="T10" fmla="*/ 20 w 25"/>
                <a:gd name="T11" fmla="*/ 6 h 15"/>
                <a:gd name="T12" fmla="*/ 19 w 25"/>
                <a:gd name="T13" fmla="*/ 5 h 15"/>
                <a:gd name="T14" fmla="*/ 22 w 25"/>
                <a:gd name="T15" fmla="*/ 5 h 15"/>
                <a:gd name="T16" fmla="*/ 25 w 25"/>
                <a:gd name="T17" fmla="*/ 0 h 15"/>
                <a:gd name="T18" fmla="*/ 20 w 25"/>
                <a:gd name="T19" fmla="*/ 4 h 15"/>
                <a:gd name="T20" fmla="*/ 15 w 25"/>
                <a:gd name="T21" fmla="*/ 5 h 15"/>
                <a:gd name="T22" fmla="*/ 5 w 25"/>
                <a:gd name="T23" fmla="*/ 5 h 15"/>
                <a:gd name="T24" fmla="*/ 9 w 25"/>
                <a:gd name="T25" fmla="*/ 6 h 15"/>
                <a:gd name="T26" fmla="*/ 3 w 25"/>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5">
                  <a:moveTo>
                    <a:pt x="3" y="9"/>
                  </a:moveTo>
                  <a:cubicBezTo>
                    <a:pt x="2" y="8"/>
                    <a:pt x="4" y="7"/>
                    <a:pt x="2" y="7"/>
                  </a:cubicBezTo>
                  <a:cubicBezTo>
                    <a:pt x="1" y="8"/>
                    <a:pt x="0" y="8"/>
                    <a:pt x="0" y="9"/>
                  </a:cubicBezTo>
                  <a:cubicBezTo>
                    <a:pt x="4" y="8"/>
                    <a:pt x="0" y="15"/>
                    <a:pt x="3" y="9"/>
                  </a:cubicBezTo>
                  <a:cubicBezTo>
                    <a:pt x="7" y="8"/>
                    <a:pt x="11" y="6"/>
                    <a:pt x="16" y="7"/>
                  </a:cubicBezTo>
                  <a:cubicBezTo>
                    <a:pt x="17" y="5"/>
                    <a:pt x="18" y="5"/>
                    <a:pt x="20" y="6"/>
                  </a:cubicBezTo>
                  <a:cubicBezTo>
                    <a:pt x="20" y="5"/>
                    <a:pt x="19" y="5"/>
                    <a:pt x="19" y="5"/>
                  </a:cubicBezTo>
                  <a:cubicBezTo>
                    <a:pt x="21" y="3"/>
                    <a:pt x="20" y="6"/>
                    <a:pt x="22" y="5"/>
                  </a:cubicBezTo>
                  <a:cubicBezTo>
                    <a:pt x="22" y="4"/>
                    <a:pt x="23" y="4"/>
                    <a:pt x="25" y="0"/>
                  </a:cubicBezTo>
                  <a:cubicBezTo>
                    <a:pt x="23" y="0"/>
                    <a:pt x="22" y="2"/>
                    <a:pt x="20" y="4"/>
                  </a:cubicBezTo>
                  <a:cubicBezTo>
                    <a:pt x="18" y="2"/>
                    <a:pt x="17" y="4"/>
                    <a:pt x="15" y="5"/>
                  </a:cubicBezTo>
                  <a:cubicBezTo>
                    <a:pt x="11" y="3"/>
                    <a:pt x="7" y="6"/>
                    <a:pt x="5" y="5"/>
                  </a:cubicBezTo>
                  <a:cubicBezTo>
                    <a:pt x="3" y="7"/>
                    <a:pt x="8" y="7"/>
                    <a:pt x="9" y="6"/>
                  </a:cubicBezTo>
                  <a:cubicBezTo>
                    <a:pt x="7" y="9"/>
                    <a:pt x="5" y="7"/>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115"/>
            <p:cNvSpPr/>
            <p:nvPr/>
          </p:nvSpPr>
          <p:spPr bwMode="auto">
            <a:xfrm>
              <a:off x="6171" y="4404"/>
              <a:ext cx="15" cy="8"/>
            </a:xfrm>
            <a:custGeom>
              <a:avLst/>
              <a:gdLst>
                <a:gd name="T0" fmla="*/ 0 w 8"/>
                <a:gd name="T1" fmla="*/ 4 h 4"/>
                <a:gd name="T2" fmla="*/ 8 w 8"/>
                <a:gd name="T3" fmla="*/ 1 h 4"/>
                <a:gd name="T4" fmla="*/ 6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3" y="4"/>
                    <a:pt x="6" y="2"/>
                    <a:pt x="8" y="1"/>
                  </a:cubicBezTo>
                  <a:cubicBezTo>
                    <a:pt x="6" y="1"/>
                    <a:pt x="7" y="0"/>
                    <a:pt x="6" y="0"/>
                  </a:cubicBezTo>
                  <a:cubicBezTo>
                    <a:pt x="6"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116"/>
            <p:cNvSpPr>
              <a:spLocks noEditPoints="1"/>
            </p:cNvSpPr>
            <p:nvPr/>
          </p:nvSpPr>
          <p:spPr bwMode="auto">
            <a:xfrm>
              <a:off x="6190" y="4089"/>
              <a:ext cx="3183" cy="336"/>
            </a:xfrm>
            <a:custGeom>
              <a:avLst/>
              <a:gdLst>
                <a:gd name="T0" fmla="*/ 92 w 1665"/>
                <a:gd name="T1" fmla="*/ 148 h 174"/>
                <a:gd name="T2" fmla="*/ 836 w 1665"/>
                <a:gd name="T3" fmla="*/ 136 h 174"/>
                <a:gd name="T4" fmla="*/ 426 w 1665"/>
                <a:gd name="T5" fmla="*/ 132 h 174"/>
                <a:gd name="T6" fmla="*/ 205 w 1665"/>
                <a:gd name="T7" fmla="*/ 150 h 174"/>
                <a:gd name="T8" fmla="*/ 96 w 1665"/>
                <a:gd name="T9" fmla="*/ 174 h 174"/>
                <a:gd name="T10" fmla="*/ 254 w 1665"/>
                <a:gd name="T11" fmla="*/ 158 h 174"/>
                <a:gd name="T12" fmla="*/ 1063 w 1665"/>
                <a:gd name="T13" fmla="*/ 160 h 174"/>
                <a:gd name="T14" fmla="*/ 1395 w 1665"/>
                <a:gd name="T15" fmla="*/ 148 h 174"/>
                <a:gd name="T16" fmla="*/ 1529 w 1665"/>
                <a:gd name="T17" fmla="*/ 100 h 174"/>
                <a:gd name="T18" fmla="*/ 1661 w 1665"/>
                <a:gd name="T19" fmla="*/ 32 h 174"/>
                <a:gd name="T20" fmla="*/ 1545 w 1665"/>
                <a:gd name="T21" fmla="*/ 33 h 174"/>
                <a:gd name="T22" fmla="*/ 1420 w 1665"/>
                <a:gd name="T23" fmla="*/ 44 h 174"/>
                <a:gd name="T24" fmla="*/ 1282 w 1665"/>
                <a:gd name="T25" fmla="*/ 47 h 174"/>
                <a:gd name="T26" fmla="*/ 1135 w 1665"/>
                <a:gd name="T27" fmla="*/ 45 h 174"/>
                <a:gd name="T28" fmla="*/ 1012 w 1665"/>
                <a:gd name="T29" fmla="*/ 39 h 174"/>
                <a:gd name="T30" fmla="*/ 873 w 1665"/>
                <a:gd name="T31" fmla="*/ 24 h 174"/>
                <a:gd name="T32" fmla="*/ 747 w 1665"/>
                <a:gd name="T33" fmla="*/ 17 h 174"/>
                <a:gd name="T34" fmla="*/ 679 w 1665"/>
                <a:gd name="T35" fmla="*/ 11 h 174"/>
                <a:gd name="T36" fmla="*/ 617 w 1665"/>
                <a:gd name="T37" fmla="*/ 13 h 174"/>
                <a:gd name="T38" fmla="*/ 499 w 1665"/>
                <a:gd name="T39" fmla="*/ 7 h 174"/>
                <a:gd name="T40" fmla="*/ 390 w 1665"/>
                <a:gd name="T41" fmla="*/ 10 h 174"/>
                <a:gd name="T42" fmla="*/ 231 w 1665"/>
                <a:gd name="T43" fmla="*/ 18 h 174"/>
                <a:gd name="T44" fmla="*/ 156 w 1665"/>
                <a:gd name="T45" fmla="*/ 30 h 174"/>
                <a:gd name="T46" fmla="*/ 305 w 1665"/>
                <a:gd name="T47" fmla="*/ 24 h 174"/>
                <a:gd name="T48" fmla="*/ 389 w 1665"/>
                <a:gd name="T49" fmla="*/ 32 h 174"/>
                <a:gd name="T50" fmla="*/ 293 w 1665"/>
                <a:gd name="T51" fmla="*/ 38 h 174"/>
                <a:gd name="T52" fmla="*/ 118 w 1665"/>
                <a:gd name="T53" fmla="*/ 48 h 174"/>
                <a:gd name="T54" fmla="*/ 17 w 1665"/>
                <a:gd name="T55" fmla="*/ 70 h 174"/>
                <a:gd name="T56" fmla="*/ 110 w 1665"/>
                <a:gd name="T57" fmla="*/ 67 h 174"/>
                <a:gd name="T58" fmla="*/ 72 w 1665"/>
                <a:gd name="T59" fmla="*/ 88 h 174"/>
                <a:gd name="T60" fmla="*/ 263 w 1665"/>
                <a:gd name="T61" fmla="*/ 72 h 174"/>
                <a:gd name="T62" fmla="*/ 430 w 1665"/>
                <a:gd name="T63" fmla="*/ 66 h 174"/>
                <a:gd name="T64" fmla="*/ 400 w 1665"/>
                <a:gd name="T65" fmla="*/ 73 h 174"/>
                <a:gd name="T66" fmla="*/ 272 w 1665"/>
                <a:gd name="T67" fmla="*/ 82 h 174"/>
                <a:gd name="T68" fmla="*/ 124 w 1665"/>
                <a:gd name="T69" fmla="*/ 105 h 174"/>
                <a:gd name="T70" fmla="*/ 154 w 1665"/>
                <a:gd name="T71" fmla="*/ 116 h 174"/>
                <a:gd name="T72" fmla="*/ 24 w 1665"/>
                <a:gd name="T73" fmla="*/ 151 h 174"/>
                <a:gd name="T74" fmla="*/ 1212 w 1665"/>
                <a:gd name="T75" fmla="*/ 48 h 174"/>
                <a:gd name="T76" fmla="*/ 61 w 1665"/>
                <a:gd name="T77" fmla="*/ 91 h 174"/>
                <a:gd name="T78" fmla="*/ 153 w 1665"/>
                <a:gd name="T79" fmla="*/ 106 h 174"/>
                <a:gd name="T80" fmla="*/ 111 w 1665"/>
                <a:gd name="T81" fmla="*/ 77 h 174"/>
                <a:gd name="T82" fmla="*/ 113 w 1665"/>
                <a:gd name="T83" fmla="*/ 63 h 174"/>
                <a:gd name="T84" fmla="*/ 206 w 1665"/>
                <a:gd name="T85" fmla="*/ 99 h 174"/>
                <a:gd name="T86" fmla="*/ 185 w 1665"/>
                <a:gd name="T87" fmla="*/ 67 h 174"/>
                <a:gd name="T88" fmla="*/ 144 w 1665"/>
                <a:gd name="T89" fmla="*/ 42 h 174"/>
                <a:gd name="T90" fmla="*/ 269 w 1665"/>
                <a:gd name="T91" fmla="*/ 69 h 174"/>
                <a:gd name="T92" fmla="*/ 228 w 1665"/>
                <a:gd name="T93" fmla="*/ 20 h 174"/>
                <a:gd name="T94" fmla="*/ 268 w 1665"/>
                <a:gd name="T95" fmla="*/ 21 h 174"/>
                <a:gd name="T96" fmla="*/ 274 w 1665"/>
                <a:gd name="T97" fmla="*/ 14 h 174"/>
                <a:gd name="T98" fmla="*/ 353 w 1665"/>
                <a:gd name="T99" fmla="*/ 17 h 174"/>
                <a:gd name="T100" fmla="*/ 469 w 1665"/>
                <a:gd name="T101" fmla="*/ 71 h 174"/>
                <a:gd name="T102" fmla="*/ 409 w 1665"/>
                <a:gd name="T103" fmla="*/ 29 h 174"/>
                <a:gd name="T104" fmla="*/ 611 w 1665"/>
                <a:gd name="T105" fmla="*/ 134 h 174"/>
                <a:gd name="T106" fmla="*/ 460 w 1665"/>
                <a:gd name="T107" fmla="*/ 11 h 174"/>
                <a:gd name="T108" fmla="*/ 489 w 1665"/>
                <a:gd name="T109" fmla="*/ 6 h 174"/>
                <a:gd name="T110" fmla="*/ 560 w 1665"/>
                <a:gd name="T111" fmla="*/ 19 h 174"/>
                <a:gd name="T112" fmla="*/ 665 w 1665"/>
                <a:gd name="T113" fmla="*/ 44 h 174"/>
                <a:gd name="T114" fmla="*/ 862 w 1665"/>
                <a:gd name="T115" fmla="*/ 140 h 174"/>
                <a:gd name="T116" fmla="*/ 758 w 1665"/>
                <a:gd name="T117" fmla="*/ 18 h 174"/>
                <a:gd name="T118" fmla="*/ 816 w 1665"/>
                <a:gd name="T119" fmla="*/ 26 h 174"/>
                <a:gd name="T120" fmla="*/ 1158 w 1665"/>
                <a:gd name="T121" fmla="*/ 48 h 174"/>
                <a:gd name="T122" fmla="*/ 1537 w 1665"/>
                <a:gd name="T123" fmla="*/ 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5" h="174">
                  <a:moveTo>
                    <a:pt x="3" y="163"/>
                  </a:moveTo>
                  <a:cubicBezTo>
                    <a:pt x="4" y="163"/>
                    <a:pt x="5" y="162"/>
                    <a:pt x="3" y="162"/>
                  </a:cubicBezTo>
                  <a:cubicBezTo>
                    <a:pt x="4" y="161"/>
                    <a:pt x="5" y="162"/>
                    <a:pt x="5" y="162"/>
                  </a:cubicBezTo>
                  <a:cubicBezTo>
                    <a:pt x="7" y="160"/>
                    <a:pt x="6" y="160"/>
                    <a:pt x="7" y="159"/>
                  </a:cubicBezTo>
                  <a:cubicBezTo>
                    <a:pt x="10" y="158"/>
                    <a:pt x="13" y="158"/>
                    <a:pt x="16" y="156"/>
                  </a:cubicBezTo>
                  <a:cubicBezTo>
                    <a:pt x="21" y="158"/>
                    <a:pt x="24" y="154"/>
                    <a:pt x="27" y="154"/>
                  </a:cubicBezTo>
                  <a:cubicBezTo>
                    <a:pt x="28" y="157"/>
                    <a:pt x="22" y="157"/>
                    <a:pt x="22" y="159"/>
                  </a:cubicBezTo>
                  <a:cubicBezTo>
                    <a:pt x="27" y="156"/>
                    <a:pt x="31" y="158"/>
                    <a:pt x="37" y="154"/>
                  </a:cubicBezTo>
                  <a:cubicBezTo>
                    <a:pt x="39" y="155"/>
                    <a:pt x="40" y="156"/>
                    <a:pt x="42" y="153"/>
                  </a:cubicBezTo>
                  <a:cubicBezTo>
                    <a:pt x="44" y="154"/>
                    <a:pt x="43" y="156"/>
                    <a:pt x="41" y="157"/>
                  </a:cubicBezTo>
                  <a:cubicBezTo>
                    <a:pt x="42" y="158"/>
                    <a:pt x="43" y="156"/>
                    <a:pt x="44" y="157"/>
                  </a:cubicBezTo>
                  <a:cubicBezTo>
                    <a:pt x="43" y="156"/>
                    <a:pt x="46" y="154"/>
                    <a:pt x="43" y="153"/>
                  </a:cubicBezTo>
                  <a:cubicBezTo>
                    <a:pt x="47" y="154"/>
                    <a:pt x="50" y="151"/>
                    <a:pt x="54" y="150"/>
                  </a:cubicBezTo>
                  <a:cubicBezTo>
                    <a:pt x="49" y="153"/>
                    <a:pt x="47" y="155"/>
                    <a:pt x="46" y="156"/>
                  </a:cubicBezTo>
                  <a:cubicBezTo>
                    <a:pt x="48" y="157"/>
                    <a:pt x="53" y="153"/>
                    <a:pt x="56" y="151"/>
                  </a:cubicBezTo>
                  <a:cubicBezTo>
                    <a:pt x="57" y="153"/>
                    <a:pt x="60" y="152"/>
                    <a:pt x="62" y="151"/>
                  </a:cubicBezTo>
                  <a:cubicBezTo>
                    <a:pt x="62" y="151"/>
                    <a:pt x="61" y="150"/>
                    <a:pt x="61" y="150"/>
                  </a:cubicBezTo>
                  <a:cubicBezTo>
                    <a:pt x="62" y="149"/>
                    <a:pt x="62" y="149"/>
                    <a:pt x="63" y="149"/>
                  </a:cubicBezTo>
                  <a:cubicBezTo>
                    <a:pt x="63" y="150"/>
                    <a:pt x="62" y="150"/>
                    <a:pt x="64" y="151"/>
                  </a:cubicBezTo>
                  <a:cubicBezTo>
                    <a:pt x="68" y="150"/>
                    <a:pt x="72" y="147"/>
                    <a:pt x="76" y="146"/>
                  </a:cubicBezTo>
                  <a:cubicBezTo>
                    <a:pt x="76" y="146"/>
                    <a:pt x="76" y="147"/>
                    <a:pt x="77" y="147"/>
                  </a:cubicBezTo>
                  <a:cubicBezTo>
                    <a:pt x="72" y="149"/>
                    <a:pt x="71" y="150"/>
                    <a:pt x="67" y="152"/>
                  </a:cubicBezTo>
                  <a:cubicBezTo>
                    <a:pt x="71" y="153"/>
                    <a:pt x="74" y="151"/>
                    <a:pt x="78" y="151"/>
                  </a:cubicBezTo>
                  <a:cubicBezTo>
                    <a:pt x="79" y="149"/>
                    <a:pt x="76" y="151"/>
                    <a:pt x="76" y="150"/>
                  </a:cubicBezTo>
                  <a:cubicBezTo>
                    <a:pt x="76" y="149"/>
                    <a:pt x="77" y="149"/>
                    <a:pt x="78" y="148"/>
                  </a:cubicBezTo>
                  <a:cubicBezTo>
                    <a:pt x="80" y="149"/>
                    <a:pt x="79" y="151"/>
                    <a:pt x="81" y="150"/>
                  </a:cubicBezTo>
                  <a:cubicBezTo>
                    <a:pt x="82" y="149"/>
                    <a:pt x="82" y="149"/>
                    <a:pt x="83" y="148"/>
                  </a:cubicBezTo>
                  <a:cubicBezTo>
                    <a:pt x="82" y="148"/>
                    <a:pt x="82" y="148"/>
                    <a:pt x="81" y="149"/>
                  </a:cubicBezTo>
                  <a:cubicBezTo>
                    <a:pt x="80" y="148"/>
                    <a:pt x="80" y="146"/>
                    <a:pt x="79" y="148"/>
                  </a:cubicBezTo>
                  <a:cubicBezTo>
                    <a:pt x="76" y="147"/>
                    <a:pt x="79" y="145"/>
                    <a:pt x="81" y="145"/>
                  </a:cubicBezTo>
                  <a:cubicBezTo>
                    <a:pt x="79" y="147"/>
                    <a:pt x="84" y="145"/>
                    <a:pt x="83" y="147"/>
                  </a:cubicBezTo>
                  <a:cubicBezTo>
                    <a:pt x="84" y="148"/>
                    <a:pt x="85" y="145"/>
                    <a:pt x="86" y="145"/>
                  </a:cubicBezTo>
                  <a:cubicBezTo>
                    <a:pt x="88" y="146"/>
                    <a:pt x="85" y="148"/>
                    <a:pt x="83" y="148"/>
                  </a:cubicBezTo>
                  <a:cubicBezTo>
                    <a:pt x="82" y="149"/>
                    <a:pt x="85" y="150"/>
                    <a:pt x="84" y="151"/>
                  </a:cubicBezTo>
                  <a:cubicBezTo>
                    <a:pt x="86" y="151"/>
                    <a:pt x="87" y="149"/>
                    <a:pt x="89" y="150"/>
                  </a:cubicBezTo>
                  <a:cubicBezTo>
                    <a:pt x="89" y="152"/>
                    <a:pt x="87" y="152"/>
                    <a:pt x="87" y="153"/>
                  </a:cubicBezTo>
                  <a:cubicBezTo>
                    <a:pt x="89" y="155"/>
                    <a:pt x="90" y="152"/>
                    <a:pt x="92" y="153"/>
                  </a:cubicBezTo>
                  <a:cubicBezTo>
                    <a:pt x="93" y="152"/>
                    <a:pt x="90" y="153"/>
                    <a:pt x="89" y="152"/>
                  </a:cubicBezTo>
                  <a:cubicBezTo>
                    <a:pt x="91" y="152"/>
                    <a:pt x="92" y="151"/>
                    <a:pt x="94" y="151"/>
                  </a:cubicBezTo>
                  <a:cubicBezTo>
                    <a:pt x="91" y="150"/>
                    <a:pt x="92" y="149"/>
                    <a:pt x="92" y="148"/>
                  </a:cubicBezTo>
                  <a:cubicBezTo>
                    <a:pt x="93" y="147"/>
                    <a:pt x="93" y="147"/>
                    <a:pt x="94" y="147"/>
                  </a:cubicBezTo>
                  <a:cubicBezTo>
                    <a:pt x="96" y="147"/>
                    <a:pt x="93" y="149"/>
                    <a:pt x="95" y="149"/>
                  </a:cubicBezTo>
                  <a:cubicBezTo>
                    <a:pt x="96" y="147"/>
                    <a:pt x="100" y="146"/>
                    <a:pt x="103" y="146"/>
                  </a:cubicBezTo>
                  <a:cubicBezTo>
                    <a:pt x="106" y="146"/>
                    <a:pt x="109" y="147"/>
                    <a:pt x="109" y="148"/>
                  </a:cubicBezTo>
                  <a:cubicBezTo>
                    <a:pt x="110" y="147"/>
                    <a:pt x="112" y="147"/>
                    <a:pt x="111" y="145"/>
                  </a:cubicBezTo>
                  <a:cubicBezTo>
                    <a:pt x="114" y="146"/>
                    <a:pt x="113" y="147"/>
                    <a:pt x="114" y="148"/>
                  </a:cubicBezTo>
                  <a:cubicBezTo>
                    <a:pt x="112" y="148"/>
                    <a:pt x="110" y="150"/>
                    <a:pt x="107" y="150"/>
                  </a:cubicBezTo>
                  <a:cubicBezTo>
                    <a:pt x="109" y="151"/>
                    <a:pt x="115" y="150"/>
                    <a:pt x="118" y="149"/>
                  </a:cubicBezTo>
                  <a:cubicBezTo>
                    <a:pt x="119" y="149"/>
                    <a:pt x="117" y="150"/>
                    <a:pt x="119" y="151"/>
                  </a:cubicBezTo>
                  <a:cubicBezTo>
                    <a:pt x="121" y="149"/>
                    <a:pt x="123" y="148"/>
                    <a:pt x="126" y="149"/>
                  </a:cubicBezTo>
                  <a:cubicBezTo>
                    <a:pt x="126" y="147"/>
                    <a:pt x="129" y="147"/>
                    <a:pt x="127" y="145"/>
                  </a:cubicBezTo>
                  <a:cubicBezTo>
                    <a:pt x="129" y="146"/>
                    <a:pt x="130" y="144"/>
                    <a:pt x="133" y="145"/>
                  </a:cubicBezTo>
                  <a:cubicBezTo>
                    <a:pt x="131" y="143"/>
                    <a:pt x="137" y="143"/>
                    <a:pt x="137" y="141"/>
                  </a:cubicBezTo>
                  <a:cubicBezTo>
                    <a:pt x="141" y="142"/>
                    <a:pt x="135" y="144"/>
                    <a:pt x="138" y="144"/>
                  </a:cubicBezTo>
                  <a:cubicBezTo>
                    <a:pt x="139" y="143"/>
                    <a:pt x="141" y="142"/>
                    <a:pt x="142" y="142"/>
                  </a:cubicBezTo>
                  <a:cubicBezTo>
                    <a:pt x="142" y="143"/>
                    <a:pt x="142" y="144"/>
                    <a:pt x="142" y="145"/>
                  </a:cubicBezTo>
                  <a:cubicBezTo>
                    <a:pt x="137" y="147"/>
                    <a:pt x="132" y="146"/>
                    <a:pt x="128" y="149"/>
                  </a:cubicBezTo>
                  <a:cubicBezTo>
                    <a:pt x="129" y="150"/>
                    <a:pt x="130" y="148"/>
                    <a:pt x="132" y="149"/>
                  </a:cubicBezTo>
                  <a:cubicBezTo>
                    <a:pt x="138" y="144"/>
                    <a:pt x="145" y="149"/>
                    <a:pt x="151" y="145"/>
                  </a:cubicBezTo>
                  <a:cubicBezTo>
                    <a:pt x="158" y="147"/>
                    <a:pt x="169" y="141"/>
                    <a:pt x="173" y="144"/>
                  </a:cubicBezTo>
                  <a:cubicBezTo>
                    <a:pt x="175" y="144"/>
                    <a:pt x="177" y="144"/>
                    <a:pt x="179" y="144"/>
                  </a:cubicBezTo>
                  <a:cubicBezTo>
                    <a:pt x="180" y="141"/>
                    <a:pt x="183" y="143"/>
                    <a:pt x="186" y="142"/>
                  </a:cubicBezTo>
                  <a:cubicBezTo>
                    <a:pt x="186" y="142"/>
                    <a:pt x="185" y="143"/>
                    <a:pt x="187" y="143"/>
                  </a:cubicBezTo>
                  <a:cubicBezTo>
                    <a:pt x="187" y="142"/>
                    <a:pt x="190" y="141"/>
                    <a:pt x="190" y="143"/>
                  </a:cubicBezTo>
                  <a:cubicBezTo>
                    <a:pt x="195" y="140"/>
                    <a:pt x="201" y="142"/>
                    <a:pt x="207" y="140"/>
                  </a:cubicBezTo>
                  <a:cubicBezTo>
                    <a:pt x="205" y="139"/>
                    <a:pt x="208" y="138"/>
                    <a:pt x="209" y="137"/>
                  </a:cubicBezTo>
                  <a:cubicBezTo>
                    <a:pt x="210" y="138"/>
                    <a:pt x="207" y="139"/>
                    <a:pt x="207" y="140"/>
                  </a:cubicBezTo>
                  <a:cubicBezTo>
                    <a:pt x="212" y="141"/>
                    <a:pt x="217" y="138"/>
                    <a:pt x="222" y="137"/>
                  </a:cubicBezTo>
                  <a:cubicBezTo>
                    <a:pt x="222" y="140"/>
                    <a:pt x="227" y="139"/>
                    <a:pt x="228" y="138"/>
                  </a:cubicBezTo>
                  <a:cubicBezTo>
                    <a:pt x="229" y="139"/>
                    <a:pt x="230" y="138"/>
                    <a:pt x="231" y="139"/>
                  </a:cubicBezTo>
                  <a:cubicBezTo>
                    <a:pt x="234" y="135"/>
                    <a:pt x="244" y="139"/>
                    <a:pt x="250" y="135"/>
                  </a:cubicBezTo>
                  <a:cubicBezTo>
                    <a:pt x="255" y="138"/>
                    <a:pt x="263" y="131"/>
                    <a:pt x="266" y="134"/>
                  </a:cubicBezTo>
                  <a:cubicBezTo>
                    <a:pt x="265" y="134"/>
                    <a:pt x="263" y="135"/>
                    <a:pt x="262" y="135"/>
                  </a:cubicBezTo>
                  <a:cubicBezTo>
                    <a:pt x="263" y="137"/>
                    <a:pt x="268" y="134"/>
                    <a:pt x="272" y="134"/>
                  </a:cubicBezTo>
                  <a:cubicBezTo>
                    <a:pt x="274" y="134"/>
                    <a:pt x="280" y="136"/>
                    <a:pt x="280" y="134"/>
                  </a:cubicBezTo>
                  <a:cubicBezTo>
                    <a:pt x="281" y="133"/>
                    <a:pt x="282" y="135"/>
                    <a:pt x="283" y="135"/>
                  </a:cubicBezTo>
                  <a:cubicBezTo>
                    <a:pt x="286" y="133"/>
                    <a:pt x="290" y="134"/>
                    <a:pt x="293" y="132"/>
                  </a:cubicBezTo>
                  <a:cubicBezTo>
                    <a:pt x="298" y="133"/>
                    <a:pt x="307" y="132"/>
                    <a:pt x="313" y="131"/>
                  </a:cubicBezTo>
                  <a:cubicBezTo>
                    <a:pt x="400" y="129"/>
                    <a:pt x="486" y="128"/>
                    <a:pt x="573" y="129"/>
                  </a:cubicBezTo>
                  <a:cubicBezTo>
                    <a:pt x="660" y="129"/>
                    <a:pt x="748" y="132"/>
                    <a:pt x="836" y="136"/>
                  </a:cubicBezTo>
                  <a:cubicBezTo>
                    <a:pt x="837" y="137"/>
                    <a:pt x="836" y="138"/>
                    <a:pt x="835" y="138"/>
                  </a:cubicBezTo>
                  <a:cubicBezTo>
                    <a:pt x="822" y="135"/>
                    <a:pt x="809" y="138"/>
                    <a:pt x="796" y="136"/>
                  </a:cubicBezTo>
                  <a:cubicBezTo>
                    <a:pt x="794" y="137"/>
                    <a:pt x="794" y="137"/>
                    <a:pt x="792" y="137"/>
                  </a:cubicBezTo>
                  <a:cubicBezTo>
                    <a:pt x="791" y="136"/>
                    <a:pt x="793" y="137"/>
                    <a:pt x="793" y="136"/>
                  </a:cubicBezTo>
                  <a:cubicBezTo>
                    <a:pt x="791" y="135"/>
                    <a:pt x="789" y="138"/>
                    <a:pt x="787" y="136"/>
                  </a:cubicBezTo>
                  <a:cubicBezTo>
                    <a:pt x="786" y="136"/>
                    <a:pt x="787" y="137"/>
                    <a:pt x="786" y="138"/>
                  </a:cubicBezTo>
                  <a:cubicBezTo>
                    <a:pt x="781" y="135"/>
                    <a:pt x="772" y="135"/>
                    <a:pt x="764" y="136"/>
                  </a:cubicBezTo>
                  <a:cubicBezTo>
                    <a:pt x="758" y="136"/>
                    <a:pt x="753" y="134"/>
                    <a:pt x="746" y="136"/>
                  </a:cubicBezTo>
                  <a:cubicBezTo>
                    <a:pt x="746" y="135"/>
                    <a:pt x="746" y="135"/>
                    <a:pt x="746" y="135"/>
                  </a:cubicBezTo>
                  <a:cubicBezTo>
                    <a:pt x="737" y="136"/>
                    <a:pt x="724" y="133"/>
                    <a:pt x="718" y="135"/>
                  </a:cubicBezTo>
                  <a:cubicBezTo>
                    <a:pt x="716" y="134"/>
                    <a:pt x="718" y="134"/>
                    <a:pt x="716" y="134"/>
                  </a:cubicBezTo>
                  <a:cubicBezTo>
                    <a:pt x="715" y="134"/>
                    <a:pt x="716" y="135"/>
                    <a:pt x="717" y="135"/>
                  </a:cubicBezTo>
                  <a:cubicBezTo>
                    <a:pt x="705" y="133"/>
                    <a:pt x="696" y="136"/>
                    <a:pt x="684" y="133"/>
                  </a:cubicBezTo>
                  <a:cubicBezTo>
                    <a:pt x="682" y="135"/>
                    <a:pt x="677" y="133"/>
                    <a:pt x="674" y="133"/>
                  </a:cubicBezTo>
                  <a:cubicBezTo>
                    <a:pt x="669" y="133"/>
                    <a:pt x="665" y="135"/>
                    <a:pt x="663" y="133"/>
                  </a:cubicBezTo>
                  <a:cubicBezTo>
                    <a:pt x="659" y="134"/>
                    <a:pt x="655" y="134"/>
                    <a:pt x="651" y="132"/>
                  </a:cubicBezTo>
                  <a:cubicBezTo>
                    <a:pt x="649" y="133"/>
                    <a:pt x="652" y="134"/>
                    <a:pt x="650" y="134"/>
                  </a:cubicBezTo>
                  <a:cubicBezTo>
                    <a:pt x="649" y="135"/>
                    <a:pt x="647" y="133"/>
                    <a:pt x="648" y="133"/>
                  </a:cubicBezTo>
                  <a:cubicBezTo>
                    <a:pt x="645" y="135"/>
                    <a:pt x="642" y="133"/>
                    <a:pt x="639" y="134"/>
                  </a:cubicBezTo>
                  <a:cubicBezTo>
                    <a:pt x="638" y="133"/>
                    <a:pt x="639" y="133"/>
                    <a:pt x="640" y="132"/>
                  </a:cubicBezTo>
                  <a:cubicBezTo>
                    <a:pt x="636" y="134"/>
                    <a:pt x="632" y="133"/>
                    <a:pt x="629" y="134"/>
                  </a:cubicBezTo>
                  <a:cubicBezTo>
                    <a:pt x="628" y="131"/>
                    <a:pt x="628" y="133"/>
                    <a:pt x="626" y="132"/>
                  </a:cubicBezTo>
                  <a:cubicBezTo>
                    <a:pt x="626" y="133"/>
                    <a:pt x="624" y="134"/>
                    <a:pt x="623" y="134"/>
                  </a:cubicBezTo>
                  <a:cubicBezTo>
                    <a:pt x="623" y="133"/>
                    <a:pt x="622" y="133"/>
                    <a:pt x="621" y="132"/>
                  </a:cubicBezTo>
                  <a:cubicBezTo>
                    <a:pt x="619" y="134"/>
                    <a:pt x="614" y="131"/>
                    <a:pt x="609" y="134"/>
                  </a:cubicBezTo>
                  <a:cubicBezTo>
                    <a:pt x="608" y="133"/>
                    <a:pt x="608" y="132"/>
                    <a:pt x="609" y="132"/>
                  </a:cubicBezTo>
                  <a:cubicBezTo>
                    <a:pt x="602" y="132"/>
                    <a:pt x="588" y="131"/>
                    <a:pt x="587" y="133"/>
                  </a:cubicBezTo>
                  <a:cubicBezTo>
                    <a:pt x="584" y="133"/>
                    <a:pt x="581" y="131"/>
                    <a:pt x="577" y="133"/>
                  </a:cubicBezTo>
                  <a:cubicBezTo>
                    <a:pt x="575" y="132"/>
                    <a:pt x="570" y="131"/>
                    <a:pt x="568" y="132"/>
                  </a:cubicBezTo>
                  <a:cubicBezTo>
                    <a:pt x="549" y="131"/>
                    <a:pt x="531" y="132"/>
                    <a:pt x="511" y="132"/>
                  </a:cubicBezTo>
                  <a:cubicBezTo>
                    <a:pt x="510" y="132"/>
                    <a:pt x="511" y="133"/>
                    <a:pt x="510" y="133"/>
                  </a:cubicBezTo>
                  <a:cubicBezTo>
                    <a:pt x="508" y="132"/>
                    <a:pt x="508" y="132"/>
                    <a:pt x="506" y="131"/>
                  </a:cubicBezTo>
                  <a:cubicBezTo>
                    <a:pt x="495" y="134"/>
                    <a:pt x="480" y="129"/>
                    <a:pt x="467" y="133"/>
                  </a:cubicBezTo>
                  <a:cubicBezTo>
                    <a:pt x="466" y="133"/>
                    <a:pt x="467" y="132"/>
                    <a:pt x="466" y="132"/>
                  </a:cubicBezTo>
                  <a:cubicBezTo>
                    <a:pt x="461" y="132"/>
                    <a:pt x="456" y="133"/>
                    <a:pt x="452" y="132"/>
                  </a:cubicBezTo>
                  <a:cubicBezTo>
                    <a:pt x="452" y="133"/>
                    <a:pt x="453" y="136"/>
                    <a:pt x="448" y="137"/>
                  </a:cubicBezTo>
                  <a:cubicBezTo>
                    <a:pt x="447" y="136"/>
                    <a:pt x="448" y="135"/>
                    <a:pt x="445" y="135"/>
                  </a:cubicBezTo>
                  <a:cubicBezTo>
                    <a:pt x="445" y="133"/>
                    <a:pt x="448" y="132"/>
                    <a:pt x="449" y="133"/>
                  </a:cubicBezTo>
                  <a:cubicBezTo>
                    <a:pt x="451" y="132"/>
                    <a:pt x="446" y="131"/>
                    <a:pt x="446" y="133"/>
                  </a:cubicBezTo>
                  <a:cubicBezTo>
                    <a:pt x="440" y="130"/>
                    <a:pt x="433" y="134"/>
                    <a:pt x="426" y="132"/>
                  </a:cubicBezTo>
                  <a:cubicBezTo>
                    <a:pt x="425" y="134"/>
                    <a:pt x="421" y="133"/>
                    <a:pt x="418" y="132"/>
                  </a:cubicBezTo>
                  <a:cubicBezTo>
                    <a:pt x="417" y="132"/>
                    <a:pt x="417" y="133"/>
                    <a:pt x="418" y="133"/>
                  </a:cubicBezTo>
                  <a:cubicBezTo>
                    <a:pt x="412" y="132"/>
                    <a:pt x="406" y="133"/>
                    <a:pt x="400" y="132"/>
                  </a:cubicBezTo>
                  <a:cubicBezTo>
                    <a:pt x="400" y="133"/>
                    <a:pt x="400" y="133"/>
                    <a:pt x="400" y="134"/>
                  </a:cubicBezTo>
                  <a:cubicBezTo>
                    <a:pt x="392" y="133"/>
                    <a:pt x="380" y="136"/>
                    <a:pt x="374" y="133"/>
                  </a:cubicBezTo>
                  <a:cubicBezTo>
                    <a:pt x="373" y="134"/>
                    <a:pt x="374" y="134"/>
                    <a:pt x="374" y="134"/>
                  </a:cubicBezTo>
                  <a:cubicBezTo>
                    <a:pt x="365" y="134"/>
                    <a:pt x="356" y="136"/>
                    <a:pt x="347" y="134"/>
                  </a:cubicBezTo>
                  <a:cubicBezTo>
                    <a:pt x="340" y="136"/>
                    <a:pt x="329" y="136"/>
                    <a:pt x="321" y="136"/>
                  </a:cubicBezTo>
                  <a:cubicBezTo>
                    <a:pt x="319" y="137"/>
                    <a:pt x="322" y="138"/>
                    <a:pt x="320" y="138"/>
                  </a:cubicBezTo>
                  <a:cubicBezTo>
                    <a:pt x="319" y="139"/>
                    <a:pt x="318" y="139"/>
                    <a:pt x="318" y="139"/>
                  </a:cubicBezTo>
                  <a:cubicBezTo>
                    <a:pt x="319" y="135"/>
                    <a:pt x="311" y="137"/>
                    <a:pt x="308" y="137"/>
                  </a:cubicBezTo>
                  <a:cubicBezTo>
                    <a:pt x="308" y="139"/>
                    <a:pt x="311" y="137"/>
                    <a:pt x="312" y="138"/>
                  </a:cubicBezTo>
                  <a:cubicBezTo>
                    <a:pt x="313" y="139"/>
                    <a:pt x="309" y="139"/>
                    <a:pt x="309" y="139"/>
                  </a:cubicBezTo>
                  <a:cubicBezTo>
                    <a:pt x="305" y="135"/>
                    <a:pt x="298" y="139"/>
                    <a:pt x="293" y="137"/>
                  </a:cubicBezTo>
                  <a:cubicBezTo>
                    <a:pt x="291" y="138"/>
                    <a:pt x="294" y="139"/>
                    <a:pt x="292" y="140"/>
                  </a:cubicBezTo>
                  <a:cubicBezTo>
                    <a:pt x="291" y="140"/>
                    <a:pt x="290" y="140"/>
                    <a:pt x="290" y="140"/>
                  </a:cubicBezTo>
                  <a:cubicBezTo>
                    <a:pt x="289" y="140"/>
                    <a:pt x="291" y="139"/>
                    <a:pt x="291" y="138"/>
                  </a:cubicBezTo>
                  <a:cubicBezTo>
                    <a:pt x="290" y="137"/>
                    <a:pt x="288" y="138"/>
                    <a:pt x="287" y="139"/>
                  </a:cubicBezTo>
                  <a:cubicBezTo>
                    <a:pt x="287" y="140"/>
                    <a:pt x="288" y="140"/>
                    <a:pt x="287" y="141"/>
                  </a:cubicBezTo>
                  <a:cubicBezTo>
                    <a:pt x="288" y="142"/>
                    <a:pt x="289" y="140"/>
                    <a:pt x="290" y="141"/>
                  </a:cubicBezTo>
                  <a:cubicBezTo>
                    <a:pt x="288" y="143"/>
                    <a:pt x="286" y="141"/>
                    <a:pt x="285" y="143"/>
                  </a:cubicBezTo>
                  <a:cubicBezTo>
                    <a:pt x="283" y="141"/>
                    <a:pt x="281" y="142"/>
                    <a:pt x="280" y="142"/>
                  </a:cubicBezTo>
                  <a:cubicBezTo>
                    <a:pt x="279" y="141"/>
                    <a:pt x="283" y="142"/>
                    <a:pt x="284" y="141"/>
                  </a:cubicBezTo>
                  <a:cubicBezTo>
                    <a:pt x="281" y="139"/>
                    <a:pt x="286" y="140"/>
                    <a:pt x="287" y="139"/>
                  </a:cubicBezTo>
                  <a:cubicBezTo>
                    <a:pt x="282" y="137"/>
                    <a:pt x="282" y="140"/>
                    <a:pt x="277" y="138"/>
                  </a:cubicBezTo>
                  <a:cubicBezTo>
                    <a:pt x="277" y="139"/>
                    <a:pt x="279" y="140"/>
                    <a:pt x="279" y="140"/>
                  </a:cubicBezTo>
                  <a:cubicBezTo>
                    <a:pt x="278" y="141"/>
                    <a:pt x="278" y="140"/>
                    <a:pt x="277" y="140"/>
                  </a:cubicBezTo>
                  <a:cubicBezTo>
                    <a:pt x="276" y="141"/>
                    <a:pt x="277" y="141"/>
                    <a:pt x="278" y="141"/>
                  </a:cubicBezTo>
                  <a:cubicBezTo>
                    <a:pt x="276" y="144"/>
                    <a:pt x="273" y="143"/>
                    <a:pt x="271" y="145"/>
                  </a:cubicBezTo>
                  <a:cubicBezTo>
                    <a:pt x="269" y="145"/>
                    <a:pt x="268" y="145"/>
                    <a:pt x="268" y="143"/>
                  </a:cubicBezTo>
                  <a:cubicBezTo>
                    <a:pt x="266" y="144"/>
                    <a:pt x="264" y="147"/>
                    <a:pt x="262" y="146"/>
                  </a:cubicBezTo>
                  <a:cubicBezTo>
                    <a:pt x="261" y="145"/>
                    <a:pt x="263" y="144"/>
                    <a:pt x="264" y="143"/>
                  </a:cubicBezTo>
                  <a:cubicBezTo>
                    <a:pt x="262" y="143"/>
                    <a:pt x="261" y="145"/>
                    <a:pt x="261" y="145"/>
                  </a:cubicBezTo>
                  <a:cubicBezTo>
                    <a:pt x="260" y="147"/>
                    <a:pt x="258" y="144"/>
                    <a:pt x="257" y="146"/>
                  </a:cubicBezTo>
                  <a:cubicBezTo>
                    <a:pt x="256" y="145"/>
                    <a:pt x="258" y="144"/>
                    <a:pt x="256" y="144"/>
                  </a:cubicBezTo>
                  <a:cubicBezTo>
                    <a:pt x="254" y="147"/>
                    <a:pt x="246" y="148"/>
                    <a:pt x="246" y="146"/>
                  </a:cubicBezTo>
                  <a:cubicBezTo>
                    <a:pt x="244" y="146"/>
                    <a:pt x="241" y="145"/>
                    <a:pt x="239" y="147"/>
                  </a:cubicBezTo>
                  <a:cubicBezTo>
                    <a:pt x="236" y="145"/>
                    <a:pt x="232" y="149"/>
                    <a:pt x="231" y="146"/>
                  </a:cubicBezTo>
                  <a:cubicBezTo>
                    <a:pt x="229" y="151"/>
                    <a:pt x="221" y="145"/>
                    <a:pt x="217" y="149"/>
                  </a:cubicBezTo>
                  <a:cubicBezTo>
                    <a:pt x="213" y="148"/>
                    <a:pt x="209" y="150"/>
                    <a:pt x="205" y="150"/>
                  </a:cubicBezTo>
                  <a:cubicBezTo>
                    <a:pt x="203" y="149"/>
                    <a:pt x="207" y="149"/>
                    <a:pt x="205" y="148"/>
                  </a:cubicBezTo>
                  <a:cubicBezTo>
                    <a:pt x="198" y="152"/>
                    <a:pt x="191" y="149"/>
                    <a:pt x="185" y="152"/>
                  </a:cubicBezTo>
                  <a:cubicBezTo>
                    <a:pt x="185" y="152"/>
                    <a:pt x="186" y="152"/>
                    <a:pt x="187" y="153"/>
                  </a:cubicBezTo>
                  <a:cubicBezTo>
                    <a:pt x="188" y="153"/>
                    <a:pt x="187" y="154"/>
                    <a:pt x="187" y="154"/>
                  </a:cubicBezTo>
                  <a:cubicBezTo>
                    <a:pt x="184" y="154"/>
                    <a:pt x="181" y="153"/>
                    <a:pt x="178" y="153"/>
                  </a:cubicBezTo>
                  <a:cubicBezTo>
                    <a:pt x="178" y="154"/>
                    <a:pt x="179" y="154"/>
                    <a:pt x="180" y="154"/>
                  </a:cubicBezTo>
                  <a:cubicBezTo>
                    <a:pt x="181" y="155"/>
                    <a:pt x="177" y="154"/>
                    <a:pt x="177" y="156"/>
                  </a:cubicBezTo>
                  <a:cubicBezTo>
                    <a:pt x="177" y="155"/>
                    <a:pt x="176" y="155"/>
                    <a:pt x="175" y="155"/>
                  </a:cubicBezTo>
                  <a:cubicBezTo>
                    <a:pt x="172" y="159"/>
                    <a:pt x="166" y="155"/>
                    <a:pt x="163" y="158"/>
                  </a:cubicBezTo>
                  <a:cubicBezTo>
                    <a:pt x="161" y="157"/>
                    <a:pt x="161" y="157"/>
                    <a:pt x="162" y="155"/>
                  </a:cubicBezTo>
                  <a:cubicBezTo>
                    <a:pt x="161" y="154"/>
                    <a:pt x="160" y="156"/>
                    <a:pt x="158" y="155"/>
                  </a:cubicBezTo>
                  <a:cubicBezTo>
                    <a:pt x="158" y="156"/>
                    <a:pt x="159" y="156"/>
                    <a:pt x="160" y="157"/>
                  </a:cubicBezTo>
                  <a:cubicBezTo>
                    <a:pt x="159" y="158"/>
                    <a:pt x="157" y="158"/>
                    <a:pt x="156" y="159"/>
                  </a:cubicBezTo>
                  <a:cubicBezTo>
                    <a:pt x="155" y="158"/>
                    <a:pt x="156" y="157"/>
                    <a:pt x="157" y="157"/>
                  </a:cubicBezTo>
                  <a:cubicBezTo>
                    <a:pt x="154" y="159"/>
                    <a:pt x="150" y="158"/>
                    <a:pt x="146" y="159"/>
                  </a:cubicBezTo>
                  <a:cubicBezTo>
                    <a:pt x="146" y="158"/>
                    <a:pt x="147" y="157"/>
                    <a:pt x="145" y="157"/>
                  </a:cubicBezTo>
                  <a:cubicBezTo>
                    <a:pt x="144" y="161"/>
                    <a:pt x="133" y="161"/>
                    <a:pt x="130" y="163"/>
                  </a:cubicBezTo>
                  <a:cubicBezTo>
                    <a:pt x="128" y="161"/>
                    <a:pt x="124" y="162"/>
                    <a:pt x="127" y="160"/>
                  </a:cubicBezTo>
                  <a:cubicBezTo>
                    <a:pt x="125" y="160"/>
                    <a:pt x="125" y="161"/>
                    <a:pt x="125" y="163"/>
                  </a:cubicBezTo>
                  <a:cubicBezTo>
                    <a:pt x="123" y="163"/>
                    <a:pt x="122" y="160"/>
                    <a:pt x="119" y="162"/>
                  </a:cubicBezTo>
                  <a:cubicBezTo>
                    <a:pt x="120" y="163"/>
                    <a:pt x="121" y="162"/>
                    <a:pt x="122" y="162"/>
                  </a:cubicBezTo>
                  <a:cubicBezTo>
                    <a:pt x="122" y="162"/>
                    <a:pt x="122" y="163"/>
                    <a:pt x="122" y="163"/>
                  </a:cubicBezTo>
                  <a:cubicBezTo>
                    <a:pt x="117" y="164"/>
                    <a:pt x="112" y="163"/>
                    <a:pt x="107" y="167"/>
                  </a:cubicBezTo>
                  <a:cubicBezTo>
                    <a:pt x="107" y="165"/>
                    <a:pt x="106" y="165"/>
                    <a:pt x="104" y="164"/>
                  </a:cubicBezTo>
                  <a:cubicBezTo>
                    <a:pt x="103" y="165"/>
                    <a:pt x="105" y="166"/>
                    <a:pt x="106" y="166"/>
                  </a:cubicBezTo>
                  <a:cubicBezTo>
                    <a:pt x="104" y="170"/>
                    <a:pt x="101" y="166"/>
                    <a:pt x="99" y="169"/>
                  </a:cubicBezTo>
                  <a:cubicBezTo>
                    <a:pt x="95" y="168"/>
                    <a:pt x="99" y="166"/>
                    <a:pt x="98" y="165"/>
                  </a:cubicBezTo>
                  <a:cubicBezTo>
                    <a:pt x="96" y="167"/>
                    <a:pt x="97" y="168"/>
                    <a:pt x="97" y="169"/>
                  </a:cubicBezTo>
                  <a:cubicBezTo>
                    <a:pt x="95" y="171"/>
                    <a:pt x="95" y="168"/>
                    <a:pt x="94" y="169"/>
                  </a:cubicBezTo>
                  <a:cubicBezTo>
                    <a:pt x="93" y="169"/>
                    <a:pt x="94" y="168"/>
                    <a:pt x="95" y="167"/>
                  </a:cubicBezTo>
                  <a:cubicBezTo>
                    <a:pt x="93" y="167"/>
                    <a:pt x="90" y="169"/>
                    <a:pt x="92" y="170"/>
                  </a:cubicBezTo>
                  <a:cubicBezTo>
                    <a:pt x="88" y="168"/>
                    <a:pt x="88" y="170"/>
                    <a:pt x="85" y="168"/>
                  </a:cubicBezTo>
                  <a:cubicBezTo>
                    <a:pt x="82" y="170"/>
                    <a:pt x="82" y="170"/>
                    <a:pt x="78" y="170"/>
                  </a:cubicBezTo>
                  <a:cubicBezTo>
                    <a:pt x="78" y="171"/>
                    <a:pt x="80" y="171"/>
                    <a:pt x="78" y="173"/>
                  </a:cubicBezTo>
                  <a:cubicBezTo>
                    <a:pt x="81" y="174"/>
                    <a:pt x="81" y="174"/>
                    <a:pt x="81" y="174"/>
                  </a:cubicBezTo>
                  <a:cubicBezTo>
                    <a:pt x="82" y="174"/>
                    <a:pt x="81" y="172"/>
                    <a:pt x="84" y="173"/>
                  </a:cubicBezTo>
                  <a:cubicBezTo>
                    <a:pt x="84" y="173"/>
                    <a:pt x="84" y="172"/>
                    <a:pt x="83" y="172"/>
                  </a:cubicBezTo>
                  <a:cubicBezTo>
                    <a:pt x="86" y="171"/>
                    <a:pt x="96" y="168"/>
                    <a:pt x="95" y="172"/>
                  </a:cubicBezTo>
                  <a:cubicBezTo>
                    <a:pt x="96" y="173"/>
                    <a:pt x="96" y="171"/>
                    <a:pt x="97" y="170"/>
                  </a:cubicBezTo>
                  <a:cubicBezTo>
                    <a:pt x="99" y="171"/>
                    <a:pt x="98" y="173"/>
                    <a:pt x="96" y="174"/>
                  </a:cubicBezTo>
                  <a:cubicBezTo>
                    <a:pt x="98" y="174"/>
                    <a:pt x="103" y="172"/>
                    <a:pt x="100" y="171"/>
                  </a:cubicBezTo>
                  <a:cubicBezTo>
                    <a:pt x="102" y="170"/>
                    <a:pt x="105" y="171"/>
                    <a:pt x="106" y="169"/>
                  </a:cubicBezTo>
                  <a:cubicBezTo>
                    <a:pt x="107" y="169"/>
                    <a:pt x="105" y="171"/>
                    <a:pt x="105" y="172"/>
                  </a:cubicBezTo>
                  <a:cubicBezTo>
                    <a:pt x="107" y="172"/>
                    <a:pt x="112" y="169"/>
                    <a:pt x="111" y="172"/>
                  </a:cubicBezTo>
                  <a:cubicBezTo>
                    <a:pt x="112" y="173"/>
                    <a:pt x="113" y="171"/>
                    <a:pt x="112" y="171"/>
                  </a:cubicBezTo>
                  <a:cubicBezTo>
                    <a:pt x="114" y="170"/>
                    <a:pt x="115" y="170"/>
                    <a:pt x="117" y="171"/>
                  </a:cubicBezTo>
                  <a:cubicBezTo>
                    <a:pt x="118" y="170"/>
                    <a:pt x="117" y="169"/>
                    <a:pt x="118" y="169"/>
                  </a:cubicBezTo>
                  <a:cubicBezTo>
                    <a:pt x="119" y="168"/>
                    <a:pt x="120" y="169"/>
                    <a:pt x="121" y="168"/>
                  </a:cubicBezTo>
                  <a:cubicBezTo>
                    <a:pt x="121" y="168"/>
                    <a:pt x="121" y="169"/>
                    <a:pt x="121" y="170"/>
                  </a:cubicBezTo>
                  <a:cubicBezTo>
                    <a:pt x="125" y="167"/>
                    <a:pt x="129" y="167"/>
                    <a:pt x="134" y="166"/>
                  </a:cubicBezTo>
                  <a:cubicBezTo>
                    <a:pt x="135" y="167"/>
                    <a:pt x="132" y="167"/>
                    <a:pt x="132" y="168"/>
                  </a:cubicBezTo>
                  <a:cubicBezTo>
                    <a:pt x="134" y="169"/>
                    <a:pt x="135" y="167"/>
                    <a:pt x="137" y="168"/>
                  </a:cubicBezTo>
                  <a:cubicBezTo>
                    <a:pt x="135" y="169"/>
                    <a:pt x="133" y="170"/>
                    <a:pt x="130" y="169"/>
                  </a:cubicBezTo>
                  <a:cubicBezTo>
                    <a:pt x="129" y="172"/>
                    <a:pt x="124" y="170"/>
                    <a:pt x="121" y="172"/>
                  </a:cubicBezTo>
                  <a:cubicBezTo>
                    <a:pt x="127" y="172"/>
                    <a:pt x="133" y="170"/>
                    <a:pt x="139" y="169"/>
                  </a:cubicBezTo>
                  <a:cubicBezTo>
                    <a:pt x="140" y="168"/>
                    <a:pt x="137" y="169"/>
                    <a:pt x="137" y="168"/>
                  </a:cubicBezTo>
                  <a:cubicBezTo>
                    <a:pt x="139" y="166"/>
                    <a:pt x="140" y="171"/>
                    <a:pt x="143" y="168"/>
                  </a:cubicBezTo>
                  <a:cubicBezTo>
                    <a:pt x="142" y="168"/>
                    <a:pt x="141" y="168"/>
                    <a:pt x="140" y="168"/>
                  </a:cubicBezTo>
                  <a:cubicBezTo>
                    <a:pt x="141" y="166"/>
                    <a:pt x="143" y="168"/>
                    <a:pt x="144" y="166"/>
                  </a:cubicBezTo>
                  <a:cubicBezTo>
                    <a:pt x="145" y="166"/>
                    <a:pt x="144" y="167"/>
                    <a:pt x="144" y="168"/>
                  </a:cubicBezTo>
                  <a:cubicBezTo>
                    <a:pt x="144" y="168"/>
                    <a:pt x="145" y="167"/>
                    <a:pt x="146" y="168"/>
                  </a:cubicBezTo>
                  <a:cubicBezTo>
                    <a:pt x="147" y="165"/>
                    <a:pt x="155" y="165"/>
                    <a:pt x="159" y="165"/>
                  </a:cubicBezTo>
                  <a:cubicBezTo>
                    <a:pt x="161" y="166"/>
                    <a:pt x="157" y="164"/>
                    <a:pt x="157" y="166"/>
                  </a:cubicBezTo>
                  <a:cubicBezTo>
                    <a:pt x="163" y="164"/>
                    <a:pt x="170" y="163"/>
                    <a:pt x="177" y="163"/>
                  </a:cubicBezTo>
                  <a:cubicBezTo>
                    <a:pt x="178" y="164"/>
                    <a:pt x="176" y="164"/>
                    <a:pt x="176" y="165"/>
                  </a:cubicBezTo>
                  <a:cubicBezTo>
                    <a:pt x="178" y="166"/>
                    <a:pt x="179" y="164"/>
                    <a:pt x="179" y="163"/>
                  </a:cubicBezTo>
                  <a:cubicBezTo>
                    <a:pt x="182" y="162"/>
                    <a:pt x="179" y="165"/>
                    <a:pt x="182" y="165"/>
                  </a:cubicBezTo>
                  <a:cubicBezTo>
                    <a:pt x="185" y="164"/>
                    <a:pt x="180" y="164"/>
                    <a:pt x="182" y="163"/>
                  </a:cubicBezTo>
                  <a:cubicBezTo>
                    <a:pt x="186" y="162"/>
                    <a:pt x="190" y="159"/>
                    <a:pt x="194" y="161"/>
                  </a:cubicBezTo>
                  <a:cubicBezTo>
                    <a:pt x="195" y="159"/>
                    <a:pt x="197" y="159"/>
                    <a:pt x="200" y="158"/>
                  </a:cubicBezTo>
                  <a:cubicBezTo>
                    <a:pt x="202" y="159"/>
                    <a:pt x="201" y="159"/>
                    <a:pt x="202" y="160"/>
                  </a:cubicBezTo>
                  <a:cubicBezTo>
                    <a:pt x="205" y="158"/>
                    <a:pt x="208" y="158"/>
                    <a:pt x="212" y="157"/>
                  </a:cubicBezTo>
                  <a:cubicBezTo>
                    <a:pt x="212" y="159"/>
                    <a:pt x="209" y="159"/>
                    <a:pt x="208" y="159"/>
                  </a:cubicBezTo>
                  <a:cubicBezTo>
                    <a:pt x="210" y="160"/>
                    <a:pt x="214" y="159"/>
                    <a:pt x="217" y="157"/>
                  </a:cubicBezTo>
                  <a:cubicBezTo>
                    <a:pt x="219" y="157"/>
                    <a:pt x="216" y="158"/>
                    <a:pt x="218" y="159"/>
                  </a:cubicBezTo>
                  <a:cubicBezTo>
                    <a:pt x="217" y="160"/>
                    <a:pt x="215" y="160"/>
                    <a:pt x="215" y="161"/>
                  </a:cubicBezTo>
                  <a:cubicBezTo>
                    <a:pt x="221" y="161"/>
                    <a:pt x="225" y="159"/>
                    <a:pt x="231" y="157"/>
                  </a:cubicBezTo>
                  <a:cubicBezTo>
                    <a:pt x="234" y="157"/>
                    <a:pt x="229" y="159"/>
                    <a:pt x="232" y="160"/>
                  </a:cubicBezTo>
                  <a:cubicBezTo>
                    <a:pt x="237" y="159"/>
                    <a:pt x="242" y="158"/>
                    <a:pt x="248" y="159"/>
                  </a:cubicBezTo>
                  <a:cubicBezTo>
                    <a:pt x="250" y="156"/>
                    <a:pt x="252" y="158"/>
                    <a:pt x="254" y="158"/>
                  </a:cubicBezTo>
                  <a:cubicBezTo>
                    <a:pt x="255" y="157"/>
                    <a:pt x="253" y="157"/>
                    <a:pt x="255" y="156"/>
                  </a:cubicBezTo>
                  <a:cubicBezTo>
                    <a:pt x="259" y="158"/>
                    <a:pt x="267" y="153"/>
                    <a:pt x="268" y="156"/>
                  </a:cubicBezTo>
                  <a:cubicBezTo>
                    <a:pt x="274" y="155"/>
                    <a:pt x="283" y="157"/>
                    <a:pt x="288" y="154"/>
                  </a:cubicBezTo>
                  <a:cubicBezTo>
                    <a:pt x="291" y="156"/>
                    <a:pt x="294" y="153"/>
                    <a:pt x="298" y="156"/>
                  </a:cubicBezTo>
                  <a:cubicBezTo>
                    <a:pt x="300" y="154"/>
                    <a:pt x="302" y="155"/>
                    <a:pt x="304" y="153"/>
                  </a:cubicBezTo>
                  <a:cubicBezTo>
                    <a:pt x="306" y="153"/>
                    <a:pt x="305" y="154"/>
                    <a:pt x="306" y="155"/>
                  </a:cubicBezTo>
                  <a:cubicBezTo>
                    <a:pt x="318" y="153"/>
                    <a:pt x="330" y="152"/>
                    <a:pt x="342" y="153"/>
                  </a:cubicBezTo>
                  <a:cubicBezTo>
                    <a:pt x="342" y="153"/>
                    <a:pt x="343" y="152"/>
                    <a:pt x="341" y="152"/>
                  </a:cubicBezTo>
                  <a:cubicBezTo>
                    <a:pt x="351" y="152"/>
                    <a:pt x="361" y="153"/>
                    <a:pt x="370" y="151"/>
                  </a:cubicBezTo>
                  <a:cubicBezTo>
                    <a:pt x="373" y="150"/>
                    <a:pt x="375" y="152"/>
                    <a:pt x="377" y="152"/>
                  </a:cubicBezTo>
                  <a:cubicBezTo>
                    <a:pt x="378" y="151"/>
                    <a:pt x="377" y="151"/>
                    <a:pt x="377" y="150"/>
                  </a:cubicBezTo>
                  <a:cubicBezTo>
                    <a:pt x="380" y="151"/>
                    <a:pt x="384" y="152"/>
                    <a:pt x="389" y="150"/>
                  </a:cubicBezTo>
                  <a:cubicBezTo>
                    <a:pt x="392" y="152"/>
                    <a:pt x="392" y="152"/>
                    <a:pt x="392" y="152"/>
                  </a:cubicBezTo>
                  <a:cubicBezTo>
                    <a:pt x="402" y="150"/>
                    <a:pt x="412" y="151"/>
                    <a:pt x="423" y="151"/>
                  </a:cubicBezTo>
                  <a:cubicBezTo>
                    <a:pt x="423" y="151"/>
                    <a:pt x="423" y="150"/>
                    <a:pt x="423" y="150"/>
                  </a:cubicBezTo>
                  <a:cubicBezTo>
                    <a:pt x="441" y="151"/>
                    <a:pt x="459" y="149"/>
                    <a:pt x="477" y="150"/>
                  </a:cubicBezTo>
                  <a:cubicBezTo>
                    <a:pt x="480" y="148"/>
                    <a:pt x="492" y="150"/>
                    <a:pt x="500" y="150"/>
                  </a:cubicBezTo>
                  <a:cubicBezTo>
                    <a:pt x="504" y="150"/>
                    <a:pt x="508" y="149"/>
                    <a:pt x="511" y="150"/>
                  </a:cubicBezTo>
                  <a:cubicBezTo>
                    <a:pt x="513" y="149"/>
                    <a:pt x="513" y="149"/>
                    <a:pt x="513" y="149"/>
                  </a:cubicBezTo>
                  <a:cubicBezTo>
                    <a:pt x="515" y="151"/>
                    <a:pt x="519" y="148"/>
                    <a:pt x="523" y="150"/>
                  </a:cubicBezTo>
                  <a:cubicBezTo>
                    <a:pt x="532" y="148"/>
                    <a:pt x="544" y="151"/>
                    <a:pt x="554" y="149"/>
                  </a:cubicBezTo>
                  <a:cubicBezTo>
                    <a:pt x="556" y="151"/>
                    <a:pt x="556" y="151"/>
                    <a:pt x="556" y="151"/>
                  </a:cubicBezTo>
                  <a:cubicBezTo>
                    <a:pt x="569" y="149"/>
                    <a:pt x="582" y="152"/>
                    <a:pt x="596" y="150"/>
                  </a:cubicBezTo>
                  <a:cubicBezTo>
                    <a:pt x="601" y="152"/>
                    <a:pt x="608" y="149"/>
                    <a:pt x="613" y="151"/>
                  </a:cubicBezTo>
                  <a:cubicBezTo>
                    <a:pt x="617" y="149"/>
                    <a:pt x="620" y="152"/>
                    <a:pt x="624" y="150"/>
                  </a:cubicBezTo>
                  <a:cubicBezTo>
                    <a:pt x="633" y="152"/>
                    <a:pt x="643" y="151"/>
                    <a:pt x="652" y="151"/>
                  </a:cubicBezTo>
                  <a:cubicBezTo>
                    <a:pt x="674" y="152"/>
                    <a:pt x="695" y="151"/>
                    <a:pt x="716" y="153"/>
                  </a:cubicBezTo>
                  <a:cubicBezTo>
                    <a:pt x="719" y="152"/>
                    <a:pt x="719" y="152"/>
                    <a:pt x="719" y="152"/>
                  </a:cubicBezTo>
                  <a:cubicBezTo>
                    <a:pt x="720" y="151"/>
                    <a:pt x="719" y="152"/>
                    <a:pt x="719" y="153"/>
                  </a:cubicBezTo>
                  <a:cubicBezTo>
                    <a:pt x="730" y="152"/>
                    <a:pt x="739" y="153"/>
                    <a:pt x="750" y="152"/>
                  </a:cubicBezTo>
                  <a:cubicBezTo>
                    <a:pt x="752" y="154"/>
                    <a:pt x="752" y="154"/>
                    <a:pt x="752" y="154"/>
                  </a:cubicBezTo>
                  <a:cubicBezTo>
                    <a:pt x="754" y="154"/>
                    <a:pt x="753" y="151"/>
                    <a:pt x="756" y="153"/>
                  </a:cubicBezTo>
                  <a:cubicBezTo>
                    <a:pt x="757" y="153"/>
                    <a:pt x="756" y="153"/>
                    <a:pt x="755" y="153"/>
                  </a:cubicBezTo>
                  <a:cubicBezTo>
                    <a:pt x="756" y="154"/>
                    <a:pt x="758" y="154"/>
                    <a:pt x="758" y="153"/>
                  </a:cubicBezTo>
                  <a:cubicBezTo>
                    <a:pt x="843" y="157"/>
                    <a:pt x="925" y="157"/>
                    <a:pt x="1011" y="160"/>
                  </a:cubicBezTo>
                  <a:cubicBezTo>
                    <a:pt x="1012" y="159"/>
                    <a:pt x="1012" y="159"/>
                    <a:pt x="1012" y="159"/>
                  </a:cubicBezTo>
                  <a:cubicBezTo>
                    <a:pt x="1024" y="161"/>
                    <a:pt x="1036" y="159"/>
                    <a:pt x="1047" y="161"/>
                  </a:cubicBezTo>
                  <a:cubicBezTo>
                    <a:pt x="1049" y="161"/>
                    <a:pt x="1051" y="159"/>
                    <a:pt x="1051" y="161"/>
                  </a:cubicBezTo>
                  <a:cubicBezTo>
                    <a:pt x="1053" y="160"/>
                    <a:pt x="1058" y="160"/>
                    <a:pt x="1061" y="161"/>
                  </a:cubicBezTo>
                  <a:cubicBezTo>
                    <a:pt x="1063" y="160"/>
                    <a:pt x="1063" y="160"/>
                    <a:pt x="1063" y="160"/>
                  </a:cubicBezTo>
                  <a:cubicBezTo>
                    <a:pt x="1067" y="161"/>
                    <a:pt x="1071" y="161"/>
                    <a:pt x="1075" y="160"/>
                  </a:cubicBezTo>
                  <a:cubicBezTo>
                    <a:pt x="1095" y="163"/>
                    <a:pt x="1115" y="160"/>
                    <a:pt x="1134" y="165"/>
                  </a:cubicBezTo>
                  <a:cubicBezTo>
                    <a:pt x="1136" y="164"/>
                    <a:pt x="1136" y="164"/>
                    <a:pt x="1136" y="164"/>
                  </a:cubicBezTo>
                  <a:cubicBezTo>
                    <a:pt x="1139" y="165"/>
                    <a:pt x="1145" y="165"/>
                    <a:pt x="1147" y="164"/>
                  </a:cubicBezTo>
                  <a:cubicBezTo>
                    <a:pt x="1148" y="164"/>
                    <a:pt x="1147" y="165"/>
                    <a:pt x="1148" y="166"/>
                  </a:cubicBezTo>
                  <a:cubicBezTo>
                    <a:pt x="1150" y="163"/>
                    <a:pt x="1152" y="165"/>
                    <a:pt x="1153" y="166"/>
                  </a:cubicBezTo>
                  <a:cubicBezTo>
                    <a:pt x="1158" y="164"/>
                    <a:pt x="1164" y="165"/>
                    <a:pt x="1171" y="165"/>
                  </a:cubicBezTo>
                  <a:cubicBezTo>
                    <a:pt x="1172" y="166"/>
                    <a:pt x="1172" y="167"/>
                    <a:pt x="1172" y="167"/>
                  </a:cubicBezTo>
                  <a:cubicBezTo>
                    <a:pt x="1173" y="167"/>
                    <a:pt x="1174" y="165"/>
                    <a:pt x="1176" y="166"/>
                  </a:cubicBezTo>
                  <a:cubicBezTo>
                    <a:pt x="1177" y="166"/>
                    <a:pt x="1176" y="166"/>
                    <a:pt x="1176" y="165"/>
                  </a:cubicBezTo>
                  <a:cubicBezTo>
                    <a:pt x="1178" y="165"/>
                    <a:pt x="1179" y="166"/>
                    <a:pt x="1181" y="165"/>
                  </a:cubicBezTo>
                  <a:cubicBezTo>
                    <a:pt x="1182" y="165"/>
                    <a:pt x="1181" y="166"/>
                    <a:pt x="1181" y="166"/>
                  </a:cubicBezTo>
                  <a:cubicBezTo>
                    <a:pt x="1183" y="165"/>
                    <a:pt x="1186" y="164"/>
                    <a:pt x="1190" y="165"/>
                  </a:cubicBezTo>
                  <a:cubicBezTo>
                    <a:pt x="1191" y="167"/>
                    <a:pt x="1188" y="166"/>
                    <a:pt x="1186" y="167"/>
                  </a:cubicBezTo>
                  <a:cubicBezTo>
                    <a:pt x="1193" y="165"/>
                    <a:pt x="1199" y="165"/>
                    <a:pt x="1206" y="164"/>
                  </a:cubicBezTo>
                  <a:cubicBezTo>
                    <a:pt x="1208" y="166"/>
                    <a:pt x="1208" y="166"/>
                    <a:pt x="1208" y="166"/>
                  </a:cubicBezTo>
                  <a:cubicBezTo>
                    <a:pt x="1207" y="167"/>
                    <a:pt x="1210" y="165"/>
                    <a:pt x="1207" y="164"/>
                  </a:cubicBezTo>
                  <a:cubicBezTo>
                    <a:pt x="1210" y="163"/>
                    <a:pt x="1213" y="163"/>
                    <a:pt x="1217" y="163"/>
                  </a:cubicBezTo>
                  <a:cubicBezTo>
                    <a:pt x="1218" y="164"/>
                    <a:pt x="1221" y="164"/>
                    <a:pt x="1219" y="165"/>
                  </a:cubicBezTo>
                  <a:cubicBezTo>
                    <a:pt x="1221" y="165"/>
                    <a:pt x="1221" y="163"/>
                    <a:pt x="1224" y="165"/>
                  </a:cubicBezTo>
                  <a:cubicBezTo>
                    <a:pt x="1227" y="164"/>
                    <a:pt x="1223" y="164"/>
                    <a:pt x="1222" y="164"/>
                  </a:cubicBezTo>
                  <a:cubicBezTo>
                    <a:pt x="1226" y="162"/>
                    <a:pt x="1230" y="164"/>
                    <a:pt x="1234" y="162"/>
                  </a:cubicBezTo>
                  <a:cubicBezTo>
                    <a:pt x="1234" y="163"/>
                    <a:pt x="1233" y="163"/>
                    <a:pt x="1232" y="163"/>
                  </a:cubicBezTo>
                  <a:cubicBezTo>
                    <a:pt x="1233" y="164"/>
                    <a:pt x="1235" y="163"/>
                    <a:pt x="1236" y="164"/>
                  </a:cubicBezTo>
                  <a:cubicBezTo>
                    <a:pt x="1235" y="162"/>
                    <a:pt x="1237" y="164"/>
                    <a:pt x="1240" y="162"/>
                  </a:cubicBezTo>
                  <a:cubicBezTo>
                    <a:pt x="1249" y="165"/>
                    <a:pt x="1259" y="159"/>
                    <a:pt x="1267" y="163"/>
                  </a:cubicBezTo>
                  <a:cubicBezTo>
                    <a:pt x="1269" y="160"/>
                    <a:pt x="1275" y="161"/>
                    <a:pt x="1278" y="160"/>
                  </a:cubicBezTo>
                  <a:cubicBezTo>
                    <a:pt x="1278" y="162"/>
                    <a:pt x="1274" y="161"/>
                    <a:pt x="1272" y="162"/>
                  </a:cubicBezTo>
                  <a:cubicBezTo>
                    <a:pt x="1272" y="162"/>
                    <a:pt x="1273" y="162"/>
                    <a:pt x="1274" y="163"/>
                  </a:cubicBezTo>
                  <a:cubicBezTo>
                    <a:pt x="1271" y="164"/>
                    <a:pt x="1268" y="166"/>
                    <a:pt x="1265" y="166"/>
                  </a:cubicBezTo>
                  <a:cubicBezTo>
                    <a:pt x="1265" y="163"/>
                    <a:pt x="1257" y="166"/>
                    <a:pt x="1255" y="166"/>
                  </a:cubicBezTo>
                  <a:cubicBezTo>
                    <a:pt x="1261" y="168"/>
                    <a:pt x="1271" y="167"/>
                    <a:pt x="1277" y="165"/>
                  </a:cubicBezTo>
                  <a:cubicBezTo>
                    <a:pt x="1278" y="165"/>
                    <a:pt x="1276" y="166"/>
                    <a:pt x="1275" y="166"/>
                  </a:cubicBezTo>
                  <a:cubicBezTo>
                    <a:pt x="1279" y="166"/>
                    <a:pt x="1286" y="166"/>
                    <a:pt x="1286" y="163"/>
                  </a:cubicBezTo>
                  <a:cubicBezTo>
                    <a:pt x="1288" y="163"/>
                    <a:pt x="1287" y="164"/>
                    <a:pt x="1288" y="165"/>
                  </a:cubicBezTo>
                  <a:cubicBezTo>
                    <a:pt x="1295" y="163"/>
                    <a:pt x="1299" y="163"/>
                    <a:pt x="1305" y="161"/>
                  </a:cubicBezTo>
                  <a:cubicBezTo>
                    <a:pt x="1314" y="161"/>
                    <a:pt x="1322" y="161"/>
                    <a:pt x="1330" y="158"/>
                  </a:cubicBezTo>
                  <a:cubicBezTo>
                    <a:pt x="1335" y="159"/>
                    <a:pt x="1343" y="158"/>
                    <a:pt x="1346" y="155"/>
                  </a:cubicBezTo>
                  <a:cubicBezTo>
                    <a:pt x="1356" y="157"/>
                    <a:pt x="1375" y="149"/>
                    <a:pt x="1388" y="154"/>
                  </a:cubicBezTo>
                  <a:cubicBezTo>
                    <a:pt x="1385" y="149"/>
                    <a:pt x="1396" y="152"/>
                    <a:pt x="1395" y="148"/>
                  </a:cubicBezTo>
                  <a:cubicBezTo>
                    <a:pt x="1398" y="148"/>
                    <a:pt x="1401" y="144"/>
                    <a:pt x="1404" y="147"/>
                  </a:cubicBezTo>
                  <a:cubicBezTo>
                    <a:pt x="1415" y="143"/>
                    <a:pt x="1427" y="143"/>
                    <a:pt x="1438" y="146"/>
                  </a:cubicBezTo>
                  <a:cubicBezTo>
                    <a:pt x="1439" y="145"/>
                    <a:pt x="1441" y="144"/>
                    <a:pt x="1440" y="143"/>
                  </a:cubicBezTo>
                  <a:cubicBezTo>
                    <a:pt x="1442" y="142"/>
                    <a:pt x="1444" y="143"/>
                    <a:pt x="1445" y="144"/>
                  </a:cubicBezTo>
                  <a:cubicBezTo>
                    <a:pt x="1447" y="142"/>
                    <a:pt x="1448" y="143"/>
                    <a:pt x="1450" y="143"/>
                  </a:cubicBezTo>
                  <a:cubicBezTo>
                    <a:pt x="1451" y="141"/>
                    <a:pt x="1452" y="142"/>
                    <a:pt x="1453" y="140"/>
                  </a:cubicBezTo>
                  <a:cubicBezTo>
                    <a:pt x="1452" y="139"/>
                    <a:pt x="1451" y="140"/>
                    <a:pt x="1450" y="140"/>
                  </a:cubicBezTo>
                  <a:cubicBezTo>
                    <a:pt x="1457" y="137"/>
                    <a:pt x="1469" y="137"/>
                    <a:pt x="1477" y="140"/>
                  </a:cubicBezTo>
                  <a:cubicBezTo>
                    <a:pt x="1478" y="138"/>
                    <a:pt x="1482" y="137"/>
                    <a:pt x="1485" y="138"/>
                  </a:cubicBezTo>
                  <a:cubicBezTo>
                    <a:pt x="1492" y="133"/>
                    <a:pt x="1500" y="130"/>
                    <a:pt x="1509" y="128"/>
                  </a:cubicBezTo>
                  <a:cubicBezTo>
                    <a:pt x="1512" y="130"/>
                    <a:pt x="1512" y="130"/>
                    <a:pt x="1512" y="130"/>
                  </a:cubicBezTo>
                  <a:cubicBezTo>
                    <a:pt x="1511" y="128"/>
                    <a:pt x="1517" y="128"/>
                    <a:pt x="1519" y="127"/>
                  </a:cubicBezTo>
                  <a:cubicBezTo>
                    <a:pt x="1519" y="127"/>
                    <a:pt x="1519" y="128"/>
                    <a:pt x="1519" y="128"/>
                  </a:cubicBezTo>
                  <a:cubicBezTo>
                    <a:pt x="1527" y="127"/>
                    <a:pt x="1534" y="126"/>
                    <a:pt x="1540" y="123"/>
                  </a:cubicBezTo>
                  <a:cubicBezTo>
                    <a:pt x="1548" y="122"/>
                    <a:pt x="1559" y="120"/>
                    <a:pt x="1565" y="116"/>
                  </a:cubicBezTo>
                  <a:cubicBezTo>
                    <a:pt x="1570" y="116"/>
                    <a:pt x="1580" y="111"/>
                    <a:pt x="1584" y="109"/>
                  </a:cubicBezTo>
                  <a:cubicBezTo>
                    <a:pt x="1592" y="106"/>
                    <a:pt x="1598" y="104"/>
                    <a:pt x="1603" y="100"/>
                  </a:cubicBezTo>
                  <a:cubicBezTo>
                    <a:pt x="1601" y="100"/>
                    <a:pt x="1601" y="99"/>
                    <a:pt x="1600" y="98"/>
                  </a:cubicBezTo>
                  <a:cubicBezTo>
                    <a:pt x="1602" y="97"/>
                    <a:pt x="1603" y="98"/>
                    <a:pt x="1605" y="97"/>
                  </a:cubicBezTo>
                  <a:cubicBezTo>
                    <a:pt x="1602" y="96"/>
                    <a:pt x="1601" y="97"/>
                    <a:pt x="1599" y="96"/>
                  </a:cubicBezTo>
                  <a:cubicBezTo>
                    <a:pt x="1597" y="99"/>
                    <a:pt x="1592" y="96"/>
                    <a:pt x="1591" y="98"/>
                  </a:cubicBezTo>
                  <a:cubicBezTo>
                    <a:pt x="1590" y="99"/>
                    <a:pt x="1589" y="97"/>
                    <a:pt x="1588" y="96"/>
                  </a:cubicBezTo>
                  <a:cubicBezTo>
                    <a:pt x="1584" y="97"/>
                    <a:pt x="1581" y="98"/>
                    <a:pt x="1578" y="98"/>
                  </a:cubicBezTo>
                  <a:cubicBezTo>
                    <a:pt x="1581" y="96"/>
                    <a:pt x="1582" y="96"/>
                    <a:pt x="1586" y="93"/>
                  </a:cubicBezTo>
                  <a:cubicBezTo>
                    <a:pt x="1580" y="94"/>
                    <a:pt x="1573" y="94"/>
                    <a:pt x="1565" y="96"/>
                  </a:cubicBezTo>
                  <a:cubicBezTo>
                    <a:pt x="1558" y="97"/>
                    <a:pt x="1550" y="98"/>
                    <a:pt x="1543" y="101"/>
                  </a:cubicBezTo>
                  <a:cubicBezTo>
                    <a:pt x="1541" y="101"/>
                    <a:pt x="1540" y="101"/>
                    <a:pt x="1538" y="100"/>
                  </a:cubicBezTo>
                  <a:cubicBezTo>
                    <a:pt x="1538" y="101"/>
                    <a:pt x="1538" y="101"/>
                    <a:pt x="1539" y="102"/>
                  </a:cubicBezTo>
                  <a:cubicBezTo>
                    <a:pt x="1537" y="102"/>
                    <a:pt x="1536" y="103"/>
                    <a:pt x="1534" y="103"/>
                  </a:cubicBezTo>
                  <a:cubicBezTo>
                    <a:pt x="1532" y="100"/>
                    <a:pt x="1526" y="105"/>
                    <a:pt x="1523" y="108"/>
                  </a:cubicBezTo>
                  <a:cubicBezTo>
                    <a:pt x="1521" y="106"/>
                    <a:pt x="1524" y="105"/>
                    <a:pt x="1525" y="104"/>
                  </a:cubicBezTo>
                  <a:cubicBezTo>
                    <a:pt x="1524" y="105"/>
                    <a:pt x="1521" y="104"/>
                    <a:pt x="1521" y="103"/>
                  </a:cubicBezTo>
                  <a:cubicBezTo>
                    <a:pt x="1524" y="101"/>
                    <a:pt x="1525" y="102"/>
                    <a:pt x="1526" y="100"/>
                  </a:cubicBezTo>
                  <a:cubicBezTo>
                    <a:pt x="1525" y="99"/>
                    <a:pt x="1524" y="102"/>
                    <a:pt x="1523" y="100"/>
                  </a:cubicBezTo>
                  <a:cubicBezTo>
                    <a:pt x="1521" y="101"/>
                    <a:pt x="1522" y="102"/>
                    <a:pt x="1520" y="103"/>
                  </a:cubicBezTo>
                  <a:cubicBezTo>
                    <a:pt x="1520" y="103"/>
                    <a:pt x="1519" y="103"/>
                    <a:pt x="1518" y="103"/>
                  </a:cubicBezTo>
                  <a:cubicBezTo>
                    <a:pt x="1518" y="101"/>
                    <a:pt x="1521" y="100"/>
                    <a:pt x="1521" y="99"/>
                  </a:cubicBezTo>
                  <a:cubicBezTo>
                    <a:pt x="1521" y="99"/>
                    <a:pt x="1522" y="99"/>
                    <a:pt x="1522" y="99"/>
                  </a:cubicBezTo>
                  <a:cubicBezTo>
                    <a:pt x="1521" y="101"/>
                    <a:pt x="1525" y="99"/>
                    <a:pt x="1527" y="99"/>
                  </a:cubicBezTo>
                  <a:cubicBezTo>
                    <a:pt x="1528" y="99"/>
                    <a:pt x="1528" y="100"/>
                    <a:pt x="1529" y="100"/>
                  </a:cubicBezTo>
                  <a:cubicBezTo>
                    <a:pt x="1534" y="99"/>
                    <a:pt x="1534" y="96"/>
                    <a:pt x="1539" y="95"/>
                  </a:cubicBezTo>
                  <a:cubicBezTo>
                    <a:pt x="1539" y="96"/>
                    <a:pt x="1535" y="97"/>
                    <a:pt x="1534" y="99"/>
                  </a:cubicBezTo>
                  <a:cubicBezTo>
                    <a:pt x="1536" y="99"/>
                    <a:pt x="1540" y="98"/>
                    <a:pt x="1538" y="96"/>
                  </a:cubicBezTo>
                  <a:cubicBezTo>
                    <a:pt x="1544" y="97"/>
                    <a:pt x="1549" y="94"/>
                    <a:pt x="1554" y="92"/>
                  </a:cubicBezTo>
                  <a:cubicBezTo>
                    <a:pt x="1551" y="91"/>
                    <a:pt x="1547" y="94"/>
                    <a:pt x="1544" y="95"/>
                  </a:cubicBezTo>
                  <a:cubicBezTo>
                    <a:pt x="1546" y="92"/>
                    <a:pt x="1552" y="91"/>
                    <a:pt x="1556" y="92"/>
                  </a:cubicBezTo>
                  <a:cubicBezTo>
                    <a:pt x="1560" y="90"/>
                    <a:pt x="1564" y="89"/>
                    <a:pt x="1568" y="90"/>
                  </a:cubicBezTo>
                  <a:cubicBezTo>
                    <a:pt x="1580" y="84"/>
                    <a:pt x="1593" y="85"/>
                    <a:pt x="1605" y="81"/>
                  </a:cubicBezTo>
                  <a:cubicBezTo>
                    <a:pt x="1602" y="79"/>
                    <a:pt x="1600" y="80"/>
                    <a:pt x="1597" y="78"/>
                  </a:cubicBezTo>
                  <a:cubicBezTo>
                    <a:pt x="1594" y="79"/>
                    <a:pt x="1591" y="79"/>
                    <a:pt x="1588" y="77"/>
                  </a:cubicBezTo>
                  <a:cubicBezTo>
                    <a:pt x="1587" y="78"/>
                    <a:pt x="1587" y="78"/>
                    <a:pt x="1587" y="79"/>
                  </a:cubicBezTo>
                  <a:cubicBezTo>
                    <a:pt x="1585" y="77"/>
                    <a:pt x="1582" y="79"/>
                    <a:pt x="1580" y="78"/>
                  </a:cubicBezTo>
                  <a:cubicBezTo>
                    <a:pt x="1579" y="77"/>
                    <a:pt x="1580" y="76"/>
                    <a:pt x="1582" y="76"/>
                  </a:cubicBezTo>
                  <a:cubicBezTo>
                    <a:pt x="1579" y="74"/>
                    <a:pt x="1576" y="76"/>
                    <a:pt x="1573" y="76"/>
                  </a:cubicBezTo>
                  <a:cubicBezTo>
                    <a:pt x="1571" y="75"/>
                    <a:pt x="1574" y="74"/>
                    <a:pt x="1573" y="74"/>
                  </a:cubicBezTo>
                  <a:cubicBezTo>
                    <a:pt x="1569" y="73"/>
                    <a:pt x="1567" y="75"/>
                    <a:pt x="1562" y="76"/>
                  </a:cubicBezTo>
                  <a:cubicBezTo>
                    <a:pt x="1561" y="74"/>
                    <a:pt x="1566" y="73"/>
                    <a:pt x="1568" y="72"/>
                  </a:cubicBezTo>
                  <a:cubicBezTo>
                    <a:pt x="1567" y="72"/>
                    <a:pt x="1566" y="71"/>
                    <a:pt x="1565" y="71"/>
                  </a:cubicBezTo>
                  <a:cubicBezTo>
                    <a:pt x="1565" y="71"/>
                    <a:pt x="1565" y="71"/>
                    <a:pt x="1566" y="72"/>
                  </a:cubicBezTo>
                  <a:cubicBezTo>
                    <a:pt x="1564" y="73"/>
                    <a:pt x="1562" y="71"/>
                    <a:pt x="1562" y="73"/>
                  </a:cubicBezTo>
                  <a:cubicBezTo>
                    <a:pt x="1561" y="73"/>
                    <a:pt x="1561" y="72"/>
                    <a:pt x="1560" y="72"/>
                  </a:cubicBezTo>
                  <a:cubicBezTo>
                    <a:pt x="1556" y="73"/>
                    <a:pt x="1553" y="73"/>
                    <a:pt x="1550" y="72"/>
                  </a:cubicBezTo>
                  <a:cubicBezTo>
                    <a:pt x="1548" y="73"/>
                    <a:pt x="1548" y="74"/>
                    <a:pt x="1550" y="75"/>
                  </a:cubicBezTo>
                  <a:cubicBezTo>
                    <a:pt x="1548" y="76"/>
                    <a:pt x="1547" y="76"/>
                    <a:pt x="1546" y="76"/>
                  </a:cubicBezTo>
                  <a:cubicBezTo>
                    <a:pt x="1545" y="75"/>
                    <a:pt x="1545" y="74"/>
                    <a:pt x="1544" y="72"/>
                  </a:cubicBezTo>
                  <a:cubicBezTo>
                    <a:pt x="1549" y="72"/>
                    <a:pt x="1555" y="69"/>
                    <a:pt x="1556" y="66"/>
                  </a:cubicBezTo>
                  <a:cubicBezTo>
                    <a:pt x="1562" y="65"/>
                    <a:pt x="1569" y="64"/>
                    <a:pt x="1575" y="65"/>
                  </a:cubicBezTo>
                  <a:cubicBezTo>
                    <a:pt x="1573" y="62"/>
                    <a:pt x="1578" y="63"/>
                    <a:pt x="1581" y="63"/>
                  </a:cubicBezTo>
                  <a:cubicBezTo>
                    <a:pt x="1582" y="64"/>
                    <a:pt x="1578" y="63"/>
                    <a:pt x="1577" y="64"/>
                  </a:cubicBezTo>
                  <a:cubicBezTo>
                    <a:pt x="1580" y="65"/>
                    <a:pt x="1583" y="62"/>
                    <a:pt x="1585" y="62"/>
                  </a:cubicBezTo>
                  <a:cubicBezTo>
                    <a:pt x="1587" y="62"/>
                    <a:pt x="1584" y="63"/>
                    <a:pt x="1587" y="63"/>
                  </a:cubicBezTo>
                  <a:cubicBezTo>
                    <a:pt x="1588" y="61"/>
                    <a:pt x="1595" y="60"/>
                    <a:pt x="1598" y="61"/>
                  </a:cubicBezTo>
                  <a:cubicBezTo>
                    <a:pt x="1601" y="58"/>
                    <a:pt x="1605" y="59"/>
                    <a:pt x="1609" y="58"/>
                  </a:cubicBezTo>
                  <a:cubicBezTo>
                    <a:pt x="1610" y="56"/>
                    <a:pt x="1605" y="58"/>
                    <a:pt x="1604" y="58"/>
                  </a:cubicBezTo>
                  <a:cubicBezTo>
                    <a:pt x="1608" y="56"/>
                    <a:pt x="1616" y="53"/>
                    <a:pt x="1623" y="55"/>
                  </a:cubicBezTo>
                  <a:cubicBezTo>
                    <a:pt x="1627" y="51"/>
                    <a:pt x="1642" y="53"/>
                    <a:pt x="1643" y="47"/>
                  </a:cubicBezTo>
                  <a:cubicBezTo>
                    <a:pt x="1646" y="48"/>
                    <a:pt x="1648" y="44"/>
                    <a:pt x="1651" y="45"/>
                  </a:cubicBezTo>
                  <a:cubicBezTo>
                    <a:pt x="1651" y="46"/>
                    <a:pt x="1649" y="46"/>
                    <a:pt x="1649" y="48"/>
                  </a:cubicBezTo>
                  <a:cubicBezTo>
                    <a:pt x="1657" y="45"/>
                    <a:pt x="1665" y="40"/>
                    <a:pt x="1665" y="36"/>
                  </a:cubicBezTo>
                  <a:cubicBezTo>
                    <a:pt x="1663" y="35"/>
                    <a:pt x="1660" y="34"/>
                    <a:pt x="1661" y="32"/>
                  </a:cubicBezTo>
                  <a:cubicBezTo>
                    <a:pt x="1656" y="31"/>
                    <a:pt x="1649" y="32"/>
                    <a:pt x="1648" y="28"/>
                  </a:cubicBezTo>
                  <a:cubicBezTo>
                    <a:pt x="1646" y="30"/>
                    <a:pt x="1642" y="30"/>
                    <a:pt x="1642" y="32"/>
                  </a:cubicBezTo>
                  <a:cubicBezTo>
                    <a:pt x="1642" y="32"/>
                    <a:pt x="1643" y="31"/>
                    <a:pt x="1644" y="31"/>
                  </a:cubicBezTo>
                  <a:cubicBezTo>
                    <a:pt x="1645" y="32"/>
                    <a:pt x="1644" y="32"/>
                    <a:pt x="1642" y="33"/>
                  </a:cubicBezTo>
                  <a:cubicBezTo>
                    <a:pt x="1641" y="32"/>
                    <a:pt x="1639" y="31"/>
                    <a:pt x="1638" y="32"/>
                  </a:cubicBezTo>
                  <a:cubicBezTo>
                    <a:pt x="1637" y="31"/>
                    <a:pt x="1637" y="30"/>
                    <a:pt x="1639" y="29"/>
                  </a:cubicBezTo>
                  <a:cubicBezTo>
                    <a:pt x="1637" y="29"/>
                    <a:pt x="1636" y="29"/>
                    <a:pt x="1636" y="30"/>
                  </a:cubicBezTo>
                  <a:cubicBezTo>
                    <a:pt x="1633" y="28"/>
                    <a:pt x="1626" y="31"/>
                    <a:pt x="1621" y="33"/>
                  </a:cubicBezTo>
                  <a:cubicBezTo>
                    <a:pt x="1615" y="30"/>
                    <a:pt x="1609" y="35"/>
                    <a:pt x="1604" y="37"/>
                  </a:cubicBezTo>
                  <a:cubicBezTo>
                    <a:pt x="1603" y="37"/>
                    <a:pt x="1603" y="37"/>
                    <a:pt x="1603" y="37"/>
                  </a:cubicBezTo>
                  <a:cubicBezTo>
                    <a:pt x="1605" y="33"/>
                    <a:pt x="1610" y="33"/>
                    <a:pt x="1613" y="30"/>
                  </a:cubicBezTo>
                  <a:cubicBezTo>
                    <a:pt x="1612" y="29"/>
                    <a:pt x="1611" y="30"/>
                    <a:pt x="1610" y="29"/>
                  </a:cubicBezTo>
                  <a:cubicBezTo>
                    <a:pt x="1602" y="33"/>
                    <a:pt x="1596" y="32"/>
                    <a:pt x="1588" y="35"/>
                  </a:cubicBezTo>
                  <a:cubicBezTo>
                    <a:pt x="1587" y="35"/>
                    <a:pt x="1588" y="34"/>
                    <a:pt x="1587" y="34"/>
                  </a:cubicBezTo>
                  <a:cubicBezTo>
                    <a:pt x="1590" y="33"/>
                    <a:pt x="1595" y="31"/>
                    <a:pt x="1596" y="30"/>
                  </a:cubicBezTo>
                  <a:cubicBezTo>
                    <a:pt x="1595" y="29"/>
                    <a:pt x="1594" y="30"/>
                    <a:pt x="1592" y="29"/>
                  </a:cubicBezTo>
                  <a:cubicBezTo>
                    <a:pt x="1593" y="30"/>
                    <a:pt x="1592" y="31"/>
                    <a:pt x="1590" y="30"/>
                  </a:cubicBezTo>
                  <a:cubicBezTo>
                    <a:pt x="1590" y="31"/>
                    <a:pt x="1590" y="32"/>
                    <a:pt x="1590" y="33"/>
                  </a:cubicBezTo>
                  <a:cubicBezTo>
                    <a:pt x="1587" y="32"/>
                    <a:pt x="1580" y="34"/>
                    <a:pt x="1582" y="37"/>
                  </a:cubicBezTo>
                  <a:cubicBezTo>
                    <a:pt x="1580" y="38"/>
                    <a:pt x="1581" y="34"/>
                    <a:pt x="1579" y="36"/>
                  </a:cubicBezTo>
                  <a:cubicBezTo>
                    <a:pt x="1579" y="35"/>
                    <a:pt x="1581" y="35"/>
                    <a:pt x="1580" y="34"/>
                  </a:cubicBezTo>
                  <a:cubicBezTo>
                    <a:pt x="1578" y="33"/>
                    <a:pt x="1576" y="36"/>
                    <a:pt x="1577" y="37"/>
                  </a:cubicBezTo>
                  <a:cubicBezTo>
                    <a:pt x="1576" y="38"/>
                    <a:pt x="1576" y="35"/>
                    <a:pt x="1574" y="35"/>
                  </a:cubicBezTo>
                  <a:cubicBezTo>
                    <a:pt x="1572" y="36"/>
                    <a:pt x="1574" y="37"/>
                    <a:pt x="1572" y="38"/>
                  </a:cubicBezTo>
                  <a:cubicBezTo>
                    <a:pt x="1571" y="39"/>
                    <a:pt x="1570" y="37"/>
                    <a:pt x="1571" y="37"/>
                  </a:cubicBezTo>
                  <a:cubicBezTo>
                    <a:pt x="1569" y="36"/>
                    <a:pt x="1569" y="38"/>
                    <a:pt x="1569" y="39"/>
                  </a:cubicBezTo>
                  <a:cubicBezTo>
                    <a:pt x="1568" y="39"/>
                    <a:pt x="1566" y="38"/>
                    <a:pt x="1566" y="37"/>
                  </a:cubicBezTo>
                  <a:cubicBezTo>
                    <a:pt x="1567" y="35"/>
                    <a:pt x="1568" y="36"/>
                    <a:pt x="1569" y="35"/>
                  </a:cubicBezTo>
                  <a:cubicBezTo>
                    <a:pt x="1566" y="34"/>
                    <a:pt x="1565" y="36"/>
                    <a:pt x="1565" y="38"/>
                  </a:cubicBezTo>
                  <a:cubicBezTo>
                    <a:pt x="1562" y="38"/>
                    <a:pt x="1558" y="39"/>
                    <a:pt x="1556" y="41"/>
                  </a:cubicBezTo>
                  <a:cubicBezTo>
                    <a:pt x="1553" y="40"/>
                    <a:pt x="1556" y="40"/>
                    <a:pt x="1555" y="39"/>
                  </a:cubicBezTo>
                  <a:cubicBezTo>
                    <a:pt x="1557" y="38"/>
                    <a:pt x="1559" y="38"/>
                    <a:pt x="1561" y="37"/>
                  </a:cubicBezTo>
                  <a:cubicBezTo>
                    <a:pt x="1559" y="36"/>
                    <a:pt x="1559" y="35"/>
                    <a:pt x="1561" y="33"/>
                  </a:cubicBezTo>
                  <a:cubicBezTo>
                    <a:pt x="1560" y="32"/>
                    <a:pt x="1559" y="33"/>
                    <a:pt x="1559" y="34"/>
                  </a:cubicBezTo>
                  <a:cubicBezTo>
                    <a:pt x="1558" y="33"/>
                    <a:pt x="1556" y="34"/>
                    <a:pt x="1556" y="32"/>
                  </a:cubicBezTo>
                  <a:cubicBezTo>
                    <a:pt x="1553" y="34"/>
                    <a:pt x="1550" y="34"/>
                    <a:pt x="1546" y="34"/>
                  </a:cubicBezTo>
                  <a:cubicBezTo>
                    <a:pt x="1546" y="33"/>
                    <a:pt x="1549" y="33"/>
                    <a:pt x="1550" y="34"/>
                  </a:cubicBezTo>
                  <a:cubicBezTo>
                    <a:pt x="1551" y="34"/>
                    <a:pt x="1550" y="33"/>
                    <a:pt x="1550" y="33"/>
                  </a:cubicBezTo>
                  <a:cubicBezTo>
                    <a:pt x="1551" y="33"/>
                    <a:pt x="1551" y="33"/>
                    <a:pt x="1551" y="33"/>
                  </a:cubicBezTo>
                  <a:cubicBezTo>
                    <a:pt x="1549" y="31"/>
                    <a:pt x="1547" y="33"/>
                    <a:pt x="1545" y="33"/>
                  </a:cubicBezTo>
                  <a:cubicBezTo>
                    <a:pt x="1544" y="32"/>
                    <a:pt x="1545" y="31"/>
                    <a:pt x="1544" y="29"/>
                  </a:cubicBezTo>
                  <a:cubicBezTo>
                    <a:pt x="1543" y="31"/>
                    <a:pt x="1543" y="30"/>
                    <a:pt x="1541" y="31"/>
                  </a:cubicBezTo>
                  <a:cubicBezTo>
                    <a:pt x="1539" y="31"/>
                    <a:pt x="1540" y="30"/>
                    <a:pt x="1538" y="29"/>
                  </a:cubicBezTo>
                  <a:cubicBezTo>
                    <a:pt x="1537" y="30"/>
                    <a:pt x="1537" y="30"/>
                    <a:pt x="1537" y="31"/>
                  </a:cubicBezTo>
                  <a:cubicBezTo>
                    <a:pt x="1535" y="30"/>
                    <a:pt x="1537" y="29"/>
                    <a:pt x="1535" y="29"/>
                  </a:cubicBezTo>
                  <a:cubicBezTo>
                    <a:pt x="1532" y="30"/>
                    <a:pt x="1529" y="29"/>
                    <a:pt x="1526" y="29"/>
                  </a:cubicBezTo>
                  <a:cubicBezTo>
                    <a:pt x="1524" y="28"/>
                    <a:pt x="1527" y="29"/>
                    <a:pt x="1528" y="27"/>
                  </a:cubicBezTo>
                  <a:cubicBezTo>
                    <a:pt x="1527" y="26"/>
                    <a:pt x="1525" y="28"/>
                    <a:pt x="1524" y="27"/>
                  </a:cubicBezTo>
                  <a:cubicBezTo>
                    <a:pt x="1524" y="27"/>
                    <a:pt x="1523" y="28"/>
                    <a:pt x="1523" y="28"/>
                  </a:cubicBezTo>
                  <a:cubicBezTo>
                    <a:pt x="1516" y="27"/>
                    <a:pt x="1508" y="31"/>
                    <a:pt x="1501" y="30"/>
                  </a:cubicBezTo>
                  <a:cubicBezTo>
                    <a:pt x="1500" y="30"/>
                    <a:pt x="1501" y="31"/>
                    <a:pt x="1502" y="31"/>
                  </a:cubicBezTo>
                  <a:cubicBezTo>
                    <a:pt x="1500" y="32"/>
                    <a:pt x="1499" y="33"/>
                    <a:pt x="1498" y="33"/>
                  </a:cubicBezTo>
                  <a:cubicBezTo>
                    <a:pt x="1496" y="28"/>
                    <a:pt x="1488" y="34"/>
                    <a:pt x="1484" y="33"/>
                  </a:cubicBezTo>
                  <a:cubicBezTo>
                    <a:pt x="1485" y="29"/>
                    <a:pt x="1490" y="30"/>
                    <a:pt x="1495" y="28"/>
                  </a:cubicBezTo>
                  <a:cubicBezTo>
                    <a:pt x="1492" y="27"/>
                    <a:pt x="1490" y="29"/>
                    <a:pt x="1489" y="27"/>
                  </a:cubicBezTo>
                  <a:cubicBezTo>
                    <a:pt x="1486" y="29"/>
                    <a:pt x="1486" y="29"/>
                    <a:pt x="1486" y="29"/>
                  </a:cubicBezTo>
                  <a:cubicBezTo>
                    <a:pt x="1485" y="28"/>
                    <a:pt x="1485" y="28"/>
                    <a:pt x="1484" y="27"/>
                  </a:cubicBezTo>
                  <a:cubicBezTo>
                    <a:pt x="1486" y="27"/>
                    <a:pt x="1487" y="26"/>
                    <a:pt x="1489" y="26"/>
                  </a:cubicBezTo>
                  <a:cubicBezTo>
                    <a:pt x="1488" y="25"/>
                    <a:pt x="1490" y="26"/>
                    <a:pt x="1490" y="24"/>
                  </a:cubicBezTo>
                  <a:cubicBezTo>
                    <a:pt x="1488" y="21"/>
                    <a:pt x="1485" y="27"/>
                    <a:pt x="1483" y="25"/>
                  </a:cubicBezTo>
                  <a:cubicBezTo>
                    <a:pt x="1481" y="27"/>
                    <a:pt x="1478" y="28"/>
                    <a:pt x="1476" y="30"/>
                  </a:cubicBezTo>
                  <a:cubicBezTo>
                    <a:pt x="1474" y="29"/>
                    <a:pt x="1475" y="29"/>
                    <a:pt x="1476" y="28"/>
                  </a:cubicBezTo>
                  <a:cubicBezTo>
                    <a:pt x="1475" y="26"/>
                    <a:pt x="1473" y="27"/>
                    <a:pt x="1471" y="27"/>
                  </a:cubicBezTo>
                  <a:cubicBezTo>
                    <a:pt x="1471" y="28"/>
                    <a:pt x="1471" y="29"/>
                    <a:pt x="1469" y="30"/>
                  </a:cubicBezTo>
                  <a:cubicBezTo>
                    <a:pt x="1470" y="30"/>
                    <a:pt x="1471" y="29"/>
                    <a:pt x="1472" y="30"/>
                  </a:cubicBezTo>
                  <a:cubicBezTo>
                    <a:pt x="1470" y="31"/>
                    <a:pt x="1468" y="31"/>
                    <a:pt x="1467" y="30"/>
                  </a:cubicBezTo>
                  <a:cubicBezTo>
                    <a:pt x="1462" y="33"/>
                    <a:pt x="1462" y="33"/>
                    <a:pt x="1462" y="33"/>
                  </a:cubicBezTo>
                  <a:cubicBezTo>
                    <a:pt x="1461" y="31"/>
                    <a:pt x="1463" y="32"/>
                    <a:pt x="1460" y="32"/>
                  </a:cubicBezTo>
                  <a:cubicBezTo>
                    <a:pt x="1457" y="31"/>
                    <a:pt x="1461" y="30"/>
                    <a:pt x="1459" y="29"/>
                  </a:cubicBezTo>
                  <a:cubicBezTo>
                    <a:pt x="1458" y="32"/>
                    <a:pt x="1455" y="31"/>
                    <a:pt x="1452" y="34"/>
                  </a:cubicBezTo>
                  <a:cubicBezTo>
                    <a:pt x="1449" y="33"/>
                    <a:pt x="1446" y="33"/>
                    <a:pt x="1443" y="32"/>
                  </a:cubicBezTo>
                  <a:cubicBezTo>
                    <a:pt x="1440" y="35"/>
                    <a:pt x="1437" y="36"/>
                    <a:pt x="1434" y="38"/>
                  </a:cubicBezTo>
                  <a:cubicBezTo>
                    <a:pt x="1431" y="37"/>
                    <a:pt x="1435" y="36"/>
                    <a:pt x="1435" y="35"/>
                  </a:cubicBezTo>
                  <a:cubicBezTo>
                    <a:pt x="1430" y="35"/>
                    <a:pt x="1425" y="40"/>
                    <a:pt x="1423" y="42"/>
                  </a:cubicBezTo>
                  <a:cubicBezTo>
                    <a:pt x="1428" y="43"/>
                    <a:pt x="1429" y="39"/>
                    <a:pt x="1432" y="38"/>
                  </a:cubicBezTo>
                  <a:cubicBezTo>
                    <a:pt x="1433" y="38"/>
                    <a:pt x="1433" y="39"/>
                    <a:pt x="1433" y="39"/>
                  </a:cubicBezTo>
                  <a:cubicBezTo>
                    <a:pt x="1434" y="40"/>
                    <a:pt x="1436" y="38"/>
                    <a:pt x="1435" y="37"/>
                  </a:cubicBezTo>
                  <a:cubicBezTo>
                    <a:pt x="1439" y="40"/>
                    <a:pt x="1448" y="32"/>
                    <a:pt x="1454" y="36"/>
                  </a:cubicBezTo>
                  <a:cubicBezTo>
                    <a:pt x="1450" y="40"/>
                    <a:pt x="1442" y="40"/>
                    <a:pt x="1437" y="39"/>
                  </a:cubicBezTo>
                  <a:cubicBezTo>
                    <a:pt x="1434" y="44"/>
                    <a:pt x="1426" y="44"/>
                    <a:pt x="1420" y="44"/>
                  </a:cubicBezTo>
                  <a:cubicBezTo>
                    <a:pt x="1422" y="42"/>
                    <a:pt x="1423" y="41"/>
                    <a:pt x="1423" y="38"/>
                  </a:cubicBezTo>
                  <a:cubicBezTo>
                    <a:pt x="1422" y="39"/>
                    <a:pt x="1420" y="39"/>
                    <a:pt x="1419" y="40"/>
                  </a:cubicBezTo>
                  <a:cubicBezTo>
                    <a:pt x="1414" y="36"/>
                    <a:pt x="1412" y="42"/>
                    <a:pt x="1408" y="39"/>
                  </a:cubicBezTo>
                  <a:cubicBezTo>
                    <a:pt x="1403" y="40"/>
                    <a:pt x="1405" y="40"/>
                    <a:pt x="1400" y="41"/>
                  </a:cubicBezTo>
                  <a:cubicBezTo>
                    <a:pt x="1402" y="41"/>
                    <a:pt x="1400" y="42"/>
                    <a:pt x="1401" y="43"/>
                  </a:cubicBezTo>
                  <a:cubicBezTo>
                    <a:pt x="1399" y="43"/>
                    <a:pt x="1398" y="43"/>
                    <a:pt x="1396" y="44"/>
                  </a:cubicBezTo>
                  <a:cubicBezTo>
                    <a:pt x="1394" y="42"/>
                    <a:pt x="1397" y="42"/>
                    <a:pt x="1399" y="42"/>
                  </a:cubicBezTo>
                  <a:cubicBezTo>
                    <a:pt x="1398" y="40"/>
                    <a:pt x="1392" y="42"/>
                    <a:pt x="1392" y="44"/>
                  </a:cubicBezTo>
                  <a:cubicBezTo>
                    <a:pt x="1390" y="43"/>
                    <a:pt x="1388" y="45"/>
                    <a:pt x="1386" y="43"/>
                  </a:cubicBezTo>
                  <a:cubicBezTo>
                    <a:pt x="1383" y="42"/>
                    <a:pt x="1380" y="46"/>
                    <a:pt x="1377" y="45"/>
                  </a:cubicBezTo>
                  <a:cubicBezTo>
                    <a:pt x="1375" y="43"/>
                    <a:pt x="1379" y="41"/>
                    <a:pt x="1380" y="39"/>
                  </a:cubicBezTo>
                  <a:cubicBezTo>
                    <a:pt x="1377" y="39"/>
                    <a:pt x="1375" y="42"/>
                    <a:pt x="1370" y="41"/>
                  </a:cubicBezTo>
                  <a:cubicBezTo>
                    <a:pt x="1368" y="40"/>
                    <a:pt x="1369" y="40"/>
                    <a:pt x="1367" y="40"/>
                  </a:cubicBezTo>
                  <a:cubicBezTo>
                    <a:pt x="1365" y="41"/>
                    <a:pt x="1370" y="40"/>
                    <a:pt x="1368" y="41"/>
                  </a:cubicBezTo>
                  <a:cubicBezTo>
                    <a:pt x="1370" y="42"/>
                    <a:pt x="1371" y="42"/>
                    <a:pt x="1373" y="41"/>
                  </a:cubicBezTo>
                  <a:cubicBezTo>
                    <a:pt x="1374" y="43"/>
                    <a:pt x="1373" y="43"/>
                    <a:pt x="1376" y="43"/>
                  </a:cubicBezTo>
                  <a:cubicBezTo>
                    <a:pt x="1376" y="43"/>
                    <a:pt x="1375" y="44"/>
                    <a:pt x="1375" y="44"/>
                  </a:cubicBezTo>
                  <a:cubicBezTo>
                    <a:pt x="1373" y="45"/>
                    <a:pt x="1372" y="42"/>
                    <a:pt x="1371" y="43"/>
                  </a:cubicBezTo>
                  <a:cubicBezTo>
                    <a:pt x="1371" y="43"/>
                    <a:pt x="1369" y="44"/>
                    <a:pt x="1370" y="44"/>
                  </a:cubicBezTo>
                  <a:cubicBezTo>
                    <a:pt x="1368" y="45"/>
                    <a:pt x="1367" y="44"/>
                    <a:pt x="1365" y="44"/>
                  </a:cubicBezTo>
                  <a:cubicBezTo>
                    <a:pt x="1364" y="43"/>
                    <a:pt x="1365" y="43"/>
                    <a:pt x="1366" y="43"/>
                  </a:cubicBezTo>
                  <a:cubicBezTo>
                    <a:pt x="1367" y="42"/>
                    <a:pt x="1366" y="43"/>
                    <a:pt x="1367" y="44"/>
                  </a:cubicBezTo>
                  <a:cubicBezTo>
                    <a:pt x="1368" y="43"/>
                    <a:pt x="1369" y="42"/>
                    <a:pt x="1367" y="41"/>
                  </a:cubicBezTo>
                  <a:cubicBezTo>
                    <a:pt x="1360" y="46"/>
                    <a:pt x="1353" y="46"/>
                    <a:pt x="1346" y="48"/>
                  </a:cubicBezTo>
                  <a:cubicBezTo>
                    <a:pt x="1345" y="47"/>
                    <a:pt x="1344" y="47"/>
                    <a:pt x="1345" y="46"/>
                  </a:cubicBezTo>
                  <a:cubicBezTo>
                    <a:pt x="1344" y="48"/>
                    <a:pt x="1339" y="49"/>
                    <a:pt x="1335" y="49"/>
                  </a:cubicBezTo>
                  <a:cubicBezTo>
                    <a:pt x="1335" y="48"/>
                    <a:pt x="1341" y="47"/>
                    <a:pt x="1340" y="46"/>
                  </a:cubicBezTo>
                  <a:cubicBezTo>
                    <a:pt x="1342" y="47"/>
                    <a:pt x="1343" y="47"/>
                    <a:pt x="1341" y="46"/>
                  </a:cubicBezTo>
                  <a:cubicBezTo>
                    <a:pt x="1335" y="47"/>
                    <a:pt x="1330" y="48"/>
                    <a:pt x="1325" y="47"/>
                  </a:cubicBezTo>
                  <a:cubicBezTo>
                    <a:pt x="1323" y="45"/>
                    <a:pt x="1331" y="46"/>
                    <a:pt x="1331" y="44"/>
                  </a:cubicBezTo>
                  <a:cubicBezTo>
                    <a:pt x="1329" y="44"/>
                    <a:pt x="1328" y="43"/>
                    <a:pt x="1327" y="44"/>
                  </a:cubicBezTo>
                  <a:cubicBezTo>
                    <a:pt x="1320" y="42"/>
                    <a:pt x="1308" y="47"/>
                    <a:pt x="1301" y="48"/>
                  </a:cubicBezTo>
                  <a:cubicBezTo>
                    <a:pt x="1299" y="47"/>
                    <a:pt x="1305" y="46"/>
                    <a:pt x="1302" y="45"/>
                  </a:cubicBezTo>
                  <a:cubicBezTo>
                    <a:pt x="1301" y="47"/>
                    <a:pt x="1298" y="47"/>
                    <a:pt x="1296" y="48"/>
                  </a:cubicBezTo>
                  <a:cubicBezTo>
                    <a:pt x="1297" y="48"/>
                    <a:pt x="1299" y="49"/>
                    <a:pt x="1300" y="48"/>
                  </a:cubicBezTo>
                  <a:cubicBezTo>
                    <a:pt x="1301" y="49"/>
                    <a:pt x="1300" y="49"/>
                    <a:pt x="1301" y="49"/>
                  </a:cubicBezTo>
                  <a:cubicBezTo>
                    <a:pt x="1298" y="50"/>
                    <a:pt x="1295" y="48"/>
                    <a:pt x="1291" y="50"/>
                  </a:cubicBezTo>
                  <a:cubicBezTo>
                    <a:pt x="1290" y="49"/>
                    <a:pt x="1291" y="49"/>
                    <a:pt x="1290" y="48"/>
                  </a:cubicBezTo>
                  <a:cubicBezTo>
                    <a:pt x="1287" y="50"/>
                    <a:pt x="1285" y="49"/>
                    <a:pt x="1283" y="49"/>
                  </a:cubicBezTo>
                  <a:cubicBezTo>
                    <a:pt x="1282" y="49"/>
                    <a:pt x="1282" y="48"/>
                    <a:pt x="1282" y="47"/>
                  </a:cubicBezTo>
                  <a:cubicBezTo>
                    <a:pt x="1281" y="47"/>
                    <a:pt x="1280" y="48"/>
                    <a:pt x="1279" y="47"/>
                  </a:cubicBezTo>
                  <a:cubicBezTo>
                    <a:pt x="1278" y="47"/>
                    <a:pt x="1278" y="48"/>
                    <a:pt x="1279" y="48"/>
                  </a:cubicBezTo>
                  <a:cubicBezTo>
                    <a:pt x="1269" y="47"/>
                    <a:pt x="1262" y="48"/>
                    <a:pt x="1253" y="48"/>
                  </a:cubicBezTo>
                  <a:cubicBezTo>
                    <a:pt x="1252" y="47"/>
                    <a:pt x="1253" y="47"/>
                    <a:pt x="1254" y="46"/>
                  </a:cubicBezTo>
                  <a:cubicBezTo>
                    <a:pt x="1253" y="46"/>
                    <a:pt x="1251" y="47"/>
                    <a:pt x="1250" y="46"/>
                  </a:cubicBezTo>
                  <a:cubicBezTo>
                    <a:pt x="1247" y="47"/>
                    <a:pt x="1250" y="48"/>
                    <a:pt x="1248" y="49"/>
                  </a:cubicBezTo>
                  <a:cubicBezTo>
                    <a:pt x="1246" y="47"/>
                    <a:pt x="1243" y="48"/>
                    <a:pt x="1241" y="49"/>
                  </a:cubicBezTo>
                  <a:cubicBezTo>
                    <a:pt x="1239" y="48"/>
                    <a:pt x="1241" y="48"/>
                    <a:pt x="1239" y="47"/>
                  </a:cubicBezTo>
                  <a:cubicBezTo>
                    <a:pt x="1238" y="47"/>
                    <a:pt x="1239" y="48"/>
                    <a:pt x="1238" y="49"/>
                  </a:cubicBezTo>
                  <a:cubicBezTo>
                    <a:pt x="1235" y="47"/>
                    <a:pt x="1236" y="49"/>
                    <a:pt x="1232" y="49"/>
                  </a:cubicBezTo>
                  <a:cubicBezTo>
                    <a:pt x="1231" y="48"/>
                    <a:pt x="1232" y="48"/>
                    <a:pt x="1230" y="47"/>
                  </a:cubicBezTo>
                  <a:cubicBezTo>
                    <a:pt x="1230" y="48"/>
                    <a:pt x="1230" y="48"/>
                    <a:pt x="1230" y="49"/>
                  </a:cubicBezTo>
                  <a:cubicBezTo>
                    <a:pt x="1227" y="50"/>
                    <a:pt x="1220" y="47"/>
                    <a:pt x="1220" y="45"/>
                  </a:cubicBezTo>
                  <a:cubicBezTo>
                    <a:pt x="1215" y="46"/>
                    <a:pt x="1224" y="47"/>
                    <a:pt x="1221" y="49"/>
                  </a:cubicBezTo>
                  <a:cubicBezTo>
                    <a:pt x="1219" y="49"/>
                    <a:pt x="1220" y="48"/>
                    <a:pt x="1218" y="47"/>
                  </a:cubicBezTo>
                  <a:cubicBezTo>
                    <a:pt x="1215" y="48"/>
                    <a:pt x="1212" y="46"/>
                    <a:pt x="1211" y="49"/>
                  </a:cubicBezTo>
                  <a:cubicBezTo>
                    <a:pt x="1209" y="49"/>
                    <a:pt x="1206" y="49"/>
                    <a:pt x="1205" y="47"/>
                  </a:cubicBezTo>
                  <a:cubicBezTo>
                    <a:pt x="1203" y="48"/>
                    <a:pt x="1203" y="48"/>
                    <a:pt x="1203" y="48"/>
                  </a:cubicBezTo>
                  <a:cubicBezTo>
                    <a:pt x="1204" y="50"/>
                    <a:pt x="1203" y="47"/>
                    <a:pt x="1205" y="49"/>
                  </a:cubicBezTo>
                  <a:cubicBezTo>
                    <a:pt x="1204" y="51"/>
                    <a:pt x="1196" y="49"/>
                    <a:pt x="1191" y="50"/>
                  </a:cubicBezTo>
                  <a:cubicBezTo>
                    <a:pt x="1192" y="49"/>
                    <a:pt x="1192" y="48"/>
                    <a:pt x="1194" y="48"/>
                  </a:cubicBezTo>
                  <a:cubicBezTo>
                    <a:pt x="1191" y="45"/>
                    <a:pt x="1190" y="50"/>
                    <a:pt x="1186" y="50"/>
                  </a:cubicBezTo>
                  <a:cubicBezTo>
                    <a:pt x="1184" y="48"/>
                    <a:pt x="1181" y="49"/>
                    <a:pt x="1179" y="50"/>
                  </a:cubicBezTo>
                  <a:cubicBezTo>
                    <a:pt x="1176" y="48"/>
                    <a:pt x="1173" y="49"/>
                    <a:pt x="1170" y="49"/>
                  </a:cubicBezTo>
                  <a:cubicBezTo>
                    <a:pt x="1169" y="47"/>
                    <a:pt x="1173" y="49"/>
                    <a:pt x="1174" y="48"/>
                  </a:cubicBezTo>
                  <a:cubicBezTo>
                    <a:pt x="1173" y="46"/>
                    <a:pt x="1175" y="46"/>
                    <a:pt x="1175" y="45"/>
                  </a:cubicBezTo>
                  <a:cubicBezTo>
                    <a:pt x="1172" y="46"/>
                    <a:pt x="1168" y="46"/>
                    <a:pt x="1165" y="48"/>
                  </a:cubicBezTo>
                  <a:cubicBezTo>
                    <a:pt x="1164" y="48"/>
                    <a:pt x="1163" y="48"/>
                    <a:pt x="1161" y="47"/>
                  </a:cubicBezTo>
                  <a:cubicBezTo>
                    <a:pt x="1160" y="45"/>
                    <a:pt x="1167" y="47"/>
                    <a:pt x="1163" y="45"/>
                  </a:cubicBezTo>
                  <a:cubicBezTo>
                    <a:pt x="1165" y="44"/>
                    <a:pt x="1166" y="46"/>
                    <a:pt x="1168" y="44"/>
                  </a:cubicBezTo>
                  <a:cubicBezTo>
                    <a:pt x="1167" y="43"/>
                    <a:pt x="1162" y="45"/>
                    <a:pt x="1162" y="43"/>
                  </a:cubicBezTo>
                  <a:cubicBezTo>
                    <a:pt x="1161" y="44"/>
                    <a:pt x="1159" y="43"/>
                    <a:pt x="1156" y="44"/>
                  </a:cubicBezTo>
                  <a:cubicBezTo>
                    <a:pt x="1156" y="42"/>
                    <a:pt x="1153" y="44"/>
                    <a:pt x="1150" y="42"/>
                  </a:cubicBezTo>
                  <a:cubicBezTo>
                    <a:pt x="1147" y="44"/>
                    <a:pt x="1144" y="43"/>
                    <a:pt x="1141" y="44"/>
                  </a:cubicBezTo>
                  <a:cubicBezTo>
                    <a:pt x="1140" y="45"/>
                    <a:pt x="1143" y="47"/>
                    <a:pt x="1145" y="46"/>
                  </a:cubicBezTo>
                  <a:cubicBezTo>
                    <a:pt x="1144" y="48"/>
                    <a:pt x="1140" y="46"/>
                    <a:pt x="1138" y="46"/>
                  </a:cubicBezTo>
                  <a:cubicBezTo>
                    <a:pt x="1137" y="45"/>
                    <a:pt x="1139" y="44"/>
                    <a:pt x="1140" y="44"/>
                  </a:cubicBezTo>
                  <a:cubicBezTo>
                    <a:pt x="1139" y="43"/>
                    <a:pt x="1138" y="43"/>
                    <a:pt x="1138" y="41"/>
                  </a:cubicBezTo>
                  <a:cubicBezTo>
                    <a:pt x="1137" y="44"/>
                    <a:pt x="1135" y="42"/>
                    <a:pt x="1132" y="44"/>
                  </a:cubicBezTo>
                  <a:cubicBezTo>
                    <a:pt x="1133" y="45"/>
                    <a:pt x="1134" y="43"/>
                    <a:pt x="1135" y="45"/>
                  </a:cubicBezTo>
                  <a:cubicBezTo>
                    <a:pt x="1133" y="45"/>
                    <a:pt x="1132" y="46"/>
                    <a:pt x="1130" y="44"/>
                  </a:cubicBezTo>
                  <a:cubicBezTo>
                    <a:pt x="1130" y="44"/>
                    <a:pt x="1131" y="44"/>
                    <a:pt x="1132" y="44"/>
                  </a:cubicBezTo>
                  <a:cubicBezTo>
                    <a:pt x="1131" y="43"/>
                    <a:pt x="1130" y="43"/>
                    <a:pt x="1130" y="42"/>
                  </a:cubicBezTo>
                  <a:cubicBezTo>
                    <a:pt x="1128" y="41"/>
                    <a:pt x="1129" y="45"/>
                    <a:pt x="1128" y="42"/>
                  </a:cubicBezTo>
                  <a:cubicBezTo>
                    <a:pt x="1128" y="44"/>
                    <a:pt x="1129" y="45"/>
                    <a:pt x="1127" y="46"/>
                  </a:cubicBezTo>
                  <a:cubicBezTo>
                    <a:pt x="1125" y="46"/>
                    <a:pt x="1127" y="45"/>
                    <a:pt x="1125" y="44"/>
                  </a:cubicBezTo>
                  <a:cubicBezTo>
                    <a:pt x="1124" y="44"/>
                    <a:pt x="1124" y="45"/>
                    <a:pt x="1125" y="46"/>
                  </a:cubicBezTo>
                  <a:cubicBezTo>
                    <a:pt x="1124" y="46"/>
                    <a:pt x="1123" y="45"/>
                    <a:pt x="1122" y="46"/>
                  </a:cubicBezTo>
                  <a:cubicBezTo>
                    <a:pt x="1119" y="44"/>
                    <a:pt x="1124" y="43"/>
                    <a:pt x="1122" y="42"/>
                  </a:cubicBezTo>
                  <a:cubicBezTo>
                    <a:pt x="1121" y="42"/>
                    <a:pt x="1120" y="43"/>
                    <a:pt x="1121" y="44"/>
                  </a:cubicBezTo>
                  <a:cubicBezTo>
                    <a:pt x="1119" y="46"/>
                    <a:pt x="1117" y="42"/>
                    <a:pt x="1115" y="44"/>
                  </a:cubicBezTo>
                  <a:cubicBezTo>
                    <a:pt x="1113" y="43"/>
                    <a:pt x="1114" y="43"/>
                    <a:pt x="1113" y="42"/>
                  </a:cubicBezTo>
                  <a:cubicBezTo>
                    <a:pt x="1111" y="43"/>
                    <a:pt x="1108" y="42"/>
                    <a:pt x="1106" y="41"/>
                  </a:cubicBezTo>
                  <a:cubicBezTo>
                    <a:pt x="1105" y="44"/>
                    <a:pt x="1101" y="43"/>
                    <a:pt x="1098" y="42"/>
                  </a:cubicBezTo>
                  <a:cubicBezTo>
                    <a:pt x="1097" y="42"/>
                    <a:pt x="1101" y="41"/>
                    <a:pt x="1098" y="40"/>
                  </a:cubicBezTo>
                  <a:cubicBezTo>
                    <a:pt x="1096" y="42"/>
                    <a:pt x="1093" y="41"/>
                    <a:pt x="1090" y="41"/>
                  </a:cubicBezTo>
                  <a:cubicBezTo>
                    <a:pt x="1088" y="42"/>
                    <a:pt x="1091" y="43"/>
                    <a:pt x="1089" y="43"/>
                  </a:cubicBezTo>
                  <a:cubicBezTo>
                    <a:pt x="1086" y="43"/>
                    <a:pt x="1089" y="41"/>
                    <a:pt x="1086" y="40"/>
                  </a:cubicBezTo>
                  <a:cubicBezTo>
                    <a:pt x="1085" y="40"/>
                    <a:pt x="1084" y="41"/>
                    <a:pt x="1084" y="41"/>
                  </a:cubicBezTo>
                  <a:cubicBezTo>
                    <a:pt x="1079" y="37"/>
                    <a:pt x="1073" y="43"/>
                    <a:pt x="1068" y="40"/>
                  </a:cubicBezTo>
                  <a:cubicBezTo>
                    <a:pt x="1066" y="42"/>
                    <a:pt x="1065" y="42"/>
                    <a:pt x="1062" y="43"/>
                  </a:cubicBezTo>
                  <a:cubicBezTo>
                    <a:pt x="1061" y="43"/>
                    <a:pt x="1060" y="41"/>
                    <a:pt x="1058" y="41"/>
                  </a:cubicBezTo>
                  <a:cubicBezTo>
                    <a:pt x="1058" y="40"/>
                    <a:pt x="1061" y="41"/>
                    <a:pt x="1063" y="40"/>
                  </a:cubicBezTo>
                  <a:cubicBezTo>
                    <a:pt x="1059" y="38"/>
                    <a:pt x="1057" y="40"/>
                    <a:pt x="1054" y="41"/>
                  </a:cubicBezTo>
                  <a:cubicBezTo>
                    <a:pt x="1052" y="40"/>
                    <a:pt x="1053" y="39"/>
                    <a:pt x="1052" y="38"/>
                  </a:cubicBezTo>
                  <a:cubicBezTo>
                    <a:pt x="1050" y="38"/>
                    <a:pt x="1048" y="37"/>
                    <a:pt x="1047" y="39"/>
                  </a:cubicBezTo>
                  <a:cubicBezTo>
                    <a:pt x="1045" y="37"/>
                    <a:pt x="1045" y="37"/>
                    <a:pt x="1045" y="37"/>
                  </a:cubicBezTo>
                  <a:cubicBezTo>
                    <a:pt x="1046" y="39"/>
                    <a:pt x="1041" y="39"/>
                    <a:pt x="1039" y="37"/>
                  </a:cubicBezTo>
                  <a:cubicBezTo>
                    <a:pt x="1037" y="39"/>
                    <a:pt x="1035" y="38"/>
                    <a:pt x="1033" y="37"/>
                  </a:cubicBezTo>
                  <a:cubicBezTo>
                    <a:pt x="1030" y="38"/>
                    <a:pt x="1033" y="38"/>
                    <a:pt x="1034" y="39"/>
                  </a:cubicBezTo>
                  <a:cubicBezTo>
                    <a:pt x="1032" y="39"/>
                    <a:pt x="1031" y="39"/>
                    <a:pt x="1030" y="39"/>
                  </a:cubicBezTo>
                  <a:cubicBezTo>
                    <a:pt x="1028" y="37"/>
                    <a:pt x="1029" y="37"/>
                    <a:pt x="1030" y="36"/>
                  </a:cubicBezTo>
                  <a:cubicBezTo>
                    <a:pt x="1028" y="36"/>
                    <a:pt x="1026" y="35"/>
                    <a:pt x="1024" y="33"/>
                  </a:cubicBezTo>
                  <a:cubicBezTo>
                    <a:pt x="1024" y="33"/>
                    <a:pt x="1025" y="33"/>
                    <a:pt x="1025" y="33"/>
                  </a:cubicBezTo>
                  <a:cubicBezTo>
                    <a:pt x="1025" y="31"/>
                    <a:pt x="1020" y="32"/>
                    <a:pt x="1018" y="31"/>
                  </a:cubicBezTo>
                  <a:cubicBezTo>
                    <a:pt x="1024" y="33"/>
                    <a:pt x="1022" y="35"/>
                    <a:pt x="1028" y="36"/>
                  </a:cubicBezTo>
                  <a:cubicBezTo>
                    <a:pt x="1022" y="39"/>
                    <a:pt x="1022" y="34"/>
                    <a:pt x="1018" y="34"/>
                  </a:cubicBezTo>
                  <a:cubicBezTo>
                    <a:pt x="1018" y="35"/>
                    <a:pt x="1022" y="37"/>
                    <a:pt x="1021" y="39"/>
                  </a:cubicBezTo>
                  <a:cubicBezTo>
                    <a:pt x="1020" y="37"/>
                    <a:pt x="1017" y="37"/>
                    <a:pt x="1016" y="35"/>
                  </a:cubicBezTo>
                  <a:cubicBezTo>
                    <a:pt x="1014" y="37"/>
                    <a:pt x="1014" y="38"/>
                    <a:pt x="1012" y="39"/>
                  </a:cubicBezTo>
                  <a:cubicBezTo>
                    <a:pt x="1013" y="37"/>
                    <a:pt x="1011" y="37"/>
                    <a:pt x="1009" y="36"/>
                  </a:cubicBezTo>
                  <a:cubicBezTo>
                    <a:pt x="1008" y="35"/>
                    <a:pt x="1011" y="34"/>
                    <a:pt x="1009" y="33"/>
                  </a:cubicBezTo>
                  <a:cubicBezTo>
                    <a:pt x="1008" y="34"/>
                    <a:pt x="1007" y="34"/>
                    <a:pt x="1008" y="35"/>
                  </a:cubicBezTo>
                  <a:cubicBezTo>
                    <a:pt x="1006" y="35"/>
                    <a:pt x="1004" y="34"/>
                    <a:pt x="1005" y="36"/>
                  </a:cubicBezTo>
                  <a:cubicBezTo>
                    <a:pt x="1004" y="36"/>
                    <a:pt x="1002" y="35"/>
                    <a:pt x="1001" y="34"/>
                  </a:cubicBezTo>
                  <a:cubicBezTo>
                    <a:pt x="1001" y="33"/>
                    <a:pt x="1006" y="34"/>
                    <a:pt x="1005" y="32"/>
                  </a:cubicBezTo>
                  <a:cubicBezTo>
                    <a:pt x="1002" y="33"/>
                    <a:pt x="989" y="35"/>
                    <a:pt x="992" y="31"/>
                  </a:cubicBezTo>
                  <a:cubicBezTo>
                    <a:pt x="990" y="31"/>
                    <a:pt x="988" y="32"/>
                    <a:pt x="987" y="31"/>
                  </a:cubicBezTo>
                  <a:cubicBezTo>
                    <a:pt x="984" y="34"/>
                    <a:pt x="979" y="31"/>
                    <a:pt x="975" y="34"/>
                  </a:cubicBezTo>
                  <a:cubicBezTo>
                    <a:pt x="974" y="31"/>
                    <a:pt x="971" y="33"/>
                    <a:pt x="972" y="31"/>
                  </a:cubicBezTo>
                  <a:cubicBezTo>
                    <a:pt x="970" y="30"/>
                    <a:pt x="971" y="32"/>
                    <a:pt x="968" y="33"/>
                  </a:cubicBezTo>
                  <a:cubicBezTo>
                    <a:pt x="964" y="32"/>
                    <a:pt x="960" y="31"/>
                    <a:pt x="956" y="33"/>
                  </a:cubicBezTo>
                  <a:cubicBezTo>
                    <a:pt x="956" y="31"/>
                    <a:pt x="952" y="31"/>
                    <a:pt x="952" y="32"/>
                  </a:cubicBezTo>
                  <a:cubicBezTo>
                    <a:pt x="951" y="30"/>
                    <a:pt x="949" y="31"/>
                    <a:pt x="947" y="30"/>
                  </a:cubicBezTo>
                  <a:cubicBezTo>
                    <a:pt x="948" y="31"/>
                    <a:pt x="949" y="31"/>
                    <a:pt x="949" y="33"/>
                  </a:cubicBezTo>
                  <a:cubicBezTo>
                    <a:pt x="947" y="33"/>
                    <a:pt x="945" y="31"/>
                    <a:pt x="944" y="30"/>
                  </a:cubicBezTo>
                  <a:cubicBezTo>
                    <a:pt x="941" y="30"/>
                    <a:pt x="942" y="32"/>
                    <a:pt x="939" y="30"/>
                  </a:cubicBezTo>
                  <a:cubicBezTo>
                    <a:pt x="939" y="30"/>
                    <a:pt x="939" y="31"/>
                    <a:pt x="938" y="32"/>
                  </a:cubicBezTo>
                  <a:cubicBezTo>
                    <a:pt x="940" y="31"/>
                    <a:pt x="943" y="32"/>
                    <a:pt x="945" y="33"/>
                  </a:cubicBezTo>
                  <a:cubicBezTo>
                    <a:pt x="941" y="33"/>
                    <a:pt x="937" y="32"/>
                    <a:pt x="933" y="32"/>
                  </a:cubicBezTo>
                  <a:cubicBezTo>
                    <a:pt x="933" y="32"/>
                    <a:pt x="933" y="31"/>
                    <a:pt x="933" y="31"/>
                  </a:cubicBezTo>
                  <a:cubicBezTo>
                    <a:pt x="935" y="31"/>
                    <a:pt x="938" y="32"/>
                    <a:pt x="938" y="30"/>
                  </a:cubicBezTo>
                  <a:cubicBezTo>
                    <a:pt x="936" y="29"/>
                    <a:pt x="933" y="31"/>
                    <a:pt x="929" y="29"/>
                  </a:cubicBezTo>
                  <a:cubicBezTo>
                    <a:pt x="929" y="29"/>
                    <a:pt x="928" y="30"/>
                    <a:pt x="927" y="29"/>
                  </a:cubicBezTo>
                  <a:cubicBezTo>
                    <a:pt x="927" y="30"/>
                    <a:pt x="927" y="31"/>
                    <a:pt x="928" y="31"/>
                  </a:cubicBezTo>
                  <a:cubicBezTo>
                    <a:pt x="925" y="32"/>
                    <a:pt x="923" y="31"/>
                    <a:pt x="921" y="32"/>
                  </a:cubicBezTo>
                  <a:cubicBezTo>
                    <a:pt x="919" y="31"/>
                    <a:pt x="920" y="30"/>
                    <a:pt x="919" y="29"/>
                  </a:cubicBezTo>
                  <a:cubicBezTo>
                    <a:pt x="917" y="30"/>
                    <a:pt x="920" y="31"/>
                    <a:pt x="917" y="31"/>
                  </a:cubicBezTo>
                  <a:cubicBezTo>
                    <a:pt x="915" y="30"/>
                    <a:pt x="918" y="29"/>
                    <a:pt x="916" y="29"/>
                  </a:cubicBezTo>
                  <a:cubicBezTo>
                    <a:pt x="914" y="29"/>
                    <a:pt x="916" y="30"/>
                    <a:pt x="915" y="31"/>
                  </a:cubicBezTo>
                  <a:cubicBezTo>
                    <a:pt x="907" y="26"/>
                    <a:pt x="897" y="29"/>
                    <a:pt x="890" y="27"/>
                  </a:cubicBezTo>
                  <a:cubicBezTo>
                    <a:pt x="890" y="26"/>
                    <a:pt x="892" y="25"/>
                    <a:pt x="892" y="25"/>
                  </a:cubicBezTo>
                  <a:cubicBezTo>
                    <a:pt x="889" y="24"/>
                    <a:pt x="885" y="27"/>
                    <a:pt x="883" y="24"/>
                  </a:cubicBezTo>
                  <a:cubicBezTo>
                    <a:pt x="882" y="24"/>
                    <a:pt x="882" y="25"/>
                    <a:pt x="883" y="25"/>
                  </a:cubicBezTo>
                  <a:cubicBezTo>
                    <a:pt x="882" y="26"/>
                    <a:pt x="881" y="26"/>
                    <a:pt x="880" y="26"/>
                  </a:cubicBezTo>
                  <a:cubicBezTo>
                    <a:pt x="879" y="26"/>
                    <a:pt x="880" y="25"/>
                    <a:pt x="881" y="25"/>
                  </a:cubicBezTo>
                  <a:cubicBezTo>
                    <a:pt x="879" y="24"/>
                    <a:pt x="877" y="25"/>
                    <a:pt x="876" y="24"/>
                  </a:cubicBezTo>
                  <a:cubicBezTo>
                    <a:pt x="875" y="24"/>
                    <a:pt x="876" y="25"/>
                    <a:pt x="877" y="25"/>
                  </a:cubicBezTo>
                  <a:cubicBezTo>
                    <a:pt x="876" y="26"/>
                    <a:pt x="875" y="25"/>
                    <a:pt x="873" y="26"/>
                  </a:cubicBezTo>
                  <a:cubicBezTo>
                    <a:pt x="873" y="25"/>
                    <a:pt x="874" y="25"/>
                    <a:pt x="873" y="24"/>
                  </a:cubicBezTo>
                  <a:cubicBezTo>
                    <a:pt x="872" y="24"/>
                    <a:pt x="872" y="25"/>
                    <a:pt x="871" y="25"/>
                  </a:cubicBezTo>
                  <a:cubicBezTo>
                    <a:pt x="870" y="24"/>
                    <a:pt x="871" y="24"/>
                    <a:pt x="869" y="23"/>
                  </a:cubicBezTo>
                  <a:cubicBezTo>
                    <a:pt x="864" y="23"/>
                    <a:pt x="859" y="23"/>
                    <a:pt x="854" y="23"/>
                  </a:cubicBezTo>
                  <a:cubicBezTo>
                    <a:pt x="855" y="24"/>
                    <a:pt x="855" y="24"/>
                    <a:pt x="855" y="24"/>
                  </a:cubicBezTo>
                  <a:cubicBezTo>
                    <a:pt x="854" y="24"/>
                    <a:pt x="852" y="25"/>
                    <a:pt x="851" y="24"/>
                  </a:cubicBezTo>
                  <a:cubicBezTo>
                    <a:pt x="850" y="23"/>
                    <a:pt x="851" y="23"/>
                    <a:pt x="852" y="22"/>
                  </a:cubicBezTo>
                  <a:cubicBezTo>
                    <a:pt x="849" y="21"/>
                    <a:pt x="843" y="23"/>
                    <a:pt x="841" y="23"/>
                  </a:cubicBezTo>
                  <a:cubicBezTo>
                    <a:pt x="841" y="22"/>
                    <a:pt x="839" y="21"/>
                    <a:pt x="837" y="22"/>
                  </a:cubicBezTo>
                  <a:cubicBezTo>
                    <a:pt x="840" y="24"/>
                    <a:pt x="837" y="24"/>
                    <a:pt x="836" y="24"/>
                  </a:cubicBezTo>
                  <a:cubicBezTo>
                    <a:pt x="841" y="24"/>
                    <a:pt x="843" y="26"/>
                    <a:pt x="848" y="26"/>
                  </a:cubicBezTo>
                  <a:cubicBezTo>
                    <a:pt x="849" y="25"/>
                    <a:pt x="847" y="25"/>
                    <a:pt x="847" y="25"/>
                  </a:cubicBezTo>
                  <a:cubicBezTo>
                    <a:pt x="848" y="23"/>
                    <a:pt x="849" y="26"/>
                    <a:pt x="850" y="24"/>
                  </a:cubicBezTo>
                  <a:cubicBezTo>
                    <a:pt x="852" y="26"/>
                    <a:pt x="852" y="26"/>
                    <a:pt x="854" y="27"/>
                  </a:cubicBezTo>
                  <a:cubicBezTo>
                    <a:pt x="848" y="26"/>
                    <a:pt x="839" y="28"/>
                    <a:pt x="835" y="25"/>
                  </a:cubicBezTo>
                  <a:cubicBezTo>
                    <a:pt x="835" y="25"/>
                    <a:pt x="835" y="26"/>
                    <a:pt x="835" y="26"/>
                  </a:cubicBezTo>
                  <a:cubicBezTo>
                    <a:pt x="832" y="27"/>
                    <a:pt x="835" y="25"/>
                    <a:pt x="833" y="24"/>
                  </a:cubicBezTo>
                  <a:cubicBezTo>
                    <a:pt x="830" y="27"/>
                    <a:pt x="827" y="25"/>
                    <a:pt x="824" y="24"/>
                  </a:cubicBezTo>
                  <a:cubicBezTo>
                    <a:pt x="823" y="26"/>
                    <a:pt x="820" y="26"/>
                    <a:pt x="818" y="25"/>
                  </a:cubicBezTo>
                  <a:cubicBezTo>
                    <a:pt x="819" y="24"/>
                    <a:pt x="821" y="23"/>
                    <a:pt x="820" y="21"/>
                  </a:cubicBezTo>
                  <a:cubicBezTo>
                    <a:pt x="821" y="21"/>
                    <a:pt x="824" y="22"/>
                    <a:pt x="824" y="20"/>
                  </a:cubicBezTo>
                  <a:cubicBezTo>
                    <a:pt x="822" y="20"/>
                    <a:pt x="822" y="20"/>
                    <a:pt x="821" y="18"/>
                  </a:cubicBezTo>
                  <a:cubicBezTo>
                    <a:pt x="820" y="20"/>
                    <a:pt x="819" y="19"/>
                    <a:pt x="818" y="21"/>
                  </a:cubicBezTo>
                  <a:cubicBezTo>
                    <a:pt x="816" y="21"/>
                    <a:pt x="815" y="20"/>
                    <a:pt x="813" y="21"/>
                  </a:cubicBezTo>
                  <a:cubicBezTo>
                    <a:pt x="811" y="18"/>
                    <a:pt x="806" y="19"/>
                    <a:pt x="802" y="20"/>
                  </a:cubicBezTo>
                  <a:cubicBezTo>
                    <a:pt x="802" y="18"/>
                    <a:pt x="801" y="18"/>
                    <a:pt x="798" y="19"/>
                  </a:cubicBezTo>
                  <a:cubicBezTo>
                    <a:pt x="797" y="19"/>
                    <a:pt x="797" y="18"/>
                    <a:pt x="798" y="18"/>
                  </a:cubicBezTo>
                  <a:cubicBezTo>
                    <a:pt x="795" y="16"/>
                    <a:pt x="791" y="18"/>
                    <a:pt x="788" y="17"/>
                  </a:cubicBezTo>
                  <a:cubicBezTo>
                    <a:pt x="787" y="18"/>
                    <a:pt x="789" y="19"/>
                    <a:pt x="787" y="19"/>
                  </a:cubicBezTo>
                  <a:cubicBezTo>
                    <a:pt x="786" y="20"/>
                    <a:pt x="786" y="18"/>
                    <a:pt x="784" y="19"/>
                  </a:cubicBezTo>
                  <a:cubicBezTo>
                    <a:pt x="783" y="19"/>
                    <a:pt x="783" y="18"/>
                    <a:pt x="784" y="17"/>
                  </a:cubicBezTo>
                  <a:cubicBezTo>
                    <a:pt x="782" y="17"/>
                    <a:pt x="784" y="19"/>
                    <a:pt x="781" y="18"/>
                  </a:cubicBezTo>
                  <a:cubicBezTo>
                    <a:pt x="780" y="17"/>
                    <a:pt x="780" y="17"/>
                    <a:pt x="780" y="16"/>
                  </a:cubicBezTo>
                  <a:cubicBezTo>
                    <a:pt x="778" y="17"/>
                    <a:pt x="773" y="15"/>
                    <a:pt x="772" y="17"/>
                  </a:cubicBezTo>
                  <a:cubicBezTo>
                    <a:pt x="770" y="16"/>
                    <a:pt x="772" y="15"/>
                    <a:pt x="770" y="15"/>
                  </a:cubicBezTo>
                  <a:cubicBezTo>
                    <a:pt x="770" y="17"/>
                    <a:pt x="767" y="15"/>
                    <a:pt x="767" y="15"/>
                  </a:cubicBezTo>
                  <a:cubicBezTo>
                    <a:pt x="763" y="15"/>
                    <a:pt x="762" y="17"/>
                    <a:pt x="758" y="15"/>
                  </a:cubicBezTo>
                  <a:cubicBezTo>
                    <a:pt x="757" y="17"/>
                    <a:pt x="753" y="16"/>
                    <a:pt x="751" y="16"/>
                  </a:cubicBezTo>
                  <a:cubicBezTo>
                    <a:pt x="750" y="15"/>
                    <a:pt x="751" y="15"/>
                    <a:pt x="750" y="14"/>
                  </a:cubicBezTo>
                  <a:cubicBezTo>
                    <a:pt x="748" y="16"/>
                    <a:pt x="746" y="14"/>
                    <a:pt x="743" y="16"/>
                  </a:cubicBezTo>
                  <a:cubicBezTo>
                    <a:pt x="742" y="17"/>
                    <a:pt x="746" y="18"/>
                    <a:pt x="747" y="17"/>
                  </a:cubicBezTo>
                  <a:cubicBezTo>
                    <a:pt x="748" y="18"/>
                    <a:pt x="744" y="19"/>
                    <a:pt x="743" y="18"/>
                  </a:cubicBezTo>
                  <a:cubicBezTo>
                    <a:pt x="742" y="20"/>
                    <a:pt x="746" y="19"/>
                    <a:pt x="746" y="19"/>
                  </a:cubicBezTo>
                  <a:cubicBezTo>
                    <a:pt x="747" y="20"/>
                    <a:pt x="745" y="20"/>
                    <a:pt x="745" y="21"/>
                  </a:cubicBezTo>
                  <a:cubicBezTo>
                    <a:pt x="744" y="21"/>
                    <a:pt x="742" y="19"/>
                    <a:pt x="739" y="21"/>
                  </a:cubicBezTo>
                  <a:cubicBezTo>
                    <a:pt x="738" y="20"/>
                    <a:pt x="737" y="19"/>
                    <a:pt x="738" y="18"/>
                  </a:cubicBezTo>
                  <a:cubicBezTo>
                    <a:pt x="736" y="17"/>
                    <a:pt x="734" y="18"/>
                    <a:pt x="732" y="17"/>
                  </a:cubicBezTo>
                  <a:cubicBezTo>
                    <a:pt x="732" y="18"/>
                    <a:pt x="732" y="19"/>
                    <a:pt x="730" y="19"/>
                  </a:cubicBezTo>
                  <a:cubicBezTo>
                    <a:pt x="731" y="16"/>
                    <a:pt x="735" y="15"/>
                    <a:pt x="740" y="13"/>
                  </a:cubicBezTo>
                  <a:cubicBezTo>
                    <a:pt x="738" y="13"/>
                    <a:pt x="736" y="12"/>
                    <a:pt x="734" y="12"/>
                  </a:cubicBezTo>
                  <a:cubicBezTo>
                    <a:pt x="734" y="12"/>
                    <a:pt x="733" y="14"/>
                    <a:pt x="732" y="13"/>
                  </a:cubicBezTo>
                  <a:cubicBezTo>
                    <a:pt x="731" y="13"/>
                    <a:pt x="732" y="14"/>
                    <a:pt x="731" y="14"/>
                  </a:cubicBezTo>
                  <a:cubicBezTo>
                    <a:pt x="728" y="15"/>
                    <a:pt x="730" y="13"/>
                    <a:pt x="727" y="12"/>
                  </a:cubicBezTo>
                  <a:cubicBezTo>
                    <a:pt x="728" y="15"/>
                    <a:pt x="718" y="15"/>
                    <a:pt x="717" y="12"/>
                  </a:cubicBezTo>
                  <a:cubicBezTo>
                    <a:pt x="717" y="14"/>
                    <a:pt x="715" y="12"/>
                    <a:pt x="713" y="13"/>
                  </a:cubicBezTo>
                  <a:cubicBezTo>
                    <a:pt x="715" y="15"/>
                    <a:pt x="717" y="13"/>
                    <a:pt x="719" y="14"/>
                  </a:cubicBezTo>
                  <a:cubicBezTo>
                    <a:pt x="718" y="16"/>
                    <a:pt x="714" y="14"/>
                    <a:pt x="712" y="14"/>
                  </a:cubicBezTo>
                  <a:cubicBezTo>
                    <a:pt x="712" y="15"/>
                    <a:pt x="711" y="15"/>
                    <a:pt x="710" y="16"/>
                  </a:cubicBezTo>
                  <a:cubicBezTo>
                    <a:pt x="709" y="17"/>
                    <a:pt x="709" y="15"/>
                    <a:pt x="710" y="14"/>
                  </a:cubicBezTo>
                  <a:cubicBezTo>
                    <a:pt x="708" y="14"/>
                    <a:pt x="708" y="16"/>
                    <a:pt x="709" y="17"/>
                  </a:cubicBezTo>
                  <a:cubicBezTo>
                    <a:pt x="711" y="16"/>
                    <a:pt x="712" y="17"/>
                    <a:pt x="713" y="16"/>
                  </a:cubicBezTo>
                  <a:cubicBezTo>
                    <a:pt x="714" y="17"/>
                    <a:pt x="714" y="17"/>
                    <a:pt x="714" y="18"/>
                  </a:cubicBezTo>
                  <a:cubicBezTo>
                    <a:pt x="711" y="19"/>
                    <a:pt x="709" y="17"/>
                    <a:pt x="707" y="18"/>
                  </a:cubicBezTo>
                  <a:cubicBezTo>
                    <a:pt x="706" y="16"/>
                    <a:pt x="711" y="14"/>
                    <a:pt x="707" y="14"/>
                  </a:cubicBezTo>
                  <a:cubicBezTo>
                    <a:pt x="707" y="15"/>
                    <a:pt x="706" y="14"/>
                    <a:pt x="704" y="15"/>
                  </a:cubicBezTo>
                  <a:cubicBezTo>
                    <a:pt x="704" y="13"/>
                    <a:pt x="706" y="14"/>
                    <a:pt x="702" y="13"/>
                  </a:cubicBezTo>
                  <a:cubicBezTo>
                    <a:pt x="702" y="14"/>
                    <a:pt x="702" y="15"/>
                    <a:pt x="699" y="15"/>
                  </a:cubicBezTo>
                  <a:cubicBezTo>
                    <a:pt x="699" y="12"/>
                    <a:pt x="695" y="16"/>
                    <a:pt x="693" y="13"/>
                  </a:cubicBezTo>
                  <a:cubicBezTo>
                    <a:pt x="700" y="13"/>
                    <a:pt x="705" y="12"/>
                    <a:pt x="712" y="14"/>
                  </a:cubicBezTo>
                  <a:cubicBezTo>
                    <a:pt x="709" y="11"/>
                    <a:pt x="717" y="13"/>
                    <a:pt x="716" y="10"/>
                  </a:cubicBezTo>
                  <a:cubicBezTo>
                    <a:pt x="715" y="9"/>
                    <a:pt x="714" y="10"/>
                    <a:pt x="713" y="9"/>
                  </a:cubicBezTo>
                  <a:cubicBezTo>
                    <a:pt x="712" y="11"/>
                    <a:pt x="708" y="9"/>
                    <a:pt x="707" y="8"/>
                  </a:cubicBezTo>
                  <a:cubicBezTo>
                    <a:pt x="708" y="10"/>
                    <a:pt x="704" y="9"/>
                    <a:pt x="706" y="11"/>
                  </a:cubicBezTo>
                  <a:cubicBezTo>
                    <a:pt x="705" y="11"/>
                    <a:pt x="703" y="12"/>
                    <a:pt x="702" y="11"/>
                  </a:cubicBezTo>
                  <a:cubicBezTo>
                    <a:pt x="701" y="10"/>
                    <a:pt x="706" y="12"/>
                    <a:pt x="703" y="10"/>
                  </a:cubicBezTo>
                  <a:cubicBezTo>
                    <a:pt x="704" y="8"/>
                    <a:pt x="705" y="11"/>
                    <a:pt x="706" y="9"/>
                  </a:cubicBezTo>
                  <a:cubicBezTo>
                    <a:pt x="705" y="8"/>
                    <a:pt x="706" y="8"/>
                    <a:pt x="704" y="7"/>
                  </a:cubicBezTo>
                  <a:cubicBezTo>
                    <a:pt x="701" y="9"/>
                    <a:pt x="700" y="8"/>
                    <a:pt x="700" y="6"/>
                  </a:cubicBezTo>
                  <a:cubicBezTo>
                    <a:pt x="699" y="9"/>
                    <a:pt x="693" y="6"/>
                    <a:pt x="689" y="7"/>
                  </a:cubicBezTo>
                  <a:cubicBezTo>
                    <a:pt x="688" y="8"/>
                    <a:pt x="690" y="8"/>
                    <a:pt x="691" y="9"/>
                  </a:cubicBezTo>
                  <a:cubicBezTo>
                    <a:pt x="687" y="11"/>
                    <a:pt x="681" y="8"/>
                    <a:pt x="679" y="11"/>
                  </a:cubicBezTo>
                  <a:cubicBezTo>
                    <a:pt x="677" y="10"/>
                    <a:pt x="680" y="9"/>
                    <a:pt x="679" y="8"/>
                  </a:cubicBezTo>
                  <a:cubicBezTo>
                    <a:pt x="682" y="8"/>
                    <a:pt x="685" y="8"/>
                    <a:pt x="688" y="9"/>
                  </a:cubicBezTo>
                  <a:cubicBezTo>
                    <a:pt x="689" y="8"/>
                    <a:pt x="689" y="7"/>
                    <a:pt x="688" y="6"/>
                  </a:cubicBezTo>
                  <a:cubicBezTo>
                    <a:pt x="687" y="7"/>
                    <a:pt x="687" y="6"/>
                    <a:pt x="686" y="6"/>
                  </a:cubicBezTo>
                  <a:cubicBezTo>
                    <a:pt x="686" y="6"/>
                    <a:pt x="685" y="7"/>
                    <a:pt x="686" y="7"/>
                  </a:cubicBezTo>
                  <a:cubicBezTo>
                    <a:pt x="683" y="5"/>
                    <a:pt x="675" y="7"/>
                    <a:pt x="673" y="8"/>
                  </a:cubicBezTo>
                  <a:cubicBezTo>
                    <a:pt x="674" y="5"/>
                    <a:pt x="669" y="7"/>
                    <a:pt x="668" y="4"/>
                  </a:cubicBezTo>
                  <a:cubicBezTo>
                    <a:pt x="667" y="5"/>
                    <a:pt x="666" y="5"/>
                    <a:pt x="665" y="4"/>
                  </a:cubicBezTo>
                  <a:cubicBezTo>
                    <a:pt x="664" y="6"/>
                    <a:pt x="667" y="5"/>
                    <a:pt x="668" y="6"/>
                  </a:cubicBezTo>
                  <a:cubicBezTo>
                    <a:pt x="669" y="7"/>
                    <a:pt x="666" y="8"/>
                    <a:pt x="663" y="10"/>
                  </a:cubicBezTo>
                  <a:cubicBezTo>
                    <a:pt x="661" y="8"/>
                    <a:pt x="665" y="8"/>
                    <a:pt x="665" y="7"/>
                  </a:cubicBezTo>
                  <a:cubicBezTo>
                    <a:pt x="663" y="5"/>
                    <a:pt x="663" y="7"/>
                    <a:pt x="661" y="7"/>
                  </a:cubicBezTo>
                  <a:cubicBezTo>
                    <a:pt x="661" y="8"/>
                    <a:pt x="661" y="9"/>
                    <a:pt x="661" y="10"/>
                  </a:cubicBezTo>
                  <a:cubicBezTo>
                    <a:pt x="660" y="10"/>
                    <a:pt x="658" y="9"/>
                    <a:pt x="657" y="10"/>
                  </a:cubicBezTo>
                  <a:cubicBezTo>
                    <a:pt x="659" y="11"/>
                    <a:pt x="662" y="9"/>
                    <a:pt x="664" y="11"/>
                  </a:cubicBezTo>
                  <a:cubicBezTo>
                    <a:pt x="667" y="10"/>
                    <a:pt x="669" y="9"/>
                    <a:pt x="672" y="9"/>
                  </a:cubicBezTo>
                  <a:cubicBezTo>
                    <a:pt x="673" y="10"/>
                    <a:pt x="670" y="10"/>
                    <a:pt x="669" y="10"/>
                  </a:cubicBezTo>
                  <a:cubicBezTo>
                    <a:pt x="668" y="11"/>
                    <a:pt x="672" y="11"/>
                    <a:pt x="671" y="10"/>
                  </a:cubicBezTo>
                  <a:cubicBezTo>
                    <a:pt x="671" y="17"/>
                    <a:pt x="656" y="10"/>
                    <a:pt x="647" y="12"/>
                  </a:cubicBezTo>
                  <a:cubicBezTo>
                    <a:pt x="648" y="13"/>
                    <a:pt x="649" y="13"/>
                    <a:pt x="648" y="14"/>
                  </a:cubicBezTo>
                  <a:cubicBezTo>
                    <a:pt x="649" y="15"/>
                    <a:pt x="651" y="13"/>
                    <a:pt x="652" y="14"/>
                  </a:cubicBezTo>
                  <a:cubicBezTo>
                    <a:pt x="652" y="15"/>
                    <a:pt x="648" y="16"/>
                    <a:pt x="646" y="14"/>
                  </a:cubicBezTo>
                  <a:cubicBezTo>
                    <a:pt x="647" y="16"/>
                    <a:pt x="643" y="18"/>
                    <a:pt x="641" y="16"/>
                  </a:cubicBezTo>
                  <a:cubicBezTo>
                    <a:pt x="640" y="16"/>
                    <a:pt x="644" y="15"/>
                    <a:pt x="645" y="16"/>
                  </a:cubicBezTo>
                  <a:cubicBezTo>
                    <a:pt x="645" y="14"/>
                    <a:pt x="647" y="14"/>
                    <a:pt x="647" y="12"/>
                  </a:cubicBezTo>
                  <a:cubicBezTo>
                    <a:pt x="645" y="11"/>
                    <a:pt x="646" y="11"/>
                    <a:pt x="643" y="10"/>
                  </a:cubicBezTo>
                  <a:cubicBezTo>
                    <a:pt x="647" y="9"/>
                    <a:pt x="649" y="11"/>
                    <a:pt x="654" y="8"/>
                  </a:cubicBezTo>
                  <a:cubicBezTo>
                    <a:pt x="652" y="7"/>
                    <a:pt x="654" y="7"/>
                    <a:pt x="651" y="6"/>
                  </a:cubicBezTo>
                  <a:cubicBezTo>
                    <a:pt x="651" y="7"/>
                    <a:pt x="653" y="8"/>
                    <a:pt x="650" y="9"/>
                  </a:cubicBezTo>
                  <a:cubicBezTo>
                    <a:pt x="646" y="9"/>
                    <a:pt x="643" y="8"/>
                    <a:pt x="639" y="8"/>
                  </a:cubicBezTo>
                  <a:cubicBezTo>
                    <a:pt x="640" y="9"/>
                    <a:pt x="641" y="10"/>
                    <a:pt x="640" y="10"/>
                  </a:cubicBezTo>
                  <a:cubicBezTo>
                    <a:pt x="641" y="11"/>
                    <a:pt x="643" y="11"/>
                    <a:pt x="645" y="11"/>
                  </a:cubicBezTo>
                  <a:cubicBezTo>
                    <a:pt x="644" y="12"/>
                    <a:pt x="642" y="12"/>
                    <a:pt x="641" y="13"/>
                  </a:cubicBezTo>
                  <a:cubicBezTo>
                    <a:pt x="640" y="12"/>
                    <a:pt x="641" y="12"/>
                    <a:pt x="641" y="11"/>
                  </a:cubicBezTo>
                  <a:cubicBezTo>
                    <a:pt x="638" y="10"/>
                    <a:pt x="640" y="13"/>
                    <a:pt x="637" y="13"/>
                  </a:cubicBezTo>
                  <a:cubicBezTo>
                    <a:pt x="637" y="12"/>
                    <a:pt x="638" y="11"/>
                    <a:pt x="638" y="10"/>
                  </a:cubicBezTo>
                  <a:cubicBezTo>
                    <a:pt x="634" y="12"/>
                    <a:pt x="627" y="9"/>
                    <a:pt x="623" y="12"/>
                  </a:cubicBezTo>
                  <a:cubicBezTo>
                    <a:pt x="622" y="11"/>
                    <a:pt x="623" y="10"/>
                    <a:pt x="621" y="9"/>
                  </a:cubicBezTo>
                  <a:cubicBezTo>
                    <a:pt x="619" y="10"/>
                    <a:pt x="617" y="9"/>
                    <a:pt x="615" y="11"/>
                  </a:cubicBezTo>
                  <a:cubicBezTo>
                    <a:pt x="617" y="11"/>
                    <a:pt x="617" y="12"/>
                    <a:pt x="617" y="13"/>
                  </a:cubicBezTo>
                  <a:cubicBezTo>
                    <a:pt x="615" y="14"/>
                    <a:pt x="612" y="13"/>
                    <a:pt x="610" y="14"/>
                  </a:cubicBezTo>
                  <a:cubicBezTo>
                    <a:pt x="608" y="12"/>
                    <a:pt x="612" y="10"/>
                    <a:pt x="614" y="12"/>
                  </a:cubicBezTo>
                  <a:cubicBezTo>
                    <a:pt x="613" y="11"/>
                    <a:pt x="615" y="10"/>
                    <a:pt x="614" y="9"/>
                  </a:cubicBezTo>
                  <a:cubicBezTo>
                    <a:pt x="611" y="11"/>
                    <a:pt x="609" y="10"/>
                    <a:pt x="604" y="12"/>
                  </a:cubicBezTo>
                  <a:cubicBezTo>
                    <a:pt x="606" y="13"/>
                    <a:pt x="607" y="11"/>
                    <a:pt x="608" y="12"/>
                  </a:cubicBezTo>
                  <a:cubicBezTo>
                    <a:pt x="608" y="14"/>
                    <a:pt x="605" y="12"/>
                    <a:pt x="603" y="14"/>
                  </a:cubicBezTo>
                  <a:cubicBezTo>
                    <a:pt x="602" y="13"/>
                    <a:pt x="603" y="12"/>
                    <a:pt x="602" y="12"/>
                  </a:cubicBezTo>
                  <a:cubicBezTo>
                    <a:pt x="600" y="15"/>
                    <a:pt x="596" y="12"/>
                    <a:pt x="593" y="13"/>
                  </a:cubicBezTo>
                  <a:cubicBezTo>
                    <a:pt x="591" y="11"/>
                    <a:pt x="597" y="12"/>
                    <a:pt x="597" y="10"/>
                  </a:cubicBezTo>
                  <a:cubicBezTo>
                    <a:pt x="597" y="10"/>
                    <a:pt x="596" y="10"/>
                    <a:pt x="595" y="10"/>
                  </a:cubicBezTo>
                  <a:cubicBezTo>
                    <a:pt x="593" y="9"/>
                    <a:pt x="597" y="9"/>
                    <a:pt x="595" y="8"/>
                  </a:cubicBezTo>
                  <a:cubicBezTo>
                    <a:pt x="593" y="9"/>
                    <a:pt x="590" y="8"/>
                    <a:pt x="591" y="10"/>
                  </a:cubicBezTo>
                  <a:cubicBezTo>
                    <a:pt x="589" y="11"/>
                    <a:pt x="587" y="9"/>
                    <a:pt x="585" y="10"/>
                  </a:cubicBezTo>
                  <a:cubicBezTo>
                    <a:pt x="585" y="9"/>
                    <a:pt x="586" y="7"/>
                    <a:pt x="588" y="8"/>
                  </a:cubicBezTo>
                  <a:cubicBezTo>
                    <a:pt x="587" y="6"/>
                    <a:pt x="581" y="10"/>
                    <a:pt x="580" y="7"/>
                  </a:cubicBezTo>
                  <a:cubicBezTo>
                    <a:pt x="577" y="9"/>
                    <a:pt x="577" y="9"/>
                    <a:pt x="577" y="9"/>
                  </a:cubicBezTo>
                  <a:cubicBezTo>
                    <a:pt x="578" y="9"/>
                    <a:pt x="578" y="10"/>
                    <a:pt x="578" y="10"/>
                  </a:cubicBezTo>
                  <a:cubicBezTo>
                    <a:pt x="576" y="11"/>
                    <a:pt x="576" y="10"/>
                    <a:pt x="575" y="9"/>
                  </a:cubicBezTo>
                  <a:cubicBezTo>
                    <a:pt x="572" y="12"/>
                    <a:pt x="569" y="9"/>
                    <a:pt x="563" y="8"/>
                  </a:cubicBezTo>
                  <a:cubicBezTo>
                    <a:pt x="560" y="9"/>
                    <a:pt x="553" y="6"/>
                    <a:pt x="548" y="8"/>
                  </a:cubicBezTo>
                  <a:cubicBezTo>
                    <a:pt x="548" y="9"/>
                    <a:pt x="550" y="8"/>
                    <a:pt x="552" y="9"/>
                  </a:cubicBezTo>
                  <a:cubicBezTo>
                    <a:pt x="551" y="11"/>
                    <a:pt x="545" y="10"/>
                    <a:pt x="543" y="10"/>
                  </a:cubicBezTo>
                  <a:cubicBezTo>
                    <a:pt x="542" y="8"/>
                    <a:pt x="546" y="10"/>
                    <a:pt x="546" y="9"/>
                  </a:cubicBezTo>
                  <a:cubicBezTo>
                    <a:pt x="544" y="8"/>
                    <a:pt x="543" y="7"/>
                    <a:pt x="543" y="6"/>
                  </a:cubicBezTo>
                  <a:cubicBezTo>
                    <a:pt x="541" y="7"/>
                    <a:pt x="539" y="9"/>
                    <a:pt x="537" y="10"/>
                  </a:cubicBezTo>
                  <a:cubicBezTo>
                    <a:pt x="535" y="11"/>
                    <a:pt x="535" y="9"/>
                    <a:pt x="533" y="8"/>
                  </a:cubicBezTo>
                  <a:cubicBezTo>
                    <a:pt x="532" y="8"/>
                    <a:pt x="528" y="10"/>
                    <a:pt x="529" y="7"/>
                  </a:cubicBezTo>
                  <a:cubicBezTo>
                    <a:pt x="524" y="9"/>
                    <a:pt x="520" y="9"/>
                    <a:pt x="516" y="8"/>
                  </a:cubicBezTo>
                  <a:cubicBezTo>
                    <a:pt x="514" y="7"/>
                    <a:pt x="518" y="6"/>
                    <a:pt x="516" y="5"/>
                  </a:cubicBezTo>
                  <a:cubicBezTo>
                    <a:pt x="513" y="6"/>
                    <a:pt x="517" y="7"/>
                    <a:pt x="514" y="8"/>
                  </a:cubicBezTo>
                  <a:cubicBezTo>
                    <a:pt x="512" y="9"/>
                    <a:pt x="512" y="7"/>
                    <a:pt x="510" y="6"/>
                  </a:cubicBezTo>
                  <a:cubicBezTo>
                    <a:pt x="508" y="6"/>
                    <a:pt x="507" y="5"/>
                    <a:pt x="506" y="6"/>
                  </a:cubicBezTo>
                  <a:cubicBezTo>
                    <a:pt x="506" y="5"/>
                    <a:pt x="506" y="4"/>
                    <a:pt x="504" y="3"/>
                  </a:cubicBezTo>
                  <a:cubicBezTo>
                    <a:pt x="504" y="3"/>
                    <a:pt x="503" y="4"/>
                    <a:pt x="502" y="4"/>
                  </a:cubicBezTo>
                  <a:cubicBezTo>
                    <a:pt x="501" y="5"/>
                    <a:pt x="504" y="4"/>
                    <a:pt x="504" y="5"/>
                  </a:cubicBezTo>
                  <a:cubicBezTo>
                    <a:pt x="503" y="6"/>
                    <a:pt x="501" y="5"/>
                    <a:pt x="500" y="5"/>
                  </a:cubicBezTo>
                  <a:cubicBezTo>
                    <a:pt x="499" y="6"/>
                    <a:pt x="502" y="6"/>
                    <a:pt x="502" y="6"/>
                  </a:cubicBezTo>
                  <a:cubicBezTo>
                    <a:pt x="503" y="7"/>
                    <a:pt x="502" y="8"/>
                    <a:pt x="502" y="9"/>
                  </a:cubicBezTo>
                  <a:cubicBezTo>
                    <a:pt x="500" y="9"/>
                    <a:pt x="500" y="7"/>
                    <a:pt x="498" y="9"/>
                  </a:cubicBezTo>
                  <a:cubicBezTo>
                    <a:pt x="496" y="8"/>
                    <a:pt x="499" y="8"/>
                    <a:pt x="499" y="7"/>
                  </a:cubicBezTo>
                  <a:cubicBezTo>
                    <a:pt x="497" y="6"/>
                    <a:pt x="497" y="8"/>
                    <a:pt x="496" y="9"/>
                  </a:cubicBezTo>
                  <a:cubicBezTo>
                    <a:pt x="494" y="9"/>
                    <a:pt x="491" y="8"/>
                    <a:pt x="489" y="9"/>
                  </a:cubicBezTo>
                  <a:cubicBezTo>
                    <a:pt x="489" y="8"/>
                    <a:pt x="490" y="7"/>
                    <a:pt x="491" y="5"/>
                  </a:cubicBezTo>
                  <a:cubicBezTo>
                    <a:pt x="488" y="5"/>
                    <a:pt x="486" y="2"/>
                    <a:pt x="483" y="3"/>
                  </a:cubicBezTo>
                  <a:cubicBezTo>
                    <a:pt x="481" y="1"/>
                    <a:pt x="481" y="0"/>
                    <a:pt x="476" y="0"/>
                  </a:cubicBezTo>
                  <a:cubicBezTo>
                    <a:pt x="477" y="1"/>
                    <a:pt x="479" y="1"/>
                    <a:pt x="479" y="2"/>
                  </a:cubicBezTo>
                  <a:cubicBezTo>
                    <a:pt x="477" y="3"/>
                    <a:pt x="476" y="3"/>
                    <a:pt x="474" y="2"/>
                  </a:cubicBezTo>
                  <a:cubicBezTo>
                    <a:pt x="473" y="3"/>
                    <a:pt x="475" y="4"/>
                    <a:pt x="473" y="4"/>
                  </a:cubicBezTo>
                  <a:cubicBezTo>
                    <a:pt x="475" y="4"/>
                    <a:pt x="479" y="6"/>
                    <a:pt x="479" y="4"/>
                  </a:cubicBezTo>
                  <a:cubicBezTo>
                    <a:pt x="480" y="5"/>
                    <a:pt x="480" y="6"/>
                    <a:pt x="479" y="7"/>
                  </a:cubicBezTo>
                  <a:cubicBezTo>
                    <a:pt x="477" y="7"/>
                    <a:pt x="477" y="5"/>
                    <a:pt x="475" y="7"/>
                  </a:cubicBezTo>
                  <a:cubicBezTo>
                    <a:pt x="473" y="6"/>
                    <a:pt x="476" y="6"/>
                    <a:pt x="474" y="5"/>
                  </a:cubicBezTo>
                  <a:cubicBezTo>
                    <a:pt x="474" y="7"/>
                    <a:pt x="471" y="7"/>
                    <a:pt x="469" y="6"/>
                  </a:cubicBezTo>
                  <a:cubicBezTo>
                    <a:pt x="468" y="7"/>
                    <a:pt x="470" y="8"/>
                    <a:pt x="471" y="7"/>
                  </a:cubicBezTo>
                  <a:cubicBezTo>
                    <a:pt x="470" y="8"/>
                    <a:pt x="469" y="8"/>
                    <a:pt x="468" y="8"/>
                  </a:cubicBezTo>
                  <a:cubicBezTo>
                    <a:pt x="468" y="8"/>
                    <a:pt x="465" y="7"/>
                    <a:pt x="466" y="6"/>
                  </a:cubicBezTo>
                  <a:cubicBezTo>
                    <a:pt x="465" y="6"/>
                    <a:pt x="461" y="8"/>
                    <a:pt x="462" y="6"/>
                  </a:cubicBezTo>
                  <a:cubicBezTo>
                    <a:pt x="460" y="5"/>
                    <a:pt x="459" y="9"/>
                    <a:pt x="457" y="8"/>
                  </a:cubicBezTo>
                  <a:cubicBezTo>
                    <a:pt x="456" y="7"/>
                    <a:pt x="458" y="7"/>
                    <a:pt x="458" y="6"/>
                  </a:cubicBezTo>
                  <a:cubicBezTo>
                    <a:pt x="456" y="6"/>
                    <a:pt x="451" y="4"/>
                    <a:pt x="450" y="6"/>
                  </a:cubicBezTo>
                  <a:cubicBezTo>
                    <a:pt x="449" y="7"/>
                    <a:pt x="445" y="6"/>
                    <a:pt x="448" y="5"/>
                  </a:cubicBezTo>
                  <a:cubicBezTo>
                    <a:pt x="443" y="5"/>
                    <a:pt x="437" y="8"/>
                    <a:pt x="435" y="12"/>
                  </a:cubicBezTo>
                  <a:cubicBezTo>
                    <a:pt x="434" y="12"/>
                    <a:pt x="432" y="12"/>
                    <a:pt x="431" y="12"/>
                  </a:cubicBezTo>
                  <a:cubicBezTo>
                    <a:pt x="429" y="11"/>
                    <a:pt x="433" y="10"/>
                    <a:pt x="430" y="9"/>
                  </a:cubicBezTo>
                  <a:cubicBezTo>
                    <a:pt x="433" y="7"/>
                    <a:pt x="433" y="8"/>
                    <a:pt x="435" y="9"/>
                  </a:cubicBezTo>
                  <a:cubicBezTo>
                    <a:pt x="437" y="7"/>
                    <a:pt x="438" y="6"/>
                    <a:pt x="436" y="5"/>
                  </a:cubicBezTo>
                  <a:cubicBezTo>
                    <a:pt x="435" y="6"/>
                    <a:pt x="436" y="6"/>
                    <a:pt x="436" y="6"/>
                  </a:cubicBezTo>
                  <a:cubicBezTo>
                    <a:pt x="435" y="7"/>
                    <a:pt x="433" y="8"/>
                    <a:pt x="431" y="7"/>
                  </a:cubicBezTo>
                  <a:cubicBezTo>
                    <a:pt x="430" y="6"/>
                    <a:pt x="433" y="7"/>
                    <a:pt x="434" y="5"/>
                  </a:cubicBezTo>
                  <a:cubicBezTo>
                    <a:pt x="432" y="4"/>
                    <a:pt x="431" y="6"/>
                    <a:pt x="429" y="5"/>
                  </a:cubicBezTo>
                  <a:cubicBezTo>
                    <a:pt x="428" y="8"/>
                    <a:pt x="422" y="6"/>
                    <a:pt x="418" y="4"/>
                  </a:cubicBezTo>
                  <a:cubicBezTo>
                    <a:pt x="417" y="5"/>
                    <a:pt x="415" y="8"/>
                    <a:pt x="419" y="8"/>
                  </a:cubicBezTo>
                  <a:cubicBezTo>
                    <a:pt x="418" y="6"/>
                    <a:pt x="420" y="7"/>
                    <a:pt x="422" y="7"/>
                  </a:cubicBezTo>
                  <a:cubicBezTo>
                    <a:pt x="423" y="8"/>
                    <a:pt x="421" y="8"/>
                    <a:pt x="421" y="8"/>
                  </a:cubicBezTo>
                  <a:cubicBezTo>
                    <a:pt x="421" y="9"/>
                    <a:pt x="427" y="8"/>
                    <a:pt x="430" y="8"/>
                  </a:cubicBezTo>
                  <a:cubicBezTo>
                    <a:pt x="425" y="10"/>
                    <a:pt x="420" y="10"/>
                    <a:pt x="414" y="10"/>
                  </a:cubicBezTo>
                  <a:cubicBezTo>
                    <a:pt x="408" y="10"/>
                    <a:pt x="403" y="10"/>
                    <a:pt x="397" y="11"/>
                  </a:cubicBezTo>
                  <a:cubicBezTo>
                    <a:pt x="397" y="11"/>
                    <a:pt x="398" y="10"/>
                    <a:pt x="398" y="10"/>
                  </a:cubicBezTo>
                  <a:cubicBezTo>
                    <a:pt x="397" y="9"/>
                    <a:pt x="396" y="9"/>
                    <a:pt x="394" y="11"/>
                  </a:cubicBezTo>
                  <a:cubicBezTo>
                    <a:pt x="393" y="9"/>
                    <a:pt x="392" y="11"/>
                    <a:pt x="390" y="10"/>
                  </a:cubicBezTo>
                  <a:cubicBezTo>
                    <a:pt x="388" y="9"/>
                    <a:pt x="393" y="8"/>
                    <a:pt x="390" y="7"/>
                  </a:cubicBezTo>
                  <a:cubicBezTo>
                    <a:pt x="388" y="9"/>
                    <a:pt x="387" y="8"/>
                    <a:pt x="383" y="8"/>
                  </a:cubicBezTo>
                  <a:cubicBezTo>
                    <a:pt x="382" y="10"/>
                    <a:pt x="380" y="11"/>
                    <a:pt x="377" y="9"/>
                  </a:cubicBezTo>
                  <a:cubicBezTo>
                    <a:pt x="375" y="10"/>
                    <a:pt x="373" y="9"/>
                    <a:pt x="371" y="11"/>
                  </a:cubicBezTo>
                  <a:cubicBezTo>
                    <a:pt x="366" y="6"/>
                    <a:pt x="355" y="10"/>
                    <a:pt x="345" y="9"/>
                  </a:cubicBezTo>
                  <a:cubicBezTo>
                    <a:pt x="346" y="10"/>
                    <a:pt x="343" y="12"/>
                    <a:pt x="342" y="10"/>
                  </a:cubicBezTo>
                  <a:cubicBezTo>
                    <a:pt x="340" y="11"/>
                    <a:pt x="341" y="11"/>
                    <a:pt x="341" y="12"/>
                  </a:cubicBezTo>
                  <a:cubicBezTo>
                    <a:pt x="340" y="12"/>
                    <a:pt x="339" y="13"/>
                    <a:pt x="338" y="12"/>
                  </a:cubicBezTo>
                  <a:cubicBezTo>
                    <a:pt x="339" y="11"/>
                    <a:pt x="338" y="10"/>
                    <a:pt x="340" y="9"/>
                  </a:cubicBezTo>
                  <a:cubicBezTo>
                    <a:pt x="337" y="8"/>
                    <a:pt x="339" y="12"/>
                    <a:pt x="336" y="10"/>
                  </a:cubicBezTo>
                  <a:cubicBezTo>
                    <a:pt x="335" y="13"/>
                    <a:pt x="334" y="12"/>
                    <a:pt x="331" y="12"/>
                  </a:cubicBezTo>
                  <a:cubicBezTo>
                    <a:pt x="330" y="12"/>
                    <a:pt x="331" y="11"/>
                    <a:pt x="332" y="10"/>
                  </a:cubicBezTo>
                  <a:cubicBezTo>
                    <a:pt x="327" y="12"/>
                    <a:pt x="319" y="11"/>
                    <a:pt x="316" y="15"/>
                  </a:cubicBezTo>
                  <a:cubicBezTo>
                    <a:pt x="313" y="16"/>
                    <a:pt x="313" y="15"/>
                    <a:pt x="311" y="15"/>
                  </a:cubicBezTo>
                  <a:cubicBezTo>
                    <a:pt x="310" y="14"/>
                    <a:pt x="313" y="13"/>
                    <a:pt x="311" y="12"/>
                  </a:cubicBezTo>
                  <a:cubicBezTo>
                    <a:pt x="309" y="13"/>
                    <a:pt x="309" y="14"/>
                    <a:pt x="310" y="15"/>
                  </a:cubicBezTo>
                  <a:cubicBezTo>
                    <a:pt x="307" y="14"/>
                    <a:pt x="308" y="15"/>
                    <a:pt x="305" y="16"/>
                  </a:cubicBezTo>
                  <a:cubicBezTo>
                    <a:pt x="304" y="15"/>
                    <a:pt x="307" y="12"/>
                    <a:pt x="310" y="12"/>
                  </a:cubicBezTo>
                  <a:cubicBezTo>
                    <a:pt x="309" y="11"/>
                    <a:pt x="309" y="11"/>
                    <a:pt x="310" y="11"/>
                  </a:cubicBezTo>
                  <a:cubicBezTo>
                    <a:pt x="306" y="10"/>
                    <a:pt x="301" y="8"/>
                    <a:pt x="295" y="12"/>
                  </a:cubicBezTo>
                  <a:cubicBezTo>
                    <a:pt x="293" y="11"/>
                    <a:pt x="297" y="10"/>
                    <a:pt x="295" y="9"/>
                  </a:cubicBezTo>
                  <a:cubicBezTo>
                    <a:pt x="293" y="11"/>
                    <a:pt x="288" y="10"/>
                    <a:pt x="284" y="10"/>
                  </a:cubicBezTo>
                  <a:cubicBezTo>
                    <a:pt x="283" y="11"/>
                    <a:pt x="284" y="11"/>
                    <a:pt x="283" y="12"/>
                  </a:cubicBezTo>
                  <a:cubicBezTo>
                    <a:pt x="282" y="12"/>
                    <a:pt x="283" y="11"/>
                    <a:pt x="282" y="10"/>
                  </a:cubicBezTo>
                  <a:cubicBezTo>
                    <a:pt x="280" y="11"/>
                    <a:pt x="281" y="11"/>
                    <a:pt x="280" y="12"/>
                  </a:cubicBezTo>
                  <a:cubicBezTo>
                    <a:pt x="279" y="12"/>
                    <a:pt x="280" y="11"/>
                    <a:pt x="280" y="11"/>
                  </a:cubicBezTo>
                  <a:cubicBezTo>
                    <a:pt x="277" y="9"/>
                    <a:pt x="275" y="11"/>
                    <a:pt x="275" y="12"/>
                  </a:cubicBezTo>
                  <a:cubicBezTo>
                    <a:pt x="275" y="12"/>
                    <a:pt x="274" y="12"/>
                    <a:pt x="274" y="12"/>
                  </a:cubicBezTo>
                  <a:cubicBezTo>
                    <a:pt x="273" y="12"/>
                    <a:pt x="274" y="11"/>
                    <a:pt x="275" y="11"/>
                  </a:cubicBezTo>
                  <a:cubicBezTo>
                    <a:pt x="270" y="11"/>
                    <a:pt x="262" y="9"/>
                    <a:pt x="259" y="12"/>
                  </a:cubicBezTo>
                  <a:cubicBezTo>
                    <a:pt x="253" y="11"/>
                    <a:pt x="255" y="13"/>
                    <a:pt x="252" y="12"/>
                  </a:cubicBezTo>
                  <a:cubicBezTo>
                    <a:pt x="249" y="15"/>
                    <a:pt x="248" y="15"/>
                    <a:pt x="244" y="17"/>
                  </a:cubicBezTo>
                  <a:cubicBezTo>
                    <a:pt x="245" y="17"/>
                    <a:pt x="247" y="17"/>
                    <a:pt x="248" y="17"/>
                  </a:cubicBezTo>
                  <a:cubicBezTo>
                    <a:pt x="246" y="19"/>
                    <a:pt x="245" y="17"/>
                    <a:pt x="243" y="18"/>
                  </a:cubicBezTo>
                  <a:cubicBezTo>
                    <a:pt x="242" y="18"/>
                    <a:pt x="243" y="17"/>
                    <a:pt x="244" y="17"/>
                  </a:cubicBezTo>
                  <a:cubicBezTo>
                    <a:pt x="241" y="17"/>
                    <a:pt x="237" y="16"/>
                    <a:pt x="234" y="16"/>
                  </a:cubicBezTo>
                  <a:cubicBezTo>
                    <a:pt x="233" y="16"/>
                    <a:pt x="234" y="15"/>
                    <a:pt x="235" y="15"/>
                  </a:cubicBezTo>
                  <a:cubicBezTo>
                    <a:pt x="233" y="15"/>
                    <a:pt x="231" y="15"/>
                    <a:pt x="230" y="16"/>
                  </a:cubicBezTo>
                  <a:cubicBezTo>
                    <a:pt x="228" y="20"/>
                    <a:pt x="217" y="16"/>
                    <a:pt x="212" y="19"/>
                  </a:cubicBezTo>
                  <a:cubicBezTo>
                    <a:pt x="218" y="19"/>
                    <a:pt x="225" y="18"/>
                    <a:pt x="231" y="18"/>
                  </a:cubicBezTo>
                  <a:cubicBezTo>
                    <a:pt x="229" y="19"/>
                    <a:pt x="227" y="19"/>
                    <a:pt x="224" y="19"/>
                  </a:cubicBezTo>
                  <a:cubicBezTo>
                    <a:pt x="224" y="21"/>
                    <a:pt x="227" y="19"/>
                    <a:pt x="228" y="20"/>
                  </a:cubicBezTo>
                  <a:cubicBezTo>
                    <a:pt x="225" y="22"/>
                    <a:pt x="225" y="22"/>
                    <a:pt x="225" y="22"/>
                  </a:cubicBezTo>
                  <a:cubicBezTo>
                    <a:pt x="224" y="22"/>
                    <a:pt x="225" y="21"/>
                    <a:pt x="223" y="21"/>
                  </a:cubicBezTo>
                  <a:cubicBezTo>
                    <a:pt x="219" y="22"/>
                    <a:pt x="220" y="25"/>
                    <a:pt x="214" y="24"/>
                  </a:cubicBezTo>
                  <a:cubicBezTo>
                    <a:pt x="213" y="23"/>
                    <a:pt x="217" y="23"/>
                    <a:pt x="219" y="22"/>
                  </a:cubicBezTo>
                  <a:cubicBezTo>
                    <a:pt x="218" y="21"/>
                    <a:pt x="217" y="20"/>
                    <a:pt x="218" y="19"/>
                  </a:cubicBezTo>
                  <a:cubicBezTo>
                    <a:pt x="217" y="20"/>
                    <a:pt x="215" y="24"/>
                    <a:pt x="210" y="23"/>
                  </a:cubicBezTo>
                  <a:cubicBezTo>
                    <a:pt x="209" y="23"/>
                    <a:pt x="210" y="22"/>
                    <a:pt x="211" y="21"/>
                  </a:cubicBezTo>
                  <a:cubicBezTo>
                    <a:pt x="209" y="20"/>
                    <a:pt x="207" y="25"/>
                    <a:pt x="203" y="24"/>
                  </a:cubicBezTo>
                  <a:cubicBezTo>
                    <a:pt x="201" y="23"/>
                    <a:pt x="205" y="22"/>
                    <a:pt x="202" y="21"/>
                  </a:cubicBezTo>
                  <a:cubicBezTo>
                    <a:pt x="202" y="22"/>
                    <a:pt x="202" y="22"/>
                    <a:pt x="202" y="22"/>
                  </a:cubicBezTo>
                  <a:cubicBezTo>
                    <a:pt x="202" y="23"/>
                    <a:pt x="199" y="23"/>
                    <a:pt x="200" y="24"/>
                  </a:cubicBezTo>
                  <a:cubicBezTo>
                    <a:pt x="199" y="24"/>
                    <a:pt x="196" y="24"/>
                    <a:pt x="197" y="26"/>
                  </a:cubicBezTo>
                  <a:cubicBezTo>
                    <a:pt x="195" y="26"/>
                    <a:pt x="194" y="27"/>
                    <a:pt x="193" y="26"/>
                  </a:cubicBezTo>
                  <a:cubicBezTo>
                    <a:pt x="192" y="25"/>
                    <a:pt x="196" y="23"/>
                    <a:pt x="195" y="22"/>
                  </a:cubicBezTo>
                  <a:cubicBezTo>
                    <a:pt x="194" y="23"/>
                    <a:pt x="192" y="23"/>
                    <a:pt x="190" y="24"/>
                  </a:cubicBezTo>
                  <a:cubicBezTo>
                    <a:pt x="189" y="24"/>
                    <a:pt x="190" y="23"/>
                    <a:pt x="188" y="23"/>
                  </a:cubicBezTo>
                  <a:cubicBezTo>
                    <a:pt x="185" y="24"/>
                    <a:pt x="181" y="24"/>
                    <a:pt x="178" y="24"/>
                  </a:cubicBezTo>
                  <a:cubicBezTo>
                    <a:pt x="177" y="23"/>
                    <a:pt x="180" y="23"/>
                    <a:pt x="181" y="22"/>
                  </a:cubicBezTo>
                  <a:cubicBezTo>
                    <a:pt x="176" y="22"/>
                    <a:pt x="176" y="26"/>
                    <a:pt x="172" y="24"/>
                  </a:cubicBezTo>
                  <a:cubicBezTo>
                    <a:pt x="171" y="25"/>
                    <a:pt x="170" y="27"/>
                    <a:pt x="169" y="26"/>
                  </a:cubicBezTo>
                  <a:cubicBezTo>
                    <a:pt x="167" y="27"/>
                    <a:pt x="170" y="26"/>
                    <a:pt x="171" y="27"/>
                  </a:cubicBezTo>
                  <a:cubicBezTo>
                    <a:pt x="169" y="29"/>
                    <a:pt x="169" y="29"/>
                    <a:pt x="169" y="29"/>
                  </a:cubicBezTo>
                  <a:cubicBezTo>
                    <a:pt x="166" y="28"/>
                    <a:pt x="163" y="30"/>
                    <a:pt x="159" y="29"/>
                  </a:cubicBezTo>
                  <a:cubicBezTo>
                    <a:pt x="159" y="27"/>
                    <a:pt x="163" y="26"/>
                    <a:pt x="165" y="27"/>
                  </a:cubicBezTo>
                  <a:cubicBezTo>
                    <a:pt x="167" y="26"/>
                    <a:pt x="168" y="26"/>
                    <a:pt x="170" y="25"/>
                  </a:cubicBezTo>
                  <a:cubicBezTo>
                    <a:pt x="168" y="26"/>
                    <a:pt x="163" y="24"/>
                    <a:pt x="161" y="27"/>
                  </a:cubicBezTo>
                  <a:cubicBezTo>
                    <a:pt x="159" y="26"/>
                    <a:pt x="161" y="25"/>
                    <a:pt x="159" y="24"/>
                  </a:cubicBezTo>
                  <a:cubicBezTo>
                    <a:pt x="157" y="27"/>
                    <a:pt x="151" y="28"/>
                    <a:pt x="146" y="28"/>
                  </a:cubicBezTo>
                  <a:cubicBezTo>
                    <a:pt x="144" y="27"/>
                    <a:pt x="147" y="28"/>
                    <a:pt x="148" y="27"/>
                  </a:cubicBezTo>
                  <a:cubicBezTo>
                    <a:pt x="145" y="27"/>
                    <a:pt x="146" y="26"/>
                    <a:pt x="144" y="25"/>
                  </a:cubicBezTo>
                  <a:cubicBezTo>
                    <a:pt x="141" y="27"/>
                    <a:pt x="138" y="26"/>
                    <a:pt x="136" y="28"/>
                  </a:cubicBezTo>
                  <a:cubicBezTo>
                    <a:pt x="131" y="26"/>
                    <a:pt x="132" y="29"/>
                    <a:pt x="126" y="32"/>
                  </a:cubicBezTo>
                  <a:cubicBezTo>
                    <a:pt x="128" y="32"/>
                    <a:pt x="131" y="30"/>
                    <a:pt x="133" y="31"/>
                  </a:cubicBezTo>
                  <a:cubicBezTo>
                    <a:pt x="134" y="30"/>
                    <a:pt x="134" y="30"/>
                    <a:pt x="133" y="29"/>
                  </a:cubicBezTo>
                  <a:cubicBezTo>
                    <a:pt x="134" y="29"/>
                    <a:pt x="136" y="28"/>
                    <a:pt x="137" y="29"/>
                  </a:cubicBezTo>
                  <a:cubicBezTo>
                    <a:pt x="139" y="29"/>
                    <a:pt x="136" y="30"/>
                    <a:pt x="135" y="30"/>
                  </a:cubicBezTo>
                  <a:cubicBezTo>
                    <a:pt x="136" y="31"/>
                    <a:pt x="142" y="33"/>
                    <a:pt x="144" y="30"/>
                  </a:cubicBezTo>
                  <a:cubicBezTo>
                    <a:pt x="146" y="32"/>
                    <a:pt x="152" y="31"/>
                    <a:pt x="156" y="30"/>
                  </a:cubicBezTo>
                  <a:cubicBezTo>
                    <a:pt x="157" y="30"/>
                    <a:pt x="156" y="31"/>
                    <a:pt x="158" y="30"/>
                  </a:cubicBezTo>
                  <a:cubicBezTo>
                    <a:pt x="164" y="31"/>
                    <a:pt x="170" y="31"/>
                    <a:pt x="175" y="29"/>
                  </a:cubicBezTo>
                  <a:cubicBezTo>
                    <a:pt x="176" y="31"/>
                    <a:pt x="181" y="28"/>
                    <a:pt x="180" y="31"/>
                  </a:cubicBezTo>
                  <a:cubicBezTo>
                    <a:pt x="181" y="30"/>
                    <a:pt x="183" y="30"/>
                    <a:pt x="185" y="29"/>
                  </a:cubicBezTo>
                  <a:cubicBezTo>
                    <a:pt x="184" y="28"/>
                    <a:pt x="183" y="29"/>
                    <a:pt x="182" y="28"/>
                  </a:cubicBezTo>
                  <a:cubicBezTo>
                    <a:pt x="183" y="28"/>
                    <a:pt x="184" y="28"/>
                    <a:pt x="185" y="27"/>
                  </a:cubicBezTo>
                  <a:cubicBezTo>
                    <a:pt x="186" y="28"/>
                    <a:pt x="186" y="28"/>
                    <a:pt x="185" y="29"/>
                  </a:cubicBezTo>
                  <a:cubicBezTo>
                    <a:pt x="186" y="30"/>
                    <a:pt x="188" y="29"/>
                    <a:pt x="189" y="30"/>
                  </a:cubicBezTo>
                  <a:cubicBezTo>
                    <a:pt x="190" y="29"/>
                    <a:pt x="190" y="29"/>
                    <a:pt x="190" y="28"/>
                  </a:cubicBezTo>
                  <a:cubicBezTo>
                    <a:pt x="191" y="29"/>
                    <a:pt x="193" y="30"/>
                    <a:pt x="194" y="28"/>
                  </a:cubicBezTo>
                  <a:cubicBezTo>
                    <a:pt x="195" y="28"/>
                    <a:pt x="196" y="29"/>
                    <a:pt x="197" y="29"/>
                  </a:cubicBezTo>
                  <a:cubicBezTo>
                    <a:pt x="198" y="29"/>
                    <a:pt x="194" y="30"/>
                    <a:pt x="197" y="31"/>
                  </a:cubicBezTo>
                  <a:cubicBezTo>
                    <a:pt x="199" y="28"/>
                    <a:pt x="208" y="28"/>
                    <a:pt x="210" y="29"/>
                  </a:cubicBezTo>
                  <a:cubicBezTo>
                    <a:pt x="213" y="30"/>
                    <a:pt x="211" y="28"/>
                    <a:pt x="213" y="28"/>
                  </a:cubicBezTo>
                  <a:cubicBezTo>
                    <a:pt x="213" y="27"/>
                    <a:pt x="214" y="28"/>
                    <a:pt x="214" y="27"/>
                  </a:cubicBezTo>
                  <a:cubicBezTo>
                    <a:pt x="216" y="28"/>
                    <a:pt x="215" y="29"/>
                    <a:pt x="217" y="29"/>
                  </a:cubicBezTo>
                  <a:cubicBezTo>
                    <a:pt x="220" y="27"/>
                    <a:pt x="227" y="28"/>
                    <a:pt x="233" y="28"/>
                  </a:cubicBezTo>
                  <a:cubicBezTo>
                    <a:pt x="234" y="26"/>
                    <a:pt x="235" y="26"/>
                    <a:pt x="236" y="26"/>
                  </a:cubicBezTo>
                  <a:cubicBezTo>
                    <a:pt x="234" y="24"/>
                    <a:pt x="234" y="27"/>
                    <a:pt x="232" y="26"/>
                  </a:cubicBezTo>
                  <a:cubicBezTo>
                    <a:pt x="233" y="25"/>
                    <a:pt x="232" y="26"/>
                    <a:pt x="231" y="24"/>
                  </a:cubicBezTo>
                  <a:cubicBezTo>
                    <a:pt x="234" y="22"/>
                    <a:pt x="237" y="22"/>
                    <a:pt x="238" y="24"/>
                  </a:cubicBezTo>
                  <a:cubicBezTo>
                    <a:pt x="237" y="25"/>
                    <a:pt x="235" y="23"/>
                    <a:pt x="234" y="24"/>
                  </a:cubicBezTo>
                  <a:cubicBezTo>
                    <a:pt x="237" y="24"/>
                    <a:pt x="238" y="26"/>
                    <a:pt x="236" y="27"/>
                  </a:cubicBezTo>
                  <a:cubicBezTo>
                    <a:pt x="239" y="27"/>
                    <a:pt x="243" y="27"/>
                    <a:pt x="246" y="27"/>
                  </a:cubicBezTo>
                  <a:cubicBezTo>
                    <a:pt x="245" y="29"/>
                    <a:pt x="246" y="28"/>
                    <a:pt x="249" y="29"/>
                  </a:cubicBezTo>
                  <a:cubicBezTo>
                    <a:pt x="247" y="29"/>
                    <a:pt x="245" y="29"/>
                    <a:pt x="243" y="28"/>
                  </a:cubicBezTo>
                  <a:cubicBezTo>
                    <a:pt x="242" y="29"/>
                    <a:pt x="245" y="29"/>
                    <a:pt x="243" y="30"/>
                  </a:cubicBezTo>
                  <a:cubicBezTo>
                    <a:pt x="245" y="29"/>
                    <a:pt x="247" y="30"/>
                    <a:pt x="249" y="30"/>
                  </a:cubicBezTo>
                  <a:cubicBezTo>
                    <a:pt x="250" y="29"/>
                    <a:pt x="248" y="28"/>
                    <a:pt x="247" y="27"/>
                  </a:cubicBezTo>
                  <a:cubicBezTo>
                    <a:pt x="250" y="27"/>
                    <a:pt x="253" y="27"/>
                    <a:pt x="256" y="25"/>
                  </a:cubicBezTo>
                  <a:cubicBezTo>
                    <a:pt x="256" y="25"/>
                    <a:pt x="255" y="24"/>
                    <a:pt x="256" y="23"/>
                  </a:cubicBezTo>
                  <a:cubicBezTo>
                    <a:pt x="259" y="22"/>
                    <a:pt x="256" y="25"/>
                    <a:pt x="259" y="25"/>
                  </a:cubicBezTo>
                  <a:cubicBezTo>
                    <a:pt x="259" y="25"/>
                    <a:pt x="258" y="25"/>
                    <a:pt x="257" y="26"/>
                  </a:cubicBezTo>
                  <a:cubicBezTo>
                    <a:pt x="260" y="28"/>
                    <a:pt x="267" y="26"/>
                    <a:pt x="271" y="28"/>
                  </a:cubicBezTo>
                  <a:cubicBezTo>
                    <a:pt x="275" y="26"/>
                    <a:pt x="280" y="27"/>
                    <a:pt x="284" y="26"/>
                  </a:cubicBezTo>
                  <a:cubicBezTo>
                    <a:pt x="286" y="28"/>
                    <a:pt x="281" y="28"/>
                    <a:pt x="281" y="30"/>
                  </a:cubicBezTo>
                  <a:cubicBezTo>
                    <a:pt x="284" y="31"/>
                    <a:pt x="285" y="27"/>
                    <a:pt x="286" y="31"/>
                  </a:cubicBezTo>
                  <a:cubicBezTo>
                    <a:pt x="287" y="29"/>
                    <a:pt x="287" y="28"/>
                    <a:pt x="286" y="27"/>
                  </a:cubicBezTo>
                  <a:cubicBezTo>
                    <a:pt x="290" y="26"/>
                    <a:pt x="293" y="26"/>
                    <a:pt x="297" y="26"/>
                  </a:cubicBezTo>
                  <a:cubicBezTo>
                    <a:pt x="298" y="24"/>
                    <a:pt x="302" y="24"/>
                    <a:pt x="305" y="24"/>
                  </a:cubicBezTo>
                  <a:cubicBezTo>
                    <a:pt x="305" y="25"/>
                    <a:pt x="304" y="25"/>
                    <a:pt x="304" y="26"/>
                  </a:cubicBezTo>
                  <a:cubicBezTo>
                    <a:pt x="303" y="26"/>
                    <a:pt x="302" y="25"/>
                    <a:pt x="301" y="25"/>
                  </a:cubicBezTo>
                  <a:cubicBezTo>
                    <a:pt x="300" y="26"/>
                    <a:pt x="300" y="26"/>
                    <a:pt x="300" y="26"/>
                  </a:cubicBezTo>
                  <a:cubicBezTo>
                    <a:pt x="299" y="27"/>
                    <a:pt x="299" y="27"/>
                    <a:pt x="299" y="27"/>
                  </a:cubicBezTo>
                  <a:cubicBezTo>
                    <a:pt x="301" y="28"/>
                    <a:pt x="303" y="25"/>
                    <a:pt x="305" y="27"/>
                  </a:cubicBezTo>
                  <a:cubicBezTo>
                    <a:pt x="304" y="28"/>
                    <a:pt x="303" y="28"/>
                    <a:pt x="302" y="28"/>
                  </a:cubicBezTo>
                  <a:cubicBezTo>
                    <a:pt x="301" y="30"/>
                    <a:pt x="305" y="29"/>
                    <a:pt x="306" y="29"/>
                  </a:cubicBezTo>
                  <a:cubicBezTo>
                    <a:pt x="302" y="32"/>
                    <a:pt x="310" y="29"/>
                    <a:pt x="313" y="30"/>
                  </a:cubicBezTo>
                  <a:cubicBezTo>
                    <a:pt x="313" y="29"/>
                    <a:pt x="313" y="27"/>
                    <a:pt x="315" y="27"/>
                  </a:cubicBezTo>
                  <a:cubicBezTo>
                    <a:pt x="314" y="29"/>
                    <a:pt x="317" y="29"/>
                    <a:pt x="317" y="31"/>
                  </a:cubicBezTo>
                  <a:cubicBezTo>
                    <a:pt x="318" y="30"/>
                    <a:pt x="318" y="30"/>
                    <a:pt x="319" y="30"/>
                  </a:cubicBezTo>
                  <a:cubicBezTo>
                    <a:pt x="318" y="29"/>
                    <a:pt x="321" y="29"/>
                    <a:pt x="322" y="27"/>
                  </a:cubicBezTo>
                  <a:cubicBezTo>
                    <a:pt x="323" y="27"/>
                    <a:pt x="328" y="29"/>
                    <a:pt x="331" y="27"/>
                  </a:cubicBezTo>
                  <a:cubicBezTo>
                    <a:pt x="333" y="27"/>
                    <a:pt x="331" y="28"/>
                    <a:pt x="331" y="29"/>
                  </a:cubicBezTo>
                  <a:cubicBezTo>
                    <a:pt x="334" y="30"/>
                    <a:pt x="337" y="30"/>
                    <a:pt x="339" y="31"/>
                  </a:cubicBezTo>
                  <a:cubicBezTo>
                    <a:pt x="339" y="30"/>
                    <a:pt x="340" y="30"/>
                    <a:pt x="341" y="29"/>
                  </a:cubicBezTo>
                  <a:cubicBezTo>
                    <a:pt x="339" y="28"/>
                    <a:pt x="339" y="28"/>
                    <a:pt x="339" y="28"/>
                  </a:cubicBezTo>
                  <a:cubicBezTo>
                    <a:pt x="337" y="30"/>
                    <a:pt x="335" y="28"/>
                    <a:pt x="333" y="28"/>
                  </a:cubicBezTo>
                  <a:cubicBezTo>
                    <a:pt x="335" y="26"/>
                    <a:pt x="338" y="28"/>
                    <a:pt x="340" y="27"/>
                  </a:cubicBezTo>
                  <a:cubicBezTo>
                    <a:pt x="340" y="31"/>
                    <a:pt x="346" y="28"/>
                    <a:pt x="350" y="30"/>
                  </a:cubicBezTo>
                  <a:cubicBezTo>
                    <a:pt x="349" y="30"/>
                    <a:pt x="347" y="31"/>
                    <a:pt x="346" y="30"/>
                  </a:cubicBezTo>
                  <a:cubicBezTo>
                    <a:pt x="346" y="32"/>
                    <a:pt x="350" y="31"/>
                    <a:pt x="352" y="31"/>
                  </a:cubicBezTo>
                  <a:cubicBezTo>
                    <a:pt x="352" y="30"/>
                    <a:pt x="352" y="29"/>
                    <a:pt x="353" y="28"/>
                  </a:cubicBezTo>
                  <a:cubicBezTo>
                    <a:pt x="356" y="27"/>
                    <a:pt x="354" y="30"/>
                    <a:pt x="355" y="30"/>
                  </a:cubicBezTo>
                  <a:cubicBezTo>
                    <a:pt x="356" y="29"/>
                    <a:pt x="357" y="30"/>
                    <a:pt x="357" y="30"/>
                  </a:cubicBezTo>
                  <a:cubicBezTo>
                    <a:pt x="358" y="28"/>
                    <a:pt x="360" y="28"/>
                    <a:pt x="363" y="30"/>
                  </a:cubicBezTo>
                  <a:cubicBezTo>
                    <a:pt x="361" y="27"/>
                    <a:pt x="364" y="29"/>
                    <a:pt x="366" y="27"/>
                  </a:cubicBezTo>
                  <a:cubicBezTo>
                    <a:pt x="369" y="29"/>
                    <a:pt x="362" y="29"/>
                    <a:pt x="366" y="30"/>
                  </a:cubicBezTo>
                  <a:cubicBezTo>
                    <a:pt x="367" y="28"/>
                    <a:pt x="369" y="28"/>
                    <a:pt x="370" y="27"/>
                  </a:cubicBezTo>
                  <a:cubicBezTo>
                    <a:pt x="373" y="28"/>
                    <a:pt x="367" y="28"/>
                    <a:pt x="368" y="29"/>
                  </a:cubicBezTo>
                  <a:cubicBezTo>
                    <a:pt x="371" y="29"/>
                    <a:pt x="371" y="29"/>
                    <a:pt x="373" y="28"/>
                  </a:cubicBezTo>
                  <a:cubicBezTo>
                    <a:pt x="375" y="29"/>
                    <a:pt x="371" y="28"/>
                    <a:pt x="372" y="30"/>
                  </a:cubicBezTo>
                  <a:cubicBezTo>
                    <a:pt x="377" y="32"/>
                    <a:pt x="378" y="29"/>
                    <a:pt x="383" y="28"/>
                  </a:cubicBezTo>
                  <a:cubicBezTo>
                    <a:pt x="384" y="29"/>
                    <a:pt x="383" y="29"/>
                    <a:pt x="385" y="30"/>
                  </a:cubicBezTo>
                  <a:cubicBezTo>
                    <a:pt x="388" y="28"/>
                    <a:pt x="390" y="30"/>
                    <a:pt x="392" y="29"/>
                  </a:cubicBezTo>
                  <a:cubicBezTo>
                    <a:pt x="393" y="30"/>
                    <a:pt x="392" y="31"/>
                    <a:pt x="392" y="32"/>
                  </a:cubicBezTo>
                  <a:cubicBezTo>
                    <a:pt x="392" y="32"/>
                    <a:pt x="391" y="32"/>
                    <a:pt x="390" y="32"/>
                  </a:cubicBezTo>
                  <a:cubicBezTo>
                    <a:pt x="388" y="32"/>
                    <a:pt x="390" y="31"/>
                    <a:pt x="390" y="30"/>
                  </a:cubicBezTo>
                  <a:cubicBezTo>
                    <a:pt x="387" y="31"/>
                    <a:pt x="386" y="32"/>
                    <a:pt x="382" y="32"/>
                  </a:cubicBezTo>
                  <a:cubicBezTo>
                    <a:pt x="384" y="32"/>
                    <a:pt x="387" y="33"/>
                    <a:pt x="389" y="32"/>
                  </a:cubicBezTo>
                  <a:cubicBezTo>
                    <a:pt x="391" y="33"/>
                    <a:pt x="386" y="33"/>
                    <a:pt x="388" y="34"/>
                  </a:cubicBezTo>
                  <a:cubicBezTo>
                    <a:pt x="385" y="33"/>
                    <a:pt x="383" y="34"/>
                    <a:pt x="380" y="33"/>
                  </a:cubicBezTo>
                  <a:cubicBezTo>
                    <a:pt x="380" y="34"/>
                    <a:pt x="381" y="34"/>
                    <a:pt x="380" y="35"/>
                  </a:cubicBezTo>
                  <a:cubicBezTo>
                    <a:pt x="378" y="36"/>
                    <a:pt x="380" y="33"/>
                    <a:pt x="378" y="33"/>
                  </a:cubicBezTo>
                  <a:cubicBezTo>
                    <a:pt x="377" y="34"/>
                    <a:pt x="376" y="34"/>
                    <a:pt x="375" y="34"/>
                  </a:cubicBezTo>
                  <a:cubicBezTo>
                    <a:pt x="375" y="38"/>
                    <a:pt x="370" y="33"/>
                    <a:pt x="367" y="36"/>
                  </a:cubicBezTo>
                  <a:cubicBezTo>
                    <a:pt x="365" y="35"/>
                    <a:pt x="368" y="34"/>
                    <a:pt x="365" y="34"/>
                  </a:cubicBezTo>
                  <a:cubicBezTo>
                    <a:pt x="363" y="35"/>
                    <a:pt x="366" y="36"/>
                    <a:pt x="364" y="38"/>
                  </a:cubicBezTo>
                  <a:cubicBezTo>
                    <a:pt x="365" y="39"/>
                    <a:pt x="367" y="37"/>
                    <a:pt x="368" y="38"/>
                  </a:cubicBezTo>
                  <a:cubicBezTo>
                    <a:pt x="369" y="38"/>
                    <a:pt x="368" y="37"/>
                    <a:pt x="367" y="37"/>
                  </a:cubicBezTo>
                  <a:cubicBezTo>
                    <a:pt x="369" y="36"/>
                    <a:pt x="371" y="37"/>
                    <a:pt x="372" y="37"/>
                  </a:cubicBezTo>
                  <a:cubicBezTo>
                    <a:pt x="373" y="38"/>
                    <a:pt x="371" y="37"/>
                    <a:pt x="370" y="39"/>
                  </a:cubicBezTo>
                  <a:cubicBezTo>
                    <a:pt x="368" y="39"/>
                    <a:pt x="366" y="39"/>
                    <a:pt x="364" y="40"/>
                  </a:cubicBezTo>
                  <a:cubicBezTo>
                    <a:pt x="362" y="39"/>
                    <a:pt x="364" y="38"/>
                    <a:pt x="362" y="38"/>
                  </a:cubicBezTo>
                  <a:cubicBezTo>
                    <a:pt x="358" y="43"/>
                    <a:pt x="347" y="40"/>
                    <a:pt x="340" y="41"/>
                  </a:cubicBezTo>
                  <a:cubicBezTo>
                    <a:pt x="340" y="40"/>
                    <a:pt x="342" y="39"/>
                    <a:pt x="341" y="38"/>
                  </a:cubicBezTo>
                  <a:cubicBezTo>
                    <a:pt x="347" y="38"/>
                    <a:pt x="354" y="39"/>
                    <a:pt x="360" y="38"/>
                  </a:cubicBezTo>
                  <a:cubicBezTo>
                    <a:pt x="361" y="37"/>
                    <a:pt x="358" y="37"/>
                    <a:pt x="357" y="38"/>
                  </a:cubicBezTo>
                  <a:cubicBezTo>
                    <a:pt x="355" y="37"/>
                    <a:pt x="353" y="38"/>
                    <a:pt x="355" y="36"/>
                  </a:cubicBezTo>
                  <a:cubicBezTo>
                    <a:pt x="354" y="37"/>
                    <a:pt x="352" y="37"/>
                    <a:pt x="350" y="37"/>
                  </a:cubicBezTo>
                  <a:cubicBezTo>
                    <a:pt x="350" y="36"/>
                    <a:pt x="352" y="35"/>
                    <a:pt x="349" y="35"/>
                  </a:cubicBezTo>
                  <a:cubicBezTo>
                    <a:pt x="347" y="37"/>
                    <a:pt x="347" y="36"/>
                    <a:pt x="344" y="36"/>
                  </a:cubicBezTo>
                  <a:cubicBezTo>
                    <a:pt x="342" y="35"/>
                    <a:pt x="345" y="34"/>
                    <a:pt x="343" y="34"/>
                  </a:cubicBezTo>
                  <a:cubicBezTo>
                    <a:pt x="339" y="33"/>
                    <a:pt x="334" y="35"/>
                    <a:pt x="332" y="36"/>
                  </a:cubicBezTo>
                  <a:cubicBezTo>
                    <a:pt x="332" y="36"/>
                    <a:pt x="331" y="35"/>
                    <a:pt x="331" y="35"/>
                  </a:cubicBezTo>
                  <a:cubicBezTo>
                    <a:pt x="333" y="34"/>
                    <a:pt x="331" y="36"/>
                    <a:pt x="333" y="35"/>
                  </a:cubicBezTo>
                  <a:cubicBezTo>
                    <a:pt x="330" y="33"/>
                    <a:pt x="327" y="35"/>
                    <a:pt x="324" y="34"/>
                  </a:cubicBezTo>
                  <a:cubicBezTo>
                    <a:pt x="320" y="36"/>
                    <a:pt x="320" y="36"/>
                    <a:pt x="320" y="36"/>
                  </a:cubicBezTo>
                  <a:cubicBezTo>
                    <a:pt x="319" y="36"/>
                    <a:pt x="319" y="35"/>
                    <a:pt x="317" y="34"/>
                  </a:cubicBezTo>
                  <a:cubicBezTo>
                    <a:pt x="315" y="36"/>
                    <a:pt x="318" y="36"/>
                    <a:pt x="319" y="37"/>
                  </a:cubicBezTo>
                  <a:cubicBezTo>
                    <a:pt x="317" y="38"/>
                    <a:pt x="315" y="35"/>
                    <a:pt x="313" y="37"/>
                  </a:cubicBezTo>
                  <a:cubicBezTo>
                    <a:pt x="311" y="36"/>
                    <a:pt x="315" y="34"/>
                    <a:pt x="312" y="33"/>
                  </a:cubicBezTo>
                  <a:cubicBezTo>
                    <a:pt x="311" y="34"/>
                    <a:pt x="312" y="34"/>
                    <a:pt x="312" y="34"/>
                  </a:cubicBezTo>
                  <a:cubicBezTo>
                    <a:pt x="308" y="36"/>
                    <a:pt x="304" y="35"/>
                    <a:pt x="300" y="35"/>
                  </a:cubicBezTo>
                  <a:cubicBezTo>
                    <a:pt x="298" y="36"/>
                    <a:pt x="302" y="38"/>
                    <a:pt x="303" y="37"/>
                  </a:cubicBezTo>
                  <a:cubicBezTo>
                    <a:pt x="301" y="38"/>
                    <a:pt x="300" y="41"/>
                    <a:pt x="298" y="40"/>
                  </a:cubicBezTo>
                  <a:cubicBezTo>
                    <a:pt x="297" y="39"/>
                    <a:pt x="300" y="39"/>
                    <a:pt x="299" y="38"/>
                  </a:cubicBezTo>
                  <a:cubicBezTo>
                    <a:pt x="298" y="37"/>
                    <a:pt x="297" y="39"/>
                    <a:pt x="296" y="38"/>
                  </a:cubicBezTo>
                  <a:cubicBezTo>
                    <a:pt x="295" y="39"/>
                    <a:pt x="296" y="40"/>
                    <a:pt x="293" y="40"/>
                  </a:cubicBezTo>
                  <a:cubicBezTo>
                    <a:pt x="292" y="40"/>
                    <a:pt x="292" y="39"/>
                    <a:pt x="293" y="38"/>
                  </a:cubicBezTo>
                  <a:cubicBezTo>
                    <a:pt x="290" y="37"/>
                    <a:pt x="291" y="41"/>
                    <a:pt x="288" y="40"/>
                  </a:cubicBezTo>
                  <a:cubicBezTo>
                    <a:pt x="287" y="39"/>
                    <a:pt x="291" y="38"/>
                    <a:pt x="288" y="37"/>
                  </a:cubicBezTo>
                  <a:cubicBezTo>
                    <a:pt x="286" y="38"/>
                    <a:pt x="287" y="39"/>
                    <a:pt x="286" y="40"/>
                  </a:cubicBezTo>
                  <a:cubicBezTo>
                    <a:pt x="285" y="40"/>
                    <a:pt x="284" y="40"/>
                    <a:pt x="284" y="40"/>
                  </a:cubicBezTo>
                  <a:cubicBezTo>
                    <a:pt x="283" y="39"/>
                    <a:pt x="286" y="39"/>
                    <a:pt x="286" y="37"/>
                  </a:cubicBezTo>
                  <a:cubicBezTo>
                    <a:pt x="283" y="37"/>
                    <a:pt x="284" y="36"/>
                    <a:pt x="281" y="35"/>
                  </a:cubicBezTo>
                  <a:cubicBezTo>
                    <a:pt x="276" y="34"/>
                    <a:pt x="270" y="37"/>
                    <a:pt x="267" y="37"/>
                  </a:cubicBezTo>
                  <a:cubicBezTo>
                    <a:pt x="270" y="34"/>
                    <a:pt x="258" y="36"/>
                    <a:pt x="254" y="36"/>
                  </a:cubicBezTo>
                  <a:cubicBezTo>
                    <a:pt x="254" y="34"/>
                    <a:pt x="259" y="36"/>
                    <a:pt x="261" y="34"/>
                  </a:cubicBezTo>
                  <a:cubicBezTo>
                    <a:pt x="257" y="32"/>
                    <a:pt x="253" y="36"/>
                    <a:pt x="250" y="34"/>
                  </a:cubicBezTo>
                  <a:cubicBezTo>
                    <a:pt x="249" y="35"/>
                    <a:pt x="251" y="35"/>
                    <a:pt x="251" y="35"/>
                  </a:cubicBezTo>
                  <a:cubicBezTo>
                    <a:pt x="250" y="37"/>
                    <a:pt x="248" y="36"/>
                    <a:pt x="247" y="37"/>
                  </a:cubicBezTo>
                  <a:cubicBezTo>
                    <a:pt x="243" y="34"/>
                    <a:pt x="238" y="38"/>
                    <a:pt x="235" y="36"/>
                  </a:cubicBezTo>
                  <a:cubicBezTo>
                    <a:pt x="230" y="38"/>
                    <a:pt x="227" y="37"/>
                    <a:pt x="223" y="39"/>
                  </a:cubicBezTo>
                  <a:cubicBezTo>
                    <a:pt x="225" y="39"/>
                    <a:pt x="224" y="40"/>
                    <a:pt x="225" y="41"/>
                  </a:cubicBezTo>
                  <a:cubicBezTo>
                    <a:pt x="220" y="43"/>
                    <a:pt x="218" y="40"/>
                    <a:pt x="217" y="37"/>
                  </a:cubicBezTo>
                  <a:cubicBezTo>
                    <a:pt x="216" y="39"/>
                    <a:pt x="217" y="40"/>
                    <a:pt x="216" y="41"/>
                  </a:cubicBezTo>
                  <a:cubicBezTo>
                    <a:pt x="214" y="41"/>
                    <a:pt x="212" y="42"/>
                    <a:pt x="209" y="41"/>
                  </a:cubicBezTo>
                  <a:cubicBezTo>
                    <a:pt x="208" y="40"/>
                    <a:pt x="212" y="40"/>
                    <a:pt x="213" y="39"/>
                  </a:cubicBezTo>
                  <a:cubicBezTo>
                    <a:pt x="213" y="40"/>
                    <a:pt x="205" y="39"/>
                    <a:pt x="203" y="39"/>
                  </a:cubicBezTo>
                  <a:cubicBezTo>
                    <a:pt x="202" y="39"/>
                    <a:pt x="202" y="37"/>
                    <a:pt x="203" y="38"/>
                  </a:cubicBezTo>
                  <a:cubicBezTo>
                    <a:pt x="203" y="37"/>
                    <a:pt x="201" y="38"/>
                    <a:pt x="200" y="39"/>
                  </a:cubicBezTo>
                  <a:cubicBezTo>
                    <a:pt x="199" y="39"/>
                    <a:pt x="200" y="39"/>
                    <a:pt x="201" y="40"/>
                  </a:cubicBezTo>
                  <a:cubicBezTo>
                    <a:pt x="197" y="40"/>
                    <a:pt x="189" y="37"/>
                    <a:pt x="184" y="40"/>
                  </a:cubicBezTo>
                  <a:cubicBezTo>
                    <a:pt x="181" y="39"/>
                    <a:pt x="181" y="39"/>
                    <a:pt x="181" y="39"/>
                  </a:cubicBezTo>
                  <a:cubicBezTo>
                    <a:pt x="180" y="40"/>
                    <a:pt x="179" y="39"/>
                    <a:pt x="178" y="40"/>
                  </a:cubicBezTo>
                  <a:cubicBezTo>
                    <a:pt x="173" y="37"/>
                    <a:pt x="168" y="41"/>
                    <a:pt x="163" y="39"/>
                  </a:cubicBezTo>
                  <a:cubicBezTo>
                    <a:pt x="159" y="41"/>
                    <a:pt x="154" y="41"/>
                    <a:pt x="148" y="39"/>
                  </a:cubicBezTo>
                  <a:cubicBezTo>
                    <a:pt x="151" y="38"/>
                    <a:pt x="151" y="37"/>
                    <a:pt x="154" y="36"/>
                  </a:cubicBezTo>
                  <a:cubicBezTo>
                    <a:pt x="148" y="37"/>
                    <a:pt x="143" y="40"/>
                    <a:pt x="140" y="38"/>
                  </a:cubicBezTo>
                  <a:cubicBezTo>
                    <a:pt x="141" y="41"/>
                    <a:pt x="137" y="43"/>
                    <a:pt x="139" y="46"/>
                  </a:cubicBezTo>
                  <a:cubicBezTo>
                    <a:pt x="136" y="46"/>
                    <a:pt x="133" y="46"/>
                    <a:pt x="131" y="46"/>
                  </a:cubicBezTo>
                  <a:cubicBezTo>
                    <a:pt x="131" y="49"/>
                    <a:pt x="141" y="45"/>
                    <a:pt x="141" y="49"/>
                  </a:cubicBezTo>
                  <a:cubicBezTo>
                    <a:pt x="140" y="50"/>
                    <a:pt x="139" y="48"/>
                    <a:pt x="137" y="48"/>
                  </a:cubicBezTo>
                  <a:cubicBezTo>
                    <a:pt x="137" y="50"/>
                    <a:pt x="133" y="49"/>
                    <a:pt x="131" y="51"/>
                  </a:cubicBezTo>
                  <a:cubicBezTo>
                    <a:pt x="131" y="50"/>
                    <a:pt x="132" y="49"/>
                    <a:pt x="129" y="48"/>
                  </a:cubicBezTo>
                  <a:cubicBezTo>
                    <a:pt x="129" y="50"/>
                    <a:pt x="127" y="50"/>
                    <a:pt x="125" y="52"/>
                  </a:cubicBezTo>
                  <a:cubicBezTo>
                    <a:pt x="123" y="51"/>
                    <a:pt x="120" y="50"/>
                    <a:pt x="120" y="52"/>
                  </a:cubicBezTo>
                  <a:cubicBezTo>
                    <a:pt x="118" y="51"/>
                    <a:pt x="119" y="50"/>
                    <a:pt x="117" y="50"/>
                  </a:cubicBezTo>
                  <a:cubicBezTo>
                    <a:pt x="116" y="49"/>
                    <a:pt x="117" y="49"/>
                    <a:pt x="118" y="48"/>
                  </a:cubicBezTo>
                  <a:cubicBezTo>
                    <a:pt x="116" y="49"/>
                    <a:pt x="113" y="49"/>
                    <a:pt x="111" y="50"/>
                  </a:cubicBezTo>
                  <a:cubicBezTo>
                    <a:pt x="109" y="49"/>
                    <a:pt x="113" y="47"/>
                    <a:pt x="111" y="47"/>
                  </a:cubicBezTo>
                  <a:cubicBezTo>
                    <a:pt x="110" y="47"/>
                    <a:pt x="110" y="50"/>
                    <a:pt x="107" y="49"/>
                  </a:cubicBezTo>
                  <a:cubicBezTo>
                    <a:pt x="107" y="50"/>
                    <a:pt x="106" y="51"/>
                    <a:pt x="108" y="51"/>
                  </a:cubicBezTo>
                  <a:cubicBezTo>
                    <a:pt x="105" y="53"/>
                    <a:pt x="106" y="52"/>
                    <a:pt x="105" y="54"/>
                  </a:cubicBezTo>
                  <a:cubicBezTo>
                    <a:pt x="104" y="56"/>
                    <a:pt x="102" y="53"/>
                    <a:pt x="101" y="54"/>
                  </a:cubicBezTo>
                  <a:cubicBezTo>
                    <a:pt x="99" y="56"/>
                    <a:pt x="103" y="55"/>
                    <a:pt x="104" y="56"/>
                  </a:cubicBezTo>
                  <a:cubicBezTo>
                    <a:pt x="102" y="57"/>
                    <a:pt x="101" y="56"/>
                    <a:pt x="100" y="57"/>
                  </a:cubicBezTo>
                  <a:cubicBezTo>
                    <a:pt x="98" y="56"/>
                    <a:pt x="102" y="55"/>
                    <a:pt x="99" y="54"/>
                  </a:cubicBezTo>
                  <a:cubicBezTo>
                    <a:pt x="99" y="56"/>
                    <a:pt x="95" y="55"/>
                    <a:pt x="96" y="54"/>
                  </a:cubicBezTo>
                  <a:cubicBezTo>
                    <a:pt x="94" y="57"/>
                    <a:pt x="88" y="57"/>
                    <a:pt x="83" y="56"/>
                  </a:cubicBezTo>
                  <a:cubicBezTo>
                    <a:pt x="83" y="57"/>
                    <a:pt x="82" y="58"/>
                    <a:pt x="82" y="58"/>
                  </a:cubicBezTo>
                  <a:cubicBezTo>
                    <a:pt x="84" y="59"/>
                    <a:pt x="83" y="59"/>
                    <a:pt x="85" y="60"/>
                  </a:cubicBezTo>
                  <a:cubicBezTo>
                    <a:pt x="86" y="59"/>
                    <a:pt x="85" y="59"/>
                    <a:pt x="84" y="58"/>
                  </a:cubicBezTo>
                  <a:cubicBezTo>
                    <a:pt x="89" y="57"/>
                    <a:pt x="94" y="58"/>
                    <a:pt x="98" y="58"/>
                  </a:cubicBezTo>
                  <a:cubicBezTo>
                    <a:pt x="95" y="60"/>
                    <a:pt x="90" y="58"/>
                    <a:pt x="87" y="60"/>
                  </a:cubicBezTo>
                  <a:cubicBezTo>
                    <a:pt x="89" y="60"/>
                    <a:pt x="91" y="60"/>
                    <a:pt x="93" y="60"/>
                  </a:cubicBezTo>
                  <a:cubicBezTo>
                    <a:pt x="91" y="62"/>
                    <a:pt x="89" y="60"/>
                    <a:pt x="87" y="63"/>
                  </a:cubicBezTo>
                  <a:cubicBezTo>
                    <a:pt x="85" y="62"/>
                    <a:pt x="87" y="61"/>
                    <a:pt x="85" y="61"/>
                  </a:cubicBezTo>
                  <a:cubicBezTo>
                    <a:pt x="84" y="61"/>
                    <a:pt x="83" y="61"/>
                    <a:pt x="83" y="62"/>
                  </a:cubicBezTo>
                  <a:cubicBezTo>
                    <a:pt x="81" y="62"/>
                    <a:pt x="82" y="61"/>
                    <a:pt x="83" y="60"/>
                  </a:cubicBezTo>
                  <a:cubicBezTo>
                    <a:pt x="82" y="60"/>
                    <a:pt x="81" y="61"/>
                    <a:pt x="80" y="60"/>
                  </a:cubicBezTo>
                  <a:cubicBezTo>
                    <a:pt x="79" y="62"/>
                    <a:pt x="76" y="62"/>
                    <a:pt x="76" y="64"/>
                  </a:cubicBezTo>
                  <a:cubicBezTo>
                    <a:pt x="73" y="63"/>
                    <a:pt x="76" y="62"/>
                    <a:pt x="73" y="61"/>
                  </a:cubicBezTo>
                  <a:cubicBezTo>
                    <a:pt x="71" y="63"/>
                    <a:pt x="66" y="62"/>
                    <a:pt x="65" y="61"/>
                  </a:cubicBezTo>
                  <a:cubicBezTo>
                    <a:pt x="62" y="63"/>
                    <a:pt x="62" y="61"/>
                    <a:pt x="59" y="63"/>
                  </a:cubicBezTo>
                  <a:cubicBezTo>
                    <a:pt x="58" y="62"/>
                    <a:pt x="61" y="62"/>
                    <a:pt x="61" y="61"/>
                  </a:cubicBezTo>
                  <a:cubicBezTo>
                    <a:pt x="58" y="60"/>
                    <a:pt x="55" y="62"/>
                    <a:pt x="52" y="62"/>
                  </a:cubicBezTo>
                  <a:cubicBezTo>
                    <a:pt x="51" y="63"/>
                    <a:pt x="51" y="64"/>
                    <a:pt x="51" y="65"/>
                  </a:cubicBezTo>
                  <a:cubicBezTo>
                    <a:pt x="49" y="66"/>
                    <a:pt x="45" y="67"/>
                    <a:pt x="46" y="69"/>
                  </a:cubicBezTo>
                  <a:cubicBezTo>
                    <a:pt x="43" y="69"/>
                    <a:pt x="47" y="67"/>
                    <a:pt x="44" y="67"/>
                  </a:cubicBezTo>
                  <a:cubicBezTo>
                    <a:pt x="43" y="67"/>
                    <a:pt x="41" y="69"/>
                    <a:pt x="39" y="68"/>
                  </a:cubicBezTo>
                  <a:cubicBezTo>
                    <a:pt x="37" y="69"/>
                    <a:pt x="39" y="70"/>
                    <a:pt x="37" y="70"/>
                  </a:cubicBezTo>
                  <a:cubicBezTo>
                    <a:pt x="35" y="69"/>
                    <a:pt x="39" y="67"/>
                    <a:pt x="38" y="66"/>
                  </a:cubicBezTo>
                  <a:cubicBezTo>
                    <a:pt x="40" y="65"/>
                    <a:pt x="41" y="68"/>
                    <a:pt x="42" y="66"/>
                  </a:cubicBezTo>
                  <a:cubicBezTo>
                    <a:pt x="41" y="64"/>
                    <a:pt x="37" y="65"/>
                    <a:pt x="35" y="67"/>
                  </a:cubicBezTo>
                  <a:cubicBezTo>
                    <a:pt x="33" y="67"/>
                    <a:pt x="34" y="66"/>
                    <a:pt x="33" y="65"/>
                  </a:cubicBezTo>
                  <a:cubicBezTo>
                    <a:pt x="30" y="67"/>
                    <a:pt x="25" y="70"/>
                    <a:pt x="24" y="68"/>
                  </a:cubicBezTo>
                  <a:cubicBezTo>
                    <a:pt x="23" y="68"/>
                    <a:pt x="23" y="69"/>
                    <a:pt x="24" y="70"/>
                  </a:cubicBezTo>
                  <a:cubicBezTo>
                    <a:pt x="22" y="70"/>
                    <a:pt x="20" y="71"/>
                    <a:pt x="17" y="70"/>
                  </a:cubicBezTo>
                  <a:cubicBezTo>
                    <a:pt x="16" y="72"/>
                    <a:pt x="15" y="71"/>
                    <a:pt x="14" y="73"/>
                  </a:cubicBezTo>
                  <a:cubicBezTo>
                    <a:pt x="16" y="71"/>
                    <a:pt x="19" y="74"/>
                    <a:pt x="21" y="71"/>
                  </a:cubicBezTo>
                  <a:cubicBezTo>
                    <a:pt x="23" y="73"/>
                    <a:pt x="21" y="74"/>
                    <a:pt x="25" y="74"/>
                  </a:cubicBezTo>
                  <a:cubicBezTo>
                    <a:pt x="22" y="77"/>
                    <a:pt x="21" y="75"/>
                    <a:pt x="20" y="75"/>
                  </a:cubicBezTo>
                  <a:cubicBezTo>
                    <a:pt x="18" y="77"/>
                    <a:pt x="22" y="75"/>
                    <a:pt x="23" y="77"/>
                  </a:cubicBezTo>
                  <a:cubicBezTo>
                    <a:pt x="24" y="76"/>
                    <a:pt x="25" y="75"/>
                    <a:pt x="26" y="76"/>
                  </a:cubicBezTo>
                  <a:cubicBezTo>
                    <a:pt x="27" y="74"/>
                    <a:pt x="28" y="75"/>
                    <a:pt x="28" y="74"/>
                  </a:cubicBezTo>
                  <a:cubicBezTo>
                    <a:pt x="26" y="73"/>
                    <a:pt x="25" y="75"/>
                    <a:pt x="25" y="73"/>
                  </a:cubicBezTo>
                  <a:cubicBezTo>
                    <a:pt x="26" y="72"/>
                    <a:pt x="28" y="73"/>
                    <a:pt x="29" y="72"/>
                  </a:cubicBezTo>
                  <a:cubicBezTo>
                    <a:pt x="30" y="73"/>
                    <a:pt x="28" y="74"/>
                    <a:pt x="31" y="74"/>
                  </a:cubicBezTo>
                  <a:cubicBezTo>
                    <a:pt x="30" y="72"/>
                    <a:pt x="33" y="74"/>
                    <a:pt x="35" y="73"/>
                  </a:cubicBezTo>
                  <a:cubicBezTo>
                    <a:pt x="36" y="73"/>
                    <a:pt x="36" y="76"/>
                    <a:pt x="34" y="75"/>
                  </a:cubicBezTo>
                  <a:cubicBezTo>
                    <a:pt x="36" y="75"/>
                    <a:pt x="39" y="76"/>
                    <a:pt x="42" y="75"/>
                  </a:cubicBezTo>
                  <a:cubicBezTo>
                    <a:pt x="44" y="77"/>
                    <a:pt x="47" y="75"/>
                    <a:pt x="49" y="77"/>
                  </a:cubicBezTo>
                  <a:cubicBezTo>
                    <a:pt x="52" y="76"/>
                    <a:pt x="51" y="74"/>
                    <a:pt x="54" y="74"/>
                  </a:cubicBezTo>
                  <a:cubicBezTo>
                    <a:pt x="55" y="74"/>
                    <a:pt x="54" y="75"/>
                    <a:pt x="53" y="76"/>
                  </a:cubicBezTo>
                  <a:cubicBezTo>
                    <a:pt x="56" y="77"/>
                    <a:pt x="58" y="76"/>
                    <a:pt x="60" y="76"/>
                  </a:cubicBezTo>
                  <a:cubicBezTo>
                    <a:pt x="61" y="75"/>
                    <a:pt x="60" y="75"/>
                    <a:pt x="59" y="75"/>
                  </a:cubicBezTo>
                  <a:cubicBezTo>
                    <a:pt x="60" y="73"/>
                    <a:pt x="63" y="74"/>
                    <a:pt x="62" y="72"/>
                  </a:cubicBezTo>
                  <a:cubicBezTo>
                    <a:pt x="63" y="72"/>
                    <a:pt x="63" y="74"/>
                    <a:pt x="65" y="73"/>
                  </a:cubicBezTo>
                  <a:cubicBezTo>
                    <a:pt x="66" y="74"/>
                    <a:pt x="65" y="74"/>
                    <a:pt x="63" y="75"/>
                  </a:cubicBezTo>
                  <a:cubicBezTo>
                    <a:pt x="66" y="76"/>
                    <a:pt x="69" y="73"/>
                    <a:pt x="72" y="75"/>
                  </a:cubicBezTo>
                  <a:cubicBezTo>
                    <a:pt x="73" y="71"/>
                    <a:pt x="76" y="76"/>
                    <a:pt x="78" y="72"/>
                  </a:cubicBezTo>
                  <a:cubicBezTo>
                    <a:pt x="78" y="75"/>
                    <a:pt x="81" y="73"/>
                    <a:pt x="81" y="74"/>
                  </a:cubicBezTo>
                  <a:cubicBezTo>
                    <a:pt x="79" y="75"/>
                    <a:pt x="78" y="76"/>
                    <a:pt x="75" y="74"/>
                  </a:cubicBezTo>
                  <a:cubicBezTo>
                    <a:pt x="74" y="78"/>
                    <a:pt x="69" y="77"/>
                    <a:pt x="65" y="76"/>
                  </a:cubicBezTo>
                  <a:cubicBezTo>
                    <a:pt x="65" y="77"/>
                    <a:pt x="65" y="78"/>
                    <a:pt x="63" y="79"/>
                  </a:cubicBezTo>
                  <a:cubicBezTo>
                    <a:pt x="68" y="75"/>
                    <a:pt x="79" y="81"/>
                    <a:pt x="83" y="73"/>
                  </a:cubicBezTo>
                  <a:cubicBezTo>
                    <a:pt x="86" y="73"/>
                    <a:pt x="90" y="72"/>
                    <a:pt x="93" y="72"/>
                  </a:cubicBezTo>
                  <a:cubicBezTo>
                    <a:pt x="94" y="71"/>
                    <a:pt x="93" y="71"/>
                    <a:pt x="92" y="71"/>
                  </a:cubicBezTo>
                  <a:cubicBezTo>
                    <a:pt x="95" y="69"/>
                    <a:pt x="95" y="69"/>
                    <a:pt x="95" y="69"/>
                  </a:cubicBezTo>
                  <a:cubicBezTo>
                    <a:pt x="96" y="68"/>
                    <a:pt x="97" y="68"/>
                    <a:pt x="98" y="69"/>
                  </a:cubicBezTo>
                  <a:cubicBezTo>
                    <a:pt x="97" y="70"/>
                    <a:pt x="95" y="69"/>
                    <a:pt x="94" y="71"/>
                  </a:cubicBezTo>
                  <a:cubicBezTo>
                    <a:pt x="95" y="72"/>
                    <a:pt x="97" y="72"/>
                    <a:pt x="99" y="72"/>
                  </a:cubicBezTo>
                  <a:cubicBezTo>
                    <a:pt x="100" y="70"/>
                    <a:pt x="100" y="70"/>
                    <a:pt x="100" y="70"/>
                  </a:cubicBezTo>
                  <a:cubicBezTo>
                    <a:pt x="101" y="70"/>
                    <a:pt x="102" y="70"/>
                    <a:pt x="103" y="70"/>
                  </a:cubicBezTo>
                  <a:cubicBezTo>
                    <a:pt x="104" y="71"/>
                    <a:pt x="103" y="72"/>
                    <a:pt x="102" y="73"/>
                  </a:cubicBezTo>
                  <a:cubicBezTo>
                    <a:pt x="106" y="73"/>
                    <a:pt x="104" y="69"/>
                    <a:pt x="108" y="70"/>
                  </a:cubicBezTo>
                  <a:cubicBezTo>
                    <a:pt x="108" y="69"/>
                    <a:pt x="108" y="68"/>
                    <a:pt x="107" y="68"/>
                  </a:cubicBezTo>
                  <a:cubicBezTo>
                    <a:pt x="108" y="67"/>
                    <a:pt x="109" y="67"/>
                    <a:pt x="110" y="67"/>
                  </a:cubicBezTo>
                  <a:cubicBezTo>
                    <a:pt x="109" y="70"/>
                    <a:pt x="117" y="69"/>
                    <a:pt x="120" y="70"/>
                  </a:cubicBezTo>
                  <a:cubicBezTo>
                    <a:pt x="117" y="72"/>
                    <a:pt x="109" y="71"/>
                    <a:pt x="110" y="74"/>
                  </a:cubicBezTo>
                  <a:cubicBezTo>
                    <a:pt x="106" y="74"/>
                    <a:pt x="103" y="74"/>
                    <a:pt x="100" y="75"/>
                  </a:cubicBezTo>
                  <a:cubicBezTo>
                    <a:pt x="100" y="77"/>
                    <a:pt x="104" y="74"/>
                    <a:pt x="106" y="75"/>
                  </a:cubicBezTo>
                  <a:cubicBezTo>
                    <a:pt x="103" y="76"/>
                    <a:pt x="103" y="76"/>
                    <a:pt x="102" y="78"/>
                  </a:cubicBezTo>
                  <a:cubicBezTo>
                    <a:pt x="100" y="75"/>
                    <a:pt x="98" y="78"/>
                    <a:pt x="97" y="75"/>
                  </a:cubicBezTo>
                  <a:cubicBezTo>
                    <a:pt x="94" y="77"/>
                    <a:pt x="96" y="78"/>
                    <a:pt x="97" y="79"/>
                  </a:cubicBezTo>
                  <a:cubicBezTo>
                    <a:pt x="95" y="80"/>
                    <a:pt x="95" y="78"/>
                    <a:pt x="93" y="78"/>
                  </a:cubicBezTo>
                  <a:cubicBezTo>
                    <a:pt x="92" y="79"/>
                    <a:pt x="91" y="79"/>
                    <a:pt x="90" y="80"/>
                  </a:cubicBezTo>
                  <a:cubicBezTo>
                    <a:pt x="88" y="80"/>
                    <a:pt x="89" y="79"/>
                    <a:pt x="88" y="78"/>
                  </a:cubicBezTo>
                  <a:cubicBezTo>
                    <a:pt x="85" y="80"/>
                    <a:pt x="86" y="79"/>
                    <a:pt x="84" y="79"/>
                  </a:cubicBezTo>
                  <a:cubicBezTo>
                    <a:pt x="81" y="80"/>
                    <a:pt x="79" y="80"/>
                    <a:pt x="77" y="82"/>
                  </a:cubicBezTo>
                  <a:cubicBezTo>
                    <a:pt x="74" y="82"/>
                    <a:pt x="77" y="80"/>
                    <a:pt x="76" y="80"/>
                  </a:cubicBezTo>
                  <a:cubicBezTo>
                    <a:pt x="78" y="78"/>
                    <a:pt x="83" y="79"/>
                    <a:pt x="82" y="76"/>
                  </a:cubicBezTo>
                  <a:cubicBezTo>
                    <a:pt x="81" y="77"/>
                    <a:pt x="80" y="78"/>
                    <a:pt x="78" y="79"/>
                  </a:cubicBezTo>
                  <a:cubicBezTo>
                    <a:pt x="78" y="78"/>
                    <a:pt x="78" y="78"/>
                    <a:pt x="77" y="78"/>
                  </a:cubicBezTo>
                  <a:cubicBezTo>
                    <a:pt x="75" y="80"/>
                    <a:pt x="74" y="80"/>
                    <a:pt x="72" y="79"/>
                  </a:cubicBezTo>
                  <a:cubicBezTo>
                    <a:pt x="70" y="81"/>
                    <a:pt x="73" y="81"/>
                    <a:pt x="70" y="83"/>
                  </a:cubicBezTo>
                  <a:cubicBezTo>
                    <a:pt x="70" y="84"/>
                    <a:pt x="69" y="84"/>
                    <a:pt x="69" y="84"/>
                  </a:cubicBezTo>
                  <a:cubicBezTo>
                    <a:pt x="67" y="84"/>
                    <a:pt x="68" y="82"/>
                    <a:pt x="68" y="81"/>
                  </a:cubicBezTo>
                  <a:cubicBezTo>
                    <a:pt x="67" y="80"/>
                    <a:pt x="65" y="82"/>
                    <a:pt x="64" y="81"/>
                  </a:cubicBezTo>
                  <a:cubicBezTo>
                    <a:pt x="63" y="82"/>
                    <a:pt x="63" y="82"/>
                    <a:pt x="64" y="82"/>
                  </a:cubicBezTo>
                  <a:cubicBezTo>
                    <a:pt x="61" y="84"/>
                    <a:pt x="57" y="81"/>
                    <a:pt x="55" y="85"/>
                  </a:cubicBezTo>
                  <a:cubicBezTo>
                    <a:pt x="49" y="85"/>
                    <a:pt x="45" y="88"/>
                    <a:pt x="40" y="86"/>
                  </a:cubicBezTo>
                  <a:cubicBezTo>
                    <a:pt x="38" y="89"/>
                    <a:pt x="36" y="88"/>
                    <a:pt x="34" y="88"/>
                  </a:cubicBezTo>
                  <a:cubicBezTo>
                    <a:pt x="34" y="90"/>
                    <a:pt x="35" y="90"/>
                    <a:pt x="33" y="92"/>
                  </a:cubicBezTo>
                  <a:cubicBezTo>
                    <a:pt x="36" y="93"/>
                    <a:pt x="36" y="92"/>
                    <a:pt x="38" y="93"/>
                  </a:cubicBezTo>
                  <a:cubicBezTo>
                    <a:pt x="39" y="91"/>
                    <a:pt x="38" y="92"/>
                    <a:pt x="40" y="90"/>
                  </a:cubicBezTo>
                  <a:cubicBezTo>
                    <a:pt x="42" y="89"/>
                    <a:pt x="44" y="90"/>
                    <a:pt x="46" y="88"/>
                  </a:cubicBezTo>
                  <a:cubicBezTo>
                    <a:pt x="48" y="89"/>
                    <a:pt x="45" y="91"/>
                    <a:pt x="44" y="92"/>
                  </a:cubicBezTo>
                  <a:cubicBezTo>
                    <a:pt x="46" y="93"/>
                    <a:pt x="50" y="90"/>
                    <a:pt x="50" y="93"/>
                  </a:cubicBezTo>
                  <a:cubicBezTo>
                    <a:pt x="53" y="92"/>
                    <a:pt x="56" y="89"/>
                    <a:pt x="60" y="91"/>
                  </a:cubicBezTo>
                  <a:cubicBezTo>
                    <a:pt x="58" y="92"/>
                    <a:pt x="56" y="92"/>
                    <a:pt x="54" y="94"/>
                  </a:cubicBezTo>
                  <a:cubicBezTo>
                    <a:pt x="56" y="94"/>
                    <a:pt x="57" y="93"/>
                    <a:pt x="59" y="94"/>
                  </a:cubicBezTo>
                  <a:cubicBezTo>
                    <a:pt x="59" y="92"/>
                    <a:pt x="59" y="92"/>
                    <a:pt x="61" y="94"/>
                  </a:cubicBezTo>
                  <a:cubicBezTo>
                    <a:pt x="64" y="90"/>
                    <a:pt x="69" y="93"/>
                    <a:pt x="73" y="91"/>
                  </a:cubicBezTo>
                  <a:cubicBezTo>
                    <a:pt x="75" y="91"/>
                    <a:pt x="73" y="93"/>
                    <a:pt x="72" y="93"/>
                  </a:cubicBezTo>
                  <a:cubicBezTo>
                    <a:pt x="74" y="94"/>
                    <a:pt x="75" y="93"/>
                    <a:pt x="76" y="93"/>
                  </a:cubicBezTo>
                  <a:cubicBezTo>
                    <a:pt x="75" y="92"/>
                    <a:pt x="75" y="91"/>
                    <a:pt x="72" y="90"/>
                  </a:cubicBezTo>
                  <a:cubicBezTo>
                    <a:pt x="72" y="90"/>
                    <a:pt x="72" y="89"/>
                    <a:pt x="72" y="88"/>
                  </a:cubicBezTo>
                  <a:cubicBezTo>
                    <a:pt x="73" y="88"/>
                    <a:pt x="75" y="88"/>
                    <a:pt x="76" y="88"/>
                  </a:cubicBezTo>
                  <a:cubicBezTo>
                    <a:pt x="77" y="88"/>
                    <a:pt x="75" y="90"/>
                    <a:pt x="77" y="90"/>
                  </a:cubicBezTo>
                  <a:cubicBezTo>
                    <a:pt x="79" y="89"/>
                    <a:pt x="78" y="88"/>
                    <a:pt x="79" y="88"/>
                  </a:cubicBezTo>
                  <a:cubicBezTo>
                    <a:pt x="79" y="87"/>
                    <a:pt x="80" y="88"/>
                    <a:pt x="81" y="87"/>
                  </a:cubicBezTo>
                  <a:cubicBezTo>
                    <a:pt x="82" y="88"/>
                    <a:pt x="80" y="88"/>
                    <a:pt x="80" y="89"/>
                  </a:cubicBezTo>
                  <a:cubicBezTo>
                    <a:pt x="79" y="91"/>
                    <a:pt x="77" y="89"/>
                    <a:pt x="75" y="91"/>
                  </a:cubicBezTo>
                  <a:cubicBezTo>
                    <a:pt x="80" y="90"/>
                    <a:pt x="84" y="90"/>
                    <a:pt x="88" y="89"/>
                  </a:cubicBezTo>
                  <a:cubicBezTo>
                    <a:pt x="100" y="87"/>
                    <a:pt x="100" y="87"/>
                    <a:pt x="100" y="87"/>
                  </a:cubicBezTo>
                  <a:cubicBezTo>
                    <a:pt x="108" y="86"/>
                    <a:pt x="116" y="85"/>
                    <a:pt x="125" y="85"/>
                  </a:cubicBezTo>
                  <a:cubicBezTo>
                    <a:pt x="125" y="82"/>
                    <a:pt x="131" y="82"/>
                    <a:pt x="132" y="84"/>
                  </a:cubicBezTo>
                  <a:cubicBezTo>
                    <a:pt x="133" y="82"/>
                    <a:pt x="131" y="81"/>
                    <a:pt x="132" y="80"/>
                  </a:cubicBezTo>
                  <a:cubicBezTo>
                    <a:pt x="135" y="78"/>
                    <a:pt x="135" y="81"/>
                    <a:pt x="138" y="80"/>
                  </a:cubicBezTo>
                  <a:cubicBezTo>
                    <a:pt x="139" y="80"/>
                    <a:pt x="138" y="81"/>
                    <a:pt x="137" y="81"/>
                  </a:cubicBezTo>
                  <a:cubicBezTo>
                    <a:pt x="140" y="81"/>
                    <a:pt x="142" y="79"/>
                    <a:pt x="145" y="79"/>
                  </a:cubicBezTo>
                  <a:cubicBezTo>
                    <a:pt x="142" y="83"/>
                    <a:pt x="152" y="80"/>
                    <a:pt x="156" y="82"/>
                  </a:cubicBezTo>
                  <a:cubicBezTo>
                    <a:pt x="158" y="81"/>
                    <a:pt x="156" y="81"/>
                    <a:pt x="155" y="81"/>
                  </a:cubicBezTo>
                  <a:cubicBezTo>
                    <a:pt x="159" y="80"/>
                    <a:pt x="157" y="81"/>
                    <a:pt x="161" y="81"/>
                  </a:cubicBezTo>
                  <a:cubicBezTo>
                    <a:pt x="162" y="80"/>
                    <a:pt x="160" y="80"/>
                    <a:pt x="161" y="79"/>
                  </a:cubicBezTo>
                  <a:cubicBezTo>
                    <a:pt x="162" y="79"/>
                    <a:pt x="163" y="79"/>
                    <a:pt x="164" y="80"/>
                  </a:cubicBezTo>
                  <a:cubicBezTo>
                    <a:pt x="164" y="79"/>
                    <a:pt x="164" y="78"/>
                    <a:pt x="166" y="77"/>
                  </a:cubicBezTo>
                  <a:cubicBezTo>
                    <a:pt x="168" y="76"/>
                    <a:pt x="168" y="79"/>
                    <a:pt x="170" y="77"/>
                  </a:cubicBezTo>
                  <a:cubicBezTo>
                    <a:pt x="171" y="77"/>
                    <a:pt x="170" y="78"/>
                    <a:pt x="169" y="79"/>
                  </a:cubicBezTo>
                  <a:cubicBezTo>
                    <a:pt x="176" y="79"/>
                    <a:pt x="175" y="80"/>
                    <a:pt x="182" y="78"/>
                  </a:cubicBezTo>
                  <a:cubicBezTo>
                    <a:pt x="183" y="78"/>
                    <a:pt x="183" y="79"/>
                    <a:pt x="182" y="80"/>
                  </a:cubicBezTo>
                  <a:cubicBezTo>
                    <a:pt x="187" y="77"/>
                    <a:pt x="192" y="78"/>
                    <a:pt x="197" y="76"/>
                  </a:cubicBezTo>
                  <a:cubicBezTo>
                    <a:pt x="197" y="76"/>
                    <a:pt x="197" y="77"/>
                    <a:pt x="197" y="77"/>
                  </a:cubicBezTo>
                  <a:cubicBezTo>
                    <a:pt x="199" y="77"/>
                    <a:pt x="201" y="76"/>
                    <a:pt x="202" y="74"/>
                  </a:cubicBezTo>
                  <a:cubicBezTo>
                    <a:pt x="204" y="75"/>
                    <a:pt x="204" y="75"/>
                    <a:pt x="203" y="76"/>
                  </a:cubicBezTo>
                  <a:cubicBezTo>
                    <a:pt x="209" y="75"/>
                    <a:pt x="215" y="78"/>
                    <a:pt x="221" y="73"/>
                  </a:cubicBezTo>
                  <a:cubicBezTo>
                    <a:pt x="224" y="74"/>
                    <a:pt x="221" y="75"/>
                    <a:pt x="223" y="75"/>
                  </a:cubicBezTo>
                  <a:cubicBezTo>
                    <a:pt x="222" y="76"/>
                    <a:pt x="221" y="75"/>
                    <a:pt x="220" y="76"/>
                  </a:cubicBezTo>
                  <a:cubicBezTo>
                    <a:pt x="225" y="75"/>
                    <a:pt x="231" y="72"/>
                    <a:pt x="237" y="73"/>
                  </a:cubicBezTo>
                  <a:cubicBezTo>
                    <a:pt x="238" y="72"/>
                    <a:pt x="233" y="73"/>
                    <a:pt x="236" y="71"/>
                  </a:cubicBezTo>
                  <a:cubicBezTo>
                    <a:pt x="239" y="72"/>
                    <a:pt x="241" y="73"/>
                    <a:pt x="244" y="72"/>
                  </a:cubicBezTo>
                  <a:cubicBezTo>
                    <a:pt x="245" y="70"/>
                    <a:pt x="241" y="72"/>
                    <a:pt x="240" y="71"/>
                  </a:cubicBezTo>
                  <a:cubicBezTo>
                    <a:pt x="242" y="70"/>
                    <a:pt x="244" y="70"/>
                    <a:pt x="246" y="70"/>
                  </a:cubicBezTo>
                  <a:cubicBezTo>
                    <a:pt x="246" y="71"/>
                    <a:pt x="245" y="72"/>
                    <a:pt x="245" y="73"/>
                  </a:cubicBezTo>
                  <a:cubicBezTo>
                    <a:pt x="250" y="72"/>
                    <a:pt x="254" y="69"/>
                    <a:pt x="260" y="70"/>
                  </a:cubicBezTo>
                  <a:cubicBezTo>
                    <a:pt x="260" y="70"/>
                    <a:pt x="259" y="71"/>
                    <a:pt x="260" y="71"/>
                  </a:cubicBezTo>
                  <a:cubicBezTo>
                    <a:pt x="261" y="72"/>
                    <a:pt x="262" y="71"/>
                    <a:pt x="263" y="72"/>
                  </a:cubicBezTo>
                  <a:cubicBezTo>
                    <a:pt x="265" y="70"/>
                    <a:pt x="264" y="70"/>
                    <a:pt x="266" y="70"/>
                  </a:cubicBezTo>
                  <a:cubicBezTo>
                    <a:pt x="266" y="70"/>
                    <a:pt x="267" y="71"/>
                    <a:pt x="268" y="71"/>
                  </a:cubicBezTo>
                  <a:cubicBezTo>
                    <a:pt x="271" y="70"/>
                    <a:pt x="273" y="71"/>
                    <a:pt x="276" y="70"/>
                  </a:cubicBezTo>
                  <a:cubicBezTo>
                    <a:pt x="277" y="71"/>
                    <a:pt x="274" y="72"/>
                    <a:pt x="274" y="71"/>
                  </a:cubicBezTo>
                  <a:cubicBezTo>
                    <a:pt x="276" y="73"/>
                    <a:pt x="280" y="70"/>
                    <a:pt x="282" y="68"/>
                  </a:cubicBezTo>
                  <a:cubicBezTo>
                    <a:pt x="284" y="69"/>
                    <a:pt x="282" y="70"/>
                    <a:pt x="281" y="71"/>
                  </a:cubicBezTo>
                  <a:cubicBezTo>
                    <a:pt x="284" y="71"/>
                    <a:pt x="288" y="67"/>
                    <a:pt x="292" y="68"/>
                  </a:cubicBezTo>
                  <a:cubicBezTo>
                    <a:pt x="293" y="69"/>
                    <a:pt x="290" y="70"/>
                    <a:pt x="290" y="69"/>
                  </a:cubicBezTo>
                  <a:cubicBezTo>
                    <a:pt x="290" y="71"/>
                    <a:pt x="292" y="71"/>
                    <a:pt x="295" y="71"/>
                  </a:cubicBezTo>
                  <a:cubicBezTo>
                    <a:pt x="294" y="71"/>
                    <a:pt x="292" y="71"/>
                    <a:pt x="294" y="72"/>
                  </a:cubicBezTo>
                  <a:cubicBezTo>
                    <a:pt x="293" y="73"/>
                    <a:pt x="292" y="72"/>
                    <a:pt x="291" y="73"/>
                  </a:cubicBezTo>
                  <a:cubicBezTo>
                    <a:pt x="293" y="74"/>
                    <a:pt x="294" y="73"/>
                    <a:pt x="296" y="73"/>
                  </a:cubicBezTo>
                  <a:cubicBezTo>
                    <a:pt x="295" y="72"/>
                    <a:pt x="297" y="71"/>
                    <a:pt x="299" y="71"/>
                  </a:cubicBezTo>
                  <a:cubicBezTo>
                    <a:pt x="299" y="71"/>
                    <a:pt x="298" y="71"/>
                    <a:pt x="297" y="70"/>
                  </a:cubicBezTo>
                  <a:cubicBezTo>
                    <a:pt x="299" y="70"/>
                    <a:pt x="301" y="69"/>
                    <a:pt x="303" y="67"/>
                  </a:cubicBezTo>
                  <a:cubicBezTo>
                    <a:pt x="306" y="68"/>
                    <a:pt x="302" y="69"/>
                    <a:pt x="304" y="70"/>
                  </a:cubicBezTo>
                  <a:cubicBezTo>
                    <a:pt x="306" y="69"/>
                    <a:pt x="309" y="68"/>
                    <a:pt x="309" y="67"/>
                  </a:cubicBezTo>
                  <a:cubicBezTo>
                    <a:pt x="313" y="67"/>
                    <a:pt x="318" y="67"/>
                    <a:pt x="321" y="67"/>
                  </a:cubicBezTo>
                  <a:cubicBezTo>
                    <a:pt x="321" y="66"/>
                    <a:pt x="321" y="65"/>
                    <a:pt x="323" y="64"/>
                  </a:cubicBezTo>
                  <a:cubicBezTo>
                    <a:pt x="325" y="66"/>
                    <a:pt x="322" y="67"/>
                    <a:pt x="326" y="67"/>
                  </a:cubicBezTo>
                  <a:cubicBezTo>
                    <a:pt x="325" y="69"/>
                    <a:pt x="323" y="68"/>
                    <a:pt x="322" y="68"/>
                  </a:cubicBezTo>
                  <a:cubicBezTo>
                    <a:pt x="322" y="70"/>
                    <a:pt x="327" y="68"/>
                    <a:pt x="329" y="68"/>
                  </a:cubicBezTo>
                  <a:cubicBezTo>
                    <a:pt x="329" y="68"/>
                    <a:pt x="328" y="67"/>
                    <a:pt x="329" y="66"/>
                  </a:cubicBezTo>
                  <a:cubicBezTo>
                    <a:pt x="331" y="67"/>
                    <a:pt x="332" y="66"/>
                    <a:pt x="333" y="68"/>
                  </a:cubicBezTo>
                  <a:cubicBezTo>
                    <a:pt x="335" y="67"/>
                    <a:pt x="334" y="67"/>
                    <a:pt x="336" y="66"/>
                  </a:cubicBezTo>
                  <a:cubicBezTo>
                    <a:pt x="338" y="65"/>
                    <a:pt x="339" y="68"/>
                    <a:pt x="342" y="66"/>
                  </a:cubicBezTo>
                  <a:cubicBezTo>
                    <a:pt x="343" y="66"/>
                    <a:pt x="342" y="67"/>
                    <a:pt x="344" y="68"/>
                  </a:cubicBezTo>
                  <a:cubicBezTo>
                    <a:pt x="343" y="69"/>
                    <a:pt x="342" y="68"/>
                    <a:pt x="340" y="68"/>
                  </a:cubicBezTo>
                  <a:cubicBezTo>
                    <a:pt x="348" y="71"/>
                    <a:pt x="361" y="67"/>
                    <a:pt x="370" y="67"/>
                  </a:cubicBezTo>
                  <a:cubicBezTo>
                    <a:pt x="370" y="68"/>
                    <a:pt x="370" y="69"/>
                    <a:pt x="368" y="70"/>
                  </a:cubicBezTo>
                  <a:cubicBezTo>
                    <a:pt x="370" y="71"/>
                    <a:pt x="372" y="69"/>
                    <a:pt x="374" y="70"/>
                  </a:cubicBezTo>
                  <a:cubicBezTo>
                    <a:pt x="375" y="70"/>
                    <a:pt x="375" y="69"/>
                    <a:pt x="375" y="68"/>
                  </a:cubicBezTo>
                  <a:cubicBezTo>
                    <a:pt x="379" y="68"/>
                    <a:pt x="388" y="71"/>
                    <a:pt x="393" y="66"/>
                  </a:cubicBezTo>
                  <a:cubicBezTo>
                    <a:pt x="394" y="67"/>
                    <a:pt x="391" y="67"/>
                    <a:pt x="391" y="68"/>
                  </a:cubicBezTo>
                  <a:cubicBezTo>
                    <a:pt x="394" y="68"/>
                    <a:pt x="395" y="68"/>
                    <a:pt x="398" y="68"/>
                  </a:cubicBezTo>
                  <a:cubicBezTo>
                    <a:pt x="398" y="68"/>
                    <a:pt x="398" y="67"/>
                    <a:pt x="398" y="67"/>
                  </a:cubicBezTo>
                  <a:cubicBezTo>
                    <a:pt x="402" y="66"/>
                    <a:pt x="408" y="70"/>
                    <a:pt x="409" y="67"/>
                  </a:cubicBezTo>
                  <a:cubicBezTo>
                    <a:pt x="411" y="67"/>
                    <a:pt x="410" y="68"/>
                    <a:pt x="412" y="69"/>
                  </a:cubicBezTo>
                  <a:cubicBezTo>
                    <a:pt x="414" y="68"/>
                    <a:pt x="415" y="67"/>
                    <a:pt x="417" y="68"/>
                  </a:cubicBezTo>
                  <a:cubicBezTo>
                    <a:pt x="419" y="65"/>
                    <a:pt x="426" y="69"/>
                    <a:pt x="430" y="66"/>
                  </a:cubicBezTo>
                  <a:cubicBezTo>
                    <a:pt x="429" y="67"/>
                    <a:pt x="432" y="68"/>
                    <a:pt x="431" y="69"/>
                  </a:cubicBezTo>
                  <a:cubicBezTo>
                    <a:pt x="434" y="68"/>
                    <a:pt x="436" y="66"/>
                    <a:pt x="439" y="69"/>
                  </a:cubicBezTo>
                  <a:cubicBezTo>
                    <a:pt x="440" y="68"/>
                    <a:pt x="441" y="67"/>
                    <a:pt x="442" y="67"/>
                  </a:cubicBezTo>
                  <a:cubicBezTo>
                    <a:pt x="442" y="68"/>
                    <a:pt x="442" y="68"/>
                    <a:pt x="443" y="69"/>
                  </a:cubicBezTo>
                  <a:cubicBezTo>
                    <a:pt x="443" y="68"/>
                    <a:pt x="446" y="68"/>
                    <a:pt x="445" y="69"/>
                  </a:cubicBezTo>
                  <a:cubicBezTo>
                    <a:pt x="447" y="68"/>
                    <a:pt x="450" y="68"/>
                    <a:pt x="452" y="69"/>
                  </a:cubicBezTo>
                  <a:cubicBezTo>
                    <a:pt x="452" y="67"/>
                    <a:pt x="453" y="67"/>
                    <a:pt x="455" y="67"/>
                  </a:cubicBezTo>
                  <a:cubicBezTo>
                    <a:pt x="456" y="67"/>
                    <a:pt x="455" y="68"/>
                    <a:pt x="454" y="68"/>
                  </a:cubicBezTo>
                  <a:cubicBezTo>
                    <a:pt x="457" y="69"/>
                    <a:pt x="459" y="68"/>
                    <a:pt x="462" y="68"/>
                  </a:cubicBezTo>
                  <a:cubicBezTo>
                    <a:pt x="460" y="70"/>
                    <a:pt x="459" y="68"/>
                    <a:pt x="458" y="70"/>
                  </a:cubicBezTo>
                  <a:cubicBezTo>
                    <a:pt x="460" y="70"/>
                    <a:pt x="461" y="71"/>
                    <a:pt x="463" y="70"/>
                  </a:cubicBezTo>
                  <a:cubicBezTo>
                    <a:pt x="463" y="71"/>
                    <a:pt x="462" y="72"/>
                    <a:pt x="461" y="72"/>
                  </a:cubicBezTo>
                  <a:cubicBezTo>
                    <a:pt x="459" y="72"/>
                    <a:pt x="457" y="70"/>
                    <a:pt x="456" y="72"/>
                  </a:cubicBezTo>
                  <a:cubicBezTo>
                    <a:pt x="458" y="71"/>
                    <a:pt x="457" y="74"/>
                    <a:pt x="459" y="74"/>
                  </a:cubicBezTo>
                  <a:cubicBezTo>
                    <a:pt x="460" y="75"/>
                    <a:pt x="458" y="75"/>
                    <a:pt x="456" y="76"/>
                  </a:cubicBezTo>
                  <a:cubicBezTo>
                    <a:pt x="455" y="75"/>
                    <a:pt x="456" y="74"/>
                    <a:pt x="457" y="73"/>
                  </a:cubicBezTo>
                  <a:cubicBezTo>
                    <a:pt x="454" y="72"/>
                    <a:pt x="454" y="74"/>
                    <a:pt x="453" y="75"/>
                  </a:cubicBezTo>
                  <a:cubicBezTo>
                    <a:pt x="451" y="75"/>
                    <a:pt x="449" y="76"/>
                    <a:pt x="448" y="74"/>
                  </a:cubicBezTo>
                  <a:cubicBezTo>
                    <a:pt x="451" y="75"/>
                    <a:pt x="450" y="72"/>
                    <a:pt x="453" y="73"/>
                  </a:cubicBezTo>
                  <a:cubicBezTo>
                    <a:pt x="454" y="71"/>
                    <a:pt x="450" y="72"/>
                    <a:pt x="453" y="71"/>
                  </a:cubicBezTo>
                  <a:cubicBezTo>
                    <a:pt x="455" y="69"/>
                    <a:pt x="453" y="73"/>
                    <a:pt x="455" y="72"/>
                  </a:cubicBezTo>
                  <a:cubicBezTo>
                    <a:pt x="458" y="70"/>
                    <a:pt x="455" y="71"/>
                    <a:pt x="454" y="70"/>
                  </a:cubicBezTo>
                  <a:cubicBezTo>
                    <a:pt x="455" y="69"/>
                    <a:pt x="455" y="69"/>
                    <a:pt x="456" y="69"/>
                  </a:cubicBezTo>
                  <a:cubicBezTo>
                    <a:pt x="454" y="68"/>
                    <a:pt x="447" y="70"/>
                    <a:pt x="443" y="69"/>
                  </a:cubicBezTo>
                  <a:cubicBezTo>
                    <a:pt x="444" y="71"/>
                    <a:pt x="441" y="70"/>
                    <a:pt x="441" y="71"/>
                  </a:cubicBezTo>
                  <a:cubicBezTo>
                    <a:pt x="443" y="71"/>
                    <a:pt x="446" y="71"/>
                    <a:pt x="448" y="70"/>
                  </a:cubicBezTo>
                  <a:cubicBezTo>
                    <a:pt x="449" y="74"/>
                    <a:pt x="441" y="73"/>
                    <a:pt x="438" y="74"/>
                  </a:cubicBezTo>
                  <a:cubicBezTo>
                    <a:pt x="434" y="73"/>
                    <a:pt x="438" y="71"/>
                    <a:pt x="436" y="69"/>
                  </a:cubicBezTo>
                  <a:cubicBezTo>
                    <a:pt x="435" y="72"/>
                    <a:pt x="432" y="69"/>
                    <a:pt x="430" y="71"/>
                  </a:cubicBezTo>
                  <a:cubicBezTo>
                    <a:pt x="432" y="71"/>
                    <a:pt x="437" y="71"/>
                    <a:pt x="435" y="73"/>
                  </a:cubicBezTo>
                  <a:cubicBezTo>
                    <a:pt x="432" y="71"/>
                    <a:pt x="432" y="74"/>
                    <a:pt x="428" y="73"/>
                  </a:cubicBezTo>
                  <a:cubicBezTo>
                    <a:pt x="426" y="72"/>
                    <a:pt x="429" y="71"/>
                    <a:pt x="427" y="70"/>
                  </a:cubicBezTo>
                  <a:cubicBezTo>
                    <a:pt x="424" y="72"/>
                    <a:pt x="424" y="72"/>
                    <a:pt x="424" y="72"/>
                  </a:cubicBezTo>
                  <a:cubicBezTo>
                    <a:pt x="425" y="72"/>
                    <a:pt x="426" y="73"/>
                    <a:pt x="425" y="73"/>
                  </a:cubicBezTo>
                  <a:cubicBezTo>
                    <a:pt x="420" y="75"/>
                    <a:pt x="415" y="74"/>
                    <a:pt x="410" y="75"/>
                  </a:cubicBezTo>
                  <a:cubicBezTo>
                    <a:pt x="412" y="77"/>
                    <a:pt x="413" y="76"/>
                    <a:pt x="415" y="76"/>
                  </a:cubicBezTo>
                  <a:cubicBezTo>
                    <a:pt x="412" y="78"/>
                    <a:pt x="407" y="79"/>
                    <a:pt x="406" y="76"/>
                  </a:cubicBezTo>
                  <a:cubicBezTo>
                    <a:pt x="407" y="76"/>
                    <a:pt x="408" y="76"/>
                    <a:pt x="410" y="74"/>
                  </a:cubicBezTo>
                  <a:cubicBezTo>
                    <a:pt x="410" y="73"/>
                    <a:pt x="407" y="74"/>
                    <a:pt x="408" y="73"/>
                  </a:cubicBezTo>
                  <a:cubicBezTo>
                    <a:pt x="405" y="73"/>
                    <a:pt x="402" y="76"/>
                    <a:pt x="400" y="73"/>
                  </a:cubicBezTo>
                  <a:cubicBezTo>
                    <a:pt x="399" y="75"/>
                    <a:pt x="397" y="74"/>
                    <a:pt x="396" y="74"/>
                  </a:cubicBezTo>
                  <a:cubicBezTo>
                    <a:pt x="396" y="74"/>
                    <a:pt x="395" y="75"/>
                    <a:pt x="396" y="75"/>
                  </a:cubicBezTo>
                  <a:cubicBezTo>
                    <a:pt x="392" y="74"/>
                    <a:pt x="385" y="77"/>
                    <a:pt x="383" y="74"/>
                  </a:cubicBezTo>
                  <a:cubicBezTo>
                    <a:pt x="381" y="75"/>
                    <a:pt x="378" y="75"/>
                    <a:pt x="376" y="76"/>
                  </a:cubicBezTo>
                  <a:cubicBezTo>
                    <a:pt x="376" y="75"/>
                    <a:pt x="376" y="75"/>
                    <a:pt x="377" y="74"/>
                  </a:cubicBezTo>
                  <a:cubicBezTo>
                    <a:pt x="375" y="73"/>
                    <a:pt x="375" y="75"/>
                    <a:pt x="374" y="76"/>
                  </a:cubicBezTo>
                  <a:cubicBezTo>
                    <a:pt x="372" y="75"/>
                    <a:pt x="373" y="74"/>
                    <a:pt x="374" y="72"/>
                  </a:cubicBezTo>
                  <a:cubicBezTo>
                    <a:pt x="372" y="72"/>
                    <a:pt x="369" y="73"/>
                    <a:pt x="368" y="71"/>
                  </a:cubicBezTo>
                  <a:cubicBezTo>
                    <a:pt x="367" y="72"/>
                    <a:pt x="369" y="73"/>
                    <a:pt x="367" y="75"/>
                  </a:cubicBezTo>
                  <a:cubicBezTo>
                    <a:pt x="370" y="76"/>
                    <a:pt x="368" y="72"/>
                    <a:pt x="372" y="73"/>
                  </a:cubicBezTo>
                  <a:cubicBezTo>
                    <a:pt x="373" y="74"/>
                    <a:pt x="372" y="75"/>
                    <a:pt x="370" y="76"/>
                  </a:cubicBezTo>
                  <a:cubicBezTo>
                    <a:pt x="366" y="77"/>
                    <a:pt x="362" y="74"/>
                    <a:pt x="358" y="75"/>
                  </a:cubicBezTo>
                  <a:cubicBezTo>
                    <a:pt x="356" y="73"/>
                    <a:pt x="360" y="74"/>
                    <a:pt x="361" y="73"/>
                  </a:cubicBezTo>
                  <a:cubicBezTo>
                    <a:pt x="359" y="72"/>
                    <a:pt x="357" y="73"/>
                    <a:pt x="356" y="74"/>
                  </a:cubicBezTo>
                  <a:cubicBezTo>
                    <a:pt x="356" y="74"/>
                    <a:pt x="356" y="75"/>
                    <a:pt x="357" y="75"/>
                  </a:cubicBezTo>
                  <a:cubicBezTo>
                    <a:pt x="355" y="75"/>
                    <a:pt x="355" y="74"/>
                    <a:pt x="355" y="76"/>
                  </a:cubicBezTo>
                  <a:cubicBezTo>
                    <a:pt x="352" y="75"/>
                    <a:pt x="349" y="78"/>
                    <a:pt x="346" y="75"/>
                  </a:cubicBezTo>
                  <a:cubicBezTo>
                    <a:pt x="345" y="77"/>
                    <a:pt x="341" y="77"/>
                    <a:pt x="340" y="76"/>
                  </a:cubicBezTo>
                  <a:cubicBezTo>
                    <a:pt x="339" y="79"/>
                    <a:pt x="334" y="79"/>
                    <a:pt x="331" y="78"/>
                  </a:cubicBezTo>
                  <a:cubicBezTo>
                    <a:pt x="330" y="78"/>
                    <a:pt x="330" y="79"/>
                    <a:pt x="330" y="79"/>
                  </a:cubicBezTo>
                  <a:cubicBezTo>
                    <a:pt x="327" y="78"/>
                    <a:pt x="324" y="80"/>
                    <a:pt x="324" y="77"/>
                  </a:cubicBezTo>
                  <a:cubicBezTo>
                    <a:pt x="322" y="78"/>
                    <a:pt x="321" y="79"/>
                    <a:pt x="320" y="80"/>
                  </a:cubicBezTo>
                  <a:cubicBezTo>
                    <a:pt x="316" y="79"/>
                    <a:pt x="321" y="78"/>
                    <a:pt x="319" y="77"/>
                  </a:cubicBezTo>
                  <a:cubicBezTo>
                    <a:pt x="317" y="78"/>
                    <a:pt x="314" y="78"/>
                    <a:pt x="312" y="77"/>
                  </a:cubicBezTo>
                  <a:cubicBezTo>
                    <a:pt x="312" y="79"/>
                    <a:pt x="310" y="80"/>
                    <a:pt x="309" y="81"/>
                  </a:cubicBezTo>
                  <a:cubicBezTo>
                    <a:pt x="308" y="80"/>
                    <a:pt x="312" y="78"/>
                    <a:pt x="309" y="77"/>
                  </a:cubicBezTo>
                  <a:cubicBezTo>
                    <a:pt x="309" y="80"/>
                    <a:pt x="302" y="81"/>
                    <a:pt x="299" y="80"/>
                  </a:cubicBezTo>
                  <a:cubicBezTo>
                    <a:pt x="296" y="80"/>
                    <a:pt x="297" y="82"/>
                    <a:pt x="294" y="82"/>
                  </a:cubicBezTo>
                  <a:cubicBezTo>
                    <a:pt x="294" y="81"/>
                    <a:pt x="296" y="79"/>
                    <a:pt x="293" y="80"/>
                  </a:cubicBezTo>
                  <a:cubicBezTo>
                    <a:pt x="292" y="79"/>
                    <a:pt x="294" y="78"/>
                    <a:pt x="295" y="77"/>
                  </a:cubicBezTo>
                  <a:cubicBezTo>
                    <a:pt x="295" y="76"/>
                    <a:pt x="295" y="77"/>
                    <a:pt x="294" y="77"/>
                  </a:cubicBezTo>
                  <a:cubicBezTo>
                    <a:pt x="293" y="76"/>
                    <a:pt x="293" y="76"/>
                    <a:pt x="293" y="76"/>
                  </a:cubicBezTo>
                  <a:cubicBezTo>
                    <a:pt x="291" y="77"/>
                    <a:pt x="293" y="78"/>
                    <a:pt x="291" y="79"/>
                  </a:cubicBezTo>
                  <a:cubicBezTo>
                    <a:pt x="288" y="80"/>
                    <a:pt x="289" y="78"/>
                    <a:pt x="286" y="77"/>
                  </a:cubicBezTo>
                  <a:cubicBezTo>
                    <a:pt x="284" y="78"/>
                    <a:pt x="282" y="77"/>
                    <a:pt x="280" y="78"/>
                  </a:cubicBezTo>
                  <a:cubicBezTo>
                    <a:pt x="282" y="80"/>
                    <a:pt x="284" y="79"/>
                    <a:pt x="286" y="78"/>
                  </a:cubicBezTo>
                  <a:cubicBezTo>
                    <a:pt x="286" y="79"/>
                    <a:pt x="288" y="79"/>
                    <a:pt x="289" y="80"/>
                  </a:cubicBezTo>
                  <a:cubicBezTo>
                    <a:pt x="287" y="80"/>
                    <a:pt x="287" y="81"/>
                    <a:pt x="284" y="80"/>
                  </a:cubicBezTo>
                  <a:cubicBezTo>
                    <a:pt x="282" y="81"/>
                    <a:pt x="286" y="81"/>
                    <a:pt x="283" y="82"/>
                  </a:cubicBezTo>
                  <a:cubicBezTo>
                    <a:pt x="281" y="81"/>
                    <a:pt x="276" y="82"/>
                    <a:pt x="272" y="82"/>
                  </a:cubicBezTo>
                  <a:cubicBezTo>
                    <a:pt x="272" y="83"/>
                    <a:pt x="275" y="82"/>
                    <a:pt x="277" y="82"/>
                  </a:cubicBezTo>
                  <a:cubicBezTo>
                    <a:pt x="277" y="84"/>
                    <a:pt x="272" y="85"/>
                    <a:pt x="270" y="84"/>
                  </a:cubicBezTo>
                  <a:cubicBezTo>
                    <a:pt x="268" y="83"/>
                    <a:pt x="273" y="84"/>
                    <a:pt x="272" y="83"/>
                  </a:cubicBezTo>
                  <a:cubicBezTo>
                    <a:pt x="269" y="81"/>
                    <a:pt x="270" y="84"/>
                    <a:pt x="267" y="83"/>
                  </a:cubicBezTo>
                  <a:cubicBezTo>
                    <a:pt x="270" y="80"/>
                    <a:pt x="259" y="85"/>
                    <a:pt x="255" y="82"/>
                  </a:cubicBezTo>
                  <a:cubicBezTo>
                    <a:pt x="254" y="83"/>
                    <a:pt x="250" y="85"/>
                    <a:pt x="248" y="86"/>
                  </a:cubicBezTo>
                  <a:cubicBezTo>
                    <a:pt x="248" y="83"/>
                    <a:pt x="240" y="87"/>
                    <a:pt x="238" y="88"/>
                  </a:cubicBezTo>
                  <a:cubicBezTo>
                    <a:pt x="238" y="88"/>
                    <a:pt x="237" y="88"/>
                    <a:pt x="237" y="87"/>
                  </a:cubicBezTo>
                  <a:cubicBezTo>
                    <a:pt x="237" y="88"/>
                    <a:pt x="234" y="87"/>
                    <a:pt x="232" y="89"/>
                  </a:cubicBezTo>
                  <a:cubicBezTo>
                    <a:pt x="230" y="87"/>
                    <a:pt x="229" y="89"/>
                    <a:pt x="225" y="91"/>
                  </a:cubicBezTo>
                  <a:cubicBezTo>
                    <a:pt x="224" y="90"/>
                    <a:pt x="225" y="89"/>
                    <a:pt x="223" y="88"/>
                  </a:cubicBezTo>
                  <a:cubicBezTo>
                    <a:pt x="217" y="91"/>
                    <a:pt x="213" y="90"/>
                    <a:pt x="207" y="92"/>
                  </a:cubicBezTo>
                  <a:cubicBezTo>
                    <a:pt x="206" y="91"/>
                    <a:pt x="207" y="90"/>
                    <a:pt x="205" y="90"/>
                  </a:cubicBezTo>
                  <a:cubicBezTo>
                    <a:pt x="205" y="93"/>
                    <a:pt x="201" y="92"/>
                    <a:pt x="200" y="90"/>
                  </a:cubicBezTo>
                  <a:cubicBezTo>
                    <a:pt x="201" y="92"/>
                    <a:pt x="198" y="94"/>
                    <a:pt x="195" y="94"/>
                  </a:cubicBezTo>
                  <a:cubicBezTo>
                    <a:pt x="194" y="92"/>
                    <a:pt x="198" y="93"/>
                    <a:pt x="197" y="92"/>
                  </a:cubicBezTo>
                  <a:cubicBezTo>
                    <a:pt x="196" y="91"/>
                    <a:pt x="195" y="92"/>
                    <a:pt x="194" y="91"/>
                  </a:cubicBezTo>
                  <a:cubicBezTo>
                    <a:pt x="194" y="92"/>
                    <a:pt x="195" y="93"/>
                    <a:pt x="193" y="93"/>
                  </a:cubicBezTo>
                  <a:cubicBezTo>
                    <a:pt x="192" y="92"/>
                    <a:pt x="194" y="92"/>
                    <a:pt x="193" y="91"/>
                  </a:cubicBezTo>
                  <a:cubicBezTo>
                    <a:pt x="190" y="91"/>
                    <a:pt x="189" y="92"/>
                    <a:pt x="189" y="93"/>
                  </a:cubicBezTo>
                  <a:cubicBezTo>
                    <a:pt x="187" y="94"/>
                    <a:pt x="189" y="91"/>
                    <a:pt x="186" y="92"/>
                  </a:cubicBezTo>
                  <a:cubicBezTo>
                    <a:pt x="187" y="93"/>
                    <a:pt x="185" y="94"/>
                    <a:pt x="183" y="95"/>
                  </a:cubicBezTo>
                  <a:cubicBezTo>
                    <a:pt x="181" y="93"/>
                    <a:pt x="181" y="95"/>
                    <a:pt x="179" y="94"/>
                  </a:cubicBezTo>
                  <a:cubicBezTo>
                    <a:pt x="179" y="96"/>
                    <a:pt x="176" y="96"/>
                    <a:pt x="175" y="95"/>
                  </a:cubicBezTo>
                  <a:cubicBezTo>
                    <a:pt x="174" y="95"/>
                    <a:pt x="176" y="95"/>
                    <a:pt x="175" y="94"/>
                  </a:cubicBezTo>
                  <a:cubicBezTo>
                    <a:pt x="174" y="96"/>
                    <a:pt x="166" y="95"/>
                    <a:pt x="168" y="98"/>
                  </a:cubicBezTo>
                  <a:cubicBezTo>
                    <a:pt x="165" y="97"/>
                    <a:pt x="164" y="101"/>
                    <a:pt x="162" y="100"/>
                  </a:cubicBezTo>
                  <a:cubicBezTo>
                    <a:pt x="160" y="99"/>
                    <a:pt x="163" y="98"/>
                    <a:pt x="165" y="97"/>
                  </a:cubicBezTo>
                  <a:cubicBezTo>
                    <a:pt x="163" y="96"/>
                    <a:pt x="161" y="97"/>
                    <a:pt x="159" y="97"/>
                  </a:cubicBezTo>
                  <a:cubicBezTo>
                    <a:pt x="159" y="102"/>
                    <a:pt x="151" y="101"/>
                    <a:pt x="149" y="102"/>
                  </a:cubicBezTo>
                  <a:cubicBezTo>
                    <a:pt x="149" y="100"/>
                    <a:pt x="152" y="99"/>
                    <a:pt x="153" y="99"/>
                  </a:cubicBezTo>
                  <a:cubicBezTo>
                    <a:pt x="154" y="99"/>
                    <a:pt x="153" y="100"/>
                    <a:pt x="153" y="100"/>
                  </a:cubicBezTo>
                  <a:cubicBezTo>
                    <a:pt x="155" y="101"/>
                    <a:pt x="154" y="99"/>
                    <a:pt x="157" y="98"/>
                  </a:cubicBezTo>
                  <a:cubicBezTo>
                    <a:pt x="153" y="98"/>
                    <a:pt x="153" y="99"/>
                    <a:pt x="149" y="97"/>
                  </a:cubicBezTo>
                  <a:cubicBezTo>
                    <a:pt x="147" y="98"/>
                    <a:pt x="150" y="98"/>
                    <a:pt x="149" y="99"/>
                  </a:cubicBezTo>
                  <a:cubicBezTo>
                    <a:pt x="146" y="97"/>
                    <a:pt x="134" y="102"/>
                    <a:pt x="129" y="102"/>
                  </a:cubicBezTo>
                  <a:cubicBezTo>
                    <a:pt x="129" y="102"/>
                    <a:pt x="125" y="104"/>
                    <a:pt x="127" y="105"/>
                  </a:cubicBezTo>
                  <a:cubicBezTo>
                    <a:pt x="125" y="107"/>
                    <a:pt x="122" y="104"/>
                    <a:pt x="122" y="107"/>
                  </a:cubicBezTo>
                  <a:cubicBezTo>
                    <a:pt x="120" y="107"/>
                    <a:pt x="122" y="105"/>
                    <a:pt x="122" y="104"/>
                  </a:cubicBezTo>
                  <a:cubicBezTo>
                    <a:pt x="122" y="104"/>
                    <a:pt x="123" y="105"/>
                    <a:pt x="124" y="105"/>
                  </a:cubicBezTo>
                  <a:cubicBezTo>
                    <a:pt x="126" y="103"/>
                    <a:pt x="123" y="103"/>
                    <a:pt x="126" y="102"/>
                  </a:cubicBezTo>
                  <a:cubicBezTo>
                    <a:pt x="123" y="102"/>
                    <a:pt x="123" y="103"/>
                    <a:pt x="120" y="105"/>
                  </a:cubicBezTo>
                  <a:cubicBezTo>
                    <a:pt x="120" y="105"/>
                    <a:pt x="120" y="104"/>
                    <a:pt x="119" y="104"/>
                  </a:cubicBezTo>
                  <a:cubicBezTo>
                    <a:pt x="117" y="105"/>
                    <a:pt x="120" y="105"/>
                    <a:pt x="120" y="106"/>
                  </a:cubicBezTo>
                  <a:cubicBezTo>
                    <a:pt x="118" y="107"/>
                    <a:pt x="117" y="106"/>
                    <a:pt x="115" y="108"/>
                  </a:cubicBezTo>
                  <a:cubicBezTo>
                    <a:pt x="123" y="108"/>
                    <a:pt x="131" y="107"/>
                    <a:pt x="139" y="106"/>
                  </a:cubicBezTo>
                  <a:cubicBezTo>
                    <a:pt x="142" y="106"/>
                    <a:pt x="138" y="107"/>
                    <a:pt x="141" y="107"/>
                  </a:cubicBezTo>
                  <a:cubicBezTo>
                    <a:pt x="143" y="107"/>
                    <a:pt x="142" y="106"/>
                    <a:pt x="143" y="105"/>
                  </a:cubicBezTo>
                  <a:cubicBezTo>
                    <a:pt x="145" y="106"/>
                    <a:pt x="142" y="108"/>
                    <a:pt x="140" y="110"/>
                  </a:cubicBezTo>
                  <a:cubicBezTo>
                    <a:pt x="136" y="111"/>
                    <a:pt x="131" y="109"/>
                    <a:pt x="125" y="112"/>
                  </a:cubicBezTo>
                  <a:cubicBezTo>
                    <a:pt x="124" y="112"/>
                    <a:pt x="122" y="111"/>
                    <a:pt x="121" y="112"/>
                  </a:cubicBezTo>
                  <a:cubicBezTo>
                    <a:pt x="122" y="113"/>
                    <a:pt x="122" y="113"/>
                    <a:pt x="119" y="113"/>
                  </a:cubicBezTo>
                  <a:cubicBezTo>
                    <a:pt x="117" y="114"/>
                    <a:pt x="119" y="114"/>
                    <a:pt x="118" y="115"/>
                  </a:cubicBezTo>
                  <a:cubicBezTo>
                    <a:pt x="114" y="113"/>
                    <a:pt x="113" y="115"/>
                    <a:pt x="109" y="116"/>
                  </a:cubicBezTo>
                  <a:cubicBezTo>
                    <a:pt x="108" y="115"/>
                    <a:pt x="109" y="114"/>
                    <a:pt x="107" y="114"/>
                  </a:cubicBezTo>
                  <a:cubicBezTo>
                    <a:pt x="108" y="116"/>
                    <a:pt x="106" y="117"/>
                    <a:pt x="104" y="116"/>
                  </a:cubicBezTo>
                  <a:cubicBezTo>
                    <a:pt x="102" y="116"/>
                    <a:pt x="106" y="115"/>
                    <a:pt x="103" y="114"/>
                  </a:cubicBezTo>
                  <a:cubicBezTo>
                    <a:pt x="103" y="115"/>
                    <a:pt x="102" y="115"/>
                    <a:pt x="101" y="115"/>
                  </a:cubicBezTo>
                  <a:cubicBezTo>
                    <a:pt x="101" y="115"/>
                    <a:pt x="101" y="116"/>
                    <a:pt x="100" y="117"/>
                  </a:cubicBezTo>
                  <a:cubicBezTo>
                    <a:pt x="95" y="117"/>
                    <a:pt x="93" y="117"/>
                    <a:pt x="89" y="116"/>
                  </a:cubicBezTo>
                  <a:cubicBezTo>
                    <a:pt x="89" y="119"/>
                    <a:pt x="86" y="116"/>
                    <a:pt x="84" y="119"/>
                  </a:cubicBezTo>
                  <a:cubicBezTo>
                    <a:pt x="83" y="118"/>
                    <a:pt x="86" y="118"/>
                    <a:pt x="86" y="116"/>
                  </a:cubicBezTo>
                  <a:cubicBezTo>
                    <a:pt x="84" y="117"/>
                    <a:pt x="82" y="118"/>
                    <a:pt x="80" y="117"/>
                  </a:cubicBezTo>
                  <a:cubicBezTo>
                    <a:pt x="79" y="118"/>
                    <a:pt x="79" y="120"/>
                    <a:pt x="78" y="119"/>
                  </a:cubicBezTo>
                  <a:cubicBezTo>
                    <a:pt x="79" y="121"/>
                    <a:pt x="78" y="121"/>
                    <a:pt x="76" y="123"/>
                  </a:cubicBezTo>
                  <a:cubicBezTo>
                    <a:pt x="79" y="122"/>
                    <a:pt x="81" y="123"/>
                    <a:pt x="84" y="121"/>
                  </a:cubicBezTo>
                  <a:cubicBezTo>
                    <a:pt x="86" y="122"/>
                    <a:pt x="83" y="123"/>
                    <a:pt x="85" y="123"/>
                  </a:cubicBezTo>
                  <a:cubicBezTo>
                    <a:pt x="87" y="122"/>
                    <a:pt x="87" y="121"/>
                    <a:pt x="86" y="120"/>
                  </a:cubicBezTo>
                  <a:cubicBezTo>
                    <a:pt x="87" y="119"/>
                    <a:pt x="89" y="119"/>
                    <a:pt x="90" y="118"/>
                  </a:cubicBezTo>
                  <a:cubicBezTo>
                    <a:pt x="90" y="120"/>
                    <a:pt x="93" y="119"/>
                    <a:pt x="95" y="118"/>
                  </a:cubicBezTo>
                  <a:cubicBezTo>
                    <a:pt x="96" y="119"/>
                    <a:pt x="93" y="120"/>
                    <a:pt x="93" y="121"/>
                  </a:cubicBezTo>
                  <a:cubicBezTo>
                    <a:pt x="95" y="121"/>
                    <a:pt x="95" y="121"/>
                    <a:pt x="96" y="119"/>
                  </a:cubicBezTo>
                  <a:cubicBezTo>
                    <a:pt x="96" y="120"/>
                    <a:pt x="98" y="121"/>
                    <a:pt x="101" y="120"/>
                  </a:cubicBezTo>
                  <a:cubicBezTo>
                    <a:pt x="101" y="119"/>
                    <a:pt x="103" y="118"/>
                    <a:pt x="104" y="117"/>
                  </a:cubicBezTo>
                  <a:cubicBezTo>
                    <a:pt x="105" y="118"/>
                    <a:pt x="104" y="119"/>
                    <a:pt x="106" y="120"/>
                  </a:cubicBezTo>
                  <a:cubicBezTo>
                    <a:pt x="108" y="119"/>
                    <a:pt x="109" y="120"/>
                    <a:pt x="111" y="119"/>
                  </a:cubicBezTo>
                  <a:cubicBezTo>
                    <a:pt x="110" y="120"/>
                    <a:pt x="111" y="121"/>
                    <a:pt x="111" y="122"/>
                  </a:cubicBezTo>
                  <a:cubicBezTo>
                    <a:pt x="117" y="120"/>
                    <a:pt x="122" y="119"/>
                    <a:pt x="128" y="119"/>
                  </a:cubicBezTo>
                  <a:cubicBezTo>
                    <a:pt x="131" y="116"/>
                    <a:pt x="134" y="119"/>
                    <a:pt x="137" y="117"/>
                  </a:cubicBezTo>
                  <a:cubicBezTo>
                    <a:pt x="143" y="119"/>
                    <a:pt x="150" y="112"/>
                    <a:pt x="154" y="116"/>
                  </a:cubicBezTo>
                  <a:cubicBezTo>
                    <a:pt x="155" y="115"/>
                    <a:pt x="156" y="115"/>
                    <a:pt x="157" y="114"/>
                  </a:cubicBezTo>
                  <a:cubicBezTo>
                    <a:pt x="159" y="115"/>
                    <a:pt x="160" y="115"/>
                    <a:pt x="162" y="116"/>
                  </a:cubicBezTo>
                  <a:cubicBezTo>
                    <a:pt x="160" y="117"/>
                    <a:pt x="158" y="116"/>
                    <a:pt x="157" y="118"/>
                  </a:cubicBezTo>
                  <a:cubicBezTo>
                    <a:pt x="158" y="116"/>
                    <a:pt x="156" y="117"/>
                    <a:pt x="154" y="117"/>
                  </a:cubicBezTo>
                  <a:cubicBezTo>
                    <a:pt x="153" y="119"/>
                    <a:pt x="155" y="118"/>
                    <a:pt x="156" y="118"/>
                  </a:cubicBezTo>
                  <a:cubicBezTo>
                    <a:pt x="154" y="120"/>
                    <a:pt x="151" y="120"/>
                    <a:pt x="149" y="120"/>
                  </a:cubicBezTo>
                  <a:cubicBezTo>
                    <a:pt x="148" y="120"/>
                    <a:pt x="151" y="118"/>
                    <a:pt x="152" y="119"/>
                  </a:cubicBezTo>
                  <a:cubicBezTo>
                    <a:pt x="151" y="117"/>
                    <a:pt x="146" y="120"/>
                    <a:pt x="143" y="120"/>
                  </a:cubicBezTo>
                  <a:cubicBezTo>
                    <a:pt x="145" y="121"/>
                    <a:pt x="146" y="119"/>
                    <a:pt x="147" y="120"/>
                  </a:cubicBezTo>
                  <a:cubicBezTo>
                    <a:pt x="142" y="121"/>
                    <a:pt x="141" y="123"/>
                    <a:pt x="137" y="124"/>
                  </a:cubicBezTo>
                  <a:cubicBezTo>
                    <a:pt x="135" y="124"/>
                    <a:pt x="140" y="122"/>
                    <a:pt x="137" y="122"/>
                  </a:cubicBezTo>
                  <a:cubicBezTo>
                    <a:pt x="135" y="123"/>
                    <a:pt x="135" y="123"/>
                    <a:pt x="135" y="123"/>
                  </a:cubicBezTo>
                  <a:cubicBezTo>
                    <a:pt x="130" y="123"/>
                    <a:pt x="125" y="125"/>
                    <a:pt x="122" y="127"/>
                  </a:cubicBezTo>
                  <a:cubicBezTo>
                    <a:pt x="125" y="124"/>
                    <a:pt x="120" y="126"/>
                    <a:pt x="117" y="126"/>
                  </a:cubicBezTo>
                  <a:cubicBezTo>
                    <a:pt x="117" y="127"/>
                    <a:pt x="116" y="128"/>
                    <a:pt x="118" y="128"/>
                  </a:cubicBezTo>
                  <a:cubicBezTo>
                    <a:pt x="115" y="131"/>
                    <a:pt x="114" y="127"/>
                    <a:pt x="111" y="130"/>
                  </a:cubicBezTo>
                  <a:cubicBezTo>
                    <a:pt x="109" y="129"/>
                    <a:pt x="110" y="128"/>
                    <a:pt x="110" y="127"/>
                  </a:cubicBezTo>
                  <a:cubicBezTo>
                    <a:pt x="109" y="126"/>
                    <a:pt x="107" y="129"/>
                    <a:pt x="107" y="130"/>
                  </a:cubicBezTo>
                  <a:cubicBezTo>
                    <a:pt x="105" y="131"/>
                    <a:pt x="100" y="129"/>
                    <a:pt x="100" y="131"/>
                  </a:cubicBezTo>
                  <a:cubicBezTo>
                    <a:pt x="99" y="131"/>
                    <a:pt x="96" y="131"/>
                    <a:pt x="96" y="130"/>
                  </a:cubicBezTo>
                  <a:cubicBezTo>
                    <a:pt x="95" y="132"/>
                    <a:pt x="89" y="134"/>
                    <a:pt x="84" y="134"/>
                  </a:cubicBezTo>
                  <a:cubicBezTo>
                    <a:pt x="87" y="132"/>
                    <a:pt x="87" y="133"/>
                    <a:pt x="89" y="130"/>
                  </a:cubicBezTo>
                  <a:cubicBezTo>
                    <a:pt x="87" y="130"/>
                    <a:pt x="85" y="130"/>
                    <a:pt x="83" y="130"/>
                  </a:cubicBezTo>
                  <a:cubicBezTo>
                    <a:pt x="82" y="130"/>
                    <a:pt x="85" y="132"/>
                    <a:pt x="83" y="131"/>
                  </a:cubicBezTo>
                  <a:cubicBezTo>
                    <a:pt x="82" y="133"/>
                    <a:pt x="85" y="131"/>
                    <a:pt x="86" y="131"/>
                  </a:cubicBezTo>
                  <a:cubicBezTo>
                    <a:pt x="87" y="133"/>
                    <a:pt x="81" y="136"/>
                    <a:pt x="78" y="134"/>
                  </a:cubicBezTo>
                  <a:cubicBezTo>
                    <a:pt x="75" y="134"/>
                    <a:pt x="72" y="140"/>
                    <a:pt x="68" y="138"/>
                  </a:cubicBezTo>
                  <a:cubicBezTo>
                    <a:pt x="66" y="140"/>
                    <a:pt x="66" y="140"/>
                    <a:pt x="66" y="140"/>
                  </a:cubicBezTo>
                  <a:cubicBezTo>
                    <a:pt x="65" y="140"/>
                    <a:pt x="66" y="139"/>
                    <a:pt x="66" y="138"/>
                  </a:cubicBezTo>
                  <a:cubicBezTo>
                    <a:pt x="64" y="138"/>
                    <a:pt x="62" y="141"/>
                    <a:pt x="60" y="140"/>
                  </a:cubicBezTo>
                  <a:cubicBezTo>
                    <a:pt x="59" y="139"/>
                    <a:pt x="62" y="139"/>
                    <a:pt x="62" y="138"/>
                  </a:cubicBezTo>
                  <a:cubicBezTo>
                    <a:pt x="57" y="140"/>
                    <a:pt x="52" y="142"/>
                    <a:pt x="47" y="141"/>
                  </a:cubicBezTo>
                  <a:cubicBezTo>
                    <a:pt x="46" y="141"/>
                    <a:pt x="44" y="141"/>
                    <a:pt x="43" y="143"/>
                  </a:cubicBezTo>
                  <a:cubicBezTo>
                    <a:pt x="44" y="144"/>
                    <a:pt x="44" y="144"/>
                    <a:pt x="44" y="145"/>
                  </a:cubicBezTo>
                  <a:cubicBezTo>
                    <a:pt x="41" y="144"/>
                    <a:pt x="36" y="147"/>
                    <a:pt x="32" y="146"/>
                  </a:cubicBezTo>
                  <a:cubicBezTo>
                    <a:pt x="33" y="145"/>
                    <a:pt x="34" y="144"/>
                    <a:pt x="36" y="145"/>
                  </a:cubicBezTo>
                  <a:cubicBezTo>
                    <a:pt x="34" y="144"/>
                    <a:pt x="29" y="145"/>
                    <a:pt x="26" y="146"/>
                  </a:cubicBezTo>
                  <a:cubicBezTo>
                    <a:pt x="24" y="148"/>
                    <a:pt x="28" y="145"/>
                    <a:pt x="29" y="147"/>
                  </a:cubicBezTo>
                  <a:cubicBezTo>
                    <a:pt x="28" y="148"/>
                    <a:pt x="26" y="148"/>
                    <a:pt x="24" y="149"/>
                  </a:cubicBezTo>
                  <a:cubicBezTo>
                    <a:pt x="25" y="150"/>
                    <a:pt x="25" y="150"/>
                    <a:pt x="24" y="151"/>
                  </a:cubicBezTo>
                  <a:cubicBezTo>
                    <a:pt x="26" y="152"/>
                    <a:pt x="26" y="151"/>
                    <a:pt x="26" y="152"/>
                  </a:cubicBezTo>
                  <a:cubicBezTo>
                    <a:pt x="26" y="152"/>
                    <a:pt x="25" y="152"/>
                    <a:pt x="25" y="153"/>
                  </a:cubicBezTo>
                  <a:cubicBezTo>
                    <a:pt x="21" y="151"/>
                    <a:pt x="21" y="152"/>
                    <a:pt x="17" y="152"/>
                  </a:cubicBezTo>
                  <a:cubicBezTo>
                    <a:pt x="19" y="150"/>
                    <a:pt x="21" y="152"/>
                    <a:pt x="22" y="150"/>
                  </a:cubicBezTo>
                  <a:cubicBezTo>
                    <a:pt x="21" y="149"/>
                    <a:pt x="20" y="150"/>
                    <a:pt x="18" y="149"/>
                  </a:cubicBezTo>
                  <a:cubicBezTo>
                    <a:pt x="20" y="150"/>
                    <a:pt x="15" y="152"/>
                    <a:pt x="13" y="153"/>
                  </a:cubicBezTo>
                  <a:cubicBezTo>
                    <a:pt x="13" y="153"/>
                    <a:pt x="14" y="152"/>
                    <a:pt x="14" y="151"/>
                  </a:cubicBezTo>
                  <a:cubicBezTo>
                    <a:pt x="12" y="150"/>
                    <a:pt x="11" y="152"/>
                    <a:pt x="10" y="151"/>
                  </a:cubicBezTo>
                  <a:cubicBezTo>
                    <a:pt x="9" y="152"/>
                    <a:pt x="11" y="152"/>
                    <a:pt x="11" y="153"/>
                  </a:cubicBezTo>
                  <a:cubicBezTo>
                    <a:pt x="8" y="155"/>
                    <a:pt x="4" y="154"/>
                    <a:pt x="1" y="156"/>
                  </a:cubicBezTo>
                  <a:cubicBezTo>
                    <a:pt x="1" y="158"/>
                    <a:pt x="3" y="155"/>
                    <a:pt x="5" y="156"/>
                  </a:cubicBezTo>
                  <a:cubicBezTo>
                    <a:pt x="5" y="156"/>
                    <a:pt x="5" y="156"/>
                    <a:pt x="6" y="156"/>
                  </a:cubicBezTo>
                  <a:cubicBezTo>
                    <a:pt x="3" y="156"/>
                    <a:pt x="3" y="158"/>
                    <a:pt x="0" y="159"/>
                  </a:cubicBezTo>
                  <a:cubicBezTo>
                    <a:pt x="0" y="161"/>
                    <a:pt x="3" y="160"/>
                    <a:pt x="3" y="158"/>
                  </a:cubicBezTo>
                  <a:cubicBezTo>
                    <a:pt x="6" y="158"/>
                    <a:pt x="2" y="161"/>
                    <a:pt x="5" y="160"/>
                  </a:cubicBezTo>
                  <a:cubicBezTo>
                    <a:pt x="4" y="161"/>
                    <a:pt x="0" y="162"/>
                    <a:pt x="3" y="163"/>
                  </a:cubicBezTo>
                  <a:close/>
                  <a:moveTo>
                    <a:pt x="198" y="140"/>
                  </a:moveTo>
                  <a:cubicBezTo>
                    <a:pt x="199" y="138"/>
                    <a:pt x="201" y="139"/>
                    <a:pt x="203" y="139"/>
                  </a:cubicBezTo>
                  <a:cubicBezTo>
                    <a:pt x="201" y="141"/>
                    <a:pt x="199" y="140"/>
                    <a:pt x="198" y="140"/>
                  </a:cubicBezTo>
                  <a:close/>
                  <a:moveTo>
                    <a:pt x="354" y="137"/>
                  </a:moveTo>
                  <a:cubicBezTo>
                    <a:pt x="352" y="138"/>
                    <a:pt x="349" y="137"/>
                    <a:pt x="351" y="139"/>
                  </a:cubicBezTo>
                  <a:cubicBezTo>
                    <a:pt x="349" y="140"/>
                    <a:pt x="346" y="140"/>
                    <a:pt x="343" y="139"/>
                  </a:cubicBezTo>
                  <a:cubicBezTo>
                    <a:pt x="344" y="138"/>
                    <a:pt x="344" y="139"/>
                    <a:pt x="346" y="137"/>
                  </a:cubicBezTo>
                  <a:cubicBezTo>
                    <a:pt x="347" y="137"/>
                    <a:pt x="347" y="138"/>
                    <a:pt x="348" y="137"/>
                  </a:cubicBezTo>
                  <a:cubicBezTo>
                    <a:pt x="349" y="137"/>
                    <a:pt x="348" y="137"/>
                    <a:pt x="348" y="136"/>
                  </a:cubicBezTo>
                  <a:cubicBezTo>
                    <a:pt x="350" y="137"/>
                    <a:pt x="352" y="135"/>
                    <a:pt x="354" y="137"/>
                  </a:cubicBezTo>
                  <a:close/>
                  <a:moveTo>
                    <a:pt x="1542" y="77"/>
                  </a:moveTo>
                  <a:cubicBezTo>
                    <a:pt x="1543" y="76"/>
                    <a:pt x="1543" y="74"/>
                    <a:pt x="1545" y="76"/>
                  </a:cubicBezTo>
                  <a:cubicBezTo>
                    <a:pt x="1545" y="77"/>
                    <a:pt x="1543" y="78"/>
                    <a:pt x="1542" y="77"/>
                  </a:cubicBezTo>
                  <a:close/>
                  <a:moveTo>
                    <a:pt x="1539" y="40"/>
                  </a:moveTo>
                  <a:cubicBezTo>
                    <a:pt x="1542" y="39"/>
                    <a:pt x="1542" y="39"/>
                    <a:pt x="1545" y="37"/>
                  </a:cubicBezTo>
                  <a:cubicBezTo>
                    <a:pt x="1546" y="38"/>
                    <a:pt x="1547" y="37"/>
                    <a:pt x="1548" y="36"/>
                  </a:cubicBezTo>
                  <a:cubicBezTo>
                    <a:pt x="1550" y="38"/>
                    <a:pt x="1550" y="38"/>
                    <a:pt x="1551" y="40"/>
                  </a:cubicBezTo>
                  <a:cubicBezTo>
                    <a:pt x="1554" y="38"/>
                    <a:pt x="1552" y="37"/>
                    <a:pt x="1552" y="36"/>
                  </a:cubicBezTo>
                  <a:cubicBezTo>
                    <a:pt x="1556" y="36"/>
                    <a:pt x="1555" y="40"/>
                    <a:pt x="1553" y="41"/>
                  </a:cubicBezTo>
                  <a:cubicBezTo>
                    <a:pt x="1549" y="39"/>
                    <a:pt x="1546" y="44"/>
                    <a:pt x="1542" y="43"/>
                  </a:cubicBezTo>
                  <a:cubicBezTo>
                    <a:pt x="1540" y="41"/>
                    <a:pt x="1544" y="42"/>
                    <a:pt x="1543" y="40"/>
                  </a:cubicBezTo>
                  <a:cubicBezTo>
                    <a:pt x="1542" y="41"/>
                    <a:pt x="1539" y="42"/>
                    <a:pt x="1539" y="40"/>
                  </a:cubicBezTo>
                  <a:close/>
                  <a:moveTo>
                    <a:pt x="1218" y="48"/>
                  </a:moveTo>
                  <a:cubicBezTo>
                    <a:pt x="1216" y="50"/>
                    <a:pt x="1214" y="48"/>
                    <a:pt x="1212" y="48"/>
                  </a:cubicBezTo>
                  <a:cubicBezTo>
                    <a:pt x="1214" y="47"/>
                    <a:pt x="1216" y="47"/>
                    <a:pt x="1218" y="48"/>
                  </a:cubicBezTo>
                  <a:close/>
                  <a:moveTo>
                    <a:pt x="1053" y="42"/>
                  </a:moveTo>
                  <a:cubicBezTo>
                    <a:pt x="1052" y="41"/>
                    <a:pt x="1049" y="41"/>
                    <a:pt x="1050" y="39"/>
                  </a:cubicBezTo>
                  <a:cubicBezTo>
                    <a:pt x="1051" y="41"/>
                    <a:pt x="1055" y="40"/>
                    <a:pt x="1053" y="42"/>
                  </a:cubicBezTo>
                  <a:close/>
                  <a:moveTo>
                    <a:pt x="929" y="31"/>
                  </a:moveTo>
                  <a:cubicBezTo>
                    <a:pt x="930" y="31"/>
                    <a:pt x="932" y="30"/>
                    <a:pt x="933" y="32"/>
                  </a:cubicBezTo>
                  <a:cubicBezTo>
                    <a:pt x="932" y="33"/>
                    <a:pt x="928" y="32"/>
                    <a:pt x="929" y="31"/>
                  </a:cubicBezTo>
                  <a:close/>
                  <a:moveTo>
                    <a:pt x="182" y="26"/>
                  </a:moveTo>
                  <a:cubicBezTo>
                    <a:pt x="179" y="26"/>
                    <a:pt x="177" y="26"/>
                    <a:pt x="175" y="26"/>
                  </a:cubicBezTo>
                  <a:cubicBezTo>
                    <a:pt x="177" y="25"/>
                    <a:pt x="181" y="24"/>
                    <a:pt x="182" y="26"/>
                  </a:cubicBezTo>
                  <a:close/>
                  <a:moveTo>
                    <a:pt x="229" y="42"/>
                  </a:moveTo>
                  <a:cubicBezTo>
                    <a:pt x="229" y="43"/>
                    <a:pt x="220" y="44"/>
                    <a:pt x="221" y="42"/>
                  </a:cubicBezTo>
                  <a:cubicBezTo>
                    <a:pt x="224" y="43"/>
                    <a:pt x="227" y="40"/>
                    <a:pt x="229" y="42"/>
                  </a:cubicBezTo>
                  <a:close/>
                  <a:moveTo>
                    <a:pt x="40" y="70"/>
                  </a:moveTo>
                  <a:cubicBezTo>
                    <a:pt x="41" y="69"/>
                    <a:pt x="40" y="69"/>
                    <a:pt x="42" y="68"/>
                  </a:cubicBezTo>
                  <a:cubicBezTo>
                    <a:pt x="43" y="68"/>
                    <a:pt x="43" y="68"/>
                    <a:pt x="44" y="68"/>
                  </a:cubicBezTo>
                  <a:cubicBezTo>
                    <a:pt x="43" y="70"/>
                    <a:pt x="42" y="71"/>
                    <a:pt x="40" y="70"/>
                  </a:cubicBezTo>
                  <a:close/>
                  <a:moveTo>
                    <a:pt x="293" y="83"/>
                  </a:moveTo>
                  <a:cubicBezTo>
                    <a:pt x="288" y="83"/>
                    <a:pt x="286" y="83"/>
                    <a:pt x="282" y="83"/>
                  </a:cubicBezTo>
                  <a:cubicBezTo>
                    <a:pt x="285" y="82"/>
                    <a:pt x="289" y="82"/>
                    <a:pt x="293" y="83"/>
                  </a:cubicBezTo>
                  <a:close/>
                  <a:moveTo>
                    <a:pt x="192" y="94"/>
                  </a:moveTo>
                  <a:cubicBezTo>
                    <a:pt x="190" y="95"/>
                    <a:pt x="186" y="96"/>
                    <a:pt x="186" y="94"/>
                  </a:cubicBezTo>
                  <a:cubicBezTo>
                    <a:pt x="188" y="94"/>
                    <a:pt x="192" y="93"/>
                    <a:pt x="192" y="94"/>
                  </a:cubicBezTo>
                  <a:close/>
                  <a:moveTo>
                    <a:pt x="140" y="100"/>
                  </a:moveTo>
                  <a:cubicBezTo>
                    <a:pt x="140" y="101"/>
                    <a:pt x="139" y="103"/>
                    <a:pt x="137" y="102"/>
                  </a:cubicBezTo>
                  <a:cubicBezTo>
                    <a:pt x="136" y="101"/>
                    <a:pt x="139" y="100"/>
                    <a:pt x="140" y="100"/>
                  </a:cubicBezTo>
                  <a:close/>
                  <a:moveTo>
                    <a:pt x="19" y="154"/>
                  </a:moveTo>
                  <a:cubicBezTo>
                    <a:pt x="18" y="153"/>
                    <a:pt x="18" y="154"/>
                    <a:pt x="18" y="155"/>
                  </a:cubicBezTo>
                  <a:cubicBezTo>
                    <a:pt x="16" y="153"/>
                    <a:pt x="15" y="157"/>
                    <a:pt x="13" y="155"/>
                  </a:cubicBezTo>
                  <a:cubicBezTo>
                    <a:pt x="14" y="153"/>
                    <a:pt x="19" y="152"/>
                    <a:pt x="19" y="154"/>
                  </a:cubicBezTo>
                  <a:close/>
                  <a:moveTo>
                    <a:pt x="91" y="145"/>
                  </a:moveTo>
                  <a:cubicBezTo>
                    <a:pt x="90" y="145"/>
                    <a:pt x="89" y="147"/>
                    <a:pt x="87" y="146"/>
                  </a:cubicBezTo>
                  <a:cubicBezTo>
                    <a:pt x="89" y="143"/>
                    <a:pt x="91" y="145"/>
                    <a:pt x="91" y="145"/>
                  </a:cubicBezTo>
                  <a:close/>
                  <a:moveTo>
                    <a:pt x="163" y="142"/>
                  </a:moveTo>
                  <a:cubicBezTo>
                    <a:pt x="163" y="144"/>
                    <a:pt x="160" y="144"/>
                    <a:pt x="158" y="143"/>
                  </a:cubicBezTo>
                  <a:cubicBezTo>
                    <a:pt x="159" y="141"/>
                    <a:pt x="161" y="142"/>
                    <a:pt x="163" y="142"/>
                  </a:cubicBezTo>
                  <a:close/>
                  <a:moveTo>
                    <a:pt x="178" y="140"/>
                  </a:moveTo>
                  <a:cubicBezTo>
                    <a:pt x="176" y="141"/>
                    <a:pt x="172" y="142"/>
                    <a:pt x="171" y="140"/>
                  </a:cubicBezTo>
                  <a:cubicBezTo>
                    <a:pt x="173" y="140"/>
                    <a:pt x="175" y="139"/>
                    <a:pt x="178" y="140"/>
                  </a:cubicBezTo>
                  <a:close/>
                  <a:moveTo>
                    <a:pt x="61" y="91"/>
                  </a:moveTo>
                  <a:cubicBezTo>
                    <a:pt x="64" y="90"/>
                    <a:pt x="68" y="89"/>
                    <a:pt x="71" y="89"/>
                  </a:cubicBezTo>
                  <a:cubicBezTo>
                    <a:pt x="68" y="91"/>
                    <a:pt x="63" y="92"/>
                    <a:pt x="61" y="91"/>
                  </a:cubicBezTo>
                  <a:close/>
                  <a:moveTo>
                    <a:pt x="224" y="157"/>
                  </a:moveTo>
                  <a:cubicBezTo>
                    <a:pt x="224" y="159"/>
                    <a:pt x="221" y="159"/>
                    <a:pt x="219" y="158"/>
                  </a:cubicBezTo>
                  <a:cubicBezTo>
                    <a:pt x="220" y="156"/>
                    <a:pt x="222" y="156"/>
                    <a:pt x="224" y="157"/>
                  </a:cubicBezTo>
                  <a:close/>
                  <a:moveTo>
                    <a:pt x="151" y="121"/>
                  </a:moveTo>
                  <a:cubicBezTo>
                    <a:pt x="149" y="122"/>
                    <a:pt x="148" y="123"/>
                    <a:pt x="146" y="122"/>
                  </a:cubicBezTo>
                  <a:cubicBezTo>
                    <a:pt x="147" y="121"/>
                    <a:pt x="151" y="120"/>
                    <a:pt x="151" y="121"/>
                  </a:cubicBezTo>
                  <a:close/>
                  <a:moveTo>
                    <a:pt x="60" y="85"/>
                  </a:moveTo>
                  <a:cubicBezTo>
                    <a:pt x="59" y="84"/>
                    <a:pt x="56" y="86"/>
                    <a:pt x="56" y="84"/>
                  </a:cubicBezTo>
                  <a:cubicBezTo>
                    <a:pt x="58" y="84"/>
                    <a:pt x="61" y="83"/>
                    <a:pt x="60" y="85"/>
                  </a:cubicBezTo>
                  <a:close/>
                  <a:moveTo>
                    <a:pt x="63" y="83"/>
                  </a:moveTo>
                  <a:cubicBezTo>
                    <a:pt x="64" y="85"/>
                    <a:pt x="65" y="83"/>
                    <a:pt x="67" y="83"/>
                  </a:cubicBezTo>
                  <a:cubicBezTo>
                    <a:pt x="66" y="84"/>
                    <a:pt x="68" y="84"/>
                    <a:pt x="68" y="85"/>
                  </a:cubicBezTo>
                  <a:cubicBezTo>
                    <a:pt x="65" y="85"/>
                    <a:pt x="66" y="84"/>
                    <a:pt x="64" y="86"/>
                  </a:cubicBezTo>
                  <a:cubicBezTo>
                    <a:pt x="62" y="85"/>
                    <a:pt x="62" y="85"/>
                    <a:pt x="62" y="85"/>
                  </a:cubicBezTo>
                  <a:cubicBezTo>
                    <a:pt x="62" y="85"/>
                    <a:pt x="62" y="84"/>
                    <a:pt x="63" y="83"/>
                  </a:cubicBezTo>
                  <a:close/>
                  <a:moveTo>
                    <a:pt x="74" y="85"/>
                  </a:moveTo>
                  <a:cubicBezTo>
                    <a:pt x="72" y="86"/>
                    <a:pt x="71" y="87"/>
                    <a:pt x="69" y="86"/>
                  </a:cubicBezTo>
                  <a:cubicBezTo>
                    <a:pt x="70" y="84"/>
                    <a:pt x="72" y="84"/>
                    <a:pt x="74" y="85"/>
                  </a:cubicBezTo>
                  <a:close/>
                  <a:moveTo>
                    <a:pt x="146" y="106"/>
                  </a:moveTo>
                  <a:cubicBezTo>
                    <a:pt x="147" y="105"/>
                    <a:pt x="148" y="104"/>
                    <a:pt x="149" y="105"/>
                  </a:cubicBezTo>
                  <a:cubicBezTo>
                    <a:pt x="147" y="106"/>
                    <a:pt x="149" y="109"/>
                    <a:pt x="145" y="109"/>
                  </a:cubicBezTo>
                  <a:cubicBezTo>
                    <a:pt x="144" y="107"/>
                    <a:pt x="148" y="107"/>
                    <a:pt x="146" y="106"/>
                  </a:cubicBezTo>
                  <a:close/>
                  <a:moveTo>
                    <a:pt x="90" y="81"/>
                  </a:moveTo>
                  <a:cubicBezTo>
                    <a:pt x="88" y="82"/>
                    <a:pt x="88" y="82"/>
                    <a:pt x="88" y="82"/>
                  </a:cubicBezTo>
                  <a:cubicBezTo>
                    <a:pt x="88" y="82"/>
                    <a:pt x="87" y="82"/>
                    <a:pt x="86" y="82"/>
                  </a:cubicBezTo>
                  <a:cubicBezTo>
                    <a:pt x="87" y="80"/>
                    <a:pt x="89" y="81"/>
                    <a:pt x="90" y="81"/>
                  </a:cubicBezTo>
                  <a:close/>
                  <a:moveTo>
                    <a:pt x="54" y="67"/>
                  </a:moveTo>
                  <a:cubicBezTo>
                    <a:pt x="53" y="65"/>
                    <a:pt x="52" y="68"/>
                    <a:pt x="50" y="68"/>
                  </a:cubicBezTo>
                  <a:cubicBezTo>
                    <a:pt x="49" y="66"/>
                    <a:pt x="57" y="65"/>
                    <a:pt x="54" y="67"/>
                  </a:cubicBezTo>
                  <a:close/>
                  <a:moveTo>
                    <a:pt x="157" y="103"/>
                  </a:moveTo>
                  <a:cubicBezTo>
                    <a:pt x="161" y="104"/>
                    <a:pt x="164" y="100"/>
                    <a:pt x="167" y="103"/>
                  </a:cubicBezTo>
                  <a:cubicBezTo>
                    <a:pt x="167" y="101"/>
                    <a:pt x="170" y="101"/>
                    <a:pt x="172" y="101"/>
                  </a:cubicBezTo>
                  <a:cubicBezTo>
                    <a:pt x="167" y="103"/>
                    <a:pt x="168" y="105"/>
                    <a:pt x="164" y="107"/>
                  </a:cubicBezTo>
                  <a:cubicBezTo>
                    <a:pt x="161" y="105"/>
                    <a:pt x="162" y="108"/>
                    <a:pt x="160" y="105"/>
                  </a:cubicBezTo>
                  <a:cubicBezTo>
                    <a:pt x="158" y="106"/>
                    <a:pt x="153" y="109"/>
                    <a:pt x="152" y="107"/>
                  </a:cubicBezTo>
                  <a:cubicBezTo>
                    <a:pt x="152" y="107"/>
                    <a:pt x="155" y="107"/>
                    <a:pt x="154" y="106"/>
                  </a:cubicBezTo>
                  <a:cubicBezTo>
                    <a:pt x="152" y="107"/>
                    <a:pt x="150" y="107"/>
                    <a:pt x="148" y="106"/>
                  </a:cubicBezTo>
                  <a:cubicBezTo>
                    <a:pt x="150" y="105"/>
                    <a:pt x="151" y="106"/>
                    <a:pt x="153" y="106"/>
                  </a:cubicBezTo>
                  <a:cubicBezTo>
                    <a:pt x="154" y="105"/>
                    <a:pt x="157" y="105"/>
                    <a:pt x="157" y="103"/>
                  </a:cubicBezTo>
                  <a:close/>
                  <a:moveTo>
                    <a:pt x="218" y="136"/>
                  </a:moveTo>
                  <a:cubicBezTo>
                    <a:pt x="218" y="137"/>
                    <a:pt x="215" y="137"/>
                    <a:pt x="213" y="137"/>
                  </a:cubicBezTo>
                  <a:cubicBezTo>
                    <a:pt x="213" y="136"/>
                    <a:pt x="216" y="135"/>
                    <a:pt x="218" y="136"/>
                  </a:cubicBezTo>
                  <a:close/>
                  <a:moveTo>
                    <a:pt x="145" y="100"/>
                  </a:moveTo>
                  <a:cubicBezTo>
                    <a:pt x="147" y="101"/>
                    <a:pt x="147" y="101"/>
                    <a:pt x="147" y="101"/>
                  </a:cubicBezTo>
                  <a:cubicBezTo>
                    <a:pt x="146" y="102"/>
                    <a:pt x="145" y="103"/>
                    <a:pt x="144" y="103"/>
                  </a:cubicBezTo>
                  <a:cubicBezTo>
                    <a:pt x="146" y="101"/>
                    <a:pt x="143" y="101"/>
                    <a:pt x="145" y="100"/>
                  </a:cubicBezTo>
                  <a:close/>
                  <a:moveTo>
                    <a:pt x="73" y="66"/>
                  </a:moveTo>
                  <a:cubicBezTo>
                    <a:pt x="72" y="68"/>
                    <a:pt x="70" y="65"/>
                    <a:pt x="69" y="68"/>
                  </a:cubicBezTo>
                  <a:cubicBezTo>
                    <a:pt x="67" y="67"/>
                    <a:pt x="68" y="65"/>
                    <a:pt x="66" y="66"/>
                  </a:cubicBezTo>
                  <a:cubicBezTo>
                    <a:pt x="69" y="63"/>
                    <a:pt x="70" y="67"/>
                    <a:pt x="73" y="66"/>
                  </a:cubicBezTo>
                  <a:close/>
                  <a:moveTo>
                    <a:pt x="108" y="79"/>
                  </a:moveTo>
                  <a:cubicBezTo>
                    <a:pt x="106" y="80"/>
                    <a:pt x="105" y="82"/>
                    <a:pt x="103" y="81"/>
                  </a:cubicBezTo>
                  <a:cubicBezTo>
                    <a:pt x="105" y="81"/>
                    <a:pt x="106" y="78"/>
                    <a:pt x="108" y="79"/>
                  </a:cubicBezTo>
                  <a:close/>
                  <a:moveTo>
                    <a:pt x="85" y="70"/>
                  </a:moveTo>
                  <a:cubicBezTo>
                    <a:pt x="82" y="69"/>
                    <a:pt x="87" y="65"/>
                    <a:pt x="90" y="66"/>
                  </a:cubicBezTo>
                  <a:cubicBezTo>
                    <a:pt x="90" y="67"/>
                    <a:pt x="89" y="69"/>
                    <a:pt x="88" y="69"/>
                  </a:cubicBezTo>
                  <a:cubicBezTo>
                    <a:pt x="87" y="67"/>
                    <a:pt x="85" y="69"/>
                    <a:pt x="85" y="70"/>
                  </a:cubicBezTo>
                  <a:close/>
                  <a:moveTo>
                    <a:pt x="190" y="104"/>
                  </a:moveTo>
                  <a:cubicBezTo>
                    <a:pt x="190" y="102"/>
                    <a:pt x="188" y="103"/>
                    <a:pt x="187" y="105"/>
                  </a:cubicBezTo>
                  <a:cubicBezTo>
                    <a:pt x="185" y="105"/>
                    <a:pt x="185" y="105"/>
                    <a:pt x="185" y="104"/>
                  </a:cubicBezTo>
                  <a:cubicBezTo>
                    <a:pt x="181" y="106"/>
                    <a:pt x="177" y="104"/>
                    <a:pt x="174" y="107"/>
                  </a:cubicBezTo>
                  <a:cubicBezTo>
                    <a:pt x="172" y="106"/>
                    <a:pt x="174" y="104"/>
                    <a:pt x="171" y="106"/>
                  </a:cubicBezTo>
                  <a:cubicBezTo>
                    <a:pt x="169" y="105"/>
                    <a:pt x="169" y="103"/>
                    <a:pt x="172" y="103"/>
                  </a:cubicBezTo>
                  <a:cubicBezTo>
                    <a:pt x="171" y="104"/>
                    <a:pt x="171" y="104"/>
                    <a:pt x="172" y="104"/>
                  </a:cubicBezTo>
                  <a:cubicBezTo>
                    <a:pt x="172" y="101"/>
                    <a:pt x="178" y="101"/>
                    <a:pt x="181" y="99"/>
                  </a:cubicBezTo>
                  <a:cubicBezTo>
                    <a:pt x="184" y="100"/>
                    <a:pt x="184" y="100"/>
                    <a:pt x="184" y="100"/>
                  </a:cubicBezTo>
                  <a:cubicBezTo>
                    <a:pt x="186" y="100"/>
                    <a:pt x="188" y="98"/>
                    <a:pt x="190" y="99"/>
                  </a:cubicBezTo>
                  <a:cubicBezTo>
                    <a:pt x="190" y="101"/>
                    <a:pt x="185" y="102"/>
                    <a:pt x="182" y="102"/>
                  </a:cubicBezTo>
                  <a:cubicBezTo>
                    <a:pt x="183" y="103"/>
                    <a:pt x="182" y="103"/>
                    <a:pt x="181" y="103"/>
                  </a:cubicBezTo>
                  <a:cubicBezTo>
                    <a:pt x="183" y="103"/>
                    <a:pt x="185" y="104"/>
                    <a:pt x="187" y="104"/>
                  </a:cubicBezTo>
                  <a:cubicBezTo>
                    <a:pt x="189" y="101"/>
                    <a:pt x="191" y="99"/>
                    <a:pt x="194" y="101"/>
                  </a:cubicBezTo>
                  <a:cubicBezTo>
                    <a:pt x="190" y="101"/>
                    <a:pt x="191" y="103"/>
                    <a:pt x="190" y="104"/>
                  </a:cubicBezTo>
                  <a:close/>
                  <a:moveTo>
                    <a:pt x="111" y="77"/>
                  </a:moveTo>
                  <a:cubicBezTo>
                    <a:pt x="112" y="76"/>
                    <a:pt x="110" y="76"/>
                    <a:pt x="111" y="75"/>
                  </a:cubicBezTo>
                  <a:cubicBezTo>
                    <a:pt x="112" y="77"/>
                    <a:pt x="113" y="74"/>
                    <a:pt x="114" y="75"/>
                  </a:cubicBezTo>
                  <a:cubicBezTo>
                    <a:pt x="113" y="77"/>
                    <a:pt x="113" y="78"/>
                    <a:pt x="112" y="79"/>
                  </a:cubicBezTo>
                  <a:cubicBezTo>
                    <a:pt x="110" y="79"/>
                    <a:pt x="110" y="79"/>
                    <a:pt x="110" y="79"/>
                  </a:cubicBezTo>
                  <a:lnTo>
                    <a:pt x="111" y="77"/>
                  </a:lnTo>
                  <a:close/>
                  <a:moveTo>
                    <a:pt x="275" y="154"/>
                  </a:moveTo>
                  <a:cubicBezTo>
                    <a:pt x="276" y="155"/>
                    <a:pt x="273" y="156"/>
                    <a:pt x="272" y="155"/>
                  </a:cubicBezTo>
                  <a:cubicBezTo>
                    <a:pt x="273" y="154"/>
                    <a:pt x="274" y="152"/>
                    <a:pt x="275" y="154"/>
                  </a:cubicBezTo>
                  <a:close/>
                  <a:moveTo>
                    <a:pt x="249" y="134"/>
                  </a:moveTo>
                  <a:cubicBezTo>
                    <a:pt x="248" y="136"/>
                    <a:pt x="243" y="134"/>
                    <a:pt x="245" y="134"/>
                  </a:cubicBezTo>
                  <a:cubicBezTo>
                    <a:pt x="246" y="134"/>
                    <a:pt x="248" y="133"/>
                    <a:pt x="249" y="134"/>
                  </a:cubicBezTo>
                  <a:close/>
                  <a:moveTo>
                    <a:pt x="104" y="66"/>
                  </a:moveTo>
                  <a:cubicBezTo>
                    <a:pt x="102" y="68"/>
                    <a:pt x="102" y="68"/>
                    <a:pt x="102" y="68"/>
                  </a:cubicBezTo>
                  <a:cubicBezTo>
                    <a:pt x="101" y="67"/>
                    <a:pt x="100" y="67"/>
                    <a:pt x="100" y="67"/>
                  </a:cubicBezTo>
                  <a:cubicBezTo>
                    <a:pt x="102" y="67"/>
                    <a:pt x="101" y="65"/>
                    <a:pt x="104" y="66"/>
                  </a:cubicBezTo>
                  <a:close/>
                  <a:moveTo>
                    <a:pt x="125" y="70"/>
                  </a:moveTo>
                  <a:cubicBezTo>
                    <a:pt x="124" y="70"/>
                    <a:pt x="124" y="71"/>
                    <a:pt x="126" y="71"/>
                  </a:cubicBezTo>
                  <a:cubicBezTo>
                    <a:pt x="123" y="73"/>
                    <a:pt x="123" y="73"/>
                    <a:pt x="123" y="73"/>
                  </a:cubicBezTo>
                  <a:cubicBezTo>
                    <a:pt x="122" y="73"/>
                    <a:pt x="120" y="73"/>
                    <a:pt x="118" y="73"/>
                  </a:cubicBezTo>
                  <a:cubicBezTo>
                    <a:pt x="120" y="72"/>
                    <a:pt x="123" y="70"/>
                    <a:pt x="125" y="70"/>
                  </a:cubicBezTo>
                  <a:close/>
                  <a:moveTo>
                    <a:pt x="105" y="65"/>
                  </a:moveTo>
                  <a:cubicBezTo>
                    <a:pt x="106" y="64"/>
                    <a:pt x="105" y="63"/>
                    <a:pt x="105" y="62"/>
                  </a:cubicBezTo>
                  <a:cubicBezTo>
                    <a:pt x="106" y="62"/>
                    <a:pt x="107" y="61"/>
                    <a:pt x="108" y="62"/>
                  </a:cubicBezTo>
                  <a:cubicBezTo>
                    <a:pt x="104" y="65"/>
                    <a:pt x="112" y="62"/>
                    <a:pt x="111" y="65"/>
                  </a:cubicBezTo>
                  <a:cubicBezTo>
                    <a:pt x="109" y="64"/>
                    <a:pt x="104" y="67"/>
                    <a:pt x="103" y="65"/>
                  </a:cubicBezTo>
                  <a:lnTo>
                    <a:pt x="105" y="65"/>
                  </a:lnTo>
                  <a:close/>
                  <a:moveTo>
                    <a:pt x="135" y="73"/>
                  </a:moveTo>
                  <a:cubicBezTo>
                    <a:pt x="134" y="70"/>
                    <a:pt x="132" y="73"/>
                    <a:pt x="129" y="73"/>
                  </a:cubicBezTo>
                  <a:cubicBezTo>
                    <a:pt x="130" y="69"/>
                    <a:pt x="136" y="70"/>
                    <a:pt x="135" y="73"/>
                  </a:cubicBezTo>
                  <a:close/>
                  <a:moveTo>
                    <a:pt x="139" y="72"/>
                  </a:moveTo>
                  <a:cubicBezTo>
                    <a:pt x="141" y="72"/>
                    <a:pt x="140" y="74"/>
                    <a:pt x="142" y="73"/>
                  </a:cubicBezTo>
                  <a:cubicBezTo>
                    <a:pt x="142" y="72"/>
                    <a:pt x="141" y="72"/>
                    <a:pt x="142" y="71"/>
                  </a:cubicBezTo>
                  <a:cubicBezTo>
                    <a:pt x="143" y="71"/>
                    <a:pt x="143" y="72"/>
                    <a:pt x="144" y="72"/>
                  </a:cubicBezTo>
                  <a:cubicBezTo>
                    <a:pt x="143" y="73"/>
                    <a:pt x="142" y="73"/>
                    <a:pt x="144" y="74"/>
                  </a:cubicBezTo>
                  <a:cubicBezTo>
                    <a:pt x="143" y="75"/>
                    <a:pt x="142" y="76"/>
                    <a:pt x="140" y="75"/>
                  </a:cubicBezTo>
                  <a:cubicBezTo>
                    <a:pt x="141" y="75"/>
                    <a:pt x="141" y="74"/>
                    <a:pt x="140" y="74"/>
                  </a:cubicBezTo>
                  <a:cubicBezTo>
                    <a:pt x="138" y="75"/>
                    <a:pt x="140" y="75"/>
                    <a:pt x="138" y="76"/>
                  </a:cubicBezTo>
                  <a:cubicBezTo>
                    <a:pt x="136" y="76"/>
                    <a:pt x="139" y="74"/>
                    <a:pt x="139" y="72"/>
                  </a:cubicBezTo>
                  <a:close/>
                  <a:moveTo>
                    <a:pt x="155" y="79"/>
                  </a:moveTo>
                  <a:cubicBezTo>
                    <a:pt x="153" y="81"/>
                    <a:pt x="151" y="81"/>
                    <a:pt x="148" y="80"/>
                  </a:cubicBezTo>
                  <a:cubicBezTo>
                    <a:pt x="150" y="78"/>
                    <a:pt x="153" y="78"/>
                    <a:pt x="155" y="79"/>
                  </a:cubicBezTo>
                  <a:close/>
                  <a:moveTo>
                    <a:pt x="113" y="63"/>
                  </a:moveTo>
                  <a:cubicBezTo>
                    <a:pt x="115" y="62"/>
                    <a:pt x="118" y="64"/>
                    <a:pt x="121" y="62"/>
                  </a:cubicBezTo>
                  <a:cubicBezTo>
                    <a:pt x="119" y="64"/>
                    <a:pt x="117" y="64"/>
                    <a:pt x="114" y="64"/>
                  </a:cubicBezTo>
                  <a:cubicBezTo>
                    <a:pt x="114" y="64"/>
                    <a:pt x="113" y="64"/>
                    <a:pt x="113" y="63"/>
                  </a:cubicBezTo>
                  <a:close/>
                  <a:moveTo>
                    <a:pt x="202" y="98"/>
                  </a:moveTo>
                  <a:cubicBezTo>
                    <a:pt x="200" y="100"/>
                    <a:pt x="200" y="100"/>
                    <a:pt x="200" y="100"/>
                  </a:cubicBezTo>
                  <a:cubicBezTo>
                    <a:pt x="199" y="98"/>
                    <a:pt x="198" y="99"/>
                    <a:pt x="196" y="100"/>
                  </a:cubicBezTo>
                  <a:cubicBezTo>
                    <a:pt x="195" y="100"/>
                    <a:pt x="195" y="100"/>
                    <a:pt x="195" y="100"/>
                  </a:cubicBezTo>
                  <a:cubicBezTo>
                    <a:pt x="197" y="98"/>
                    <a:pt x="200" y="98"/>
                    <a:pt x="202" y="98"/>
                  </a:cubicBezTo>
                  <a:close/>
                  <a:moveTo>
                    <a:pt x="125" y="64"/>
                  </a:moveTo>
                  <a:cubicBezTo>
                    <a:pt x="123" y="63"/>
                    <a:pt x="121" y="64"/>
                    <a:pt x="120" y="64"/>
                  </a:cubicBezTo>
                  <a:cubicBezTo>
                    <a:pt x="121" y="62"/>
                    <a:pt x="125" y="62"/>
                    <a:pt x="125" y="64"/>
                  </a:cubicBezTo>
                  <a:close/>
                  <a:moveTo>
                    <a:pt x="275" y="133"/>
                  </a:moveTo>
                  <a:cubicBezTo>
                    <a:pt x="272" y="134"/>
                    <a:pt x="270" y="133"/>
                    <a:pt x="267" y="134"/>
                  </a:cubicBezTo>
                  <a:cubicBezTo>
                    <a:pt x="268" y="132"/>
                    <a:pt x="272" y="133"/>
                    <a:pt x="275" y="133"/>
                  </a:cubicBezTo>
                  <a:close/>
                  <a:moveTo>
                    <a:pt x="112" y="57"/>
                  </a:moveTo>
                  <a:cubicBezTo>
                    <a:pt x="111" y="56"/>
                    <a:pt x="112" y="55"/>
                    <a:pt x="113" y="54"/>
                  </a:cubicBezTo>
                  <a:cubicBezTo>
                    <a:pt x="114" y="53"/>
                    <a:pt x="116" y="53"/>
                    <a:pt x="117" y="53"/>
                  </a:cubicBezTo>
                  <a:cubicBezTo>
                    <a:pt x="118" y="54"/>
                    <a:pt x="117" y="55"/>
                    <a:pt x="117" y="56"/>
                  </a:cubicBezTo>
                  <a:cubicBezTo>
                    <a:pt x="119" y="53"/>
                    <a:pt x="122" y="54"/>
                    <a:pt x="124" y="53"/>
                  </a:cubicBezTo>
                  <a:cubicBezTo>
                    <a:pt x="127" y="55"/>
                    <a:pt x="129" y="54"/>
                    <a:pt x="133" y="54"/>
                  </a:cubicBezTo>
                  <a:cubicBezTo>
                    <a:pt x="131" y="56"/>
                    <a:pt x="125" y="56"/>
                    <a:pt x="122" y="56"/>
                  </a:cubicBezTo>
                  <a:cubicBezTo>
                    <a:pt x="123" y="57"/>
                    <a:pt x="123" y="57"/>
                    <a:pt x="123" y="58"/>
                  </a:cubicBezTo>
                  <a:cubicBezTo>
                    <a:pt x="120" y="59"/>
                    <a:pt x="119" y="58"/>
                    <a:pt x="120" y="57"/>
                  </a:cubicBezTo>
                  <a:cubicBezTo>
                    <a:pt x="117" y="58"/>
                    <a:pt x="110" y="60"/>
                    <a:pt x="107" y="57"/>
                  </a:cubicBezTo>
                  <a:cubicBezTo>
                    <a:pt x="110" y="58"/>
                    <a:pt x="109" y="57"/>
                    <a:pt x="112" y="57"/>
                  </a:cubicBezTo>
                  <a:close/>
                  <a:moveTo>
                    <a:pt x="142" y="67"/>
                  </a:moveTo>
                  <a:cubicBezTo>
                    <a:pt x="141" y="69"/>
                    <a:pt x="140" y="70"/>
                    <a:pt x="137" y="70"/>
                  </a:cubicBezTo>
                  <a:cubicBezTo>
                    <a:pt x="141" y="69"/>
                    <a:pt x="138" y="67"/>
                    <a:pt x="142" y="67"/>
                  </a:cubicBezTo>
                  <a:close/>
                  <a:moveTo>
                    <a:pt x="120" y="59"/>
                  </a:moveTo>
                  <a:cubicBezTo>
                    <a:pt x="121" y="59"/>
                    <a:pt x="122" y="59"/>
                    <a:pt x="124" y="59"/>
                  </a:cubicBezTo>
                  <a:cubicBezTo>
                    <a:pt x="122" y="61"/>
                    <a:pt x="118" y="61"/>
                    <a:pt x="120" y="59"/>
                  </a:cubicBezTo>
                  <a:close/>
                  <a:moveTo>
                    <a:pt x="210" y="97"/>
                  </a:moveTo>
                  <a:cubicBezTo>
                    <a:pt x="211" y="97"/>
                    <a:pt x="211" y="97"/>
                    <a:pt x="212" y="97"/>
                  </a:cubicBezTo>
                  <a:cubicBezTo>
                    <a:pt x="215" y="98"/>
                    <a:pt x="215" y="98"/>
                    <a:pt x="215" y="98"/>
                  </a:cubicBezTo>
                  <a:cubicBezTo>
                    <a:pt x="218" y="96"/>
                    <a:pt x="219" y="97"/>
                    <a:pt x="223" y="96"/>
                  </a:cubicBezTo>
                  <a:cubicBezTo>
                    <a:pt x="222" y="96"/>
                    <a:pt x="224" y="97"/>
                    <a:pt x="222" y="98"/>
                  </a:cubicBezTo>
                  <a:cubicBezTo>
                    <a:pt x="220" y="97"/>
                    <a:pt x="218" y="98"/>
                    <a:pt x="216" y="98"/>
                  </a:cubicBezTo>
                  <a:cubicBezTo>
                    <a:pt x="217" y="99"/>
                    <a:pt x="217" y="101"/>
                    <a:pt x="215" y="102"/>
                  </a:cubicBezTo>
                  <a:cubicBezTo>
                    <a:pt x="214" y="102"/>
                    <a:pt x="212" y="102"/>
                    <a:pt x="211" y="101"/>
                  </a:cubicBezTo>
                  <a:cubicBezTo>
                    <a:pt x="212" y="100"/>
                    <a:pt x="214" y="100"/>
                    <a:pt x="215" y="99"/>
                  </a:cubicBezTo>
                  <a:cubicBezTo>
                    <a:pt x="214" y="97"/>
                    <a:pt x="210" y="99"/>
                    <a:pt x="210" y="97"/>
                  </a:cubicBezTo>
                  <a:close/>
                  <a:moveTo>
                    <a:pt x="211" y="99"/>
                  </a:moveTo>
                  <a:cubicBezTo>
                    <a:pt x="210" y="100"/>
                    <a:pt x="208" y="100"/>
                    <a:pt x="206" y="99"/>
                  </a:cubicBezTo>
                  <a:cubicBezTo>
                    <a:pt x="208" y="98"/>
                    <a:pt x="210" y="99"/>
                    <a:pt x="211" y="99"/>
                  </a:cubicBezTo>
                  <a:close/>
                  <a:moveTo>
                    <a:pt x="134" y="59"/>
                  </a:moveTo>
                  <a:cubicBezTo>
                    <a:pt x="136" y="59"/>
                    <a:pt x="133" y="61"/>
                    <a:pt x="135" y="61"/>
                  </a:cubicBezTo>
                  <a:cubicBezTo>
                    <a:pt x="134" y="62"/>
                    <a:pt x="132" y="62"/>
                    <a:pt x="131" y="62"/>
                  </a:cubicBezTo>
                  <a:cubicBezTo>
                    <a:pt x="131" y="61"/>
                    <a:pt x="132" y="59"/>
                    <a:pt x="134" y="59"/>
                  </a:cubicBezTo>
                  <a:close/>
                  <a:moveTo>
                    <a:pt x="297" y="140"/>
                  </a:moveTo>
                  <a:cubicBezTo>
                    <a:pt x="296" y="141"/>
                    <a:pt x="295" y="142"/>
                    <a:pt x="293" y="141"/>
                  </a:cubicBezTo>
                  <a:cubicBezTo>
                    <a:pt x="295" y="140"/>
                    <a:pt x="296" y="140"/>
                    <a:pt x="297" y="140"/>
                  </a:cubicBezTo>
                  <a:close/>
                  <a:moveTo>
                    <a:pt x="130" y="57"/>
                  </a:moveTo>
                  <a:cubicBezTo>
                    <a:pt x="132" y="58"/>
                    <a:pt x="131" y="58"/>
                    <a:pt x="132" y="59"/>
                  </a:cubicBezTo>
                  <a:cubicBezTo>
                    <a:pt x="131" y="60"/>
                    <a:pt x="130" y="60"/>
                    <a:pt x="128" y="59"/>
                  </a:cubicBezTo>
                  <a:lnTo>
                    <a:pt x="130" y="57"/>
                  </a:lnTo>
                  <a:close/>
                  <a:moveTo>
                    <a:pt x="181" y="75"/>
                  </a:moveTo>
                  <a:cubicBezTo>
                    <a:pt x="182" y="75"/>
                    <a:pt x="182" y="76"/>
                    <a:pt x="182" y="76"/>
                  </a:cubicBezTo>
                  <a:cubicBezTo>
                    <a:pt x="180" y="77"/>
                    <a:pt x="178" y="78"/>
                    <a:pt x="175" y="77"/>
                  </a:cubicBezTo>
                  <a:cubicBezTo>
                    <a:pt x="177" y="75"/>
                    <a:pt x="179" y="77"/>
                    <a:pt x="181" y="75"/>
                  </a:cubicBezTo>
                  <a:close/>
                  <a:moveTo>
                    <a:pt x="140" y="59"/>
                  </a:moveTo>
                  <a:cubicBezTo>
                    <a:pt x="143" y="59"/>
                    <a:pt x="145" y="57"/>
                    <a:pt x="148" y="58"/>
                  </a:cubicBezTo>
                  <a:cubicBezTo>
                    <a:pt x="146" y="58"/>
                    <a:pt x="143" y="61"/>
                    <a:pt x="140" y="60"/>
                  </a:cubicBezTo>
                  <a:cubicBezTo>
                    <a:pt x="141" y="59"/>
                    <a:pt x="139" y="59"/>
                    <a:pt x="140" y="59"/>
                  </a:cubicBezTo>
                  <a:close/>
                  <a:moveTo>
                    <a:pt x="153" y="64"/>
                  </a:moveTo>
                  <a:cubicBezTo>
                    <a:pt x="155" y="62"/>
                    <a:pt x="155" y="62"/>
                    <a:pt x="155" y="62"/>
                  </a:cubicBezTo>
                  <a:cubicBezTo>
                    <a:pt x="156" y="63"/>
                    <a:pt x="158" y="64"/>
                    <a:pt x="157" y="64"/>
                  </a:cubicBezTo>
                  <a:cubicBezTo>
                    <a:pt x="156" y="63"/>
                    <a:pt x="155" y="65"/>
                    <a:pt x="153" y="64"/>
                  </a:cubicBezTo>
                  <a:close/>
                  <a:moveTo>
                    <a:pt x="137" y="55"/>
                  </a:moveTo>
                  <a:cubicBezTo>
                    <a:pt x="137" y="54"/>
                    <a:pt x="133" y="54"/>
                    <a:pt x="135" y="53"/>
                  </a:cubicBezTo>
                  <a:cubicBezTo>
                    <a:pt x="138" y="52"/>
                    <a:pt x="135" y="54"/>
                    <a:pt x="138" y="55"/>
                  </a:cubicBezTo>
                  <a:cubicBezTo>
                    <a:pt x="136" y="57"/>
                    <a:pt x="136" y="57"/>
                    <a:pt x="136" y="57"/>
                  </a:cubicBezTo>
                  <a:cubicBezTo>
                    <a:pt x="135" y="56"/>
                    <a:pt x="132" y="57"/>
                    <a:pt x="133" y="56"/>
                  </a:cubicBezTo>
                  <a:cubicBezTo>
                    <a:pt x="134" y="55"/>
                    <a:pt x="135" y="56"/>
                    <a:pt x="137" y="55"/>
                  </a:cubicBezTo>
                  <a:close/>
                  <a:moveTo>
                    <a:pt x="229" y="97"/>
                  </a:moveTo>
                  <a:cubicBezTo>
                    <a:pt x="227" y="96"/>
                    <a:pt x="227" y="98"/>
                    <a:pt x="224" y="97"/>
                  </a:cubicBezTo>
                  <a:cubicBezTo>
                    <a:pt x="226" y="96"/>
                    <a:pt x="229" y="95"/>
                    <a:pt x="229" y="97"/>
                  </a:cubicBezTo>
                  <a:close/>
                  <a:moveTo>
                    <a:pt x="168" y="63"/>
                  </a:moveTo>
                  <a:cubicBezTo>
                    <a:pt x="166" y="63"/>
                    <a:pt x="164" y="64"/>
                    <a:pt x="162" y="64"/>
                  </a:cubicBezTo>
                  <a:cubicBezTo>
                    <a:pt x="164" y="62"/>
                    <a:pt x="166" y="63"/>
                    <a:pt x="168" y="63"/>
                  </a:cubicBezTo>
                  <a:close/>
                  <a:moveTo>
                    <a:pt x="319" y="140"/>
                  </a:moveTo>
                  <a:cubicBezTo>
                    <a:pt x="318" y="141"/>
                    <a:pt x="317" y="142"/>
                    <a:pt x="316" y="141"/>
                  </a:cubicBezTo>
                  <a:cubicBezTo>
                    <a:pt x="316" y="139"/>
                    <a:pt x="318" y="139"/>
                    <a:pt x="319" y="140"/>
                  </a:cubicBezTo>
                  <a:close/>
                  <a:moveTo>
                    <a:pt x="185" y="67"/>
                  </a:moveTo>
                  <a:cubicBezTo>
                    <a:pt x="183" y="67"/>
                    <a:pt x="181" y="68"/>
                    <a:pt x="179" y="67"/>
                  </a:cubicBezTo>
                  <a:cubicBezTo>
                    <a:pt x="180" y="65"/>
                    <a:pt x="185" y="66"/>
                    <a:pt x="185" y="67"/>
                  </a:cubicBezTo>
                  <a:close/>
                  <a:moveTo>
                    <a:pt x="241" y="95"/>
                  </a:moveTo>
                  <a:cubicBezTo>
                    <a:pt x="243" y="95"/>
                    <a:pt x="245" y="95"/>
                    <a:pt x="248" y="95"/>
                  </a:cubicBezTo>
                  <a:cubicBezTo>
                    <a:pt x="246" y="97"/>
                    <a:pt x="240" y="98"/>
                    <a:pt x="241" y="95"/>
                  </a:cubicBezTo>
                  <a:close/>
                  <a:moveTo>
                    <a:pt x="157" y="44"/>
                  </a:moveTo>
                  <a:cubicBezTo>
                    <a:pt x="155" y="45"/>
                    <a:pt x="157" y="44"/>
                    <a:pt x="158" y="45"/>
                  </a:cubicBezTo>
                  <a:cubicBezTo>
                    <a:pt x="157" y="46"/>
                    <a:pt x="155" y="44"/>
                    <a:pt x="154" y="46"/>
                  </a:cubicBezTo>
                  <a:cubicBezTo>
                    <a:pt x="156" y="47"/>
                    <a:pt x="158" y="46"/>
                    <a:pt x="160" y="47"/>
                  </a:cubicBezTo>
                  <a:cubicBezTo>
                    <a:pt x="160" y="47"/>
                    <a:pt x="162" y="49"/>
                    <a:pt x="159" y="49"/>
                  </a:cubicBezTo>
                  <a:cubicBezTo>
                    <a:pt x="160" y="48"/>
                    <a:pt x="157" y="49"/>
                    <a:pt x="157" y="48"/>
                  </a:cubicBezTo>
                  <a:cubicBezTo>
                    <a:pt x="155" y="50"/>
                    <a:pt x="152" y="48"/>
                    <a:pt x="150" y="50"/>
                  </a:cubicBezTo>
                  <a:cubicBezTo>
                    <a:pt x="148" y="48"/>
                    <a:pt x="147" y="48"/>
                    <a:pt x="145" y="49"/>
                  </a:cubicBezTo>
                  <a:cubicBezTo>
                    <a:pt x="144" y="49"/>
                    <a:pt x="146" y="49"/>
                    <a:pt x="145" y="50"/>
                  </a:cubicBezTo>
                  <a:cubicBezTo>
                    <a:pt x="140" y="49"/>
                    <a:pt x="143" y="47"/>
                    <a:pt x="145" y="44"/>
                  </a:cubicBezTo>
                  <a:cubicBezTo>
                    <a:pt x="146" y="44"/>
                    <a:pt x="145" y="45"/>
                    <a:pt x="145" y="46"/>
                  </a:cubicBezTo>
                  <a:cubicBezTo>
                    <a:pt x="146" y="45"/>
                    <a:pt x="147" y="46"/>
                    <a:pt x="148" y="46"/>
                  </a:cubicBezTo>
                  <a:cubicBezTo>
                    <a:pt x="147" y="45"/>
                    <a:pt x="146" y="45"/>
                    <a:pt x="146" y="44"/>
                  </a:cubicBezTo>
                  <a:cubicBezTo>
                    <a:pt x="148" y="43"/>
                    <a:pt x="150" y="44"/>
                    <a:pt x="149" y="42"/>
                  </a:cubicBezTo>
                  <a:cubicBezTo>
                    <a:pt x="150" y="42"/>
                    <a:pt x="151" y="41"/>
                    <a:pt x="153" y="42"/>
                  </a:cubicBezTo>
                  <a:cubicBezTo>
                    <a:pt x="152" y="43"/>
                    <a:pt x="151" y="43"/>
                    <a:pt x="151" y="44"/>
                  </a:cubicBezTo>
                  <a:cubicBezTo>
                    <a:pt x="153" y="43"/>
                    <a:pt x="155" y="43"/>
                    <a:pt x="157" y="44"/>
                  </a:cubicBezTo>
                  <a:close/>
                  <a:moveTo>
                    <a:pt x="174" y="53"/>
                  </a:moveTo>
                  <a:cubicBezTo>
                    <a:pt x="174" y="51"/>
                    <a:pt x="176" y="51"/>
                    <a:pt x="177" y="51"/>
                  </a:cubicBezTo>
                  <a:cubicBezTo>
                    <a:pt x="178" y="53"/>
                    <a:pt x="181" y="51"/>
                    <a:pt x="184" y="51"/>
                  </a:cubicBezTo>
                  <a:cubicBezTo>
                    <a:pt x="181" y="53"/>
                    <a:pt x="186" y="51"/>
                    <a:pt x="187" y="53"/>
                  </a:cubicBezTo>
                  <a:cubicBezTo>
                    <a:pt x="185" y="54"/>
                    <a:pt x="182" y="53"/>
                    <a:pt x="180" y="53"/>
                  </a:cubicBezTo>
                  <a:cubicBezTo>
                    <a:pt x="176" y="56"/>
                    <a:pt x="178" y="60"/>
                    <a:pt x="173" y="59"/>
                  </a:cubicBezTo>
                  <a:cubicBezTo>
                    <a:pt x="176" y="58"/>
                    <a:pt x="179" y="53"/>
                    <a:pt x="174" y="53"/>
                  </a:cubicBezTo>
                  <a:close/>
                  <a:moveTo>
                    <a:pt x="337" y="137"/>
                  </a:moveTo>
                  <a:cubicBezTo>
                    <a:pt x="337" y="138"/>
                    <a:pt x="334" y="139"/>
                    <a:pt x="336" y="140"/>
                  </a:cubicBezTo>
                  <a:cubicBezTo>
                    <a:pt x="339" y="138"/>
                    <a:pt x="337" y="137"/>
                    <a:pt x="339" y="136"/>
                  </a:cubicBezTo>
                  <a:cubicBezTo>
                    <a:pt x="339" y="137"/>
                    <a:pt x="340" y="137"/>
                    <a:pt x="341" y="137"/>
                  </a:cubicBezTo>
                  <a:cubicBezTo>
                    <a:pt x="340" y="140"/>
                    <a:pt x="338" y="141"/>
                    <a:pt x="336" y="143"/>
                  </a:cubicBezTo>
                  <a:cubicBezTo>
                    <a:pt x="332" y="141"/>
                    <a:pt x="332" y="141"/>
                    <a:pt x="328" y="140"/>
                  </a:cubicBezTo>
                  <a:cubicBezTo>
                    <a:pt x="330" y="139"/>
                    <a:pt x="333" y="137"/>
                    <a:pt x="337" y="137"/>
                  </a:cubicBezTo>
                  <a:close/>
                  <a:moveTo>
                    <a:pt x="253" y="94"/>
                  </a:moveTo>
                  <a:cubicBezTo>
                    <a:pt x="252" y="95"/>
                    <a:pt x="251" y="96"/>
                    <a:pt x="248" y="95"/>
                  </a:cubicBezTo>
                  <a:cubicBezTo>
                    <a:pt x="250" y="94"/>
                    <a:pt x="251" y="94"/>
                    <a:pt x="253" y="94"/>
                  </a:cubicBezTo>
                  <a:close/>
                  <a:moveTo>
                    <a:pt x="144" y="42"/>
                  </a:moveTo>
                  <a:cubicBezTo>
                    <a:pt x="143" y="43"/>
                    <a:pt x="145" y="43"/>
                    <a:pt x="144" y="44"/>
                  </a:cubicBezTo>
                  <a:cubicBezTo>
                    <a:pt x="142" y="45"/>
                    <a:pt x="141" y="42"/>
                    <a:pt x="144" y="42"/>
                  </a:cubicBezTo>
                  <a:close/>
                  <a:moveTo>
                    <a:pt x="184" y="55"/>
                  </a:moveTo>
                  <a:cubicBezTo>
                    <a:pt x="180" y="59"/>
                    <a:pt x="180" y="59"/>
                    <a:pt x="180" y="59"/>
                  </a:cubicBezTo>
                  <a:cubicBezTo>
                    <a:pt x="180" y="58"/>
                    <a:pt x="179" y="59"/>
                    <a:pt x="178" y="58"/>
                  </a:cubicBezTo>
                  <a:cubicBezTo>
                    <a:pt x="178" y="57"/>
                    <a:pt x="182" y="55"/>
                    <a:pt x="184" y="55"/>
                  </a:cubicBezTo>
                  <a:close/>
                  <a:moveTo>
                    <a:pt x="257" y="94"/>
                  </a:moveTo>
                  <a:cubicBezTo>
                    <a:pt x="259" y="95"/>
                    <a:pt x="260" y="94"/>
                    <a:pt x="259" y="95"/>
                  </a:cubicBezTo>
                  <a:cubicBezTo>
                    <a:pt x="258" y="95"/>
                    <a:pt x="257" y="96"/>
                    <a:pt x="256" y="95"/>
                  </a:cubicBezTo>
                  <a:lnTo>
                    <a:pt x="257" y="94"/>
                  </a:lnTo>
                  <a:close/>
                  <a:moveTo>
                    <a:pt x="219" y="71"/>
                  </a:moveTo>
                  <a:cubicBezTo>
                    <a:pt x="222" y="72"/>
                    <a:pt x="217" y="74"/>
                    <a:pt x="216" y="73"/>
                  </a:cubicBezTo>
                  <a:cubicBezTo>
                    <a:pt x="217" y="71"/>
                    <a:pt x="218" y="72"/>
                    <a:pt x="219" y="71"/>
                  </a:cubicBezTo>
                  <a:close/>
                  <a:moveTo>
                    <a:pt x="161" y="46"/>
                  </a:moveTo>
                  <a:cubicBezTo>
                    <a:pt x="162" y="45"/>
                    <a:pt x="165" y="47"/>
                    <a:pt x="163" y="48"/>
                  </a:cubicBezTo>
                  <a:cubicBezTo>
                    <a:pt x="162" y="47"/>
                    <a:pt x="160" y="47"/>
                    <a:pt x="161" y="46"/>
                  </a:cubicBezTo>
                  <a:close/>
                  <a:moveTo>
                    <a:pt x="260" y="92"/>
                  </a:moveTo>
                  <a:cubicBezTo>
                    <a:pt x="260" y="92"/>
                    <a:pt x="260" y="92"/>
                    <a:pt x="260" y="92"/>
                  </a:cubicBezTo>
                  <a:cubicBezTo>
                    <a:pt x="261" y="92"/>
                    <a:pt x="262" y="91"/>
                    <a:pt x="263" y="92"/>
                  </a:cubicBezTo>
                  <a:cubicBezTo>
                    <a:pt x="261" y="93"/>
                    <a:pt x="259" y="93"/>
                    <a:pt x="258" y="93"/>
                  </a:cubicBezTo>
                  <a:cubicBezTo>
                    <a:pt x="259" y="92"/>
                    <a:pt x="259" y="91"/>
                    <a:pt x="260" y="92"/>
                  </a:cubicBezTo>
                  <a:close/>
                  <a:moveTo>
                    <a:pt x="258" y="85"/>
                  </a:moveTo>
                  <a:cubicBezTo>
                    <a:pt x="256" y="84"/>
                    <a:pt x="255" y="87"/>
                    <a:pt x="253" y="86"/>
                  </a:cubicBezTo>
                  <a:cubicBezTo>
                    <a:pt x="254" y="84"/>
                    <a:pt x="258" y="84"/>
                    <a:pt x="258" y="85"/>
                  </a:cubicBezTo>
                  <a:close/>
                  <a:moveTo>
                    <a:pt x="141" y="28"/>
                  </a:moveTo>
                  <a:cubicBezTo>
                    <a:pt x="140" y="29"/>
                    <a:pt x="143" y="28"/>
                    <a:pt x="143" y="27"/>
                  </a:cubicBezTo>
                  <a:cubicBezTo>
                    <a:pt x="144" y="28"/>
                    <a:pt x="144" y="29"/>
                    <a:pt x="143" y="29"/>
                  </a:cubicBezTo>
                  <a:cubicBezTo>
                    <a:pt x="141" y="29"/>
                    <a:pt x="142" y="30"/>
                    <a:pt x="138" y="30"/>
                  </a:cubicBezTo>
                  <a:cubicBezTo>
                    <a:pt x="139" y="29"/>
                    <a:pt x="140" y="28"/>
                    <a:pt x="141" y="28"/>
                  </a:cubicBezTo>
                  <a:close/>
                  <a:moveTo>
                    <a:pt x="371" y="137"/>
                  </a:moveTo>
                  <a:cubicBezTo>
                    <a:pt x="370" y="138"/>
                    <a:pt x="369" y="137"/>
                    <a:pt x="367" y="137"/>
                  </a:cubicBezTo>
                  <a:cubicBezTo>
                    <a:pt x="369" y="136"/>
                    <a:pt x="370" y="136"/>
                    <a:pt x="371" y="137"/>
                  </a:cubicBezTo>
                  <a:close/>
                  <a:moveTo>
                    <a:pt x="252" y="67"/>
                  </a:moveTo>
                  <a:cubicBezTo>
                    <a:pt x="251" y="69"/>
                    <a:pt x="249" y="68"/>
                    <a:pt x="248" y="68"/>
                  </a:cubicBezTo>
                  <a:cubicBezTo>
                    <a:pt x="249" y="66"/>
                    <a:pt x="251" y="67"/>
                    <a:pt x="252" y="67"/>
                  </a:cubicBezTo>
                  <a:close/>
                  <a:moveTo>
                    <a:pt x="300" y="93"/>
                  </a:moveTo>
                  <a:cubicBezTo>
                    <a:pt x="303" y="94"/>
                    <a:pt x="300" y="96"/>
                    <a:pt x="298" y="94"/>
                  </a:cubicBezTo>
                  <a:cubicBezTo>
                    <a:pt x="299" y="93"/>
                    <a:pt x="298" y="93"/>
                    <a:pt x="300" y="93"/>
                  </a:cubicBezTo>
                  <a:close/>
                  <a:moveTo>
                    <a:pt x="261" y="68"/>
                  </a:moveTo>
                  <a:cubicBezTo>
                    <a:pt x="263" y="67"/>
                    <a:pt x="268" y="67"/>
                    <a:pt x="269" y="69"/>
                  </a:cubicBezTo>
                  <a:cubicBezTo>
                    <a:pt x="267" y="67"/>
                    <a:pt x="264" y="69"/>
                    <a:pt x="262" y="70"/>
                  </a:cubicBezTo>
                  <a:cubicBezTo>
                    <a:pt x="263" y="69"/>
                    <a:pt x="261" y="70"/>
                    <a:pt x="261" y="68"/>
                  </a:cubicBezTo>
                  <a:close/>
                  <a:moveTo>
                    <a:pt x="397" y="138"/>
                  </a:moveTo>
                  <a:cubicBezTo>
                    <a:pt x="395" y="138"/>
                    <a:pt x="393" y="139"/>
                    <a:pt x="391" y="138"/>
                  </a:cubicBezTo>
                  <a:cubicBezTo>
                    <a:pt x="393" y="137"/>
                    <a:pt x="397" y="136"/>
                    <a:pt x="397" y="138"/>
                  </a:cubicBezTo>
                  <a:close/>
                  <a:moveTo>
                    <a:pt x="190" y="26"/>
                  </a:moveTo>
                  <a:cubicBezTo>
                    <a:pt x="189" y="26"/>
                    <a:pt x="185" y="26"/>
                    <a:pt x="185" y="25"/>
                  </a:cubicBezTo>
                  <a:cubicBezTo>
                    <a:pt x="187" y="24"/>
                    <a:pt x="190" y="25"/>
                    <a:pt x="190" y="26"/>
                  </a:cubicBezTo>
                  <a:close/>
                  <a:moveTo>
                    <a:pt x="237" y="40"/>
                  </a:moveTo>
                  <a:cubicBezTo>
                    <a:pt x="239" y="41"/>
                    <a:pt x="240" y="40"/>
                    <a:pt x="242" y="41"/>
                  </a:cubicBezTo>
                  <a:cubicBezTo>
                    <a:pt x="240" y="42"/>
                    <a:pt x="238" y="41"/>
                    <a:pt x="236" y="43"/>
                  </a:cubicBezTo>
                  <a:cubicBezTo>
                    <a:pt x="235" y="42"/>
                    <a:pt x="234" y="43"/>
                    <a:pt x="233" y="42"/>
                  </a:cubicBezTo>
                  <a:cubicBezTo>
                    <a:pt x="235" y="41"/>
                    <a:pt x="235" y="41"/>
                    <a:pt x="237" y="40"/>
                  </a:cubicBezTo>
                  <a:close/>
                  <a:moveTo>
                    <a:pt x="316" y="80"/>
                  </a:moveTo>
                  <a:cubicBezTo>
                    <a:pt x="318" y="80"/>
                    <a:pt x="319" y="81"/>
                    <a:pt x="316" y="83"/>
                  </a:cubicBezTo>
                  <a:cubicBezTo>
                    <a:pt x="315" y="82"/>
                    <a:pt x="314" y="81"/>
                    <a:pt x="312" y="81"/>
                  </a:cubicBezTo>
                  <a:cubicBezTo>
                    <a:pt x="313" y="79"/>
                    <a:pt x="315" y="81"/>
                    <a:pt x="316" y="80"/>
                  </a:cubicBezTo>
                  <a:close/>
                  <a:moveTo>
                    <a:pt x="229" y="24"/>
                  </a:moveTo>
                  <a:cubicBezTo>
                    <a:pt x="227" y="25"/>
                    <a:pt x="225" y="27"/>
                    <a:pt x="223" y="26"/>
                  </a:cubicBezTo>
                  <a:cubicBezTo>
                    <a:pt x="225" y="25"/>
                    <a:pt x="227" y="23"/>
                    <a:pt x="229" y="24"/>
                  </a:cubicBezTo>
                  <a:close/>
                  <a:moveTo>
                    <a:pt x="277" y="50"/>
                  </a:moveTo>
                  <a:cubicBezTo>
                    <a:pt x="276" y="52"/>
                    <a:pt x="275" y="51"/>
                    <a:pt x="273" y="50"/>
                  </a:cubicBezTo>
                  <a:cubicBezTo>
                    <a:pt x="275" y="49"/>
                    <a:pt x="276" y="50"/>
                    <a:pt x="277" y="50"/>
                  </a:cubicBezTo>
                  <a:close/>
                  <a:moveTo>
                    <a:pt x="260" y="39"/>
                  </a:moveTo>
                  <a:cubicBezTo>
                    <a:pt x="259" y="40"/>
                    <a:pt x="257" y="41"/>
                    <a:pt x="255" y="40"/>
                  </a:cubicBezTo>
                  <a:cubicBezTo>
                    <a:pt x="256" y="39"/>
                    <a:pt x="258" y="39"/>
                    <a:pt x="260" y="39"/>
                  </a:cubicBezTo>
                  <a:close/>
                  <a:moveTo>
                    <a:pt x="275" y="44"/>
                  </a:moveTo>
                  <a:cubicBezTo>
                    <a:pt x="278" y="45"/>
                    <a:pt x="280" y="43"/>
                    <a:pt x="283" y="43"/>
                  </a:cubicBezTo>
                  <a:cubicBezTo>
                    <a:pt x="282" y="46"/>
                    <a:pt x="278" y="45"/>
                    <a:pt x="274" y="46"/>
                  </a:cubicBezTo>
                  <a:cubicBezTo>
                    <a:pt x="274" y="46"/>
                    <a:pt x="274" y="47"/>
                    <a:pt x="273" y="46"/>
                  </a:cubicBezTo>
                  <a:cubicBezTo>
                    <a:pt x="273" y="45"/>
                    <a:pt x="273" y="45"/>
                    <a:pt x="275" y="44"/>
                  </a:cubicBezTo>
                  <a:close/>
                  <a:moveTo>
                    <a:pt x="321" y="65"/>
                  </a:moveTo>
                  <a:cubicBezTo>
                    <a:pt x="319" y="66"/>
                    <a:pt x="316" y="66"/>
                    <a:pt x="313" y="66"/>
                  </a:cubicBezTo>
                  <a:cubicBezTo>
                    <a:pt x="316" y="64"/>
                    <a:pt x="319" y="65"/>
                    <a:pt x="321" y="65"/>
                  </a:cubicBezTo>
                  <a:close/>
                  <a:moveTo>
                    <a:pt x="241" y="19"/>
                  </a:moveTo>
                  <a:cubicBezTo>
                    <a:pt x="240" y="20"/>
                    <a:pt x="239" y="20"/>
                    <a:pt x="237" y="21"/>
                  </a:cubicBezTo>
                  <a:cubicBezTo>
                    <a:pt x="238" y="19"/>
                    <a:pt x="237" y="18"/>
                    <a:pt x="238" y="17"/>
                  </a:cubicBezTo>
                  <a:cubicBezTo>
                    <a:pt x="240" y="18"/>
                    <a:pt x="239" y="19"/>
                    <a:pt x="241" y="19"/>
                  </a:cubicBezTo>
                  <a:close/>
                  <a:moveTo>
                    <a:pt x="233" y="22"/>
                  </a:moveTo>
                  <a:cubicBezTo>
                    <a:pt x="232" y="20"/>
                    <a:pt x="231" y="21"/>
                    <a:pt x="228" y="20"/>
                  </a:cubicBezTo>
                  <a:cubicBezTo>
                    <a:pt x="232" y="20"/>
                    <a:pt x="235" y="15"/>
                    <a:pt x="237" y="18"/>
                  </a:cubicBezTo>
                  <a:cubicBezTo>
                    <a:pt x="234" y="19"/>
                    <a:pt x="234" y="20"/>
                    <a:pt x="233" y="22"/>
                  </a:cubicBezTo>
                  <a:close/>
                  <a:moveTo>
                    <a:pt x="242" y="22"/>
                  </a:moveTo>
                  <a:cubicBezTo>
                    <a:pt x="241" y="21"/>
                    <a:pt x="237" y="24"/>
                    <a:pt x="238" y="22"/>
                  </a:cubicBezTo>
                  <a:cubicBezTo>
                    <a:pt x="240" y="21"/>
                    <a:pt x="242" y="21"/>
                    <a:pt x="244" y="22"/>
                  </a:cubicBezTo>
                  <a:cubicBezTo>
                    <a:pt x="243" y="23"/>
                    <a:pt x="243" y="23"/>
                    <a:pt x="244" y="24"/>
                  </a:cubicBezTo>
                  <a:cubicBezTo>
                    <a:pt x="243" y="25"/>
                    <a:pt x="241" y="25"/>
                    <a:pt x="239" y="25"/>
                  </a:cubicBezTo>
                  <a:cubicBezTo>
                    <a:pt x="240" y="24"/>
                    <a:pt x="243" y="24"/>
                    <a:pt x="242" y="22"/>
                  </a:cubicBezTo>
                  <a:close/>
                  <a:moveTo>
                    <a:pt x="281" y="39"/>
                  </a:moveTo>
                  <a:cubicBezTo>
                    <a:pt x="279" y="38"/>
                    <a:pt x="278" y="39"/>
                    <a:pt x="277" y="38"/>
                  </a:cubicBezTo>
                  <a:cubicBezTo>
                    <a:pt x="278" y="37"/>
                    <a:pt x="282" y="37"/>
                    <a:pt x="281" y="39"/>
                  </a:cubicBezTo>
                  <a:close/>
                  <a:moveTo>
                    <a:pt x="274" y="39"/>
                  </a:moveTo>
                  <a:cubicBezTo>
                    <a:pt x="276" y="38"/>
                    <a:pt x="273" y="38"/>
                    <a:pt x="275" y="37"/>
                  </a:cubicBezTo>
                  <a:cubicBezTo>
                    <a:pt x="277" y="37"/>
                    <a:pt x="277" y="39"/>
                    <a:pt x="274" y="39"/>
                  </a:cubicBezTo>
                  <a:close/>
                  <a:moveTo>
                    <a:pt x="287" y="44"/>
                  </a:moveTo>
                  <a:cubicBezTo>
                    <a:pt x="288" y="43"/>
                    <a:pt x="290" y="43"/>
                    <a:pt x="291" y="43"/>
                  </a:cubicBezTo>
                  <a:cubicBezTo>
                    <a:pt x="293" y="44"/>
                    <a:pt x="294" y="43"/>
                    <a:pt x="296" y="44"/>
                  </a:cubicBezTo>
                  <a:cubicBezTo>
                    <a:pt x="293" y="45"/>
                    <a:pt x="294" y="45"/>
                    <a:pt x="292" y="46"/>
                  </a:cubicBezTo>
                  <a:cubicBezTo>
                    <a:pt x="291" y="45"/>
                    <a:pt x="291" y="44"/>
                    <a:pt x="289" y="46"/>
                  </a:cubicBezTo>
                  <a:cubicBezTo>
                    <a:pt x="288" y="46"/>
                    <a:pt x="287" y="45"/>
                    <a:pt x="287" y="44"/>
                  </a:cubicBezTo>
                  <a:close/>
                  <a:moveTo>
                    <a:pt x="373" y="88"/>
                  </a:moveTo>
                  <a:cubicBezTo>
                    <a:pt x="371" y="90"/>
                    <a:pt x="369" y="89"/>
                    <a:pt x="369" y="91"/>
                  </a:cubicBezTo>
                  <a:cubicBezTo>
                    <a:pt x="368" y="90"/>
                    <a:pt x="368" y="90"/>
                    <a:pt x="368" y="90"/>
                  </a:cubicBezTo>
                  <a:cubicBezTo>
                    <a:pt x="368" y="90"/>
                    <a:pt x="367" y="91"/>
                    <a:pt x="367" y="90"/>
                  </a:cubicBezTo>
                  <a:cubicBezTo>
                    <a:pt x="368" y="89"/>
                    <a:pt x="370" y="88"/>
                    <a:pt x="373" y="88"/>
                  </a:cubicBezTo>
                  <a:close/>
                  <a:moveTo>
                    <a:pt x="439" y="135"/>
                  </a:moveTo>
                  <a:cubicBezTo>
                    <a:pt x="441" y="135"/>
                    <a:pt x="442" y="134"/>
                    <a:pt x="442" y="136"/>
                  </a:cubicBezTo>
                  <a:cubicBezTo>
                    <a:pt x="440" y="137"/>
                    <a:pt x="438" y="136"/>
                    <a:pt x="439" y="135"/>
                  </a:cubicBezTo>
                  <a:close/>
                  <a:moveTo>
                    <a:pt x="247" y="20"/>
                  </a:moveTo>
                  <a:cubicBezTo>
                    <a:pt x="245" y="20"/>
                    <a:pt x="244" y="20"/>
                    <a:pt x="242" y="20"/>
                  </a:cubicBezTo>
                  <a:cubicBezTo>
                    <a:pt x="243" y="18"/>
                    <a:pt x="247" y="20"/>
                    <a:pt x="247" y="20"/>
                  </a:cubicBezTo>
                  <a:close/>
                  <a:moveTo>
                    <a:pt x="361" y="77"/>
                  </a:moveTo>
                  <a:cubicBezTo>
                    <a:pt x="359" y="78"/>
                    <a:pt x="357" y="78"/>
                    <a:pt x="355" y="78"/>
                  </a:cubicBezTo>
                  <a:cubicBezTo>
                    <a:pt x="357" y="77"/>
                    <a:pt x="359" y="77"/>
                    <a:pt x="361" y="77"/>
                  </a:cubicBezTo>
                  <a:close/>
                  <a:moveTo>
                    <a:pt x="268" y="21"/>
                  </a:moveTo>
                  <a:cubicBezTo>
                    <a:pt x="267" y="20"/>
                    <a:pt x="268" y="21"/>
                    <a:pt x="267" y="22"/>
                  </a:cubicBezTo>
                  <a:cubicBezTo>
                    <a:pt x="264" y="22"/>
                    <a:pt x="264" y="20"/>
                    <a:pt x="261" y="22"/>
                  </a:cubicBezTo>
                  <a:cubicBezTo>
                    <a:pt x="261" y="23"/>
                    <a:pt x="264" y="22"/>
                    <a:pt x="263" y="24"/>
                  </a:cubicBezTo>
                  <a:cubicBezTo>
                    <a:pt x="261" y="24"/>
                    <a:pt x="259" y="24"/>
                    <a:pt x="258" y="22"/>
                  </a:cubicBezTo>
                  <a:cubicBezTo>
                    <a:pt x="261" y="20"/>
                    <a:pt x="267" y="19"/>
                    <a:pt x="268" y="21"/>
                  </a:cubicBezTo>
                  <a:close/>
                  <a:moveTo>
                    <a:pt x="345" y="66"/>
                  </a:moveTo>
                  <a:cubicBezTo>
                    <a:pt x="347" y="66"/>
                    <a:pt x="350" y="64"/>
                    <a:pt x="352" y="66"/>
                  </a:cubicBezTo>
                  <a:cubicBezTo>
                    <a:pt x="350" y="67"/>
                    <a:pt x="348" y="67"/>
                    <a:pt x="346" y="68"/>
                  </a:cubicBezTo>
                  <a:cubicBezTo>
                    <a:pt x="345" y="68"/>
                    <a:pt x="344" y="67"/>
                    <a:pt x="345" y="66"/>
                  </a:cubicBezTo>
                  <a:close/>
                  <a:moveTo>
                    <a:pt x="302" y="39"/>
                  </a:moveTo>
                  <a:cubicBezTo>
                    <a:pt x="303" y="39"/>
                    <a:pt x="305" y="39"/>
                    <a:pt x="306" y="40"/>
                  </a:cubicBezTo>
                  <a:cubicBezTo>
                    <a:pt x="304" y="41"/>
                    <a:pt x="301" y="40"/>
                    <a:pt x="302" y="39"/>
                  </a:cubicBezTo>
                  <a:close/>
                  <a:moveTo>
                    <a:pt x="276" y="20"/>
                  </a:moveTo>
                  <a:cubicBezTo>
                    <a:pt x="276" y="21"/>
                    <a:pt x="275" y="21"/>
                    <a:pt x="275" y="22"/>
                  </a:cubicBezTo>
                  <a:cubicBezTo>
                    <a:pt x="274" y="22"/>
                    <a:pt x="273" y="21"/>
                    <a:pt x="272" y="21"/>
                  </a:cubicBezTo>
                  <a:cubicBezTo>
                    <a:pt x="273" y="20"/>
                    <a:pt x="275" y="19"/>
                    <a:pt x="276" y="20"/>
                  </a:cubicBezTo>
                  <a:close/>
                  <a:moveTo>
                    <a:pt x="313" y="39"/>
                  </a:moveTo>
                  <a:cubicBezTo>
                    <a:pt x="312" y="39"/>
                    <a:pt x="310" y="41"/>
                    <a:pt x="308" y="40"/>
                  </a:cubicBezTo>
                  <a:cubicBezTo>
                    <a:pt x="310" y="39"/>
                    <a:pt x="312" y="38"/>
                    <a:pt x="313" y="39"/>
                  </a:cubicBezTo>
                  <a:close/>
                  <a:moveTo>
                    <a:pt x="329" y="43"/>
                  </a:moveTo>
                  <a:cubicBezTo>
                    <a:pt x="327" y="45"/>
                    <a:pt x="326" y="43"/>
                    <a:pt x="325" y="45"/>
                  </a:cubicBezTo>
                  <a:cubicBezTo>
                    <a:pt x="324" y="45"/>
                    <a:pt x="323" y="44"/>
                    <a:pt x="323" y="44"/>
                  </a:cubicBezTo>
                  <a:cubicBezTo>
                    <a:pt x="325" y="42"/>
                    <a:pt x="327" y="42"/>
                    <a:pt x="329" y="43"/>
                  </a:cubicBezTo>
                  <a:close/>
                  <a:moveTo>
                    <a:pt x="317" y="43"/>
                  </a:moveTo>
                  <a:cubicBezTo>
                    <a:pt x="319" y="45"/>
                    <a:pt x="321" y="42"/>
                    <a:pt x="323" y="44"/>
                  </a:cubicBezTo>
                  <a:cubicBezTo>
                    <a:pt x="322" y="46"/>
                    <a:pt x="317" y="45"/>
                    <a:pt x="317" y="43"/>
                  </a:cubicBezTo>
                  <a:close/>
                  <a:moveTo>
                    <a:pt x="284" y="24"/>
                  </a:moveTo>
                  <a:cubicBezTo>
                    <a:pt x="283" y="25"/>
                    <a:pt x="281" y="24"/>
                    <a:pt x="280" y="23"/>
                  </a:cubicBezTo>
                  <a:cubicBezTo>
                    <a:pt x="281" y="22"/>
                    <a:pt x="283" y="23"/>
                    <a:pt x="284" y="24"/>
                  </a:cubicBezTo>
                  <a:close/>
                  <a:moveTo>
                    <a:pt x="321" y="39"/>
                  </a:moveTo>
                  <a:cubicBezTo>
                    <a:pt x="319" y="41"/>
                    <a:pt x="318" y="40"/>
                    <a:pt x="316" y="40"/>
                  </a:cubicBezTo>
                  <a:cubicBezTo>
                    <a:pt x="316" y="39"/>
                    <a:pt x="319" y="38"/>
                    <a:pt x="321" y="39"/>
                  </a:cubicBezTo>
                  <a:close/>
                  <a:moveTo>
                    <a:pt x="327" y="36"/>
                  </a:moveTo>
                  <a:cubicBezTo>
                    <a:pt x="324" y="38"/>
                    <a:pt x="323" y="38"/>
                    <a:pt x="323" y="40"/>
                  </a:cubicBezTo>
                  <a:cubicBezTo>
                    <a:pt x="321" y="40"/>
                    <a:pt x="321" y="39"/>
                    <a:pt x="321" y="38"/>
                  </a:cubicBezTo>
                  <a:cubicBezTo>
                    <a:pt x="322" y="37"/>
                    <a:pt x="323" y="37"/>
                    <a:pt x="325" y="36"/>
                  </a:cubicBezTo>
                  <a:cubicBezTo>
                    <a:pt x="324" y="36"/>
                    <a:pt x="323" y="36"/>
                    <a:pt x="323" y="36"/>
                  </a:cubicBezTo>
                  <a:cubicBezTo>
                    <a:pt x="326" y="35"/>
                    <a:pt x="328" y="36"/>
                    <a:pt x="330" y="37"/>
                  </a:cubicBezTo>
                  <a:cubicBezTo>
                    <a:pt x="330" y="37"/>
                    <a:pt x="330" y="38"/>
                    <a:pt x="329" y="39"/>
                  </a:cubicBezTo>
                  <a:cubicBezTo>
                    <a:pt x="326" y="38"/>
                    <a:pt x="328" y="37"/>
                    <a:pt x="327" y="36"/>
                  </a:cubicBezTo>
                  <a:close/>
                  <a:moveTo>
                    <a:pt x="335" y="40"/>
                  </a:moveTo>
                  <a:cubicBezTo>
                    <a:pt x="332" y="41"/>
                    <a:pt x="328" y="41"/>
                    <a:pt x="324" y="41"/>
                  </a:cubicBezTo>
                  <a:cubicBezTo>
                    <a:pt x="325" y="38"/>
                    <a:pt x="331" y="39"/>
                    <a:pt x="335" y="40"/>
                  </a:cubicBezTo>
                  <a:close/>
                  <a:moveTo>
                    <a:pt x="282" y="13"/>
                  </a:moveTo>
                  <a:cubicBezTo>
                    <a:pt x="279" y="14"/>
                    <a:pt x="277" y="13"/>
                    <a:pt x="274" y="14"/>
                  </a:cubicBezTo>
                  <a:cubicBezTo>
                    <a:pt x="277" y="13"/>
                    <a:pt x="279" y="12"/>
                    <a:pt x="282" y="13"/>
                  </a:cubicBezTo>
                  <a:close/>
                  <a:moveTo>
                    <a:pt x="299" y="22"/>
                  </a:moveTo>
                  <a:cubicBezTo>
                    <a:pt x="298" y="23"/>
                    <a:pt x="298" y="25"/>
                    <a:pt x="296" y="24"/>
                  </a:cubicBezTo>
                  <a:cubicBezTo>
                    <a:pt x="296" y="23"/>
                    <a:pt x="297" y="21"/>
                    <a:pt x="299" y="22"/>
                  </a:cubicBezTo>
                  <a:close/>
                  <a:moveTo>
                    <a:pt x="295" y="14"/>
                  </a:moveTo>
                  <a:cubicBezTo>
                    <a:pt x="298" y="15"/>
                    <a:pt x="292" y="16"/>
                    <a:pt x="294" y="17"/>
                  </a:cubicBezTo>
                  <a:cubicBezTo>
                    <a:pt x="296" y="17"/>
                    <a:pt x="297" y="15"/>
                    <a:pt x="298" y="16"/>
                  </a:cubicBezTo>
                  <a:cubicBezTo>
                    <a:pt x="296" y="18"/>
                    <a:pt x="293" y="18"/>
                    <a:pt x="290" y="18"/>
                  </a:cubicBezTo>
                  <a:cubicBezTo>
                    <a:pt x="290" y="16"/>
                    <a:pt x="293" y="17"/>
                    <a:pt x="295" y="14"/>
                  </a:cubicBezTo>
                  <a:close/>
                  <a:moveTo>
                    <a:pt x="339" y="43"/>
                  </a:moveTo>
                  <a:cubicBezTo>
                    <a:pt x="343" y="41"/>
                    <a:pt x="347" y="44"/>
                    <a:pt x="345" y="46"/>
                  </a:cubicBezTo>
                  <a:cubicBezTo>
                    <a:pt x="344" y="45"/>
                    <a:pt x="344" y="44"/>
                    <a:pt x="339" y="43"/>
                  </a:cubicBezTo>
                  <a:close/>
                  <a:moveTo>
                    <a:pt x="340" y="39"/>
                  </a:moveTo>
                  <a:cubicBezTo>
                    <a:pt x="337" y="41"/>
                    <a:pt x="337" y="41"/>
                    <a:pt x="337" y="41"/>
                  </a:cubicBezTo>
                  <a:cubicBezTo>
                    <a:pt x="337" y="40"/>
                    <a:pt x="336" y="40"/>
                    <a:pt x="336" y="39"/>
                  </a:cubicBezTo>
                  <a:cubicBezTo>
                    <a:pt x="337" y="40"/>
                    <a:pt x="339" y="37"/>
                    <a:pt x="340" y="39"/>
                  </a:cubicBezTo>
                  <a:close/>
                  <a:moveTo>
                    <a:pt x="318" y="24"/>
                  </a:moveTo>
                  <a:cubicBezTo>
                    <a:pt x="320" y="25"/>
                    <a:pt x="318" y="26"/>
                    <a:pt x="318" y="26"/>
                  </a:cubicBezTo>
                  <a:cubicBezTo>
                    <a:pt x="317" y="26"/>
                    <a:pt x="316" y="26"/>
                    <a:pt x="315" y="26"/>
                  </a:cubicBezTo>
                  <a:cubicBezTo>
                    <a:pt x="316" y="25"/>
                    <a:pt x="317" y="25"/>
                    <a:pt x="318" y="24"/>
                  </a:cubicBezTo>
                  <a:close/>
                  <a:moveTo>
                    <a:pt x="309" y="17"/>
                  </a:moveTo>
                  <a:cubicBezTo>
                    <a:pt x="310" y="18"/>
                    <a:pt x="310" y="19"/>
                    <a:pt x="308" y="20"/>
                  </a:cubicBezTo>
                  <a:cubicBezTo>
                    <a:pt x="306" y="19"/>
                    <a:pt x="307" y="17"/>
                    <a:pt x="309" y="17"/>
                  </a:cubicBezTo>
                  <a:close/>
                  <a:moveTo>
                    <a:pt x="337" y="35"/>
                  </a:moveTo>
                  <a:cubicBezTo>
                    <a:pt x="339" y="34"/>
                    <a:pt x="341" y="35"/>
                    <a:pt x="341" y="36"/>
                  </a:cubicBezTo>
                  <a:cubicBezTo>
                    <a:pt x="339" y="38"/>
                    <a:pt x="340" y="36"/>
                    <a:pt x="337" y="35"/>
                  </a:cubicBezTo>
                  <a:close/>
                  <a:moveTo>
                    <a:pt x="318" y="16"/>
                  </a:moveTo>
                  <a:cubicBezTo>
                    <a:pt x="319" y="16"/>
                    <a:pt x="320" y="17"/>
                    <a:pt x="321" y="17"/>
                  </a:cubicBezTo>
                  <a:cubicBezTo>
                    <a:pt x="318" y="18"/>
                    <a:pt x="317" y="16"/>
                    <a:pt x="316" y="19"/>
                  </a:cubicBezTo>
                  <a:cubicBezTo>
                    <a:pt x="315" y="17"/>
                    <a:pt x="313" y="18"/>
                    <a:pt x="311" y="17"/>
                  </a:cubicBezTo>
                  <a:cubicBezTo>
                    <a:pt x="313" y="16"/>
                    <a:pt x="316" y="17"/>
                    <a:pt x="318" y="16"/>
                  </a:cubicBezTo>
                  <a:close/>
                  <a:moveTo>
                    <a:pt x="333" y="18"/>
                  </a:moveTo>
                  <a:cubicBezTo>
                    <a:pt x="330" y="16"/>
                    <a:pt x="323" y="20"/>
                    <a:pt x="322" y="17"/>
                  </a:cubicBezTo>
                  <a:cubicBezTo>
                    <a:pt x="325" y="17"/>
                    <a:pt x="333" y="15"/>
                    <a:pt x="333" y="18"/>
                  </a:cubicBezTo>
                  <a:close/>
                  <a:moveTo>
                    <a:pt x="330" y="18"/>
                  </a:moveTo>
                  <a:cubicBezTo>
                    <a:pt x="329" y="19"/>
                    <a:pt x="331" y="20"/>
                    <a:pt x="329" y="21"/>
                  </a:cubicBezTo>
                  <a:cubicBezTo>
                    <a:pt x="328" y="20"/>
                    <a:pt x="327" y="20"/>
                    <a:pt x="326" y="20"/>
                  </a:cubicBezTo>
                  <a:cubicBezTo>
                    <a:pt x="328" y="19"/>
                    <a:pt x="327" y="18"/>
                    <a:pt x="330" y="18"/>
                  </a:cubicBezTo>
                  <a:close/>
                  <a:moveTo>
                    <a:pt x="349" y="16"/>
                  </a:moveTo>
                  <a:cubicBezTo>
                    <a:pt x="350" y="17"/>
                    <a:pt x="351" y="16"/>
                    <a:pt x="353" y="17"/>
                  </a:cubicBezTo>
                  <a:cubicBezTo>
                    <a:pt x="351" y="18"/>
                    <a:pt x="350" y="18"/>
                    <a:pt x="348" y="18"/>
                  </a:cubicBezTo>
                  <a:cubicBezTo>
                    <a:pt x="349" y="17"/>
                    <a:pt x="348" y="17"/>
                    <a:pt x="349" y="16"/>
                  </a:cubicBezTo>
                  <a:close/>
                  <a:moveTo>
                    <a:pt x="397" y="37"/>
                  </a:moveTo>
                  <a:cubicBezTo>
                    <a:pt x="395" y="37"/>
                    <a:pt x="390" y="39"/>
                    <a:pt x="391" y="36"/>
                  </a:cubicBezTo>
                  <a:cubicBezTo>
                    <a:pt x="393" y="37"/>
                    <a:pt x="397" y="35"/>
                    <a:pt x="397" y="37"/>
                  </a:cubicBezTo>
                  <a:close/>
                  <a:moveTo>
                    <a:pt x="450" y="71"/>
                  </a:moveTo>
                  <a:cubicBezTo>
                    <a:pt x="453" y="71"/>
                    <a:pt x="450" y="74"/>
                    <a:pt x="448" y="73"/>
                  </a:cubicBezTo>
                  <a:cubicBezTo>
                    <a:pt x="450" y="72"/>
                    <a:pt x="448" y="71"/>
                    <a:pt x="450" y="71"/>
                  </a:cubicBezTo>
                  <a:close/>
                  <a:moveTo>
                    <a:pt x="395" y="35"/>
                  </a:moveTo>
                  <a:cubicBezTo>
                    <a:pt x="394" y="36"/>
                    <a:pt x="393" y="35"/>
                    <a:pt x="392" y="35"/>
                  </a:cubicBezTo>
                  <a:cubicBezTo>
                    <a:pt x="393" y="34"/>
                    <a:pt x="393" y="32"/>
                    <a:pt x="394" y="32"/>
                  </a:cubicBezTo>
                  <a:cubicBezTo>
                    <a:pt x="394" y="33"/>
                    <a:pt x="395" y="34"/>
                    <a:pt x="395" y="35"/>
                  </a:cubicBezTo>
                  <a:close/>
                  <a:moveTo>
                    <a:pt x="397" y="32"/>
                  </a:moveTo>
                  <a:cubicBezTo>
                    <a:pt x="400" y="33"/>
                    <a:pt x="397" y="35"/>
                    <a:pt x="395" y="34"/>
                  </a:cubicBezTo>
                  <a:cubicBezTo>
                    <a:pt x="395" y="33"/>
                    <a:pt x="395" y="33"/>
                    <a:pt x="397" y="32"/>
                  </a:cubicBezTo>
                  <a:close/>
                  <a:moveTo>
                    <a:pt x="375" y="17"/>
                  </a:moveTo>
                  <a:cubicBezTo>
                    <a:pt x="377" y="19"/>
                    <a:pt x="378" y="16"/>
                    <a:pt x="380" y="17"/>
                  </a:cubicBezTo>
                  <a:cubicBezTo>
                    <a:pt x="377" y="19"/>
                    <a:pt x="375" y="19"/>
                    <a:pt x="372" y="19"/>
                  </a:cubicBezTo>
                  <a:lnTo>
                    <a:pt x="375" y="17"/>
                  </a:lnTo>
                  <a:close/>
                  <a:moveTo>
                    <a:pt x="397" y="29"/>
                  </a:moveTo>
                  <a:cubicBezTo>
                    <a:pt x="395" y="30"/>
                    <a:pt x="395" y="30"/>
                    <a:pt x="395" y="30"/>
                  </a:cubicBezTo>
                  <a:cubicBezTo>
                    <a:pt x="393" y="30"/>
                    <a:pt x="393" y="30"/>
                    <a:pt x="393" y="30"/>
                  </a:cubicBezTo>
                  <a:cubicBezTo>
                    <a:pt x="395" y="28"/>
                    <a:pt x="396" y="29"/>
                    <a:pt x="397" y="29"/>
                  </a:cubicBezTo>
                  <a:close/>
                  <a:moveTo>
                    <a:pt x="407" y="35"/>
                  </a:moveTo>
                  <a:cubicBezTo>
                    <a:pt x="409" y="34"/>
                    <a:pt x="409" y="36"/>
                    <a:pt x="412" y="37"/>
                  </a:cubicBezTo>
                  <a:cubicBezTo>
                    <a:pt x="410" y="37"/>
                    <a:pt x="407" y="37"/>
                    <a:pt x="407" y="35"/>
                  </a:cubicBezTo>
                  <a:close/>
                  <a:moveTo>
                    <a:pt x="414" y="37"/>
                  </a:moveTo>
                  <a:cubicBezTo>
                    <a:pt x="416" y="38"/>
                    <a:pt x="416" y="38"/>
                    <a:pt x="416" y="38"/>
                  </a:cubicBezTo>
                  <a:cubicBezTo>
                    <a:pt x="415" y="39"/>
                    <a:pt x="411" y="40"/>
                    <a:pt x="411" y="38"/>
                  </a:cubicBezTo>
                  <a:cubicBezTo>
                    <a:pt x="413" y="39"/>
                    <a:pt x="413" y="37"/>
                    <a:pt x="414" y="37"/>
                  </a:cubicBezTo>
                  <a:close/>
                  <a:moveTo>
                    <a:pt x="467" y="70"/>
                  </a:moveTo>
                  <a:cubicBezTo>
                    <a:pt x="466" y="70"/>
                    <a:pt x="465" y="69"/>
                    <a:pt x="463" y="69"/>
                  </a:cubicBezTo>
                  <a:cubicBezTo>
                    <a:pt x="471" y="68"/>
                    <a:pt x="478" y="68"/>
                    <a:pt x="486" y="69"/>
                  </a:cubicBezTo>
                  <a:cubicBezTo>
                    <a:pt x="483" y="72"/>
                    <a:pt x="481" y="68"/>
                    <a:pt x="479" y="70"/>
                  </a:cubicBezTo>
                  <a:cubicBezTo>
                    <a:pt x="481" y="71"/>
                    <a:pt x="482" y="70"/>
                    <a:pt x="481" y="72"/>
                  </a:cubicBezTo>
                  <a:cubicBezTo>
                    <a:pt x="478" y="72"/>
                    <a:pt x="479" y="70"/>
                    <a:pt x="477" y="69"/>
                  </a:cubicBezTo>
                  <a:cubicBezTo>
                    <a:pt x="475" y="71"/>
                    <a:pt x="473" y="68"/>
                    <a:pt x="470" y="70"/>
                  </a:cubicBezTo>
                  <a:cubicBezTo>
                    <a:pt x="472" y="71"/>
                    <a:pt x="473" y="70"/>
                    <a:pt x="474" y="72"/>
                  </a:cubicBezTo>
                  <a:cubicBezTo>
                    <a:pt x="473" y="73"/>
                    <a:pt x="472" y="72"/>
                    <a:pt x="471" y="73"/>
                  </a:cubicBezTo>
                  <a:cubicBezTo>
                    <a:pt x="469" y="73"/>
                    <a:pt x="472" y="70"/>
                    <a:pt x="469" y="71"/>
                  </a:cubicBezTo>
                  <a:cubicBezTo>
                    <a:pt x="468" y="72"/>
                    <a:pt x="471" y="73"/>
                    <a:pt x="469" y="73"/>
                  </a:cubicBezTo>
                  <a:cubicBezTo>
                    <a:pt x="467" y="74"/>
                    <a:pt x="466" y="73"/>
                    <a:pt x="465" y="73"/>
                  </a:cubicBezTo>
                  <a:cubicBezTo>
                    <a:pt x="466" y="72"/>
                    <a:pt x="468" y="71"/>
                    <a:pt x="467" y="70"/>
                  </a:cubicBezTo>
                  <a:close/>
                  <a:moveTo>
                    <a:pt x="407" y="31"/>
                  </a:moveTo>
                  <a:cubicBezTo>
                    <a:pt x="409" y="32"/>
                    <a:pt x="412" y="31"/>
                    <a:pt x="414" y="32"/>
                  </a:cubicBezTo>
                  <a:cubicBezTo>
                    <a:pt x="413" y="33"/>
                    <a:pt x="415" y="34"/>
                    <a:pt x="411" y="35"/>
                  </a:cubicBezTo>
                  <a:cubicBezTo>
                    <a:pt x="409" y="34"/>
                    <a:pt x="411" y="33"/>
                    <a:pt x="410" y="32"/>
                  </a:cubicBezTo>
                  <a:cubicBezTo>
                    <a:pt x="409" y="33"/>
                    <a:pt x="407" y="32"/>
                    <a:pt x="406" y="33"/>
                  </a:cubicBezTo>
                  <a:cubicBezTo>
                    <a:pt x="404" y="33"/>
                    <a:pt x="405" y="32"/>
                    <a:pt x="407" y="31"/>
                  </a:cubicBezTo>
                  <a:close/>
                  <a:moveTo>
                    <a:pt x="388" y="17"/>
                  </a:moveTo>
                  <a:cubicBezTo>
                    <a:pt x="386" y="18"/>
                    <a:pt x="384" y="20"/>
                    <a:pt x="382" y="19"/>
                  </a:cubicBezTo>
                  <a:cubicBezTo>
                    <a:pt x="384" y="18"/>
                    <a:pt x="386" y="16"/>
                    <a:pt x="388" y="17"/>
                  </a:cubicBezTo>
                  <a:close/>
                  <a:moveTo>
                    <a:pt x="427" y="43"/>
                  </a:moveTo>
                  <a:cubicBezTo>
                    <a:pt x="425" y="45"/>
                    <a:pt x="425" y="45"/>
                    <a:pt x="425" y="45"/>
                  </a:cubicBezTo>
                  <a:cubicBezTo>
                    <a:pt x="424" y="44"/>
                    <a:pt x="424" y="44"/>
                    <a:pt x="424" y="44"/>
                  </a:cubicBezTo>
                  <a:cubicBezTo>
                    <a:pt x="425" y="43"/>
                    <a:pt x="426" y="42"/>
                    <a:pt x="427" y="43"/>
                  </a:cubicBezTo>
                  <a:close/>
                  <a:moveTo>
                    <a:pt x="443" y="35"/>
                  </a:moveTo>
                  <a:cubicBezTo>
                    <a:pt x="444" y="35"/>
                    <a:pt x="445" y="35"/>
                    <a:pt x="446" y="35"/>
                  </a:cubicBezTo>
                  <a:cubicBezTo>
                    <a:pt x="442" y="37"/>
                    <a:pt x="440" y="33"/>
                    <a:pt x="438" y="32"/>
                  </a:cubicBezTo>
                  <a:cubicBezTo>
                    <a:pt x="435" y="34"/>
                    <a:pt x="435" y="34"/>
                    <a:pt x="435" y="34"/>
                  </a:cubicBezTo>
                  <a:cubicBezTo>
                    <a:pt x="431" y="32"/>
                    <a:pt x="427" y="33"/>
                    <a:pt x="423" y="33"/>
                  </a:cubicBezTo>
                  <a:cubicBezTo>
                    <a:pt x="423" y="35"/>
                    <a:pt x="421" y="36"/>
                    <a:pt x="420" y="37"/>
                  </a:cubicBezTo>
                  <a:cubicBezTo>
                    <a:pt x="420" y="34"/>
                    <a:pt x="418" y="38"/>
                    <a:pt x="416" y="36"/>
                  </a:cubicBezTo>
                  <a:cubicBezTo>
                    <a:pt x="419" y="34"/>
                    <a:pt x="422" y="33"/>
                    <a:pt x="424" y="31"/>
                  </a:cubicBezTo>
                  <a:cubicBezTo>
                    <a:pt x="427" y="34"/>
                    <a:pt x="433" y="30"/>
                    <a:pt x="438" y="30"/>
                  </a:cubicBezTo>
                  <a:cubicBezTo>
                    <a:pt x="437" y="31"/>
                    <a:pt x="434" y="31"/>
                    <a:pt x="436" y="32"/>
                  </a:cubicBezTo>
                  <a:cubicBezTo>
                    <a:pt x="437" y="31"/>
                    <a:pt x="439" y="31"/>
                    <a:pt x="441" y="30"/>
                  </a:cubicBezTo>
                  <a:cubicBezTo>
                    <a:pt x="441" y="30"/>
                    <a:pt x="439" y="30"/>
                    <a:pt x="440" y="29"/>
                  </a:cubicBezTo>
                  <a:cubicBezTo>
                    <a:pt x="442" y="30"/>
                    <a:pt x="447" y="28"/>
                    <a:pt x="447" y="30"/>
                  </a:cubicBezTo>
                  <a:cubicBezTo>
                    <a:pt x="444" y="29"/>
                    <a:pt x="440" y="32"/>
                    <a:pt x="442" y="34"/>
                  </a:cubicBezTo>
                  <a:cubicBezTo>
                    <a:pt x="443" y="31"/>
                    <a:pt x="450" y="32"/>
                    <a:pt x="450" y="34"/>
                  </a:cubicBezTo>
                  <a:cubicBezTo>
                    <a:pt x="448" y="34"/>
                    <a:pt x="442" y="33"/>
                    <a:pt x="443" y="35"/>
                  </a:cubicBezTo>
                  <a:close/>
                  <a:moveTo>
                    <a:pt x="446" y="32"/>
                  </a:moveTo>
                  <a:cubicBezTo>
                    <a:pt x="446" y="31"/>
                    <a:pt x="448" y="30"/>
                    <a:pt x="449" y="30"/>
                  </a:cubicBezTo>
                  <a:cubicBezTo>
                    <a:pt x="448" y="31"/>
                    <a:pt x="452" y="30"/>
                    <a:pt x="453" y="31"/>
                  </a:cubicBezTo>
                  <a:cubicBezTo>
                    <a:pt x="450" y="32"/>
                    <a:pt x="448" y="32"/>
                    <a:pt x="446" y="32"/>
                  </a:cubicBezTo>
                  <a:close/>
                  <a:moveTo>
                    <a:pt x="388" y="18"/>
                  </a:moveTo>
                  <a:cubicBezTo>
                    <a:pt x="390" y="17"/>
                    <a:pt x="393" y="17"/>
                    <a:pt x="396" y="18"/>
                  </a:cubicBezTo>
                  <a:cubicBezTo>
                    <a:pt x="393" y="19"/>
                    <a:pt x="388" y="20"/>
                    <a:pt x="388" y="18"/>
                  </a:cubicBezTo>
                  <a:close/>
                  <a:moveTo>
                    <a:pt x="409" y="29"/>
                  </a:moveTo>
                  <a:cubicBezTo>
                    <a:pt x="408" y="29"/>
                    <a:pt x="407" y="30"/>
                    <a:pt x="406" y="28"/>
                  </a:cubicBezTo>
                  <a:cubicBezTo>
                    <a:pt x="407" y="27"/>
                    <a:pt x="410" y="28"/>
                    <a:pt x="409" y="29"/>
                  </a:cubicBezTo>
                  <a:close/>
                  <a:moveTo>
                    <a:pt x="420" y="30"/>
                  </a:moveTo>
                  <a:cubicBezTo>
                    <a:pt x="418" y="31"/>
                    <a:pt x="414" y="31"/>
                    <a:pt x="415" y="29"/>
                  </a:cubicBezTo>
                  <a:cubicBezTo>
                    <a:pt x="416" y="30"/>
                    <a:pt x="418" y="29"/>
                    <a:pt x="420" y="30"/>
                  </a:cubicBezTo>
                  <a:close/>
                  <a:moveTo>
                    <a:pt x="400" y="17"/>
                  </a:moveTo>
                  <a:cubicBezTo>
                    <a:pt x="400" y="18"/>
                    <a:pt x="398" y="19"/>
                    <a:pt x="396" y="18"/>
                  </a:cubicBezTo>
                  <a:cubicBezTo>
                    <a:pt x="398" y="17"/>
                    <a:pt x="399" y="17"/>
                    <a:pt x="400" y="17"/>
                  </a:cubicBezTo>
                  <a:close/>
                  <a:moveTo>
                    <a:pt x="491" y="70"/>
                  </a:moveTo>
                  <a:cubicBezTo>
                    <a:pt x="491" y="72"/>
                    <a:pt x="488" y="71"/>
                    <a:pt x="489" y="73"/>
                  </a:cubicBezTo>
                  <a:cubicBezTo>
                    <a:pt x="486" y="72"/>
                    <a:pt x="490" y="69"/>
                    <a:pt x="491" y="70"/>
                  </a:cubicBezTo>
                  <a:close/>
                  <a:moveTo>
                    <a:pt x="497" y="70"/>
                  </a:moveTo>
                  <a:cubicBezTo>
                    <a:pt x="497" y="72"/>
                    <a:pt x="494" y="71"/>
                    <a:pt x="493" y="73"/>
                  </a:cubicBezTo>
                  <a:cubicBezTo>
                    <a:pt x="491" y="72"/>
                    <a:pt x="491" y="72"/>
                    <a:pt x="491" y="72"/>
                  </a:cubicBezTo>
                  <a:cubicBezTo>
                    <a:pt x="493" y="71"/>
                    <a:pt x="495" y="69"/>
                    <a:pt x="497" y="70"/>
                  </a:cubicBezTo>
                  <a:close/>
                  <a:moveTo>
                    <a:pt x="434" y="30"/>
                  </a:moveTo>
                  <a:cubicBezTo>
                    <a:pt x="433" y="30"/>
                    <a:pt x="429" y="31"/>
                    <a:pt x="429" y="29"/>
                  </a:cubicBezTo>
                  <a:cubicBezTo>
                    <a:pt x="431" y="30"/>
                    <a:pt x="432" y="29"/>
                    <a:pt x="434" y="30"/>
                  </a:cubicBezTo>
                  <a:close/>
                  <a:moveTo>
                    <a:pt x="424" y="19"/>
                  </a:moveTo>
                  <a:cubicBezTo>
                    <a:pt x="423" y="20"/>
                    <a:pt x="422" y="21"/>
                    <a:pt x="420" y="20"/>
                  </a:cubicBezTo>
                  <a:cubicBezTo>
                    <a:pt x="422" y="19"/>
                    <a:pt x="423" y="18"/>
                    <a:pt x="424" y="19"/>
                  </a:cubicBezTo>
                  <a:close/>
                  <a:moveTo>
                    <a:pt x="456" y="33"/>
                  </a:moveTo>
                  <a:cubicBezTo>
                    <a:pt x="457" y="33"/>
                    <a:pt x="459" y="33"/>
                    <a:pt x="460" y="33"/>
                  </a:cubicBezTo>
                  <a:cubicBezTo>
                    <a:pt x="458" y="34"/>
                    <a:pt x="458" y="36"/>
                    <a:pt x="456" y="35"/>
                  </a:cubicBezTo>
                  <a:cubicBezTo>
                    <a:pt x="457" y="34"/>
                    <a:pt x="454" y="34"/>
                    <a:pt x="456" y="33"/>
                  </a:cubicBezTo>
                  <a:close/>
                  <a:moveTo>
                    <a:pt x="467" y="36"/>
                  </a:moveTo>
                  <a:cubicBezTo>
                    <a:pt x="468" y="37"/>
                    <a:pt x="469" y="37"/>
                    <a:pt x="469" y="37"/>
                  </a:cubicBezTo>
                  <a:cubicBezTo>
                    <a:pt x="468" y="38"/>
                    <a:pt x="468" y="38"/>
                    <a:pt x="468" y="38"/>
                  </a:cubicBezTo>
                  <a:cubicBezTo>
                    <a:pt x="469" y="38"/>
                    <a:pt x="469" y="38"/>
                    <a:pt x="468" y="38"/>
                  </a:cubicBezTo>
                  <a:cubicBezTo>
                    <a:pt x="465" y="37"/>
                    <a:pt x="468" y="40"/>
                    <a:pt x="466" y="40"/>
                  </a:cubicBezTo>
                  <a:cubicBezTo>
                    <a:pt x="465" y="40"/>
                    <a:pt x="464" y="41"/>
                    <a:pt x="462" y="39"/>
                  </a:cubicBezTo>
                  <a:cubicBezTo>
                    <a:pt x="465" y="38"/>
                    <a:pt x="465" y="37"/>
                    <a:pt x="467" y="36"/>
                  </a:cubicBezTo>
                  <a:close/>
                  <a:moveTo>
                    <a:pt x="461" y="30"/>
                  </a:moveTo>
                  <a:cubicBezTo>
                    <a:pt x="461" y="31"/>
                    <a:pt x="463" y="31"/>
                    <a:pt x="462" y="32"/>
                  </a:cubicBezTo>
                  <a:cubicBezTo>
                    <a:pt x="460" y="31"/>
                    <a:pt x="457" y="33"/>
                    <a:pt x="455" y="31"/>
                  </a:cubicBezTo>
                  <a:cubicBezTo>
                    <a:pt x="458" y="30"/>
                    <a:pt x="459" y="31"/>
                    <a:pt x="461" y="30"/>
                  </a:cubicBezTo>
                  <a:close/>
                  <a:moveTo>
                    <a:pt x="611" y="134"/>
                  </a:moveTo>
                  <a:cubicBezTo>
                    <a:pt x="613" y="135"/>
                    <a:pt x="611" y="136"/>
                    <a:pt x="610" y="137"/>
                  </a:cubicBezTo>
                  <a:cubicBezTo>
                    <a:pt x="609" y="136"/>
                    <a:pt x="608" y="136"/>
                    <a:pt x="608" y="136"/>
                  </a:cubicBezTo>
                  <a:cubicBezTo>
                    <a:pt x="608" y="135"/>
                    <a:pt x="610" y="134"/>
                    <a:pt x="611" y="134"/>
                  </a:cubicBezTo>
                  <a:close/>
                  <a:moveTo>
                    <a:pt x="521" y="69"/>
                  </a:moveTo>
                  <a:cubicBezTo>
                    <a:pt x="523" y="68"/>
                    <a:pt x="524" y="69"/>
                    <a:pt x="526" y="70"/>
                  </a:cubicBezTo>
                  <a:cubicBezTo>
                    <a:pt x="524" y="71"/>
                    <a:pt x="524" y="74"/>
                    <a:pt x="521" y="72"/>
                  </a:cubicBezTo>
                  <a:cubicBezTo>
                    <a:pt x="523" y="71"/>
                    <a:pt x="524" y="70"/>
                    <a:pt x="521" y="69"/>
                  </a:cubicBezTo>
                  <a:close/>
                  <a:moveTo>
                    <a:pt x="479" y="37"/>
                  </a:moveTo>
                  <a:cubicBezTo>
                    <a:pt x="477" y="37"/>
                    <a:pt x="477" y="36"/>
                    <a:pt x="477" y="35"/>
                  </a:cubicBezTo>
                  <a:cubicBezTo>
                    <a:pt x="473" y="37"/>
                    <a:pt x="467" y="36"/>
                    <a:pt x="465" y="33"/>
                  </a:cubicBezTo>
                  <a:cubicBezTo>
                    <a:pt x="469" y="35"/>
                    <a:pt x="475" y="34"/>
                    <a:pt x="478" y="33"/>
                  </a:cubicBezTo>
                  <a:cubicBezTo>
                    <a:pt x="477" y="33"/>
                    <a:pt x="478" y="34"/>
                    <a:pt x="479" y="35"/>
                  </a:cubicBezTo>
                  <a:cubicBezTo>
                    <a:pt x="479" y="34"/>
                    <a:pt x="479" y="34"/>
                    <a:pt x="481" y="34"/>
                  </a:cubicBezTo>
                  <a:cubicBezTo>
                    <a:pt x="482" y="34"/>
                    <a:pt x="482" y="35"/>
                    <a:pt x="482" y="35"/>
                  </a:cubicBezTo>
                  <a:cubicBezTo>
                    <a:pt x="483" y="33"/>
                    <a:pt x="483" y="35"/>
                    <a:pt x="485" y="35"/>
                  </a:cubicBezTo>
                  <a:cubicBezTo>
                    <a:pt x="483" y="33"/>
                    <a:pt x="487" y="33"/>
                    <a:pt x="488" y="34"/>
                  </a:cubicBezTo>
                  <a:cubicBezTo>
                    <a:pt x="488" y="35"/>
                    <a:pt x="486" y="35"/>
                    <a:pt x="484" y="36"/>
                  </a:cubicBezTo>
                  <a:cubicBezTo>
                    <a:pt x="481" y="36"/>
                    <a:pt x="480" y="35"/>
                    <a:pt x="479" y="37"/>
                  </a:cubicBezTo>
                  <a:close/>
                  <a:moveTo>
                    <a:pt x="439" y="8"/>
                  </a:moveTo>
                  <a:cubicBezTo>
                    <a:pt x="442" y="10"/>
                    <a:pt x="444" y="6"/>
                    <a:pt x="446" y="6"/>
                  </a:cubicBezTo>
                  <a:cubicBezTo>
                    <a:pt x="448" y="8"/>
                    <a:pt x="445" y="8"/>
                    <a:pt x="444" y="10"/>
                  </a:cubicBezTo>
                  <a:cubicBezTo>
                    <a:pt x="443" y="8"/>
                    <a:pt x="441" y="10"/>
                    <a:pt x="440" y="10"/>
                  </a:cubicBezTo>
                  <a:cubicBezTo>
                    <a:pt x="439" y="10"/>
                    <a:pt x="439" y="9"/>
                    <a:pt x="439" y="8"/>
                  </a:cubicBezTo>
                  <a:close/>
                  <a:moveTo>
                    <a:pt x="478" y="31"/>
                  </a:moveTo>
                  <a:cubicBezTo>
                    <a:pt x="480" y="32"/>
                    <a:pt x="483" y="32"/>
                    <a:pt x="485" y="32"/>
                  </a:cubicBezTo>
                  <a:cubicBezTo>
                    <a:pt x="483" y="33"/>
                    <a:pt x="482" y="33"/>
                    <a:pt x="480" y="33"/>
                  </a:cubicBezTo>
                  <a:cubicBezTo>
                    <a:pt x="481" y="32"/>
                    <a:pt x="476" y="33"/>
                    <a:pt x="478" y="31"/>
                  </a:cubicBezTo>
                  <a:close/>
                  <a:moveTo>
                    <a:pt x="459" y="13"/>
                  </a:moveTo>
                  <a:cubicBezTo>
                    <a:pt x="459" y="14"/>
                    <a:pt x="456" y="16"/>
                    <a:pt x="455" y="15"/>
                  </a:cubicBezTo>
                  <a:cubicBezTo>
                    <a:pt x="456" y="15"/>
                    <a:pt x="457" y="13"/>
                    <a:pt x="459" y="13"/>
                  </a:cubicBezTo>
                  <a:close/>
                  <a:moveTo>
                    <a:pt x="456" y="7"/>
                  </a:moveTo>
                  <a:cubicBezTo>
                    <a:pt x="454" y="8"/>
                    <a:pt x="453" y="7"/>
                    <a:pt x="452" y="8"/>
                  </a:cubicBezTo>
                  <a:cubicBezTo>
                    <a:pt x="453" y="9"/>
                    <a:pt x="454" y="9"/>
                    <a:pt x="453" y="10"/>
                  </a:cubicBezTo>
                  <a:cubicBezTo>
                    <a:pt x="452" y="10"/>
                    <a:pt x="447" y="10"/>
                    <a:pt x="447" y="8"/>
                  </a:cubicBezTo>
                  <a:cubicBezTo>
                    <a:pt x="450" y="7"/>
                    <a:pt x="452" y="6"/>
                    <a:pt x="456" y="7"/>
                  </a:cubicBezTo>
                  <a:close/>
                  <a:moveTo>
                    <a:pt x="491" y="34"/>
                  </a:moveTo>
                  <a:cubicBezTo>
                    <a:pt x="492" y="36"/>
                    <a:pt x="495" y="33"/>
                    <a:pt x="495" y="35"/>
                  </a:cubicBezTo>
                  <a:cubicBezTo>
                    <a:pt x="493" y="36"/>
                    <a:pt x="489" y="36"/>
                    <a:pt x="491" y="34"/>
                  </a:cubicBezTo>
                  <a:close/>
                  <a:moveTo>
                    <a:pt x="480" y="22"/>
                  </a:moveTo>
                  <a:cubicBezTo>
                    <a:pt x="478" y="22"/>
                    <a:pt x="476" y="22"/>
                    <a:pt x="474" y="22"/>
                  </a:cubicBezTo>
                  <a:cubicBezTo>
                    <a:pt x="474" y="21"/>
                    <a:pt x="480" y="20"/>
                    <a:pt x="480" y="22"/>
                  </a:cubicBezTo>
                  <a:close/>
                  <a:moveTo>
                    <a:pt x="461" y="9"/>
                  </a:moveTo>
                  <a:cubicBezTo>
                    <a:pt x="460" y="10"/>
                    <a:pt x="460" y="10"/>
                    <a:pt x="460" y="11"/>
                  </a:cubicBezTo>
                  <a:cubicBezTo>
                    <a:pt x="458" y="10"/>
                    <a:pt x="454" y="10"/>
                    <a:pt x="455" y="9"/>
                  </a:cubicBezTo>
                  <a:cubicBezTo>
                    <a:pt x="457" y="10"/>
                    <a:pt x="459" y="8"/>
                    <a:pt x="461" y="9"/>
                  </a:cubicBezTo>
                  <a:close/>
                  <a:moveTo>
                    <a:pt x="513" y="34"/>
                  </a:moveTo>
                  <a:cubicBezTo>
                    <a:pt x="510" y="35"/>
                    <a:pt x="505" y="35"/>
                    <a:pt x="500" y="35"/>
                  </a:cubicBezTo>
                  <a:cubicBezTo>
                    <a:pt x="501" y="36"/>
                    <a:pt x="502" y="37"/>
                    <a:pt x="501" y="37"/>
                  </a:cubicBezTo>
                  <a:cubicBezTo>
                    <a:pt x="500" y="35"/>
                    <a:pt x="499" y="37"/>
                    <a:pt x="496" y="35"/>
                  </a:cubicBezTo>
                  <a:cubicBezTo>
                    <a:pt x="498" y="34"/>
                    <a:pt x="499" y="34"/>
                    <a:pt x="498" y="32"/>
                  </a:cubicBezTo>
                  <a:cubicBezTo>
                    <a:pt x="502" y="35"/>
                    <a:pt x="508" y="32"/>
                    <a:pt x="513" y="34"/>
                  </a:cubicBezTo>
                  <a:close/>
                  <a:moveTo>
                    <a:pt x="644" y="135"/>
                  </a:moveTo>
                  <a:cubicBezTo>
                    <a:pt x="643" y="135"/>
                    <a:pt x="641" y="137"/>
                    <a:pt x="639" y="135"/>
                  </a:cubicBezTo>
                  <a:cubicBezTo>
                    <a:pt x="641" y="135"/>
                    <a:pt x="645" y="134"/>
                    <a:pt x="644" y="135"/>
                  </a:cubicBezTo>
                  <a:close/>
                  <a:moveTo>
                    <a:pt x="558" y="70"/>
                  </a:moveTo>
                  <a:cubicBezTo>
                    <a:pt x="559" y="71"/>
                    <a:pt x="560" y="71"/>
                    <a:pt x="561" y="70"/>
                  </a:cubicBezTo>
                  <a:cubicBezTo>
                    <a:pt x="563" y="72"/>
                    <a:pt x="558" y="74"/>
                    <a:pt x="555" y="73"/>
                  </a:cubicBezTo>
                  <a:cubicBezTo>
                    <a:pt x="558" y="72"/>
                    <a:pt x="558" y="71"/>
                    <a:pt x="558" y="70"/>
                  </a:cubicBezTo>
                  <a:close/>
                  <a:moveTo>
                    <a:pt x="472" y="10"/>
                  </a:moveTo>
                  <a:cubicBezTo>
                    <a:pt x="468" y="11"/>
                    <a:pt x="465" y="10"/>
                    <a:pt x="462" y="10"/>
                  </a:cubicBezTo>
                  <a:cubicBezTo>
                    <a:pt x="464" y="9"/>
                    <a:pt x="464" y="9"/>
                    <a:pt x="464" y="9"/>
                  </a:cubicBezTo>
                  <a:cubicBezTo>
                    <a:pt x="466" y="10"/>
                    <a:pt x="469" y="9"/>
                    <a:pt x="472" y="10"/>
                  </a:cubicBezTo>
                  <a:close/>
                  <a:moveTo>
                    <a:pt x="522" y="45"/>
                  </a:moveTo>
                  <a:cubicBezTo>
                    <a:pt x="519" y="45"/>
                    <a:pt x="515" y="46"/>
                    <a:pt x="514" y="44"/>
                  </a:cubicBezTo>
                  <a:cubicBezTo>
                    <a:pt x="516" y="45"/>
                    <a:pt x="521" y="43"/>
                    <a:pt x="522" y="45"/>
                  </a:cubicBezTo>
                  <a:close/>
                  <a:moveTo>
                    <a:pt x="517" y="38"/>
                  </a:moveTo>
                  <a:cubicBezTo>
                    <a:pt x="519" y="40"/>
                    <a:pt x="522" y="38"/>
                    <a:pt x="525" y="40"/>
                  </a:cubicBezTo>
                  <a:cubicBezTo>
                    <a:pt x="522" y="41"/>
                    <a:pt x="516" y="40"/>
                    <a:pt x="515" y="39"/>
                  </a:cubicBezTo>
                  <a:cubicBezTo>
                    <a:pt x="516" y="40"/>
                    <a:pt x="517" y="39"/>
                    <a:pt x="517" y="38"/>
                  </a:cubicBezTo>
                  <a:close/>
                  <a:moveTo>
                    <a:pt x="476" y="9"/>
                  </a:moveTo>
                  <a:cubicBezTo>
                    <a:pt x="475" y="10"/>
                    <a:pt x="477" y="10"/>
                    <a:pt x="476" y="11"/>
                  </a:cubicBezTo>
                  <a:cubicBezTo>
                    <a:pt x="475" y="10"/>
                    <a:pt x="474" y="11"/>
                    <a:pt x="472" y="10"/>
                  </a:cubicBezTo>
                  <a:cubicBezTo>
                    <a:pt x="473" y="9"/>
                    <a:pt x="475" y="8"/>
                    <a:pt x="476" y="9"/>
                  </a:cubicBezTo>
                  <a:close/>
                  <a:moveTo>
                    <a:pt x="486" y="10"/>
                  </a:moveTo>
                  <a:cubicBezTo>
                    <a:pt x="484" y="12"/>
                    <a:pt x="482" y="11"/>
                    <a:pt x="481" y="11"/>
                  </a:cubicBezTo>
                  <a:cubicBezTo>
                    <a:pt x="482" y="11"/>
                    <a:pt x="484" y="9"/>
                    <a:pt x="486" y="10"/>
                  </a:cubicBezTo>
                  <a:close/>
                  <a:moveTo>
                    <a:pt x="517" y="34"/>
                  </a:moveTo>
                  <a:cubicBezTo>
                    <a:pt x="521" y="32"/>
                    <a:pt x="521" y="34"/>
                    <a:pt x="523" y="36"/>
                  </a:cubicBezTo>
                  <a:cubicBezTo>
                    <a:pt x="522" y="36"/>
                    <a:pt x="522" y="37"/>
                    <a:pt x="522" y="37"/>
                  </a:cubicBezTo>
                  <a:cubicBezTo>
                    <a:pt x="521" y="37"/>
                    <a:pt x="521" y="37"/>
                    <a:pt x="521" y="37"/>
                  </a:cubicBezTo>
                  <a:cubicBezTo>
                    <a:pt x="522" y="35"/>
                    <a:pt x="520" y="34"/>
                    <a:pt x="517" y="34"/>
                  </a:cubicBezTo>
                  <a:close/>
                  <a:moveTo>
                    <a:pt x="481" y="5"/>
                  </a:moveTo>
                  <a:cubicBezTo>
                    <a:pt x="484" y="6"/>
                    <a:pt x="487" y="4"/>
                    <a:pt x="489" y="6"/>
                  </a:cubicBezTo>
                  <a:cubicBezTo>
                    <a:pt x="487" y="6"/>
                    <a:pt x="487" y="9"/>
                    <a:pt x="485" y="9"/>
                  </a:cubicBezTo>
                  <a:cubicBezTo>
                    <a:pt x="482" y="8"/>
                    <a:pt x="485" y="6"/>
                    <a:pt x="483" y="6"/>
                  </a:cubicBezTo>
                  <a:cubicBezTo>
                    <a:pt x="482" y="7"/>
                    <a:pt x="484" y="8"/>
                    <a:pt x="481" y="8"/>
                  </a:cubicBezTo>
                  <a:cubicBezTo>
                    <a:pt x="480" y="7"/>
                    <a:pt x="481" y="6"/>
                    <a:pt x="481" y="5"/>
                  </a:cubicBezTo>
                  <a:close/>
                  <a:moveTo>
                    <a:pt x="494" y="10"/>
                  </a:moveTo>
                  <a:cubicBezTo>
                    <a:pt x="493" y="11"/>
                    <a:pt x="493" y="12"/>
                    <a:pt x="491" y="12"/>
                  </a:cubicBezTo>
                  <a:cubicBezTo>
                    <a:pt x="490" y="11"/>
                    <a:pt x="489" y="12"/>
                    <a:pt x="487" y="11"/>
                  </a:cubicBezTo>
                  <a:cubicBezTo>
                    <a:pt x="488" y="11"/>
                    <a:pt x="488" y="10"/>
                    <a:pt x="488" y="10"/>
                  </a:cubicBezTo>
                  <a:cubicBezTo>
                    <a:pt x="490" y="12"/>
                    <a:pt x="491" y="10"/>
                    <a:pt x="494" y="10"/>
                  </a:cubicBezTo>
                  <a:close/>
                  <a:moveTo>
                    <a:pt x="536" y="35"/>
                  </a:moveTo>
                  <a:cubicBezTo>
                    <a:pt x="533" y="35"/>
                    <a:pt x="526" y="38"/>
                    <a:pt x="527" y="35"/>
                  </a:cubicBezTo>
                  <a:cubicBezTo>
                    <a:pt x="530" y="36"/>
                    <a:pt x="533" y="33"/>
                    <a:pt x="536" y="35"/>
                  </a:cubicBezTo>
                  <a:close/>
                  <a:moveTo>
                    <a:pt x="551" y="41"/>
                  </a:moveTo>
                  <a:cubicBezTo>
                    <a:pt x="550" y="41"/>
                    <a:pt x="548" y="42"/>
                    <a:pt x="547" y="41"/>
                  </a:cubicBezTo>
                  <a:cubicBezTo>
                    <a:pt x="547" y="40"/>
                    <a:pt x="550" y="39"/>
                    <a:pt x="551" y="41"/>
                  </a:cubicBezTo>
                  <a:close/>
                  <a:moveTo>
                    <a:pt x="552" y="37"/>
                  </a:moveTo>
                  <a:cubicBezTo>
                    <a:pt x="549" y="36"/>
                    <a:pt x="540" y="38"/>
                    <a:pt x="541" y="35"/>
                  </a:cubicBezTo>
                  <a:cubicBezTo>
                    <a:pt x="544" y="37"/>
                    <a:pt x="550" y="35"/>
                    <a:pt x="552" y="37"/>
                  </a:cubicBezTo>
                  <a:close/>
                  <a:moveTo>
                    <a:pt x="570" y="46"/>
                  </a:moveTo>
                  <a:cubicBezTo>
                    <a:pt x="568" y="47"/>
                    <a:pt x="567" y="47"/>
                    <a:pt x="566" y="46"/>
                  </a:cubicBezTo>
                  <a:cubicBezTo>
                    <a:pt x="566" y="45"/>
                    <a:pt x="568" y="45"/>
                    <a:pt x="570" y="46"/>
                  </a:cubicBezTo>
                  <a:close/>
                  <a:moveTo>
                    <a:pt x="566" y="41"/>
                  </a:moveTo>
                  <a:cubicBezTo>
                    <a:pt x="569" y="44"/>
                    <a:pt x="572" y="41"/>
                    <a:pt x="575" y="43"/>
                  </a:cubicBezTo>
                  <a:cubicBezTo>
                    <a:pt x="573" y="45"/>
                    <a:pt x="568" y="43"/>
                    <a:pt x="564" y="43"/>
                  </a:cubicBezTo>
                  <a:cubicBezTo>
                    <a:pt x="566" y="42"/>
                    <a:pt x="564" y="41"/>
                    <a:pt x="566" y="41"/>
                  </a:cubicBezTo>
                  <a:close/>
                  <a:moveTo>
                    <a:pt x="568" y="39"/>
                  </a:moveTo>
                  <a:cubicBezTo>
                    <a:pt x="571" y="41"/>
                    <a:pt x="571" y="37"/>
                    <a:pt x="575" y="38"/>
                  </a:cubicBezTo>
                  <a:cubicBezTo>
                    <a:pt x="572" y="40"/>
                    <a:pt x="573" y="39"/>
                    <a:pt x="572" y="41"/>
                  </a:cubicBezTo>
                  <a:cubicBezTo>
                    <a:pt x="570" y="41"/>
                    <a:pt x="566" y="41"/>
                    <a:pt x="568" y="39"/>
                  </a:cubicBezTo>
                  <a:close/>
                  <a:moveTo>
                    <a:pt x="586" y="40"/>
                  </a:moveTo>
                  <a:cubicBezTo>
                    <a:pt x="584" y="42"/>
                    <a:pt x="582" y="42"/>
                    <a:pt x="581" y="41"/>
                  </a:cubicBezTo>
                  <a:cubicBezTo>
                    <a:pt x="581" y="40"/>
                    <a:pt x="584" y="39"/>
                    <a:pt x="586" y="40"/>
                  </a:cubicBezTo>
                  <a:close/>
                  <a:moveTo>
                    <a:pt x="552" y="14"/>
                  </a:moveTo>
                  <a:cubicBezTo>
                    <a:pt x="550" y="16"/>
                    <a:pt x="548" y="15"/>
                    <a:pt x="546" y="15"/>
                  </a:cubicBezTo>
                  <a:cubicBezTo>
                    <a:pt x="548" y="14"/>
                    <a:pt x="550" y="13"/>
                    <a:pt x="552" y="14"/>
                  </a:cubicBezTo>
                  <a:close/>
                  <a:moveTo>
                    <a:pt x="551" y="13"/>
                  </a:moveTo>
                  <a:cubicBezTo>
                    <a:pt x="550" y="14"/>
                    <a:pt x="546" y="13"/>
                    <a:pt x="547" y="12"/>
                  </a:cubicBezTo>
                  <a:cubicBezTo>
                    <a:pt x="548" y="13"/>
                    <a:pt x="550" y="11"/>
                    <a:pt x="551" y="13"/>
                  </a:cubicBezTo>
                  <a:close/>
                  <a:moveTo>
                    <a:pt x="559" y="17"/>
                  </a:moveTo>
                  <a:cubicBezTo>
                    <a:pt x="558" y="17"/>
                    <a:pt x="560" y="18"/>
                    <a:pt x="560" y="19"/>
                  </a:cubicBezTo>
                  <a:cubicBezTo>
                    <a:pt x="558" y="20"/>
                    <a:pt x="557" y="20"/>
                    <a:pt x="556" y="19"/>
                  </a:cubicBezTo>
                  <a:cubicBezTo>
                    <a:pt x="557" y="18"/>
                    <a:pt x="556" y="16"/>
                    <a:pt x="559" y="17"/>
                  </a:cubicBezTo>
                  <a:close/>
                  <a:moveTo>
                    <a:pt x="559" y="9"/>
                  </a:moveTo>
                  <a:cubicBezTo>
                    <a:pt x="558" y="10"/>
                    <a:pt x="556" y="11"/>
                    <a:pt x="557" y="13"/>
                  </a:cubicBezTo>
                  <a:cubicBezTo>
                    <a:pt x="558" y="12"/>
                    <a:pt x="559" y="13"/>
                    <a:pt x="560" y="14"/>
                  </a:cubicBezTo>
                  <a:cubicBezTo>
                    <a:pt x="558" y="14"/>
                    <a:pt x="555" y="16"/>
                    <a:pt x="552" y="15"/>
                  </a:cubicBezTo>
                  <a:cubicBezTo>
                    <a:pt x="556" y="14"/>
                    <a:pt x="554" y="8"/>
                    <a:pt x="559" y="9"/>
                  </a:cubicBezTo>
                  <a:close/>
                  <a:moveTo>
                    <a:pt x="605" y="47"/>
                  </a:moveTo>
                  <a:cubicBezTo>
                    <a:pt x="604" y="48"/>
                    <a:pt x="600" y="48"/>
                    <a:pt x="601" y="47"/>
                  </a:cubicBezTo>
                  <a:cubicBezTo>
                    <a:pt x="602" y="47"/>
                    <a:pt x="604" y="46"/>
                    <a:pt x="605" y="47"/>
                  </a:cubicBezTo>
                  <a:close/>
                  <a:moveTo>
                    <a:pt x="566" y="15"/>
                  </a:moveTo>
                  <a:cubicBezTo>
                    <a:pt x="565" y="16"/>
                    <a:pt x="564" y="16"/>
                    <a:pt x="562" y="15"/>
                  </a:cubicBezTo>
                  <a:cubicBezTo>
                    <a:pt x="564" y="14"/>
                    <a:pt x="565" y="14"/>
                    <a:pt x="566" y="15"/>
                  </a:cubicBezTo>
                  <a:close/>
                  <a:moveTo>
                    <a:pt x="599" y="39"/>
                  </a:moveTo>
                  <a:cubicBezTo>
                    <a:pt x="601" y="39"/>
                    <a:pt x="606" y="39"/>
                    <a:pt x="607" y="41"/>
                  </a:cubicBezTo>
                  <a:cubicBezTo>
                    <a:pt x="609" y="40"/>
                    <a:pt x="612" y="42"/>
                    <a:pt x="613" y="39"/>
                  </a:cubicBezTo>
                  <a:cubicBezTo>
                    <a:pt x="615" y="41"/>
                    <a:pt x="615" y="41"/>
                    <a:pt x="615" y="41"/>
                  </a:cubicBezTo>
                  <a:cubicBezTo>
                    <a:pt x="613" y="42"/>
                    <a:pt x="612" y="41"/>
                    <a:pt x="612" y="42"/>
                  </a:cubicBezTo>
                  <a:cubicBezTo>
                    <a:pt x="609" y="41"/>
                    <a:pt x="607" y="41"/>
                    <a:pt x="607" y="43"/>
                  </a:cubicBezTo>
                  <a:cubicBezTo>
                    <a:pt x="604" y="43"/>
                    <a:pt x="606" y="42"/>
                    <a:pt x="606" y="41"/>
                  </a:cubicBezTo>
                  <a:cubicBezTo>
                    <a:pt x="603" y="43"/>
                    <a:pt x="603" y="43"/>
                    <a:pt x="603" y="43"/>
                  </a:cubicBezTo>
                  <a:cubicBezTo>
                    <a:pt x="600" y="41"/>
                    <a:pt x="603" y="40"/>
                    <a:pt x="599" y="39"/>
                  </a:cubicBezTo>
                  <a:close/>
                  <a:moveTo>
                    <a:pt x="618" y="42"/>
                  </a:moveTo>
                  <a:cubicBezTo>
                    <a:pt x="621" y="44"/>
                    <a:pt x="614" y="45"/>
                    <a:pt x="612" y="44"/>
                  </a:cubicBezTo>
                  <a:cubicBezTo>
                    <a:pt x="613" y="43"/>
                    <a:pt x="612" y="43"/>
                    <a:pt x="613" y="42"/>
                  </a:cubicBezTo>
                  <a:cubicBezTo>
                    <a:pt x="616" y="42"/>
                    <a:pt x="615" y="45"/>
                    <a:pt x="618" y="42"/>
                  </a:cubicBezTo>
                  <a:close/>
                  <a:moveTo>
                    <a:pt x="624" y="40"/>
                  </a:moveTo>
                  <a:cubicBezTo>
                    <a:pt x="626" y="41"/>
                    <a:pt x="624" y="42"/>
                    <a:pt x="622" y="44"/>
                  </a:cubicBezTo>
                  <a:cubicBezTo>
                    <a:pt x="621" y="43"/>
                    <a:pt x="620" y="44"/>
                    <a:pt x="619" y="43"/>
                  </a:cubicBezTo>
                  <a:cubicBezTo>
                    <a:pt x="621" y="41"/>
                    <a:pt x="622" y="42"/>
                    <a:pt x="624" y="40"/>
                  </a:cubicBezTo>
                  <a:close/>
                  <a:moveTo>
                    <a:pt x="636" y="48"/>
                  </a:moveTo>
                  <a:cubicBezTo>
                    <a:pt x="635" y="49"/>
                    <a:pt x="633" y="50"/>
                    <a:pt x="632" y="48"/>
                  </a:cubicBezTo>
                  <a:cubicBezTo>
                    <a:pt x="633" y="47"/>
                    <a:pt x="635" y="47"/>
                    <a:pt x="636" y="48"/>
                  </a:cubicBezTo>
                  <a:close/>
                  <a:moveTo>
                    <a:pt x="779" y="138"/>
                  </a:moveTo>
                  <a:cubicBezTo>
                    <a:pt x="780" y="138"/>
                    <a:pt x="784" y="137"/>
                    <a:pt x="783" y="139"/>
                  </a:cubicBezTo>
                  <a:cubicBezTo>
                    <a:pt x="782" y="138"/>
                    <a:pt x="780" y="139"/>
                    <a:pt x="780" y="140"/>
                  </a:cubicBezTo>
                  <a:cubicBezTo>
                    <a:pt x="779" y="139"/>
                    <a:pt x="778" y="139"/>
                    <a:pt x="779" y="138"/>
                  </a:cubicBezTo>
                  <a:close/>
                  <a:moveTo>
                    <a:pt x="665" y="44"/>
                  </a:moveTo>
                  <a:cubicBezTo>
                    <a:pt x="668" y="47"/>
                    <a:pt x="660" y="49"/>
                    <a:pt x="660" y="46"/>
                  </a:cubicBezTo>
                  <a:cubicBezTo>
                    <a:pt x="663" y="47"/>
                    <a:pt x="663" y="45"/>
                    <a:pt x="665" y="44"/>
                  </a:cubicBezTo>
                  <a:close/>
                  <a:moveTo>
                    <a:pt x="787" y="138"/>
                  </a:moveTo>
                  <a:cubicBezTo>
                    <a:pt x="790" y="138"/>
                    <a:pt x="795" y="137"/>
                    <a:pt x="796" y="140"/>
                  </a:cubicBezTo>
                  <a:cubicBezTo>
                    <a:pt x="792" y="138"/>
                    <a:pt x="794" y="141"/>
                    <a:pt x="793" y="142"/>
                  </a:cubicBezTo>
                  <a:cubicBezTo>
                    <a:pt x="791" y="141"/>
                    <a:pt x="792" y="140"/>
                    <a:pt x="792" y="138"/>
                  </a:cubicBezTo>
                  <a:cubicBezTo>
                    <a:pt x="790" y="140"/>
                    <a:pt x="787" y="140"/>
                    <a:pt x="787" y="138"/>
                  </a:cubicBezTo>
                  <a:close/>
                  <a:moveTo>
                    <a:pt x="803" y="139"/>
                  </a:moveTo>
                  <a:cubicBezTo>
                    <a:pt x="802" y="139"/>
                    <a:pt x="800" y="140"/>
                    <a:pt x="799" y="139"/>
                  </a:cubicBezTo>
                  <a:cubicBezTo>
                    <a:pt x="799" y="137"/>
                    <a:pt x="805" y="138"/>
                    <a:pt x="803" y="139"/>
                  </a:cubicBezTo>
                  <a:close/>
                  <a:moveTo>
                    <a:pt x="667" y="17"/>
                  </a:moveTo>
                  <a:cubicBezTo>
                    <a:pt x="665" y="18"/>
                    <a:pt x="663" y="18"/>
                    <a:pt x="661" y="17"/>
                  </a:cubicBezTo>
                  <a:cubicBezTo>
                    <a:pt x="663" y="15"/>
                    <a:pt x="665" y="16"/>
                    <a:pt x="667" y="17"/>
                  </a:cubicBezTo>
                  <a:close/>
                  <a:moveTo>
                    <a:pt x="676" y="15"/>
                  </a:moveTo>
                  <a:cubicBezTo>
                    <a:pt x="678" y="13"/>
                    <a:pt x="679" y="16"/>
                    <a:pt x="681" y="16"/>
                  </a:cubicBezTo>
                  <a:cubicBezTo>
                    <a:pt x="679" y="14"/>
                    <a:pt x="682" y="13"/>
                    <a:pt x="683" y="12"/>
                  </a:cubicBezTo>
                  <a:cubicBezTo>
                    <a:pt x="686" y="13"/>
                    <a:pt x="680" y="15"/>
                    <a:pt x="682" y="16"/>
                  </a:cubicBezTo>
                  <a:cubicBezTo>
                    <a:pt x="683" y="16"/>
                    <a:pt x="682" y="15"/>
                    <a:pt x="684" y="15"/>
                  </a:cubicBezTo>
                  <a:cubicBezTo>
                    <a:pt x="685" y="15"/>
                    <a:pt x="688" y="16"/>
                    <a:pt x="687" y="17"/>
                  </a:cubicBezTo>
                  <a:cubicBezTo>
                    <a:pt x="684" y="15"/>
                    <a:pt x="672" y="21"/>
                    <a:pt x="675" y="16"/>
                  </a:cubicBezTo>
                  <a:cubicBezTo>
                    <a:pt x="673" y="16"/>
                    <a:pt x="668" y="17"/>
                    <a:pt x="668" y="15"/>
                  </a:cubicBezTo>
                  <a:cubicBezTo>
                    <a:pt x="669" y="14"/>
                    <a:pt x="675" y="14"/>
                    <a:pt x="676" y="15"/>
                  </a:cubicBezTo>
                  <a:close/>
                  <a:moveTo>
                    <a:pt x="680" y="12"/>
                  </a:moveTo>
                  <a:cubicBezTo>
                    <a:pt x="677" y="13"/>
                    <a:pt x="674" y="13"/>
                    <a:pt x="672" y="13"/>
                  </a:cubicBezTo>
                  <a:cubicBezTo>
                    <a:pt x="675" y="12"/>
                    <a:pt x="677" y="11"/>
                    <a:pt x="680" y="12"/>
                  </a:cubicBezTo>
                  <a:close/>
                  <a:moveTo>
                    <a:pt x="838" y="137"/>
                  </a:moveTo>
                  <a:cubicBezTo>
                    <a:pt x="840" y="138"/>
                    <a:pt x="846" y="135"/>
                    <a:pt x="846" y="138"/>
                  </a:cubicBezTo>
                  <a:cubicBezTo>
                    <a:pt x="843" y="137"/>
                    <a:pt x="838" y="139"/>
                    <a:pt x="838" y="137"/>
                  </a:cubicBezTo>
                  <a:close/>
                  <a:moveTo>
                    <a:pt x="690" y="11"/>
                  </a:moveTo>
                  <a:cubicBezTo>
                    <a:pt x="690" y="12"/>
                    <a:pt x="692" y="13"/>
                    <a:pt x="691" y="13"/>
                  </a:cubicBezTo>
                  <a:cubicBezTo>
                    <a:pt x="688" y="12"/>
                    <a:pt x="687" y="12"/>
                    <a:pt x="686" y="14"/>
                  </a:cubicBezTo>
                  <a:cubicBezTo>
                    <a:pt x="685" y="12"/>
                    <a:pt x="688" y="12"/>
                    <a:pt x="690" y="11"/>
                  </a:cubicBezTo>
                  <a:close/>
                  <a:moveTo>
                    <a:pt x="699" y="16"/>
                  </a:moveTo>
                  <a:cubicBezTo>
                    <a:pt x="700" y="17"/>
                    <a:pt x="702" y="15"/>
                    <a:pt x="703" y="17"/>
                  </a:cubicBezTo>
                  <a:cubicBezTo>
                    <a:pt x="701" y="18"/>
                    <a:pt x="698" y="17"/>
                    <a:pt x="699" y="16"/>
                  </a:cubicBezTo>
                  <a:close/>
                  <a:moveTo>
                    <a:pt x="696" y="8"/>
                  </a:moveTo>
                  <a:cubicBezTo>
                    <a:pt x="697" y="9"/>
                    <a:pt x="698" y="10"/>
                    <a:pt x="697" y="10"/>
                  </a:cubicBezTo>
                  <a:cubicBezTo>
                    <a:pt x="696" y="10"/>
                    <a:pt x="695" y="9"/>
                    <a:pt x="695" y="9"/>
                  </a:cubicBezTo>
                  <a:cubicBezTo>
                    <a:pt x="694" y="9"/>
                    <a:pt x="693" y="10"/>
                    <a:pt x="693" y="10"/>
                  </a:cubicBezTo>
                  <a:lnTo>
                    <a:pt x="696" y="8"/>
                  </a:lnTo>
                  <a:close/>
                  <a:moveTo>
                    <a:pt x="864" y="139"/>
                  </a:moveTo>
                  <a:cubicBezTo>
                    <a:pt x="863" y="139"/>
                    <a:pt x="864" y="140"/>
                    <a:pt x="862" y="140"/>
                  </a:cubicBezTo>
                  <a:cubicBezTo>
                    <a:pt x="861" y="139"/>
                    <a:pt x="860" y="139"/>
                    <a:pt x="859" y="139"/>
                  </a:cubicBezTo>
                  <a:cubicBezTo>
                    <a:pt x="861" y="138"/>
                    <a:pt x="862" y="137"/>
                    <a:pt x="864" y="139"/>
                  </a:cubicBezTo>
                  <a:close/>
                  <a:moveTo>
                    <a:pt x="718" y="16"/>
                  </a:moveTo>
                  <a:cubicBezTo>
                    <a:pt x="718" y="17"/>
                    <a:pt x="721" y="17"/>
                    <a:pt x="721" y="18"/>
                  </a:cubicBezTo>
                  <a:cubicBezTo>
                    <a:pt x="722" y="17"/>
                    <a:pt x="721" y="16"/>
                    <a:pt x="722" y="16"/>
                  </a:cubicBezTo>
                  <a:cubicBezTo>
                    <a:pt x="724" y="16"/>
                    <a:pt x="725" y="18"/>
                    <a:pt x="723" y="19"/>
                  </a:cubicBezTo>
                  <a:cubicBezTo>
                    <a:pt x="720" y="19"/>
                    <a:pt x="717" y="19"/>
                    <a:pt x="715" y="18"/>
                  </a:cubicBezTo>
                  <a:cubicBezTo>
                    <a:pt x="717" y="17"/>
                    <a:pt x="717" y="16"/>
                    <a:pt x="718" y="16"/>
                  </a:cubicBezTo>
                  <a:close/>
                  <a:moveTo>
                    <a:pt x="873" y="142"/>
                  </a:moveTo>
                  <a:cubicBezTo>
                    <a:pt x="871" y="141"/>
                    <a:pt x="871" y="141"/>
                    <a:pt x="871" y="141"/>
                  </a:cubicBezTo>
                  <a:cubicBezTo>
                    <a:pt x="873" y="139"/>
                    <a:pt x="876" y="141"/>
                    <a:pt x="873" y="142"/>
                  </a:cubicBezTo>
                  <a:close/>
                  <a:moveTo>
                    <a:pt x="732" y="19"/>
                  </a:moveTo>
                  <a:cubicBezTo>
                    <a:pt x="734" y="18"/>
                    <a:pt x="735" y="18"/>
                    <a:pt x="737" y="19"/>
                  </a:cubicBezTo>
                  <a:cubicBezTo>
                    <a:pt x="735" y="20"/>
                    <a:pt x="733" y="20"/>
                    <a:pt x="732" y="19"/>
                  </a:cubicBezTo>
                  <a:cubicBezTo>
                    <a:pt x="732" y="19"/>
                    <a:pt x="733" y="19"/>
                    <a:pt x="732" y="19"/>
                  </a:cubicBezTo>
                  <a:close/>
                  <a:moveTo>
                    <a:pt x="897" y="139"/>
                  </a:moveTo>
                  <a:cubicBezTo>
                    <a:pt x="898" y="139"/>
                    <a:pt x="899" y="139"/>
                    <a:pt x="900" y="140"/>
                  </a:cubicBezTo>
                  <a:cubicBezTo>
                    <a:pt x="899" y="140"/>
                    <a:pt x="900" y="143"/>
                    <a:pt x="898" y="142"/>
                  </a:cubicBezTo>
                  <a:cubicBezTo>
                    <a:pt x="900" y="141"/>
                    <a:pt x="898" y="140"/>
                    <a:pt x="897" y="141"/>
                  </a:cubicBezTo>
                  <a:cubicBezTo>
                    <a:pt x="897" y="141"/>
                    <a:pt x="897" y="142"/>
                    <a:pt x="897" y="143"/>
                  </a:cubicBezTo>
                  <a:cubicBezTo>
                    <a:pt x="896" y="142"/>
                    <a:pt x="895" y="143"/>
                    <a:pt x="894" y="142"/>
                  </a:cubicBezTo>
                  <a:cubicBezTo>
                    <a:pt x="896" y="141"/>
                    <a:pt x="894" y="140"/>
                    <a:pt x="897" y="139"/>
                  </a:cubicBezTo>
                  <a:close/>
                  <a:moveTo>
                    <a:pt x="748" y="16"/>
                  </a:moveTo>
                  <a:cubicBezTo>
                    <a:pt x="751" y="17"/>
                    <a:pt x="756" y="16"/>
                    <a:pt x="756" y="18"/>
                  </a:cubicBezTo>
                  <a:cubicBezTo>
                    <a:pt x="755" y="17"/>
                    <a:pt x="753" y="18"/>
                    <a:pt x="751" y="18"/>
                  </a:cubicBezTo>
                  <a:cubicBezTo>
                    <a:pt x="752" y="19"/>
                    <a:pt x="753" y="18"/>
                    <a:pt x="754" y="19"/>
                  </a:cubicBezTo>
                  <a:cubicBezTo>
                    <a:pt x="752" y="20"/>
                    <a:pt x="750" y="20"/>
                    <a:pt x="750" y="21"/>
                  </a:cubicBezTo>
                  <a:cubicBezTo>
                    <a:pt x="749" y="20"/>
                    <a:pt x="748" y="18"/>
                    <a:pt x="748" y="16"/>
                  </a:cubicBezTo>
                  <a:close/>
                  <a:moveTo>
                    <a:pt x="907" y="140"/>
                  </a:moveTo>
                  <a:cubicBezTo>
                    <a:pt x="906" y="140"/>
                    <a:pt x="907" y="141"/>
                    <a:pt x="905" y="142"/>
                  </a:cubicBezTo>
                  <a:cubicBezTo>
                    <a:pt x="904" y="141"/>
                    <a:pt x="905" y="139"/>
                    <a:pt x="907" y="140"/>
                  </a:cubicBezTo>
                  <a:close/>
                  <a:moveTo>
                    <a:pt x="759" y="19"/>
                  </a:moveTo>
                  <a:cubicBezTo>
                    <a:pt x="762" y="21"/>
                    <a:pt x="761" y="22"/>
                    <a:pt x="760" y="23"/>
                  </a:cubicBezTo>
                  <a:cubicBezTo>
                    <a:pt x="760" y="23"/>
                    <a:pt x="759" y="23"/>
                    <a:pt x="758" y="23"/>
                  </a:cubicBezTo>
                  <a:cubicBezTo>
                    <a:pt x="760" y="21"/>
                    <a:pt x="756" y="20"/>
                    <a:pt x="759" y="19"/>
                  </a:cubicBezTo>
                  <a:close/>
                  <a:moveTo>
                    <a:pt x="912" y="142"/>
                  </a:moveTo>
                  <a:cubicBezTo>
                    <a:pt x="910" y="143"/>
                    <a:pt x="909" y="143"/>
                    <a:pt x="908" y="142"/>
                  </a:cubicBezTo>
                  <a:cubicBezTo>
                    <a:pt x="909" y="141"/>
                    <a:pt x="911" y="141"/>
                    <a:pt x="912" y="142"/>
                  </a:cubicBezTo>
                  <a:close/>
                  <a:moveTo>
                    <a:pt x="766" y="18"/>
                  </a:moveTo>
                  <a:cubicBezTo>
                    <a:pt x="763" y="19"/>
                    <a:pt x="760" y="19"/>
                    <a:pt x="758" y="18"/>
                  </a:cubicBezTo>
                  <a:cubicBezTo>
                    <a:pt x="761" y="18"/>
                    <a:pt x="761" y="17"/>
                    <a:pt x="764" y="17"/>
                  </a:cubicBezTo>
                  <a:cubicBezTo>
                    <a:pt x="763" y="18"/>
                    <a:pt x="763" y="18"/>
                    <a:pt x="764" y="18"/>
                  </a:cubicBezTo>
                  <a:cubicBezTo>
                    <a:pt x="765" y="18"/>
                    <a:pt x="766" y="18"/>
                    <a:pt x="766" y="18"/>
                  </a:cubicBezTo>
                  <a:close/>
                  <a:moveTo>
                    <a:pt x="770" y="20"/>
                  </a:moveTo>
                  <a:cubicBezTo>
                    <a:pt x="770" y="21"/>
                    <a:pt x="771" y="21"/>
                    <a:pt x="771" y="22"/>
                  </a:cubicBezTo>
                  <a:cubicBezTo>
                    <a:pt x="767" y="23"/>
                    <a:pt x="764" y="23"/>
                    <a:pt x="762" y="21"/>
                  </a:cubicBezTo>
                  <a:cubicBezTo>
                    <a:pt x="763" y="21"/>
                    <a:pt x="762" y="20"/>
                    <a:pt x="764" y="19"/>
                  </a:cubicBezTo>
                  <a:cubicBezTo>
                    <a:pt x="766" y="20"/>
                    <a:pt x="768" y="19"/>
                    <a:pt x="770" y="20"/>
                  </a:cubicBezTo>
                  <a:close/>
                  <a:moveTo>
                    <a:pt x="925" y="141"/>
                  </a:moveTo>
                  <a:cubicBezTo>
                    <a:pt x="923" y="142"/>
                    <a:pt x="921" y="143"/>
                    <a:pt x="922" y="144"/>
                  </a:cubicBezTo>
                  <a:cubicBezTo>
                    <a:pt x="920" y="143"/>
                    <a:pt x="919" y="143"/>
                    <a:pt x="917" y="143"/>
                  </a:cubicBezTo>
                  <a:cubicBezTo>
                    <a:pt x="921" y="141"/>
                    <a:pt x="916" y="141"/>
                    <a:pt x="918" y="140"/>
                  </a:cubicBezTo>
                  <a:cubicBezTo>
                    <a:pt x="920" y="142"/>
                    <a:pt x="923" y="140"/>
                    <a:pt x="925" y="141"/>
                  </a:cubicBezTo>
                  <a:close/>
                  <a:moveTo>
                    <a:pt x="774" y="17"/>
                  </a:moveTo>
                  <a:cubicBezTo>
                    <a:pt x="775" y="17"/>
                    <a:pt x="775" y="18"/>
                    <a:pt x="776" y="19"/>
                  </a:cubicBezTo>
                  <a:cubicBezTo>
                    <a:pt x="776" y="18"/>
                    <a:pt x="776" y="18"/>
                    <a:pt x="776" y="18"/>
                  </a:cubicBezTo>
                  <a:cubicBezTo>
                    <a:pt x="779" y="19"/>
                    <a:pt x="777" y="19"/>
                    <a:pt x="776" y="20"/>
                  </a:cubicBezTo>
                  <a:cubicBezTo>
                    <a:pt x="775" y="19"/>
                    <a:pt x="774" y="19"/>
                    <a:pt x="774" y="19"/>
                  </a:cubicBezTo>
                  <a:cubicBezTo>
                    <a:pt x="774" y="20"/>
                    <a:pt x="773" y="20"/>
                    <a:pt x="772" y="20"/>
                  </a:cubicBezTo>
                  <a:cubicBezTo>
                    <a:pt x="772" y="20"/>
                    <a:pt x="771" y="20"/>
                    <a:pt x="771" y="19"/>
                  </a:cubicBezTo>
                  <a:cubicBezTo>
                    <a:pt x="774" y="18"/>
                    <a:pt x="773" y="18"/>
                    <a:pt x="774" y="17"/>
                  </a:cubicBezTo>
                  <a:close/>
                  <a:moveTo>
                    <a:pt x="781" y="22"/>
                  </a:moveTo>
                  <a:cubicBezTo>
                    <a:pt x="783" y="21"/>
                    <a:pt x="785" y="22"/>
                    <a:pt x="787" y="22"/>
                  </a:cubicBezTo>
                  <a:cubicBezTo>
                    <a:pt x="785" y="24"/>
                    <a:pt x="781" y="24"/>
                    <a:pt x="781" y="22"/>
                  </a:cubicBezTo>
                  <a:close/>
                  <a:moveTo>
                    <a:pt x="793" y="20"/>
                  </a:moveTo>
                  <a:cubicBezTo>
                    <a:pt x="795" y="20"/>
                    <a:pt x="797" y="19"/>
                    <a:pt x="798" y="20"/>
                  </a:cubicBezTo>
                  <a:cubicBezTo>
                    <a:pt x="796" y="22"/>
                    <a:pt x="795" y="20"/>
                    <a:pt x="794" y="21"/>
                  </a:cubicBezTo>
                  <a:cubicBezTo>
                    <a:pt x="794" y="21"/>
                    <a:pt x="795" y="21"/>
                    <a:pt x="794" y="22"/>
                  </a:cubicBezTo>
                  <a:cubicBezTo>
                    <a:pt x="793" y="21"/>
                    <a:pt x="793" y="21"/>
                    <a:pt x="793" y="20"/>
                  </a:cubicBezTo>
                  <a:close/>
                  <a:moveTo>
                    <a:pt x="805" y="24"/>
                  </a:moveTo>
                  <a:cubicBezTo>
                    <a:pt x="803" y="23"/>
                    <a:pt x="802" y="24"/>
                    <a:pt x="800" y="22"/>
                  </a:cubicBezTo>
                  <a:cubicBezTo>
                    <a:pt x="801" y="22"/>
                    <a:pt x="806" y="22"/>
                    <a:pt x="805" y="24"/>
                  </a:cubicBezTo>
                  <a:close/>
                  <a:moveTo>
                    <a:pt x="804" y="24"/>
                  </a:moveTo>
                  <a:cubicBezTo>
                    <a:pt x="804" y="24"/>
                    <a:pt x="805" y="24"/>
                    <a:pt x="806" y="24"/>
                  </a:cubicBezTo>
                  <a:cubicBezTo>
                    <a:pt x="807" y="25"/>
                    <a:pt x="807" y="25"/>
                    <a:pt x="806" y="26"/>
                  </a:cubicBezTo>
                  <a:cubicBezTo>
                    <a:pt x="806" y="26"/>
                    <a:pt x="805" y="26"/>
                    <a:pt x="804" y="25"/>
                  </a:cubicBezTo>
                  <a:cubicBezTo>
                    <a:pt x="805" y="25"/>
                    <a:pt x="803" y="25"/>
                    <a:pt x="804" y="24"/>
                  </a:cubicBezTo>
                  <a:close/>
                  <a:moveTo>
                    <a:pt x="816" y="26"/>
                  </a:moveTo>
                  <a:cubicBezTo>
                    <a:pt x="813" y="27"/>
                    <a:pt x="810" y="27"/>
                    <a:pt x="808" y="25"/>
                  </a:cubicBezTo>
                  <a:cubicBezTo>
                    <a:pt x="811" y="24"/>
                    <a:pt x="813" y="26"/>
                    <a:pt x="816" y="26"/>
                  </a:cubicBezTo>
                  <a:close/>
                  <a:moveTo>
                    <a:pt x="818" y="22"/>
                  </a:moveTo>
                  <a:cubicBezTo>
                    <a:pt x="817" y="24"/>
                    <a:pt x="813" y="24"/>
                    <a:pt x="811" y="23"/>
                  </a:cubicBezTo>
                  <a:cubicBezTo>
                    <a:pt x="813" y="22"/>
                    <a:pt x="816" y="21"/>
                    <a:pt x="818" y="22"/>
                  </a:cubicBezTo>
                  <a:close/>
                  <a:moveTo>
                    <a:pt x="831" y="27"/>
                  </a:moveTo>
                  <a:cubicBezTo>
                    <a:pt x="831" y="28"/>
                    <a:pt x="831" y="29"/>
                    <a:pt x="832" y="29"/>
                  </a:cubicBezTo>
                  <a:cubicBezTo>
                    <a:pt x="830" y="30"/>
                    <a:pt x="827" y="31"/>
                    <a:pt x="825" y="29"/>
                  </a:cubicBezTo>
                  <a:cubicBezTo>
                    <a:pt x="828" y="29"/>
                    <a:pt x="831" y="28"/>
                    <a:pt x="831" y="27"/>
                  </a:cubicBezTo>
                  <a:close/>
                  <a:moveTo>
                    <a:pt x="862" y="25"/>
                  </a:moveTo>
                  <a:cubicBezTo>
                    <a:pt x="861" y="26"/>
                    <a:pt x="864" y="25"/>
                    <a:pt x="864" y="27"/>
                  </a:cubicBezTo>
                  <a:cubicBezTo>
                    <a:pt x="863" y="28"/>
                    <a:pt x="860" y="26"/>
                    <a:pt x="861" y="25"/>
                  </a:cubicBezTo>
                  <a:cubicBezTo>
                    <a:pt x="862" y="26"/>
                    <a:pt x="861" y="25"/>
                    <a:pt x="862" y="25"/>
                  </a:cubicBezTo>
                  <a:close/>
                  <a:moveTo>
                    <a:pt x="1079" y="41"/>
                  </a:moveTo>
                  <a:cubicBezTo>
                    <a:pt x="1080" y="42"/>
                    <a:pt x="1082" y="41"/>
                    <a:pt x="1083" y="43"/>
                  </a:cubicBezTo>
                  <a:cubicBezTo>
                    <a:pt x="1080" y="44"/>
                    <a:pt x="1078" y="44"/>
                    <a:pt x="1076" y="44"/>
                  </a:cubicBezTo>
                  <a:cubicBezTo>
                    <a:pt x="1075" y="43"/>
                    <a:pt x="1075" y="43"/>
                    <a:pt x="1075" y="43"/>
                  </a:cubicBezTo>
                  <a:cubicBezTo>
                    <a:pt x="1078" y="43"/>
                    <a:pt x="1077" y="43"/>
                    <a:pt x="1079" y="41"/>
                  </a:cubicBezTo>
                  <a:close/>
                  <a:moveTo>
                    <a:pt x="1096" y="44"/>
                  </a:moveTo>
                  <a:cubicBezTo>
                    <a:pt x="1094" y="42"/>
                    <a:pt x="1090" y="45"/>
                    <a:pt x="1091" y="42"/>
                  </a:cubicBezTo>
                  <a:cubicBezTo>
                    <a:pt x="1092" y="43"/>
                    <a:pt x="1096" y="43"/>
                    <a:pt x="1096" y="44"/>
                  </a:cubicBezTo>
                  <a:close/>
                  <a:moveTo>
                    <a:pt x="1291" y="158"/>
                  </a:moveTo>
                  <a:cubicBezTo>
                    <a:pt x="1286" y="160"/>
                    <a:pt x="1296" y="159"/>
                    <a:pt x="1290" y="162"/>
                  </a:cubicBezTo>
                  <a:cubicBezTo>
                    <a:pt x="1289" y="160"/>
                    <a:pt x="1289" y="160"/>
                    <a:pt x="1287" y="160"/>
                  </a:cubicBezTo>
                  <a:cubicBezTo>
                    <a:pt x="1287" y="159"/>
                    <a:pt x="1288" y="157"/>
                    <a:pt x="1291" y="158"/>
                  </a:cubicBezTo>
                  <a:close/>
                  <a:moveTo>
                    <a:pt x="1285" y="162"/>
                  </a:moveTo>
                  <a:cubicBezTo>
                    <a:pt x="1284" y="161"/>
                    <a:pt x="1284" y="161"/>
                    <a:pt x="1283" y="161"/>
                  </a:cubicBezTo>
                  <a:cubicBezTo>
                    <a:pt x="1282" y="161"/>
                    <a:pt x="1283" y="164"/>
                    <a:pt x="1281" y="163"/>
                  </a:cubicBezTo>
                  <a:cubicBezTo>
                    <a:pt x="1280" y="163"/>
                    <a:pt x="1282" y="162"/>
                    <a:pt x="1280" y="161"/>
                  </a:cubicBezTo>
                  <a:cubicBezTo>
                    <a:pt x="1283" y="161"/>
                    <a:pt x="1283" y="158"/>
                    <a:pt x="1286" y="158"/>
                  </a:cubicBezTo>
                  <a:cubicBezTo>
                    <a:pt x="1286" y="159"/>
                    <a:pt x="1287" y="161"/>
                    <a:pt x="1285" y="162"/>
                  </a:cubicBezTo>
                  <a:close/>
                  <a:moveTo>
                    <a:pt x="1147" y="46"/>
                  </a:moveTo>
                  <a:cubicBezTo>
                    <a:pt x="1149" y="45"/>
                    <a:pt x="1150" y="45"/>
                    <a:pt x="1152" y="46"/>
                  </a:cubicBezTo>
                  <a:cubicBezTo>
                    <a:pt x="1152" y="47"/>
                    <a:pt x="1150" y="46"/>
                    <a:pt x="1148" y="48"/>
                  </a:cubicBezTo>
                  <a:cubicBezTo>
                    <a:pt x="1146" y="47"/>
                    <a:pt x="1148" y="46"/>
                    <a:pt x="1147" y="46"/>
                  </a:cubicBezTo>
                  <a:close/>
                  <a:moveTo>
                    <a:pt x="1299" y="158"/>
                  </a:moveTo>
                  <a:cubicBezTo>
                    <a:pt x="1300" y="159"/>
                    <a:pt x="1299" y="160"/>
                    <a:pt x="1299" y="162"/>
                  </a:cubicBezTo>
                  <a:cubicBezTo>
                    <a:pt x="1298" y="161"/>
                    <a:pt x="1297" y="163"/>
                    <a:pt x="1295" y="161"/>
                  </a:cubicBezTo>
                  <a:cubicBezTo>
                    <a:pt x="1297" y="160"/>
                    <a:pt x="1297" y="160"/>
                    <a:pt x="1299" y="158"/>
                  </a:cubicBezTo>
                  <a:close/>
                  <a:moveTo>
                    <a:pt x="1158" y="48"/>
                  </a:moveTo>
                  <a:cubicBezTo>
                    <a:pt x="1156" y="47"/>
                    <a:pt x="1156" y="49"/>
                    <a:pt x="1154" y="48"/>
                  </a:cubicBezTo>
                  <a:cubicBezTo>
                    <a:pt x="1153" y="47"/>
                    <a:pt x="1159" y="45"/>
                    <a:pt x="1158" y="48"/>
                  </a:cubicBezTo>
                  <a:close/>
                  <a:moveTo>
                    <a:pt x="1300" y="159"/>
                  </a:moveTo>
                  <a:cubicBezTo>
                    <a:pt x="1301" y="158"/>
                    <a:pt x="1303" y="158"/>
                    <a:pt x="1304" y="159"/>
                  </a:cubicBezTo>
                  <a:cubicBezTo>
                    <a:pt x="1303" y="159"/>
                    <a:pt x="1302" y="160"/>
                    <a:pt x="1301" y="160"/>
                  </a:cubicBezTo>
                  <a:cubicBezTo>
                    <a:pt x="1302" y="160"/>
                    <a:pt x="1301" y="159"/>
                    <a:pt x="1300" y="159"/>
                  </a:cubicBezTo>
                  <a:close/>
                  <a:moveTo>
                    <a:pt x="1311" y="49"/>
                  </a:moveTo>
                  <a:cubicBezTo>
                    <a:pt x="1310" y="47"/>
                    <a:pt x="1307" y="49"/>
                    <a:pt x="1306" y="49"/>
                  </a:cubicBezTo>
                  <a:cubicBezTo>
                    <a:pt x="1307" y="47"/>
                    <a:pt x="1312" y="47"/>
                    <a:pt x="1311" y="49"/>
                  </a:cubicBezTo>
                  <a:close/>
                  <a:moveTo>
                    <a:pt x="1320" y="48"/>
                  </a:moveTo>
                  <a:cubicBezTo>
                    <a:pt x="1317" y="48"/>
                    <a:pt x="1314" y="49"/>
                    <a:pt x="1312" y="48"/>
                  </a:cubicBezTo>
                  <a:cubicBezTo>
                    <a:pt x="1315" y="46"/>
                    <a:pt x="1317" y="46"/>
                    <a:pt x="1320" y="48"/>
                  </a:cubicBezTo>
                  <a:close/>
                  <a:moveTo>
                    <a:pt x="1324" y="47"/>
                  </a:moveTo>
                  <a:cubicBezTo>
                    <a:pt x="1321" y="48"/>
                    <a:pt x="1321" y="48"/>
                    <a:pt x="1321" y="48"/>
                  </a:cubicBezTo>
                  <a:cubicBezTo>
                    <a:pt x="1320" y="47"/>
                    <a:pt x="1320" y="47"/>
                    <a:pt x="1320" y="47"/>
                  </a:cubicBezTo>
                  <a:cubicBezTo>
                    <a:pt x="1321" y="46"/>
                    <a:pt x="1322" y="47"/>
                    <a:pt x="1324" y="47"/>
                  </a:cubicBezTo>
                  <a:close/>
                  <a:moveTo>
                    <a:pt x="1488" y="105"/>
                  </a:moveTo>
                  <a:cubicBezTo>
                    <a:pt x="1490" y="106"/>
                    <a:pt x="1489" y="107"/>
                    <a:pt x="1487" y="108"/>
                  </a:cubicBezTo>
                  <a:cubicBezTo>
                    <a:pt x="1485" y="109"/>
                    <a:pt x="1481" y="109"/>
                    <a:pt x="1477" y="111"/>
                  </a:cubicBezTo>
                  <a:cubicBezTo>
                    <a:pt x="1476" y="110"/>
                    <a:pt x="1475" y="110"/>
                    <a:pt x="1476" y="109"/>
                  </a:cubicBezTo>
                  <a:cubicBezTo>
                    <a:pt x="1479" y="107"/>
                    <a:pt x="1484" y="106"/>
                    <a:pt x="1488" y="105"/>
                  </a:cubicBezTo>
                  <a:close/>
                  <a:moveTo>
                    <a:pt x="1502" y="105"/>
                  </a:moveTo>
                  <a:cubicBezTo>
                    <a:pt x="1503" y="105"/>
                    <a:pt x="1504" y="106"/>
                    <a:pt x="1503" y="107"/>
                  </a:cubicBezTo>
                  <a:cubicBezTo>
                    <a:pt x="1500" y="107"/>
                    <a:pt x="1496" y="108"/>
                    <a:pt x="1493" y="108"/>
                  </a:cubicBezTo>
                  <a:cubicBezTo>
                    <a:pt x="1496" y="107"/>
                    <a:pt x="1499" y="106"/>
                    <a:pt x="1502" y="105"/>
                  </a:cubicBezTo>
                  <a:close/>
                  <a:moveTo>
                    <a:pt x="1418" y="44"/>
                  </a:moveTo>
                  <a:cubicBezTo>
                    <a:pt x="1418" y="45"/>
                    <a:pt x="1414" y="46"/>
                    <a:pt x="1412" y="46"/>
                  </a:cubicBezTo>
                  <a:cubicBezTo>
                    <a:pt x="1414" y="44"/>
                    <a:pt x="1416" y="44"/>
                    <a:pt x="1418" y="44"/>
                  </a:cubicBezTo>
                  <a:close/>
                  <a:moveTo>
                    <a:pt x="1518" y="101"/>
                  </a:moveTo>
                  <a:cubicBezTo>
                    <a:pt x="1514" y="103"/>
                    <a:pt x="1510" y="104"/>
                    <a:pt x="1508" y="107"/>
                  </a:cubicBezTo>
                  <a:cubicBezTo>
                    <a:pt x="1506" y="105"/>
                    <a:pt x="1506" y="105"/>
                    <a:pt x="1506" y="105"/>
                  </a:cubicBezTo>
                  <a:cubicBezTo>
                    <a:pt x="1509" y="105"/>
                    <a:pt x="1512" y="100"/>
                    <a:pt x="1518" y="101"/>
                  </a:cubicBezTo>
                  <a:close/>
                  <a:moveTo>
                    <a:pt x="1455" y="34"/>
                  </a:moveTo>
                  <a:cubicBezTo>
                    <a:pt x="1456" y="33"/>
                    <a:pt x="1457" y="33"/>
                    <a:pt x="1457" y="33"/>
                  </a:cubicBezTo>
                  <a:cubicBezTo>
                    <a:pt x="1460" y="34"/>
                    <a:pt x="1456" y="36"/>
                    <a:pt x="1459" y="38"/>
                  </a:cubicBezTo>
                  <a:cubicBezTo>
                    <a:pt x="1457" y="38"/>
                    <a:pt x="1455" y="39"/>
                    <a:pt x="1454" y="38"/>
                  </a:cubicBezTo>
                  <a:cubicBezTo>
                    <a:pt x="1457" y="38"/>
                    <a:pt x="1458" y="36"/>
                    <a:pt x="1455" y="34"/>
                  </a:cubicBezTo>
                  <a:close/>
                  <a:moveTo>
                    <a:pt x="1557" y="101"/>
                  </a:moveTo>
                  <a:cubicBezTo>
                    <a:pt x="1559" y="102"/>
                    <a:pt x="1557" y="103"/>
                    <a:pt x="1557" y="104"/>
                  </a:cubicBezTo>
                  <a:cubicBezTo>
                    <a:pt x="1556" y="104"/>
                    <a:pt x="1555" y="105"/>
                    <a:pt x="1553" y="103"/>
                  </a:cubicBezTo>
                  <a:cubicBezTo>
                    <a:pt x="1555" y="102"/>
                    <a:pt x="1556" y="103"/>
                    <a:pt x="1557" y="101"/>
                  </a:cubicBezTo>
                  <a:close/>
                  <a:moveTo>
                    <a:pt x="1537" y="74"/>
                  </a:moveTo>
                  <a:cubicBezTo>
                    <a:pt x="1538" y="75"/>
                    <a:pt x="1539" y="72"/>
                    <a:pt x="1540" y="71"/>
                  </a:cubicBezTo>
                  <a:cubicBezTo>
                    <a:pt x="1542" y="72"/>
                    <a:pt x="1540" y="73"/>
                    <a:pt x="1541" y="73"/>
                  </a:cubicBezTo>
                  <a:cubicBezTo>
                    <a:pt x="1541" y="73"/>
                    <a:pt x="1542" y="73"/>
                    <a:pt x="1542" y="74"/>
                  </a:cubicBezTo>
                  <a:cubicBezTo>
                    <a:pt x="1540" y="74"/>
                    <a:pt x="1537" y="74"/>
                    <a:pt x="1539" y="76"/>
                  </a:cubicBezTo>
                  <a:cubicBezTo>
                    <a:pt x="1537" y="76"/>
                    <a:pt x="1536" y="75"/>
                    <a:pt x="1537" y="74"/>
                  </a:cubicBezTo>
                  <a:close/>
                  <a:moveTo>
                    <a:pt x="1517" y="42"/>
                  </a:moveTo>
                  <a:cubicBezTo>
                    <a:pt x="1515" y="41"/>
                    <a:pt x="1514" y="43"/>
                    <a:pt x="1513" y="42"/>
                  </a:cubicBezTo>
                  <a:cubicBezTo>
                    <a:pt x="1514" y="40"/>
                    <a:pt x="1517" y="41"/>
                    <a:pt x="1517" y="42"/>
                  </a:cubicBezTo>
                  <a:close/>
                  <a:moveTo>
                    <a:pt x="1531" y="42"/>
                  </a:moveTo>
                  <a:cubicBezTo>
                    <a:pt x="1528" y="43"/>
                    <a:pt x="1526" y="44"/>
                    <a:pt x="1523" y="43"/>
                  </a:cubicBezTo>
                  <a:cubicBezTo>
                    <a:pt x="1526" y="43"/>
                    <a:pt x="1528" y="41"/>
                    <a:pt x="1531" y="42"/>
                  </a:cubicBezTo>
                  <a:close/>
                  <a:moveTo>
                    <a:pt x="1541" y="43"/>
                  </a:moveTo>
                  <a:cubicBezTo>
                    <a:pt x="1540" y="43"/>
                    <a:pt x="1538" y="44"/>
                    <a:pt x="1537" y="43"/>
                  </a:cubicBezTo>
                  <a:cubicBezTo>
                    <a:pt x="1538" y="42"/>
                    <a:pt x="1540" y="42"/>
                    <a:pt x="1541" y="43"/>
                  </a:cubicBezTo>
                  <a:close/>
                  <a:moveTo>
                    <a:pt x="1540" y="36"/>
                  </a:moveTo>
                  <a:cubicBezTo>
                    <a:pt x="1542" y="37"/>
                    <a:pt x="1542" y="37"/>
                    <a:pt x="1542" y="36"/>
                  </a:cubicBezTo>
                  <a:cubicBezTo>
                    <a:pt x="1545" y="37"/>
                    <a:pt x="1540" y="38"/>
                    <a:pt x="1539" y="37"/>
                  </a:cubicBezTo>
                  <a:cubicBezTo>
                    <a:pt x="1540" y="37"/>
                    <a:pt x="1540" y="36"/>
                    <a:pt x="1540" y="36"/>
                  </a:cubicBezTo>
                  <a:close/>
                  <a:moveTo>
                    <a:pt x="1632" y="45"/>
                  </a:moveTo>
                  <a:cubicBezTo>
                    <a:pt x="1632" y="46"/>
                    <a:pt x="1629" y="47"/>
                    <a:pt x="1628" y="47"/>
                  </a:cubicBezTo>
                  <a:cubicBezTo>
                    <a:pt x="1628" y="46"/>
                    <a:pt x="1630" y="44"/>
                    <a:pt x="163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117"/>
            <p:cNvSpPr/>
            <p:nvPr/>
          </p:nvSpPr>
          <p:spPr bwMode="auto">
            <a:xfrm>
              <a:off x="6949" y="4099"/>
              <a:ext cx="36" cy="7"/>
            </a:xfrm>
            <a:custGeom>
              <a:avLst/>
              <a:gdLst>
                <a:gd name="T0" fmla="*/ 1 w 19"/>
                <a:gd name="T1" fmla="*/ 3 h 4"/>
                <a:gd name="T2" fmla="*/ 1 w 19"/>
                <a:gd name="T3" fmla="*/ 4 h 4"/>
                <a:gd name="T4" fmla="*/ 19 w 19"/>
                <a:gd name="T5" fmla="*/ 1 h 4"/>
                <a:gd name="T6" fmla="*/ 4 w 19"/>
                <a:gd name="T7" fmla="*/ 1 h 4"/>
                <a:gd name="T8" fmla="*/ 5 w 19"/>
                <a:gd name="T9" fmla="*/ 2 h 4"/>
                <a:gd name="T10" fmla="*/ 1 w 19"/>
                <a:gd name="T11" fmla="*/ 3 h 4"/>
              </a:gdLst>
              <a:ahLst/>
              <a:cxnLst>
                <a:cxn ang="0">
                  <a:pos x="T0" y="T1"/>
                </a:cxn>
                <a:cxn ang="0">
                  <a:pos x="T2" y="T3"/>
                </a:cxn>
                <a:cxn ang="0">
                  <a:pos x="T4" y="T5"/>
                </a:cxn>
                <a:cxn ang="0">
                  <a:pos x="T6" y="T7"/>
                </a:cxn>
                <a:cxn ang="0">
                  <a:pos x="T8" y="T9"/>
                </a:cxn>
                <a:cxn ang="0">
                  <a:pos x="T10" y="T11"/>
                </a:cxn>
              </a:cxnLst>
              <a:rect l="0" t="0" r="r" b="b"/>
              <a:pathLst>
                <a:path w="19" h="4">
                  <a:moveTo>
                    <a:pt x="1" y="3"/>
                  </a:moveTo>
                  <a:cubicBezTo>
                    <a:pt x="0" y="4"/>
                    <a:pt x="2" y="4"/>
                    <a:pt x="1" y="4"/>
                  </a:cubicBezTo>
                  <a:cubicBezTo>
                    <a:pt x="7" y="1"/>
                    <a:pt x="13" y="3"/>
                    <a:pt x="19" y="1"/>
                  </a:cubicBezTo>
                  <a:cubicBezTo>
                    <a:pt x="14" y="0"/>
                    <a:pt x="9" y="1"/>
                    <a:pt x="4" y="1"/>
                  </a:cubicBezTo>
                  <a:cubicBezTo>
                    <a:pt x="4" y="2"/>
                    <a:pt x="5" y="2"/>
                    <a:pt x="5" y="2"/>
                  </a:cubicBezTo>
                  <a:cubicBezTo>
                    <a:pt x="4" y="3"/>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118"/>
            <p:cNvSpPr/>
            <p:nvPr/>
          </p:nvSpPr>
          <p:spPr bwMode="auto">
            <a:xfrm>
              <a:off x="6299" y="4425"/>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2"/>
                    <a:pt x="3" y="0"/>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119"/>
            <p:cNvSpPr/>
            <p:nvPr/>
          </p:nvSpPr>
          <p:spPr bwMode="auto">
            <a:xfrm>
              <a:off x="6465" y="4377"/>
              <a:ext cx="10" cy="4"/>
            </a:xfrm>
            <a:custGeom>
              <a:avLst/>
              <a:gdLst>
                <a:gd name="T0" fmla="*/ 2 w 5"/>
                <a:gd name="T1" fmla="*/ 0 h 2"/>
                <a:gd name="T2" fmla="*/ 0 w 5"/>
                <a:gd name="T3" fmla="*/ 2 h 2"/>
                <a:gd name="T4" fmla="*/ 3 w 5"/>
                <a:gd name="T5" fmla="*/ 0 h 2"/>
                <a:gd name="T6" fmla="*/ 4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0" y="1"/>
                    <a:pt x="1" y="1"/>
                    <a:pt x="0" y="2"/>
                  </a:cubicBezTo>
                  <a:cubicBezTo>
                    <a:pt x="1" y="2"/>
                    <a:pt x="2" y="1"/>
                    <a:pt x="3" y="0"/>
                  </a:cubicBezTo>
                  <a:cubicBezTo>
                    <a:pt x="3" y="1"/>
                    <a:pt x="3" y="1"/>
                    <a:pt x="4" y="2"/>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120"/>
            <p:cNvSpPr/>
            <p:nvPr/>
          </p:nvSpPr>
          <p:spPr bwMode="auto">
            <a:xfrm>
              <a:off x="6303" y="4309"/>
              <a:ext cx="11" cy="6"/>
            </a:xfrm>
            <a:custGeom>
              <a:avLst/>
              <a:gdLst>
                <a:gd name="T0" fmla="*/ 2 w 6"/>
                <a:gd name="T1" fmla="*/ 1 h 3"/>
                <a:gd name="T2" fmla="*/ 5 w 6"/>
                <a:gd name="T3" fmla="*/ 3 h 3"/>
                <a:gd name="T4" fmla="*/ 5 w 6"/>
                <a:gd name="T5" fmla="*/ 0 h 3"/>
                <a:gd name="T6" fmla="*/ 2 w 6"/>
                <a:gd name="T7" fmla="*/ 1 h 3"/>
              </a:gdLst>
              <a:ahLst/>
              <a:cxnLst>
                <a:cxn ang="0">
                  <a:pos x="T0" y="T1"/>
                </a:cxn>
                <a:cxn ang="0">
                  <a:pos x="T2" y="T3"/>
                </a:cxn>
                <a:cxn ang="0">
                  <a:pos x="T4" y="T5"/>
                </a:cxn>
                <a:cxn ang="0">
                  <a:pos x="T6" y="T7"/>
                </a:cxn>
              </a:cxnLst>
              <a:rect l="0" t="0" r="r" b="b"/>
              <a:pathLst>
                <a:path w="6" h="3">
                  <a:moveTo>
                    <a:pt x="2" y="1"/>
                  </a:moveTo>
                  <a:cubicBezTo>
                    <a:pt x="0" y="2"/>
                    <a:pt x="5" y="1"/>
                    <a:pt x="5" y="3"/>
                  </a:cubicBezTo>
                  <a:cubicBezTo>
                    <a:pt x="6" y="2"/>
                    <a:pt x="5" y="1"/>
                    <a:pt x="5" y="0"/>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121"/>
            <p:cNvSpPr/>
            <p:nvPr/>
          </p:nvSpPr>
          <p:spPr bwMode="auto">
            <a:xfrm>
              <a:off x="6375" y="4335"/>
              <a:ext cx="10" cy="5"/>
            </a:xfrm>
            <a:custGeom>
              <a:avLst/>
              <a:gdLst>
                <a:gd name="T0" fmla="*/ 1 w 5"/>
                <a:gd name="T1" fmla="*/ 1 h 3"/>
                <a:gd name="T2" fmla="*/ 1 w 5"/>
                <a:gd name="T3" fmla="*/ 3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0" y="2"/>
                    <a:pt x="0" y="2"/>
                    <a:pt x="1" y="3"/>
                  </a:cubicBezTo>
                  <a:cubicBezTo>
                    <a:pt x="1" y="2"/>
                    <a:pt x="2" y="1"/>
                    <a:pt x="4" y="1"/>
                  </a:cubicBezTo>
                  <a:cubicBezTo>
                    <a:pt x="5"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122"/>
            <p:cNvSpPr/>
            <p:nvPr/>
          </p:nvSpPr>
          <p:spPr bwMode="auto">
            <a:xfrm>
              <a:off x="6358" y="4321"/>
              <a:ext cx="8" cy="4"/>
            </a:xfrm>
            <a:custGeom>
              <a:avLst/>
              <a:gdLst>
                <a:gd name="T0" fmla="*/ 3 w 4"/>
                <a:gd name="T1" fmla="*/ 1 h 2"/>
                <a:gd name="T2" fmla="*/ 2 w 4"/>
                <a:gd name="T3" fmla="*/ 0 h 2"/>
                <a:gd name="T4" fmla="*/ 0 w 4"/>
                <a:gd name="T5" fmla="*/ 2 h 2"/>
                <a:gd name="T6" fmla="*/ 3 w 4"/>
                <a:gd name="T7" fmla="*/ 1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2" y="1"/>
                    <a:pt x="3" y="0"/>
                    <a:pt x="2" y="0"/>
                  </a:cubicBezTo>
                  <a:cubicBezTo>
                    <a:pt x="1" y="1"/>
                    <a:pt x="0" y="1"/>
                    <a:pt x="0" y="2"/>
                  </a:cubicBezTo>
                  <a:cubicBezTo>
                    <a:pt x="1" y="2"/>
                    <a:pt x="2" y="1"/>
                    <a:pt x="3" y="1"/>
                  </a:cubicBezTo>
                  <a:cubicBezTo>
                    <a:pt x="4"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123"/>
            <p:cNvSpPr/>
            <p:nvPr/>
          </p:nvSpPr>
          <p:spPr bwMode="auto">
            <a:xfrm>
              <a:off x="6517" y="4379"/>
              <a:ext cx="25" cy="12"/>
            </a:xfrm>
            <a:custGeom>
              <a:avLst/>
              <a:gdLst>
                <a:gd name="T0" fmla="*/ 0 w 13"/>
                <a:gd name="T1" fmla="*/ 5 h 6"/>
                <a:gd name="T2" fmla="*/ 2 w 13"/>
                <a:gd name="T3" fmla="*/ 3 h 6"/>
                <a:gd name="T4" fmla="*/ 4 w 13"/>
                <a:gd name="T5" fmla="*/ 4 h 6"/>
                <a:gd name="T6" fmla="*/ 12 w 13"/>
                <a:gd name="T7" fmla="*/ 3 h 6"/>
                <a:gd name="T8" fmla="*/ 13 w 13"/>
                <a:gd name="T9" fmla="*/ 0 h 6"/>
                <a:gd name="T10" fmla="*/ 2 w 13"/>
                <a:gd name="T11" fmla="*/ 2 h 6"/>
                <a:gd name="T12" fmla="*/ 0 w 13"/>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5"/>
                  </a:moveTo>
                  <a:cubicBezTo>
                    <a:pt x="2" y="6"/>
                    <a:pt x="1" y="4"/>
                    <a:pt x="2" y="3"/>
                  </a:cubicBezTo>
                  <a:cubicBezTo>
                    <a:pt x="3" y="2"/>
                    <a:pt x="2" y="4"/>
                    <a:pt x="4" y="4"/>
                  </a:cubicBezTo>
                  <a:cubicBezTo>
                    <a:pt x="7" y="2"/>
                    <a:pt x="9" y="2"/>
                    <a:pt x="12" y="3"/>
                  </a:cubicBezTo>
                  <a:cubicBezTo>
                    <a:pt x="12" y="2"/>
                    <a:pt x="12" y="1"/>
                    <a:pt x="13" y="0"/>
                  </a:cubicBezTo>
                  <a:cubicBezTo>
                    <a:pt x="11" y="2"/>
                    <a:pt x="6" y="3"/>
                    <a:pt x="2" y="2"/>
                  </a:cubicBezTo>
                  <a:cubicBezTo>
                    <a:pt x="1" y="4"/>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124"/>
            <p:cNvSpPr/>
            <p:nvPr/>
          </p:nvSpPr>
          <p:spPr bwMode="auto">
            <a:xfrm>
              <a:off x="6351" y="4298"/>
              <a:ext cx="30" cy="11"/>
            </a:xfrm>
            <a:custGeom>
              <a:avLst/>
              <a:gdLst>
                <a:gd name="T0" fmla="*/ 0 w 16"/>
                <a:gd name="T1" fmla="*/ 6 h 6"/>
                <a:gd name="T2" fmla="*/ 16 w 16"/>
                <a:gd name="T3" fmla="*/ 1 h 6"/>
                <a:gd name="T4" fmla="*/ 15 w 16"/>
                <a:gd name="T5" fmla="*/ 0 h 6"/>
                <a:gd name="T6" fmla="*/ 11 w 16"/>
                <a:gd name="T7" fmla="*/ 2 h 6"/>
                <a:gd name="T8" fmla="*/ 5 w 16"/>
                <a:gd name="T9" fmla="*/ 1 h 6"/>
                <a:gd name="T10" fmla="*/ 0 w 16"/>
                <a:gd name="T11" fmla="*/ 6 h 6"/>
              </a:gdLst>
              <a:ahLst/>
              <a:cxnLst>
                <a:cxn ang="0">
                  <a:pos x="T0" y="T1"/>
                </a:cxn>
                <a:cxn ang="0">
                  <a:pos x="T2" y="T3"/>
                </a:cxn>
                <a:cxn ang="0">
                  <a:pos x="T4" y="T5"/>
                </a:cxn>
                <a:cxn ang="0">
                  <a:pos x="T6" y="T7"/>
                </a:cxn>
                <a:cxn ang="0">
                  <a:pos x="T8" y="T9"/>
                </a:cxn>
                <a:cxn ang="0">
                  <a:pos x="T10" y="T11"/>
                </a:cxn>
              </a:cxnLst>
              <a:rect l="0" t="0" r="r" b="b"/>
              <a:pathLst>
                <a:path w="16" h="6">
                  <a:moveTo>
                    <a:pt x="0" y="6"/>
                  </a:moveTo>
                  <a:cubicBezTo>
                    <a:pt x="6" y="4"/>
                    <a:pt x="11" y="4"/>
                    <a:pt x="16" y="1"/>
                  </a:cubicBezTo>
                  <a:cubicBezTo>
                    <a:pt x="16" y="0"/>
                    <a:pt x="14" y="1"/>
                    <a:pt x="15" y="0"/>
                  </a:cubicBezTo>
                  <a:cubicBezTo>
                    <a:pt x="12" y="0"/>
                    <a:pt x="13" y="1"/>
                    <a:pt x="11" y="2"/>
                  </a:cubicBezTo>
                  <a:cubicBezTo>
                    <a:pt x="11" y="0"/>
                    <a:pt x="3" y="3"/>
                    <a:pt x="5" y="1"/>
                  </a:cubicBezTo>
                  <a:cubicBezTo>
                    <a:pt x="4" y="0"/>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125"/>
            <p:cNvSpPr/>
            <p:nvPr/>
          </p:nvSpPr>
          <p:spPr bwMode="auto">
            <a:xfrm>
              <a:off x="6570" y="4400"/>
              <a:ext cx="20" cy="4"/>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1" y="2"/>
                    <a:pt x="7" y="1"/>
                    <a:pt x="10" y="0"/>
                  </a:cubicBezTo>
                  <a:cubicBezTo>
                    <a:pt x="7"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126"/>
            <p:cNvSpPr/>
            <p:nvPr/>
          </p:nvSpPr>
          <p:spPr bwMode="auto">
            <a:xfrm>
              <a:off x="6190" y="4234"/>
              <a:ext cx="10" cy="6"/>
            </a:xfrm>
            <a:custGeom>
              <a:avLst/>
              <a:gdLst>
                <a:gd name="T0" fmla="*/ 3 w 5"/>
                <a:gd name="T1" fmla="*/ 1 h 3"/>
                <a:gd name="T2" fmla="*/ 0 w 5"/>
                <a:gd name="T3" fmla="*/ 3 h 3"/>
                <a:gd name="T4" fmla="*/ 5 w 5"/>
                <a:gd name="T5" fmla="*/ 1 h 3"/>
                <a:gd name="T6" fmla="*/ 3 w 5"/>
                <a:gd name="T7" fmla="*/ 1 h 3"/>
              </a:gdLst>
              <a:ahLst/>
              <a:cxnLst>
                <a:cxn ang="0">
                  <a:pos x="T0" y="T1"/>
                </a:cxn>
                <a:cxn ang="0">
                  <a:pos x="T2" y="T3"/>
                </a:cxn>
                <a:cxn ang="0">
                  <a:pos x="T4" y="T5"/>
                </a:cxn>
                <a:cxn ang="0">
                  <a:pos x="T6" y="T7"/>
                </a:cxn>
              </a:cxnLst>
              <a:rect l="0" t="0" r="r" b="b"/>
              <a:pathLst>
                <a:path w="5" h="3">
                  <a:moveTo>
                    <a:pt x="3" y="1"/>
                  </a:moveTo>
                  <a:cubicBezTo>
                    <a:pt x="3" y="2"/>
                    <a:pt x="1" y="2"/>
                    <a:pt x="0" y="3"/>
                  </a:cubicBezTo>
                  <a:cubicBezTo>
                    <a:pt x="4" y="3"/>
                    <a:pt x="3" y="2"/>
                    <a:pt x="5" y="1"/>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127"/>
            <p:cNvSpPr/>
            <p:nvPr/>
          </p:nvSpPr>
          <p:spPr bwMode="auto">
            <a:xfrm>
              <a:off x="6377" y="4298"/>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1" y="3"/>
                    <a:pt x="3" y="3"/>
                    <a:pt x="5" y="1"/>
                  </a:cubicBezTo>
                  <a:cubicBezTo>
                    <a:pt x="3" y="0"/>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128"/>
            <p:cNvSpPr/>
            <p:nvPr/>
          </p:nvSpPr>
          <p:spPr bwMode="auto">
            <a:xfrm>
              <a:off x="6551" y="4369"/>
              <a:ext cx="10" cy="4"/>
            </a:xfrm>
            <a:custGeom>
              <a:avLst/>
              <a:gdLst>
                <a:gd name="T0" fmla="*/ 1 w 5"/>
                <a:gd name="T1" fmla="*/ 0 h 2"/>
                <a:gd name="T2" fmla="*/ 1 w 5"/>
                <a:gd name="T3" fmla="*/ 2 h 2"/>
                <a:gd name="T4" fmla="*/ 5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2" y="1"/>
                    <a:pt x="1" y="2"/>
                  </a:cubicBezTo>
                  <a:cubicBezTo>
                    <a:pt x="2" y="2"/>
                    <a:pt x="3" y="1"/>
                    <a:pt x="5"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129"/>
            <p:cNvSpPr/>
            <p:nvPr/>
          </p:nvSpPr>
          <p:spPr bwMode="auto">
            <a:xfrm>
              <a:off x="6299" y="4238"/>
              <a:ext cx="11" cy="6"/>
            </a:xfrm>
            <a:custGeom>
              <a:avLst/>
              <a:gdLst>
                <a:gd name="T0" fmla="*/ 4 w 6"/>
                <a:gd name="T1" fmla="*/ 3 h 3"/>
                <a:gd name="T2" fmla="*/ 3 w 6"/>
                <a:gd name="T3" fmla="*/ 2 h 3"/>
                <a:gd name="T4" fmla="*/ 6 w 6"/>
                <a:gd name="T5" fmla="*/ 0 h 3"/>
                <a:gd name="T6" fmla="*/ 0 w 6"/>
                <a:gd name="T7" fmla="*/ 2 h 3"/>
                <a:gd name="T8" fmla="*/ 4 w 6"/>
                <a:gd name="T9" fmla="*/ 3 h 3"/>
              </a:gdLst>
              <a:ahLst/>
              <a:cxnLst>
                <a:cxn ang="0">
                  <a:pos x="T0" y="T1"/>
                </a:cxn>
                <a:cxn ang="0">
                  <a:pos x="T2" y="T3"/>
                </a:cxn>
                <a:cxn ang="0">
                  <a:pos x="T4" y="T5"/>
                </a:cxn>
                <a:cxn ang="0">
                  <a:pos x="T6" y="T7"/>
                </a:cxn>
                <a:cxn ang="0">
                  <a:pos x="T8" y="T9"/>
                </a:cxn>
              </a:cxnLst>
              <a:rect l="0" t="0" r="r" b="b"/>
              <a:pathLst>
                <a:path w="6" h="3">
                  <a:moveTo>
                    <a:pt x="4" y="3"/>
                  </a:moveTo>
                  <a:cubicBezTo>
                    <a:pt x="4" y="2"/>
                    <a:pt x="4" y="2"/>
                    <a:pt x="3" y="2"/>
                  </a:cubicBezTo>
                  <a:cubicBezTo>
                    <a:pt x="4" y="1"/>
                    <a:pt x="5" y="1"/>
                    <a:pt x="6" y="0"/>
                  </a:cubicBezTo>
                  <a:cubicBezTo>
                    <a:pt x="4" y="0"/>
                    <a:pt x="2" y="0"/>
                    <a:pt x="0" y="2"/>
                  </a:cubicBezTo>
                  <a:cubicBezTo>
                    <a:pt x="2" y="2"/>
                    <a:pt x="3"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130"/>
            <p:cNvSpPr/>
            <p:nvPr/>
          </p:nvSpPr>
          <p:spPr bwMode="auto">
            <a:xfrm>
              <a:off x="6425" y="4251"/>
              <a:ext cx="14" cy="8"/>
            </a:xfrm>
            <a:custGeom>
              <a:avLst/>
              <a:gdLst>
                <a:gd name="T0" fmla="*/ 0 w 7"/>
                <a:gd name="T1" fmla="*/ 3 h 4"/>
                <a:gd name="T2" fmla="*/ 5 w 7"/>
                <a:gd name="T3" fmla="*/ 3 h 4"/>
                <a:gd name="T4" fmla="*/ 7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2"/>
                    <a:pt x="2" y="4"/>
                    <a:pt x="5" y="3"/>
                  </a:cubicBezTo>
                  <a:cubicBezTo>
                    <a:pt x="6" y="1"/>
                    <a:pt x="6" y="1"/>
                    <a:pt x="7" y="0"/>
                  </a:cubicBezTo>
                  <a:cubicBezTo>
                    <a:pt x="5"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131"/>
            <p:cNvSpPr/>
            <p:nvPr/>
          </p:nvSpPr>
          <p:spPr bwMode="auto">
            <a:xfrm>
              <a:off x="6657" y="4360"/>
              <a:ext cx="15" cy="9"/>
            </a:xfrm>
            <a:custGeom>
              <a:avLst/>
              <a:gdLst>
                <a:gd name="T0" fmla="*/ 4 w 8"/>
                <a:gd name="T1" fmla="*/ 3 h 5"/>
                <a:gd name="T2" fmla="*/ 6 w 8"/>
                <a:gd name="T3" fmla="*/ 1 h 5"/>
                <a:gd name="T4" fmla="*/ 2 w 8"/>
                <a:gd name="T5" fmla="*/ 1 h 5"/>
                <a:gd name="T6" fmla="*/ 3 w 8"/>
                <a:gd name="T7" fmla="*/ 5 h 5"/>
                <a:gd name="T8" fmla="*/ 7 w 8"/>
                <a:gd name="T9" fmla="*/ 4 h 5"/>
                <a:gd name="T10" fmla="*/ 4 w 8"/>
                <a:gd name="T11" fmla="*/ 3 h 5"/>
              </a:gdLst>
              <a:ahLst/>
              <a:cxnLst>
                <a:cxn ang="0">
                  <a:pos x="T0" y="T1"/>
                </a:cxn>
                <a:cxn ang="0">
                  <a:pos x="T2" y="T3"/>
                </a:cxn>
                <a:cxn ang="0">
                  <a:pos x="T4" y="T5"/>
                </a:cxn>
                <a:cxn ang="0">
                  <a:pos x="T6" y="T7"/>
                </a:cxn>
                <a:cxn ang="0">
                  <a:pos x="T8" y="T9"/>
                </a:cxn>
                <a:cxn ang="0">
                  <a:pos x="T10" y="T11"/>
                </a:cxn>
              </a:cxnLst>
              <a:rect l="0" t="0" r="r" b="b"/>
              <a:pathLst>
                <a:path w="8" h="5">
                  <a:moveTo>
                    <a:pt x="4" y="3"/>
                  </a:moveTo>
                  <a:cubicBezTo>
                    <a:pt x="3" y="2"/>
                    <a:pt x="7" y="2"/>
                    <a:pt x="6" y="1"/>
                  </a:cubicBezTo>
                  <a:cubicBezTo>
                    <a:pt x="5" y="0"/>
                    <a:pt x="4" y="2"/>
                    <a:pt x="2" y="1"/>
                  </a:cubicBezTo>
                  <a:cubicBezTo>
                    <a:pt x="3" y="2"/>
                    <a:pt x="0" y="3"/>
                    <a:pt x="3" y="5"/>
                  </a:cubicBezTo>
                  <a:cubicBezTo>
                    <a:pt x="4" y="4"/>
                    <a:pt x="5" y="3"/>
                    <a:pt x="7" y="4"/>
                  </a:cubicBezTo>
                  <a:cubicBezTo>
                    <a:pt x="8"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132"/>
            <p:cNvSpPr/>
            <p:nvPr/>
          </p:nvSpPr>
          <p:spPr bwMode="auto">
            <a:xfrm>
              <a:off x="6681" y="4362"/>
              <a:ext cx="18" cy="5"/>
            </a:xfrm>
            <a:custGeom>
              <a:avLst/>
              <a:gdLst>
                <a:gd name="T0" fmla="*/ 0 w 9"/>
                <a:gd name="T1" fmla="*/ 2 h 3"/>
                <a:gd name="T2" fmla="*/ 7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5" y="0"/>
                    <a:pt x="7" y="2"/>
                  </a:cubicBezTo>
                  <a:cubicBezTo>
                    <a:pt x="9" y="1"/>
                    <a:pt x="6" y="1"/>
                    <a:pt x="7"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133"/>
            <p:cNvSpPr/>
            <p:nvPr/>
          </p:nvSpPr>
          <p:spPr bwMode="auto">
            <a:xfrm>
              <a:off x="6683" y="4356"/>
              <a:ext cx="35" cy="8"/>
            </a:xfrm>
            <a:custGeom>
              <a:avLst/>
              <a:gdLst>
                <a:gd name="T0" fmla="*/ 10 w 18"/>
                <a:gd name="T1" fmla="*/ 2 h 4"/>
                <a:gd name="T2" fmla="*/ 8 w 18"/>
                <a:gd name="T3" fmla="*/ 1 h 4"/>
                <a:gd name="T4" fmla="*/ 0 w 18"/>
                <a:gd name="T5" fmla="*/ 1 h 4"/>
                <a:gd name="T6" fmla="*/ 7 w 18"/>
                <a:gd name="T7" fmla="*/ 4 h 4"/>
                <a:gd name="T8" fmla="*/ 12 w 18"/>
                <a:gd name="T9" fmla="*/ 4 h 4"/>
                <a:gd name="T10" fmla="*/ 18 w 18"/>
                <a:gd name="T11" fmla="*/ 1 h 4"/>
                <a:gd name="T12" fmla="*/ 15 w 18"/>
                <a:gd name="T13" fmla="*/ 0 h 4"/>
                <a:gd name="T14" fmla="*/ 14 w 18"/>
                <a:gd name="T15" fmla="*/ 2 h 4"/>
                <a:gd name="T16" fmla="*/ 13 w 18"/>
                <a:gd name="T17" fmla="*/ 3 h 4"/>
                <a:gd name="T18" fmla="*/ 12 w 18"/>
                <a:gd name="T19" fmla="*/ 1 h 4"/>
                <a:gd name="T20" fmla="*/ 10 w 1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10" y="2"/>
                  </a:moveTo>
                  <a:cubicBezTo>
                    <a:pt x="9" y="2"/>
                    <a:pt x="9" y="1"/>
                    <a:pt x="8" y="1"/>
                  </a:cubicBezTo>
                  <a:cubicBezTo>
                    <a:pt x="5" y="2"/>
                    <a:pt x="2" y="2"/>
                    <a:pt x="0" y="1"/>
                  </a:cubicBezTo>
                  <a:cubicBezTo>
                    <a:pt x="0" y="4"/>
                    <a:pt x="5" y="1"/>
                    <a:pt x="7" y="4"/>
                  </a:cubicBezTo>
                  <a:cubicBezTo>
                    <a:pt x="9" y="2"/>
                    <a:pt x="11" y="3"/>
                    <a:pt x="12" y="4"/>
                  </a:cubicBezTo>
                  <a:cubicBezTo>
                    <a:pt x="15" y="3"/>
                    <a:pt x="15" y="2"/>
                    <a:pt x="18" y="1"/>
                  </a:cubicBezTo>
                  <a:cubicBezTo>
                    <a:pt x="17" y="1"/>
                    <a:pt x="16" y="1"/>
                    <a:pt x="15" y="0"/>
                  </a:cubicBezTo>
                  <a:cubicBezTo>
                    <a:pt x="13" y="1"/>
                    <a:pt x="15" y="2"/>
                    <a:pt x="14" y="2"/>
                  </a:cubicBezTo>
                  <a:cubicBezTo>
                    <a:pt x="14" y="2"/>
                    <a:pt x="13" y="2"/>
                    <a:pt x="13" y="3"/>
                  </a:cubicBezTo>
                  <a:cubicBezTo>
                    <a:pt x="12" y="2"/>
                    <a:pt x="14" y="1"/>
                    <a:pt x="12" y="1"/>
                  </a:cubicBezTo>
                  <a:cubicBezTo>
                    <a:pt x="10" y="1"/>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134"/>
            <p:cNvSpPr/>
            <p:nvPr/>
          </p:nvSpPr>
          <p:spPr bwMode="auto">
            <a:xfrm>
              <a:off x="6396" y="4151"/>
              <a:ext cx="10" cy="4"/>
            </a:xfrm>
            <a:custGeom>
              <a:avLst/>
              <a:gdLst>
                <a:gd name="T0" fmla="*/ 0 w 5"/>
                <a:gd name="T1" fmla="*/ 0 h 2"/>
                <a:gd name="T2" fmla="*/ 1 w 5"/>
                <a:gd name="T3" fmla="*/ 1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1"/>
                    <a:pt x="1" y="1"/>
                  </a:cubicBezTo>
                  <a:cubicBezTo>
                    <a:pt x="2" y="1"/>
                    <a:pt x="3" y="1"/>
                    <a:pt x="2" y="2"/>
                  </a:cubicBezTo>
                  <a:cubicBezTo>
                    <a:pt x="3" y="2"/>
                    <a:pt x="4"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135"/>
            <p:cNvSpPr/>
            <p:nvPr/>
          </p:nvSpPr>
          <p:spPr bwMode="auto">
            <a:xfrm>
              <a:off x="6498" y="4149"/>
              <a:ext cx="21" cy="6"/>
            </a:xfrm>
            <a:custGeom>
              <a:avLst/>
              <a:gdLst>
                <a:gd name="T0" fmla="*/ 1 w 11"/>
                <a:gd name="T1" fmla="*/ 1 h 3"/>
                <a:gd name="T2" fmla="*/ 11 w 11"/>
                <a:gd name="T3" fmla="*/ 1 h 3"/>
                <a:gd name="T4" fmla="*/ 7 w 11"/>
                <a:gd name="T5" fmla="*/ 0 h 3"/>
                <a:gd name="T6" fmla="*/ 1 w 11"/>
                <a:gd name="T7" fmla="*/ 1 h 3"/>
              </a:gdLst>
              <a:ahLst/>
              <a:cxnLst>
                <a:cxn ang="0">
                  <a:pos x="T0" y="T1"/>
                </a:cxn>
                <a:cxn ang="0">
                  <a:pos x="T2" y="T3"/>
                </a:cxn>
                <a:cxn ang="0">
                  <a:pos x="T4" y="T5"/>
                </a:cxn>
                <a:cxn ang="0">
                  <a:pos x="T6" y="T7"/>
                </a:cxn>
              </a:cxnLst>
              <a:rect l="0" t="0" r="r" b="b"/>
              <a:pathLst>
                <a:path w="11" h="3">
                  <a:moveTo>
                    <a:pt x="1" y="1"/>
                  </a:moveTo>
                  <a:cubicBezTo>
                    <a:pt x="0" y="2"/>
                    <a:pt x="8" y="3"/>
                    <a:pt x="11" y="1"/>
                  </a:cubicBezTo>
                  <a:cubicBezTo>
                    <a:pt x="10" y="0"/>
                    <a:pt x="7" y="2"/>
                    <a:pt x="7" y="0"/>
                  </a:cubicBezTo>
                  <a:cubicBezTo>
                    <a:pt x="5" y="0"/>
                    <a:pt x="3"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136"/>
            <p:cNvSpPr/>
            <p:nvPr/>
          </p:nvSpPr>
          <p:spPr bwMode="auto">
            <a:xfrm>
              <a:off x="6551" y="4149"/>
              <a:ext cx="16" cy="10"/>
            </a:xfrm>
            <a:custGeom>
              <a:avLst/>
              <a:gdLst>
                <a:gd name="T0" fmla="*/ 1 w 8"/>
                <a:gd name="T1" fmla="*/ 2 h 5"/>
                <a:gd name="T2" fmla="*/ 8 w 8"/>
                <a:gd name="T3" fmla="*/ 3 h 5"/>
                <a:gd name="T4" fmla="*/ 2 w 8"/>
                <a:gd name="T5" fmla="*/ 0 h 5"/>
                <a:gd name="T6" fmla="*/ 1 w 8"/>
                <a:gd name="T7" fmla="*/ 2 h 5"/>
              </a:gdLst>
              <a:ahLst/>
              <a:cxnLst>
                <a:cxn ang="0">
                  <a:pos x="T0" y="T1"/>
                </a:cxn>
                <a:cxn ang="0">
                  <a:pos x="T2" y="T3"/>
                </a:cxn>
                <a:cxn ang="0">
                  <a:pos x="T4" y="T5"/>
                </a:cxn>
                <a:cxn ang="0">
                  <a:pos x="T6" y="T7"/>
                </a:cxn>
              </a:cxnLst>
              <a:rect l="0" t="0" r="r" b="b"/>
              <a:pathLst>
                <a:path w="8" h="5">
                  <a:moveTo>
                    <a:pt x="1" y="2"/>
                  </a:moveTo>
                  <a:cubicBezTo>
                    <a:pt x="3" y="3"/>
                    <a:pt x="5" y="5"/>
                    <a:pt x="8" y="3"/>
                  </a:cubicBezTo>
                  <a:cubicBezTo>
                    <a:pt x="7" y="0"/>
                    <a:pt x="2"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137"/>
            <p:cNvSpPr/>
            <p:nvPr/>
          </p:nvSpPr>
          <p:spPr bwMode="auto">
            <a:xfrm>
              <a:off x="6758" y="4226"/>
              <a:ext cx="11" cy="6"/>
            </a:xfrm>
            <a:custGeom>
              <a:avLst/>
              <a:gdLst>
                <a:gd name="T0" fmla="*/ 1 w 6"/>
                <a:gd name="T1" fmla="*/ 1 h 3"/>
                <a:gd name="T2" fmla="*/ 4 w 6"/>
                <a:gd name="T3" fmla="*/ 2 h 3"/>
                <a:gd name="T4" fmla="*/ 5 w 6"/>
                <a:gd name="T5" fmla="*/ 1 h 3"/>
                <a:gd name="T6" fmla="*/ 5 w 6"/>
                <a:gd name="T7" fmla="*/ 0 h 3"/>
                <a:gd name="T8" fmla="*/ 4 w 6"/>
                <a:gd name="T9" fmla="*/ 0 h 3"/>
                <a:gd name="T10" fmla="*/ 3 w 6"/>
                <a:gd name="T11" fmla="*/ 1 h 3"/>
                <a:gd name="T12" fmla="*/ 1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1" y="1"/>
                  </a:moveTo>
                  <a:cubicBezTo>
                    <a:pt x="0" y="3"/>
                    <a:pt x="3" y="2"/>
                    <a:pt x="4" y="2"/>
                  </a:cubicBezTo>
                  <a:cubicBezTo>
                    <a:pt x="5" y="2"/>
                    <a:pt x="4" y="1"/>
                    <a:pt x="5" y="1"/>
                  </a:cubicBezTo>
                  <a:cubicBezTo>
                    <a:pt x="6" y="1"/>
                    <a:pt x="6" y="1"/>
                    <a:pt x="5" y="0"/>
                  </a:cubicBezTo>
                  <a:cubicBezTo>
                    <a:pt x="4" y="0"/>
                    <a:pt x="4" y="0"/>
                    <a:pt x="4" y="0"/>
                  </a:cubicBezTo>
                  <a:cubicBezTo>
                    <a:pt x="5" y="0"/>
                    <a:pt x="2" y="3"/>
                    <a:pt x="3" y="1"/>
                  </a:cubicBezTo>
                  <a:cubicBezTo>
                    <a:pt x="2" y="1"/>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138"/>
            <p:cNvSpPr/>
            <p:nvPr/>
          </p:nvSpPr>
          <p:spPr bwMode="auto">
            <a:xfrm>
              <a:off x="6670" y="4143"/>
              <a:ext cx="23" cy="10"/>
            </a:xfrm>
            <a:custGeom>
              <a:avLst/>
              <a:gdLst>
                <a:gd name="T0" fmla="*/ 0 w 12"/>
                <a:gd name="T1" fmla="*/ 1 h 5"/>
                <a:gd name="T2" fmla="*/ 7 w 12"/>
                <a:gd name="T3" fmla="*/ 2 h 5"/>
                <a:gd name="T4" fmla="*/ 12 w 12"/>
                <a:gd name="T5" fmla="*/ 5 h 5"/>
                <a:gd name="T6" fmla="*/ 9 w 12"/>
                <a:gd name="T7" fmla="*/ 0 h 5"/>
                <a:gd name="T8" fmla="*/ 2 w 12"/>
                <a:gd name="T9" fmla="*/ 0 h 5"/>
                <a:gd name="T10" fmla="*/ 0 w 12"/>
                <a:gd name="T11" fmla="*/ 1 h 5"/>
              </a:gdLst>
              <a:ahLst/>
              <a:cxnLst>
                <a:cxn ang="0">
                  <a:pos x="T0" y="T1"/>
                </a:cxn>
                <a:cxn ang="0">
                  <a:pos x="T2" y="T3"/>
                </a:cxn>
                <a:cxn ang="0">
                  <a:pos x="T4" y="T5"/>
                </a:cxn>
                <a:cxn ang="0">
                  <a:pos x="T6" y="T7"/>
                </a:cxn>
                <a:cxn ang="0">
                  <a:pos x="T8" y="T9"/>
                </a:cxn>
                <a:cxn ang="0">
                  <a:pos x="T10" y="T11"/>
                </a:cxn>
              </a:cxnLst>
              <a:rect l="0" t="0" r="r" b="b"/>
              <a:pathLst>
                <a:path w="12" h="5">
                  <a:moveTo>
                    <a:pt x="0" y="1"/>
                  </a:moveTo>
                  <a:cubicBezTo>
                    <a:pt x="0" y="2"/>
                    <a:pt x="5" y="1"/>
                    <a:pt x="7" y="2"/>
                  </a:cubicBezTo>
                  <a:cubicBezTo>
                    <a:pt x="6" y="4"/>
                    <a:pt x="11" y="5"/>
                    <a:pt x="12" y="5"/>
                  </a:cubicBezTo>
                  <a:cubicBezTo>
                    <a:pt x="12" y="3"/>
                    <a:pt x="11" y="2"/>
                    <a:pt x="9" y="0"/>
                  </a:cubicBezTo>
                  <a:cubicBezTo>
                    <a:pt x="9" y="3"/>
                    <a:pt x="6" y="0"/>
                    <a:pt x="2" y="0"/>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139"/>
            <p:cNvSpPr/>
            <p:nvPr/>
          </p:nvSpPr>
          <p:spPr bwMode="auto">
            <a:xfrm>
              <a:off x="6704" y="4153"/>
              <a:ext cx="21" cy="4"/>
            </a:xfrm>
            <a:custGeom>
              <a:avLst/>
              <a:gdLst>
                <a:gd name="T0" fmla="*/ 0 w 11"/>
                <a:gd name="T1" fmla="*/ 1 h 2"/>
                <a:gd name="T2" fmla="*/ 9 w 11"/>
                <a:gd name="T3" fmla="*/ 1 h 2"/>
                <a:gd name="T4" fmla="*/ 7 w 11"/>
                <a:gd name="T5" fmla="*/ 0 h 2"/>
                <a:gd name="T6" fmla="*/ 0 w 11"/>
                <a:gd name="T7" fmla="*/ 1 h 2"/>
              </a:gdLst>
              <a:ahLst/>
              <a:cxnLst>
                <a:cxn ang="0">
                  <a:pos x="T0" y="T1"/>
                </a:cxn>
                <a:cxn ang="0">
                  <a:pos x="T2" y="T3"/>
                </a:cxn>
                <a:cxn ang="0">
                  <a:pos x="T4" y="T5"/>
                </a:cxn>
                <a:cxn ang="0">
                  <a:pos x="T6" y="T7"/>
                </a:cxn>
              </a:cxnLst>
              <a:rect l="0" t="0" r="r" b="b"/>
              <a:pathLst>
                <a:path w="11" h="2">
                  <a:moveTo>
                    <a:pt x="0" y="1"/>
                  </a:moveTo>
                  <a:cubicBezTo>
                    <a:pt x="1" y="2"/>
                    <a:pt x="6" y="1"/>
                    <a:pt x="9" y="1"/>
                  </a:cubicBezTo>
                  <a:cubicBezTo>
                    <a:pt x="11" y="0"/>
                    <a:pt x="5" y="1"/>
                    <a:pt x="7" y="0"/>
                  </a:cubicBezTo>
                  <a:cubicBezTo>
                    <a:pt x="6"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140"/>
            <p:cNvSpPr/>
            <p:nvPr/>
          </p:nvSpPr>
          <p:spPr bwMode="auto">
            <a:xfrm>
              <a:off x="6691" y="4143"/>
              <a:ext cx="15" cy="6"/>
            </a:xfrm>
            <a:custGeom>
              <a:avLst/>
              <a:gdLst>
                <a:gd name="T0" fmla="*/ 2 w 8"/>
                <a:gd name="T1" fmla="*/ 1 h 3"/>
                <a:gd name="T2" fmla="*/ 3 w 8"/>
                <a:gd name="T3" fmla="*/ 1 h 3"/>
                <a:gd name="T4" fmla="*/ 3 w 8"/>
                <a:gd name="T5" fmla="*/ 3 h 3"/>
                <a:gd name="T6" fmla="*/ 6 w 8"/>
                <a:gd name="T7" fmla="*/ 3 h 3"/>
                <a:gd name="T8" fmla="*/ 8 w 8"/>
                <a:gd name="T9" fmla="*/ 2 h 3"/>
                <a:gd name="T10" fmla="*/ 6 w 8"/>
                <a:gd name="T11" fmla="*/ 0 h 3"/>
                <a:gd name="T12" fmla="*/ 2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1"/>
                  </a:moveTo>
                  <a:cubicBezTo>
                    <a:pt x="0" y="2"/>
                    <a:pt x="2" y="2"/>
                    <a:pt x="3" y="1"/>
                  </a:cubicBezTo>
                  <a:cubicBezTo>
                    <a:pt x="4" y="2"/>
                    <a:pt x="4" y="2"/>
                    <a:pt x="3" y="3"/>
                  </a:cubicBezTo>
                  <a:cubicBezTo>
                    <a:pt x="4" y="3"/>
                    <a:pt x="5" y="3"/>
                    <a:pt x="6" y="3"/>
                  </a:cubicBezTo>
                  <a:cubicBezTo>
                    <a:pt x="5" y="3"/>
                    <a:pt x="4" y="0"/>
                    <a:pt x="8" y="2"/>
                  </a:cubicBezTo>
                  <a:cubicBezTo>
                    <a:pt x="8" y="1"/>
                    <a:pt x="7" y="1"/>
                    <a:pt x="6" y="0"/>
                  </a:cubicBezTo>
                  <a:cubicBezTo>
                    <a:pt x="5" y="1"/>
                    <a:pt x="3"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141"/>
            <p:cNvSpPr/>
            <p:nvPr/>
          </p:nvSpPr>
          <p:spPr bwMode="auto">
            <a:xfrm>
              <a:off x="6739" y="4143"/>
              <a:ext cx="7"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2" y="0"/>
                    <a:pt x="2" y="0"/>
                  </a:cubicBezTo>
                  <a:cubicBezTo>
                    <a:pt x="0" y="1"/>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142"/>
            <p:cNvSpPr/>
            <p:nvPr/>
          </p:nvSpPr>
          <p:spPr bwMode="auto">
            <a:xfrm>
              <a:off x="6785" y="4110"/>
              <a:ext cx="13" cy="8"/>
            </a:xfrm>
            <a:custGeom>
              <a:avLst/>
              <a:gdLst>
                <a:gd name="T0" fmla="*/ 4 w 7"/>
                <a:gd name="T1" fmla="*/ 0 h 4"/>
                <a:gd name="T2" fmla="*/ 1 w 7"/>
                <a:gd name="T3" fmla="*/ 2 h 4"/>
                <a:gd name="T4" fmla="*/ 3 w 7"/>
                <a:gd name="T5" fmla="*/ 4 h 4"/>
                <a:gd name="T6" fmla="*/ 5 w 7"/>
                <a:gd name="T7" fmla="*/ 3 h 4"/>
                <a:gd name="T8" fmla="*/ 6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3" y="1"/>
                    <a:pt x="1" y="2"/>
                  </a:cubicBezTo>
                  <a:cubicBezTo>
                    <a:pt x="4" y="2"/>
                    <a:pt x="0" y="3"/>
                    <a:pt x="3" y="4"/>
                  </a:cubicBezTo>
                  <a:cubicBezTo>
                    <a:pt x="5" y="3"/>
                    <a:pt x="5" y="3"/>
                    <a:pt x="5" y="3"/>
                  </a:cubicBezTo>
                  <a:cubicBezTo>
                    <a:pt x="4" y="2"/>
                    <a:pt x="3" y="1"/>
                    <a:pt x="6" y="1"/>
                  </a:cubicBezTo>
                  <a:cubicBezTo>
                    <a:pt x="7" y="0"/>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143"/>
            <p:cNvSpPr/>
            <p:nvPr/>
          </p:nvSpPr>
          <p:spPr bwMode="auto">
            <a:xfrm>
              <a:off x="6865" y="4151"/>
              <a:ext cx="9" cy="6"/>
            </a:xfrm>
            <a:custGeom>
              <a:avLst/>
              <a:gdLst>
                <a:gd name="T0" fmla="*/ 2 w 5"/>
                <a:gd name="T1" fmla="*/ 0 h 3"/>
                <a:gd name="T2" fmla="*/ 2 w 5"/>
                <a:gd name="T3" fmla="*/ 1 h 3"/>
                <a:gd name="T4" fmla="*/ 1 w 5"/>
                <a:gd name="T5" fmla="*/ 3 h 3"/>
                <a:gd name="T6" fmla="*/ 3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0" y="0"/>
                    <a:pt x="2" y="1"/>
                    <a:pt x="2" y="1"/>
                  </a:cubicBezTo>
                  <a:cubicBezTo>
                    <a:pt x="3" y="1"/>
                    <a:pt x="2" y="2"/>
                    <a:pt x="1" y="3"/>
                  </a:cubicBezTo>
                  <a:cubicBezTo>
                    <a:pt x="3" y="3"/>
                    <a:pt x="5" y="1"/>
                    <a:pt x="3" y="0"/>
                  </a:cubicBezTo>
                  <a:cubicBezTo>
                    <a:pt x="3"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144"/>
            <p:cNvSpPr/>
            <p:nvPr/>
          </p:nvSpPr>
          <p:spPr bwMode="auto">
            <a:xfrm>
              <a:off x="6985" y="4224"/>
              <a:ext cx="10" cy="6"/>
            </a:xfrm>
            <a:custGeom>
              <a:avLst/>
              <a:gdLst>
                <a:gd name="T0" fmla="*/ 0 w 5"/>
                <a:gd name="T1" fmla="*/ 2 h 3"/>
                <a:gd name="T2" fmla="*/ 1 w 5"/>
                <a:gd name="T3" fmla="*/ 2 h 3"/>
                <a:gd name="T4" fmla="*/ 5 w 5"/>
                <a:gd name="T5" fmla="*/ 1 h 3"/>
                <a:gd name="T6" fmla="*/ 0 w 5"/>
                <a:gd name="T7" fmla="*/ 1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2"/>
                    <a:pt x="1" y="2"/>
                    <a:pt x="1" y="2"/>
                  </a:cubicBezTo>
                  <a:cubicBezTo>
                    <a:pt x="2" y="1"/>
                    <a:pt x="4" y="3"/>
                    <a:pt x="5" y="1"/>
                  </a:cubicBezTo>
                  <a:cubicBezTo>
                    <a:pt x="4" y="0"/>
                    <a:pt x="2" y="1"/>
                    <a:pt x="0" y="1"/>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145"/>
            <p:cNvSpPr/>
            <p:nvPr/>
          </p:nvSpPr>
          <p:spPr bwMode="auto">
            <a:xfrm>
              <a:off x="6890" y="4097"/>
              <a:ext cx="28" cy="7"/>
            </a:xfrm>
            <a:custGeom>
              <a:avLst/>
              <a:gdLst>
                <a:gd name="T0" fmla="*/ 7 w 15"/>
                <a:gd name="T1" fmla="*/ 2 h 4"/>
                <a:gd name="T2" fmla="*/ 0 w 15"/>
                <a:gd name="T3" fmla="*/ 1 h 4"/>
                <a:gd name="T4" fmla="*/ 8 w 15"/>
                <a:gd name="T5" fmla="*/ 4 h 4"/>
                <a:gd name="T6" fmla="*/ 15 w 15"/>
                <a:gd name="T7" fmla="*/ 1 h 4"/>
                <a:gd name="T8" fmla="*/ 7 w 15"/>
                <a:gd name="T9" fmla="*/ 2 h 4"/>
              </a:gdLst>
              <a:ahLst/>
              <a:cxnLst>
                <a:cxn ang="0">
                  <a:pos x="T0" y="T1"/>
                </a:cxn>
                <a:cxn ang="0">
                  <a:pos x="T2" y="T3"/>
                </a:cxn>
                <a:cxn ang="0">
                  <a:pos x="T4" y="T5"/>
                </a:cxn>
                <a:cxn ang="0">
                  <a:pos x="T6" y="T7"/>
                </a:cxn>
                <a:cxn ang="0">
                  <a:pos x="T8" y="T9"/>
                </a:cxn>
              </a:cxnLst>
              <a:rect l="0" t="0" r="r" b="b"/>
              <a:pathLst>
                <a:path w="15" h="4">
                  <a:moveTo>
                    <a:pt x="7" y="2"/>
                  </a:moveTo>
                  <a:cubicBezTo>
                    <a:pt x="4" y="0"/>
                    <a:pt x="2" y="0"/>
                    <a:pt x="0" y="1"/>
                  </a:cubicBezTo>
                  <a:cubicBezTo>
                    <a:pt x="3" y="3"/>
                    <a:pt x="5" y="2"/>
                    <a:pt x="8" y="4"/>
                  </a:cubicBezTo>
                  <a:cubicBezTo>
                    <a:pt x="9" y="1"/>
                    <a:pt x="12" y="2"/>
                    <a:pt x="15" y="1"/>
                  </a:cubicBezTo>
                  <a:cubicBezTo>
                    <a:pt x="15" y="1"/>
                    <a:pt x="7"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146"/>
            <p:cNvSpPr/>
            <p:nvPr/>
          </p:nvSpPr>
          <p:spPr bwMode="auto">
            <a:xfrm>
              <a:off x="6917" y="4095"/>
              <a:ext cx="40" cy="9"/>
            </a:xfrm>
            <a:custGeom>
              <a:avLst/>
              <a:gdLst>
                <a:gd name="T0" fmla="*/ 0 w 21"/>
                <a:gd name="T1" fmla="*/ 5 h 5"/>
                <a:gd name="T2" fmla="*/ 8 w 21"/>
                <a:gd name="T3" fmla="*/ 4 h 5"/>
                <a:gd name="T4" fmla="*/ 21 w 21"/>
                <a:gd name="T5" fmla="*/ 3 h 5"/>
                <a:gd name="T6" fmla="*/ 20 w 21"/>
                <a:gd name="T7" fmla="*/ 1 h 5"/>
                <a:gd name="T8" fmla="*/ 13 w 21"/>
                <a:gd name="T9" fmla="*/ 1 h 5"/>
                <a:gd name="T10" fmla="*/ 3 w 21"/>
                <a:gd name="T11" fmla="*/ 2 h 5"/>
                <a:gd name="T12" fmla="*/ 4 w 21"/>
                <a:gd name="T13" fmla="*/ 3 h 5"/>
                <a:gd name="T14" fmla="*/ 0 w 2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0" y="5"/>
                  </a:moveTo>
                  <a:cubicBezTo>
                    <a:pt x="2" y="5"/>
                    <a:pt x="5" y="3"/>
                    <a:pt x="8" y="4"/>
                  </a:cubicBezTo>
                  <a:cubicBezTo>
                    <a:pt x="9" y="0"/>
                    <a:pt x="17" y="5"/>
                    <a:pt x="21" y="3"/>
                  </a:cubicBezTo>
                  <a:cubicBezTo>
                    <a:pt x="21" y="2"/>
                    <a:pt x="19" y="2"/>
                    <a:pt x="20" y="1"/>
                  </a:cubicBezTo>
                  <a:cubicBezTo>
                    <a:pt x="18" y="1"/>
                    <a:pt x="15" y="3"/>
                    <a:pt x="13" y="1"/>
                  </a:cubicBezTo>
                  <a:cubicBezTo>
                    <a:pt x="10" y="2"/>
                    <a:pt x="6" y="2"/>
                    <a:pt x="3" y="2"/>
                  </a:cubicBezTo>
                  <a:cubicBezTo>
                    <a:pt x="2" y="2"/>
                    <a:pt x="4" y="3"/>
                    <a:pt x="4" y="3"/>
                  </a:cubicBezTo>
                  <a:cubicBezTo>
                    <a:pt x="3" y="4"/>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147"/>
            <p:cNvSpPr/>
            <p:nvPr/>
          </p:nvSpPr>
          <p:spPr bwMode="auto">
            <a:xfrm>
              <a:off x="6905" y="4089"/>
              <a:ext cx="29" cy="8"/>
            </a:xfrm>
            <a:custGeom>
              <a:avLst/>
              <a:gdLst>
                <a:gd name="T0" fmla="*/ 0 w 15"/>
                <a:gd name="T1" fmla="*/ 0 h 4"/>
                <a:gd name="T2" fmla="*/ 15 w 15"/>
                <a:gd name="T3" fmla="*/ 1 h 4"/>
                <a:gd name="T4" fmla="*/ 0 w 15"/>
                <a:gd name="T5" fmla="*/ 0 h 4"/>
              </a:gdLst>
              <a:ahLst/>
              <a:cxnLst>
                <a:cxn ang="0">
                  <a:pos x="T0" y="T1"/>
                </a:cxn>
                <a:cxn ang="0">
                  <a:pos x="T2" y="T3"/>
                </a:cxn>
                <a:cxn ang="0">
                  <a:pos x="T4" y="T5"/>
                </a:cxn>
              </a:cxnLst>
              <a:rect l="0" t="0" r="r" b="b"/>
              <a:pathLst>
                <a:path w="15" h="4">
                  <a:moveTo>
                    <a:pt x="0" y="0"/>
                  </a:moveTo>
                  <a:cubicBezTo>
                    <a:pt x="0" y="4"/>
                    <a:pt x="13" y="3"/>
                    <a:pt x="15" y="1"/>
                  </a:cubicBezTo>
                  <a:cubicBezTo>
                    <a:pt x="10"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148"/>
            <p:cNvSpPr/>
            <p:nvPr/>
          </p:nvSpPr>
          <p:spPr bwMode="auto">
            <a:xfrm>
              <a:off x="6982" y="4091"/>
              <a:ext cx="13" cy="4"/>
            </a:xfrm>
            <a:custGeom>
              <a:avLst/>
              <a:gdLst>
                <a:gd name="T0" fmla="*/ 0 w 7"/>
                <a:gd name="T1" fmla="*/ 1 h 2"/>
                <a:gd name="T2" fmla="*/ 7 w 7"/>
                <a:gd name="T3" fmla="*/ 2 h 2"/>
                <a:gd name="T4" fmla="*/ 0 w 7"/>
                <a:gd name="T5" fmla="*/ 1 h 2"/>
              </a:gdLst>
              <a:ahLst/>
              <a:cxnLst>
                <a:cxn ang="0">
                  <a:pos x="T0" y="T1"/>
                </a:cxn>
                <a:cxn ang="0">
                  <a:pos x="T2" y="T3"/>
                </a:cxn>
                <a:cxn ang="0">
                  <a:pos x="T4" y="T5"/>
                </a:cxn>
              </a:cxnLst>
              <a:rect l="0" t="0" r="r" b="b"/>
              <a:pathLst>
                <a:path w="7" h="2">
                  <a:moveTo>
                    <a:pt x="0" y="1"/>
                  </a:moveTo>
                  <a:cubicBezTo>
                    <a:pt x="2" y="2"/>
                    <a:pt x="5" y="2"/>
                    <a:pt x="7" y="2"/>
                  </a:cubicBezTo>
                  <a:cubicBezTo>
                    <a:pt x="7"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149"/>
            <p:cNvSpPr/>
            <p:nvPr/>
          </p:nvSpPr>
          <p:spPr bwMode="auto">
            <a:xfrm>
              <a:off x="7037" y="4091"/>
              <a:ext cx="32" cy="6"/>
            </a:xfrm>
            <a:custGeom>
              <a:avLst/>
              <a:gdLst>
                <a:gd name="T0" fmla="*/ 0 w 17"/>
                <a:gd name="T1" fmla="*/ 2 h 3"/>
                <a:gd name="T2" fmla="*/ 17 w 17"/>
                <a:gd name="T3" fmla="*/ 3 h 3"/>
                <a:gd name="T4" fmla="*/ 12 w 17"/>
                <a:gd name="T5" fmla="*/ 1 h 3"/>
                <a:gd name="T6" fmla="*/ 5 w 17"/>
                <a:gd name="T7" fmla="*/ 2 h 3"/>
                <a:gd name="T8" fmla="*/ 4 w 17"/>
                <a:gd name="T9" fmla="*/ 0 h 3"/>
                <a:gd name="T10" fmla="*/ 0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0" y="2"/>
                  </a:moveTo>
                  <a:cubicBezTo>
                    <a:pt x="4" y="3"/>
                    <a:pt x="12" y="3"/>
                    <a:pt x="17" y="3"/>
                  </a:cubicBezTo>
                  <a:cubicBezTo>
                    <a:pt x="15" y="1"/>
                    <a:pt x="12" y="3"/>
                    <a:pt x="12" y="1"/>
                  </a:cubicBezTo>
                  <a:cubicBezTo>
                    <a:pt x="11" y="3"/>
                    <a:pt x="7" y="1"/>
                    <a:pt x="5" y="2"/>
                  </a:cubicBezTo>
                  <a:cubicBezTo>
                    <a:pt x="3" y="1"/>
                    <a:pt x="7" y="0"/>
                    <a:pt x="4" y="0"/>
                  </a:cubicBezTo>
                  <a:cubicBezTo>
                    <a:pt x="5" y="2"/>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150"/>
            <p:cNvSpPr/>
            <p:nvPr/>
          </p:nvSpPr>
          <p:spPr bwMode="auto">
            <a:xfrm>
              <a:off x="7035" y="4087"/>
              <a:ext cx="15" cy="6"/>
            </a:xfrm>
            <a:custGeom>
              <a:avLst/>
              <a:gdLst>
                <a:gd name="T0" fmla="*/ 0 w 8"/>
                <a:gd name="T1" fmla="*/ 1 h 3"/>
                <a:gd name="T2" fmla="*/ 7 w 8"/>
                <a:gd name="T3" fmla="*/ 1 h 3"/>
                <a:gd name="T4" fmla="*/ 4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0" y="3"/>
                    <a:pt x="5" y="1"/>
                    <a:pt x="7" y="1"/>
                  </a:cubicBezTo>
                  <a:cubicBezTo>
                    <a:pt x="8" y="0"/>
                    <a:pt x="5" y="1"/>
                    <a:pt x="4" y="0"/>
                  </a:cubicBezTo>
                  <a:cubicBezTo>
                    <a:pt x="2" y="1"/>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151"/>
            <p:cNvSpPr/>
            <p:nvPr/>
          </p:nvSpPr>
          <p:spPr bwMode="auto">
            <a:xfrm>
              <a:off x="7071" y="4089"/>
              <a:ext cx="21" cy="10"/>
            </a:xfrm>
            <a:custGeom>
              <a:avLst/>
              <a:gdLst>
                <a:gd name="T0" fmla="*/ 0 w 11"/>
                <a:gd name="T1" fmla="*/ 4 h 5"/>
                <a:gd name="T2" fmla="*/ 11 w 11"/>
                <a:gd name="T3" fmla="*/ 5 h 5"/>
                <a:gd name="T4" fmla="*/ 0 w 11"/>
                <a:gd name="T5" fmla="*/ 4 h 5"/>
              </a:gdLst>
              <a:ahLst/>
              <a:cxnLst>
                <a:cxn ang="0">
                  <a:pos x="T0" y="T1"/>
                </a:cxn>
                <a:cxn ang="0">
                  <a:pos x="T2" y="T3"/>
                </a:cxn>
                <a:cxn ang="0">
                  <a:pos x="T4" y="T5"/>
                </a:cxn>
              </a:cxnLst>
              <a:rect l="0" t="0" r="r" b="b"/>
              <a:pathLst>
                <a:path w="11" h="5">
                  <a:moveTo>
                    <a:pt x="0" y="4"/>
                  </a:moveTo>
                  <a:cubicBezTo>
                    <a:pt x="4" y="5"/>
                    <a:pt x="8" y="5"/>
                    <a:pt x="11" y="5"/>
                  </a:cubicBezTo>
                  <a:cubicBezTo>
                    <a:pt x="10"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152"/>
            <p:cNvSpPr/>
            <p:nvPr/>
          </p:nvSpPr>
          <p:spPr bwMode="auto">
            <a:xfrm>
              <a:off x="7182" y="4099"/>
              <a:ext cx="12" cy="4"/>
            </a:xfrm>
            <a:custGeom>
              <a:avLst/>
              <a:gdLst>
                <a:gd name="T0" fmla="*/ 0 w 6"/>
                <a:gd name="T1" fmla="*/ 2 h 2"/>
                <a:gd name="T2" fmla="*/ 6 w 6"/>
                <a:gd name="T3" fmla="*/ 1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cubicBezTo>
                    <a:pt x="2" y="2"/>
                    <a:pt x="3" y="2"/>
                    <a:pt x="6" y="1"/>
                  </a:cubicBezTo>
                  <a:cubicBezTo>
                    <a:pt x="4" y="0"/>
                    <a:pt x="4" y="0"/>
                    <a:pt x="4" y="0"/>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153"/>
            <p:cNvSpPr/>
            <p:nvPr/>
          </p:nvSpPr>
          <p:spPr bwMode="auto">
            <a:xfrm>
              <a:off x="7236" y="4093"/>
              <a:ext cx="13" cy="6"/>
            </a:xfrm>
            <a:custGeom>
              <a:avLst/>
              <a:gdLst>
                <a:gd name="T0" fmla="*/ 3 w 7"/>
                <a:gd name="T1" fmla="*/ 0 h 3"/>
                <a:gd name="T2" fmla="*/ 0 w 7"/>
                <a:gd name="T3" fmla="*/ 2 h 3"/>
                <a:gd name="T4" fmla="*/ 6 w 7"/>
                <a:gd name="T5" fmla="*/ 1 h 3"/>
                <a:gd name="T6" fmla="*/ 3 w 7"/>
                <a:gd name="T7" fmla="*/ 0 h 3"/>
              </a:gdLst>
              <a:ahLst/>
              <a:cxnLst>
                <a:cxn ang="0">
                  <a:pos x="T0" y="T1"/>
                </a:cxn>
                <a:cxn ang="0">
                  <a:pos x="T2" y="T3"/>
                </a:cxn>
                <a:cxn ang="0">
                  <a:pos x="T4" y="T5"/>
                </a:cxn>
                <a:cxn ang="0">
                  <a:pos x="T6" y="T7"/>
                </a:cxn>
              </a:cxnLst>
              <a:rect l="0" t="0" r="r" b="b"/>
              <a:pathLst>
                <a:path w="7" h="3">
                  <a:moveTo>
                    <a:pt x="3" y="0"/>
                  </a:moveTo>
                  <a:cubicBezTo>
                    <a:pt x="0" y="2"/>
                    <a:pt x="0" y="2"/>
                    <a:pt x="0" y="2"/>
                  </a:cubicBezTo>
                  <a:cubicBezTo>
                    <a:pt x="2" y="3"/>
                    <a:pt x="2" y="0"/>
                    <a:pt x="6" y="1"/>
                  </a:cubicBezTo>
                  <a:cubicBezTo>
                    <a:pt x="7" y="0"/>
                    <a:pt x="4"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154"/>
            <p:cNvSpPr/>
            <p:nvPr/>
          </p:nvSpPr>
          <p:spPr bwMode="auto">
            <a:xfrm>
              <a:off x="7301" y="4095"/>
              <a:ext cx="13" cy="8"/>
            </a:xfrm>
            <a:custGeom>
              <a:avLst/>
              <a:gdLst>
                <a:gd name="T0" fmla="*/ 0 w 7"/>
                <a:gd name="T1" fmla="*/ 1 h 4"/>
                <a:gd name="T2" fmla="*/ 6 w 7"/>
                <a:gd name="T3" fmla="*/ 3 h 4"/>
                <a:gd name="T4" fmla="*/ 7 w 7"/>
                <a:gd name="T5" fmla="*/ 2 h 4"/>
                <a:gd name="T6" fmla="*/ 0 w 7"/>
                <a:gd name="T7" fmla="*/ 1 h 4"/>
              </a:gdLst>
              <a:ahLst/>
              <a:cxnLst>
                <a:cxn ang="0">
                  <a:pos x="T0" y="T1"/>
                </a:cxn>
                <a:cxn ang="0">
                  <a:pos x="T2" y="T3"/>
                </a:cxn>
                <a:cxn ang="0">
                  <a:pos x="T4" y="T5"/>
                </a:cxn>
                <a:cxn ang="0">
                  <a:pos x="T6" y="T7"/>
                </a:cxn>
              </a:cxnLst>
              <a:rect l="0" t="0" r="r" b="b"/>
              <a:pathLst>
                <a:path w="7" h="4">
                  <a:moveTo>
                    <a:pt x="0" y="1"/>
                  </a:moveTo>
                  <a:cubicBezTo>
                    <a:pt x="1" y="4"/>
                    <a:pt x="3" y="0"/>
                    <a:pt x="6" y="3"/>
                  </a:cubicBezTo>
                  <a:cubicBezTo>
                    <a:pt x="6" y="3"/>
                    <a:pt x="6" y="2"/>
                    <a:pt x="7" y="2"/>
                  </a:cubicBezTo>
                  <a:cubicBezTo>
                    <a:pt x="5"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155"/>
            <p:cNvSpPr/>
            <p:nvPr/>
          </p:nvSpPr>
          <p:spPr bwMode="auto">
            <a:xfrm>
              <a:off x="7395" y="4097"/>
              <a:ext cx="32" cy="7"/>
            </a:xfrm>
            <a:custGeom>
              <a:avLst/>
              <a:gdLst>
                <a:gd name="T0" fmla="*/ 2 w 17"/>
                <a:gd name="T1" fmla="*/ 1 h 4"/>
                <a:gd name="T2" fmla="*/ 2 w 17"/>
                <a:gd name="T3" fmla="*/ 2 h 4"/>
                <a:gd name="T4" fmla="*/ 2 w 17"/>
                <a:gd name="T5" fmla="*/ 4 h 4"/>
                <a:gd name="T6" fmla="*/ 7 w 17"/>
                <a:gd name="T7" fmla="*/ 4 h 4"/>
                <a:gd name="T8" fmla="*/ 15 w 17"/>
                <a:gd name="T9" fmla="*/ 3 h 4"/>
                <a:gd name="T10" fmla="*/ 16 w 17"/>
                <a:gd name="T11" fmla="*/ 1 h 4"/>
                <a:gd name="T12" fmla="*/ 7 w 17"/>
                <a:gd name="T13" fmla="*/ 1 h 4"/>
                <a:gd name="T14" fmla="*/ 6 w 17"/>
                <a:gd name="T15" fmla="*/ 0 h 4"/>
                <a:gd name="T16" fmla="*/ 2 w 17"/>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2" y="1"/>
                  </a:moveTo>
                  <a:cubicBezTo>
                    <a:pt x="0" y="1"/>
                    <a:pt x="1" y="2"/>
                    <a:pt x="2" y="2"/>
                  </a:cubicBezTo>
                  <a:cubicBezTo>
                    <a:pt x="3" y="2"/>
                    <a:pt x="2" y="3"/>
                    <a:pt x="2" y="4"/>
                  </a:cubicBezTo>
                  <a:cubicBezTo>
                    <a:pt x="3" y="4"/>
                    <a:pt x="5" y="3"/>
                    <a:pt x="7" y="4"/>
                  </a:cubicBezTo>
                  <a:cubicBezTo>
                    <a:pt x="9" y="1"/>
                    <a:pt x="12" y="3"/>
                    <a:pt x="15" y="3"/>
                  </a:cubicBezTo>
                  <a:cubicBezTo>
                    <a:pt x="17" y="2"/>
                    <a:pt x="14" y="2"/>
                    <a:pt x="16" y="1"/>
                  </a:cubicBezTo>
                  <a:cubicBezTo>
                    <a:pt x="13" y="2"/>
                    <a:pt x="10" y="0"/>
                    <a:pt x="7" y="1"/>
                  </a:cubicBezTo>
                  <a:cubicBezTo>
                    <a:pt x="6" y="1"/>
                    <a:pt x="7" y="0"/>
                    <a:pt x="6" y="0"/>
                  </a:cubicBezTo>
                  <a:cubicBezTo>
                    <a:pt x="6"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156"/>
            <p:cNvSpPr/>
            <p:nvPr/>
          </p:nvSpPr>
          <p:spPr bwMode="auto">
            <a:xfrm>
              <a:off x="7563" y="4106"/>
              <a:ext cx="19" cy="8"/>
            </a:xfrm>
            <a:custGeom>
              <a:avLst/>
              <a:gdLst>
                <a:gd name="T0" fmla="*/ 0 w 10"/>
                <a:gd name="T1" fmla="*/ 2 h 4"/>
                <a:gd name="T2" fmla="*/ 9 w 10"/>
                <a:gd name="T3" fmla="*/ 3 h 4"/>
                <a:gd name="T4" fmla="*/ 8 w 10"/>
                <a:gd name="T5" fmla="*/ 1 h 4"/>
                <a:gd name="T6" fmla="*/ 0 w 10"/>
                <a:gd name="T7" fmla="*/ 2 h 4"/>
              </a:gdLst>
              <a:ahLst/>
              <a:cxnLst>
                <a:cxn ang="0">
                  <a:pos x="T0" y="T1"/>
                </a:cxn>
                <a:cxn ang="0">
                  <a:pos x="T2" y="T3"/>
                </a:cxn>
                <a:cxn ang="0">
                  <a:pos x="T4" y="T5"/>
                </a:cxn>
                <a:cxn ang="0">
                  <a:pos x="T6" y="T7"/>
                </a:cxn>
              </a:cxnLst>
              <a:rect l="0" t="0" r="r" b="b"/>
              <a:pathLst>
                <a:path w="10" h="4">
                  <a:moveTo>
                    <a:pt x="0" y="2"/>
                  </a:moveTo>
                  <a:cubicBezTo>
                    <a:pt x="3" y="4"/>
                    <a:pt x="6" y="1"/>
                    <a:pt x="9" y="3"/>
                  </a:cubicBezTo>
                  <a:cubicBezTo>
                    <a:pt x="10" y="2"/>
                    <a:pt x="8" y="2"/>
                    <a:pt x="8" y="1"/>
                  </a:cubicBezTo>
                  <a:cubicBezTo>
                    <a:pt x="5"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157"/>
            <p:cNvSpPr/>
            <p:nvPr/>
          </p:nvSpPr>
          <p:spPr bwMode="auto">
            <a:xfrm>
              <a:off x="7670" y="4114"/>
              <a:ext cx="13" cy="4"/>
            </a:xfrm>
            <a:custGeom>
              <a:avLst/>
              <a:gdLst>
                <a:gd name="T0" fmla="*/ 0 w 7"/>
                <a:gd name="T1" fmla="*/ 0 h 2"/>
                <a:gd name="T2" fmla="*/ 7 w 7"/>
                <a:gd name="T3" fmla="*/ 1 h 2"/>
                <a:gd name="T4" fmla="*/ 0 w 7"/>
                <a:gd name="T5" fmla="*/ 0 h 2"/>
              </a:gdLst>
              <a:ahLst/>
              <a:cxnLst>
                <a:cxn ang="0">
                  <a:pos x="T0" y="T1"/>
                </a:cxn>
                <a:cxn ang="0">
                  <a:pos x="T2" y="T3"/>
                </a:cxn>
                <a:cxn ang="0">
                  <a:pos x="T4" y="T5"/>
                </a:cxn>
              </a:cxnLst>
              <a:rect l="0" t="0" r="r" b="b"/>
              <a:pathLst>
                <a:path w="7" h="2">
                  <a:moveTo>
                    <a:pt x="0" y="0"/>
                  </a:moveTo>
                  <a:cubicBezTo>
                    <a:pt x="0" y="1"/>
                    <a:pt x="7" y="2"/>
                    <a:pt x="7" y="1"/>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158"/>
            <p:cNvSpPr/>
            <p:nvPr/>
          </p:nvSpPr>
          <p:spPr bwMode="auto">
            <a:xfrm>
              <a:off x="7764" y="4130"/>
              <a:ext cx="9" cy="5"/>
            </a:xfrm>
            <a:custGeom>
              <a:avLst/>
              <a:gdLst>
                <a:gd name="T0" fmla="*/ 3 w 5"/>
                <a:gd name="T1" fmla="*/ 3 h 3"/>
                <a:gd name="T2" fmla="*/ 5 w 5"/>
                <a:gd name="T3" fmla="*/ 0 h 3"/>
                <a:gd name="T4" fmla="*/ 0 w 5"/>
                <a:gd name="T5" fmla="*/ 1 h 3"/>
                <a:gd name="T6" fmla="*/ 4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4" y="1"/>
                    <a:pt x="5" y="0"/>
                  </a:cubicBezTo>
                  <a:cubicBezTo>
                    <a:pt x="3" y="0"/>
                    <a:pt x="2" y="0"/>
                    <a:pt x="0" y="1"/>
                  </a:cubicBezTo>
                  <a:cubicBezTo>
                    <a:pt x="1" y="2"/>
                    <a:pt x="3" y="1"/>
                    <a:pt x="4" y="1"/>
                  </a:cubicBezTo>
                  <a:cubicBezTo>
                    <a:pt x="4" y="2"/>
                    <a:pt x="0"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159"/>
            <p:cNvSpPr/>
            <p:nvPr/>
          </p:nvSpPr>
          <p:spPr bwMode="auto">
            <a:xfrm>
              <a:off x="8157" y="4153"/>
              <a:ext cx="12" cy="4"/>
            </a:xfrm>
            <a:custGeom>
              <a:avLst/>
              <a:gdLst>
                <a:gd name="T0" fmla="*/ 1 w 6"/>
                <a:gd name="T1" fmla="*/ 0 h 2"/>
                <a:gd name="T2" fmla="*/ 6 w 6"/>
                <a:gd name="T3" fmla="*/ 2 h 2"/>
                <a:gd name="T4" fmla="*/ 6 w 6"/>
                <a:gd name="T5" fmla="*/ 1 h 2"/>
                <a:gd name="T6" fmla="*/ 5 w 6"/>
                <a:gd name="T7" fmla="*/ 1 h 2"/>
                <a:gd name="T8" fmla="*/ 1 w 6"/>
                <a:gd name="T9" fmla="*/ 0 h 2"/>
              </a:gdLst>
              <a:ahLst/>
              <a:cxnLst>
                <a:cxn ang="0">
                  <a:pos x="T0" y="T1"/>
                </a:cxn>
                <a:cxn ang="0">
                  <a:pos x="T2" y="T3"/>
                </a:cxn>
                <a:cxn ang="0">
                  <a:pos x="T4" y="T5"/>
                </a:cxn>
                <a:cxn ang="0">
                  <a:pos x="T6" y="T7"/>
                </a:cxn>
                <a:cxn ang="0">
                  <a:pos x="T8" y="T9"/>
                </a:cxn>
              </a:cxnLst>
              <a:rect l="0" t="0" r="r" b="b"/>
              <a:pathLst>
                <a:path w="6" h="2">
                  <a:moveTo>
                    <a:pt x="1" y="0"/>
                  </a:moveTo>
                  <a:cubicBezTo>
                    <a:pt x="0" y="2"/>
                    <a:pt x="4" y="1"/>
                    <a:pt x="6" y="2"/>
                  </a:cubicBezTo>
                  <a:cubicBezTo>
                    <a:pt x="6" y="2"/>
                    <a:pt x="6" y="2"/>
                    <a:pt x="6" y="1"/>
                  </a:cubicBezTo>
                  <a:cubicBezTo>
                    <a:pt x="5" y="1"/>
                    <a:pt x="5" y="1"/>
                    <a:pt x="5"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160"/>
            <p:cNvSpPr/>
            <p:nvPr/>
          </p:nvSpPr>
          <p:spPr bwMode="auto">
            <a:xfrm>
              <a:off x="8486" y="4412"/>
              <a:ext cx="35" cy="4"/>
            </a:xfrm>
            <a:custGeom>
              <a:avLst/>
              <a:gdLst>
                <a:gd name="T0" fmla="*/ 0 w 18"/>
                <a:gd name="T1" fmla="*/ 1 h 2"/>
                <a:gd name="T2" fmla="*/ 9 w 18"/>
                <a:gd name="T3" fmla="*/ 2 h 2"/>
                <a:gd name="T4" fmla="*/ 17 w 18"/>
                <a:gd name="T5" fmla="*/ 2 h 2"/>
                <a:gd name="T6" fmla="*/ 18 w 18"/>
                <a:gd name="T7" fmla="*/ 1 h 2"/>
                <a:gd name="T8" fmla="*/ 18 w 18"/>
                <a:gd name="T9" fmla="*/ 0 h 2"/>
                <a:gd name="T10" fmla="*/ 0 w 18"/>
                <a:gd name="T11" fmla="*/ 1 h 2"/>
              </a:gdLst>
              <a:ahLst/>
              <a:cxnLst>
                <a:cxn ang="0">
                  <a:pos x="T0" y="T1"/>
                </a:cxn>
                <a:cxn ang="0">
                  <a:pos x="T2" y="T3"/>
                </a:cxn>
                <a:cxn ang="0">
                  <a:pos x="T4" y="T5"/>
                </a:cxn>
                <a:cxn ang="0">
                  <a:pos x="T6" y="T7"/>
                </a:cxn>
                <a:cxn ang="0">
                  <a:pos x="T8" y="T9"/>
                </a:cxn>
                <a:cxn ang="0">
                  <a:pos x="T10" y="T11"/>
                </a:cxn>
              </a:cxnLst>
              <a:rect l="0" t="0" r="r" b="b"/>
              <a:pathLst>
                <a:path w="18" h="2">
                  <a:moveTo>
                    <a:pt x="0" y="1"/>
                  </a:moveTo>
                  <a:cubicBezTo>
                    <a:pt x="3" y="2"/>
                    <a:pt x="6" y="1"/>
                    <a:pt x="9" y="2"/>
                  </a:cubicBezTo>
                  <a:cubicBezTo>
                    <a:pt x="11" y="0"/>
                    <a:pt x="15" y="1"/>
                    <a:pt x="17" y="2"/>
                  </a:cubicBezTo>
                  <a:cubicBezTo>
                    <a:pt x="18" y="1"/>
                    <a:pt x="18" y="1"/>
                    <a:pt x="18" y="1"/>
                  </a:cubicBezTo>
                  <a:cubicBezTo>
                    <a:pt x="18" y="1"/>
                    <a:pt x="18" y="0"/>
                    <a:pt x="18" y="0"/>
                  </a:cubicBezTo>
                  <a:cubicBezTo>
                    <a:pt x="12" y="1"/>
                    <a:pt x="6"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161"/>
            <p:cNvSpPr/>
            <p:nvPr/>
          </p:nvSpPr>
          <p:spPr bwMode="auto">
            <a:xfrm>
              <a:off x="8737" y="4157"/>
              <a:ext cx="9" cy="5"/>
            </a:xfrm>
            <a:custGeom>
              <a:avLst/>
              <a:gdLst>
                <a:gd name="T0" fmla="*/ 2 w 5"/>
                <a:gd name="T1" fmla="*/ 3 h 3"/>
                <a:gd name="T2" fmla="*/ 5 w 5"/>
                <a:gd name="T3" fmla="*/ 0 h 3"/>
                <a:gd name="T4" fmla="*/ 3 w 5"/>
                <a:gd name="T5" fmla="*/ 0 h 3"/>
                <a:gd name="T6" fmla="*/ 2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cubicBezTo>
                    <a:pt x="5" y="2"/>
                    <a:pt x="2" y="1"/>
                    <a:pt x="5" y="0"/>
                  </a:cubicBezTo>
                  <a:cubicBezTo>
                    <a:pt x="4" y="0"/>
                    <a:pt x="4" y="0"/>
                    <a:pt x="3" y="0"/>
                  </a:cubicBezTo>
                  <a:cubicBezTo>
                    <a:pt x="2" y="0"/>
                    <a:pt x="2" y="0"/>
                    <a:pt x="2" y="0"/>
                  </a:cubicBezTo>
                  <a:cubicBezTo>
                    <a:pt x="5"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7" name="Freeform 162"/>
            <p:cNvSpPr/>
            <p:nvPr/>
          </p:nvSpPr>
          <p:spPr bwMode="auto">
            <a:xfrm>
              <a:off x="8784" y="4162"/>
              <a:ext cx="8" cy="10"/>
            </a:xfrm>
            <a:custGeom>
              <a:avLst/>
              <a:gdLst>
                <a:gd name="T0" fmla="*/ 0 w 4"/>
                <a:gd name="T1" fmla="*/ 3 h 5"/>
                <a:gd name="T2" fmla="*/ 3 w 4"/>
                <a:gd name="T3" fmla="*/ 1 h 5"/>
                <a:gd name="T4" fmla="*/ 0 w 4"/>
                <a:gd name="T5" fmla="*/ 1 h 5"/>
                <a:gd name="T6" fmla="*/ 0 w 4"/>
                <a:gd name="T7" fmla="*/ 3 h 5"/>
              </a:gdLst>
              <a:ahLst/>
              <a:cxnLst>
                <a:cxn ang="0">
                  <a:pos x="T0" y="T1"/>
                </a:cxn>
                <a:cxn ang="0">
                  <a:pos x="T2" y="T3"/>
                </a:cxn>
                <a:cxn ang="0">
                  <a:pos x="T4" y="T5"/>
                </a:cxn>
                <a:cxn ang="0">
                  <a:pos x="T6" y="T7"/>
                </a:cxn>
              </a:cxnLst>
              <a:rect l="0" t="0" r="r" b="b"/>
              <a:pathLst>
                <a:path w="4" h="5">
                  <a:moveTo>
                    <a:pt x="0" y="3"/>
                  </a:moveTo>
                  <a:cubicBezTo>
                    <a:pt x="3" y="5"/>
                    <a:pt x="0" y="0"/>
                    <a:pt x="3" y="1"/>
                  </a:cubicBezTo>
                  <a:cubicBezTo>
                    <a:pt x="4" y="0"/>
                    <a:pt x="1" y="0"/>
                    <a:pt x="0" y="1"/>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7" name="Title 1"/>
          <p:cNvSpPr txBox="1"/>
          <p:nvPr/>
        </p:nvSpPr>
        <p:spPr>
          <a:xfrm>
            <a:off x="2555339" y="4721406"/>
            <a:ext cx="12753486" cy="26527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rgbClr val="D90100"/>
                </a:solidFill>
                <a:latin typeface="微软雅黑" panose="020B0503020204020204" charset="-122"/>
                <a:cs typeface="微软雅黑" panose="020B0503020204020204" charset="-122"/>
              </a:rPr>
              <a:t>Everything you need to build great </a:t>
            </a:r>
            <a:r>
              <a:rPr lang="en-US" sz="8000" i="1" dirty="0">
                <a:solidFill>
                  <a:srgbClr val="232067"/>
                </a:solidFill>
                <a:latin typeface="微软雅黑" panose="020B0503020204020204" charset="-122"/>
                <a:cs typeface="微软雅黑" panose="020B0503020204020204" charset="-122"/>
              </a:rPr>
              <a:t>UPDATES.</a:t>
            </a:r>
            <a:endParaRPr lang="en-US" sz="8000" i="1" dirty="0">
              <a:solidFill>
                <a:srgbClr val="232067"/>
              </a:solidFill>
              <a:latin typeface="微软雅黑" panose="020B0503020204020204" charset="-122"/>
              <a:cs typeface="微软雅黑" panose="020B0503020204020204" charset="-122"/>
            </a:endParaRPr>
          </a:p>
        </p:txBody>
      </p:sp>
      <p:sp>
        <p:nvSpPr>
          <p:cNvPr id="8" name="Subtitle 2"/>
          <p:cNvSpPr txBox="1"/>
          <p:nvPr/>
        </p:nvSpPr>
        <p:spPr>
          <a:xfrm>
            <a:off x="2555339" y="7374193"/>
            <a:ext cx="10718210" cy="21711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defRPr/>
            </a:pPr>
            <a:r>
              <a:rPr lang="en-US" sz="2000" dirty="0">
                <a:latin typeface="微软雅黑" panose="020B0503020204020204" charset="-122"/>
                <a:ea typeface="微软雅黑" panose="020B0503020204020204" charset="-122"/>
                <a:cs typeface="微软雅黑" panose="020B0503020204020204" charset="-122"/>
              </a:rPr>
              <a:t>The Culture Conference had big gaps to bridge in order to get high level leaders to attend the inaugural event. Jenny Sauer-Klein knew investing in branding was key to creating legitimacy and credibility in the marketplace.</a:t>
            </a:r>
            <a:endParaRPr lang="en-US" sz="3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4479248" cy="13679488"/>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图片占位符 5"/>
          <p:cNvPicPr>
            <a:picLocks noGrp="1" noChangeAspect="1"/>
          </p:cNvPicPr>
          <p:nvPr>
            <p:ph type="pic" sz="quarter" idx="10"/>
          </p:nvPr>
        </p:nvPicPr>
        <p:blipFill>
          <a:blip r:embed="rId1" cstate="screen"/>
          <a:srcRect t="17863" b="17863"/>
          <a:stretch>
            <a:fillRect/>
          </a:stretch>
        </p:blipFill>
        <p:spPr/>
      </p:pic>
      <p:sp>
        <p:nvSpPr>
          <p:cNvPr id="11" name="Rectangle 10"/>
          <p:cNvSpPr/>
          <p:nvPr/>
        </p:nvSpPr>
        <p:spPr>
          <a:xfrm>
            <a:off x="0" y="0"/>
            <a:ext cx="8756073" cy="13679488"/>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p:cNvSpPr/>
          <p:nvPr/>
        </p:nvSpPr>
        <p:spPr>
          <a:xfrm>
            <a:off x="536395" y="1006992"/>
            <a:ext cx="7813964" cy="8916670"/>
          </a:xfrm>
          <a:prstGeom prst="rect">
            <a:avLst/>
          </a:prstGeom>
        </p:spPr>
        <p:txBody>
          <a:bodyPr wrap="square">
            <a:spAutoFit/>
          </a:bodyPr>
          <a:lstStyle/>
          <a:p>
            <a:pPr algn="ctr">
              <a:lnSpc>
                <a:spcPct val="80000"/>
              </a:lnSpc>
            </a:pPr>
            <a:r>
              <a:rPr lang="en-ID" sz="23900" dirty="0">
                <a:solidFill>
                  <a:srgbClr val="E85E37"/>
                </a:solidFill>
                <a:latin typeface="微软雅黑" panose="020B0503020204020204" charset="-122"/>
                <a:cs typeface="微软雅黑" panose="020B0503020204020204" charset="-122"/>
              </a:rPr>
              <a:t>Sell W</a:t>
            </a:r>
            <a:endParaRPr lang="en-ID" sz="23900" dirty="0">
              <a:solidFill>
                <a:srgbClr val="E85E37"/>
              </a:solidFill>
              <a:latin typeface="微软雅黑" panose="020B0503020204020204" charset="-122"/>
              <a:cs typeface="微软雅黑" panose="020B0503020204020204" charset="-122"/>
            </a:endParaRPr>
          </a:p>
          <a:p>
            <a:pPr algn="ctr">
              <a:lnSpc>
                <a:spcPct val="80000"/>
              </a:lnSpc>
            </a:pPr>
            <a:r>
              <a:rPr lang="en-ID" sz="23900" dirty="0" err="1">
                <a:solidFill>
                  <a:srgbClr val="E85E37"/>
                </a:solidFill>
                <a:latin typeface="微软雅黑" panose="020B0503020204020204" charset="-122"/>
                <a:cs typeface="微软雅黑" panose="020B0503020204020204" charset="-122"/>
              </a:rPr>
              <a:t>Ithot</a:t>
            </a:r>
            <a:endParaRPr lang="en-ID" sz="23900" b="0" i="0" dirty="0" err="1">
              <a:solidFill>
                <a:srgbClr val="E85E37"/>
              </a:solidFill>
              <a:effectLst/>
              <a:latin typeface="微软雅黑" panose="020B0503020204020204" charset="-122"/>
              <a:cs typeface="微软雅黑" panose="020B0503020204020204" charset="-122"/>
            </a:endParaRPr>
          </a:p>
        </p:txBody>
      </p:sp>
      <p:sp>
        <p:nvSpPr>
          <p:cNvPr id="12" name="Rectangle 11"/>
          <p:cNvSpPr/>
          <p:nvPr/>
        </p:nvSpPr>
        <p:spPr>
          <a:xfrm>
            <a:off x="597742" y="669618"/>
            <a:ext cx="7728605" cy="12341840"/>
          </a:xfrm>
          <a:prstGeom prst="rect">
            <a:avLst/>
          </a:prstGeom>
        </p:spPr>
        <p:txBody>
          <a:bodyPr wrap="square">
            <a:spAutoFit/>
          </a:bodyPr>
          <a:lstStyle/>
          <a:p>
            <a:pPr algn="ctr"/>
            <a:r>
              <a:rPr lang="en-ID" sz="19900" dirty="0">
                <a:solidFill>
                  <a:schemeClr val="bg1"/>
                </a:solidFill>
                <a:latin typeface="微软雅黑" panose="020B0503020204020204" charset="-122"/>
                <a:cs typeface="微软雅黑" panose="020B0503020204020204" charset="-122"/>
              </a:rPr>
              <a:t>Sell W</a:t>
            </a:r>
            <a:endParaRPr lang="en-ID" sz="19900" dirty="0">
              <a:solidFill>
                <a:schemeClr val="bg1"/>
              </a:solidFill>
              <a:latin typeface="微软雅黑" panose="020B0503020204020204" charset="-122"/>
              <a:cs typeface="微软雅黑" panose="020B0503020204020204" charset="-122"/>
            </a:endParaRPr>
          </a:p>
          <a:p>
            <a:pPr algn="ctr"/>
            <a:r>
              <a:rPr lang="en-ID" sz="19900" dirty="0" err="1">
                <a:solidFill>
                  <a:schemeClr val="bg1"/>
                </a:solidFill>
                <a:latin typeface="微软雅黑" panose="020B0503020204020204" charset="-122"/>
                <a:cs typeface="微软雅黑" panose="020B0503020204020204" charset="-122"/>
              </a:rPr>
              <a:t>ithot</a:t>
            </a:r>
            <a:endParaRPr lang="en-ID" sz="19900" b="0" i="0" dirty="0">
              <a:solidFill>
                <a:schemeClr val="bg1"/>
              </a:solidFill>
              <a:effectLst/>
              <a:latin typeface="微软雅黑" panose="020B0503020204020204" charset="-122"/>
              <a:cs typeface="微软雅黑" panose="020B0503020204020204" charset="-122"/>
            </a:endParaRPr>
          </a:p>
        </p:txBody>
      </p:sp>
      <p:sp>
        <p:nvSpPr>
          <p:cNvPr id="13" name="Rectangle 12"/>
          <p:cNvSpPr/>
          <p:nvPr/>
        </p:nvSpPr>
        <p:spPr>
          <a:xfrm>
            <a:off x="9741417" y="11132808"/>
            <a:ext cx="7079100" cy="1299587"/>
          </a:xfrm>
          <a:prstGeom prst="rect">
            <a:avLst/>
          </a:prstGeom>
        </p:spPr>
        <p:txBody>
          <a:bodyPr wrap="square">
            <a:spAutoFit/>
          </a:bodyPr>
          <a:lstStyle/>
          <a:p>
            <a:pPr algn="just">
              <a:lnSpc>
                <a:spcPct val="150000"/>
              </a:lnSpc>
            </a:pPr>
            <a:r>
              <a:rPr lang="en-US" dirty="0">
                <a:latin typeface="微软雅黑" panose="020B0503020204020204" charset="-122"/>
                <a:ea typeface="Open Sans" panose="020B0606030504020204" pitchFamily="34" charset="0"/>
                <a:cs typeface="微软雅黑" panose="020B0503020204020204" charset="-122"/>
              </a:rPr>
              <a:t>if you have been on the journey with us for the last six months, you may know by now that fashion psychology is a fairly new discipline</a:t>
            </a:r>
            <a:endParaRPr lang="en-ID" dirty="0">
              <a:latin typeface="微软雅黑" panose="020B0503020204020204" charset="-122"/>
              <a:ea typeface="Open Sans" panose="020B0606030504020204" pitchFamily="34" charset="0"/>
              <a:cs typeface="微软雅黑" panose="020B0503020204020204" charset="-122"/>
            </a:endParaRPr>
          </a:p>
        </p:txBody>
      </p:sp>
      <p:sp>
        <p:nvSpPr>
          <p:cNvPr id="14" name="Rectangle 13"/>
          <p:cNvSpPr/>
          <p:nvPr/>
        </p:nvSpPr>
        <p:spPr>
          <a:xfrm>
            <a:off x="360218" y="332509"/>
            <a:ext cx="7937539" cy="1299556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p:cNvSpPr/>
          <p:nvPr/>
        </p:nvSpPr>
        <p:spPr>
          <a:xfrm>
            <a:off x="16135086" y="3013289"/>
            <a:ext cx="7746422" cy="1107996"/>
          </a:xfrm>
          <a:prstGeom prst="rect">
            <a:avLst/>
          </a:prstGeom>
        </p:spPr>
        <p:txBody>
          <a:bodyPr wrap="square">
            <a:spAutoFit/>
          </a:bodyPr>
          <a:lstStyle/>
          <a:p>
            <a:pPr algn="r"/>
            <a:r>
              <a:rPr lang="en-ID" sz="6600" dirty="0">
                <a:solidFill>
                  <a:schemeClr val="bg1"/>
                </a:solidFill>
                <a:latin typeface="微软雅黑" panose="020B0503020204020204" charset="-122"/>
                <a:cs typeface="微软雅黑" panose="020B0503020204020204" charset="-122"/>
              </a:rPr>
              <a:t>Sell Without</a:t>
            </a:r>
            <a:endParaRPr lang="en-ID" sz="6600" b="0" i="0" dirty="0">
              <a:solidFill>
                <a:schemeClr val="bg1"/>
              </a:solidFill>
              <a:effectLst/>
              <a:latin typeface="微软雅黑" panose="020B0503020204020204" charset="-122"/>
              <a:cs typeface="微软雅黑" panose="020B0503020204020204" charset="-122"/>
            </a:endParaRPr>
          </a:p>
        </p:txBody>
      </p:sp>
      <p:sp>
        <p:nvSpPr>
          <p:cNvPr id="9" name="Rectangle 8"/>
          <p:cNvSpPr/>
          <p:nvPr/>
        </p:nvSpPr>
        <p:spPr>
          <a:xfrm>
            <a:off x="16135086" y="3839962"/>
            <a:ext cx="7746422" cy="1107996"/>
          </a:xfrm>
          <a:prstGeom prst="rect">
            <a:avLst/>
          </a:prstGeom>
        </p:spPr>
        <p:txBody>
          <a:bodyPr wrap="square">
            <a:spAutoFit/>
          </a:bodyPr>
          <a:lstStyle/>
          <a:p>
            <a:pPr algn="r"/>
            <a:r>
              <a:rPr lang="en-ID" sz="6600" dirty="0">
                <a:solidFill>
                  <a:schemeClr val="bg1"/>
                </a:solidFill>
                <a:latin typeface="微软雅黑" panose="020B0503020204020204" charset="-122"/>
                <a:cs typeface="微软雅黑" panose="020B0503020204020204" charset="-122"/>
              </a:rPr>
              <a:t>Selling Out.</a:t>
            </a:r>
            <a:endParaRPr lang="en-ID" sz="6600" dirty="0">
              <a:solidFill>
                <a:schemeClr val="bg1"/>
              </a:solidFill>
              <a:effectLst/>
              <a:latin typeface="微软雅黑" panose="020B0503020204020204" charset="-122"/>
              <a:cs typeface="微软雅黑" panose="020B0503020204020204" charset="-122"/>
            </a:endParaRPr>
          </a:p>
        </p:txBody>
      </p:sp>
      <p:sp>
        <p:nvSpPr>
          <p:cNvPr id="28" name="Rectangle 27"/>
          <p:cNvSpPr/>
          <p:nvPr/>
        </p:nvSpPr>
        <p:spPr>
          <a:xfrm>
            <a:off x="17801745" y="5149266"/>
            <a:ext cx="6079763" cy="1433726"/>
          </a:xfrm>
          <a:prstGeom prst="rect">
            <a:avLst/>
          </a:prstGeom>
        </p:spPr>
        <p:txBody>
          <a:bodyPr wrap="square">
            <a:spAutoFit/>
          </a:bodyPr>
          <a:lstStyle/>
          <a:p>
            <a:pPr algn="r" fontAlgn="base">
              <a:lnSpc>
                <a:spcPct val="150000"/>
              </a:lnSpc>
            </a:pPr>
            <a:r>
              <a:rPr lang="en-US" sz="2000" dirty="0">
                <a:solidFill>
                  <a:schemeClr val="bg1"/>
                </a:solidFill>
                <a:latin typeface="微软雅黑" panose="020B0503020204020204" charset="-122"/>
                <a:cs typeface="微软雅黑" panose="020B0503020204020204" charset="-122"/>
              </a:rPr>
              <a:t>Brings </a:t>
            </a:r>
            <a:r>
              <a:rPr lang="en-US" sz="2000" dirty="0" err="1">
                <a:solidFill>
                  <a:schemeClr val="bg1"/>
                </a:solidFill>
                <a:latin typeface="微软雅黑" panose="020B0503020204020204" charset="-122"/>
                <a:cs typeface="微软雅黑" panose="020B0503020204020204" charset="-122"/>
              </a:rPr>
              <a:t>customised</a:t>
            </a:r>
            <a:r>
              <a:rPr lang="en-US" sz="2000" dirty="0">
                <a:solidFill>
                  <a:schemeClr val="bg1"/>
                </a:solidFill>
                <a:latin typeface="微软雅黑" panose="020B0503020204020204" charset="-122"/>
                <a:cs typeface="微软雅黑" panose="020B0503020204020204" charset="-122"/>
              </a:rPr>
              <a:t> and considered innovation to residential building, interior and exterior design to enhance everyday life.</a:t>
            </a:r>
            <a:endParaRPr lang="en-US" sz="2000" b="0" i="0" dirty="0">
              <a:solidFill>
                <a:schemeClr val="bg1"/>
              </a:solidFill>
              <a:effectLst/>
              <a:latin typeface="微软雅黑" panose="020B0503020204020204" charset="-122"/>
              <a:cs typeface="微软雅黑" panose="020B0503020204020204" charset="-122"/>
            </a:endParaRPr>
          </a:p>
        </p:txBody>
      </p:sp>
      <p:sp>
        <p:nvSpPr>
          <p:cNvPr id="29" name="Rectangle 28"/>
          <p:cNvSpPr/>
          <p:nvPr/>
        </p:nvSpPr>
        <p:spPr>
          <a:xfrm>
            <a:off x="18158252" y="11171253"/>
            <a:ext cx="4541474" cy="923330"/>
          </a:xfrm>
          <a:prstGeom prst="rect">
            <a:avLst/>
          </a:prstGeom>
        </p:spPr>
        <p:txBody>
          <a:bodyPr wrap="square">
            <a:spAutoFit/>
          </a:bodyPr>
          <a:lstStyle/>
          <a:p>
            <a:r>
              <a:rPr lang="en-US" dirty="0">
                <a:latin typeface="微软雅黑" panose="020B0503020204020204" charset="-122"/>
                <a:ea typeface="微软雅黑" panose="020B0503020204020204" charset="-122"/>
              </a:rPr>
              <a:t>It’s now easier than ever to gain more exposure, reach new audiences and increase your sales.</a:t>
            </a:r>
            <a:endParaRPr lang="en-ID" dirty="0"/>
          </a:p>
        </p:txBody>
      </p:sp>
      <p:cxnSp>
        <p:nvCxnSpPr>
          <p:cNvPr id="30" name="Straight Connector 29"/>
          <p:cNvCxnSpPr/>
          <p:nvPr/>
        </p:nvCxnSpPr>
        <p:spPr>
          <a:xfrm>
            <a:off x="9879962" y="10269337"/>
            <a:ext cx="17260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479250" cy="13679488"/>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3" name="Rectangle 202"/>
          <p:cNvSpPr/>
          <p:nvPr/>
        </p:nvSpPr>
        <p:spPr>
          <a:xfrm>
            <a:off x="712643" y="826871"/>
            <a:ext cx="23053963" cy="12025745"/>
          </a:xfrm>
          <a:prstGeom prst="rect">
            <a:avLst/>
          </a:prstGeom>
          <a:solidFill>
            <a:srgbClr val="232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图片占位符 5"/>
          <p:cNvPicPr>
            <a:picLocks noGrp="1" noChangeAspect="1"/>
          </p:cNvPicPr>
          <p:nvPr>
            <p:ph type="pic" sz="quarter" idx="10"/>
          </p:nvPr>
        </p:nvPicPr>
        <p:blipFill>
          <a:blip r:embed="rId1" cstate="screen"/>
          <a:srcRect l="7326" r="7326"/>
          <a:stretch>
            <a:fillRect/>
          </a:stretch>
        </p:blipFill>
        <p:spPr/>
      </p:pic>
      <p:pic>
        <p:nvPicPr>
          <p:cNvPr id="10" name="图片占位符 9"/>
          <p:cNvPicPr>
            <a:picLocks noGrp="1" noChangeAspect="1"/>
          </p:cNvPicPr>
          <p:nvPr>
            <p:ph type="pic" sz="quarter" idx="11"/>
          </p:nvPr>
        </p:nvPicPr>
        <p:blipFill>
          <a:blip r:embed="rId2" cstate="screen"/>
          <a:srcRect l="19291" r="19291"/>
          <a:stretch>
            <a:fillRect/>
          </a:stretch>
        </p:blipFill>
        <p:spPr/>
      </p:pic>
      <p:pic>
        <p:nvPicPr>
          <p:cNvPr id="13" name="图片占位符 12"/>
          <p:cNvPicPr>
            <a:picLocks noGrp="1" noChangeAspect="1"/>
          </p:cNvPicPr>
          <p:nvPr>
            <p:ph type="pic" sz="quarter" idx="12"/>
          </p:nvPr>
        </p:nvPicPr>
        <p:blipFill>
          <a:blip r:embed="rId3" cstate="screen"/>
          <a:srcRect l="9303" r="9303"/>
          <a:stretch>
            <a:fillRect/>
          </a:stretch>
        </p:blipFill>
        <p:spPr/>
      </p:pic>
      <p:pic>
        <p:nvPicPr>
          <p:cNvPr id="26" name="图片占位符 25"/>
          <p:cNvPicPr>
            <a:picLocks noGrp="1" noChangeAspect="1"/>
          </p:cNvPicPr>
          <p:nvPr>
            <p:ph type="pic" sz="quarter" idx="13"/>
          </p:nvPr>
        </p:nvPicPr>
        <p:blipFill>
          <a:blip r:embed="rId4" cstate="screen"/>
          <a:srcRect t="18121" b="18121"/>
          <a:stretch>
            <a:fillRect/>
          </a:stretch>
        </p:blipFill>
        <p:spPr/>
      </p:pic>
      <p:sp>
        <p:nvSpPr>
          <p:cNvPr id="27" name="Freeform 5"/>
          <p:cNvSpPr>
            <a:spLocks noEditPoints="1"/>
          </p:cNvSpPr>
          <p:nvPr/>
        </p:nvSpPr>
        <p:spPr bwMode="auto">
          <a:xfrm rot="9595533">
            <a:off x="-565798" y="5127579"/>
            <a:ext cx="17706171" cy="5738891"/>
          </a:xfrm>
          <a:custGeom>
            <a:avLst/>
            <a:gdLst>
              <a:gd name="T0" fmla="*/ 1573 w 2060"/>
              <a:gd name="T1" fmla="*/ 59 h 344"/>
              <a:gd name="T2" fmla="*/ 1502 w 2060"/>
              <a:gd name="T3" fmla="*/ 96 h 344"/>
              <a:gd name="T4" fmla="*/ 1448 w 2060"/>
              <a:gd name="T5" fmla="*/ 87 h 344"/>
              <a:gd name="T6" fmla="*/ 1401 w 2060"/>
              <a:gd name="T7" fmla="*/ 42 h 344"/>
              <a:gd name="T8" fmla="*/ 1334 w 2060"/>
              <a:gd name="T9" fmla="*/ 82 h 344"/>
              <a:gd name="T10" fmla="*/ 1279 w 2060"/>
              <a:gd name="T11" fmla="*/ 161 h 344"/>
              <a:gd name="T12" fmla="*/ 1174 w 2060"/>
              <a:gd name="T13" fmla="*/ 110 h 344"/>
              <a:gd name="T14" fmla="*/ 1126 w 2060"/>
              <a:gd name="T15" fmla="*/ 135 h 344"/>
              <a:gd name="T16" fmla="*/ 1080 w 2060"/>
              <a:gd name="T17" fmla="*/ 118 h 344"/>
              <a:gd name="T18" fmla="*/ 1009 w 2060"/>
              <a:gd name="T19" fmla="*/ 157 h 344"/>
              <a:gd name="T20" fmla="*/ 905 w 2060"/>
              <a:gd name="T21" fmla="*/ 140 h 344"/>
              <a:gd name="T22" fmla="*/ 837 w 2060"/>
              <a:gd name="T23" fmla="*/ 178 h 344"/>
              <a:gd name="T24" fmla="*/ 745 w 2060"/>
              <a:gd name="T25" fmla="*/ 228 h 344"/>
              <a:gd name="T26" fmla="*/ 702 w 2060"/>
              <a:gd name="T27" fmla="*/ 193 h 344"/>
              <a:gd name="T28" fmla="*/ 573 w 2060"/>
              <a:gd name="T29" fmla="*/ 265 h 344"/>
              <a:gd name="T30" fmla="*/ 166 w 2060"/>
              <a:gd name="T31" fmla="*/ 259 h 344"/>
              <a:gd name="T32" fmla="*/ 43 w 2060"/>
              <a:gd name="T33" fmla="*/ 317 h 344"/>
              <a:gd name="T34" fmla="*/ 1569 w 2060"/>
              <a:gd name="T35" fmla="*/ 147 h 344"/>
              <a:gd name="T36" fmla="*/ 1422 w 2060"/>
              <a:gd name="T37" fmla="*/ 144 h 344"/>
              <a:gd name="T38" fmla="*/ 1537 w 2060"/>
              <a:gd name="T39" fmla="*/ 126 h 344"/>
              <a:gd name="T40" fmla="*/ 1502 w 2060"/>
              <a:gd name="T41" fmla="*/ 113 h 344"/>
              <a:gd name="T42" fmla="*/ 1611 w 2060"/>
              <a:gd name="T43" fmla="*/ 80 h 344"/>
              <a:gd name="T44" fmla="*/ 1610 w 2060"/>
              <a:gd name="T45" fmla="*/ 53 h 344"/>
              <a:gd name="T46" fmla="*/ 1829 w 2060"/>
              <a:gd name="T47" fmla="*/ 13 h 344"/>
              <a:gd name="T48" fmla="*/ 1720 w 2060"/>
              <a:gd name="T49" fmla="*/ 39 h 344"/>
              <a:gd name="T50" fmla="*/ 1661 w 2060"/>
              <a:gd name="T51" fmla="*/ 86 h 344"/>
              <a:gd name="T52" fmla="*/ 1535 w 2060"/>
              <a:gd name="T53" fmla="*/ 118 h 344"/>
              <a:gd name="T54" fmla="*/ 1679 w 2060"/>
              <a:gd name="T55" fmla="*/ 131 h 344"/>
              <a:gd name="T56" fmla="*/ 1736 w 2060"/>
              <a:gd name="T57" fmla="*/ 156 h 344"/>
              <a:gd name="T58" fmla="*/ 1544 w 2060"/>
              <a:gd name="T59" fmla="*/ 101 h 344"/>
              <a:gd name="T60" fmla="*/ 1415 w 2060"/>
              <a:gd name="T61" fmla="*/ 80 h 344"/>
              <a:gd name="T62" fmla="*/ 1322 w 2060"/>
              <a:gd name="T63" fmla="*/ 174 h 344"/>
              <a:gd name="T64" fmla="*/ 1231 w 2060"/>
              <a:gd name="T65" fmla="*/ 185 h 344"/>
              <a:gd name="T66" fmla="*/ 1178 w 2060"/>
              <a:gd name="T67" fmla="*/ 164 h 344"/>
              <a:gd name="T68" fmla="*/ 1186 w 2060"/>
              <a:gd name="T69" fmla="*/ 173 h 344"/>
              <a:gd name="T70" fmla="*/ 1187 w 2060"/>
              <a:gd name="T71" fmla="*/ 167 h 344"/>
              <a:gd name="T72" fmla="*/ 1236 w 2060"/>
              <a:gd name="T73" fmla="*/ 91 h 344"/>
              <a:gd name="T74" fmla="*/ 793 w 2060"/>
              <a:gd name="T75" fmla="*/ 181 h 344"/>
              <a:gd name="T76" fmla="*/ 914 w 2060"/>
              <a:gd name="T77" fmla="*/ 182 h 344"/>
              <a:gd name="T78" fmla="*/ 936 w 2060"/>
              <a:gd name="T79" fmla="*/ 148 h 344"/>
              <a:gd name="T80" fmla="*/ 1019 w 2060"/>
              <a:gd name="T81" fmla="*/ 179 h 344"/>
              <a:gd name="T82" fmla="*/ 1119 w 2060"/>
              <a:gd name="T83" fmla="*/ 183 h 344"/>
              <a:gd name="T84" fmla="*/ 962 w 2060"/>
              <a:gd name="T85" fmla="*/ 216 h 344"/>
              <a:gd name="T86" fmla="*/ 878 w 2060"/>
              <a:gd name="T87" fmla="*/ 213 h 344"/>
              <a:gd name="T88" fmla="*/ 818 w 2060"/>
              <a:gd name="T89" fmla="*/ 213 h 344"/>
              <a:gd name="T90" fmla="*/ 1080 w 2060"/>
              <a:gd name="T91" fmla="*/ 198 h 344"/>
              <a:gd name="T92" fmla="*/ 1068 w 2060"/>
              <a:gd name="T93" fmla="*/ 187 h 344"/>
              <a:gd name="T94" fmla="*/ 932 w 2060"/>
              <a:gd name="T95" fmla="*/ 185 h 344"/>
              <a:gd name="T96" fmla="*/ 878 w 2060"/>
              <a:gd name="T97" fmla="*/ 202 h 344"/>
              <a:gd name="T98" fmla="*/ 886 w 2060"/>
              <a:gd name="T99" fmla="*/ 204 h 344"/>
              <a:gd name="T100" fmla="*/ 975 w 2060"/>
              <a:gd name="T101" fmla="*/ 192 h 344"/>
              <a:gd name="T102" fmla="*/ 948 w 2060"/>
              <a:gd name="T103" fmla="*/ 185 h 344"/>
              <a:gd name="T104" fmla="*/ 1194 w 2060"/>
              <a:gd name="T105" fmla="*/ 135 h 344"/>
              <a:gd name="T106" fmla="*/ 1146 w 2060"/>
              <a:gd name="T107" fmla="*/ 105 h 344"/>
              <a:gd name="T108" fmla="*/ 1091 w 2060"/>
              <a:gd name="T109" fmla="*/ 101 h 344"/>
              <a:gd name="T110" fmla="*/ 1089 w 2060"/>
              <a:gd name="T111" fmla="*/ 154 h 344"/>
              <a:gd name="T112" fmla="*/ 1000 w 2060"/>
              <a:gd name="T113" fmla="*/ 118 h 344"/>
              <a:gd name="T114" fmla="*/ 894 w 2060"/>
              <a:gd name="T115" fmla="*/ 169 h 344"/>
              <a:gd name="T116" fmla="*/ 765 w 2060"/>
              <a:gd name="T117" fmla="*/ 210 h 344"/>
              <a:gd name="T118" fmla="*/ 727 w 2060"/>
              <a:gd name="T119" fmla="*/ 226 h 344"/>
              <a:gd name="T120" fmla="*/ 390 w 2060"/>
              <a:gd name="T121" fmla="*/ 271 h 344"/>
              <a:gd name="T122" fmla="*/ 1575 w 2060"/>
              <a:gd name="T123" fmla="*/ 69 h 344"/>
              <a:gd name="T124" fmla="*/ 1041 w 2060"/>
              <a:gd name="T125" fmla="*/ 1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60" h="344">
                <a:moveTo>
                  <a:pt x="2044" y="108"/>
                </a:moveTo>
                <a:cubicBezTo>
                  <a:pt x="2045" y="109"/>
                  <a:pt x="2042" y="109"/>
                  <a:pt x="2042" y="110"/>
                </a:cubicBezTo>
                <a:cubicBezTo>
                  <a:pt x="2035" y="110"/>
                  <a:pt x="2040" y="113"/>
                  <a:pt x="2035" y="113"/>
                </a:cubicBezTo>
                <a:cubicBezTo>
                  <a:pt x="2033" y="111"/>
                  <a:pt x="2037" y="107"/>
                  <a:pt x="2044" y="108"/>
                </a:cubicBezTo>
                <a:close/>
                <a:moveTo>
                  <a:pt x="1874" y="1"/>
                </a:moveTo>
                <a:cubicBezTo>
                  <a:pt x="1878" y="0"/>
                  <a:pt x="1877" y="4"/>
                  <a:pt x="1881" y="3"/>
                </a:cubicBezTo>
                <a:cubicBezTo>
                  <a:pt x="1879" y="5"/>
                  <a:pt x="1882" y="6"/>
                  <a:pt x="1883" y="8"/>
                </a:cubicBezTo>
                <a:cubicBezTo>
                  <a:pt x="1875" y="8"/>
                  <a:pt x="1878" y="3"/>
                  <a:pt x="1874" y="1"/>
                </a:cubicBezTo>
                <a:close/>
                <a:moveTo>
                  <a:pt x="1846" y="6"/>
                </a:moveTo>
                <a:cubicBezTo>
                  <a:pt x="1845" y="6"/>
                  <a:pt x="1843" y="5"/>
                  <a:pt x="1841" y="4"/>
                </a:cubicBezTo>
                <a:cubicBezTo>
                  <a:pt x="1841" y="4"/>
                  <a:pt x="1843" y="4"/>
                  <a:pt x="1843" y="3"/>
                </a:cubicBezTo>
                <a:cubicBezTo>
                  <a:pt x="1846" y="3"/>
                  <a:pt x="1846" y="5"/>
                  <a:pt x="1846" y="6"/>
                </a:cubicBezTo>
                <a:close/>
                <a:moveTo>
                  <a:pt x="1826" y="3"/>
                </a:moveTo>
                <a:cubicBezTo>
                  <a:pt x="1832" y="2"/>
                  <a:pt x="1827" y="6"/>
                  <a:pt x="1832" y="5"/>
                </a:cubicBezTo>
                <a:cubicBezTo>
                  <a:pt x="1832" y="6"/>
                  <a:pt x="1831" y="6"/>
                  <a:pt x="1831" y="7"/>
                </a:cubicBezTo>
                <a:cubicBezTo>
                  <a:pt x="1827" y="7"/>
                  <a:pt x="1828" y="5"/>
                  <a:pt x="1826" y="3"/>
                </a:cubicBezTo>
                <a:close/>
                <a:moveTo>
                  <a:pt x="1792" y="5"/>
                </a:moveTo>
                <a:cubicBezTo>
                  <a:pt x="1793" y="6"/>
                  <a:pt x="1792" y="6"/>
                  <a:pt x="1792" y="7"/>
                </a:cubicBezTo>
                <a:cubicBezTo>
                  <a:pt x="1788" y="6"/>
                  <a:pt x="1787" y="7"/>
                  <a:pt x="1785" y="6"/>
                </a:cubicBezTo>
                <a:cubicBezTo>
                  <a:pt x="1787" y="3"/>
                  <a:pt x="1788" y="6"/>
                  <a:pt x="1792" y="5"/>
                </a:cubicBezTo>
                <a:close/>
                <a:moveTo>
                  <a:pt x="1738" y="7"/>
                </a:moveTo>
                <a:cubicBezTo>
                  <a:pt x="1735" y="8"/>
                  <a:pt x="1734" y="8"/>
                  <a:pt x="1731" y="7"/>
                </a:cubicBezTo>
                <a:cubicBezTo>
                  <a:pt x="1732" y="7"/>
                  <a:pt x="1733" y="6"/>
                  <a:pt x="1733" y="6"/>
                </a:cubicBezTo>
                <a:cubicBezTo>
                  <a:pt x="1733" y="7"/>
                  <a:pt x="1738" y="5"/>
                  <a:pt x="1738" y="7"/>
                </a:cubicBezTo>
                <a:close/>
                <a:moveTo>
                  <a:pt x="1729" y="5"/>
                </a:moveTo>
                <a:cubicBezTo>
                  <a:pt x="1732" y="4"/>
                  <a:pt x="1732" y="4"/>
                  <a:pt x="1732" y="4"/>
                </a:cubicBezTo>
                <a:cubicBezTo>
                  <a:pt x="1733" y="6"/>
                  <a:pt x="1728" y="6"/>
                  <a:pt x="1729" y="5"/>
                </a:cubicBezTo>
                <a:close/>
                <a:moveTo>
                  <a:pt x="1713" y="18"/>
                </a:moveTo>
                <a:cubicBezTo>
                  <a:pt x="1715" y="17"/>
                  <a:pt x="1721" y="18"/>
                  <a:pt x="1723" y="17"/>
                </a:cubicBezTo>
                <a:cubicBezTo>
                  <a:pt x="1722" y="19"/>
                  <a:pt x="1716" y="18"/>
                  <a:pt x="1713" y="18"/>
                </a:cubicBezTo>
                <a:close/>
                <a:moveTo>
                  <a:pt x="1672" y="38"/>
                </a:moveTo>
                <a:cubicBezTo>
                  <a:pt x="1675" y="35"/>
                  <a:pt x="1680" y="37"/>
                  <a:pt x="1685" y="36"/>
                </a:cubicBezTo>
                <a:cubicBezTo>
                  <a:pt x="1684" y="35"/>
                  <a:pt x="1683" y="35"/>
                  <a:pt x="1681" y="35"/>
                </a:cubicBezTo>
                <a:cubicBezTo>
                  <a:pt x="1683" y="33"/>
                  <a:pt x="1686" y="34"/>
                  <a:pt x="1689" y="35"/>
                </a:cubicBezTo>
                <a:cubicBezTo>
                  <a:pt x="1687" y="36"/>
                  <a:pt x="1683" y="37"/>
                  <a:pt x="1681" y="39"/>
                </a:cubicBezTo>
                <a:cubicBezTo>
                  <a:pt x="1678" y="38"/>
                  <a:pt x="1678" y="37"/>
                  <a:pt x="1672" y="38"/>
                </a:cubicBezTo>
                <a:close/>
                <a:moveTo>
                  <a:pt x="1671" y="29"/>
                </a:moveTo>
                <a:cubicBezTo>
                  <a:pt x="1670" y="28"/>
                  <a:pt x="1670" y="27"/>
                  <a:pt x="1665" y="27"/>
                </a:cubicBezTo>
                <a:cubicBezTo>
                  <a:pt x="1667" y="26"/>
                  <a:pt x="1669" y="28"/>
                  <a:pt x="1671" y="26"/>
                </a:cubicBezTo>
                <a:cubicBezTo>
                  <a:pt x="1673" y="27"/>
                  <a:pt x="1671" y="27"/>
                  <a:pt x="1671" y="29"/>
                </a:cubicBezTo>
                <a:close/>
                <a:moveTo>
                  <a:pt x="1654" y="33"/>
                </a:moveTo>
                <a:cubicBezTo>
                  <a:pt x="1651" y="32"/>
                  <a:pt x="1644" y="35"/>
                  <a:pt x="1642" y="32"/>
                </a:cubicBezTo>
                <a:cubicBezTo>
                  <a:pt x="1646" y="31"/>
                  <a:pt x="1649" y="34"/>
                  <a:pt x="1651" y="31"/>
                </a:cubicBezTo>
                <a:cubicBezTo>
                  <a:pt x="1652" y="31"/>
                  <a:pt x="1654" y="31"/>
                  <a:pt x="1654" y="33"/>
                </a:cubicBezTo>
                <a:close/>
                <a:moveTo>
                  <a:pt x="1631" y="36"/>
                </a:moveTo>
                <a:cubicBezTo>
                  <a:pt x="1628" y="36"/>
                  <a:pt x="1631" y="35"/>
                  <a:pt x="1631" y="34"/>
                </a:cubicBezTo>
                <a:cubicBezTo>
                  <a:pt x="1638" y="33"/>
                  <a:pt x="1638" y="33"/>
                  <a:pt x="1638" y="33"/>
                </a:cubicBezTo>
                <a:cubicBezTo>
                  <a:pt x="1637" y="35"/>
                  <a:pt x="1631" y="33"/>
                  <a:pt x="1631" y="36"/>
                </a:cubicBezTo>
                <a:close/>
                <a:moveTo>
                  <a:pt x="1621" y="27"/>
                </a:moveTo>
                <a:cubicBezTo>
                  <a:pt x="1624" y="26"/>
                  <a:pt x="1632" y="26"/>
                  <a:pt x="1635" y="26"/>
                </a:cubicBezTo>
                <a:cubicBezTo>
                  <a:pt x="1632" y="27"/>
                  <a:pt x="1624" y="27"/>
                  <a:pt x="1621" y="27"/>
                </a:cubicBezTo>
                <a:close/>
                <a:moveTo>
                  <a:pt x="1615" y="25"/>
                </a:moveTo>
                <a:cubicBezTo>
                  <a:pt x="1615" y="24"/>
                  <a:pt x="1619" y="25"/>
                  <a:pt x="1620" y="24"/>
                </a:cubicBezTo>
                <a:cubicBezTo>
                  <a:pt x="1621" y="26"/>
                  <a:pt x="1616" y="26"/>
                  <a:pt x="1615" y="25"/>
                </a:cubicBezTo>
                <a:close/>
                <a:moveTo>
                  <a:pt x="1610" y="90"/>
                </a:moveTo>
                <a:cubicBezTo>
                  <a:pt x="1611" y="89"/>
                  <a:pt x="1611" y="88"/>
                  <a:pt x="1613" y="88"/>
                </a:cubicBezTo>
                <a:cubicBezTo>
                  <a:pt x="1614" y="89"/>
                  <a:pt x="1614" y="90"/>
                  <a:pt x="1610" y="90"/>
                </a:cubicBezTo>
                <a:close/>
                <a:moveTo>
                  <a:pt x="1601" y="51"/>
                </a:moveTo>
                <a:cubicBezTo>
                  <a:pt x="1605" y="52"/>
                  <a:pt x="1604" y="50"/>
                  <a:pt x="1609" y="51"/>
                </a:cubicBezTo>
                <a:cubicBezTo>
                  <a:pt x="1608" y="52"/>
                  <a:pt x="1604" y="52"/>
                  <a:pt x="1600" y="53"/>
                </a:cubicBezTo>
                <a:cubicBezTo>
                  <a:pt x="1600" y="52"/>
                  <a:pt x="1601" y="52"/>
                  <a:pt x="1601" y="51"/>
                </a:cubicBezTo>
                <a:close/>
                <a:moveTo>
                  <a:pt x="1609" y="81"/>
                </a:moveTo>
                <a:cubicBezTo>
                  <a:pt x="1611" y="81"/>
                  <a:pt x="1608" y="82"/>
                  <a:pt x="1610" y="82"/>
                </a:cubicBezTo>
                <a:cubicBezTo>
                  <a:pt x="1610" y="83"/>
                  <a:pt x="1606" y="82"/>
                  <a:pt x="1605" y="83"/>
                </a:cubicBezTo>
                <a:cubicBezTo>
                  <a:pt x="1606" y="82"/>
                  <a:pt x="1606" y="81"/>
                  <a:pt x="1609" y="81"/>
                </a:cubicBezTo>
                <a:close/>
                <a:moveTo>
                  <a:pt x="1607" y="138"/>
                </a:moveTo>
                <a:cubicBezTo>
                  <a:pt x="1612" y="138"/>
                  <a:pt x="1612" y="138"/>
                  <a:pt x="1612" y="138"/>
                </a:cubicBezTo>
                <a:cubicBezTo>
                  <a:pt x="1611" y="139"/>
                  <a:pt x="1607" y="141"/>
                  <a:pt x="1607" y="138"/>
                </a:cubicBezTo>
                <a:close/>
                <a:moveTo>
                  <a:pt x="1588" y="96"/>
                </a:moveTo>
                <a:cubicBezTo>
                  <a:pt x="1587" y="96"/>
                  <a:pt x="1587" y="95"/>
                  <a:pt x="1587" y="94"/>
                </a:cubicBezTo>
                <a:cubicBezTo>
                  <a:pt x="1590" y="94"/>
                  <a:pt x="1589" y="93"/>
                  <a:pt x="1592" y="93"/>
                </a:cubicBezTo>
                <a:cubicBezTo>
                  <a:pt x="1590" y="94"/>
                  <a:pt x="1591" y="96"/>
                  <a:pt x="1588" y="96"/>
                </a:cubicBezTo>
                <a:close/>
                <a:moveTo>
                  <a:pt x="1580" y="63"/>
                </a:moveTo>
                <a:cubicBezTo>
                  <a:pt x="1582" y="63"/>
                  <a:pt x="1582" y="62"/>
                  <a:pt x="1585" y="62"/>
                </a:cubicBezTo>
                <a:cubicBezTo>
                  <a:pt x="1583" y="63"/>
                  <a:pt x="1588" y="64"/>
                  <a:pt x="1583" y="64"/>
                </a:cubicBezTo>
                <a:cubicBezTo>
                  <a:pt x="1581" y="62"/>
                  <a:pt x="1578" y="64"/>
                  <a:pt x="1574" y="63"/>
                </a:cubicBezTo>
                <a:cubicBezTo>
                  <a:pt x="1576" y="64"/>
                  <a:pt x="1572" y="61"/>
                  <a:pt x="1571" y="63"/>
                </a:cubicBezTo>
                <a:cubicBezTo>
                  <a:pt x="1571" y="62"/>
                  <a:pt x="1571" y="61"/>
                  <a:pt x="1569" y="61"/>
                </a:cubicBezTo>
                <a:cubicBezTo>
                  <a:pt x="1573" y="61"/>
                  <a:pt x="1578" y="60"/>
                  <a:pt x="1580" y="63"/>
                </a:cubicBezTo>
                <a:close/>
                <a:moveTo>
                  <a:pt x="1587" y="99"/>
                </a:moveTo>
                <a:cubicBezTo>
                  <a:pt x="1587" y="100"/>
                  <a:pt x="1583" y="100"/>
                  <a:pt x="1582" y="100"/>
                </a:cubicBezTo>
                <a:cubicBezTo>
                  <a:pt x="1580" y="98"/>
                  <a:pt x="1583" y="98"/>
                  <a:pt x="1584" y="97"/>
                </a:cubicBezTo>
                <a:cubicBezTo>
                  <a:pt x="1588" y="97"/>
                  <a:pt x="1583" y="100"/>
                  <a:pt x="1587" y="99"/>
                </a:cubicBezTo>
                <a:close/>
                <a:moveTo>
                  <a:pt x="1580" y="52"/>
                </a:moveTo>
                <a:cubicBezTo>
                  <a:pt x="1580" y="54"/>
                  <a:pt x="1580" y="54"/>
                  <a:pt x="1580" y="54"/>
                </a:cubicBezTo>
                <a:cubicBezTo>
                  <a:pt x="1576" y="55"/>
                  <a:pt x="1578" y="52"/>
                  <a:pt x="1575" y="53"/>
                </a:cubicBezTo>
                <a:cubicBezTo>
                  <a:pt x="1575" y="52"/>
                  <a:pt x="1578" y="53"/>
                  <a:pt x="1580" y="52"/>
                </a:cubicBezTo>
                <a:close/>
                <a:moveTo>
                  <a:pt x="1577" y="91"/>
                </a:moveTo>
                <a:cubicBezTo>
                  <a:pt x="1582" y="90"/>
                  <a:pt x="1582" y="90"/>
                  <a:pt x="1582" y="90"/>
                </a:cubicBezTo>
                <a:cubicBezTo>
                  <a:pt x="1580" y="91"/>
                  <a:pt x="1579" y="92"/>
                  <a:pt x="1577" y="93"/>
                </a:cubicBezTo>
                <a:cubicBezTo>
                  <a:pt x="1576" y="92"/>
                  <a:pt x="1578" y="92"/>
                  <a:pt x="1577" y="91"/>
                </a:cubicBezTo>
                <a:close/>
                <a:moveTo>
                  <a:pt x="1568" y="60"/>
                </a:moveTo>
                <a:cubicBezTo>
                  <a:pt x="1569" y="59"/>
                  <a:pt x="1572" y="58"/>
                  <a:pt x="1573" y="59"/>
                </a:cubicBezTo>
                <a:cubicBezTo>
                  <a:pt x="1574" y="60"/>
                  <a:pt x="1570" y="61"/>
                  <a:pt x="1568" y="60"/>
                </a:cubicBezTo>
                <a:close/>
                <a:moveTo>
                  <a:pt x="1580" y="154"/>
                </a:moveTo>
                <a:cubicBezTo>
                  <a:pt x="1580" y="155"/>
                  <a:pt x="1580" y="155"/>
                  <a:pt x="1580" y="155"/>
                </a:cubicBezTo>
                <a:cubicBezTo>
                  <a:pt x="1577" y="155"/>
                  <a:pt x="1578" y="156"/>
                  <a:pt x="1576" y="156"/>
                </a:cubicBezTo>
                <a:cubicBezTo>
                  <a:pt x="1575" y="155"/>
                  <a:pt x="1573" y="155"/>
                  <a:pt x="1571" y="156"/>
                </a:cubicBezTo>
                <a:cubicBezTo>
                  <a:pt x="1571" y="155"/>
                  <a:pt x="1571" y="155"/>
                  <a:pt x="1570" y="155"/>
                </a:cubicBezTo>
                <a:cubicBezTo>
                  <a:pt x="1572" y="153"/>
                  <a:pt x="1577" y="155"/>
                  <a:pt x="1580" y="154"/>
                </a:cubicBezTo>
                <a:close/>
                <a:moveTo>
                  <a:pt x="1567" y="92"/>
                </a:moveTo>
                <a:cubicBezTo>
                  <a:pt x="1564" y="93"/>
                  <a:pt x="1556" y="96"/>
                  <a:pt x="1553" y="93"/>
                </a:cubicBezTo>
                <a:cubicBezTo>
                  <a:pt x="1558" y="94"/>
                  <a:pt x="1562" y="92"/>
                  <a:pt x="1567" y="92"/>
                </a:cubicBezTo>
                <a:close/>
                <a:moveTo>
                  <a:pt x="1559" y="56"/>
                </a:moveTo>
                <a:cubicBezTo>
                  <a:pt x="1560" y="55"/>
                  <a:pt x="1561" y="54"/>
                  <a:pt x="1564" y="54"/>
                </a:cubicBezTo>
                <a:cubicBezTo>
                  <a:pt x="1564" y="56"/>
                  <a:pt x="1564" y="56"/>
                  <a:pt x="1564" y="56"/>
                </a:cubicBezTo>
                <a:lnTo>
                  <a:pt x="1559" y="56"/>
                </a:lnTo>
                <a:close/>
                <a:moveTo>
                  <a:pt x="1561" y="31"/>
                </a:moveTo>
                <a:cubicBezTo>
                  <a:pt x="1559" y="31"/>
                  <a:pt x="1558" y="31"/>
                  <a:pt x="1558" y="32"/>
                </a:cubicBezTo>
                <a:cubicBezTo>
                  <a:pt x="1557" y="32"/>
                  <a:pt x="1557" y="31"/>
                  <a:pt x="1556" y="31"/>
                </a:cubicBezTo>
                <a:cubicBezTo>
                  <a:pt x="1557" y="30"/>
                  <a:pt x="1561" y="28"/>
                  <a:pt x="1561" y="31"/>
                </a:cubicBezTo>
                <a:close/>
                <a:moveTo>
                  <a:pt x="1564" y="155"/>
                </a:moveTo>
                <a:cubicBezTo>
                  <a:pt x="1561" y="155"/>
                  <a:pt x="1561" y="153"/>
                  <a:pt x="1562" y="152"/>
                </a:cubicBezTo>
                <a:cubicBezTo>
                  <a:pt x="1565" y="152"/>
                  <a:pt x="1568" y="153"/>
                  <a:pt x="1570" y="153"/>
                </a:cubicBezTo>
                <a:cubicBezTo>
                  <a:pt x="1568" y="155"/>
                  <a:pt x="1564" y="152"/>
                  <a:pt x="1564" y="155"/>
                </a:cubicBezTo>
                <a:close/>
                <a:moveTo>
                  <a:pt x="1562" y="105"/>
                </a:moveTo>
                <a:cubicBezTo>
                  <a:pt x="1561" y="105"/>
                  <a:pt x="1561" y="105"/>
                  <a:pt x="1559" y="105"/>
                </a:cubicBezTo>
                <a:cubicBezTo>
                  <a:pt x="1559" y="104"/>
                  <a:pt x="1560" y="104"/>
                  <a:pt x="1560" y="104"/>
                </a:cubicBezTo>
                <a:cubicBezTo>
                  <a:pt x="1561" y="103"/>
                  <a:pt x="1561" y="103"/>
                  <a:pt x="1561" y="103"/>
                </a:cubicBezTo>
                <a:cubicBezTo>
                  <a:pt x="1561" y="104"/>
                  <a:pt x="1563" y="104"/>
                  <a:pt x="1562" y="105"/>
                </a:cubicBezTo>
                <a:close/>
                <a:moveTo>
                  <a:pt x="1556" y="72"/>
                </a:moveTo>
                <a:cubicBezTo>
                  <a:pt x="1555" y="72"/>
                  <a:pt x="1554" y="71"/>
                  <a:pt x="1555" y="70"/>
                </a:cubicBezTo>
                <a:cubicBezTo>
                  <a:pt x="1557" y="70"/>
                  <a:pt x="1557" y="70"/>
                  <a:pt x="1557" y="70"/>
                </a:cubicBezTo>
                <a:cubicBezTo>
                  <a:pt x="1558" y="71"/>
                  <a:pt x="1557" y="71"/>
                  <a:pt x="1556" y="72"/>
                </a:cubicBezTo>
                <a:close/>
                <a:moveTo>
                  <a:pt x="1552" y="97"/>
                </a:moveTo>
                <a:cubicBezTo>
                  <a:pt x="1549" y="99"/>
                  <a:pt x="1551" y="97"/>
                  <a:pt x="1554" y="97"/>
                </a:cubicBezTo>
                <a:cubicBezTo>
                  <a:pt x="1554" y="99"/>
                  <a:pt x="1550" y="99"/>
                  <a:pt x="1547" y="99"/>
                </a:cubicBezTo>
                <a:cubicBezTo>
                  <a:pt x="1547" y="99"/>
                  <a:pt x="1546" y="99"/>
                  <a:pt x="1546" y="99"/>
                </a:cubicBezTo>
                <a:cubicBezTo>
                  <a:pt x="1547" y="98"/>
                  <a:pt x="1546" y="98"/>
                  <a:pt x="1546" y="97"/>
                </a:cubicBezTo>
                <a:cubicBezTo>
                  <a:pt x="1549" y="99"/>
                  <a:pt x="1548" y="96"/>
                  <a:pt x="1552" y="97"/>
                </a:cubicBezTo>
                <a:close/>
                <a:moveTo>
                  <a:pt x="1547" y="55"/>
                </a:moveTo>
                <a:cubicBezTo>
                  <a:pt x="1548" y="57"/>
                  <a:pt x="1542" y="57"/>
                  <a:pt x="1542" y="57"/>
                </a:cubicBezTo>
                <a:cubicBezTo>
                  <a:pt x="1542" y="55"/>
                  <a:pt x="1546" y="55"/>
                  <a:pt x="1547" y="55"/>
                </a:cubicBezTo>
                <a:close/>
                <a:moveTo>
                  <a:pt x="1545" y="79"/>
                </a:moveTo>
                <a:cubicBezTo>
                  <a:pt x="1544" y="77"/>
                  <a:pt x="1546" y="77"/>
                  <a:pt x="1546" y="76"/>
                </a:cubicBezTo>
                <a:cubicBezTo>
                  <a:pt x="1547" y="76"/>
                  <a:pt x="1546" y="77"/>
                  <a:pt x="1547" y="78"/>
                </a:cubicBezTo>
                <a:cubicBezTo>
                  <a:pt x="1548" y="78"/>
                  <a:pt x="1548" y="78"/>
                  <a:pt x="1548" y="78"/>
                </a:cubicBezTo>
                <a:cubicBezTo>
                  <a:pt x="1548" y="79"/>
                  <a:pt x="1546" y="78"/>
                  <a:pt x="1545" y="79"/>
                </a:cubicBezTo>
                <a:close/>
                <a:moveTo>
                  <a:pt x="1543" y="77"/>
                </a:moveTo>
                <a:cubicBezTo>
                  <a:pt x="1544" y="78"/>
                  <a:pt x="1540" y="78"/>
                  <a:pt x="1538" y="78"/>
                </a:cubicBezTo>
                <a:cubicBezTo>
                  <a:pt x="1538" y="77"/>
                  <a:pt x="1538" y="77"/>
                  <a:pt x="1538" y="77"/>
                </a:cubicBezTo>
                <a:cubicBezTo>
                  <a:pt x="1540" y="76"/>
                  <a:pt x="1541" y="77"/>
                  <a:pt x="1543" y="77"/>
                </a:cubicBezTo>
                <a:close/>
                <a:moveTo>
                  <a:pt x="1533" y="107"/>
                </a:moveTo>
                <a:cubicBezTo>
                  <a:pt x="1537" y="106"/>
                  <a:pt x="1531" y="105"/>
                  <a:pt x="1537" y="104"/>
                </a:cubicBezTo>
                <a:cubicBezTo>
                  <a:pt x="1535" y="106"/>
                  <a:pt x="1540" y="104"/>
                  <a:pt x="1542" y="103"/>
                </a:cubicBezTo>
                <a:cubicBezTo>
                  <a:pt x="1539" y="107"/>
                  <a:pt x="1540" y="107"/>
                  <a:pt x="1533" y="107"/>
                </a:cubicBezTo>
                <a:close/>
                <a:moveTo>
                  <a:pt x="1523" y="35"/>
                </a:moveTo>
                <a:cubicBezTo>
                  <a:pt x="1520" y="35"/>
                  <a:pt x="1521" y="35"/>
                  <a:pt x="1518" y="36"/>
                </a:cubicBezTo>
                <a:cubicBezTo>
                  <a:pt x="1518" y="34"/>
                  <a:pt x="1521" y="34"/>
                  <a:pt x="1519" y="33"/>
                </a:cubicBezTo>
                <a:cubicBezTo>
                  <a:pt x="1521" y="33"/>
                  <a:pt x="1521" y="32"/>
                  <a:pt x="1521" y="31"/>
                </a:cubicBezTo>
                <a:cubicBezTo>
                  <a:pt x="1525" y="31"/>
                  <a:pt x="1525" y="31"/>
                  <a:pt x="1525" y="31"/>
                </a:cubicBezTo>
                <a:cubicBezTo>
                  <a:pt x="1524" y="32"/>
                  <a:pt x="1523" y="33"/>
                  <a:pt x="1521" y="33"/>
                </a:cubicBezTo>
                <a:cubicBezTo>
                  <a:pt x="1521" y="33"/>
                  <a:pt x="1523" y="33"/>
                  <a:pt x="1524" y="33"/>
                </a:cubicBezTo>
                <a:cubicBezTo>
                  <a:pt x="1523" y="34"/>
                  <a:pt x="1523" y="34"/>
                  <a:pt x="1523" y="35"/>
                </a:cubicBezTo>
                <a:close/>
                <a:moveTo>
                  <a:pt x="1525" y="106"/>
                </a:moveTo>
                <a:cubicBezTo>
                  <a:pt x="1527" y="106"/>
                  <a:pt x="1527" y="107"/>
                  <a:pt x="1529" y="106"/>
                </a:cubicBezTo>
                <a:cubicBezTo>
                  <a:pt x="1530" y="108"/>
                  <a:pt x="1528" y="108"/>
                  <a:pt x="1526" y="108"/>
                </a:cubicBezTo>
                <a:cubicBezTo>
                  <a:pt x="1526" y="108"/>
                  <a:pt x="1525" y="108"/>
                  <a:pt x="1524" y="108"/>
                </a:cubicBezTo>
                <a:cubicBezTo>
                  <a:pt x="1525" y="107"/>
                  <a:pt x="1525" y="107"/>
                  <a:pt x="1525" y="106"/>
                </a:cubicBezTo>
                <a:close/>
                <a:moveTo>
                  <a:pt x="1527" y="140"/>
                </a:moveTo>
                <a:cubicBezTo>
                  <a:pt x="1525" y="141"/>
                  <a:pt x="1523" y="140"/>
                  <a:pt x="1519" y="141"/>
                </a:cubicBezTo>
                <a:cubicBezTo>
                  <a:pt x="1518" y="139"/>
                  <a:pt x="1524" y="140"/>
                  <a:pt x="1527" y="140"/>
                </a:cubicBezTo>
                <a:close/>
                <a:moveTo>
                  <a:pt x="1519" y="109"/>
                </a:moveTo>
                <a:cubicBezTo>
                  <a:pt x="1517" y="108"/>
                  <a:pt x="1514" y="109"/>
                  <a:pt x="1513" y="107"/>
                </a:cubicBezTo>
                <a:cubicBezTo>
                  <a:pt x="1515" y="107"/>
                  <a:pt x="1515" y="107"/>
                  <a:pt x="1515" y="108"/>
                </a:cubicBezTo>
                <a:cubicBezTo>
                  <a:pt x="1517" y="107"/>
                  <a:pt x="1518" y="107"/>
                  <a:pt x="1520" y="107"/>
                </a:cubicBezTo>
                <a:cubicBezTo>
                  <a:pt x="1521" y="108"/>
                  <a:pt x="1518" y="108"/>
                  <a:pt x="1519" y="109"/>
                </a:cubicBezTo>
                <a:close/>
                <a:moveTo>
                  <a:pt x="1508" y="81"/>
                </a:moveTo>
                <a:cubicBezTo>
                  <a:pt x="1510" y="80"/>
                  <a:pt x="1514" y="79"/>
                  <a:pt x="1516" y="79"/>
                </a:cubicBezTo>
                <a:cubicBezTo>
                  <a:pt x="1518" y="81"/>
                  <a:pt x="1511" y="79"/>
                  <a:pt x="1512" y="81"/>
                </a:cubicBezTo>
                <a:cubicBezTo>
                  <a:pt x="1510" y="82"/>
                  <a:pt x="1510" y="80"/>
                  <a:pt x="1508" y="81"/>
                </a:cubicBezTo>
                <a:close/>
                <a:moveTo>
                  <a:pt x="1514" y="57"/>
                </a:moveTo>
                <a:cubicBezTo>
                  <a:pt x="1515" y="59"/>
                  <a:pt x="1510" y="58"/>
                  <a:pt x="1509" y="58"/>
                </a:cubicBezTo>
                <a:cubicBezTo>
                  <a:pt x="1509" y="58"/>
                  <a:pt x="1511" y="57"/>
                  <a:pt x="1514" y="57"/>
                </a:cubicBezTo>
                <a:close/>
                <a:moveTo>
                  <a:pt x="1506" y="101"/>
                </a:moveTo>
                <a:cubicBezTo>
                  <a:pt x="1508" y="99"/>
                  <a:pt x="1513" y="100"/>
                  <a:pt x="1517" y="100"/>
                </a:cubicBezTo>
                <a:cubicBezTo>
                  <a:pt x="1515" y="102"/>
                  <a:pt x="1509" y="101"/>
                  <a:pt x="1506" y="101"/>
                </a:cubicBezTo>
                <a:close/>
                <a:moveTo>
                  <a:pt x="1511" y="111"/>
                </a:moveTo>
                <a:cubicBezTo>
                  <a:pt x="1513" y="109"/>
                  <a:pt x="1515" y="111"/>
                  <a:pt x="1517" y="110"/>
                </a:cubicBezTo>
                <a:cubicBezTo>
                  <a:pt x="1516" y="111"/>
                  <a:pt x="1515" y="112"/>
                  <a:pt x="1513" y="112"/>
                </a:cubicBezTo>
                <a:cubicBezTo>
                  <a:pt x="1514" y="112"/>
                  <a:pt x="1514" y="110"/>
                  <a:pt x="1511" y="111"/>
                </a:cubicBezTo>
                <a:close/>
                <a:moveTo>
                  <a:pt x="1513" y="94"/>
                </a:moveTo>
                <a:cubicBezTo>
                  <a:pt x="1514" y="94"/>
                  <a:pt x="1514" y="94"/>
                  <a:pt x="1514" y="95"/>
                </a:cubicBezTo>
                <a:cubicBezTo>
                  <a:pt x="1514" y="95"/>
                  <a:pt x="1514" y="95"/>
                  <a:pt x="1515" y="95"/>
                </a:cubicBezTo>
                <a:cubicBezTo>
                  <a:pt x="1513" y="96"/>
                  <a:pt x="1513" y="97"/>
                  <a:pt x="1513" y="98"/>
                </a:cubicBezTo>
                <a:cubicBezTo>
                  <a:pt x="1506" y="98"/>
                  <a:pt x="1507" y="96"/>
                  <a:pt x="1502" y="96"/>
                </a:cubicBezTo>
                <a:cubicBezTo>
                  <a:pt x="1505" y="93"/>
                  <a:pt x="1511" y="97"/>
                  <a:pt x="1513" y="94"/>
                </a:cubicBezTo>
                <a:close/>
                <a:moveTo>
                  <a:pt x="1510" y="125"/>
                </a:moveTo>
                <a:cubicBezTo>
                  <a:pt x="1514" y="124"/>
                  <a:pt x="1514" y="124"/>
                  <a:pt x="1514" y="124"/>
                </a:cubicBezTo>
                <a:cubicBezTo>
                  <a:pt x="1515" y="126"/>
                  <a:pt x="1508" y="126"/>
                  <a:pt x="1510" y="125"/>
                </a:cubicBezTo>
                <a:close/>
                <a:moveTo>
                  <a:pt x="1506" y="81"/>
                </a:moveTo>
                <a:cubicBezTo>
                  <a:pt x="1505" y="82"/>
                  <a:pt x="1504" y="83"/>
                  <a:pt x="1502" y="83"/>
                </a:cubicBezTo>
                <a:cubicBezTo>
                  <a:pt x="1502" y="82"/>
                  <a:pt x="1502" y="82"/>
                  <a:pt x="1501" y="82"/>
                </a:cubicBezTo>
                <a:cubicBezTo>
                  <a:pt x="1501" y="81"/>
                  <a:pt x="1505" y="82"/>
                  <a:pt x="1506" y="81"/>
                </a:cubicBezTo>
                <a:close/>
                <a:moveTo>
                  <a:pt x="1490" y="111"/>
                </a:moveTo>
                <a:cubicBezTo>
                  <a:pt x="1492" y="109"/>
                  <a:pt x="1503" y="108"/>
                  <a:pt x="1506" y="108"/>
                </a:cubicBezTo>
                <a:cubicBezTo>
                  <a:pt x="1505" y="110"/>
                  <a:pt x="1499" y="109"/>
                  <a:pt x="1502" y="110"/>
                </a:cubicBezTo>
                <a:cubicBezTo>
                  <a:pt x="1500" y="110"/>
                  <a:pt x="1494" y="110"/>
                  <a:pt x="1490" y="111"/>
                </a:cubicBezTo>
                <a:close/>
                <a:moveTo>
                  <a:pt x="1500" y="57"/>
                </a:moveTo>
                <a:cubicBezTo>
                  <a:pt x="1501" y="58"/>
                  <a:pt x="1501" y="59"/>
                  <a:pt x="1498" y="60"/>
                </a:cubicBezTo>
                <a:cubicBezTo>
                  <a:pt x="1499" y="59"/>
                  <a:pt x="1499" y="59"/>
                  <a:pt x="1498" y="58"/>
                </a:cubicBezTo>
                <a:cubicBezTo>
                  <a:pt x="1496" y="59"/>
                  <a:pt x="1499" y="59"/>
                  <a:pt x="1498" y="60"/>
                </a:cubicBezTo>
                <a:cubicBezTo>
                  <a:pt x="1493" y="60"/>
                  <a:pt x="1496" y="58"/>
                  <a:pt x="1492" y="58"/>
                </a:cubicBezTo>
                <a:cubicBezTo>
                  <a:pt x="1493" y="57"/>
                  <a:pt x="1498" y="58"/>
                  <a:pt x="1500" y="57"/>
                </a:cubicBezTo>
                <a:close/>
                <a:moveTo>
                  <a:pt x="1496" y="100"/>
                </a:moveTo>
                <a:cubicBezTo>
                  <a:pt x="1495" y="100"/>
                  <a:pt x="1494" y="99"/>
                  <a:pt x="1495" y="99"/>
                </a:cubicBezTo>
                <a:cubicBezTo>
                  <a:pt x="1495" y="99"/>
                  <a:pt x="1494" y="99"/>
                  <a:pt x="1493" y="99"/>
                </a:cubicBezTo>
                <a:cubicBezTo>
                  <a:pt x="1493" y="98"/>
                  <a:pt x="1493" y="98"/>
                  <a:pt x="1493" y="98"/>
                </a:cubicBezTo>
                <a:cubicBezTo>
                  <a:pt x="1494" y="98"/>
                  <a:pt x="1494" y="97"/>
                  <a:pt x="1494" y="97"/>
                </a:cubicBezTo>
                <a:cubicBezTo>
                  <a:pt x="1496" y="97"/>
                  <a:pt x="1496" y="99"/>
                  <a:pt x="1496" y="100"/>
                </a:cubicBezTo>
                <a:close/>
                <a:moveTo>
                  <a:pt x="1491" y="100"/>
                </a:moveTo>
                <a:cubicBezTo>
                  <a:pt x="1488" y="101"/>
                  <a:pt x="1486" y="102"/>
                  <a:pt x="1482" y="102"/>
                </a:cubicBezTo>
                <a:cubicBezTo>
                  <a:pt x="1482" y="99"/>
                  <a:pt x="1488" y="100"/>
                  <a:pt x="1491" y="100"/>
                </a:cubicBezTo>
                <a:close/>
                <a:moveTo>
                  <a:pt x="1485" y="44"/>
                </a:moveTo>
                <a:cubicBezTo>
                  <a:pt x="1485" y="45"/>
                  <a:pt x="1483" y="45"/>
                  <a:pt x="1483" y="46"/>
                </a:cubicBezTo>
                <a:cubicBezTo>
                  <a:pt x="1482" y="45"/>
                  <a:pt x="1480" y="45"/>
                  <a:pt x="1480" y="44"/>
                </a:cubicBezTo>
                <a:cubicBezTo>
                  <a:pt x="1482" y="43"/>
                  <a:pt x="1484" y="44"/>
                  <a:pt x="1485" y="44"/>
                </a:cubicBezTo>
                <a:close/>
                <a:moveTo>
                  <a:pt x="1485" y="83"/>
                </a:moveTo>
                <a:cubicBezTo>
                  <a:pt x="1486" y="82"/>
                  <a:pt x="1486" y="82"/>
                  <a:pt x="1487" y="82"/>
                </a:cubicBezTo>
                <a:cubicBezTo>
                  <a:pt x="1488" y="82"/>
                  <a:pt x="1488" y="83"/>
                  <a:pt x="1488" y="84"/>
                </a:cubicBezTo>
                <a:cubicBezTo>
                  <a:pt x="1486" y="84"/>
                  <a:pt x="1485" y="84"/>
                  <a:pt x="1485" y="83"/>
                </a:cubicBezTo>
                <a:close/>
                <a:moveTo>
                  <a:pt x="1483" y="111"/>
                </a:moveTo>
                <a:cubicBezTo>
                  <a:pt x="1482" y="109"/>
                  <a:pt x="1486" y="109"/>
                  <a:pt x="1487" y="110"/>
                </a:cubicBezTo>
                <a:cubicBezTo>
                  <a:pt x="1487" y="111"/>
                  <a:pt x="1485" y="111"/>
                  <a:pt x="1483" y="111"/>
                </a:cubicBezTo>
                <a:close/>
                <a:moveTo>
                  <a:pt x="1481" y="59"/>
                </a:moveTo>
                <a:cubicBezTo>
                  <a:pt x="1484" y="60"/>
                  <a:pt x="1480" y="61"/>
                  <a:pt x="1477" y="61"/>
                </a:cubicBezTo>
                <a:cubicBezTo>
                  <a:pt x="1477" y="59"/>
                  <a:pt x="1477" y="59"/>
                  <a:pt x="1477" y="59"/>
                </a:cubicBezTo>
                <a:cubicBezTo>
                  <a:pt x="1479" y="59"/>
                  <a:pt x="1481" y="60"/>
                  <a:pt x="1481" y="59"/>
                </a:cubicBezTo>
                <a:close/>
                <a:moveTo>
                  <a:pt x="1475" y="77"/>
                </a:moveTo>
                <a:cubicBezTo>
                  <a:pt x="1479" y="76"/>
                  <a:pt x="1479" y="76"/>
                  <a:pt x="1479" y="76"/>
                </a:cubicBezTo>
                <a:cubicBezTo>
                  <a:pt x="1480" y="78"/>
                  <a:pt x="1475" y="79"/>
                  <a:pt x="1475" y="77"/>
                </a:cubicBezTo>
                <a:close/>
                <a:moveTo>
                  <a:pt x="1479" y="100"/>
                </a:moveTo>
                <a:cubicBezTo>
                  <a:pt x="1477" y="98"/>
                  <a:pt x="1471" y="99"/>
                  <a:pt x="1469" y="100"/>
                </a:cubicBezTo>
                <a:cubicBezTo>
                  <a:pt x="1470" y="100"/>
                  <a:pt x="1468" y="98"/>
                  <a:pt x="1468" y="99"/>
                </a:cubicBezTo>
                <a:cubicBezTo>
                  <a:pt x="1465" y="98"/>
                  <a:pt x="1468" y="98"/>
                  <a:pt x="1471" y="98"/>
                </a:cubicBezTo>
                <a:cubicBezTo>
                  <a:pt x="1472" y="96"/>
                  <a:pt x="1468" y="98"/>
                  <a:pt x="1469" y="96"/>
                </a:cubicBezTo>
                <a:cubicBezTo>
                  <a:pt x="1474" y="96"/>
                  <a:pt x="1478" y="97"/>
                  <a:pt x="1479" y="100"/>
                </a:cubicBezTo>
                <a:close/>
                <a:moveTo>
                  <a:pt x="1474" y="133"/>
                </a:moveTo>
                <a:cubicBezTo>
                  <a:pt x="1477" y="133"/>
                  <a:pt x="1477" y="132"/>
                  <a:pt x="1481" y="132"/>
                </a:cubicBezTo>
                <a:cubicBezTo>
                  <a:pt x="1479" y="133"/>
                  <a:pt x="1477" y="133"/>
                  <a:pt x="1475" y="134"/>
                </a:cubicBezTo>
                <a:cubicBezTo>
                  <a:pt x="1474" y="134"/>
                  <a:pt x="1474" y="133"/>
                  <a:pt x="1474" y="133"/>
                </a:cubicBezTo>
                <a:close/>
                <a:moveTo>
                  <a:pt x="1470" y="67"/>
                </a:moveTo>
                <a:cubicBezTo>
                  <a:pt x="1470" y="68"/>
                  <a:pt x="1471" y="68"/>
                  <a:pt x="1472" y="68"/>
                </a:cubicBezTo>
                <a:cubicBezTo>
                  <a:pt x="1470" y="69"/>
                  <a:pt x="1468" y="69"/>
                  <a:pt x="1465" y="70"/>
                </a:cubicBezTo>
                <a:cubicBezTo>
                  <a:pt x="1465" y="68"/>
                  <a:pt x="1467" y="68"/>
                  <a:pt x="1470" y="67"/>
                </a:cubicBezTo>
                <a:close/>
                <a:moveTo>
                  <a:pt x="1478" y="158"/>
                </a:moveTo>
                <a:cubicBezTo>
                  <a:pt x="1476" y="158"/>
                  <a:pt x="1473" y="159"/>
                  <a:pt x="1469" y="158"/>
                </a:cubicBezTo>
                <a:cubicBezTo>
                  <a:pt x="1469" y="158"/>
                  <a:pt x="1470" y="157"/>
                  <a:pt x="1472" y="157"/>
                </a:cubicBezTo>
                <a:cubicBezTo>
                  <a:pt x="1471" y="156"/>
                  <a:pt x="1468" y="157"/>
                  <a:pt x="1466" y="157"/>
                </a:cubicBezTo>
                <a:cubicBezTo>
                  <a:pt x="1466" y="155"/>
                  <a:pt x="1469" y="157"/>
                  <a:pt x="1466" y="155"/>
                </a:cubicBezTo>
                <a:cubicBezTo>
                  <a:pt x="1475" y="154"/>
                  <a:pt x="1474" y="157"/>
                  <a:pt x="1478" y="158"/>
                </a:cubicBezTo>
                <a:close/>
                <a:moveTo>
                  <a:pt x="1462" y="87"/>
                </a:moveTo>
                <a:cubicBezTo>
                  <a:pt x="1461" y="87"/>
                  <a:pt x="1462" y="86"/>
                  <a:pt x="1461" y="86"/>
                </a:cubicBezTo>
                <a:cubicBezTo>
                  <a:pt x="1461" y="84"/>
                  <a:pt x="1465" y="85"/>
                  <a:pt x="1467" y="84"/>
                </a:cubicBezTo>
                <a:cubicBezTo>
                  <a:pt x="1467" y="87"/>
                  <a:pt x="1461" y="84"/>
                  <a:pt x="1462" y="87"/>
                </a:cubicBezTo>
                <a:close/>
                <a:moveTo>
                  <a:pt x="1466" y="80"/>
                </a:moveTo>
                <a:cubicBezTo>
                  <a:pt x="1466" y="81"/>
                  <a:pt x="1466" y="81"/>
                  <a:pt x="1466" y="81"/>
                </a:cubicBezTo>
                <a:cubicBezTo>
                  <a:pt x="1463" y="81"/>
                  <a:pt x="1460" y="81"/>
                  <a:pt x="1462" y="83"/>
                </a:cubicBezTo>
                <a:cubicBezTo>
                  <a:pt x="1460" y="83"/>
                  <a:pt x="1460" y="81"/>
                  <a:pt x="1457" y="81"/>
                </a:cubicBezTo>
                <a:cubicBezTo>
                  <a:pt x="1458" y="79"/>
                  <a:pt x="1462" y="80"/>
                  <a:pt x="1466" y="80"/>
                </a:cubicBezTo>
                <a:close/>
                <a:moveTo>
                  <a:pt x="1462" y="79"/>
                </a:moveTo>
                <a:cubicBezTo>
                  <a:pt x="1459" y="79"/>
                  <a:pt x="1460" y="80"/>
                  <a:pt x="1458" y="80"/>
                </a:cubicBezTo>
                <a:cubicBezTo>
                  <a:pt x="1459" y="78"/>
                  <a:pt x="1456" y="78"/>
                  <a:pt x="1454" y="79"/>
                </a:cubicBezTo>
                <a:cubicBezTo>
                  <a:pt x="1455" y="77"/>
                  <a:pt x="1460" y="78"/>
                  <a:pt x="1462" y="78"/>
                </a:cubicBezTo>
                <a:cubicBezTo>
                  <a:pt x="1462" y="78"/>
                  <a:pt x="1462" y="78"/>
                  <a:pt x="1462" y="79"/>
                </a:cubicBezTo>
                <a:close/>
                <a:moveTo>
                  <a:pt x="1461" y="103"/>
                </a:moveTo>
                <a:cubicBezTo>
                  <a:pt x="1459" y="102"/>
                  <a:pt x="1454" y="100"/>
                  <a:pt x="1452" y="103"/>
                </a:cubicBezTo>
                <a:cubicBezTo>
                  <a:pt x="1450" y="101"/>
                  <a:pt x="1450" y="100"/>
                  <a:pt x="1447" y="102"/>
                </a:cubicBezTo>
                <a:cubicBezTo>
                  <a:pt x="1447" y="101"/>
                  <a:pt x="1447" y="100"/>
                  <a:pt x="1446" y="100"/>
                </a:cubicBezTo>
                <a:cubicBezTo>
                  <a:pt x="1448" y="99"/>
                  <a:pt x="1454" y="99"/>
                  <a:pt x="1458" y="99"/>
                </a:cubicBezTo>
                <a:cubicBezTo>
                  <a:pt x="1459" y="100"/>
                  <a:pt x="1463" y="100"/>
                  <a:pt x="1464" y="101"/>
                </a:cubicBezTo>
                <a:cubicBezTo>
                  <a:pt x="1464" y="102"/>
                  <a:pt x="1461" y="102"/>
                  <a:pt x="1461" y="103"/>
                </a:cubicBezTo>
                <a:close/>
                <a:moveTo>
                  <a:pt x="1454" y="163"/>
                </a:moveTo>
                <a:cubicBezTo>
                  <a:pt x="1458" y="164"/>
                  <a:pt x="1465" y="161"/>
                  <a:pt x="1468" y="163"/>
                </a:cubicBezTo>
                <a:cubicBezTo>
                  <a:pt x="1463" y="163"/>
                  <a:pt x="1457" y="165"/>
                  <a:pt x="1454" y="163"/>
                </a:cubicBezTo>
                <a:close/>
                <a:moveTo>
                  <a:pt x="1448" y="87"/>
                </a:moveTo>
                <a:cubicBezTo>
                  <a:pt x="1447" y="87"/>
                  <a:pt x="1447" y="87"/>
                  <a:pt x="1448" y="86"/>
                </a:cubicBezTo>
                <a:cubicBezTo>
                  <a:pt x="1442" y="86"/>
                  <a:pt x="1453" y="83"/>
                  <a:pt x="1452" y="87"/>
                </a:cubicBezTo>
                <a:cubicBezTo>
                  <a:pt x="1450" y="88"/>
                  <a:pt x="1448" y="86"/>
                  <a:pt x="1448" y="87"/>
                </a:cubicBezTo>
                <a:close/>
                <a:moveTo>
                  <a:pt x="1441" y="94"/>
                </a:moveTo>
                <a:cubicBezTo>
                  <a:pt x="1443" y="93"/>
                  <a:pt x="1447" y="93"/>
                  <a:pt x="1449" y="92"/>
                </a:cubicBezTo>
                <a:cubicBezTo>
                  <a:pt x="1448" y="94"/>
                  <a:pt x="1444" y="95"/>
                  <a:pt x="1441" y="94"/>
                </a:cubicBezTo>
                <a:close/>
                <a:moveTo>
                  <a:pt x="1447" y="119"/>
                </a:moveTo>
                <a:cubicBezTo>
                  <a:pt x="1448" y="119"/>
                  <a:pt x="1448" y="118"/>
                  <a:pt x="1448" y="118"/>
                </a:cubicBezTo>
                <a:cubicBezTo>
                  <a:pt x="1451" y="120"/>
                  <a:pt x="1443" y="123"/>
                  <a:pt x="1439" y="121"/>
                </a:cubicBezTo>
                <a:cubicBezTo>
                  <a:pt x="1439" y="120"/>
                  <a:pt x="1441" y="120"/>
                  <a:pt x="1437" y="120"/>
                </a:cubicBezTo>
                <a:cubicBezTo>
                  <a:pt x="1437" y="117"/>
                  <a:pt x="1446" y="116"/>
                  <a:pt x="1447" y="119"/>
                </a:cubicBezTo>
                <a:close/>
                <a:moveTo>
                  <a:pt x="1451" y="156"/>
                </a:moveTo>
                <a:cubicBezTo>
                  <a:pt x="1451" y="157"/>
                  <a:pt x="1452" y="157"/>
                  <a:pt x="1452" y="158"/>
                </a:cubicBezTo>
                <a:cubicBezTo>
                  <a:pt x="1448" y="158"/>
                  <a:pt x="1441" y="159"/>
                  <a:pt x="1444" y="160"/>
                </a:cubicBezTo>
                <a:cubicBezTo>
                  <a:pt x="1443" y="161"/>
                  <a:pt x="1440" y="159"/>
                  <a:pt x="1440" y="158"/>
                </a:cubicBezTo>
                <a:cubicBezTo>
                  <a:pt x="1444" y="156"/>
                  <a:pt x="1445" y="156"/>
                  <a:pt x="1451" y="156"/>
                </a:cubicBezTo>
                <a:close/>
                <a:moveTo>
                  <a:pt x="1442" y="81"/>
                </a:moveTo>
                <a:cubicBezTo>
                  <a:pt x="1438" y="79"/>
                  <a:pt x="1431" y="82"/>
                  <a:pt x="1426" y="81"/>
                </a:cubicBezTo>
                <a:cubicBezTo>
                  <a:pt x="1429" y="80"/>
                  <a:pt x="1435" y="80"/>
                  <a:pt x="1441" y="79"/>
                </a:cubicBezTo>
                <a:lnTo>
                  <a:pt x="1442" y="81"/>
                </a:lnTo>
                <a:close/>
                <a:moveTo>
                  <a:pt x="1430" y="39"/>
                </a:moveTo>
                <a:cubicBezTo>
                  <a:pt x="1433" y="40"/>
                  <a:pt x="1432" y="40"/>
                  <a:pt x="1436" y="39"/>
                </a:cubicBezTo>
                <a:cubicBezTo>
                  <a:pt x="1437" y="41"/>
                  <a:pt x="1428" y="42"/>
                  <a:pt x="1430" y="39"/>
                </a:cubicBezTo>
                <a:close/>
                <a:moveTo>
                  <a:pt x="1438" y="115"/>
                </a:moveTo>
                <a:cubicBezTo>
                  <a:pt x="1442" y="114"/>
                  <a:pt x="1442" y="114"/>
                  <a:pt x="1442" y="114"/>
                </a:cubicBezTo>
                <a:cubicBezTo>
                  <a:pt x="1443" y="116"/>
                  <a:pt x="1436" y="116"/>
                  <a:pt x="1438" y="115"/>
                </a:cubicBezTo>
                <a:close/>
                <a:moveTo>
                  <a:pt x="1442" y="164"/>
                </a:moveTo>
                <a:cubicBezTo>
                  <a:pt x="1442" y="164"/>
                  <a:pt x="1442" y="164"/>
                  <a:pt x="1442" y="164"/>
                </a:cubicBezTo>
                <a:cubicBezTo>
                  <a:pt x="1445" y="164"/>
                  <a:pt x="1441" y="165"/>
                  <a:pt x="1439" y="165"/>
                </a:cubicBezTo>
                <a:cubicBezTo>
                  <a:pt x="1439" y="164"/>
                  <a:pt x="1440" y="163"/>
                  <a:pt x="1440" y="163"/>
                </a:cubicBezTo>
                <a:cubicBezTo>
                  <a:pt x="1441" y="163"/>
                  <a:pt x="1442" y="163"/>
                  <a:pt x="1442" y="164"/>
                </a:cubicBezTo>
                <a:close/>
                <a:moveTo>
                  <a:pt x="1434" y="157"/>
                </a:moveTo>
                <a:cubicBezTo>
                  <a:pt x="1436" y="157"/>
                  <a:pt x="1436" y="158"/>
                  <a:pt x="1439" y="158"/>
                </a:cubicBezTo>
                <a:cubicBezTo>
                  <a:pt x="1438" y="159"/>
                  <a:pt x="1437" y="158"/>
                  <a:pt x="1438" y="160"/>
                </a:cubicBezTo>
                <a:cubicBezTo>
                  <a:pt x="1436" y="161"/>
                  <a:pt x="1436" y="161"/>
                  <a:pt x="1435" y="161"/>
                </a:cubicBezTo>
                <a:cubicBezTo>
                  <a:pt x="1434" y="160"/>
                  <a:pt x="1436" y="160"/>
                  <a:pt x="1435" y="159"/>
                </a:cubicBezTo>
                <a:cubicBezTo>
                  <a:pt x="1430" y="160"/>
                  <a:pt x="1428" y="159"/>
                  <a:pt x="1424" y="160"/>
                </a:cubicBezTo>
                <a:cubicBezTo>
                  <a:pt x="1425" y="157"/>
                  <a:pt x="1434" y="159"/>
                  <a:pt x="1434" y="157"/>
                </a:cubicBezTo>
                <a:close/>
                <a:moveTo>
                  <a:pt x="1420" y="84"/>
                </a:moveTo>
                <a:cubicBezTo>
                  <a:pt x="1424" y="85"/>
                  <a:pt x="1426" y="83"/>
                  <a:pt x="1431" y="83"/>
                </a:cubicBezTo>
                <a:cubicBezTo>
                  <a:pt x="1428" y="87"/>
                  <a:pt x="1424" y="85"/>
                  <a:pt x="1420" y="86"/>
                </a:cubicBezTo>
                <a:lnTo>
                  <a:pt x="1420" y="84"/>
                </a:lnTo>
                <a:close/>
                <a:moveTo>
                  <a:pt x="1437" y="164"/>
                </a:moveTo>
                <a:cubicBezTo>
                  <a:pt x="1436" y="165"/>
                  <a:pt x="1433" y="165"/>
                  <a:pt x="1431" y="165"/>
                </a:cubicBezTo>
                <a:cubicBezTo>
                  <a:pt x="1432" y="162"/>
                  <a:pt x="1435" y="164"/>
                  <a:pt x="1437" y="164"/>
                </a:cubicBezTo>
                <a:close/>
                <a:moveTo>
                  <a:pt x="1417" y="90"/>
                </a:moveTo>
                <a:cubicBezTo>
                  <a:pt x="1420" y="91"/>
                  <a:pt x="1418" y="88"/>
                  <a:pt x="1423" y="89"/>
                </a:cubicBezTo>
                <a:cubicBezTo>
                  <a:pt x="1422" y="90"/>
                  <a:pt x="1423" y="90"/>
                  <a:pt x="1421" y="92"/>
                </a:cubicBezTo>
                <a:cubicBezTo>
                  <a:pt x="1419" y="91"/>
                  <a:pt x="1417" y="92"/>
                  <a:pt x="1417" y="90"/>
                </a:cubicBezTo>
                <a:close/>
                <a:moveTo>
                  <a:pt x="1416" y="101"/>
                </a:moveTo>
                <a:cubicBezTo>
                  <a:pt x="1416" y="102"/>
                  <a:pt x="1414" y="102"/>
                  <a:pt x="1414" y="102"/>
                </a:cubicBezTo>
                <a:cubicBezTo>
                  <a:pt x="1415" y="103"/>
                  <a:pt x="1419" y="102"/>
                  <a:pt x="1420" y="102"/>
                </a:cubicBezTo>
                <a:cubicBezTo>
                  <a:pt x="1417" y="104"/>
                  <a:pt x="1424" y="100"/>
                  <a:pt x="1424" y="103"/>
                </a:cubicBezTo>
                <a:cubicBezTo>
                  <a:pt x="1418" y="104"/>
                  <a:pt x="1410" y="108"/>
                  <a:pt x="1405" y="107"/>
                </a:cubicBezTo>
                <a:cubicBezTo>
                  <a:pt x="1407" y="107"/>
                  <a:pt x="1409" y="106"/>
                  <a:pt x="1408" y="103"/>
                </a:cubicBezTo>
                <a:cubicBezTo>
                  <a:pt x="1409" y="103"/>
                  <a:pt x="1410" y="103"/>
                  <a:pt x="1411" y="103"/>
                </a:cubicBezTo>
                <a:cubicBezTo>
                  <a:pt x="1413" y="102"/>
                  <a:pt x="1410" y="103"/>
                  <a:pt x="1410" y="101"/>
                </a:cubicBezTo>
                <a:cubicBezTo>
                  <a:pt x="1413" y="101"/>
                  <a:pt x="1414" y="101"/>
                  <a:pt x="1416" y="101"/>
                </a:cubicBezTo>
                <a:close/>
                <a:moveTo>
                  <a:pt x="1427" y="164"/>
                </a:moveTo>
                <a:cubicBezTo>
                  <a:pt x="1427" y="166"/>
                  <a:pt x="1424" y="166"/>
                  <a:pt x="1426" y="167"/>
                </a:cubicBezTo>
                <a:cubicBezTo>
                  <a:pt x="1419" y="168"/>
                  <a:pt x="1421" y="163"/>
                  <a:pt x="1427" y="164"/>
                </a:cubicBezTo>
                <a:close/>
                <a:moveTo>
                  <a:pt x="1415" y="145"/>
                </a:moveTo>
                <a:cubicBezTo>
                  <a:pt x="1413" y="146"/>
                  <a:pt x="1413" y="147"/>
                  <a:pt x="1411" y="147"/>
                </a:cubicBezTo>
                <a:cubicBezTo>
                  <a:pt x="1412" y="149"/>
                  <a:pt x="1413" y="149"/>
                  <a:pt x="1413" y="152"/>
                </a:cubicBezTo>
                <a:cubicBezTo>
                  <a:pt x="1411" y="152"/>
                  <a:pt x="1413" y="150"/>
                  <a:pt x="1410" y="151"/>
                </a:cubicBezTo>
                <a:cubicBezTo>
                  <a:pt x="1409" y="151"/>
                  <a:pt x="1410" y="151"/>
                  <a:pt x="1410" y="152"/>
                </a:cubicBezTo>
                <a:cubicBezTo>
                  <a:pt x="1409" y="152"/>
                  <a:pt x="1408" y="152"/>
                  <a:pt x="1408" y="153"/>
                </a:cubicBezTo>
                <a:cubicBezTo>
                  <a:pt x="1406" y="152"/>
                  <a:pt x="1408" y="149"/>
                  <a:pt x="1411" y="149"/>
                </a:cubicBezTo>
                <a:cubicBezTo>
                  <a:pt x="1408" y="148"/>
                  <a:pt x="1408" y="148"/>
                  <a:pt x="1408" y="146"/>
                </a:cubicBezTo>
                <a:cubicBezTo>
                  <a:pt x="1413" y="145"/>
                  <a:pt x="1417" y="142"/>
                  <a:pt x="1423" y="145"/>
                </a:cubicBezTo>
                <a:cubicBezTo>
                  <a:pt x="1421" y="146"/>
                  <a:pt x="1415" y="145"/>
                  <a:pt x="1416" y="148"/>
                </a:cubicBezTo>
                <a:cubicBezTo>
                  <a:pt x="1414" y="148"/>
                  <a:pt x="1414" y="148"/>
                  <a:pt x="1414" y="148"/>
                </a:cubicBezTo>
                <a:cubicBezTo>
                  <a:pt x="1414" y="148"/>
                  <a:pt x="1414" y="148"/>
                  <a:pt x="1413" y="148"/>
                </a:cubicBezTo>
                <a:cubicBezTo>
                  <a:pt x="1412" y="146"/>
                  <a:pt x="1416" y="147"/>
                  <a:pt x="1415" y="145"/>
                </a:cubicBezTo>
                <a:cubicBezTo>
                  <a:pt x="1415" y="146"/>
                  <a:pt x="1415" y="145"/>
                  <a:pt x="1415" y="145"/>
                </a:cubicBezTo>
                <a:close/>
                <a:moveTo>
                  <a:pt x="1414" y="161"/>
                </a:moveTo>
                <a:cubicBezTo>
                  <a:pt x="1415" y="160"/>
                  <a:pt x="1415" y="159"/>
                  <a:pt x="1415" y="159"/>
                </a:cubicBezTo>
                <a:cubicBezTo>
                  <a:pt x="1418" y="158"/>
                  <a:pt x="1418" y="158"/>
                  <a:pt x="1418" y="158"/>
                </a:cubicBezTo>
                <a:cubicBezTo>
                  <a:pt x="1418" y="159"/>
                  <a:pt x="1417" y="159"/>
                  <a:pt x="1418" y="160"/>
                </a:cubicBezTo>
                <a:cubicBezTo>
                  <a:pt x="1420" y="160"/>
                  <a:pt x="1418" y="158"/>
                  <a:pt x="1422" y="158"/>
                </a:cubicBezTo>
                <a:cubicBezTo>
                  <a:pt x="1419" y="160"/>
                  <a:pt x="1425" y="160"/>
                  <a:pt x="1425" y="162"/>
                </a:cubicBezTo>
                <a:cubicBezTo>
                  <a:pt x="1422" y="162"/>
                  <a:pt x="1420" y="162"/>
                  <a:pt x="1418" y="161"/>
                </a:cubicBezTo>
                <a:cubicBezTo>
                  <a:pt x="1418" y="163"/>
                  <a:pt x="1412" y="161"/>
                  <a:pt x="1408" y="163"/>
                </a:cubicBezTo>
                <a:cubicBezTo>
                  <a:pt x="1408" y="162"/>
                  <a:pt x="1407" y="162"/>
                  <a:pt x="1407" y="161"/>
                </a:cubicBezTo>
                <a:cubicBezTo>
                  <a:pt x="1409" y="161"/>
                  <a:pt x="1411" y="161"/>
                  <a:pt x="1413" y="161"/>
                </a:cubicBezTo>
                <a:cubicBezTo>
                  <a:pt x="1414" y="161"/>
                  <a:pt x="1411" y="160"/>
                  <a:pt x="1413" y="160"/>
                </a:cubicBezTo>
                <a:cubicBezTo>
                  <a:pt x="1414" y="160"/>
                  <a:pt x="1414" y="160"/>
                  <a:pt x="1414" y="161"/>
                </a:cubicBezTo>
                <a:close/>
                <a:moveTo>
                  <a:pt x="1420" y="166"/>
                </a:moveTo>
                <a:cubicBezTo>
                  <a:pt x="1419" y="168"/>
                  <a:pt x="1415" y="167"/>
                  <a:pt x="1410" y="168"/>
                </a:cubicBezTo>
                <a:cubicBezTo>
                  <a:pt x="1412" y="166"/>
                  <a:pt x="1416" y="168"/>
                  <a:pt x="1415" y="166"/>
                </a:cubicBezTo>
                <a:cubicBezTo>
                  <a:pt x="1419" y="165"/>
                  <a:pt x="1417" y="167"/>
                  <a:pt x="1420" y="166"/>
                </a:cubicBezTo>
                <a:close/>
                <a:moveTo>
                  <a:pt x="1407" y="82"/>
                </a:moveTo>
                <a:cubicBezTo>
                  <a:pt x="1409" y="82"/>
                  <a:pt x="1410" y="82"/>
                  <a:pt x="1411" y="82"/>
                </a:cubicBezTo>
                <a:cubicBezTo>
                  <a:pt x="1411" y="84"/>
                  <a:pt x="1408" y="84"/>
                  <a:pt x="1406" y="84"/>
                </a:cubicBezTo>
                <a:cubicBezTo>
                  <a:pt x="1406" y="83"/>
                  <a:pt x="1407" y="83"/>
                  <a:pt x="1407" y="82"/>
                </a:cubicBezTo>
                <a:close/>
                <a:moveTo>
                  <a:pt x="1401" y="42"/>
                </a:moveTo>
                <a:cubicBezTo>
                  <a:pt x="1401" y="41"/>
                  <a:pt x="1405" y="42"/>
                  <a:pt x="1404" y="40"/>
                </a:cubicBezTo>
                <a:cubicBezTo>
                  <a:pt x="1405" y="40"/>
                  <a:pt x="1406" y="41"/>
                  <a:pt x="1406" y="42"/>
                </a:cubicBezTo>
                <a:cubicBezTo>
                  <a:pt x="1404" y="43"/>
                  <a:pt x="1404" y="42"/>
                  <a:pt x="1401" y="42"/>
                </a:cubicBezTo>
                <a:close/>
                <a:moveTo>
                  <a:pt x="1395" y="89"/>
                </a:moveTo>
                <a:cubicBezTo>
                  <a:pt x="1394" y="88"/>
                  <a:pt x="1398" y="87"/>
                  <a:pt x="1395" y="87"/>
                </a:cubicBezTo>
                <a:cubicBezTo>
                  <a:pt x="1397" y="86"/>
                  <a:pt x="1400" y="87"/>
                  <a:pt x="1403" y="87"/>
                </a:cubicBezTo>
                <a:cubicBezTo>
                  <a:pt x="1403" y="89"/>
                  <a:pt x="1397" y="88"/>
                  <a:pt x="1397" y="90"/>
                </a:cubicBezTo>
                <a:cubicBezTo>
                  <a:pt x="1396" y="90"/>
                  <a:pt x="1396" y="89"/>
                  <a:pt x="1395" y="89"/>
                </a:cubicBezTo>
                <a:close/>
                <a:moveTo>
                  <a:pt x="1407" y="144"/>
                </a:moveTo>
                <a:cubicBezTo>
                  <a:pt x="1407" y="146"/>
                  <a:pt x="1406" y="148"/>
                  <a:pt x="1407" y="149"/>
                </a:cubicBezTo>
                <a:cubicBezTo>
                  <a:pt x="1403" y="149"/>
                  <a:pt x="1391" y="151"/>
                  <a:pt x="1383" y="151"/>
                </a:cubicBezTo>
                <a:cubicBezTo>
                  <a:pt x="1389" y="148"/>
                  <a:pt x="1393" y="149"/>
                  <a:pt x="1402" y="148"/>
                </a:cubicBezTo>
                <a:cubicBezTo>
                  <a:pt x="1405" y="147"/>
                  <a:pt x="1400" y="147"/>
                  <a:pt x="1401" y="146"/>
                </a:cubicBezTo>
                <a:cubicBezTo>
                  <a:pt x="1403" y="145"/>
                  <a:pt x="1404" y="144"/>
                  <a:pt x="1407" y="144"/>
                </a:cubicBezTo>
                <a:close/>
                <a:moveTo>
                  <a:pt x="1400" y="152"/>
                </a:moveTo>
                <a:cubicBezTo>
                  <a:pt x="1400" y="151"/>
                  <a:pt x="1402" y="151"/>
                  <a:pt x="1403" y="150"/>
                </a:cubicBezTo>
                <a:cubicBezTo>
                  <a:pt x="1403" y="152"/>
                  <a:pt x="1406" y="151"/>
                  <a:pt x="1405" y="153"/>
                </a:cubicBezTo>
                <a:cubicBezTo>
                  <a:pt x="1404" y="153"/>
                  <a:pt x="1404" y="153"/>
                  <a:pt x="1403" y="153"/>
                </a:cubicBezTo>
                <a:cubicBezTo>
                  <a:pt x="1402" y="153"/>
                  <a:pt x="1402" y="152"/>
                  <a:pt x="1403" y="152"/>
                </a:cubicBezTo>
                <a:cubicBezTo>
                  <a:pt x="1403" y="151"/>
                  <a:pt x="1400" y="152"/>
                  <a:pt x="1400" y="152"/>
                </a:cubicBezTo>
                <a:close/>
                <a:moveTo>
                  <a:pt x="1400" y="100"/>
                </a:moveTo>
                <a:cubicBezTo>
                  <a:pt x="1400" y="101"/>
                  <a:pt x="1398" y="101"/>
                  <a:pt x="1396" y="101"/>
                </a:cubicBezTo>
                <a:cubicBezTo>
                  <a:pt x="1395" y="100"/>
                  <a:pt x="1398" y="100"/>
                  <a:pt x="1400" y="100"/>
                </a:cubicBezTo>
                <a:close/>
                <a:moveTo>
                  <a:pt x="1395" y="86"/>
                </a:moveTo>
                <a:cubicBezTo>
                  <a:pt x="1395" y="86"/>
                  <a:pt x="1393" y="87"/>
                  <a:pt x="1392" y="87"/>
                </a:cubicBezTo>
                <a:cubicBezTo>
                  <a:pt x="1391" y="86"/>
                  <a:pt x="1389" y="86"/>
                  <a:pt x="1390" y="85"/>
                </a:cubicBezTo>
                <a:cubicBezTo>
                  <a:pt x="1393" y="84"/>
                  <a:pt x="1392" y="86"/>
                  <a:pt x="1395" y="86"/>
                </a:cubicBezTo>
                <a:close/>
                <a:moveTo>
                  <a:pt x="1398" y="151"/>
                </a:moveTo>
                <a:cubicBezTo>
                  <a:pt x="1397" y="153"/>
                  <a:pt x="1396" y="153"/>
                  <a:pt x="1392" y="153"/>
                </a:cubicBezTo>
                <a:cubicBezTo>
                  <a:pt x="1392" y="151"/>
                  <a:pt x="1396" y="151"/>
                  <a:pt x="1398" y="151"/>
                </a:cubicBezTo>
                <a:close/>
                <a:moveTo>
                  <a:pt x="1379" y="90"/>
                </a:moveTo>
                <a:cubicBezTo>
                  <a:pt x="1383" y="89"/>
                  <a:pt x="1397" y="88"/>
                  <a:pt x="1385" y="90"/>
                </a:cubicBezTo>
                <a:cubicBezTo>
                  <a:pt x="1389" y="91"/>
                  <a:pt x="1383" y="91"/>
                  <a:pt x="1381" y="92"/>
                </a:cubicBezTo>
                <a:cubicBezTo>
                  <a:pt x="1382" y="91"/>
                  <a:pt x="1379" y="91"/>
                  <a:pt x="1379" y="90"/>
                </a:cubicBezTo>
                <a:close/>
                <a:moveTo>
                  <a:pt x="1377" y="83"/>
                </a:moveTo>
                <a:cubicBezTo>
                  <a:pt x="1377" y="81"/>
                  <a:pt x="1380" y="81"/>
                  <a:pt x="1383" y="80"/>
                </a:cubicBezTo>
                <a:cubicBezTo>
                  <a:pt x="1383" y="81"/>
                  <a:pt x="1385" y="81"/>
                  <a:pt x="1386" y="81"/>
                </a:cubicBezTo>
                <a:cubicBezTo>
                  <a:pt x="1384" y="83"/>
                  <a:pt x="1382" y="82"/>
                  <a:pt x="1377" y="83"/>
                </a:cubicBezTo>
                <a:close/>
                <a:moveTo>
                  <a:pt x="1390" y="135"/>
                </a:moveTo>
                <a:cubicBezTo>
                  <a:pt x="1390" y="136"/>
                  <a:pt x="1386" y="136"/>
                  <a:pt x="1384" y="136"/>
                </a:cubicBezTo>
                <a:cubicBezTo>
                  <a:pt x="1384" y="134"/>
                  <a:pt x="1389" y="134"/>
                  <a:pt x="1390" y="135"/>
                </a:cubicBezTo>
                <a:close/>
                <a:moveTo>
                  <a:pt x="1385" y="93"/>
                </a:moveTo>
                <a:cubicBezTo>
                  <a:pt x="1384" y="94"/>
                  <a:pt x="1384" y="95"/>
                  <a:pt x="1382" y="96"/>
                </a:cubicBezTo>
                <a:cubicBezTo>
                  <a:pt x="1380" y="96"/>
                  <a:pt x="1381" y="94"/>
                  <a:pt x="1380" y="93"/>
                </a:cubicBezTo>
                <a:cubicBezTo>
                  <a:pt x="1382" y="93"/>
                  <a:pt x="1384" y="93"/>
                  <a:pt x="1385" y="93"/>
                </a:cubicBezTo>
                <a:close/>
                <a:moveTo>
                  <a:pt x="1368" y="86"/>
                </a:moveTo>
                <a:cubicBezTo>
                  <a:pt x="1371" y="83"/>
                  <a:pt x="1364" y="85"/>
                  <a:pt x="1364" y="83"/>
                </a:cubicBezTo>
                <a:cubicBezTo>
                  <a:pt x="1363" y="84"/>
                  <a:pt x="1360" y="85"/>
                  <a:pt x="1359" y="86"/>
                </a:cubicBezTo>
                <a:cubicBezTo>
                  <a:pt x="1355" y="86"/>
                  <a:pt x="1355" y="87"/>
                  <a:pt x="1352" y="87"/>
                </a:cubicBezTo>
                <a:cubicBezTo>
                  <a:pt x="1354" y="86"/>
                  <a:pt x="1342" y="86"/>
                  <a:pt x="1341" y="86"/>
                </a:cubicBezTo>
                <a:cubicBezTo>
                  <a:pt x="1337" y="85"/>
                  <a:pt x="1345" y="84"/>
                  <a:pt x="1344" y="86"/>
                </a:cubicBezTo>
                <a:cubicBezTo>
                  <a:pt x="1346" y="84"/>
                  <a:pt x="1353" y="82"/>
                  <a:pt x="1357" y="84"/>
                </a:cubicBezTo>
                <a:cubicBezTo>
                  <a:pt x="1360" y="83"/>
                  <a:pt x="1367" y="81"/>
                  <a:pt x="1369" y="84"/>
                </a:cubicBezTo>
                <a:cubicBezTo>
                  <a:pt x="1368" y="83"/>
                  <a:pt x="1371" y="82"/>
                  <a:pt x="1370" y="82"/>
                </a:cubicBezTo>
                <a:cubicBezTo>
                  <a:pt x="1372" y="82"/>
                  <a:pt x="1374" y="82"/>
                  <a:pt x="1377" y="81"/>
                </a:cubicBezTo>
                <a:cubicBezTo>
                  <a:pt x="1375" y="84"/>
                  <a:pt x="1371" y="84"/>
                  <a:pt x="1368" y="86"/>
                </a:cubicBezTo>
                <a:close/>
                <a:moveTo>
                  <a:pt x="1374" y="166"/>
                </a:moveTo>
                <a:cubicBezTo>
                  <a:pt x="1374" y="165"/>
                  <a:pt x="1379" y="164"/>
                  <a:pt x="1380" y="164"/>
                </a:cubicBezTo>
                <a:cubicBezTo>
                  <a:pt x="1379" y="165"/>
                  <a:pt x="1376" y="166"/>
                  <a:pt x="1374" y="166"/>
                </a:cubicBezTo>
                <a:close/>
                <a:moveTo>
                  <a:pt x="1373" y="110"/>
                </a:moveTo>
                <a:cubicBezTo>
                  <a:pt x="1371" y="112"/>
                  <a:pt x="1366" y="113"/>
                  <a:pt x="1364" y="111"/>
                </a:cubicBezTo>
                <a:cubicBezTo>
                  <a:pt x="1368" y="111"/>
                  <a:pt x="1369" y="110"/>
                  <a:pt x="1373" y="110"/>
                </a:cubicBezTo>
                <a:close/>
                <a:moveTo>
                  <a:pt x="1372" y="174"/>
                </a:moveTo>
                <a:cubicBezTo>
                  <a:pt x="1372" y="173"/>
                  <a:pt x="1374" y="172"/>
                  <a:pt x="1371" y="172"/>
                </a:cubicBezTo>
                <a:cubicBezTo>
                  <a:pt x="1371" y="171"/>
                  <a:pt x="1373" y="171"/>
                  <a:pt x="1374" y="171"/>
                </a:cubicBezTo>
                <a:cubicBezTo>
                  <a:pt x="1372" y="172"/>
                  <a:pt x="1377" y="174"/>
                  <a:pt x="1372" y="174"/>
                </a:cubicBezTo>
                <a:close/>
                <a:moveTo>
                  <a:pt x="1365" y="136"/>
                </a:moveTo>
                <a:cubicBezTo>
                  <a:pt x="1365" y="136"/>
                  <a:pt x="1366" y="137"/>
                  <a:pt x="1367" y="137"/>
                </a:cubicBezTo>
                <a:cubicBezTo>
                  <a:pt x="1366" y="138"/>
                  <a:pt x="1362" y="138"/>
                  <a:pt x="1360" y="138"/>
                </a:cubicBezTo>
                <a:cubicBezTo>
                  <a:pt x="1360" y="136"/>
                  <a:pt x="1366" y="138"/>
                  <a:pt x="1365" y="136"/>
                </a:cubicBezTo>
                <a:close/>
                <a:moveTo>
                  <a:pt x="1369" y="172"/>
                </a:moveTo>
                <a:cubicBezTo>
                  <a:pt x="1369" y="173"/>
                  <a:pt x="1368" y="174"/>
                  <a:pt x="1366" y="174"/>
                </a:cubicBezTo>
                <a:cubicBezTo>
                  <a:pt x="1366" y="173"/>
                  <a:pt x="1366" y="172"/>
                  <a:pt x="1369" y="172"/>
                </a:cubicBezTo>
                <a:close/>
                <a:moveTo>
                  <a:pt x="1358" y="127"/>
                </a:moveTo>
                <a:cubicBezTo>
                  <a:pt x="1357" y="125"/>
                  <a:pt x="1358" y="125"/>
                  <a:pt x="1361" y="125"/>
                </a:cubicBezTo>
                <a:cubicBezTo>
                  <a:pt x="1360" y="125"/>
                  <a:pt x="1360" y="127"/>
                  <a:pt x="1358" y="127"/>
                </a:cubicBezTo>
                <a:close/>
                <a:moveTo>
                  <a:pt x="1353" y="173"/>
                </a:moveTo>
                <a:cubicBezTo>
                  <a:pt x="1353" y="171"/>
                  <a:pt x="1353" y="171"/>
                  <a:pt x="1353" y="171"/>
                </a:cubicBezTo>
                <a:cubicBezTo>
                  <a:pt x="1356" y="171"/>
                  <a:pt x="1356" y="172"/>
                  <a:pt x="1358" y="172"/>
                </a:cubicBezTo>
                <a:cubicBezTo>
                  <a:pt x="1358" y="173"/>
                  <a:pt x="1355" y="173"/>
                  <a:pt x="1353" y="173"/>
                </a:cubicBezTo>
                <a:close/>
                <a:moveTo>
                  <a:pt x="1346" y="55"/>
                </a:moveTo>
                <a:cubicBezTo>
                  <a:pt x="1346" y="56"/>
                  <a:pt x="1341" y="57"/>
                  <a:pt x="1340" y="56"/>
                </a:cubicBezTo>
                <a:cubicBezTo>
                  <a:pt x="1341" y="55"/>
                  <a:pt x="1343" y="55"/>
                  <a:pt x="1346" y="55"/>
                </a:cubicBezTo>
                <a:close/>
                <a:moveTo>
                  <a:pt x="1336" y="91"/>
                </a:moveTo>
                <a:cubicBezTo>
                  <a:pt x="1342" y="91"/>
                  <a:pt x="1342" y="91"/>
                  <a:pt x="1342" y="91"/>
                </a:cubicBezTo>
                <a:cubicBezTo>
                  <a:pt x="1342" y="92"/>
                  <a:pt x="1336" y="94"/>
                  <a:pt x="1336" y="91"/>
                </a:cubicBezTo>
                <a:close/>
                <a:moveTo>
                  <a:pt x="1334" y="82"/>
                </a:moveTo>
                <a:cubicBezTo>
                  <a:pt x="1334" y="83"/>
                  <a:pt x="1335" y="83"/>
                  <a:pt x="1335" y="83"/>
                </a:cubicBezTo>
                <a:cubicBezTo>
                  <a:pt x="1332" y="85"/>
                  <a:pt x="1328" y="84"/>
                  <a:pt x="1324" y="84"/>
                </a:cubicBezTo>
                <a:cubicBezTo>
                  <a:pt x="1324" y="85"/>
                  <a:pt x="1320" y="87"/>
                  <a:pt x="1324" y="86"/>
                </a:cubicBezTo>
                <a:cubicBezTo>
                  <a:pt x="1324" y="87"/>
                  <a:pt x="1320" y="87"/>
                  <a:pt x="1319" y="87"/>
                </a:cubicBezTo>
                <a:cubicBezTo>
                  <a:pt x="1322" y="85"/>
                  <a:pt x="1315" y="86"/>
                  <a:pt x="1315" y="84"/>
                </a:cubicBezTo>
                <a:cubicBezTo>
                  <a:pt x="1321" y="84"/>
                  <a:pt x="1328" y="83"/>
                  <a:pt x="1334" y="82"/>
                </a:cubicBezTo>
                <a:close/>
                <a:moveTo>
                  <a:pt x="1339" y="141"/>
                </a:moveTo>
                <a:cubicBezTo>
                  <a:pt x="1337" y="141"/>
                  <a:pt x="1337" y="141"/>
                  <a:pt x="1335" y="141"/>
                </a:cubicBezTo>
                <a:cubicBezTo>
                  <a:pt x="1333" y="141"/>
                  <a:pt x="1332" y="141"/>
                  <a:pt x="1329" y="141"/>
                </a:cubicBezTo>
                <a:cubicBezTo>
                  <a:pt x="1331" y="138"/>
                  <a:pt x="1339" y="137"/>
                  <a:pt x="1339" y="141"/>
                </a:cubicBezTo>
                <a:close/>
                <a:moveTo>
                  <a:pt x="1325" y="121"/>
                </a:moveTo>
                <a:cubicBezTo>
                  <a:pt x="1327" y="121"/>
                  <a:pt x="1329" y="122"/>
                  <a:pt x="1327" y="120"/>
                </a:cubicBezTo>
                <a:cubicBezTo>
                  <a:pt x="1327" y="119"/>
                  <a:pt x="1330" y="121"/>
                  <a:pt x="1331" y="121"/>
                </a:cubicBezTo>
                <a:cubicBezTo>
                  <a:pt x="1330" y="123"/>
                  <a:pt x="1326" y="122"/>
                  <a:pt x="1324" y="123"/>
                </a:cubicBezTo>
                <a:cubicBezTo>
                  <a:pt x="1323" y="123"/>
                  <a:pt x="1324" y="121"/>
                  <a:pt x="1325" y="121"/>
                </a:cubicBezTo>
                <a:close/>
                <a:moveTo>
                  <a:pt x="1317" y="91"/>
                </a:moveTo>
                <a:cubicBezTo>
                  <a:pt x="1318" y="89"/>
                  <a:pt x="1323" y="89"/>
                  <a:pt x="1325" y="90"/>
                </a:cubicBezTo>
                <a:cubicBezTo>
                  <a:pt x="1324" y="92"/>
                  <a:pt x="1320" y="91"/>
                  <a:pt x="1317" y="91"/>
                </a:cubicBezTo>
                <a:close/>
                <a:moveTo>
                  <a:pt x="1322" y="141"/>
                </a:moveTo>
                <a:cubicBezTo>
                  <a:pt x="1324" y="141"/>
                  <a:pt x="1325" y="141"/>
                  <a:pt x="1327" y="141"/>
                </a:cubicBezTo>
                <a:cubicBezTo>
                  <a:pt x="1327" y="143"/>
                  <a:pt x="1321" y="143"/>
                  <a:pt x="1322" y="141"/>
                </a:cubicBezTo>
                <a:close/>
                <a:moveTo>
                  <a:pt x="1317" y="82"/>
                </a:moveTo>
                <a:cubicBezTo>
                  <a:pt x="1316" y="84"/>
                  <a:pt x="1314" y="83"/>
                  <a:pt x="1311" y="83"/>
                </a:cubicBezTo>
                <a:cubicBezTo>
                  <a:pt x="1313" y="82"/>
                  <a:pt x="1314" y="83"/>
                  <a:pt x="1317" y="82"/>
                </a:cubicBezTo>
                <a:close/>
                <a:moveTo>
                  <a:pt x="1319" y="129"/>
                </a:moveTo>
                <a:cubicBezTo>
                  <a:pt x="1319" y="131"/>
                  <a:pt x="1315" y="130"/>
                  <a:pt x="1314" y="131"/>
                </a:cubicBezTo>
                <a:cubicBezTo>
                  <a:pt x="1315" y="131"/>
                  <a:pt x="1315" y="130"/>
                  <a:pt x="1314" y="130"/>
                </a:cubicBezTo>
                <a:cubicBezTo>
                  <a:pt x="1314" y="129"/>
                  <a:pt x="1318" y="129"/>
                  <a:pt x="1319" y="129"/>
                </a:cubicBezTo>
                <a:close/>
                <a:moveTo>
                  <a:pt x="1315" y="104"/>
                </a:moveTo>
                <a:cubicBezTo>
                  <a:pt x="1313" y="106"/>
                  <a:pt x="1307" y="107"/>
                  <a:pt x="1306" y="105"/>
                </a:cubicBezTo>
                <a:cubicBezTo>
                  <a:pt x="1308" y="104"/>
                  <a:pt x="1312" y="104"/>
                  <a:pt x="1315" y="104"/>
                </a:cubicBezTo>
                <a:close/>
                <a:moveTo>
                  <a:pt x="1304" y="97"/>
                </a:moveTo>
                <a:cubicBezTo>
                  <a:pt x="1306" y="96"/>
                  <a:pt x="1308" y="97"/>
                  <a:pt x="1312" y="96"/>
                </a:cubicBezTo>
                <a:cubicBezTo>
                  <a:pt x="1311" y="98"/>
                  <a:pt x="1307" y="97"/>
                  <a:pt x="1304" y="97"/>
                </a:cubicBezTo>
                <a:close/>
                <a:moveTo>
                  <a:pt x="1299" y="70"/>
                </a:moveTo>
                <a:cubicBezTo>
                  <a:pt x="1299" y="68"/>
                  <a:pt x="1304" y="69"/>
                  <a:pt x="1306" y="68"/>
                </a:cubicBezTo>
                <a:cubicBezTo>
                  <a:pt x="1306" y="69"/>
                  <a:pt x="1302" y="69"/>
                  <a:pt x="1299" y="70"/>
                </a:cubicBezTo>
                <a:close/>
                <a:moveTo>
                  <a:pt x="1307" y="150"/>
                </a:moveTo>
                <a:cubicBezTo>
                  <a:pt x="1308" y="148"/>
                  <a:pt x="1310" y="149"/>
                  <a:pt x="1313" y="149"/>
                </a:cubicBezTo>
                <a:cubicBezTo>
                  <a:pt x="1312" y="150"/>
                  <a:pt x="1309" y="148"/>
                  <a:pt x="1307" y="150"/>
                </a:cubicBezTo>
                <a:close/>
                <a:moveTo>
                  <a:pt x="1309" y="173"/>
                </a:moveTo>
                <a:cubicBezTo>
                  <a:pt x="1312" y="173"/>
                  <a:pt x="1312" y="173"/>
                  <a:pt x="1312" y="173"/>
                </a:cubicBezTo>
                <a:cubicBezTo>
                  <a:pt x="1312" y="175"/>
                  <a:pt x="1311" y="176"/>
                  <a:pt x="1309" y="176"/>
                </a:cubicBezTo>
                <a:cubicBezTo>
                  <a:pt x="1310" y="175"/>
                  <a:pt x="1308" y="175"/>
                  <a:pt x="1309" y="173"/>
                </a:cubicBezTo>
                <a:close/>
                <a:moveTo>
                  <a:pt x="1303" y="129"/>
                </a:moveTo>
                <a:cubicBezTo>
                  <a:pt x="1300" y="129"/>
                  <a:pt x="1295" y="131"/>
                  <a:pt x="1294" y="129"/>
                </a:cubicBezTo>
                <a:cubicBezTo>
                  <a:pt x="1292" y="130"/>
                  <a:pt x="1293" y="131"/>
                  <a:pt x="1290" y="130"/>
                </a:cubicBezTo>
                <a:cubicBezTo>
                  <a:pt x="1290" y="130"/>
                  <a:pt x="1291" y="130"/>
                  <a:pt x="1291" y="129"/>
                </a:cubicBezTo>
                <a:cubicBezTo>
                  <a:pt x="1289" y="129"/>
                  <a:pt x="1287" y="131"/>
                  <a:pt x="1288" y="129"/>
                </a:cubicBezTo>
                <a:cubicBezTo>
                  <a:pt x="1287" y="129"/>
                  <a:pt x="1287" y="130"/>
                  <a:pt x="1288" y="130"/>
                </a:cubicBezTo>
                <a:cubicBezTo>
                  <a:pt x="1286" y="132"/>
                  <a:pt x="1285" y="129"/>
                  <a:pt x="1284" y="129"/>
                </a:cubicBezTo>
                <a:cubicBezTo>
                  <a:pt x="1285" y="127"/>
                  <a:pt x="1291" y="129"/>
                  <a:pt x="1290" y="127"/>
                </a:cubicBezTo>
                <a:cubicBezTo>
                  <a:pt x="1292" y="127"/>
                  <a:pt x="1295" y="127"/>
                  <a:pt x="1293" y="128"/>
                </a:cubicBezTo>
                <a:cubicBezTo>
                  <a:pt x="1297" y="127"/>
                  <a:pt x="1299" y="129"/>
                  <a:pt x="1302" y="128"/>
                </a:cubicBezTo>
                <a:cubicBezTo>
                  <a:pt x="1302" y="128"/>
                  <a:pt x="1302" y="129"/>
                  <a:pt x="1303" y="129"/>
                </a:cubicBezTo>
                <a:close/>
                <a:moveTo>
                  <a:pt x="1303" y="148"/>
                </a:moveTo>
                <a:cubicBezTo>
                  <a:pt x="1302" y="147"/>
                  <a:pt x="1301" y="147"/>
                  <a:pt x="1300" y="147"/>
                </a:cubicBezTo>
                <a:cubicBezTo>
                  <a:pt x="1300" y="146"/>
                  <a:pt x="1300" y="145"/>
                  <a:pt x="1298" y="146"/>
                </a:cubicBezTo>
                <a:cubicBezTo>
                  <a:pt x="1298" y="146"/>
                  <a:pt x="1299" y="146"/>
                  <a:pt x="1299" y="146"/>
                </a:cubicBezTo>
                <a:cubicBezTo>
                  <a:pt x="1299" y="146"/>
                  <a:pt x="1298" y="147"/>
                  <a:pt x="1299" y="148"/>
                </a:cubicBezTo>
                <a:cubicBezTo>
                  <a:pt x="1295" y="147"/>
                  <a:pt x="1296" y="149"/>
                  <a:pt x="1293" y="149"/>
                </a:cubicBezTo>
                <a:cubicBezTo>
                  <a:pt x="1292" y="147"/>
                  <a:pt x="1297" y="146"/>
                  <a:pt x="1295" y="144"/>
                </a:cubicBezTo>
                <a:cubicBezTo>
                  <a:pt x="1298" y="144"/>
                  <a:pt x="1297" y="144"/>
                  <a:pt x="1300" y="144"/>
                </a:cubicBezTo>
                <a:cubicBezTo>
                  <a:pt x="1303" y="144"/>
                  <a:pt x="1299" y="146"/>
                  <a:pt x="1303" y="146"/>
                </a:cubicBezTo>
                <a:cubicBezTo>
                  <a:pt x="1304" y="147"/>
                  <a:pt x="1303" y="147"/>
                  <a:pt x="1303" y="148"/>
                </a:cubicBezTo>
                <a:close/>
                <a:moveTo>
                  <a:pt x="1289" y="135"/>
                </a:moveTo>
                <a:cubicBezTo>
                  <a:pt x="1293" y="136"/>
                  <a:pt x="1296" y="134"/>
                  <a:pt x="1297" y="137"/>
                </a:cubicBezTo>
                <a:cubicBezTo>
                  <a:pt x="1296" y="137"/>
                  <a:pt x="1291" y="135"/>
                  <a:pt x="1292" y="138"/>
                </a:cubicBezTo>
                <a:cubicBezTo>
                  <a:pt x="1290" y="136"/>
                  <a:pt x="1290" y="138"/>
                  <a:pt x="1287" y="137"/>
                </a:cubicBezTo>
                <a:cubicBezTo>
                  <a:pt x="1288" y="136"/>
                  <a:pt x="1289" y="136"/>
                  <a:pt x="1289" y="135"/>
                </a:cubicBezTo>
                <a:close/>
                <a:moveTo>
                  <a:pt x="1292" y="156"/>
                </a:moveTo>
                <a:cubicBezTo>
                  <a:pt x="1292" y="159"/>
                  <a:pt x="1293" y="159"/>
                  <a:pt x="1295" y="160"/>
                </a:cubicBezTo>
                <a:cubicBezTo>
                  <a:pt x="1292" y="162"/>
                  <a:pt x="1289" y="159"/>
                  <a:pt x="1291" y="162"/>
                </a:cubicBezTo>
                <a:cubicBezTo>
                  <a:pt x="1290" y="161"/>
                  <a:pt x="1289" y="161"/>
                  <a:pt x="1287" y="161"/>
                </a:cubicBezTo>
                <a:cubicBezTo>
                  <a:pt x="1288" y="160"/>
                  <a:pt x="1290" y="160"/>
                  <a:pt x="1291" y="159"/>
                </a:cubicBezTo>
                <a:cubicBezTo>
                  <a:pt x="1290" y="156"/>
                  <a:pt x="1286" y="157"/>
                  <a:pt x="1283" y="157"/>
                </a:cubicBezTo>
                <a:cubicBezTo>
                  <a:pt x="1285" y="155"/>
                  <a:pt x="1288" y="157"/>
                  <a:pt x="1292" y="156"/>
                </a:cubicBezTo>
                <a:close/>
                <a:moveTo>
                  <a:pt x="1287" y="93"/>
                </a:moveTo>
                <a:cubicBezTo>
                  <a:pt x="1287" y="95"/>
                  <a:pt x="1284" y="94"/>
                  <a:pt x="1281" y="95"/>
                </a:cubicBezTo>
                <a:cubicBezTo>
                  <a:pt x="1280" y="93"/>
                  <a:pt x="1285" y="94"/>
                  <a:pt x="1287" y="93"/>
                </a:cubicBezTo>
                <a:close/>
                <a:moveTo>
                  <a:pt x="1287" y="119"/>
                </a:moveTo>
                <a:cubicBezTo>
                  <a:pt x="1286" y="121"/>
                  <a:pt x="1283" y="120"/>
                  <a:pt x="1281" y="120"/>
                </a:cubicBezTo>
                <a:cubicBezTo>
                  <a:pt x="1281" y="119"/>
                  <a:pt x="1285" y="120"/>
                  <a:pt x="1287" y="119"/>
                </a:cubicBezTo>
                <a:close/>
                <a:moveTo>
                  <a:pt x="1287" y="138"/>
                </a:moveTo>
                <a:cubicBezTo>
                  <a:pt x="1286" y="139"/>
                  <a:pt x="1280" y="138"/>
                  <a:pt x="1281" y="137"/>
                </a:cubicBezTo>
                <a:cubicBezTo>
                  <a:pt x="1285" y="136"/>
                  <a:pt x="1283" y="138"/>
                  <a:pt x="1287" y="138"/>
                </a:cubicBezTo>
                <a:close/>
                <a:moveTo>
                  <a:pt x="1280" y="119"/>
                </a:moveTo>
                <a:cubicBezTo>
                  <a:pt x="1279" y="120"/>
                  <a:pt x="1278" y="121"/>
                  <a:pt x="1277" y="123"/>
                </a:cubicBezTo>
                <a:cubicBezTo>
                  <a:pt x="1274" y="122"/>
                  <a:pt x="1270" y="125"/>
                  <a:pt x="1269" y="123"/>
                </a:cubicBezTo>
                <a:cubicBezTo>
                  <a:pt x="1268" y="124"/>
                  <a:pt x="1266" y="125"/>
                  <a:pt x="1263" y="125"/>
                </a:cubicBezTo>
                <a:cubicBezTo>
                  <a:pt x="1263" y="124"/>
                  <a:pt x="1261" y="124"/>
                  <a:pt x="1261" y="123"/>
                </a:cubicBezTo>
                <a:cubicBezTo>
                  <a:pt x="1270" y="121"/>
                  <a:pt x="1273" y="121"/>
                  <a:pt x="1280" y="119"/>
                </a:cubicBezTo>
                <a:close/>
                <a:moveTo>
                  <a:pt x="1285" y="179"/>
                </a:moveTo>
                <a:cubicBezTo>
                  <a:pt x="1282" y="179"/>
                  <a:pt x="1280" y="178"/>
                  <a:pt x="1278" y="179"/>
                </a:cubicBezTo>
                <a:cubicBezTo>
                  <a:pt x="1278" y="179"/>
                  <a:pt x="1277" y="178"/>
                  <a:pt x="1277" y="178"/>
                </a:cubicBezTo>
                <a:cubicBezTo>
                  <a:pt x="1278" y="178"/>
                  <a:pt x="1285" y="175"/>
                  <a:pt x="1285" y="179"/>
                </a:cubicBezTo>
                <a:close/>
                <a:moveTo>
                  <a:pt x="1279" y="161"/>
                </a:moveTo>
                <a:cubicBezTo>
                  <a:pt x="1281" y="160"/>
                  <a:pt x="1282" y="161"/>
                  <a:pt x="1282" y="163"/>
                </a:cubicBezTo>
                <a:cubicBezTo>
                  <a:pt x="1279" y="163"/>
                  <a:pt x="1278" y="162"/>
                  <a:pt x="1279" y="161"/>
                </a:cubicBezTo>
                <a:close/>
                <a:moveTo>
                  <a:pt x="1267" y="184"/>
                </a:moveTo>
                <a:cubicBezTo>
                  <a:pt x="1261" y="186"/>
                  <a:pt x="1251" y="187"/>
                  <a:pt x="1247" y="185"/>
                </a:cubicBezTo>
                <a:cubicBezTo>
                  <a:pt x="1256" y="184"/>
                  <a:pt x="1268" y="183"/>
                  <a:pt x="1278" y="183"/>
                </a:cubicBezTo>
                <a:cubicBezTo>
                  <a:pt x="1275" y="184"/>
                  <a:pt x="1270" y="185"/>
                  <a:pt x="1267" y="184"/>
                </a:cubicBezTo>
                <a:close/>
                <a:moveTo>
                  <a:pt x="1256" y="96"/>
                </a:moveTo>
                <a:cubicBezTo>
                  <a:pt x="1260" y="96"/>
                  <a:pt x="1260" y="95"/>
                  <a:pt x="1263" y="96"/>
                </a:cubicBezTo>
                <a:cubicBezTo>
                  <a:pt x="1262" y="97"/>
                  <a:pt x="1258" y="99"/>
                  <a:pt x="1256" y="96"/>
                </a:cubicBezTo>
                <a:close/>
                <a:moveTo>
                  <a:pt x="1266" y="156"/>
                </a:moveTo>
                <a:cubicBezTo>
                  <a:pt x="1265" y="156"/>
                  <a:pt x="1262" y="156"/>
                  <a:pt x="1261" y="155"/>
                </a:cubicBezTo>
                <a:cubicBezTo>
                  <a:pt x="1262" y="153"/>
                  <a:pt x="1266" y="154"/>
                  <a:pt x="1268" y="153"/>
                </a:cubicBezTo>
                <a:cubicBezTo>
                  <a:pt x="1267" y="155"/>
                  <a:pt x="1265" y="154"/>
                  <a:pt x="1266" y="156"/>
                </a:cubicBezTo>
                <a:close/>
                <a:moveTo>
                  <a:pt x="1252" y="113"/>
                </a:moveTo>
                <a:cubicBezTo>
                  <a:pt x="1257" y="113"/>
                  <a:pt x="1257" y="113"/>
                  <a:pt x="1257" y="113"/>
                </a:cubicBezTo>
                <a:cubicBezTo>
                  <a:pt x="1255" y="116"/>
                  <a:pt x="1248" y="117"/>
                  <a:pt x="1244" y="118"/>
                </a:cubicBezTo>
                <a:cubicBezTo>
                  <a:pt x="1244" y="116"/>
                  <a:pt x="1251" y="116"/>
                  <a:pt x="1252" y="113"/>
                </a:cubicBezTo>
                <a:close/>
                <a:moveTo>
                  <a:pt x="1246" y="114"/>
                </a:moveTo>
                <a:cubicBezTo>
                  <a:pt x="1246" y="115"/>
                  <a:pt x="1245" y="115"/>
                  <a:pt x="1245" y="115"/>
                </a:cubicBezTo>
                <a:cubicBezTo>
                  <a:pt x="1245" y="115"/>
                  <a:pt x="1245" y="115"/>
                  <a:pt x="1245" y="114"/>
                </a:cubicBezTo>
                <a:cubicBezTo>
                  <a:pt x="1244" y="115"/>
                  <a:pt x="1243" y="115"/>
                  <a:pt x="1241" y="115"/>
                </a:cubicBezTo>
                <a:cubicBezTo>
                  <a:pt x="1242" y="114"/>
                  <a:pt x="1244" y="114"/>
                  <a:pt x="1246" y="114"/>
                </a:cubicBezTo>
                <a:close/>
                <a:moveTo>
                  <a:pt x="1223" y="191"/>
                </a:moveTo>
                <a:cubicBezTo>
                  <a:pt x="1226" y="189"/>
                  <a:pt x="1235" y="191"/>
                  <a:pt x="1223" y="191"/>
                </a:cubicBezTo>
                <a:close/>
                <a:moveTo>
                  <a:pt x="1224" y="148"/>
                </a:moveTo>
                <a:cubicBezTo>
                  <a:pt x="1224" y="150"/>
                  <a:pt x="1219" y="150"/>
                  <a:pt x="1217" y="151"/>
                </a:cubicBezTo>
                <a:cubicBezTo>
                  <a:pt x="1217" y="150"/>
                  <a:pt x="1217" y="150"/>
                  <a:pt x="1216" y="149"/>
                </a:cubicBezTo>
                <a:cubicBezTo>
                  <a:pt x="1217" y="148"/>
                  <a:pt x="1220" y="150"/>
                  <a:pt x="1224" y="148"/>
                </a:cubicBezTo>
                <a:close/>
                <a:moveTo>
                  <a:pt x="1214" y="125"/>
                </a:moveTo>
                <a:cubicBezTo>
                  <a:pt x="1216" y="123"/>
                  <a:pt x="1217" y="125"/>
                  <a:pt x="1220" y="125"/>
                </a:cubicBezTo>
                <a:cubicBezTo>
                  <a:pt x="1220" y="127"/>
                  <a:pt x="1215" y="125"/>
                  <a:pt x="1214" y="125"/>
                </a:cubicBezTo>
                <a:close/>
                <a:moveTo>
                  <a:pt x="1219" y="162"/>
                </a:moveTo>
                <a:cubicBezTo>
                  <a:pt x="1222" y="162"/>
                  <a:pt x="1215" y="165"/>
                  <a:pt x="1216" y="162"/>
                </a:cubicBezTo>
                <a:cubicBezTo>
                  <a:pt x="1218" y="161"/>
                  <a:pt x="1219" y="163"/>
                  <a:pt x="1219" y="162"/>
                </a:cubicBezTo>
                <a:close/>
                <a:moveTo>
                  <a:pt x="1210" y="109"/>
                </a:moveTo>
                <a:cubicBezTo>
                  <a:pt x="1209" y="107"/>
                  <a:pt x="1213" y="108"/>
                  <a:pt x="1212" y="106"/>
                </a:cubicBezTo>
                <a:cubicBezTo>
                  <a:pt x="1215" y="107"/>
                  <a:pt x="1213" y="109"/>
                  <a:pt x="1210" y="109"/>
                </a:cubicBezTo>
                <a:close/>
                <a:moveTo>
                  <a:pt x="1199" y="133"/>
                </a:moveTo>
                <a:cubicBezTo>
                  <a:pt x="1198" y="132"/>
                  <a:pt x="1197" y="132"/>
                  <a:pt x="1197" y="131"/>
                </a:cubicBezTo>
                <a:cubicBezTo>
                  <a:pt x="1197" y="130"/>
                  <a:pt x="1204" y="131"/>
                  <a:pt x="1204" y="129"/>
                </a:cubicBezTo>
                <a:cubicBezTo>
                  <a:pt x="1208" y="130"/>
                  <a:pt x="1211" y="129"/>
                  <a:pt x="1214" y="129"/>
                </a:cubicBezTo>
                <a:cubicBezTo>
                  <a:pt x="1212" y="133"/>
                  <a:pt x="1204" y="131"/>
                  <a:pt x="1199" y="133"/>
                </a:cubicBezTo>
                <a:close/>
                <a:moveTo>
                  <a:pt x="1204" y="122"/>
                </a:moveTo>
                <a:cubicBezTo>
                  <a:pt x="1203" y="121"/>
                  <a:pt x="1204" y="119"/>
                  <a:pt x="1205" y="118"/>
                </a:cubicBezTo>
                <a:cubicBezTo>
                  <a:pt x="1207" y="118"/>
                  <a:pt x="1208" y="122"/>
                  <a:pt x="1204" y="122"/>
                </a:cubicBezTo>
                <a:close/>
                <a:moveTo>
                  <a:pt x="1207" y="150"/>
                </a:moveTo>
                <a:cubicBezTo>
                  <a:pt x="1206" y="150"/>
                  <a:pt x="1206" y="150"/>
                  <a:pt x="1206" y="149"/>
                </a:cubicBezTo>
                <a:cubicBezTo>
                  <a:pt x="1206" y="148"/>
                  <a:pt x="1206" y="148"/>
                  <a:pt x="1206" y="148"/>
                </a:cubicBezTo>
                <a:cubicBezTo>
                  <a:pt x="1209" y="148"/>
                  <a:pt x="1209" y="148"/>
                  <a:pt x="1209" y="148"/>
                </a:cubicBezTo>
                <a:cubicBezTo>
                  <a:pt x="1210" y="150"/>
                  <a:pt x="1207" y="149"/>
                  <a:pt x="1207" y="150"/>
                </a:cubicBezTo>
                <a:close/>
                <a:moveTo>
                  <a:pt x="1202" y="153"/>
                </a:moveTo>
                <a:cubicBezTo>
                  <a:pt x="1206" y="152"/>
                  <a:pt x="1206" y="152"/>
                  <a:pt x="1206" y="152"/>
                </a:cubicBezTo>
                <a:cubicBezTo>
                  <a:pt x="1208" y="154"/>
                  <a:pt x="1201" y="154"/>
                  <a:pt x="1202" y="153"/>
                </a:cubicBezTo>
                <a:close/>
                <a:moveTo>
                  <a:pt x="1199" y="136"/>
                </a:moveTo>
                <a:cubicBezTo>
                  <a:pt x="1201" y="135"/>
                  <a:pt x="1201" y="135"/>
                  <a:pt x="1204" y="135"/>
                </a:cubicBezTo>
                <a:cubicBezTo>
                  <a:pt x="1204" y="137"/>
                  <a:pt x="1198" y="138"/>
                  <a:pt x="1199" y="136"/>
                </a:cubicBezTo>
                <a:close/>
                <a:moveTo>
                  <a:pt x="1198" y="195"/>
                </a:moveTo>
                <a:cubicBezTo>
                  <a:pt x="1199" y="194"/>
                  <a:pt x="1203" y="193"/>
                  <a:pt x="1204" y="194"/>
                </a:cubicBezTo>
                <a:cubicBezTo>
                  <a:pt x="1204" y="195"/>
                  <a:pt x="1200" y="195"/>
                  <a:pt x="1198" y="195"/>
                </a:cubicBezTo>
                <a:close/>
                <a:moveTo>
                  <a:pt x="1191" y="84"/>
                </a:moveTo>
                <a:cubicBezTo>
                  <a:pt x="1191" y="85"/>
                  <a:pt x="1188" y="85"/>
                  <a:pt x="1186" y="85"/>
                </a:cubicBezTo>
                <a:cubicBezTo>
                  <a:pt x="1187" y="84"/>
                  <a:pt x="1188" y="83"/>
                  <a:pt x="1191" y="83"/>
                </a:cubicBezTo>
                <a:cubicBezTo>
                  <a:pt x="1190" y="84"/>
                  <a:pt x="1191" y="84"/>
                  <a:pt x="1191" y="84"/>
                </a:cubicBezTo>
                <a:close/>
                <a:moveTo>
                  <a:pt x="1197" y="147"/>
                </a:moveTo>
                <a:cubicBezTo>
                  <a:pt x="1197" y="147"/>
                  <a:pt x="1197" y="147"/>
                  <a:pt x="1197" y="146"/>
                </a:cubicBezTo>
                <a:cubicBezTo>
                  <a:pt x="1195" y="147"/>
                  <a:pt x="1195" y="147"/>
                  <a:pt x="1193" y="147"/>
                </a:cubicBezTo>
                <a:cubicBezTo>
                  <a:pt x="1192" y="146"/>
                  <a:pt x="1197" y="147"/>
                  <a:pt x="1196" y="146"/>
                </a:cubicBezTo>
                <a:cubicBezTo>
                  <a:pt x="1198" y="146"/>
                  <a:pt x="1197" y="147"/>
                  <a:pt x="1197" y="147"/>
                </a:cubicBezTo>
                <a:close/>
                <a:moveTo>
                  <a:pt x="1189" y="104"/>
                </a:moveTo>
                <a:cubicBezTo>
                  <a:pt x="1190" y="102"/>
                  <a:pt x="1186" y="103"/>
                  <a:pt x="1186" y="102"/>
                </a:cubicBezTo>
                <a:cubicBezTo>
                  <a:pt x="1188" y="102"/>
                  <a:pt x="1191" y="102"/>
                  <a:pt x="1192" y="102"/>
                </a:cubicBezTo>
                <a:cubicBezTo>
                  <a:pt x="1191" y="103"/>
                  <a:pt x="1192" y="104"/>
                  <a:pt x="1189" y="104"/>
                </a:cubicBezTo>
                <a:close/>
                <a:moveTo>
                  <a:pt x="1194" y="120"/>
                </a:moveTo>
                <a:cubicBezTo>
                  <a:pt x="1189" y="121"/>
                  <a:pt x="1189" y="121"/>
                  <a:pt x="1189" y="121"/>
                </a:cubicBezTo>
                <a:cubicBezTo>
                  <a:pt x="1189" y="118"/>
                  <a:pt x="1194" y="118"/>
                  <a:pt x="1194" y="120"/>
                </a:cubicBezTo>
                <a:close/>
                <a:moveTo>
                  <a:pt x="1191" y="180"/>
                </a:moveTo>
                <a:cubicBezTo>
                  <a:pt x="1190" y="181"/>
                  <a:pt x="1188" y="182"/>
                  <a:pt x="1186" y="182"/>
                </a:cubicBezTo>
                <a:cubicBezTo>
                  <a:pt x="1185" y="180"/>
                  <a:pt x="1190" y="180"/>
                  <a:pt x="1191" y="180"/>
                </a:cubicBezTo>
                <a:close/>
                <a:moveTo>
                  <a:pt x="1184" y="139"/>
                </a:moveTo>
                <a:cubicBezTo>
                  <a:pt x="1182" y="139"/>
                  <a:pt x="1181" y="139"/>
                  <a:pt x="1180" y="138"/>
                </a:cubicBezTo>
                <a:cubicBezTo>
                  <a:pt x="1180" y="137"/>
                  <a:pt x="1185" y="137"/>
                  <a:pt x="1184" y="139"/>
                </a:cubicBezTo>
                <a:close/>
                <a:moveTo>
                  <a:pt x="1180" y="141"/>
                </a:moveTo>
                <a:cubicBezTo>
                  <a:pt x="1183" y="140"/>
                  <a:pt x="1183" y="141"/>
                  <a:pt x="1184" y="141"/>
                </a:cubicBezTo>
                <a:cubicBezTo>
                  <a:pt x="1184" y="142"/>
                  <a:pt x="1179" y="142"/>
                  <a:pt x="1180" y="141"/>
                </a:cubicBezTo>
                <a:close/>
                <a:moveTo>
                  <a:pt x="1171" y="98"/>
                </a:moveTo>
                <a:cubicBezTo>
                  <a:pt x="1172" y="97"/>
                  <a:pt x="1175" y="96"/>
                  <a:pt x="1177" y="97"/>
                </a:cubicBezTo>
                <a:cubicBezTo>
                  <a:pt x="1177" y="98"/>
                  <a:pt x="1172" y="99"/>
                  <a:pt x="1171" y="98"/>
                </a:cubicBezTo>
                <a:close/>
                <a:moveTo>
                  <a:pt x="1180" y="181"/>
                </a:moveTo>
                <a:cubicBezTo>
                  <a:pt x="1176" y="181"/>
                  <a:pt x="1177" y="183"/>
                  <a:pt x="1174" y="182"/>
                </a:cubicBezTo>
                <a:cubicBezTo>
                  <a:pt x="1176" y="180"/>
                  <a:pt x="1180" y="181"/>
                  <a:pt x="1184" y="180"/>
                </a:cubicBezTo>
                <a:cubicBezTo>
                  <a:pt x="1183" y="180"/>
                  <a:pt x="1182" y="181"/>
                  <a:pt x="1185" y="181"/>
                </a:cubicBezTo>
                <a:cubicBezTo>
                  <a:pt x="1185" y="183"/>
                  <a:pt x="1180" y="182"/>
                  <a:pt x="1181" y="184"/>
                </a:cubicBezTo>
                <a:cubicBezTo>
                  <a:pt x="1181" y="183"/>
                  <a:pt x="1180" y="183"/>
                  <a:pt x="1179" y="183"/>
                </a:cubicBezTo>
                <a:cubicBezTo>
                  <a:pt x="1178" y="182"/>
                  <a:pt x="1180" y="182"/>
                  <a:pt x="1180" y="181"/>
                </a:cubicBezTo>
                <a:close/>
                <a:moveTo>
                  <a:pt x="1174" y="110"/>
                </a:moveTo>
                <a:cubicBezTo>
                  <a:pt x="1174" y="108"/>
                  <a:pt x="1169" y="109"/>
                  <a:pt x="1169" y="108"/>
                </a:cubicBezTo>
                <a:cubicBezTo>
                  <a:pt x="1172" y="107"/>
                  <a:pt x="1174" y="108"/>
                  <a:pt x="1177" y="108"/>
                </a:cubicBezTo>
                <a:cubicBezTo>
                  <a:pt x="1177" y="109"/>
                  <a:pt x="1174" y="108"/>
                  <a:pt x="1174" y="110"/>
                </a:cubicBezTo>
                <a:close/>
                <a:moveTo>
                  <a:pt x="1171" y="77"/>
                </a:moveTo>
                <a:cubicBezTo>
                  <a:pt x="1168" y="76"/>
                  <a:pt x="1167" y="77"/>
                  <a:pt x="1164" y="77"/>
                </a:cubicBezTo>
                <a:cubicBezTo>
                  <a:pt x="1166" y="76"/>
                  <a:pt x="1167" y="74"/>
                  <a:pt x="1172" y="74"/>
                </a:cubicBezTo>
                <a:cubicBezTo>
                  <a:pt x="1170" y="75"/>
                  <a:pt x="1173" y="75"/>
                  <a:pt x="1171" y="77"/>
                </a:cubicBezTo>
                <a:close/>
                <a:moveTo>
                  <a:pt x="1153" y="85"/>
                </a:moveTo>
                <a:cubicBezTo>
                  <a:pt x="1146" y="82"/>
                  <a:pt x="1133" y="87"/>
                  <a:pt x="1127" y="86"/>
                </a:cubicBezTo>
                <a:cubicBezTo>
                  <a:pt x="1140" y="83"/>
                  <a:pt x="1149" y="83"/>
                  <a:pt x="1161" y="80"/>
                </a:cubicBezTo>
                <a:cubicBezTo>
                  <a:pt x="1158" y="83"/>
                  <a:pt x="1164" y="83"/>
                  <a:pt x="1168" y="84"/>
                </a:cubicBezTo>
                <a:cubicBezTo>
                  <a:pt x="1165" y="87"/>
                  <a:pt x="1158" y="81"/>
                  <a:pt x="1153" y="85"/>
                </a:cubicBezTo>
                <a:close/>
                <a:moveTo>
                  <a:pt x="1170" y="119"/>
                </a:moveTo>
                <a:cubicBezTo>
                  <a:pt x="1172" y="120"/>
                  <a:pt x="1164" y="120"/>
                  <a:pt x="1163" y="120"/>
                </a:cubicBezTo>
                <a:cubicBezTo>
                  <a:pt x="1164" y="117"/>
                  <a:pt x="1170" y="119"/>
                  <a:pt x="1170" y="119"/>
                </a:cubicBezTo>
                <a:close/>
                <a:moveTo>
                  <a:pt x="1171" y="123"/>
                </a:moveTo>
                <a:cubicBezTo>
                  <a:pt x="1171" y="126"/>
                  <a:pt x="1165" y="125"/>
                  <a:pt x="1162" y="126"/>
                </a:cubicBezTo>
                <a:cubicBezTo>
                  <a:pt x="1164" y="125"/>
                  <a:pt x="1165" y="124"/>
                  <a:pt x="1166" y="123"/>
                </a:cubicBezTo>
                <a:cubicBezTo>
                  <a:pt x="1168" y="125"/>
                  <a:pt x="1167" y="124"/>
                  <a:pt x="1171" y="123"/>
                </a:cubicBezTo>
                <a:close/>
                <a:moveTo>
                  <a:pt x="1166" y="78"/>
                </a:moveTo>
                <a:cubicBezTo>
                  <a:pt x="1162" y="79"/>
                  <a:pt x="1163" y="78"/>
                  <a:pt x="1159" y="79"/>
                </a:cubicBezTo>
                <a:cubicBezTo>
                  <a:pt x="1158" y="78"/>
                  <a:pt x="1167" y="77"/>
                  <a:pt x="1166" y="78"/>
                </a:cubicBezTo>
                <a:close/>
                <a:moveTo>
                  <a:pt x="1162" y="106"/>
                </a:moveTo>
                <a:cubicBezTo>
                  <a:pt x="1162" y="105"/>
                  <a:pt x="1164" y="104"/>
                  <a:pt x="1166" y="104"/>
                </a:cubicBezTo>
                <a:cubicBezTo>
                  <a:pt x="1168" y="105"/>
                  <a:pt x="1165" y="106"/>
                  <a:pt x="1168" y="106"/>
                </a:cubicBezTo>
                <a:cubicBezTo>
                  <a:pt x="1167" y="107"/>
                  <a:pt x="1165" y="105"/>
                  <a:pt x="1162" y="106"/>
                </a:cubicBezTo>
                <a:close/>
                <a:moveTo>
                  <a:pt x="1164" y="110"/>
                </a:moveTo>
                <a:cubicBezTo>
                  <a:pt x="1165" y="109"/>
                  <a:pt x="1166" y="109"/>
                  <a:pt x="1166" y="108"/>
                </a:cubicBezTo>
                <a:cubicBezTo>
                  <a:pt x="1165" y="108"/>
                  <a:pt x="1161" y="111"/>
                  <a:pt x="1161" y="108"/>
                </a:cubicBezTo>
                <a:cubicBezTo>
                  <a:pt x="1165" y="108"/>
                  <a:pt x="1164" y="107"/>
                  <a:pt x="1167" y="107"/>
                </a:cubicBezTo>
                <a:cubicBezTo>
                  <a:pt x="1167" y="110"/>
                  <a:pt x="1167" y="110"/>
                  <a:pt x="1167" y="110"/>
                </a:cubicBezTo>
                <a:lnTo>
                  <a:pt x="1164" y="110"/>
                </a:lnTo>
                <a:close/>
                <a:moveTo>
                  <a:pt x="1151" y="86"/>
                </a:moveTo>
                <a:cubicBezTo>
                  <a:pt x="1157" y="85"/>
                  <a:pt x="1156" y="85"/>
                  <a:pt x="1163" y="85"/>
                </a:cubicBezTo>
                <a:cubicBezTo>
                  <a:pt x="1160" y="85"/>
                  <a:pt x="1160" y="87"/>
                  <a:pt x="1157" y="88"/>
                </a:cubicBezTo>
                <a:cubicBezTo>
                  <a:pt x="1157" y="85"/>
                  <a:pt x="1153" y="88"/>
                  <a:pt x="1151" y="86"/>
                </a:cubicBezTo>
                <a:close/>
                <a:moveTo>
                  <a:pt x="1155" y="90"/>
                </a:moveTo>
                <a:cubicBezTo>
                  <a:pt x="1156" y="90"/>
                  <a:pt x="1156" y="89"/>
                  <a:pt x="1156" y="89"/>
                </a:cubicBezTo>
                <a:cubicBezTo>
                  <a:pt x="1159" y="89"/>
                  <a:pt x="1160" y="88"/>
                  <a:pt x="1162" y="88"/>
                </a:cubicBezTo>
                <a:cubicBezTo>
                  <a:pt x="1161" y="89"/>
                  <a:pt x="1158" y="90"/>
                  <a:pt x="1155" y="90"/>
                </a:cubicBezTo>
                <a:close/>
                <a:moveTo>
                  <a:pt x="1157" y="137"/>
                </a:moveTo>
                <a:cubicBezTo>
                  <a:pt x="1158" y="135"/>
                  <a:pt x="1163" y="134"/>
                  <a:pt x="1158" y="134"/>
                </a:cubicBezTo>
                <a:cubicBezTo>
                  <a:pt x="1160" y="132"/>
                  <a:pt x="1161" y="133"/>
                  <a:pt x="1165" y="132"/>
                </a:cubicBezTo>
                <a:cubicBezTo>
                  <a:pt x="1165" y="134"/>
                  <a:pt x="1162" y="135"/>
                  <a:pt x="1162" y="136"/>
                </a:cubicBezTo>
                <a:cubicBezTo>
                  <a:pt x="1162" y="137"/>
                  <a:pt x="1159" y="136"/>
                  <a:pt x="1157" y="137"/>
                </a:cubicBezTo>
                <a:close/>
                <a:moveTo>
                  <a:pt x="1165" y="150"/>
                </a:moveTo>
                <a:cubicBezTo>
                  <a:pt x="1165" y="151"/>
                  <a:pt x="1162" y="151"/>
                  <a:pt x="1161" y="152"/>
                </a:cubicBezTo>
                <a:cubicBezTo>
                  <a:pt x="1159" y="150"/>
                  <a:pt x="1163" y="150"/>
                  <a:pt x="1165" y="150"/>
                </a:cubicBezTo>
                <a:close/>
                <a:moveTo>
                  <a:pt x="1157" y="148"/>
                </a:moveTo>
                <a:cubicBezTo>
                  <a:pt x="1161" y="147"/>
                  <a:pt x="1161" y="147"/>
                  <a:pt x="1161" y="147"/>
                </a:cubicBezTo>
                <a:cubicBezTo>
                  <a:pt x="1162" y="149"/>
                  <a:pt x="1156" y="149"/>
                  <a:pt x="1157" y="148"/>
                </a:cubicBezTo>
                <a:close/>
                <a:moveTo>
                  <a:pt x="1157" y="121"/>
                </a:moveTo>
                <a:cubicBezTo>
                  <a:pt x="1155" y="121"/>
                  <a:pt x="1154" y="121"/>
                  <a:pt x="1154" y="122"/>
                </a:cubicBezTo>
                <a:cubicBezTo>
                  <a:pt x="1152" y="122"/>
                  <a:pt x="1153" y="120"/>
                  <a:pt x="1152" y="120"/>
                </a:cubicBezTo>
                <a:cubicBezTo>
                  <a:pt x="1151" y="119"/>
                  <a:pt x="1156" y="120"/>
                  <a:pt x="1156" y="119"/>
                </a:cubicBezTo>
                <a:cubicBezTo>
                  <a:pt x="1157" y="119"/>
                  <a:pt x="1156" y="120"/>
                  <a:pt x="1157" y="121"/>
                </a:cubicBezTo>
                <a:close/>
                <a:moveTo>
                  <a:pt x="1152" y="130"/>
                </a:moveTo>
                <a:cubicBezTo>
                  <a:pt x="1152" y="130"/>
                  <a:pt x="1153" y="129"/>
                  <a:pt x="1153" y="129"/>
                </a:cubicBezTo>
                <a:cubicBezTo>
                  <a:pt x="1155" y="129"/>
                  <a:pt x="1154" y="131"/>
                  <a:pt x="1156" y="131"/>
                </a:cubicBezTo>
                <a:cubicBezTo>
                  <a:pt x="1156" y="131"/>
                  <a:pt x="1154" y="131"/>
                  <a:pt x="1154" y="132"/>
                </a:cubicBezTo>
                <a:cubicBezTo>
                  <a:pt x="1153" y="132"/>
                  <a:pt x="1152" y="131"/>
                  <a:pt x="1152" y="130"/>
                </a:cubicBezTo>
                <a:close/>
                <a:moveTo>
                  <a:pt x="1157" y="143"/>
                </a:moveTo>
                <a:cubicBezTo>
                  <a:pt x="1157" y="145"/>
                  <a:pt x="1149" y="146"/>
                  <a:pt x="1149" y="144"/>
                </a:cubicBezTo>
                <a:cubicBezTo>
                  <a:pt x="1152" y="142"/>
                  <a:pt x="1154" y="144"/>
                  <a:pt x="1157" y="143"/>
                </a:cubicBezTo>
                <a:close/>
                <a:moveTo>
                  <a:pt x="1157" y="149"/>
                </a:moveTo>
                <a:cubicBezTo>
                  <a:pt x="1159" y="150"/>
                  <a:pt x="1157" y="152"/>
                  <a:pt x="1155" y="152"/>
                </a:cubicBezTo>
                <a:cubicBezTo>
                  <a:pt x="1155" y="151"/>
                  <a:pt x="1155" y="150"/>
                  <a:pt x="1157" y="149"/>
                </a:cubicBezTo>
                <a:close/>
                <a:moveTo>
                  <a:pt x="1144" y="91"/>
                </a:moveTo>
                <a:cubicBezTo>
                  <a:pt x="1146" y="90"/>
                  <a:pt x="1148" y="88"/>
                  <a:pt x="1150" y="89"/>
                </a:cubicBezTo>
                <a:cubicBezTo>
                  <a:pt x="1150" y="91"/>
                  <a:pt x="1145" y="91"/>
                  <a:pt x="1144" y="91"/>
                </a:cubicBezTo>
                <a:close/>
                <a:moveTo>
                  <a:pt x="1145" y="92"/>
                </a:moveTo>
                <a:cubicBezTo>
                  <a:pt x="1145" y="95"/>
                  <a:pt x="1141" y="95"/>
                  <a:pt x="1139" y="95"/>
                </a:cubicBezTo>
                <a:cubicBezTo>
                  <a:pt x="1140" y="93"/>
                  <a:pt x="1142" y="93"/>
                  <a:pt x="1145" y="92"/>
                </a:cubicBezTo>
                <a:close/>
                <a:moveTo>
                  <a:pt x="1143" y="134"/>
                </a:moveTo>
                <a:cubicBezTo>
                  <a:pt x="1140" y="134"/>
                  <a:pt x="1139" y="136"/>
                  <a:pt x="1138" y="135"/>
                </a:cubicBezTo>
                <a:cubicBezTo>
                  <a:pt x="1138" y="134"/>
                  <a:pt x="1140" y="134"/>
                  <a:pt x="1141" y="134"/>
                </a:cubicBezTo>
                <a:cubicBezTo>
                  <a:pt x="1140" y="133"/>
                  <a:pt x="1139" y="133"/>
                  <a:pt x="1137" y="133"/>
                </a:cubicBezTo>
                <a:cubicBezTo>
                  <a:pt x="1138" y="133"/>
                  <a:pt x="1138" y="132"/>
                  <a:pt x="1138" y="131"/>
                </a:cubicBezTo>
                <a:cubicBezTo>
                  <a:pt x="1141" y="131"/>
                  <a:pt x="1141" y="130"/>
                  <a:pt x="1143" y="130"/>
                </a:cubicBezTo>
                <a:cubicBezTo>
                  <a:pt x="1146" y="132"/>
                  <a:pt x="1142" y="132"/>
                  <a:pt x="1143" y="134"/>
                </a:cubicBezTo>
                <a:close/>
                <a:moveTo>
                  <a:pt x="1135" y="108"/>
                </a:moveTo>
                <a:cubicBezTo>
                  <a:pt x="1138" y="108"/>
                  <a:pt x="1136" y="105"/>
                  <a:pt x="1139" y="106"/>
                </a:cubicBezTo>
                <a:cubicBezTo>
                  <a:pt x="1139" y="107"/>
                  <a:pt x="1141" y="107"/>
                  <a:pt x="1140" y="108"/>
                </a:cubicBezTo>
                <a:cubicBezTo>
                  <a:pt x="1135" y="109"/>
                  <a:pt x="1131" y="109"/>
                  <a:pt x="1124" y="109"/>
                </a:cubicBezTo>
                <a:cubicBezTo>
                  <a:pt x="1126" y="108"/>
                  <a:pt x="1124" y="108"/>
                  <a:pt x="1124" y="107"/>
                </a:cubicBezTo>
                <a:cubicBezTo>
                  <a:pt x="1130" y="107"/>
                  <a:pt x="1132" y="106"/>
                  <a:pt x="1137" y="105"/>
                </a:cubicBezTo>
                <a:cubicBezTo>
                  <a:pt x="1137" y="106"/>
                  <a:pt x="1134" y="106"/>
                  <a:pt x="1135" y="108"/>
                </a:cubicBezTo>
                <a:close/>
                <a:moveTo>
                  <a:pt x="1131" y="107"/>
                </a:moveTo>
                <a:cubicBezTo>
                  <a:pt x="1129" y="108"/>
                  <a:pt x="1126" y="107"/>
                  <a:pt x="1126" y="108"/>
                </a:cubicBezTo>
                <a:cubicBezTo>
                  <a:pt x="1127" y="108"/>
                  <a:pt x="1130" y="109"/>
                  <a:pt x="1131" y="107"/>
                </a:cubicBezTo>
                <a:close/>
                <a:moveTo>
                  <a:pt x="1134" y="137"/>
                </a:moveTo>
                <a:cubicBezTo>
                  <a:pt x="1132" y="137"/>
                  <a:pt x="1130" y="135"/>
                  <a:pt x="1128" y="136"/>
                </a:cubicBezTo>
                <a:cubicBezTo>
                  <a:pt x="1126" y="137"/>
                  <a:pt x="1129" y="134"/>
                  <a:pt x="1126" y="135"/>
                </a:cubicBezTo>
                <a:cubicBezTo>
                  <a:pt x="1126" y="134"/>
                  <a:pt x="1128" y="134"/>
                  <a:pt x="1131" y="134"/>
                </a:cubicBezTo>
                <a:cubicBezTo>
                  <a:pt x="1132" y="135"/>
                  <a:pt x="1132" y="135"/>
                  <a:pt x="1137" y="134"/>
                </a:cubicBezTo>
                <a:cubicBezTo>
                  <a:pt x="1136" y="136"/>
                  <a:pt x="1136" y="138"/>
                  <a:pt x="1134" y="138"/>
                </a:cubicBezTo>
                <a:cubicBezTo>
                  <a:pt x="1133" y="138"/>
                  <a:pt x="1134" y="138"/>
                  <a:pt x="1134" y="137"/>
                </a:cubicBezTo>
                <a:close/>
                <a:moveTo>
                  <a:pt x="1132" y="98"/>
                </a:moveTo>
                <a:cubicBezTo>
                  <a:pt x="1130" y="97"/>
                  <a:pt x="1127" y="96"/>
                  <a:pt x="1131" y="95"/>
                </a:cubicBezTo>
                <a:cubicBezTo>
                  <a:pt x="1131" y="97"/>
                  <a:pt x="1132" y="96"/>
                  <a:pt x="1132" y="98"/>
                </a:cubicBezTo>
                <a:close/>
                <a:moveTo>
                  <a:pt x="1131" y="158"/>
                </a:moveTo>
                <a:cubicBezTo>
                  <a:pt x="1132" y="157"/>
                  <a:pt x="1133" y="157"/>
                  <a:pt x="1136" y="157"/>
                </a:cubicBezTo>
                <a:cubicBezTo>
                  <a:pt x="1136" y="159"/>
                  <a:pt x="1133" y="158"/>
                  <a:pt x="1131" y="158"/>
                </a:cubicBezTo>
                <a:close/>
                <a:moveTo>
                  <a:pt x="1129" y="173"/>
                </a:moveTo>
                <a:cubicBezTo>
                  <a:pt x="1130" y="172"/>
                  <a:pt x="1133" y="173"/>
                  <a:pt x="1136" y="172"/>
                </a:cubicBezTo>
                <a:cubicBezTo>
                  <a:pt x="1132" y="171"/>
                  <a:pt x="1128" y="171"/>
                  <a:pt x="1124" y="172"/>
                </a:cubicBezTo>
                <a:cubicBezTo>
                  <a:pt x="1125" y="170"/>
                  <a:pt x="1121" y="171"/>
                  <a:pt x="1121" y="170"/>
                </a:cubicBezTo>
                <a:cubicBezTo>
                  <a:pt x="1123" y="169"/>
                  <a:pt x="1123" y="170"/>
                  <a:pt x="1125" y="170"/>
                </a:cubicBezTo>
                <a:cubicBezTo>
                  <a:pt x="1125" y="169"/>
                  <a:pt x="1125" y="169"/>
                  <a:pt x="1123" y="169"/>
                </a:cubicBezTo>
                <a:cubicBezTo>
                  <a:pt x="1130" y="168"/>
                  <a:pt x="1132" y="168"/>
                  <a:pt x="1138" y="169"/>
                </a:cubicBezTo>
                <a:cubicBezTo>
                  <a:pt x="1134" y="168"/>
                  <a:pt x="1139" y="172"/>
                  <a:pt x="1142" y="170"/>
                </a:cubicBezTo>
                <a:cubicBezTo>
                  <a:pt x="1141" y="169"/>
                  <a:pt x="1140" y="169"/>
                  <a:pt x="1140" y="168"/>
                </a:cubicBezTo>
                <a:cubicBezTo>
                  <a:pt x="1145" y="168"/>
                  <a:pt x="1148" y="168"/>
                  <a:pt x="1154" y="167"/>
                </a:cubicBezTo>
                <a:cubicBezTo>
                  <a:pt x="1150" y="169"/>
                  <a:pt x="1162" y="168"/>
                  <a:pt x="1165" y="167"/>
                </a:cubicBezTo>
                <a:cubicBezTo>
                  <a:pt x="1166" y="169"/>
                  <a:pt x="1166" y="169"/>
                  <a:pt x="1166" y="169"/>
                </a:cubicBezTo>
                <a:cubicBezTo>
                  <a:pt x="1155" y="169"/>
                  <a:pt x="1148" y="171"/>
                  <a:pt x="1137" y="172"/>
                </a:cubicBezTo>
                <a:cubicBezTo>
                  <a:pt x="1137" y="172"/>
                  <a:pt x="1136" y="172"/>
                  <a:pt x="1136" y="172"/>
                </a:cubicBezTo>
                <a:cubicBezTo>
                  <a:pt x="1136" y="173"/>
                  <a:pt x="1135" y="173"/>
                  <a:pt x="1134" y="174"/>
                </a:cubicBezTo>
                <a:cubicBezTo>
                  <a:pt x="1131" y="175"/>
                  <a:pt x="1133" y="172"/>
                  <a:pt x="1129" y="173"/>
                </a:cubicBezTo>
                <a:close/>
                <a:moveTo>
                  <a:pt x="1118" y="95"/>
                </a:moveTo>
                <a:cubicBezTo>
                  <a:pt x="1123" y="95"/>
                  <a:pt x="1123" y="95"/>
                  <a:pt x="1123" y="95"/>
                </a:cubicBezTo>
                <a:cubicBezTo>
                  <a:pt x="1121" y="98"/>
                  <a:pt x="1126" y="96"/>
                  <a:pt x="1128" y="96"/>
                </a:cubicBezTo>
                <a:cubicBezTo>
                  <a:pt x="1126" y="99"/>
                  <a:pt x="1121" y="97"/>
                  <a:pt x="1118" y="99"/>
                </a:cubicBezTo>
                <a:cubicBezTo>
                  <a:pt x="1119" y="97"/>
                  <a:pt x="1120" y="97"/>
                  <a:pt x="1118" y="95"/>
                </a:cubicBezTo>
                <a:close/>
                <a:moveTo>
                  <a:pt x="1129" y="140"/>
                </a:moveTo>
                <a:cubicBezTo>
                  <a:pt x="1131" y="140"/>
                  <a:pt x="1132" y="140"/>
                  <a:pt x="1132" y="141"/>
                </a:cubicBezTo>
                <a:cubicBezTo>
                  <a:pt x="1130" y="141"/>
                  <a:pt x="1129" y="141"/>
                  <a:pt x="1129" y="140"/>
                </a:cubicBezTo>
                <a:close/>
                <a:moveTo>
                  <a:pt x="1118" y="85"/>
                </a:moveTo>
                <a:cubicBezTo>
                  <a:pt x="1121" y="84"/>
                  <a:pt x="1120" y="86"/>
                  <a:pt x="1123" y="86"/>
                </a:cubicBezTo>
                <a:cubicBezTo>
                  <a:pt x="1122" y="87"/>
                  <a:pt x="1117" y="87"/>
                  <a:pt x="1118" y="85"/>
                </a:cubicBezTo>
                <a:close/>
                <a:moveTo>
                  <a:pt x="1120" y="92"/>
                </a:moveTo>
                <a:cubicBezTo>
                  <a:pt x="1121" y="89"/>
                  <a:pt x="1111" y="93"/>
                  <a:pt x="1110" y="90"/>
                </a:cubicBezTo>
                <a:cubicBezTo>
                  <a:pt x="1114" y="90"/>
                  <a:pt x="1118" y="90"/>
                  <a:pt x="1123" y="89"/>
                </a:cubicBezTo>
                <a:cubicBezTo>
                  <a:pt x="1122" y="90"/>
                  <a:pt x="1123" y="92"/>
                  <a:pt x="1120" y="92"/>
                </a:cubicBezTo>
                <a:close/>
                <a:moveTo>
                  <a:pt x="1124" y="139"/>
                </a:moveTo>
                <a:cubicBezTo>
                  <a:pt x="1126" y="139"/>
                  <a:pt x="1126" y="141"/>
                  <a:pt x="1126" y="143"/>
                </a:cubicBezTo>
                <a:cubicBezTo>
                  <a:pt x="1123" y="142"/>
                  <a:pt x="1122" y="141"/>
                  <a:pt x="1124" y="139"/>
                </a:cubicBezTo>
                <a:close/>
                <a:moveTo>
                  <a:pt x="1117" y="127"/>
                </a:moveTo>
                <a:cubicBezTo>
                  <a:pt x="1114" y="126"/>
                  <a:pt x="1118" y="126"/>
                  <a:pt x="1118" y="125"/>
                </a:cubicBezTo>
                <a:cubicBezTo>
                  <a:pt x="1116" y="124"/>
                  <a:pt x="1111" y="127"/>
                  <a:pt x="1111" y="124"/>
                </a:cubicBezTo>
                <a:cubicBezTo>
                  <a:pt x="1114" y="124"/>
                  <a:pt x="1117" y="124"/>
                  <a:pt x="1121" y="123"/>
                </a:cubicBezTo>
                <a:cubicBezTo>
                  <a:pt x="1121" y="125"/>
                  <a:pt x="1119" y="125"/>
                  <a:pt x="1121" y="128"/>
                </a:cubicBezTo>
                <a:cubicBezTo>
                  <a:pt x="1118" y="129"/>
                  <a:pt x="1119" y="125"/>
                  <a:pt x="1117" y="127"/>
                </a:cubicBezTo>
                <a:close/>
                <a:moveTo>
                  <a:pt x="1117" y="165"/>
                </a:moveTo>
                <a:cubicBezTo>
                  <a:pt x="1113" y="164"/>
                  <a:pt x="1115" y="164"/>
                  <a:pt x="1119" y="164"/>
                </a:cubicBezTo>
                <a:cubicBezTo>
                  <a:pt x="1119" y="163"/>
                  <a:pt x="1117" y="163"/>
                  <a:pt x="1117" y="162"/>
                </a:cubicBezTo>
                <a:cubicBezTo>
                  <a:pt x="1120" y="161"/>
                  <a:pt x="1122" y="162"/>
                  <a:pt x="1125" y="162"/>
                </a:cubicBezTo>
                <a:cubicBezTo>
                  <a:pt x="1121" y="163"/>
                  <a:pt x="1122" y="164"/>
                  <a:pt x="1120" y="165"/>
                </a:cubicBezTo>
                <a:cubicBezTo>
                  <a:pt x="1115" y="165"/>
                  <a:pt x="1110" y="167"/>
                  <a:pt x="1110" y="164"/>
                </a:cubicBezTo>
                <a:cubicBezTo>
                  <a:pt x="1113" y="164"/>
                  <a:pt x="1112" y="166"/>
                  <a:pt x="1117" y="165"/>
                </a:cubicBezTo>
                <a:close/>
                <a:moveTo>
                  <a:pt x="1115" y="140"/>
                </a:moveTo>
                <a:cubicBezTo>
                  <a:pt x="1118" y="140"/>
                  <a:pt x="1117" y="141"/>
                  <a:pt x="1120" y="140"/>
                </a:cubicBezTo>
                <a:cubicBezTo>
                  <a:pt x="1120" y="141"/>
                  <a:pt x="1119" y="142"/>
                  <a:pt x="1117" y="142"/>
                </a:cubicBezTo>
                <a:cubicBezTo>
                  <a:pt x="1117" y="143"/>
                  <a:pt x="1117" y="143"/>
                  <a:pt x="1118" y="143"/>
                </a:cubicBezTo>
                <a:cubicBezTo>
                  <a:pt x="1117" y="144"/>
                  <a:pt x="1115" y="142"/>
                  <a:pt x="1115" y="140"/>
                </a:cubicBezTo>
                <a:close/>
                <a:moveTo>
                  <a:pt x="1107" y="108"/>
                </a:moveTo>
                <a:cubicBezTo>
                  <a:pt x="1110" y="108"/>
                  <a:pt x="1109" y="110"/>
                  <a:pt x="1111" y="110"/>
                </a:cubicBezTo>
                <a:cubicBezTo>
                  <a:pt x="1111" y="111"/>
                  <a:pt x="1109" y="110"/>
                  <a:pt x="1109" y="111"/>
                </a:cubicBezTo>
                <a:cubicBezTo>
                  <a:pt x="1107" y="111"/>
                  <a:pt x="1106" y="110"/>
                  <a:pt x="1107" y="108"/>
                </a:cubicBezTo>
                <a:close/>
                <a:moveTo>
                  <a:pt x="1101" y="91"/>
                </a:moveTo>
                <a:cubicBezTo>
                  <a:pt x="1103" y="92"/>
                  <a:pt x="1106" y="91"/>
                  <a:pt x="1109" y="90"/>
                </a:cubicBezTo>
                <a:cubicBezTo>
                  <a:pt x="1109" y="92"/>
                  <a:pt x="1100" y="93"/>
                  <a:pt x="1101" y="91"/>
                </a:cubicBezTo>
                <a:close/>
                <a:moveTo>
                  <a:pt x="1104" y="111"/>
                </a:moveTo>
                <a:cubicBezTo>
                  <a:pt x="1104" y="113"/>
                  <a:pt x="1104" y="113"/>
                  <a:pt x="1104" y="113"/>
                </a:cubicBezTo>
                <a:cubicBezTo>
                  <a:pt x="1101" y="114"/>
                  <a:pt x="1100" y="111"/>
                  <a:pt x="1104" y="111"/>
                </a:cubicBezTo>
                <a:close/>
                <a:moveTo>
                  <a:pt x="1092" y="144"/>
                </a:moveTo>
                <a:cubicBezTo>
                  <a:pt x="1095" y="144"/>
                  <a:pt x="1098" y="142"/>
                  <a:pt x="1103" y="143"/>
                </a:cubicBezTo>
                <a:cubicBezTo>
                  <a:pt x="1102" y="144"/>
                  <a:pt x="1101" y="144"/>
                  <a:pt x="1099" y="145"/>
                </a:cubicBezTo>
                <a:cubicBezTo>
                  <a:pt x="1099" y="146"/>
                  <a:pt x="1100" y="146"/>
                  <a:pt x="1102" y="146"/>
                </a:cubicBezTo>
                <a:cubicBezTo>
                  <a:pt x="1102" y="148"/>
                  <a:pt x="1098" y="146"/>
                  <a:pt x="1098" y="147"/>
                </a:cubicBezTo>
                <a:cubicBezTo>
                  <a:pt x="1098" y="145"/>
                  <a:pt x="1093" y="145"/>
                  <a:pt x="1092" y="144"/>
                </a:cubicBezTo>
                <a:close/>
                <a:moveTo>
                  <a:pt x="1095" y="152"/>
                </a:moveTo>
                <a:cubicBezTo>
                  <a:pt x="1096" y="150"/>
                  <a:pt x="1101" y="151"/>
                  <a:pt x="1104" y="150"/>
                </a:cubicBezTo>
                <a:cubicBezTo>
                  <a:pt x="1103" y="152"/>
                  <a:pt x="1099" y="151"/>
                  <a:pt x="1095" y="152"/>
                </a:cubicBezTo>
                <a:close/>
                <a:moveTo>
                  <a:pt x="1095" y="96"/>
                </a:moveTo>
                <a:cubicBezTo>
                  <a:pt x="1095" y="96"/>
                  <a:pt x="1094" y="96"/>
                  <a:pt x="1094" y="97"/>
                </a:cubicBezTo>
                <a:cubicBezTo>
                  <a:pt x="1092" y="97"/>
                  <a:pt x="1092" y="96"/>
                  <a:pt x="1092" y="95"/>
                </a:cubicBezTo>
                <a:cubicBezTo>
                  <a:pt x="1095" y="94"/>
                  <a:pt x="1094" y="96"/>
                  <a:pt x="1095" y="96"/>
                </a:cubicBezTo>
                <a:close/>
                <a:moveTo>
                  <a:pt x="1096" y="157"/>
                </a:moveTo>
                <a:cubicBezTo>
                  <a:pt x="1094" y="159"/>
                  <a:pt x="1088" y="158"/>
                  <a:pt x="1086" y="159"/>
                </a:cubicBezTo>
                <a:cubicBezTo>
                  <a:pt x="1084" y="158"/>
                  <a:pt x="1094" y="158"/>
                  <a:pt x="1096" y="157"/>
                </a:cubicBezTo>
                <a:close/>
                <a:moveTo>
                  <a:pt x="1089" y="143"/>
                </a:moveTo>
                <a:cubicBezTo>
                  <a:pt x="1089" y="143"/>
                  <a:pt x="1090" y="144"/>
                  <a:pt x="1091" y="144"/>
                </a:cubicBezTo>
                <a:cubicBezTo>
                  <a:pt x="1087" y="146"/>
                  <a:pt x="1081" y="146"/>
                  <a:pt x="1074" y="147"/>
                </a:cubicBezTo>
                <a:cubicBezTo>
                  <a:pt x="1077" y="145"/>
                  <a:pt x="1087" y="146"/>
                  <a:pt x="1089" y="143"/>
                </a:cubicBezTo>
                <a:close/>
                <a:moveTo>
                  <a:pt x="1080" y="118"/>
                </a:moveTo>
                <a:cubicBezTo>
                  <a:pt x="1079" y="116"/>
                  <a:pt x="1083" y="115"/>
                  <a:pt x="1086" y="114"/>
                </a:cubicBezTo>
                <a:cubicBezTo>
                  <a:pt x="1085" y="116"/>
                  <a:pt x="1082" y="117"/>
                  <a:pt x="1080" y="118"/>
                </a:cubicBezTo>
                <a:close/>
                <a:moveTo>
                  <a:pt x="1077" y="165"/>
                </a:moveTo>
                <a:cubicBezTo>
                  <a:pt x="1079" y="163"/>
                  <a:pt x="1085" y="162"/>
                  <a:pt x="1090" y="162"/>
                </a:cubicBezTo>
                <a:cubicBezTo>
                  <a:pt x="1089" y="164"/>
                  <a:pt x="1081" y="167"/>
                  <a:pt x="1077" y="165"/>
                </a:cubicBezTo>
                <a:close/>
                <a:moveTo>
                  <a:pt x="1082" y="168"/>
                </a:moveTo>
                <a:cubicBezTo>
                  <a:pt x="1082" y="168"/>
                  <a:pt x="1082" y="168"/>
                  <a:pt x="1081" y="168"/>
                </a:cubicBezTo>
                <a:cubicBezTo>
                  <a:pt x="1083" y="168"/>
                  <a:pt x="1086" y="168"/>
                  <a:pt x="1090" y="168"/>
                </a:cubicBezTo>
                <a:cubicBezTo>
                  <a:pt x="1088" y="170"/>
                  <a:pt x="1083" y="169"/>
                  <a:pt x="1080" y="169"/>
                </a:cubicBezTo>
                <a:cubicBezTo>
                  <a:pt x="1080" y="168"/>
                  <a:pt x="1081" y="168"/>
                  <a:pt x="1082" y="168"/>
                </a:cubicBezTo>
                <a:close/>
                <a:moveTo>
                  <a:pt x="1074" y="102"/>
                </a:moveTo>
                <a:cubicBezTo>
                  <a:pt x="1074" y="101"/>
                  <a:pt x="1077" y="101"/>
                  <a:pt x="1079" y="101"/>
                </a:cubicBezTo>
                <a:cubicBezTo>
                  <a:pt x="1079" y="102"/>
                  <a:pt x="1077" y="102"/>
                  <a:pt x="1077" y="103"/>
                </a:cubicBezTo>
                <a:cubicBezTo>
                  <a:pt x="1076" y="103"/>
                  <a:pt x="1075" y="102"/>
                  <a:pt x="1074" y="103"/>
                </a:cubicBezTo>
                <a:cubicBezTo>
                  <a:pt x="1074" y="102"/>
                  <a:pt x="1077" y="101"/>
                  <a:pt x="1074" y="102"/>
                </a:cubicBezTo>
                <a:close/>
                <a:moveTo>
                  <a:pt x="1072" y="147"/>
                </a:moveTo>
                <a:cubicBezTo>
                  <a:pt x="1072" y="148"/>
                  <a:pt x="1072" y="148"/>
                  <a:pt x="1072" y="148"/>
                </a:cubicBezTo>
                <a:cubicBezTo>
                  <a:pt x="1070" y="148"/>
                  <a:pt x="1069" y="148"/>
                  <a:pt x="1067" y="148"/>
                </a:cubicBezTo>
                <a:cubicBezTo>
                  <a:pt x="1067" y="147"/>
                  <a:pt x="1070" y="147"/>
                  <a:pt x="1072" y="147"/>
                </a:cubicBezTo>
                <a:close/>
                <a:moveTo>
                  <a:pt x="1062" y="96"/>
                </a:moveTo>
                <a:cubicBezTo>
                  <a:pt x="1064" y="97"/>
                  <a:pt x="1057" y="97"/>
                  <a:pt x="1056" y="98"/>
                </a:cubicBezTo>
                <a:cubicBezTo>
                  <a:pt x="1055" y="96"/>
                  <a:pt x="1060" y="97"/>
                  <a:pt x="1062" y="96"/>
                </a:cubicBezTo>
                <a:close/>
                <a:moveTo>
                  <a:pt x="1058" y="118"/>
                </a:moveTo>
                <a:cubicBezTo>
                  <a:pt x="1058" y="116"/>
                  <a:pt x="1058" y="116"/>
                  <a:pt x="1058" y="116"/>
                </a:cubicBezTo>
                <a:cubicBezTo>
                  <a:pt x="1060" y="116"/>
                  <a:pt x="1060" y="116"/>
                  <a:pt x="1062" y="116"/>
                </a:cubicBezTo>
                <a:cubicBezTo>
                  <a:pt x="1060" y="116"/>
                  <a:pt x="1061" y="118"/>
                  <a:pt x="1058" y="118"/>
                </a:cubicBezTo>
                <a:close/>
                <a:moveTo>
                  <a:pt x="1063" y="150"/>
                </a:moveTo>
                <a:cubicBezTo>
                  <a:pt x="1064" y="150"/>
                  <a:pt x="1053" y="153"/>
                  <a:pt x="1054" y="150"/>
                </a:cubicBezTo>
                <a:cubicBezTo>
                  <a:pt x="1057" y="149"/>
                  <a:pt x="1058" y="151"/>
                  <a:pt x="1063" y="150"/>
                </a:cubicBezTo>
                <a:close/>
                <a:moveTo>
                  <a:pt x="1059" y="121"/>
                </a:moveTo>
                <a:cubicBezTo>
                  <a:pt x="1058" y="122"/>
                  <a:pt x="1054" y="123"/>
                  <a:pt x="1051" y="123"/>
                </a:cubicBezTo>
                <a:cubicBezTo>
                  <a:pt x="1052" y="120"/>
                  <a:pt x="1056" y="121"/>
                  <a:pt x="1059" y="121"/>
                </a:cubicBezTo>
                <a:close/>
                <a:moveTo>
                  <a:pt x="1056" y="141"/>
                </a:moveTo>
                <a:cubicBezTo>
                  <a:pt x="1057" y="142"/>
                  <a:pt x="1053" y="142"/>
                  <a:pt x="1051" y="142"/>
                </a:cubicBezTo>
                <a:cubicBezTo>
                  <a:pt x="1053" y="140"/>
                  <a:pt x="1054" y="140"/>
                  <a:pt x="1056" y="141"/>
                </a:cubicBezTo>
                <a:close/>
                <a:moveTo>
                  <a:pt x="1051" y="118"/>
                </a:moveTo>
                <a:cubicBezTo>
                  <a:pt x="1053" y="119"/>
                  <a:pt x="1051" y="119"/>
                  <a:pt x="1050" y="120"/>
                </a:cubicBezTo>
                <a:cubicBezTo>
                  <a:pt x="1048" y="121"/>
                  <a:pt x="1048" y="118"/>
                  <a:pt x="1051" y="118"/>
                </a:cubicBezTo>
                <a:close/>
                <a:moveTo>
                  <a:pt x="1028" y="108"/>
                </a:moveTo>
                <a:cubicBezTo>
                  <a:pt x="1032" y="106"/>
                  <a:pt x="1034" y="105"/>
                  <a:pt x="1038" y="106"/>
                </a:cubicBezTo>
                <a:cubicBezTo>
                  <a:pt x="1038" y="109"/>
                  <a:pt x="1033" y="107"/>
                  <a:pt x="1028" y="108"/>
                </a:cubicBezTo>
                <a:close/>
                <a:moveTo>
                  <a:pt x="1033" y="123"/>
                </a:moveTo>
                <a:cubicBezTo>
                  <a:pt x="1031" y="122"/>
                  <a:pt x="1031" y="123"/>
                  <a:pt x="1027" y="123"/>
                </a:cubicBezTo>
                <a:cubicBezTo>
                  <a:pt x="1030" y="121"/>
                  <a:pt x="1029" y="120"/>
                  <a:pt x="1029" y="118"/>
                </a:cubicBezTo>
                <a:cubicBezTo>
                  <a:pt x="1030" y="119"/>
                  <a:pt x="1033" y="119"/>
                  <a:pt x="1031" y="120"/>
                </a:cubicBezTo>
                <a:cubicBezTo>
                  <a:pt x="1033" y="120"/>
                  <a:pt x="1032" y="118"/>
                  <a:pt x="1035" y="119"/>
                </a:cubicBezTo>
                <a:cubicBezTo>
                  <a:pt x="1035" y="119"/>
                  <a:pt x="1036" y="119"/>
                  <a:pt x="1036" y="119"/>
                </a:cubicBezTo>
                <a:cubicBezTo>
                  <a:pt x="1037" y="120"/>
                  <a:pt x="1036" y="121"/>
                  <a:pt x="1035" y="121"/>
                </a:cubicBezTo>
                <a:cubicBezTo>
                  <a:pt x="1033" y="122"/>
                  <a:pt x="1033" y="121"/>
                  <a:pt x="1032" y="121"/>
                </a:cubicBezTo>
                <a:cubicBezTo>
                  <a:pt x="1032" y="122"/>
                  <a:pt x="1034" y="122"/>
                  <a:pt x="1033" y="123"/>
                </a:cubicBezTo>
                <a:close/>
                <a:moveTo>
                  <a:pt x="1027" y="171"/>
                </a:moveTo>
                <a:cubicBezTo>
                  <a:pt x="1030" y="169"/>
                  <a:pt x="1035" y="172"/>
                  <a:pt x="1038" y="172"/>
                </a:cubicBezTo>
                <a:cubicBezTo>
                  <a:pt x="1033" y="173"/>
                  <a:pt x="1032" y="171"/>
                  <a:pt x="1027" y="171"/>
                </a:cubicBezTo>
                <a:close/>
                <a:moveTo>
                  <a:pt x="1026" y="131"/>
                </a:moveTo>
                <a:cubicBezTo>
                  <a:pt x="1029" y="130"/>
                  <a:pt x="1026" y="131"/>
                  <a:pt x="1027" y="132"/>
                </a:cubicBezTo>
                <a:cubicBezTo>
                  <a:pt x="1029" y="132"/>
                  <a:pt x="1030" y="131"/>
                  <a:pt x="1031" y="131"/>
                </a:cubicBezTo>
                <a:cubicBezTo>
                  <a:pt x="1033" y="131"/>
                  <a:pt x="1033" y="132"/>
                  <a:pt x="1032" y="132"/>
                </a:cubicBezTo>
                <a:cubicBezTo>
                  <a:pt x="1030" y="132"/>
                  <a:pt x="1029" y="132"/>
                  <a:pt x="1026" y="133"/>
                </a:cubicBezTo>
                <a:cubicBezTo>
                  <a:pt x="1027" y="132"/>
                  <a:pt x="1023" y="131"/>
                  <a:pt x="1026" y="131"/>
                </a:cubicBezTo>
                <a:close/>
                <a:moveTo>
                  <a:pt x="1027" y="101"/>
                </a:moveTo>
                <a:cubicBezTo>
                  <a:pt x="1027" y="103"/>
                  <a:pt x="1023" y="102"/>
                  <a:pt x="1021" y="102"/>
                </a:cubicBezTo>
                <a:cubicBezTo>
                  <a:pt x="1021" y="100"/>
                  <a:pt x="1025" y="101"/>
                  <a:pt x="1027" y="101"/>
                </a:cubicBezTo>
                <a:close/>
                <a:moveTo>
                  <a:pt x="1023" y="115"/>
                </a:moveTo>
                <a:cubicBezTo>
                  <a:pt x="1024" y="115"/>
                  <a:pt x="1023" y="114"/>
                  <a:pt x="1027" y="114"/>
                </a:cubicBezTo>
                <a:cubicBezTo>
                  <a:pt x="1026" y="116"/>
                  <a:pt x="1023" y="117"/>
                  <a:pt x="1016" y="118"/>
                </a:cubicBezTo>
                <a:cubicBezTo>
                  <a:pt x="1017" y="116"/>
                  <a:pt x="1015" y="116"/>
                  <a:pt x="1016" y="115"/>
                </a:cubicBezTo>
                <a:cubicBezTo>
                  <a:pt x="1020" y="115"/>
                  <a:pt x="1022" y="114"/>
                  <a:pt x="1023" y="115"/>
                </a:cubicBezTo>
                <a:close/>
                <a:moveTo>
                  <a:pt x="1024" y="156"/>
                </a:moveTo>
                <a:cubicBezTo>
                  <a:pt x="1023" y="155"/>
                  <a:pt x="1029" y="155"/>
                  <a:pt x="1030" y="155"/>
                </a:cubicBezTo>
                <a:cubicBezTo>
                  <a:pt x="1030" y="156"/>
                  <a:pt x="1025" y="157"/>
                  <a:pt x="1024" y="156"/>
                </a:cubicBezTo>
                <a:close/>
                <a:moveTo>
                  <a:pt x="1022" y="123"/>
                </a:moveTo>
                <a:cubicBezTo>
                  <a:pt x="1017" y="123"/>
                  <a:pt x="1014" y="123"/>
                  <a:pt x="1010" y="125"/>
                </a:cubicBezTo>
                <a:cubicBezTo>
                  <a:pt x="1009" y="121"/>
                  <a:pt x="1021" y="121"/>
                  <a:pt x="1024" y="121"/>
                </a:cubicBezTo>
                <a:cubicBezTo>
                  <a:pt x="1022" y="121"/>
                  <a:pt x="1022" y="122"/>
                  <a:pt x="1022" y="123"/>
                </a:cubicBezTo>
                <a:close/>
                <a:moveTo>
                  <a:pt x="1000" y="135"/>
                </a:moveTo>
                <a:cubicBezTo>
                  <a:pt x="1005" y="133"/>
                  <a:pt x="1015" y="134"/>
                  <a:pt x="1023" y="131"/>
                </a:cubicBezTo>
                <a:cubicBezTo>
                  <a:pt x="1020" y="134"/>
                  <a:pt x="1005" y="136"/>
                  <a:pt x="1000" y="135"/>
                </a:cubicBezTo>
                <a:close/>
                <a:moveTo>
                  <a:pt x="1022" y="166"/>
                </a:moveTo>
                <a:cubicBezTo>
                  <a:pt x="1020" y="167"/>
                  <a:pt x="1017" y="168"/>
                  <a:pt x="1016" y="167"/>
                </a:cubicBezTo>
                <a:cubicBezTo>
                  <a:pt x="1017" y="165"/>
                  <a:pt x="1020" y="166"/>
                  <a:pt x="1022" y="166"/>
                </a:cubicBezTo>
                <a:close/>
                <a:moveTo>
                  <a:pt x="1013" y="103"/>
                </a:moveTo>
                <a:cubicBezTo>
                  <a:pt x="1011" y="104"/>
                  <a:pt x="1011" y="104"/>
                  <a:pt x="1011" y="104"/>
                </a:cubicBezTo>
                <a:cubicBezTo>
                  <a:pt x="1011" y="103"/>
                  <a:pt x="1012" y="102"/>
                  <a:pt x="1011" y="102"/>
                </a:cubicBezTo>
                <a:cubicBezTo>
                  <a:pt x="1011" y="100"/>
                  <a:pt x="1015" y="103"/>
                  <a:pt x="1013" y="103"/>
                </a:cubicBezTo>
                <a:close/>
                <a:moveTo>
                  <a:pt x="1013" y="126"/>
                </a:moveTo>
                <a:cubicBezTo>
                  <a:pt x="1014" y="126"/>
                  <a:pt x="1013" y="127"/>
                  <a:pt x="1013" y="127"/>
                </a:cubicBezTo>
                <a:cubicBezTo>
                  <a:pt x="1015" y="127"/>
                  <a:pt x="1015" y="127"/>
                  <a:pt x="1015" y="127"/>
                </a:cubicBezTo>
                <a:cubicBezTo>
                  <a:pt x="1014" y="128"/>
                  <a:pt x="1011" y="127"/>
                  <a:pt x="1010" y="127"/>
                </a:cubicBezTo>
                <a:cubicBezTo>
                  <a:pt x="1010" y="126"/>
                  <a:pt x="1011" y="126"/>
                  <a:pt x="1013" y="126"/>
                </a:cubicBezTo>
                <a:close/>
                <a:moveTo>
                  <a:pt x="1009" y="157"/>
                </a:moveTo>
                <a:cubicBezTo>
                  <a:pt x="1002" y="158"/>
                  <a:pt x="1002" y="158"/>
                  <a:pt x="1002" y="158"/>
                </a:cubicBezTo>
                <a:cubicBezTo>
                  <a:pt x="1002" y="157"/>
                  <a:pt x="1002" y="157"/>
                  <a:pt x="1002" y="157"/>
                </a:cubicBezTo>
                <a:cubicBezTo>
                  <a:pt x="1004" y="157"/>
                  <a:pt x="1009" y="155"/>
                  <a:pt x="1009" y="157"/>
                </a:cubicBezTo>
                <a:close/>
                <a:moveTo>
                  <a:pt x="992" y="113"/>
                </a:moveTo>
                <a:cubicBezTo>
                  <a:pt x="991" y="111"/>
                  <a:pt x="998" y="111"/>
                  <a:pt x="1000" y="112"/>
                </a:cubicBezTo>
                <a:cubicBezTo>
                  <a:pt x="998" y="113"/>
                  <a:pt x="996" y="113"/>
                  <a:pt x="992" y="113"/>
                </a:cubicBezTo>
                <a:close/>
                <a:moveTo>
                  <a:pt x="1005" y="216"/>
                </a:moveTo>
                <a:cubicBezTo>
                  <a:pt x="1006" y="216"/>
                  <a:pt x="1008" y="214"/>
                  <a:pt x="1004" y="215"/>
                </a:cubicBezTo>
                <a:cubicBezTo>
                  <a:pt x="1004" y="214"/>
                  <a:pt x="1009" y="214"/>
                  <a:pt x="1011" y="214"/>
                </a:cubicBezTo>
                <a:cubicBezTo>
                  <a:pt x="1010" y="215"/>
                  <a:pt x="1008" y="217"/>
                  <a:pt x="1005" y="216"/>
                </a:cubicBezTo>
                <a:close/>
                <a:moveTo>
                  <a:pt x="1005" y="172"/>
                </a:moveTo>
                <a:cubicBezTo>
                  <a:pt x="1004" y="174"/>
                  <a:pt x="1001" y="174"/>
                  <a:pt x="999" y="174"/>
                </a:cubicBezTo>
                <a:cubicBezTo>
                  <a:pt x="999" y="172"/>
                  <a:pt x="1003" y="173"/>
                  <a:pt x="1005" y="172"/>
                </a:cubicBezTo>
                <a:close/>
                <a:moveTo>
                  <a:pt x="999" y="205"/>
                </a:moveTo>
                <a:cubicBezTo>
                  <a:pt x="999" y="203"/>
                  <a:pt x="1001" y="204"/>
                  <a:pt x="1004" y="204"/>
                </a:cubicBezTo>
                <a:cubicBezTo>
                  <a:pt x="1004" y="205"/>
                  <a:pt x="1003" y="205"/>
                  <a:pt x="1003" y="205"/>
                </a:cubicBezTo>
                <a:cubicBezTo>
                  <a:pt x="1001" y="206"/>
                  <a:pt x="1001" y="205"/>
                  <a:pt x="999" y="205"/>
                </a:cubicBezTo>
                <a:close/>
                <a:moveTo>
                  <a:pt x="991" y="160"/>
                </a:moveTo>
                <a:cubicBezTo>
                  <a:pt x="990" y="160"/>
                  <a:pt x="990" y="159"/>
                  <a:pt x="989" y="158"/>
                </a:cubicBezTo>
                <a:cubicBezTo>
                  <a:pt x="991" y="158"/>
                  <a:pt x="992" y="159"/>
                  <a:pt x="993" y="159"/>
                </a:cubicBezTo>
                <a:cubicBezTo>
                  <a:pt x="993" y="160"/>
                  <a:pt x="991" y="160"/>
                  <a:pt x="991" y="160"/>
                </a:cubicBezTo>
                <a:close/>
                <a:moveTo>
                  <a:pt x="997" y="201"/>
                </a:moveTo>
                <a:cubicBezTo>
                  <a:pt x="996" y="202"/>
                  <a:pt x="990" y="202"/>
                  <a:pt x="991" y="201"/>
                </a:cubicBezTo>
                <a:cubicBezTo>
                  <a:pt x="993" y="200"/>
                  <a:pt x="995" y="201"/>
                  <a:pt x="997" y="201"/>
                </a:cubicBezTo>
                <a:close/>
                <a:moveTo>
                  <a:pt x="985" y="143"/>
                </a:moveTo>
                <a:cubicBezTo>
                  <a:pt x="987" y="142"/>
                  <a:pt x="988" y="142"/>
                  <a:pt x="990" y="142"/>
                </a:cubicBezTo>
                <a:cubicBezTo>
                  <a:pt x="992" y="144"/>
                  <a:pt x="979" y="143"/>
                  <a:pt x="985" y="143"/>
                </a:cubicBezTo>
                <a:close/>
                <a:moveTo>
                  <a:pt x="982" y="118"/>
                </a:moveTo>
                <a:cubicBezTo>
                  <a:pt x="982" y="117"/>
                  <a:pt x="984" y="117"/>
                  <a:pt x="986" y="116"/>
                </a:cubicBezTo>
                <a:cubicBezTo>
                  <a:pt x="984" y="118"/>
                  <a:pt x="984" y="118"/>
                  <a:pt x="985" y="119"/>
                </a:cubicBezTo>
                <a:cubicBezTo>
                  <a:pt x="982" y="121"/>
                  <a:pt x="984" y="118"/>
                  <a:pt x="982" y="118"/>
                </a:cubicBezTo>
                <a:close/>
                <a:moveTo>
                  <a:pt x="983" y="207"/>
                </a:moveTo>
                <a:cubicBezTo>
                  <a:pt x="986" y="206"/>
                  <a:pt x="986" y="206"/>
                  <a:pt x="986" y="206"/>
                </a:cubicBezTo>
                <a:cubicBezTo>
                  <a:pt x="986" y="207"/>
                  <a:pt x="985" y="208"/>
                  <a:pt x="986" y="208"/>
                </a:cubicBezTo>
                <a:cubicBezTo>
                  <a:pt x="986" y="208"/>
                  <a:pt x="986" y="208"/>
                  <a:pt x="985" y="208"/>
                </a:cubicBezTo>
                <a:cubicBezTo>
                  <a:pt x="984" y="208"/>
                  <a:pt x="984" y="208"/>
                  <a:pt x="984" y="208"/>
                </a:cubicBezTo>
                <a:cubicBezTo>
                  <a:pt x="985" y="207"/>
                  <a:pt x="984" y="208"/>
                  <a:pt x="983" y="207"/>
                </a:cubicBezTo>
                <a:close/>
                <a:moveTo>
                  <a:pt x="960" y="117"/>
                </a:moveTo>
                <a:cubicBezTo>
                  <a:pt x="965" y="115"/>
                  <a:pt x="969" y="115"/>
                  <a:pt x="975" y="115"/>
                </a:cubicBezTo>
                <a:cubicBezTo>
                  <a:pt x="972" y="116"/>
                  <a:pt x="965" y="117"/>
                  <a:pt x="960" y="117"/>
                </a:cubicBezTo>
                <a:close/>
                <a:moveTo>
                  <a:pt x="957" y="123"/>
                </a:moveTo>
                <a:cubicBezTo>
                  <a:pt x="957" y="120"/>
                  <a:pt x="954" y="123"/>
                  <a:pt x="952" y="122"/>
                </a:cubicBezTo>
                <a:cubicBezTo>
                  <a:pt x="954" y="121"/>
                  <a:pt x="957" y="120"/>
                  <a:pt x="959" y="119"/>
                </a:cubicBezTo>
                <a:cubicBezTo>
                  <a:pt x="961" y="120"/>
                  <a:pt x="960" y="122"/>
                  <a:pt x="962" y="121"/>
                </a:cubicBezTo>
                <a:cubicBezTo>
                  <a:pt x="964" y="121"/>
                  <a:pt x="958" y="122"/>
                  <a:pt x="957" y="123"/>
                </a:cubicBezTo>
                <a:close/>
                <a:moveTo>
                  <a:pt x="962" y="125"/>
                </a:moveTo>
                <a:cubicBezTo>
                  <a:pt x="963" y="126"/>
                  <a:pt x="959" y="126"/>
                  <a:pt x="961" y="127"/>
                </a:cubicBezTo>
                <a:cubicBezTo>
                  <a:pt x="960" y="127"/>
                  <a:pt x="959" y="127"/>
                  <a:pt x="957" y="127"/>
                </a:cubicBezTo>
                <a:cubicBezTo>
                  <a:pt x="957" y="125"/>
                  <a:pt x="959" y="125"/>
                  <a:pt x="962" y="125"/>
                </a:cubicBezTo>
                <a:close/>
                <a:moveTo>
                  <a:pt x="949" y="121"/>
                </a:moveTo>
                <a:cubicBezTo>
                  <a:pt x="949" y="122"/>
                  <a:pt x="949" y="122"/>
                  <a:pt x="949" y="122"/>
                </a:cubicBezTo>
                <a:cubicBezTo>
                  <a:pt x="948" y="122"/>
                  <a:pt x="945" y="123"/>
                  <a:pt x="945" y="122"/>
                </a:cubicBezTo>
                <a:cubicBezTo>
                  <a:pt x="944" y="121"/>
                  <a:pt x="947" y="121"/>
                  <a:pt x="949" y="121"/>
                </a:cubicBezTo>
                <a:close/>
                <a:moveTo>
                  <a:pt x="940" y="148"/>
                </a:moveTo>
                <a:cubicBezTo>
                  <a:pt x="941" y="147"/>
                  <a:pt x="946" y="146"/>
                  <a:pt x="948" y="147"/>
                </a:cubicBezTo>
                <a:cubicBezTo>
                  <a:pt x="947" y="148"/>
                  <a:pt x="944" y="149"/>
                  <a:pt x="942" y="150"/>
                </a:cubicBezTo>
                <a:cubicBezTo>
                  <a:pt x="940" y="150"/>
                  <a:pt x="941" y="148"/>
                  <a:pt x="940" y="148"/>
                </a:cubicBezTo>
                <a:close/>
                <a:moveTo>
                  <a:pt x="939" y="124"/>
                </a:moveTo>
                <a:cubicBezTo>
                  <a:pt x="938" y="123"/>
                  <a:pt x="939" y="123"/>
                  <a:pt x="940" y="122"/>
                </a:cubicBezTo>
                <a:cubicBezTo>
                  <a:pt x="941" y="122"/>
                  <a:pt x="941" y="123"/>
                  <a:pt x="943" y="123"/>
                </a:cubicBezTo>
                <a:cubicBezTo>
                  <a:pt x="943" y="124"/>
                  <a:pt x="940" y="124"/>
                  <a:pt x="939" y="124"/>
                </a:cubicBezTo>
                <a:close/>
                <a:moveTo>
                  <a:pt x="941" y="167"/>
                </a:moveTo>
                <a:cubicBezTo>
                  <a:pt x="940" y="168"/>
                  <a:pt x="940" y="169"/>
                  <a:pt x="940" y="170"/>
                </a:cubicBezTo>
                <a:cubicBezTo>
                  <a:pt x="938" y="171"/>
                  <a:pt x="936" y="171"/>
                  <a:pt x="934" y="170"/>
                </a:cubicBezTo>
                <a:cubicBezTo>
                  <a:pt x="936" y="169"/>
                  <a:pt x="938" y="168"/>
                  <a:pt x="941" y="167"/>
                </a:cubicBezTo>
                <a:close/>
                <a:moveTo>
                  <a:pt x="904" y="227"/>
                </a:moveTo>
                <a:cubicBezTo>
                  <a:pt x="902" y="227"/>
                  <a:pt x="897" y="228"/>
                  <a:pt x="895" y="227"/>
                </a:cubicBezTo>
                <a:cubicBezTo>
                  <a:pt x="910" y="224"/>
                  <a:pt x="928" y="223"/>
                  <a:pt x="941" y="221"/>
                </a:cubicBezTo>
                <a:cubicBezTo>
                  <a:pt x="941" y="222"/>
                  <a:pt x="940" y="222"/>
                  <a:pt x="940" y="222"/>
                </a:cubicBezTo>
                <a:cubicBezTo>
                  <a:pt x="927" y="222"/>
                  <a:pt x="915" y="227"/>
                  <a:pt x="903" y="226"/>
                </a:cubicBezTo>
                <a:cubicBezTo>
                  <a:pt x="900" y="227"/>
                  <a:pt x="906" y="226"/>
                  <a:pt x="904" y="227"/>
                </a:cubicBezTo>
                <a:close/>
                <a:moveTo>
                  <a:pt x="915" y="140"/>
                </a:moveTo>
                <a:cubicBezTo>
                  <a:pt x="918" y="140"/>
                  <a:pt x="920" y="141"/>
                  <a:pt x="922" y="139"/>
                </a:cubicBezTo>
                <a:cubicBezTo>
                  <a:pt x="920" y="139"/>
                  <a:pt x="914" y="138"/>
                  <a:pt x="912" y="140"/>
                </a:cubicBezTo>
                <a:cubicBezTo>
                  <a:pt x="912" y="140"/>
                  <a:pt x="912" y="140"/>
                  <a:pt x="912" y="139"/>
                </a:cubicBezTo>
                <a:cubicBezTo>
                  <a:pt x="912" y="139"/>
                  <a:pt x="911" y="139"/>
                  <a:pt x="911" y="139"/>
                </a:cubicBezTo>
                <a:cubicBezTo>
                  <a:pt x="915" y="138"/>
                  <a:pt x="918" y="136"/>
                  <a:pt x="925" y="135"/>
                </a:cubicBezTo>
                <a:cubicBezTo>
                  <a:pt x="924" y="137"/>
                  <a:pt x="926" y="136"/>
                  <a:pt x="927" y="137"/>
                </a:cubicBezTo>
                <a:cubicBezTo>
                  <a:pt x="927" y="138"/>
                  <a:pt x="926" y="139"/>
                  <a:pt x="924" y="140"/>
                </a:cubicBezTo>
                <a:cubicBezTo>
                  <a:pt x="926" y="141"/>
                  <a:pt x="927" y="138"/>
                  <a:pt x="929" y="138"/>
                </a:cubicBezTo>
                <a:cubicBezTo>
                  <a:pt x="928" y="142"/>
                  <a:pt x="917" y="143"/>
                  <a:pt x="915" y="140"/>
                </a:cubicBezTo>
                <a:close/>
                <a:moveTo>
                  <a:pt x="906" y="139"/>
                </a:moveTo>
                <a:cubicBezTo>
                  <a:pt x="905" y="138"/>
                  <a:pt x="906" y="138"/>
                  <a:pt x="906" y="138"/>
                </a:cubicBezTo>
                <a:cubicBezTo>
                  <a:pt x="900" y="140"/>
                  <a:pt x="895" y="140"/>
                  <a:pt x="889" y="140"/>
                </a:cubicBezTo>
                <a:cubicBezTo>
                  <a:pt x="891" y="138"/>
                  <a:pt x="895" y="139"/>
                  <a:pt x="893" y="137"/>
                </a:cubicBezTo>
                <a:cubicBezTo>
                  <a:pt x="894" y="137"/>
                  <a:pt x="896" y="137"/>
                  <a:pt x="895" y="138"/>
                </a:cubicBezTo>
                <a:cubicBezTo>
                  <a:pt x="899" y="138"/>
                  <a:pt x="904" y="136"/>
                  <a:pt x="910" y="136"/>
                </a:cubicBezTo>
                <a:cubicBezTo>
                  <a:pt x="908" y="138"/>
                  <a:pt x="907" y="138"/>
                  <a:pt x="910" y="139"/>
                </a:cubicBezTo>
                <a:cubicBezTo>
                  <a:pt x="909" y="140"/>
                  <a:pt x="907" y="139"/>
                  <a:pt x="906" y="139"/>
                </a:cubicBezTo>
                <a:close/>
                <a:moveTo>
                  <a:pt x="910" y="168"/>
                </a:moveTo>
                <a:cubicBezTo>
                  <a:pt x="912" y="168"/>
                  <a:pt x="908" y="170"/>
                  <a:pt x="907" y="171"/>
                </a:cubicBezTo>
                <a:cubicBezTo>
                  <a:pt x="905" y="169"/>
                  <a:pt x="903" y="171"/>
                  <a:pt x="900" y="169"/>
                </a:cubicBezTo>
                <a:cubicBezTo>
                  <a:pt x="901" y="167"/>
                  <a:pt x="907" y="168"/>
                  <a:pt x="910" y="168"/>
                </a:cubicBezTo>
                <a:close/>
                <a:moveTo>
                  <a:pt x="906" y="142"/>
                </a:moveTo>
                <a:cubicBezTo>
                  <a:pt x="903" y="143"/>
                  <a:pt x="903" y="143"/>
                  <a:pt x="903" y="143"/>
                </a:cubicBezTo>
                <a:cubicBezTo>
                  <a:pt x="903" y="141"/>
                  <a:pt x="901" y="141"/>
                  <a:pt x="905" y="140"/>
                </a:cubicBezTo>
                <a:cubicBezTo>
                  <a:pt x="904" y="142"/>
                  <a:pt x="906" y="141"/>
                  <a:pt x="906" y="142"/>
                </a:cubicBezTo>
                <a:close/>
                <a:moveTo>
                  <a:pt x="897" y="135"/>
                </a:moveTo>
                <a:cubicBezTo>
                  <a:pt x="894" y="134"/>
                  <a:pt x="900" y="133"/>
                  <a:pt x="901" y="132"/>
                </a:cubicBezTo>
                <a:cubicBezTo>
                  <a:pt x="904" y="134"/>
                  <a:pt x="898" y="134"/>
                  <a:pt x="897" y="135"/>
                </a:cubicBezTo>
                <a:close/>
                <a:moveTo>
                  <a:pt x="894" y="131"/>
                </a:moveTo>
                <a:cubicBezTo>
                  <a:pt x="897" y="130"/>
                  <a:pt x="898" y="131"/>
                  <a:pt x="900" y="131"/>
                </a:cubicBezTo>
                <a:cubicBezTo>
                  <a:pt x="900" y="132"/>
                  <a:pt x="893" y="133"/>
                  <a:pt x="894" y="131"/>
                </a:cubicBezTo>
                <a:close/>
                <a:moveTo>
                  <a:pt x="888" y="167"/>
                </a:moveTo>
                <a:cubicBezTo>
                  <a:pt x="888" y="168"/>
                  <a:pt x="886" y="168"/>
                  <a:pt x="885" y="168"/>
                </a:cubicBezTo>
                <a:cubicBezTo>
                  <a:pt x="885" y="166"/>
                  <a:pt x="891" y="166"/>
                  <a:pt x="890" y="168"/>
                </a:cubicBezTo>
                <a:cubicBezTo>
                  <a:pt x="889" y="168"/>
                  <a:pt x="888" y="168"/>
                  <a:pt x="888" y="167"/>
                </a:cubicBezTo>
                <a:close/>
                <a:moveTo>
                  <a:pt x="877" y="130"/>
                </a:moveTo>
                <a:cubicBezTo>
                  <a:pt x="878" y="129"/>
                  <a:pt x="882" y="129"/>
                  <a:pt x="884" y="129"/>
                </a:cubicBezTo>
                <a:cubicBezTo>
                  <a:pt x="884" y="131"/>
                  <a:pt x="878" y="131"/>
                  <a:pt x="877" y="130"/>
                </a:cubicBezTo>
                <a:close/>
                <a:moveTo>
                  <a:pt x="882" y="147"/>
                </a:moveTo>
                <a:cubicBezTo>
                  <a:pt x="882" y="146"/>
                  <a:pt x="882" y="146"/>
                  <a:pt x="882" y="146"/>
                </a:cubicBezTo>
                <a:cubicBezTo>
                  <a:pt x="883" y="145"/>
                  <a:pt x="884" y="146"/>
                  <a:pt x="885" y="146"/>
                </a:cubicBezTo>
                <a:cubicBezTo>
                  <a:pt x="885" y="147"/>
                  <a:pt x="884" y="147"/>
                  <a:pt x="882" y="147"/>
                </a:cubicBezTo>
                <a:close/>
                <a:moveTo>
                  <a:pt x="877" y="131"/>
                </a:moveTo>
                <a:cubicBezTo>
                  <a:pt x="871" y="130"/>
                  <a:pt x="866" y="132"/>
                  <a:pt x="863" y="132"/>
                </a:cubicBezTo>
                <a:cubicBezTo>
                  <a:pt x="865" y="129"/>
                  <a:pt x="873" y="131"/>
                  <a:pt x="875" y="128"/>
                </a:cubicBezTo>
                <a:cubicBezTo>
                  <a:pt x="880" y="127"/>
                  <a:pt x="880" y="127"/>
                  <a:pt x="880" y="127"/>
                </a:cubicBezTo>
                <a:cubicBezTo>
                  <a:pt x="880" y="130"/>
                  <a:pt x="876" y="129"/>
                  <a:pt x="875" y="129"/>
                </a:cubicBezTo>
                <a:cubicBezTo>
                  <a:pt x="875" y="130"/>
                  <a:pt x="877" y="130"/>
                  <a:pt x="877" y="131"/>
                </a:cubicBezTo>
                <a:close/>
                <a:moveTo>
                  <a:pt x="873" y="135"/>
                </a:moveTo>
                <a:cubicBezTo>
                  <a:pt x="875" y="134"/>
                  <a:pt x="877" y="135"/>
                  <a:pt x="880" y="134"/>
                </a:cubicBezTo>
                <a:cubicBezTo>
                  <a:pt x="880" y="135"/>
                  <a:pt x="876" y="136"/>
                  <a:pt x="873" y="135"/>
                </a:cubicBezTo>
                <a:close/>
                <a:moveTo>
                  <a:pt x="876" y="175"/>
                </a:moveTo>
                <a:cubicBezTo>
                  <a:pt x="872" y="175"/>
                  <a:pt x="861" y="177"/>
                  <a:pt x="858" y="176"/>
                </a:cubicBezTo>
                <a:cubicBezTo>
                  <a:pt x="862" y="173"/>
                  <a:pt x="870" y="175"/>
                  <a:pt x="877" y="174"/>
                </a:cubicBezTo>
                <a:cubicBezTo>
                  <a:pt x="877" y="174"/>
                  <a:pt x="877" y="175"/>
                  <a:pt x="876" y="175"/>
                </a:cubicBezTo>
                <a:close/>
                <a:moveTo>
                  <a:pt x="866" y="162"/>
                </a:moveTo>
                <a:cubicBezTo>
                  <a:pt x="868" y="160"/>
                  <a:pt x="871" y="160"/>
                  <a:pt x="868" y="159"/>
                </a:cubicBezTo>
                <a:cubicBezTo>
                  <a:pt x="871" y="158"/>
                  <a:pt x="870" y="160"/>
                  <a:pt x="872" y="160"/>
                </a:cubicBezTo>
                <a:cubicBezTo>
                  <a:pt x="871" y="161"/>
                  <a:pt x="869" y="162"/>
                  <a:pt x="866" y="163"/>
                </a:cubicBezTo>
                <a:cubicBezTo>
                  <a:pt x="867" y="162"/>
                  <a:pt x="867" y="162"/>
                  <a:pt x="866" y="162"/>
                </a:cubicBezTo>
                <a:close/>
                <a:moveTo>
                  <a:pt x="861" y="157"/>
                </a:moveTo>
                <a:cubicBezTo>
                  <a:pt x="864" y="156"/>
                  <a:pt x="868" y="156"/>
                  <a:pt x="871" y="154"/>
                </a:cubicBezTo>
                <a:cubicBezTo>
                  <a:pt x="871" y="156"/>
                  <a:pt x="871" y="156"/>
                  <a:pt x="871" y="156"/>
                </a:cubicBezTo>
                <a:cubicBezTo>
                  <a:pt x="867" y="157"/>
                  <a:pt x="864" y="157"/>
                  <a:pt x="861" y="157"/>
                </a:cubicBezTo>
                <a:close/>
                <a:moveTo>
                  <a:pt x="866" y="152"/>
                </a:moveTo>
                <a:cubicBezTo>
                  <a:pt x="864" y="153"/>
                  <a:pt x="860" y="153"/>
                  <a:pt x="857" y="153"/>
                </a:cubicBezTo>
                <a:cubicBezTo>
                  <a:pt x="858" y="152"/>
                  <a:pt x="863" y="152"/>
                  <a:pt x="866" y="152"/>
                </a:cubicBezTo>
                <a:close/>
                <a:moveTo>
                  <a:pt x="850" y="156"/>
                </a:moveTo>
                <a:cubicBezTo>
                  <a:pt x="852" y="155"/>
                  <a:pt x="852" y="154"/>
                  <a:pt x="849" y="154"/>
                </a:cubicBezTo>
                <a:cubicBezTo>
                  <a:pt x="850" y="152"/>
                  <a:pt x="852" y="155"/>
                  <a:pt x="855" y="153"/>
                </a:cubicBezTo>
                <a:cubicBezTo>
                  <a:pt x="854" y="155"/>
                  <a:pt x="853" y="155"/>
                  <a:pt x="850" y="156"/>
                </a:cubicBezTo>
                <a:close/>
                <a:moveTo>
                  <a:pt x="851" y="166"/>
                </a:moveTo>
                <a:cubicBezTo>
                  <a:pt x="849" y="166"/>
                  <a:pt x="853" y="167"/>
                  <a:pt x="852" y="168"/>
                </a:cubicBezTo>
                <a:cubicBezTo>
                  <a:pt x="850" y="168"/>
                  <a:pt x="849" y="168"/>
                  <a:pt x="849" y="169"/>
                </a:cubicBezTo>
                <a:cubicBezTo>
                  <a:pt x="846" y="168"/>
                  <a:pt x="851" y="168"/>
                  <a:pt x="850" y="167"/>
                </a:cubicBezTo>
                <a:cubicBezTo>
                  <a:pt x="844" y="167"/>
                  <a:pt x="832" y="167"/>
                  <a:pt x="828" y="171"/>
                </a:cubicBezTo>
                <a:cubicBezTo>
                  <a:pt x="825" y="169"/>
                  <a:pt x="817" y="172"/>
                  <a:pt x="814" y="172"/>
                </a:cubicBezTo>
                <a:cubicBezTo>
                  <a:pt x="826" y="167"/>
                  <a:pt x="843" y="166"/>
                  <a:pt x="856" y="165"/>
                </a:cubicBezTo>
                <a:cubicBezTo>
                  <a:pt x="857" y="167"/>
                  <a:pt x="854" y="166"/>
                  <a:pt x="851" y="166"/>
                </a:cubicBezTo>
                <a:close/>
                <a:moveTo>
                  <a:pt x="852" y="133"/>
                </a:moveTo>
                <a:cubicBezTo>
                  <a:pt x="849" y="133"/>
                  <a:pt x="850" y="134"/>
                  <a:pt x="845" y="134"/>
                </a:cubicBezTo>
                <a:cubicBezTo>
                  <a:pt x="846" y="131"/>
                  <a:pt x="843" y="134"/>
                  <a:pt x="842" y="131"/>
                </a:cubicBezTo>
                <a:cubicBezTo>
                  <a:pt x="847" y="132"/>
                  <a:pt x="847" y="130"/>
                  <a:pt x="852" y="129"/>
                </a:cubicBezTo>
                <a:cubicBezTo>
                  <a:pt x="851" y="132"/>
                  <a:pt x="850" y="131"/>
                  <a:pt x="852" y="133"/>
                </a:cubicBezTo>
                <a:close/>
                <a:moveTo>
                  <a:pt x="846" y="160"/>
                </a:moveTo>
                <a:cubicBezTo>
                  <a:pt x="850" y="160"/>
                  <a:pt x="851" y="157"/>
                  <a:pt x="854" y="158"/>
                </a:cubicBezTo>
                <a:cubicBezTo>
                  <a:pt x="854" y="160"/>
                  <a:pt x="847" y="161"/>
                  <a:pt x="846" y="160"/>
                </a:cubicBezTo>
                <a:close/>
                <a:moveTo>
                  <a:pt x="849" y="140"/>
                </a:moveTo>
                <a:cubicBezTo>
                  <a:pt x="848" y="140"/>
                  <a:pt x="848" y="140"/>
                  <a:pt x="848" y="141"/>
                </a:cubicBezTo>
                <a:cubicBezTo>
                  <a:pt x="846" y="141"/>
                  <a:pt x="846" y="141"/>
                  <a:pt x="846" y="141"/>
                </a:cubicBezTo>
                <a:cubicBezTo>
                  <a:pt x="846" y="140"/>
                  <a:pt x="846" y="140"/>
                  <a:pt x="845" y="140"/>
                </a:cubicBezTo>
                <a:cubicBezTo>
                  <a:pt x="846" y="138"/>
                  <a:pt x="848" y="139"/>
                  <a:pt x="849" y="140"/>
                </a:cubicBezTo>
                <a:close/>
                <a:moveTo>
                  <a:pt x="842" y="135"/>
                </a:moveTo>
                <a:cubicBezTo>
                  <a:pt x="845" y="135"/>
                  <a:pt x="844" y="135"/>
                  <a:pt x="847" y="135"/>
                </a:cubicBezTo>
                <a:cubicBezTo>
                  <a:pt x="848" y="136"/>
                  <a:pt x="841" y="137"/>
                  <a:pt x="842" y="135"/>
                </a:cubicBezTo>
                <a:close/>
                <a:moveTo>
                  <a:pt x="854" y="194"/>
                </a:moveTo>
                <a:cubicBezTo>
                  <a:pt x="852" y="195"/>
                  <a:pt x="846" y="196"/>
                  <a:pt x="842" y="196"/>
                </a:cubicBezTo>
                <a:cubicBezTo>
                  <a:pt x="843" y="194"/>
                  <a:pt x="848" y="195"/>
                  <a:pt x="849" y="193"/>
                </a:cubicBezTo>
                <a:cubicBezTo>
                  <a:pt x="849" y="194"/>
                  <a:pt x="851" y="194"/>
                  <a:pt x="854" y="194"/>
                </a:cubicBezTo>
                <a:close/>
                <a:moveTo>
                  <a:pt x="849" y="178"/>
                </a:moveTo>
                <a:cubicBezTo>
                  <a:pt x="847" y="179"/>
                  <a:pt x="848" y="177"/>
                  <a:pt x="846" y="177"/>
                </a:cubicBezTo>
                <a:cubicBezTo>
                  <a:pt x="847" y="176"/>
                  <a:pt x="848" y="176"/>
                  <a:pt x="850" y="176"/>
                </a:cubicBezTo>
                <a:cubicBezTo>
                  <a:pt x="851" y="177"/>
                  <a:pt x="850" y="178"/>
                  <a:pt x="849" y="178"/>
                </a:cubicBezTo>
                <a:close/>
                <a:moveTo>
                  <a:pt x="836" y="133"/>
                </a:moveTo>
                <a:cubicBezTo>
                  <a:pt x="842" y="132"/>
                  <a:pt x="842" y="132"/>
                  <a:pt x="842" y="132"/>
                </a:cubicBezTo>
                <a:cubicBezTo>
                  <a:pt x="843" y="134"/>
                  <a:pt x="835" y="135"/>
                  <a:pt x="836" y="133"/>
                </a:cubicBezTo>
                <a:close/>
                <a:moveTo>
                  <a:pt x="843" y="157"/>
                </a:moveTo>
                <a:cubicBezTo>
                  <a:pt x="843" y="159"/>
                  <a:pt x="838" y="158"/>
                  <a:pt x="836" y="159"/>
                </a:cubicBezTo>
                <a:cubicBezTo>
                  <a:pt x="836" y="159"/>
                  <a:pt x="835" y="158"/>
                  <a:pt x="835" y="158"/>
                </a:cubicBezTo>
                <a:cubicBezTo>
                  <a:pt x="837" y="156"/>
                  <a:pt x="839" y="158"/>
                  <a:pt x="843" y="157"/>
                </a:cubicBezTo>
                <a:close/>
                <a:moveTo>
                  <a:pt x="825" y="146"/>
                </a:moveTo>
                <a:cubicBezTo>
                  <a:pt x="826" y="145"/>
                  <a:pt x="832" y="145"/>
                  <a:pt x="834" y="145"/>
                </a:cubicBezTo>
                <a:cubicBezTo>
                  <a:pt x="831" y="146"/>
                  <a:pt x="828" y="146"/>
                  <a:pt x="825" y="146"/>
                </a:cubicBezTo>
                <a:close/>
                <a:moveTo>
                  <a:pt x="837" y="178"/>
                </a:moveTo>
                <a:cubicBezTo>
                  <a:pt x="837" y="180"/>
                  <a:pt x="837" y="180"/>
                  <a:pt x="837" y="180"/>
                </a:cubicBezTo>
                <a:cubicBezTo>
                  <a:pt x="834" y="180"/>
                  <a:pt x="833" y="179"/>
                  <a:pt x="831" y="179"/>
                </a:cubicBezTo>
                <a:cubicBezTo>
                  <a:pt x="831" y="178"/>
                  <a:pt x="835" y="178"/>
                  <a:pt x="837" y="178"/>
                </a:cubicBezTo>
                <a:close/>
                <a:moveTo>
                  <a:pt x="836" y="195"/>
                </a:moveTo>
                <a:cubicBezTo>
                  <a:pt x="836" y="196"/>
                  <a:pt x="834" y="196"/>
                  <a:pt x="834" y="197"/>
                </a:cubicBezTo>
                <a:cubicBezTo>
                  <a:pt x="831" y="197"/>
                  <a:pt x="833" y="194"/>
                  <a:pt x="836" y="195"/>
                </a:cubicBezTo>
                <a:close/>
                <a:moveTo>
                  <a:pt x="806" y="157"/>
                </a:moveTo>
                <a:cubicBezTo>
                  <a:pt x="806" y="156"/>
                  <a:pt x="807" y="155"/>
                  <a:pt x="809" y="154"/>
                </a:cubicBezTo>
                <a:cubicBezTo>
                  <a:pt x="810" y="156"/>
                  <a:pt x="808" y="157"/>
                  <a:pt x="806" y="157"/>
                </a:cubicBezTo>
                <a:close/>
                <a:moveTo>
                  <a:pt x="809" y="203"/>
                </a:moveTo>
                <a:cubicBezTo>
                  <a:pt x="809" y="202"/>
                  <a:pt x="814" y="202"/>
                  <a:pt x="814" y="203"/>
                </a:cubicBezTo>
                <a:cubicBezTo>
                  <a:pt x="811" y="203"/>
                  <a:pt x="811" y="203"/>
                  <a:pt x="809" y="203"/>
                </a:cubicBezTo>
                <a:close/>
                <a:moveTo>
                  <a:pt x="805" y="199"/>
                </a:moveTo>
                <a:cubicBezTo>
                  <a:pt x="805" y="200"/>
                  <a:pt x="805" y="200"/>
                  <a:pt x="805" y="200"/>
                </a:cubicBezTo>
                <a:cubicBezTo>
                  <a:pt x="801" y="201"/>
                  <a:pt x="801" y="198"/>
                  <a:pt x="805" y="199"/>
                </a:cubicBezTo>
                <a:close/>
                <a:moveTo>
                  <a:pt x="787" y="194"/>
                </a:moveTo>
                <a:cubicBezTo>
                  <a:pt x="788" y="192"/>
                  <a:pt x="791" y="193"/>
                  <a:pt x="792" y="193"/>
                </a:cubicBezTo>
                <a:cubicBezTo>
                  <a:pt x="791" y="195"/>
                  <a:pt x="789" y="193"/>
                  <a:pt x="787" y="194"/>
                </a:cubicBezTo>
                <a:close/>
                <a:moveTo>
                  <a:pt x="786" y="164"/>
                </a:moveTo>
                <a:cubicBezTo>
                  <a:pt x="786" y="165"/>
                  <a:pt x="782" y="164"/>
                  <a:pt x="781" y="165"/>
                </a:cubicBezTo>
                <a:cubicBezTo>
                  <a:pt x="781" y="162"/>
                  <a:pt x="782" y="164"/>
                  <a:pt x="786" y="164"/>
                </a:cubicBezTo>
                <a:close/>
                <a:moveTo>
                  <a:pt x="766" y="216"/>
                </a:moveTo>
                <a:cubicBezTo>
                  <a:pt x="769" y="217"/>
                  <a:pt x="777" y="215"/>
                  <a:pt x="780" y="214"/>
                </a:cubicBezTo>
                <a:cubicBezTo>
                  <a:pt x="784" y="215"/>
                  <a:pt x="776" y="215"/>
                  <a:pt x="774" y="216"/>
                </a:cubicBezTo>
                <a:cubicBezTo>
                  <a:pt x="774" y="217"/>
                  <a:pt x="784" y="216"/>
                  <a:pt x="783" y="214"/>
                </a:cubicBezTo>
                <a:cubicBezTo>
                  <a:pt x="787" y="214"/>
                  <a:pt x="790" y="214"/>
                  <a:pt x="792" y="216"/>
                </a:cubicBezTo>
                <a:cubicBezTo>
                  <a:pt x="790" y="217"/>
                  <a:pt x="785" y="217"/>
                  <a:pt x="782" y="217"/>
                </a:cubicBezTo>
                <a:cubicBezTo>
                  <a:pt x="780" y="218"/>
                  <a:pt x="782" y="218"/>
                  <a:pt x="782" y="219"/>
                </a:cubicBezTo>
                <a:cubicBezTo>
                  <a:pt x="781" y="219"/>
                  <a:pt x="777" y="219"/>
                  <a:pt x="778" y="220"/>
                </a:cubicBezTo>
                <a:cubicBezTo>
                  <a:pt x="779" y="218"/>
                  <a:pt x="773" y="217"/>
                  <a:pt x="770" y="219"/>
                </a:cubicBezTo>
                <a:cubicBezTo>
                  <a:pt x="769" y="216"/>
                  <a:pt x="763" y="219"/>
                  <a:pt x="762" y="218"/>
                </a:cubicBezTo>
                <a:cubicBezTo>
                  <a:pt x="760" y="219"/>
                  <a:pt x="760" y="221"/>
                  <a:pt x="756" y="220"/>
                </a:cubicBezTo>
                <a:cubicBezTo>
                  <a:pt x="758" y="219"/>
                  <a:pt x="760" y="219"/>
                  <a:pt x="759" y="217"/>
                </a:cubicBezTo>
                <a:cubicBezTo>
                  <a:pt x="760" y="217"/>
                  <a:pt x="762" y="217"/>
                  <a:pt x="764" y="217"/>
                </a:cubicBezTo>
                <a:cubicBezTo>
                  <a:pt x="764" y="216"/>
                  <a:pt x="764" y="215"/>
                  <a:pt x="768" y="214"/>
                </a:cubicBezTo>
                <a:cubicBezTo>
                  <a:pt x="767" y="215"/>
                  <a:pt x="767" y="215"/>
                  <a:pt x="766" y="216"/>
                </a:cubicBezTo>
                <a:close/>
                <a:moveTo>
                  <a:pt x="786" y="193"/>
                </a:moveTo>
                <a:cubicBezTo>
                  <a:pt x="784" y="194"/>
                  <a:pt x="780" y="196"/>
                  <a:pt x="780" y="194"/>
                </a:cubicBezTo>
                <a:lnTo>
                  <a:pt x="786" y="193"/>
                </a:lnTo>
                <a:close/>
                <a:moveTo>
                  <a:pt x="772" y="204"/>
                </a:moveTo>
                <a:cubicBezTo>
                  <a:pt x="773" y="203"/>
                  <a:pt x="775" y="202"/>
                  <a:pt x="776" y="202"/>
                </a:cubicBezTo>
                <a:cubicBezTo>
                  <a:pt x="776" y="204"/>
                  <a:pt x="783" y="201"/>
                  <a:pt x="784" y="202"/>
                </a:cubicBezTo>
                <a:cubicBezTo>
                  <a:pt x="784" y="203"/>
                  <a:pt x="779" y="204"/>
                  <a:pt x="782" y="204"/>
                </a:cubicBezTo>
                <a:cubicBezTo>
                  <a:pt x="779" y="206"/>
                  <a:pt x="777" y="202"/>
                  <a:pt x="772" y="204"/>
                </a:cubicBezTo>
                <a:close/>
                <a:moveTo>
                  <a:pt x="784" y="210"/>
                </a:moveTo>
                <a:cubicBezTo>
                  <a:pt x="783" y="212"/>
                  <a:pt x="779" y="211"/>
                  <a:pt x="776" y="212"/>
                </a:cubicBezTo>
                <a:cubicBezTo>
                  <a:pt x="778" y="211"/>
                  <a:pt x="782" y="210"/>
                  <a:pt x="784" y="210"/>
                </a:cubicBezTo>
                <a:close/>
                <a:moveTo>
                  <a:pt x="784" y="212"/>
                </a:moveTo>
                <a:cubicBezTo>
                  <a:pt x="783" y="213"/>
                  <a:pt x="781" y="212"/>
                  <a:pt x="778" y="213"/>
                </a:cubicBezTo>
                <a:cubicBezTo>
                  <a:pt x="777" y="212"/>
                  <a:pt x="782" y="212"/>
                  <a:pt x="784" y="212"/>
                </a:cubicBezTo>
                <a:close/>
                <a:moveTo>
                  <a:pt x="780" y="229"/>
                </a:moveTo>
                <a:cubicBezTo>
                  <a:pt x="781" y="228"/>
                  <a:pt x="785" y="227"/>
                  <a:pt x="786" y="228"/>
                </a:cubicBezTo>
                <a:cubicBezTo>
                  <a:pt x="787" y="229"/>
                  <a:pt x="784" y="229"/>
                  <a:pt x="784" y="230"/>
                </a:cubicBezTo>
                <a:cubicBezTo>
                  <a:pt x="783" y="230"/>
                  <a:pt x="783" y="228"/>
                  <a:pt x="780" y="229"/>
                </a:cubicBezTo>
                <a:close/>
                <a:moveTo>
                  <a:pt x="783" y="233"/>
                </a:moveTo>
                <a:cubicBezTo>
                  <a:pt x="782" y="233"/>
                  <a:pt x="782" y="234"/>
                  <a:pt x="782" y="234"/>
                </a:cubicBezTo>
                <a:cubicBezTo>
                  <a:pt x="781" y="234"/>
                  <a:pt x="780" y="234"/>
                  <a:pt x="779" y="234"/>
                </a:cubicBezTo>
                <a:cubicBezTo>
                  <a:pt x="780" y="233"/>
                  <a:pt x="784" y="232"/>
                  <a:pt x="785" y="233"/>
                </a:cubicBezTo>
                <a:cubicBezTo>
                  <a:pt x="785" y="234"/>
                  <a:pt x="784" y="233"/>
                  <a:pt x="783" y="233"/>
                </a:cubicBezTo>
                <a:close/>
                <a:moveTo>
                  <a:pt x="764" y="172"/>
                </a:moveTo>
                <a:cubicBezTo>
                  <a:pt x="765" y="170"/>
                  <a:pt x="775" y="170"/>
                  <a:pt x="776" y="171"/>
                </a:cubicBezTo>
                <a:cubicBezTo>
                  <a:pt x="775" y="173"/>
                  <a:pt x="769" y="170"/>
                  <a:pt x="764" y="172"/>
                </a:cubicBezTo>
                <a:close/>
                <a:moveTo>
                  <a:pt x="777" y="214"/>
                </a:moveTo>
                <a:cubicBezTo>
                  <a:pt x="775" y="214"/>
                  <a:pt x="775" y="213"/>
                  <a:pt x="773" y="214"/>
                </a:cubicBezTo>
                <a:cubicBezTo>
                  <a:pt x="773" y="213"/>
                  <a:pt x="775" y="213"/>
                  <a:pt x="777" y="213"/>
                </a:cubicBezTo>
                <a:lnTo>
                  <a:pt x="777" y="214"/>
                </a:lnTo>
                <a:close/>
                <a:moveTo>
                  <a:pt x="774" y="202"/>
                </a:moveTo>
                <a:cubicBezTo>
                  <a:pt x="772" y="203"/>
                  <a:pt x="769" y="203"/>
                  <a:pt x="767" y="203"/>
                </a:cubicBezTo>
                <a:cubicBezTo>
                  <a:pt x="768" y="201"/>
                  <a:pt x="772" y="202"/>
                  <a:pt x="774" y="202"/>
                </a:cubicBezTo>
                <a:close/>
                <a:moveTo>
                  <a:pt x="756" y="140"/>
                </a:moveTo>
                <a:cubicBezTo>
                  <a:pt x="754" y="140"/>
                  <a:pt x="755" y="137"/>
                  <a:pt x="759" y="137"/>
                </a:cubicBezTo>
                <a:cubicBezTo>
                  <a:pt x="759" y="139"/>
                  <a:pt x="757" y="139"/>
                  <a:pt x="756" y="140"/>
                </a:cubicBezTo>
                <a:close/>
                <a:moveTo>
                  <a:pt x="760" y="175"/>
                </a:moveTo>
                <a:cubicBezTo>
                  <a:pt x="763" y="176"/>
                  <a:pt x="762" y="177"/>
                  <a:pt x="763" y="178"/>
                </a:cubicBezTo>
                <a:cubicBezTo>
                  <a:pt x="759" y="179"/>
                  <a:pt x="759" y="179"/>
                  <a:pt x="759" y="179"/>
                </a:cubicBezTo>
                <a:cubicBezTo>
                  <a:pt x="761" y="177"/>
                  <a:pt x="758" y="177"/>
                  <a:pt x="760" y="175"/>
                </a:cubicBezTo>
                <a:close/>
                <a:moveTo>
                  <a:pt x="746" y="141"/>
                </a:moveTo>
                <a:cubicBezTo>
                  <a:pt x="746" y="139"/>
                  <a:pt x="753" y="139"/>
                  <a:pt x="754" y="139"/>
                </a:cubicBezTo>
                <a:cubicBezTo>
                  <a:pt x="754" y="141"/>
                  <a:pt x="749" y="140"/>
                  <a:pt x="746" y="141"/>
                </a:cubicBezTo>
                <a:close/>
                <a:moveTo>
                  <a:pt x="749" y="198"/>
                </a:moveTo>
                <a:cubicBezTo>
                  <a:pt x="753" y="200"/>
                  <a:pt x="752" y="196"/>
                  <a:pt x="754" y="195"/>
                </a:cubicBezTo>
                <a:cubicBezTo>
                  <a:pt x="753" y="198"/>
                  <a:pt x="754" y="198"/>
                  <a:pt x="757" y="198"/>
                </a:cubicBezTo>
                <a:cubicBezTo>
                  <a:pt x="758" y="199"/>
                  <a:pt x="757" y="199"/>
                  <a:pt x="757" y="199"/>
                </a:cubicBezTo>
                <a:cubicBezTo>
                  <a:pt x="754" y="199"/>
                  <a:pt x="751" y="199"/>
                  <a:pt x="747" y="200"/>
                </a:cubicBezTo>
                <a:cubicBezTo>
                  <a:pt x="748" y="199"/>
                  <a:pt x="748" y="199"/>
                  <a:pt x="749" y="198"/>
                </a:cubicBezTo>
                <a:close/>
                <a:moveTo>
                  <a:pt x="756" y="231"/>
                </a:moveTo>
                <a:cubicBezTo>
                  <a:pt x="754" y="231"/>
                  <a:pt x="753" y="231"/>
                  <a:pt x="754" y="232"/>
                </a:cubicBezTo>
                <a:cubicBezTo>
                  <a:pt x="752" y="232"/>
                  <a:pt x="752" y="230"/>
                  <a:pt x="750" y="231"/>
                </a:cubicBezTo>
                <a:cubicBezTo>
                  <a:pt x="750" y="230"/>
                  <a:pt x="752" y="229"/>
                  <a:pt x="754" y="229"/>
                </a:cubicBezTo>
                <a:cubicBezTo>
                  <a:pt x="754" y="230"/>
                  <a:pt x="756" y="229"/>
                  <a:pt x="756" y="231"/>
                </a:cubicBezTo>
                <a:close/>
                <a:moveTo>
                  <a:pt x="746" y="193"/>
                </a:moveTo>
                <a:cubicBezTo>
                  <a:pt x="746" y="193"/>
                  <a:pt x="747" y="194"/>
                  <a:pt x="747" y="194"/>
                </a:cubicBezTo>
                <a:cubicBezTo>
                  <a:pt x="745" y="195"/>
                  <a:pt x="745" y="193"/>
                  <a:pt x="745" y="192"/>
                </a:cubicBezTo>
                <a:cubicBezTo>
                  <a:pt x="747" y="192"/>
                  <a:pt x="747" y="191"/>
                  <a:pt x="750" y="191"/>
                </a:cubicBezTo>
                <a:cubicBezTo>
                  <a:pt x="750" y="193"/>
                  <a:pt x="748" y="193"/>
                  <a:pt x="746" y="193"/>
                </a:cubicBezTo>
                <a:close/>
                <a:moveTo>
                  <a:pt x="745" y="228"/>
                </a:moveTo>
                <a:cubicBezTo>
                  <a:pt x="744" y="228"/>
                  <a:pt x="745" y="229"/>
                  <a:pt x="745" y="229"/>
                </a:cubicBezTo>
                <a:cubicBezTo>
                  <a:pt x="743" y="229"/>
                  <a:pt x="742" y="228"/>
                  <a:pt x="740" y="229"/>
                </a:cubicBezTo>
                <a:cubicBezTo>
                  <a:pt x="740" y="229"/>
                  <a:pt x="739" y="228"/>
                  <a:pt x="739" y="228"/>
                </a:cubicBezTo>
                <a:cubicBezTo>
                  <a:pt x="740" y="229"/>
                  <a:pt x="745" y="226"/>
                  <a:pt x="748" y="228"/>
                </a:cubicBezTo>
                <a:cubicBezTo>
                  <a:pt x="749" y="226"/>
                  <a:pt x="750" y="226"/>
                  <a:pt x="753" y="226"/>
                </a:cubicBezTo>
                <a:cubicBezTo>
                  <a:pt x="752" y="228"/>
                  <a:pt x="749" y="228"/>
                  <a:pt x="746" y="229"/>
                </a:cubicBezTo>
                <a:cubicBezTo>
                  <a:pt x="748" y="227"/>
                  <a:pt x="745" y="230"/>
                  <a:pt x="745" y="228"/>
                </a:cubicBezTo>
                <a:close/>
                <a:moveTo>
                  <a:pt x="748" y="237"/>
                </a:moveTo>
                <a:cubicBezTo>
                  <a:pt x="748" y="236"/>
                  <a:pt x="752" y="237"/>
                  <a:pt x="753" y="236"/>
                </a:cubicBezTo>
                <a:cubicBezTo>
                  <a:pt x="753" y="237"/>
                  <a:pt x="753" y="237"/>
                  <a:pt x="754" y="237"/>
                </a:cubicBezTo>
                <a:cubicBezTo>
                  <a:pt x="752" y="240"/>
                  <a:pt x="751" y="236"/>
                  <a:pt x="748" y="237"/>
                </a:cubicBezTo>
                <a:close/>
                <a:moveTo>
                  <a:pt x="749" y="221"/>
                </a:moveTo>
                <a:cubicBezTo>
                  <a:pt x="750" y="221"/>
                  <a:pt x="749" y="221"/>
                  <a:pt x="750" y="220"/>
                </a:cubicBezTo>
                <a:cubicBezTo>
                  <a:pt x="752" y="220"/>
                  <a:pt x="751" y="221"/>
                  <a:pt x="751" y="222"/>
                </a:cubicBezTo>
                <a:cubicBezTo>
                  <a:pt x="748" y="223"/>
                  <a:pt x="748" y="222"/>
                  <a:pt x="746" y="222"/>
                </a:cubicBezTo>
                <a:cubicBezTo>
                  <a:pt x="746" y="221"/>
                  <a:pt x="748" y="221"/>
                  <a:pt x="749" y="221"/>
                </a:cubicBezTo>
                <a:close/>
                <a:moveTo>
                  <a:pt x="735" y="182"/>
                </a:moveTo>
                <a:cubicBezTo>
                  <a:pt x="735" y="180"/>
                  <a:pt x="735" y="180"/>
                  <a:pt x="735" y="180"/>
                </a:cubicBezTo>
                <a:cubicBezTo>
                  <a:pt x="738" y="179"/>
                  <a:pt x="741" y="181"/>
                  <a:pt x="741" y="179"/>
                </a:cubicBezTo>
                <a:cubicBezTo>
                  <a:pt x="743" y="178"/>
                  <a:pt x="743" y="181"/>
                  <a:pt x="744" y="179"/>
                </a:cubicBezTo>
                <a:cubicBezTo>
                  <a:pt x="745" y="182"/>
                  <a:pt x="738" y="181"/>
                  <a:pt x="735" y="182"/>
                </a:cubicBezTo>
                <a:close/>
                <a:moveTo>
                  <a:pt x="746" y="214"/>
                </a:moveTo>
                <a:cubicBezTo>
                  <a:pt x="745" y="216"/>
                  <a:pt x="741" y="215"/>
                  <a:pt x="740" y="216"/>
                </a:cubicBezTo>
                <a:cubicBezTo>
                  <a:pt x="740" y="214"/>
                  <a:pt x="744" y="215"/>
                  <a:pt x="746" y="214"/>
                </a:cubicBezTo>
                <a:close/>
                <a:moveTo>
                  <a:pt x="744" y="222"/>
                </a:moveTo>
                <a:cubicBezTo>
                  <a:pt x="740" y="224"/>
                  <a:pt x="737" y="220"/>
                  <a:pt x="733" y="221"/>
                </a:cubicBezTo>
                <a:cubicBezTo>
                  <a:pt x="736" y="219"/>
                  <a:pt x="741" y="221"/>
                  <a:pt x="744" y="222"/>
                </a:cubicBezTo>
                <a:close/>
                <a:moveTo>
                  <a:pt x="732" y="197"/>
                </a:moveTo>
                <a:cubicBezTo>
                  <a:pt x="729" y="198"/>
                  <a:pt x="730" y="196"/>
                  <a:pt x="728" y="196"/>
                </a:cubicBezTo>
                <a:cubicBezTo>
                  <a:pt x="727" y="197"/>
                  <a:pt x="726" y="197"/>
                  <a:pt x="723" y="197"/>
                </a:cubicBezTo>
                <a:cubicBezTo>
                  <a:pt x="720" y="197"/>
                  <a:pt x="724" y="196"/>
                  <a:pt x="726" y="196"/>
                </a:cubicBezTo>
                <a:cubicBezTo>
                  <a:pt x="725" y="196"/>
                  <a:pt x="724" y="196"/>
                  <a:pt x="722" y="196"/>
                </a:cubicBezTo>
                <a:cubicBezTo>
                  <a:pt x="722" y="195"/>
                  <a:pt x="724" y="195"/>
                  <a:pt x="725" y="195"/>
                </a:cubicBezTo>
                <a:cubicBezTo>
                  <a:pt x="722" y="194"/>
                  <a:pt x="719" y="195"/>
                  <a:pt x="716" y="196"/>
                </a:cubicBezTo>
                <a:cubicBezTo>
                  <a:pt x="716" y="194"/>
                  <a:pt x="718" y="194"/>
                  <a:pt x="720" y="193"/>
                </a:cubicBezTo>
                <a:cubicBezTo>
                  <a:pt x="720" y="195"/>
                  <a:pt x="722" y="194"/>
                  <a:pt x="724" y="194"/>
                </a:cubicBezTo>
                <a:cubicBezTo>
                  <a:pt x="726" y="194"/>
                  <a:pt x="722" y="193"/>
                  <a:pt x="724" y="192"/>
                </a:cubicBezTo>
                <a:cubicBezTo>
                  <a:pt x="727" y="192"/>
                  <a:pt x="725" y="193"/>
                  <a:pt x="725" y="194"/>
                </a:cubicBezTo>
                <a:cubicBezTo>
                  <a:pt x="728" y="194"/>
                  <a:pt x="728" y="193"/>
                  <a:pt x="730" y="193"/>
                </a:cubicBezTo>
                <a:cubicBezTo>
                  <a:pt x="731" y="194"/>
                  <a:pt x="727" y="194"/>
                  <a:pt x="726" y="194"/>
                </a:cubicBezTo>
                <a:cubicBezTo>
                  <a:pt x="727" y="195"/>
                  <a:pt x="731" y="194"/>
                  <a:pt x="730" y="195"/>
                </a:cubicBezTo>
                <a:cubicBezTo>
                  <a:pt x="731" y="193"/>
                  <a:pt x="736" y="193"/>
                  <a:pt x="739" y="193"/>
                </a:cubicBezTo>
                <a:cubicBezTo>
                  <a:pt x="736" y="194"/>
                  <a:pt x="731" y="195"/>
                  <a:pt x="732" y="197"/>
                </a:cubicBezTo>
                <a:close/>
                <a:moveTo>
                  <a:pt x="718" y="224"/>
                </a:moveTo>
                <a:cubicBezTo>
                  <a:pt x="723" y="221"/>
                  <a:pt x="731" y="224"/>
                  <a:pt x="739" y="223"/>
                </a:cubicBezTo>
                <a:cubicBezTo>
                  <a:pt x="732" y="226"/>
                  <a:pt x="725" y="223"/>
                  <a:pt x="718" y="224"/>
                </a:cubicBezTo>
                <a:close/>
                <a:moveTo>
                  <a:pt x="730" y="203"/>
                </a:moveTo>
                <a:cubicBezTo>
                  <a:pt x="730" y="201"/>
                  <a:pt x="734" y="201"/>
                  <a:pt x="735" y="202"/>
                </a:cubicBezTo>
                <a:cubicBezTo>
                  <a:pt x="734" y="203"/>
                  <a:pt x="733" y="203"/>
                  <a:pt x="730" y="203"/>
                </a:cubicBezTo>
                <a:close/>
                <a:moveTo>
                  <a:pt x="726" y="241"/>
                </a:moveTo>
                <a:cubicBezTo>
                  <a:pt x="729" y="239"/>
                  <a:pt x="732" y="239"/>
                  <a:pt x="735" y="240"/>
                </a:cubicBezTo>
                <a:cubicBezTo>
                  <a:pt x="732" y="241"/>
                  <a:pt x="730" y="240"/>
                  <a:pt x="726" y="241"/>
                </a:cubicBezTo>
                <a:close/>
                <a:moveTo>
                  <a:pt x="715" y="197"/>
                </a:moveTo>
                <a:cubicBezTo>
                  <a:pt x="714" y="195"/>
                  <a:pt x="719" y="196"/>
                  <a:pt x="721" y="196"/>
                </a:cubicBezTo>
                <a:cubicBezTo>
                  <a:pt x="721" y="197"/>
                  <a:pt x="719" y="196"/>
                  <a:pt x="715" y="197"/>
                </a:cubicBezTo>
                <a:close/>
                <a:moveTo>
                  <a:pt x="720" y="210"/>
                </a:moveTo>
                <a:cubicBezTo>
                  <a:pt x="719" y="210"/>
                  <a:pt x="719" y="209"/>
                  <a:pt x="717" y="209"/>
                </a:cubicBezTo>
                <a:cubicBezTo>
                  <a:pt x="717" y="208"/>
                  <a:pt x="719" y="208"/>
                  <a:pt x="719" y="207"/>
                </a:cubicBezTo>
                <a:cubicBezTo>
                  <a:pt x="720" y="207"/>
                  <a:pt x="721" y="208"/>
                  <a:pt x="723" y="208"/>
                </a:cubicBezTo>
                <a:cubicBezTo>
                  <a:pt x="722" y="209"/>
                  <a:pt x="719" y="209"/>
                  <a:pt x="720" y="210"/>
                </a:cubicBezTo>
                <a:close/>
                <a:moveTo>
                  <a:pt x="721" y="220"/>
                </a:moveTo>
                <a:cubicBezTo>
                  <a:pt x="719" y="220"/>
                  <a:pt x="718" y="219"/>
                  <a:pt x="720" y="218"/>
                </a:cubicBezTo>
                <a:cubicBezTo>
                  <a:pt x="719" y="218"/>
                  <a:pt x="718" y="218"/>
                  <a:pt x="716" y="218"/>
                </a:cubicBezTo>
                <a:cubicBezTo>
                  <a:pt x="716" y="217"/>
                  <a:pt x="719" y="217"/>
                  <a:pt x="720" y="217"/>
                </a:cubicBezTo>
                <a:cubicBezTo>
                  <a:pt x="720" y="218"/>
                  <a:pt x="722" y="218"/>
                  <a:pt x="721" y="220"/>
                </a:cubicBezTo>
                <a:close/>
                <a:moveTo>
                  <a:pt x="718" y="242"/>
                </a:moveTo>
                <a:cubicBezTo>
                  <a:pt x="722" y="242"/>
                  <a:pt x="722" y="242"/>
                  <a:pt x="722" y="242"/>
                </a:cubicBezTo>
                <a:cubicBezTo>
                  <a:pt x="722" y="243"/>
                  <a:pt x="719" y="243"/>
                  <a:pt x="719" y="244"/>
                </a:cubicBezTo>
                <a:cubicBezTo>
                  <a:pt x="718" y="244"/>
                  <a:pt x="718" y="243"/>
                  <a:pt x="718" y="242"/>
                </a:cubicBezTo>
                <a:close/>
                <a:moveTo>
                  <a:pt x="716" y="241"/>
                </a:moveTo>
                <a:cubicBezTo>
                  <a:pt x="715" y="242"/>
                  <a:pt x="712" y="241"/>
                  <a:pt x="712" y="240"/>
                </a:cubicBezTo>
                <a:cubicBezTo>
                  <a:pt x="715" y="239"/>
                  <a:pt x="713" y="241"/>
                  <a:pt x="716" y="241"/>
                </a:cubicBezTo>
                <a:close/>
                <a:moveTo>
                  <a:pt x="715" y="247"/>
                </a:moveTo>
                <a:cubicBezTo>
                  <a:pt x="714" y="246"/>
                  <a:pt x="713" y="246"/>
                  <a:pt x="712" y="246"/>
                </a:cubicBezTo>
                <a:cubicBezTo>
                  <a:pt x="712" y="245"/>
                  <a:pt x="715" y="245"/>
                  <a:pt x="716" y="245"/>
                </a:cubicBezTo>
                <a:cubicBezTo>
                  <a:pt x="716" y="246"/>
                  <a:pt x="715" y="246"/>
                  <a:pt x="715" y="247"/>
                </a:cubicBezTo>
                <a:close/>
                <a:moveTo>
                  <a:pt x="701" y="181"/>
                </a:moveTo>
                <a:cubicBezTo>
                  <a:pt x="701" y="180"/>
                  <a:pt x="705" y="180"/>
                  <a:pt x="707" y="180"/>
                </a:cubicBezTo>
                <a:cubicBezTo>
                  <a:pt x="706" y="182"/>
                  <a:pt x="703" y="181"/>
                  <a:pt x="701" y="181"/>
                </a:cubicBezTo>
                <a:close/>
                <a:moveTo>
                  <a:pt x="700" y="189"/>
                </a:moveTo>
                <a:cubicBezTo>
                  <a:pt x="700" y="189"/>
                  <a:pt x="701" y="188"/>
                  <a:pt x="701" y="187"/>
                </a:cubicBezTo>
                <a:cubicBezTo>
                  <a:pt x="703" y="187"/>
                  <a:pt x="702" y="188"/>
                  <a:pt x="705" y="187"/>
                </a:cubicBezTo>
                <a:cubicBezTo>
                  <a:pt x="705" y="188"/>
                  <a:pt x="703" y="188"/>
                  <a:pt x="702" y="188"/>
                </a:cubicBezTo>
                <a:cubicBezTo>
                  <a:pt x="702" y="189"/>
                  <a:pt x="704" y="189"/>
                  <a:pt x="706" y="189"/>
                </a:cubicBezTo>
                <a:cubicBezTo>
                  <a:pt x="705" y="190"/>
                  <a:pt x="701" y="189"/>
                  <a:pt x="700" y="189"/>
                </a:cubicBezTo>
                <a:close/>
                <a:moveTo>
                  <a:pt x="694" y="188"/>
                </a:moveTo>
                <a:cubicBezTo>
                  <a:pt x="694" y="186"/>
                  <a:pt x="704" y="185"/>
                  <a:pt x="701" y="187"/>
                </a:cubicBezTo>
                <a:cubicBezTo>
                  <a:pt x="699" y="186"/>
                  <a:pt x="696" y="187"/>
                  <a:pt x="700" y="187"/>
                </a:cubicBezTo>
                <a:cubicBezTo>
                  <a:pt x="698" y="189"/>
                  <a:pt x="697" y="186"/>
                  <a:pt x="694" y="188"/>
                </a:cubicBezTo>
                <a:close/>
                <a:moveTo>
                  <a:pt x="698" y="194"/>
                </a:moveTo>
                <a:cubicBezTo>
                  <a:pt x="698" y="194"/>
                  <a:pt x="699" y="193"/>
                  <a:pt x="700" y="193"/>
                </a:cubicBezTo>
                <a:cubicBezTo>
                  <a:pt x="699" y="193"/>
                  <a:pt x="699" y="192"/>
                  <a:pt x="699" y="191"/>
                </a:cubicBezTo>
                <a:cubicBezTo>
                  <a:pt x="702" y="191"/>
                  <a:pt x="700" y="193"/>
                  <a:pt x="702" y="193"/>
                </a:cubicBezTo>
                <a:cubicBezTo>
                  <a:pt x="702" y="194"/>
                  <a:pt x="700" y="194"/>
                  <a:pt x="698" y="194"/>
                </a:cubicBezTo>
                <a:close/>
                <a:moveTo>
                  <a:pt x="694" y="164"/>
                </a:moveTo>
                <a:cubicBezTo>
                  <a:pt x="694" y="162"/>
                  <a:pt x="695" y="162"/>
                  <a:pt x="696" y="161"/>
                </a:cubicBezTo>
                <a:cubicBezTo>
                  <a:pt x="698" y="161"/>
                  <a:pt x="697" y="164"/>
                  <a:pt x="694" y="164"/>
                </a:cubicBezTo>
                <a:close/>
                <a:moveTo>
                  <a:pt x="704" y="228"/>
                </a:moveTo>
                <a:cubicBezTo>
                  <a:pt x="705" y="229"/>
                  <a:pt x="699" y="231"/>
                  <a:pt x="704" y="230"/>
                </a:cubicBezTo>
                <a:cubicBezTo>
                  <a:pt x="703" y="231"/>
                  <a:pt x="702" y="232"/>
                  <a:pt x="700" y="232"/>
                </a:cubicBezTo>
                <a:cubicBezTo>
                  <a:pt x="700" y="230"/>
                  <a:pt x="700" y="231"/>
                  <a:pt x="700" y="230"/>
                </a:cubicBezTo>
                <a:cubicBezTo>
                  <a:pt x="702" y="230"/>
                  <a:pt x="700" y="228"/>
                  <a:pt x="704" y="228"/>
                </a:cubicBezTo>
                <a:close/>
                <a:moveTo>
                  <a:pt x="705" y="248"/>
                </a:moveTo>
                <a:cubicBezTo>
                  <a:pt x="700" y="247"/>
                  <a:pt x="699" y="249"/>
                  <a:pt x="693" y="248"/>
                </a:cubicBezTo>
                <a:cubicBezTo>
                  <a:pt x="696" y="245"/>
                  <a:pt x="700" y="248"/>
                  <a:pt x="705" y="246"/>
                </a:cubicBezTo>
                <a:lnTo>
                  <a:pt x="705" y="248"/>
                </a:lnTo>
                <a:close/>
                <a:moveTo>
                  <a:pt x="702" y="244"/>
                </a:moveTo>
                <a:cubicBezTo>
                  <a:pt x="700" y="245"/>
                  <a:pt x="698" y="245"/>
                  <a:pt x="695" y="245"/>
                </a:cubicBezTo>
                <a:cubicBezTo>
                  <a:pt x="697" y="244"/>
                  <a:pt x="699" y="244"/>
                  <a:pt x="702" y="244"/>
                </a:cubicBezTo>
                <a:close/>
                <a:moveTo>
                  <a:pt x="699" y="230"/>
                </a:moveTo>
                <a:cubicBezTo>
                  <a:pt x="699" y="232"/>
                  <a:pt x="692" y="231"/>
                  <a:pt x="691" y="231"/>
                </a:cubicBezTo>
                <a:cubicBezTo>
                  <a:pt x="692" y="230"/>
                  <a:pt x="696" y="230"/>
                  <a:pt x="699" y="230"/>
                </a:cubicBezTo>
                <a:close/>
                <a:moveTo>
                  <a:pt x="695" y="241"/>
                </a:moveTo>
                <a:cubicBezTo>
                  <a:pt x="695" y="240"/>
                  <a:pt x="696" y="240"/>
                  <a:pt x="697" y="239"/>
                </a:cubicBezTo>
                <a:cubicBezTo>
                  <a:pt x="693" y="240"/>
                  <a:pt x="694" y="239"/>
                  <a:pt x="691" y="239"/>
                </a:cubicBezTo>
                <a:cubicBezTo>
                  <a:pt x="694" y="237"/>
                  <a:pt x="695" y="237"/>
                  <a:pt x="700" y="237"/>
                </a:cubicBezTo>
                <a:cubicBezTo>
                  <a:pt x="697" y="238"/>
                  <a:pt x="701" y="241"/>
                  <a:pt x="695" y="241"/>
                </a:cubicBezTo>
                <a:close/>
                <a:moveTo>
                  <a:pt x="671" y="194"/>
                </a:moveTo>
                <a:cubicBezTo>
                  <a:pt x="672" y="192"/>
                  <a:pt x="670" y="193"/>
                  <a:pt x="670" y="191"/>
                </a:cubicBezTo>
                <a:cubicBezTo>
                  <a:pt x="674" y="194"/>
                  <a:pt x="677" y="190"/>
                  <a:pt x="681" y="191"/>
                </a:cubicBezTo>
                <a:cubicBezTo>
                  <a:pt x="681" y="193"/>
                  <a:pt x="675" y="191"/>
                  <a:pt x="678" y="192"/>
                </a:cubicBezTo>
                <a:cubicBezTo>
                  <a:pt x="678" y="194"/>
                  <a:pt x="673" y="193"/>
                  <a:pt x="671" y="194"/>
                </a:cubicBezTo>
                <a:close/>
                <a:moveTo>
                  <a:pt x="668" y="195"/>
                </a:moveTo>
                <a:cubicBezTo>
                  <a:pt x="667" y="194"/>
                  <a:pt x="669" y="193"/>
                  <a:pt x="666" y="194"/>
                </a:cubicBezTo>
                <a:cubicBezTo>
                  <a:pt x="665" y="193"/>
                  <a:pt x="666" y="193"/>
                  <a:pt x="666" y="192"/>
                </a:cubicBezTo>
                <a:cubicBezTo>
                  <a:pt x="669" y="191"/>
                  <a:pt x="668" y="194"/>
                  <a:pt x="671" y="193"/>
                </a:cubicBezTo>
                <a:cubicBezTo>
                  <a:pt x="670" y="194"/>
                  <a:pt x="670" y="194"/>
                  <a:pt x="670" y="194"/>
                </a:cubicBezTo>
                <a:lnTo>
                  <a:pt x="668" y="195"/>
                </a:lnTo>
                <a:close/>
                <a:moveTo>
                  <a:pt x="659" y="219"/>
                </a:moveTo>
                <a:cubicBezTo>
                  <a:pt x="661" y="217"/>
                  <a:pt x="664" y="219"/>
                  <a:pt x="666" y="218"/>
                </a:cubicBezTo>
                <a:cubicBezTo>
                  <a:pt x="666" y="220"/>
                  <a:pt x="661" y="218"/>
                  <a:pt x="659" y="219"/>
                </a:cubicBezTo>
                <a:close/>
                <a:moveTo>
                  <a:pt x="650" y="161"/>
                </a:moveTo>
                <a:cubicBezTo>
                  <a:pt x="653" y="161"/>
                  <a:pt x="655" y="162"/>
                  <a:pt x="655" y="161"/>
                </a:cubicBezTo>
                <a:cubicBezTo>
                  <a:pt x="659" y="161"/>
                  <a:pt x="649" y="164"/>
                  <a:pt x="650" y="161"/>
                </a:cubicBezTo>
                <a:close/>
                <a:moveTo>
                  <a:pt x="655" y="196"/>
                </a:moveTo>
                <a:cubicBezTo>
                  <a:pt x="655" y="197"/>
                  <a:pt x="655" y="197"/>
                  <a:pt x="655" y="197"/>
                </a:cubicBezTo>
                <a:cubicBezTo>
                  <a:pt x="653" y="197"/>
                  <a:pt x="651" y="197"/>
                  <a:pt x="651" y="196"/>
                </a:cubicBezTo>
                <a:lnTo>
                  <a:pt x="655" y="196"/>
                </a:lnTo>
                <a:close/>
                <a:moveTo>
                  <a:pt x="639" y="197"/>
                </a:moveTo>
                <a:cubicBezTo>
                  <a:pt x="641" y="195"/>
                  <a:pt x="647" y="195"/>
                  <a:pt x="650" y="195"/>
                </a:cubicBezTo>
                <a:cubicBezTo>
                  <a:pt x="651" y="197"/>
                  <a:pt x="643" y="196"/>
                  <a:pt x="645" y="198"/>
                </a:cubicBezTo>
                <a:cubicBezTo>
                  <a:pt x="640" y="198"/>
                  <a:pt x="643" y="197"/>
                  <a:pt x="639" y="197"/>
                </a:cubicBezTo>
                <a:close/>
                <a:moveTo>
                  <a:pt x="626" y="166"/>
                </a:moveTo>
                <a:cubicBezTo>
                  <a:pt x="626" y="166"/>
                  <a:pt x="626" y="166"/>
                  <a:pt x="625" y="165"/>
                </a:cubicBezTo>
                <a:cubicBezTo>
                  <a:pt x="627" y="163"/>
                  <a:pt x="631" y="165"/>
                  <a:pt x="635" y="164"/>
                </a:cubicBezTo>
                <a:cubicBezTo>
                  <a:pt x="636" y="164"/>
                  <a:pt x="628" y="165"/>
                  <a:pt x="626" y="166"/>
                </a:cubicBezTo>
                <a:close/>
                <a:moveTo>
                  <a:pt x="641" y="203"/>
                </a:moveTo>
                <a:cubicBezTo>
                  <a:pt x="640" y="204"/>
                  <a:pt x="635" y="203"/>
                  <a:pt x="634" y="204"/>
                </a:cubicBezTo>
                <a:cubicBezTo>
                  <a:pt x="634" y="201"/>
                  <a:pt x="638" y="204"/>
                  <a:pt x="641" y="203"/>
                </a:cubicBezTo>
                <a:close/>
                <a:moveTo>
                  <a:pt x="638" y="193"/>
                </a:moveTo>
                <a:cubicBezTo>
                  <a:pt x="637" y="194"/>
                  <a:pt x="635" y="195"/>
                  <a:pt x="632" y="195"/>
                </a:cubicBezTo>
                <a:cubicBezTo>
                  <a:pt x="632" y="193"/>
                  <a:pt x="636" y="194"/>
                  <a:pt x="638" y="193"/>
                </a:cubicBezTo>
                <a:close/>
                <a:moveTo>
                  <a:pt x="634" y="197"/>
                </a:moveTo>
                <a:cubicBezTo>
                  <a:pt x="633" y="200"/>
                  <a:pt x="625" y="198"/>
                  <a:pt x="634" y="197"/>
                </a:cubicBezTo>
                <a:close/>
                <a:moveTo>
                  <a:pt x="621" y="157"/>
                </a:moveTo>
                <a:cubicBezTo>
                  <a:pt x="622" y="156"/>
                  <a:pt x="623" y="156"/>
                  <a:pt x="624" y="156"/>
                </a:cubicBezTo>
                <a:cubicBezTo>
                  <a:pt x="624" y="158"/>
                  <a:pt x="611" y="158"/>
                  <a:pt x="621" y="157"/>
                </a:cubicBezTo>
                <a:close/>
                <a:moveTo>
                  <a:pt x="621" y="221"/>
                </a:moveTo>
                <a:cubicBezTo>
                  <a:pt x="621" y="219"/>
                  <a:pt x="625" y="219"/>
                  <a:pt x="627" y="219"/>
                </a:cubicBezTo>
                <a:cubicBezTo>
                  <a:pt x="627" y="220"/>
                  <a:pt x="623" y="220"/>
                  <a:pt x="621" y="221"/>
                </a:cubicBezTo>
                <a:close/>
                <a:moveTo>
                  <a:pt x="602" y="233"/>
                </a:moveTo>
                <a:cubicBezTo>
                  <a:pt x="602" y="232"/>
                  <a:pt x="607" y="233"/>
                  <a:pt x="606" y="232"/>
                </a:cubicBezTo>
                <a:cubicBezTo>
                  <a:pt x="610" y="233"/>
                  <a:pt x="603" y="234"/>
                  <a:pt x="602" y="233"/>
                </a:cubicBezTo>
                <a:close/>
                <a:moveTo>
                  <a:pt x="591" y="187"/>
                </a:moveTo>
                <a:cubicBezTo>
                  <a:pt x="596" y="187"/>
                  <a:pt x="596" y="187"/>
                  <a:pt x="596" y="187"/>
                </a:cubicBezTo>
                <a:cubicBezTo>
                  <a:pt x="597" y="188"/>
                  <a:pt x="590" y="189"/>
                  <a:pt x="591" y="187"/>
                </a:cubicBezTo>
                <a:close/>
                <a:moveTo>
                  <a:pt x="586" y="202"/>
                </a:moveTo>
                <a:cubicBezTo>
                  <a:pt x="587" y="201"/>
                  <a:pt x="593" y="201"/>
                  <a:pt x="595" y="201"/>
                </a:cubicBezTo>
                <a:cubicBezTo>
                  <a:pt x="593" y="203"/>
                  <a:pt x="588" y="203"/>
                  <a:pt x="586" y="202"/>
                </a:cubicBezTo>
                <a:close/>
                <a:moveTo>
                  <a:pt x="593" y="244"/>
                </a:moveTo>
                <a:cubicBezTo>
                  <a:pt x="594" y="244"/>
                  <a:pt x="595" y="243"/>
                  <a:pt x="597" y="242"/>
                </a:cubicBezTo>
                <a:cubicBezTo>
                  <a:pt x="596" y="243"/>
                  <a:pt x="597" y="243"/>
                  <a:pt x="598" y="243"/>
                </a:cubicBezTo>
                <a:cubicBezTo>
                  <a:pt x="598" y="244"/>
                  <a:pt x="594" y="244"/>
                  <a:pt x="593" y="244"/>
                </a:cubicBezTo>
                <a:close/>
                <a:moveTo>
                  <a:pt x="591" y="235"/>
                </a:moveTo>
                <a:cubicBezTo>
                  <a:pt x="589" y="236"/>
                  <a:pt x="587" y="236"/>
                  <a:pt x="585" y="236"/>
                </a:cubicBezTo>
                <a:cubicBezTo>
                  <a:pt x="584" y="235"/>
                  <a:pt x="589" y="235"/>
                  <a:pt x="591" y="235"/>
                </a:cubicBezTo>
                <a:close/>
                <a:moveTo>
                  <a:pt x="589" y="251"/>
                </a:moveTo>
                <a:cubicBezTo>
                  <a:pt x="590" y="251"/>
                  <a:pt x="590" y="252"/>
                  <a:pt x="590" y="253"/>
                </a:cubicBezTo>
                <a:cubicBezTo>
                  <a:pt x="588" y="253"/>
                  <a:pt x="588" y="253"/>
                  <a:pt x="588" y="253"/>
                </a:cubicBezTo>
                <a:cubicBezTo>
                  <a:pt x="587" y="252"/>
                  <a:pt x="589" y="252"/>
                  <a:pt x="589" y="251"/>
                </a:cubicBezTo>
                <a:close/>
                <a:moveTo>
                  <a:pt x="571" y="190"/>
                </a:moveTo>
                <a:cubicBezTo>
                  <a:pt x="575" y="190"/>
                  <a:pt x="575" y="190"/>
                  <a:pt x="575" y="190"/>
                </a:cubicBezTo>
                <a:cubicBezTo>
                  <a:pt x="577" y="191"/>
                  <a:pt x="570" y="192"/>
                  <a:pt x="571" y="190"/>
                </a:cubicBezTo>
                <a:close/>
                <a:moveTo>
                  <a:pt x="573" y="265"/>
                </a:moveTo>
                <a:cubicBezTo>
                  <a:pt x="575" y="266"/>
                  <a:pt x="578" y="263"/>
                  <a:pt x="581" y="265"/>
                </a:cubicBezTo>
                <a:cubicBezTo>
                  <a:pt x="580" y="265"/>
                  <a:pt x="573" y="267"/>
                  <a:pt x="573" y="265"/>
                </a:cubicBezTo>
                <a:close/>
                <a:moveTo>
                  <a:pt x="577" y="240"/>
                </a:moveTo>
                <a:cubicBezTo>
                  <a:pt x="575" y="242"/>
                  <a:pt x="573" y="242"/>
                  <a:pt x="572" y="241"/>
                </a:cubicBezTo>
                <a:cubicBezTo>
                  <a:pt x="572" y="240"/>
                  <a:pt x="575" y="241"/>
                  <a:pt x="577" y="240"/>
                </a:cubicBezTo>
                <a:close/>
                <a:moveTo>
                  <a:pt x="519" y="205"/>
                </a:moveTo>
                <a:cubicBezTo>
                  <a:pt x="518" y="207"/>
                  <a:pt x="514" y="207"/>
                  <a:pt x="511" y="207"/>
                </a:cubicBezTo>
                <a:cubicBezTo>
                  <a:pt x="511" y="205"/>
                  <a:pt x="516" y="206"/>
                  <a:pt x="519" y="205"/>
                </a:cubicBezTo>
                <a:close/>
                <a:moveTo>
                  <a:pt x="457" y="258"/>
                </a:moveTo>
                <a:cubicBezTo>
                  <a:pt x="457" y="261"/>
                  <a:pt x="452" y="260"/>
                  <a:pt x="450" y="261"/>
                </a:cubicBezTo>
                <a:cubicBezTo>
                  <a:pt x="451" y="258"/>
                  <a:pt x="454" y="260"/>
                  <a:pt x="457" y="258"/>
                </a:cubicBezTo>
                <a:close/>
                <a:moveTo>
                  <a:pt x="442" y="222"/>
                </a:moveTo>
                <a:cubicBezTo>
                  <a:pt x="443" y="224"/>
                  <a:pt x="435" y="224"/>
                  <a:pt x="434" y="223"/>
                </a:cubicBezTo>
                <a:cubicBezTo>
                  <a:pt x="436" y="221"/>
                  <a:pt x="439" y="223"/>
                  <a:pt x="442" y="222"/>
                </a:cubicBezTo>
                <a:close/>
                <a:moveTo>
                  <a:pt x="434" y="267"/>
                </a:moveTo>
                <a:cubicBezTo>
                  <a:pt x="435" y="265"/>
                  <a:pt x="430" y="267"/>
                  <a:pt x="431" y="265"/>
                </a:cubicBezTo>
                <a:cubicBezTo>
                  <a:pt x="432" y="265"/>
                  <a:pt x="432" y="264"/>
                  <a:pt x="432" y="263"/>
                </a:cubicBezTo>
                <a:cubicBezTo>
                  <a:pt x="434" y="263"/>
                  <a:pt x="433" y="266"/>
                  <a:pt x="436" y="264"/>
                </a:cubicBezTo>
                <a:cubicBezTo>
                  <a:pt x="435" y="265"/>
                  <a:pt x="436" y="267"/>
                  <a:pt x="434" y="267"/>
                </a:cubicBezTo>
                <a:close/>
                <a:moveTo>
                  <a:pt x="383" y="271"/>
                </a:moveTo>
                <a:cubicBezTo>
                  <a:pt x="381" y="273"/>
                  <a:pt x="379" y="271"/>
                  <a:pt x="377" y="271"/>
                </a:cubicBezTo>
                <a:cubicBezTo>
                  <a:pt x="379" y="269"/>
                  <a:pt x="382" y="271"/>
                  <a:pt x="383" y="271"/>
                </a:cubicBezTo>
                <a:close/>
                <a:moveTo>
                  <a:pt x="365" y="287"/>
                </a:moveTo>
                <a:cubicBezTo>
                  <a:pt x="363" y="289"/>
                  <a:pt x="361" y="289"/>
                  <a:pt x="357" y="288"/>
                </a:cubicBezTo>
                <a:cubicBezTo>
                  <a:pt x="358" y="286"/>
                  <a:pt x="362" y="287"/>
                  <a:pt x="365" y="287"/>
                </a:cubicBezTo>
                <a:close/>
                <a:moveTo>
                  <a:pt x="341" y="289"/>
                </a:moveTo>
                <a:cubicBezTo>
                  <a:pt x="340" y="290"/>
                  <a:pt x="340" y="289"/>
                  <a:pt x="341" y="291"/>
                </a:cubicBezTo>
                <a:cubicBezTo>
                  <a:pt x="338" y="292"/>
                  <a:pt x="338" y="288"/>
                  <a:pt x="341" y="289"/>
                </a:cubicBezTo>
                <a:close/>
                <a:moveTo>
                  <a:pt x="338" y="289"/>
                </a:moveTo>
                <a:cubicBezTo>
                  <a:pt x="338" y="290"/>
                  <a:pt x="333" y="290"/>
                  <a:pt x="335" y="292"/>
                </a:cubicBezTo>
                <a:cubicBezTo>
                  <a:pt x="333" y="292"/>
                  <a:pt x="333" y="291"/>
                  <a:pt x="331" y="292"/>
                </a:cubicBezTo>
                <a:cubicBezTo>
                  <a:pt x="330" y="289"/>
                  <a:pt x="335" y="289"/>
                  <a:pt x="338" y="289"/>
                </a:cubicBezTo>
                <a:close/>
                <a:moveTo>
                  <a:pt x="328" y="283"/>
                </a:moveTo>
                <a:cubicBezTo>
                  <a:pt x="328" y="282"/>
                  <a:pt x="327" y="282"/>
                  <a:pt x="327" y="281"/>
                </a:cubicBezTo>
                <a:cubicBezTo>
                  <a:pt x="330" y="281"/>
                  <a:pt x="331" y="282"/>
                  <a:pt x="334" y="281"/>
                </a:cubicBezTo>
                <a:cubicBezTo>
                  <a:pt x="336" y="281"/>
                  <a:pt x="330" y="282"/>
                  <a:pt x="328" y="283"/>
                </a:cubicBezTo>
                <a:close/>
                <a:moveTo>
                  <a:pt x="311" y="265"/>
                </a:moveTo>
                <a:cubicBezTo>
                  <a:pt x="312" y="263"/>
                  <a:pt x="315" y="264"/>
                  <a:pt x="316" y="264"/>
                </a:cubicBezTo>
                <a:cubicBezTo>
                  <a:pt x="317" y="266"/>
                  <a:pt x="313" y="264"/>
                  <a:pt x="311" y="265"/>
                </a:cubicBezTo>
                <a:close/>
                <a:moveTo>
                  <a:pt x="285" y="297"/>
                </a:moveTo>
                <a:cubicBezTo>
                  <a:pt x="281" y="298"/>
                  <a:pt x="281" y="297"/>
                  <a:pt x="285" y="296"/>
                </a:cubicBezTo>
                <a:cubicBezTo>
                  <a:pt x="295" y="295"/>
                  <a:pt x="302" y="295"/>
                  <a:pt x="308" y="293"/>
                </a:cubicBezTo>
                <a:cubicBezTo>
                  <a:pt x="302" y="296"/>
                  <a:pt x="294" y="297"/>
                  <a:pt x="285" y="297"/>
                </a:cubicBezTo>
                <a:close/>
                <a:moveTo>
                  <a:pt x="292" y="265"/>
                </a:moveTo>
                <a:cubicBezTo>
                  <a:pt x="293" y="264"/>
                  <a:pt x="295" y="264"/>
                  <a:pt x="296" y="264"/>
                </a:cubicBezTo>
                <a:cubicBezTo>
                  <a:pt x="297" y="266"/>
                  <a:pt x="293" y="266"/>
                  <a:pt x="292" y="265"/>
                </a:cubicBezTo>
                <a:close/>
                <a:moveTo>
                  <a:pt x="280" y="298"/>
                </a:moveTo>
                <a:cubicBezTo>
                  <a:pt x="275" y="302"/>
                  <a:pt x="267" y="299"/>
                  <a:pt x="259" y="303"/>
                </a:cubicBezTo>
                <a:cubicBezTo>
                  <a:pt x="261" y="299"/>
                  <a:pt x="275" y="299"/>
                  <a:pt x="280" y="298"/>
                </a:cubicBezTo>
                <a:close/>
                <a:moveTo>
                  <a:pt x="237" y="311"/>
                </a:moveTo>
                <a:cubicBezTo>
                  <a:pt x="237" y="310"/>
                  <a:pt x="241" y="309"/>
                  <a:pt x="243" y="309"/>
                </a:cubicBezTo>
                <a:cubicBezTo>
                  <a:pt x="243" y="309"/>
                  <a:pt x="243" y="309"/>
                  <a:pt x="244" y="309"/>
                </a:cubicBezTo>
                <a:cubicBezTo>
                  <a:pt x="242" y="310"/>
                  <a:pt x="238" y="311"/>
                  <a:pt x="237" y="311"/>
                </a:cubicBezTo>
                <a:close/>
                <a:moveTo>
                  <a:pt x="236" y="310"/>
                </a:moveTo>
                <a:cubicBezTo>
                  <a:pt x="235" y="312"/>
                  <a:pt x="232" y="310"/>
                  <a:pt x="230" y="310"/>
                </a:cubicBezTo>
                <a:cubicBezTo>
                  <a:pt x="231" y="309"/>
                  <a:pt x="234" y="310"/>
                  <a:pt x="236" y="310"/>
                </a:cubicBezTo>
                <a:close/>
                <a:moveTo>
                  <a:pt x="227" y="300"/>
                </a:moveTo>
                <a:cubicBezTo>
                  <a:pt x="226" y="300"/>
                  <a:pt x="226" y="300"/>
                  <a:pt x="226" y="299"/>
                </a:cubicBezTo>
                <a:cubicBezTo>
                  <a:pt x="230" y="299"/>
                  <a:pt x="227" y="297"/>
                  <a:pt x="232" y="296"/>
                </a:cubicBezTo>
                <a:cubicBezTo>
                  <a:pt x="233" y="297"/>
                  <a:pt x="231" y="297"/>
                  <a:pt x="230" y="298"/>
                </a:cubicBezTo>
                <a:cubicBezTo>
                  <a:pt x="231" y="299"/>
                  <a:pt x="231" y="298"/>
                  <a:pt x="233" y="298"/>
                </a:cubicBezTo>
                <a:cubicBezTo>
                  <a:pt x="233" y="300"/>
                  <a:pt x="228" y="298"/>
                  <a:pt x="229" y="300"/>
                </a:cubicBezTo>
                <a:lnTo>
                  <a:pt x="227" y="300"/>
                </a:lnTo>
                <a:close/>
                <a:moveTo>
                  <a:pt x="221" y="254"/>
                </a:moveTo>
                <a:cubicBezTo>
                  <a:pt x="221" y="253"/>
                  <a:pt x="225" y="253"/>
                  <a:pt x="226" y="253"/>
                </a:cubicBezTo>
                <a:cubicBezTo>
                  <a:pt x="225" y="255"/>
                  <a:pt x="223" y="255"/>
                  <a:pt x="221" y="254"/>
                </a:cubicBezTo>
                <a:close/>
                <a:moveTo>
                  <a:pt x="215" y="294"/>
                </a:moveTo>
                <a:cubicBezTo>
                  <a:pt x="215" y="292"/>
                  <a:pt x="222" y="293"/>
                  <a:pt x="224" y="291"/>
                </a:cubicBezTo>
                <a:cubicBezTo>
                  <a:pt x="224" y="293"/>
                  <a:pt x="218" y="295"/>
                  <a:pt x="215" y="294"/>
                </a:cubicBezTo>
                <a:close/>
                <a:moveTo>
                  <a:pt x="226" y="305"/>
                </a:moveTo>
                <a:cubicBezTo>
                  <a:pt x="224" y="305"/>
                  <a:pt x="221" y="306"/>
                  <a:pt x="221" y="305"/>
                </a:cubicBezTo>
                <a:cubicBezTo>
                  <a:pt x="223" y="304"/>
                  <a:pt x="226" y="304"/>
                  <a:pt x="226" y="305"/>
                </a:cubicBezTo>
                <a:close/>
                <a:moveTo>
                  <a:pt x="218" y="301"/>
                </a:moveTo>
                <a:cubicBezTo>
                  <a:pt x="221" y="300"/>
                  <a:pt x="221" y="302"/>
                  <a:pt x="223" y="302"/>
                </a:cubicBezTo>
                <a:cubicBezTo>
                  <a:pt x="221" y="305"/>
                  <a:pt x="213" y="304"/>
                  <a:pt x="210" y="305"/>
                </a:cubicBezTo>
                <a:cubicBezTo>
                  <a:pt x="210" y="302"/>
                  <a:pt x="221" y="305"/>
                  <a:pt x="218" y="301"/>
                </a:cubicBezTo>
                <a:close/>
                <a:moveTo>
                  <a:pt x="201" y="295"/>
                </a:moveTo>
                <a:cubicBezTo>
                  <a:pt x="204" y="294"/>
                  <a:pt x="208" y="294"/>
                  <a:pt x="210" y="294"/>
                </a:cubicBezTo>
                <a:cubicBezTo>
                  <a:pt x="208" y="295"/>
                  <a:pt x="204" y="295"/>
                  <a:pt x="201" y="295"/>
                </a:cubicBezTo>
                <a:close/>
                <a:moveTo>
                  <a:pt x="209" y="297"/>
                </a:moveTo>
                <a:cubicBezTo>
                  <a:pt x="209" y="298"/>
                  <a:pt x="206" y="298"/>
                  <a:pt x="204" y="299"/>
                </a:cubicBezTo>
                <a:cubicBezTo>
                  <a:pt x="203" y="297"/>
                  <a:pt x="207" y="298"/>
                  <a:pt x="209" y="297"/>
                </a:cubicBezTo>
                <a:close/>
                <a:moveTo>
                  <a:pt x="203" y="305"/>
                </a:moveTo>
                <a:cubicBezTo>
                  <a:pt x="200" y="305"/>
                  <a:pt x="206" y="304"/>
                  <a:pt x="207" y="304"/>
                </a:cubicBezTo>
                <a:cubicBezTo>
                  <a:pt x="206" y="305"/>
                  <a:pt x="207" y="304"/>
                  <a:pt x="207" y="306"/>
                </a:cubicBezTo>
                <a:cubicBezTo>
                  <a:pt x="206" y="306"/>
                  <a:pt x="205" y="306"/>
                  <a:pt x="205" y="306"/>
                </a:cubicBezTo>
                <a:cubicBezTo>
                  <a:pt x="202" y="306"/>
                  <a:pt x="208" y="304"/>
                  <a:pt x="203" y="305"/>
                </a:cubicBezTo>
                <a:close/>
                <a:moveTo>
                  <a:pt x="193" y="316"/>
                </a:moveTo>
                <a:cubicBezTo>
                  <a:pt x="193" y="315"/>
                  <a:pt x="194" y="314"/>
                  <a:pt x="196" y="314"/>
                </a:cubicBezTo>
                <a:cubicBezTo>
                  <a:pt x="196" y="315"/>
                  <a:pt x="195" y="316"/>
                  <a:pt x="193" y="316"/>
                </a:cubicBezTo>
                <a:close/>
                <a:moveTo>
                  <a:pt x="181" y="259"/>
                </a:moveTo>
                <a:cubicBezTo>
                  <a:pt x="180" y="257"/>
                  <a:pt x="182" y="257"/>
                  <a:pt x="185" y="256"/>
                </a:cubicBezTo>
                <a:cubicBezTo>
                  <a:pt x="185" y="258"/>
                  <a:pt x="183" y="258"/>
                  <a:pt x="181" y="259"/>
                </a:cubicBezTo>
                <a:close/>
                <a:moveTo>
                  <a:pt x="160" y="261"/>
                </a:moveTo>
                <a:cubicBezTo>
                  <a:pt x="161" y="259"/>
                  <a:pt x="165" y="260"/>
                  <a:pt x="166" y="259"/>
                </a:cubicBezTo>
                <a:cubicBezTo>
                  <a:pt x="166" y="261"/>
                  <a:pt x="162" y="260"/>
                  <a:pt x="160" y="261"/>
                </a:cubicBezTo>
                <a:close/>
                <a:moveTo>
                  <a:pt x="160" y="312"/>
                </a:moveTo>
                <a:cubicBezTo>
                  <a:pt x="155" y="315"/>
                  <a:pt x="142" y="316"/>
                  <a:pt x="131" y="318"/>
                </a:cubicBezTo>
                <a:cubicBezTo>
                  <a:pt x="120" y="319"/>
                  <a:pt x="105" y="323"/>
                  <a:pt x="97" y="321"/>
                </a:cubicBezTo>
                <a:cubicBezTo>
                  <a:pt x="116" y="319"/>
                  <a:pt x="139" y="315"/>
                  <a:pt x="160" y="312"/>
                </a:cubicBezTo>
                <a:close/>
                <a:moveTo>
                  <a:pt x="155" y="326"/>
                </a:moveTo>
                <a:cubicBezTo>
                  <a:pt x="151" y="327"/>
                  <a:pt x="151" y="327"/>
                  <a:pt x="151" y="327"/>
                </a:cubicBezTo>
                <a:cubicBezTo>
                  <a:pt x="150" y="325"/>
                  <a:pt x="155" y="324"/>
                  <a:pt x="155" y="326"/>
                </a:cubicBezTo>
                <a:close/>
                <a:moveTo>
                  <a:pt x="144" y="301"/>
                </a:moveTo>
                <a:cubicBezTo>
                  <a:pt x="143" y="302"/>
                  <a:pt x="140" y="304"/>
                  <a:pt x="145" y="302"/>
                </a:cubicBezTo>
                <a:cubicBezTo>
                  <a:pt x="141" y="305"/>
                  <a:pt x="143" y="305"/>
                  <a:pt x="139" y="304"/>
                </a:cubicBezTo>
                <a:cubicBezTo>
                  <a:pt x="140" y="303"/>
                  <a:pt x="140" y="301"/>
                  <a:pt x="144" y="301"/>
                </a:cubicBezTo>
                <a:close/>
                <a:moveTo>
                  <a:pt x="143" y="329"/>
                </a:moveTo>
                <a:cubicBezTo>
                  <a:pt x="143" y="327"/>
                  <a:pt x="146" y="327"/>
                  <a:pt x="148" y="326"/>
                </a:cubicBezTo>
                <a:cubicBezTo>
                  <a:pt x="148" y="328"/>
                  <a:pt x="145" y="329"/>
                  <a:pt x="143" y="329"/>
                </a:cubicBezTo>
                <a:close/>
                <a:moveTo>
                  <a:pt x="134" y="325"/>
                </a:moveTo>
                <a:cubicBezTo>
                  <a:pt x="137" y="323"/>
                  <a:pt x="142" y="323"/>
                  <a:pt x="146" y="323"/>
                </a:cubicBezTo>
                <a:cubicBezTo>
                  <a:pt x="142" y="325"/>
                  <a:pt x="138" y="326"/>
                  <a:pt x="134" y="325"/>
                </a:cubicBezTo>
                <a:close/>
                <a:moveTo>
                  <a:pt x="142" y="329"/>
                </a:moveTo>
                <a:cubicBezTo>
                  <a:pt x="137" y="328"/>
                  <a:pt x="134" y="331"/>
                  <a:pt x="127" y="331"/>
                </a:cubicBezTo>
                <a:cubicBezTo>
                  <a:pt x="128" y="329"/>
                  <a:pt x="130" y="330"/>
                  <a:pt x="132" y="330"/>
                </a:cubicBezTo>
                <a:cubicBezTo>
                  <a:pt x="128" y="329"/>
                  <a:pt x="139" y="326"/>
                  <a:pt x="142" y="327"/>
                </a:cubicBezTo>
                <a:lnTo>
                  <a:pt x="142" y="329"/>
                </a:lnTo>
                <a:close/>
                <a:moveTo>
                  <a:pt x="127" y="307"/>
                </a:moveTo>
                <a:cubicBezTo>
                  <a:pt x="127" y="305"/>
                  <a:pt x="131" y="306"/>
                  <a:pt x="133" y="305"/>
                </a:cubicBezTo>
                <a:cubicBezTo>
                  <a:pt x="133" y="307"/>
                  <a:pt x="128" y="307"/>
                  <a:pt x="127" y="307"/>
                </a:cubicBezTo>
                <a:close/>
                <a:moveTo>
                  <a:pt x="112" y="258"/>
                </a:moveTo>
                <a:cubicBezTo>
                  <a:pt x="110" y="261"/>
                  <a:pt x="107" y="260"/>
                  <a:pt x="102" y="261"/>
                </a:cubicBezTo>
                <a:cubicBezTo>
                  <a:pt x="103" y="258"/>
                  <a:pt x="108" y="259"/>
                  <a:pt x="112" y="258"/>
                </a:cubicBezTo>
                <a:close/>
                <a:moveTo>
                  <a:pt x="102" y="307"/>
                </a:moveTo>
                <a:cubicBezTo>
                  <a:pt x="101" y="307"/>
                  <a:pt x="101" y="306"/>
                  <a:pt x="100" y="306"/>
                </a:cubicBezTo>
                <a:cubicBezTo>
                  <a:pt x="101" y="304"/>
                  <a:pt x="104" y="306"/>
                  <a:pt x="107" y="305"/>
                </a:cubicBezTo>
                <a:cubicBezTo>
                  <a:pt x="108" y="307"/>
                  <a:pt x="104" y="306"/>
                  <a:pt x="102" y="307"/>
                </a:cubicBezTo>
                <a:close/>
                <a:moveTo>
                  <a:pt x="103" y="307"/>
                </a:moveTo>
                <a:cubicBezTo>
                  <a:pt x="104" y="308"/>
                  <a:pt x="103" y="308"/>
                  <a:pt x="103" y="308"/>
                </a:cubicBezTo>
                <a:cubicBezTo>
                  <a:pt x="102" y="309"/>
                  <a:pt x="102" y="309"/>
                  <a:pt x="100" y="310"/>
                </a:cubicBezTo>
                <a:cubicBezTo>
                  <a:pt x="98" y="310"/>
                  <a:pt x="96" y="310"/>
                  <a:pt x="94" y="310"/>
                </a:cubicBezTo>
                <a:cubicBezTo>
                  <a:pt x="95" y="307"/>
                  <a:pt x="99" y="308"/>
                  <a:pt x="103" y="307"/>
                </a:cubicBezTo>
                <a:close/>
                <a:moveTo>
                  <a:pt x="95" y="312"/>
                </a:moveTo>
                <a:cubicBezTo>
                  <a:pt x="95" y="314"/>
                  <a:pt x="95" y="314"/>
                  <a:pt x="95" y="314"/>
                </a:cubicBezTo>
                <a:cubicBezTo>
                  <a:pt x="91" y="314"/>
                  <a:pt x="91" y="311"/>
                  <a:pt x="85" y="313"/>
                </a:cubicBezTo>
                <a:cubicBezTo>
                  <a:pt x="90" y="310"/>
                  <a:pt x="90" y="313"/>
                  <a:pt x="95" y="312"/>
                </a:cubicBezTo>
                <a:close/>
                <a:moveTo>
                  <a:pt x="88" y="338"/>
                </a:moveTo>
                <a:cubicBezTo>
                  <a:pt x="89" y="336"/>
                  <a:pt x="96" y="335"/>
                  <a:pt x="97" y="336"/>
                </a:cubicBezTo>
                <a:cubicBezTo>
                  <a:pt x="96" y="337"/>
                  <a:pt x="91" y="337"/>
                  <a:pt x="88" y="338"/>
                </a:cubicBezTo>
                <a:close/>
                <a:moveTo>
                  <a:pt x="71" y="266"/>
                </a:moveTo>
                <a:cubicBezTo>
                  <a:pt x="71" y="264"/>
                  <a:pt x="78" y="263"/>
                  <a:pt x="80" y="264"/>
                </a:cubicBezTo>
                <a:cubicBezTo>
                  <a:pt x="78" y="265"/>
                  <a:pt x="74" y="264"/>
                  <a:pt x="71" y="266"/>
                </a:cubicBezTo>
                <a:close/>
                <a:moveTo>
                  <a:pt x="86" y="315"/>
                </a:moveTo>
                <a:cubicBezTo>
                  <a:pt x="80" y="316"/>
                  <a:pt x="82" y="315"/>
                  <a:pt x="77" y="316"/>
                </a:cubicBezTo>
                <a:cubicBezTo>
                  <a:pt x="77" y="315"/>
                  <a:pt x="79" y="315"/>
                  <a:pt x="80" y="315"/>
                </a:cubicBezTo>
                <a:cubicBezTo>
                  <a:pt x="81" y="315"/>
                  <a:pt x="80" y="314"/>
                  <a:pt x="80" y="313"/>
                </a:cubicBezTo>
                <a:cubicBezTo>
                  <a:pt x="81" y="314"/>
                  <a:pt x="83" y="313"/>
                  <a:pt x="85" y="313"/>
                </a:cubicBezTo>
                <a:cubicBezTo>
                  <a:pt x="85" y="315"/>
                  <a:pt x="85" y="314"/>
                  <a:pt x="86" y="315"/>
                </a:cubicBezTo>
                <a:close/>
                <a:moveTo>
                  <a:pt x="86" y="337"/>
                </a:moveTo>
                <a:cubicBezTo>
                  <a:pt x="83" y="339"/>
                  <a:pt x="77" y="339"/>
                  <a:pt x="71" y="340"/>
                </a:cubicBezTo>
                <a:cubicBezTo>
                  <a:pt x="77" y="338"/>
                  <a:pt x="80" y="337"/>
                  <a:pt x="86" y="337"/>
                </a:cubicBezTo>
                <a:close/>
                <a:moveTo>
                  <a:pt x="82" y="323"/>
                </a:moveTo>
                <a:cubicBezTo>
                  <a:pt x="82" y="324"/>
                  <a:pt x="80" y="325"/>
                  <a:pt x="79" y="325"/>
                </a:cubicBezTo>
                <a:cubicBezTo>
                  <a:pt x="78" y="323"/>
                  <a:pt x="80" y="323"/>
                  <a:pt x="82" y="323"/>
                </a:cubicBezTo>
                <a:close/>
                <a:moveTo>
                  <a:pt x="72" y="268"/>
                </a:moveTo>
                <a:cubicBezTo>
                  <a:pt x="68" y="271"/>
                  <a:pt x="63" y="270"/>
                  <a:pt x="59" y="271"/>
                </a:cubicBezTo>
                <a:cubicBezTo>
                  <a:pt x="62" y="269"/>
                  <a:pt x="67" y="269"/>
                  <a:pt x="72" y="268"/>
                </a:cubicBezTo>
                <a:close/>
                <a:moveTo>
                  <a:pt x="67" y="297"/>
                </a:moveTo>
                <a:cubicBezTo>
                  <a:pt x="68" y="295"/>
                  <a:pt x="71" y="296"/>
                  <a:pt x="73" y="295"/>
                </a:cubicBezTo>
                <a:cubicBezTo>
                  <a:pt x="73" y="297"/>
                  <a:pt x="70" y="296"/>
                  <a:pt x="67" y="297"/>
                </a:cubicBezTo>
                <a:close/>
                <a:moveTo>
                  <a:pt x="72" y="313"/>
                </a:moveTo>
                <a:cubicBezTo>
                  <a:pt x="69" y="314"/>
                  <a:pt x="65" y="314"/>
                  <a:pt x="63" y="315"/>
                </a:cubicBezTo>
                <a:cubicBezTo>
                  <a:pt x="63" y="313"/>
                  <a:pt x="68" y="313"/>
                  <a:pt x="72" y="313"/>
                </a:cubicBezTo>
                <a:close/>
                <a:moveTo>
                  <a:pt x="64" y="341"/>
                </a:moveTo>
                <a:cubicBezTo>
                  <a:pt x="63" y="339"/>
                  <a:pt x="67" y="340"/>
                  <a:pt x="69" y="339"/>
                </a:cubicBezTo>
                <a:cubicBezTo>
                  <a:pt x="69" y="341"/>
                  <a:pt x="66" y="341"/>
                  <a:pt x="64" y="341"/>
                </a:cubicBezTo>
                <a:close/>
                <a:moveTo>
                  <a:pt x="50" y="298"/>
                </a:moveTo>
                <a:cubicBezTo>
                  <a:pt x="52" y="295"/>
                  <a:pt x="58" y="296"/>
                  <a:pt x="61" y="296"/>
                </a:cubicBezTo>
                <a:cubicBezTo>
                  <a:pt x="59" y="299"/>
                  <a:pt x="54" y="296"/>
                  <a:pt x="50" y="298"/>
                </a:cubicBezTo>
                <a:close/>
                <a:moveTo>
                  <a:pt x="51" y="268"/>
                </a:moveTo>
                <a:cubicBezTo>
                  <a:pt x="51" y="266"/>
                  <a:pt x="55" y="266"/>
                  <a:pt x="56" y="266"/>
                </a:cubicBezTo>
                <a:cubicBezTo>
                  <a:pt x="56" y="268"/>
                  <a:pt x="53" y="267"/>
                  <a:pt x="51" y="268"/>
                </a:cubicBezTo>
                <a:close/>
                <a:moveTo>
                  <a:pt x="42" y="343"/>
                </a:moveTo>
                <a:cubicBezTo>
                  <a:pt x="43" y="342"/>
                  <a:pt x="46" y="343"/>
                  <a:pt x="49" y="341"/>
                </a:cubicBezTo>
                <a:cubicBezTo>
                  <a:pt x="49" y="339"/>
                  <a:pt x="47" y="340"/>
                  <a:pt x="47" y="338"/>
                </a:cubicBezTo>
                <a:cubicBezTo>
                  <a:pt x="49" y="339"/>
                  <a:pt x="52" y="340"/>
                  <a:pt x="50" y="341"/>
                </a:cubicBezTo>
                <a:cubicBezTo>
                  <a:pt x="55" y="339"/>
                  <a:pt x="58" y="341"/>
                  <a:pt x="63" y="341"/>
                </a:cubicBezTo>
                <a:cubicBezTo>
                  <a:pt x="56" y="341"/>
                  <a:pt x="50" y="343"/>
                  <a:pt x="42" y="343"/>
                </a:cubicBezTo>
                <a:close/>
                <a:moveTo>
                  <a:pt x="33" y="266"/>
                </a:moveTo>
                <a:cubicBezTo>
                  <a:pt x="34" y="264"/>
                  <a:pt x="39" y="264"/>
                  <a:pt x="39" y="263"/>
                </a:cubicBezTo>
                <a:cubicBezTo>
                  <a:pt x="41" y="263"/>
                  <a:pt x="43" y="263"/>
                  <a:pt x="46" y="262"/>
                </a:cubicBezTo>
                <a:cubicBezTo>
                  <a:pt x="47" y="264"/>
                  <a:pt x="36" y="265"/>
                  <a:pt x="36" y="266"/>
                </a:cubicBezTo>
                <a:cubicBezTo>
                  <a:pt x="36" y="267"/>
                  <a:pt x="34" y="265"/>
                  <a:pt x="33" y="266"/>
                </a:cubicBezTo>
                <a:close/>
                <a:moveTo>
                  <a:pt x="46" y="319"/>
                </a:moveTo>
                <a:cubicBezTo>
                  <a:pt x="46" y="318"/>
                  <a:pt x="50" y="318"/>
                  <a:pt x="51" y="318"/>
                </a:cubicBezTo>
                <a:cubicBezTo>
                  <a:pt x="51" y="319"/>
                  <a:pt x="47" y="319"/>
                  <a:pt x="46" y="319"/>
                </a:cubicBezTo>
                <a:close/>
                <a:moveTo>
                  <a:pt x="43" y="317"/>
                </a:moveTo>
                <a:cubicBezTo>
                  <a:pt x="44" y="315"/>
                  <a:pt x="47" y="315"/>
                  <a:pt x="50" y="315"/>
                </a:cubicBezTo>
                <a:cubicBezTo>
                  <a:pt x="49" y="316"/>
                  <a:pt x="46" y="317"/>
                  <a:pt x="43" y="317"/>
                </a:cubicBezTo>
                <a:close/>
                <a:moveTo>
                  <a:pt x="29" y="270"/>
                </a:moveTo>
                <a:cubicBezTo>
                  <a:pt x="29" y="269"/>
                  <a:pt x="33" y="268"/>
                  <a:pt x="34" y="268"/>
                </a:cubicBezTo>
                <a:cubicBezTo>
                  <a:pt x="33" y="270"/>
                  <a:pt x="32" y="269"/>
                  <a:pt x="29" y="270"/>
                </a:cubicBezTo>
                <a:close/>
                <a:moveTo>
                  <a:pt x="27" y="267"/>
                </a:moveTo>
                <a:cubicBezTo>
                  <a:pt x="26" y="267"/>
                  <a:pt x="26" y="266"/>
                  <a:pt x="25" y="266"/>
                </a:cubicBezTo>
                <a:cubicBezTo>
                  <a:pt x="28" y="264"/>
                  <a:pt x="30" y="267"/>
                  <a:pt x="32" y="267"/>
                </a:cubicBezTo>
                <a:cubicBezTo>
                  <a:pt x="30" y="269"/>
                  <a:pt x="30" y="266"/>
                  <a:pt x="27" y="267"/>
                </a:cubicBezTo>
                <a:close/>
                <a:moveTo>
                  <a:pt x="20" y="303"/>
                </a:moveTo>
                <a:cubicBezTo>
                  <a:pt x="22" y="302"/>
                  <a:pt x="23" y="301"/>
                  <a:pt x="25" y="300"/>
                </a:cubicBezTo>
                <a:cubicBezTo>
                  <a:pt x="26" y="301"/>
                  <a:pt x="25" y="302"/>
                  <a:pt x="25" y="302"/>
                </a:cubicBezTo>
                <a:cubicBezTo>
                  <a:pt x="22" y="303"/>
                  <a:pt x="22" y="302"/>
                  <a:pt x="20" y="303"/>
                </a:cubicBezTo>
                <a:close/>
                <a:moveTo>
                  <a:pt x="16" y="270"/>
                </a:moveTo>
                <a:cubicBezTo>
                  <a:pt x="15" y="271"/>
                  <a:pt x="11" y="271"/>
                  <a:pt x="10" y="272"/>
                </a:cubicBezTo>
                <a:cubicBezTo>
                  <a:pt x="10" y="269"/>
                  <a:pt x="13" y="271"/>
                  <a:pt x="16" y="270"/>
                </a:cubicBezTo>
                <a:close/>
                <a:moveTo>
                  <a:pt x="21" y="342"/>
                </a:moveTo>
                <a:cubicBezTo>
                  <a:pt x="26" y="341"/>
                  <a:pt x="26" y="341"/>
                  <a:pt x="26" y="341"/>
                </a:cubicBezTo>
                <a:cubicBezTo>
                  <a:pt x="27" y="343"/>
                  <a:pt x="19" y="341"/>
                  <a:pt x="24" y="343"/>
                </a:cubicBezTo>
                <a:cubicBezTo>
                  <a:pt x="23" y="344"/>
                  <a:pt x="20" y="343"/>
                  <a:pt x="21" y="342"/>
                </a:cubicBezTo>
                <a:close/>
                <a:moveTo>
                  <a:pt x="0" y="336"/>
                </a:moveTo>
                <a:cubicBezTo>
                  <a:pt x="2" y="335"/>
                  <a:pt x="7" y="336"/>
                  <a:pt x="10" y="335"/>
                </a:cubicBezTo>
                <a:cubicBezTo>
                  <a:pt x="11" y="336"/>
                  <a:pt x="1" y="337"/>
                  <a:pt x="0" y="336"/>
                </a:cubicBezTo>
                <a:close/>
                <a:moveTo>
                  <a:pt x="1468" y="125"/>
                </a:moveTo>
                <a:cubicBezTo>
                  <a:pt x="1468" y="125"/>
                  <a:pt x="1467" y="125"/>
                  <a:pt x="1467" y="125"/>
                </a:cubicBezTo>
                <a:cubicBezTo>
                  <a:pt x="1467" y="125"/>
                  <a:pt x="1467" y="125"/>
                  <a:pt x="1468" y="125"/>
                </a:cubicBezTo>
                <a:close/>
                <a:moveTo>
                  <a:pt x="1848" y="162"/>
                </a:moveTo>
                <a:cubicBezTo>
                  <a:pt x="1839" y="162"/>
                  <a:pt x="1834" y="163"/>
                  <a:pt x="1825" y="162"/>
                </a:cubicBezTo>
                <a:cubicBezTo>
                  <a:pt x="1824" y="162"/>
                  <a:pt x="1824" y="161"/>
                  <a:pt x="1825" y="160"/>
                </a:cubicBezTo>
                <a:cubicBezTo>
                  <a:pt x="1821" y="161"/>
                  <a:pt x="1820" y="160"/>
                  <a:pt x="1819" y="159"/>
                </a:cubicBezTo>
                <a:cubicBezTo>
                  <a:pt x="1808" y="164"/>
                  <a:pt x="1798" y="161"/>
                  <a:pt x="1787" y="163"/>
                </a:cubicBezTo>
                <a:cubicBezTo>
                  <a:pt x="1788" y="163"/>
                  <a:pt x="1788" y="162"/>
                  <a:pt x="1789" y="161"/>
                </a:cubicBezTo>
                <a:cubicBezTo>
                  <a:pt x="1780" y="158"/>
                  <a:pt x="1772" y="165"/>
                  <a:pt x="1764" y="163"/>
                </a:cubicBezTo>
                <a:cubicBezTo>
                  <a:pt x="1763" y="163"/>
                  <a:pt x="1763" y="164"/>
                  <a:pt x="1762" y="164"/>
                </a:cubicBezTo>
                <a:cubicBezTo>
                  <a:pt x="1762" y="164"/>
                  <a:pt x="1761" y="164"/>
                  <a:pt x="1760" y="164"/>
                </a:cubicBezTo>
                <a:cubicBezTo>
                  <a:pt x="1759" y="162"/>
                  <a:pt x="1763" y="161"/>
                  <a:pt x="1765" y="160"/>
                </a:cubicBezTo>
                <a:cubicBezTo>
                  <a:pt x="1758" y="162"/>
                  <a:pt x="1748" y="160"/>
                  <a:pt x="1744" y="164"/>
                </a:cubicBezTo>
                <a:cubicBezTo>
                  <a:pt x="1739" y="164"/>
                  <a:pt x="1739" y="164"/>
                  <a:pt x="1739" y="164"/>
                </a:cubicBezTo>
                <a:cubicBezTo>
                  <a:pt x="1738" y="162"/>
                  <a:pt x="1742" y="163"/>
                  <a:pt x="1742" y="161"/>
                </a:cubicBezTo>
                <a:cubicBezTo>
                  <a:pt x="1742" y="160"/>
                  <a:pt x="1738" y="161"/>
                  <a:pt x="1740" y="159"/>
                </a:cubicBezTo>
                <a:cubicBezTo>
                  <a:pt x="1735" y="157"/>
                  <a:pt x="1732" y="165"/>
                  <a:pt x="1728" y="161"/>
                </a:cubicBezTo>
                <a:cubicBezTo>
                  <a:pt x="1725" y="160"/>
                  <a:pt x="1728" y="163"/>
                  <a:pt x="1725" y="163"/>
                </a:cubicBezTo>
                <a:cubicBezTo>
                  <a:pt x="1722" y="161"/>
                  <a:pt x="1728" y="161"/>
                  <a:pt x="1726" y="159"/>
                </a:cubicBezTo>
                <a:cubicBezTo>
                  <a:pt x="1722" y="159"/>
                  <a:pt x="1718" y="157"/>
                  <a:pt x="1716" y="160"/>
                </a:cubicBezTo>
                <a:cubicBezTo>
                  <a:pt x="1715" y="160"/>
                  <a:pt x="1716" y="159"/>
                  <a:pt x="1716" y="159"/>
                </a:cubicBezTo>
                <a:cubicBezTo>
                  <a:pt x="1716" y="158"/>
                  <a:pt x="1716" y="158"/>
                  <a:pt x="1715" y="158"/>
                </a:cubicBezTo>
                <a:cubicBezTo>
                  <a:pt x="1715" y="157"/>
                  <a:pt x="1716" y="156"/>
                  <a:pt x="1718" y="156"/>
                </a:cubicBezTo>
                <a:cubicBezTo>
                  <a:pt x="1711" y="156"/>
                  <a:pt x="1702" y="154"/>
                  <a:pt x="1697" y="156"/>
                </a:cubicBezTo>
                <a:cubicBezTo>
                  <a:pt x="1697" y="154"/>
                  <a:pt x="1691" y="156"/>
                  <a:pt x="1693" y="154"/>
                </a:cubicBezTo>
                <a:cubicBezTo>
                  <a:pt x="1691" y="156"/>
                  <a:pt x="1687" y="153"/>
                  <a:pt x="1687" y="155"/>
                </a:cubicBezTo>
                <a:cubicBezTo>
                  <a:pt x="1681" y="153"/>
                  <a:pt x="1671" y="154"/>
                  <a:pt x="1667" y="156"/>
                </a:cubicBezTo>
                <a:cubicBezTo>
                  <a:pt x="1666" y="156"/>
                  <a:pt x="1665" y="155"/>
                  <a:pt x="1665" y="154"/>
                </a:cubicBezTo>
                <a:cubicBezTo>
                  <a:pt x="1661" y="154"/>
                  <a:pt x="1665" y="156"/>
                  <a:pt x="1660" y="157"/>
                </a:cubicBezTo>
                <a:cubicBezTo>
                  <a:pt x="1660" y="155"/>
                  <a:pt x="1659" y="156"/>
                  <a:pt x="1660" y="155"/>
                </a:cubicBezTo>
                <a:cubicBezTo>
                  <a:pt x="1654" y="155"/>
                  <a:pt x="1653" y="155"/>
                  <a:pt x="1646" y="155"/>
                </a:cubicBezTo>
                <a:cubicBezTo>
                  <a:pt x="1646" y="155"/>
                  <a:pt x="1647" y="154"/>
                  <a:pt x="1647" y="154"/>
                </a:cubicBezTo>
                <a:cubicBezTo>
                  <a:pt x="1644" y="154"/>
                  <a:pt x="1644" y="154"/>
                  <a:pt x="1644" y="155"/>
                </a:cubicBezTo>
                <a:cubicBezTo>
                  <a:pt x="1641" y="155"/>
                  <a:pt x="1644" y="154"/>
                  <a:pt x="1642" y="153"/>
                </a:cubicBezTo>
                <a:cubicBezTo>
                  <a:pt x="1641" y="153"/>
                  <a:pt x="1642" y="154"/>
                  <a:pt x="1642" y="155"/>
                </a:cubicBezTo>
                <a:cubicBezTo>
                  <a:pt x="1641" y="154"/>
                  <a:pt x="1640" y="154"/>
                  <a:pt x="1640" y="155"/>
                </a:cubicBezTo>
                <a:cubicBezTo>
                  <a:pt x="1638" y="155"/>
                  <a:pt x="1636" y="153"/>
                  <a:pt x="1637" y="155"/>
                </a:cubicBezTo>
                <a:cubicBezTo>
                  <a:pt x="1635" y="156"/>
                  <a:pt x="1636" y="154"/>
                  <a:pt x="1634" y="154"/>
                </a:cubicBezTo>
                <a:cubicBezTo>
                  <a:pt x="1634" y="153"/>
                  <a:pt x="1636" y="154"/>
                  <a:pt x="1636" y="153"/>
                </a:cubicBezTo>
                <a:cubicBezTo>
                  <a:pt x="1636" y="152"/>
                  <a:pt x="1633" y="153"/>
                  <a:pt x="1632" y="154"/>
                </a:cubicBezTo>
                <a:cubicBezTo>
                  <a:pt x="1621" y="151"/>
                  <a:pt x="1610" y="160"/>
                  <a:pt x="1603" y="154"/>
                </a:cubicBezTo>
                <a:cubicBezTo>
                  <a:pt x="1608" y="153"/>
                  <a:pt x="1610" y="154"/>
                  <a:pt x="1613" y="153"/>
                </a:cubicBezTo>
                <a:cubicBezTo>
                  <a:pt x="1612" y="153"/>
                  <a:pt x="1608" y="152"/>
                  <a:pt x="1608" y="153"/>
                </a:cubicBezTo>
                <a:cubicBezTo>
                  <a:pt x="1605" y="153"/>
                  <a:pt x="1607" y="152"/>
                  <a:pt x="1607" y="151"/>
                </a:cubicBezTo>
                <a:cubicBezTo>
                  <a:pt x="1603" y="153"/>
                  <a:pt x="1602" y="150"/>
                  <a:pt x="1597" y="153"/>
                </a:cubicBezTo>
                <a:cubicBezTo>
                  <a:pt x="1597" y="151"/>
                  <a:pt x="1592" y="151"/>
                  <a:pt x="1595" y="150"/>
                </a:cubicBezTo>
                <a:cubicBezTo>
                  <a:pt x="1593" y="150"/>
                  <a:pt x="1592" y="151"/>
                  <a:pt x="1590" y="150"/>
                </a:cubicBezTo>
                <a:cubicBezTo>
                  <a:pt x="1592" y="153"/>
                  <a:pt x="1587" y="152"/>
                  <a:pt x="1586" y="153"/>
                </a:cubicBezTo>
                <a:cubicBezTo>
                  <a:pt x="1586" y="153"/>
                  <a:pt x="1589" y="153"/>
                  <a:pt x="1588" y="155"/>
                </a:cubicBezTo>
                <a:cubicBezTo>
                  <a:pt x="1586" y="154"/>
                  <a:pt x="1586" y="155"/>
                  <a:pt x="1587" y="156"/>
                </a:cubicBezTo>
                <a:cubicBezTo>
                  <a:pt x="1582" y="157"/>
                  <a:pt x="1582" y="157"/>
                  <a:pt x="1582" y="157"/>
                </a:cubicBezTo>
                <a:cubicBezTo>
                  <a:pt x="1581" y="154"/>
                  <a:pt x="1582" y="154"/>
                  <a:pt x="1580" y="152"/>
                </a:cubicBezTo>
                <a:cubicBezTo>
                  <a:pt x="1582" y="151"/>
                  <a:pt x="1585" y="153"/>
                  <a:pt x="1586" y="151"/>
                </a:cubicBezTo>
                <a:cubicBezTo>
                  <a:pt x="1584" y="150"/>
                  <a:pt x="1581" y="151"/>
                  <a:pt x="1579" y="151"/>
                </a:cubicBezTo>
                <a:cubicBezTo>
                  <a:pt x="1578" y="152"/>
                  <a:pt x="1574" y="153"/>
                  <a:pt x="1569" y="153"/>
                </a:cubicBezTo>
                <a:cubicBezTo>
                  <a:pt x="1568" y="152"/>
                  <a:pt x="1570" y="152"/>
                  <a:pt x="1571" y="152"/>
                </a:cubicBezTo>
                <a:cubicBezTo>
                  <a:pt x="1569" y="150"/>
                  <a:pt x="1564" y="153"/>
                  <a:pt x="1560" y="152"/>
                </a:cubicBezTo>
                <a:cubicBezTo>
                  <a:pt x="1565" y="154"/>
                  <a:pt x="1553" y="152"/>
                  <a:pt x="1553" y="154"/>
                </a:cubicBezTo>
                <a:cubicBezTo>
                  <a:pt x="1551" y="154"/>
                  <a:pt x="1550" y="153"/>
                  <a:pt x="1547" y="153"/>
                </a:cubicBezTo>
                <a:cubicBezTo>
                  <a:pt x="1546" y="153"/>
                  <a:pt x="1547" y="154"/>
                  <a:pt x="1547" y="154"/>
                </a:cubicBezTo>
                <a:cubicBezTo>
                  <a:pt x="1547" y="154"/>
                  <a:pt x="1543" y="153"/>
                  <a:pt x="1544" y="151"/>
                </a:cubicBezTo>
                <a:cubicBezTo>
                  <a:pt x="1554" y="152"/>
                  <a:pt x="1572" y="149"/>
                  <a:pt x="1583" y="149"/>
                </a:cubicBezTo>
                <a:cubicBezTo>
                  <a:pt x="1584" y="149"/>
                  <a:pt x="1583" y="148"/>
                  <a:pt x="1584" y="148"/>
                </a:cubicBezTo>
                <a:cubicBezTo>
                  <a:pt x="1584" y="147"/>
                  <a:pt x="1583" y="149"/>
                  <a:pt x="1581" y="149"/>
                </a:cubicBezTo>
                <a:cubicBezTo>
                  <a:pt x="1581" y="148"/>
                  <a:pt x="1582" y="147"/>
                  <a:pt x="1583" y="147"/>
                </a:cubicBezTo>
                <a:cubicBezTo>
                  <a:pt x="1580" y="147"/>
                  <a:pt x="1576" y="147"/>
                  <a:pt x="1574" y="149"/>
                </a:cubicBezTo>
                <a:cubicBezTo>
                  <a:pt x="1572" y="148"/>
                  <a:pt x="1572" y="148"/>
                  <a:pt x="1573" y="147"/>
                </a:cubicBezTo>
                <a:cubicBezTo>
                  <a:pt x="1573" y="148"/>
                  <a:pt x="1569" y="148"/>
                  <a:pt x="1569" y="149"/>
                </a:cubicBezTo>
                <a:cubicBezTo>
                  <a:pt x="1568" y="148"/>
                  <a:pt x="1569" y="148"/>
                  <a:pt x="1569" y="147"/>
                </a:cubicBezTo>
                <a:cubicBezTo>
                  <a:pt x="1566" y="147"/>
                  <a:pt x="1564" y="150"/>
                  <a:pt x="1563" y="148"/>
                </a:cubicBezTo>
                <a:cubicBezTo>
                  <a:pt x="1560" y="148"/>
                  <a:pt x="1561" y="150"/>
                  <a:pt x="1557" y="150"/>
                </a:cubicBezTo>
                <a:cubicBezTo>
                  <a:pt x="1556" y="149"/>
                  <a:pt x="1554" y="149"/>
                  <a:pt x="1551" y="149"/>
                </a:cubicBezTo>
                <a:cubicBezTo>
                  <a:pt x="1551" y="148"/>
                  <a:pt x="1550" y="147"/>
                  <a:pt x="1549" y="147"/>
                </a:cubicBezTo>
                <a:cubicBezTo>
                  <a:pt x="1547" y="148"/>
                  <a:pt x="1544" y="146"/>
                  <a:pt x="1542" y="148"/>
                </a:cubicBezTo>
                <a:cubicBezTo>
                  <a:pt x="1541" y="148"/>
                  <a:pt x="1540" y="146"/>
                  <a:pt x="1539" y="148"/>
                </a:cubicBezTo>
                <a:cubicBezTo>
                  <a:pt x="1538" y="148"/>
                  <a:pt x="1540" y="147"/>
                  <a:pt x="1538" y="146"/>
                </a:cubicBezTo>
                <a:cubicBezTo>
                  <a:pt x="1535" y="146"/>
                  <a:pt x="1534" y="147"/>
                  <a:pt x="1532" y="147"/>
                </a:cubicBezTo>
                <a:cubicBezTo>
                  <a:pt x="1536" y="147"/>
                  <a:pt x="1537" y="149"/>
                  <a:pt x="1541" y="149"/>
                </a:cubicBezTo>
                <a:cubicBezTo>
                  <a:pt x="1541" y="150"/>
                  <a:pt x="1536" y="150"/>
                  <a:pt x="1538" y="149"/>
                </a:cubicBezTo>
                <a:cubicBezTo>
                  <a:pt x="1537" y="150"/>
                  <a:pt x="1531" y="148"/>
                  <a:pt x="1531" y="150"/>
                </a:cubicBezTo>
                <a:cubicBezTo>
                  <a:pt x="1529" y="150"/>
                  <a:pt x="1529" y="149"/>
                  <a:pt x="1527" y="150"/>
                </a:cubicBezTo>
                <a:cubicBezTo>
                  <a:pt x="1528" y="149"/>
                  <a:pt x="1529" y="149"/>
                  <a:pt x="1528" y="147"/>
                </a:cubicBezTo>
                <a:cubicBezTo>
                  <a:pt x="1527" y="148"/>
                  <a:pt x="1526" y="148"/>
                  <a:pt x="1528" y="148"/>
                </a:cubicBezTo>
                <a:cubicBezTo>
                  <a:pt x="1527" y="149"/>
                  <a:pt x="1522" y="148"/>
                  <a:pt x="1520" y="149"/>
                </a:cubicBezTo>
                <a:cubicBezTo>
                  <a:pt x="1520" y="150"/>
                  <a:pt x="1522" y="150"/>
                  <a:pt x="1523" y="150"/>
                </a:cubicBezTo>
                <a:cubicBezTo>
                  <a:pt x="1524" y="156"/>
                  <a:pt x="1537" y="151"/>
                  <a:pt x="1539" y="154"/>
                </a:cubicBezTo>
                <a:cubicBezTo>
                  <a:pt x="1528" y="155"/>
                  <a:pt x="1519" y="155"/>
                  <a:pt x="1509" y="156"/>
                </a:cubicBezTo>
                <a:cubicBezTo>
                  <a:pt x="1509" y="155"/>
                  <a:pt x="1509" y="155"/>
                  <a:pt x="1509" y="155"/>
                </a:cubicBezTo>
                <a:cubicBezTo>
                  <a:pt x="1508" y="156"/>
                  <a:pt x="1507" y="157"/>
                  <a:pt x="1503" y="157"/>
                </a:cubicBezTo>
                <a:cubicBezTo>
                  <a:pt x="1504" y="155"/>
                  <a:pt x="1503" y="154"/>
                  <a:pt x="1500" y="154"/>
                </a:cubicBezTo>
                <a:cubicBezTo>
                  <a:pt x="1500" y="155"/>
                  <a:pt x="1501" y="156"/>
                  <a:pt x="1502" y="156"/>
                </a:cubicBezTo>
                <a:cubicBezTo>
                  <a:pt x="1501" y="157"/>
                  <a:pt x="1499" y="157"/>
                  <a:pt x="1498" y="158"/>
                </a:cubicBezTo>
                <a:cubicBezTo>
                  <a:pt x="1498" y="156"/>
                  <a:pt x="1498" y="156"/>
                  <a:pt x="1497" y="155"/>
                </a:cubicBezTo>
                <a:cubicBezTo>
                  <a:pt x="1496" y="156"/>
                  <a:pt x="1495" y="156"/>
                  <a:pt x="1493" y="155"/>
                </a:cubicBezTo>
                <a:cubicBezTo>
                  <a:pt x="1492" y="156"/>
                  <a:pt x="1493" y="157"/>
                  <a:pt x="1492" y="158"/>
                </a:cubicBezTo>
                <a:cubicBezTo>
                  <a:pt x="1491" y="157"/>
                  <a:pt x="1491" y="156"/>
                  <a:pt x="1490" y="155"/>
                </a:cubicBezTo>
                <a:cubicBezTo>
                  <a:pt x="1488" y="155"/>
                  <a:pt x="1486" y="156"/>
                  <a:pt x="1486" y="157"/>
                </a:cubicBezTo>
                <a:cubicBezTo>
                  <a:pt x="1486" y="157"/>
                  <a:pt x="1489" y="156"/>
                  <a:pt x="1489" y="158"/>
                </a:cubicBezTo>
                <a:cubicBezTo>
                  <a:pt x="1484" y="158"/>
                  <a:pt x="1483" y="158"/>
                  <a:pt x="1479" y="158"/>
                </a:cubicBezTo>
                <a:cubicBezTo>
                  <a:pt x="1480" y="157"/>
                  <a:pt x="1480" y="157"/>
                  <a:pt x="1482" y="157"/>
                </a:cubicBezTo>
                <a:cubicBezTo>
                  <a:pt x="1482" y="156"/>
                  <a:pt x="1480" y="156"/>
                  <a:pt x="1480" y="155"/>
                </a:cubicBezTo>
                <a:cubicBezTo>
                  <a:pt x="1479" y="155"/>
                  <a:pt x="1479" y="156"/>
                  <a:pt x="1479" y="156"/>
                </a:cubicBezTo>
                <a:cubicBezTo>
                  <a:pt x="1477" y="156"/>
                  <a:pt x="1477" y="155"/>
                  <a:pt x="1476" y="154"/>
                </a:cubicBezTo>
                <a:cubicBezTo>
                  <a:pt x="1480" y="156"/>
                  <a:pt x="1484" y="152"/>
                  <a:pt x="1487" y="154"/>
                </a:cubicBezTo>
                <a:cubicBezTo>
                  <a:pt x="1488" y="154"/>
                  <a:pt x="1487" y="152"/>
                  <a:pt x="1487" y="151"/>
                </a:cubicBezTo>
                <a:cubicBezTo>
                  <a:pt x="1483" y="151"/>
                  <a:pt x="1481" y="153"/>
                  <a:pt x="1479" y="151"/>
                </a:cubicBezTo>
                <a:cubicBezTo>
                  <a:pt x="1478" y="152"/>
                  <a:pt x="1478" y="152"/>
                  <a:pt x="1478" y="153"/>
                </a:cubicBezTo>
                <a:cubicBezTo>
                  <a:pt x="1474" y="154"/>
                  <a:pt x="1471" y="151"/>
                  <a:pt x="1470" y="154"/>
                </a:cubicBezTo>
                <a:cubicBezTo>
                  <a:pt x="1468" y="153"/>
                  <a:pt x="1463" y="153"/>
                  <a:pt x="1459" y="154"/>
                </a:cubicBezTo>
                <a:cubicBezTo>
                  <a:pt x="1458" y="153"/>
                  <a:pt x="1459" y="153"/>
                  <a:pt x="1459" y="153"/>
                </a:cubicBezTo>
                <a:cubicBezTo>
                  <a:pt x="1458" y="153"/>
                  <a:pt x="1456" y="153"/>
                  <a:pt x="1455" y="154"/>
                </a:cubicBezTo>
                <a:cubicBezTo>
                  <a:pt x="1453" y="154"/>
                  <a:pt x="1456" y="153"/>
                  <a:pt x="1454" y="153"/>
                </a:cubicBezTo>
                <a:cubicBezTo>
                  <a:pt x="1451" y="156"/>
                  <a:pt x="1444" y="155"/>
                  <a:pt x="1436" y="156"/>
                </a:cubicBezTo>
                <a:cubicBezTo>
                  <a:pt x="1436" y="155"/>
                  <a:pt x="1436" y="155"/>
                  <a:pt x="1436" y="155"/>
                </a:cubicBezTo>
                <a:cubicBezTo>
                  <a:pt x="1435" y="156"/>
                  <a:pt x="1431" y="154"/>
                  <a:pt x="1432" y="156"/>
                </a:cubicBezTo>
                <a:cubicBezTo>
                  <a:pt x="1431" y="155"/>
                  <a:pt x="1427" y="156"/>
                  <a:pt x="1429" y="154"/>
                </a:cubicBezTo>
                <a:cubicBezTo>
                  <a:pt x="1417" y="156"/>
                  <a:pt x="1412" y="158"/>
                  <a:pt x="1405" y="157"/>
                </a:cubicBezTo>
                <a:cubicBezTo>
                  <a:pt x="1405" y="158"/>
                  <a:pt x="1403" y="160"/>
                  <a:pt x="1405" y="159"/>
                </a:cubicBezTo>
                <a:cubicBezTo>
                  <a:pt x="1404" y="161"/>
                  <a:pt x="1398" y="161"/>
                  <a:pt x="1397" y="160"/>
                </a:cubicBezTo>
                <a:cubicBezTo>
                  <a:pt x="1395" y="160"/>
                  <a:pt x="1398" y="160"/>
                  <a:pt x="1397" y="162"/>
                </a:cubicBezTo>
                <a:cubicBezTo>
                  <a:pt x="1387" y="160"/>
                  <a:pt x="1377" y="160"/>
                  <a:pt x="1368" y="161"/>
                </a:cubicBezTo>
                <a:cubicBezTo>
                  <a:pt x="1365" y="161"/>
                  <a:pt x="1368" y="160"/>
                  <a:pt x="1367" y="159"/>
                </a:cubicBezTo>
                <a:cubicBezTo>
                  <a:pt x="1362" y="160"/>
                  <a:pt x="1364" y="161"/>
                  <a:pt x="1358" y="162"/>
                </a:cubicBezTo>
                <a:cubicBezTo>
                  <a:pt x="1359" y="158"/>
                  <a:pt x="1371" y="160"/>
                  <a:pt x="1371" y="157"/>
                </a:cubicBezTo>
                <a:cubicBezTo>
                  <a:pt x="1375" y="157"/>
                  <a:pt x="1376" y="158"/>
                  <a:pt x="1379" y="157"/>
                </a:cubicBezTo>
                <a:cubicBezTo>
                  <a:pt x="1380" y="157"/>
                  <a:pt x="1380" y="156"/>
                  <a:pt x="1380" y="156"/>
                </a:cubicBezTo>
                <a:cubicBezTo>
                  <a:pt x="1401" y="154"/>
                  <a:pt x="1411" y="155"/>
                  <a:pt x="1431" y="152"/>
                </a:cubicBezTo>
                <a:cubicBezTo>
                  <a:pt x="1432" y="153"/>
                  <a:pt x="1434" y="154"/>
                  <a:pt x="1436" y="154"/>
                </a:cubicBezTo>
                <a:cubicBezTo>
                  <a:pt x="1438" y="154"/>
                  <a:pt x="1434" y="153"/>
                  <a:pt x="1436" y="152"/>
                </a:cubicBezTo>
                <a:cubicBezTo>
                  <a:pt x="1439" y="153"/>
                  <a:pt x="1437" y="154"/>
                  <a:pt x="1438" y="155"/>
                </a:cubicBezTo>
                <a:cubicBezTo>
                  <a:pt x="1440" y="153"/>
                  <a:pt x="1443" y="153"/>
                  <a:pt x="1443" y="151"/>
                </a:cubicBezTo>
                <a:cubicBezTo>
                  <a:pt x="1446" y="152"/>
                  <a:pt x="1444" y="152"/>
                  <a:pt x="1443" y="153"/>
                </a:cubicBezTo>
                <a:cubicBezTo>
                  <a:pt x="1443" y="154"/>
                  <a:pt x="1448" y="152"/>
                  <a:pt x="1448" y="153"/>
                </a:cubicBezTo>
                <a:cubicBezTo>
                  <a:pt x="1449" y="153"/>
                  <a:pt x="1449" y="152"/>
                  <a:pt x="1449" y="152"/>
                </a:cubicBezTo>
                <a:cubicBezTo>
                  <a:pt x="1453" y="152"/>
                  <a:pt x="1454" y="152"/>
                  <a:pt x="1457" y="153"/>
                </a:cubicBezTo>
                <a:cubicBezTo>
                  <a:pt x="1458" y="153"/>
                  <a:pt x="1457" y="152"/>
                  <a:pt x="1458" y="152"/>
                </a:cubicBezTo>
                <a:cubicBezTo>
                  <a:pt x="1458" y="151"/>
                  <a:pt x="1456" y="152"/>
                  <a:pt x="1455" y="151"/>
                </a:cubicBezTo>
                <a:cubicBezTo>
                  <a:pt x="1457" y="149"/>
                  <a:pt x="1459" y="151"/>
                  <a:pt x="1462" y="150"/>
                </a:cubicBezTo>
                <a:cubicBezTo>
                  <a:pt x="1461" y="150"/>
                  <a:pt x="1460" y="151"/>
                  <a:pt x="1459" y="151"/>
                </a:cubicBezTo>
                <a:cubicBezTo>
                  <a:pt x="1464" y="153"/>
                  <a:pt x="1466" y="149"/>
                  <a:pt x="1471" y="149"/>
                </a:cubicBezTo>
                <a:cubicBezTo>
                  <a:pt x="1471" y="148"/>
                  <a:pt x="1469" y="149"/>
                  <a:pt x="1469" y="147"/>
                </a:cubicBezTo>
                <a:cubicBezTo>
                  <a:pt x="1470" y="148"/>
                  <a:pt x="1471" y="148"/>
                  <a:pt x="1472" y="147"/>
                </a:cubicBezTo>
                <a:cubicBezTo>
                  <a:pt x="1474" y="147"/>
                  <a:pt x="1472" y="149"/>
                  <a:pt x="1472" y="149"/>
                </a:cubicBezTo>
                <a:cubicBezTo>
                  <a:pt x="1476" y="149"/>
                  <a:pt x="1476" y="149"/>
                  <a:pt x="1476" y="149"/>
                </a:cubicBezTo>
                <a:cubicBezTo>
                  <a:pt x="1474" y="148"/>
                  <a:pt x="1473" y="147"/>
                  <a:pt x="1476" y="146"/>
                </a:cubicBezTo>
                <a:cubicBezTo>
                  <a:pt x="1475" y="146"/>
                  <a:pt x="1474" y="146"/>
                  <a:pt x="1474" y="145"/>
                </a:cubicBezTo>
                <a:cubicBezTo>
                  <a:pt x="1470" y="147"/>
                  <a:pt x="1463" y="145"/>
                  <a:pt x="1460" y="145"/>
                </a:cubicBezTo>
                <a:cubicBezTo>
                  <a:pt x="1461" y="146"/>
                  <a:pt x="1462" y="146"/>
                  <a:pt x="1463" y="146"/>
                </a:cubicBezTo>
                <a:cubicBezTo>
                  <a:pt x="1463" y="147"/>
                  <a:pt x="1461" y="147"/>
                  <a:pt x="1460" y="147"/>
                </a:cubicBezTo>
                <a:cubicBezTo>
                  <a:pt x="1460" y="148"/>
                  <a:pt x="1462" y="147"/>
                  <a:pt x="1461" y="149"/>
                </a:cubicBezTo>
                <a:cubicBezTo>
                  <a:pt x="1457" y="150"/>
                  <a:pt x="1458" y="148"/>
                  <a:pt x="1454" y="149"/>
                </a:cubicBezTo>
                <a:cubicBezTo>
                  <a:pt x="1455" y="147"/>
                  <a:pt x="1454" y="147"/>
                  <a:pt x="1453" y="146"/>
                </a:cubicBezTo>
                <a:cubicBezTo>
                  <a:pt x="1450" y="147"/>
                  <a:pt x="1452" y="149"/>
                  <a:pt x="1448" y="149"/>
                </a:cubicBezTo>
                <a:cubicBezTo>
                  <a:pt x="1447" y="148"/>
                  <a:pt x="1450" y="148"/>
                  <a:pt x="1449" y="147"/>
                </a:cubicBezTo>
                <a:cubicBezTo>
                  <a:pt x="1446" y="147"/>
                  <a:pt x="1447" y="149"/>
                  <a:pt x="1447" y="150"/>
                </a:cubicBezTo>
                <a:cubicBezTo>
                  <a:pt x="1445" y="148"/>
                  <a:pt x="1439" y="152"/>
                  <a:pt x="1439" y="148"/>
                </a:cubicBezTo>
                <a:cubicBezTo>
                  <a:pt x="1441" y="147"/>
                  <a:pt x="1442" y="149"/>
                  <a:pt x="1444" y="149"/>
                </a:cubicBezTo>
                <a:cubicBezTo>
                  <a:pt x="1445" y="148"/>
                  <a:pt x="1447" y="148"/>
                  <a:pt x="1446" y="147"/>
                </a:cubicBezTo>
                <a:cubicBezTo>
                  <a:pt x="1445" y="146"/>
                  <a:pt x="1444" y="146"/>
                  <a:pt x="1443" y="145"/>
                </a:cubicBezTo>
                <a:cubicBezTo>
                  <a:pt x="1441" y="146"/>
                  <a:pt x="1441" y="147"/>
                  <a:pt x="1439" y="147"/>
                </a:cubicBezTo>
                <a:cubicBezTo>
                  <a:pt x="1437" y="147"/>
                  <a:pt x="1438" y="146"/>
                  <a:pt x="1438" y="145"/>
                </a:cubicBezTo>
                <a:cubicBezTo>
                  <a:pt x="1435" y="145"/>
                  <a:pt x="1428" y="144"/>
                  <a:pt x="1422" y="144"/>
                </a:cubicBezTo>
                <a:cubicBezTo>
                  <a:pt x="1423" y="143"/>
                  <a:pt x="1424" y="142"/>
                  <a:pt x="1427" y="142"/>
                </a:cubicBezTo>
                <a:cubicBezTo>
                  <a:pt x="1427" y="143"/>
                  <a:pt x="1427" y="143"/>
                  <a:pt x="1427" y="143"/>
                </a:cubicBezTo>
                <a:cubicBezTo>
                  <a:pt x="1428" y="142"/>
                  <a:pt x="1431" y="141"/>
                  <a:pt x="1430" y="143"/>
                </a:cubicBezTo>
                <a:cubicBezTo>
                  <a:pt x="1439" y="143"/>
                  <a:pt x="1446" y="139"/>
                  <a:pt x="1457" y="140"/>
                </a:cubicBezTo>
                <a:cubicBezTo>
                  <a:pt x="1457" y="141"/>
                  <a:pt x="1454" y="141"/>
                  <a:pt x="1453" y="140"/>
                </a:cubicBezTo>
                <a:cubicBezTo>
                  <a:pt x="1453" y="142"/>
                  <a:pt x="1455" y="141"/>
                  <a:pt x="1456" y="142"/>
                </a:cubicBezTo>
                <a:cubicBezTo>
                  <a:pt x="1456" y="139"/>
                  <a:pt x="1466" y="139"/>
                  <a:pt x="1471" y="138"/>
                </a:cubicBezTo>
                <a:cubicBezTo>
                  <a:pt x="1471" y="139"/>
                  <a:pt x="1470" y="139"/>
                  <a:pt x="1469" y="139"/>
                </a:cubicBezTo>
                <a:cubicBezTo>
                  <a:pt x="1472" y="140"/>
                  <a:pt x="1474" y="138"/>
                  <a:pt x="1476" y="138"/>
                </a:cubicBezTo>
                <a:cubicBezTo>
                  <a:pt x="1477" y="138"/>
                  <a:pt x="1478" y="139"/>
                  <a:pt x="1478" y="140"/>
                </a:cubicBezTo>
                <a:cubicBezTo>
                  <a:pt x="1485" y="139"/>
                  <a:pt x="1490" y="138"/>
                  <a:pt x="1498" y="138"/>
                </a:cubicBezTo>
                <a:cubicBezTo>
                  <a:pt x="1492" y="142"/>
                  <a:pt x="1482" y="141"/>
                  <a:pt x="1477" y="140"/>
                </a:cubicBezTo>
                <a:cubicBezTo>
                  <a:pt x="1478" y="144"/>
                  <a:pt x="1466" y="142"/>
                  <a:pt x="1464" y="143"/>
                </a:cubicBezTo>
                <a:cubicBezTo>
                  <a:pt x="1470" y="144"/>
                  <a:pt x="1475" y="144"/>
                  <a:pt x="1481" y="143"/>
                </a:cubicBezTo>
                <a:cubicBezTo>
                  <a:pt x="1481" y="145"/>
                  <a:pt x="1481" y="146"/>
                  <a:pt x="1483" y="146"/>
                </a:cubicBezTo>
                <a:cubicBezTo>
                  <a:pt x="1483" y="149"/>
                  <a:pt x="1478" y="146"/>
                  <a:pt x="1478" y="148"/>
                </a:cubicBezTo>
                <a:cubicBezTo>
                  <a:pt x="1478" y="148"/>
                  <a:pt x="1480" y="148"/>
                  <a:pt x="1483" y="148"/>
                </a:cubicBezTo>
                <a:cubicBezTo>
                  <a:pt x="1484" y="148"/>
                  <a:pt x="1484" y="147"/>
                  <a:pt x="1485" y="146"/>
                </a:cubicBezTo>
                <a:cubicBezTo>
                  <a:pt x="1488" y="146"/>
                  <a:pt x="1491" y="146"/>
                  <a:pt x="1493" y="145"/>
                </a:cubicBezTo>
                <a:cubicBezTo>
                  <a:pt x="1494" y="146"/>
                  <a:pt x="1493" y="146"/>
                  <a:pt x="1493" y="146"/>
                </a:cubicBezTo>
                <a:cubicBezTo>
                  <a:pt x="1490" y="147"/>
                  <a:pt x="1495" y="147"/>
                  <a:pt x="1493" y="148"/>
                </a:cubicBezTo>
                <a:cubicBezTo>
                  <a:pt x="1496" y="148"/>
                  <a:pt x="1496" y="148"/>
                  <a:pt x="1496" y="148"/>
                </a:cubicBezTo>
                <a:cubicBezTo>
                  <a:pt x="1496" y="147"/>
                  <a:pt x="1496" y="146"/>
                  <a:pt x="1495" y="146"/>
                </a:cubicBezTo>
                <a:cubicBezTo>
                  <a:pt x="1496" y="144"/>
                  <a:pt x="1502" y="143"/>
                  <a:pt x="1503" y="145"/>
                </a:cubicBezTo>
                <a:cubicBezTo>
                  <a:pt x="1505" y="145"/>
                  <a:pt x="1506" y="144"/>
                  <a:pt x="1507" y="143"/>
                </a:cubicBezTo>
                <a:cubicBezTo>
                  <a:pt x="1506" y="142"/>
                  <a:pt x="1505" y="143"/>
                  <a:pt x="1505" y="142"/>
                </a:cubicBezTo>
                <a:cubicBezTo>
                  <a:pt x="1507" y="140"/>
                  <a:pt x="1510" y="141"/>
                  <a:pt x="1509" y="143"/>
                </a:cubicBezTo>
                <a:cubicBezTo>
                  <a:pt x="1523" y="144"/>
                  <a:pt x="1532" y="140"/>
                  <a:pt x="1545" y="141"/>
                </a:cubicBezTo>
                <a:cubicBezTo>
                  <a:pt x="1544" y="143"/>
                  <a:pt x="1542" y="141"/>
                  <a:pt x="1540" y="142"/>
                </a:cubicBezTo>
                <a:cubicBezTo>
                  <a:pt x="1541" y="146"/>
                  <a:pt x="1546" y="140"/>
                  <a:pt x="1547" y="142"/>
                </a:cubicBezTo>
                <a:cubicBezTo>
                  <a:pt x="1550" y="142"/>
                  <a:pt x="1547" y="141"/>
                  <a:pt x="1547" y="141"/>
                </a:cubicBezTo>
                <a:cubicBezTo>
                  <a:pt x="1551" y="139"/>
                  <a:pt x="1552" y="141"/>
                  <a:pt x="1555" y="140"/>
                </a:cubicBezTo>
                <a:cubicBezTo>
                  <a:pt x="1556" y="142"/>
                  <a:pt x="1552" y="142"/>
                  <a:pt x="1550" y="142"/>
                </a:cubicBezTo>
                <a:cubicBezTo>
                  <a:pt x="1551" y="145"/>
                  <a:pt x="1561" y="142"/>
                  <a:pt x="1556" y="142"/>
                </a:cubicBezTo>
                <a:cubicBezTo>
                  <a:pt x="1561" y="141"/>
                  <a:pt x="1567" y="142"/>
                  <a:pt x="1572" y="140"/>
                </a:cubicBezTo>
                <a:cubicBezTo>
                  <a:pt x="1573" y="140"/>
                  <a:pt x="1574" y="141"/>
                  <a:pt x="1574" y="141"/>
                </a:cubicBezTo>
                <a:cubicBezTo>
                  <a:pt x="1576" y="142"/>
                  <a:pt x="1576" y="140"/>
                  <a:pt x="1578" y="141"/>
                </a:cubicBezTo>
                <a:cubicBezTo>
                  <a:pt x="1580" y="140"/>
                  <a:pt x="1577" y="140"/>
                  <a:pt x="1579" y="139"/>
                </a:cubicBezTo>
                <a:cubicBezTo>
                  <a:pt x="1577" y="139"/>
                  <a:pt x="1575" y="139"/>
                  <a:pt x="1575" y="140"/>
                </a:cubicBezTo>
                <a:cubicBezTo>
                  <a:pt x="1572" y="139"/>
                  <a:pt x="1581" y="137"/>
                  <a:pt x="1576" y="137"/>
                </a:cubicBezTo>
                <a:cubicBezTo>
                  <a:pt x="1580" y="135"/>
                  <a:pt x="1583" y="138"/>
                  <a:pt x="1586" y="137"/>
                </a:cubicBezTo>
                <a:cubicBezTo>
                  <a:pt x="1586" y="138"/>
                  <a:pt x="1593" y="138"/>
                  <a:pt x="1586" y="139"/>
                </a:cubicBezTo>
                <a:cubicBezTo>
                  <a:pt x="1587" y="139"/>
                  <a:pt x="1588" y="140"/>
                  <a:pt x="1585" y="140"/>
                </a:cubicBezTo>
                <a:cubicBezTo>
                  <a:pt x="1587" y="141"/>
                  <a:pt x="1589" y="140"/>
                  <a:pt x="1591" y="140"/>
                </a:cubicBezTo>
                <a:cubicBezTo>
                  <a:pt x="1592" y="140"/>
                  <a:pt x="1594" y="141"/>
                  <a:pt x="1592" y="142"/>
                </a:cubicBezTo>
                <a:cubicBezTo>
                  <a:pt x="1596" y="141"/>
                  <a:pt x="1600" y="140"/>
                  <a:pt x="1603" y="139"/>
                </a:cubicBezTo>
                <a:cubicBezTo>
                  <a:pt x="1606" y="142"/>
                  <a:pt x="1612" y="139"/>
                  <a:pt x="1613" y="138"/>
                </a:cubicBezTo>
                <a:cubicBezTo>
                  <a:pt x="1622" y="136"/>
                  <a:pt x="1629" y="139"/>
                  <a:pt x="1636" y="136"/>
                </a:cubicBezTo>
                <a:cubicBezTo>
                  <a:pt x="1639" y="135"/>
                  <a:pt x="1645" y="138"/>
                  <a:pt x="1646" y="135"/>
                </a:cubicBezTo>
                <a:cubicBezTo>
                  <a:pt x="1645" y="134"/>
                  <a:pt x="1640" y="136"/>
                  <a:pt x="1643" y="134"/>
                </a:cubicBezTo>
                <a:cubicBezTo>
                  <a:pt x="1641" y="134"/>
                  <a:pt x="1641" y="135"/>
                  <a:pt x="1641" y="135"/>
                </a:cubicBezTo>
                <a:cubicBezTo>
                  <a:pt x="1639" y="134"/>
                  <a:pt x="1637" y="134"/>
                  <a:pt x="1634" y="134"/>
                </a:cubicBezTo>
                <a:cubicBezTo>
                  <a:pt x="1633" y="135"/>
                  <a:pt x="1635" y="135"/>
                  <a:pt x="1634" y="136"/>
                </a:cubicBezTo>
                <a:cubicBezTo>
                  <a:pt x="1632" y="136"/>
                  <a:pt x="1632" y="135"/>
                  <a:pt x="1630" y="135"/>
                </a:cubicBezTo>
                <a:cubicBezTo>
                  <a:pt x="1629" y="136"/>
                  <a:pt x="1630" y="136"/>
                  <a:pt x="1630" y="137"/>
                </a:cubicBezTo>
                <a:cubicBezTo>
                  <a:pt x="1628" y="137"/>
                  <a:pt x="1628" y="137"/>
                  <a:pt x="1627" y="136"/>
                </a:cubicBezTo>
                <a:cubicBezTo>
                  <a:pt x="1631" y="135"/>
                  <a:pt x="1624" y="135"/>
                  <a:pt x="1624" y="137"/>
                </a:cubicBezTo>
                <a:cubicBezTo>
                  <a:pt x="1619" y="136"/>
                  <a:pt x="1613" y="135"/>
                  <a:pt x="1609" y="137"/>
                </a:cubicBezTo>
                <a:cubicBezTo>
                  <a:pt x="1604" y="136"/>
                  <a:pt x="1599" y="136"/>
                  <a:pt x="1591" y="138"/>
                </a:cubicBezTo>
                <a:cubicBezTo>
                  <a:pt x="1591" y="137"/>
                  <a:pt x="1591" y="137"/>
                  <a:pt x="1590" y="137"/>
                </a:cubicBezTo>
                <a:cubicBezTo>
                  <a:pt x="1590" y="136"/>
                  <a:pt x="1591" y="135"/>
                  <a:pt x="1593" y="135"/>
                </a:cubicBezTo>
                <a:cubicBezTo>
                  <a:pt x="1593" y="134"/>
                  <a:pt x="1588" y="136"/>
                  <a:pt x="1589" y="134"/>
                </a:cubicBezTo>
                <a:cubicBezTo>
                  <a:pt x="1589" y="135"/>
                  <a:pt x="1586" y="135"/>
                  <a:pt x="1586" y="136"/>
                </a:cubicBezTo>
                <a:cubicBezTo>
                  <a:pt x="1585" y="136"/>
                  <a:pt x="1584" y="135"/>
                  <a:pt x="1585" y="134"/>
                </a:cubicBezTo>
                <a:cubicBezTo>
                  <a:pt x="1582" y="134"/>
                  <a:pt x="1581" y="135"/>
                  <a:pt x="1579" y="136"/>
                </a:cubicBezTo>
                <a:cubicBezTo>
                  <a:pt x="1577" y="136"/>
                  <a:pt x="1576" y="135"/>
                  <a:pt x="1574" y="134"/>
                </a:cubicBezTo>
                <a:cubicBezTo>
                  <a:pt x="1573" y="135"/>
                  <a:pt x="1572" y="135"/>
                  <a:pt x="1572" y="135"/>
                </a:cubicBezTo>
                <a:cubicBezTo>
                  <a:pt x="1570" y="135"/>
                  <a:pt x="1570" y="135"/>
                  <a:pt x="1570" y="134"/>
                </a:cubicBezTo>
                <a:cubicBezTo>
                  <a:pt x="1566" y="135"/>
                  <a:pt x="1564" y="134"/>
                  <a:pt x="1563" y="136"/>
                </a:cubicBezTo>
                <a:cubicBezTo>
                  <a:pt x="1560" y="136"/>
                  <a:pt x="1561" y="136"/>
                  <a:pt x="1558" y="137"/>
                </a:cubicBezTo>
                <a:cubicBezTo>
                  <a:pt x="1559" y="135"/>
                  <a:pt x="1553" y="135"/>
                  <a:pt x="1558" y="134"/>
                </a:cubicBezTo>
                <a:cubicBezTo>
                  <a:pt x="1558" y="134"/>
                  <a:pt x="1551" y="134"/>
                  <a:pt x="1551" y="135"/>
                </a:cubicBezTo>
                <a:cubicBezTo>
                  <a:pt x="1549" y="134"/>
                  <a:pt x="1550" y="133"/>
                  <a:pt x="1546" y="134"/>
                </a:cubicBezTo>
                <a:cubicBezTo>
                  <a:pt x="1544" y="132"/>
                  <a:pt x="1545" y="132"/>
                  <a:pt x="1541" y="133"/>
                </a:cubicBezTo>
                <a:cubicBezTo>
                  <a:pt x="1542" y="132"/>
                  <a:pt x="1539" y="130"/>
                  <a:pt x="1538" y="129"/>
                </a:cubicBezTo>
                <a:cubicBezTo>
                  <a:pt x="1537" y="129"/>
                  <a:pt x="1538" y="131"/>
                  <a:pt x="1539" y="131"/>
                </a:cubicBezTo>
                <a:cubicBezTo>
                  <a:pt x="1539" y="132"/>
                  <a:pt x="1537" y="131"/>
                  <a:pt x="1537" y="132"/>
                </a:cubicBezTo>
                <a:cubicBezTo>
                  <a:pt x="1535" y="131"/>
                  <a:pt x="1533" y="130"/>
                  <a:pt x="1532" y="128"/>
                </a:cubicBezTo>
                <a:cubicBezTo>
                  <a:pt x="1531" y="128"/>
                  <a:pt x="1530" y="128"/>
                  <a:pt x="1529" y="129"/>
                </a:cubicBezTo>
                <a:cubicBezTo>
                  <a:pt x="1530" y="128"/>
                  <a:pt x="1530" y="128"/>
                  <a:pt x="1529" y="127"/>
                </a:cubicBezTo>
                <a:cubicBezTo>
                  <a:pt x="1533" y="127"/>
                  <a:pt x="1534" y="128"/>
                  <a:pt x="1538" y="127"/>
                </a:cubicBezTo>
                <a:cubicBezTo>
                  <a:pt x="1537" y="129"/>
                  <a:pt x="1546" y="127"/>
                  <a:pt x="1543" y="129"/>
                </a:cubicBezTo>
                <a:cubicBezTo>
                  <a:pt x="1547" y="130"/>
                  <a:pt x="1545" y="127"/>
                  <a:pt x="1547" y="126"/>
                </a:cubicBezTo>
                <a:cubicBezTo>
                  <a:pt x="1552" y="126"/>
                  <a:pt x="1555" y="127"/>
                  <a:pt x="1560" y="126"/>
                </a:cubicBezTo>
                <a:cubicBezTo>
                  <a:pt x="1559" y="125"/>
                  <a:pt x="1557" y="125"/>
                  <a:pt x="1557" y="123"/>
                </a:cubicBezTo>
                <a:cubicBezTo>
                  <a:pt x="1558" y="127"/>
                  <a:pt x="1544" y="123"/>
                  <a:pt x="1542" y="127"/>
                </a:cubicBezTo>
                <a:cubicBezTo>
                  <a:pt x="1539" y="127"/>
                  <a:pt x="1542" y="126"/>
                  <a:pt x="1543" y="125"/>
                </a:cubicBezTo>
                <a:cubicBezTo>
                  <a:pt x="1542" y="125"/>
                  <a:pt x="1541" y="126"/>
                  <a:pt x="1539" y="126"/>
                </a:cubicBezTo>
                <a:cubicBezTo>
                  <a:pt x="1539" y="125"/>
                  <a:pt x="1540" y="125"/>
                  <a:pt x="1541" y="125"/>
                </a:cubicBezTo>
                <a:cubicBezTo>
                  <a:pt x="1541" y="124"/>
                  <a:pt x="1540" y="124"/>
                  <a:pt x="1540" y="123"/>
                </a:cubicBezTo>
                <a:cubicBezTo>
                  <a:pt x="1539" y="123"/>
                  <a:pt x="1538" y="124"/>
                  <a:pt x="1537" y="124"/>
                </a:cubicBezTo>
                <a:cubicBezTo>
                  <a:pt x="1537" y="124"/>
                  <a:pt x="1537" y="125"/>
                  <a:pt x="1539" y="125"/>
                </a:cubicBezTo>
                <a:cubicBezTo>
                  <a:pt x="1539" y="127"/>
                  <a:pt x="1536" y="124"/>
                  <a:pt x="1537" y="126"/>
                </a:cubicBezTo>
                <a:cubicBezTo>
                  <a:pt x="1535" y="125"/>
                  <a:pt x="1533" y="126"/>
                  <a:pt x="1531" y="125"/>
                </a:cubicBezTo>
                <a:cubicBezTo>
                  <a:pt x="1531" y="124"/>
                  <a:pt x="1533" y="124"/>
                  <a:pt x="1534" y="125"/>
                </a:cubicBezTo>
                <a:cubicBezTo>
                  <a:pt x="1534" y="124"/>
                  <a:pt x="1532" y="124"/>
                  <a:pt x="1531" y="123"/>
                </a:cubicBezTo>
                <a:cubicBezTo>
                  <a:pt x="1530" y="123"/>
                  <a:pt x="1530" y="124"/>
                  <a:pt x="1530" y="125"/>
                </a:cubicBezTo>
                <a:cubicBezTo>
                  <a:pt x="1525" y="123"/>
                  <a:pt x="1522" y="126"/>
                  <a:pt x="1516" y="124"/>
                </a:cubicBezTo>
                <a:cubicBezTo>
                  <a:pt x="1520" y="117"/>
                  <a:pt x="1512" y="116"/>
                  <a:pt x="1504" y="118"/>
                </a:cubicBezTo>
                <a:cubicBezTo>
                  <a:pt x="1503" y="118"/>
                  <a:pt x="1503" y="119"/>
                  <a:pt x="1502" y="119"/>
                </a:cubicBezTo>
                <a:cubicBezTo>
                  <a:pt x="1503" y="119"/>
                  <a:pt x="1504" y="119"/>
                  <a:pt x="1507" y="119"/>
                </a:cubicBezTo>
                <a:cubicBezTo>
                  <a:pt x="1509" y="122"/>
                  <a:pt x="1512" y="118"/>
                  <a:pt x="1510" y="123"/>
                </a:cubicBezTo>
                <a:cubicBezTo>
                  <a:pt x="1510" y="121"/>
                  <a:pt x="1506" y="121"/>
                  <a:pt x="1502" y="121"/>
                </a:cubicBezTo>
                <a:cubicBezTo>
                  <a:pt x="1501" y="121"/>
                  <a:pt x="1503" y="121"/>
                  <a:pt x="1502" y="123"/>
                </a:cubicBezTo>
                <a:cubicBezTo>
                  <a:pt x="1502" y="124"/>
                  <a:pt x="1504" y="123"/>
                  <a:pt x="1505" y="124"/>
                </a:cubicBezTo>
                <a:cubicBezTo>
                  <a:pt x="1501" y="126"/>
                  <a:pt x="1497" y="124"/>
                  <a:pt x="1492" y="125"/>
                </a:cubicBezTo>
                <a:cubicBezTo>
                  <a:pt x="1491" y="123"/>
                  <a:pt x="1496" y="124"/>
                  <a:pt x="1497" y="123"/>
                </a:cubicBezTo>
                <a:cubicBezTo>
                  <a:pt x="1495" y="122"/>
                  <a:pt x="1496" y="121"/>
                  <a:pt x="1496" y="119"/>
                </a:cubicBezTo>
                <a:cubicBezTo>
                  <a:pt x="1498" y="119"/>
                  <a:pt x="1499" y="118"/>
                  <a:pt x="1502" y="119"/>
                </a:cubicBezTo>
                <a:cubicBezTo>
                  <a:pt x="1500" y="116"/>
                  <a:pt x="1492" y="120"/>
                  <a:pt x="1491" y="117"/>
                </a:cubicBezTo>
                <a:cubicBezTo>
                  <a:pt x="1490" y="118"/>
                  <a:pt x="1490" y="120"/>
                  <a:pt x="1488" y="120"/>
                </a:cubicBezTo>
                <a:cubicBezTo>
                  <a:pt x="1488" y="122"/>
                  <a:pt x="1490" y="121"/>
                  <a:pt x="1491" y="122"/>
                </a:cubicBezTo>
                <a:cubicBezTo>
                  <a:pt x="1489" y="121"/>
                  <a:pt x="1485" y="126"/>
                  <a:pt x="1482" y="123"/>
                </a:cubicBezTo>
                <a:cubicBezTo>
                  <a:pt x="1485" y="122"/>
                  <a:pt x="1485" y="123"/>
                  <a:pt x="1487" y="122"/>
                </a:cubicBezTo>
                <a:cubicBezTo>
                  <a:pt x="1485" y="121"/>
                  <a:pt x="1482" y="122"/>
                  <a:pt x="1481" y="123"/>
                </a:cubicBezTo>
                <a:cubicBezTo>
                  <a:pt x="1481" y="122"/>
                  <a:pt x="1482" y="121"/>
                  <a:pt x="1481" y="119"/>
                </a:cubicBezTo>
                <a:cubicBezTo>
                  <a:pt x="1481" y="121"/>
                  <a:pt x="1479" y="121"/>
                  <a:pt x="1478" y="123"/>
                </a:cubicBezTo>
                <a:cubicBezTo>
                  <a:pt x="1477" y="120"/>
                  <a:pt x="1473" y="121"/>
                  <a:pt x="1471" y="120"/>
                </a:cubicBezTo>
                <a:cubicBezTo>
                  <a:pt x="1470" y="120"/>
                  <a:pt x="1471" y="122"/>
                  <a:pt x="1469" y="122"/>
                </a:cubicBezTo>
                <a:cubicBezTo>
                  <a:pt x="1472" y="124"/>
                  <a:pt x="1479" y="124"/>
                  <a:pt x="1482" y="125"/>
                </a:cubicBezTo>
                <a:cubicBezTo>
                  <a:pt x="1483" y="126"/>
                  <a:pt x="1481" y="126"/>
                  <a:pt x="1482" y="128"/>
                </a:cubicBezTo>
                <a:cubicBezTo>
                  <a:pt x="1482" y="129"/>
                  <a:pt x="1490" y="128"/>
                  <a:pt x="1490" y="128"/>
                </a:cubicBezTo>
                <a:cubicBezTo>
                  <a:pt x="1493" y="129"/>
                  <a:pt x="1489" y="130"/>
                  <a:pt x="1488" y="130"/>
                </a:cubicBezTo>
                <a:cubicBezTo>
                  <a:pt x="1488" y="131"/>
                  <a:pt x="1492" y="130"/>
                  <a:pt x="1492" y="133"/>
                </a:cubicBezTo>
                <a:cubicBezTo>
                  <a:pt x="1490" y="132"/>
                  <a:pt x="1485" y="133"/>
                  <a:pt x="1483" y="132"/>
                </a:cubicBezTo>
                <a:cubicBezTo>
                  <a:pt x="1483" y="132"/>
                  <a:pt x="1485" y="132"/>
                  <a:pt x="1486" y="132"/>
                </a:cubicBezTo>
                <a:cubicBezTo>
                  <a:pt x="1485" y="130"/>
                  <a:pt x="1484" y="131"/>
                  <a:pt x="1481" y="131"/>
                </a:cubicBezTo>
                <a:cubicBezTo>
                  <a:pt x="1481" y="130"/>
                  <a:pt x="1478" y="130"/>
                  <a:pt x="1479" y="128"/>
                </a:cubicBezTo>
                <a:cubicBezTo>
                  <a:pt x="1479" y="128"/>
                  <a:pt x="1480" y="129"/>
                  <a:pt x="1481" y="129"/>
                </a:cubicBezTo>
                <a:cubicBezTo>
                  <a:pt x="1481" y="126"/>
                  <a:pt x="1475" y="128"/>
                  <a:pt x="1477" y="126"/>
                </a:cubicBezTo>
                <a:cubicBezTo>
                  <a:pt x="1476" y="127"/>
                  <a:pt x="1473" y="127"/>
                  <a:pt x="1472" y="128"/>
                </a:cubicBezTo>
                <a:cubicBezTo>
                  <a:pt x="1471" y="130"/>
                  <a:pt x="1475" y="129"/>
                  <a:pt x="1474" y="131"/>
                </a:cubicBezTo>
                <a:cubicBezTo>
                  <a:pt x="1472" y="131"/>
                  <a:pt x="1468" y="131"/>
                  <a:pt x="1467" y="133"/>
                </a:cubicBezTo>
                <a:cubicBezTo>
                  <a:pt x="1466" y="132"/>
                  <a:pt x="1465" y="131"/>
                  <a:pt x="1466" y="130"/>
                </a:cubicBezTo>
                <a:cubicBezTo>
                  <a:pt x="1461" y="131"/>
                  <a:pt x="1458" y="133"/>
                  <a:pt x="1451" y="132"/>
                </a:cubicBezTo>
                <a:cubicBezTo>
                  <a:pt x="1451" y="130"/>
                  <a:pt x="1448" y="133"/>
                  <a:pt x="1450" y="131"/>
                </a:cubicBezTo>
                <a:cubicBezTo>
                  <a:pt x="1440" y="134"/>
                  <a:pt x="1438" y="133"/>
                  <a:pt x="1430" y="133"/>
                </a:cubicBezTo>
                <a:cubicBezTo>
                  <a:pt x="1430" y="133"/>
                  <a:pt x="1431" y="132"/>
                  <a:pt x="1430" y="132"/>
                </a:cubicBezTo>
                <a:cubicBezTo>
                  <a:pt x="1429" y="130"/>
                  <a:pt x="1427" y="132"/>
                  <a:pt x="1425" y="132"/>
                </a:cubicBezTo>
                <a:cubicBezTo>
                  <a:pt x="1426" y="133"/>
                  <a:pt x="1428" y="133"/>
                  <a:pt x="1429" y="133"/>
                </a:cubicBezTo>
                <a:cubicBezTo>
                  <a:pt x="1426" y="134"/>
                  <a:pt x="1425" y="135"/>
                  <a:pt x="1422" y="136"/>
                </a:cubicBezTo>
                <a:cubicBezTo>
                  <a:pt x="1422" y="135"/>
                  <a:pt x="1421" y="135"/>
                  <a:pt x="1421" y="133"/>
                </a:cubicBezTo>
                <a:cubicBezTo>
                  <a:pt x="1418" y="133"/>
                  <a:pt x="1418" y="133"/>
                  <a:pt x="1415" y="134"/>
                </a:cubicBezTo>
                <a:cubicBezTo>
                  <a:pt x="1413" y="133"/>
                  <a:pt x="1412" y="133"/>
                  <a:pt x="1413" y="131"/>
                </a:cubicBezTo>
                <a:cubicBezTo>
                  <a:pt x="1412" y="131"/>
                  <a:pt x="1412" y="132"/>
                  <a:pt x="1410" y="132"/>
                </a:cubicBezTo>
                <a:cubicBezTo>
                  <a:pt x="1411" y="134"/>
                  <a:pt x="1407" y="132"/>
                  <a:pt x="1407" y="135"/>
                </a:cubicBezTo>
                <a:cubicBezTo>
                  <a:pt x="1404" y="133"/>
                  <a:pt x="1404" y="135"/>
                  <a:pt x="1401" y="135"/>
                </a:cubicBezTo>
                <a:cubicBezTo>
                  <a:pt x="1400" y="133"/>
                  <a:pt x="1397" y="132"/>
                  <a:pt x="1397" y="131"/>
                </a:cubicBezTo>
                <a:cubicBezTo>
                  <a:pt x="1399" y="131"/>
                  <a:pt x="1402" y="131"/>
                  <a:pt x="1401" y="129"/>
                </a:cubicBezTo>
                <a:cubicBezTo>
                  <a:pt x="1404" y="129"/>
                  <a:pt x="1402" y="132"/>
                  <a:pt x="1406" y="133"/>
                </a:cubicBezTo>
                <a:cubicBezTo>
                  <a:pt x="1408" y="132"/>
                  <a:pt x="1409" y="130"/>
                  <a:pt x="1410" y="129"/>
                </a:cubicBezTo>
                <a:cubicBezTo>
                  <a:pt x="1413" y="129"/>
                  <a:pt x="1415" y="127"/>
                  <a:pt x="1418" y="129"/>
                </a:cubicBezTo>
                <a:cubicBezTo>
                  <a:pt x="1420" y="129"/>
                  <a:pt x="1419" y="128"/>
                  <a:pt x="1420" y="127"/>
                </a:cubicBezTo>
                <a:cubicBezTo>
                  <a:pt x="1424" y="127"/>
                  <a:pt x="1421" y="125"/>
                  <a:pt x="1422" y="125"/>
                </a:cubicBezTo>
                <a:cubicBezTo>
                  <a:pt x="1424" y="128"/>
                  <a:pt x="1430" y="126"/>
                  <a:pt x="1430" y="128"/>
                </a:cubicBezTo>
                <a:cubicBezTo>
                  <a:pt x="1432" y="129"/>
                  <a:pt x="1435" y="127"/>
                  <a:pt x="1433" y="127"/>
                </a:cubicBezTo>
                <a:cubicBezTo>
                  <a:pt x="1433" y="125"/>
                  <a:pt x="1434" y="127"/>
                  <a:pt x="1436" y="126"/>
                </a:cubicBezTo>
                <a:cubicBezTo>
                  <a:pt x="1435" y="128"/>
                  <a:pt x="1434" y="129"/>
                  <a:pt x="1431" y="129"/>
                </a:cubicBezTo>
                <a:cubicBezTo>
                  <a:pt x="1435" y="130"/>
                  <a:pt x="1439" y="129"/>
                  <a:pt x="1440" y="128"/>
                </a:cubicBezTo>
                <a:cubicBezTo>
                  <a:pt x="1438" y="127"/>
                  <a:pt x="1437" y="127"/>
                  <a:pt x="1439" y="125"/>
                </a:cubicBezTo>
                <a:cubicBezTo>
                  <a:pt x="1439" y="124"/>
                  <a:pt x="1435" y="125"/>
                  <a:pt x="1436" y="124"/>
                </a:cubicBezTo>
                <a:cubicBezTo>
                  <a:pt x="1443" y="122"/>
                  <a:pt x="1443" y="130"/>
                  <a:pt x="1451" y="129"/>
                </a:cubicBezTo>
                <a:cubicBezTo>
                  <a:pt x="1452" y="128"/>
                  <a:pt x="1454" y="128"/>
                  <a:pt x="1454" y="126"/>
                </a:cubicBezTo>
                <a:cubicBezTo>
                  <a:pt x="1452" y="125"/>
                  <a:pt x="1450" y="127"/>
                  <a:pt x="1447" y="127"/>
                </a:cubicBezTo>
                <a:cubicBezTo>
                  <a:pt x="1447" y="126"/>
                  <a:pt x="1447" y="126"/>
                  <a:pt x="1446" y="126"/>
                </a:cubicBezTo>
                <a:cubicBezTo>
                  <a:pt x="1450" y="125"/>
                  <a:pt x="1454" y="124"/>
                  <a:pt x="1460" y="125"/>
                </a:cubicBezTo>
                <a:cubicBezTo>
                  <a:pt x="1460" y="125"/>
                  <a:pt x="1459" y="125"/>
                  <a:pt x="1459" y="126"/>
                </a:cubicBezTo>
                <a:cubicBezTo>
                  <a:pt x="1463" y="125"/>
                  <a:pt x="1463" y="127"/>
                  <a:pt x="1466" y="127"/>
                </a:cubicBezTo>
                <a:cubicBezTo>
                  <a:pt x="1467" y="126"/>
                  <a:pt x="1470" y="128"/>
                  <a:pt x="1474" y="126"/>
                </a:cubicBezTo>
                <a:cubicBezTo>
                  <a:pt x="1474" y="125"/>
                  <a:pt x="1470" y="127"/>
                  <a:pt x="1471" y="125"/>
                </a:cubicBezTo>
                <a:cubicBezTo>
                  <a:pt x="1471" y="125"/>
                  <a:pt x="1469" y="125"/>
                  <a:pt x="1468" y="125"/>
                </a:cubicBezTo>
                <a:cubicBezTo>
                  <a:pt x="1469" y="123"/>
                  <a:pt x="1466" y="122"/>
                  <a:pt x="1463" y="123"/>
                </a:cubicBezTo>
                <a:cubicBezTo>
                  <a:pt x="1462" y="122"/>
                  <a:pt x="1474" y="118"/>
                  <a:pt x="1469" y="117"/>
                </a:cubicBezTo>
                <a:cubicBezTo>
                  <a:pt x="1469" y="118"/>
                  <a:pt x="1467" y="119"/>
                  <a:pt x="1466" y="117"/>
                </a:cubicBezTo>
                <a:cubicBezTo>
                  <a:pt x="1465" y="119"/>
                  <a:pt x="1464" y="119"/>
                  <a:pt x="1458" y="121"/>
                </a:cubicBezTo>
                <a:cubicBezTo>
                  <a:pt x="1458" y="120"/>
                  <a:pt x="1460" y="120"/>
                  <a:pt x="1460" y="119"/>
                </a:cubicBezTo>
                <a:cubicBezTo>
                  <a:pt x="1460" y="118"/>
                  <a:pt x="1456" y="119"/>
                  <a:pt x="1457" y="119"/>
                </a:cubicBezTo>
                <a:cubicBezTo>
                  <a:pt x="1455" y="119"/>
                  <a:pt x="1454" y="118"/>
                  <a:pt x="1454" y="117"/>
                </a:cubicBezTo>
                <a:cubicBezTo>
                  <a:pt x="1458" y="116"/>
                  <a:pt x="1464" y="115"/>
                  <a:pt x="1466" y="116"/>
                </a:cubicBezTo>
                <a:cubicBezTo>
                  <a:pt x="1468" y="116"/>
                  <a:pt x="1466" y="114"/>
                  <a:pt x="1466" y="112"/>
                </a:cubicBezTo>
                <a:cubicBezTo>
                  <a:pt x="1470" y="113"/>
                  <a:pt x="1474" y="112"/>
                  <a:pt x="1476" y="112"/>
                </a:cubicBezTo>
                <a:cubicBezTo>
                  <a:pt x="1477" y="113"/>
                  <a:pt x="1477" y="114"/>
                  <a:pt x="1479" y="114"/>
                </a:cubicBezTo>
                <a:cubicBezTo>
                  <a:pt x="1483" y="113"/>
                  <a:pt x="1487" y="113"/>
                  <a:pt x="1487" y="111"/>
                </a:cubicBezTo>
                <a:cubicBezTo>
                  <a:pt x="1491" y="111"/>
                  <a:pt x="1494" y="111"/>
                  <a:pt x="1497" y="111"/>
                </a:cubicBezTo>
                <a:cubicBezTo>
                  <a:pt x="1496" y="112"/>
                  <a:pt x="1496" y="113"/>
                  <a:pt x="1497" y="113"/>
                </a:cubicBezTo>
                <a:cubicBezTo>
                  <a:pt x="1498" y="113"/>
                  <a:pt x="1501" y="112"/>
                  <a:pt x="1502" y="113"/>
                </a:cubicBezTo>
                <a:cubicBezTo>
                  <a:pt x="1503" y="113"/>
                  <a:pt x="1505" y="111"/>
                  <a:pt x="1503" y="111"/>
                </a:cubicBezTo>
                <a:cubicBezTo>
                  <a:pt x="1503" y="110"/>
                  <a:pt x="1506" y="111"/>
                  <a:pt x="1508" y="111"/>
                </a:cubicBezTo>
                <a:cubicBezTo>
                  <a:pt x="1505" y="111"/>
                  <a:pt x="1505" y="114"/>
                  <a:pt x="1502" y="113"/>
                </a:cubicBezTo>
                <a:cubicBezTo>
                  <a:pt x="1502" y="115"/>
                  <a:pt x="1504" y="115"/>
                  <a:pt x="1502" y="116"/>
                </a:cubicBezTo>
                <a:cubicBezTo>
                  <a:pt x="1503" y="115"/>
                  <a:pt x="1504" y="115"/>
                  <a:pt x="1504" y="116"/>
                </a:cubicBezTo>
                <a:cubicBezTo>
                  <a:pt x="1506" y="115"/>
                  <a:pt x="1504" y="113"/>
                  <a:pt x="1507" y="113"/>
                </a:cubicBezTo>
                <a:cubicBezTo>
                  <a:pt x="1505" y="116"/>
                  <a:pt x="1513" y="113"/>
                  <a:pt x="1511" y="116"/>
                </a:cubicBezTo>
                <a:cubicBezTo>
                  <a:pt x="1514" y="115"/>
                  <a:pt x="1515" y="116"/>
                  <a:pt x="1518" y="116"/>
                </a:cubicBezTo>
                <a:cubicBezTo>
                  <a:pt x="1515" y="118"/>
                  <a:pt x="1520" y="118"/>
                  <a:pt x="1521" y="120"/>
                </a:cubicBezTo>
                <a:cubicBezTo>
                  <a:pt x="1521" y="116"/>
                  <a:pt x="1519" y="112"/>
                  <a:pt x="1511" y="114"/>
                </a:cubicBezTo>
                <a:cubicBezTo>
                  <a:pt x="1512" y="113"/>
                  <a:pt x="1516" y="113"/>
                  <a:pt x="1520" y="112"/>
                </a:cubicBezTo>
                <a:cubicBezTo>
                  <a:pt x="1520" y="114"/>
                  <a:pt x="1521" y="114"/>
                  <a:pt x="1523" y="114"/>
                </a:cubicBezTo>
                <a:cubicBezTo>
                  <a:pt x="1523" y="113"/>
                  <a:pt x="1524" y="111"/>
                  <a:pt x="1528" y="111"/>
                </a:cubicBezTo>
                <a:cubicBezTo>
                  <a:pt x="1527" y="111"/>
                  <a:pt x="1526" y="111"/>
                  <a:pt x="1526" y="110"/>
                </a:cubicBezTo>
                <a:cubicBezTo>
                  <a:pt x="1526" y="110"/>
                  <a:pt x="1521" y="111"/>
                  <a:pt x="1520" y="110"/>
                </a:cubicBezTo>
                <a:cubicBezTo>
                  <a:pt x="1525" y="107"/>
                  <a:pt x="1534" y="109"/>
                  <a:pt x="1538" y="109"/>
                </a:cubicBezTo>
                <a:cubicBezTo>
                  <a:pt x="1540" y="109"/>
                  <a:pt x="1540" y="108"/>
                  <a:pt x="1540" y="107"/>
                </a:cubicBezTo>
                <a:cubicBezTo>
                  <a:pt x="1542" y="107"/>
                  <a:pt x="1541" y="108"/>
                  <a:pt x="1541" y="109"/>
                </a:cubicBezTo>
                <a:cubicBezTo>
                  <a:pt x="1546" y="108"/>
                  <a:pt x="1551" y="108"/>
                  <a:pt x="1554" y="106"/>
                </a:cubicBezTo>
                <a:cubicBezTo>
                  <a:pt x="1554" y="108"/>
                  <a:pt x="1554" y="108"/>
                  <a:pt x="1554" y="108"/>
                </a:cubicBezTo>
                <a:cubicBezTo>
                  <a:pt x="1558" y="108"/>
                  <a:pt x="1558" y="106"/>
                  <a:pt x="1562" y="106"/>
                </a:cubicBezTo>
                <a:cubicBezTo>
                  <a:pt x="1560" y="107"/>
                  <a:pt x="1561" y="107"/>
                  <a:pt x="1563" y="107"/>
                </a:cubicBezTo>
                <a:cubicBezTo>
                  <a:pt x="1562" y="108"/>
                  <a:pt x="1562" y="108"/>
                  <a:pt x="1563" y="109"/>
                </a:cubicBezTo>
                <a:cubicBezTo>
                  <a:pt x="1561" y="109"/>
                  <a:pt x="1559" y="109"/>
                  <a:pt x="1559" y="110"/>
                </a:cubicBezTo>
                <a:cubicBezTo>
                  <a:pt x="1562" y="111"/>
                  <a:pt x="1571" y="108"/>
                  <a:pt x="1572" y="110"/>
                </a:cubicBezTo>
                <a:cubicBezTo>
                  <a:pt x="1573" y="110"/>
                  <a:pt x="1573" y="109"/>
                  <a:pt x="1574" y="109"/>
                </a:cubicBezTo>
                <a:cubicBezTo>
                  <a:pt x="1575" y="107"/>
                  <a:pt x="1563" y="107"/>
                  <a:pt x="1566" y="107"/>
                </a:cubicBezTo>
                <a:cubicBezTo>
                  <a:pt x="1570" y="106"/>
                  <a:pt x="1570" y="107"/>
                  <a:pt x="1573" y="106"/>
                </a:cubicBezTo>
                <a:cubicBezTo>
                  <a:pt x="1573" y="110"/>
                  <a:pt x="1579" y="109"/>
                  <a:pt x="1585" y="109"/>
                </a:cubicBezTo>
                <a:cubicBezTo>
                  <a:pt x="1586" y="109"/>
                  <a:pt x="1586" y="109"/>
                  <a:pt x="1586" y="108"/>
                </a:cubicBezTo>
                <a:cubicBezTo>
                  <a:pt x="1586" y="108"/>
                  <a:pt x="1584" y="108"/>
                  <a:pt x="1582" y="108"/>
                </a:cubicBezTo>
                <a:cubicBezTo>
                  <a:pt x="1581" y="108"/>
                  <a:pt x="1581" y="109"/>
                  <a:pt x="1580" y="109"/>
                </a:cubicBezTo>
                <a:cubicBezTo>
                  <a:pt x="1579" y="107"/>
                  <a:pt x="1579" y="107"/>
                  <a:pt x="1579" y="107"/>
                </a:cubicBezTo>
                <a:cubicBezTo>
                  <a:pt x="1578" y="109"/>
                  <a:pt x="1577" y="107"/>
                  <a:pt x="1576" y="108"/>
                </a:cubicBezTo>
                <a:cubicBezTo>
                  <a:pt x="1574" y="106"/>
                  <a:pt x="1581" y="106"/>
                  <a:pt x="1584" y="105"/>
                </a:cubicBezTo>
                <a:cubicBezTo>
                  <a:pt x="1583" y="106"/>
                  <a:pt x="1583" y="106"/>
                  <a:pt x="1583" y="107"/>
                </a:cubicBezTo>
                <a:cubicBezTo>
                  <a:pt x="1584" y="106"/>
                  <a:pt x="1584" y="106"/>
                  <a:pt x="1586" y="106"/>
                </a:cubicBezTo>
                <a:cubicBezTo>
                  <a:pt x="1587" y="105"/>
                  <a:pt x="1583" y="106"/>
                  <a:pt x="1584" y="104"/>
                </a:cubicBezTo>
                <a:cubicBezTo>
                  <a:pt x="1586" y="104"/>
                  <a:pt x="1587" y="104"/>
                  <a:pt x="1588" y="104"/>
                </a:cubicBezTo>
                <a:cubicBezTo>
                  <a:pt x="1589" y="101"/>
                  <a:pt x="1583" y="104"/>
                  <a:pt x="1583" y="103"/>
                </a:cubicBezTo>
                <a:cubicBezTo>
                  <a:pt x="1585" y="102"/>
                  <a:pt x="1588" y="101"/>
                  <a:pt x="1590" y="100"/>
                </a:cubicBezTo>
                <a:cubicBezTo>
                  <a:pt x="1587" y="100"/>
                  <a:pt x="1590" y="98"/>
                  <a:pt x="1590" y="96"/>
                </a:cubicBezTo>
                <a:cubicBezTo>
                  <a:pt x="1593" y="96"/>
                  <a:pt x="1594" y="97"/>
                  <a:pt x="1596" y="98"/>
                </a:cubicBezTo>
                <a:cubicBezTo>
                  <a:pt x="1599" y="98"/>
                  <a:pt x="1596" y="97"/>
                  <a:pt x="1597" y="97"/>
                </a:cubicBezTo>
                <a:cubicBezTo>
                  <a:pt x="1597" y="96"/>
                  <a:pt x="1595" y="96"/>
                  <a:pt x="1593" y="96"/>
                </a:cubicBezTo>
                <a:cubicBezTo>
                  <a:pt x="1594" y="96"/>
                  <a:pt x="1594" y="95"/>
                  <a:pt x="1594" y="94"/>
                </a:cubicBezTo>
                <a:cubicBezTo>
                  <a:pt x="1595" y="94"/>
                  <a:pt x="1596" y="95"/>
                  <a:pt x="1596" y="95"/>
                </a:cubicBezTo>
                <a:cubicBezTo>
                  <a:pt x="1596" y="94"/>
                  <a:pt x="1596" y="93"/>
                  <a:pt x="1597" y="93"/>
                </a:cubicBezTo>
                <a:cubicBezTo>
                  <a:pt x="1600" y="92"/>
                  <a:pt x="1600" y="96"/>
                  <a:pt x="1597" y="95"/>
                </a:cubicBezTo>
                <a:cubicBezTo>
                  <a:pt x="1598" y="95"/>
                  <a:pt x="1599" y="96"/>
                  <a:pt x="1600" y="97"/>
                </a:cubicBezTo>
                <a:cubicBezTo>
                  <a:pt x="1601" y="96"/>
                  <a:pt x="1602" y="92"/>
                  <a:pt x="1605" y="91"/>
                </a:cubicBezTo>
                <a:cubicBezTo>
                  <a:pt x="1601" y="90"/>
                  <a:pt x="1596" y="92"/>
                  <a:pt x="1589" y="92"/>
                </a:cubicBezTo>
                <a:cubicBezTo>
                  <a:pt x="1590" y="90"/>
                  <a:pt x="1594" y="91"/>
                  <a:pt x="1599" y="90"/>
                </a:cubicBezTo>
                <a:cubicBezTo>
                  <a:pt x="1600" y="88"/>
                  <a:pt x="1596" y="89"/>
                  <a:pt x="1597" y="88"/>
                </a:cubicBezTo>
                <a:cubicBezTo>
                  <a:pt x="1601" y="87"/>
                  <a:pt x="1601" y="88"/>
                  <a:pt x="1605" y="87"/>
                </a:cubicBezTo>
                <a:cubicBezTo>
                  <a:pt x="1605" y="88"/>
                  <a:pt x="1602" y="88"/>
                  <a:pt x="1600" y="88"/>
                </a:cubicBezTo>
                <a:cubicBezTo>
                  <a:pt x="1601" y="89"/>
                  <a:pt x="1608" y="89"/>
                  <a:pt x="1609" y="87"/>
                </a:cubicBezTo>
                <a:cubicBezTo>
                  <a:pt x="1610" y="88"/>
                  <a:pt x="1609" y="89"/>
                  <a:pt x="1610" y="91"/>
                </a:cubicBezTo>
                <a:cubicBezTo>
                  <a:pt x="1606" y="90"/>
                  <a:pt x="1606" y="93"/>
                  <a:pt x="1608" y="94"/>
                </a:cubicBezTo>
                <a:cubicBezTo>
                  <a:pt x="1607" y="94"/>
                  <a:pt x="1605" y="95"/>
                  <a:pt x="1606" y="96"/>
                </a:cubicBezTo>
                <a:cubicBezTo>
                  <a:pt x="1605" y="96"/>
                  <a:pt x="1604" y="95"/>
                  <a:pt x="1603" y="95"/>
                </a:cubicBezTo>
                <a:cubicBezTo>
                  <a:pt x="1601" y="96"/>
                  <a:pt x="1601" y="98"/>
                  <a:pt x="1599" y="99"/>
                </a:cubicBezTo>
                <a:cubicBezTo>
                  <a:pt x="1600" y="99"/>
                  <a:pt x="1604" y="97"/>
                  <a:pt x="1606" y="97"/>
                </a:cubicBezTo>
                <a:cubicBezTo>
                  <a:pt x="1608" y="98"/>
                  <a:pt x="1605" y="99"/>
                  <a:pt x="1607" y="99"/>
                </a:cubicBezTo>
                <a:cubicBezTo>
                  <a:pt x="1609" y="99"/>
                  <a:pt x="1609" y="98"/>
                  <a:pt x="1611" y="99"/>
                </a:cubicBezTo>
                <a:cubicBezTo>
                  <a:pt x="1609" y="98"/>
                  <a:pt x="1609" y="95"/>
                  <a:pt x="1609" y="93"/>
                </a:cubicBezTo>
                <a:cubicBezTo>
                  <a:pt x="1613" y="94"/>
                  <a:pt x="1610" y="93"/>
                  <a:pt x="1614" y="92"/>
                </a:cubicBezTo>
                <a:cubicBezTo>
                  <a:pt x="1615" y="92"/>
                  <a:pt x="1609" y="97"/>
                  <a:pt x="1615" y="97"/>
                </a:cubicBezTo>
                <a:cubicBezTo>
                  <a:pt x="1617" y="96"/>
                  <a:pt x="1614" y="96"/>
                  <a:pt x="1616" y="94"/>
                </a:cubicBezTo>
                <a:cubicBezTo>
                  <a:pt x="1618" y="95"/>
                  <a:pt x="1620" y="94"/>
                  <a:pt x="1623" y="94"/>
                </a:cubicBezTo>
                <a:cubicBezTo>
                  <a:pt x="1624" y="94"/>
                  <a:pt x="1621" y="93"/>
                  <a:pt x="1623" y="92"/>
                </a:cubicBezTo>
                <a:cubicBezTo>
                  <a:pt x="1626" y="93"/>
                  <a:pt x="1624" y="94"/>
                  <a:pt x="1626" y="96"/>
                </a:cubicBezTo>
                <a:cubicBezTo>
                  <a:pt x="1625" y="95"/>
                  <a:pt x="1622" y="96"/>
                  <a:pt x="1622" y="94"/>
                </a:cubicBezTo>
                <a:cubicBezTo>
                  <a:pt x="1620" y="95"/>
                  <a:pt x="1619" y="96"/>
                  <a:pt x="1617" y="96"/>
                </a:cubicBezTo>
                <a:cubicBezTo>
                  <a:pt x="1620" y="99"/>
                  <a:pt x="1627" y="94"/>
                  <a:pt x="1629" y="96"/>
                </a:cubicBezTo>
                <a:cubicBezTo>
                  <a:pt x="1630" y="96"/>
                  <a:pt x="1629" y="94"/>
                  <a:pt x="1632" y="95"/>
                </a:cubicBezTo>
                <a:cubicBezTo>
                  <a:pt x="1633" y="92"/>
                  <a:pt x="1629" y="92"/>
                  <a:pt x="1627" y="90"/>
                </a:cubicBezTo>
                <a:cubicBezTo>
                  <a:pt x="1625" y="90"/>
                  <a:pt x="1625" y="93"/>
                  <a:pt x="1622" y="92"/>
                </a:cubicBezTo>
                <a:cubicBezTo>
                  <a:pt x="1621" y="92"/>
                  <a:pt x="1622" y="93"/>
                  <a:pt x="1621" y="94"/>
                </a:cubicBezTo>
                <a:cubicBezTo>
                  <a:pt x="1619" y="92"/>
                  <a:pt x="1618" y="93"/>
                  <a:pt x="1615" y="92"/>
                </a:cubicBezTo>
                <a:cubicBezTo>
                  <a:pt x="1616" y="89"/>
                  <a:pt x="1619" y="93"/>
                  <a:pt x="1621" y="91"/>
                </a:cubicBezTo>
                <a:cubicBezTo>
                  <a:pt x="1621" y="89"/>
                  <a:pt x="1617" y="90"/>
                  <a:pt x="1615" y="90"/>
                </a:cubicBezTo>
                <a:cubicBezTo>
                  <a:pt x="1615" y="88"/>
                  <a:pt x="1613" y="88"/>
                  <a:pt x="1614" y="86"/>
                </a:cubicBezTo>
                <a:cubicBezTo>
                  <a:pt x="1617" y="86"/>
                  <a:pt x="1617" y="87"/>
                  <a:pt x="1619" y="88"/>
                </a:cubicBezTo>
                <a:cubicBezTo>
                  <a:pt x="1619" y="87"/>
                  <a:pt x="1620" y="87"/>
                  <a:pt x="1620" y="87"/>
                </a:cubicBezTo>
                <a:cubicBezTo>
                  <a:pt x="1618" y="86"/>
                  <a:pt x="1618" y="86"/>
                  <a:pt x="1618" y="85"/>
                </a:cubicBezTo>
                <a:cubicBezTo>
                  <a:pt x="1614" y="86"/>
                  <a:pt x="1613" y="86"/>
                  <a:pt x="1610" y="87"/>
                </a:cubicBezTo>
                <a:cubicBezTo>
                  <a:pt x="1609" y="87"/>
                  <a:pt x="1610" y="85"/>
                  <a:pt x="1608" y="85"/>
                </a:cubicBezTo>
                <a:cubicBezTo>
                  <a:pt x="1609" y="87"/>
                  <a:pt x="1604" y="85"/>
                  <a:pt x="1607" y="83"/>
                </a:cubicBezTo>
                <a:cubicBezTo>
                  <a:pt x="1608" y="83"/>
                  <a:pt x="1609" y="84"/>
                  <a:pt x="1609" y="83"/>
                </a:cubicBezTo>
                <a:cubicBezTo>
                  <a:pt x="1611" y="82"/>
                  <a:pt x="1612" y="80"/>
                  <a:pt x="1615" y="81"/>
                </a:cubicBezTo>
                <a:cubicBezTo>
                  <a:pt x="1614" y="80"/>
                  <a:pt x="1611" y="81"/>
                  <a:pt x="1609" y="81"/>
                </a:cubicBezTo>
                <a:cubicBezTo>
                  <a:pt x="1609" y="79"/>
                  <a:pt x="1610" y="80"/>
                  <a:pt x="1611" y="80"/>
                </a:cubicBezTo>
                <a:cubicBezTo>
                  <a:pt x="1609" y="80"/>
                  <a:pt x="1610" y="78"/>
                  <a:pt x="1607" y="78"/>
                </a:cubicBezTo>
                <a:cubicBezTo>
                  <a:pt x="1605" y="79"/>
                  <a:pt x="1611" y="79"/>
                  <a:pt x="1608" y="80"/>
                </a:cubicBezTo>
                <a:cubicBezTo>
                  <a:pt x="1601" y="79"/>
                  <a:pt x="1600" y="83"/>
                  <a:pt x="1594" y="85"/>
                </a:cubicBezTo>
                <a:cubicBezTo>
                  <a:pt x="1597" y="84"/>
                  <a:pt x="1602" y="83"/>
                  <a:pt x="1606" y="84"/>
                </a:cubicBezTo>
                <a:cubicBezTo>
                  <a:pt x="1605" y="85"/>
                  <a:pt x="1604" y="86"/>
                  <a:pt x="1603" y="87"/>
                </a:cubicBezTo>
                <a:cubicBezTo>
                  <a:pt x="1599" y="86"/>
                  <a:pt x="1595" y="88"/>
                  <a:pt x="1592" y="86"/>
                </a:cubicBezTo>
                <a:cubicBezTo>
                  <a:pt x="1591" y="86"/>
                  <a:pt x="1592" y="87"/>
                  <a:pt x="1592" y="88"/>
                </a:cubicBezTo>
                <a:cubicBezTo>
                  <a:pt x="1589" y="88"/>
                  <a:pt x="1585" y="89"/>
                  <a:pt x="1587" y="87"/>
                </a:cubicBezTo>
                <a:cubicBezTo>
                  <a:pt x="1582" y="88"/>
                  <a:pt x="1588" y="90"/>
                  <a:pt x="1584" y="91"/>
                </a:cubicBezTo>
                <a:cubicBezTo>
                  <a:pt x="1585" y="92"/>
                  <a:pt x="1586" y="91"/>
                  <a:pt x="1588" y="91"/>
                </a:cubicBezTo>
                <a:cubicBezTo>
                  <a:pt x="1587" y="92"/>
                  <a:pt x="1585" y="93"/>
                  <a:pt x="1584" y="93"/>
                </a:cubicBezTo>
                <a:cubicBezTo>
                  <a:pt x="1583" y="91"/>
                  <a:pt x="1583" y="88"/>
                  <a:pt x="1579" y="88"/>
                </a:cubicBezTo>
                <a:cubicBezTo>
                  <a:pt x="1578" y="88"/>
                  <a:pt x="1578" y="89"/>
                  <a:pt x="1578" y="90"/>
                </a:cubicBezTo>
                <a:cubicBezTo>
                  <a:pt x="1577" y="89"/>
                  <a:pt x="1577" y="88"/>
                  <a:pt x="1574" y="88"/>
                </a:cubicBezTo>
                <a:cubicBezTo>
                  <a:pt x="1577" y="87"/>
                  <a:pt x="1570" y="86"/>
                  <a:pt x="1568" y="87"/>
                </a:cubicBezTo>
                <a:cubicBezTo>
                  <a:pt x="1569" y="87"/>
                  <a:pt x="1570" y="88"/>
                  <a:pt x="1573" y="88"/>
                </a:cubicBezTo>
                <a:cubicBezTo>
                  <a:pt x="1572" y="89"/>
                  <a:pt x="1569" y="89"/>
                  <a:pt x="1569" y="91"/>
                </a:cubicBezTo>
                <a:cubicBezTo>
                  <a:pt x="1567" y="91"/>
                  <a:pt x="1567" y="90"/>
                  <a:pt x="1567" y="89"/>
                </a:cubicBezTo>
                <a:cubicBezTo>
                  <a:pt x="1562" y="90"/>
                  <a:pt x="1558" y="90"/>
                  <a:pt x="1553" y="90"/>
                </a:cubicBezTo>
                <a:cubicBezTo>
                  <a:pt x="1553" y="89"/>
                  <a:pt x="1555" y="89"/>
                  <a:pt x="1554" y="88"/>
                </a:cubicBezTo>
                <a:cubicBezTo>
                  <a:pt x="1549" y="90"/>
                  <a:pt x="1547" y="90"/>
                  <a:pt x="1538" y="91"/>
                </a:cubicBezTo>
                <a:cubicBezTo>
                  <a:pt x="1539" y="93"/>
                  <a:pt x="1540" y="91"/>
                  <a:pt x="1543" y="91"/>
                </a:cubicBezTo>
                <a:cubicBezTo>
                  <a:pt x="1544" y="93"/>
                  <a:pt x="1542" y="92"/>
                  <a:pt x="1542" y="93"/>
                </a:cubicBezTo>
                <a:cubicBezTo>
                  <a:pt x="1544" y="93"/>
                  <a:pt x="1544" y="93"/>
                  <a:pt x="1544" y="93"/>
                </a:cubicBezTo>
                <a:cubicBezTo>
                  <a:pt x="1544" y="94"/>
                  <a:pt x="1542" y="94"/>
                  <a:pt x="1541" y="94"/>
                </a:cubicBezTo>
                <a:cubicBezTo>
                  <a:pt x="1542" y="92"/>
                  <a:pt x="1540" y="92"/>
                  <a:pt x="1538" y="93"/>
                </a:cubicBezTo>
                <a:cubicBezTo>
                  <a:pt x="1536" y="92"/>
                  <a:pt x="1538" y="91"/>
                  <a:pt x="1537" y="90"/>
                </a:cubicBezTo>
                <a:cubicBezTo>
                  <a:pt x="1535" y="90"/>
                  <a:pt x="1537" y="92"/>
                  <a:pt x="1534" y="91"/>
                </a:cubicBezTo>
                <a:cubicBezTo>
                  <a:pt x="1534" y="92"/>
                  <a:pt x="1534" y="93"/>
                  <a:pt x="1536" y="93"/>
                </a:cubicBezTo>
                <a:cubicBezTo>
                  <a:pt x="1533" y="93"/>
                  <a:pt x="1529" y="92"/>
                  <a:pt x="1523" y="94"/>
                </a:cubicBezTo>
                <a:cubicBezTo>
                  <a:pt x="1525" y="93"/>
                  <a:pt x="1529" y="93"/>
                  <a:pt x="1528" y="91"/>
                </a:cubicBezTo>
                <a:cubicBezTo>
                  <a:pt x="1528" y="90"/>
                  <a:pt x="1522" y="90"/>
                  <a:pt x="1521" y="91"/>
                </a:cubicBezTo>
                <a:cubicBezTo>
                  <a:pt x="1519" y="91"/>
                  <a:pt x="1523" y="89"/>
                  <a:pt x="1520" y="89"/>
                </a:cubicBezTo>
                <a:cubicBezTo>
                  <a:pt x="1518" y="89"/>
                  <a:pt x="1522" y="90"/>
                  <a:pt x="1520" y="91"/>
                </a:cubicBezTo>
                <a:cubicBezTo>
                  <a:pt x="1514" y="89"/>
                  <a:pt x="1510" y="92"/>
                  <a:pt x="1507" y="90"/>
                </a:cubicBezTo>
                <a:cubicBezTo>
                  <a:pt x="1506" y="91"/>
                  <a:pt x="1502" y="90"/>
                  <a:pt x="1503" y="92"/>
                </a:cubicBezTo>
                <a:cubicBezTo>
                  <a:pt x="1500" y="92"/>
                  <a:pt x="1500" y="91"/>
                  <a:pt x="1498" y="92"/>
                </a:cubicBezTo>
                <a:cubicBezTo>
                  <a:pt x="1502" y="87"/>
                  <a:pt x="1492" y="92"/>
                  <a:pt x="1491" y="88"/>
                </a:cubicBezTo>
                <a:cubicBezTo>
                  <a:pt x="1492" y="88"/>
                  <a:pt x="1493" y="88"/>
                  <a:pt x="1493" y="87"/>
                </a:cubicBezTo>
                <a:cubicBezTo>
                  <a:pt x="1509" y="87"/>
                  <a:pt x="1528" y="83"/>
                  <a:pt x="1542" y="84"/>
                </a:cubicBezTo>
                <a:cubicBezTo>
                  <a:pt x="1542" y="85"/>
                  <a:pt x="1539" y="85"/>
                  <a:pt x="1538" y="85"/>
                </a:cubicBezTo>
                <a:cubicBezTo>
                  <a:pt x="1540" y="86"/>
                  <a:pt x="1539" y="86"/>
                  <a:pt x="1541" y="87"/>
                </a:cubicBezTo>
                <a:cubicBezTo>
                  <a:pt x="1540" y="85"/>
                  <a:pt x="1545" y="85"/>
                  <a:pt x="1546" y="83"/>
                </a:cubicBezTo>
                <a:cubicBezTo>
                  <a:pt x="1549" y="84"/>
                  <a:pt x="1551" y="83"/>
                  <a:pt x="1554" y="83"/>
                </a:cubicBezTo>
                <a:cubicBezTo>
                  <a:pt x="1554" y="84"/>
                  <a:pt x="1553" y="84"/>
                  <a:pt x="1553" y="85"/>
                </a:cubicBezTo>
                <a:cubicBezTo>
                  <a:pt x="1554" y="86"/>
                  <a:pt x="1558" y="86"/>
                  <a:pt x="1558" y="85"/>
                </a:cubicBezTo>
                <a:cubicBezTo>
                  <a:pt x="1558" y="85"/>
                  <a:pt x="1557" y="86"/>
                  <a:pt x="1556" y="86"/>
                </a:cubicBezTo>
                <a:cubicBezTo>
                  <a:pt x="1557" y="84"/>
                  <a:pt x="1560" y="84"/>
                  <a:pt x="1561" y="82"/>
                </a:cubicBezTo>
                <a:cubicBezTo>
                  <a:pt x="1563" y="84"/>
                  <a:pt x="1567" y="80"/>
                  <a:pt x="1568" y="83"/>
                </a:cubicBezTo>
                <a:cubicBezTo>
                  <a:pt x="1566" y="83"/>
                  <a:pt x="1563" y="83"/>
                  <a:pt x="1562" y="84"/>
                </a:cubicBezTo>
                <a:cubicBezTo>
                  <a:pt x="1565" y="86"/>
                  <a:pt x="1569" y="82"/>
                  <a:pt x="1572" y="80"/>
                </a:cubicBezTo>
                <a:cubicBezTo>
                  <a:pt x="1571" y="80"/>
                  <a:pt x="1570" y="80"/>
                  <a:pt x="1569" y="80"/>
                </a:cubicBezTo>
                <a:cubicBezTo>
                  <a:pt x="1572" y="77"/>
                  <a:pt x="1578" y="79"/>
                  <a:pt x="1582" y="79"/>
                </a:cubicBezTo>
                <a:cubicBezTo>
                  <a:pt x="1583" y="78"/>
                  <a:pt x="1582" y="78"/>
                  <a:pt x="1582" y="78"/>
                </a:cubicBezTo>
                <a:cubicBezTo>
                  <a:pt x="1581" y="77"/>
                  <a:pt x="1585" y="77"/>
                  <a:pt x="1586" y="77"/>
                </a:cubicBezTo>
                <a:cubicBezTo>
                  <a:pt x="1585" y="77"/>
                  <a:pt x="1585" y="78"/>
                  <a:pt x="1585" y="78"/>
                </a:cubicBezTo>
                <a:cubicBezTo>
                  <a:pt x="1589" y="78"/>
                  <a:pt x="1594" y="77"/>
                  <a:pt x="1596" y="78"/>
                </a:cubicBezTo>
                <a:cubicBezTo>
                  <a:pt x="1594" y="77"/>
                  <a:pt x="1592" y="77"/>
                  <a:pt x="1588" y="77"/>
                </a:cubicBezTo>
                <a:cubicBezTo>
                  <a:pt x="1591" y="75"/>
                  <a:pt x="1592" y="75"/>
                  <a:pt x="1590" y="73"/>
                </a:cubicBezTo>
                <a:cubicBezTo>
                  <a:pt x="1596" y="73"/>
                  <a:pt x="1595" y="70"/>
                  <a:pt x="1599" y="70"/>
                </a:cubicBezTo>
                <a:cubicBezTo>
                  <a:pt x="1599" y="71"/>
                  <a:pt x="1598" y="71"/>
                  <a:pt x="1598" y="72"/>
                </a:cubicBezTo>
                <a:cubicBezTo>
                  <a:pt x="1605" y="69"/>
                  <a:pt x="1591" y="69"/>
                  <a:pt x="1593" y="66"/>
                </a:cubicBezTo>
                <a:cubicBezTo>
                  <a:pt x="1588" y="67"/>
                  <a:pt x="1589" y="69"/>
                  <a:pt x="1584" y="69"/>
                </a:cubicBezTo>
                <a:cubicBezTo>
                  <a:pt x="1584" y="68"/>
                  <a:pt x="1583" y="68"/>
                  <a:pt x="1582" y="67"/>
                </a:cubicBezTo>
                <a:cubicBezTo>
                  <a:pt x="1580" y="67"/>
                  <a:pt x="1580" y="68"/>
                  <a:pt x="1578" y="67"/>
                </a:cubicBezTo>
                <a:cubicBezTo>
                  <a:pt x="1586" y="64"/>
                  <a:pt x="1588" y="66"/>
                  <a:pt x="1594" y="64"/>
                </a:cubicBezTo>
                <a:cubicBezTo>
                  <a:pt x="1590" y="63"/>
                  <a:pt x="1597" y="62"/>
                  <a:pt x="1596" y="60"/>
                </a:cubicBezTo>
                <a:cubicBezTo>
                  <a:pt x="1600" y="61"/>
                  <a:pt x="1598" y="62"/>
                  <a:pt x="1596" y="63"/>
                </a:cubicBezTo>
                <a:cubicBezTo>
                  <a:pt x="1599" y="65"/>
                  <a:pt x="1601" y="63"/>
                  <a:pt x="1604" y="65"/>
                </a:cubicBezTo>
                <a:cubicBezTo>
                  <a:pt x="1606" y="64"/>
                  <a:pt x="1605" y="62"/>
                  <a:pt x="1607" y="61"/>
                </a:cubicBezTo>
                <a:cubicBezTo>
                  <a:pt x="1607" y="61"/>
                  <a:pt x="1607" y="61"/>
                  <a:pt x="1607" y="61"/>
                </a:cubicBezTo>
                <a:cubicBezTo>
                  <a:pt x="1610" y="61"/>
                  <a:pt x="1612" y="60"/>
                  <a:pt x="1612" y="60"/>
                </a:cubicBezTo>
                <a:cubicBezTo>
                  <a:pt x="1615" y="59"/>
                  <a:pt x="1612" y="62"/>
                  <a:pt x="1615" y="61"/>
                </a:cubicBezTo>
                <a:cubicBezTo>
                  <a:pt x="1618" y="60"/>
                  <a:pt x="1614" y="59"/>
                  <a:pt x="1615" y="58"/>
                </a:cubicBezTo>
                <a:cubicBezTo>
                  <a:pt x="1618" y="58"/>
                  <a:pt x="1616" y="61"/>
                  <a:pt x="1620" y="59"/>
                </a:cubicBezTo>
                <a:cubicBezTo>
                  <a:pt x="1621" y="59"/>
                  <a:pt x="1620" y="59"/>
                  <a:pt x="1620" y="58"/>
                </a:cubicBezTo>
                <a:cubicBezTo>
                  <a:pt x="1623" y="58"/>
                  <a:pt x="1624" y="59"/>
                  <a:pt x="1625" y="60"/>
                </a:cubicBezTo>
                <a:cubicBezTo>
                  <a:pt x="1625" y="59"/>
                  <a:pt x="1627" y="57"/>
                  <a:pt x="1626" y="55"/>
                </a:cubicBezTo>
                <a:cubicBezTo>
                  <a:pt x="1621" y="57"/>
                  <a:pt x="1618" y="57"/>
                  <a:pt x="1611" y="56"/>
                </a:cubicBezTo>
                <a:cubicBezTo>
                  <a:pt x="1609" y="58"/>
                  <a:pt x="1609" y="59"/>
                  <a:pt x="1607" y="61"/>
                </a:cubicBezTo>
                <a:cubicBezTo>
                  <a:pt x="1607" y="61"/>
                  <a:pt x="1607" y="61"/>
                  <a:pt x="1607" y="61"/>
                </a:cubicBezTo>
                <a:cubicBezTo>
                  <a:pt x="1607" y="61"/>
                  <a:pt x="1607" y="61"/>
                  <a:pt x="1607" y="61"/>
                </a:cubicBezTo>
                <a:cubicBezTo>
                  <a:pt x="1606" y="61"/>
                  <a:pt x="1606" y="62"/>
                  <a:pt x="1605" y="62"/>
                </a:cubicBezTo>
                <a:cubicBezTo>
                  <a:pt x="1602" y="62"/>
                  <a:pt x="1601" y="62"/>
                  <a:pt x="1599" y="62"/>
                </a:cubicBezTo>
                <a:cubicBezTo>
                  <a:pt x="1599" y="60"/>
                  <a:pt x="1599" y="60"/>
                  <a:pt x="1599" y="60"/>
                </a:cubicBezTo>
                <a:cubicBezTo>
                  <a:pt x="1602" y="60"/>
                  <a:pt x="1602" y="60"/>
                  <a:pt x="1606" y="59"/>
                </a:cubicBezTo>
                <a:cubicBezTo>
                  <a:pt x="1606" y="57"/>
                  <a:pt x="1601" y="59"/>
                  <a:pt x="1603" y="57"/>
                </a:cubicBezTo>
                <a:cubicBezTo>
                  <a:pt x="1600" y="59"/>
                  <a:pt x="1594" y="58"/>
                  <a:pt x="1592" y="59"/>
                </a:cubicBezTo>
                <a:cubicBezTo>
                  <a:pt x="1594" y="57"/>
                  <a:pt x="1599" y="56"/>
                  <a:pt x="1600" y="54"/>
                </a:cubicBezTo>
                <a:cubicBezTo>
                  <a:pt x="1601" y="54"/>
                  <a:pt x="1600" y="55"/>
                  <a:pt x="1600" y="56"/>
                </a:cubicBezTo>
                <a:cubicBezTo>
                  <a:pt x="1602" y="55"/>
                  <a:pt x="1602" y="54"/>
                  <a:pt x="1602" y="53"/>
                </a:cubicBezTo>
                <a:cubicBezTo>
                  <a:pt x="1606" y="54"/>
                  <a:pt x="1607" y="54"/>
                  <a:pt x="1610" y="55"/>
                </a:cubicBezTo>
                <a:cubicBezTo>
                  <a:pt x="1610" y="54"/>
                  <a:pt x="1611" y="54"/>
                  <a:pt x="1610" y="53"/>
                </a:cubicBezTo>
                <a:cubicBezTo>
                  <a:pt x="1612" y="55"/>
                  <a:pt x="1615" y="53"/>
                  <a:pt x="1620" y="53"/>
                </a:cubicBezTo>
                <a:cubicBezTo>
                  <a:pt x="1617" y="51"/>
                  <a:pt x="1617" y="52"/>
                  <a:pt x="1620" y="51"/>
                </a:cubicBezTo>
                <a:cubicBezTo>
                  <a:pt x="1620" y="50"/>
                  <a:pt x="1617" y="52"/>
                  <a:pt x="1614" y="51"/>
                </a:cubicBezTo>
                <a:cubicBezTo>
                  <a:pt x="1614" y="51"/>
                  <a:pt x="1621" y="49"/>
                  <a:pt x="1617" y="48"/>
                </a:cubicBezTo>
                <a:cubicBezTo>
                  <a:pt x="1619" y="48"/>
                  <a:pt x="1619" y="48"/>
                  <a:pt x="1622" y="48"/>
                </a:cubicBezTo>
                <a:cubicBezTo>
                  <a:pt x="1621" y="50"/>
                  <a:pt x="1621" y="54"/>
                  <a:pt x="1626" y="53"/>
                </a:cubicBezTo>
                <a:cubicBezTo>
                  <a:pt x="1623" y="51"/>
                  <a:pt x="1624" y="50"/>
                  <a:pt x="1624" y="48"/>
                </a:cubicBezTo>
                <a:cubicBezTo>
                  <a:pt x="1628" y="47"/>
                  <a:pt x="1624" y="49"/>
                  <a:pt x="1626" y="49"/>
                </a:cubicBezTo>
                <a:cubicBezTo>
                  <a:pt x="1628" y="49"/>
                  <a:pt x="1628" y="48"/>
                  <a:pt x="1628" y="47"/>
                </a:cubicBezTo>
                <a:cubicBezTo>
                  <a:pt x="1632" y="46"/>
                  <a:pt x="1631" y="48"/>
                  <a:pt x="1633" y="49"/>
                </a:cubicBezTo>
                <a:cubicBezTo>
                  <a:pt x="1632" y="50"/>
                  <a:pt x="1631" y="48"/>
                  <a:pt x="1629" y="49"/>
                </a:cubicBezTo>
                <a:cubicBezTo>
                  <a:pt x="1628" y="52"/>
                  <a:pt x="1634" y="48"/>
                  <a:pt x="1634" y="51"/>
                </a:cubicBezTo>
                <a:cubicBezTo>
                  <a:pt x="1634" y="50"/>
                  <a:pt x="1638" y="49"/>
                  <a:pt x="1641" y="49"/>
                </a:cubicBezTo>
                <a:cubicBezTo>
                  <a:pt x="1642" y="46"/>
                  <a:pt x="1637" y="47"/>
                  <a:pt x="1644" y="45"/>
                </a:cubicBezTo>
                <a:cubicBezTo>
                  <a:pt x="1644" y="44"/>
                  <a:pt x="1641" y="44"/>
                  <a:pt x="1642" y="43"/>
                </a:cubicBezTo>
                <a:cubicBezTo>
                  <a:pt x="1644" y="44"/>
                  <a:pt x="1646" y="45"/>
                  <a:pt x="1649" y="43"/>
                </a:cubicBezTo>
                <a:cubicBezTo>
                  <a:pt x="1648" y="44"/>
                  <a:pt x="1653" y="43"/>
                  <a:pt x="1656" y="44"/>
                </a:cubicBezTo>
                <a:cubicBezTo>
                  <a:pt x="1656" y="45"/>
                  <a:pt x="1652" y="45"/>
                  <a:pt x="1649" y="45"/>
                </a:cubicBezTo>
                <a:cubicBezTo>
                  <a:pt x="1647" y="45"/>
                  <a:pt x="1648" y="47"/>
                  <a:pt x="1647" y="47"/>
                </a:cubicBezTo>
                <a:cubicBezTo>
                  <a:pt x="1649" y="48"/>
                  <a:pt x="1651" y="49"/>
                  <a:pt x="1648" y="50"/>
                </a:cubicBezTo>
                <a:cubicBezTo>
                  <a:pt x="1649" y="51"/>
                  <a:pt x="1651" y="49"/>
                  <a:pt x="1653" y="49"/>
                </a:cubicBezTo>
                <a:cubicBezTo>
                  <a:pt x="1653" y="49"/>
                  <a:pt x="1651" y="49"/>
                  <a:pt x="1652" y="48"/>
                </a:cubicBezTo>
                <a:cubicBezTo>
                  <a:pt x="1656" y="47"/>
                  <a:pt x="1654" y="48"/>
                  <a:pt x="1655" y="49"/>
                </a:cubicBezTo>
                <a:cubicBezTo>
                  <a:pt x="1659" y="48"/>
                  <a:pt x="1659" y="46"/>
                  <a:pt x="1663" y="46"/>
                </a:cubicBezTo>
                <a:cubicBezTo>
                  <a:pt x="1662" y="43"/>
                  <a:pt x="1657" y="46"/>
                  <a:pt x="1657" y="43"/>
                </a:cubicBezTo>
                <a:cubicBezTo>
                  <a:pt x="1661" y="43"/>
                  <a:pt x="1661" y="42"/>
                  <a:pt x="1666" y="42"/>
                </a:cubicBezTo>
                <a:cubicBezTo>
                  <a:pt x="1666" y="43"/>
                  <a:pt x="1664" y="43"/>
                  <a:pt x="1664" y="44"/>
                </a:cubicBezTo>
                <a:cubicBezTo>
                  <a:pt x="1665" y="46"/>
                  <a:pt x="1672" y="43"/>
                  <a:pt x="1668" y="42"/>
                </a:cubicBezTo>
                <a:cubicBezTo>
                  <a:pt x="1673" y="42"/>
                  <a:pt x="1676" y="41"/>
                  <a:pt x="1680" y="39"/>
                </a:cubicBezTo>
                <a:cubicBezTo>
                  <a:pt x="1681" y="41"/>
                  <a:pt x="1679" y="41"/>
                  <a:pt x="1684" y="41"/>
                </a:cubicBezTo>
                <a:cubicBezTo>
                  <a:pt x="1681" y="40"/>
                  <a:pt x="1688" y="39"/>
                  <a:pt x="1692" y="39"/>
                </a:cubicBezTo>
                <a:cubicBezTo>
                  <a:pt x="1690" y="38"/>
                  <a:pt x="1688" y="37"/>
                  <a:pt x="1691" y="35"/>
                </a:cubicBezTo>
                <a:cubicBezTo>
                  <a:pt x="1692" y="35"/>
                  <a:pt x="1693" y="35"/>
                  <a:pt x="1694" y="35"/>
                </a:cubicBezTo>
                <a:cubicBezTo>
                  <a:pt x="1694" y="34"/>
                  <a:pt x="1693" y="34"/>
                  <a:pt x="1694" y="33"/>
                </a:cubicBezTo>
                <a:cubicBezTo>
                  <a:pt x="1695" y="33"/>
                  <a:pt x="1695" y="34"/>
                  <a:pt x="1696" y="34"/>
                </a:cubicBezTo>
                <a:cubicBezTo>
                  <a:pt x="1697" y="33"/>
                  <a:pt x="1697" y="32"/>
                  <a:pt x="1700" y="32"/>
                </a:cubicBezTo>
                <a:cubicBezTo>
                  <a:pt x="1700" y="30"/>
                  <a:pt x="1700" y="29"/>
                  <a:pt x="1699" y="29"/>
                </a:cubicBezTo>
                <a:cubicBezTo>
                  <a:pt x="1698" y="29"/>
                  <a:pt x="1698" y="29"/>
                  <a:pt x="1697" y="29"/>
                </a:cubicBezTo>
                <a:cubicBezTo>
                  <a:pt x="1695" y="30"/>
                  <a:pt x="1698" y="30"/>
                  <a:pt x="1697" y="31"/>
                </a:cubicBezTo>
                <a:cubicBezTo>
                  <a:pt x="1695" y="31"/>
                  <a:pt x="1695" y="30"/>
                  <a:pt x="1692" y="31"/>
                </a:cubicBezTo>
                <a:cubicBezTo>
                  <a:pt x="1694" y="32"/>
                  <a:pt x="1691" y="34"/>
                  <a:pt x="1690" y="32"/>
                </a:cubicBezTo>
                <a:cubicBezTo>
                  <a:pt x="1688" y="32"/>
                  <a:pt x="1692" y="33"/>
                  <a:pt x="1690" y="34"/>
                </a:cubicBezTo>
                <a:cubicBezTo>
                  <a:pt x="1685" y="35"/>
                  <a:pt x="1687" y="32"/>
                  <a:pt x="1685" y="31"/>
                </a:cubicBezTo>
                <a:cubicBezTo>
                  <a:pt x="1680" y="32"/>
                  <a:pt x="1680" y="30"/>
                  <a:pt x="1674" y="30"/>
                </a:cubicBezTo>
                <a:cubicBezTo>
                  <a:pt x="1675" y="28"/>
                  <a:pt x="1678" y="29"/>
                  <a:pt x="1679" y="30"/>
                </a:cubicBezTo>
                <a:cubicBezTo>
                  <a:pt x="1681" y="29"/>
                  <a:pt x="1681" y="27"/>
                  <a:pt x="1682" y="27"/>
                </a:cubicBezTo>
                <a:cubicBezTo>
                  <a:pt x="1682" y="26"/>
                  <a:pt x="1681" y="26"/>
                  <a:pt x="1680" y="26"/>
                </a:cubicBezTo>
                <a:cubicBezTo>
                  <a:pt x="1680" y="25"/>
                  <a:pt x="1682" y="25"/>
                  <a:pt x="1684" y="25"/>
                </a:cubicBezTo>
                <a:cubicBezTo>
                  <a:pt x="1684" y="26"/>
                  <a:pt x="1685" y="25"/>
                  <a:pt x="1684" y="26"/>
                </a:cubicBezTo>
                <a:cubicBezTo>
                  <a:pt x="1686" y="26"/>
                  <a:pt x="1686" y="25"/>
                  <a:pt x="1686" y="24"/>
                </a:cubicBezTo>
                <a:cubicBezTo>
                  <a:pt x="1688" y="25"/>
                  <a:pt x="1687" y="26"/>
                  <a:pt x="1686" y="26"/>
                </a:cubicBezTo>
                <a:cubicBezTo>
                  <a:pt x="1686" y="27"/>
                  <a:pt x="1689" y="26"/>
                  <a:pt x="1690" y="26"/>
                </a:cubicBezTo>
                <a:cubicBezTo>
                  <a:pt x="1689" y="26"/>
                  <a:pt x="1689" y="24"/>
                  <a:pt x="1689" y="22"/>
                </a:cubicBezTo>
                <a:cubicBezTo>
                  <a:pt x="1691" y="23"/>
                  <a:pt x="1691" y="24"/>
                  <a:pt x="1693" y="24"/>
                </a:cubicBezTo>
                <a:cubicBezTo>
                  <a:pt x="1695" y="23"/>
                  <a:pt x="1703" y="23"/>
                  <a:pt x="1707" y="22"/>
                </a:cubicBezTo>
                <a:cubicBezTo>
                  <a:pt x="1709" y="23"/>
                  <a:pt x="1706" y="23"/>
                  <a:pt x="1708" y="23"/>
                </a:cubicBezTo>
                <a:cubicBezTo>
                  <a:pt x="1710" y="23"/>
                  <a:pt x="1706" y="22"/>
                  <a:pt x="1708" y="21"/>
                </a:cubicBezTo>
                <a:cubicBezTo>
                  <a:pt x="1711" y="21"/>
                  <a:pt x="1711" y="22"/>
                  <a:pt x="1713" y="23"/>
                </a:cubicBezTo>
                <a:cubicBezTo>
                  <a:pt x="1714" y="22"/>
                  <a:pt x="1714" y="22"/>
                  <a:pt x="1715" y="21"/>
                </a:cubicBezTo>
                <a:cubicBezTo>
                  <a:pt x="1714" y="19"/>
                  <a:pt x="1712" y="22"/>
                  <a:pt x="1710" y="21"/>
                </a:cubicBezTo>
                <a:cubicBezTo>
                  <a:pt x="1710" y="19"/>
                  <a:pt x="1716" y="20"/>
                  <a:pt x="1717" y="18"/>
                </a:cubicBezTo>
                <a:cubicBezTo>
                  <a:pt x="1719" y="19"/>
                  <a:pt x="1718" y="20"/>
                  <a:pt x="1719" y="21"/>
                </a:cubicBezTo>
                <a:cubicBezTo>
                  <a:pt x="1719" y="19"/>
                  <a:pt x="1721" y="18"/>
                  <a:pt x="1727" y="18"/>
                </a:cubicBezTo>
                <a:cubicBezTo>
                  <a:pt x="1727" y="18"/>
                  <a:pt x="1725" y="18"/>
                  <a:pt x="1724" y="18"/>
                </a:cubicBezTo>
                <a:cubicBezTo>
                  <a:pt x="1726" y="20"/>
                  <a:pt x="1729" y="18"/>
                  <a:pt x="1729" y="16"/>
                </a:cubicBezTo>
                <a:cubicBezTo>
                  <a:pt x="1736" y="15"/>
                  <a:pt x="1737" y="16"/>
                  <a:pt x="1743" y="15"/>
                </a:cubicBezTo>
                <a:cubicBezTo>
                  <a:pt x="1743" y="13"/>
                  <a:pt x="1740" y="14"/>
                  <a:pt x="1741" y="12"/>
                </a:cubicBezTo>
                <a:cubicBezTo>
                  <a:pt x="1746" y="12"/>
                  <a:pt x="1745" y="9"/>
                  <a:pt x="1749" y="8"/>
                </a:cubicBezTo>
                <a:cubicBezTo>
                  <a:pt x="1752" y="7"/>
                  <a:pt x="1751" y="9"/>
                  <a:pt x="1754" y="8"/>
                </a:cubicBezTo>
                <a:cubicBezTo>
                  <a:pt x="1755" y="6"/>
                  <a:pt x="1751" y="7"/>
                  <a:pt x="1751" y="6"/>
                </a:cubicBezTo>
                <a:cubicBezTo>
                  <a:pt x="1750" y="5"/>
                  <a:pt x="1753" y="5"/>
                  <a:pt x="1753" y="4"/>
                </a:cubicBezTo>
                <a:cubicBezTo>
                  <a:pt x="1754" y="5"/>
                  <a:pt x="1756" y="5"/>
                  <a:pt x="1756" y="7"/>
                </a:cubicBezTo>
                <a:cubicBezTo>
                  <a:pt x="1757" y="8"/>
                  <a:pt x="1758" y="7"/>
                  <a:pt x="1760" y="7"/>
                </a:cubicBezTo>
                <a:cubicBezTo>
                  <a:pt x="1760" y="6"/>
                  <a:pt x="1756" y="7"/>
                  <a:pt x="1757" y="5"/>
                </a:cubicBezTo>
                <a:cubicBezTo>
                  <a:pt x="1760" y="5"/>
                  <a:pt x="1762" y="5"/>
                  <a:pt x="1763" y="6"/>
                </a:cubicBezTo>
                <a:cubicBezTo>
                  <a:pt x="1763" y="7"/>
                  <a:pt x="1762" y="7"/>
                  <a:pt x="1761" y="7"/>
                </a:cubicBezTo>
                <a:cubicBezTo>
                  <a:pt x="1761" y="8"/>
                  <a:pt x="1765" y="7"/>
                  <a:pt x="1766" y="7"/>
                </a:cubicBezTo>
                <a:cubicBezTo>
                  <a:pt x="1767" y="13"/>
                  <a:pt x="1781" y="3"/>
                  <a:pt x="1784" y="8"/>
                </a:cubicBezTo>
                <a:cubicBezTo>
                  <a:pt x="1789" y="8"/>
                  <a:pt x="1791" y="9"/>
                  <a:pt x="1794" y="10"/>
                </a:cubicBezTo>
                <a:cubicBezTo>
                  <a:pt x="1794" y="10"/>
                  <a:pt x="1794" y="9"/>
                  <a:pt x="1795" y="9"/>
                </a:cubicBezTo>
                <a:cubicBezTo>
                  <a:pt x="1796" y="8"/>
                  <a:pt x="1791" y="10"/>
                  <a:pt x="1792" y="8"/>
                </a:cubicBezTo>
                <a:cubicBezTo>
                  <a:pt x="1792" y="6"/>
                  <a:pt x="1794" y="8"/>
                  <a:pt x="1796" y="7"/>
                </a:cubicBezTo>
                <a:cubicBezTo>
                  <a:pt x="1797" y="10"/>
                  <a:pt x="1800" y="11"/>
                  <a:pt x="1806" y="11"/>
                </a:cubicBezTo>
                <a:cubicBezTo>
                  <a:pt x="1807" y="9"/>
                  <a:pt x="1803" y="9"/>
                  <a:pt x="1803" y="8"/>
                </a:cubicBezTo>
                <a:cubicBezTo>
                  <a:pt x="1807" y="7"/>
                  <a:pt x="1808" y="8"/>
                  <a:pt x="1812" y="8"/>
                </a:cubicBezTo>
                <a:cubicBezTo>
                  <a:pt x="1813" y="10"/>
                  <a:pt x="1817" y="10"/>
                  <a:pt x="1820" y="11"/>
                </a:cubicBezTo>
                <a:cubicBezTo>
                  <a:pt x="1819" y="12"/>
                  <a:pt x="1819" y="14"/>
                  <a:pt x="1817" y="15"/>
                </a:cubicBezTo>
                <a:cubicBezTo>
                  <a:pt x="1823" y="16"/>
                  <a:pt x="1830" y="17"/>
                  <a:pt x="1837" y="16"/>
                </a:cubicBezTo>
                <a:cubicBezTo>
                  <a:pt x="1833" y="18"/>
                  <a:pt x="1837" y="18"/>
                  <a:pt x="1838" y="19"/>
                </a:cubicBezTo>
                <a:cubicBezTo>
                  <a:pt x="1840" y="19"/>
                  <a:pt x="1842" y="19"/>
                  <a:pt x="1843" y="18"/>
                </a:cubicBezTo>
                <a:cubicBezTo>
                  <a:pt x="1838" y="17"/>
                  <a:pt x="1835" y="12"/>
                  <a:pt x="1829" y="15"/>
                </a:cubicBezTo>
                <a:cubicBezTo>
                  <a:pt x="1830" y="12"/>
                  <a:pt x="1825" y="16"/>
                  <a:pt x="1825" y="13"/>
                </a:cubicBezTo>
                <a:cubicBezTo>
                  <a:pt x="1827" y="13"/>
                  <a:pt x="1828" y="13"/>
                  <a:pt x="1829" y="13"/>
                </a:cubicBezTo>
                <a:cubicBezTo>
                  <a:pt x="1826" y="12"/>
                  <a:pt x="1823" y="10"/>
                  <a:pt x="1823" y="7"/>
                </a:cubicBezTo>
                <a:cubicBezTo>
                  <a:pt x="1826" y="7"/>
                  <a:pt x="1828" y="7"/>
                  <a:pt x="1829" y="8"/>
                </a:cubicBezTo>
                <a:cubicBezTo>
                  <a:pt x="1831" y="8"/>
                  <a:pt x="1831" y="7"/>
                  <a:pt x="1833" y="7"/>
                </a:cubicBezTo>
                <a:cubicBezTo>
                  <a:pt x="1829" y="9"/>
                  <a:pt x="1838" y="9"/>
                  <a:pt x="1837" y="12"/>
                </a:cubicBezTo>
                <a:cubicBezTo>
                  <a:pt x="1842" y="12"/>
                  <a:pt x="1845" y="13"/>
                  <a:pt x="1849" y="12"/>
                </a:cubicBezTo>
                <a:cubicBezTo>
                  <a:pt x="1849" y="13"/>
                  <a:pt x="1848" y="13"/>
                  <a:pt x="1850" y="13"/>
                </a:cubicBezTo>
                <a:cubicBezTo>
                  <a:pt x="1853" y="11"/>
                  <a:pt x="1846" y="12"/>
                  <a:pt x="1849" y="9"/>
                </a:cubicBezTo>
                <a:cubicBezTo>
                  <a:pt x="1853" y="10"/>
                  <a:pt x="1859" y="9"/>
                  <a:pt x="1860" y="11"/>
                </a:cubicBezTo>
                <a:cubicBezTo>
                  <a:pt x="1870" y="8"/>
                  <a:pt x="1880" y="8"/>
                  <a:pt x="1883" y="14"/>
                </a:cubicBezTo>
                <a:cubicBezTo>
                  <a:pt x="1888" y="14"/>
                  <a:pt x="1886" y="12"/>
                  <a:pt x="1889" y="11"/>
                </a:cubicBezTo>
                <a:cubicBezTo>
                  <a:pt x="1887" y="10"/>
                  <a:pt x="1885" y="10"/>
                  <a:pt x="1883" y="9"/>
                </a:cubicBezTo>
                <a:cubicBezTo>
                  <a:pt x="1885" y="8"/>
                  <a:pt x="1891" y="9"/>
                  <a:pt x="1895" y="9"/>
                </a:cubicBezTo>
                <a:cubicBezTo>
                  <a:pt x="1893" y="6"/>
                  <a:pt x="1894" y="5"/>
                  <a:pt x="1894" y="3"/>
                </a:cubicBezTo>
                <a:cubicBezTo>
                  <a:pt x="1897" y="4"/>
                  <a:pt x="1899" y="6"/>
                  <a:pt x="1900" y="10"/>
                </a:cubicBezTo>
                <a:cubicBezTo>
                  <a:pt x="1899" y="10"/>
                  <a:pt x="1898" y="9"/>
                  <a:pt x="1897" y="9"/>
                </a:cubicBezTo>
                <a:cubicBezTo>
                  <a:pt x="1895" y="10"/>
                  <a:pt x="1898" y="11"/>
                  <a:pt x="1898" y="12"/>
                </a:cubicBezTo>
                <a:cubicBezTo>
                  <a:pt x="1903" y="9"/>
                  <a:pt x="1905" y="14"/>
                  <a:pt x="1911" y="13"/>
                </a:cubicBezTo>
                <a:cubicBezTo>
                  <a:pt x="1907" y="12"/>
                  <a:pt x="1908" y="10"/>
                  <a:pt x="1904" y="10"/>
                </a:cubicBezTo>
                <a:cubicBezTo>
                  <a:pt x="1905" y="9"/>
                  <a:pt x="1906" y="8"/>
                  <a:pt x="1908" y="8"/>
                </a:cubicBezTo>
                <a:cubicBezTo>
                  <a:pt x="1908" y="6"/>
                  <a:pt x="1908" y="3"/>
                  <a:pt x="1905" y="3"/>
                </a:cubicBezTo>
                <a:cubicBezTo>
                  <a:pt x="1909" y="0"/>
                  <a:pt x="1914" y="4"/>
                  <a:pt x="1913" y="7"/>
                </a:cubicBezTo>
                <a:cubicBezTo>
                  <a:pt x="1916" y="9"/>
                  <a:pt x="1923" y="10"/>
                  <a:pt x="1922" y="14"/>
                </a:cubicBezTo>
                <a:cubicBezTo>
                  <a:pt x="1924" y="13"/>
                  <a:pt x="1923" y="13"/>
                  <a:pt x="1926" y="14"/>
                </a:cubicBezTo>
                <a:cubicBezTo>
                  <a:pt x="1926" y="13"/>
                  <a:pt x="1927" y="13"/>
                  <a:pt x="1927" y="13"/>
                </a:cubicBezTo>
                <a:cubicBezTo>
                  <a:pt x="1925" y="11"/>
                  <a:pt x="1929" y="7"/>
                  <a:pt x="1924" y="5"/>
                </a:cubicBezTo>
                <a:cubicBezTo>
                  <a:pt x="1925" y="4"/>
                  <a:pt x="1927" y="5"/>
                  <a:pt x="1930" y="6"/>
                </a:cubicBezTo>
                <a:cubicBezTo>
                  <a:pt x="1927" y="8"/>
                  <a:pt x="1934" y="7"/>
                  <a:pt x="1931" y="8"/>
                </a:cubicBezTo>
                <a:cubicBezTo>
                  <a:pt x="1932" y="9"/>
                  <a:pt x="1935" y="8"/>
                  <a:pt x="1936" y="9"/>
                </a:cubicBezTo>
                <a:cubicBezTo>
                  <a:pt x="1938" y="9"/>
                  <a:pt x="1938" y="9"/>
                  <a:pt x="1938" y="8"/>
                </a:cubicBezTo>
                <a:cubicBezTo>
                  <a:pt x="1944" y="6"/>
                  <a:pt x="1951" y="9"/>
                  <a:pt x="1958" y="9"/>
                </a:cubicBezTo>
                <a:cubicBezTo>
                  <a:pt x="1960" y="9"/>
                  <a:pt x="1962" y="8"/>
                  <a:pt x="1965" y="8"/>
                </a:cubicBezTo>
                <a:cubicBezTo>
                  <a:pt x="1969" y="9"/>
                  <a:pt x="1969" y="10"/>
                  <a:pt x="1975" y="11"/>
                </a:cubicBezTo>
                <a:cubicBezTo>
                  <a:pt x="1984" y="11"/>
                  <a:pt x="1992" y="13"/>
                  <a:pt x="1998" y="15"/>
                </a:cubicBezTo>
                <a:cubicBezTo>
                  <a:pt x="2000" y="15"/>
                  <a:pt x="2000" y="14"/>
                  <a:pt x="2002" y="15"/>
                </a:cubicBezTo>
                <a:cubicBezTo>
                  <a:pt x="2023" y="23"/>
                  <a:pt x="2040" y="32"/>
                  <a:pt x="2045" y="48"/>
                </a:cubicBezTo>
                <a:cubicBezTo>
                  <a:pt x="2047" y="48"/>
                  <a:pt x="2046" y="46"/>
                  <a:pt x="2048" y="47"/>
                </a:cubicBezTo>
                <a:cubicBezTo>
                  <a:pt x="2049" y="47"/>
                  <a:pt x="2049" y="48"/>
                  <a:pt x="2049" y="49"/>
                </a:cubicBezTo>
                <a:cubicBezTo>
                  <a:pt x="2057" y="48"/>
                  <a:pt x="2055" y="54"/>
                  <a:pt x="2056" y="57"/>
                </a:cubicBezTo>
                <a:cubicBezTo>
                  <a:pt x="2057" y="62"/>
                  <a:pt x="2060" y="70"/>
                  <a:pt x="2052" y="74"/>
                </a:cubicBezTo>
                <a:cubicBezTo>
                  <a:pt x="2054" y="75"/>
                  <a:pt x="2053" y="77"/>
                  <a:pt x="2053" y="79"/>
                </a:cubicBezTo>
                <a:cubicBezTo>
                  <a:pt x="2050" y="80"/>
                  <a:pt x="2050" y="80"/>
                  <a:pt x="2050" y="80"/>
                </a:cubicBezTo>
                <a:cubicBezTo>
                  <a:pt x="2059" y="86"/>
                  <a:pt x="2045" y="93"/>
                  <a:pt x="2044" y="99"/>
                </a:cubicBezTo>
                <a:cubicBezTo>
                  <a:pt x="2044" y="100"/>
                  <a:pt x="2042" y="101"/>
                  <a:pt x="2039" y="101"/>
                </a:cubicBezTo>
                <a:cubicBezTo>
                  <a:pt x="2036" y="111"/>
                  <a:pt x="2017" y="114"/>
                  <a:pt x="2012" y="123"/>
                </a:cubicBezTo>
                <a:cubicBezTo>
                  <a:pt x="2013" y="124"/>
                  <a:pt x="2016" y="123"/>
                  <a:pt x="2018" y="123"/>
                </a:cubicBezTo>
                <a:cubicBezTo>
                  <a:pt x="2018" y="126"/>
                  <a:pt x="2013" y="125"/>
                  <a:pt x="2010" y="125"/>
                </a:cubicBezTo>
                <a:cubicBezTo>
                  <a:pt x="2009" y="128"/>
                  <a:pt x="2003" y="128"/>
                  <a:pt x="2003" y="130"/>
                </a:cubicBezTo>
                <a:cubicBezTo>
                  <a:pt x="1987" y="134"/>
                  <a:pt x="1978" y="144"/>
                  <a:pt x="1961" y="145"/>
                </a:cubicBezTo>
                <a:cubicBezTo>
                  <a:pt x="1959" y="147"/>
                  <a:pt x="1955" y="147"/>
                  <a:pt x="1953" y="148"/>
                </a:cubicBezTo>
                <a:cubicBezTo>
                  <a:pt x="1946" y="147"/>
                  <a:pt x="1940" y="151"/>
                  <a:pt x="1936" y="151"/>
                </a:cubicBezTo>
                <a:cubicBezTo>
                  <a:pt x="1928" y="153"/>
                  <a:pt x="1923" y="153"/>
                  <a:pt x="1914" y="152"/>
                </a:cubicBezTo>
                <a:cubicBezTo>
                  <a:pt x="1909" y="152"/>
                  <a:pt x="1904" y="153"/>
                  <a:pt x="1900" y="155"/>
                </a:cubicBezTo>
                <a:cubicBezTo>
                  <a:pt x="1899" y="155"/>
                  <a:pt x="1898" y="154"/>
                  <a:pt x="1896" y="154"/>
                </a:cubicBezTo>
                <a:cubicBezTo>
                  <a:pt x="1883" y="158"/>
                  <a:pt x="1869" y="160"/>
                  <a:pt x="1852" y="160"/>
                </a:cubicBezTo>
                <a:cubicBezTo>
                  <a:pt x="1851" y="161"/>
                  <a:pt x="1849" y="161"/>
                  <a:pt x="1848" y="162"/>
                </a:cubicBezTo>
                <a:close/>
                <a:moveTo>
                  <a:pt x="1735" y="17"/>
                </a:moveTo>
                <a:cubicBezTo>
                  <a:pt x="1733" y="18"/>
                  <a:pt x="1733" y="16"/>
                  <a:pt x="1731" y="17"/>
                </a:cubicBezTo>
                <a:cubicBezTo>
                  <a:pt x="1731" y="19"/>
                  <a:pt x="1734" y="18"/>
                  <a:pt x="1735" y="17"/>
                </a:cubicBezTo>
                <a:close/>
                <a:moveTo>
                  <a:pt x="1739" y="21"/>
                </a:moveTo>
                <a:cubicBezTo>
                  <a:pt x="1737" y="21"/>
                  <a:pt x="1734" y="21"/>
                  <a:pt x="1735" y="23"/>
                </a:cubicBezTo>
                <a:cubicBezTo>
                  <a:pt x="1738" y="23"/>
                  <a:pt x="1739" y="22"/>
                  <a:pt x="1739" y="21"/>
                </a:cubicBezTo>
                <a:close/>
                <a:moveTo>
                  <a:pt x="1687" y="32"/>
                </a:moveTo>
                <a:cubicBezTo>
                  <a:pt x="1690" y="31"/>
                  <a:pt x="1690" y="31"/>
                  <a:pt x="1690" y="31"/>
                </a:cubicBezTo>
                <a:cubicBezTo>
                  <a:pt x="1690" y="30"/>
                  <a:pt x="1690" y="30"/>
                  <a:pt x="1690" y="30"/>
                </a:cubicBezTo>
                <a:cubicBezTo>
                  <a:pt x="1688" y="30"/>
                  <a:pt x="1688" y="31"/>
                  <a:pt x="1687" y="32"/>
                </a:cubicBezTo>
                <a:close/>
                <a:moveTo>
                  <a:pt x="1726" y="31"/>
                </a:moveTo>
                <a:cubicBezTo>
                  <a:pt x="1726" y="32"/>
                  <a:pt x="1726" y="34"/>
                  <a:pt x="1729" y="33"/>
                </a:cubicBezTo>
                <a:cubicBezTo>
                  <a:pt x="1729" y="33"/>
                  <a:pt x="1729" y="32"/>
                  <a:pt x="1730" y="32"/>
                </a:cubicBezTo>
                <a:cubicBezTo>
                  <a:pt x="1728" y="32"/>
                  <a:pt x="1727" y="31"/>
                  <a:pt x="1726" y="31"/>
                </a:cubicBezTo>
                <a:close/>
                <a:moveTo>
                  <a:pt x="1712" y="31"/>
                </a:moveTo>
                <a:cubicBezTo>
                  <a:pt x="1717" y="31"/>
                  <a:pt x="1713" y="32"/>
                  <a:pt x="1713" y="33"/>
                </a:cubicBezTo>
                <a:cubicBezTo>
                  <a:pt x="1714" y="32"/>
                  <a:pt x="1720" y="31"/>
                  <a:pt x="1718" y="31"/>
                </a:cubicBezTo>
                <a:cubicBezTo>
                  <a:pt x="1715" y="31"/>
                  <a:pt x="1715" y="30"/>
                  <a:pt x="1716" y="29"/>
                </a:cubicBezTo>
                <a:cubicBezTo>
                  <a:pt x="1714" y="29"/>
                  <a:pt x="1713" y="29"/>
                  <a:pt x="1712" y="30"/>
                </a:cubicBezTo>
                <a:cubicBezTo>
                  <a:pt x="1716" y="30"/>
                  <a:pt x="1713" y="30"/>
                  <a:pt x="1712" y="31"/>
                </a:cubicBezTo>
                <a:close/>
                <a:moveTo>
                  <a:pt x="1708" y="33"/>
                </a:moveTo>
                <a:cubicBezTo>
                  <a:pt x="1709" y="32"/>
                  <a:pt x="1714" y="30"/>
                  <a:pt x="1710" y="30"/>
                </a:cubicBezTo>
                <a:cubicBezTo>
                  <a:pt x="1711" y="32"/>
                  <a:pt x="1705" y="32"/>
                  <a:pt x="1708" y="33"/>
                </a:cubicBezTo>
                <a:close/>
                <a:moveTo>
                  <a:pt x="1703" y="34"/>
                </a:moveTo>
                <a:cubicBezTo>
                  <a:pt x="1701" y="34"/>
                  <a:pt x="1700" y="34"/>
                  <a:pt x="1702" y="32"/>
                </a:cubicBezTo>
                <a:cubicBezTo>
                  <a:pt x="1701" y="32"/>
                  <a:pt x="1700" y="32"/>
                  <a:pt x="1700" y="32"/>
                </a:cubicBezTo>
                <a:cubicBezTo>
                  <a:pt x="1700" y="33"/>
                  <a:pt x="1698" y="33"/>
                  <a:pt x="1698" y="34"/>
                </a:cubicBezTo>
                <a:cubicBezTo>
                  <a:pt x="1700" y="33"/>
                  <a:pt x="1702" y="35"/>
                  <a:pt x="1703" y="34"/>
                </a:cubicBezTo>
                <a:close/>
                <a:moveTo>
                  <a:pt x="1720" y="35"/>
                </a:moveTo>
                <a:cubicBezTo>
                  <a:pt x="1722" y="34"/>
                  <a:pt x="1722" y="36"/>
                  <a:pt x="1723" y="36"/>
                </a:cubicBezTo>
                <a:cubicBezTo>
                  <a:pt x="1724" y="34"/>
                  <a:pt x="1723" y="34"/>
                  <a:pt x="1722" y="32"/>
                </a:cubicBezTo>
                <a:cubicBezTo>
                  <a:pt x="1722" y="32"/>
                  <a:pt x="1723" y="32"/>
                  <a:pt x="1722" y="32"/>
                </a:cubicBezTo>
                <a:cubicBezTo>
                  <a:pt x="1720" y="33"/>
                  <a:pt x="1721" y="33"/>
                  <a:pt x="1720" y="35"/>
                </a:cubicBezTo>
                <a:close/>
                <a:moveTo>
                  <a:pt x="1693" y="39"/>
                </a:moveTo>
                <a:cubicBezTo>
                  <a:pt x="1695" y="39"/>
                  <a:pt x="1695" y="39"/>
                  <a:pt x="1694" y="38"/>
                </a:cubicBezTo>
                <a:cubicBezTo>
                  <a:pt x="1696" y="38"/>
                  <a:pt x="1697" y="37"/>
                  <a:pt x="1698" y="36"/>
                </a:cubicBezTo>
                <a:cubicBezTo>
                  <a:pt x="1695" y="37"/>
                  <a:pt x="1694" y="38"/>
                  <a:pt x="1693" y="39"/>
                </a:cubicBezTo>
                <a:close/>
                <a:moveTo>
                  <a:pt x="1720" y="39"/>
                </a:moveTo>
                <a:cubicBezTo>
                  <a:pt x="1718" y="37"/>
                  <a:pt x="1720" y="35"/>
                  <a:pt x="1716" y="35"/>
                </a:cubicBezTo>
                <a:cubicBezTo>
                  <a:pt x="1716" y="35"/>
                  <a:pt x="1716" y="36"/>
                  <a:pt x="1715" y="36"/>
                </a:cubicBezTo>
                <a:cubicBezTo>
                  <a:pt x="1718" y="36"/>
                  <a:pt x="1717" y="38"/>
                  <a:pt x="1720" y="39"/>
                </a:cubicBezTo>
                <a:close/>
                <a:moveTo>
                  <a:pt x="1683" y="43"/>
                </a:moveTo>
                <a:cubicBezTo>
                  <a:pt x="1684" y="43"/>
                  <a:pt x="1685" y="43"/>
                  <a:pt x="1684" y="44"/>
                </a:cubicBezTo>
                <a:cubicBezTo>
                  <a:pt x="1687" y="44"/>
                  <a:pt x="1689" y="41"/>
                  <a:pt x="1687" y="41"/>
                </a:cubicBezTo>
                <a:cubicBezTo>
                  <a:pt x="1686" y="42"/>
                  <a:pt x="1685" y="43"/>
                  <a:pt x="1683" y="41"/>
                </a:cubicBezTo>
                <a:cubicBezTo>
                  <a:pt x="1684" y="42"/>
                  <a:pt x="1683" y="42"/>
                  <a:pt x="1683" y="43"/>
                </a:cubicBezTo>
                <a:close/>
                <a:moveTo>
                  <a:pt x="1673" y="47"/>
                </a:moveTo>
                <a:cubicBezTo>
                  <a:pt x="1675" y="46"/>
                  <a:pt x="1672" y="42"/>
                  <a:pt x="1669" y="45"/>
                </a:cubicBezTo>
                <a:cubicBezTo>
                  <a:pt x="1671" y="45"/>
                  <a:pt x="1672" y="46"/>
                  <a:pt x="1673" y="47"/>
                </a:cubicBezTo>
                <a:close/>
                <a:moveTo>
                  <a:pt x="1659" y="50"/>
                </a:moveTo>
                <a:cubicBezTo>
                  <a:pt x="1663" y="50"/>
                  <a:pt x="1666" y="50"/>
                  <a:pt x="1667" y="49"/>
                </a:cubicBezTo>
                <a:cubicBezTo>
                  <a:pt x="1664" y="49"/>
                  <a:pt x="1665" y="48"/>
                  <a:pt x="1663" y="48"/>
                </a:cubicBezTo>
                <a:cubicBezTo>
                  <a:pt x="1663" y="52"/>
                  <a:pt x="1659" y="47"/>
                  <a:pt x="1658" y="49"/>
                </a:cubicBezTo>
                <a:cubicBezTo>
                  <a:pt x="1659" y="49"/>
                  <a:pt x="1659" y="50"/>
                  <a:pt x="1659" y="50"/>
                </a:cubicBezTo>
                <a:close/>
                <a:moveTo>
                  <a:pt x="1642" y="51"/>
                </a:moveTo>
                <a:cubicBezTo>
                  <a:pt x="1640" y="51"/>
                  <a:pt x="1639" y="50"/>
                  <a:pt x="1636" y="51"/>
                </a:cubicBezTo>
                <a:cubicBezTo>
                  <a:pt x="1635" y="53"/>
                  <a:pt x="1642" y="52"/>
                  <a:pt x="1642" y="51"/>
                </a:cubicBezTo>
                <a:close/>
                <a:moveTo>
                  <a:pt x="1660" y="57"/>
                </a:moveTo>
                <a:cubicBezTo>
                  <a:pt x="1661" y="56"/>
                  <a:pt x="1662" y="57"/>
                  <a:pt x="1662" y="57"/>
                </a:cubicBezTo>
                <a:cubicBezTo>
                  <a:pt x="1663" y="57"/>
                  <a:pt x="1666" y="57"/>
                  <a:pt x="1667" y="56"/>
                </a:cubicBezTo>
                <a:cubicBezTo>
                  <a:pt x="1665" y="56"/>
                  <a:pt x="1661" y="55"/>
                  <a:pt x="1660" y="57"/>
                </a:cubicBezTo>
                <a:close/>
                <a:moveTo>
                  <a:pt x="1659" y="55"/>
                </a:moveTo>
                <a:cubicBezTo>
                  <a:pt x="1663" y="55"/>
                  <a:pt x="1657" y="54"/>
                  <a:pt x="1657" y="55"/>
                </a:cubicBezTo>
                <a:cubicBezTo>
                  <a:pt x="1658" y="56"/>
                  <a:pt x="1665" y="55"/>
                  <a:pt x="1662" y="54"/>
                </a:cubicBezTo>
                <a:cubicBezTo>
                  <a:pt x="1662" y="55"/>
                  <a:pt x="1662" y="55"/>
                  <a:pt x="1661" y="55"/>
                </a:cubicBezTo>
                <a:cubicBezTo>
                  <a:pt x="1663" y="54"/>
                  <a:pt x="1658" y="54"/>
                  <a:pt x="1659" y="55"/>
                </a:cubicBezTo>
                <a:close/>
                <a:moveTo>
                  <a:pt x="1649" y="55"/>
                </a:moveTo>
                <a:cubicBezTo>
                  <a:pt x="1648" y="56"/>
                  <a:pt x="1650" y="56"/>
                  <a:pt x="1650" y="57"/>
                </a:cubicBezTo>
                <a:cubicBezTo>
                  <a:pt x="1653" y="57"/>
                  <a:pt x="1652" y="54"/>
                  <a:pt x="1649" y="55"/>
                </a:cubicBezTo>
                <a:close/>
                <a:moveTo>
                  <a:pt x="1647" y="57"/>
                </a:moveTo>
                <a:cubicBezTo>
                  <a:pt x="1647" y="57"/>
                  <a:pt x="1647" y="58"/>
                  <a:pt x="1646" y="58"/>
                </a:cubicBezTo>
                <a:cubicBezTo>
                  <a:pt x="1647" y="56"/>
                  <a:pt x="1644" y="56"/>
                  <a:pt x="1644" y="57"/>
                </a:cubicBezTo>
                <a:cubicBezTo>
                  <a:pt x="1644" y="57"/>
                  <a:pt x="1645" y="57"/>
                  <a:pt x="1645" y="58"/>
                </a:cubicBezTo>
                <a:cubicBezTo>
                  <a:pt x="1645" y="58"/>
                  <a:pt x="1645" y="58"/>
                  <a:pt x="1645" y="59"/>
                </a:cubicBezTo>
                <a:cubicBezTo>
                  <a:pt x="1646" y="59"/>
                  <a:pt x="1649" y="57"/>
                  <a:pt x="1647" y="57"/>
                </a:cubicBezTo>
                <a:close/>
                <a:moveTo>
                  <a:pt x="1632" y="64"/>
                </a:moveTo>
                <a:cubicBezTo>
                  <a:pt x="1634" y="63"/>
                  <a:pt x="1635" y="62"/>
                  <a:pt x="1637" y="62"/>
                </a:cubicBezTo>
                <a:cubicBezTo>
                  <a:pt x="1636" y="62"/>
                  <a:pt x="1635" y="61"/>
                  <a:pt x="1635" y="61"/>
                </a:cubicBezTo>
                <a:cubicBezTo>
                  <a:pt x="1635" y="63"/>
                  <a:pt x="1630" y="63"/>
                  <a:pt x="1632" y="64"/>
                </a:cubicBezTo>
                <a:close/>
                <a:moveTo>
                  <a:pt x="1602" y="76"/>
                </a:moveTo>
                <a:cubicBezTo>
                  <a:pt x="1602" y="75"/>
                  <a:pt x="1603" y="73"/>
                  <a:pt x="1601" y="72"/>
                </a:cubicBezTo>
                <a:cubicBezTo>
                  <a:pt x="1599" y="74"/>
                  <a:pt x="1595" y="72"/>
                  <a:pt x="1594" y="75"/>
                </a:cubicBezTo>
                <a:cubicBezTo>
                  <a:pt x="1596" y="75"/>
                  <a:pt x="1599" y="74"/>
                  <a:pt x="1599" y="75"/>
                </a:cubicBezTo>
                <a:cubicBezTo>
                  <a:pt x="1597" y="75"/>
                  <a:pt x="1595" y="75"/>
                  <a:pt x="1595" y="76"/>
                </a:cubicBezTo>
                <a:cubicBezTo>
                  <a:pt x="1598" y="76"/>
                  <a:pt x="1598" y="76"/>
                  <a:pt x="1602" y="76"/>
                </a:cubicBezTo>
                <a:close/>
                <a:moveTo>
                  <a:pt x="1605" y="76"/>
                </a:moveTo>
                <a:cubicBezTo>
                  <a:pt x="1609" y="75"/>
                  <a:pt x="1608" y="71"/>
                  <a:pt x="1613" y="72"/>
                </a:cubicBezTo>
                <a:cubicBezTo>
                  <a:pt x="1609" y="71"/>
                  <a:pt x="1609" y="68"/>
                  <a:pt x="1605" y="67"/>
                </a:cubicBezTo>
                <a:cubicBezTo>
                  <a:pt x="1606" y="70"/>
                  <a:pt x="1609" y="70"/>
                  <a:pt x="1608" y="73"/>
                </a:cubicBezTo>
                <a:cubicBezTo>
                  <a:pt x="1607" y="72"/>
                  <a:pt x="1605" y="73"/>
                  <a:pt x="1604" y="74"/>
                </a:cubicBezTo>
                <a:cubicBezTo>
                  <a:pt x="1608" y="74"/>
                  <a:pt x="1602" y="75"/>
                  <a:pt x="1605" y="76"/>
                </a:cubicBezTo>
                <a:close/>
                <a:moveTo>
                  <a:pt x="1573" y="85"/>
                </a:moveTo>
                <a:cubicBezTo>
                  <a:pt x="1575" y="85"/>
                  <a:pt x="1575" y="85"/>
                  <a:pt x="1575" y="85"/>
                </a:cubicBezTo>
                <a:cubicBezTo>
                  <a:pt x="1574" y="84"/>
                  <a:pt x="1574" y="82"/>
                  <a:pt x="1572" y="82"/>
                </a:cubicBezTo>
                <a:cubicBezTo>
                  <a:pt x="1571" y="84"/>
                  <a:pt x="1576" y="84"/>
                  <a:pt x="1573" y="85"/>
                </a:cubicBezTo>
                <a:close/>
                <a:moveTo>
                  <a:pt x="1568" y="86"/>
                </a:moveTo>
                <a:cubicBezTo>
                  <a:pt x="1570" y="86"/>
                  <a:pt x="1572" y="86"/>
                  <a:pt x="1572" y="85"/>
                </a:cubicBezTo>
                <a:cubicBezTo>
                  <a:pt x="1570" y="84"/>
                  <a:pt x="1568" y="85"/>
                  <a:pt x="1568" y="86"/>
                </a:cubicBezTo>
                <a:close/>
                <a:moveTo>
                  <a:pt x="1547" y="88"/>
                </a:moveTo>
                <a:cubicBezTo>
                  <a:pt x="1547" y="87"/>
                  <a:pt x="1547" y="86"/>
                  <a:pt x="1546" y="85"/>
                </a:cubicBezTo>
                <a:cubicBezTo>
                  <a:pt x="1546" y="86"/>
                  <a:pt x="1544" y="86"/>
                  <a:pt x="1544" y="86"/>
                </a:cubicBezTo>
                <a:cubicBezTo>
                  <a:pt x="1546" y="86"/>
                  <a:pt x="1545" y="88"/>
                  <a:pt x="1547" y="88"/>
                </a:cubicBezTo>
                <a:close/>
                <a:moveTo>
                  <a:pt x="1581" y="85"/>
                </a:moveTo>
                <a:cubicBezTo>
                  <a:pt x="1583" y="85"/>
                  <a:pt x="1582" y="87"/>
                  <a:pt x="1585" y="86"/>
                </a:cubicBezTo>
                <a:cubicBezTo>
                  <a:pt x="1586" y="85"/>
                  <a:pt x="1583" y="83"/>
                  <a:pt x="1581" y="85"/>
                </a:cubicBezTo>
                <a:close/>
                <a:moveTo>
                  <a:pt x="1578" y="81"/>
                </a:moveTo>
                <a:cubicBezTo>
                  <a:pt x="1575" y="83"/>
                  <a:pt x="1584" y="84"/>
                  <a:pt x="1584" y="82"/>
                </a:cubicBezTo>
                <a:cubicBezTo>
                  <a:pt x="1581" y="82"/>
                  <a:pt x="1578" y="83"/>
                  <a:pt x="1578" y="81"/>
                </a:cubicBezTo>
                <a:close/>
                <a:moveTo>
                  <a:pt x="1578" y="80"/>
                </a:moveTo>
                <a:cubicBezTo>
                  <a:pt x="1577" y="80"/>
                  <a:pt x="1575" y="80"/>
                  <a:pt x="1574" y="80"/>
                </a:cubicBezTo>
                <a:cubicBezTo>
                  <a:pt x="1575" y="80"/>
                  <a:pt x="1575" y="81"/>
                  <a:pt x="1575" y="81"/>
                </a:cubicBezTo>
                <a:cubicBezTo>
                  <a:pt x="1577" y="81"/>
                  <a:pt x="1578" y="81"/>
                  <a:pt x="1578" y="80"/>
                </a:cubicBezTo>
                <a:close/>
                <a:moveTo>
                  <a:pt x="1639" y="76"/>
                </a:moveTo>
                <a:cubicBezTo>
                  <a:pt x="1637" y="76"/>
                  <a:pt x="1634" y="79"/>
                  <a:pt x="1631" y="78"/>
                </a:cubicBezTo>
                <a:cubicBezTo>
                  <a:pt x="1633" y="80"/>
                  <a:pt x="1638" y="78"/>
                  <a:pt x="1639" y="76"/>
                </a:cubicBezTo>
                <a:close/>
                <a:moveTo>
                  <a:pt x="1768" y="72"/>
                </a:moveTo>
                <a:cubicBezTo>
                  <a:pt x="1766" y="72"/>
                  <a:pt x="1762" y="72"/>
                  <a:pt x="1762" y="73"/>
                </a:cubicBezTo>
                <a:cubicBezTo>
                  <a:pt x="1764" y="73"/>
                  <a:pt x="1768" y="73"/>
                  <a:pt x="1768" y="72"/>
                </a:cubicBezTo>
                <a:close/>
                <a:moveTo>
                  <a:pt x="1649" y="90"/>
                </a:moveTo>
                <a:cubicBezTo>
                  <a:pt x="1647" y="91"/>
                  <a:pt x="1649" y="90"/>
                  <a:pt x="1648" y="92"/>
                </a:cubicBezTo>
                <a:cubicBezTo>
                  <a:pt x="1649" y="91"/>
                  <a:pt x="1650" y="92"/>
                  <a:pt x="1651" y="92"/>
                </a:cubicBezTo>
                <a:cubicBezTo>
                  <a:pt x="1649" y="89"/>
                  <a:pt x="1651" y="91"/>
                  <a:pt x="1651" y="88"/>
                </a:cubicBezTo>
                <a:cubicBezTo>
                  <a:pt x="1650" y="88"/>
                  <a:pt x="1649" y="88"/>
                  <a:pt x="1647" y="88"/>
                </a:cubicBezTo>
                <a:cubicBezTo>
                  <a:pt x="1647" y="89"/>
                  <a:pt x="1644" y="89"/>
                  <a:pt x="1645" y="91"/>
                </a:cubicBezTo>
                <a:cubicBezTo>
                  <a:pt x="1648" y="91"/>
                  <a:pt x="1647" y="90"/>
                  <a:pt x="1649" y="90"/>
                </a:cubicBezTo>
                <a:close/>
                <a:moveTo>
                  <a:pt x="1654" y="88"/>
                </a:moveTo>
                <a:cubicBezTo>
                  <a:pt x="1659" y="88"/>
                  <a:pt x="1655" y="89"/>
                  <a:pt x="1656" y="91"/>
                </a:cubicBezTo>
                <a:cubicBezTo>
                  <a:pt x="1657" y="90"/>
                  <a:pt x="1657" y="91"/>
                  <a:pt x="1659" y="91"/>
                </a:cubicBezTo>
                <a:cubicBezTo>
                  <a:pt x="1657" y="89"/>
                  <a:pt x="1660" y="90"/>
                  <a:pt x="1660" y="88"/>
                </a:cubicBezTo>
                <a:cubicBezTo>
                  <a:pt x="1658" y="89"/>
                  <a:pt x="1657" y="88"/>
                  <a:pt x="1657" y="87"/>
                </a:cubicBezTo>
                <a:cubicBezTo>
                  <a:pt x="1658" y="88"/>
                  <a:pt x="1660" y="87"/>
                  <a:pt x="1661" y="86"/>
                </a:cubicBezTo>
                <a:cubicBezTo>
                  <a:pt x="1659" y="87"/>
                  <a:pt x="1655" y="86"/>
                  <a:pt x="1654" y="88"/>
                </a:cubicBezTo>
                <a:close/>
                <a:moveTo>
                  <a:pt x="1650" y="84"/>
                </a:moveTo>
                <a:cubicBezTo>
                  <a:pt x="1646" y="82"/>
                  <a:pt x="1642" y="85"/>
                  <a:pt x="1640" y="87"/>
                </a:cubicBezTo>
                <a:cubicBezTo>
                  <a:pt x="1641" y="88"/>
                  <a:pt x="1644" y="88"/>
                  <a:pt x="1644" y="87"/>
                </a:cubicBezTo>
                <a:cubicBezTo>
                  <a:pt x="1643" y="87"/>
                  <a:pt x="1642" y="87"/>
                  <a:pt x="1642" y="86"/>
                </a:cubicBezTo>
                <a:cubicBezTo>
                  <a:pt x="1646" y="84"/>
                  <a:pt x="1648" y="85"/>
                  <a:pt x="1648" y="87"/>
                </a:cubicBezTo>
                <a:cubicBezTo>
                  <a:pt x="1648" y="85"/>
                  <a:pt x="1652" y="88"/>
                  <a:pt x="1653" y="86"/>
                </a:cubicBezTo>
                <a:cubicBezTo>
                  <a:pt x="1650" y="87"/>
                  <a:pt x="1648" y="85"/>
                  <a:pt x="1650" y="84"/>
                </a:cubicBezTo>
                <a:close/>
                <a:moveTo>
                  <a:pt x="1638" y="86"/>
                </a:moveTo>
                <a:cubicBezTo>
                  <a:pt x="1635" y="86"/>
                  <a:pt x="1635" y="86"/>
                  <a:pt x="1635" y="86"/>
                </a:cubicBezTo>
                <a:cubicBezTo>
                  <a:pt x="1635" y="87"/>
                  <a:pt x="1635" y="88"/>
                  <a:pt x="1637" y="88"/>
                </a:cubicBezTo>
                <a:cubicBezTo>
                  <a:pt x="1637" y="87"/>
                  <a:pt x="1638" y="86"/>
                  <a:pt x="1638" y="86"/>
                </a:cubicBezTo>
                <a:close/>
                <a:moveTo>
                  <a:pt x="1673" y="81"/>
                </a:moveTo>
                <a:cubicBezTo>
                  <a:pt x="1678" y="80"/>
                  <a:pt x="1669" y="83"/>
                  <a:pt x="1672" y="83"/>
                </a:cubicBezTo>
                <a:cubicBezTo>
                  <a:pt x="1673" y="82"/>
                  <a:pt x="1679" y="81"/>
                  <a:pt x="1677" y="79"/>
                </a:cubicBezTo>
                <a:cubicBezTo>
                  <a:pt x="1677" y="81"/>
                  <a:pt x="1674" y="79"/>
                  <a:pt x="1673" y="81"/>
                </a:cubicBezTo>
                <a:close/>
                <a:moveTo>
                  <a:pt x="1631" y="90"/>
                </a:moveTo>
                <a:cubicBezTo>
                  <a:pt x="1629" y="88"/>
                  <a:pt x="1633" y="89"/>
                  <a:pt x="1633" y="88"/>
                </a:cubicBezTo>
                <a:cubicBezTo>
                  <a:pt x="1631" y="88"/>
                  <a:pt x="1631" y="87"/>
                  <a:pt x="1629" y="86"/>
                </a:cubicBezTo>
                <a:cubicBezTo>
                  <a:pt x="1628" y="85"/>
                  <a:pt x="1634" y="86"/>
                  <a:pt x="1635" y="84"/>
                </a:cubicBezTo>
                <a:cubicBezTo>
                  <a:pt x="1630" y="83"/>
                  <a:pt x="1630" y="85"/>
                  <a:pt x="1625" y="86"/>
                </a:cubicBezTo>
                <a:cubicBezTo>
                  <a:pt x="1627" y="84"/>
                  <a:pt x="1624" y="85"/>
                  <a:pt x="1622" y="84"/>
                </a:cubicBezTo>
                <a:cubicBezTo>
                  <a:pt x="1621" y="86"/>
                  <a:pt x="1625" y="85"/>
                  <a:pt x="1624" y="87"/>
                </a:cubicBezTo>
                <a:cubicBezTo>
                  <a:pt x="1625" y="87"/>
                  <a:pt x="1627" y="86"/>
                  <a:pt x="1627" y="87"/>
                </a:cubicBezTo>
                <a:cubicBezTo>
                  <a:pt x="1626" y="88"/>
                  <a:pt x="1624" y="86"/>
                  <a:pt x="1623" y="88"/>
                </a:cubicBezTo>
                <a:cubicBezTo>
                  <a:pt x="1625" y="87"/>
                  <a:pt x="1625" y="88"/>
                  <a:pt x="1626" y="88"/>
                </a:cubicBezTo>
                <a:cubicBezTo>
                  <a:pt x="1626" y="87"/>
                  <a:pt x="1630" y="88"/>
                  <a:pt x="1629" y="89"/>
                </a:cubicBezTo>
                <a:cubicBezTo>
                  <a:pt x="1628" y="89"/>
                  <a:pt x="1627" y="89"/>
                  <a:pt x="1626" y="89"/>
                </a:cubicBezTo>
                <a:cubicBezTo>
                  <a:pt x="1625" y="91"/>
                  <a:pt x="1629" y="89"/>
                  <a:pt x="1631" y="90"/>
                </a:cubicBezTo>
                <a:close/>
                <a:moveTo>
                  <a:pt x="1638" y="90"/>
                </a:moveTo>
                <a:cubicBezTo>
                  <a:pt x="1638" y="90"/>
                  <a:pt x="1631" y="89"/>
                  <a:pt x="1633" y="91"/>
                </a:cubicBezTo>
                <a:cubicBezTo>
                  <a:pt x="1635" y="89"/>
                  <a:pt x="1637" y="92"/>
                  <a:pt x="1638" y="90"/>
                </a:cubicBezTo>
                <a:close/>
                <a:moveTo>
                  <a:pt x="1641" y="92"/>
                </a:moveTo>
                <a:cubicBezTo>
                  <a:pt x="1640" y="90"/>
                  <a:pt x="1643" y="91"/>
                  <a:pt x="1644" y="91"/>
                </a:cubicBezTo>
                <a:cubicBezTo>
                  <a:pt x="1642" y="90"/>
                  <a:pt x="1646" y="88"/>
                  <a:pt x="1643" y="88"/>
                </a:cubicBezTo>
                <a:cubicBezTo>
                  <a:pt x="1643" y="89"/>
                  <a:pt x="1639" y="91"/>
                  <a:pt x="1641" y="92"/>
                </a:cubicBezTo>
                <a:close/>
                <a:moveTo>
                  <a:pt x="1640" y="95"/>
                </a:moveTo>
                <a:cubicBezTo>
                  <a:pt x="1640" y="93"/>
                  <a:pt x="1644" y="96"/>
                  <a:pt x="1643" y="93"/>
                </a:cubicBezTo>
                <a:cubicBezTo>
                  <a:pt x="1640" y="93"/>
                  <a:pt x="1640" y="91"/>
                  <a:pt x="1637" y="91"/>
                </a:cubicBezTo>
                <a:cubicBezTo>
                  <a:pt x="1637" y="92"/>
                  <a:pt x="1637" y="93"/>
                  <a:pt x="1636" y="93"/>
                </a:cubicBezTo>
                <a:cubicBezTo>
                  <a:pt x="1641" y="92"/>
                  <a:pt x="1638" y="94"/>
                  <a:pt x="1640" y="95"/>
                </a:cubicBezTo>
                <a:close/>
                <a:moveTo>
                  <a:pt x="1647" y="97"/>
                </a:moveTo>
                <a:cubicBezTo>
                  <a:pt x="1645" y="98"/>
                  <a:pt x="1645" y="96"/>
                  <a:pt x="1644" y="96"/>
                </a:cubicBezTo>
                <a:cubicBezTo>
                  <a:pt x="1644" y="98"/>
                  <a:pt x="1642" y="98"/>
                  <a:pt x="1642" y="99"/>
                </a:cubicBezTo>
                <a:cubicBezTo>
                  <a:pt x="1645" y="99"/>
                  <a:pt x="1645" y="98"/>
                  <a:pt x="1647" y="97"/>
                </a:cubicBezTo>
                <a:close/>
                <a:moveTo>
                  <a:pt x="1672" y="96"/>
                </a:moveTo>
                <a:cubicBezTo>
                  <a:pt x="1675" y="94"/>
                  <a:pt x="1675" y="94"/>
                  <a:pt x="1679" y="94"/>
                </a:cubicBezTo>
                <a:cubicBezTo>
                  <a:pt x="1677" y="94"/>
                  <a:pt x="1676" y="93"/>
                  <a:pt x="1674" y="93"/>
                </a:cubicBezTo>
                <a:cubicBezTo>
                  <a:pt x="1674" y="94"/>
                  <a:pt x="1671" y="94"/>
                  <a:pt x="1672" y="96"/>
                </a:cubicBezTo>
                <a:close/>
                <a:moveTo>
                  <a:pt x="1623" y="100"/>
                </a:moveTo>
                <a:cubicBezTo>
                  <a:pt x="1624" y="100"/>
                  <a:pt x="1624" y="100"/>
                  <a:pt x="1623" y="101"/>
                </a:cubicBezTo>
                <a:cubicBezTo>
                  <a:pt x="1625" y="100"/>
                  <a:pt x="1626" y="99"/>
                  <a:pt x="1629" y="98"/>
                </a:cubicBezTo>
                <a:cubicBezTo>
                  <a:pt x="1628" y="98"/>
                  <a:pt x="1628" y="97"/>
                  <a:pt x="1629" y="97"/>
                </a:cubicBezTo>
                <a:cubicBezTo>
                  <a:pt x="1626" y="97"/>
                  <a:pt x="1626" y="98"/>
                  <a:pt x="1623" y="100"/>
                </a:cubicBezTo>
                <a:close/>
                <a:moveTo>
                  <a:pt x="1602" y="102"/>
                </a:moveTo>
                <a:cubicBezTo>
                  <a:pt x="1602" y="102"/>
                  <a:pt x="1602" y="101"/>
                  <a:pt x="1601" y="101"/>
                </a:cubicBezTo>
                <a:cubicBezTo>
                  <a:pt x="1601" y="103"/>
                  <a:pt x="1598" y="100"/>
                  <a:pt x="1598" y="102"/>
                </a:cubicBezTo>
                <a:cubicBezTo>
                  <a:pt x="1599" y="102"/>
                  <a:pt x="1599" y="103"/>
                  <a:pt x="1602" y="102"/>
                </a:cubicBezTo>
                <a:close/>
                <a:moveTo>
                  <a:pt x="1591" y="105"/>
                </a:moveTo>
                <a:cubicBezTo>
                  <a:pt x="1593" y="105"/>
                  <a:pt x="1595" y="105"/>
                  <a:pt x="1595" y="103"/>
                </a:cubicBezTo>
                <a:cubicBezTo>
                  <a:pt x="1594" y="103"/>
                  <a:pt x="1593" y="103"/>
                  <a:pt x="1594" y="103"/>
                </a:cubicBezTo>
                <a:cubicBezTo>
                  <a:pt x="1591" y="103"/>
                  <a:pt x="1592" y="104"/>
                  <a:pt x="1591" y="105"/>
                </a:cubicBezTo>
                <a:close/>
                <a:moveTo>
                  <a:pt x="1611" y="104"/>
                </a:moveTo>
                <a:cubicBezTo>
                  <a:pt x="1613" y="104"/>
                  <a:pt x="1614" y="102"/>
                  <a:pt x="1614" y="101"/>
                </a:cubicBezTo>
                <a:cubicBezTo>
                  <a:pt x="1611" y="101"/>
                  <a:pt x="1612" y="103"/>
                  <a:pt x="1611" y="104"/>
                </a:cubicBezTo>
                <a:close/>
                <a:moveTo>
                  <a:pt x="1422" y="131"/>
                </a:moveTo>
                <a:cubicBezTo>
                  <a:pt x="1422" y="130"/>
                  <a:pt x="1426" y="131"/>
                  <a:pt x="1424" y="130"/>
                </a:cubicBezTo>
                <a:cubicBezTo>
                  <a:pt x="1422" y="130"/>
                  <a:pt x="1422" y="129"/>
                  <a:pt x="1420" y="130"/>
                </a:cubicBezTo>
                <a:cubicBezTo>
                  <a:pt x="1420" y="131"/>
                  <a:pt x="1421" y="131"/>
                  <a:pt x="1422" y="131"/>
                </a:cubicBezTo>
                <a:close/>
                <a:moveTo>
                  <a:pt x="1457" y="130"/>
                </a:moveTo>
                <a:cubicBezTo>
                  <a:pt x="1460" y="130"/>
                  <a:pt x="1462" y="131"/>
                  <a:pt x="1462" y="129"/>
                </a:cubicBezTo>
                <a:cubicBezTo>
                  <a:pt x="1461" y="129"/>
                  <a:pt x="1457" y="128"/>
                  <a:pt x="1457" y="130"/>
                </a:cubicBezTo>
                <a:close/>
                <a:moveTo>
                  <a:pt x="1483" y="118"/>
                </a:moveTo>
                <a:cubicBezTo>
                  <a:pt x="1484" y="117"/>
                  <a:pt x="1489" y="115"/>
                  <a:pt x="1485" y="115"/>
                </a:cubicBezTo>
                <a:cubicBezTo>
                  <a:pt x="1484" y="117"/>
                  <a:pt x="1483" y="116"/>
                  <a:pt x="1481" y="116"/>
                </a:cubicBezTo>
                <a:cubicBezTo>
                  <a:pt x="1481" y="117"/>
                  <a:pt x="1481" y="118"/>
                  <a:pt x="1483" y="118"/>
                </a:cubicBezTo>
                <a:close/>
                <a:moveTo>
                  <a:pt x="1605" y="108"/>
                </a:moveTo>
                <a:cubicBezTo>
                  <a:pt x="1605" y="107"/>
                  <a:pt x="1605" y="106"/>
                  <a:pt x="1604" y="106"/>
                </a:cubicBezTo>
                <a:cubicBezTo>
                  <a:pt x="1604" y="106"/>
                  <a:pt x="1598" y="106"/>
                  <a:pt x="1601" y="107"/>
                </a:cubicBezTo>
                <a:cubicBezTo>
                  <a:pt x="1602" y="107"/>
                  <a:pt x="1602" y="107"/>
                  <a:pt x="1602" y="107"/>
                </a:cubicBezTo>
                <a:cubicBezTo>
                  <a:pt x="1602" y="108"/>
                  <a:pt x="1603" y="108"/>
                  <a:pt x="1605" y="108"/>
                </a:cubicBezTo>
                <a:close/>
                <a:moveTo>
                  <a:pt x="1557" y="109"/>
                </a:moveTo>
                <a:cubicBezTo>
                  <a:pt x="1556" y="110"/>
                  <a:pt x="1550" y="109"/>
                  <a:pt x="1549" y="111"/>
                </a:cubicBezTo>
                <a:cubicBezTo>
                  <a:pt x="1552" y="111"/>
                  <a:pt x="1559" y="110"/>
                  <a:pt x="1557" y="109"/>
                </a:cubicBezTo>
                <a:close/>
                <a:moveTo>
                  <a:pt x="1536" y="113"/>
                </a:moveTo>
                <a:cubicBezTo>
                  <a:pt x="1533" y="113"/>
                  <a:pt x="1530" y="113"/>
                  <a:pt x="1526" y="113"/>
                </a:cubicBezTo>
                <a:cubicBezTo>
                  <a:pt x="1528" y="115"/>
                  <a:pt x="1534" y="115"/>
                  <a:pt x="1536" y="113"/>
                </a:cubicBezTo>
                <a:close/>
                <a:moveTo>
                  <a:pt x="1524" y="119"/>
                </a:moveTo>
                <a:cubicBezTo>
                  <a:pt x="1529" y="119"/>
                  <a:pt x="1528" y="117"/>
                  <a:pt x="1528" y="116"/>
                </a:cubicBezTo>
                <a:cubicBezTo>
                  <a:pt x="1527" y="116"/>
                  <a:pt x="1524" y="116"/>
                  <a:pt x="1522" y="116"/>
                </a:cubicBezTo>
                <a:cubicBezTo>
                  <a:pt x="1522" y="117"/>
                  <a:pt x="1523" y="117"/>
                  <a:pt x="1522" y="118"/>
                </a:cubicBezTo>
                <a:cubicBezTo>
                  <a:pt x="1525" y="117"/>
                  <a:pt x="1526" y="118"/>
                  <a:pt x="1524" y="119"/>
                </a:cubicBezTo>
                <a:close/>
                <a:moveTo>
                  <a:pt x="1535" y="118"/>
                </a:moveTo>
                <a:cubicBezTo>
                  <a:pt x="1538" y="118"/>
                  <a:pt x="1535" y="117"/>
                  <a:pt x="1537" y="116"/>
                </a:cubicBezTo>
                <a:cubicBezTo>
                  <a:pt x="1538" y="119"/>
                  <a:pt x="1542" y="114"/>
                  <a:pt x="1543" y="117"/>
                </a:cubicBezTo>
                <a:cubicBezTo>
                  <a:pt x="1543" y="116"/>
                  <a:pt x="1544" y="116"/>
                  <a:pt x="1545" y="115"/>
                </a:cubicBezTo>
                <a:cubicBezTo>
                  <a:pt x="1544" y="115"/>
                  <a:pt x="1543" y="115"/>
                  <a:pt x="1543" y="115"/>
                </a:cubicBezTo>
                <a:cubicBezTo>
                  <a:pt x="1543" y="114"/>
                  <a:pt x="1542" y="114"/>
                  <a:pt x="1542" y="114"/>
                </a:cubicBezTo>
                <a:cubicBezTo>
                  <a:pt x="1545" y="113"/>
                  <a:pt x="1550" y="114"/>
                  <a:pt x="1547" y="115"/>
                </a:cubicBezTo>
                <a:cubicBezTo>
                  <a:pt x="1550" y="116"/>
                  <a:pt x="1553" y="116"/>
                  <a:pt x="1554" y="114"/>
                </a:cubicBezTo>
                <a:cubicBezTo>
                  <a:pt x="1549" y="115"/>
                  <a:pt x="1551" y="114"/>
                  <a:pt x="1550" y="112"/>
                </a:cubicBezTo>
                <a:cubicBezTo>
                  <a:pt x="1548" y="112"/>
                  <a:pt x="1546" y="113"/>
                  <a:pt x="1545" y="113"/>
                </a:cubicBezTo>
                <a:cubicBezTo>
                  <a:pt x="1545" y="112"/>
                  <a:pt x="1544" y="111"/>
                  <a:pt x="1542" y="112"/>
                </a:cubicBezTo>
                <a:cubicBezTo>
                  <a:pt x="1542" y="113"/>
                  <a:pt x="1539" y="115"/>
                  <a:pt x="1533" y="115"/>
                </a:cubicBezTo>
                <a:cubicBezTo>
                  <a:pt x="1533" y="117"/>
                  <a:pt x="1534" y="117"/>
                  <a:pt x="1535" y="118"/>
                </a:cubicBezTo>
                <a:close/>
                <a:moveTo>
                  <a:pt x="1576" y="120"/>
                </a:moveTo>
                <a:cubicBezTo>
                  <a:pt x="1574" y="120"/>
                  <a:pt x="1572" y="121"/>
                  <a:pt x="1570" y="121"/>
                </a:cubicBezTo>
                <a:cubicBezTo>
                  <a:pt x="1572" y="122"/>
                  <a:pt x="1576" y="122"/>
                  <a:pt x="1576" y="120"/>
                </a:cubicBezTo>
                <a:close/>
                <a:moveTo>
                  <a:pt x="1583" y="123"/>
                </a:moveTo>
                <a:cubicBezTo>
                  <a:pt x="1585" y="123"/>
                  <a:pt x="1585" y="124"/>
                  <a:pt x="1588" y="124"/>
                </a:cubicBezTo>
                <a:cubicBezTo>
                  <a:pt x="1588" y="122"/>
                  <a:pt x="1583" y="122"/>
                  <a:pt x="1583" y="123"/>
                </a:cubicBezTo>
                <a:close/>
                <a:moveTo>
                  <a:pt x="1568" y="126"/>
                </a:moveTo>
                <a:cubicBezTo>
                  <a:pt x="1569" y="125"/>
                  <a:pt x="1571" y="126"/>
                  <a:pt x="1571" y="124"/>
                </a:cubicBezTo>
                <a:cubicBezTo>
                  <a:pt x="1570" y="124"/>
                  <a:pt x="1567" y="123"/>
                  <a:pt x="1566" y="124"/>
                </a:cubicBezTo>
                <a:cubicBezTo>
                  <a:pt x="1567" y="124"/>
                  <a:pt x="1568" y="125"/>
                  <a:pt x="1568" y="125"/>
                </a:cubicBezTo>
                <a:cubicBezTo>
                  <a:pt x="1565" y="126"/>
                  <a:pt x="1566" y="124"/>
                  <a:pt x="1563" y="124"/>
                </a:cubicBezTo>
                <a:cubicBezTo>
                  <a:pt x="1563" y="126"/>
                  <a:pt x="1566" y="126"/>
                  <a:pt x="1568" y="126"/>
                </a:cubicBezTo>
                <a:close/>
                <a:moveTo>
                  <a:pt x="1674" y="128"/>
                </a:moveTo>
                <a:cubicBezTo>
                  <a:pt x="1672" y="128"/>
                  <a:pt x="1672" y="129"/>
                  <a:pt x="1672" y="130"/>
                </a:cubicBezTo>
                <a:cubicBezTo>
                  <a:pt x="1674" y="130"/>
                  <a:pt x="1676" y="129"/>
                  <a:pt x="1674" y="128"/>
                </a:cubicBezTo>
                <a:close/>
                <a:moveTo>
                  <a:pt x="1643" y="131"/>
                </a:moveTo>
                <a:cubicBezTo>
                  <a:pt x="1643" y="130"/>
                  <a:pt x="1639" y="131"/>
                  <a:pt x="1640" y="130"/>
                </a:cubicBezTo>
                <a:cubicBezTo>
                  <a:pt x="1638" y="130"/>
                  <a:pt x="1638" y="130"/>
                  <a:pt x="1638" y="130"/>
                </a:cubicBezTo>
                <a:cubicBezTo>
                  <a:pt x="1638" y="130"/>
                  <a:pt x="1637" y="130"/>
                  <a:pt x="1637" y="131"/>
                </a:cubicBezTo>
                <a:cubicBezTo>
                  <a:pt x="1640" y="130"/>
                  <a:pt x="1641" y="133"/>
                  <a:pt x="1643" y="131"/>
                </a:cubicBezTo>
                <a:close/>
                <a:moveTo>
                  <a:pt x="1631" y="132"/>
                </a:moveTo>
                <a:cubicBezTo>
                  <a:pt x="1629" y="132"/>
                  <a:pt x="1629" y="133"/>
                  <a:pt x="1628" y="133"/>
                </a:cubicBezTo>
                <a:cubicBezTo>
                  <a:pt x="1627" y="133"/>
                  <a:pt x="1626" y="133"/>
                  <a:pt x="1626" y="134"/>
                </a:cubicBezTo>
                <a:cubicBezTo>
                  <a:pt x="1627" y="133"/>
                  <a:pt x="1630" y="135"/>
                  <a:pt x="1631" y="133"/>
                </a:cubicBezTo>
                <a:cubicBezTo>
                  <a:pt x="1629" y="133"/>
                  <a:pt x="1630" y="132"/>
                  <a:pt x="1631" y="132"/>
                </a:cubicBezTo>
                <a:close/>
                <a:moveTo>
                  <a:pt x="1657" y="127"/>
                </a:moveTo>
                <a:cubicBezTo>
                  <a:pt x="1657" y="129"/>
                  <a:pt x="1656" y="130"/>
                  <a:pt x="1659" y="131"/>
                </a:cubicBezTo>
                <a:cubicBezTo>
                  <a:pt x="1660" y="130"/>
                  <a:pt x="1657" y="129"/>
                  <a:pt x="1659" y="129"/>
                </a:cubicBezTo>
                <a:cubicBezTo>
                  <a:pt x="1661" y="129"/>
                  <a:pt x="1662" y="131"/>
                  <a:pt x="1663" y="129"/>
                </a:cubicBezTo>
                <a:cubicBezTo>
                  <a:pt x="1661" y="129"/>
                  <a:pt x="1659" y="128"/>
                  <a:pt x="1661" y="127"/>
                </a:cubicBezTo>
                <a:lnTo>
                  <a:pt x="1657" y="127"/>
                </a:lnTo>
                <a:close/>
                <a:moveTo>
                  <a:pt x="1650" y="128"/>
                </a:moveTo>
                <a:cubicBezTo>
                  <a:pt x="1650" y="129"/>
                  <a:pt x="1650" y="131"/>
                  <a:pt x="1653" y="132"/>
                </a:cubicBezTo>
                <a:cubicBezTo>
                  <a:pt x="1654" y="130"/>
                  <a:pt x="1651" y="129"/>
                  <a:pt x="1650" y="128"/>
                </a:cubicBezTo>
                <a:close/>
                <a:moveTo>
                  <a:pt x="1644" y="128"/>
                </a:moveTo>
                <a:cubicBezTo>
                  <a:pt x="1644" y="129"/>
                  <a:pt x="1642" y="129"/>
                  <a:pt x="1642" y="130"/>
                </a:cubicBezTo>
                <a:cubicBezTo>
                  <a:pt x="1646" y="128"/>
                  <a:pt x="1645" y="130"/>
                  <a:pt x="1647" y="131"/>
                </a:cubicBezTo>
                <a:cubicBezTo>
                  <a:pt x="1647" y="130"/>
                  <a:pt x="1647" y="130"/>
                  <a:pt x="1648" y="130"/>
                </a:cubicBezTo>
                <a:cubicBezTo>
                  <a:pt x="1648" y="129"/>
                  <a:pt x="1646" y="128"/>
                  <a:pt x="1644" y="128"/>
                </a:cubicBezTo>
                <a:close/>
                <a:moveTo>
                  <a:pt x="1640" y="127"/>
                </a:moveTo>
                <a:cubicBezTo>
                  <a:pt x="1639" y="128"/>
                  <a:pt x="1638" y="128"/>
                  <a:pt x="1637" y="128"/>
                </a:cubicBezTo>
                <a:cubicBezTo>
                  <a:pt x="1637" y="130"/>
                  <a:pt x="1639" y="128"/>
                  <a:pt x="1641" y="129"/>
                </a:cubicBezTo>
                <a:cubicBezTo>
                  <a:pt x="1640" y="128"/>
                  <a:pt x="1641" y="127"/>
                  <a:pt x="1640" y="127"/>
                </a:cubicBezTo>
                <a:close/>
                <a:moveTo>
                  <a:pt x="1592" y="132"/>
                </a:moveTo>
                <a:cubicBezTo>
                  <a:pt x="1595" y="130"/>
                  <a:pt x="1600" y="133"/>
                  <a:pt x="1602" y="131"/>
                </a:cubicBezTo>
                <a:cubicBezTo>
                  <a:pt x="1599" y="131"/>
                  <a:pt x="1592" y="130"/>
                  <a:pt x="1592" y="132"/>
                </a:cubicBezTo>
                <a:close/>
                <a:moveTo>
                  <a:pt x="1570" y="132"/>
                </a:moveTo>
                <a:cubicBezTo>
                  <a:pt x="1570" y="134"/>
                  <a:pt x="1580" y="133"/>
                  <a:pt x="1580" y="132"/>
                </a:cubicBezTo>
                <a:cubicBezTo>
                  <a:pt x="1577" y="132"/>
                  <a:pt x="1574" y="131"/>
                  <a:pt x="1570" y="132"/>
                </a:cubicBezTo>
                <a:close/>
                <a:moveTo>
                  <a:pt x="1571" y="131"/>
                </a:moveTo>
                <a:cubicBezTo>
                  <a:pt x="1571" y="130"/>
                  <a:pt x="1573" y="131"/>
                  <a:pt x="1574" y="130"/>
                </a:cubicBezTo>
                <a:cubicBezTo>
                  <a:pt x="1573" y="130"/>
                  <a:pt x="1573" y="129"/>
                  <a:pt x="1574" y="129"/>
                </a:cubicBezTo>
                <a:cubicBezTo>
                  <a:pt x="1570" y="130"/>
                  <a:pt x="1568" y="128"/>
                  <a:pt x="1567" y="130"/>
                </a:cubicBezTo>
                <a:cubicBezTo>
                  <a:pt x="1569" y="130"/>
                  <a:pt x="1570" y="131"/>
                  <a:pt x="1571" y="131"/>
                </a:cubicBezTo>
                <a:close/>
                <a:moveTo>
                  <a:pt x="1562" y="135"/>
                </a:moveTo>
                <a:cubicBezTo>
                  <a:pt x="1564" y="134"/>
                  <a:pt x="1561" y="133"/>
                  <a:pt x="1560" y="132"/>
                </a:cubicBezTo>
                <a:cubicBezTo>
                  <a:pt x="1559" y="133"/>
                  <a:pt x="1560" y="134"/>
                  <a:pt x="1562" y="135"/>
                </a:cubicBezTo>
                <a:close/>
                <a:moveTo>
                  <a:pt x="1634" y="130"/>
                </a:moveTo>
                <a:cubicBezTo>
                  <a:pt x="1633" y="130"/>
                  <a:pt x="1631" y="130"/>
                  <a:pt x="1632" y="130"/>
                </a:cubicBezTo>
                <a:cubicBezTo>
                  <a:pt x="1634" y="130"/>
                  <a:pt x="1634" y="130"/>
                  <a:pt x="1635" y="130"/>
                </a:cubicBezTo>
                <a:cubicBezTo>
                  <a:pt x="1635" y="130"/>
                  <a:pt x="1636" y="130"/>
                  <a:pt x="1636" y="130"/>
                </a:cubicBezTo>
                <a:cubicBezTo>
                  <a:pt x="1634" y="129"/>
                  <a:pt x="1636" y="128"/>
                  <a:pt x="1633" y="128"/>
                </a:cubicBezTo>
                <a:cubicBezTo>
                  <a:pt x="1633" y="129"/>
                  <a:pt x="1633" y="129"/>
                  <a:pt x="1634" y="130"/>
                </a:cubicBezTo>
                <a:close/>
                <a:moveTo>
                  <a:pt x="1622" y="132"/>
                </a:moveTo>
                <a:cubicBezTo>
                  <a:pt x="1625" y="133"/>
                  <a:pt x="1628" y="132"/>
                  <a:pt x="1629" y="130"/>
                </a:cubicBezTo>
                <a:cubicBezTo>
                  <a:pt x="1625" y="130"/>
                  <a:pt x="1622" y="130"/>
                  <a:pt x="1622" y="132"/>
                </a:cubicBezTo>
                <a:close/>
                <a:moveTo>
                  <a:pt x="1597" y="135"/>
                </a:moveTo>
                <a:cubicBezTo>
                  <a:pt x="1597" y="135"/>
                  <a:pt x="1598" y="134"/>
                  <a:pt x="1598" y="133"/>
                </a:cubicBezTo>
                <a:cubicBezTo>
                  <a:pt x="1594" y="134"/>
                  <a:pt x="1592" y="131"/>
                  <a:pt x="1592" y="134"/>
                </a:cubicBezTo>
                <a:cubicBezTo>
                  <a:pt x="1595" y="133"/>
                  <a:pt x="1595" y="135"/>
                  <a:pt x="1597" y="135"/>
                </a:cubicBezTo>
                <a:close/>
                <a:moveTo>
                  <a:pt x="1609" y="136"/>
                </a:moveTo>
                <a:cubicBezTo>
                  <a:pt x="1609" y="135"/>
                  <a:pt x="1608" y="133"/>
                  <a:pt x="1611" y="133"/>
                </a:cubicBezTo>
                <a:cubicBezTo>
                  <a:pt x="1611" y="132"/>
                  <a:pt x="1611" y="132"/>
                  <a:pt x="1611" y="132"/>
                </a:cubicBezTo>
                <a:cubicBezTo>
                  <a:pt x="1610" y="132"/>
                  <a:pt x="1609" y="132"/>
                  <a:pt x="1609" y="133"/>
                </a:cubicBezTo>
                <a:cubicBezTo>
                  <a:pt x="1608" y="132"/>
                  <a:pt x="1608" y="131"/>
                  <a:pt x="1607" y="132"/>
                </a:cubicBezTo>
                <a:cubicBezTo>
                  <a:pt x="1605" y="133"/>
                  <a:pt x="1607" y="133"/>
                  <a:pt x="1608" y="134"/>
                </a:cubicBezTo>
                <a:cubicBezTo>
                  <a:pt x="1606" y="134"/>
                  <a:pt x="1606" y="133"/>
                  <a:pt x="1604" y="134"/>
                </a:cubicBezTo>
                <a:cubicBezTo>
                  <a:pt x="1605" y="136"/>
                  <a:pt x="1607" y="134"/>
                  <a:pt x="1609" y="136"/>
                </a:cubicBezTo>
                <a:close/>
                <a:moveTo>
                  <a:pt x="1683" y="130"/>
                </a:moveTo>
                <a:cubicBezTo>
                  <a:pt x="1683" y="130"/>
                  <a:pt x="1683" y="129"/>
                  <a:pt x="1684" y="129"/>
                </a:cubicBezTo>
                <a:cubicBezTo>
                  <a:pt x="1682" y="129"/>
                  <a:pt x="1680" y="130"/>
                  <a:pt x="1679" y="131"/>
                </a:cubicBezTo>
                <a:lnTo>
                  <a:pt x="1683" y="130"/>
                </a:lnTo>
                <a:close/>
                <a:moveTo>
                  <a:pt x="1668" y="133"/>
                </a:moveTo>
                <a:cubicBezTo>
                  <a:pt x="1668" y="134"/>
                  <a:pt x="1668" y="134"/>
                  <a:pt x="1668" y="134"/>
                </a:cubicBezTo>
                <a:cubicBezTo>
                  <a:pt x="1670" y="134"/>
                  <a:pt x="1672" y="134"/>
                  <a:pt x="1671" y="133"/>
                </a:cubicBezTo>
                <a:lnTo>
                  <a:pt x="1668" y="133"/>
                </a:lnTo>
                <a:close/>
                <a:moveTo>
                  <a:pt x="1655" y="135"/>
                </a:moveTo>
                <a:cubicBezTo>
                  <a:pt x="1653" y="135"/>
                  <a:pt x="1652" y="136"/>
                  <a:pt x="1652" y="135"/>
                </a:cubicBezTo>
                <a:cubicBezTo>
                  <a:pt x="1654" y="135"/>
                  <a:pt x="1656" y="134"/>
                  <a:pt x="1656" y="133"/>
                </a:cubicBezTo>
                <a:cubicBezTo>
                  <a:pt x="1651" y="133"/>
                  <a:pt x="1650" y="136"/>
                  <a:pt x="1647" y="134"/>
                </a:cubicBezTo>
                <a:cubicBezTo>
                  <a:pt x="1647" y="136"/>
                  <a:pt x="1647" y="136"/>
                  <a:pt x="1647" y="136"/>
                </a:cubicBezTo>
                <a:cubicBezTo>
                  <a:pt x="1651" y="135"/>
                  <a:pt x="1653" y="137"/>
                  <a:pt x="1655" y="135"/>
                </a:cubicBezTo>
                <a:close/>
                <a:moveTo>
                  <a:pt x="1454" y="145"/>
                </a:moveTo>
                <a:cubicBezTo>
                  <a:pt x="1455" y="142"/>
                  <a:pt x="1461" y="145"/>
                  <a:pt x="1463" y="143"/>
                </a:cubicBezTo>
                <a:cubicBezTo>
                  <a:pt x="1462" y="143"/>
                  <a:pt x="1462" y="142"/>
                  <a:pt x="1462" y="142"/>
                </a:cubicBezTo>
                <a:cubicBezTo>
                  <a:pt x="1454" y="144"/>
                  <a:pt x="1450" y="142"/>
                  <a:pt x="1447" y="145"/>
                </a:cubicBezTo>
                <a:cubicBezTo>
                  <a:pt x="1449" y="145"/>
                  <a:pt x="1453" y="145"/>
                  <a:pt x="1454" y="145"/>
                </a:cubicBezTo>
                <a:close/>
                <a:moveTo>
                  <a:pt x="1512" y="147"/>
                </a:moveTo>
                <a:cubicBezTo>
                  <a:pt x="1510" y="147"/>
                  <a:pt x="1507" y="148"/>
                  <a:pt x="1506" y="149"/>
                </a:cubicBezTo>
                <a:cubicBezTo>
                  <a:pt x="1509" y="148"/>
                  <a:pt x="1511" y="149"/>
                  <a:pt x="1512" y="147"/>
                </a:cubicBezTo>
                <a:close/>
                <a:moveTo>
                  <a:pt x="1497" y="150"/>
                </a:moveTo>
                <a:cubicBezTo>
                  <a:pt x="1499" y="149"/>
                  <a:pt x="1502" y="149"/>
                  <a:pt x="1502" y="148"/>
                </a:cubicBezTo>
                <a:cubicBezTo>
                  <a:pt x="1500" y="148"/>
                  <a:pt x="1497" y="148"/>
                  <a:pt x="1497" y="150"/>
                </a:cubicBezTo>
                <a:close/>
                <a:moveTo>
                  <a:pt x="1505" y="152"/>
                </a:moveTo>
                <a:cubicBezTo>
                  <a:pt x="1502" y="152"/>
                  <a:pt x="1502" y="150"/>
                  <a:pt x="1500" y="150"/>
                </a:cubicBezTo>
                <a:cubicBezTo>
                  <a:pt x="1500" y="150"/>
                  <a:pt x="1499" y="152"/>
                  <a:pt x="1501" y="152"/>
                </a:cubicBezTo>
                <a:cubicBezTo>
                  <a:pt x="1503" y="152"/>
                  <a:pt x="1511" y="153"/>
                  <a:pt x="1510" y="155"/>
                </a:cubicBezTo>
                <a:cubicBezTo>
                  <a:pt x="1513" y="154"/>
                  <a:pt x="1516" y="153"/>
                  <a:pt x="1519" y="152"/>
                </a:cubicBezTo>
                <a:cubicBezTo>
                  <a:pt x="1517" y="152"/>
                  <a:pt x="1518" y="152"/>
                  <a:pt x="1518" y="151"/>
                </a:cubicBezTo>
                <a:cubicBezTo>
                  <a:pt x="1516" y="151"/>
                  <a:pt x="1506" y="152"/>
                  <a:pt x="1510" y="150"/>
                </a:cubicBezTo>
                <a:cubicBezTo>
                  <a:pt x="1507" y="150"/>
                  <a:pt x="1508" y="152"/>
                  <a:pt x="1505" y="152"/>
                </a:cubicBezTo>
                <a:close/>
                <a:moveTo>
                  <a:pt x="1517" y="147"/>
                </a:moveTo>
                <a:cubicBezTo>
                  <a:pt x="1517" y="148"/>
                  <a:pt x="1517" y="148"/>
                  <a:pt x="1517" y="149"/>
                </a:cubicBezTo>
                <a:cubicBezTo>
                  <a:pt x="1518" y="149"/>
                  <a:pt x="1518" y="149"/>
                  <a:pt x="1520" y="149"/>
                </a:cubicBezTo>
                <a:cubicBezTo>
                  <a:pt x="1520" y="148"/>
                  <a:pt x="1519" y="148"/>
                  <a:pt x="1517" y="147"/>
                </a:cubicBezTo>
                <a:close/>
                <a:moveTo>
                  <a:pt x="1618" y="142"/>
                </a:moveTo>
                <a:cubicBezTo>
                  <a:pt x="1617" y="143"/>
                  <a:pt x="1621" y="142"/>
                  <a:pt x="1620" y="143"/>
                </a:cubicBezTo>
                <a:cubicBezTo>
                  <a:pt x="1620" y="144"/>
                  <a:pt x="1620" y="144"/>
                  <a:pt x="1620" y="144"/>
                </a:cubicBezTo>
                <a:cubicBezTo>
                  <a:pt x="1619" y="144"/>
                  <a:pt x="1618" y="144"/>
                  <a:pt x="1617" y="143"/>
                </a:cubicBezTo>
                <a:cubicBezTo>
                  <a:pt x="1617" y="145"/>
                  <a:pt x="1620" y="146"/>
                  <a:pt x="1621" y="145"/>
                </a:cubicBezTo>
                <a:cubicBezTo>
                  <a:pt x="1619" y="143"/>
                  <a:pt x="1625" y="143"/>
                  <a:pt x="1626" y="142"/>
                </a:cubicBezTo>
                <a:cubicBezTo>
                  <a:pt x="1624" y="140"/>
                  <a:pt x="1621" y="142"/>
                  <a:pt x="1618" y="142"/>
                </a:cubicBezTo>
                <a:close/>
                <a:moveTo>
                  <a:pt x="1613" y="141"/>
                </a:moveTo>
                <a:cubicBezTo>
                  <a:pt x="1613" y="142"/>
                  <a:pt x="1610" y="143"/>
                  <a:pt x="1609" y="144"/>
                </a:cubicBezTo>
                <a:cubicBezTo>
                  <a:pt x="1611" y="144"/>
                  <a:pt x="1613" y="144"/>
                  <a:pt x="1614" y="144"/>
                </a:cubicBezTo>
                <a:cubicBezTo>
                  <a:pt x="1612" y="142"/>
                  <a:pt x="1613" y="143"/>
                  <a:pt x="1616" y="143"/>
                </a:cubicBezTo>
                <a:cubicBezTo>
                  <a:pt x="1617" y="141"/>
                  <a:pt x="1613" y="143"/>
                  <a:pt x="1614" y="142"/>
                </a:cubicBezTo>
                <a:cubicBezTo>
                  <a:pt x="1614" y="142"/>
                  <a:pt x="1614" y="141"/>
                  <a:pt x="1613" y="141"/>
                </a:cubicBezTo>
                <a:close/>
                <a:moveTo>
                  <a:pt x="1603" y="143"/>
                </a:moveTo>
                <a:cubicBezTo>
                  <a:pt x="1600" y="143"/>
                  <a:pt x="1600" y="142"/>
                  <a:pt x="1598" y="143"/>
                </a:cubicBezTo>
                <a:cubicBezTo>
                  <a:pt x="1600" y="144"/>
                  <a:pt x="1603" y="142"/>
                  <a:pt x="1603" y="144"/>
                </a:cubicBezTo>
                <a:cubicBezTo>
                  <a:pt x="1603" y="144"/>
                  <a:pt x="1602" y="144"/>
                  <a:pt x="1603" y="144"/>
                </a:cubicBezTo>
                <a:cubicBezTo>
                  <a:pt x="1606" y="144"/>
                  <a:pt x="1603" y="142"/>
                  <a:pt x="1605" y="141"/>
                </a:cubicBezTo>
                <a:cubicBezTo>
                  <a:pt x="1603" y="141"/>
                  <a:pt x="1603" y="142"/>
                  <a:pt x="1603" y="143"/>
                </a:cubicBezTo>
                <a:close/>
                <a:moveTo>
                  <a:pt x="1590" y="144"/>
                </a:moveTo>
                <a:cubicBezTo>
                  <a:pt x="1586" y="143"/>
                  <a:pt x="1585" y="144"/>
                  <a:pt x="1582" y="145"/>
                </a:cubicBezTo>
                <a:cubicBezTo>
                  <a:pt x="1585" y="145"/>
                  <a:pt x="1590" y="146"/>
                  <a:pt x="1590" y="144"/>
                </a:cubicBezTo>
                <a:close/>
                <a:moveTo>
                  <a:pt x="1615" y="146"/>
                </a:moveTo>
                <a:cubicBezTo>
                  <a:pt x="1614" y="145"/>
                  <a:pt x="1610" y="147"/>
                  <a:pt x="1611" y="145"/>
                </a:cubicBezTo>
                <a:cubicBezTo>
                  <a:pt x="1609" y="145"/>
                  <a:pt x="1610" y="146"/>
                  <a:pt x="1607" y="146"/>
                </a:cubicBezTo>
                <a:cubicBezTo>
                  <a:pt x="1610" y="143"/>
                  <a:pt x="1599" y="146"/>
                  <a:pt x="1598" y="144"/>
                </a:cubicBezTo>
                <a:cubicBezTo>
                  <a:pt x="1599" y="147"/>
                  <a:pt x="1613" y="148"/>
                  <a:pt x="1615" y="146"/>
                </a:cubicBezTo>
                <a:close/>
                <a:moveTo>
                  <a:pt x="1598" y="148"/>
                </a:moveTo>
                <a:cubicBezTo>
                  <a:pt x="1594" y="148"/>
                  <a:pt x="1599" y="147"/>
                  <a:pt x="1599" y="147"/>
                </a:cubicBezTo>
                <a:cubicBezTo>
                  <a:pt x="1597" y="146"/>
                  <a:pt x="1594" y="146"/>
                  <a:pt x="1592" y="146"/>
                </a:cubicBezTo>
                <a:cubicBezTo>
                  <a:pt x="1591" y="147"/>
                  <a:pt x="1591" y="148"/>
                  <a:pt x="1590" y="148"/>
                </a:cubicBezTo>
                <a:cubicBezTo>
                  <a:pt x="1593" y="147"/>
                  <a:pt x="1599" y="149"/>
                  <a:pt x="1598" y="148"/>
                </a:cubicBezTo>
                <a:close/>
                <a:moveTo>
                  <a:pt x="1632" y="145"/>
                </a:moveTo>
                <a:cubicBezTo>
                  <a:pt x="1631" y="145"/>
                  <a:pt x="1630" y="145"/>
                  <a:pt x="1630" y="145"/>
                </a:cubicBezTo>
                <a:cubicBezTo>
                  <a:pt x="1631" y="146"/>
                  <a:pt x="1635" y="146"/>
                  <a:pt x="1638" y="146"/>
                </a:cubicBezTo>
                <a:cubicBezTo>
                  <a:pt x="1636" y="145"/>
                  <a:pt x="1639" y="143"/>
                  <a:pt x="1641" y="144"/>
                </a:cubicBezTo>
                <a:cubicBezTo>
                  <a:pt x="1640" y="144"/>
                  <a:pt x="1640" y="145"/>
                  <a:pt x="1641" y="145"/>
                </a:cubicBezTo>
                <a:cubicBezTo>
                  <a:pt x="1641" y="144"/>
                  <a:pt x="1641" y="144"/>
                  <a:pt x="1642" y="144"/>
                </a:cubicBezTo>
                <a:cubicBezTo>
                  <a:pt x="1642" y="143"/>
                  <a:pt x="1642" y="143"/>
                  <a:pt x="1642" y="143"/>
                </a:cubicBezTo>
                <a:cubicBezTo>
                  <a:pt x="1640" y="143"/>
                  <a:pt x="1637" y="144"/>
                  <a:pt x="1636" y="143"/>
                </a:cubicBezTo>
                <a:cubicBezTo>
                  <a:pt x="1637" y="142"/>
                  <a:pt x="1642" y="143"/>
                  <a:pt x="1641" y="141"/>
                </a:cubicBezTo>
                <a:cubicBezTo>
                  <a:pt x="1639" y="140"/>
                  <a:pt x="1635" y="141"/>
                  <a:pt x="1631" y="141"/>
                </a:cubicBezTo>
                <a:cubicBezTo>
                  <a:pt x="1634" y="142"/>
                  <a:pt x="1637" y="141"/>
                  <a:pt x="1638" y="142"/>
                </a:cubicBezTo>
                <a:cubicBezTo>
                  <a:pt x="1632" y="143"/>
                  <a:pt x="1629" y="143"/>
                  <a:pt x="1622" y="144"/>
                </a:cubicBezTo>
                <a:cubicBezTo>
                  <a:pt x="1624" y="146"/>
                  <a:pt x="1625" y="145"/>
                  <a:pt x="1625" y="147"/>
                </a:cubicBezTo>
                <a:cubicBezTo>
                  <a:pt x="1628" y="146"/>
                  <a:pt x="1630" y="143"/>
                  <a:pt x="1632" y="145"/>
                </a:cubicBezTo>
                <a:close/>
                <a:moveTo>
                  <a:pt x="1603" y="149"/>
                </a:moveTo>
                <a:cubicBezTo>
                  <a:pt x="1601" y="148"/>
                  <a:pt x="1601" y="149"/>
                  <a:pt x="1598" y="149"/>
                </a:cubicBezTo>
                <a:cubicBezTo>
                  <a:pt x="1597" y="151"/>
                  <a:pt x="1603" y="150"/>
                  <a:pt x="1603" y="149"/>
                </a:cubicBezTo>
                <a:close/>
                <a:moveTo>
                  <a:pt x="1617" y="153"/>
                </a:moveTo>
                <a:cubicBezTo>
                  <a:pt x="1619" y="153"/>
                  <a:pt x="1620" y="152"/>
                  <a:pt x="1621" y="151"/>
                </a:cubicBezTo>
                <a:cubicBezTo>
                  <a:pt x="1619" y="151"/>
                  <a:pt x="1617" y="150"/>
                  <a:pt x="1616" y="152"/>
                </a:cubicBezTo>
                <a:cubicBezTo>
                  <a:pt x="1617" y="152"/>
                  <a:pt x="1617" y="152"/>
                  <a:pt x="1617" y="153"/>
                </a:cubicBezTo>
                <a:close/>
                <a:moveTo>
                  <a:pt x="1669" y="152"/>
                </a:moveTo>
                <a:cubicBezTo>
                  <a:pt x="1666" y="152"/>
                  <a:pt x="1665" y="150"/>
                  <a:pt x="1664" y="152"/>
                </a:cubicBezTo>
                <a:cubicBezTo>
                  <a:pt x="1666" y="152"/>
                  <a:pt x="1669" y="153"/>
                  <a:pt x="1669" y="152"/>
                </a:cubicBezTo>
                <a:close/>
                <a:moveTo>
                  <a:pt x="1730" y="159"/>
                </a:moveTo>
                <a:cubicBezTo>
                  <a:pt x="1730" y="156"/>
                  <a:pt x="1739" y="160"/>
                  <a:pt x="1736" y="157"/>
                </a:cubicBezTo>
                <a:cubicBezTo>
                  <a:pt x="1736" y="158"/>
                  <a:pt x="1735" y="156"/>
                  <a:pt x="1736" y="156"/>
                </a:cubicBezTo>
                <a:cubicBezTo>
                  <a:pt x="1734" y="157"/>
                  <a:pt x="1725" y="158"/>
                  <a:pt x="1730" y="159"/>
                </a:cubicBezTo>
                <a:close/>
                <a:moveTo>
                  <a:pt x="1761" y="158"/>
                </a:moveTo>
                <a:cubicBezTo>
                  <a:pt x="1761" y="159"/>
                  <a:pt x="1762" y="159"/>
                  <a:pt x="1762" y="158"/>
                </a:cubicBezTo>
                <a:cubicBezTo>
                  <a:pt x="1761" y="156"/>
                  <a:pt x="1759" y="157"/>
                  <a:pt x="1756" y="157"/>
                </a:cubicBezTo>
                <a:cubicBezTo>
                  <a:pt x="1757" y="155"/>
                  <a:pt x="1760" y="155"/>
                  <a:pt x="1761" y="153"/>
                </a:cubicBezTo>
                <a:cubicBezTo>
                  <a:pt x="1758" y="154"/>
                  <a:pt x="1759" y="152"/>
                  <a:pt x="1756" y="153"/>
                </a:cubicBezTo>
                <a:cubicBezTo>
                  <a:pt x="1754" y="154"/>
                  <a:pt x="1749" y="156"/>
                  <a:pt x="1752" y="158"/>
                </a:cubicBezTo>
                <a:cubicBezTo>
                  <a:pt x="1754" y="158"/>
                  <a:pt x="1750" y="157"/>
                  <a:pt x="1752" y="156"/>
                </a:cubicBezTo>
                <a:cubicBezTo>
                  <a:pt x="1753" y="158"/>
                  <a:pt x="1760" y="157"/>
                  <a:pt x="1758" y="159"/>
                </a:cubicBezTo>
                <a:cubicBezTo>
                  <a:pt x="1761" y="160"/>
                  <a:pt x="1758" y="158"/>
                  <a:pt x="1761" y="158"/>
                </a:cubicBezTo>
                <a:close/>
                <a:moveTo>
                  <a:pt x="1595" y="60"/>
                </a:moveTo>
                <a:cubicBezTo>
                  <a:pt x="1594" y="62"/>
                  <a:pt x="1593" y="63"/>
                  <a:pt x="1591" y="64"/>
                </a:cubicBezTo>
                <a:cubicBezTo>
                  <a:pt x="1592" y="62"/>
                  <a:pt x="1590" y="63"/>
                  <a:pt x="1588" y="63"/>
                </a:cubicBezTo>
                <a:cubicBezTo>
                  <a:pt x="1590" y="62"/>
                  <a:pt x="1589" y="60"/>
                  <a:pt x="1585" y="62"/>
                </a:cubicBezTo>
                <a:cubicBezTo>
                  <a:pt x="1586" y="60"/>
                  <a:pt x="1593" y="61"/>
                  <a:pt x="1595" y="60"/>
                </a:cubicBezTo>
                <a:close/>
                <a:moveTo>
                  <a:pt x="1569" y="137"/>
                </a:moveTo>
                <a:cubicBezTo>
                  <a:pt x="1571" y="137"/>
                  <a:pt x="1571" y="135"/>
                  <a:pt x="1573" y="135"/>
                </a:cubicBezTo>
                <a:cubicBezTo>
                  <a:pt x="1570" y="137"/>
                  <a:pt x="1579" y="138"/>
                  <a:pt x="1573" y="139"/>
                </a:cubicBezTo>
                <a:cubicBezTo>
                  <a:pt x="1573" y="139"/>
                  <a:pt x="1573" y="138"/>
                  <a:pt x="1573" y="137"/>
                </a:cubicBezTo>
                <a:cubicBezTo>
                  <a:pt x="1571" y="138"/>
                  <a:pt x="1569" y="137"/>
                  <a:pt x="1565" y="138"/>
                </a:cubicBezTo>
                <a:cubicBezTo>
                  <a:pt x="1565" y="137"/>
                  <a:pt x="1565" y="137"/>
                  <a:pt x="1567" y="137"/>
                </a:cubicBezTo>
                <a:cubicBezTo>
                  <a:pt x="1568" y="137"/>
                  <a:pt x="1567" y="137"/>
                  <a:pt x="1567" y="137"/>
                </a:cubicBezTo>
                <a:cubicBezTo>
                  <a:pt x="1567" y="136"/>
                  <a:pt x="1568" y="136"/>
                  <a:pt x="1568" y="136"/>
                </a:cubicBezTo>
                <a:cubicBezTo>
                  <a:pt x="1569" y="136"/>
                  <a:pt x="1569" y="136"/>
                  <a:pt x="1569" y="137"/>
                </a:cubicBezTo>
                <a:close/>
                <a:moveTo>
                  <a:pt x="2040" y="107"/>
                </a:moveTo>
                <a:cubicBezTo>
                  <a:pt x="2041" y="105"/>
                  <a:pt x="2045" y="102"/>
                  <a:pt x="2046" y="99"/>
                </a:cubicBezTo>
                <a:cubicBezTo>
                  <a:pt x="2049" y="99"/>
                  <a:pt x="2049" y="99"/>
                  <a:pt x="2049" y="99"/>
                </a:cubicBezTo>
                <a:cubicBezTo>
                  <a:pt x="2050" y="102"/>
                  <a:pt x="2048" y="102"/>
                  <a:pt x="2047" y="105"/>
                </a:cubicBezTo>
                <a:cubicBezTo>
                  <a:pt x="2046" y="106"/>
                  <a:pt x="2041" y="106"/>
                  <a:pt x="2043" y="107"/>
                </a:cubicBezTo>
                <a:cubicBezTo>
                  <a:pt x="2045" y="108"/>
                  <a:pt x="2042" y="107"/>
                  <a:pt x="2040" y="107"/>
                </a:cubicBezTo>
                <a:close/>
                <a:moveTo>
                  <a:pt x="1618" y="29"/>
                </a:moveTo>
                <a:cubicBezTo>
                  <a:pt x="1615" y="29"/>
                  <a:pt x="1614" y="27"/>
                  <a:pt x="1612" y="29"/>
                </a:cubicBezTo>
                <a:cubicBezTo>
                  <a:pt x="1609" y="27"/>
                  <a:pt x="1618" y="27"/>
                  <a:pt x="1621" y="26"/>
                </a:cubicBezTo>
                <a:cubicBezTo>
                  <a:pt x="1621" y="26"/>
                  <a:pt x="1620" y="26"/>
                  <a:pt x="1619" y="26"/>
                </a:cubicBezTo>
                <a:cubicBezTo>
                  <a:pt x="1619" y="27"/>
                  <a:pt x="1618" y="27"/>
                  <a:pt x="1618" y="29"/>
                </a:cubicBezTo>
                <a:close/>
                <a:moveTo>
                  <a:pt x="1584" y="60"/>
                </a:moveTo>
                <a:cubicBezTo>
                  <a:pt x="1579" y="61"/>
                  <a:pt x="1579" y="61"/>
                  <a:pt x="1579" y="61"/>
                </a:cubicBezTo>
                <a:cubicBezTo>
                  <a:pt x="1579" y="60"/>
                  <a:pt x="1580" y="60"/>
                  <a:pt x="1580" y="60"/>
                </a:cubicBezTo>
                <a:cubicBezTo>
                  <a:pt x="1580" y="59"/>
                  <a:pt x="1580" y="59"/>
                  <a:pt x="1579" y="59"/>
                </a:cubicBezTo>
                <a:cubicBezTo>
                  <a:pt x="1580" y="57"/>
                  <a:pt x="1584" y="57"/>
                  <a:pt x="1586" y="59"/>
                </a:cubicBezTo>
                <a:cubicBezTo>
                  <a:pt x="1586" y="60"/>
                  <a:pt x="1582" y="59"/>
                  <a:pt x="1584" y="60"/>
                </a:cubicBezTo>
                <a:close/>
                <a:moveTo>
                  <a:pt x="1579" y="74"/>
                </a:moveTo>
                <a:cubicBezTo>
                  <a:pt x="1577" y="74"/>
                  <a:pt x="1577" y="76"/>
                  <a:pt x="1576" y="77"/>
                </a:cubicBezTo>
                <a:cubicBezTo>
                  <a:pt x="1575" y="76"/>
                  <a:pt x="1575" y="75"/>
                  <a:pt x="1574" y="74"/>
                </a:cubicBezTo>
                <a:cubicBezTo>
                  <a:pt x="1578" y="74"/>
                  <a:pt x="1578" y="73"/>
                  <a:pt x="1580" y="74"/>
                </a:cubicBezTo>
                <a:cubicBezTo>
                  <a:pt x="1580" y="74"/>
                  <a:pt x="1579" y="74"/>
                  <a:pt x="1579" y="74"/>
                </a:cubicBezTo>
                <a:close/>
                <a:moveTo>
                  <a:pt x="1565" y="71"/>
                </a:moveTo>
                <a:cubicBezTo>
                  <a:pt x="1563" y="72"/>
                  <a:pt x="1562" y="70"/>
                  <a:pt x="1562" y="69"/>
                </a:cubicBezTo>
                <a:cubicBezTo>
                  <a:pt x="1554" y="70"/>
                  <a:pt x="1548" y="69"/>
                  <a:pt x="1540" y="70"/>
                </a:cubicBezTo>
                <a:cubicBezTo>
                  <a:pt x="1540" y="67"/>
                  <a:pt x="1551" y="68"/>
                  <a:pt x="1553" y="69"/>
                </a:cubicBezTo>
                <a:cubicBezTo>
                  <a:pt x="1554" y="68"/>
                  <a:pt x="1554" y="67"/>
                  <a:pt x="1555" y="67"/>
                </a:cubicBezTo>
                <a:cubicBezTo>
                  <a:pt x="1557" y="67"/>
                  <a:pt x="1561" y="67"/>
                  <a:pt x="1563" y="67"/>
                </a:cubicBezTo>
                <a:cubicBezTo>
                  <a:pt x="1563" y="68"/>
                  <a:pt x="1561" y="68"/>
                  <a:pt x="1561" y="68"/>
                </a:cubicBezTo>
                <a:cubicBezTo>
                  <a:pt x="1561" y="69"/>
                  <a:pt x="1563" y="67"/>
                  <a:pt x="1565" y="68"/>
                </a:cubicBezTo>
                <a:cubicBezTo>
                  <a:pt x="1565" y="69"/>
                  <a:pt x="1564" y="70"/>
                  <a:pt x="1565" y="71"/>
                </a:cubicBezTo>
                <a:close/>
                <a:moveTo>
                  <a:pt x="1564" y="76"/>
                </a:moveTo>
                <a:cubicBezTo>
                  <a:pt x="1562" y="77"/>
                  <a:pt x="1561" y="76"/>
                  <a:pt x="1560" y="76"/>
                </a:cubicBezTo>
                <a:cubicBezTo>
                  <a:pt x="1561" y="76"/>
                  <a:pt x="1561" y="75"/>
                  <a:pt x="1560" y="75"/>
                </a:cubicBezTo>
                <a:cubicBezTo>
                  <a:pt x="1561" y="74"/>
                  <a:pt x="1563" y="75"/>
                  <a:pt x="1564" y="76"/>
                </a:cubicBezTo>
                <a:close/>
                <a:moveTo>
                  <a:pt x="1558" y="75"/>
                </a:moveTo>
                <a:cubicBezTo>
                  <a:pt x="1558" y="76"/>
                  <a:pt x="1556" y="76"/>
                  <a:pt x="1557" y="77"/>
                </a:cubicBezTo>
                <a:cubicBezTo>
                  <a:pt x="1556" y="77"/>
                  <a:pt x="1555" y="77"/>
                  <a:pt x="1554" y="77"/>
                </a:cubicBezTo>
                <a:cubicBezTo>
                  <a:pt x="1555" y="76"/>
                  <a:pt x="1556" y="76"/>
                  <a:pt x="1556" y="75"/>
                </a:cubicBezTo>
                <a:cubicBezTo>
                  <a:pt x="1555" y="74"/>
                  <a:pt x="1554" y="77"/>
                  <a:pt x="1552" y="76"/>
                </a:cubicBezTo>
                <a:cubicBezTo>
                  <a:pt x="1553" y="74"/>
                  <a:pt x="1557" y="75"/>
                  <a:pt x="1558" y="75"/>
                </a:cubicBezTo>
                <a:close/>
                <a:moveTo>
                  <a:pt x="1556" y="60"/>
                </a:moveTo>
                <a:cubicBezTo>
                  <a:pt x="1553" y="61"/>
                  <a:pt x="1553" y="61"/>
                  <a:pt x="1553" y="61"/>
                </a:cubicBezTo>
                <a:cubicBezTo>
                  <a:pt x="1553" y="59"/>
                  <a:pt x="1555" y="59"/>
                  <a:pt x="1554" y="58"/>
                </a:cubicBezTo>
                <a:cubicBezTo>
                  <a:pt x="1558" y="58"/>
                  <a:pt x="1553" y="59"/>
                  <a:pt x="1556" y="60"/>
                </a:cubicBezTo>
                <a:close/>
                <a:moveTo>
                  <a:pt x="1541" y="66"/>
                </a:moveTo>
                <a:cubicBezTo>
                  <a:pt x="1540" y="66"/>
                  <a:pt x="1539" y="67"/>
                  <a:pt x="1539" y="68"/>
                </a:cubicBezTo>
                <a:cubicBezTo>
                  <a:pt x="1537" y="67"/>
                  <a:pt x="1531" y="66"/>
                  <a:pt x="1529" y="68"/>
                </a:cubicBezTo>
                <a:cubicBezTo>
                  <a:pt x="1527" y="65"/>
                  <a:pt x="1545" y="65"/>
                  <a:pt x="1545" y="67"/>
                </a:cubicBezTo>
                <a:cubicBezTo>
                  <a:pt x="1543" y="67"/>
                  <a:pt x="1541" y="67"/>
                  <a:pt x="1541" y="66"/>
                </a:cubicBezTo>
                <a:close/>
                <a:moveTo>
                  <a:pt x="1543" y="75"/>
                </a:moveTo>
                <a:cubicBezTo>
                  <a:pt x="1542" y="75"/>
                  <a:pt x="1541" y="74"/>
                  <a:pt x="1541" y="75"/>
                </a:cubicBezTo>
                <a:cubicBezTo>
                  <a:pt x="1540" y="75"/>
                  <a:pt x="1540" y="75"/>
                  <a:pt x="1540" y="75"/>
                </a:cubicBezTo>
                <a:cubicBezTo>
                  <a:pt x="1540" y="74"/>
                  <a:pt x="1538" y="72"/>
                  <a:pt x="1542" y="72"/>
                </a:cubicBezTo>
                <a:cubicBezTo>
                  <a:pt x="1542" y="72"/>
                  <a:pt x="1541" y="73"/>
                  <a:pt x="1540" y="73"/>
                </a:cubicBezTo>
                <a:cubicBezTo>
                  <a:pt x="1541" y="74"/>
                  <a:pt x="1544" y="73"/>
                  <a:pt x="1543" y="75"/>
                </a:cubicBezTo>
                <a:close/>
                <a:moveTo>
                  <a:pt x="1524" y="98"/>
                </a:moveTo>
                <a:cubicBezTo>
                  <a:pt x="1529" y="98"/>
                  <a:pt x="1533" y="98"/>
                  <a:pt x="1538" y="96"/>
                </a:cubicBezTo>
                <a:cubicBezTo>
                  <a:pt x="1538" y="99"/>
                  <a:pt x="1542" y="97"/>
                  <a:pt x="1545" y="97"/>
                </a:cubicBezTo>
                <a:cubicBezTo>
                  <a:pt x="1547" y="99"/>
                  <a:pt x="1538" y="98"/>
                  <a:pt x="1542" y="100"/>
                </a:cubicBezTo>
                <a:cubicBezTo>
                  <a:pt x="1542" y="100"/>
                  <a:pt x="1533" y="100"/>
                  <a:pt x="1536" y="98"/>
                </a:cubicBezTo>
                <a:cubicBezTo>
                  <a:pt x="1531" y="101"/>
                  <a:pt x="1522" y="99"/>
                  <a:pt x="1518" y="101"/>
                </a:cubicBezTo>
                <a:cubicBezTo>
                  <a:pt x="1519" y="100"/>
                  <a:pt x="1522" y="99"/>
                  <a:pt x="1524" y="98"/>
                </a:cubicBezTo>
                <a:close/>
                <a:moveTo>
                  <a:pt x="1544" y="101"/>
                </a:moveTo>
                <a:cubicBezTo>
                  <a:pt x="1544" y="102"/>
                  <a:pt x="1543" y="102"/>
                  <a:pt x="1542" y="102"/>
                </a:cubicBezTo>
                <a:cubicBezTo>
                  <a:pt x="1541" y="101"/>
                  <a:pt x="1545" y="100"/>
                  <a:pt x="1542" y="100"/>
                </a:cubicBezTo>
                <a:cubicBezTo>
                  <a:pt x="1542" y="99"/>
                  <a:pt x="1543" y="99"/>
                  <a:pt x="1543" y="99"/>
                </a:cubicBezTo>
                <a:cubicBezTo>
                  <a:pt x="1545" y="99"/>
                  <a:pt x="1545" y="99"/>
                  <a:pt x="1545" y="99"/>
                </a:cubicBezTo>
                <a:cubicBezTo>
                  <a:pt x="1546" y="100"/>
                  <a:pt x="1540" y="101"/>
                  <a:pt x="1544" y="101"/>
                </a:cubicBezTo>
                <a:close/>
                <a:moveTo>
                  <a:pt x="1538" y="83"/>
                </a:moveTo>
                <a:cubicBezTo>
                  <a:pt x="1533" y="83"/>
                  <a:pt x="1531" y="83"/>
                  <a:pt x="1528" y="81"/>
                </a:cubicBezTo>
                <a:cubicBezTo>
                  <a:pt x="1531" y="81"/>
                  <a:pt x="1531" y="81"/>
                  <a:pt x="1531" y="81"/>
                </a:cubicBezTo>
                <a:cubicBezTo>
                  <a:pt x="1531" y="83"/>
                  <a:pt x="1537" y="80"/>
                  <a:pt x="1538" y="83"/>
                </a:cubicBezTo>
                <a:close/>
                <a:moveTo>
                  <a:pt x="1533" y="101"/>
                </a:moveTo>
                <a:cubicBezTo>
                  <a:pt x="1536" y="101"/>
                  <a:pt x="1537" y="102"/>
                  <a:pt x="1538" y="102"/>
                </a:cubicBezTo>
                <a:cubicBezTo>
                  <a:pt x="1540" y="102"/>
                  <a:pt x="1533" y="103"/>
                  <a:pt x="1533" y="101"/>
                </a:cubicBezTo>
                <a:close/>
                <a:moveTo>
                  <a:pt x="1539" y="137"/>
                </a:moveTo>
                <a:cubicBezTo>
                  <a:pt x="1538" y="136"/>
                  <a:pt x="1533" y="138"/>
                  <a:pt x="1530" y="138"/>
                </a:cubicBezTo>
                <a:cubicBezTo>
                  <a:pt x="1529" y="137"/>
                  <a:pt x="1530" y="137"/>
                  <a:pt x="1530" y="136"/>
                </a:cubicBezTo>
                <a:cubicBezTo>
                  <a:pt x="1523" y="139"/>
                  <a:pt x="1515" y="138"/>
                  <a:pt x="1502" y="139"/>
                </a:cubicBezTo>
                <a:cubicBezTo>
                  <a:pt x="1502" y="138"/>
                  <a:pt x="1503" y="138"/>
                  <a:pt x="1503" y="137"/>
                </a:cubicBezTo>
                <a:cubicBezTo>
                  <a:pt x="1501" y="138"/>
                  <a:pt x="1500" y="139"/>
                  <a:pt x="1501" y="137"/>
                </a:cubicBezTo>
                <a:cubicBezTo>
                  <a:pt x="1501" y="137"/>
                  <a:pt x="1500" y="136"/>
                  <a:pt x="1499" y="136"/>
                </a:cubicBezTo>
                <a:cubicBezTo>
                  <a:pt x="1498" y="136"/>
                  <a:pt x="1498" y="137"/>
                  <a:pt x="1499" y="137"/>
                </a:cubicBezTo>
                <a:cubicBezTo>
                  <a:pt x="1499" y="137"/>
                  <a:pt x="1498" y="137"/>
                  <a:pt x="1498" y="137"/>
                </a:cubicBezTo>
                <a:cubicBezTo>
                  <a:pt x="1496" y="137"/>
                  <a:pt x="1496" y="137"/>
                  <a:pt x="1496" y="137"/>
                </a:cubicBezTo>
                <a:cubicBezTo>
                  <a:pt x="1496" y="136"/>
                  <a:pt x="1499" y="136"/>
                  <a:pt x="1499" y="135"/>
                </a:cubicBezTo>
                <a:cubicBezTo>
                  <a:pt x="1501" y="135"/>
                  <a:pt x="1503" y="135"/>
                  <a:pt x="1506" y="135"/>
                </a:cubicBezTo>
                <a:cubicBezTo>
                  <a:pt x="1506" y="137"/>
                  <a:pt x="1511" y="135"/>
                  <a:pt x="1511" y="137"/>
                </a:cubicBezTo>
                <a:cubicBezTo>
                  <a:pt x="1512" y="136"/>
                  <a:pt x="1514" y="134"/>
                  <a:pt x="1512" y="134"/>
                </a:cubicBezTo>
                <a:cubicBezTo>
                  <a:pt x="1514" y="133"/>
                  <a:pt x="1519" y="134"/>
                  <a:pt x="1521" y="133"/>
                </a:cubicBezTo>
                <a:cubicBezTo>
                  <a:pt x="1521" y="135"/>
                  <a:pt x="1523" y="134"/>
                  <a:pt x="1521" y="135"/>
                </a:cubicBezTo>
                <a:cubicBezTo>
                  <a:pt x="1522" y="135"/>
                  <a:pt x="1523" y="135"/>
                  <a:pt x="1525" y="135"/>
                </a:cubicBezTo>
                <a:cubicBezTo>
                  <a:pt x="1524" y="134"/>
                  <a:pt x="1527" y="134"/>
                  <a:pt x="1528" y="132"/>
                </a:cubicBezTo>
                <a:cubicBezTo>
                  <a:pt x="1528" y="132"/>
                  <a:pt x="1527" y="132"/>
                  <a:pt x="1527" y="132"/>
                </a:cubicBezTo>
                <a:cubicBezTo>
                  <a:pt x="1524" y="132"/>
                  <a:pt x="1524" y="133"/>
                  <a:pt x="1520" y="133"/>
                </a:cubicBezTo>
                <a:cubicBezTo>
                  <a:pt x="1521" y="131"/>
                  <a:pt x="1528" y="132"/>
                  <a:pt x="1530" y="130"/>
                </a:cubicBezTo>
                <a:cubicBezTo>
                  <a:pt x="1530" y="133"/>
                  <a:pt x="1532" y="133"/>
                  <a:pt x="1537" y="133"/>
                </a:cubicBezTo>
                <a:cubicBezTo>
                  <a:pt x="1537" y="135"/>
                  <a:pt x="1537" y="135"/>
                  <a:pt x="1539" y="137"/>
                </a:cubicBezTo>
                <a:cubicBezTo>
                  <a:pt x="1539" y="137"/>
                  <a:pt x="1539" y="137"/>
                  <a:pt x="1539" y="137"/>
                </a:cubicBezTo>
                <a:close/>
                <a:moveTo>
                  <a:pt x="1530" y="101"/>
                </a:moveTo>
                <a:cubicBezTo>
                  <a:pt x="1530" y="102"/>
                  <a:pt x="1530" y="102"/>
                  <a:pt x="1531" y="102"/>
                </a:cubicBezTo>
                <a:cubicBezTo>
                  <a:pt x="1530" y="103"/>
                  <a:pt x="1527" y="103"/>
                  <a:pt x="1526" y="102"/>
                </a:cubicBezTo>
                <a:cubicBezTo>
                  <a:pt x="1525" y="101"/>
                  <a:pt x="1529" y="102"/>
                  <a:pt x="1530" y="101"/>
                </a:cubicBezTo>
                <a:close/>
                <a:moveTo>
                  <a:pt x="1514" y="78"/>
                </a:moveTo>
                <a:cubicBezTo>
                  <a:pt x="1502" y="79"/>
                  <a:pt x="1493" y="81"/>
                  <a:pt x="1475" y="80"/>
                </a:cubicBezTo>
                <a:cubicBezTo>
                  <a:pt x="1479" y="77"/>
                  <a:pt x="1488" y="78"/>
                  <a:pt x="1495" y="76"/>
                </a:cubicBezTo>
                <a:cubicBezTo>
                  <a:pt x="1495" y="77"/>
                  <a:pt x="1494" y="77"/>
                  <a:pt x="1493" y="77"/>
                </a:cubicBezTo>
                <a:cubicBezTo>
                  <a:pt x="1506" y="77"/>
                  <a:pt x="1514" y="76"/>
                  <a:pt x="1526" y="74"/>
                </a:cubicBezTo>
                <a:cubicBezTo>
                  <a:pt x="1528" y="75"/>
                  <a:pt x="1525" y="76"/>
                  <a:pt x="1527" y="76"/>
                </a:cubicBezTo>
                <a:cubicBezTo>
                  <a:pt x="1526" y="78"/>
                  <a:pt x="1523" y="76"/>
                  <a:pt x="1520" y="77"/>
                </a:cubicBezTo>
                <a:cubicBezTo>
                  <a:pt x="1521" y="77"/>
                  <a:pt x="1522" y="76"/>
                  <a:pt x="1522" y="76"/>
                </a:cubicBezTo>
                <a:cubicBezTo>
                  <a:pt x="1517" y="75"/>
                  <a:pt x="1516" y="78"/>
                  <a:pt x="1513" y="77"/>
                </a:cubicBezTo>
                <a:cubicBezTo>
                  <a:pt x="1513" y="77"/>
                  <a:pt x="1513" y="78"/>
                  <a:pt x="1514" y="78"/>
                </a:cubicBezTo>
                <a:close/>
                <a:moveTo>
                  <a:pt x="1521" y="73"/>
                </a:moveTo>
                <a:cubicBezTo>
                  <a:pt x="1521" y="73"/>
                  <a:pt x="1522" y="73"/>
                  <a:pt x="1523" y="73"/>
                </a:cubicBezTo>
                <a:cubicBezTo>
                  <a:pt x="1524" y="74"/>
                  <a:pt x="1522" y="74"/>
                  <a:pt x="1520" y="75"/>
                </a:cubicBezTo>
                <a:cubicBezTo>
                  <a:pt x="1521" y="73"/>
                  <a:pt x="1519" y="72"/>
                  <a:pt x="1523" y="72"/>
                </a:cubicBezTo>
                <a:cubicBezTo>
                  <a:pt x="1524" y="73"/>
                  <a:pt x="1522" y="73"/>
                  <a:pt x="1521" y="73"/>
                </a:cubicBezTo>
                <a:close/>
                <a:moveTo>
                  <a:pt x="1500" y="126"/>
                </a:moveTo>
                <a:cubicBezTo>
                  <a:pt x="1501" y="125"/>
                  <a:pt x="1503" y="125"/>
                  <a:pt x="1504" y="126"/>
                </a:cubicBezTo>
                <a:cubicBezTo>
                  <a:pt x="1500" y="128"/>
                  <a:pt x="1506" y="127"/>
                  <a:pt x="1505" y="130"/>
                </a:cubicBezTo>
                <a:cubicBezTo>
                  <a:pt x="1512" y="130"/>
                  <a:pt x="1517" y="130"/>
                  <a:pt x="1526" y="129"/>
                </a:cubicBezTo>
                <a:cubicBezTo>
                  <a:pt x="1526" y="130"/>
                  <a:pt x="1522" y="130"/>
                  <a:pt x="1520" y="131"/>
                </a:cubicBezTo>
                <a:cubicBezTo>
                  <a:pt x="1522" y="129"/>
                  <a:pt x="1518" y="133"/>
                  <a:pt x="1516" y="131"/>
                </a:cubicBezTo>
                <a:cubicBezTo>
                  <a:pt x="1514" y="131"/>
                  <a:pt x="1515" y="133"/>
                  <a:pt x="1512" y="133"/>
                </a:cubicBezTo>
                <a:cubicBezTo>
                  <a:pt x="1513" y="131"/>
                  <a:pt x="1511" y="132"/>
                  <a:pt x="1511" y="130"/>
                </a:cubicBezTo>
                <a:cubicBezTo>
                  <a:pt x="1505" y="134"/>
                  <a:pt x="1500" y="130"/>
                  <a:pt x="1494" y="132"/>
                </a:cubicBezTo>
                <a:cubicBezTo>
                  <a:pt x="1493" y="131"/>
                  <a:pt x="1500" y="130"/>
                  <a:pt x="1495" y="127"/>
                </a:cubicBezTo>
                <a:cubicBezTo>
                  <a:pt x="1497" y="126"/>
                  <a:pt x="1502" y="128"/>
                  <a:pt x="1500" y="126"/>
                </a:cubicBezTo>
                <a:close/>
                <a:moveTo>
                  <a:pt x="1503" y="49"/>
                </a:moveTo>
                <a:cubicBezTo>
                  <a:pt x="1503" y="46"/>
                  <a:pt x="1509" y="48"/>
                  <a:pt x="1511" y="49"/>
                </a:cubicBezTo>
                <a:cubicBezTo>
                  <a:pt x="1510" y="49"/>
                  <a:pt x="1505" y="48"/>
                  <a:pt x="1503" y="49"/>
                </a:cubicBezTo>
                <a:close/>
                <a:moveTo>
                  <a:pt x="1507" y="63"/>
                </a:moveTo>
                <a:cubicBezTo>
                  <a:pt x="1506" y="62"/>
                  <a:pt x="1507" y="61"/>
                  <a:pt x="1505" y="62"/>
                </a:cubicBezTo>
                <a:cubicBezTo>
                  <a:pt x="1503" y="62"/>
                  <a:pt x="1508" y="60"/>
                  <a:pt x="1510" y="60"/>
                </a:cubicBezTo>
                <a:cubicBezTo>
                  <a:pt x="1512" y="61"/>
                  <a:pt x="1511" y="64"/>
                  <a:pt x="1507" y="63"/>
                </a:cubicBezTo>
                <a:close/>
                <a:moveTo>
                  <a:pt x="1488" y="91"/>
                </a:moveTo>
                <a:cubicBezTo>
                  <a:pt x="1486" y="90"/>
                  <a:pt x="1483" y="92"/>
                  <a:pt x="1483" y="90"/>
                </a:cubicBezTo>
                <a:cubicBezTo>
                  <a:pt x="1480" y="91"/>
                  <a:pt x="1479" y="91"/>
                  <a:pt x="1475" y="91"/>
                </a:cubicBezTo>
                <a:cubicBezTo>
                  <a:pt x="1475" y="91"/>
                  <a:pt x="1476" y="91"/>
                  <a:pt x="1476" y="90"/>
                </a:cubicBezTo>
                <a:cubicBezTo>
                  <a:pt x="1475" y="89"/>
                  <a:pt x="1474" y="89"/>
                  <a:pt x="1472" y="89"/>
                </a:cubicBezTo>
                <a:cubicBezTo>
                  <a:pt x="1471" y="90"/>
                  <a:pt x="1470" y="90"/>
                  <a:pt x="1470" y="91"/>
                </a:cubicBezTo>
                <a:cubicBezTo>
                  <a:pt x="1471" y="92"/>
                  <a:pt x="1473" y="91"/>
                  <a:pt x="1473" y="91"/>
                </a:cubicBezTo>
                <a:cubicBezTo>
                  <a:pt x="1474" y="91"/>
                  <a:pt x="1473" y="91"/>
                  <a:pt x="1474" y="93"/>
                </a:cubicBezTo>
                <a:cubicBezTo>
                  <a:pt x="1468" y="93"/>
                  <a:pt x="1464" y="94"/>
                  <a:pt x="1457" y="95"/>
                </a:cubicBezTo>
                <a:cubicBezTo>
                  <a:pt x="1460" y="94"/>
                  <a:pt x="1462" y="92"/>
                  <a:pt x="1461" y="89"/>
                </a:cubicBezTo>
                <a:cubicBezTo>
                  <a:pt x="1474" y="89"/>
                  <a:pt x="1479" y="88"/>
                  <a:pt x="1490" y="88"/>
                </a:cubicBezTo>
                <a:cubicBezTo>
                  <a:pt x="1490" y="90"/>
                  <a:pt x="1489" y="90"/>
                  <a:pt x="1488" y="91"/>
                </a:cubicBezTo>
                <a:close/>
                <a:moveTo>
                  <a:pt x="1447" y="103"/>
                </a:moveTo>
                <a:cubicBezTo>
                  <a:pt x="1442" y="104"/>
                  <a:pt x="1438" y="103"/>
                  <a:pt x="1435" y="104"/>
                </a:cubicBezTo>
                <a:cubicBezTo>
                  <a:pt x="1433" y="104"/>
                  <a:pt x="1435" y="103"/>
                  <a:pt x="1437" y="103"/>
                </a:cubicBezTo>
                <a:cubicBezTo>
                  <a:pt x="1435" y="101"/>
                  <a:pt x="1434" y="104"/>
                  <a:pt x="1432" y="104"/>
                </a:cubicBezTo>
                <a:cubicBezTo>
                  <a:pt x="1429" y="103"/>
                  <a:pt x="1427" y="104"/>
                  <a:pt x="1425" y="102"/>
                </a:cubicBezTo>
                <a:cubicBezTo>
                  <a:pt x="1433" y="101"/>
                  <a:pt x="1444" y="99"/>
                  <a:pt x="1447" y="103"/>
                </a:cubicBezTo>
                <a:close/>
                <a:moveTo>
                  <a:pt x="1426" y="90"/>
                </a:moveTo>
                <a:cubicBezTo>
                  <a:pt x="1425" y="90"/>
                  <a:pt x="1426" y="89"/>
                  <a:pt x="1425" y="88"/>
                </a:cubicBezTo>
                <a:cubicBezTo>
                  <a:pt x="1426" y="88"/>
                  <a:pt x="1429" y="89"/>
                  <a:pt x="1427" y="88"/>
                </a:cubicBezTo>
                <a:cubicBezTo>
                  <a:pt x="1429" y="86"/>
                  <a:pt x="1435" y="87"/>
                  <a:pt x="1436" y="87"/>
                </a:cubicBezTo>
                <a:cubicBezTo>
                  <a:pt x="1438" y="87"/>
                  <a:pt x="1434" y="88"/>
                  <a:pt x="1435" y="89"/>
                </a:cubicBezTo>
                <a:cubicBezTo>
                  <a:pt x="1432" y="89"/>
                  <a:pt x="1429" y="89"/>
                  <a:pt x="1426" y="90"/>
                </a:cubicBezTo>
                <a:close/>
                <a:moveTo>
                  <a:pt x="1415" y="80"/>
                </a:moveTo>
                <a:cubicBezTo>
                  <a:pt x="1404" y="80"/>
                  <a:pt x="1396" y="82"/>
                  <a:pt x="1389" y="82"/>
                </a:cubicBezTo>
                <a:cubicBezTo>
                  <a:pt x="1391" y="81"/>
                  <a:pt x="1389" y="81"/>
                  <a:pt x="1387" y="81"/>
                </a:cubicBezTo>
                <a:cubicBezTo>
                  <a:pt x="1391" y="79"/>
                  <a:pt x="1396" y="82"/>
                  <a:pt x="1395" y="79"/>
                </a:cubicBezTo>
                <a:cubicBezTo>
                  <a:pt x="1408" y="77"/>
                  <a:pt x="1421" y="76"/>
                  <a:pt x="1429" y="76"/>
                </a:cubicBezTo>
                <a:cubicBezTo>
                  <a:pt x="1427" y="79"/>
                  <a:pt x="1417" y="76"/>
                  <a:pt x="1415" y="80"/>
                </a:cubicBezTo>
                <a:close/>
                <a:moveTo>
                  <a:pt x="1413" y="90"/>
                </a:moveTo>
                <a:cubicBezTo>
                  <a:pt x="1412" y="91"/>
                  <a:pt x="1407" y="91"/>
                  <a:pt x="1406" y="93"/>
                </a:cubicBezTo>
                <a:cubicBezTo>
                  <a:pt x="1404" y="93"/>
                  <a:pt x="1405" y="91"/>
                  <a:pt x="1406" y="90"/>
                </a:cubicBezTo>
                <a:cubicBezTo>
                  <a:pt x="1405" y="89"/>
                  <a:pt x="1404" y="91"/>
                  <a:pt x="1402" y="91"/>
                </a:cubicBezTo>
                <a:cubicBezTo>
                  <a:pt x="1401" y="92"/>
                  <a:pt x="1405" y="91"/>
                  <a:pt x="1404" y="92"/>
                </a:cubicBezTo>
                <a:cubicBezTo>
                  <a:pt x="1403" y="92"/>
                  <a:pt x="1401" y="92"/>
                  <a:pt x="1400" y="92"/>
                </a:cubicBezTo>
                <a:cubicBezTo>
                  <a:pt x="1400" y="90"/>
                  <a:pt x="1398" y="91"/>
                  <a:pt x="1400" y="90"/>
                </a:cubicBezTo>
                <a:cubicBezTo>
                  <a:pt x="1404" y="91"/>
                  <a:pt x="1405" y="89"/>
                  <a:pt x="1409" y="88"/>
                </a:cubicBezTo>
                <a:cubicBezTo>
                  <a:pt x="1406" y="90"/>
                  <a:pt x="1412" y="89"/>
                  <a:pt x="1413" y="90"/>
                </a:cubicBezTo>
                <a:close/>
                <a:moveTo>
                  <a:pt x="1408" y="86"/>
                </a:moveTo>
                <a:cubicBezTo>
                  <a:pt x="1408" y="87"/>
                  <a:pt x="1405" y="88"/>
                  <a:pt x="1405" y="89"/>
                </a:cubicBezTo>
                <a:cubicBezTo>
                  <a:pt x="1404" y="88"/>
                  <a:pt x="1406" y="86"/>
                  <a:pt x="1408" y="86"/>
                </a:cubicBezTo>
                <a:close/>
                <a:moveTo>
                  <a:pt x="1405" y="102"/>
                </a:moveTo>
                <a:cubicBezTo>
                  <a:pt x="1405" y="103"/>
                  <a:pt x="1402" y="103"/>
                  <a:pt x="1403" y="104"/>
                </a:cubicBezTo>
                <a:cubicBezTo>
                  <a:pt x="1404" y="104"/>
                  <a:pt x="1407" y="103"/>
                  <a:pt x="1407" y="105"/>
                </a:cubicBezTo>
                <a:cubicBezTo>
                  <a:pt x="1403" y="105"/>
                  <a:pt x="1401" y="103"/>
                  <a:pt x="1398" y="105"/>
                </a:cubicBezTo>
                <a:cubicBezTo>
                  <a:pt x="1394" y="104"/>
                  <a:pt x="1399" y="102"/>
                  <a:pt x="1399" y="102"/>
                </a:cubicBezTo>
                <a:cubicBezTo>
                  <a:pt x="1400" y="102"/>
                  <a:pt x="1400" y="103"/>
                  <a:pt x="1401" y="102"/>
                </a:cubicBezTo>
                <a:cubicBezTo>
                  <a:pt x="1402" y="102"/>
                  <a:pt x="1401" y="100"/>
                  <a:pt x="1401" y="100"/>
                </a:cubicBezTo>
                <a:cubicBezTo>
                  <a:pt x="1401" y="99"/>
                  <a:pt x="1403" y="99"/>
                  <a:pt x="1404" y="99"/>
                </a:cubicBezTo>
                <a:cubicBezTo>
                  <a:pt x="1403" y="100"/>
                  <a:pt x="1405" y="101"/>
                  <a:pt x="1405" y="102"/>
                </a:cubicBezTo>
                <a:close/>
                <a:moveTo>
                  <a:pt x="1388" y="168"/>
                </a:moveTo>
                <a:cubicBezTo>
                  <a:pt x="1387" y="172"/>
                  <a:pt x="1397" y="168"/>
                  <a:pt x="1399" y="170"/>
                </a:cubicBezTo>
                <a:cubicBezTo>
                  <a:pt x="1393" y="170"/>
                  <a:pt x="1387" y="171"/>
                  <a:pt x="1380" y="171"/>
                </a:cubicBezTo>
                <a:cubicBezTo>
                  <a:pt x="1380" y="170"/>
                  <a:pt x="1386" y="170"/>
                  <a:pt x="1387" y="170"/>
                </a:cubicBezTo>
                <a:cubicBezTo>
                  <a:pt x="1387" y="168"/>
                  <a:pt x="1385" y="170"/>
                  <a:pt x="1383" y="169"/>
                </a:cubicBezTo>
                <a:cubicBezTo>
                  <a:pt x="1384" y="168"/>
                  <a:pt x="1385" y="169"/>
                  <a:pt x="1388" y="168"/>
                </a:cubicBezTo>
                <a:close/>
                <a:moveTo>
                  <a:pt x="1376" y="152"/>
                </a:moveTo>
                <a:cubicBezTo>
                  <a:pt x="1377" y="149"/>
                  <a:pt x="1378" y="154"/>
                  <a:pt x="1370" y="154"/>
                </a:cubicBezTo>
                <a:cubicBezTo>
                  <a:pt x="1370" y="153"/>
                  <a:pt x="1370" y="152"/>
                  <a:pt x="1369" y="152"/>
                </a:cubicBezTo>
                <a:cubicBezTo>
                  <a:pt x="1367" y="155"/>
                  <a:pt x="1364" y="154"/>
                  <a:pt x="1358" y="154"/>
                </a:cubicBezTo>
                <a:cubicBezTo>
                  <a:pt x="1359" y="149"/>
                  <a:pt x="1371" y="151"/>
                  <a:pt x="1376" y="152"/>
                </a:cubicBezTo>
                <a:close/>
                <a:moveTo>
                  <a:pt x="1368" y="96"/>
                </a:moveTo>
                <a:cubicBezTo>
                  <a:pt x="1367" y="95"/>
                  <a:pt x="1366" y="95"/>
                  <a:pt x="1365" y="94"/>
                </a:cubicBezTo>
                <a:cubicBezTo>
                  <a:pt x="1368" y="93"/>
                  <a:pt x="1368" y="96"/>
                  <a:pt x="1372" y="96"/>
                </a:cubicBezTo>
                <a:cubicBezTo>
                  <a:pt x="1366" y="96"/>
                  <a:pt x="1367" y="97"/>
                  <a:pt x="1361" y="97"/>
                </a:cubicBezTo>
                <a:cubicBezTo>
                  <a:pt x="1362" y="95"/>
                  <a:pt x="1361" y="96"/>
                  <a:pt x="1362" y="94"/>
                </a:cubicBezTo>
                <a:cubicBezTo>
                  <a:pt x="1365" y="94"/>
                  <a:pt x="1364" y="96"/>
                  <a:pt x="1368" y="96"/>
                </a:cubicBezTo>
                <a:close/>
                <a:moveTo>
                  <a:pt x="1313" y="162"/>
                </a:moveTo>
                <a:cubicBezTo>
                  <a:pt x="1312" y="159"/>
                  <a:pt x="1312" y="159"/>
                  <a:pt x="1312" y="159"/>
                </a:cubicBezTo>
                <a:cubicBezTo>
                  <a:pt x="1303" y="161"/>
                  <a:pt x="1304" y="160"/>
                  <a:pt x="1295" y="159"/>
                </a:cubicBezTo>
                <a:cubicBezTo>
                  <a:pt x="1296" y="158"/>
                  <a:pt x="1297" y="159"/>
                  <a:pt x="1299" y="158"/>
                </a:cubicBezTo>
                <a:cubicBezTo>
                  <a:pt x="1297" y="157"/>
                  <a:pt x="1296" y="158"/>
                  <a:pt x="1293" y="158"/>
                </a:cubicBezTo>
                <a:cubicBezTo>
                  <a:pt x="1293" y="157"/>
                  <a:pt x="1294" y="157"/>
                  <a:pt x="1293" y="156"/>
                </a:cubicBezTo>
                <a:cubicBezTo>
                  <a:pt x="1295" y="155"/>
                  <a:pt x="1296" y="156"/>
                  <a:pt x="1296" y="156"/>
                </a:cubicBezTo>
                <a:cubicBezTo>
                  <a:pt x="1308" y="152"/>
                  <a:pt x="1322" y="154"/>
                  <a:pt x="1336" y="154"/>
                </a:cubicBezTo>
                <a:cubicBezTo>
                  <a:pt x="1341" y="151"/>
                  <a:pt x="1352" y="152"/>
                  <a:pt x="1354" y="153"/>
                </a:cubicBezTo>
                <a:cubicBezTo>
                  <a:pt x="1354" y="155"/>
                  <a:pt x="1352" y="155"/>
                  <a:pt x="1350" y="155"/>
                </a:cubicBezTo>
                <a:cubicBezTo>
                  <a:pt x="1351" y="155"/>
                  <a:pt x="1351" y="156"/>
                  <a:pt x="1352" y="156"/>
                </a:cubicBezTo>
                <a:cubicBezTo>
                  <a:pt x="1351" y="157"/>
                  <a:pt x="1351" y="158"/>
                  <a:pt x="1349" y="158"/>
                </a:cubicBezTo>
                <a:cubicBezTo>
                  <a:pt x="1349" y="156"/>
                  <a:pt x="1351" y="157"/>
                  <a:pt x="1349" y="155"/>
                </a:cubicBezTo>
                <a:cubicBezTo>
                  <a:pt x="1337" y="158"/>
                  <a:pt x="1327" y="158"/>
                  <a:pt x="1316" y="159"/>
                </a:cubicBezTo>
                <a:cubicBezTo>
                  <a:pt x="1314" y="160"/>
                  <a:pt x="1316" y="162"/>
                  <a:pt x="1313" y="162"/>
                </a:cubicBezTo>
                <a:close/>
                <a:moveTo>
                  <a:pt x="1311" y="156"/>
                </a:moveTo>
                <a:cubicBezTo>
                  <a:pt x="1310" y="156"/>
                  <a:pt x="1310" y="157"/>
                  <a:pt x="1309" y="157"/>
                </a:cubicBezTo>
                <a:cubicBezTo>
                  <a:pt x="1308" y="157"/>
                  <a:pt x="1307" y="157"/>
                  <a:pt x="1306" y="158"/>
                </a:cubicBezTo>
                <a:cubicBezTo>
                  <a:pt x="1309" y="159"/>
                  <a:pt x="1310" y="157"/>
                  <a:pt x="1311" y="156"/>
                </a:cubicBezTo>
                <a:close/>
                <a:moveTo>
                  <a:pt x="1341" y="155"/>
                </a:moveTo>
                <a:cubicBezTo>
                  <a:pt x="1339" y="155"/>
                  <a:pt x="1336" y="154"/>
                  <a:pt x="1336" y="155"/>
                </a:cubicBezTo>
                <a:cubicBezTo>
                  <a:pt x="1337" y="155"/>
                  <a:pt x="1340" y="156"/>
                  <a:pt x="1341" y="155"/>
                </a:cubicBezTo>
                <a:close/>
                <a:moveTo>
                  <a:pt x="1342" y="172"/>
                </a:moveTo>
                <a:cubicBezTo>
                  <a:pt x="1341" y="171"/>
                  <a:pt x="1339" y="169"/>
                  <a:pt x="1338" y="171"/>
                </a:cubicBezTo>
                <a:cubicBezTo>
                  <a:pt x="1337" y="170"/>
                  <a:pt x="1338" y="170"/>
                  <a:pt x="1337" y="169"/>
                </a:cubicBezTo>
                <a:cubicBezTo>
                  <a:pt x="1340" y="168"/>
                  <a:pt x="1340" y="168"/>
                  <a:pt x="1340" y="168"/>
                </a:cubicBezTo>
                <a:cubicBezTo>
                  <a:pt x="1339" y="171"/>
                  <a:pt x="1341" y="169"/>
                  <a:pt x="1345" y="169"/>
                </a:cubicBezTo>
                <a:cubicBezTo>
                  <a:pt x="1344" y="170"/>
                  <a:pt x="1344" y="170"/>
                  <a:pt x="1345" y="170"/>
                </a:cubicBezTo>
                <a:cubicBezTo>
                  <a:pt x="1345" y="171"/>
                  <a:pt x="1341" y="170"/>
                  <a:pt x="1342" y="172"/>
                </a:cubicBezTo>
                <a:close/>
                <a:moveTo>
                  <a:pt x="1344" y="178"/>
                </a:moveTo>
                <a:cubicBezTo>
                  <a:pt x="1340" y="178"/>
                  <a:pt x="1335" y="179"/>
                  <a:pt x="1332" y="178"/>
                </a:cubicBezTo>
                <a:cubicBezTo>
                  <a:pt x="1333" y="177"/>
                  <a:pt x="1334" y="176"/>
                  <a:pt x="1336" y="175"/>
                </a:cubicBezTo>
                <a:cubicBezTo>
                  <a:pt x="1336" y="174"/>
                  <a:pt x="1333" y="174"/>
                  <a:pt x="1331" y="175"/>
                </a:cubicBezTo>
                <a:cubicBezTo>
                  <a:pt x="1330" y="174"/>
                  <a:pt x="1329" y="172"/>
                  <a:pt x="1327" y="173"/>
                </a:cubicBezTo>
                <a:cubicBezTo>
                  <a:pt x="1328" y="172"/>
                  <a:pt x="1329" y="171"/>
                  <a:pt x="1330" y="171"/>
                </a:cubicBezTo>
                <a:cubicBezTo>
                  <a:pt x="1330" y="170"/>
                  <a:pt x="1326" y="171"/>
                  <a:pt x="1324" y="171"/>
                </a:cubicBezTo>
                <a:cubicBezTo>
                  <a:pt x="1326" y="169"/>
                  <a:pt x="1332" y="169"/>
                  <a:pt x="1335" y="169"/>
                </a:cubicBezTo>
                <a:cubicBezTo>
                  <a:pt x="1335" y="171"/>
                  <a:pt x="1333" y="171"/>
                  <a:pt x="1332" y="170"/>
                </a:cubicBezTo>
                <a:cubicBezTo>
                  <a:pt x="1331" y="171"/>
                  <a:pt x="1332" y="171"/>
                  <a:pt x="1331" y="172"/>
                </a:cubicBezTo>
                <a:cubicBezTo>
                  <a:pt x="1333" y="174"/>
                  <a:pt x="1335" y="172"/>
                  <a:pt x="1340" y="172"/>
                </a:cubicBezTo>
                <a:cubicBezTo>
                  <a:pt x="1339" y="174"/>
                  <a:pt x="1344" y="172"/>
                  <a:pt x="1342" y="174"/>
                </a:cubicBezTo>
                <a:cubicBezTo>
                  <a:pt x="1340" y="174"/>
                  <a:pt x="1340" y="172"/>
                  <a:pt x="1336" y="173"/>
                </a:cubicBezTo>
                <a:cubicBezTo>
                  <a:pt x="1336" y="175"/>
                  <a:pt x="1340" y="174"/>
                  <a:pt x="1342" y="175"/>
                </a:cubicBezTo>
                <a:cubicBezTo>
                  <a:pt x="1341" y="177"/>
                  <a:pt x="1344" y="176"/>
                  <a:pt x="1344" y="178"/>
                </a:cubicBezTo>
                <a:close/>
                <a:moveTo>
                  <a:pt x="1317" y="175"/>
                </a:moveTo>
                <a:cubicBezTo>
                  <a:pt x="1319" y="174"/>
                  <a:pt x="1319" y="173"/>
                  <a:pt x="1315" y="174"/>
                </a:cubicBezTo>
                <a:cubicBezTo>
                  <a:pt x="1316" y="171"/>
                  <a:pt x="1322" y="175"/>
                  <a:pt x="1325" y="172"/>
                </a:cubicBezTo>
                <a:cubicBezTo>
                  <a:pt x="1325" y="172"/>
                  <a:pt x="1325" y="172"/>
                  <a:pt x="1325" y="172"/>
                </a:cubicBezTo>
                <a:cubicBezTo>
                  <a:pt x="1325" y="173"/>
                  <a:pt x="1326" y="173"/>
                  <a:pt x="1326" y="173"/>
                </a:cubicBezTo>
                <a:cubicBezTo>
                  <a:pt x="1327" y="174"/>
                  <a:pt x="1321" y="172"/>
                  <a:pt x="1322" y="174"/>
                </a:cubicBezTo>
                <a:cubicBezTo>
                  <a:pt x="1321" y="174"/>
                  <a:pt x="1321" y="174"/>
                  <a:pt x="1321" y="174"/>
                </a:cubicBezTo>
                <a:cubicBezTo>
                  <a:pt x="1321" y="174"/>
                  <a:pt x="1319" y="175"/>
                  <a:pt x="1321" y="175"/>
                </a:cubicBezTo>
                <a:cubicBezTo>
                  <a:pt x="1321" y="176"/>
                  <a:pt x="1318" y="175"/>
                  <a:pt x="1317" y="175"/>
                </a:cubicBezTo>
                <a:close/>
                <a:moveTo>
                  <a:pt x="1313" y="138"/>
                </a:moveTo>
                <a:cubicBezTo>
                  <a:pt x="1307" y="138"/>
                  <a:pt x="1310" y="140"/>
                  <a:pt x="1306" y="141"/>
                </a:cubicBezTo>
                <a:cubicBezTo>
                  <a:pt x="1307" y="142"/>
                  <a:pt x="1309" y="141"/>
                  <a:pt x="1309" y="142"/>
                </a:cubicBezTo>
                <a:cubicBezTo>
                  <a:pt x="1310" y="140"/>
                  <a:pt x="1314" y="140"/>
                  <a:pt x="1312" y="139"/>
                </a:cubicBezTo>
                <a:cubicBezTo>
                  <a:pt x="1317" y="138"/>
                  <a:pt x="1316" y="141"/>
                  <a:pt x="1321" y="140"/>
                </a:cubicBezTo>
                <a:cubicBezTo>
                  <a:pt x="1321" y="141"/>
                  <a:pt x="1317" y="140"/>
                  <a:pt x="1318" y="142"/>
                </a:cubicBezTo>
                <a:cubicBezTo>
                  <a:pt x="1316" y="142"/>
                  <a:pt x="1315" y="141"/>
                  <a:pt x="1313" y="140"/>
                </a:cubicBezTo>
                <a:cubicBezTo>
                  <a:pt x="1312" y="141"/>
                  <a:pt x="1311" y="141"/>
                  <a:pt x="1311" y="142"/>
                </a:cubicBezTo>
                <a:cubicBezTo>
                  <a:pt x="1311" y="144"/>
                  <a:pt x="1314" y="143"/>
                  <a:pt x="1316" y="144"/>
                </a:cubicBezTo>
                <a:cubicBezTo>
                  <a:pt x="1316" y="145"/>
                  <a:pt x="1314" y="144"/>
                  <a:pt x="1315" y="146"/>
                </a:cubicBezTo>
                <a:cubicBezTo>
                  <a:pt x="1310" y="145"/>
                  <a:pt x="1306" y="145"/>
                  <a:pt x="1306" y="142"/>
                </a:cubicBezTo>
                <a:cubicBezTo>
                  <a:pt x="1303" y="143"/>
                  <a:pt x="1302" y="142"/>
                  <a:pt x="1302" y="143"/>
                </a:cubicBezTo>
                <a:cubicBezTo>
                  <a:pt x="1301" y="142"/>
                  <a:pt x="1301" y="142"/>
                  <a:pt x="1300" y="141"/>
                </a:cubicBezTo>
                <a:cubicBezTo>
                  <a:pt x="1300" y="141"/>
                  <a:pt x="1301" y="142"/>
                  <a:pt x="1302" y="141"/>
                </a:cubicBezTo>
                <a:cubicBezTo>
                  <a:pt x="1300" y="141"/>
                  <a:pt x="1297" y="140"/>
                  <a:pt x="1297" y="138"/>
                </a:cubicBezTo>
                <a:cubicBezTo>
                  <a:pt x="1299" y="138"/>
                  <a:pt x="1299" y="137"/>
                  <a:pt x="1301" y="137"/>
                </a:cubicBezTo>
                <a:cubicBezTo>
                  <a:pt x="1301" y="138"/>
                  <a:pt x="1300" y="138"/>
                  <a:pt x="1299" y="139"/>
                </a:cubicBezTo>
                <a:cubicBezTo>
                  <a:pt x="1304" y="139"/>
                  <a:pt x="1300" y="136"/>
                  <a:pt x="1303" y="136"/>
                </a:cubicBezTo>
                <a:cubicBezTo>
                  <a:pt x="1300" y="134"/>
                  <a:pt x="1299" y="135"/>
                  <a:pt x="1296" y="135"/>
                </a:cubicBezTo>
                <a:cubicBezTo>
                  <a:pt x="1297" y="132"/>
                  <a:pt x="1300" y="134"/>
                  <a:pt x="1304" y="133"/>
                </a:cubicBezTo>
                <a:cubicBezTo>
                  <a:pt x="1304" y="134"/>
                  <a:pt x="1304" y="135"/>
                  <a:pt x="1303" y="136"/>
                </a:cubicBezTo>
                <a:cubicBezTo>
                  <a:pt x="1306" y="137"/>
                  <a:pt x="1309" y="136"/>
                  <a:pt x="1314" y="136"/>
                </a:cubicBezTo>
                <a:cubicBezTo>
                  <a:pt x="1314" y="137"/>
                  <a:pt x="1313" y="137"/>
                  <a:pt x="1313" y="138"/>
                </a:cubicBezTo>
                <a:close/>
                <a:moveTo>
                  <a:pt x="1306" y="138"/>
                </a:moveTo>
                <a:cubicBezTo>
                  <a:pt x="1304" y="138"/>
                  <a:pt x="1303" y="141"/>
                  <a:pt x="1306" y="141"/>
                </a:cubicBezTo>
                <a:cubicBezTo>
                  <a:pt x="1305" y="139"/>
                  <a:pt x="1307" y="139"/>
                  <a:pt x="1306" y="138"/>
                </a:cubicBezTo>
                <a:close/>
                <a:moveTo>
                  <a:pt x="1321" y="142"/>
                </a:moveTo>
                <a:cubicBezTo>
                  <a:pt x="1320" y="143"/>
                  <a:pt x="1318" y="145"/>
                  <a:pt x="1315" y="146"/>
                </a:cubicBezTo>
                <a:cubicBezTo>
                  <a:pt x="1316" y="144"/>
                  <a:pt x="1318" y="143"/>
                  <a:pt x="1321" y="142"/>
                </a:cubicBezTo>
                <a:close/>
                <a:moveTo>
                  <a:pt x="1295" y="142"/>
                </a:moveTo>
                <a:cubicBezTo>
                  <a:pt x="1296" y="142"/>
                  <a:pt x="1296" y="145"/>
                  <a:pt x="1292" y="145"/>
                </a:cubicBezTo>
                <a:cubicBezTo>
                  <a:pt x="1295" y="144"/>
                  <a:pt x="1292" y="143"/>
                  <a:pt x="1295" y="142"/>
                </a:cubicBezTo>
                <a:close/>
                <a:moveTo>
                  <a:pt x="1289" y="142"/>
                </a:moveTo>
                <a:cubicBezTo>
                  <a:pt x="1291" y="143"/>
                  <a:pt x="1290" y="149"/>
                  <a:pt x="1283" y="149"/>
                </a:cubicBezTo>
                <a:cubicBezTo>
                  <a:pt x="1283" y="151"/>
                  <a:pt x="1289" y="151"/>
                  <a:pt x="1289" y="149"/>
                </a:cubicBezTo>
                <a:cubicBezTo>
                  <a:pt x="1290" y="149"/>
                  <a:pt x="1290" y="151"/>
                  <a:pt x="1291" y="151"/>
                </a:cubicBezTo>
                <a:cubicBezTo>
                  <a:pt x="1294" y="151"/>
                  <a:pt x="1296" y="149"/>
                  <a:pt x="1298" y="150"/>
                </a:cubicBezTo>
                <a:cubicBezTo>
                  <a:pt x="1298" y="153"/>
                  <a:pt x="1293" y="150"/>
                  <a:pt x="1293" y="152"/>
                </a:cubicBezTo>
                <a:cubicBezTo>
                  <a:pt x="1289" y="151"/>
                  <a:pt x="1284" y="153"/>
                  <a:pt x="1280" y="152"/>
                </a:cubicBezTo>
                <a:cubicBezTo>
                  <a:pt x="1280" y="151"/>
                  <a:pt x="1282" y="150"/>
                  <a:pt x="1282" y="151"/>
                </a:cubicBezTo>
                <a:cubicBezTo>
                  <a:pt x="1284" y="151"/>
                  <a:pt x="1281" y="150"/>
                  <a:pt x="1282" y="150"/>
                </a:cubicBezTo>
                <a:cubicBezTo>
                  <a:pt x="1288" y="149"/>
                  <a:pt x="1285" y="144"/>
                  <a:pt x="1289" y="142"/>
                </a:cubicBezTo>
                <a:close/>
                <a:moveTo>
                  <a:pt x="1251" y="158"/>
                </a:moveTo>
                <a:cubicBezTo>
                  <a:pt x="1253" y="159"/>
                  <a:pt x="1262" y="155"/>
                  <a:pt x="1266" y="159"/>
                </a:cubicBezTo>
                <a:cubicBezTo>
                  <a:pt x="1268" y="158"/>
                  <a:pt x="1270" y="158"/>
                  <a:pt x="1269" y="157"/>
                </a:cubicBezTo>
                <a:cubicBezTo>
                  <a:pt x="1272" y="156"/>
                  <a:pt x="1272" y="157"/>
                  <a:pt x="1275" y="156"/>
                </a:cubicBezTo>
                <a:cubicBezTo>
                  <a:pt x="1277" y="158"/>
                  <a:pt x="1275" y="160"/>
                  <a:pt x="1278" y="160"/>
                </a:cubicBezTo>
                <a:cubicBezTo>
                  <a:pt x="1276" y="160"/>
                  <a:pt x="1275" y="160"/>
                  <a:pt x="1271" y="161"/>
                </a:cubicBezTo>
                <a:cubicBezTo>
                  <a:pt x="1273" y="162"/>
                  <a:pt x="1276" y="161"/>
                  <a:pt x="1278" y="162"/>
                </a:cubicBezTo>
                <a:cubicBezTo>
                  <a:pt x="1279" y="163"/>
                  <a:pt x="1275" y="163"/>
                  <a:pt x="1276" y="164"/>
                </a:cubicBezTo>
                <a:cubicBezTo>
                  <a:pt x="1275" y="164"/>
                  <a:pt x="1275" y="163"/>
                  <a:pt x="1274" y="163"/>
                </a:cubicBezTo>
                <a:cubicBezTo>
                  <a:pt x="1274" y="163"/>
                  <a:pt x="1274" y="164"/>
                  <a:pt x="1274" y="164"/>
                </a:cubicBezTo>
                <a:cubicBezTo>
                  <a:pt x="1280" y="167"/>
                  <a:pt x="1292" y="162"/>
                  <a:pt x="1297" y="166"/>
                </a:cubicBezTo>
                <a:cubicBezTo>
                  <a:pt x="1292" y="166"/>
                  <a:pt x="1290" y="166"/>
                  <a:pt x="1287" y="167"/>
                </a:cubicBezTo>
                <a:cubicBezTo>
                  <a:pt x="1285" y="166"/>
                  <a:pt x="1278" y="167"/>
                  <a:pt x="1276" y="166"/>
                </a:cubicBezTo>
                <a:cubicBezTo>
                  <a:pt x="1274" y="168"/>
                  <a:pt x="1272" y="168"/>
                  <a:pt x="1267" y="168"/>
                </a:cubicBezTo>
                <a:cubicBezTo>
                  <a:pt x="1270" y="168"/>
                  <a:pt x="1268" y="169"/>
                  <a:pt x="1268" y="170"/>
                </a:cubicBezTo>
                <a:cubicBezTo>
                  <a:pt x="1264" y="170"/>
                  <a:pt x="1256" y="170"/>
                  <a:pt x="1255" y="172"/>
                </a:cubicBezTo>
                <a:cubicBezTo>
                  <a:pt x="1250" y="170"/>
                  <a:pt x="1246" y="174"/>
                  <a:pt x="1241" y="175"/>
                </a:cubicBezTo>
                <a:cubicBezTo>
                  <a:pt x="1243" y="175"/>
                  <a:pt x="1256" y="173"/>
                  <a:pt x="1247" y="175"/>
                </a:cubicBezTo>
                <a:cubicBezTo>
                  <a:pt x="1246" y="175"/>
                  <a:pt x="1246" y="176"/>
                  <a:pt x="1245" y="176"/>
                </a:cubicBezTo>
                <a:cubicBezTo>
                  <a:pt x="1245" y="177"/>
                  <a:pt x="1248" y="176"/>
                  <a:pt x="1249" y="176"/>
                </a:cubicBezTo>
                <a:cubicBezTo>
                  <a:pt x="1248" y="177"/>
                  <a:pt x="1247" y="177"/>
                  <a:pt x="1250" y="178"/>
                </a:cubicBezTo>
                <a:cubicBezTo>
                  <a:pt x="1250" y="178"/>
                  <a:pt x="1251" y="178"/>
                  <a:pt x="1251" y="177"/>
                </a:cubicBezTo>
                <a:cubicBezTo>
                  <a:pt x="1251" y="177"/>
                  <a:pt x="1250" y="177"/>
                  <a:pt x="1250" y="177"/>
                </a:cubicBezTo>
                <a:cubicBezTo>
                  <a:pt x="1250" y="176"/>
                  <a:pt x="1251" y="176"/>
                  <a:pt x="1251" y="176"/>
                </a:cubicBezTo>
                <a:cubicBezTo>
                  <a:pt x="1255" y="177"/>
                  <a:pt x="1258" y="176"/>
                  <a:pt x="1262" y="175"/>
                </a:cubicBezTo>
                <a:cubicBezTo>
                  <a:pt x="1262" y="177"/>
                  <a:pt x="1261" y="177"/>
                  <a:pt x="1264" y="177"/>
                </a:cubicBezTo>
                <a:cubicBezTo>
                  <a:pt x="1263" y="180"/>
                  <a:pt x="1255" y="178"/>
                  <a:pt x="1254" y="181"/>
                </a:cubicBezTo>
                <a:cubicBezTo>
                  <a:pt x="1252" y="179"/>
                  <a:pt x="1248" y="181"/>
                  <a:pt x="1246" y="182"/>
                </a:cubicBezTo>
                <a:cubicBezTo>
                  <a:pt x="1247" y="182"/>
                  <a:pt x="1247" y="181"/>
                  <a:pt x="1248" y="180"/>
                </a:cubicBezTo>
                <a:cubicBezTo>
                  <a:pt x="1248" y="178"/>
                  <a:pt x="1243" y="180"/>
                  <a:pt x="1246" y="178"/>
                </a:cubicBezTo>
                <a:cubicBezTo>
                  <a:pt x="1246" y="177"/>
                  <a:pt x="1244" y="179"/>
                  <a:pt x="1243" y="178"/>
                </a:cubicBezTo>
                <a:cubicBezTo>
                  <a:pt x="1242" y="177"/>
                  <a:pt x="1243" y="177"/>
                  <a:pt x="1244" y="176"/>
                </a:cubicBezTo>
                <a:cubicBezTo>
                  <a:pt x="1243" y="176"/>
                  <a:pt x="1242" y="176"/>
                  <a:pt x="1242" y="176"/>
                </a:cubicBezTo>
                <a:cubicBezTo>
                  <a:pt x="1239" y="177"/>
                  <a:pt x="1236" y="176"/>
                  <a:pt x="1231" y="177"/>
                </a:cubicBezTo>
                <a:cubicBezTo>
                  <a:pt x="1230" y="179"/>
                  <a:pt x="1234" y="177"/>
                  <a:pt x="1234" y="179"/>
                </a:cubicBezTo>
                <a:cubicBezTo>
                  <a:pt x="1232" y="179"/>
                  <a:pt x="1230" y="179"/>
                  <a:pt x="1230" y="178"/>
                </a:cubicBezTo>
                <a:cubicBezTo>
                  <a:pt x="1229" y="178"/>
                  <a:pt x="1229" y="179"/>
                  <a:pt x="1229" y="179"/>
                </a:cubicBezTo>
                <a:cubicBezTo>
                  <a:pt x="1229" y="180"/>
                  <a:pt x="1234" y="179"/>
                  <a:pt x="1231" y="180"/>
                </a:cubicBezTo>
                <a:cubicBezTo>
                  <a:pt x="1235" y="180"/>
                  <a:pt x="1236" y="179"/>
                  <a:pt x="1239" y="179"/>
                </a:cubicBezTo>
                <a:cubicBezTo>
                  <a:pt x="1239" y="181"/>
                  <a:pt x="1241" y="178"/>
                  <a:pt x="1243" y="179"/>
                </a:cubicBezTo>
                <a:cubicBezTo>
                  <a:pt x="1243" y="179"/>
                  <a:pt x="1242" y="180"/>
                  <a:pt x="1241" y="181"/>
                </a:cubicBezTo>
                <a:cubicBezTo>
                  <a:pt x="1239" y="180"/>
                  <a:pt x="1237" y="180"/>
                  <a:pt x="1235" y="181"/>
                </a:cubicBezTo>
                <a:cubicBezTo>
                  <a:pt x="1236" y="183"/>
                  <a:pt x="1230" y="182"/>
                  <a:pt x="1228" y="184"/>
                </a:cubicBezTo>
                <a:cubicBezTo>
                  <a:pt x="1227" y="185"/>
                  <a:pt x="1227" y="184"/>
                  <a:pt x="1227" y="184"/>
                </a:cubicBezTo>
                <a:cubicBezTo>
                  <a:pt x="1224" y="184"/>
                  <a:pt x="1225" y="185"/>
                  <a:pt x="1221" y="186"/>
                </a:cubicBezTo>
                <a:cubicBezTo>
                  <a:pt x="1223" y="187"/>
                  <a:pt x="1225" y="187"/>
                  <a:pt x="1227" y="187"/>
                </a:cubicBezTo>
                <a:cubicBezTo>
                  <a:pt x="1227" y="186"/>
                  <a:pt x="1225" y="187"/>
                  <a:pt x="1224" y="186"/>
                </a:cubicBezTo>
                <a:cubicBezTo>
                  <a:pt x="1225" y="185"/>
                  <a:pt x="1229" y="186"/>
                  <a:pt x="1231" y="185"/>
                </a:cubicBezTo>
                <a:cubicBezTo>
                  <a:pt x="1231" y="186"/>
                  <a:pt x="1229" y="186"/>
                  <a:pt x="1229" y="187"/>
                </a:cubicBezTo>
                <a:cubicBezTo>
                  <a:pt x="1231" y="187"/>
                  <a:pt x="1231" y="186"/>
                  <a:pt x="1233" y="186"/>
                </a:cubicBezTo>
                <a:cubicBezTo>
                  <a:pt x="1234" y="187"/>
                  <a:pt x="1233" y="187"/>
                  <a:pt x="1234" y="188"/>
                </a:cubicBezTo>
                <a:cubicBezTo>
                  <a:pt x="1231" y="187"/>
                  <a:pt x="1228" y="187"/>
                  <a:pt x="1225" y="189"/>
                </a:cubicBezTo>
                <a:cubicBezTo>
                  <a:pt x="1223" y="188"/>
                  <a:pt x="1220" y="189"/>
                  <a:pt x="1217" y="189"/>
                </a:cubicBezTo>
                <a:cubicBezTo>
                  <a:pt x="1216" y="188"/>
                  <a:pt x="1217" y="188"/>
                  <a:pt x="1217" y="187"/>
                </a:cubicBezTo>
                <a:cubicBezTo>
                  <a:pt x="1219" y="187"/>
                  <a:pt x="1221" y="188"/>
                  <a:pt x="1223" y="187"/>
                </a:cubicBezTo>
                <a:cubicBezTo>
                  <a:pt x="1224" y="186"/>
                  <a:pt x="1220" y="188"/>
                  <a:pt x="1221" y="186"/>
                </a:cubicBezTo>
                <a:cubicBezTo>
                  <a:pt x="1219" y="186"/>
                  <a:pt x="1217" y="187"/>
                  <a:pt x="1217" y="188"/>
                </a:cubicBezTo>
                <a:cubicBezTo>
                  <a:pt x="1216" y="187"/>
                  <a:pt x="1213" y="187"/>
                  <a:pt x="1212" y="186"/>
                </a:cubicBezTo>
                <a:cubicBezTo>
                  <a:pt x="1211" y="187"/>
                  <a:pt x="1212" y="187"/>
                  <a:pt x="1212" y="188"/>
                </a:cubicBezTo>
                <a:cubicBezTo>
                  <a:pt x="1210" y="188"/>
                  <a:pt x="1210" y="187"/>
                  <a:pt x="1207" y="188"/>
                </a:cubicBezTo>
                <a:cubicBezTo>
                  <a:pt x="1207" y="186"/>
                  <a:pt x="1207" y="186"/>
                  <a:pt x="1207" y="186"/>
                </a:cubicBezTo>
                <a:cubicBezTo>
                  <a:pt x="1210" y="186"/>
                  <a:pt x="1210" y="186"/>
                  <a:pt x="1210" y="186"/>
                </a:cubicBezTo>
                <a:cubicBezTo>
                  <a:pt x="1205" y="184"/>
                  <a:pt x="1206" y="187"/>
                  <a:pt x="1200" y="186"/>
                </a:cubicBezTo>
                <a:cubicBezTo>
                  <a:pt x="1200" y="187"/>
                  <a:pt x="1202" y="187"/>
                  <a:pt x="1203" y="187"/>
                </a:cubicBezTo>
                <a:cubicBezTo>
                  <a:pt x="1202" y="189"/>
                  <a:pt x="1198" y="185"/>
                  <a:pt x="1199" y="189"/>
                </a:cubicBezTo>
                <a:cubicBezTo>
                  <a:pt x="1197" y="189"/>
                  <a:pt x="1196" y="188"/>
                  <a:pt x="1196" y="187"/>
                </a:cubicBezTo>
                <a:cubicBezTo>
                  <a:pt x="1195" y="188"/>
                  <a:pt x="1191" y="188"/>
                  <a:pt x="1192" y="185"/>
                </a:cubicBezTo>
                <a:cubicBezTo>
                  <a:pt x="1195" y="185"/>
                  <a:pt x="1196" y="185"/>
                  <a:pt x="1198" y="185"/>
                </a:cubicBezTo>
                <a:cubicBezTo>
                  <a:pt x="1199" y="185"/>
                  <a:pt x="1198" y="184"/>
                  <a:pt x="1196" y="184"/>
                </a:cubicBezTo>
                <a:cubicBezTo>
                  <a:pt x="1198" y="182"/>
                  <a:pt x="1203" y="182"/>
                  <a:pt x="1206" y="182"/>
                </a:cubicBezTo>
                <a:cubicBezTo>
                  <a:pt x="1206" y="181"/>
                  <a:pt x="1204" y="181"/>
                  <a:pt x="1203" y="181"/>
                </a:cubicBezTo>
                <a:cubicBezTo>
                  <a:pt x="1199" y="182"/>
                  <a:pt x="1197" y="183"/>
                  <a:pt x="1193" y="182"/>
                </a:cubicBezTo>
                <a:cubicBezTo>
                  <a:pt x="1193" y="181"/>
                  <a:pt x="1200" y="180"/>
                  <a:pt x="1199" y="182"/>
                </a:cubicBezTo>
                <a:cubicBezTo>
                  <a:pt x="1200" y="182"/>
                  <a:pt x="1200" y="181"/>
                  <a:pt x="1202" y="181"/>
                </a:cubicBezTo>
                <a:cubicBezTo>
                  <a:pt x="1200" y="180"/>
                  <a:pt x="1197" y="180"/>
                  <a:pt x="1195" y="180"/>
                </a:cubicBezTo>
                <a:cubicBezTo>
                  <a:pt x="1195" y="180"/>
                  <a:pt x="1195" y="180"/>
                  <a:pt x="1195" y="180"/>
                </a:cubicBezTo>
                <a:cubicBezTo>
                  <a:pt x="1195" y="179"/>
                  <a:pt x="1195" y="179"/>
                  <a:pt x="1195" y="179"/>
                </a:cubicBezTo>
                <a:cubicBezTo>
                  <a:pt x="1197" y="179"/>
                  <a:pt x="1198" y="180"/>
                  <a:pt x="1200" y="180"/>
                </a:cubicBezTo>
                <a:cubicBezTo>
                  <a:pt x="1201" y="180"/>
                  <a:pt x="1201" y="179"/>
                  <a:pt x="1203" y="179"/>
                </a:cubicBezTo>
                <a:cubicBezTo>
                  <a:pt x="1201" y="177"/>
                  <a:pt x="1199" y="179"/>
                  <a:pt x="1196" y="178"/>
                </a:cubicBezTo>
                <a:cubicBezTo>
                  <a:pt x="1197" y="177"/>
                  <a:pt x="1196" y="175"/>
                  <a:pt x="1199" y="176"/>
                </a:cubicBezTo>
                <a:cubicBezTo>
                  <a:pt x="1199" y="175"/>
                  <a:pt x="1197" y="175"/>
                  <a:pt x="1195" y="175"/>
                </a:cubicBezTo>
                <a:cubicBezTo>
                  <a:pt x="1197" y="178"/>
                  <a:pt x="1194" y="176"/>
                  <a:pt x="1195" y="178"/>
                </a:cubicBezTo>
                <a:cubicBezTo>
                  <a:pt x="1192" y="179"/>
                  <a:pt x="1191" y="177"/>
                  <a:pt x="1193" y="177"/>
                </a:cubicBezTo>
                <a:cubicBezTo>
                  <a:pt x="1193" y="175"/>
                  <a:pt x="1192" y="177"/>
                  <a:pt x="1190" y="177"/>
                </a:cubicBezTo>
                <a:cubicBezTo>
                  <a:pt x="1190" y="176"/>
                  <a:pt x="1189" y="176"/>
                  <a:pt x="1188" y="176"/>
                </a:cubicBezTo>
                <a:cubicBezTo>
                  <a:pt x="1190" y="174"/>
                  <a:pt x="1191" y="177"/>
                  <a:pt x="1194" y="176"/>
                </a:cubicBezTo>
                <a:cubicBezTo>
                  <a:pt x="1194" y="174"/>
                  <a:pt x="1193" y="174"/>
                  <a:pt x="1192" y="173"/>
                </a:cubicBezTo>
                <a:cubicBezTo>
                  <a:pt x="1191" y="174"/>
                  <a:pt x="1190" y="174"/>
                  <a:pt x="1190" y="175"/>
                </a:cubicBezTo>
                <a:cubicBezTo>
                  <a:pt x="1187" y="174"/>
                  <a:pt x="1193" y="173"/>
                  <a:pt x="1190" y="172"/>
                </a:cubicBezTo>
                <a:cubicBezTo>
                  <a:pt x="1186" y="173"/>
                  <a:pt x="1188" y="176"/>
                  <a:pt x="1188" y="177"/>
                </a:cubicBezTo>
                <a:cubicBezTo>
                  <a:pt x="1188" y="178"/>
                  <a:pt x="1192" y="176"/>
                  <a:pt x="1191" y="178"/>
                </a:cubicBezTo>
                <a:cubicBezTo>
                  <a:pt x="1189" y="179"/>
                  <a:pt x="1188" y="178"/>
                  <a:pt x="1184" y="179"/>
                </a:cubicBezTo>
                <a:cubicBezTo>
                  <a:pt x="1184" y="179"/>
                  <a:pt x="1185" y="178"/>
                  <a:pt x="1185" y="178"/>
                </a:cubicBezTo>
                <a:cubicBezTo>
                  <a:pt x="1182" y="179"/>
                  <a:pt x="1176" y="178"/>
                  <a:pt x="1176" y="181"/>
                </a:cubicBezTo>
                <a:cubicBezTo>
                  <a:pt x="1173" y="180"/>
                  <a:pt x="1176" y="179"/>
                  <a:pt x="1177" y="178"/>
                </a:cubicBezTo>
                <a:cubicBezTo>
                  <a:pt x="1175" y="178"/>
                  <a:pt x="1173" y="178"/>
                  <a:pt x="1170" y="179"/>
                </a:cubicBezTo>
                <a:cubicBezTo>
                  <a:pt x="1169" y="177"/>
                  <a:pt x="1172" y="178"/>
                  <a:pt x="1171" y="176"/>
                </a:cubicBezTo>
                <a:cubicBezTo>
                  <a:pt x="1169" y="176"/>
                  <a:pt x="1169" y="177"/>
                  <a:pt x="1167" y="177"/>
                </a:cubicBezTo>
                <a:cubicBezTo>
                  <a:pt x="1168" y="175"/>
                  <a:pt x="1168" y="174"/>
                  <a:pt x="1167" y="173"/>
                </a:cubicBezTo>
                <a:cubicBezTo>
                  <a:pt x="1168" y="172"/>
                  <a:pt x="1168" y="173"/>
                  <a:pt x="1168" y="171"/>
                </a:cubicBezTo>
                <a:cubicBezTo>
                  <a:pt x="1168" y="172"/>
                  <a:pt x="1171" y="172"/>
                  <a:pt x="1171" y="173"/>
                </a:cubicBezTo>
                <a:cubicBezTo>
                  <a:pt x="1171" y="172"/>
                  <a:pt x="1176" y="171"/>
                  <a:pt x="1179" y="172"/>
                </a:cubicBezTo>
                <a:cubicBezTo>
                  <a:pt x="1179" y="173"/>
                  <a:pt x="1175" y="172"/>
                  <a:pt x="1174" y="173"/>
                </a:cubicBezTo>
                <a:cubicBezTo>
                  <a:pt x="1175" y="177"/>
                  <a:pt x="1182" y="172"/>
                  <a:pt x="1187" y="172"/>
                </a:cubicBezTo>
                <a:cubicBezTo>
                  <a:pt x="1184" y="171"/>
                  <a:pt x="1183" y="172"/>
                  <a:pt x="1180" y="173"/>
                </a:cubicBezTo>
                <a:cubicBezTo>
                  <a:pt x="1181" y="172"/>
                  <a:pt x="1180" y="170"/>
                  <a:pt x="1177" y="171"/>
                </a:cubicBezTo>
                <a:cubicBezTo>
                  <a:pt x="1180" y="169"/>
                  <a:pt x="1186" y="170"/>
                  <a:pt x="1188" y="171"/>
                </a:cubicBezTo>
                <a:cubicBezTo>
                  <a:pt x="1188" y="169"/>
                  <a:pt x="1195" y="171"/>
                  <a:pt x="1199" y="169"/>
                </a:cubicBezTo>
                <a:cubicBezTo>
                  <a:pt x="1199" y="169"/>
                  <a:pt x="1199" y="168"/>
                  <a:pt x="1199" y="168"/>
                </a:cubicBezTo>
                <a:cubicBezTo>
                  <a:pt x="1200" y="168"/>
                  <a:pt x="1205" y="169"/>
                  <a:pt x="1204" y="167"/>
                </a:cubicBezTo>
                <a:cubicBezTo>
                  <a:pt x="1209" y="166"/>
                  <a:pt x="1209" y="166"/>
                  <a:pt x="1209" y="166"/>
                </a:cubicBezTo>
                <a:cubicBezTo>
                  <a:pt x="1210" y="168"/>
                  <a:pt x="1208" y="168"/>
                  <a:pt x="1210" y="168"/>
                </a:cubicBezTo>
                <a:cubicBezTo>
                  <a:pt x="1212" y="169"/>
                  <a:pt x="1210" y="167"/>
                  <a:pt x="1213" y="167"/>
                </a:cubicBezTo>
                <a:cubicBezTo>
                  <a:pt x="1211" y="169"/>
                  <a:pt x="1215" y="168"/>
                  <a:pt x="1217" y="168"/>
                </a:cubicBezTo>
                <a:cubicBezTo>
                  <a:pt x="1214" y="170"/>
                  <a:pt x="1222" y="173"/>
                  <a:pt x="1228" y="172"/>
                </a:cubicBezTo>
                <a:cubicBezTo>
                  <a:pt x="1225" y="172"/>
                  <a:pt x="1223" y="170"/>
                  <a:pt x="1220" y="169"/>
                </a:cubicBezTo>
                <a:cubicBezTo>
                  <a:pt x="1220" y="168"/>
                  <a:pt x="1223" y="169"/>
                  <a:pt x="1224" y="168"/>
                </a:cubicBezTo>
                <a:cubicBezTo>
                  <a:pt x="1219" y="169"/>
                  <a:pt x="1218" y="167"/>
                  <a:pt x="1214" y="167"/>
                </a:cubicBezTo>
                <a:cubicBezTo>
                  <a:pt x="1216" y="165"/>
                  <a:pt x="1217" y="166"/>
                  <a:pt x="1220" y="165"/>
                </a:cubicBezTo>
                <a:cubicBezTo>
                  <a:pt x="1220" y="166"/>
                  <a:pt x="1219" y="166"/>
                  <a:pt x="1218" y="166"/>
                </a:cubicBezTo>
                <a:cubicBezTo>
                  <a:pt x="1219" y="167"/>
                  <a:pt x="1222" y="166"/>
                  <a:pt x="1221" y="168"/>
                </a:cubicBezTo>
                <a:cubicBezTo>
                  <a:pt x="1223" y="167"/>
                  <a:pt x="1222" y="166"/>
                  <a:pt x="1225" y="166"/>
                </a:cubicBezTo>
                <a:cubicBezTo>
                  <a:pt x="1222" y="168"/>
                  <a:pt x="1230" y="166"/>
                  <a:pt x="1227" y="168"/>
                </a:cubicBezTo>
                <a:cubicBezTo>
                  <a:pt x="1231" y="168"/>
                  <a:pt x="1231" y="168"/>
                  <a:pt x="1231" y="168"/>
                </a:cubicBezTo>
                <a:cubicBezTo>
                  <a:pt x="1231" y="167"/>
                  <a:pt x="1231" y="166"/>
                  <a:pt x="1230" y="166"/>
                </a:cubicBezTo>
                <a:cubicBezTo>
                  <a:pt x="1231" y="165"/>
                  <a:pt x="1235" y="167"/>
                  <a:pt x="1236" y="168"/>
                </a:cubicBezTo>
                <a:cubicBezTo>
                  <a:pt x="1236" y="166"/>
                  <a:pt x="1234" y="166"/>
                  <a:pt x="1239" y="165"/>
                </a:cubicBezTo>
                <a:cubicBezTo>
                  <a:pt x="1236" y="164"/>
                  <a:pt x="1230" y="167"/>
                  <a:pt x="1229" y="164"/>
                </a:cubicBezTo>
                <a:cubicBezTo>
                  <a:pt x="1231" y="163"/>
                  <a:pt x="1231" y="163"/>
                  <a:pt x="1231" y="163"/>
                </a:cubicBezTo>
                <a:cubicBezTo>
                  <a:pt x="1232" y="162"/>
                  <a:pt x="1228" y="163"/>
                  <a:pt x="1229" y="162"/>
                </a:cubicBezTo>
                <a:cubicBezTo>
                  <a:pt x="1224" y="162"/>
                  <a:pt x="1229" y="165"/>
                  <a:pt x="1227" y="166"/>
                </a:cubicBezTo>
                <a:cubicBezTo>
                  <a:pt x="1223" y="166"/>
                  <a:pt x="1227" y="163"/>
                  <a:pt x="1223" y="162"/>
                </a:cubicBezTo>
                <a:cubicBezTo>
                  <a:pt x="1222" y="161"/>
                  <a:pt x="1224" y="161"/>
                  <a:pt x="1225" y="161"/>
                </a:cubicBezTo>
                <a:cubicBezTo>
                  <a:pt x="1224" y="160"/>
                  <a:pt x="1223" y="159"/>
                  <a:pt x="1221" y="158"/>
                </a:cubicBezTo>
                <a:cubicBezTo>
                  <a:pt x="1220" y="159"/>
                  <a:pt x="1218" y="160"/>
                  <a:pt x="1218" y="161"/>
                </a:cubicBezTo>
                <a:cubicBezTo>
                  <a:pt x="1208" y="159"/>
                  <a:pt x="1202" y="164"/>
                  <a:pt x="1192" y="162"/>
                </a:cubicBezTo>
                <a:cubicBezTo>
                  <a:pt x="1189" y="163"/>
                  <a:pt x="1187" y="163"/>
                  <a:pt x="1181" y="163"/>
                </a:cubicBezTo>
                <a:cubicBezTo>
                  <a:pt x="1180" y="163"/>
                  <a:pt x="1180" y="162"/>
                  <a:pt x="1179" y="161"/>
                </a:cubicBezTo>
                <a:cubicBezTo>
                  <a:pt x="1173" y="162"/>
                  <a:pt x="1173" y="162"/>
                  <a:pt x="1173" y="162"/>
                </a:cubicBezTo>
                <a:cubicBezTo>
                  <a:pt x="1174" y="163"/>
                  <a:pt x="1178" y="162"/>
                  <a:pt x="1178" y="164"/>
                </a:cubicBezTo>
                <a:cubicBezTo>
                  <a:pt x="1175" y="164"/>
                  <a:pt x="1174" y="163"/>
                  <a:pt x="1171" y="164"/>
                </a:cubicBezTo>
                <a:cubicBezTo>
                  <a:pt x="1173" y="162"/>
                  <a:pt x="1172" y="162"/>
                  <a:pt x="1168" y="163"/>
                </a:cubicBezTo>
                <a:cubicBezTo>
                  <a:pt x="1170" y="160"/>
                  <a:pt x="1174" y="161"/>
                  <a:pt x="1180" y="161"/>
                </a:cubicBezTo>
                <a:cubicBezTo>
                  <a:pt x="1180" y="162"/>
                  <a:pt x="1183" y="162"/>
                  <a:pt x="1181" y="163"/>
                </a:cubicBezTo>
                <a:cubicBezTo>
                  <a:pt x="1183" y="163"/>
                  <a:pt x="1189" y="160"/>
                  <a:pt x="1187" y="162"/>
                </a:cubicBezTo>
                <a:cubicBezTo>
                  <a:pt x="1189" y="162"/>
                  <a:pt x="1189" y="161"/>
                  <a:pt x="1190" y="160"/>
                </a:cubicBezTo>
                <a:cubicBezTo>
                  <a:pt x="1206" y="157"/>
                  <a:pt x="1225" y="158"/>
                  <a:pt x="1239" y="154"/>
                </a:cubicBezTo>
                <a:cubicBezTo>
                  <a:pt x="1240" y="152"/>
                  <a:pt x="1238" y="153"/>
                  <a:pt x="1240" y="152"/>
                </a:cubicBezTo>
                <a:cubicBezTo>
                  <a:pt x="1244" y="151"/>
                  <a:pt x="1247" y="150"/>
                  <a:pt x="1245" y="149"/>
                </a:cubicBezTo>
                <a:cubicBezTo>
                  <a:pt x="1244" y="151"/>
                  <a:pt x="1238" y="149"/>
                  <a:pt x="1237" y="151"/>
                </a:cubicBezTo>
                <a:cubicBezTo>
                  <a:pt x="1235" y="151"/>
                  <a:pt x="1234" y="151"/>
                  <a:pt x="1233" y="150"/>
                </a:cubicBezTo>
                <a:cubicBezTo>
                  <a:pt x="1235" y="151"/>
                  <a:pt x="1238" y="147"/>
                  <a:pt x="1239" y="150"/>
                </a:cubicBezTo>
                <a:cubicBezTo>
                  <a:pt x="1241" y="149"/>
                  <a:pt x="1241" y="148"/>
                  <a:pt x="1240" y="148"/>
                </a:cubicBezTo>
                <a:cubicBezTo>
                  <a:pt x="1232" y="150"/>
                  <a:pt x="1229" y="148"/>
                  <a:pt x="1220" y="148"/>
                </a:cubicBezTo>
                <a:cubicBezTo>
                  <a:pt x="1226" y="147"/>
                  <a:pt x="1214" y="146"/>
                  <a:pt x="1220" y="146"/>
                </a:cubicBezTo>
                <a:cubicBezTo>
                  <a:pt x="1220" y="145"/>
                  <a:pt x="1216" y="144"/>
                  <a:pt x="1217" y="146"/>
                </a:cubicBezTo>
                <a:cubicBezTo>
                  <a:pt x="1212" y="144"/>
                  <a:pt x="1221" y="143"/>
                  <a:pt x="1221" y="146"/>
                </a:cubicBezTo>
                <a:cubicBezTo>
                  <a:pt x="1224" y="146"/>
                  <a:pt x="1228" y="146"/>
                  <a:pt x="1227" y="144"/>
                </a:cubicBezTo>
                <a:cubicBezTo>
                  <a:pt x="1229" y="144"/>
                  <a:pt x="1229" y="145"/>
                  <a:pt x="1230" y="145"/>
                </a:cubicBezTo>
                <a:cubicBezTo>
                  <a:pt x="1231" y="145"/>
                  <a:pt x="1231" y="144"/>
                  <a:pt x="1231" y="143"/>
                </a:cubicBezTo>
                <a:cubicBezTo>
                  <a:pt x="1235" y="145"/>
                  <a:pt x="1237" y="141"/>
                  <a:pt x="1242" y="142"/>
                </a:cubicBezTo>
                <a:cubicBezTo>
                  <a:pt x="1242" y="141"/>
                  <a:pt x="1241" y="141"/>
                  <a:pt x="1241" y="140"/>
                </a:cubicBezTo>
                <a:cubicBezTo>
                  <a:pt x="1239" y="140"/>
                  <a:pt x="1237" y="142"/>
                  <a:pt x="1236" y="141"/>
                </a:cubicBezTo>
                <a:cubicBezTo>
                  <a:pt x="1238" y="140"/>
                  <a:pt x="1242" y="138"/>
                  <a:pt x="1246" y="137"/>
                </a:cubicBezTo>
                <a:cubicBezTo>
                  <a:pt x="1246" y="137"/>
                  <a:pt x="1245" y="137"/>
                  <a:pt x="1244" y="137"/>
                </a:cubicBezTo>
                <a:cubicBezTo>
                  <a:pt x="1244" y="137"/>
                  <a:pt x="1245" y="137"/>
                  <a:pt x="1246" y="137"/>
                </a:cubicBezTo>
                <a:cubicBezTo>
                  <a:pt x="1244" y="136"/>
                  <a:pt x="1243" y="137"/>
                  <a:pt x="1240" y="137"/>
                </a:cubicBezTo>
                <a:cubicBezTo>
                  <a:pt x="1241" y="134"/>
                  <a:pt x="1234" y="135"/>
                  <a:pt x="1233" y="133"/>
                </a:cubicBezTo>
                <a:cubicBezTo>
                  <a:pt x="1232" y="133"/>
                  <a:pt x="1231" y="134"/>
                  <a:pt x="1231" y="135"/>
                </a:cubicBezTo>
                <a:cubicBezTo>
                  <a:pt x="1229" y="135"/>
                  <a:pt x="1231" y="133"/>
                  <a:pt x="1230" y="132"/>
                </a:cubicBezTo>
                <a:cubicBezTo>
                  <a:pt x="1232" y="132"/>
                  <a:pt x="1235" y="130"/>
                  <a:pt x="1235" y="132"/>
                </a:cubicBezTo>
                <a:cubicBezTo>
                  <a:pt x="1236" y="131"/>
                  <a:pt x="1236" y="131"/>
                  <a:pt x="1237" y="130"/>
                </a:cubicBezTo>
                <a:cubicBezTo>
                  <a:pt x="1237" y="129"/>
                  <a:pt x="1234" y="130"/>
                  <a:pt x="1232" y="130"/>
                </a:cubicBezTo>
                <a:cubicBezTo>
                  <a:pt x="1234" y="128"/>
                  <a:pt x="1234" y="128"/>
                  <a:pt x="1231" y="127"/>
                </a:cubicBezTo>
                <a:cubicBezTo>
                  <a:pt x="1233" y="124"/>
                  <a:pt x="1241" y="127"/>
                  <a:pt x="1245" y="124"/>
                </a:cubicBezTo>
                <a:cubicBezTo>
                  <a:pt x="1246" y="123"/>
                  <a:pt x="1243" y="123"/>
                  <a:pt x="1244" y="122"/>
                </a:cubicBezTo>
                <a:cubicBezTo>
                  <a:pt x="1249" y="121"/>
                  <a:pt x="1249" y="121"/>
                  <a:pt x="1249" y="121"/>
                </a:cubicBezTo>
                <a:cubicBezTo>
                  <a:pt x="1249" y="121"/>
                  <a:pt x="1249" y="118"/>
                  <a:pt x="1252" y="117"/>
                </a:cubicBezTo>
                <a:cubicBezTo>
                  <a:pt x="1251" y="118"/>
                  <a:pt x="1253" y="119"/>
                  <a:pt x="1252" y="120"/>
                </a:cubicBezTo>
                <a:cubicBezTo>
                  <a:pt x="1263" y="117"/>
                  <a:pt x="1258" y="122"/>
                  <a:pt x="1262" y="125"/>
                </a:cubicBezTo>
                <a:cubicBezTo>
                  <a:pt x="1261" y="125"/>
                  <a:pt x="1259" y="125"/>
                  <a:pt x="1259" y="124"/>
                </a:cubicBezTo>
                <a:cubicBezTo>
                  <a:pt x="1258" y="125"/>
                  <a:pt x="1258" y="126"/>
                  <a:pt x="1256" y="125"/>
                </a:cubicBezTo>
                <a:cubicBezTo>
                  <a:pt x="1262" y="126"/>
                  <a:pt x="1254" y="127"/>
                  <a:pt x="1259" y="127"/>
                </a:cubicBezTo>
                <a:cubicBezTo>
                  <a:pt x="1259" y="128"/>
                  <a:pt x="1258" y="128"/>
                  <a:pt x="1256" y="128"/>
                </a:cubicBezTo>
                <a:cubicBezTo>
                  <a:pt x="1258" y="130"/>
                  <a:pt x="1260" y="128"/>
                  <a:pt x="1264" y="129"/>
                </a:cubicBezTo>
                <a:cubicBezTo>
                  <a:pt x="1260" y="131"/>
                  <a:pt x="1265" y="131"/>
                  <a:pt x="1267" y="132"/>
                </a:cubicBezTo>
                <a:cubicBezTo>
                  <a:pt x="1267" y="133"/>
                  <a:pt x="1265" y="133"/>
                  <a:pt x="1264" y="133"/>
                </a:cubicBezTo>
                <a:cubicBezTo>
                  <a:pt x="1265" y="136"/>
                  <a:pt x="1272" y="134"/>
                  <a:pt x="1276" y="135"/>
                </a:cubicBezTo>
                <a:cubicBezTo>
                  <a:pt x="1275" y="137"/>
                  <a:pt x="1273" y="136"/>
                  <a:pt x="1270" y="136"/>
                </a:cubicBezTo>
                <a:cubicBezTo>
                  <a:pt x="1272" y="138"/>
                  <a:pt x="1280" y="136"/>
                  <a:pt x="1281" y="138"/>
                </a:cubicBezTo>
                <a:cubicBezTo>
                  <a:pt x="1277" y="138"/>
                  <a:pt x="1277" y="138"/>
                  <a:pt x="1275" y="140"/>
                </a:cubicBezTo>
                <a:cubicBezTo>
                  <a:pt x="1273" y="140"/>
                  <a:pt x="1272" y="139"/>
                  <a:pt x="1271" y="139"/>
                </a:cubicBezTo>
                <a:cubicBezTo>
                  <a:pt x="1271" y="138"/>
                  <a:pt x="1272" y="138"/>
                  <a:pt x="1273" y="138"/>
                </a:cubicBezTo>
                <a:cubicBezTo>
                  <a:pt x="1273" y="138"/>
                  <a:pt x="1272" y="138"/>
                  <a:pt x="1271" y="138"/>
                </a:cubicBezTo>
                <a:cubicBezTo>
                  <a:pt x="1269" y="140"/>
                  <a:pt x="1265" y="144"/>
                  <a:pt x="1261" y="143"/>
                </a:cubicBezTo>
                <a:cubicBezTo>
                  <a:pt x="1261" y="144"/>
                  <a:pt x="1263" y="144"/>
                  <a:pt x="1262" y="145"/>
                </a:cubicBezTo>
                <a:cubicBezTo>
                  <a:pt x="1260" y="144"/>
                  <a:pt x="1258" y="145"/>
                  <a:pt x="1256" y="145"/>
                </a:cubicBezTo>
                <a:cubicBezTo>
                  <a:pt x="1256" y="146"/>
                  <a:pt x="1258" y="146"/>
                  <a:pt x="1257" y="146"/>
                </a:cubicBezTo>
                <a:cubicBezTo>
                  <a:pt x="1257" y="147"/>
                  <a:pt x="1260" y="146"/>
                  <a:pt x="1260" y="147"/>
                </a:cubicBezTo>
                <a:cubicBezTo>
                  <a:pt x="1260" y="148"/>
                  <a:pt x="1257" y="148"/>
                  <a:pt x="1258" y="149"/>
                </a:cubicBezTo>
                <a:cubicBezTo>
                  <a:pt x="1259" y="147"/>
                  <a:pt x="1270" y="150"/>
                  <a:pt x="1268" y="147"/>
                </a:cubicBezTo>
                <a:cubicBezTo>
                  <a:pt x="1271" y="147"/>
                  <a:pt x="1276" y="150"/>
                  <a:pt x="1279" y="147"/>
                </a:cubicBezTo>
                <a:cubicBezTo>
                  <a:pt x="1276" y="148"/>
                  <a:pt x="1276" y="146"/>
                  <a:pt x="1271" y="147"/>
                </a:cubicBezTo>
                <a:cubicBezTo>
                  <a:pt x="1273" y="146"/>
                  <a:pt x="1273" y="144"/>
                  <a:pt x="1277" y="143"/>
                </a:cubicBezTo>
                <a:cubicBezTo>
                  <a:pt x="1276" y="145"/>
                  <a:pt x="1279" y="147"/>
                  <a:pt x="1281" y="145"/>
                </a:cubicBezTo>
                <a:cubicBezTo>
                  <a:pt x="1283" y="146"/>
                  <a:pt x="1277" y="148"/>
                  <a:pt x="1282" y="148"/>
                </a:cubicBezTo>
                <a:cubicBezTo>
                  <a:pt x="1283" y="151"/>
                  <a:pt x="1275" y="150"/>
                  <a:pt x="1272" y="150"/>
                </a:cubicBezTo>
                <a:cubicBezTo>
                  <a:pt x="1268" y="150"/>
                  <a:pt x="1266" y="152"/>
                  <a:pt x="1262" y="151"/>
                </a:cubicBezTo>
                <a:cubicBezTo>
                  <a:pt x="1265" y="151"/>
                  <a:pt x="1264" y="150"/>
                  <a:pt x="1261" y="150"/>
                </a:cubicBezTo>
                <a:cubicBezTo>
                  <a:pt x="1258" y="150"/>
                  <a:pt x="1263" y="151"/>
                  <a:pt x="1259" y="151"/>
                </a:cubicBezTo>
                <a:cubicBezTo>
                  <a:pt x="1258" y="153"/>
                  <a:pt x="1261" y="152"/>
                  <a:pt x="1262" y="153"/>
                </a:cubicBezTo>
                <a:cubicBezTo>
                  <a:pt x="1262" y="152"/>
                  <a:pt x="1255" y="153"/>
                  <a:pt x="1253" y="156"/>
                </a:cubicBezTo>
                <a:cubicBezTo>
                  <a:pt x="1255" y="157"/>
                  <a:pt x="1254" y="157"/>
                  <a:pt x="1251" y="158"/>
                </a:cubicBezTo>
                <a:close/>
                <a:moveTo>
                  <a:pt x="1254" y="122"/>
                </a:moveTo>
                <a:cubicBezTo>
                  <a:pt x="1256" y="122"/>
                  <a:pt x="1257" y="121"/>
                  <a:pt x="1258" y="120"/>
                </a:cubicBezTo>
                <a:cubicBezTo>
                  <a:pt x="1256" y="119"/>
                  <a:pt x="1254" y="122"/>
                  <a:pt x="1252" y="121"/>
                </a:cubicBezTo>
                <a:cubicBezTo>
                  <a:pt x="1252" y="121"/>
                  <a:pt x="1253" y="121"/>
                  <a:pt x="1254" y="122"/>
                </a:cubicBezTo>
                <a:close/>
                <a:moveTo>
                  <a:pt x="1254" y="128"/>
                </a:moveTo>
                <a:cubicBezTo>
                  <a:pt x="1250" y="128"/>
                  <a:pt x="1255" y="127"/>
                  <a:pt x="1254" y="126"/>
                </a:cubicBezTo>
                <a:cubicBezTo>
                  <a:pt x="1250" y="125"/>
                  <a:pt x="1249" y="128"/>
                  <a:pt x="1246" y="125"/>
                </a:cubicBezTo>
                <a:cubicBezTo>
                  <a:pt x="1245" y="127"/>
                  <a:pt x="1241" y="127"/>
                  <a:pt x="1237" y="127"/>
                </a:cubicBezTo>
                <a:cubicBezTo>
                  <a:pt x="1237" y="129"/>
                  <a:pt x="1239" y="128"/>
                  <a:pt x="1239" y="129"/>
                </a:cubicBezTo>
                <a:cubicBezTo>
                  <a:pt x="1242" y="127"/>
                  <a:pt x="1246" y="130"/>
                  <a:pt x="1247" y="127"/>
                </a:cubicBezTo>
                <a:cubicBezTo>
                  <a:pt x="1247" y="129"/>
                  <a:pt x="1252" y="127"/>
                  <a:pt x="1251" y="129"/>
                </a:cubicBezTo>
                <a:cubicBezTo>
                  <a:pt x="1254" y="129"/>
                  <a:pt x="1254" y="128"/>
                  <a:pt x="1254" y="128"/>
                </a:cubicBezTo>
                <a:close/>
                <a:moveTo>
                  <a:pt x="1247" y="135"/>
                </a:moveTo>
                <a:cubicBezTo>
                  <a:pt x="1247" y="134"/>
                  <a:pt x="1245" y="134"/>
                  <a:pt x="1244" y="134"/>
                </a:cubicBezTo>
                <a:cubicBezTo>
                  <a:pt x="1244" y="135"/>
                  <a:pt x="1246" y="136"/>
                  <a:pt x="1247" y="135"/>
                </a:cubicBezTo>
                <a:close/>
                <a:moveTo>
                  <a:pt x="1249" y="147"/>
                </a:moveTo>
                <a:cubicBezTo>
                  <a:pt x="1254" y="147"/>
                  <a:pt x="1251" y="146"/>
                  <a:pt x="1252" y="144"/>
                </a:cubicBezTo>
                <a:cubicBezTo>
                  <a:pt x="1250" y="144"/>
                  <a:pt x="1250" y="144"/>
                  <a:pt x="1250" y="144"/>
                </a:cubicBezTo>
                <a:cubicBezTo>
                  <a:pt x="1251" y="146"/>
                  <a:pt x="1251" y="146"/>
                  <a:pt x="1249" y="147"/>
                </a:cubicBezTo>
                <a:close/>
                <a:moveTo>
                  <a:pt x="1186" y="173"/>
                </a:moveTo>
                <a:cubicBezTo>
                  <a:pt x="1181" y="174"/>
                  <a:pt x="1178" y="175"/>
                  <a:pt x="1176" y="176"/>
                </a:cubicBezTo>
                <a:cubicBezTo>
                  <a:pt x="1180" y="175"/>
                  <a:pt x="1177" y="177"/>
                  <a:pt x="1180" y="178"/>
                </a:cubicBezTo>
                <a:cubicBezTo>
                  <a:pt x="1181" y="177"/>
                  <a:pt x="1181" y="176"/>
                  <a:pt x="1183" y="176"/>
                </a:cubicBezTo>
                <a:cubicBezTo>
                  <a:pt x="1184" y="175"/>
                  <a:pt x="1181" y="176"/>
                  <a:pt x="1181" y="174"/>
                </a:cubicBezTo>
                <a:cubicBezTo>
                  <a:pt x="1184" y="174"/>
                  <a:pt x="1182" y="176"/>
                  <a:pt x="1185" y="175"/>
                </a:cubicBezTo>
                <a:cubicBezTo>
                  <a:pt x="1184" y="174"/>
                  <a:pt x="1186" y="174"/>
                  <a:pt x="1186" y="173"/>
                </a:cubicBezTo>
                <a:close/>
                <a:moveTo>
                  <a:pt x="1213" y="171"/>
                </a:moveTo>
                <a:cubicBezTo>
                  <a:pt x="1211" y="171"/>
                  <a:pt x="1211" y="172"/>
                  <a:pt x="1211" y="173"/>
                </a:cubicBezTo>
                <a:cubicBezTo>
                  <a:pt x="1213" y="173"/>
                  <a:pt x="1215" y="173"/>
                  <a:pt x="1214" y="171"/>
                </a:cubicBezTo>
                <a:cubicBezTo>
                  <a:pt x="1214" y="171"/>
                  <a:pt x="1213" y="171"/>
                  <a:pt x="1213" y="171"/>
                </a:cubicBezTo>
                <a:close/>
                <a:moveTo>
                  <a:pt x="1203" y="172"/>
                </a:moveTo>
                <a:cubicBezTo>
                  <a:pt x="1203" y="171"/>
                  <a:pt x="1205" y="170"/>
                  <a:pt x="1206" y="170"/>
                </a:cubicBezTo>
                <a:cubicBezTo>
                  <a:pt x="1204" y="170"/>
                  <a:pt x="1206" y="168"/>
                  <a:pt x="1203" y="169"/>
                </a:cubicBezTo>
                <a:cubicBezTo>
                  <a:pt x="1203" y="170"/>
                  <a:pt x="1202" y="171"/>
                  <a:pt x="1203" y="172"/>
                </a:cubicBezTo>
                <a:close/>
                <a:moveTo>
                  <a:pt x="1199" y="175"/>
                </a:moveTo>
                <a:cubicBezTo>
                  <a:pt x="1207" y="174"/>
                  <a:pt x="1208" y="170"/>
                  <a:pt x="1214" y="169"/>
                </a:cubicBezTo>
                <a:cubicBezTo>
                  <a:pt x="1212" y="168"/>
                  <a:pt x="1207" y="170"/>
                  <a:pt x="1206" y="170"/>
                </a:cubicBezTo>
                <a:cubicBezTo>
                  <a:pt x="1207" y="170"/>
                  <a:pt x="1207" y="170"/>
                  <a:pt x="1207" y="171"/>
                </a:cubicBezTo>
                <a:cubicBezTo>
                  <a:pt x="1204" y="172"/>
                  <a:pt x="1200" y="173"/>
                  <a:pt x="1199" y="175"/>
                </a:cubicBezTo>
                <a:close/>
                <a:moveTo>
                  <a:pt x="1251" y="179"/>
                </a:moveTo>
                <a:cubicBezTo>
                  <a:pt x="1252" y="179"/>
                  <a:pt x="1260" y="179"/>
                  <a:pt x="1257" y="178"/>
                </a:cubicBezTo>
                <a:cubicBezTo>
                  <a:pt x="1254" y="179"/>
                  <a:pt x="1255" y="176"/>
                  <a:pt x="1252" y="177"/>
                </a:cubicBezTo>
                <a:cubicBezTo>
                  <a:pt x="1253" y="178"/>
                  <a:pt x="1251" y="178"/>
                  <a:pt x="1251" y="179"/>
                </a:cubicBezTo>
                <a:close/>
                <a:moveTo>
                  <a:pt x="1211" y="177"/>
                </a:moveTo>
                <a:cubicBezTo>
                  <a:pt x="1213" y="177"/>
                  <a:pt x="1213" y="176"/>
                  <a:pt x="1216" y="176"/>
                </a:cubicBezTo>
                <a:cubicBezTo>
                  <a:pt x="1215" y="178"/>
                  <a:pt x="1219" y="178"/>
                  <a:pt x="1219" y="177"/>
                </a:cubicBezTo>
                <a:cubicBezTo>
                  <a:pt x="1214" y="175"/>
                  <a:pt x="1209" y="177"/>
                  <a:pt x="1204" y="179"/>
                </a:cubicBezTo>
                <a:cubicBezTo>
                  <a:pt x="1205" y="179"/>
                  <a:pt x="1206" y="178"/>
                  <a:pt x="1209" y="178"/>
                </a:cubicBezTo>
                <a:cubicBezTo>
                  <a:pt x="1209" y="179"/>
                  <a:pt x="1208" y="179"/>
                  <a:pt x="1207" y="180"/>
                </a:cubicBezTo>
                <a:cubicBezTo>
                  <a:pt x="1212" y="180"/>
                  <a:pt x="1210" y="178"/>
                  <a:pt x="1211" y="177"/>
                </a:cubicBezTo>
                <a:close/>
                <a:moveTo>
                  <a:pt x="1220" y="175"/>
                </a:moveTo>
                <a:cubicBezTo>
                  <a:pt x="1221" y="176"/>
                  <a:pt x="1220" y="176"/>
                  <a:pt x="1221" y="178"/>
                </a:cubicBezTo>
                <a:cubicBezTo>
                  <a:pt x="1215" y="178"/>
                  <a:pt x="1216" y="181"/>
                  <a:pt x="1209" y="180"/>
                </a:cubicBezTo>
                <a:cubicBezTo>
                  <a:pt x="1209" y="183"/>
                  <a:pt x="1221" y="181"/>
                  <a:pt x="1216" y="184"/>
                </a:cubicBezTo>
                <a:cubicBezTo>
                  <a:pt x="1218" y="183"/>
                  <a:pt x="1223" y="184"/>
                  <a:pt x="1224" y="182"/>
                </a:cubicBezTo>
                <a:cubicBezTo>
                  <a:pt x="1219" y="184"/>
                  <a:pt x="1224" y="179"/>
                  <a:pt x="1226" y="180"/>
                </a:cubicBezTo>
                <a:cubicBezTo>
                  <a:pt x="1228" y="179"/>
                  <a:pt x="1225" y="177"/>
                  <a:pt x="1223" y="178"/>
                </a:cubicBezTo>
                <a:cubicBezTo>
                  <a:pt x="1225" y="178"/>
                  <a:pt x="1226" y="179"/>
                  <a:pt x="1224" y="179"/>
                </a:cubicBezTo>
                <a:cubicBezTo>
                  <a:pt x="1222" y="178"/>
                  <a:pt x="1223" y="177"/>
                  <a:pt x="1225" y="176"/>
                </a:cubicBezTo>
                <a:cubicBezTo>
                  <a:pt x="1220" y="178"/>
                  <a:pt x="1226" y="173"/>
                  <a:pt x="1220" y="175"/>
                </a:cubicBezTo>
                <a:close/>
                <a:moveTo>
                  <a:pt x="1249" y="171"/>
                </a:moveTo>
                <a:cubicBezTo>
                  <a:pt x="1251" y="170"/>
                  <a:pt x="1256" y="170"/>
                  <a:pt x="1257" y="168"/>
                </a:cubicBezTo>
                <a:cubicBezTo>
                  <a:pt x="1254" y="168"/>
                  <a:pt x="1251" y="170"/>
                  <a:pt x="1249" y="171"/>
                </a:cubicBezTo>
                <a:close/>
                <a:moveTo>
                  <a:pt x="1229" y="161"/>
                </a:moveTo>
                <a:cubicBezTo>
                  <a:pt x="1230" y="159"/>
                  <a:pt x="1227" y="160"/>
                  <a:pt x="1227" y="159"/>
                </a:cubicBezTo>
                <a:cubicBezTo>
                  <a:pt x="1226" y="159"/>
                  <a:pt x="1225" y="159"/>
                  <a:pt x="1225" y="159"/>
                </a:cubicBezTo>
                <a:cubicBezTo>
                  <a:pt x="1229" y="158"/>
                  <a:pt x="1227" y="161"/>
                  <a:pt x="1229" y="161"/>
                </a:cubicBezTo>
                <a:close/>
                <a:moveTo>
                  <a:pt x="1233" y="161"/>
                </a:moveTo>
                <a:cubicBezTo>
                  <a:pt x="1235" y="159"/>
                  <a:pt x="1238" y="159"/>
                  <a:pt x="1240" y="159"/>
                </a:cubicBezTo>
                <a:cubicBezTo>
                  <a:pt x="1240" y="158"/>
                  <a:pt x="1238" y="158"/>
                  <a:pt x="1237" y="158"/>
                </a:cubicBezTo>
                <a:cubicBezTo>
                  <a:pt x="1239" y="158"/>
                  <a:pt x="1240" y="157"/>
                  <a:pt x="1241" y="156"/>
                </a:cubicBezTo>
                <a:cubicBezTo>
                  <a:pt x="1239" y="157"/>
                  <a:pt x="1238" y="157"/>
                  <a:pt x="1237" y="156"/>
                </a:cubicBezTo>
                <a:cubicBezTo>
                  <a:pt x="1239" y="158"/>
                  <a:pt x="1230" y="158"/>
                  <a:pt x="1233" y="159"/>
                </a:cubicBezTo>
                <a:cubicBezTo>
                  <a:pt x="1234" y="158"/>
                  <a:pt x="1236" y="158"/>
                  <a:pt x="1236" y="159"/>
                </a:cubicBezTo>
                <a:cubicBezTo>
                  <a:pt x="1235" y="159"/>
                  <a:pt x="1233" y="159"/>
                  <a:pt x="1233" y="159"/>
                </a:cubicBezTo>
                <a:cubicBezTo>
                  <a:pt x="1234" y="159"/>
                  <a:pt x="1233" y="160"/>
                  <a:pt x="1233" y="161"/>
                </a:cubicBezTo>
                <a:close/>
                <a:moveTo>
                  <a:pt x="1256" y="160"/>
                </a:moveTo>
                <a:cubicBezTo>
                  <a:pt x="1258" y="160"/>
                  <a:pt x="1258" y="160"/>
                  <a:pt x="1260" y="160"/>
                </a:cubicBezTo>
                <a:cubicBezTo>
                  <a:pt x="1261" y="159"/>
                  <a:pt x="1255" y="160"/>
                  <a:pt x="1255" y="160"/>
                </a:cubicBezTo>
                <a:cubicBezTo>
                  <a:pt x="1255" y="160"/>
                  <a:pt x="1257" y="162"/>
                  <a:pt x="1258" y="160"/>
                </a:cubicBezTo>
                <a:cubicBezTo>
                  <a:pt x="1257" y="160"/>
                  <a:pt x="1256" y="161"/>
                  <a:pt x="1256" y="160"/>
                </a:cubicBezTo>
                <a:close/>
                <a:moveTo>
                  <a:pt x="1252" y="163"/>
                </a:moveTo>
                <a:cubicBezTo>
                  <a:pt x="1250" y="161"/>
                  <a:pt x="1255" y="162"/>
                  <a:pt x="1254" y="161"/>
                </a:cubicBezTo>
                <a:cubicBezTo>
                  <a:pt x="1252" y="160"/>
                  <a:pt x="1252" y="161"/>
                  <a:pt x="1250" y="161"/>
                </a:cubicBezTo>
                <a:cubicBezTo>
                  <a:pt x="1250" y="159"/>
                  <a:pt x="1247" y="161"/>
                  <a:pt x="1247" y="161"/>
                </a:cubicBezTo>
                <a:cubicBezTo>
                  <a:pt x="1249" y="161"/>
                  <a:pt x="1250" y="162"/>
                  <a:pt x="1251" y="162"/>
                </a:cubicBezTo>
                <a:cubicBezTo>
                  <a:pt x="1251" y="163"/>
                  <a:pt x="1248" y="164"/>
                  <a:pt x="1247" y="163"/>
                </a:cubicBezTo>
                <a:cubicBezTo>
                  <a:pt x="1246" y="165"/>
                  <a:pt x="1250" y="163"/>
                  <a:pt x="1252" y="163"/>
                </a:cubicBezTo>
                <a:close/>
                <a:moveTo>
                  <a:pt x="1253" y="166"/>
                </a:moveTo>
                <a:cubicBezTo>
                  <a:pt x="1253" y="165"/>
                  <a:pt x="1252" y="164"/>
                  <a:pt x="1252" y="164"/>
                </a:cubicBezTo>
                <a:cubicBezTo>
                  <a:pt x="1249" y="164"/>
                  <a:pt x="1250" y="165"/>
                  <a:pt x="1249" y="166"/>
                </a:cubicBezTo>
                <a:cubicBezTo>
                  <a:pt x="1250" y="166"/>
                  <a:pt x="1251" y="166"/>
                  <a:pt x="1253" y="166"/>
                </a:cubicBezTo>
                <a:close/>
                <a:moveTo>
                  <a:pt x="1255" y="162"/>
                </a:moveTo>
                <a:cubicBezTo>
                  <a:pt x="1256" y="164"/>
                  <a:pt x="1259" y="163"/>
                  <a:pt x="1261" y="163"/>
                </a:cubicBezTo>
                <a:cubicBezTo>
                  <a:pt x="1259" y="163"/>
                  <a:pt x="1258" y="164"/>
                  <a:pt x="1259" y="165"/>
                </a:cubicBezTo>
                <a:cubicBezTo>
                  <a:pt x="1257" y="165"/>
                  <a:pt x="1254" y="165"/>
                  <a:pt x="1254" y="166"/>
                </a:cubicBezTo>
                <a:cubicBezTo>
                  <a:pt x="1257" y="165"/>
                  <a:pt x="1258" y="165"/>
                  <a:pt x="1258" y="167"/>
                </a:cubicBezTo>
                <a:cubicBezTo>
                  <a:pt x="1261" y="165"/>
                  <a:pt x="1263" y="165"/>
                  <a:pt x="1265" y="164"/>
                </a:cubicBezTo>
                <a:cubicBezTo>
                  <a:pt x="1264" y="164"/>
                  <a:pt x="1263" y="164"/>
                  <a:pt x="1263" y="163"/>
                </a:cubicBezTo>
                <a:cubicBezTo>
                  <a:pt x="1266" y="163"/>
                  <a:pt x="1269" y="164"/>
                  <a:pt x="1270" y="162"/>
                </a:cubicBezTo>
                <a:cubicBezTo>
                  <a:pt x="1268" y="162"/>
                  <a:pt x="1265" y="163"/>
                  <a:pt x="1264" y="162"/>
                </a:cubicBezTo>
                <a:cubicBezTo>
                  <a:pt x="1266" y="162"/>
                  <a:pt x="1270" y="162"/>
                  <a:pt x="1270" y="161"/>
                </a:cubicBezTo>
                <a:cubicBezTo>
                  <a:pt x="1262" y="161"/>
                  <a:pt x="1264" y="161"/>
                  <a:pt x="1255" y="162"/>
                </a:cubicBezTo>
                <a:close/>
                <a:moveTo>
                  <a:pt x="1261" y="158"/>
                </a:moveTo>
                <a:cubicBezTo>
                  <a:pt x="1258" y="160"/>
                  <a:pt x="1268" y="162"/>
                  <a:pt x="1269" y="159"/>
                </a:cubicBezTo>
                <a:cubicBezTo>
                  <a:pt x="1265" y="160"/>
                  <a:pt x="1264" y="158"/>
                  <a:pt x="1261" y="158"/>
                </a:cubicBezTo>
                <a:close/>
                <a:moveTo>
                  <a:pt x="1243" y="157"/>
                </a:moveTo>
                <a:cubicBezTo>
                  <a:pt x="1244" y="156"/>
                  <a:pt x="1245" y="156"/>
                  <a:pt x="1245" y="156"/>
                </a:cubicBezTo>
                <a:cubicBezTo>
                  <a:pt x="1241" y="155"/>
                  <a:pt x="1243" y="157"/>
                  <a:pt x="1241" y="159"/>
                </a:cubicBezTo>
                <a:cubicBezTo>
                  <a:pt x="1242" y="159"/>
                  <a:pt x="1243" y="159"/>
                  <a:pt x="1243" y="160"/>
                </a:cubicBezTo>
                <a:cubicBezTo>
                  <a:pt x="1248" y="159"/>
                  <a:pt x="1243" y="158"/>
                  <a:pt x="1243" y="157"/>
                </a:cubicBezTo>
                <a:close/>
                <a:moveTo>
                  <a:pt x="1193" y="165"/>
                </a:moveTo>
                <a:cubicBezTo>
                  <a:pt x="1190" y="165"/>
                  <a:pt x="1187" y="165"/>
                  <a:pt x="1187" y="167"/>
                </a:cubicBezTo>
                <a:cubicBezTo>
                  <a:pt x="1182" y="168"/>
                  <a:pt x="1177" y="166"/>
                  <a:pt x="1175" y="168"/>
                </a:cubicBezTo>
                <a:cubicBezTo>
                  <a:pt x="1175" y="166"/>
                  <a:pt x="1177" y="166"/>
                  <a:pt x="1180" y="165"/>
                </a:cubicBezTo>
                <a:cubicBezTo>
                  <a:pt x="1181" y="165"/>
                  <a:pt x="1180" y="166"/>
                  <a:pt x="1180" y="166"/>
                </a:cubicBezTo>
                <a:cubicBezTo>
                  <a:pt x="1184" y="166"/>
                  <a:pt x="1184" y="165"/>
                  <a:pt x="1188" y="165"/>
                </a:cubicBezTo>
                <a:cubicBezTo>
                  <a:pt x="1188" y="164"/>
                  <a:pt x="1187" y="164"/>
                  <a:pt x="1186" y="164"/>
                </a:cubicBezTo>
                <a:cubicBezTo>
                  <a:pt x="1186" y="163"/>
                  <a:pt x="1193" y="165"/>
                  <a:pt x="1192" y="163"/>
                </a:cubicBezTo>
                <a:cubicBezTo>
                  <a:pt x="1195" y="163"/>
                  <a:pt x="1193" y="163"/>
                  <a:pt x="1193" y="165"/>
                </a:cubicBezTo>
                <a:close/>
                <a:moveTo>
                  <a:pt x="1234" y="178"/>
                </a:moveTo>
                <a:cubicBezTo>
                  <a:pt x="1235" y="177"/>
                  <a:pt x="1238" y="177"/>
                  <a:pt x="1239" y="177"/>
                </a:cubicBezTo>
                <a:cubicBezTo>
                  <a:pt x="1238" y="179"/>
                  <a:pt x="1235" y="178"/>
                  <a:pt x="1234" y="178"/>
                </a:cubicBezTo>
                <a:close/>
                <a:moveTo>
                  <a:pt x="1292" y="138"/>
                </a:moveTo>
                <a:cubicBezTo>
                  <a:pt x="1294" y="138"/>
                  <a:pt x="1293" y="139"/>
                  <a:pt x="1296" y="139"/>
                </a:cubicBezTo>
                <a:cubicBezTo>
                  <a:pt x="1292" y="140"/>
                  <a:pt x="1280" y="138"/>
                  <a:pt x="1292" y="138"/>
                </a:cubicBezTo>
                <a:close/>
                <a:moveTo>
                  <a:pt x="1293" y="121"/>
                </a:moveTo>
                <a:cubicBezTo>
                  <a:pt x="1292" y="123"/>
                  <a:pt x="1286" y="123"/>
                  <a:pt x="1283" y="122"/>
                </a:cubicBezTo>
                <a:cubicBezTo>
                  <a:pt x="1282" y="122"/>
                  <a:pt x="1280" y="125"/>
                  <a:pt x="1279" y="123"/>
                </a:cubicBezTo>
                <a:cubicBezTo>
                  <a:pt x="1281" y="123"/>
                  <a:pt x="1281" y="123"/>
                  <a:pt x="1281" y="123"/>
                </a:cubicBezTo>
                <a:cubicBezTo>
                  <a:pt x="1280" y="123"/>
                  <a:pt x="1280" y="122"/>
                  <a:pt x="1280" y="121"/>
                </a:cubicBezTo>
                <a:cubicBezTo>
                  <a:pt x="1285" y="121"/>
                  <a:pt x="1287" y="121"/>
                  <a:pt x="1291" y="120"/>
                </a:cubicBezTo>
                <a:cubicBezTo>
                  <a:pt x="1291" y="121"/>
                  <a:pt x="1291" y="121"/>
                  <a:pt x="1293" y="121"/>
                </a:cubicBezTo>
                <a:close/>
                <a:moveTo>
                  <a:pt x="1283" y="130"/>
                </a:moveTo>
                <a:cubicBezTo>
                  <a:pt x="1280" y="129"/>
                  <a:pt x="1279" y="132"/>
                  <a:pt x="1278" y="130"/>
                </a:cubicBezTo>
                <a:cubicBezTo>
                  <a:pt x="1281" y="130"/>
                  <a:pt x="1279" y="128"/>
                  <a:pt x="1283" y="128"/>
                </a:cubicBezTo>
                <a:lnTo>
                  <a:pt x="1283" y="130"/>
                </a:lnTo>
                <a:close/>
                <a:moveTo>
                  <a:pt x="1267" y="78"/>
                </a:moveTo>
                <a:cubicBezTo>
                  <a:pt x="1271" y="79"/>
                  <a:pt x="1267" y="77"/>
                  <a:pt x="1273" y="77"/>
                </a:cubicBezTo>
                <a:cubicBezTo>
                  <a:pt x="1272" y="78"/>
                  <a:pt x="1272" y="78"/>
                  <a:pt x="1274" y="78"/>
                </a:cubicBezTo>
                <a:cubicBezTo>
                  <a:pt x="1267" y="80"/>
                  <a:pt x="1268" y="80"/>
                  <a:pt x="1260" y="81"/>
                </a:cubicBezTo>
                <a:cubicBezTo>
                  <a:pt x="1260" y="80"/>
                  <a:pt x="1260" y="79"/>
                  <a:pt x="1262" y="79"/>
                </a:cubicBezTo>
                <a:cubicBezTo>
                  <a:pt x="1264" y="78"/>
                  <a:pt x="1263" y="79"/>
                  <a:pt x="1264" y="80"/>
                </a:cubicBezTo>
                <a:cubicBezTo>
                  <a:pt x="1266" y="79"/>
                  <a:pt x="1268" y="79"/>
                  <a:pt x="1267" y="78"/>
                </a:cubicBezTo>
                <a:close/>
                <a:moveTo>
                  <a:pt x="1273" y="106"/>
                </a:moveTo>
                <a:cubicBezTo>
                  <a:pt x="1271" y="108"/>
                  <a:pt x="1263" y="106"/>
                  <a:pt x="1259" y="107"/>
                </a:cubicBezTo>
                <a:cubicBezTo>
                  <a:pt x="1259" y="110"/>
                  <a:pt x="1266" y="106"/>
                  <a:pt x="1268" y="107"/>
                </a:cubicBezTo>
                <a:cubicBezTo>
                  <a:pt x="1268" y="110"/>
                  <a:pt x="1258" y="110"/>
                  <a:pt x="1255" y="110"/>
                </a:cubicBezTo>
                <a:cubicBezTo>
                  <a:pt x="1254" y="110"/>
                  <a:pt x="1254" y="111"/>
                  <a:pt x="1253" y="111"/>
                </a:cubicBezTo>
                <a:cubicBezTo>
                  <a:pt x="1253" y="111"/>
                  <a:pt x="1254" y="112"/>
                  <a:pt x="1254" y="113"/>
                </a:cubicBezTo>
                <a:cubicBezTo>
                  <a:pt x="1251" y="113"/>
                  <a:pt x="1251" y="114"/>
                  <a:pt x="1248" y="114"/>
                </a:cubicBezTo>
                <a:cubicBezTo>
                  <a:pt x="1248" y="113"/>
                  <a:pt x="1249" y="113"/>
                  <a:pt x="1249" y="113"/>
                </a:cubicBezTo>
                <a:cubicBezTo>
                  <a:pt x="1249" y="111"/>
                  <a:pt x="1244" y="114"/>
                  <a:pt x="1245" y="112"/>
                </a:cubicBezTo>
                <a:cubicBezTo>
                  <a:pt x="1239" y="112"/>
                  <a:pt x="1240" y="115"/>
                  <a:pt x="1237" y="116"/>
                </a:cubicBezTo>
                <a:cubicBezTo>
                  <a:pt x="1236" y="114"/>
                  <a:pt x="1237" y="114"/>
                  <a:pt x="1236" y="112"/>
                </a:cubicBezTo>
                <a:cubicBezTo>
                  <a:pt x="1241" y="112"/>
                  <a:pt x="1242" y="111"/>
                  <a:pt x="1245" y="111"/>
                </a:cubicBezTo>
                <a:cubicBezTo>
                  <a:pt x="1242" y="110"/>
                  <a:pt x="1239" y="110"/>
                  <a:pt x="1236" y="111"/>
                </a:cubicBezTo>
                <a:cubicBezTo>
                  <a:pt x="1235" y="111"/>
                  <a:pt x="1236" y="111"/>
                  <a:pt x="1236" y="110"/>
                </a:cubicBezTo>
                <a:cubicBezTo>
                  <a:pt x="1234" y="110"/>
                  <a:pt x="1231" y="110"/>
                  <a:pt x="1231" y="111"/>
                </a:cubicBezTo>
                <a:cubicBezTo>
                  <a:pt x="1231" y="112"/>
                  <a:pt x="1231" y="112"/>
                  <a:pt x="1232" y="112"/>
                </a:cubicBezTo>
                <a:cubicBezTo>
                  <a:pt x="1233" y="112"/>
                  <a:pt x="1232" y="112"/>
                  <a:pt x="1231" y="112"/>
                </a:cubicBezTo>
                <a:cubicBezTo>
                  <a:pt x="1228" y="112"/>
                  <a:pt x="1233" y="110"/>
                  <a:pt x="1231" y="110"/>
                </a:cubicBezTo>
                <a:cubicBezTo>
                  <a:pt x="1233" y="107"/>
                  <a:pt x="1239" y="109"/>
                  <a:pt x="1240" y="106"/>
                </a:cubicBezTo>
                <a:cubicBezTo>
                  <a:pt x="1238" y="105"/>
                  <a:pt x="1231" y="104"/>
                  <a:pt x="1231" y="108"/>
                </a:cubicBezTo>
                <a:cubicBezTo>
                  <a:pt x="1227" y="109"/>
                  <a:pt x="1224" y="109"/>
                  <a:pt x="1221" y="108"/>
                </a:cubicBezTo>
                <a:cubicBezTo>
                  <a:pt x="1221" y="109"/>
                  <a:pt x="1216" y="109"/>
                  <a:pt x="1217" y="110"/>
                </a:cubicBezTo>
                <a:cubicBezTo>
                  <a:pt x="1215" y="110"/>
                  <a:pt x="1216" y="109"/>
                  <a:pt x="1213" y="110"/>
                </a:cubicBezTo>
                <a:cubicBezTo>
                  <a:pt x="1219" y="108"/>
                  <a:pt x="1219" y="108"/>
                  <a:pt x="1223" y="107"/>
                </a:cubicBezTo>
                <a:cubicBezTo>
                  <a:pt x="1222" y="106"/>
                  <a:pt x="1224" y="105"/>
                  <a:pt x="1223" y="103"/>
                </a:cubicBezTo>
                <a:cubicBezTo>
                  <a:pt x="1227" y="102"/>
                  <a:pt x="1227" y="104"/>
                  <a:pt x="1227" y="106"/>
                </a:cubicBezTo>
                <a:cubicBezTo>
                  <a:pt x="1232" y="105"/>
                  <a:pt x="1227" y="103"/>
                  <a:pt x="1229" y="102"/>
                </a:cubicBezTo>
                <a:cubicBezTo>
                  <a:pt x="1225" y="103"/>
                  <a:pt x="1224" y="101"/>
                  <a:pt x="1220" y="102"/>
                </a:cubicBezTo>
                <a:cubicBezTo>
                  <a:pt x="1225" y="103"/>
                  <a:pt x="1218" y="103"/>
                  <a:pt x="1217" y="102"/>
                </a:cubicBezTo>
                <a:cubicBezTo>
                  <a:pt x="1219" y="101"/>
                  <a:pt x="1221" y="100"/>
                  <a:pt x="1223" y="99"/>
                </a:cubicBezTo>
                <a:cubicBezTo>
                  <a:pt x="1219" y="98"/>
                  <a:pt x="1224" y="95"/>
                  <a:pt x="1217" y="96"/>
                </a:cubicBezTo>
                <a:cubicBezTo>
                  <a:pt x="1225" y="96"/>
                  <a:pt x="1212" y="99"/>
                  <a:pt x="1212" y="96"/>
                </a:cubicBezTo>
                <a:cubicBezTo>
                  <a:pt x="1216" y="95"/>
                  <a:pt x="1216" y="95"/>
                  <a:pt x="1216" y="95"/>
                </a:cubicBezTo>
                <a:cubicBezTo>
                  <a:pt x="1215" y="95"/>
                  <a:pt x="1216" y="94"/>
                  <a:pt x="1216" y="94"/>
                </a:cubicBezTo>
                <a:cubicBezTo>
                  <a:pt x="1216" y="92"/>
                  <a:pt x="1214" y="95"/>
                  <a:pt x="1214" y="93"/>
                </a:cubicBezTo>
                <a:cubicBezTo>
                  <a:pt x="1212" y="93"/>
                  <a:pt x="1212" y="94"/>
                  <a:pt x="1209" y="94"/>
                </a:cubicBezTo>
                <a:cubicBezTo>
                  <a:pt x="1210" y="93"/>
                  <a:pt x="1211" y="93"/>
                  <a:pt x="1207" y="92"/>
                </a:cubicBezTo>
                <a:cubicBezTo>
                  <a:pt x="1207" y="92"/>
                  <a:pt x="1208" y="92"/>
                  <a:pt x="1207" y="92"/>
                </a:cubicBezTo>
                <a:cubicBezTo>
                  <a:pt x="1207" y="91"/>
                  <a:pt x="1208" y="90"/>
                  <a:pt x="1210" y="90"/>
                </a:cubicBezTo>
                <a:cubicBezTo>
                  <a:pt x="1208" y="90"/>
                  <a:pt x="1207" y="89"/>
                  <a:pt x="1206" y="89"/>
                </a:cubicBezTo>
                <a:cubicBezTo>
                  <a:pt x="1205" y="88"/>
                  <a:pt x="1208" y="88"/>
                  <a:pt x="1207" y="87"/>
                </a:cubicBezTo>
                <a:cubicBezTo>
                  <a:pt x="1207" y="86"/>
                  <a:pt x="1205" y="86"/>
                  <a:pt x="1203" y="87"/>
                </a:cubicBezTo>
                <a:cubicBezTo>
                  <a:pt x="1203" y="87"/>
                  <a:pt x="1204" y="87"/>
                  <a:pt x="1205" y="87"/>
                </a:cubicBezTo>
                <a:cubicBezTo>
                  <a:pt x="1205" y="89"/>
                  <a:pt x="1200" y="88"/>
                  <a:pt x="1200" y="89"/>
                </a:cubicBezTo>
                <a:cubicBezTo>
                  <a:pt x="1200" y="89"/>
                  <a:pt x="1201" y="87"/>
                  <a:pt x="1198" y="87"/>
                </a:cubicBezTo>
                <a:cubicBezTo>
                  <a:pt x="1195" y="88"/>
                  <a:pt x="1197" y="88"/>
                  <a:pt x="1197" y="89"/>
                </a:cubicBezTo>
                <a:cubicBezTo>
                  <a:pt x="1194" y="89"/>
                  <a:pt x="1194" y="89"/>
                  <a:pt x="1191" y="89"/>
                </a:cubicBezTo>
                <a:cubicBezTo>
                  <a:pt x="1192" y="88"/>
                  <a:pt x="1193" y="88"/>
                  <a:pt x="1195" y="87"/>
                </a:cubicBezTo>
                <a:cubicBezTo>
                  <a:pt x="1193" y="86"/>
                  <a:pt x="1191" y="88"/>
                  <a:pt x="1188" y="87"/>
                </a:cubicBezTo>
                <a:cubicBezTo>
                  <a:pt x="1189" y="86"/>
                  <a:pt x="1191" y="86"/>
                  <a:pt x="1193" y="86"/>
                </a:cubicBezTo>
                <a:cubicBezTo>
                  <a:pt x="1198" y="87"/>
                  <a:pt x="1210" y="83"/>
                  <a:pt x="1211" y="89"/>
                </a:cubicBezTo>
                <a:cubicBezTo>
                  <a:pt x="1215" y="87"/>
                  <a:pt x="1221" y="90"/>
                  <a:pt x="1224" y="87"/>
                </a:cubicBezTo>
                <a:cubicBezTo>
                  <a:pt x="1223" y="88"/>
                  <a:pt x="1223" y="89"/>
                  <a:pt x="1224" y="90"/>
                </a:cubicBezTo>
                <a:cubicBezTo>
                  <a:pt x="1220" y="90"/>
                  <a:pt x="1218" y="89"/>
                  <a:pt x="1215" y="89"/>
                </a:cubicBezTo>
                <a:cubicBezTo>
                  <a:pt x="1216" y="91"/>
                  <a:pt x="1226" y="90"/>
                  <a:pt x="1224" y="93"/>
                </a:cubicBezTo>
                <a:cubicBezTo>
                  <a:pt x="1221" y="92"/>
                  <a:pt x="1219" y="91"/>
                  <a:pt x="1213" y="92"/>
                </a:cubicBezTo>
                <a:cubicBezTo>
                  <a:pt x="1216" y="93"/>
                  <a:pt x="1221" y="93"/>
                  <a:pt x="1224" y="94"/>
                </a:cubicBezTo>
                <a:cubicBezTo>
                  <a:pt x="1225" y="94"/>
                  <a:pt x="1226" y="93"/>
                  <a:pt x="1227" y="93"/>
                </a:cubicBezTo>
                <a:cubicBezTo>
                  <a:pt x="1228" y="91"/>
                  <a:pt x="1225" y="92"/>
                  <a:pt x="1225" y="91"/>
                </a:cubicBezTo>
                <a:cubicBezTo>
                  <a:pt x="1227" y="91"/>
                  <a:pt x="1229" y="92"/>
                  <a:pt x="1233" y="91"/>
                </a:cubicBezTo>
                <a:cubicBezTo>
                  <a:pt x="1233" y="90"/>
                  <a:pt x="1232" y="90"/>
                  <a:pt x="1232" y="89"/>
                </a:cubicBezTo>
                <a:cubicBezTo>
                  <a:pt x="1234" y="89"/>
                  <a:pt x="1234" y="90"/>
                  <a:pt x="1236" y="91"/>
                </a:cubicBezTo>
                <a:cubicBezTo>
                  <a:pt x="1236" y="90"/>
                  <a:pt x="1236" y="89"/>
                  <a:pt x="1240" y="89"/>
                </a:cubicBezTo>
                <a:cubicBezTo>
                  <a:pt x="1237" y="91"/>
                  <a:pt x="1234" y="93"/>
                  <a:pt x="1231" y="92"/>
                </a:cubicBezTo>
                <a:cubicBezTo>
                  <a:pt x="1229" y="92"/>
                  <a:pt x="1230" y="95"/>
                  <a:pt x="1227" y="93"/>
                </a:cubicBezTo>
                <a:cubicBezTo>
                  <a:pt x="1230" y="95"/>
                  <a:pt x="1232" y="96"/>
                  <a:pt x="1237" y="95"/>
                </a:cubicBezTo>
                <a:cubicBezTo>
                  <a:pt x="1237" y="96"/>
                  <a:pt x="1238" y="98"/>
                  <a:pt x="1235" y="98"/>
                </a:cubicBezTo>
                <a:cubicBezTo>
                  <a:pt x="1241" y="100"/>
                  <a:pt x="1249" y="95"/>
                  <a:pt x="1252" y="98"/>
                </a:cubicBezTo>
                <a:cubicBezTo>
                  <a:pt x="1250" y="99"/>
                  <a:pt x="1249" y="99"/>
                  <a:pt x="1249" y="101"/>
                </a:cubicBezTo>
                <a:cubicBezTo>
                  <a:pt x="1247" y="100"/>
                  <a:pt x="1246" y="101"/>
                  <a:pt x="1244" y="102"/>
                </a:cubicBezTo>
                <a:cubicBezTo>
                  <a:pt x="1244" y="103"/>
                  <a:pt x="1250" y="101"/>
                  <a:pt x="1249" y="103"/>
                </a:cubicBezTo>
                <a:cubicBezTo>
                  <a:pt x="1251" y="103"/>
                  <a:pt x="1252" y="102"/>
                  <a:pt x="1253" y="102"/>
                </a:cubicBezTo>
                <a:cubicBezTo>
                  <a:pt x="1253" y="101"/>
                  <a:pt x="1251" y="101"/>
                  <a:pt x="1250" y="101"/>
                </a:cubicBezTo>
                <a:cubicBezTo>
                  <a:pt x="1254" y="100"/>
                  <a:pt x="1256" y="99"/>
                  <a:pt x="1260" y="99"/>
                </a:cubicBezTo>
                <a:cubicBezTo>
                  <a:pt x="1257" y="101"/>
                  <a:pt x="1259" y="102"/>
                  <a:pt x="1257" y="104"/>
                </a:cubicBezTo>
                <a:cubicBezTo>
                  <a:pt x="1256" y="103"/>
                  <a:pt x="1253" y="103"/>
                  <a:pt x="1251" y="104"/>
                </a:cubicBezTo>
                <a:cubicBezTo>
                  <a:pt x="1251" y="106"/>
                  <a:pt x="1261" y="107"/>
                  <a:pt x="1264" y="104"/>
                </a:cubicBezTo>
                <a:cubicBezTo>
                  <a:pt x="1266" y="106"/>
                  <a:pt x="1270" y="105"/>
                  <a:pt x="1273" y="106"/>
                </a:cubicBezTo>
                <a:close/>
                <a:moveTo>
                  <a:pt x="1227" y="95"/>
                </a:moveTo>
                <a:cubicBezTo>
                  <a:pt x="1223" y="96"/>
                  <a:pt x="1223" y="93"/>
                  <a:pt x="1221" y="94"/>
                </a:cubicBezTo>
                <a:cubicBezTo>
                  <a:pt x="1223" y="95"/>
                  <a:pt x="1223" y="96"/>
                  <a:pt x="1222" y="96"/>
                </a:cubicBezTo>
                <a:cubicBezTo>
                  <a:pt x="1225" y="96"/>
                  <a:pt x="1227" y="96"/>
                  <a:pt x="1227" y="95"/>
                </a:cubicBezTo>
                <a:close/>
                <a:moveTo>
                  <a:pt x="1228" y="100"/>
                </a:moveTo>
                <a:cubicBezTo>
                  <a:pt x="1228" y="99"/>
                  <a:pt x="1230" y="99"/>
                  <a:pt x="1229" y="98"/>
                </a:cubicBezTo>
                <a:cubicBezTo>
                  <a:pt x="1227" y="98"/>
                  <a:pt x="1227" y="98"/>
                  <a:pt x="1227" y="98"/>
                </a:cubicBezTo>
                <a:cubicBezTo>
                  <a:pt x="1227" y="98"/>
                  <a:pt x="1227" y="97"/>
                  <a:pt x="1225" y="97"/>
                </a:cubicBezTo>
                <a:cubicBezTo>
                  <a:pt x="1227" y="99"/>
                  <a:pt x="1224" y="99"/>
                  <a:pt x="1223" y="100"/>
                </a:cubicBezTo>
                <a:cubicBezTo>
                  <a:pt x="1225" y="100"/>
                  <a:pt x="1226" y="99"/>
                  <a:pt x="1228" y="100"/>
                </a:cubicBezTo>
                <a:close/>
                <a:moveTo>
                  <a:pt x="1251" y="107"/>
                </a:moveTo>
                <a:cubicBezTo>
                  <a:pt x="1249" y="106"/>
                  <a:pt x="1243" y="105"/>
                  <a:pt x="1243" y="107"/>
                </a:cubicBezTo>
                <a:cubicBezTo>
                  <a:pt x="1247" y="106"/>
                  <a:pt x="1249" y="108"/>
                  <a:pt x="1251" y="107"/>
                </a:cubicBezTo>
                <a:close/>
                <a:moveTo>
                  <a:pt x="1247" y="109"/>
                </a:moveTo>
                <a:cubicBezTo>
                  <a:pt x="1249" y="109"/>
                  <a:pt x="1253" y="110"/>
                  <a:pt x="1252" y="108"/>
                </a:cubicBezTo>
                <a:cubicBezTo>
                  <a:pt x="1251" y="108"/>
                  <a:pt x="1247" y="108"/>
                  <a:pt x="1247" y="109"/>
                </a:cubicBezTo>
                <a:close/>
                <a:moveTo>
                  <a:pt x="1273" y="144"/>
                </a:moveTo>
                <a:cubicBezTo>
                  <a:pt x="1271" y="147"/>
                  <a:pt x="1270" y="144"/>
                  <a:pt x="1266" y="145"/>
                </a:cubicBezTo>
                <a:cubicBezTo>
                  <a:pt x="1268" y="143"/>
                  <a:pt x="1269" y="145"/>
                  <a:pt x="1273" y="144"/>
                </a:cubicBezTo>
                <a:close/>
                <a:moveTo>
                  <a:pt x="1260" y="65"/>
                </a:moveTo>
                <a:cubicBezTo>
                  <a:pt x="1259" y="65"/>
                  <a:pt x="1260" y="65"/>
                  <a:pt x="1260" y="65"/>
                </a:cubicBezTo>
                <a:cubicBezTo>
                  <a:pt x="1260" y="64"/>
                  <a:pt x="1259" y="64"/>
                  <a:pt x="1258" y="65"/>
                </a:cubicBezTo>
                <a:cubicBezTo>
                  <a:pt x="1257" y="64"/>
                  <a:pt x="1258" y="63"/>
                  <a:pt x="1258" y="63"/>
                </a:cubicBezTo>
                <a:cubicBezTo>
                  <a:pt x="1260" y="63"/>
                  <a:pt x="1262" y="64"/>
                  <a:pt x="1260" y="65"/>
                </a:cubicBezTo>
                <a:close/>
                <a:moveTo>
                  <a:pt x="1211" y="136"/>
                </a:moveTo>
                <a:cubicBezTo>
                  <a:pt x="1219" y="136"/>
                  <a:pt x="1222" y="137"/>
                  <a:pt x="1230" y="136"/>
                </a:cubicBezTo>
                <a:cubicBezTo>
                  <a:pt x="1230" y="137"/>
                  <a:pt x="1229" y="137"/>
                  <a:pt x="1230" y="137"/>
                </a:cubicBezTo>
                <a:cubicBezTo>
                  <a:pt x="1227" y="139"/>
                  <a:pt x="1225" y="138"/>
                  <a:pt x="1221" y="140"/>
                </a:cubicBezTo>
                <a:cubicBezTo>
                  <a:pt x="1222" y="138"/>
                  <a:pt x="1218" y="139"/>
                  <a:pt x="1217" y="138"/>
                </a:cubicBezTo>
                <a:cubicBezTo>
                  <a:pt x="1217" y="138"/>
                  <a:pt x="1218" y="138"/>
                  <a:pt x="1219" y="138"/>
                </a:cubicBezTo>
                <a:cubicBezTo>
                  <a:pt x="1218" y="137"/>
                  <a:pt x="1217" y="137"/>
                  <a:pt x="1216" y="137"/>
                </a:cubicBezTo>
                <a:cubicBezTo>
                  <a:pt x="1215" y="137"/>
                  <a:pt x="1215" y="138"/>
                  <a:pt x="1215" y="138"/>
                </a:cubicBezTo>
                <a:cubicBezTo>
                  <a:pt x="1214" y="138"/>
                  <a:pt x="1212" y="138"/>
                  <a:pt x="1211" y="139"/>
                </a:cubicBezTo>
                <a:cubicBezTo>
                  <a:pt x="1210" y="139"/>
                  <a:pt x="1205" y="138"/>
                  <a:pt x="1207" y="136"/>
                </a:cubicBezTo>
                <a:cubicBezTo>
                  <a:pt x="1207" y="137"/>
                  <a:pt x="1210" y="138"/>
                  <a:pt x="1211" y="136"/>
                </a:cubicBezTo>
                <a:close/>
                <a:moveTo>
                  <a:pt x="1213" y="154"/>
                </a:moveTo>
                <a:cubicBezTo>
                  <a:pt x="1213" y="153"/>
                  <a:pt x="1212" y="153"/>
                  <a:pt x="1212" y="153"/>
                </a:cubicBezTo>
                <a:cubicBezTo>
                  <a:pt x="1212" y="152"/>
                  <a:pt x="1212" y="152"/>
                  <a:pt x="1212" y="152"/>
                </a:cubicBezTo>
                <a:cubicBezTo>
                  <a:pt x="1215" y="151"/>
                  <a:pt x="1221" y="153"/>
                  <a:pt x="1223" y="150"/>
                </a:cubicBezTo>
                <a:cubicBezTo>
                  <a:pt x="1224" y="153"/>
                  <a:pt x="1216" y="151"/>
                  <a:pt x="1213" y="154"/>
                </a:cubicBezTo>
                <a:close/>
                <a:moveTo>
                  <a:pt x="812" y="189"/>
                </a:moveTo>
                <a:cubicBezTo>
                  <a:pt x="811" y="187"/>
                  <a:pt x="804" y="190"/>
                  <a:pt x="798" y="189"/>
                </a:cubicBezTo>
                <a:cubicBezTo>
                  <a:pt x="798" y="188"/>
                  <a:pt x="800" y="187"/>
                  <a:pt x="801" y="187"/>
                </a:cubicBezTo>
                <a:cubicBezTo>
                  <a:pt x="796" y="187"/>
                  <a:pt x="791" y="188"/>
                  <a:pt x="786" y="188"/>
                </a:cubicBezTo>
                <a:cubicBezTo>
                  <a:pt x="786" y="188"/>
                  <a:pt x="786" y="189"/>
                  <a:pt x="787" y="189"/>
                </a:cubicBezTo>
                <a:cubicBezTo>
                  <a:pt x="786" y="191"/>
                  <a:pt x="782" y="192"/>
                  <a:pt x="779" y="191"/>
                </a:cubicBezTo>
                <a:cubicBezTo>
                  <a:pt x="778" y="189"/>
                  <a:pt x="788" y="190"/>
                  <a:pt x="784" y="189"/>
                </a:cubicBezTo>
                <a:cubicBezTo>
                  <a:pt x="784" y="188"/>
                  <a:pt x="784" y="188"/>
                  <a:pt x="784" y="188"/>
                </a:cubicBezTo>
                <a:cubicBezTo>
                  <a:pt x="773" y="189"/>
                  <a:pt x="762" y="191"/>
                  <a:pt x="751" y="192"/>
                </a:cubicBezTo>
                <a:cubicBezTo>
                  <a:pt x="757" y="188"/>
                  <a:pt x="774" y="189"/>
                  <a:pt x="776" y="187"/>
                </a:cubicBezTo>
                <a:cubicBezTo>
                  <a:pt x="776" y="186"/>
                  <a:pt x="780" y="186"/>
                  <a:pt x="781" y="186"/>
                </a:cubicBezTo>
                <a:cubicBezTo>
                  <a:pt x="782" y="186"/>
                  <a:pt x="783" y="185"/>
                  <a:pt x="783" y="184"/>
                </a:cubicBezTo>
                <a:cubicBezTo>
                  <a:pt x="780" y="182"/>
                  <a:pt x="756" y="181"/>
                  <a:pt x="763" y="188"/>
                </a:cubicBezTo>
                <a:cubicBezTo>
                  <a:pt x="766" y="187"/>
                  <a:pt x="765" y="185"/>
                  <a:pt x="769" y="186"/>
                </a:cubicBezTo>
                <a:cubicBezTo>
                  <a:pt x="768" y="185"/>
                  <a:pt x="767" y="185"/>
                  <a:pt x="767" y="185"/>
                </a:cubicBezTo>
                <a:cubicBezTo>
                  <a:pt x="770" y="184"/>
                  <a:pt x="772" y="184"/>
                  <a:pt x="777" y="184"/>
                </a:cubicBezTo>
                <a:cubicBezTo>
                  <a:pt x="777" y="184"/>
                  <a:pt x="777" y="185"/>
                  <a:pt x="778" y="185"/>
                </a:cubicBezTo>
                <a:cubicBezTo>
                  <a:pt x="775" y="187"/>
                  <a:pt x="768" y="184"/>
                  <a:pt x="768" y="188"/>
                </a:cubicBezTo>
                <a:cubicBezTo>
                  <a:pt x="764" y="187"/>
                  <a:pt x="762" y="189"/>
                  <a:pt x="756" y="189"/>
                </a:cubicBezTo>
                <a:cubicBezTo>
                  <a:pt x="756" y="187"/>
                  <a:pt x="756" y="187"/>
                  <a:pt x="756" y="187"/>
                </a:cubicBezTo>
                <a:cubicBezTo>
                  <a:pt x="757" y="187"/>
                  <a:pt x="759" y="187"/>
                  <a:pt x="759" y="188"/>
                </a:cubicBezTo>
                <a:cubicBezTo>
                  <a:pt x="762" y="187"/>
                  <a:pt x="758" y="187"/>
                  <a:pt x="759" y="185"/>
                </a:cubicBezTo>
                <a:cubicBezTo>
                  <a:pt x="759" y="184"/>
                  <a:pt x="754" y="186"/>
                  <a:pt x="756" y="184"/>
                </a:cubicBezTo>
                <a:cubicBezTo>
                  <a:pt x="754" y="184"/>
                  <a:pt x="754" y="184"/>
                  <a:pt x="752" y="185"/>
                </a:cubicBezTo>
                <a:cubicBezTo>
                  <a:pt x="753" y="183"/>
                  <a:pt x="750" y="183"/>
                  <a:pt x="748" y="184"/>
                </a:cubicBezTo>
                <a:cubicBezTo>
                  <a:pt x="749" y="181"/>
                  <a:pt x="758" y="183"/>
                  <a:pt x="756" y="184"/>
                </a:cubicBezTo>
                <a:cubicBezTo>
                  <a:pt x="769" y="181"/>
                  <a:pt x="777" y="179"/>
                  <a:pt x="783" y="175"/>
                </a:cubicBezTo>
                <a:cubicBezTo>
                  <a:pt x="784" y="175"/>
                  <a:pt x="782" y="176"/>
                  <a:pt x="783" y="177"/>
                </a:cubicBezTo>
                <a:cubicBezTo>
                  <a:pt x="788" y="175"/>
                  <a:pt x="791" y="176"/>
                  <a:pt x="799" y="175"/>
                </a:cubicBezTo>
                <a:cubicBezTo>
                  <a:pt x="795" y="178"/>
                  <a:pt x="784" y="177"/>
                  <a:pt x="779" y="179"/>
                </a:cubicBezTo>
                <a:cubicBezTo>
                  <a:pt x="780" y="181"/>
                  <a:pt x="783" y="182"/>
                  <a:pt x="786" y="182"/>
                </a:cubicBezTo>
                <a:cubicBezTo>
                  <a:pt x="785" y="183"/>
                  <a:pt x="787" y="185"/>
                  <a:pt x="784" y="185"/>
                </a:cubicBezTo>
                <a:cubicBezTo>
                  <a:pt x="784" y="186"/>
                  <a:pt x="785" y="186"/>
                  <a:pt x="785" y="187"/>
                </a:cubicBezTo>
                <a:cubicBezTo>
                  <a:pt x="787" y="187"/>
                  <a:pt x="786" y="185"/>
                  <a:pt x="788" y="185"/>
                </a:cubicBezTo>
                <a:cubicBezTo>
                  <a:pt x="788" y="185"/>
                  <a:pt x="787" y="184"/>
                  <a:pt x="786" y="184"/>
                </a:cubicBezTo>
                <a:cubicBezTo>
                  <a:pt x="789" y="183"/>
                  <a:pt x="793" y="183"/>
                  <a:pt x="795" y="182"/>
                </a:cubicBezTo>
                <a:cubicBezTo>
                  <a:pt x="795" y="181"/>
                  <a:pt x="794" y="181"/>
                  <a:pt x="793" y="181"/>
                </a:cubicBezTo>
                <a:cubicBezTo>
                  <a:pt x="791" y="181"/>
                  <a:pt x="790" y="182"/>
                  <a:pt x="790" y="183"/>
                </a:cubicBezTo>
                <a:cubicBezTo>
                  <a:pt x="786" y="182"/>
                  <a:pt x="787" y="180"/>
                  <a:pt x="782" y="180"/>
                </a:cubicBezTo>
                <a:cubicBezTo>
                  <a:pt x="788" y="176"/>
                  <a:pt x="796" y="181"/>
                  <a:pt x="801" y="178"/>
                </a:cubicBezTo>
                <a:cubicBezTo>
                  <a:pt x="800" y="178"/>
                  <a:pt x="800" y="177"/>
                  <a:pt x="800" y="177"/>
                </a:cubicBezTo>
                <a:cubicBezTo>
                  <a:pt x="799" y="177"/>
                  <a:pt x="797" y="179"/>
                  <a:pt x="795" y="178"/>
                </a:cubicBezTo>
                <a:cubicBezTo>
                  <a:pt x="796" y="177"/>
                  <a:pt x="799" y="176"/>
                  <a:pt x="802" y="176"/>
                </a:cubicBezTo>
                <a:cubicBezTo>
                  <a:pt x="800" y="175"/>
                  <a:pt x="799" y="175"/>
                  <a:pt x="801" y="173"/>
                </a:cubicBezTo>
                <a:cubicBezTo>
                  <a:pt x="796" y="174"/>
                  <a:pt x="785" y="176"/>
                  <a:pt x="786" y="173"/>
                </a:cubicBezTo>
                <a:cubicBezTo>
                  <a:pt x="785" y="174"/>
                  <a:pt x="783" y="174"/>
                  <a:pt x="781" y="174"/>
                </a:cubicBezTo>
                <a:cubicBezTo>
                  <a:pt x="781" y="177"/>
                  <a:pt x="775" y="177"/>
                  <a:pt x="769" y="177"/>
                </a:cubicBezTo>
                <a:cubicBezTo>
                  <a:pt x="771" y="177"/>
                  <a:pt x="773" y="175"/>
                  <a:pt x="770" y="175"/>
                </a:cubicBezTo>
                <a:cubicBezTo>
                  <a:pt x="782" y="170"/>
                  <a:pt x="789" y="174"/>
                  <a:pt x="799" y="173"/>
                </a:cubicBezTo>
                <a:cubicBezTo>
                  <a:pt x="802" y="172"/>
                  <a:pt x="809" y="169"/>
                  <a:pt x="813" y="172"/>
                </a:cubicBezTo>
                <a:cubicBezTo>
                  <a:pt x="810" y="173"/>
                  <a:pt x="809" y="172"/>
                  <a:pt x="805" y="173"/>
                </a:cubicBezTo>
                <a:cubicBezTo>
                  <a:pt x="807" y="174"/>
                  <a:pt x="809" y="173"/>
                  <a:pt x="811" y="173"/>
                </a:cubicBezTo>
                <a:cubicBezTo>
                  <a:pt x="811" y="175"/>
                  <a:pt x="805" y="173"/>
                  <a:pt x="803" y="175"/>
                </a:cubicBezTo>
                <a:cubicBezTo>
                  <a:pt x="803" y="176"/>
                  <a:pt x="805" y="176"/>
                  <a:pt x="805" y="177"/>
                </a:cubicBezTo>
                <a:cubicBezTo>
                  <a:pt x="808" y="176"/>
                  <a:pt x="807" y="174"/>
                  <a:pt x="811" y="174"/>
                </a:cubicBezTo>
                <a:cubicBezTo>
                  <a:pt x="810" y="175"/>
                  <a:pt x="809" y="176"/>
                  <a:pt x="808" y="177"/>
                </a:cubicBezTo>
                <a:cubicBezTo>
                  <a:pt x="810" y="177"/>
                  <a:pt x="812" y="177"/>
                  <a:pt x="814" y="178"/>
                </a:cubicBezTo>
                <a:cubicBezTo>
                  <a:pt x="815" y="178"/>
                  <a:pt x="814" y="176"/>
                  <a:pt x="817" y="175"/>
                </a:cubicBezTo>
                <a:cubicBezTo>
                  <a:pt x="819" y="174"/>
                  <a:pt x="819" y="177"/>
                  <a:pt x="820" y="175"/>
                </a:cubicBezTo>
                <a:cubicBezTo>
                  <a:pt x="820" y="176"/>
                  <a:pt x="822" y="177"/>
                  <a:pt x="825" y="176"/>
                </a:cubicBezTo>
                <a:cubicBezTo>
                  <a:pt x="824" y="177"/>
                  <a:pt x="825" y="176"/>
                  <a:pt x="826" y="178"/>
                </a:cubicBezTo>
                <a:cubicBezTo>
                  <a:pt x="822" y="178"/>
                  <a:pt x="821" y="177"/>
                  <a:pt x="819" y="177"/>
                </a:cubicBezTo>
                <a:cubicBezTo>
                  <a:pt x="818" y="177"/>
                  <a:pt x="821" y="178"/>
                  <a:pt x="820" y="180"/>
                </a:cubicBezTo>
                <a:cubicBezTo>
                  <a:pt x="816" y="180"/>
                  <a:pt x="816" y="180"/>
                  <a:pt x="816" y="180"/>
                </a:cubicBezTo>
                <a:cubicBezTo>
                  <a:pt x="817" y="179"/>
                  <a:pt x="818" y="179"/>
                  <a:pt x="818" y="178"/>
                </a:cubicBezTo>
                <a:cubicBezTo>
                  <a:pt x="810" y="179"/>
                  <a:pt x="804" y="180"/>
                  <a:pt x="798" y="183"/>
                </a:cubicBezTo>
                <a:cubicBezTo>
                  <a:pt x="798" y="182"/>
                  <a:pt x="799" y="182"/>
                  <a:pt x="800" y="182"/>
                </a:cubicBezTo>
                <a:cubicBezTo>
                  <a:pt x="799" y="181"/>
                  <a:pt x="796" y="182"/>
                  <a:pt x="797" y="183"/>
                </a:cubicBezTo>
                <a:cubicBezTo>
                  <a:pt x="797" y="184"/>
                  <a:pt x="801" y="183"/>
                  <a:pt x="800" y="184"/>
                </a:cubicBezTo>
                <a:cubicBezTo>
                  <a:pt x="798" y="184"/>
                  <a:pt x="797" y="185"/>
                  <a:pt x="796" y="185"/>
                </a:cubicBezTo>
                <a:cubicBezTo>
                  <a:pt x="797" y="187"/>
                  <a:pt x="799" y="184"/>
                  <a:pt x="801" y="185"/>
                </a:cubicBezTo>
                <a:cubicBezTo>
                  <a:pt x="800" y="184"/>
                  <a:pt x="804" y="182"/>
                  <a:pt x="807" y="183"/>
                </a:cubicBezTo>
                <a:cubicBezTo>
                  <a:pt x="807" y="184"/>
                  <a:pt x="805" y="184"/>
                  <a:pt x="802" y="185"/>
                </a:cubicBezTo>
                <a:cubicBezTo>
                  <a:pt x="805" y="187"/>
                  <a:pt x="809" y="183"/>
                  <a:pt x="809" y="184"/>
                </a:cubicBezTo>
                <a:cubicBezTo>
                  <a:pt x="812" y="183"/>
                  <a:pt x="807" y="182"/>
                  <a:pt x="809" y="181"/>
                </a:cubicBezTo>
                <a:cubicBezTo>
                  <a:pt x="807" y="181"/>
                  <a:pt x="807" y="182"/>
                  <a:pt x="806" y="182"/>
                </a:cubicBezTo>
                <a:cubicBezTo>
                  <a:pt x="804" y="182"/>
                  <a:pt x="810" y="180"/>
                  <a:pt x="811" y="180"/>
                </a:cubicBezTo>
                <a:cubicBezTo>
                  <a:pt x="811" y="180"/>
                  <a:pt x="810" y="180"/>
                  <a:pt x="810" y="180"/>
                </a:cubicBezTo>
                <a:cubicBezTo>
                  <a:pt x="812" y="181"/>
                  <a:pt x="811" y="181"/>
                  <a:pt x="810" y="183"/>
                </a:cubicBezTo>
                <a:cubicBezTo>
                  <a:pt x="818" y="180"/>
                  <a:pt x="819" y="182"/>
                  <a:pt x="828" y="179"/>
                </a:cubicBezTo>
                <a:cubicBezTo>
                  <a:pt x="826" y="184"/>
                  <a:pt x="833" y="183"/>
                  <a:pt x="842" y="181"/>
                </a:cubicBezTo>
                <a:cubicBezTo>
                  <a:pt x="844" y="181"/>
                  <a:pt x="841" y="180"/>
                  <a:pt x="842" y="179"/>
                </a:cubicBezTo>
                <a:cubicBezTo>
                  <a:pt x="844" y="180"/>
                  <a:pt x="847" y="180"/>
                  <a:pt x="848" y="181"/>
                </a:cubicBezTo>
                <a:cubicBezTo>
                  <a:pt x="847" y="182"/>
                  <a:pt x="846" y="182"/>
                  <a:pt x="844" y="182"/>
                </a:cubicBezTo>
                <a:cubicBezTo>
                  <a:pt x="845" y="184"/>
                  <a:pt x="845" y="185"/>
                  <a:pt x="852" y="184"/>
                </a:cubicBezTo>
                <a:cubicBezTo>
                  <a:pt x="853" y="183"/>
                  <a:pt x="851" y="182"/>
                  <a:pt x="853" y="181"/>
                </a:cubicBezTo>
                <a:cubicBezTo>
                  <a:pt x="853" y="179"/>
                  <a:pt x="848" y="182"/>
                  <a:pt x="850" y="180"/>
                </a:cubicBezTo>
                <a:cubicBezTo>
                  <a:pt x="853" y="179"/>
                  <a:pt x="854" y="180"/>
                  <a:pt x="856" y="179"/>
                </a:cubicBezTo>
                <a:cubicBezTo>
                  <a:pt x="856" y="181"/>
                  <a:pt x="856" y="180"/>
                  <a:pt x="857" y="182"/>
                </a:cubicBezTo>
                <a:cubicBezTo>
                  <a:pt x="855" y="181"/>
                  <a:pt x="854" y="182"/>
                  <a:pt x="853" y="183"/>
                </a:cubicBezTo>
                <a:cubicBezTo>
                  <a:pt x="856" y="183"/>
                  <a:pt x="860" y="183"/>
                  <a:pt x="862" y="182"/>
                </a:cubicBezTo>
                <a:cubicBezTo>
                  <a:pt x="861" y="181"/>
                  <a:pt x="857" y="182"/>
                  <a:pt x="857" y="181"/>
                </a:cubicBezTo>
                <a:cubicBezTo>
                  <a:pt x="861" y="179"/>
                  <a:pt x="870" y="177"/>
                  <a:pt x="877" y="178"/>
                </a:cubicBezTo>
                <a:cubicBezTo>
                  <a:pt x="877" y="178"/>
                  <a:pt x="877" y="178"/>
                  <a:pt x="877" y="179"/>
                </a:cubicBezTo>
                <a:cubicBezTo>
                  <a:pt x="877" y="179"/>
                  <a:pt x="875" y="179"/>
                  <a:pt x="875" y="180"/>
                </a:cubicBezTo>
                <a:cubicBezTo>
                  <a:pt x="873" y="180"/>
                  <a:pt x="871" y="179"/>
                  <a:pt x="868" y="180"/>
                </a:cubicBezTo>
                <a:cubicBezTo>
                  <a:pt x="868" y="179"/>
                  <a:pt x="870" y="180"/>
                  <a:pt x="870" y="179"/>
                </a:cubicBezTo>
                <a:cubicBezTo>
                  <a:pt x="867" y="178"/>
                  <a:pt x="865" y="181"/>
                  <a:pt x="863" y="182"/>
                </a:cubicBezTo>
                <a:cubicBezTo>
                  <a:pt x="870" y="182"/>
                  <a:pt x="877" y="180"/>
                  <a:pt x="886" y="179"/>
                </a:cubicBezTo>
                <a:cubicBezTo>
                  <a:pt x="884" y="178"/>
                  <a:pt x="880" y="179"/>
                  <a:pt x="877" y="179"/>
                </a:cubicBezTo>
                <a:cubicBezTo>
                  <a:pt x="877" y="178"/>
                  <a:pt x="878" y="178"/>
                  <a:pt x="878" y="178"/>
                </a:cubicBezTo>
                <a:cubicBezTo>
                  <a:pt x="877" y="178"/>
                  <a:pt x="877" y="178"/>
                  <a:pt x="877" y="178"/>
                </a:cubicBezTo>
                <a:cubicBezTo>
                  <a:pt x="876" y="178"/>
                  <a:pt x="876" y="178"/>
                  <a:pt x="876" y="178"/>
                </a:cubicBezTo>
                <a:cubicBezTo>
                  <a:pt x="880" y="176"/>
                  <a:pt x="886" y="176"/>
                  <a:pt x="893" y="176"/>
                </a:cubicBezTo>
                <a:cubicBezTo>
                  <a:pt x="893" y="174"/>
                  <a:pt x="890" y="175"/>
                  <a:pt x="888" y="174"/>
                </a:cubicBezTo>
                <a:cubicBezTo>
                  <a:pt x="890" y="172"/>
                  <a:pt x="891" y="175"/>
                  <a:pt x="894" y="173"/>
                </a:cubicBezTo>
                <a:cubicBezTo>
                  <a:pt x="894" y="174"/>
                  <a:pt x="892" y="174"/>
                  <a:pt x="892" y="174"/>
                </a:cubicBezTo>
                <a:cubicBezTo>
                  <a:pt x="893" y="176"/>
                  <a:pt x="897" y="173"/>
                  <a:pt x="896" y="175"/>
                </a:cubicBezTo>
                <a:cubicBezTo>
                  <a:pt x="898" y="175"/>
                  <a:pt x="901" y="175"/>
                  <a:pt x="901" y="173"/>
                </a:cubicBezTo>
                <a:cubicBezTo>
                  <a:pt x="905" y="174"/>
                  <a:pt x="908" y="174"/>
                  <a:pt x="912" y="173"/>
                </a:cubicBezTo>
                <a:cubicBezTo>
                  <a:pt x="912" y="174"/>
                  <a:pt x="913" y="174"/>
                  <a:pt x="914" y="174"/>
                </a:cubicBezTo>
                <a:cubicBezTo>
                  <a:pt x="914" y="175"/>
                  <a:pt x="911" y="175"/>
                  <a:pt x="910" y="175"/>
                </a:cubicBezTo>
                <a:cubicBezTo>
                  <a:pt x="910" y="178"/>
                  <a:pt x="915" y="175"/>
                  <a:pt x="917" y="175"/>
                </a:cubicBezTo>
                <a:cubicBezTo>
                  <a:pt x="925" y="174"/>
                  <a:pt x="937" y="173"/>
                  <a:pt x="943" y="174"/>
                </a:cubicBezTo>
                <a:cubicBezTo>
                  <a:pt x="944" y="172"/>
                  <a:pt x="939" y="174"/>
                  <a:pt x="940" y="172"/>
                </a:cubicBezTo>
                <a:cubicBezTo>
                  <a:pt x="943" y="173"/>
                  <a:pt x="945" y="172"/>
                  <a:pt x="948" y="173"/>
                </a:cubicBezTo>
                <a:cubicBezTo>
                  <a:pt x="948" y="175"/>
                  <a:pt x="944" y="174"/>
                  <a:pt x="946" y="176"/>
                </a:cubicBezTo>
                <a:cubicBezTo>
                  <a:pt x="944" y="175"/>
                  <a:pt x="941" y="176"/>
                  <a:pt x="942" y="177"/>
                </a:cubicBezTo>
                <a:cubicBezTo>
                  <a:pt x="941" y="177"/>
                  <a:pt x="940" y="177"/>
                  <a:pt x="937" y="178"/>
                </a:cubicBezTo>
                <a:cubicBezTo>
                  <a:pt x="936" y="176"/>
                  <a:pt x="939" y="177"/>
                  <a:pt x="939" y="176"/>
                </a:cubicBezTo>
                <a:cubicBezTo>
                  <a:pt x="938" y="175"/>
                  <a:pt x="935" y="176"/>
                  <a:pt x="934" y="175"/>
                </a:cubicBezTo>
                <a:cubicBezTo>
                  <a:pt x="932" y="175"/>
                  <a:pt x="935" y="177"/>
                  <a:pt x="937" y="176"/>
                </a:cubicBezTo>
                <a:cubicBezTo>
                  <a:pt x="936" y="178"/>
                  <a:pt x="933" y="178"/>
                  <a:pt x="930" y="178"/>
                </a:cubicBezTo>
                <a:cubicBezTo>
                  <a:pt x="927" y="174"/>
                  <a:pt x="913" y="179"/>
                  <a:pt x="906" y="178"/>
                </a:cubicBezTo>
                <a:cubicBezTo>
                  <a:pt x="906" y="179"/>
                  <a:pt x="909" y="179"/>
                  <a:pt x="911" y="179"/>
                </a:cubicBezTo>
                <a:cubicBezTo>
                  <a:pt x="910" y="181"/>
                  <a:pt x="905" y="181"/>
                  <a:pt x="902" y="182"/>
                </a:cubicBezTo>
                <a:cubicBezTo>
                  <a:pt x="902" y="182"/>
                  <a:pt x="907" y="181"/>
                  <a:pt x="904" y="183"/>
                </a:cubicBezTo>
                <a:cubicBezTo>
                  <a:pt x="909" y="181"/>
                  <a:pt x="912" y="179"/>
                  <a:pt x="919" y="178"/>
                </a:cubicBezTo>
                <a:cubicBezTo>
                  <a:pt x="920" y="179"/>
                  <a:pt x="919" y="181"/>
                  <a:pt x="921" y="180"/>
                </a:cubicBezTo>
                <a:cubicBezTo>
                  <a:pt x="921" y="182"/>
                  <a:pt x="916" y="180"/>
                  <a:pt x="914" y="182"/>
                </a:cubicBezTo>
                <a:cubicBezTo>
                  <a:pt x="919" y="182"/>
                  <a:pt x="930" y="181"/>
                  <a:pt x="928" y="180"/>
                </a:cubicBezTo>
                <a:cubicBezTo>
                  <a:pt x="928" y="179"/>
                  <a:pt x="930" y="179"/>
                  <a:pt x="931" y="179"/>
                </a:cubicBezTo>
                <a:cubicBezTo>
                  <a:pt x="932" y="180"/>
                  <a:pt x="930" y="180"/>
                  <a:pt x="930" y="180"/>
                </a:cubicBezTo>
                <a:cubicBezTo>
                  <a:pt x="931" y="182"/>
                  <a:pt x="935" y="180"/>
                  <a:pt x="934" y="179"/>
                </a:cubicBezTo>
                <a:cubicBezTo>
                  <a:pt x="935" y="178"/>
                  <a:pt x="936" y="179"/>
                  <a:pt x="937" y="179"/>
                </a:cubicBezTo>
                <a:cubicBezTo>
                  <a:pt x="938" y="180"/>
                  <a:pt x="936" y="180"/>
                  <a:pt x="935" y="180"/>
                </a:cubicBezTo>
                <a:cubicBezTo>
                  <a:pt x="941" y="182"/>
                  <a:pt x="948" y="177"/>
                  <a:pt x="961" y="177"/>
                </a:cubicBezTo>
                <a:cubicBezTo>
                  <a:pt x="960" y="174"/>
                  <a:pt x="954" y="176"/>
                  <a:pt x="954" y="173"/>
                </a:cubicBezTo>
                <a:cubicBezTo>
                  <a:pt x="958" y="172"/>
                  <a:pt x="954" y="175"/>
                  <a:pt x="957" y="174"/>
                </a:cubicBezTo>
                <a:cubicBezTo>
                  <a:pt x="958" y="173"/>
                  <a:pt x="955" y="173"/>
                  <a:pt x="958" y="172"/>
                </a:cubicBezTo>
                <a:cubicBezTo>
                  <a:pt x="957" y="172"/>
                  <a:pt x="950" y="173"/>
                  <a:pt x="950" y="172"/>
                </a:cubicBezTo>
                <a:cubicBezTo>
                  <a:pt x="956" y="172"/>
                  <a:pt x="953" y="170"/>
                  <a:pt x="958" y="169"/>
                </a:cubicBezTo>
                <a:cubicBezTo>
                  <a:pt x="958" y="169"/>
                  <a:pt x="956" y="169"/>
                  <a:pt x="956" y="168"/>
                </a:cubicBezTo>
                <a:cubicBezTo>
                  <a:pt x="955" y="168"/>
                  <a:pt x="953" y="169"/>
                  <a:pt x="951" y="169"/>
                </a:cubicBezTo>
                <a:cubicBezTo>
                  <a:pt x="952" y="167"/>
                  <a:pt x="944" y="169"/>
                  <a:pt x="947" y="166"/>
                </a:cubicBezTo>
                <a:cubicBezTo>
                  <a:pt x="948" y="167"/>
                  <a:pt x="950" y="168"/>
                  <a:pt x="953" y="166"/>
                </a:cubicBezTo>
                <a:cubicBezTo>
                  <a:pt x="951" y="165"/>
                  <a:pt x="946" y="166"/>
                  <a:pt x="942" y="166"/>
                </a:cubicBezTo>
                <a:cubicBezTo>
                  <a:pt x="942" y="166"/>
                  <a:pt x="943" y="165"/>
                  <a:pt x="942" y="164"/>
                </a:cubicBezTo>
                <a:cubicBezTo>
                  <a:pt x="939" y="164"/>
                  <a:pt x="942" y="166"/>
                  <a:pt x="940" y="167"/>
                </a:cubicBezTo>
                <a:cubicBezTo>
                  <a:pt x="938" y="166"/>
                  <a:pt x="937" y="166"/>
                  <a:pt x="934" y="166"/>
                </a:cubicBezTo>
                <a:cubicBezTo>
                  <a:pt x="937" y="167"/>
                  <a:pt x="934" y="167"/>
                  <a:pt x="932" y="168"/>
                </a:cubicBezTo>
                <a:cubicBezTo>
                  <a:pt x="932" y="168"/>
                  <a:pt x="933" y="168"/>
                  <a:pt x="934" y="168"/>
                </a:cubicBezTo>
                <a:cubicBezTo>
                  <a:pt x="933" y="169"/>
                  <a:pt x="933" y="171"/>
                  <a:pt x="930" y="171"/>
                </a:cubicBezTo>
                <a:cubicBezTo>
                  <a:pt x="929" y="170"/>
                  <a:pt x="929" y="169"/>
                  <a:pt x="930" y="169"/>
                </a:cubicBezTo>
                <a:cubicBezTo>
                  <a:pt x="926" y="169"/>
                  <a:pt x="928" y="171"/>
                  <a:pt x="925" y="171"/>
                </a:cubicBezTo>
                <a:cubicBezTo>
                  <a:pt x="926" y="169"/>
                  <a:pt x="926" y="170"/>
                  <a:pt x="925" y="168"/>
                </a:cubicBezTo>
                <a:cubicBezTo>
                  <a:pt x="922" y="168"/>
                  <a:pt x="920" y="169"/>
                  <a:pt x="918" y="170"/>
                </a:cubicBezTo>
                <a:cubicBezTo>
                  <a:pt x="918" y="168"/>
                  <a:pt x="912" y="171"/>
                  <a:pt x="913" y="168"/>
                </a:cubicBezTo>
                <a:cubicBezTo>
                  <a:pt x="915" y="168"/>
                  <a:pt x="917" y="169"/>
                  <a:pt x="920" y="168"/>
                </a:cubicBezTo>
                <a:cubicBezTo>
                  <a:pt x="920" y="167"/>
                  <a:pt x="919" y="167"/>
                  <a:pt x="918" y="167"/>
                </a:cubicBezTo>
                <a:cubicBezTo>
                  <a:pt x="918" y="167"/>
                  <a:pt x="919" y="167"/>
                  <a:pt x="920" y="167"/>
                </a:cubicBezTo>
                <a:cubicBezTo>
                  <a:pt x="917" y="166"/>
                  <a:pt x="914" y="166"/>
                  <a:pt x="914" y="165"/>
                </a:cubicBezTo>
                <a:cubicBezTo>
                  <a:pt x="912" y="165"/>
                  <a:pt x="910" y="166"/>
                  <a:pt x="908" y="166"/>
                </a:cubicBezTo>
                <a:cubicBezTo>
                  <a:pt x="909" y="165"/>
                  <a:pt x="909" y="165"/>
                  <a:pt x="908" y="163"/>
                </a:cubicBezTo>
                <a:cubicBezTo>
                  <a:pt x="906" y="163"/>
                  <a:pt x="907" y="165"/>
                  <a:pt x="904" y="164"/>
                </a:cubicBezTo>
                <a:cubicBezTo>
                  <a:pt x="904" y="162"/>
                  <a:pt x="909" y="162"/>
                  <a:pt x="913" y="161"/>
                </a:cubicBezTo>
                <a:cubicBezTo>
                  <a:pt x="915" y="162"/>
                  <a:pt x="913" y="162"/>
                  <a:pt x="914" y="163"/>
                </a:cubicBezTo>
                <a:cubicBezTo>
                  <a:pt x="916" y="163"/>
                  <a:pt x="916" y="163"/>
                  <a:pt x="918" y="162"/>
                </a:cubicBezTo>
                <a:cubicBezTo>
                  <a:pt x="917" y="161"/>
                  <a:pt x="915" y="161"/>
                  <a:pt x="915" y="160"/>
                </a:cubicBezTo>
                <a:cubicBezTo>
                  <a:pt x="909" y="162"/>
                  <a:pt x="909" y="159"/>
                  <a:pt x="905" y="160"/>
                </a:cubicBezTo>
                <a:cubicBezTo>
                  <a:pt x="903" y="161"/>
                  <a:pt x="907" y="160"/>
                  <a:pt x="906" y="162"/>
                </a:cubicBezTo>
                <a:cubicBezTo>
                  <a:pt x="902" y="162"/>
                  <a:pt x="900" y="161"/>
                  <a:pt x="898" y="163"/>
                </a:cubicBezTo>
                <a:cubicBezTo>
                  <a:pt x="898" y="163"/>
                  <a:pt x="901" y="164"/>
                  <a:pt x="901" y="163"/>
                </a:cubicBezTo>
                <a:cubicBezTo>
                  <a:pt x="904" y="163"/>
                  <a:pt x="899" y="166"/>
                  <a:pt x="903" y="166"/>
                </a:cubicBezTo>
                <a:cubicBezTo>
                  <a:pt x="902" y="167"/>
                  <a:pt x="896" y="164"/>
                  <a:pt x="899" y="167"/>
                </a:cubicBezTo>
                <a:cubicBezTo>
                  <a:pt x="898" y="167"/>
                  <a:pt x="897" y="167"/>
                  <a:pt x="896" y="167"/>
                </a:cubicBezTo>
                <a:cubicBezTo>
                  <a:pt x="901" y="161"/>
                  <a:pt x="889" y="163"/>
                  <a:pt x="885" y="165"/>
                </a:cubicBezTo>
                <a:cubicBezTo>
                  <a:pt x="882" y="164"/>
                  <a:pt x="875" y="166"/>
                  <a:pt x="870" y="165"/>
                </a:cubicBezTo>
                <a:cubicBezTo>
                  <a:pt x="870" y="168"/>
                  <a:pt x="865" y="166"/>
                  <a:pt x="858" y="168"/>
                </a:cubicBezTo>
                <a:cubicBezTo>
                  <a:pt x="859" y="165"/>
                  <a:pt x="863" y="165"/>
                  <a:pt x="866" y="164"/>
                </a:cubicBezTo>
                <a:cubicBezTo>
                  <a:pt x="866" y="164"/>
                  <a:pt x="865" y="164"/>
                  <a:pt x="865" y="165"/>
                </a:cubicBezTo>
                <a:cubicBezTo>
                  <a:pt x="869" y="164"/>
                  <a:pt x="869" y="164"/>
                  <a:pt x="873" y="163"/>
                </a:cubicBezTo>
                <a:cubicBezTo>
                  <a:pt x="873" y="163"/>
                  <a:pt x="872" y="164"/>
                  <a:pt x="873" y="164"/>
                </a:cubicBezTo>
                <a:cubicBezTo>
                  <a:pt x="875" y="165"/>
                  <a:pt x="874" y="163"/>
                  <a:pt x="874" y="162"/>
                </a:cubicBezTo>
                <a:cubicBezTo>
                  <a:pt x="876" y="162"/>
                  <a:pt x="876" y="163"/>
                  <a:pt x="878" y="162"/>
                </a:cubicBezTo>
                <a:cubicBezTo>
                  <a:pt x="881" y="162"/>
                  <a:pt x="876" y="162"/>
                  <a:pt x="878" y="160"/>
                </a:cubicBezTo>
                <a:cubicBezTo>
                  <a:pt x="880" y="160"/>
                  <a:pt x="881" y="161"/>
                  <a:pt x="881" y="162"/>
                </a:cubicBezTo>
                <a:cubicBezTo>
                  <a:pt x="883" y="162"/>
                  <a:pt x="881" y="160"/>
                  <a:pt x="884" y="160"/>
                </a:cubicBezTo>
                <a:cubicBezTo>
                  <a:pt x="883" y="160"/>
                  <a:pt x="883" y="161"/>
                  <a:pt x="883" y="162"/>
                </a:cubicBezTo>
                <a:cubicBezTo>
                  <a:pt x="885" y="162"/>
                  <a:pt x="886" y="161"/>
                  <a:pt x="887" y="161"/>
                </a:cubicBezTo>
                <a:cubicBezTo>
                  <a:pt x="889" y="161"/>
                  <a:pt x="884" y="163"/>
                  <a:pt x="882" y="162"/>
                </a:cubicBezTo>
                <a:cubicBezTo>
                  <a:pt x="884" y="163"/>
                  <a:pt x="891" y="162"/>
                  <a:pt x="891" y="160"/>
                </a:cubicBezTo>
                <a:cubicBezTo>
                  <a:pt x="892" y="160"/>
                  <a:pt x="892" y="161"/>
                  <a:pt x="892" y="161"/>
                </a:cubicBezTo>
                <a:cubicBezTo>
                  <a:pt x="898" y="160"/>
                  <a:pt x="896" y="158"/>
                  <a:pt x="897" y="156"/>
                </a:cubicBezTo>
                <a:cubicBezTo>
                  <a:pt x="895" y="157"/>
                  <a:pt x="894" y="158"/>
                  <a:pt x="892" y="159"/>
                </a:cubicBezTo>
                <a:cubicBezTo>
                  <a:pt x="888" y="159"/>
                  <a:pt x="888" y="159"/>
                  <a:pt x="886" y="159"/>
                </a:cubicBezTo>
                <a:cubicBezTo>
                  <a:pt x="887" y="158"/>
                  <a:pt x="890" y="159"/>
                  <a:pt x="891" y="158"/>
                </a:cubicBezTo>
                <a:cubicBezTo>
                  <a:pt x="893" y="157"/>
                  <a:pt x="892" y="156"/>
                  <a:pt x="894" y="156"/>
                </a:cubicBezTo>
                <a:cubicBezTo>
                  <a:pt x="892" y="156"/>
                  <a:pt x="885" y="155"/>
                  <a:pt x="884" y="159"/>
                </a:cubicBezTo>
                <a:cubicBezTo>
                  <a:pt x="881" y="159"/>
                  <a:pt x="882" y="159"/>
                  <a:pt x="879" y="159"/>
                </a:cubicBezTo>
                <a:cubicBezTo>
                  <a:pt x="878" y="158"/>
                  <a:pt x="880" y="157"/>
                  <a:pt x="878" y="156"/>
                </a:cubicBezTo>
                <a:cubicBezTo>
                  <a:pt x="875" y="157"/>
                  <a:pt x="879" y="157"/>
                  <a:pt x="878" y="158"/>
                </a:cubicBezTo>
                <a:cubicBezTo>
                  <a:pt x="876" y="158"/>
                  <a:pt x="875" y="158"/>
                  <a:pt x="874" y="158"/>
                </a:cubicBezTo>
                <a:cubicBezTo>
                  <a:pt x="874" y="159"/>
                  <a:pt x="874" y="159"/>
                  <a:pt x="875" y="159"/>
                </a:cubicBezTo>
                <a:cubicBezTo>
                  <a:pt x="872" y="161"/>
                  <a:pt x="871" y="157"/>
                  <a:pt x="875" y="157"/>
                </a:cubicBezTo>
                <a:cubicBezTo>
                  <a:pt x="875" y="156"/>
                  <a:pt x="872" y="156"/>
                  <a:pt x="875" y="155"/>
                </a:cubicBezTo>
                <a:cubicBezTo>
                  <a:pt x="875" y="154"/>
                  <a:pt x="873" y="154"/>
                  <a:pt x="872" y="154"/>
                </a:cubicBezTo>
                <a:cubicBezTo>
                  <a:pt x="872" y="153"/>
                  <a:pt x="873" y="152"/>
                  <a:pt x="875" y="152"/>
                </a:cubicBezTo>
                <a:cubicBezTo>
                  <a:pt x="874" y="151"/>
                  <a:pt x="871" y="152"/>
                  <a:pt x="868" y="152"/>
                </a:cubicBezTo>
                <a:cubicBezTo>
                  <a:pt x="872" y="149"/>
                  <a:pt x="882" y="151"/>
                  <a:pt x="888" y="150"/>
                </a:cubicBezTo>
                <a:cubicBezTo>
                  <a:pt x="889" y="150"/>
                  <a:pt x="888" y="149"/>
                  <a:pt x="888" y="149"/>
                </a:cubicBezTo>
                <a:cubicBezTo>
                  <a:pt x="896" y="148"/>
                  <a:pt x="901" y="147"/>
                  <a:pt x="909" y="146"/>
                </a:cubicBezTo>
                <a:cubicBezTo>
                  <a:pt x="908" y="146"/>
                  <a:pt x="907" y="147"/>
                  <a:pt x="907" y="148"/>
                </a:cubicBezTo>
                <a:cubicBezTo>
                  <a:pt x="905" y="149"/>
                  <a:pt x="904" y="148"/>
                  <a:pt x="903" y="148"/>
                </a:cubicBezTo>
                <a:cubicBezTo>
                  <a:pt x="902" y="148"/>
                  <a:pt x="902" y="149"/>
                  <a:pt x="901" y="149"/>
                </a:cubicBezTo>
                <a:cubicBezTo>
                  <a:pt x="900" y="151"/>
                  <a:pt x="905" y="150"/>
                  <a:pt x="908" y="150"/>
                </a:cubicBezTo>
                <a:cubicBezTo>
                  <a:pt x="907" y="151"/>
                  <a:pt x="906" y="151"/>
                  <a:pt x="906" y="152"/>
                </a:cubicBezTo>
                <a:cubicBezTo>
                  <a:pt x="910" y="151"/>
                  <a:pt x="910" y="151"/>
                  <a:pt x="911" y="152"/>
                </a:cubicBezTo>
                <a:cubicBezTo>
                  <a:pt x="919" y="152"/>
                  <a:pt x="916" y="150"/>
                  <a:pt x="923" y="150"/>
                </a:cubicBezTo>
                <a:cubicBezTo>
                  <a:pt x="924" y="151"/>
                  <a:pt x="925" y="152"/>
                  <a:pt x="929" y="152"/>
                </a:cubicBezTo>
                <a:cubicBezTo>
                  <a:pt x="930" y="151"/>
                  <a:pt x="930" y="151"/>
                  <a:pt x="931" y="150"/>
                </a:cubicBezTo>
                <a:cubicBezTo>
                  <a:pt x="930" y="149"/>
                  <a:pt x="927" y="150"/>
                  <a:pt x="926" y="149"/>
                </a:cubicBezTo>
                <a:cubicBezTo>
                  <a:pt x="929" y="148"/>
                  <a:pt x="932" y="148"/>
                  <a:pt x="936" y="148"/>
                </a:cubicBezTo>
                <a:cubicBezTo>
                  <a:pt x="936" y="149"/>
                  <a:pt x="933" y="149"/>
                  <a:pt x="931" y="149"/>
                </a:cubicBezTo>
                <a:cubicBezTo>
                  <a:pt x="932" y="149"/>
                  <a:pt x="932" y="150"/>
                  <a:pt x="932" y="150"/>
                </a:cubicBezTo>
                <a:cubicBezTo>
                  <a:pt x="935" y="150"/>
                  <a:pt x="937" y="150"/>
                  <a:pt x="938" y="149"/>
                </a:cubicBezTo>
                <a:cubicBezTo>
                  <a:pt x="940" y="151"/>
                  <a:pt x="935" y="150"/>
                  <a:pt x="936" y="152"/>
                </a:cubicBezTo>
                <a:cubicBezTo>
                  <a:pt x="933" y="151"/>
                  <a:pt x="921" y="157"/>
                  <a:pt x="923" y="154"/>
                </a:cubicBezTo>
                <a:cubicBezTo>
                  <a:pt x="921" y="153"/>
                  <a:pt x="919" y="156"/>
                  <a:pt x="917" y="156"/>
                </a:cubicBezTo>
                <a:cubicBezTo>
                  <a:pt x="917" y="157"/>
                  <a:pt x="920" y="156"/>
                  <a:pt x="922" y="156"/>
                </a:cubicBezTo>
                <a:cubicBezTo>
                  <a:pt x="920" y="158"/>
                  <a:pt x="917" y="158"/>
                  <a:pt x="915" y="156"/>
                </a:cubicBezTo>
                <a:cubicBezTo>
                  <a:pt x="914" y="157"/>
                  <a:pt x="915" y="158"/>
                  <a:pt x="913" y="158"/>
                </a:cubicBezTo>
                <a:cubicBezTo>
                  <a:pt x="915" y="158"/>
                  <a:pt x="917" y="159"/>
                  <a:pt x="919" y="159"/>
                </a:cubicBezTo>
                <a:cubicBezTo>
                  <a:pt x="918" y="160"/>
                  <a:pt x="917" y="160"/>
                  <a:pt x="916" y="161"/>
                </a:cubicBezTo>
                <a:cubicBezTo>
                  <a:pt x="917" y="161"/>
                  <a:pt x="918" y="161"/>
                  <a:pt x="918" y="162"/>
                </a:cubicBezTo>
                <a:cubicBezTo>
                  <a:pt x="921" y="162"/>
                  <a:pt x="921" y="160"/>
                  <a:pt x="923" y="161"/>
                </a:cubicBezTo>
                <a:cubicBezTo>
                  <a:pt x="923" y="160"/>
                  <a:pt x="923" y="158"/>
                  <a:pt x="923" y="158"/>
                </a:cubicBezTo>
                <a:cubicBezTo>
                  <a:pt x="926" y="156"/>
                  <a:pt x="923" y="160"/>
                  <a:pt x="926" y="159"/>
                </a:cubicBezTo>
                <a:cubicBezTo>
                  <a:pt x="926" y="159"/>
                  <a:pt x="925" y="160"/>
                  <a:pt x="925" y="161"/>
                </a:cubicBezTo>
                <a:cubicBezTo>
                  <a:pt x="928" y="162"/>
                  <a:pt x="930" y="161"/>
                  <a:pt x="933" y="160"/>
                </a:cubicBezTo>
                <a:cubicBezTo>
                  <a:pt x="932" y="158"/>
                  <a:pt x="929" y="157"/>
                  <a:pt x="927" y="157"/>
                </a:cubicBezTo>
                <a:cubicBezTo>
                  <a:pt x="929" y="156"/>
                  <a:pt x="930" y="155"/>
                  <a:pt x="929" y="154"/>
                </a:cubicBezTo>
                <a:cubicBezTo>
                  <a:pt x="929" y="154"/>
                  <a:pt x="934" y="154"/>
                  <a:pt x="934" y="156"/>
                </a:cubicBezTo>
                <a:cubicBezTo>
                  <a:pt x="936" y="156"/>
                  <a:pt x="936" y="155"/>
                  <a:pt x="939" y="155"/>
                </a:cubicBezTo>
                <a:cubicBezTo>
                  <a:pt x="939" y="155"/>
                  <a:pt x="938" y="155"/>
                  <a:pt x="937" y="156"/>
                </a:cubicBezTo>
                <a:cubicBezTo>
                  <a:pt x="938" y="157"/>
                  <a:pt x="940" y="155"/>
                  <a:pt x="942" y="155"/>
                </a:cubicBezTo>
                <a:cubicBezTo>
                  <a:pt x="941" y="154"/>
                  <a:pt x="941" y="153"/>
                  <a:pt x="939" y="154"/>
                </a:cubicBezTo>
                <a:cubicBezTo>
                  <a:pt x="943" y="151"/>
                  <a:pt x="952" y="152"/>
                  <a:pt x="956" y="152"/>
                </a:cubicBezTo>
                <a:cubicBezTo>
                  <a:pt x="960" y="149"/>
                  <a:pt x="967" y="150"/>
                  <a:pt x="973" y="151"/>
                </a:cubicBezTo>
                <a:cubicBezTo>
                  <a:pt x="970" y="152"/>
                  <a:pt x="969" y="150"/>
                  <a:pt x="966" y="151"/>
                </a:cubicBezTo>
                <a:cubicBezTo>
                  <a:pt x="966" y="152"/>
                  <a:pt x="968" y="152"/>
                  <a:pt x="968" y="153"/>
                </a:cubicBezTo>
                <a:cubicBezTo>
                  <a:pt x="964" y="153"/>
                  <a:pt x="964" y="155"/>
                  <a:pt x="962" y="154"/>
                </a:cubicBezTo>
                <a:cubicBezTo>
                  <a:pt x="961" y="155"/>
                  <a:pt x="964" y="156"/>
                  <a:pt x="964" y="155"/>
                </a:cubicBezTo>
                <a:cubicBezTo>
                  <a:pt x="965" y="155"/>
                  <a:pt x="964" y="156"/>
                  <a:pt x="964" y="156"/>
                </a:cubicBezTo>
                <a:cubicBezTo>
                  <a:pt x="964" y="157"/>
                  <a:pt x="964" y="157"/>
                  <a:pt x="964" y="157"/>
                </a:cubicBezTo>
                <a:cubicBezTo>
                  <a:pt x="962" y="156"/>
                  <a:pt x="961" y="154"/>
                  <a:pt x="957" y="154"/>
                </a:cubicBezTo>
                <a:cubicBezTo>
                  <a:pt x="958" y="153"/>
                  <a:pt x="964" y="153"/>
                  <a:pt x="964" y="151"/>
                </a:cubicBezTo>
                <a:cubicBezTo>
                  <a:pt x="959" y="150"/>
                  <a:pt x="953" y="156"/>
                  <a:pt x="949" y="153"/>
                </a:cubicBezTo>
                <a:cubicBezTo>
                  <a:pt x="944" y="154"/>
                  <a:pt x="944" y="156"/>
                  <a:pt x="938" y="157"/>
                </a:cubicBezTo>
                <a:cubicBezTo>
                  <a:pt x="939" y="157"/>
                  <a:pt x="941" y="158"/>
                  <a:pt x="941" y="158"/>
                </a:cubicBezTo>
                <a:cubicBezTo>
                  <a:pt x="942" y="157"/>
                  <a:pt x="945" y="157"/>
                  <a:pt x="944" y="155"/>
                </a:cubicBezTo>
                <a:cubicBezTo>
                  <a:pt x="946" y="156"/>
                  <a:pt x="948" y="155"/>
                  <a:pt x="952" y="154"/>
                </a:cubicBezTo>
                <a:cubicBezTo>
                  <a:pt x="952" y="156"/>
                  <a:pt x="949" y="157"/>
                  <a:pt x="946" y="157"/>
                </a:cubicBezTo>
                <a:cubicBezTo>
                  <a:pt x="949" y="158"/>
                  <a:pt x="953" y="157"/>
                  <a:pt x="953" y="160"/>
                </a:cubicBezTo>
                <a:cubicBezTo>
                  <a:pt x="956" y="160"/>
                  <a:pt x="957" y="159"/>
                  <a:pt x="959" y="158"/>
                </a:cubicBezTo>
                <a:cubicBezTo>
                  <a:pt x="960" y="157"/>
                  <a:pt x="955" y="157"/>
                  <a:pt x="958" y="157"/>
                </a:cubicBezTo>
                <a:cubicBezTo>
                  <a:pt x="961" y="158"/>
                  <a:pt x="961" y="158"/>
                  <a:pt x="966" y="157"/>
                </a:cubicBezTo>
                <a:cubicBezTo>
                  <a:pt x="967" y="158"/>
                  <a:pt x="965" y="158"/>
                  <a:pt x="964" y="158"/>
                </a:cubicBezTo>
                <a:cubicBezTo>
                  <a:pt x="965" y="160"/>
                  <a:pt x="968" y="159"/>
                  <a:pt x="971" y="159"/>
                </a:cubicBezTo>
                <a:cubicBezTo>
                  <a:pt x="972" y="159"/>
                  <a:pt x="969" y="157"/>
                  <a:pt x="971" y="156"/>
                </a:cubicBezTo>
                <a:cubicBezTo>
                  <a:pt x="973" y="156"/>
                  <a:pt x="974" y="156"/>
                  <a:pt x="975" y="156"/>
                </a:cubicBezTo>
                <a:cubicBezTo>
                  <a:pt x="974" y="157"/>
                  <a:pt x="973" y="157"/>
                  <a:pt x="972" y="158"/>
                </a:cubicBezTo>
                <a:cubicBezTo>
                  <a:pt x="973" y="159"/>
                  <a:pt x="976" y="158"/>
                  <a:pt x="979" y="158"/>
                </a:cubicBezTo>
                <a:cubicBezTo>
                  <a:pt x="973" y="162"/>
                  <a:pt x="964" y="159"/>
                  <a:pt x="958" y="162"/>
                </a:cubicBezTo>
                <a:cubicBezTo>
                  <a:pt x="956" y="162"/>
                  <a:pt x="956" y="162"/>
                  <a:pt x="956" y="161"/>
                </a:cubicBezTo>
                <a:cubicBezTo>
                  <a:pt x="953" y="162"/>
                  <a:pt x="953" y="162"/>
                  <a:pt x="951" y="162"/>
                </a:cubicBezTo>
                <a:cubicBezTo>
                  <a:pt x="951" y="163"/>
                  <a:pt x="954" y="162"/>
                  <a:pt x="953" y="163"/>
                </a:cubicBezTo>
                <a:cubicBezTo>
                  <a:pt x="950" y="164"/>
                  <a:pt x="948" y="164"/>
                  <a:pt x="946" y="163"/>
                </a:cubicBezTo>
                <a:cubicBezTo>
                  <a:pt x="950" y="166"/>
                  <a:pt x="963" y="162"/>
                  <a:pt x="969" y="161"/>
                </a:cubicBezTo>
                <a:cubicBezTo>
                  <a:pt x="974" y="161"/>
                  <a:pt x="969" y="163"/>
                  <a:pt x="974" y="163"/>
                </a:cubicBezTo>
                <a:cubicBezTo>
                  <a:pt x="974" y="164"/>
                  <a:pt x="974" y="165"/>
                  <a:pt x="973" y="165"/>
                </a:cubicBezTo>
                <a:cubicBezTo>
                  <a:pt x="975" y="165"/>
                  <a:pt x="978" y="164"/>
                  <a:pt x="978" y="165"/>
                </a:cubicBezTo>
                <a:cubicBezTo>
                  <a:pt x="979" y="165"/>
                  <a:pt x="979" y="164"/>
                  <a:pt x="979" y="164"/>
                </a:cubicBezTo>
                <a:cubicBezTo>
                  <a:pt x="981" y="164"/>
                  <a:pt x="982" y="164"/>
                  <a:pt x="984" y="163"/>
                </a:cubicBezTo>
                <a:cubicBezTo>
                  <a:pt x="984" y="165"/>
                  <a:pt x="984" y="165"/>
                  <a:pt x="984" y="165"/>
                </a:cubicBezTo>
                <a:cubicBezTo>
                  <a:pt x="987" y="165"/>
                  <a:pt x="987" y="163"/>
                  <a:pt x="988" y="163"/>
                </a:cubicBezTo>
                <a:cubicBezTo>
                  <a:pt x="991" y="162"/>
                  <a:pt x="993" y="163"/>
                  <a:pt x="992" y="165"/>
                </a:cubicBezTo>
                <a:cubicBezTo>
                  <a:pt x="992" y="164"/>
                  <a:pt x="993" y="164"/>
                  <a:pt x="994" y="164"/>
                </a:cubicBezTo>
                <a:cubicBezTo>
                  <a:pt x="992" y="166"/>
                  <a:pt x="997" y="165"/>
                  <a:pt x="995" y="167"/>
                </a:cubicBezTo>
                <a:cubicBezTo>
                  <a:pt x="998" y="166"/>
                  <a:pt x="999" y="166"/>
                  <a:pt x="1003" y="165"/>
                </a:cubicBezTo>
                <a:cubicBezTo>
                  <a:pt x="1001" y="164"/>
                  <a:pt x="1000" y="165"/>
                  <a:pt x="1000" y="163"/>
                </a:cubicBezTo>
                <a:cubicBezTo>
                  <a:pt x="1005" y="161"/>
                  <a:pt x="1005" y="163"/>
                  <a:pt x="1011" y="163"/>
                </a:cubicBezTo>
                <a:cubicBezTo>
                  <a:pt x="1011" y="163"/>
                  <a:pt x="1010" y="164"/>
                  <a:pt x="1010" y="165"/>
                </a:cubicBezTo>
                <a:cubicBezTo>
                  <a:pt x="1008" y="165"/>
                  <a:pt x="1007" y="164"/>
                  <a:pt x="1005" y="165"/>
                </a:cubicBezTo>
                <a:cubicBezTo>
                  <a:pt x="1004" y="165"/>
                  <a:pt x="1006" y="165"/>
                  <a:pt x="1006" y="166"/>
                </a:cubicBezTo>
                <a:cubicBezTo>
                  <a:pt x="1002" y="167"/>
                  <a:pt x="998" y="168"/>
                  <a:pt x="994" y="168"/>
                </a:cubicBezTo>
                <a:cubicBezTo>
                  <a:pt x="995" y="169"/>
                  <a:pt x="999" y="168"/>
                  <a:pt x="1002" y="169"/>
                </a:cubicBezTo>
                <a:cubicBezTo>
                  <a:pt x="998" y="171"/>
                  <a:pt x="997" y="170"/>
                  <a:pt x="991" y="170"/>
                </a:cubicBezTo>
                <a:cubicBezTo>
                  <a:pt x="989" y="171"/>
                  <a:pt x="993" y="172"/>
                  <a:pt x="989" y="172"/>
                </a:cubicBezTo>
                <a:cubicBezTo>
                  <a:pt x="989" y="172"/>
                  <a:pt x="987" y="171"/>
                  <a:pt x="990" y="171"/>
                </a:cubicBezTo>
                <a:cubicBezTo>
                  <a:pt x="989" y="170"/>
                  <a:pt x="984" y="171"/>
                  <a:pt x="984" y="172"/>
                </a:cubicBezTo>
                <a:cubicBezTo>
                  <a:pt x="986" y="172"/>
                  <a:pt x="988" y="174"/>
                  <a:pt x="986" y="175"/>
                </a:cubicBezTo>
                <a:cubicBezTo>
                  <a:pt x="989" y="174"/>
                  <a:pt x="991" y="176"/>
                  <a:pt x="994" y="176"/>
                </a:cubicBezTo>
                <a:cubicBezTo>
                  <a:pt x="993" y="175"/>
                  <a:pt x="992" y="174"/>
                  <a:pt x="989" y="175"/>
                </a:cubicBezTo>
                <a:cubicBezTo>
                  <a:pt x="989" y="174"/>
                  <a:pt x="989" y="173"/>
                  <a:pt x="988" y="173"/>
                </a:cubicBezTo>
                <a:cubicBezTo>
                  <a:pt x="988" y="172"/>
                  <a:pt x="995" y="173"/>
                  <a:pt x="998" y="173"/>
                </a:cubicBezTo>
                <a:cubicBezTo>
                  <a:pt x="997" y="174"/>
                  <a:pt x="996" y="173"/>
                  <a:pt x="995" y="173"/>
                </a:cubicBezTo>
                <a:cubicBezTo>
                  <a:pt x="997" y="176"/>
                  <a:pt x="1001" y="174"/>
                  <a:pt x="1006" y="175"/>
                </a:cubicBezTo>
                <a:cubicBezTo>
                  <a:pt x="1006" y="176"/>
                  <a:pt x="1007" y="177"/>
                  <a:pt x="1008" y="177"/>
                </a:cubicBezTo>
                <a:cubicBezTo>
                  <a:pt x="1007" y="178"/>
                  <a:pt x="1006" y="177"/>
                  <a:pt x="1004" y="177"/>
                </a:cubicBezTo>
                <a:cubicBezTo>
                  <a:pt x="1006" y="175"/>
                  <a:pt x="1001" y="175"/>
                  <a:pt x="1000" y="176"/>
                </a:cubicBezTo>
                <a:cubicBezTo>
                  <a:pt x="1004" y="177"/>
                  <a:pt x="1002" y="181"/>
                  <a:pt x="1010" y="180"/>
                </a:cubicBezTo>
                <a:cubicBezTo>
                  <a:pt x="1008" y="178"/>
                  <a:pt x="1012" y="175"/>
                  <a:pt x="1009" y="173"/>
                </a:cubicBezTo>
                <a:cubicBezTo>
                  <a:pt x="1010" y="172"/>
                  <a:pt x="1014" y="173"/>
                  <a:pt x="1016" y="173"/>
                </a:cubicBezTo>
                <a:cubicBezTo>
                  <a:pt x="1013" y="174"/>
                  <a:pt x="1017" y="177"/>
                  <a:pt x="1011" y="178"/>
                </a:cubicBezTo>
                <a:cubicBezTo>
                  <a:pt x="1012" y="179"/>
                  <a:pt x="1016" y="180"/>
                  <a:pt x="1019" y="179"/>
                </a:cubicBezTo>
                <a:cubicBezTo>
                  <a:pt x="1018" y="178"/>
                  <a:pt x="1017" y="177"/>
                  <a:pt x="1015" y="178"/>
                </a:cubicBezTo>
                <a:cubicBezTo>
                  <a:pt x="1015" y="176"/>
                  <a:pt x="1019" y="176"/>
                  <a:pt x="1019" y="175"/>
                </a:cubicBezTo>
                <a:cubicBezTo>
                  <a:pt x="1020" y="176"/>
                  <a:pt x="1018" y="177"/>
                  <a:pt x="1020" y="179"/>
                </a:cubicBezTo>
                <a:cubicBezTo>
                  <a:pt x="1022" y="178"/>
                  <a:pt x="1026" y="178"/>
                  <a:pt x="1027" y="177"/>
                </a:cubicBezTo>
                <a:cubicBezTo>
                  <a:pt x="1026" y="176"/>
                  <a:pt x="1023" y="177"/>
                  <a:pt x="1024" y="175"/>
                </a:cubicBezTo>
                <a:cubicBezTo>
                  <a:pt x="1026" y="175"/>
                  <a:pt x="1027" y="176"/>
                  <a:pt x="1030" y="176"/>
                </a:cubicBezTo>
                <a:cubicBezTo>
                  <a:pt x="1033" y="175"/>
                  <a:pt x="1029" y="175"/>
                  <a:pt x="1030" y="174"/>
                </a:cubicBezTo>
                <a:cubicBezTo>
                  <a:pt x="1032" y="174"/>
                  <a:pt x="1033" y="174"/>
                  <a:pt x="1032" y="175"/>
                </a:cubicBezTo>
                <a:cubicBezTo>
                  <a:pt x="1033" y="175"/>
                  <a:pt x="1034" y="174"/>
                  <a:pt x="1036" y="174"/>
                </a:cubicBezTo>
                <a:cubicBezTo>
                  <a:pt x="1037" y="175"/>
                  <a:pt x="1034" y="175"/>
                  <a:pt x="1034" y="176"/>
                </a:cubicBezTo>
                <a:cubicBezTo>
                  <a:pt x="1036" y="176"/>
                  <a:pt x="1041" y="175"/>
                  <a:pt x="1042" y="177"/>
                </a:cubicBezTo>
                <a:cubicBezTo>
                  <a:pt x="1044" y="175"/>
                  <a:pt x="1041" y="175"/>
                  <a:pt x="1040" y="174"/>
                </a:cubicBezTo>
                <a:cubicBezTo>
                  <a:pt x="1038" y="173"/>
                  <a:pt x="1038" y="175"/>
                  <a:pt x="1036" y="174"/>
                </a:cubicBezTo>
                <a:cubicBezTo>
                  <a:pt x="1038" y="173"/>
                  <a:pt x="1038" y="172"/>
                  <a:pt x="1041" y="172"/>
                </a:cubicBezTo>
                <a:cubicBezTo>
                  <a:pt x="1043" y="171"/>
                  <a:pt x="1043" y="172"/>
                  <a:pt x="1044" y="173"/>
                </a:cubicBezTo>
                <a:cubicBezTo>
                  <a:pt x="1045" y="171"/>
                  <a:pt x="1045" y="172"/>
                  <a:pt x="1047" y="172"/>
                </a:cubicBezTo>
                <a:cubicBezTo>
                  <a:pt x="1047" y="171"/>
                  <a:pt x="1043" y="172"/>
                  <a:pt x="1043" y="169"/>
                </a:cubicBezTo>
                <a:cubicBezTo>
                  <a:pt x="1047" y="170"/>
                  <a:pt x="1047" y="170"/>
                  <a:pt x="1050" y="170"/>
                </a:cubicBezTo>
                <a:cubicBezTo>
                  <a:pt x="1050" y="170"/>
                  <a:pt x="1049" y="171"/>
                  <a:pt x="1048" y="171"/>
                </a:cubicBezTo>
                <a:cubicBezTo>
                  <a:pt x="1050" y="171"/>
                  <a:pt x="1056" y="169"/>
                  <a:pt x="1057" y="167"/>
                </a:cubicBezTo>
                <a:cubicBezTo>
                  <a:pt x="1063" y="167"/>
                  <a:pt x="1067" y="169"/>
                  <a:pt x="1073" y="167"/>
                </a:cubicBezTo>
                <a:cubicBezTo>
                  <a:pt x="1074" y="168"/>
                  <a:pt x="1073" y="168"/>
                  <a:pt x="1074" y="170"/>
                </a:cubicBezTo>
                <a:cubicBezTo>
                  <a:pt x="1071" y="171"/>
                  <a:pt x="1070" y="171"/>
                  <a:pt x="1067" y="171"/>
                </a:cubicBezTo>
                <a:cubicBezTo>
                  <a:pt x="1070" y="169"/>
                  <a:pt x="1068" y="170"/>
                  <a:pt x="1066" y="170"/>
                </a:cubicBezTo>
                <a:cubicBezTo>
                  <a:pt x="1067" y="170"/>
                  <a:pt x="1066" y="168"/>
                  <a:pt x="1064" y="168"/>
                </a:cubicBezTo>
                <a:cubicBezTo>
                  <a:pt x="1065" y="169"/>
                  <a:pt x="1063" y="170"/>
                  <a:pt x="1062" y="172"/>
                </a:cubicBezTo>
                <a:cubicBezTo>
                  <a:pt x="1058" y="172"/>
                  <a:pt x="1050" y="174"/>
                  <a:pt x="1051" y="172"/>
                </a:cubicBezTo>
                <a:cubicBezTo>
                  <a:pt x="1048" y="173"/>
                  <a:pt x="1046" y="174"/>
                  <a:pt x="1044" y="175"/>
                </a:cubicBezTo>
                <a:cubicBezTo>
                  <a:pt x="1044" y="176"/>
                  <a:pt x="1046" y="175"/>
                  <a:pt x="1046" y="176"/>
                </a:cubicBezTo>
                <a:cubicBezTo>
                  <a:pt x="1049" y="175"/>
                  <a:pt x="1053" y="174"/>
                  <a:pt x="1054" y="176"/>
                </a:cubicBezTo>
                <a:cubicBezTo>
                  <a:pt x="1052" y="176"/>
                  <a:pt x="1049" y="176"/>
                  <a:pt x="1048" y="178"/>
                </a:cubicBezTo>
                <a:cubicBezTo>
                  <a:pt x="1051" y="178"/>
                  <a:pt x="1056" y="178"/>
                  <a:pt x="1059" y="179"/>
                </a:cubicBezTo>
                <a:cubicBezTo>
                  <a:pt x="1059" y="179"/>
                  <a:pt x="1060" y="177"/>
                  <a:pt x="1059" y="177"/>
                </a:cubicBezTo>
                <a:cubicBezTo>
                  <a:pt x="1060" y="176"/>
                  <a:pt x="1064" y="177"/>
                  <a:pt x="1064" y="178"/>
                </a:cubicBezTo>
                <a:cubicBezTo>
                  <a:pt x="1071" y="177"/>
                  <a:pt x="1070" y="174"/>
                  <a:pt x="1072" y="172"/>
                </a:cubicBezTo>
                <a:cubicBezTo>
                  <a:pt x="1074" y="173"/>
                  <a:pt x="1071" y="176"/>
                  <a:pt x="1075" y="176"/>
                </a:cubicBezTo>
                <a:cubicBezTo>
                  <a:pt x="1074" y="178"/>
                  <a:pt x="1072" y="176"/>
                  <a:pt x="1070" y="177"/>
                </a:cubicBezTo>
                <a:cubicBezTo>
                  <a:pt x="1072" y="179"/>
                  <a:pt x="1075" y="178"/>
                  <a:pt x="1079" y="178"/>
                </a:cubicBezTo>
                <a:cubicBezTo>
                  <a:pt x="1079" y="176"/>
                  <a:pt x="1085" y="175"/>
                  <a:pt x="1084" y="173"/>
                </a:cubicBezTo>
                <a:cubicBezTo>
                  <a:pt x="1088" y="174"/>
                  <a:pt x="1090" y="171"/>
                  <a:pt x="1093" y="171"/>
                </a:cubicBezTo>
                <a:cubicBezTo>
                  <a:pt x="1093" y="172"/>
                  <a:pt x="1091" y="174"/>
                  <a:pt x="1095" y="173"/>
                </a:cubicBezTo>
                <a:cubicBezTo>
                  <a:pt x="1095" y="174"/>
                  <a:pt x="1091" y="174"/>
                  <a:pt x="1092" y="176"/>
                </a:cubicBezTo>
                <a:cubicBezTo>
                  <a:pt x="1094" y="173"/>
                  <a:pt x="1100" y="174"/>
                  <a:pt x="1101" y="173"/>
                </a:cubicBezTo>
                <a:cubicBezTo>
                  <a:pt x="1100" y="170"/>
                  <a:pt x="1096" y="170"/>
                  <a:pt x="1092" y="170"/>
                </a:cubicBezTo>
                <a:cubicBezTo>
                  <a:pt x="1093" y="168"/>
                  <a:pt x="1092" y="168"/>
                  <a:pt x="1095" y="167"/>
                </a:cubicBezTo>
                <a:cubicBezTo>
                  <a:pt x="1094" y="165"/>
                  <a:pt x="1096" y="164"/>
                  <a:pt x="1092" y="164"/>
                </a:cubicBezTo>
                <a:cubicBezTo>
                  <a:pt x="1094" y="162"/>
                  <a:pt x="1096" y="163"/>
                  <a:pt x="1100" y="163"/>
                </a:cubicBezTo>
                <a:cubicBezTo>
                  <a:pt x="1096" y="161"/>
                  <a:pt x="1102" y="161"/>
                  <a:pt x="1104" y="162"/>
                </a:cubicBezTo>
                <a:cubicBezTo>
                  <a:pt x="1103" y="163"/>
                  <a:pt x="1099" y="163"/>
                  <a:pt x="1097" y="163"/>
                </a:cubicBezTo>
                <a:cubicBezTo>
                  <a:pt x="1097" y="165"/>
                  <a:pt x="1097" y="165"/>
                  <a:pt x="1097" y="165"/>
                </a:cubicBezTo>
                <a:cubicBezTo>
                  <a:pt x="1098" y="166"/>
                  <a:pt x="1101" y="165"/>
                  <a:pt x="1103" y="165"/>
                </a:cubicBezTo>
                <a:cubicBezTo>
                  <a:pt x="1102" y="165"/>
                  <a:pt x="1103" y="166"/>
                  <a:pt x="1104" y="166"/>
                </a:cubicBezTo>
                <a:cubicBezTo>
                  <a:pt x="1104" y="167"/>
                  <a:pt x="1102" y="167"/>
                  <a:pt x="1100" y="167"/>
                </a:cubicBezTo>
                <a:cubicBezTo>
                  <a:pt x="1101" y="168"/>
                  <a:pt x="1100" y="168"/>
                  <a:pt x="1100" y="168"/>
                </a:cubicBezTo>
                <a:cubicBezTo>
                  <a:pt x="1102" y="169"/>
                  <a:pt x="1104" y="170"/>
                  <a:pt x="1105" y="171"/>
                </a:cubicBezTo>
                <a:cubicBezTo>
                  <a:pt x="1105" y="172"/>
                  <a:pt x="1103" y="170"/>
                  <a:pt x="1102" y="172"/>
                </a:cubicBezTo>
                <a:cubicBezTo>
                  <a:pt x="1104" y="172"/>
                  <a:pt x="1106" y="173"/>
                  <a:pt x="1110" y="172"/>
                </a:cubicBezTo>
                <a:cubicBezTo>
                  <a:pt x="1113" y="171"/>
                  <a:pt x="1110" y="170"/>
                  <a:pt x="1114" y="169"/>
                </a:cubicBezTo>
                <a:cubicBezTo>
                  <a:pt x="1116" y="170"/>
                  <a:pt x="1114" y="171"/>
                  <a:pt x="1114" y="172"/>
                </a:cubicBezTo>
                <a:cubicBezTo>
                  <a:pt x="1116" y="171"/>
                  <a:pt x="1120" y="170"/>
                  <a:pt x="1122" y="171"/>
                </a:cubicBezTo>
                <a:cubicBezTo>
                  <a:pt x="1117" y="172"/>
                  <a:pt x="1126" y="172"/>
                  <a:pt x="1128" y="173"/>
                </a:cubicBezTo>
                <a:cubicBezTo>
                  <a:pt x="1127" y="174"/>
                  <a:pt x="1127" y="174"/>
                  <a:pt x="1128" y="174"/>
                </a:cubicBezTo>
                <a:cubicBezTo>
                  <a:pt x="1126" y="175"/>
                  <a:pt x="1121" y="174"/>
                  <a:pt x="1120" y="173"/>
                </a:cubicBezTo>
                <a:cubicBezTo>
                  <a:pt x="1119" y="173"/>
                  <a:pt x="1119" y="174"/>
                  <a:pt x="1119" y="174"/>
                </a:cubicBezTo>
                <a:cubicBezTo>
                  <a:pt x="1119" y="174"/>
                  <a:pt x="1120" y="175"/>
                  <a:pt x="1122" y="174"/>
                </a:cubicBezTo>
                <a:cubicBezTo>
                  <a:pt x="1118" y="176"/>
                  <a:pt x="1114" y="176"/>
                  <a:pt x="1112" y="179"/>
                </a:cubicBezTo>
                <a:cubicBezTo>
                  <a:pt x="1105" y="179"/>
                  <a:pt x="1100" y="180"/>
                  <a:pt x="1093" y="182"/>
                </a:cubicBezTo>
                <a:cubicBezTo>
                  <a:pt x="1093" y="181"/>
                  <a:pt x="1091" y="179"/>
                  <a:pt x="1090" y="181"/>
                </a:cubicBezTo>
                <a:cubicBezTo>
                  <a:pt x="1088" y="181"/>
                  <a:pt x="1091" y="180"/>
                  <a:pt x="1091" y="179"/>
                </a:cubicBezTo>
                <a:cubicBezTo>
                  <a:pt x="1087" y="180"/>
                  <a:pt x="1086" y="180"/>
                  <a:pt x="1081" y="179"/>
                </a:cubicBezTo>
                <a:cubicBezTo>
                  <a:pt x="1082" y="180"/>
                  <a:pt x="1083" y="181"/>
                  <a:pt x="1084" y="182"/>
                </a:cubicBezTo>
                <a:cubicBezTo>
                  <a:pt x="1084" y="183"/>
                  <a:pt x="1079" y="184"/>
                  <a:pt x="1079" y="182"/>
                </a:cubicBezTo>
                <a:cubicBezTo>
                  <a:pt x="1078" y="181"/>
                  <a:pt x="1080" y="181"/>
                  <a:pt x="1080" y="181"/>
                </a:cubicBezTo>
                <a:cubicBezTo>
                  <a:pt x="1078" y="180"/>
                  <a:pt x="1072" y="181"/>
                  <a:pt x="1069" y="180"/>
                </a:cubicBezTo>
                <a:cubicBezTo>
                  <a:pt x="1070" y="182"/>
                  <a:pt x="1075" y="181"/>
                  <a:pt x="1078" y="181"/>
                </a:cubicBezTo>
                <a:cubicBezTo>
                  <a:pt x="1077" y="182"/>
                  <a:pt x="1076" y="184"/>
                  <a:pt x="1076" y="186"/>
                </a:cubicBezTo>
                <a:cubicBezTo>
                  <a:pt x="1079" y="186"/>
                  <a:pt x="1078" y="185"/>
                  <a:pt x="1080" y="185"/>
                </a:cubicBezTo>
                <a:cubicBezTo>
                  <a:pt x="1079" y="185"/>
                  <a:pt x="1078" y="184"/>
                  <a:pt x="1077" y="184"/>
                </a:cubicBezTo>
                <a:cubicBezTo>
                  <a:pt x="1082" y="183"/>
                  <a:pt x="1084" y="183"/>
                  <a:pt x="1089" y="183"/>
                </a:cubicBezTo>
                <a:cubicBezTo>
                  <a:pt x="1089" y="184"/>
                  <a:pt x="1089" y="185"/>
                  <a:pt x="1090" y="186"/>
                </a:cubicBezTo>
                <a:cubicBezTo>
                  <a:pt x="1096" y="186"/>
                  <a:pt x="1096" y="186"/>
                  <a:pt x="1096" y="186"/>
                </a:cubicBezTo>
                <a:cubicBezTo>
                  <a:pt x="1095" y="186"/>
                  <a:pt x="1093" y="184"/>
                  <a:pt x="1092" y="185"/>
                </a:cubicBezTo>
                <a:cubicBezTo>
                  <a:pt x="1091" y="184"/>
                  <a:pt x="1097" y="185"/>
                  <a:pt x="1096" y="182"/>
                </a:cubicBezTo>
                <a:cubicBezTo>
                  <a:pt x="1098" y="181"/>
                  <a:pt x="1102" y="182"/>
                  <a:pt x="1102" y="181"/>
                </a:cubicBezTo>
                <a:cubicBezTo>
                  <a:pt x="1104" y="183"/>
                  <a:pt x="1108" y="183"/>
                  <a:pt x="1111" y="182"/>
                </a:cubicBezTo>
                <a:cubicBezTo>
                  <a:pt x="1112" y="182"/>
                  <a:pt x="1111" y="181"/>
                  <a:pt x="1112" y="181"/>
                </a:cubicBezTo>
                <a:cubicBezTo>
                  <a:pt x="1112" y="181"/>
                  <a:pt x="1110" y="181"/>
                  <a:pt x="1109" y="181"/>
                </a:cubicBezTo>
                <a:cubicBezTo>
                  <a:pt x="1112" y="180"/>
                  <a:pt x="1114" y="179"/>
                  <a:pt x="1118" y="178"/>
                </a:cubicBezTo>
                <a:cubicBezTo>
                  <a:pt x="1118" y="179"/>
                  <a:pt x="1113" y="179"/>
                  <a:pt x="1114" y="181"/>
                </a:cubicBezTo>
                <a:cubicBezTo>
                  <a:pt x="1115" y="181"/>
                  <a:pt x="1115" y="180"/>
                  <a:pt x="1115" y="180"/>
                </a:cubicBezTo>
                <a:cubicBezTo>
                  <a:pt x="1118" y="181"/>
                  <a:pt x="1120" y="180"/>
                  <a:pt x="1122" y="180"/>
                </a:cubicBezTo>
                <a:cubicBezTo>
                  <a:pt x="1123" y="182"/>
                  <a:pt x="1119" y="182"/>
                  <a:pt x="1122" y="184"/>
                </a:cubicBezTo>
                <a:cubicBezTo>
                  <a:pt x="1121" y="184"/>
                  <a:pt x="1120" y="183"/>
                  <a:pt x="1119" y="183"/>
                </a:cubicBezTo>
                <a:cubicBezTo>
                  <a:pt x="1118" y="182"/>
                  <a:pt x="1120" y="182"/>
                  <a:pt x="1120" y="181"/>
                </a:cubicBezTo>
                <a:cubicBezTo>
                  <a:pt x="1119" y="182"/>
                  <a:pt x="1119" y="181"/>
                  <a:pt x="1119" y="181"/>
                </a:cubicBezTo>
                <a:cubicBezTo>
                  <a:pt x="1118" y="181"/>
                  <a:pt x="1117" y="182"/>
                  <a:pt x="1118" y="183"/>
                </a:cubicBezTo>
                <a:cubicBezTo>
                  <a:pt x="1114" y="182"/>
                  <a:pt x="1109" y="185"/>
                  <a:pt x="1111" y="186"/>
                </a:cubicBezTo>
                <a:cubicBezTo>
                  <a:pt x="1113" y="186"/>
                  <a:pt x="1115" y="184"/>
                  <a:pt x="1116" y="186"/>
                </a:cubicBezTo>
                <a:cubicBezTo>
                  <a:pt x="1117" y="185"/>
                  <a:pt x="1117" y="185"/>
                  <a:pt x="1117" y="184"/>
                </a:cubicBezTo>
                <a:cubicBezTo>
                  <a:pt x="1119" y="185"/>
                  <a:pt x="1125" y="184"/>
                  <a:pt x="1129" y="184"/>
                </a:cubicBezTo>
                <a:cubicBezTo>
                  <a:pt x="1128" y="183"/>
                  <a:pt x="1125" y="183"/>
                  <a:pt x="1124" y="183"/>
                </a:cubicBezTo>
                <a:cubicBezTo>
                  <a:pt x="1125" y="182"/>
                  <a:pt x="1126" y="182"/>
                  <a:pt x="1123" y="182"/>
                </a:cubicBezTo>
                <a:cubicBezTo>
                  <a:pt x="1123" y="181"/>
                  <a:pt x="1124" y="181"/>
                  <a:pt x="1126" y="181"/>
                </a:cubicBezTo>
                <a:cubicBezTo>
                  <a:pt x="1126" y="180"/>
                  <a:pt x="1124" y="178"/>
                  <a:pt x="1127" y="177"/>
                </a:cubicBezTo>
                <a:cubicBezTo>
                  <a:pt x="1128" y="178"/>
                  <a:pt x="1126" y="178"/>
                  <a:pt x="1128" y="179"/>
                </a:cubicBezTo>
                <a:cubicBezTo>
                  <a:pt x="1133" y="174"/>
                  <a:pt x="1138" y="178"/>
                  <a:pt x="1148" y="178"/>
                </a:cubicBezTo>
                <a:cubicBezTo>
                  <a:pt x="1148" y="176"/>
                  <a:pt x="1146" y="177"/>
                  <a:pt x="1144" y="177"/>
                </a:cubicBezTo>
                <a:cubicBezTo>
                  <a:pt x="1145" y="176"/>
                  <a:pt x="1147" y="175"/>
                  <a:pt x="1143" y="176"/>
                </a:cubicBezTo>
                <a:cubicBezTo>
                  <a:pt x="1145" y="174"/>
                  <a:pt x="1150" y="175"/>
                  <a:pt x="1151" y="175"/>
                </a:cubicBezTo>
                <a:cubicBezTo>
                  <a:pt x="1153" y="175"/>
                  <a:pt x="1148" y="175"/>
                  <a:pt x="1149" y="177"/>
                </a:cubicBezTo>
                <a:cubicBezTo>
                  <a:pt x="1150" y="177"/>
                  <a:pt x="1154" y="177"/>
                  <a:pt x="1149" y="178"/>
                </a:cubicBezTo>
                <a:cubicBezTo>
                  <a:pt x="1150" y="179"/>
                  <a:pt x="1151" y="179"/>
                  <a:pt x="1152" y="181"/>
                </a:cubicBezTo>
                <a:cubicBezTo>
                  <a:pt x="1153" y="180"/>
                  <a:pt x="1153" y="179"/>
                  <a:pt x="1155" y="179"/>
                </a:cubicBezTo>
                <a:cubicBezTo>
                  <a:pt x="1155" y="182"/>
                  <a:pt x="1155" y="182"/>
                  <a:pt x="1155" y="182"/>
                </a:cubicBezTo>
                <a:cubicBezTo>
                  <a:pt x="1152" y="183"/>
                  <a:pt x="1152" y="183"/>
                  <a:pt x="1152" y="183"/>
                </a:cubicBezTo>
                <a:cubicBezTo>
                  <a:pt x="1152" y="183"/>
                  <a:pt x="1154" y="183"/>
                  <a:pt x="1155" y="183"/>
                </a:cubicBezTo>
                <a:cubicBezTo>
                  <a:pt x="1149" y="186"/>
                  <a:pt x="1158" y="185"/>
                  <a:pt x="1160" y="185"/>
                </a:cubicBezTo>
                <a:cubicBezTo>
                  <a:pt x="1161" y="185"/>
                  <a:pt x="1161" y="185"/>
                  <a:pt x="1162" y="184"/>
                </a:cubicBezTo>
                <a:cubicBezTo>
                  <a:pt x="1162" y="183"/>
                  <a:pt x="1159" y="184"/>
                  <a:pt x="1161" y="182"/>
                </a:cubicBezTo>
                <a:cubicBezTo>
                  <a:pt x="1159" y="182"/>
                  <a:pt x="1157" y="183"/>
                  <a:pt x="1158" y="184"/>
                </a:cubicBezTo>
                <a:cubicBezTo>
                  <a:pt x="1153" y="183"/>
                  <a:pt x="1159" y="180"/>
                  <a:pt x="1162" y="181"/>
                </a:cubicBezTo>
                <a:cubicBezTo>
                  <a:pt x="1163" y="179"/>
                  <a:pt x="1159" y="180"/>
                  <a:pt x="1160" y="178"/>
                </a:cubicBezTo>
                <a:cubicBezTo>
                  <a:pt x="1161" y="178"/>
                  <a:pt x="1162" y="178"/>
                  <a:pt x="1162" y="178"/>
                </a:cubicBezTo>
                <a:cubicBezTo>
                  <a:pt x="1165" y="178"/>
                  <a:pt x="1162" y="180"/>
                  <a:pt x="1167" y="179"/>
                </a:cubicBezTo>
                <a:cubicBezTo>
                  <a:pt x="1166" y="179"/>
                  <a:pt x="1164" y="180"/>
                  <a:pt x="1165" y="182"/>
                </a:cubicBezTo>
                <a:cubicBezTo>
                  <a:pt x="1163" y="182"/>
                  <a:pt x="1163" y="181"/>
                  <a:pt x="1162" y="181"/>
                </a:cubicBezTo>
                <a:cubicBezTo>
                  <a:pt x="1161" y="183"/>
                  <a:pt x="1166" y="185"/>
                  <a:pt x="1161" y="186"/>
                </a:cubicBezTo>
                <a:cubicBezTo>
                  <a:pt x="1165" y="186"/>
                  <a:pt x="1167" y="189"/>
                  <a:pt x="1172" y="187"/>
                </a:cubicBezTo>
                <a:cubicBezTo>
                  <a:pt x="1171" y="187"/>
                  <a:pt x="1170" y="186"/>
                  <a:pt x="1169" y="186"/>
                </a:cubicBezTo>
                <a:cubicBezTo>
                  <a:pt x="1170" y="185"/>
                  <a:pt x="1171" y="184"/>
                  <a:pt x="1172" y="183"/>
                </a:cubicBezTo>
                <a:cubicBezTo>
                  <a:pt x="1174" y="183"/>
                  <a:pt x="1175" y="184"/>
                  <a:pt x="1178" y="183"/>
                </a:cubicBezTo>
                <a:cubicBezTo>
                  <a:pt x="1175" y="188"/>
                  <a:pt x="1175" y="188"/>
                  <a:pt x="1175" y="188"/>
                </a:cubicBezTo>
                <a:cubicBezTo>
                  <a:pt x="1175" y="188"/>
                  <a:pt x="1176" y="188"/>
                  <a:pt x="1177" y="188"/>
                </a:cubicBezTo>
                <a:cubicBezTo>
                  <a:pt x="1179" y="187"/>
                  <a:pt x="1177" y="185"/>
                  <a:pt x="1178" y="185"/>
                </a:cubicBezTo>
                <a:cubicBezTo>
                  <a:pt x="1181" y="185"/>
                  <a:pt x="1183" y="184"/>
                  <a:pt x="1185" y="184"/>
                </a:cubicBezTo>
                <a:cubicBezTo>
                  <a:pt x="1186" y="186"/>
                  <a:pt x="1182" y="188"/>
                  <a:pt x="1180" y="189"/>
                </a:cubicBezTo>
                <a:cubicBezTo>
                  <a:pt x="1181" y="190"/>
                  <a:pt x="1186" y="189"/>
                  <a:pt x="1185" y="191"/>
                </a:cubicBezTo>
                <a:cubicBezTo>
                  <a:pt x="1189" y="191"/>
                  <a:pt x="1191" y="190"/>
                  <a:pt x="1193" y="190"/>
                </a:cubicBezTo>
                <a:cubicBezTo>
                  <a:pt x="1194" y="189"/>
                  <a:pt x="1191" y="190"/>
                  <a:pt x="1190" y="190"/>
                </a:cubicBezTo>
                <a:cubicBezTo>
                  <a:pt x="1190" y="188"/>
                  <a:pt x="1195" y="188"/>
                  <a:pt x="1194" y="190"/>
                </a:cubicBezTo>
                <a:cubicBezTo>
                  <a:pt x="1202" y="188"/>
                  <a:pt x="1203" y="190"/>
                  <a:pt x="1209" y="189"/>
                </a:cubicBezTo>
                <a:cubicBezTo>
                  <a:pt x="1209" y="192"/>
                  <a:pt x="1200" y="190"/>
                  <a:pt x="1200" y="193"/>
                </a:cubicBezTo>
                <a:cubicBezTo>
                  <a:pt x="1197" y="193"/>
                  <a:pt x="1196" y="194"/>
                  <a:pt x="1192" y="194"/>
                </a:cubicBezTo>
                <a:cubicBezTo>
                  <a:pt x="1193" y="195"/>
                  <a:pt x="1195" y="194"/>
                  <a:pt x="1197" y="195"/>
                </a:cubicBezTo>
                <a:cubicBezTo>
                  <a:pt x="1197" y="195"/>
                  <a:pt x="1196" y="196"/>
                  <a:pt x="1195" y="197"/>
                </a:cubicBezTo>
                <a:cubicBezTo>
                  <a:pt x="1194" y="196"/>
                  <a:pt x="1192" y="196"/>
                  <a:pt x="1190" y="196"/>
                </a:cubicBezTo>
                <a:cubicBezTo>
                  <a:pt x="1192" y="195"/>
                  <a:pt x="1191" y="193"/>
                  <a:pt x="1188" y="194"/>
                </a:cubicBezTo>
                <a:cubicBezTo>
                  <a:pt x="1187" y="196"/>
                  <a:pt x="1190" y="195"/>
                  <a:pt x="1189" y="197"/>
                </a:cubicBezTo>
                <a:cubicBezTo>
                  <a:pt x="1188" y="197"/>
                  <a:pt x="1186" y="198"/>
                  <a:pt x="1184" y="197"/>
                </a:cubicBezTo>
                <a:cubicBezTo>
                  <a:pt x="1185" y="197"/>
                  <a:pt x="1187" y="197"/>
                  <a:pt x="1187" y="196"/>
                </a:cubicBezTo>
                <a:cubicBezTo>
                  <a:pt x="1181" y="195"/>
                  <a:pt x="1173" y="201"/>
                  <a:pt x="1161" y="200"/>
                </a:cubicBezTo>
                <a:cubicBezTo>
                  <a:pt x="1161" y="200"/>
                  <a:pt x="1162" y="200"/>
                  <a:pt x="1162" y="199"/>
                </a:cubicBezTo>
                <a:cubicBezTo>
                  <a:pt x="1159" y="200"/>
                  <a:pt x="1159" y="201"/>
                  <a:pt x="1155" y="201"/>
                </a:cubicBezTo>
                <a:cubicBezTo>
                  <a:pt x="1155" y="201"/>
                  <a:pt x="1155" y="200"/>
                  <a:pt x="1153" y="200"/>
                </a:cubicBezTo>
                <a:cubicBezTo>
                  <a:pt x="1153" y="201"/>
                  <a:pt x="1152" y="201"/>
                  <a:pt x="1152" y="203"/>
                </a:cubicBezTo>
                <a:cubicBezTo>
                  <a:pt x="1151" y="203"/>
                  <a:pt x="1151" y="202"/>
                  <a:pt x="1151" y="201"/>
                </a:cubicBezTo>
                <a:cubicBezTo>
                  <a:pt x="1147" y="204"/>
                  <a:pt x="1142" y="203"/>
                  <a:pt x="1138" y="203"/>
                </a:cubicBezTo>
                <a:cubicBezTo>
                  <a:pt x="1133" y="203"/>
                  <a:pt x="1131" y="204"/>
                  <a:pt x="1126" y="205"/>
                </a:cubicBezTo>
                <a:cubicBezTo>
                  <a:pt x="1121" y="205"/>
                  <a:pt x="1114" y="206"/>
                  <a:pt x="1111" y="205"/>
                </a:cubicBezTo>
                <a:cubicBezTo>
                  <a:pt x="1114" y="205"/>
                  <a:pt x="1117" y="205"/>
                  <a:pt x="1121" y="204"/>
                </a:cubicBezTo>
                <a:cubicBezTo>
                  <a:pt x="1121" y="202"/>
                  <a:pt x="1119" y="203"/>
                  <a:pt x="1116" y="203"/>
                </a:cubicBezTo>
                <a:cubicBezTo>
                  <a:pt x="1118" y="204"/>
                  <a:pt x="1116" y="203"/>
                  <a:pt x="1114" y="204"/>
                </a:cubicBezTo>
                <a:cubicBezTo>
                  <a:pt x="1118" y="201"/>
                  <a:pt x="1097" y="206"/>
                  <a:pt x="1096" y="203"/>
                </a:cubicBezTo>
                <a:cubicBezTo>
                  <a:pt x="1094" y="203"/>
                  <a:pt x="1097" y="203"/>
                  <a:pt x="1095" y="204"/>
                </a:cubicBezTo>
                <a:cubicBezTo>
                  <a:pt x="1088" y="205"/>
                  <a:pt x="1088" y="204"/>
                  <a:pt x="1083" y="204"/>
                </a:cubicBezTo>
                <a:cubicBezTo>
                  <a:pt x="1083" y="205"/>
                  <a:pt x="1084" y="205"/>
                  <a:pt x="1085" y="205"/>
                </a:cubicBezTo>
                <a:cubicBezTo>
                  <a:pt x="1071" y="208"/>
                  <a:pt x="1054" y="210"/>
                  <a:pt x="1036" y="210"/>
                </a:cubicBezTo>
                <a:cubicBezTo>
                  <a:pt x="1034" y="211"/>
                  <a:pt x="1035" y="212"/>
                  <a:pt x="1032" y="212"/>
                </a:cubicBezTo>
                <a:cubicBezTo>
                  <a:pt x="1032" y="212"/>
                  <a:pt x="1033" y="211"/>
                  <a:pt x="1034" y="211"/>
                </a:cubicBezTo>
                <a:cubicBezTo>
                  <a:pt x="1033" y="210"/>
                  <a:pt x="1032" y="210"/>
                  <a:pt x="1031" y="210"/>
                </a:cubicBezTo>
                <a:cubicBezTo>
                  <a:pt x="1029" y="211"/>
                  <a:pt x="1032" y="211"/>
                  <a:pt x="1030" y="212"/>
                </a:cubicBezTo>
                <a:cubicBezTo>
                  <a:pt x="1028" y="211"/>
                  <a:pt x="1028" y="210"/>
                  <a:pt x="1027" y="210"/>
                </a:cubicBezTo>
                <a:cubicBezTo>
                  <a:pt x="1024" y="211"/>
                  <a:pt x="1029" y="211"/>
                  <a:pt x="1028" y="212"/>
                </a:cubicBezTo>
                <a:cubicBezTo>
                  <a:pt x="1026" y="213"/>
                  <a:pt x="1024" y="214"/>
                  <a:pt x="1022" y="214"/>
                </a:cubicBezTo>
                <a:cubicBezTo>
                  <a:pt x="1020" y="214"/>
                  <a:pt x="1024" y="212"/>
                  <a:pt x="1021" y="212"/>
                </a:cubicBezTo>
                <a:cubicBezTo>
                  <a:pt x="1018" y="213"/>
                  <a:pt x="1016" y="212"/>
                  <a:pt x="1011" y="213"/>
                </a:cubicBezTo>
                <a:cubicBezTo>
                  <a:pt x="1012" y="212"/>
                  <a:pt x="1010" y="212"/>
                  <a:pt x="1009" y="211"/>
                </a:cubicBezTo>
                <a:cubicBezTo>
                  <a:pt x="1007" y="213"/>
                  <a:pt x="1004" y="212"/>
                  <a:pt x="1002" y="212"/>
                </a:cubicBezTo>
                <a:cubicBezTo>
                  <a:pt x="1000" y="212"/>
                  <a:pt x="1003" y="214"/>
                  <a:pt x="1000" y="214"/>
                </a:cubicBezTo>
                <a:cubicBezTo>
                  <a:pt x="1000" y="215"/>
                  <a:pt x="1003" y="214"/>
                  <a:pt x="1002" y="216"/>
                </a:cubicBezTo>
                <a:cubicBezTo>
                  <a:pt x="999" y="214"/>
                  <a:pt x="995" y="217"/>
                  <a:pt x="993" y="215"/>
                </a:cubicBezTo>
                <a:cubicBezTo>
                  <a:pt x="990" y="217"/>
                  <a:pt x="986" y="216"/>
                  <a:pt x="983" y="218"/>
                </a:cubicBezTo>
                <a:cubicBezTo>
                  <a:pt x="981" y="217"/>
                  <a:pt x="974" y="216"/>
                  <a:pt x="971" y="216"/>
                </a:cubicBezTo>
                <a:cubicBezTo>
                  <a:pt x="969" y="216"/>
                  <a:pt x="970" y="218"/>
                  <a:pt x="969" y="218"/>
                </a:cubicBezTo>
                <a:cubicBezTo>
                  <a:pt x="965" y="216"/>
                  <a:pt x="961" y="218"/>
                  <a:pt x="957" y="216"/>
                </a:cubicBezTo>
                <a:cubicBezTo>
                  <a:pt x="959" y="215"/>
                  <a:pt x="960" y="216"/>
                  <a:pt x="962" y="216"/>
                </a:cubicBezTo>
                <a:cubicBezTo>
                  <a:pt x="960" y="214"/>
                  <a:pt x="955" y="215"/>
                  <a:pt x="953" y="216"/>
                </a:cubicBezTo>
                <a:cubicBezTo>
                  <a:pt x="951" y="215"/>
                  <a:pt x="963" y="214"/>
                  <a:pt x="964" y="214"/>
                </a:cubicBezTo>
                <a:cubicBezTo>
                  <a:pt x="964" y="215"/>
                  <a:pt x="962" y="215"/>
                  <a:pt x="962" y="216"/>
                </a:cubicBezTo>
                <a:cubicBezTo>
                  <a:pt x="964" y="215"/>
                  <a:pt x="965" y="214"/>
                  <a:pt x="966" y="213"/>
                </a:cubicBezTo>
                <a:cubicBezTo>
                  <a:pt x="978" y="213"/>
                  <a:pt x="983" y="213"/>
                  <a:pt x="997" y="211"/>
                </a:cubicBezTo>
                <a:cubicBezTo>
                  <a:pt x="996" y="210"/>
                  <a:pt x="995" y="212"/>
                  <a:pt x="994" y="211"/>
                </a:cubicBezTo>
                <a:cubicBezTo>
                  <a:pt x="1007" y="210"/>
                  <a:pt x="1030" y="206"/>
                  <a:pt x="1040" y="205"/>
                </a:cubicBezTo>
                <a:cubicBezTo>
                  <a:pt x="1041" y="205"/>
                  <a:pt x="1042" y="206"/>
                  <a:pt x="1042" y="207"/>
                </a:cubicBezTo>
                <a:cubicBezTo>
                  <a:pt x="1045" y="206"/>
                  <a:pt x="1044" y="205"/>
                  <a:pt x="1046" y="204"/>
                </a:cubicBezTo>
                <a:cubicBezTo>
                  <a:pt x="1051" y="206"/>
                  <a:pt x="1058" y="202"/>
                  <a:pt x="1062" y="204"/>
                </a:cubicBezTo>
                <a:cubicBezTo>
                  <a:pt x="1064" y="204"/>
                  <a:pt x="1064" y="203"/>
                  <a:pt x="1064" y="202"/>
                </a:cubicBezTo>
                <a:cubicBezTo>
                  <a:pt x="1066" y="204"/>
                  <a:pt x="1069" y="203"/>
                  <a:pt x="1072" y="202"/>
                </a:cubicBezTo>
                <a:cubicBezTo>
                  <a:pt x="1072" y="202"/>
                  <a:pt x="1071" y="202"/>
                  <a:pt x="1071" y="203"/>
                </a:cubicBezTo>
                <a:cubicBezTo>
                  <a:pt x="1074" y="203"/>
                  <a:pt x="1074" y="202"/>
                  <a:pt x="1076" y="202"/>
                </a:cubicBezTo>
                <a:cubicBezTo>
                  <a:pt x="1076" y="202"/>
                  <a:pt x="1076" y="201"/>
                  <a:pt x="1077" y="201"/>
                </a:cubicBezTo>
                <a:cubicBezTo>
                  <a:pt x="1073" y="201"/>
                  <a:pt x="1063" y="202"/>
                  <a:pt x="1059" y="201"/>
                </a:cubicBezTo>
                <a:cubicBezTo>
                  <a:pt x="1057" y="201"/>
                  <a:pt x="1060" y="203"/>
                  <a:pt x="1057" y="203"/>
                </a:cubicBezTo>
                <a:cubicBezTo>
                  <a:pt x="1058" y="201"/>
                  <a:pt x="1057" y="201"/>
                  <a:pt x="1056" y="200"/>
                </a:cubicBezTo>
                <a:cubicBezTo>
                  <a:pt x="1052" y="202"/>
                  <a:pt x="1050" y="200"/>
                  <a:pt x="1046" y="203"/>
                </a:cubicBezTo>
                <a:cubicBezTo>
                  <a:pt x="1050" y="200"/>
                  <a:pt x="1040" y="201"/>
                  <a:pt x="1042" y="202"/>
                </a:cubicBezTo>
                <a:cubicBezTo>
                  <a:pt x="1040" y="204"/>
                  <a:pt x="1037" y="201"/>
                  <a:pt x="1041" y="201"/>
                </a:cubicBezTo>
                <a:cubicBezTo>
                  <a:pt x="1042" y="197"/>
                  <a:pt x="1034" y="199"/>
                  <a:pt x="1032" y="197"/>
                </a:cubicBezTo>
                <a:cubicBezTo>
                  <a:pt x="1037" y="196"/>
                  <a:pt x="1037" y="196"/>
                  <a:pt x="1043" y="195"/>
                </a:cubicBezTo>
                <a:cubicBezTo>
                  <a:pt x="1041" y="197"/>
                  <a:pt x="1045" y="197"/>
                  <a:pt x="1045" y="198"/>
                </a:cubicBezTo>
                <a:cubicBezTo>
                  <a:pt x="1048" y="194"/>
                  <a:pt x="1049" y="199"/>
                  <a:pt x="1052" y="200"/>
                </a:cubicBezTo>
                <a:cubicBezTo>
                  <a:pt x="1056" y="198"/>
                  <a:pt x="1060" y="199"/>
                  <a:pt x="1064" y="198"/>
                </a:cubicBezTo>
                <a:cubicBezTo>
                  <a:pt x="1064" y="197"/>
                  <a:pt x="1062" y="197"/>
                  <a:pt x="1062" y="196"/>
                </a:cubicBezTo>
                <a:cubicBezTo>
                  <a:pt x="1059" y="196"/>
                  <a:pt x="1059" y="198"/>
                  <a:pt x="1056" y="198"/>
                </a:cubicBezTo>
                <a:cubicBezTo>
                  <a:pt x="1054" y="196"/>
                  <a:pt x="1050" y="195"/>
                  <a:pt x="1044" y="196"/>
                </a:cubicBezTo>
                <a:cubicBezTo>
                  <a:pt x="1044" y="194"/>
                  <a:pt x="1048" y="195"/>
                  <a:pt x="1048" y="193"/>
                </a:cubicBezTo>
                <a:cubicBezTo>
                  <a:pt x="1047" y="193"/>
                  <a:pt x="1044" y="195"/>
                  <a:pt x="1042" y="194"/>
                </a:cubicBezTo>
                <a:cubicBezTo>
                  <a:pt x="1043" y="193"/>
                  <a:pt x="1042" y="192"/>
                  <a:pt x="1039" y="193"/>
                </a:cubicBezTo>
                <a:cubicBezTo>
                  <a:pt x="1043" y="194"/>
                  <a:pt x="1038" y="194"/>
                  <a:pt x="1036" y="193"/>
                </a:cubicBezTo>
                <a:cubicBezTo>
                  <a:pt x="1037" y="191"/>
                  <a:pt x="1043" y="192"/>
                  <a:pt x="1043" y="193"/>
                </a:cubicBezTo>
                <a:cubicBezTo>
                  <a:pt x="1046" y="189"/>
                  <a:pt x="1038" y="192"/>
                  <a:pt x="1035" y="191"/>
                </a:cubicBezTo>
                <a:cubicBezTo>
                  <a:pt x="1035" y="190"/>
                  <a:pt x="1036" y="190"/>
                  <a:pt x="1036" y="189"/>
                </a:cubicBezTo>
                <a:cubicBezTo>
                  <a:pt x="1034" y="190"/>
                  <a:pt x="1032" y="190"/>
                  <a:pt x="1031" y="189"/>
                </a:cubicBezTo>
                <a:cubicBezTo>
                  <a:pt x="1031" y="191"/>
                  <a:pt x="1025" y="189"/>
                  <a:pt x="1023" y="191"/>
                </a:cubicBezTo>
                <a:cubicBezTo>
                  <a:pt x="1024" y="191"/>
                  <a:pt x="1026" y="192"/>
                  <a:pt x="1029" y="192"/>
                </a:cubicBezTo>
                <a:cubicBezTo>
                  <a:pt x="1027" y="194"/>
                  <a:pt x="1023" y="193"/>
                  <a:pt x="1019" y="195"/>
                </a:cubicBezTo>
                <a:cubicBezTo>
                  <a:pt x="1020" y="192"/>
                  <a:pt x="1013" y="193"/>
                  <a:pt x="1012" y="191"/>
                </a:cubicBezTo>
                <a:cubicBezTo>
                  <a:pt x="1011" y="191"/>
                  <a:pt x="1008" y="193"/>
                  <a:pt x="1007" y="191"/>
                </a:cubicBezTo>
                <a:cubicBezTo>
                  <a:pt x="998" y="193"/>
                  <a:pt x="989" y="195"/>
                  <a:pt x="981" y="194"/>
                </a:cubicBezTo>
                <a:cubicBezTo>
                  <a:pt x="980" y="194"/>
                  <a:pt x="980" y="195"/>
                  <a:pt x="979" y="196"/>
                </a:cubicBezTo>
                <a:cubicBezTo>
                  <a:pt x="986" y="195"/>
                  <a:pt x="995" y="196"/>
                  <a:pt x="1000" y="194"/>
                </a:cubicBezTo>
                <a:cubicBezTo>
                  <a:pt x="1003" y="194"/>
                  <a:pt x="1004" y="193"/>
                  <a:pt x="1005" y="195"/>
                </a:cubicBezTo>
                <a:cubicBezTo>
                  <a:pt x="1007" y="194"/>
                  <a:pt x="1005" y="192"/>
                  <a:pt x="1008" y="192"/>
                </a:cubicBezTo>
                <a:cubicBezTo>
                  <a:pt x="1010" y="196"/>
                  <a:pt x="998" y="196"/>
                  <a:pt x="992" y="195"/>
                </a:cubicBezTo>
                <a:cubicBezTo>
                  <a:pt x="992" y="196"/>
                  <a:pt x="992" y="196"/>
                  <a:pt x="991" y="197"/>
                </a:cubicBezTo>
                <a:cubicBezTo>
                  <a:pt x="992" y="198"/>
                  <a:pt x="997" y="196"/>
                  <a:pt x="999" y="197"/>
                </a:cubicBezTo>
                <a:cubicBezTo>
                  <a:pt x="998" y="197"/>
                  <a:pt x="998" y="198"/>
                  <a:pt x="998" y="198"/>
                </a:cubicBezTo>
                <a:cubicBezTo>
                  <a:pt x="995" y="198"/>
                  <a:pt x="994" y="197"/>
                  <a:pt x="993" y="199"/>
                </a:cubicBezTo>
                <a:cubicBezTo>
                  <a:pt x="989" y="199"/>
                  <a:pt x="986" y="199"/>
                  <a:pt x="982" y="199"/>
                </a:cubicBezTo>
                <a:cubicBezTo>
                  <a:pt x="984" y="200"/>
                  <a:pt x="984" y="199"/>
                  <a:pt x="985" y="201"/>
                </a:cubicBezTo>
                <a:cubicBezTo>
                  <a:pt x="987" y="201"/>
                  <a:pt x="988" y="199"/>
                  <a:pt x="988" y="201"/>
                </a:cubicBezTo>
                <a:cubicBezTo>
                  <a:pt x="983" y="202"/>
                  <a:pt x="981" y="200"/>
                  <a:pt x="979" y="200"/>
                </a:cubicBezTo>
                <a:cubicBezTo>
                  <a:pt x="976" y="201"/>
                  <a:pt x="981" y="201"/>
                  <a:pt x="980" y="202"/>
                </a:cubicBezTo>
                <a:cubicBezTo>
                  <a:pt x="978" y="202"/>
                  <a:pt x="976" y="201"/>
                  <a:pt x="974" y="201"/>
                </a:cubicBezTo>
                <a:cubicBezTo>
                  <a:pt x="972" y="203"/>
                  <a:pt x="966" y="203"/>
                  <a:pt x="964" y="204"/>
                </a:cubicBezTo>
                <a:cubicBezTo>
                  <a:pt x="963" y="206"/>
                  <a:pt x="966" y="206"/>
                  <a:pt x="968" y="206"/>
                </a:cubicBezTo>
                <a:cubicBezTo>
                  <a:pt x="965" y="208"/>
                  <a:pt x="965" y="204"/>
                  <a:pt x="961" y="206"/>
                </a:cubicBezTo>
                <a:cubicBezTo>
                  <a:pt x="962" y="205"/>
                  <a:pt x="962" y="204"/>
                  <a:pt x="960" y="204"/>
                </a:cubicBezTo>
                <a:cubicBezTo>
                  <a:pt x="959" y="204"/>
                  <a:pt x="960" y="205"/>
                  <a:pt x="960" y="205"/>
                </a:cubicBezTo>
                <a:cubicBezTo>
                  <a:pt x="957" y="206"/>
                  <a:pt x="958" y="204"/>
                  <a:pt x="957" y="204"/>
                </a:cubicBezTo>
                <a:cubicBezTo>
                  <a:pt x="954" y="204"/>
                  <a:pt x="953" y="205"/>
                  <a:pt x="951" y="205"/>
                </a:cubicBezTo>
                <a:cubicBezTo>
                  <a:pt x="953" y="206"/>
                  <a:pt x="957" y="205"/>
                  <a:pt x="957" y="206"/>
                </a:cubicBezTo>
                <a:cubicBezTo>
                  <a:pt x="956" y="207"/>
                  <a:pt x="953" y="208"/>
                  <a:pt x="951" y="208"/>
                </a:cubicBezTo>
                <a:cubicBezTo>
                  <a:pt x="950" y="207"/>
                  <a:pt x="951" y="207"/>
                  <a:pt x="951" y="207"/>
                </a:cubicBezTo>
                <a:cubicBezTo>
                  <a:pt x="948" y="207"/>
                  <a:pt x="947" y="207"/>
                  <a:pt x="945" y="208"/>
                </a:cubicBezTo>
                <a:cubicBezTo>
                  <a:pt x="945" y="209"/>
                  <a:pt x="947" y="210"/>
                  <a:pt x="948" y="210"/>
                </a:cubicBezTo>
                <a:cubicBezTo>
                  <a:pt x="946" y="211"/>
                  <a:pt x="940" y="211"/>
                  <a:pt x="941" y="210"/>
                </a:cubicBezTo>
                <a:cubicBezTo>
                  <a:pt x="939" y="211"/>
                  <a:pt x="940" y="212"/>
                  <a:pt x="937" y="211"/>
                </a:cubicBezTo>
                <a:cubicBezTo>
                  <a:pt x="938" y="212"/>
                  <a:pt x="938" y="212"/>
                  <a:pt x="940" y="212"/>
                </a:cubicBezTo>
                <a:cubicBezTo>
                  <a:pt x="938" y="214"/>
                  <a:pt x="930" y="213"/>
                  <a:pt x="928" y="215"/>
                </a:cubicBezTo>
                <a:cubicBezTo>
                  <a:pt x="916" y="216"/>
                  <a:pt x="911" y="217"/>
                  <a:pt x="897" y="217"/>
                </a:cubicBezTo>
                <a:cubicBezTo>
                  <a:pt x="900" y="214"/>
                  <a:pt x="898" y="216"/>
                  <a:pt x="896" y="214"/>
                </a:cubicBezTo>
                <a:cubicBezTo>
                  <a:pt x="898" y="214"/>
                  <a:pt x="898" y="212"/>
                  <a:pt x="900" y="213"/>
                </a:cubicBezTo>
                <a:cubicBezTo>
                  <a:pt x="900" y="213"/>
                  <a:pt x="899" y="213"/>
                  <a:pt x="899" y="214"/>
                </a:cubicBezTo>
                <a:cubicBezTo>
                  <a:pt x="900" y="214"/>
                  <a:pt x="901" y="214"/>
                  <a:pt x="901" y="213"/>
                </a:cubicBezTo>
                <a:cubicBezTo>
                  <a:pt x="901" y="214"/>
                  <a:pt x="902" y="214"/>
                  <a:pt x="906" y="213"/>
                </a:cubicBezTo>
                <a:cubicBezTo>
                  <a:pt x="905" y="214"/>
                  <a:pt x="903" y="214"/>
                  <a:pt x="902" y="215"/>
                </a:cubicBezTo>
                <a:cubicBezTo>
                  <a:pt x="910" y="216"/>
                  <a:pt x="919" y="214"/>
                  <a:pt x="917" y="209"/>
                </a:cubicBezTo>
                <a:cubicBezTo>
                  <a:pt x="916" y="208"/>
                  <a:pt x="912" y="209"/>
                  <a:pt x="911" y="209"/>
                </a:cubicBezTo>
                <a:cubicBezTo>
                  <a:pt x="908" y="209"/>
                  <a:pt x="912" y="210"/>
                  <a:pt x="911" y="211"/>
                </a:cubicBezTo>
                <a:cubicBezTo>
                  <a:pt x="913" y="211"/>
                  <a:pt x="911" y="209"/>
                  <a:pt x="914" y="209"/>
                </a:cubicBezTo>
                <a:cubicBezTo>
                  <a:pt x="912" y="211"/>
                  <a:pt x="912" y="214"/>
                  <a:pt x="907" y="214"/>
                </a:cubicBezTo>
                <a:cubicBezTo>
                  <a:pt x="907" y="214"/>
                  <a:pt x="907" y="212"/>
                  <a:pt x="906" y="212"/>
                </a:cubicBezTo>
                <a:cubicBezTo>
                  <a:pt x="906" y="212"/>
                  <a:pt x="907" y="211"/>
                  <a:pt x="908" y="211"/>
                </a:cubicBezTo>
                <a:cubicBezTo>
                  <a:pt x="906" y="210"/>
                  <a:pt x="904" y="212"/>
                  <a:pt x="902" y="212"/>
                </a:cubicBezTo>
                <a:cubicBezTo>
                  <a:pt x="903" y="211"/>
                  <a:pt x="901" y="212"/>
                  <a:pt x="901" y="211"/>
                </a:cubicBezTo>
                <a:cubicBezTo>
                  <a:pt x="896" y="214"/>
                  <a:pt x="891" y="210"/>
                  <a:pt x="886" y="213"/>
                </a:cubicBezTo>
                <a:cubicBezTo>
                  <a:pt x="884" y="213"/>
                  <a:pt x="884" y="211"/>
                  <a:pt x="882" y="211"/>
                </a:cubicBezTo>
                <a:cubicBezTo>
                  <a:pt x="881" y="212"/>
                  <a:pt x="876" y="213"/>
                  <a:pt x="878" y="213"/>
                </a:cubicBezTo>
                <a:cubicBezTo>
                  <a:pt x="876" y="214"/>
                  <a:pt x="874" y="210"/>
                  <a:pt x="875" y="209"/>
                </a:cubicBezTo>
                <a:cubicBezTo>
                  <a:pt x="867" y="213"/>
                  <a:pt x="875" y="214"/>
                  <a:pt x="882" y="215"/>
                </a:cubicBezTo>
                <a:cubicBezTo>
                  <a:pt x="880" y="216"/>
                  <a:pt x="874" y="217"/>
                  <a:pt x="869" y="217"/>
                </a:cubicBezTo>
                <a:cubicBezTo>
                  <a:pt x="869" y="216"/>
                  <a:pt x="870" y="216"/>
                  <a:pt x="871" y="216"/>
                </a:cubicBezTo>
                <a:cubicBezTo>
                  <a:pt x="870" y="214"/>
                  <a:pt x="862" y="216"/>
                  <a:pt x="863" y="218"/>
                </a:cubicBezTo>
                <a:cubicBezTo>
                  <a:pt x="861" y="219"/>
                  <a:pt x="861" y="217"/>
                  <a:pt x="859" y="217"/>
                </a:cubicBezTo>
                <a:cubicBezTo>
                  <a:pt x="858" y="218"/>
                  <a:pt x="858" y="218"/>
                  <a:pt x="856" y="218"/>
                </a:cubicBezTo>
                <a:cubicBezTo>
                  <a:pt x="856" y="219"/>
                  <a:pt x="858" y="219"/>
                  <a:pt x="858" y="220"/>
                </a:cubicBezTo>
                <a:cubicBezTo>
                  <a:pt x="861" y="220"/>
                  <a:pt x="862" y="219"/>
                  <a:pt x="865" y="218"/>
                </a:cubicBezTo>
                <a:cubicBezTo>
                  <a:pt x="867" y="223"/>
                  <a:pt x="857" y="223"/>
                  <a:pt x="853" y="223"/>
                </a:cubicBezTo>
                <a:cubicBezTo>
                  <a:pt x="848" y="223"/>
                  <a:pt x="846" y="224"/>
                  <a:pt x="842" y="224"/>
                </a:cubicBezTo>
                <a:cubicBezTo>
                  <a:pt x="839" y="226"/>
                  <a:pt x="828" y="226"/>
                  <a:pt x="824" y="226"/>
                </a:cubicBezTo>
                <a:cubicBezTo>
                  <a:pt x="824" y="225"/>
                  <a:pt x="826" y="225"/>
                  <a:pt x="827" y="224"/>
                </a:cubicBezTo>
                <a:cubicBezTo>
                  <a:pt x="826" y="223"/>
                  <a:pt x="820" y="227"/>
                  <a:pt x="823" y="226"/>
                </a:cubicBezTo>
                <a:cubicBezTo>
                  <a:pt x="822" y="228"/>
                  <a:pt x="821" y="225"/>
                  <a:pt x="819" y="226"/>
                </a:cubicBezTo>
                <a:cubicBezTo>
                  <a:pt x="823" y="227"/>
                  <a:pt x="817" y="228"/>
                  <a:pt x="814" y="228"/>
                </a:cubicBezTo>
                <a:cubicBezTo>
                  <a:pt x="818" y="225"/>
                  <a:pt x="812" y="228"/>
                  <a:pt x="812" y="227"/>
                </a:cubicBezTo>
                <a:cubicBezTo>
                  <a:pt x="809" y="227"/>
                  <a:pt x="810" y="228"/>
                  <a:pt x="809" y="229"/>
                </a:cubicBezTo>
                <a:cubicBezTo>
                  <a:pt x="810" y="229"/>
                  <a:pt x="815" y="230"/>
                  <a:pt x="814" y="229"/>
                </a:cubicBezTo>
                <a:cubicBezTo>
                  <a:pt x="822" y="230"/>
                  <a:pt x="833" y="225"/>
                  <a:pt x="840" y="226"/>
                </a:cubicBezTo>
                <a:cubicBezTo>
                  <a:pt x="841" y="226"/>
                  <a:pt x="841" y="227"/>
                  <a:pt x="841" y="227"/>
                </a:cubicBezTo>
                <a:cubicBezTo>
                  <a:pt x="840" y="227"/>
                  <a:pt x="841" y="227"/>
                  <a:pt x="841" y="227"/>
                </a:cubicBezTo>
                <a:cubicBezTo>
                  <a:pt x="841" y="227"/>
                  <a:pt x="841" y="227"/>
                  <a:pt x="841" y="227"/>
                </a:cubicBezTo>
                <a:cubicBezTo>
                  <a:pt x="846" y="224"/>
                  <a:pt x="853" y="226"/>
                  <a:pt x="858" y="226"/>
                </a:cubicBezTo>
                <a:cubicBezTo>
                  <a:pt x="859" y="225"/>
                  <a:pt x="858" y="225"/>
                  <a:pt x="858" y="224"/>
                </a:cubicBezTo>
                <a:cubicBezTo>
                  <a:pt x="889" y="221"/>
                  <a:pt x="914" y="218"/>
                  <a:pt x="945" y="216"/>
                </a:cubicBezTo>
                <a:cubicBezTo>
                  <a:pt x="945" y="217"/>
                  <a:pt x="942" y="217"/>
                  <a:pt x="941" y="217"/>
                </a:cubicBezTo>
                <a:cubicBezTo>
                  <a:pt x="943" y="218"/>
                  <a:pt x="946" y="218"/>
                  <a:pt x="949" y="217"/>
                </a:cubicBezTo>
                <a:cubicBezTo>
                  <a:pt x="951" y="218"/>
                  <a:pt x="949" y="221"/>
                  <a:pt x="949" y="218"/>
                </a:cubicBezTo>
                <a:cubicBezTo>
                  <a:pt x="946" y="219"/>
                  <a:pt x="942" y="219"/>
                  <a:pt x="937" y="220"/>
                </a:cubicBezTo>
                <a:cubicBezTo>
                  <a:pt x="937" y="220"/>
                  <a:pt x="936" y="219"/>
                  <a:pt x="936" y="219"/>
                </a:cubicBezTo>
                <a:cubicBezTo>
                  <a:pt x="933" y="220"/>
                  <a:pt x="930" y="220"/>
                  <a:pt x="927" y="221"/>
                </a:cubicBezTo>
                <a:cubicBezTo>
                  <a:pt x="926" y="221"/>
                  <a:pt x="926" y="220"/>
                  <a:pt x="925" y="219"/>
                </a:cubicBezTo>
                <a:cubicBezTo>
                  <a:pt x="924" y="220"/>
                  <a:pt x="922" y="220"/>
                  <a:pt x="920" y="220"/>
                </a:cubicBezTo>
                <a:cubicBezTo>
                  <a:pt x="921" y="221"/>
                  <a:pt x="926" y="220"/>
                  <a:pt x="926" y="221"/>
                </a:cubicBezTo>
                <a:cubicBezTo>
                  <a:pt x="922" y="221"/>
                  <a:pt x="918" y="224"/>
                  <a:pt x="915" y="223"/>
                </a:cubicBezTo>
                <a:cubicBezTo>
                  <a:pt x="915" y="222"/>
                  <a:pt x="916" y="222"/>
                  <a:pt x="917" y="221"/>
                </a:cubicBezTo>
                <a:cubicBezTo>
                  <a:pt x="917" y="221"/>
                  <a:pt x="915" y="221"/>
                  <a:pt x="915" y="221"/>
                </a:cubicBezTo>
                <a:cubicBezTo>
                  <a:pt x="915" y="222"/>
                  <a:pt x="912" y="222"/>
                  <a:pt x="910" y="222"/>
                </a:cubicBezTo>
                <a:cubicBezTo>
                  <a:pt x="907" y="222"/>
                  <a:pt x="912" y="222"/>
                  <a:pt x="911" y="224"/>
                </a:cubicBezTo>
                <a:cubicBezTo>
                  <a:pt x="906" y="222"/>
                  <a:pt x="904" y="222"/>
                  <a:pt x="898" y="223"/>
                </a:cubicBezTo>
                <a:cubicBezTo>
                  <a:pt x="898" y="222"/>
                  <a:pt x="898" y="222"/>
                  <a:pt x="898" y="222"/>
                </a:cubicBezTo>
                <a:cubicBezTo>
                  <a:pt x="895" y="222"/>
                  <a:pt x="894" y="223"/>
                  <a:pt x="894" y="223"/>
                </a:cubicBezTo>
                <a:cubicBezTo>
                  <a:pt x="893" y="223"/>
                  <a:pt x="891" y="223"/>
                  <a:pt x="889" y="223"/>
                </a:cubicBezTo>
                <a:cubicBezTo>
                  <a:pt x="889" y="223"/>
                  <a:pt x="888" y="224"/>
                  <a:pt x="888" y="224"/>
                </a:cubicBezTo>
                <a:cubicBezTo>
                  <a:pt x="886" y="224"/>
                  <a:pt x="878" y="224"/>
                  <a:pt x="879" y="225"/>
                </a:cubicBezTo>
                <a:cubicBezTo>
                  <a:pt x="861" y="226"/>
                  <a:pt x="831" y="230"/>
                  <a:pt x="815" y="230"/>
                </a:cubicBezTo>
                <a:cubicBezTo>
                  <a:pt x="813" y="231"/>
                  <a:pt x="814" y="232"/>
                  <a:pt x="815" y="233"/>
                </a:cubicBezTo>
                <a:cubicBezTo>
                  <a:pt x="811" y="230"/>
                  <a:pt x="802" y="233"/>
                  <a:pt x="797" y="232"/>
                </a:cubicBezTo>
                <a:cubicBezTo>
                  <a:pt x="796" y="232"/>
                  <a:pt x="796" y="233"/>
                  <a:pt x="797" y="233"/>
                </a:cubicBezTo>
                <a:cubicBezTo>
                  <a:pt x="795" y="234"/>
                  <a:pt x="790" y="233"/>
                  <a:pt x="786" y="233"/>
                </a:cubicBezTo>
                <a:cubicBezTo>
                  <a:pt x="786" y="233"/>
                  <a:pt x="789" y="231"/>
                  <a:pt x="786" y="232"/>
                </a:cubicBezTo>
                <a:cubicBezTo>
                  <a:pt x="796" y="229"/>
                  <a:pt x="801" y="232"/>
                  <a:pt x="807" y="230"/>
                </a:cubicBezTo>
                <a:cubicBezTo>
                  <a:pt x="809" y="229"/>
                  <a:pt x="807" y="228"/>
                  <a:pt x="810" y="227"/>
                </a:cubicBezTo>
                <a:cubicBezTo>
                  <a:pt x="809" y="225"/>
                  <a:pt x="807" y="227"/>
                  <a:pt x="806" y="227"/>
                </a:cubicBezTo>
                <a:cubicBezTo>
                  <a:pt x="806" y="228"/>
                  <a:pt x="806" y="228"/>
                  <a:pt x="807" y="228"/>
                </a:cubicBezTo>
                <a:cubicBezTo>
                  <a:pt x="807" y="228"/>
                  <a:pt x="806" y="229"/>
                  <a:pt x="805" y="229"/>
                </a:cubicBezTo>
                <a:cubicBezTo>
                  <a:pt x="803" y="229"/>
                  <a:pt x="803" y="229"/>
                  <a:pt x="803" y="229"/>
                </a:cubicBezTo>
                <a:cubicBezTo>
                  <a:pt x="803" y="228"/>
                  <a:pt x="804" y="228"/>
                  <a:pt x="804" y="227"/>
                </a:cubicBezTo>
                <a:cubicBezTo>
                  <a:pt x="802" y="228"/>
                  <a:pt x="800" y="229"/>
                  <a:pt x="798" y="228"/>
                </a:cubicBezTo>
                <a:cubicBezTo>
                  <a:pt x="796" y="228"/>
                  <a:pt x="797" y="229"/>
                  <a:pt x="794" y="229"/>
                </a:cubicBezTo>
                <a:cubicBezTo>
                  <a:pt x="793" y="227"/>
                  <a:pt x="789" y="230"/>
                  <a:pt x="789" y="228"/>
                </a:cubicBezTo>
                <a:cubicBezTo>
                  <a:pt x="791" y="227"/>
                  <a:pt x="791" y="227"/>
                  <a:pt x="794" y="227"/>
                </a:cubicBezTo>
                <a:cubicBezTo>
                  <a:pt x="793" y="226"/>
                  <a:pt x="790" y="227"/>
                  <a:pt x="790" y="225"/>
                </a:cubicBezTo>
                <a:cubicBezTo>
                  <a:pt x="788" y="227"/>
                  <a:pt x="781" y="228"/>
                  <a:pt x="778" y="226"/>
                </a:cubicBezTo>
                <a:cubicBezTo>
                  <a:pt x="775" y="228"/>
                  <a:pt x="771" y="228"/>
                  <a:pt x="765" y="230"/>
                </a:cubicBezTo>
                <a:cubicBezTo>
                  <a:pt x="766" y="229"/>
                  <a:pt x="766" y="229"/>
                  <a:pt x="763" y="229"/>
                </a:cubicBezTo>
                <a:cubicBezTo>
                  <a:pt x="764" y="228"/>
                  <a:pt x="768" y="227"/>
                  <a:pt x="769" y="228"/>
                </a:cubicBezTo>
                <a:cubicBezTo>
                  <a:pt x="770" y="227"/>
                  <a:pt x="771" y="226"/>
                  <a:pt x="773" y="227"/>
                </a:cubicBezTo>
                <a:cubicBezTo>
                  <a:pt x="773" y="224"/>
                  <a:pt x="769" y="226"/>
                  <a:pt x="772" y="223"/>
                </a:cubicBezTo>
                <a:cubicBezTo>
                  <a:pt x="769" y="224"/>
                  <a:pt x="768" y="224"/>
                  <a:pt x="765" y="224"/>
                </a:cubicBezTo>
                <a:cubicBezTo>
                  <a:pt x="764" y="224"/>
                  <a:pt x="765" y="225"/>
                  <a:pt x="764" y="225"/>
                </a:cubicBezTo>
                <a:cubicBezTo>
                  <a:pt x="764" y="226"/>
                  <a:pt x="768" y="224"/>
                  <a:pt x="766" y="226"/>
                </a:cubicBezTo>
                <a:cubicBezTo>
                  <a:pt x="762" y="227"/>
                  <a:pt x="764" y="224"/>
                  <a:pt x="761" y="225"/>
                </a:cubicBezTo>
                <a:cubicBezTo>
                  <a:pt x="766" y="222"/>
                  <a:pt x="770" y="223"/>
                  <a:pt x="776" y="222"/>
                </a:cubicBezTo>
                <a:cubicBezTo>
                  <a:pt x="774" y="222"/>
                  <a:pt x="774" y="224"/>
                  <a:pt x="777" y="224"/>
                </a:cubicBezTo>
                <a:cubicBezTo>
                  <a:pt x="776" y="221"/>
                  <a:pt x="782" y="223"/>
                  <a:pt x="780" y="222"/>
                </a:cubicBezTo>
                <a:cubicBezTo>
                  <a:pt x="781" y="221"/>
                  <a:pt x="784" y="222"/>
                  <a:pt x="784" y="223"/>
                </a:cubicBezTo>
                <a:cubicBezTo>
                  <a:pt x="780" y="223"/>
                  <a:pt x="780" y="224"/>
                  <a:pt x="776" y="225"/>
                </a:cubicBezTo>
                <a:cubicBezTo>
                  <a:pt x="785" y="226"/>
                  <a:pt x="791" y="223"/>
                  <a:pt x="800" y="221"/>
                </a:cubicBezTo>
                <a:cubicBezTo>
                  <a:pt x="800" y="221"/>
                  <a:pt x="798" y="222"/>
                  <a:pt x="797" y="221"/>
                </a:cubicBezTo>
                <a:cubicBezTo>
                  <a:pt x="796" y="221"/>
                  <a:pt x="800" y="220"/>
                  <a:pt x="801" y="219"/>
                </a:cubicBezTo>
                <a:cubicBezTo>
                  <a:pt x="800" y="221"/>
                  <a:pt x="802" y="220"/>
                  <a:pt x="801" y="221"/>
                </a:cubicBezTo>
                <a:cubicBezTo>
                  <a:pt x="802" y="221"/>
                  <a:pt x="804" y="221"/>
                  <a:pt x="805" y="221"/>
                </a:cubicBezTo>
                <a:cubicBezTo>
                  <a:pt x="805" y="220"/>
                  <a:pt x="804" y="220"/>
                  <a:pt x="802" y="219"/>
                </a:cubicBezTo>
                <a:cubicBezTo>
                  <a:pt x="809" y="217"/>
                  <a:pt x="813" y="219"/>
                  <a:pt x="822" y="218"/>
                </a:cubicBezTo>
                <a:cubicBezTo>
                  <a:pt x="821" y="217"/>
                  <a:pt x="817" y="218"/>
                  <a:pt x="816" y="218"/>
                </a:cubicBezTo>
                <a:cubicBezTo>
                  <a:pt x="818" y="215"/>
                  <a:pt x="827" y="216"/>
                  <a:pt x="831" y="215"/>
                </a:cubicBezTo>
                <a:cubicBezTo>
                  <a:pt x="830" y="214"/>
                  <a:pt x="829" y="214"/>
                  <a:pt x="828" y="213"/>
                </a:cubicBezTo>
                <a:cubicBezTo>
                  <a:pt x="826" y="214"/>
                  <a:pt x="827" y="214"/>
                  <a:pt x="825" y="213"/>
                </a:cubicBezTo>
                <a:cubicBezTo>
                  <a:pt x="825" y="215"/>
                  <a:pt x="825" y="215"/>
                  <a:pt x="820" y="215"/>
                </a:cubicBezTo>
                <a:cubicBezTo>
                  <a:pt x="818" y="215"/>
                  <a:pt x="822" y="214"/>
                  <a:pt x="823" y="214"/>
                </a:cubicBezTo>
                <a:cubicBezTo>
                  <a:pt x="820" y="213"/>
                  <a:pt x="819" y="214"/>
                  <a:pt x="818" y="213"/>
                </a:cubicBezTo>
                <a:cubicBezTo>
                  <a:pt x="816" y="214"/>
                  <a:pt x="819" y="214"/>
                  <a:pt x="818" y="215"/>
                </a:cubicBezTo>
                <a:cubicBezTo>
                  <a:pt x="814" y="215"/>
                  <a:pt x="816" y="215"/>
                  <a:pt x="816" y="213"/>
                </a:cubicBezTo>
                <a:cubicBezTo>
                  <a:pt x="815" y="213"/>
                  <a:pt x="815" y="214"/>
                  <a:pt x="813" y="214"/>
                </a:cubicBezTo>
                <a:cubicBezTo>
                  <a:pt x="811" y="213"/>
                  <a:pt x="818" y="212"/>
                  <a:pt x="821" y="212"/>
                </a:cubicBezTo>
                <a:cubicBezTo>
                  <a:pt x="817" y="212"/>
                  <a:pt x="814" y="211"/>
                  <a:pt x="809" y="212"/>
                </a:cubicBezTo>
                <a:cubicBezTo>
                  <a:pt x="809" y="213"/>
                  <a:pt x="811" y="213"/>
                  <a:pt x="812" y="212"/>
                </a:cubicBezTo>
                <a:cubicBezTo>
                  <a:pt x="811" y="214"/>
                  <a:pt x="804" y="211"/>
                  <a:pt x="805" y="215"/>
                </a:cubicBezTo>
                <a:cubicBezTo>
                  <a:pt x="800" y="215"/>
                  <a:pt x="797" y="214"/>
                  <a:pt x="794" y="215"/>
                </a:cubicBezTo>
                <a:cubicBezTo>
                  <a:pt x="795" y="215"/>
                  <a:pt x="795" y="215"/>
                  <a:pt x="795" y="214"/>
                </a:cubicBezTo>
                <a:cubicBezTo>
                  <a:pt x="798" y="213"/>
                  <a:pt x="800" y="214"/>
                  <a:pt x="804" y="213"/>
                </a:cubicBezTo>
                <a:cubicBezTo>
                  <a:pt x="802" y="213"/>
                  <a:pt x="801" y="211"/>
                  <a:pt x="799" y="211"/>
                </a:cubicBezTo>
                <a:cubicBezTo>
                  <a:pt x="802" y="208"/>
                  <a:pt x="806" y="210"/>
                  <a:pt x="810" y="208"/>
                </a:cubicBezTo>
                <a:cubicBezTo>
                  <a:pt x="810" y="209"/>
                  <a:pt x="810" y="209"/>
                  <a:pt x="810" y="209"/>
                </a:cubicBezTo>
                <a:cubicBezTo>
                  <a:pt x="813" y="209"/>
                  <a:pt x="813" y="208"/>
                  <a:pt x="815" y="207"/>
                </a:cubicBezTo>
                <a:cubicBezTo>
                  <a:pt x="813" y="205"/>
                  <a:pt x="810" y="209"/>
                  <a:pt x="809" y="206"/>
                </a:cubicBezTo>
                <a:cubicBezTo>
                  <a:pt x="808" y="209"/>
                  <a:pt x="804" y="207"/>
                  <a:pt x="802" y="208"/>
                </a:cubicBezTo>
                <a:cubicBezTo>
                  <a:pt x="801" y="207"/>
                  <a:pt x="805" y="207"/>
                  <a:pt x="805" y="206"/>
                </a:cubicBezTo>
                <a:cubicBezTo>
                  <a:pt x="801" y="206"/>
                  <a:pt x="796" y="205"/>
                  <a:pt x="792" y="204"/>
                </a:cubicBezTo>
                <a:cubicBezTo>
                  <a:pt x="795" y="203"/>
                  <a:pt x="798" y="203"/>
                  <a:pt x="801" y="202"/>
                </a:cubicBezTo>
                <a:cubicBezTo>
                  <a:pt x="797" y="201"/>
                  <a:pt x="790" y="203"/>
                  <a:pt x="786" y="202"/>
                </a:cubicBezTo>
                <a:cubicBezTo>
                  <a:pt x="791" y="199"/>
                  <a:pt x="798" y="202"/>
                  <a:pt x="800" y="199"/>
                </a:cubicBezTo>
                <a:cubicBezTo>
                  <a:pt x="804" y="200"/>
                  <a:pt x="802" y="202"/>
                  <a:pt x="800" y="203"/>
                </a:cubicBezTo>
                <a:cubicBezTo>
                  <a:pt x="801" y="204"/>
                  <a:pt x="802" y="201"/>
                  <a:pt x="806" y="202"/>
                </a:cubicBezTo>
                <a:cubicBezTo>
                  <a:pt x="808" y="203"/>
                  <a:pt x="808" y="204"/>
                  <a:pt x="812" y="204"/>
                </a:cubicBezTo>
                <a:cubicBezTo>
                  <a:pt x="812" y="205"/>
                  <a:pt x="809" y="204"/>
                  <a:pt x="809" y="206"/>
                </a:cubicBezTo>
                <a:cubicBezTo>
                  <a:pt x="809" y="206"/>
                  <a:pt x="810" y="206"/>
                  <a:pt x="810" y="206"/>
                </a:cubicBezTo>
                <a:cubicBezTo>
                  <a:pt x="811" y="204"/>
                  <a:pt x="815" y="206"/>
                  <a:pt x="815" y="203"/>
                </a:cubicBezTo>
                <a:cubicBezTo>
                  <a:pt x="817" y="203"/>
                  <a:pt x="817" y="202"/>
                  <a:pt x="820" y="202"/>
                </a:cubicBezTo>
                <a:cubicBezTo>
                  <a:pt x="821" y="202"/>
                  <a:pt x="822" y="203"/>
                  <a:pt x="823" y="204"/>
                </a:cubicBezTo>
                <a:cubicBezTo>
                  <a:pt x="823" y="202"/>
                  <a:pt x="829" y="200"/>
                  <a:pt x="827" y="199"/>
                </a:cubicBezTo>
                <a:cubicBezTo>
                  <a:pt x="829" y="197"/>
                  <a:pt x="837" y="198"/>
                  <a:pt x="834" y="200"/>
                </a:cubicBezTo>
                <a:cubicBezTo>
                  <a:pt x="839" y="199"/>
                  <a:pt x="839" y="201"/>
                  <a:pt x="842" y="201"/>
                </a:cubicBezTo>
                <a:cubicBezTo>
                  <a:pt x="843" y="200"/>
                  <a:pt x="843" y="198"/>
                  <a:pt x="844" y="197"/>
                </a:cubicBezTo>
                <a:cubicBezTo>
                  <a:pt x="845" y="197"/>
                  <a:pt x="847" y="199"/>
                  <a:pt x="844" y="199"/>
                </a:cubicBezTo>
                <a:cubicBezTo>
                  <a:pt x="845" y="199"/>
                  <a:pt x="847" y="199"/>
                  <a:pt x="848" y="199"/>
                </a:cubicBezTo>
                <a:cubicBezTo>
                  <a:pt x="850" y="197"/>
                  <a:pt x="864" y="197"/>
                  <a:pt x="868" y="195"/>
                </a:cubicBezTo>
                <a:cubicBezTo>
                  <a:pt x="868" y="196"/>
                  <a:pt x="867" y="197"/>
                  <a:pt x="866" y="197"/>
                </a:cubicBezTo>
                <a:cubicBezTo>
                  <a:pt x="867" y="198"/>
                  <a:pt x="869" y="198"/>
                  <a:pt x="872" y="197"/>
                </a:cubicBezTo>
                <a:cubicBezTo>
                  <a:pt x="870" y="197"/>
                  <a:pt x="870" y="197"/>
                  <a:pt x="874" y="196"/>
                </a:cubicBezTo>
                <a:cubicBezTo>
                  <a:pt x="873" y="196"/>
                  <a:pt x="871" y="196"/>
                  <a:pt x="870" y="195"/>
                </a:cubicBezTo>
                <a:cubicBezTo>
                  <a:pt x="871" y="194"/>
                  <a:pt x="872" y="196"/>
                  <a:pt x="873" y="195"/>
                </a:cubicBezTo>
                <a:cubicBezTo>
                  <a:pt x="874" y="194"/>
                  <a:pt x="868" y="192"/>
                  <a:pt x="863" y="193"/>
                </a:cubicBezTo>
                <a:cubicBezTo>
                  <a:pt x="868" y="194"/>
                  <a:pt x="859" y="194"/>
                  <a:pt x="858" y="195"/>
                </a:cubicBezTo>
                <a:cubicBezTo>
                  <a:pt x="856" y="195"/>
                  <a:pt x="859" y="194"/>
                  <a:pt x="856" y="194"/>
                </a:cubicBezTo>
                <a:cubicBezTo>
                  <a:pt x="856" y="193"/>
                  <a:pt x="860" y="193"/>
                  <a:pt x="861" y="193"/>
                </a:cubicBezTo>
                <a:cubicBezTo>
                  <a:pt x="851" y="192"/>
                  <a:pt x="842" y="193"/>
                  <a:pt x="833" y="194"/>
                </a:cubicBezTo>
                <a:cubicBezTo>
                  <a:pt x="833" y="193"/>
                  <a:pt x="833" y="193"/>
                  <a:pt x="833" y="193"/>
                </a:cubicBezTo>
                <a:cubicBezTo>
                  <a:pt x="831" y="193"/>
                  <a:pt x="829" y="194"/>
                  <a:pt x="828" y="195"/>
                </a:cubicBezTo>
                <a:cubicBezTo>
                  <a:pt x="827" y="196"/>
                  <a:pt x="829" y="196"/>
                  <a:pt x="830" y="196"/>
                </a:cubicBezTo>
                <a:cubicBezTo>
                  <a:pt x="829" y="197"/>
                  <a:pt x="827" y="198"/>
                  <a:pt x="825" y="197"/>
                </a:cubicBezTo>
                <a:cubicBezTo>
                  <a:pt x="825" y="196"/>
                  <a:pt x="827" y="196"/>
                  <a:pt x="827" y="196"/>
                </a:cubicBezTo>
                <a:cubicBezTo>
                  <a:pt x="823" y="195"/>
                  <a:pt x="821" y="196"/>
                  <a:pt x="817" y="194"/>
                </a:cubicBezTo>
                <a:cubicBezTo>
                  <a:pt x="817" y="196"/>
                  <a:pt x="815" y="195"/>
                  <a:pt x="813" y="194"/>
                </a:cubicBezTo>
                <a:cubicBezTo>
                  <a:pt x="814" y="194"/>
                  <a:pt x="817" y="191"/>
                  <a:pt x="813" y="192"/>
                </a:cubicBezTo>
                <a:cubicBezTo>
                  <a:pt x="819" y="190"/>
                  <a:pt x="830" y="190"/>
                  <a:pt x="835" y="188"/>
                </a:cubicBezTo>
                <a:cubicBezTo>
                  <a:pt x="835" y="187"/>
                  <a:pt x="834" y="188"/>
                  <a:pt x="833" y="188"/>
                </a:cubicBezTo>
                <a:cubicBezTo>
                  <a:pt x="833" y="186"/>
                  <a:pt x="838" y="187"/>
                  <a:pt x="836" y="184"/>
                </a:cubicBezTo>
                <a:cubicBezTo>
                  <a:pt x="839" y="184"/>
                  <a:pt x="840" y="183"/>
                  <a:pt x="842" y="183"/>
                </a:cubicBezTo>
                <a:cubicBezTo>
                  <a:pt x="839" y="182"/>
                  <a:pt x="835" y="183"/>
                  <a:pt x="831" y="184"/>
                </a:cubicBezTo>
                <a:cubicBezTo>
                  <a:pt x="831" y="183"/>
                  <a:pt x="829" y="183"/>
                  <a:pt x="829" y="182"/>
                </a:cubicBezTo>
                <a:cubicBezTo>
                  <a:pt x="818" y="183"/>
                  <a:pt x="811" y="184"/>
                  <a:pt x="804" y="187"/>
                </a:cubicBezTo>
                <a:cubicBezTo>
                  <a:pt x="812" y="187"/>
                  <a:pt x="827" y="184"/>
                  <a:pt x="832" y="185"/>
                </a:cubicBezTo>
                <a:cubicBezTo>
                  <a:pt x="831" y="190"/>
                  <a:pt x="812" y="188"/>
                  <a:pt x="807" y="191"/>
                </a:cubicBezTo>
                <a:cubicBezTo>
                  <a:pt x="807" y="192"/>
                  <a:pt x="808" y="192"/>
                  <a:pt x="808" y="192"/>
                </a:cubicBezTo>
                <a:cubicBezTo>
                  <a:pt x="808" y="192"/>
                  <a:pt x="808" y="193"/>
                  <a:pt x="807" y="193"/>
                </a:cubicBezTo>
                <a:cubicBezTo>
                  <a:pt x="805" y="193"/>
                  <a:pt x="805" y="193"/>
                  <a:pt x="805" y="193"/>
                </a:cubicBezTo>
                <a:cubicBezTo>
                  <a:pt x="805" y="192"/>
                  <a:pt x="806" y="191"/>
                  <a:pt x="803" y="191"/>
                </a:cubicBezTo>
                <a:cubicBezTo>
                  <a:pt x="806" y="189"/>
                  <a:pt x="809" y="189"/>
                  <a:pt x="812" y="189"/>
                </a:cubicBezTo>
                <a:close/>
                <a:moveTo>
                  <a:pt x="1123" y="202"/>
                </a:moveTo>
                <a:cubicBezTo>
                  <a:pt x="1123" y="204"/>
                  <a:pt x="1124" y="204"/>
                  <a:pt x="1127" y="203"/>
                </a:cubicBezTo>
                <a:cubicBezTo>
                  <a:pt x="1126" y="203"/>
                  <a:pt x="1127" y="202"/>
                  <a:pt x="1127" y="201"/>
                </a:cubicBezTo>
                <a:cubicBezTo>
                  <a:pt x="1125" y="201"/>
                  <a:pt x="1125" y="202"/>
                  <a:pt x="1123" y="202"/>
                </a:cubicBezTo>
                <a:close/>
                <a:moveTo>
                  <a:pt x="1012" y="212"/>
                </a:moveTo>
                <a:cubicBezTo>
                  <a:pt x="1013" y="213"/>
                  <a:pt x="1016" y="212"/>
                  <a:pt x="1018" y="212"/>
                </a:cubicBezTo>
                <a:cubicBezTo>
                  <a:pt x="1018" y="211"/>
                  <a:pt x="1018" y="211"/>
                  <a:pt x="1018" y="211"/>
                </a:cubicBezTo>
                <a:cubicBezTo>
                  <a:pt x="1015" y="211"/>
                  <a:pt x="1012" y="211"/>
                  <a:pt x="1012" y="212"/>
                </a:cubicBezTo>
                <a:close/>
                <a:moveTo>
                  <a:pt x="1047" y="193"/>
                </a:moveTo>
                <a:cubicBezTo>
                  <a:pt x="1048" y="192"/>
                  <a:pt x="1048" y="192"/>
                  <a:pt x="1047" y="191"/>
                </a:cubicBezTo>
                <a:cubicBezTo>
                  <a:pt x="1045" y="191"/>
                  <a:pt x="1045" y="191"/>
                  <a:pt x="1045" y="191"/>
                </a:cubicBezTo>
                <a:cubicBezTo>
                  <a:pt x="1046" y="192"/>
                  <a:pt x="1046" y="193"/>
                  <a:pt x="1047" y="193"/>
                </a:cubicBezTo>
                <a:close/>
                <a:moveTo>
                  <a:pt x="1073" y="196"/>
                </a:moveTo>
                <a:cubicBezTo>
                  <a:pt x="1072" y="196"/>
                  <a:pt x="1070" y="196"/>
                  <a:pt x="1070" y="195"/>
                </a:cubicBezTo>
                <a:cubicBezTo>
                  <a:pt x="1072" y="194"/>
                  <a:pt x="1078" y="194"/>
                  <a:pt x="1074" y="196"/>
                </a:cubicBezTo>
                <a:cubicBezTo>
                  <a:pt x="1076" y="196"/>
                  <a:pt x="1077" y="195"/>
                  <a:pt x="1076" y="194"/>
                </a:cubicBezTo>
                <a:cubicBezTo>
                  <a:pt x="1070" y="192"/>
                  <a:pt x="1069" y="197"/>
                  <a:pt x="1065" y="196"/>
                </a:cubicBezTo>
                <a:cubicBezTo>
                  <a:pt x="1064" y="199"/>
                  <a:pt x="1073" y="197"/>
                  <a:pt x="1073" y="196"/>
                </a:cubicBezTo>
                <a:close/>
                <a:moveTo>
                  <a:pt x="1070" y="198"/>
                </a:moveTo>
                <a:cubicBezTo>
                  <a:pt x="1068" y="199"/>
                  <a:pt x="1067" y="200"/>
                  <a:pt x="1066" y="200"/>
                </a:cubicBezTo>
                <a:cubicBezTo>
                  <a:pt x="1069" y="201"/>
                  <a:pt x="1070" y="200"/>
                  <a:pt x="1070" y="198"/>
                </a:cubicBezTo>
                <a:close/>
                <a:moveTo>
                  <a:pt x="1076" y="200"/>
                </a:moveTo>
                <a:cubicBezTo>
                  <a:pt x="1077" y="200"/>
                  <a:pt x="1079" y="200"/>
                  <a:pt x="1081" y="199"/>
                </a:cubicBezTo>
                <a:cubicBezTo>
                  <a:pt x="1082" y="198"/>
                  <a:pt x="1080" y="196"/>
                  <a:pt x="1079" y="198"/>
                </a:cubicBezTo>
                <a:cubicBezTo>
                  <a:pt x="1080" y="198"/>
                  <a:pt x="1080" y="198"/>
                  <a:pt x="1080" y="198"/>
                </a:cubicBezTo>
                <a:cubicBezTo>
                  <a:pt x="1077" y="198"/>
                  <a:pt x="1077" y="199"/>
                  <a:pt x="1075" y="198"/>
                </a:cubicBezTo>
                <a:cubicBezTo>
                  <a:pt x="1075" y="199"/>
                  <a:pt x="1075" y="200"/>
                  <a:pt x="1076" y="200"/>
                </a:cubicBezTo>
                <a:close/>
                <a:moveTo>
                  <a:pt x="1078" y="202"/>
                </a:moveTo>
                <a:cubicBezTo>
                  <a:pt x="1080" y="202"/>
                  <a:pt x="1083" y="201"/>
                  <a:pt x="1086" y="201"/>
                </a:cubicBezTo>
                <a:cubicBezTo>
                  <a:pt x="1086" y="201"/>
                  <a:pt x="1085" y="201"/>
                  <a:pt x="1085" y="202"/>
                </a:cubicBezTo>
                <a:cubicBezTo>
                  <a:pt x="1086" y="202"/>
                  <a:pt x="1088" y="202"/>
                  <a:pt x="1088" y="201"/>
                </a:cubicBezTo>
                <a:cubicBezTo>
                  <a:pt x="1085" y="200"/>
                  <a:pt x="1081" y="200"/>
                  <a:pt x="1078" y="202"/>
                </a:cubicBezTo>
                <a:close/>
                <a:moveTo>
                  <a:pt x="1146" y="193"/>
                </a:moveTo>
                <a:cubicBezTo>
                  <a:pt x="1144" y="193"/>
                  <a:pt x="1142" y="193"/>
                  <a:pt x="1141" y="194"/>
                </a:cubicBezTo>
                <a:cubicBezTo>
                  <a:pt x="1144" y="194"/>
                  <a:pt x="1144" y="195"/>
                  <a:pt x="1145" y="195"/>
                </a:cubicBezTo>
                <a:cubicBezTo>
                  <a:pt x="1145" y="194"/>
                  <a:pt x="1146" y="194"/>
                  <a:pt x="1146" y="193"/>
                </a:cubicBezTo>
                <a:close/>
                <a:moveTo>
                  <a:pt x="1129" y="195"/>
                </a:moveTo>
                <a:cubicBezTo>
                  <a:pt x="1131" y="197"/>
                  <a:pt x="1139" y="195"/>
                  <a:pt x="1139" y="194"/>
                </a:cubicBezTo>
                <a:cubicBezTo>
                  <a:pt x="1135" y="194"/>
                  <a:pt x="1132" y="196"/>
                  <a:pt x="1129" y="195"/>
                </a:cubicBezTo>
                <a:close/>
                <a:moveTo>
                  <a:pt x="1097" y="196"/>
                </a:moveTo>
                <a:cubicBezTo>
                  <a:pt x="1091" y="197"/>
                  <a:pt x="1088" y="197"/>
                  <a:pt x="1083" y="197"/>
                </a:cubicBezTo>
                <a:cubicBezTo>
                  <a:pt x="1083" y="198"/>
                  <a:pt x="1083" y="198"/>
                  <a:pt x="1083" y="198"/>
                </a:cubicBezTo>
                <a:cubicBezTo>
                  <a:pt x="1082" y="198"/>
                  <a:pt x="1082" y="198"/>
                  <a:pt x="1083" y="198"/>
                </a:cubicBezTo>
                <a:cubicBezTo>
                  <a:pt x="1083" y="197"/>
                  <a:pt x="1084" y="198"/>
                  <a:pt x="1084" y="199"/>
                </a:cubicBezTo>
                <a:cubicBezTo>
                  <a:pt x="1087" y="198"/>
                  <a:pt x="1089" y="200"/>
                  <a:pt x="1090" y="198"/>
                </a:cubicBezTo>
                <a:cubicBezTo>
                  <a:pt x="1090" y="199"/>
                  <a:pt x="1089" y="200"/>
                  <a:pt x="1089" y="200"/>
                </a:cubicBezTo>
                <a:cubicBezTo>
                  <a:pt x="1093" y="200"/>
                  <a:pt x="1092" y="197"/>
                  <a:pt x="1095" y="197"/>
                </a:cubicBezTo>
                <a:cubicBezTo>
                  <a:pt x="1095" y="198"/>
                  <a:pt x="1092" y="199"/>
                  <a:pt x="1092" y="200"/>
                </a:cubicBezTo>
                <a:cubicBezTo>
                  <a:pt x="1100" y="199"/>
                  <a:pt x="1116" y="198"/>
                  <a:pt x="1127" y="196"/>
                </a:cubicBezTo>
                <a:cubicBezTo>
                  <a:pt x="1115" y="195"/>
                  <a:pt x="1103" y="198"/>
                  <a:pt x="1096" y="198"/>
                </a:cubicBezTo>
                <a:cubicBezTo>
                  <a:pt x="1098" y="197"/>
                  <a:pt x="1096" y="197"/>
                  <a:pt x="1097" y="196"/>
                </a:cubicBezTo>
                <a:close/>
                <a:moveTo>
                  <a:pt x="1157" y="188"/>
                </a:moveTo>
                <a:cubicBezTo>
                  <a:pt x="1157" y="190"/>
                  <a:pt x="1157" y="190"/>
                  <a:pt x="1157" y="190"/>
                </a:cubicBezTo>
                <a:cubicBezTo>
                  <a:pt x="1159" y="189"/>
                  <a:pt x="1163" y="189"/>
                  <a:pt x="1162" y="188"/>
                </a:cubicBezTo>
                <a:cubicBezTo>
                  <a:pt x="1160" y="188"/>
                  <a:pt x="1160" y="188"/>
                  <a:pt x="1157" y="188"/>
                </a:cubicBezTo>
                <a:close/>
                <a:moveTo>
                  <a:pt x="1156" y="188"/>
                </a:moveTo>
                <a:cubicBezTo>
                  <a:pt x="1154" y="189"/>
                  <a:pt x="1151" y="189"/>
                  <a:pt x="1150" y="190"/>
                </a:cubicBezTo>
                <a:cubicBezTo>
                  <a:pt x="1151" y="190"/>
                  <a:pt x="1151" y="191"/>
                  <a:pt x="1150" y="191"/>
                </a:cubicBezTo>
                <a:cubicBezTo>
                  <a:pt x="1155" y="191"/>
                  <a:pt x="1155" y="189"/>
                  <a:pt x="1156" y="188"/>
                </a:cubicBezTo>
                <a:close/>
                <a:moveTo>
                  <a:pt x="1156" y="186"/>
                </a:moveTo>
                <a:cubicBezTo>
                  <a:pt x="1154" y="188"/>
                  <a:pt x="1145" y="187"/>
                  <a:pt x="1145" y="189"/>
                </a:cubicBezTo>
                <a:cubicBezTo>
                  <a:pt x="1148" y="188"/>
                  <a:pt x="1155" y="189"/>
                  <a:pt x="1156" y="186"/>
                </a:cubicBezTo>
                <a:close/>
                <a:moveTo>
                  <a:pt x="1111" y="188"/>
                </a:moveTo>
                <a:cubicBezTo>
                  <a:pt x="1111" y="189"/>
                  <a:pt x="1118" y="188"/>
                  <a:pt x="1118" y="187"/>
                </a:cubicBezTo>
                <a:cubicBezTo>
                  <a:pt x="1114" y="188"/>
                  <a:pt x="1115" y="187"/>
                  <a:pt x="1111" y="188"/>
                </a:cubicBezTo>
                <a:close/>
                <a:moveTo>
                  <a:pt x="1145" y="182"/>
                </a:moveTo>
                <a:cubicBezTo>
                  <a:pt x="1145" y="183"/>
                  <a:pt x="1146" y="184"/>
                  <a:pt x="1148" y="183"/>
                </a:cubicBezTo>
                <a:cubicBezTo>
                  <a:pt x="1148" y="182"/>
                  <a:pt x="1147" y="182"/>
                  <a:pt x="1145" y="182"/>
                </a:cubicBezTo>
                <a:close/>
                <a:moveTo>
                  <a:pt x="1144" y="178"/>
                </a:moveTo>
                <a:cubicBezTo>
                  <a:pt x="1142" y="179"/>
                  <a:pt x="1137" y="179"/>
                  <a:pt x="1137" y="181"/>
                </a:cubicBezTo>
                <a:cubicBezTo>
                  <a:pt x="1138" y="181"/>
                  <a:pt x="1139" y="181"/>
                  <a:pt x="1139" y="181"/>
                </a:cubicBezTo>
                <a:cubicBezTo>
                  <a:pt x="1141" y="181"/>
                  <a:pt x="1143" y="179"/>
                  <a:pt x="1145" y="181"/>
                </a:cubicBezTo>
                <a:cubicBezTo>
                  <a:pt x="1144" y="179"/>
                  <a:pt x="1150" y="180"/>
                  <a:pt x="1149" y="179"/>
                </a:cubicBezTo>
                <a:cubicBezTo>
                  <a:pt x="1146" y="179"/>
                  <a:pt x="1146" y="180"/>
                  <a:pt x="1144" y="180"/>
                </a:cubicBezTo>
                <a:cubicBezTo>
                  <a:pt x="1142" y="179"/>
                  <a:pt x="1144" y="179"/>
                  <a:pt x="1144" y="178"/>
                </a:cubicBezTo>
                <a:close/>
                <a:moveTo>
                  <a:pt x="1133" y="182"/>
                </a:moveTo>
                <a:cubicBezTo>
                  <a:pt x="1130" y="181"/>
                  <a:pt x="1135" y="180"/>
                  <a:pt x="1135" y="181"/>
                </a:cubicBezTo>
                <a:cubicBezTo>
                  <a:pt x="1135" y="179"/>
                  <a:pt x="1135" y="179"/>
                  <a:pt x="1135" y="179"/>
                </a:cubicBezTo>
                <a:cubicBezTo>
                  <a:pt x="1132" y="180"/>
                  <a:pt x="1133" y="178"/>
                  <a:pt x="1130" y="178"/>
                </a:cubicBezTo>
                <a:cubicBezTo>
                  <a:pt x="1131" y="180"/>
                  <a:pt x="1126" y="179"/>
                  <a:pt x="1127" y="181"/>
                </a:cubicBezTo>
                <a:cubicBezTo>
                  <a:pt x="1131" y="181"/>
                  <a:pt x="1131" y="181"/>
                  <a:pt x="1129" y="182"/>
                </a:cubicBezTo>
                <a:cubicBezTo>
                  <a:pt x="1130" y="182"/>
                  <a:pt x="1133" y="183"/>
                  <a:pt x="1133" y="182"/>
                </a:cubicBezTo>
                <a:close/>
                <a:moveTo>
                  <a:pt x="1140" y="183"/>
                </a:moveTo>
                <a:cubicBezTo>
                  <a:pt x="1140" y="182"/>
                  <a:pt x="1135" y="182"/>
                  <a:pt x="1134" y="182"/>
                </a:cubicBezTo>
                <a:cubicBezTo>
                  <a:pt x="1134" y="182"/>
                  <a:pt x="1135" y="182"/>
                  <a:pt x="1136" y="183"/>
                </a:cubicBezTo>
                <a:cubicBezTo>
                  <a:pt x="1133" y="183"/>
                  <a:pt x="1132" y="182"/>
                  <a:pt x="1130" y="183"/>
                </a:cubicBezTo>
                <a:cubicBezTo>
                  <a:pt x="1131" y="186"/>
                  <a:pt x="1136" y="183"/>
                  <a:pt x="1140" y="183"/>
                </a:cubicBezTo>
                <a:close/>
                <a:moveTo>
                  <a:pt x="1068" y="189"/>
                </a:moveTo>
                <a:cubicBezTo>
                  <a:pt x="1063" y="186"/>
                  <a:pt x="1058" y="189"/>
                  <a:pt x="1050" y="189"/>
                </a:cubicBezTo>
                <a:cubicBezTo>
                  <a:pt x="1050" y="192"/>
                  <a:pt x="1055" y="191"/>
                  <a:pt x="1056" y="194"/>
                </a:cubicBezTo>
                <a:cubicBezTo>
                  <a:pt x="1060" y="193"/>
                  <a:pt x="1060" y="193"/>
                  <a:pt x="1063" y="194"/>
                </a:cubicBezTo>
                <a:cubicBezTo>
                  <a:pt x="1065" y="194"/>
                  <a:pt x="1062" y="190"/>
                  <a:pt x="1067" y="189"/>
                </a:cubicBezTo>
                <a:cubicBezTo>
                  <a:pt x="1067" y="190"/>
                  <a:pt x="1067" y="190"/>
                  <a:pt x="1068" y="190"/>
                </a:cubicBezTo>
                <a:cubicBezTo>
                  <a:pt x="1066" y="190"/>
                  <a:pt x="1066" y="191"/>
                  <a:pt x="1065" y="192"/>
                </a:cubicBezTo>
                <a:cubicBezTo>
                  <a:pt x="1069" y="193"/>
                  <a:pt x="1071" y="192"/>
                  <a:pt x="1074" y="191"/>
                </a:cubicBezTo>
                <a:cubicBezTo>
                  <a:pt x="1076" y="192"/>
                  <a:pt x="1075" y="191"/>
                  <a:pt x="1079" y="191"/>
                </a:cubicBezTo>
                <a:cubicBezTo>
                  <a:pt x="1078" y="192"/>
                  <a:pt x="1080" y="192"/>
                  <a:pt x="1081" y="193"/>
                </a:cubicBezTo>
                <a:cubicBezTo>
                  <a:pt x="1083" y="192"/>
                  <a:pt x="1080" y="191"/>
                  <a:pt x="1082" y="191"/>
                </a:cubicBezTo>
                <a:cubicBezTo>
                  <a:pt x="1084" y="192"/>
                  <a:pt x="1086" y="191"/>
                  <a:pt x="1089" y="190"/>
                </a:cubicBezTo>
                <a:cubicBezTo>
                  <a:pt x="1089" y="191"/>
                  <a:pt x="1091" y="192"/>
                  <a:pt x="1090" y="193"/>
                </a:cubicBezTo>
                <a:cubicBezTo>
                  <a:pt x="1088" y="192"/>
                  <a:pt x="1082" y="193"/>
                  <a:pt x="1085" y="191"/>
                </a:cubicBezTo>
                <a:cubicBezTo>
                  <a:pt x="1083" y="193"/>
                  <a:pt x="1079" y="193"/>
                  <a:pt x="1078" y="195"/>
                </a:cubicBezTo>
                <a:cubicBezTo>
                  <a:pt x="1083" y="194"/>
                  <a:pt x="1084" y="196"/>
                  <a:pt x="1088" y="196"/>
                </a:cubicBezTo>
                <a:cubicBezTo>
                  <a:pt x="1087" y="195"/>
                  <a:pt x="1090" y="194"/>
                  <a:pt x="1090" y="195"/>
                </a:cubicBezTo>
                <a:cubicBezTo>
                  <a:pt x="1089" y="195"/>
                  <a:pt x="1089" y="195"/>
                  <a:pt x="1089" y="196"/>
                </a:cubicBezTo>
                <a:cubicBezTo>
                  <a:pt x="1093" y="195"/>
                  <a:pt x="1093" y="195"/>
                  <a:pt x="1095" y="195"/>
                </a:cubicBezTo>
                <a:cubicBezTo>
                  <a:pt x="1095" y="194"/>
                  <a:pt x="1096" y="194"/>
                  <a:pt x="1100" y="193"/>
                </a:cubicBezTo>
                <a:cubicBezTo>
                  <a:pt x="1100" y="191"/>
                  <a:pt x="1096" y="193"/>
                  <a:pt x="1096" y="192"/>
                </a:cubicBezTo>
                <a:cubicBezTo>
                  <a:pt x="1096" y="191"/>
                  <a:pt x="1098" y="191"/>
                  <a:pt x="1097" y="190"/>
                </a:cubicBezTo>
                <a:cubicBezTo>
                  <a:pt x="1096" y="190"/>
                  <a:pt x="1093" y="192"/>
                  <a:pt x="1092" y="191"/>
                </a:cubicBezTo>
                <a:cubicBezTo>
                  <a:pt x="1093" y="189"/>
                  <a:pt x="1102" y="190"/>
                  <a:pt x="1101" y="188"/>
                </a:cubicBezTo>
                <a:cubicBezTo>
                  <a:pt x="1095" y="190"/>
                  <a:pt x="1091" y="188"/>
                  <a:pt x="1086" y="188"/>
                </a:cubicBezTo>
                <a:cubicBezTo>
                  <a:pt x="1084" y="191"/>
                  <a:pt x="1079" y="188"/>
                  <a:pt x="1077" y="191"/>
                </a:cubicBezTo>
                <a:cubicBezTo>
                  <a:pt x="1076" y="190"/>
                  <a:pt x="1073" y="190"/>
                  <a:pt x="1074" y="188"/>
                </a:cubicBezTo>
                <a:cubicBezTo>
                  <a:pt x="1076" y="188"/>
                  <a:pt x="1079" y="189"/>
                  <a:pt x="1078" y="187"/>
                </a:cubicBezTo>
                <a:cubicBezTo>
                  <a:pt x="1076" y="188"/>
                  <a:pt x="1068" y="187"/>
                  <a:pt x="1068" y="189"/>
                </a:cubicBezTo>
                <a:close/>
                <a:moveTo>
                  <a:pt x="1070" y="186"/>
                </a:moveTo>
                <a:cubicBezTo>
                  <a:pt x="1070" y="186"/>
                  <a:pt x="1068" y="186"/>
                  <a:pt x="1068" y="187"/>
                </a:cubicBezTo>
                <a:cubicBezTo>
                  <a:pt x="1069" y="187"/>
                  <a:pt x="1072" y="187"/>
                  <a:pt x="1073" y="186"/>
                </a:cubicBezTo>
                <a:cubicBezTo>
                  <a:pt x="1071" y="186"/>
                  <a:pt x="1071" y="185"/>
                  <a:pt x="1070" y="186"/>
                </a:cubicBezTo>
                <a:close/>
                <a:moveTo>
                  <a:pt x="902" y="153"/>
                </a:moveTo>
                <a:cubicBezTo>
                  <a:pt x="904" y="153"/>
                  <a:pt x="905" y="153"/>
                  <a:pt x="904" y="152"/>
                </a:cubicBezTo>
                <a:cubicBezTo>
                  <a:pt x="902" y="152"/>
                  <a:pt x="902" y="151"/>
                  <a:pt x="900" y="152"/>
                </a:cubicBezTo>
                <a:cubicBezTo>
                  <a:pt x="899" y="153"/>
                  <a:pt x="903" y="152"/>
                  <a:pt x="902" y="153"/>
                </a:cubicBezTo>
                <a:close/>
                <a:moveTo>
                  <a:pt x="887" y="155"/>
                </a:moveTo>
                <a:cubicBezTo>
                  <a:pt x="884" y="154"/>
                  <a:pt x="883" y="156"/>
                  <a:pt x="880" y="157"/>
                </a:cubicBezTo>
                <a:cubicBezTo>
                  <a:pt x="882" y="157"/>
                  <a:pt x="885" y="156"/>
                  <a:pt x="887" y="155"/>
                </a:cubicBezTo>
                <a:close/>
                <a:moveTo>
                  <a:pt x="911" y="155"/>
                </a:moveTo>
                <a:cubicBezTo>
                  <a:pt x="912" y="155"/>
                  <a:pt x="912" y="154"/>
                  <a:pt x="912" y="154"/>
                </a:cubicBezTo>
                <a:cubicBezTo>
                  <a:pt x="914" y="154"/>
                  <a:pt x="915" y="154"/>
                  <a:pt x="915" y="155"/>
                </a:cubicBezTo>
                <a:cubicBezTo>
                  <a:pt x="913" y="156"/>
                  <a:pt x="911" y="156"/>
                  <a:pt x="911" y="157"/>
                </a:cubicBezTo>
                <a:cubicBezTo>
                  <a:pt x="914" y="157"/>
                  <a:pt x="915" y="155"/>
                  <a:pt x="917" y="154"/>
                </a:cubicBezTo>
                <a:cubicBezTo>
                  <a:pt x="915" y="153"/>
                  <a:pt x="909" y="155"/>
                  <a:pt x="910" y="153"/>
                </a:cubicBezTo>
                <a:cubicBezTo>
                  <a:pt x="909" y="154"/>
                  <a:pt x="905" y="153"/>
                  <a:pt x="904" y="155"/>
                </a:cubicBezTo>
                <a:cubicBezTo>
                  <a:pt x="907" y="152"/>
                  <a:pt x="914" y="158"/>
                  <a:pt x="911" y="155"/>
                </a:cubicBezTo>
                <a:close/>
                <a:moveTo>
                  <a:pt x="909" y="155"/>
                </a:moveTo>
                <a:cubicBezTo>
                  <a:pt x="906" y="157"/>
                  <a:pt x="901" y="156"/>
                  <a:pt x="898" y="159"/>
                </a:cubicBezTo>
                <a:cubicBezTo>
                  <a:pt x="905" y="159"/>
                  <a:pt x="907" y="159"/>
                  <a:pt x="909" y="155"/>
                </a:cubicBezTo>
                <a:close/>
                <a:moveTo>
                  <a:pt x="930" y="165"/>
                </a:moveTo>
                <a:cubicBezTo>
                  <a:pt x="933" y="165"/>
                  <a:pt x="935" y="162"/>
                  <a:pt x="931" y="162"/>
                </a:cubicBezTo>
                <a:cubicBezTo>
                  <a:pt x="933" y="162"/>
                  <a:pt x="936" y="161"/>
                  <a:pt x="936" y="162"/>
                </a:cubicBezTo>
                <a:cubicBezTo>
                  <a:pt x="937" y="163"/>
                  <a:pt x="932" y="164"/>
                  <a:pt x="935" y="164"/>
                </a:cubicBezTo>
                <a:cubicBezTo>
                  <a:pt x="936" y="163"/>
                  <a:pt x="939" y="163"/>
                  <a:pt x="943" y="162"/>
                </a:cubicBezTo>
                <a:cubicBezTo>
                  <a:pt x="939" y="163"/>
                  <a:pt x="939" y="159"/>
                  <a:pt x="937" y="158"/>
                </a:cubicBezTo>
                <a:cubicBezTo>
                  <a:pt x="937" y="161"/>
                  <a:pt x="932" y="161"/>
                  <a:pt x="930" y="162"/>
                </a:cubicBezTo>
                <a:cubicBezTo>
                  <a:pt x="929" y="163"/>
                  <a:pt x="933" y="163"/>
                  <a:pt x="930" y="163"/>
                </a:cubicBezTo>
                <a:cubicBezTo>
                  <a:pt x="929" y="163"/>
                  <a:pt x="924" y="165"/>
                  <a:pt x="926" y="162"/>
                </a:cubicBezTo>
                <a:cubicBezTo>
                  <a:pt x="923" y="162"/>
                  <a:pt x="922" y="164"/>
                  <a:pt x="922" y="162"/>
                </a:cubicBezTo>
                <a:cubicBezTo>
                  <a:pt x="920" y="162"/>
                  <a:pt x="919" y="163"/>
                  <a:pt x="919" y="164"/>
                </a:cubicBezTo>
                <a:cubicBezTo>
                  <a:pt x="922" y="164"/>
                  <a:pt x="924" y="162"/>
                  <a:pt x="925" y="164"/>
                </a:cubicBezTo>
                <a:cubicBezTo>
                  <a:pt x="923" y="164"/>
                  <a:pt x="922" y="165"/>
                  <a:pt x="921" y="165"/>
                </a:cubicBezTo>
                <a:cubicBezTo>
                  <a:pt x="925" y="165"/>
                  <a:pt x="924" y="167"/>
                  <a:pt x="927" y="168"/>
                </a:cubicBezTo>
                <a:cubicBezTo>
                  <a:pt x="926" y="166"/>
                  <a:pt x="929" y="168"/>
                  <a:pt x="931" y="167"/>
                </a:cubicBezTo>
                <a:cubicBezTo>
                  <a:pt x="932" y="166"/>
                  <a:pt x="930" y="166"/>
                  <a:pt x="930" y="165"/>
                </a:cubicBezTo>
                <a:close/>
                <a:moveTo>
                  <a:pt x="989" y="167"/>
                </a:moveTo>
                <a:cubicBezTo>
                  <a:pt x="987" y="168"/>
                  <a:pt x="981" y="168"/>
                  <a:pt x="982" y="170"/>
                </a:cubicBezTo>
                <a:cubicBezTo>
                  <a:pt x="986" y="169"/>
                  <a:pt x="986" y="169"/>
                  <a:pt x="990" y="169"/>
                </a:cubicBezTo>
                <a:cubicBezTo>
                  <a:pt x="990" y="168"/>
                  <a:pt x="989" y="168"/>
                  <a:pt x="989" y="167"/>
                </a:cubicBezTo>
                <a:close/>
                <a:moveTo>
                  <a:pt x="964" y="170"/>
                </a:moveTo>
                <a:cubicBezTo>
                  <a:pt x="967" y="169"/>
                  <a:pt x="969" y="170"/>
                  <a:pt x="970" y="169"/>
                </a:cubicBezTo>
                <a:cubicBezTo>
                  <a:pt x="969" y="169"/>
                  <a:pt x="969" y="169"/>
                  <a:pt x="969" y="168"/>
                </a:cubicBezTo>
                <a:cubicBezTo>
                  <a:pt x="967" y="168"/>
                  <a:pt x="964" y="169"/>
                  <a:pt x="964" y="170"/>
                </a:cubicBezTo>
                <a:close/>
                <a:moveTo>
                  <a:pt x="974" y="171"/>
                </a:moveTo>
                <a:cubicBezTo>
                  <a:pt x="973" y="171"/>
                  <a:pt x="972" y="170"/>
                  <a:pt x="971" y="171"/>
                </a:cubicBezTo>
                <a:cubicBezTo>
                  <a:pt x="972" y="172"/>
                  <a:pt x="974" y="171"/>
                  <a:pt x="976" y="171"/>
                </a:cubicBezTo>
                <a:cubicBezTo>
                  <a:pt x="975" y="170"/>
                  <a:pt x="976" y="169"/>
                  <a:pt x="979" y="169"/>
                </a:cubicBezTo>
                <a:cubicBezTo>
                  <a:pt x="979" y="167"/>
                  <a:pt x="981" y="166"/>
                  <a:pt x="978" y="166"/>
                </a:cubicBezTo>
                <a:cubicBezTo>
                  <a:pt x="978" y="167"/>
                  <a:pt x="977" y="167"/>
                  <a:pt x="976" y="167"/>
                </a:cubicBezTo>
                <a:cubicBezTo>
                  <a:pt x="976" y="168"/>
                  <a:pt x="977" y="168"/>
                  <a:pt x="976" y="169"/>
                </a:cubicBezTo>
                <a:cubicBezTo>
                  <a:pt x="974" y="168"/>
                  <a:pt x="975" y="169"/>
                  <a:pt x="973" y="169"/>
                </a:cubicBezTo>
                <a:cubicBezTo>
                  <a:pt x="972" y="169"/>
                  <a:pt x="973" y="168"/>
                  <a:pt x="972" y="168"/>
                </a:cubicBezTo>
                <a:cubicBezTo>
                  <a:pt x="971" y="170"/>
                  <a:pt x="975" y="169"/>
                  <a:pt x="974" y="171"/>
                </a:cubicBezTo>
                <a:close/>
                <a:moveTo>
                  <a:pt x="966" y="174"/>
                </a:moveTo>
                <a:cubicBezTo>
                  <a:pt x="968" y="172"/>
                  <a:pt x="967" y="172"/>
                  <a:pt x="970" y="173"/>
                </a:cubicBezTo>
                <a:cubicBezTo>
                  <a:pt x="970" y="172"/>
                  <a:pt x="970" y="172"/>
                  <a:pt x="970" y="171"/>
                </a:cubicBezTo>
                <a:cubicBezTo>
                  <a:pt x="966" y="171"/>
                  <a:pt x="962" y="171"/>
                  <a:pt x="958" y="171"/>
                </a:cubicBezTo>
                <a:cubicBezTo>
                  <a:pt x="959" y="173"/>
                  <a:pt x="964" y="173"/>
                  <a:pt x="966" y="172"/>
                </a:cubicBezTo>
                <a:cubicBezTo>
                  <a:pt x="966" y="172"/>
                  <a:pt x="963" y="174"/>
                  <a:pt x="966" y="174"/>
                </a:cubicBezTo>
                <a:close/>
                <a:moveTo>
                  <a:pt x="972" y="174"/>
                </a:moveTo>
                <a:cubicBezTo>
                  <a:pt x="977" y="173"/>
                  <a:pt x="980" y="173"/>
                  <a:pt x="983" y="172"/>
                </a:cubicBezTo>
                <a:cubicBezTo>
                  <a:pt x="983" y="171"/>
                  <a:pt x="983" y="171"/>
                  <a:pt x="983" y="171"/>
                </a:cubicBezTo>
                <a:cubicBezTo>
                  <a:pt x="979" y="172"/>
                  <a:pt x="973" y="172"/>
                  <a:pt x="972" y="174"/>
                </a:cubicBezTo>
                <a:close/>
                <a:moveTo>
                  <a:pt x="832" y="192"/>
                </a:moveTo>
                <a:cubicBezTo>
                  <a:pt x="834" y="191"/>
                  <a:pt x="832" y="189"/>
                  <a:pt x="831" y="190"/>
                </a:cubicBezTo>
                <a:cubicBezTo>
                  <a:pt x="833" y="191"/>
                  <a:pt x="824" y="191"/>
                  <a:pt x="825" y="193"/>
                </a:cubicBezTo>
                <a:cubicBezTo>
                  <a:pt x="827" y="193"/>
                  <a:pt x="828" y="191"/>
                  <a:pt x="832" y="192"/>
                </a:cubicBezTo>
                <a:close/>
                <a:moveTo>
                  <a:pt x="860" y="190"/>
                </a:moveTo>
                <a:cubicBezTo>
                  <a:pt x="863" y="189"/>
                  <a:pt x="865" y="189"/>
                  <a:pt x="866" y="187"/>
                </a:cubicBezTo>
                <a:cubicBezTo>
                  <a:pt x="863" y="188"/>
                  <a:pt x="861" y="188"/>
                  <a:pt x="860" y="190"/>
                </a:cubicBezTo>
                <a:close/>
                <a:moveTo>
                  <a:pt x="877" y="187"/>
                </a:moveTo>
                <a:cubicBezTo>
                  <a:pt x="873" y="187"/>
                  <a:pt x="874" y="188"/>
                  <a:pt x="874" y="189"/>
                </a:cubicBezTo>
                <a:cubicBezTo>
                  <a:pt x="872" y="188"/>
                  <a:pt x="872" y="186"/>
                  <a:pt x="871" y="186"/>
                </a:cubicBezTo>
                <a:cubicBezTo>
                  <a:pt x="871" y="186"/>
                  <a:pt x="870" y="187"/>
                  <a:pt x="870" y="186"/>
                </a:cubicBezTo>
                <a:cubicBezTo>
                  <a:pt x="872" y="185"/>
                  <a:pt x="872" y="185"/>
                  <a:pt x="875" y="185"/>
                </a:cubicBezTo>
                <a:cubicBezTo>
                  <a:pt x="873" y="183"/>
                  <a:pt x="868" y="186"/>
                  <a:pt x="867" y="187"/>
                </a:cubicBezTo>
                <a:cubicBezTo>
                  <a:pt x="868" y="187"/>
                  <a:pt x="869" y="186"/>
                  <a:pt x="869" y="187"/>
                </a:cubicBezTo>
                <a:cubicBezTo>
                  <a:pt x="869" y="189"/>
                  <a:pt x="867" y="189"/>
                  <a:pt x="864" y="189"/>
                </a:cubicBezTo>
                <a:cubicBezTo>
                  <a:pt x="864" y="191"/>
                  <a:pt x="871" y="188"/>
                  <a:pt x="871" y="190"/>
                </a:cubicBezTo>
                <a:cubicBezTo>
                  <a:pt x="870" y="190"/>
                  <a:pt x="869" y="191"/>
                  <a:pt x="866" y="191"/>
                </a:cubicBezTo>
                <a:cubicBezTo>
                  <a:pt x="872" y="193"/>
                  <a:pt x="873" y="189"/>
                  <a:pt x="877" y="187"/>
                </a:cubicBezTo>
                <a:close/>
                <a:moveTo>
                  <a:pt x="897" y="186"/>
                </a:moveTo>
                <a:cubicBezTo>
                  <a:pt x="892" y="186"/>
                  <a:pt x="887" y="185"/>
                  <a:pt x="884" y="184"/>
                </a:cubicBezTo>
                <a:cubicBezTo>
                  <a:pt x="884" y="185"/>
                  <a:pt x="881" y="185"/>
                  <a:pt x="881" y="186"/>
                </a:cubicBezTo>
                <a:cubicBezTo>
                  <a:pt x="884" y="185"/>
                  <a:pt x="885" y="184"/>
                  <a:pt x="887" y="186"/>
                </a:cubicBezTo>
                <a:cubicBezTo>
                  <a:pt x="887" y="186"/>
                  <a:pt x="885" y="186"/>
                  <a:pt x="885" y="187"/>
                </a:cubicBezTo>
                <a:cubicBezTo>
                  <a:pt x="890" y="186"/>
                  <a:pt x="894" y="187"/>
                  <a:pt x="897" y="186"/>
                </a:cubicBezTo>
                <a:close/>
                <a:moveTo>
                  <a:pt x="929" y="184"/>
                </a:moveTo>
                <a:cubicBezTo>
                  <a:pt x="932" y="184"/>
                  <a:pt x="931" y="183"/>
                  <a:pt x="933" y="183"/>
                </a:cubicBezTo>
                <a:cubicBezTo>
                  <a:pt x="932" y="185"/>
                  <a:pt x="937" y="183"/>
                  <a:pt x="937" y="184"/>
                </a:cubicBezTo>
                <a:cubicBezTo>
                  <a:pt x="937" y="185"/>
                  <a:pt x="936" y="185"/>
                  <a:pt x="935" y="186"/>
                </a:cubicBezTo>
                <a:cubicBezTo>
                  <a:pt x="934" y="186"/>
                  <a:pt x="933" y="184"/>
                  <a:pt x="932" y="185"/>
                </a:cubicBezTo>
                <a:cubicBezTo>
                  <a:pt x="934" y="185"/>
                  <a:pt x="931" y="186"/>
                  <a:pt x="933" y="187"/>
                </a:cubicBezTo>
                <a:cubicBezTo>
                  <a:pt x="937" y="186"/>
                  <a:pt x="936" y="188"/>
                  <a:pt x="940" y="187"/>
                </a:cubicBezTo>
                <a:cubicBezTo>
                  <a:pt x="938" y="187"/>
                  <a:pt x="938" y="184"/>
                  <a:pt x="939" y="184"/>
                </a:cubicBezTo>
                <a:cubicBezTo>
                  <a:pt x="941" y="184"/>
                  <a:pt x="941" y="185"/>
                  <a:pt x="943" y="186"/>
                </a:cubicBezTo>
                <a:cubicBezTo>
                  <a:pt x="943" y="184"/>
                  <a:pt x="940" y="184"/>
                  <a:pt x="939" y="182"/>
                </a:cubicBezTo>
                <a:cubicBezTo>
                  <a:pt x="936" y="183"/>
                  <a:pt x="929" y="182"/>
                  <a:pt x="929" y="184"/>
                </a:cubicBezTo>
                <a:close/>
                <a:moveTo>
                  <a:pt x="916" y="186"/>
                </a:moveTo>
                <a:cubicBezTo>
                  <a:pt x="916" y="188"/>
                  <a:pt x="928" y="186"/>
                  <a:pt x="928" y="184"/>
                </a:cubicBezTo>
                <a:cubicBezTo>
                  <a:pt x="923" y="186"/>
                  <a:pt x="921" y="185"/>
                  <a:pt x="916" y="186"/>
                </a:cubicBezTo>
                <a:close/>
                <a:moveTo>
                  <a:pt x="913" y="185"/>
                </a:moveTo>
                <a:cubicBezTo>
                  <a:pt x="911" y="185"/>
                  <a:pt x="908" y="186"/>
                  <a:pt x="907" y="187"/>
                </a:cubicBezTo>
                <a:cubicBezTo>
                  <a:pt x="910" y="188"/>
                  <a:pt x="911" y="186"/>
                  <a:pt x="912" y="185"/>
                </a:cubicBezTo>
                <a:cubicBezTo>
                  <a:pt x="912" y="186"/>
                  <a:pt x="913" y="185"/>
                  <a:pt x="913" y="185"/>
                </a:cubicBezTo>
                <a:close/>
                <a:moveTo>
                  <a:pt x="877" y="195"/>
                </a:moveTo>
                <a:cubicBezTo>
                  <a:pt x="879" y="195"/>
                  <a:pt x="878" y="193"/>
                  <a:pt x="880" y="193"/>
                </a:cubicBezTo>
                <a:cubicBezTo>
                  <a:pt x="879" y="192"/>
                  <a:pt x="877" y="193"/>
                  <a:pt x="876" y="192"/>
                </a:cubicBezTo>
                <a:cubicBezTo>
                  <a:pt x="881" y="189"/>
                  <a:pt x="882" y="195"/>
                  <a:pt x="886" y="192"/>
                </a:cubicBezTo>
                <a:cubicBezTo>
                  <a:pt x="885" y="192"/>
                  <a:pt x="885" y="192"/>
                  <a:pt x="886" y="191"/>
                </a:cubicBezTo>
                <a:cubicBezTo>
                  <a:pt x="885" y="192"/>
                  <a:pt x="883" y="192"/>
                  <a:pt x="882" y="191"/>
                </a:cubicBezTo>
                <a:cubicBezTo>
                  <a:pt x="883" y="191"/>
                  <a:pt x="885" y="190"/>
                  <a:pt x="886" y="190"/>
                </a:cubicBezTo>
                <a:cubicBezTo>
                  <a:pt x="884" y="190"/>
                  <a:pt x="886" y="189"/>
                  <a:pt x="885" y="189"/>
                </a:cubicBezTo>
                <a:cubicBezTo>
                  <a:pt x="883" y="191"/>
                  <a:pt x="876" y="188"/>
                  <a:pt x="875" y="191"/>
                </a:cubicBezTo>
                <a:cubicBezTo>
                  <a:pt x="876" y="192"/>
                  <a:pt x="879" y="193"/>
                  <a:pt x="877" y="195"/>
                </a:cubicBezTo>
                <a:close/>
                <a:moveTo>
                  <a:pt x="899" y="190"/>
                </a:moveTo>
                <a:cubicBezTo>
                  <a:pt x="899" y="188"/>
                  <a:pt x="896" y="189"/>
                  <a:pt x="896" y="187"/>
                </a:cubicBezTo>
                <a:cubicBezTo>
                  <a:pt x="896" y="189"/>
                  <a:pt x="892" y="188"/>
                  <a:pt x="893" y="190"/>
                </a:cubicBezTo>
                <a:cubicBezTo>
                  <a:pt x="897" y="189"/>
                  <a:pt x="897" y="189"/>
                  <a:pt x="899" y="190"/>
                </a:cubicBezTo>
                <a:close/>
                <a:moveTo>
                  <a:pt x="890" y="190"/>
                </a:moveTo>
                <a:cubicBezTo>
                  <a:pt x="887" y="190"/>
                  <a:pt x="886" y="192"/>
                  <a:pt x="888" y="192"/>
                </a:cubicBezTo>
                <a:cubicBezTo>
                  <a:pt x="887" y="191"/>
                  <a:pt x="891" y="191"/>
                  <a:pt x="890" y="190"/>
                </a:cubicBezTo>
                <a:close/>
                <a:moveTo>
                  <a:pt x="908" y="193"/>
                </a:moveTo>
                <a:cubicBezTo>
                  <a:pt x="910" y="193"/>
                  <a:pt x="912" y="194"/>
                  <a:pt x="910" y="195"/>
                </a:cubicBezTo>
                <a:cubicBezTo>
                  <a:pt x="913" y="195"/>
                  <a:pt x="914" y="194"/>
                  <a:pt x="916" y="194"/>
                </a:cubicBezTo>
                <a:cubicBezTo>
                  <a:pt x="917" y="193"/>
                  <a:pt x="912" y="194"/>
                  <a:pt x="912" y="193"/>
                </a:cubicBezTo>
                <a:cubicBezTo>
                  <a:pt x="915" y="191"/>
                  <a:pt x="923" y="193"/>
                  <a:pt x="923" y="189"/>
                </a:cubicBezTo>
                <a:cubicBezTo>
                  <a:pt x="918" y="190"/>
                  <a:pt x="912" y="191"/>
                  <a:pt x="911" y="190"/>
                </a:cubicBezTo>
                <a:cubicBezTo>
                  <a:pt x="910" y="191"/>
                  <a:pt x="905" y="192"/>
                  <a:pt x="904" y="191"/>
                </a:cubicBezTo>
                <a:cubicBezTo>
                  <a:pt x="904" y="190"/>
                  <a:pt x="902" y="190"/>
                  <a:pt x="903" y="189"/>
                </a:cubicBezTo>
                <a:cubicBezTo>
                  <a:pt x="905" y="188"/>
                  <a:pt x="905" y="189"/>
                  <a:pt x="907" y="189"/>
                </a:cubicBezTo>
                <a:cubicBezTo>
                  <a:pt x="906" y="187"/>
                  <a:pt x="902" y="185"/>
                  <a:pt x="901" y="186"/>
                </a:cubicBezTo>
                <a:cubicBezTo>
                  <a:pt x="902" y="187"/>
                  <a:pt x="902" y="188"/>
                  <a:pt x="903" y="188"/>
                </a:cubicBezTo>
                <a:cubicBezTo>
                  <a:pt x="900" y="189"/>
                  <a:pt x="902" y="190"/>
                  <a:pt x="903" y="191"/>
                </a:cubicBezTo>
                <a:cubicBezTo>
                  <a:pt x="903" y="190"/>
                  <a:pt x="898" y="191"/>
                  <a:pt x="900" y="191"/>
                </a:cubicBezTo>
                <a:cubicBezTo>
                  <a:pt x="902" y="193"/>
                  <a:pt x="909" y="191"/>
                  <a:pt x="911" y="193"/>
                </a:cubicBezTo>
                <a:cubicBezTo>
                  <a:pt x="910" y="193"/>
                  <a:pt x="908" y="191"/>
                  <a:pt x="908" y="193"/>
                </a:cubicBezTo>
                <a:close/>
                <a:moveTo>
                  <a:pt x="931" y="189"/>
                </a:moveTo>
                <a:cubicBezTo>
                  <a:pt x="925" y="189"/>
                  <a:pt x="925" y="189"/>
                  <a:pt x="925" y="189"/>
                </a:cubicBezTo>
                <a:cubicBezTo>
                  <a:pt x="925" y="190"/>
                  <a:pt x="924" y="192"/>
                  <a:pt x="926" y="191"/>
                </a:cubicBezTo>
                <a:cubicBezTo>
                  <a:pt x="928" y="190"/>
                  <a:pt x="932" y="194"/>
                  <a:pt x="935" y="191"/>
                </a:cubicBezTo>
                <a:cubicBezTo>
                  <a:pt x="933" y="189"/>
                  <a:pt x="941" y="190"/>
                  <a:pt x="943" y="189"/>
                </a:cubicBezTo>
                <a:cubicBezTo>
                  <a:pt x="941" y="187"/>
                  <a:pt x="937" y="189"/>
                  <a:pt x="935" y="190"/>
                </a:cubicBezTo>
                <a:cubicBezTo>
                  <a:pt x="935" y="189"/>
                  <a:pt x="934" y="189"/>
                  <a:pt x="934" y="188"/>
                </a:cubicBezTo>
                <a:cubicBezTo>
                  <a:pt x="931" y="188"/>
                  <a:pt x="930" y="192"/>
                  <a:pt x="931" y="189"/>
                </a:cubicBezTo>
                <a:close/>
                <a:moveTo>
                  <a:pt x="958" y="187"/>
                </a:moveTo>
                <a:cubicBezTo>
                  <a:pt x="954" y="188"/>
                  <a:pt x="951" y="188"/>
                  <a:pt x="949" y="190"/>
                </a:cubicBezTo>
                <a:cubicBezTo>
                  <a:pt x="953" y="189"/>
                  <a:pt x="958" y="189"/>
                  <a:pt x="958" y="187"/>
                </a:cubicBezTo>
                <a:close/>
                <a:moveTo>
                  <a:pt x="969" y="186"/>
                </a:moveTo>
                <a:cubicBezTo>
                  <a:pt x="971" y="187"/>
                  <a:pt x="966" y="187"/>
                  <a:pt x="969" y="187"/>
                </a:cubicBezTo>
                <a:cubicBezTo>
                  <a:pt x="969" y="186"/>
                  <a:pt x="973" y="187"/>
                  <a:pt x="974" y="186"/>
                </a:cubicBezTo>
                <a:cubicBezTo>
                  <a:pt x="972" y="186"/>
                  <a:pt x="972" y="185"/>
                  <a:pt x="969" y="186"/>
                </a:cubicBezTo>
                <a:close/>
                <a:moveTo>
                  <a:pt x="984" y="186"/>
                </a:moveTo>
                <a:cubicBezTo>
                  <a:pt x="983" y="185"/>
                  <a:pt x="988" y="185"/>
                  <a:pt x="988" y="184"/>
                </a:cubicBezTo>
                <a:cubicBezTo>
                  <a:pt x="986" y="185"/>
                  <a:pt x="986" y="184"/>
                  <a:pt x="985" y="184"/>
                </a:cubicBezTo>
                <a:cubicBezTo>
                  <a:pt x="985" y="185"/>
                  <a:pt x="981" y="186"/>
                  <a:pt x="984" y="186"/>
                </a:cubicBezTo>
                <a:close/>
                <a:moveTo>
                  <a:pt x="898" y="197"/>
                </a:moveTo>
                <a:cubicBezTo>
                  <a:pt x="899" y="198"/>
                  <a:pt x="904" y="199"/>
                  <a:pt x="906" y="197"/>
                </a:cubicBezTo>
                <a:cubicBezTo>
                  <a:pt x="904" y="197"/>
                  <a:pt x="898" y="196"/>
                  <a:pt x="902" y="194"/>
                </a:cubicBezTo>
                <a:cubicBezTo>
                  <a:pt x="897" y="195"/>
                  <a:pt x="890" y="194"/>
                  <a:pt x="885" y="195"/>
                </a:cubicBezTo>
                <a:cubicBezTo>
                  <a:pt x="891" y="195"/>
                  <a:pt x="903" y="194"/>
                  <a:pt x="898" y="197"/>
                </a:cubicBezTo>
                <a:close/>
                <a:moveTo>
                  <a:pt x="924" y="196"/>
                </a:moveTo>
                <a:cubicBezTo>
                  <a:pt x="921" y="195"/>
                  <a:pt x="920" y="195"/>
                  <a:pt x="917" y="194"/>
                </a:cubicBezTo>
                <a:cubicBezTo>
                  <a:pt x="916" y="196"/>
                  <a:pt x="919" y="195"/>
                  <a:pt x="919" y="197"/>
                </a:cubicBezTo>
                <a:cubicBezTo>
                  <a:pt x="916" y="198"/>
                  <a:pt x="915" y="197"/>
                  <a:pt x="911" y="197"/>
                </a:cubicBezTo>
                <a:cubicBezTo>
                  <a:pt x="912" y="199"/>
                  <a:pt x="909" y="199"/>
                  <a:pt x="907" y="199"/>
                </a:cubicBezTo>
                <a:cubicBezTo>
                  <a:pt x="909" y="201"/>
                  <a:pt x="914" y="199"/>
                  <a:pt x="917" y="198"/>
                </a:cubicBezTo>
                <a:cubicBezTo>
                  <a:pt x="917" y="199"/>
                  <a:pt x="918" y="201"/>
                  <a:pt x="921" y="199"/>
                </a:cubicBezTo>
                <a:cubicBezTo>
                  <a:pt x="920" y="199"/>
                  <a:pt x="919" y="199"/>
                  <a:pt x="919" y="199"/>
                </a:cubicBezTo>
                <a:cubicBezTo>
                  <a:pt x="923" y="196"/>
                  <a:pt x="926" y="199"/>
                  <a:pt x="930" y="197"/>
                </a:cubicBezTo>
                <a:cubicBezTo>
                  <a:pt x="928" y="196"/>
                  <a:pt x="926" y="198"/>
                  <a:pt x="925" y="196"/>
                </a:cubicBezTo>
                <a:cubicBezTo>
                  <a:pt x="924" y="195"/>
                  <a:pt x="930" y="194"/>
                  <a:pt x="928" y="194"/>
                </a:cubicBezTo>
                <a:cubicBezTo>
                  <a:pt x="925" y="194"/>
                  <a:pt x="926" y="195"/>
                  <a:pt x="924" y="195"/>
                </a:cubicBezTo>
                <a:cubicBezTo>
                  <a:pt x="924" y="195"/>
                  <a:pt x="924" y="195"/>
                  <a:pt x="924" y="196"/>
                </a:cubicBezTo>
                <a:close/>
                <a:moveTo>
                  <a:pt x="862" y="204"/>
                </a:moveTo>
                <a:cubicBezTo>
                  <a:pt x="860" y="203"/>
                  <a:pt x="856" y="206"/>
                  <a:pt x="854" y="205"/>
                </a:cubicBezTo>
                <a:cubicBezTo>
                  <a:pt x="855" y="206"/>
                  <a:pt x="857" y="207"/>
                  <a:pt x="860" y="208"/>
                </a:cubicBezTo>
                <a:cubicBezTo>
                  <a:pt x="859" y="206"/>
                  <a:pt x="861" y="206"/>
                  <a:pt x="862" y="204"/>
                </a:cubicBezTo>
                <a:close/>
                <a:moveTo>
                  <a:pt x="865" y="208"/>
                </a:moveTo>
                <a:cubicBezTo>
                  <a:pt x="866" y="207"/>
                  <a:pt x="864" y="208"/>
                  <a:pt x="865" y="206"/>
                </a:cubicBezTo>
                <a:cubicBezTo>
                  <a:pt x="861" y="207"/>
                  <a:pt x="861" y="207"/>
                  <a:pt x="861" y="207"/>
                </a:cubicBezTo>
                <a:cubicBezTo>
                  <a:pt x="861" y="208"/>
                  <a:pt x="863" y="209"/>
                  <a:pt x="865" y="208"/>
                </a:cubicBezTo>
                <a:close/>
                <a:moveTo>
                  <a:pt x="883" y="201"/>
                </a:moveTo>
                <a:cubicBezTo>
                  <a:pt x="881" y="201"/>
                  <a:pt x="881" y="200"/>
                  <a:pt x="878" y="201"/>
                </a:cubicBezTo>
                <a:cubicBezTo>
                  <a:pt x="878" y="202"/>
                  <a:pt x="878" y="202"/>
                  <a:pt x="878" y="202"/>
                </a:cubicBezTo>
                <a:cubicBezTo>
                  <a:pt x="879" y="203"/>
                  <a:pt x="882" y="201"/>
                  <a:pt x="883" y="201"/>
                </a:cubicBezTo>
                <a:close/>
                <a:moveTo>
                  <a:pt x="877" y="201"/>
                </a:moveTo>
                <a:cubicBezTo>
                  <a:pt x="875" y="200"/>
                  <a:pt x="872" y="201"/>
                  <a:pt x="871" y="202"/>
                </a:cubicBezTo>
                <a:cubicBezTo>
                  <a:pt x="873" y="202"/>
                  <a:pt x="877" y="202"/>
                  <a:pt x="877" y="201"/>
                </a:cubicBezTo>
                <a:close/>
                <a:moveTo>
                  <a:pt x="835" y="203"/>
                </a:moveTo>
                <a:cubicBezTo>
                  <a:pt x="836" y="203"/>
                  <a:pt x="836" y="203"/>
                  <a:pt x="836" y="203"/>
                </a:cubicBezTo>
                <a:cubicBezTo>
                  <a:pt x="840" y="203"/>
                  <a:pt x="840" y="203"/>
                  <a:pt x="840" y="203"/>
                </a:cubicBezTo>
                <a:cubicBezTo>
                  <a:pt x="841" y="201"/>
                  <a:pt x="835" y="201"/>
                  <a:pt x="835" y="203"/>
                </a:cubicBezTo>
                <a:close/>
                <a:moveTo>
                  <a:pt x="855" y="200"/>
                </a:moveTo>
                <a:cubicBezTo>
                  <a:pt x="854" y="201"/>
                  <a:pt x="860" y="200"/>
                  <a:pt x="860" y="200"/>
                </a:cubicBezTo>
                <a:cubicBezTo>
                  <a:pt x="858" y="200"/>
                  <a:pt x="858" y="199"/>
                  <a:pt x="855" y="200"/>
                </a:cubicBezTo>
                <a:close/>
                <a:moveTo>
                  <a:pt x="846" y="204"/>
                </a:moveTo>
                <a:cubicBezTo>
                  <a:pt x="848" y="203"/>
                  <a:pt x="850" y="202"/>
                  <a:pt x="852" y="202"/>
                </a:cubicBezTo>
                <a:cubicBezTo>
                  <a:pt x="849" y="202"/>
                  <a:pt x="845" y="202"/>
                  <a:pt x="846" y="204"/>
                </a:cubicBezTo>
                <a:close/>
                <a:moveTo>
                  <a:pt x="873" y="199"/>
                </a:moveTo>
                <a:cubicBezTo>
                  <a:pt x="872" y="199"/>
                  <a:pt x="870" y="200"/>
                  <a:pt x="871" y="200"/>
                </a:cubicBezTo>
                <a:cubicBezTo>
                  <a:pt x="874" y="200"/>
                  <a:pt x="874" y="199"/>
                  <a:pt x="876" y="199"/>
                </a:cubicBezTo>
                <a:cubicBezTo>
                  <a:pt x="875" y="198"/>
                  <a:pt x="877" y="197"/>
                  <a:pt x="875" y="197"/>
                </a:cubicBezTo>
                <a:cubicBezTo>
                  <a:pt x="875" y="198"/>
                  <a:pt x="875" y="199"/>
                  <a:pt x="873" y="199"/>
                </a:cubicBezTo>
                <a:close/>
                <a:moveTo>
                  <a:pt x="834" y="204"/>
                </a:moveTo>
                <a:cubicBezTo>
                  <a:pt x="833" y="202"/>
                  <a:pt x="835" y="202"/>
                  <a:pt x="837" y="200"/>
                </a:cubicBezTo>
                <a:cubicBezTo>
                  <a:pt x="832" y="201"/>
                  <a:pt x="834" y="204"/>
                  <a:pt x="829" y="203"/>
                </a:cubicBezTo>
                <a:cubicBezTo>
                  <a:pt x="829" y="204"/>
                  <a:pt x="832" y="203"/>
                  <a:pt x="834" y="204"/>
                </a:cubicBezTo>
                <a:close/>
                <a:moveTo>
                  <a:pt x="815" y="209"/>
                </a:moveTo>
                <a:cubicBezTo>
                  <a:pt x="819" y="207"/>
                  <a:pt x="826" y="208"/>
                  <a:pt x="828" y="205"/>
                </a:cubicBezTo>
                <a:cubicBezTo>
                  <a:pt x="826" y="206"/>
                  <a:pt x="826" y="206"/>
                  <a:pt x="826" y="206"/>
                </a:cubicBezTo>
                <a:cubicBezTo>
                  <a:pt x="824" y="206"/>
                  <a:pt x="826" y="204"/>
                  <a:pt x="826" y="204"/>
                </a:cubicBezTo>
                <a:cubicBezTo>
                  <a:pt x="821" y="204"/>
                  <a:pt x="825" y="207"/>
                  <a:pt x="818" y="206"/>
                </a:cubicBezTo>
                <a:cubicBezTo>
                  <a:pt x="818" y="208"/>
                  <a:pt x="815" y="207"/>
                  <a:pt x="815" y="209"/>
                </a:cubicBezTo>
                <a:close/>
                <a:moveTo>
                  <a:pt x="807" y="212"/>
                </a:moveTo>
                <a:cubicBezTo>
                  <a:pt x="807" y="209"/>
                  <a:pt x="803" y="211"/>
                  <a:pt x="802" y="212"/>
                </a:cubicBezTo>
                <a:cubicBezTo>
                  <a:pt x="805" y="212"/>
                  <a:pt x="805" y="212"/>
                  <a:pt x="807" y="212"/>
                </a:cubicBezTo>
                <a:close/>
                <a:moveTo>
                  <a:pt x="852" y="207"/>
                </a:moveTo>
                <a:cubicBezTo>
                  <a:pt x="853" y="207"/>
                  <a:pt x="854" y="207"/>
                  <a:pt x="854" y="206"/>
                </a:cubicBezTo>
                <a:cubicBezTo>
                  <a:pt x="852" y="206"/>
                  <a:pt x="849" y="207"/>
                  <a:pt x="851" y="205"/>
                </a:cubicBezTo>
                <a:cubicBezTo>
                  <a:pt x="846" y="207"/>
                  <a:pt x="844" y="205"/>
                  <a:pt x="841" y="205"/>
                </a:cubicBezTo>
                <a:cubicBezTo>
                  <a:pt x="839" y="206"/>
                  <a:pt x="836" y="206"/>
                  <a:pt x="837" y="207"/>
                </a:cubicBezTo>
                <a:cubicBezTo>
                  <a:pt x="843" y="205"/>
                  <a:pt x="847" y="207"/>
                  <a:pt x="852" y="207"/>
                </a:cubicBezTo>
                <a:close/>
                <a:moveTo>
                  <a:pt x="838" y="216"/>
                </a:moveTo>
                <a:cubicBezTo>
                  <a:pt x="838" y="216"/>
                  <a:pt x="839" y="215"/>
                  <a:pt x="839" y="215"/>
                </a:cubicBezTo>
                <a:cubicBezTo>
                  <a:pt x="836" y="215"/>
                  <a:pt x="835" y="213"/>
                  <a:pt x="832" y="213"/>
                </a:cubicBezTo>
                <a:cubicBezTo>
                  <a:pt x="833" y="215"/>
                  <a:pt x="835" y="215"/>
                  <a:pt x="838" y="216"/>
                </a:cubicBezTo>
                <a:close/>
                <a:moveTo>
                  <a:pt x="839" y="217"/>
                </a:moveTo>
                <a:cubicBezTo>
                  <a:pt x="836" y="217"/>
                  <a:pt x="831" y="215"/>
                  <a:pt x="827" y="217"/>
                </a:cubicBezTo>
                <a:cubicBezTo>
                  <a:pt x="832" y="217"/>
                  <a:pt x="837" y="218"/>
                  <a:pt x="839" y="217"/>
                </a:cubicBezTo>
                <a:close/>
                <a:moveTo>
                  <a:pt x="830" y="219"/>
                </a:moveTo>
                <a:cubicBezTo>
                  <a:pt x="829" y="219"/>
                  <a:pt x="822" y="219"/>
                  <a:pt x="823" y="220"/>
                </a:cubicBezTo>
                <a:cubicBezTo>
                  <a:pt x="825" y="219"/>
                  <a:pt x="829" y="220"/>
                  <a:pt x="830" y="219"/>
                </a:cubicBezTo>
                <a:close/>
                <a:moveTo>
                  <a:pt x="802" y="224"/>
                </a:moveTo>
                <a:cubicBezTo>
                  <a:pt x="801" y="224"/>
                  <a:pt x="800" y="223"/>
                  <a:pt x="800" y="223"/>
                </a:cubicBezTo>
                <a:cubicBezTo>
                  <a:pt x="798" y="223"/>
                  <a:pt x="793" y="222"/>
                  <a:pt x="793" y="224"/>
                </a:cubicBezTo>
                <a:cubicBezTo>
                  <a:pt x="798" y="222"/>
                  <a:pt x="799" y="226"/>
                  <a:pt x="802" y="224"/>
                </a:cubicBezTo>
                <a:close/>
                <a:moveTo>
                  <a:pt x="802" y="223"/>
                </a:moveTo>
                <a:cubicBezTo>
                  <a:pt x="805" y="223"/>
                  <a:pt x="811" y="222"/>
                  <a:pt x="812" y="222"/>
                </a:cubicBezTo>
                <a:cubicBezTo>
                  <a:pt x="809" y="221"/>
                  <a:pt x="803" y="221"/>
                  <a:pt x="802" y="223"/>
                </a:cubicBezTo>
                <a:close/>
                <a:moveTo>
                  <a:pt x="819" y="221"/>
                </a:moveTo>
                <a:cubicBezTo>
                  <a:pt x="818" y="220"/>
                  <a:pt x="816" y="220"/>
                  <a:pt x="813" y="221"/>
                </a:cubicBezTo>
                <a:cubicBezTo>
                  <a:pt x="813" y="222"/>
                  <a:pt x="813" y="223"/>
                  <a:pt x="810" y="224"/>
                </a:cubicBezTo>
                <a:cubicBezTo>
                  <a:pt x="806" y="224"/>
                  <a:pt x="802" y="224"/>
                  <a:pt x="801" y="227"/>
                </a:cubicBezTo>
                <a:cubicBezTo>
                  <a:pt x="805" y="225"/>
                  <a:pt x="811" y="225"/>
                  <a:pt x="815" y="224"/>
                </a:cubicBezTo>
                <a:cubicBezTo>
                  <a:pt x="814" y="224"/>
                  <a:pt x="812" y="224"/>
                  <a:pt x="812" y="223"/>
                </a:cubicBezTo>
                <a:cubicBezTo>
                  <a:pt x="816" y="223"/>
                  <a:pt x="817" y="222"/>
                  <a:pt x="819" y="221"/>
                </a:cubicBezTo>
                <a:close/>
                <a:moveTo>
                  <a:pt x="848" y="216"/>
                </a:moveTo>
                <a:cubicBezTo>
                  <a:pt x="845" y="217"/>
                  <a:pt x="843" y="218"/>
                  <a:pt x="839" y="217"/>
                </a:cubicBezTo>
                <a:cubicBezTo>
                  <a:pt x="838" y="220"/>
                  <a:pt x="844" y="217"/>
                  <a:pt x="843" y="219"/>
                </a:cubicBezTo>
                <a:cubicBezTo>
                  <a:pt x="846" y="218"/>
                  <a:pt x="844" y="218"/>
                  <a:pt x="848" y="218"/>
                </a:cubicBezTo>
                <a:lnTo>
                  <a:pt x="848" y="216"/>
                </a:lnTo>
                <a:close/>
                <a:moveTo>
                  <a:pt x="862" y="212"/>
                </a:moveTo>
                <a:cubicBezTo>
                  <a:pt x="861" y="211"/>
                  <a:pt x="860" y="211"/>
                  <a:pt x="860" y="211"/>
                </a:cubicBezTo>
                <a:cubicBezTo>
                  <a:pt x="861" y="211"/>
                  <a:pt x="862" y="210"/>
                  <a:pt x="861" y="210"/>
                </a:cubicBezTo>
                <a:cubicBezTo>
                  <a:pt x="860" y="209"/>
                  <a:pt x="858" y="210"/>
                  <a:pt x="856" y="210"/>
                </a:cubicBezTo>
                <a:cubicBezTo>
                  <a:pt x="855" y="209"/>
                  <a:pt x="856" y="207"/>
                  <a:pt x="854" y="208"/>
                </a:cubicBezTo>
                <a:cubicBezTo>
                  <a:pt x="854" y="210"/>
                  <a:pt x="847" y="209"/>
                  <a:pt x="847" y="211"/>
                </a:cubicBezTo>
                <a:cubicBezTo>
                  <a:pt x="847" y="210"/>
                  <a:pt x="846" y="211"/>
                  <a:pt x="845" y="211"/>
                </a:cubicBezTo>
                <a:cubicBezTo>
                  <a:pt x="847" y="210"/>
                  <a:pt x="845" y="210"/>
                  <a:pt x="846" y="209"/>
                </a:cubicBezTo>
                <a:cubicBezTo>
                  <a:pt x="843" y="209"/>
                  <a:pt x="842" y="210"/>
                  <a:pt x="839" y="209"/>
                </a:cubicBezTo>
                <a:cubicBezTo>
                  <a:pt x="838" y="210"/>
                  <a:pt x="837" y="211"/>
                  <a:pt x="837" y="212"/>
                </a:cubicBezTo>
                <a:cubicBezTo>
                  <a:pt x="842" y="213"/>
                  <a:pt x="847" y="213"/>
                  <a:pt x="851" y="211"/>
                </a:cubicBezTo>
                <a:cubicBezTo>
                  <a:pt x="852" y="212"/>
                  <a:pt x="853" y="212"/>
                  <a:pt x="853" y="214"/>
                </a:cubicBezTo>
                <a:cubicBezTo>
                  <a:pt x="859" y="214"/>
                  <a:pt x="864" y="214"/>
                  <a:pt x="868" y="214"/>
                </a:cubicBezTo>
                <a:cubicBezTo>
                  <a:pt x="869" y="214"/>
                  <a:pt x="869" y="213"/>
                  <a:pt x="870" y="212"/>
                </a:cubicBezTo>
                <a:cubicBezTo>
                  <a:pt x="866" y="213"/>
                  <a:pt x="867" y="211"/>
                  <a:pt x="869" y="211"/>
                </a:cubicBezTo>
                <a:cubicBezTo>
                  <a:pt x="866" y="211"/>
                  <a:pt x="865" y="212"/>
                  <a:pt x="862" y="212"/>
                </a:cubicBezTo>
                <a:close/>
                <a:moveTo>
                  <a:pt x="877" y="208"/>
                </a:moveTo>
                <a:cubicBezTo>
                  <a:pt x="872" y="208"/>
                  <a:pt x="871" y="207"/>
                  <a:pt x="875" y="206"/>
                </a:cubicBezTo>
                <a:cubicBezTo>
                  <a:pt x="875" y="205"/>
                  <a:pt x="870" y="205"/>
                  <a:pt x="873" y="204"/>
                </a:cubicBezTo>
                <a:cubicBezTo>
                  <a:pt x="870" y="206"/>
                  <a:pt x="867" y="205"/>
                  <a:pt x="864" y="206"/>
                </a:cubicBezTo>
                <a:cubicBezTo>
                  <a:pt x="868" y="206"/>
                  <a:pt x="870" y="207"/>
                  <a:pt x="871" y="208"/>
                </a:cubicBezTo>
                <a:cubicBezTo>
                  <a:pt x="868" y="207"/>
                  <a:pt x="865" y="209"/>
                  <a:pt x="865" y="211"/>
                </a:cubicBezTo>
                <a:cubicBezTo>
                  <a:pt x="870" y="210"/>
                  <a:pt x="870" y="210"/>
                  <a:pt x="870" y="210"/>
                </a:cubicBezTo>
                <a:cubicBezTo>
                  <a:pt x="870" y="207"/>
                  <a:pt x="874" y="209"/>
                  <a:pt x="877" y="208"/>
                </a:cubicBezTo>
                <a:close/>
                <a:moveTo>
                  <a:pt x="881" y="205"/>
                </a:moveTo>
                <a:cubicBezTo>
                  <a:pt x="883" y="205"/>
                  <a:pt x="886" y="206"/>
                  <a:pt x="886" y="204"/>
                </a:cubicBezTo>
                <a:cubicBezTo>
                  <a:pt x="885" y="204"/>
                  <a:pt x="881" y="204"/>
                  <a:pt x="881" y="205"/>
                </a:cubicBezTo>
                <a:close/>
                <a:moveTo>
                  <a:pt x="887" y="210"/>
                </a:moveTo>
                <a:cubicBezTo>
                  <a:pt x="883" y="211"/>
                  <a:pt x="885" y="209"/>
                  <a:pt x="886" y="208"/>
                </a:cubicBezTo>
                <a:cubicBezTo>
                  <a:pt x="883" y="209"/>
                  <a:pt x="878" y="210"/>
                  <a:pt x="877" y="208"/>
                </a:cubicBezTo>
                <a:cubicBezTo>
                  <a:pt x="875" y="210"/>
                  <a:pt x="878" y="210"/>
                  <a:pt x="876" y="211"/>
                </a:cubicBezTo>
                <a:cubicBezTo>
                  <a:pt x="882" y="209"/>
                  <a:pt x="884" y="212"/>
                  <a:pt x="887" y="210"/>
                </a:cubicBezTo>
                <a:close/>
                <a:moveTo>
                  <a:pt x="923" y="205"/>
                </a:moveTo>
                <a:cubicBezTo>
                  <a:pt x="915" y="206"/>
                  <a:pt x="915" y="206"/>
                  <a:pt x="915" y="206"/>
                </a:cubicBezTo>
                <a:cubicBezTo>
                  <a:pt x="915" y="208"/>
                  <a:pt x="922" y="207"/>
                  <a:pt x="923" y="205"/>
                </a:cubicBezTo>
                <a:close/>
                <a:moveTo>
                  <a:pt x="925" y="208"/>
                </a:moveTo>
                <a:cubicBezTo>
                  <a:pt x="926" y="208"/>
                  <a:pt x="926" y="209"/>
                  <a:pt x="927" y="209"/>
                </a:cubicBezTo>
                <a:cubicBezTo>
                  <a:pt x="927" y="209"/>
                  <a:pt x="928" y="209"/>
                  <a:pt x="928" y="208"/>
                </a:cubicBezTo>
                <a:cubicBezTo>
                  <a:pt x="925" y="206"/>
                  <a:pt x="931" y="208"/>
                  <a:pt x="930" y="206"/>
                </a:cubicBezTo>
                <a:cubicBezTo>
                  <a:pt x="928" y="206"/>
                  <a:pt x="928" y="204"/>
                  <a:pt x="926" y="205"/>
                </a:cubicBezTo>
                <a:cubicBezTo>
                  <a:pt x="929" y="206"/>
                  <a:pt x="924" y="207"/>
                  <a:pt x="925" y="208"/>
                </a:cubicBezTo>
                <a:close/>
                <a:moveTo>
                  <a:pt x="941" y="206"/>
                </a:moveTo>
                <a:cubicBezTo>
                  <a:pt x="938" y="207"/>
                  <a:pt x="937" y="208"/>
                  <a:pt x="934" y="209"/>
                </a:cubicBezTo>
                <a:cubicBezTo>
                  <a:pt x="934" y="207"/>
                  <a:pt x="929" y="209"/>
                  <a:pt x="927" y="210"/>
                </a:cubicBezTo>
                <a:cubicBezTo>
                  <a:pt x="925" y="209"/>
                  <a:pt x="922" y="210"/>
                  <a:pt x="922" y="208"/>
                </a:cubicBezTo>
                <a:cubicBezTo>
                  <a:pt x="919" y="208"/>
                  <a:pt x="920" y="209"/>
                  <a:pt x="918" y="209"/>
                </a:cubicBezTo>
                <a:cubicBezTo>
                  <a:pt x="917" y="212"/>
                  <a:pt x="922" y="210"/>
                  <a:pt x="922" y="212"/>
                </a:cubicBezTo>
                <a:cubicBezTo>
                  <a:pt x="919" y="211"/>
                  <a:pt x="921" y="214"/>
                  <a:pt x="918" y="215"/>
                </a:cubicBezTo>
                <a:cubicBezTo>
                  <a:pt x="922" y="214"/>
                  <a:pt x="924" y="213"/>
                  <a:pt x="927" y="212"/>
                </a:cubicBezTo>
                <a:cubicBezTo>
                  <a:pt x="926" y="212"/>
                  <a:pt x="925" y="212"/>
                  <a:pt x="924" y="211"/>
                </a:cubicBezTo>
                <a:cubicBezTo>
                  <a:pt x="925" y="211"/>
                  <a:pt x="925" y="211"/>
                  <a:pt x="925" y="210"/>
                </a:cubicBezTo>
                <a:cubicBezTo>
                  <a:pt x="927" y="210"/>
                  <a:pt x="927" y="212"/>
                  <a:pt x="929" y="212"/>
                </a:cubicBezTo>
                <a:cubicBezTo>
                  <a:pt x="930" y="211"/>
                  <a:pt x="930" y="210"/>
                  <a:pt x="932" y="210"/>
                </a:cubicBezTo>
                <a:cubicBezTo>
                  <a:pt x="933" y="210"/>
                  <a:pt x="936" y="208"/>
                  <a:pt x="937" y="210"/>
                </a:cubicBezTo>
                <a:cubicBezTo>
                  <a:pt x="935" y="210"/>
                  <a:pt x="933" y="211"/>
                  <a:pt x="931" y="212"/>
                </a:cubicBezTo>
                <a:cubicBezTo>
                  <a:pt x="934" y="212"/>
                  <a:pt x="929" y="213"/>
                  <a:pt x="929" y="213"/>
                </a:cubicBezTo>
                <a:cubicBezTo>
                  <a:pt x="935" y="212"/>
                  <a:pt x="940" y="210"/>
                  <a:pt x="941" y="206"/>
                </a:cubicBezTo>
                <a:close/>
                <a:moveTo>
                  <a:pt x="937" y="205"/>
                </a:moveTo>
                <a:cubicBezTo>
                  <a:pt x="935" y="205"/>
                  <a:pt x="932" y="206"/>
                  <a:pt x="932" y="207"/>
                </a:cubicBezTo>
                <a:cubicBezTo>
                  <a:pt x="933" y="206"/>
                  <a:pt x="938" y="207"/>
                  <a:pt x="937" y="205"/>
                </a:cubicBezTo>
                <a:close/>
                <a:moveTo>
                  <a:pt x="935" y="203"/>
                </a:moveTo>
                <a:cubicBezTo>
                  <a:pt x="937" y="203"/>
                  <a:pt x="942" y="207"/>
                  <a:pt x="942" y="205"/>
                </a:cubicBezTo>
                <a:cubicBezTo>
                  <a:pt x="941" y="205"/>
                  <a:pt x="940" y="204"/>
                  <a:pt x="940" y="203"/>
                </a:cubicBezTo>
                <a:cubicBezTo>
                  <a:pt x="942" y="203"/>
                  <a:pt x="944" y="205"/>
                  <a:pt x="945" y="203"/>
                </a:cubicBezTo>
                <a:cubicBezTo>
                  <a:pt x="941" y="203"/>
                  <a:pt x="936" y="201"/>
                  <a:pt x="935" y="203"/>
                </a:cubicBezTo>
                <a:close/>
                <a:moveTo>
                  <a:pt x="940" y="200"/>
                </a:moveTo>
                <a:cubicBezTo>
                  <a:pt x="942" y="199"/>
                  <a:pt x="942" y="199"/>
                  <a:pt x="942" y="198"/>
                </a:cubicBezTo>
                <a:cubicBezTo>
                  <a:pt x="940" y="198"/>
                  <a:pt x="936" y="198"/>
                  <a:pt x="937" y="197"/>
                </a:cubicBezTo>
                <a:cubicBezTo>
                  <a:pt x="939" y="197"/>
                  <a:pt x="940" y="196"/>
                  <a:pt x="942" y="196"/>
                </a:cubicBezTo>
                <a:cubicBezTo>
                  <a:pt x="943" y="198"/>
                  <a:pt x="955" y="195"/>
                  <a:pt x="954" y="194"/>
                </a:cubicBezTo>
                <a:cubicBezTo>
                  <a:pt x="956" y="194"/>
                  <a:pt x="955" y="195"/>
                  <a:pt x="956" y="195"/>
                </a:cubicBezTo>
                <a:cubicBezTo>
                  <a:pt x="957" y="194"/>
                  <a:pt x="955" y="195"/>
                  <a:pt x="956" y="193"/>
                </a:cubicBezTo>
                <a:cubicBezTo>
                  <a:pt x="952" y="193"/>
                  <a:pt x="952" y="194"/>
                  <a:pt x="949" y="195"/>
                </a:cubicBezTo>
                <a:cubicBezTo>
                  <a:pt x="948" y="194"/>
                  <a:pt x="945" y="195"/>
                  <a:pt x="945" y="194"/>
                </a:cubicBezTo>
                <a:cubicBezTo>
                  <a:pt x="944" y="193"/>
                  <a:pt x="949" y="193"/>
                  <a:pt x="950" y="192"/>
                </a:cubicBezTo>
                <a:cubicBezTo>
                  <a:pt x="947" y="192"/>
                  <a:pt x="945" y="192"/>
                  <a:pt x="944" y="192"/>
                </a:cubicBezTo>
                <a:cubicBezTo>
                  <a:pt x="946" y="192"/>
                  <a:pt x="948" y="189"/>
                  <a:pt x="946" y="189"/>
                </a:cubicBezTo>
                <a:cubicBezTo>
                  <a:pt x="944" y="192"/>
                  <a:pt x="940" y="189"/>
                  <a:pt x="937" y="192"/>
                </a:cubicBezTo>
                <a:cubicBezTo>
                  <a:pt x="938" y="192"/>
                  <a:pt x="939" y="193"/>
                  <a:pt x="940" y="193"/>
                </a:cubicBezTo>
                <a:cubicBezTo>
                  <a:pt x="937" y="193"/>
                  <a:pt x="937" y="194"/>
                  <a:pt x="936" y="195"/>
                </a:cubicBezTo>
                <a:cubicBezTo>
                  <a:pt x="937" y="196"/>
                  <a:pt x="940" y="195"/>
                  <a:pt x="940" y="196"/>
                </a:cubicBezTo>
                <a:cubicBezTo>
                  <a:pt x="935" y="196"/>
                  <a:pt x="928" y="197"/>
                  <a:pt x="932" y="198"/>
                </a:cubicBezTo>
                <a:cubicBezTo>
                  <a:pt x="931" y="198"/>
                  <a:pt x="937" y="197"/>
                  <a:pt x="938" y="199"/>
                </a:cubicBezTo>
                <a:cubicBezTo>
                  <a:pt x="938" y="199"/>
                  <a:pt x="938" y="199"/>
                  <a:pt x="937" y="199"/>
                </a:cubicBezTo>
                <a:cubicBezTo>
                  <a:pt x="936" y="199"/>
                  <a:pt x="932" y="198"/>
                  <a:pt x="932" y="199"/>
                </a:cubicBezTo>
                <a:cubicBezTo>
                  <a:pt x="933" y="201"/>
                  <a:pt x="925" y="202"/>
                  <a:pt x="926" y="202"/>
                </a:cubicBezTo>
                <a:cubicBezTo>
                  <a:pt x="927" y="202"/>
                  <a:pt x="927" y="202"/>
                  <a:pt x="928" y="202"/>
                </a:cubicBezTo>
                <a:cubicBezTo>
                  <a:pt x="924" y="202"/>
                  <a:pt x="925" y="203"/>
                  <a:pt x="924" y="201"/>
                </a:cubicBezTo>
                <a:cubicBezTo>
                  <a:pt x="926" y="200"/>
                  <a:pt x="930" y="201"/>
                  <a:pt x="929" y="199"/>
                </a:cubicBezTo>
                <a:cubicBezTo>
                  <a:pt x="925" y="199"/>
                  <a:pt x="921" y="204"/>
                  <a:pt x="916" y="202"/>
                </a:cubicBezTo>
                <a:cubicBezTo>
                  <a:pt x="917" y="202"/>
                  <a:pt x="918" y="202"/>
                  <a:pt x="918" y="201"/>
                </a:cubicBezTo>
                <a:cubicBezTo>
                  <a:pt x="914" y="202"/>
                  <a:pt x="908" y="203"/>
                  <a:pt x="904" y="203"/>
                </a:cubicBezTo>
                <a:cubicBezTo>
                  <a:pt x="910" y="204"/>
                  <a:pt x="919" y="203"/>
                  <a:pt x="925" y="204"/>
                </a:cubicBezTo>
                <a:cubicBezTo>
                  <a:pt x="930" y="203"/>
                  <a:pt x="935" y="199"/>
                  <a:pt x="940" y="201"/>
                </a:cubicBezTo>
                <a:cubicBezTo>
                  <a:pt x="942" y="200"/>
                  <a:pt x="944" y="200"/>
                  <a:pt x="946" y="199"/>
                </a:cubicBezTo>
                <a:cubicBezTo>
                  <a:pt x="948" y="199"/>
                  <a:pt x="949" y="202"/>
                  <a:pt x="950" y="200"/>
                </a:cubicBezTo>
                <a:cubicBezTo>
                  <a:pt x="950" y="200"/>
                  <a:pt x="949" y="200"/>
                  <a:pt x="950" y="199"/>
                </a:cubicBezTo>
                <a:cubicBezTo>
                  <a:pt x="951" y="201"/>
                  <a:pt x="953" y="199"/>
                  <a:pt x="954" y="199"/>
                </a:cubicBezTo>
                <a:cubicBezTo>
                  <a:pt x="954" y="200"/>
                  <a:pt x="955" y="200"/>
                  <a:pt x="955" y="201"/>
                </a:cubicBezTo>
                <a:cubicBezTo>
                  <a:pt x="957" y="201"/>
                  <a:pt x="964" y="200"/>
                  <a:pt x="962" y="200"/>
                </a:cubicBezTo>
                <a:cubicBezTo>
                  <a:pt x="954" y="199"/>
                  <a:pt x="946" y="197"/>
                  <a:pt x="940" y="200"/>
                </a:cubicBezTo>
                <a:close/>
                <a:moveTo>
                  <a:pt x="999" y="187"/>
                </a:moveTo>
                <a:cubicBezTo>
                  <a:pt x="999" y="186"/>
                  <a:pt x="1000" y="186"/>
                  <a:pt x="1002" y="185"/>
                </a:cubicBezTo>
                <a:cubicBezTo>
                  <a:pt x="998" y="185"/>
                  <a:pt x="998" y="185"/>
                  <a:pt x="998" y="185"/>
                </a:cubicBezTo>
                <a:cubicBezTo>
                  <a:pt x="998" y="186"/>
                  <a:pt x="998" y="187"/>
                  <a:pt x="998" y="187"/>
                </a:cubicBezTo>
                <a:cubicBezTo>
                  <a:pt x="999" y="185"/>
                  <a:pt x="993" y="186"/>
                  <a:pt x="994" y="187"/>
                </a:cubicBezTo>
                <a:cubicBezTo>
                  <a:pt x="997" y="186"/>
                  <a:pt x="998" y="187"/>
                  <a:pt x="999" y="187"/>
                </a:cubicBezTo>
                <a:close/>
                <a:moveTo>
                  <a:pt x="977" y="188"/>
                </a:moveTo>
                <a:cubicBezTo>
                  <a:pt x="973" y="188"/>
                  <a:pt x="968" y="189"/>
                  <a:pt x="964" y="190"/>
                </a:cubicBezTo>
                <a:cubicBezTo>
                  <a:pt x="964" y="190"/>
                  <a:pt x="964" y="189"/>
                  <a:pt x="963" y="189"/>
                </a:cubicBezTo>
                <a:cubicBezTo>
                  <a:pt x="963" y="191"/>
                  <a:pt x="963" y="191"/>
                  <a:pt x="964" y="192"/>
                </a:cubicBezTo>
                <a:cubicBezTo>
                  <a:pt x="971" y="191"/>
                  <a:pt x="971" y="191"/>
                  <a:pt x="971" y="191"/>
                </a:cubicBezTo>
                <a:cubicBezTo>
                  <a:pt x="971" y="190"/>
                  <a:pt x="969" y="190"/>
                  <a:pt x="971" y="190"/>
                </a:cubicBezTo>
                <a:cubicBezTo>
                  <a:pt x="971" y="190"/>
                  <a:pt x="974" y="191"/>
                  <a:pt x="975" y="190"/>
                </a:cubicBezTo>
                <a:cubicBezTo>
                  <a:pt x="974" y="190"/>
                  <a:pt x="972" y="190"/>
                  <a:pt x="972" y="189"/>
                </a:cubicBezTo>
                <a:cubicBezTo>
                  <a:pt x="975" y="188"/>
                  <a:pt x="978" y="191"/>
                  <a:pt x="977" y="188"/>
                </a:cubicBezTo>
                <a:close/>
                <a:moveTo>
                  <a:pt x="965" y="194"/>
                </a:moveTo>
                <a:cubicBezTo>
                  <a:pt x="968" y="194"/>
                  <a:pt x="973" y="195"/>
                  <a:pt x="978" y="193"/>
                </a:cubicBezTo>
                <a:cubicBezTo>
                  <a:pt x="972" y="194"/>
                  <a:pt x="977" y="192"/>
                  <a:pt x="975" y="192"/>
                </a:cubicBezTo>
                <a:cubicBezTo>
                  <a:pt x="973" y="193"/>
                  <a:pt x="966" y="193"/>
                  <a:pt x="965" y="194"/>
                </a:cubicBezTo>
                <a:close/>
                <a:moveTo>
                  <a:pt x="987" y="193"/>
                </a:moveTo>
                <a:cubicBezTo>
                  <a:pt x="992" y="190"/>
                  <a:pt x="1001" y="192"/>
                  <a:pt x="1006" y="190"/>
                </a:cubicBezTo>
                <a:cubicBezTo>
                  <a:pt x="1005" y="190"/>
                  <a:pt x="1006" y="189"/>
                  <a:pt x="1003" y="187"/>
                </a:cubicBezTo>
                <a:cubicBezTo>
                  <a:pt x="1002" y="187"/>
                  <a:pt x="1004" y="189"/>
                  <a:pt x="1002" y="189"/>
                </a:cubicBezTo>
                <a:cubicBezTo>
                  <a:pt x="1000" y="188"/>
                  <a:pt x="1001" y="189"/>
                  <a:pt x="999" y="189"/>
                </a:cubicBezTo>
                <a:cubicBezTo>
                  <a:pt x="998" y="189"/>
                  <a:pt x="997" y="188"/>
                  <a:pt x="995" y="187"/>
                </a:cubicBezTo>
                <a:cubicBezTo>
                  <a:pt x="995" y="189"/>
                  <a:pt x="992" y="189"/>
                  <a:pt x="990" y="190"/>
                </a:cubicBezTo>
                <a:cubicBezTo>
                  <a:pt x="991" y="188"/>
                  <a:pt x="984" y="191"/>
                  <a:pt x="986" y="188"/>
                </a:cubicBezTo>
                <a:cubicBezTo>
                  <a:pt x="984" y="188"/>
                  <a:pt x="983" y="188"/>
                  <a:pt x="982" y="189"/>
                </a:cubicBezTo>
                <a:cubicBezTo>
                  <a:pt x="984" y="190"/>
                  <a:pt x="983" y="191"/>
                  <a:pt x="980" y="192"/>
                </a:cubicBezTo>
                <a:cubicBezTo>
                  <a:pt x="981" y="192"/>
                  <a:pt x="981" y="192"/>
                  <a:pt x="981" y="193"/>
                </a:cubicBezTo>
                <a:cubicBezTo>
                  <a:pt x="984" y="192"/>
                  <a:pt x="985" y="193"/>
                  <a:pt x="987" y="193"/>
                </a:cubicBezTo>
                <a:close/>
                <a:moveTo>
                  <a:pt x="1007" y="190"/>
                </a:moveTo>
                <a:cubicBezTo>
                  <a:pt x="1009" y="190"/>
                  <a:pt x="1015" y="189"/>
                  <a:pt x="1017" y="188"/>
                </a:cubicBezTo>
                <a:cubicBezTo>
                  <a:pt x="1014" y="188"/>
                  <a:pt x="1009" y="188"/>
                  <a:pt x="1007" y="190"/>
                </a:cubicBezTo>
                <a:close/>
                <a:moveTo>
                  <a:pt x="1057" y="186"/>
                </a:moveTo>
                <a:cubicBezTo>
                  <a:pt x="1060" y="185"/>
                  <a:pt x="1060" y="186"/>
                  <a:pt x="1064" y="185"/>
                </a:cubicBezTo>
                <a:cubicBezTo>
                  <a:pt x="1063" y="184"/>
                  <a:pt x="1063" y="184"/>
                  <a:pt x="1063" y="184"/>
                </a:cubicBezTo>
                <a:cubicBezTo>
                  <a:pt x="1062" y="184"/>
                  <a:pt x="1062" y="184"/>
                  <a:pt x="1062" y="184"/>
                </a:cubicBezTo>
                <a:cubicBezTo>
                  <a:pt x="1060" y="186"/>
                  <a:pt x="1062" y="185"/>
                  <a:pt x="1058" y="185"/>
                </a:cubicBezTo>
                <a:cubicBezTo>
                  <a:pt x="1058" y="185"/>
                  <a:pt x="1057" y="186"/>
                  <a:pt x="1057" y="186"/>
                </a:cubicBezTo>
                <a:close/>
                <a:moveTo>
                  <a:pt x="1065" y="181"/>
                </a:moveTo>
                <a:cubicBezTo>
                  <a:pt x="1065" y="184"/>
                  <a:pt x="1072" y="181"/>
                  <a:pt x="1069" y="184"/>
                </a:cubicBezTo>
                <a:cubicBezTo>
                  <a:pt x="1071" y="184"/>
                  <a:pt x="1071" y="186"/>
                  <a:pt x="1073" y="184"/>
                </a:cubicBezTo>
                <a:cubicBezTo>
                  <a:pt x="1073" y="183"/>
                  <a:pt x="1070" y="184"/>
                  <a:pt x="1071" y="182"/>
                </a:cubicBezTo>
                <a:cubicBezTo>
                  <a:pt x="1068" y="182"/>
                  <a:pt x="1068" y="181"/>
                  <a:pt x="1065" y="181"/>
                </a:cubicBezTo>
                <a:close/>
                <a:moveTo>
                  <a:pt x="1097" y="178"/>
                </a:moveTo>
                <a:cubicBezTo>
                  <a:pt x="1095" y="177"/>
                  <a:pt x="1098" y="177"/>
                  <a:pt x="1098" y="176"/>
                </a:cubicBezTo>
                <a:cubicBezTo>
                  <a:pt x="1096" y="176"/>
                  <a:pt x="1094" y="176"/>
                  <a:pt x="1093" y="177"/>
                </a:cubicBezTo>
                <a:cubicBezTo>
                  <a:pt x="1096" y="177"/>
                  <a:pt x="1095" y="178"/>
                  <a:pt x="1093" y="178"/>
                </a:cubicBezTo>
                <a:cubicBezTo>
                  <a:pt x="1093" y="180"/>
                  <a:pt x="1094" y="179"/>
                  <a:pt x="1097" y="178"/>
                </a:cubicBezTo>
                <a:close/>
                <a:moveTo>
                  <a:pt x="1066" y="180"/>
                </a:moveTo>
                <a:cubicBezTo>
                  <a:pt x="1065" y="179"/>
                  <a:pt x="1061" y="180"/>
                  <a:pt x="1061" y="181"/>
                </a:cubicBezTo>
                <a:cubicBezTo>
                  <a:pt x="1062" y="181"/>
                  <a:pt x="1065" y="180"/>
                  <a:pt x="1066" y="180"/>
                </a:cubicBezTo>
                <a:close/>
                <a:moveTo>
                  <a:pt x="1104" y="175"/>
                </a:moveTo>
                <a:cubicBezTo>
                  <a:pt x="1102" y="175"/>
                  <a:pt x="1102" y="175"/>
                  <a:pt x="1099" y="175"/>
                </a:cubicBezTo>
                <a:cubicBezTo>
                  <a:pt x="1099" y="177"/>
                  <a:pt x="1104" y="175"/>
                  <a:pt x="1103" y="178"/>
                </a:cubicBezTo>
                <a:cubicBezTo>
                  <a:pt x="1104" y="178"/>
                  <a:pt x="1105" y="178"/>
                  <a:pt x="1105" y="179"/>
                </a:cubicBezTo>
                <a:cubicBezTo>
                  <a:pt x="1105" y="177"/>
                  <a:pt x="1104" y="176"/>
                  <a:pt x="1104" y="175"/>
                </a:cubicBezTo>
                <a:close/>
                <a:moveTo>
                  <a:pt x="1106" y="176"/>
                </a:moveTo>
                <a:cubicBezTo>
                  <a:pt x="1108" y="176"/>
                  <a:pt x="1109" y="176"/>
                  <a:pt x="1108" y="177"/>
                </a:cubicBezTo>
                <a:cubicBezTo>
                  <a:pt x="1111" y="177"/>
                  <a:pt x="1111" y="177"/>
                  <a:pt x="1111" y="177"/>
                </a:cubicBezTo>
                <a:cubicBezTo>
                  <a:pt x="1110" y="175"/>
                  <a:pt x="1114" y="175"/>
                  <a:pt x="1114" y="174"/>
                </a:cubicBezTo>
                <a:cubicBezTo>
                  <a:pt x="1114" y="175"/>
                  <a:pt x="1116" y="175"/>
                  <a:pt x="1116" y="174"/>
                </a:cubicBezTo>
                <a:cubicBezTo>
                  <a:pt x="1114" y="174"/>
                  <a:pt x="1115" y="173"/>
                  <a:pt x="1113" y="173"/>
                </a:cubicBezTo>
                <a:cubicBezTo>
                  <a:pt x="1114" y="175"/>
                  <a:pt x="1108" y="175"/>
                  <a:pt x="1106" y="176"/>
                </a:cubicBezTo>
                <a:close/>
                <a:moveTo>
                  <a:pt x="1090" y="178"/>
                </a:moveTo>
                <a:cubicBezTo>
                  <a:pt x="1089" y="176"/>
                  <a:pt x="1093" y="175"/>
                  <a:pt x="1091" y="174"/>
                </a:cubicBezTo>
                <a:cubicBezTo>
                  <a:pt x="1088" y="174"/>
                  <a:pt x="1089" y="178"/>
                  <a:pt x="1090" y="178"/>
                </a:cubicBezTo>
                <a:close/>
                <a:moveTo>
                  <a:pt x="1048" y="182"/>
                </a:moveTo>
                <a:cubicBezTo>
                  <a:pt x="1049" y="182"/>
                  <a:pt x="1053" y="182"/>
                  <a:pt x="1052" y="181"/>
                </a:cubicBezTo>
                <a:cubicBezTo>
                  <a:pt x="1051" y="180"/>
                  <a:pt x="1047" y="181"/>
                  <a:pt x="1048" y="182"/>
                </a:cubicBezTo>
                <a:close/>
                <a:moveTo>
                  <a:pt x="1008" y="183"/>
                </a:moveTo>
                <a:cubicBezTo>
                  <a:pt x="1007" y="183"/>
                  <a:pt x="1007" y="183"/>
                  <a:pt x="1006" y="182"/>
                </a:cubicBezTo>
                <a:cubicBezTo>
                  <a:pt x="998" y="184"/>
                  <a:pt x="1004" y="184"/>
                  <a:pt x="1007" y="184"/>
                </a:cubicBezTo>
                <a:cubicBezTo>
                  <a:pt x="1007" y="185"/>
                  <a:pt x="1002" y="185"/>
                  <a:pt x="1005" y="185"/>
                </a:cubicBezTo>
                <a:cubicBezTo>
                  <a:pt x="1007" y="185"/>
                  <a:pt x="1008" y="184"/>
                  <a:pt x="1008" y="186"/>
                </a:cubicBezTo>
                <a:cubicBezTo>
                  <a:pt x="1014" y="185"/>
                  <a:pt x="1018" y="187"/>
                  <a:pt x="1022" y="185"/>
                </a:cubicBezTo>
                <a:cubicBezTo>
                  <a:pt x="1019" y="185"/>
                  <a:pt x="1017" y="183"/>
                  <a:pt x="1019" y="182"/>
                </a:cubicBezTo>
                <a:cubicBezTo>
                  <a:pt x="1020" y="183"/>
                  <a:pt x="1028" y="181"/>
                  <a:pt x="1029" y="182"/>
                </a:cubicBezTo>
                <a:cubicBezTo>
                  <a:pt x="1027" y="184"/>
                  <a:pt x="1029" y="183"/>
                  <a:pt x="1024" y="183"/>
                </a:cubicBezTo>
                <a:cubicBezTo>
                  <a:pt x="1025" y="184"/>
                  <a:pt x="1023" y="184"/>
                  <a:pt x="1023" y="185"/>
                </a:cubicBezTo>
                <a:cubicBezTo>
                  <a:pt x="1026" y="185"/>
                  <a:pt x="1028" y="184"/>
                  <a:pt x="1030" y="185"/>
                </a:cubicBezTo>
                <a:cubicBezTo>
                  <a:pt x="1030" y="186"/>
                  <a:pt x="1029" y="186"/>
                  <a:pt x="1028" y="186"/>
                </a:cubicBezTo>
                <a:cubicBezTo>
                  <a:pt x="1026" y="187"/>
                  <a:pt x="1025" y="186"/>
                  <a:pt x="1024" y="186"/>
                </a:cubicBezTo>
                <a:cubicBezTo>
                  <a:pt x="1022" y="187"/>
                  <a:pt x="1024" y="188"/>
                  <a:pt x="1023" y="189"/>
                </a:cubicBezTo>
                <a:cubicBezTo>
                  <a:pt x="1031" y="190"/>
                  <a:pt x="1031" y="188"/>
                  <a:pt x="1034" y="187"/>
                </a:cubicBezTo>
                <a:cubicBezTo>
                  <a:pt x="1034" y="188"/>
                  <a:pt x="1034" y="188"/>
                  <a:pt x="1036" y="188"/>
                </a:cubicBezTo>
                <a:cubicBezTo>
                  <a:pt x="1035" y="186"/>
                  <a:pt x="1032" y="188"/>
                  <a:pt x="1031" y="186"/>
                </a:cubicBezTo>
                <a:cubicBezTo>
                  <a:pt x="1034" y="185"/>
                  <a:pt x="1038" y="187"/>
                  <a:pt x="1041" y="185"/>
                </a:cubicBezTo>
                <a:cubicBezTo>
                  <a:pt x="1041" y="185"/>
                  <a:pt x="1041" y="186"/>
                  <a:pt x="1042" y="186"/>
                </a:cubicBezTo>
                <a:cubicBezTo>
                  <a:pt x="1041" y="184"/>
                  <a:pt x="1036" y="183"/>
                  <a:pt x="1035" y="185"/>
                </a:cubicBezTo>
                <a:cubicBezTo>
                  <a:pt x="1032" y="185"/>
                  <a:pt x="1032" y="183"/>
                  <a:pt x="1029" y="183"/>
                </a:cubicBezTo>
                <a:cubicBezTo>
                  <a:pt x="1031" y="182"/>
                  <a:pt x="1029" y="181"/>
                  <a:pt x="1031" y="181"/>
                </a:cubicBezTo>
                <a:cubicBezTo>
                  <a:pt x="1037" y="180"/>
                  <a:pt x="1041" y="180"/>
                  <a:pt x="1046" y="179"/>
                </a:cubicBezTo>
                <a:cubicBezTo>
                  <a:pt x="1045" y="179"/>
                  <a:pt x="1045" y="178"/>
                  <a:pt x="1044" y="178"/>
                </a:cubicBezTo>
                <a:cubicBezTo>
                  <a:pt x="1045" y="178"/>
                  <a:pt x="1046" y="178"/>
                  <a:pt x="1046" y="177"/>
                </a:cubicBezTo>
                <a:cubicBezTo>
                  <a:pt x="1037" y="181"/>
                  <a:pt x="1033" y="177"/>
                  <a:pt x="1030" y="177"/>
                </a:cubicBezTo>
                <a:cubicBezTo>
                  <a:pt x="1029" y="183"/>
                  <a:pt x="1016" y="178"/>
                  <a:pt x="1008" y="183"/>
                </a:cubicBezTo>
                <a:close/>
                <a:moveTo>
                  <a:pt x="992" y="182"/>
                </a:moveTo>
                <a:cubicBezTo>
                  <a:pt x="993" y="183"/>
                  <a:pt x="989" y="183"/>
                  <a:pt x="991" y="185"/>
                </a:cubicBezTo>
                <a:cubicBezTo>
                  <a:pt x="995" y="184"/>
                  <a:pt x="997" y="185"/>
                  <a:pt x="1000" y="183"/>
                </a:cubicBezTo>
                <a:cubicBezTo>
                  <a:pt x="996" y="182"/>
                  <a:pt x="996" y="183"/>
                  <a:pt x="994" y="183"/>
                </a:cubicBezTo>
                <a:cubicBezTo>
                  <a:pt x="994" y="182"/>
                  <a:pt x="996" y="182"/>
                  <a:pt x="995" y="181"/>
                </a:cubicBezTo>
                <a:lnTo>
                  <a:pt x="992" y="182"/>
                </a:lnTo>
                <a:close/>
                <a:moveTo>
                  <a:pt x="978" y="183"/>
                </a:moveTo>
                <a:cubicBezTo>
                  <a:pt x="980" y="183"/>
                  <a:pt x="980" y="185"/>
                  <a:pt x="983" y="184"/>
                </a:cubicBezTo>
                <a:cubicBezTo>
                  <a:pt x="983" y="183"/>
                  <a:pt x="984" y="183"/>
                  <a:pt x="983" y="182"/>
                </a:cubicBezTo>
                <a:cubicBezTo>
                  <a:pt x="980" y="183"/>
                  <a:pt x="979" y="181"/>
                  <a:pt x="978" y="183"/>
                </a:cubicBezTo>
                <a:close/>
                <a:moveTo>
                  <a:pt x="948" y="185"/>
                </a:moveTo>
                <a:cubicBezTo>
                  <a:pt x="947" y="185"/>
                  <a:pt x="943" y="185"/>
                  <a:pt x="944" y="187"/>
                </a:cubicBezTo>
                <a:cubicBezTo>
                  <a:pt x="945" y="187"/>
                  <a:pt x="948" y="187"/>
                  <a:pt x="948" y="185"/>
                </a:cubicBezTo>
                <a:close/>
                <a:moveTo>
                  <a:pt x="951" y="183"/>
                </a:moveTo>
                <a:cubicBezTo>
                  <a:pt x="951" y="182"/>
                  <a:pt x="954" y="181"/>
                  <a:pt x="954" y="182"/>
                </a:cubicBezTo>
                <a:cubicBezTo>
                  <a:pt x="955" y="182"/>
                  <a:pt x="953" y="183"/>
                  <a:pt x="955" y="183"/>
                </a:cubicBezTo>
                <a:cubicBezTo>
                  <a:pt x="956" y="182"/>
                  <a:pt x="960" y="183"/>
                  <a:pt x="959" y="180"/>
                </a:cubicBezTo>
                <a:cubicBezTo>
                  <a:pt x="953" y="181"/>
                  <a:pt x="952" y="179"/>
                  <a:pt x="947" y="180"/>
                </a:cubicBezTo>
                <a:cubicBezTo>
                  <a:pt x="945" y="181"/>
                  <a:pt x="937" y="184"/>
                  <a:pt x="945" y="185"/>
                </a:cubicBezTo>
                <a:cubicBezTo>
                  <a:pt x="944" y="183"/>
                  <a:pt x="946" y="183"/>
                  <a:pt x="948" y="183"/>
                </a:cubicBezTo>
                <a:cubicBezTo>
                  <a:pt x="949" y="184"/>
                  <a:pt x="951" y="185"/>
                  <a:pt x="953" y="185"/>
                </a:cubicBezTo>
                <a:cubicBezTo>
                  <a:pt x="954" y="182"/>
                  <a:pt x="952" y="184"/>
                  <a:pt x="951" y="183"/>
                </a:cubicBezTo>
                <a:close/>
                <a:moveTo>
                  <a:pt x="998" y="177"/>
                </a:moveTo>
                <a:cubicBezTo>
                  <a:pt x="999" y="179"/>
                  <a:pt x="991" y="177"/>
                  <a:pt x="994" y="179"/>
                </a:cubicBezTo>
                <a:cubicBezTo>
                  <a:pt x="995" y="177"/>
                  <a:pt x="999" y="180"/>
                  <a:pt x="1000" y="178"/>
                </a:cubicBezTo>
                <a:cubicBezTo>
                  <a:pt x="999" y="178"/>
                  <a:pt x="999" y="178"/>
                  <a:pt x="999" y="177"/>
                </a:cubicBezTo>
                <a:cubicBezTo>
                  <a:pt x="999" y="177"/>
                  <a:pt x="999" y="177"/>
                  <a:pt x="998" y="177"/>
                </a:cubicBezTo>
                <a:close/>
                <a:moveTo>
                  <a:pt x="963" y="178"/>
                </a:moveTo>
                <a:cubicBezTo>
                  <a:pt x="962" y="179"/>
                  <a:pt x="961" y="180"/>
                  <a:pt x="960" y="182"/>
                </a:cubicBezTo>
                <a:cubicBezTo>
                  <a:pt x="963" y="181"/>
                  <a:pt x="964" y="182"/>
                  <a:pt x="967" y="182"/>
                </a:cubicBezTo>
                <a:cubicBezTo>
                  <a:pt x="967" y="180"/>
                  <a:pt x="967" y="180"/>
                  <a:pt x="967" y="180"/>
                </a:cubicBezTo>
                <a:cubicBezTo>
                  <a:pt x="963" y="182"/>
                  <a:pt x="966" y="178"/>
                  <a:pt x="963" y="178"/>
                </a:cubicBezTo>
                <a:close/>
                <a:moveTo>
                  <a:pt x="974" y="177"/>
                </a:moveTo>
                <a:cubicBezTo>
                  <a:pt x="976" y="177"/>
                  <a:pt x="976" y="178"/>
                  <a:pt x="979" y="177"/>
                </a:cubicBezTo>
                <a:cubicBezTo>
                  <a:pt x="979" y="175"/>
                  <a:pt x="975" y="176"/>
                  <a:pt x="974" y="177"/>
                </a:cubicBezTo>
                <a:close/>
                <a:moveTo>
                  <a:pt x="965" y="178"/>
                </a:moveTo>
                <a:cubicBezTo>
                  <a:pt x="965" y="177"/>
                  <a:pt x="965" y="177"/>
                  <a:pt x="966" y="177"/>
                </a:cubicBezTo>
                <a:cubicBezTo>
                  <a:pt x="965" y="176"/>
                  <a:pt x="962" y="176"/>
                  <a:pt x="962" y="178"/>
                </a:cubicBezTo>
                <a:cubicBezTo>
                  <a:pt x="964" y="177"/>
                  <a:pt x="963" y="178"/>
                  <a:pt x="965" y="178"/>
                </a:cubicBezTo>
                <a:close/>
                <a:moveTo>
                  <a:pt x="920" y="182"/>
                </a:moveTo>
                <a:cubicBezTo>
                  <a:pt x="919" y="183"/>
                  <a:pt x="916" y="184"/>
                  <a:pt x="915" y="183"/>
                </a:cubicBezTo>
                <a:cubicBezTo>
                  <a:pt x="914" y="185"/>
                  <a:pt x="923" y="183"/>
                  <a:pt x="920" y="182"/>
                </a:cubicBezTo>
                <a:close/>
                <a:moveTo>
                  <a:pt x="893" y="184"/>
                </a:moveTo>
                <a:cubicBezTo>
                  <a:pt x="893" y="183"/>
                  <a:pt x="893" y="183"/>
                  <a:pt x="892" y="183"/>
                </a:cubicBezTo>
                <a:cubicBezTo>
                  <a:pt x="892" y="184"/>
                  <a:pt x="893" y="184"/>
                  <a:pt x="893" y="184"/>
                </a:cubicBezTo>
                <a:cubicBezTo>
                  <a:pt x="895" y="184"/>
                  <a:pt x="897" y="185"/>
                  <a:pt x="897" y="184"/>
                </a:cubicBezTo>
                <a:cubicBezTo>
                  <a:pt x="896" y="184"/>
                  <a:pt x="896" y="184"/>
                  <a:pt x="896" y="184"/>
                </a:cubicBezTo>
                <a:cubicBezTo>
                  <a:pt x="897" y="182"/>
                  <a:pt x="895" y="183"/>
                  <a:pt x="897" y="182"/>
                </a:cubicBezTo>
                <a:cubicBezTo>
                  <a:pt x="892" y="182"/>
                  <a:pt x="895" y="183"/>
                  <a:pt x="893" y="184"/>
                </a:cubicBezTo>
                <a:close/>
                <a:moveTo>
                  <a:pt x="888" y="182"/>
                </a:moveTo>
                <a:cubicBezTo>
                  <a:pt x="886" y="182"/>
                  <a:pt x="885" y="183"/>
                  <a:pt x="886" y="184"/>
                </a:cubicBezTo>
                <a:cubicBezTo>
                  <a:pt x="886" y="185"/>
                  <a:pt x="892" y="184"/>
                  <a:pt x="889" y="183"/>
                </a:cubicBezTo>
                <a:cubicBezTo>
                  <a:pt x="889" y="184"/>
                  <a:pt x="888" y="183"/>
                  <a:pt x="889" y="182"/>
                </a:cubicBezTo>
                <a:cubicBezTo>
                  <a:pt x="887" y="183"/>
                  <a:pt x="887" y="182"/>
                  <a:pt x="888" y="182"/>
                </a:cubicBezTo>
                <a:close/>
                <a:moveTo>
                  <a:pt x="880" y="181"/>
                </a:moveTo>
                <a:cubicBezTo>
                  <a:pt x="879" y="183"/>
                  <a:pt x="875" y="183"/>
                  <a:pt x="876" y="185"/>
                </a:cubicBezTo>
                <a:cubicBezTo>
                  <a:pt x="882" y="184"/>
                  <a:pt x="880" y="184"/>
                  <a:pt x="883" y="183"/>
                </a:cubicBezTo>
                <a:cubicBezTo>
                  <a:pt x="881" y="183"/>
                  <a:pt x="879" y="182"/>
                  <a:pt x="880" y="181"/>
                </a:cubicBezTo>
                <a:close/>
                <a:moveTo>
                  <a:pt x="896" y="180"/>
                </a:moveTo>
                <a:cubicBezTo>
                  <a:pt x="898" y="179"/>
                  <a:pt x="904" y="180"/>
                  <a:pt x="905" y="178"/>
                </a:cubicBezTo>
                <a:cubicBezTo>
                  <a:pt x="901" y="178"/>
                  <a:pt x="896" y="178"/>
                  <a:pt x="896" y="180"/>
                </a:cubicBezTo>
                <a:close/>
                <a:moveTo>
                  <a:pt x="837" y="185"/>
                </a:moveTo>
                <a:cubicBezTo>
                  <a:pt x="836" y="186"/>
                  <a:pt x="837" y="186"/>
                  <a:pt x="836" y="187"/>
                </a:cubicBezTo>
                <a:cubicBezTo>
                  <a:pt x="837" y="188"/>
                  <a:pt x="839" y="187"/>
                  <a:pt x="839" y="188"/>
                </a:cubicBezTo>
                <a:cubicBezTo>
                  <a:pt x="836" y="190"/>
                  <a:pt x="838" y="190"/>
                  <a:pt x="834" y="191"/>
                </a:cubicBezTo>
                <a:cubicBezTo>
                  <a:pt x="835" y="191"/>
                  <a:pt x="837" y="191"/>
                  <a:pt x="837" y="192"/>
                </a:cubicBezTo>
                <a:cubicBezTo>
                  <a:pt x="838" y="191"/>
                  <a:pt x="841" y="191"/>
                  <a:pt x="841" y="190"/>
                </a:cubicBezTo>
                <a:cubicBezTo>
                  <a:pt x="840" y="190"/>
                  <a:pt x="839" y="190"/>
                  <a:pt x="839" y="190"/>
                </a:cubicBezTo>
                <a:cubicBezTo>
                  <a:pt x="840" y="189"/>
                  <a:pt x="845" y="188"/>
                  <a:pt x="846" y="188"/>
                </a:cubicBezTo>
                <a:cubicBezTo>
                  <a:pt x="845" y="189"/>
                  <a:pt x="842" y="189"/>
                  <a:pt x="842" y="190"/>
                </a:cubicBezTo>
                <a:cubicBezTo>
                  <a:pt x="848" y="189"/>
                  <a:pt x="853" y="187"/>
                  <a:pt x="857" y="188"/>
                </a:cubicBezTo>
                <a:cubicBezTo>
                  <a:pt x="857" y="187"/>
                  <a:pt x="854" y="188"/>
                  <a:pt x="856" y="186"/>
                </a:cubicBezTo>
                <a:cubicBezTo>
                  <a:pt x="854" y="187"/>
                  <a:pt x="854" y="186"/>
                  <a:pt x="853" y="186"/>
                </a:cubicBezTo>
                <a:cubicBezTo>
                  <a:pt x="852" y="187"/>
                  <a:pt x="849" y="186"/>
                  <a:pt x="844" y="187"/>
                </a:cubicBezTo>
                <a:cubicBezTo>
                  <a:pt x="844" y="186"/>
                  <a:pt x="843" y="186"/>
                  <a:pt x="844" y="185"/>
                </a:cubicBezTo>
                <a:cubicBezTo>
                  <a:pt x="842" y="185"/>
                  <a:pt x="842" y="184"/>
                  <a:pt x="840" y="185"/>
                </a:cubicBezTo>
                <a:cubicBezTo>
                  <a:pt x="840" y="187"/>
                  <a:pt x="839" y="185"/>
                  <a:pt x="837" y="185"/>
                </a:cubicBezTo>
                <a:close/>
                <a:moveTo>
                  <a:pt x="796" y="184"/>
                </a:moveTo>
                <a:cubicBezTo>
                  <a:pt x="796" y="184"/>
                  <a:pt x="796" y="184"/>
                  <a:pt x="795" y="184"/>
                </a:cubicBezTo>
                <a:cubicBezTo>
                  <a:pt x="796" y="183"/>
                  <a:pt x="792" y="183"/>
                  <a:pt x="792" y="184"/>
                </a:cubicBezTo>
                <a:cubicBezTo>
                  <a:pt x="794" y="184"/>
                  <a:pt x="791" y="186"/>
                  <a:pt x="793" y="186"/>
                </a:cubicBezTo>
                <a:cubicBezTo>
                  <a:pt x="795" y="186"/>
                  <a:pt x="797" y="184"/>
                  <a:pt x="796" y="184"/>
                </a:cubicBezTo>
                <a:close/>
                <a:moveTo>
                  <a:pt x="990" y="161"/>
                </a:moveTo>
                <a:cubicBezTo>
                  <a:pt x="993" y="161"/>
                  <a:pt x="994" y="163"/>
                  <a:pt x="998" y="162"/>
                </a:cubicBezTo>
                <a:cubicBezTo>
                  <a:pt x="996" y="165"/>
                  <a:pt x="990" y="162"/>
                  <a:pt x="990" y="161"/>
                </a:cubicBezTo>
                <a:close/>
                <a:moveTo>
                  <a:pt x="1195" y="126"/>
                </a:moveTo>
                <a:cubicBezTo>
                  <a:pt x="1198" y="126"/>
                  <a:pt x="1185" y="128"/>
                  <a:pt x="1186" y="126"/>
                </a:cubicBezTo>
                <a:cubicBezTo>
                  <a:pt x="1189" y="126"/>
                  <a:pt x="1192" y="123"/>
                  <a:pt x="1193" y="125"/>
                </a:cubicBezTo>
                <a:cubicBezTo>
                  <a:pt x="1195" y="124"/>
                  <a:pt x="1194" y="122"/>
                  <a:pt x="1198" y="122"/>
                </a:cubicBezTo>
                <a:cubicBezTo>
                  <a:pt x="1200" y="125"/>
                  <a:pt x="1194" y="126"/>
                  <a:pt x="1195" y="126"/>
                </a:cubicBezTo>
                <a:close/>
                <a:moveTo>
                  <a:pt x="1184" y="83"/>
                </a:moveTo>
                <a:cubicBezTo>
                  <a:pt x="1181" y="84"/>
                  <a:pt x="1187" y="83"/>
                  <a:pt x="1186" y="85"/>
                </a:cubicBezTo>
                <a:cubicBezTo>
                  <a:pt x="1184" y="85"/>
                  <a:pt x="1182" y="85"/>
                  <a:pt x="1180" y="84"/>
                </a:cubicBezTo>
                <a:cubicBezTo>
                  <a:pt x="1182" y="82"/>
                  <a:pt x="1186" y="83"/>
                  <a:pt x="1190" y="82"/>
                </a:cubicBezTo>
                <a:cubicBezTo>
                  <a:pt x="1189" y="83"/>
                  <a:pt x="1185" y="84"/>
                  <a:pt x="1184" y="83"/>
                </a:cubicBezTo>
                <a:close/>
                <a:moveTo>
                  <a:pt x="1188" y="142"/>
                </a:moveTo>
                <a:cubicBezTo>
                  <a:pt x="1188" y="141"/>
                  <a:pt x="1188" y="142"/>
                  <a:pt x="1187" y="140"/>
                </a:cubicBezTo>
                <a:cubicBezTo>
                  <a:pt x="1189" y="140"/>
                  <a:pt x="1191" y="140"/>
                  <a:pt x="1191" y="139"/>
                </a:cubicBezTo>
                <a:cubicBezTo>
                  <a:pt x="1192" y="139"/>
                  <a:pt x="1191" y="140"/>
                  <a:pt x="1193" y="140"/>
                </a:cubicBezTo>
                <a:cubicBezTo>
                  <a:pt x="1192" y="141"/>
                  <a:pt x="1192" y="140"/>
                  <a:pt x="1192" y="140"/>
                </a:cubicBezTo>
                <a:cubicBezTo>
                  <a:pt x="1191" y="140"/>
                  <a:pt x="1191" y="141"/>
                  <a:pt x="1190" y="141"/>
                </a:cubicBezTo>
                <a:cubicBezTo>
                  <a:pt x="1192" y="142"/>
                  <a:pt x="1193" y="140"/>
                  <a:pt x="1195" y="141"/>
                </a:cubicBezTo>
                <a:cubicBezTo>
                  <a:pt x="1194" y="143"/>
                  <a:pt x="1191" y="142"/>
                  <a:pt x="1188" y="142"/>
                </a:cubicBezTo>
                <a:close/>
                <a:moveTo>
                  <a:pt x="1180" y="132"/>
                </a:moveTo>
                <a:cubicBezTo>
                  <a:pt x="1185" y="131"/>
                  <a:pt x="1185" y="130"/>
                  <a:pt x="1192" y="129"/>
                </a:cubicBezTo>
                <a:cubicBezTo>
                  <a:pt x="1193" y="131"/>
                  <a:pt x="1191" y="134"/>
                  <a:pt x="1194" y="135"/>
                </a:cubicBezTo>
                <a:cubicBezTo>
                  <a:pt x="1194" y="136"/>
                  <a:pt x="1193" y="136"/>
                  <a:pt x="1193" y="137"/>
                </a:cubicBezTo>
                <a:cubicBezTo>
                  <a:pt x="1191" y="137"/>
                  <a:pt x="1185" y="139"/>
                  <a:pt x="1185" y="137"/>
                </a:cubicBezTo>
                <a:cubicBezTo>
                  <a:pt x="1188" y="136"/>
                  <a:pt x="1188" y="137"/>
                  <a:pt x="1190" y="137"/>
                </a:cubicBezTo>
                <a:cubicBezTo>
                  <a:pt x="1191" y="137"/>
                  <a:pt x="1192" y="136"/>
                  <a:pt x="1192" y="135"/>
                </a:cubicBezTo>
                <a:cubicBezTo>
                  <a:pt x="1192" y="134"/>
                  <a:pt x="1187" y="135"/>
                  <a:pt x="1186" y="134"/>
                </a:cubicBezTo>
                <a:cubicBezTo>
                  <a:pt x="1184" y="135"/>
                  <a:pt x="1184" y="136"/>
                  <a:pt x="1181" y="135"/>
                </a:cubicBezTo>
                <a:cubicBezTo>
                  <a:pt x="1181" y="134"/>
                  <a:pt x="1182" y="134"/>
                  <a:pt x="1182" y="132"/>
                </a:cubicBezTo>
                <a:cubicBezTo>
                  <a:pt x="1179" y="133"/>
                  <a:pt x="1178" y="135"/>
                  <a:pt x="1179" y="136"/>
                </a:cubicBezTo>
                <a:cubicBezTo>
                  <a:pt x="1175" y="135"/>
                  <a:pt x="1173" y="135"/>
                  <a:pt x="1168" y="136"/>
                </a:cubicBezTo>
                <a:cubicBezTo>
                  <a:pt x="1168" y="134"/>
                  <a:pt x="1168" y="134"/>
                  <a:pt x="1166" y="132"/>
                </a:cubicBezTo>
                <a:cubicBezTo>
                  <a:pt x="1173" y="132"/>
                  <a:pt x="1176" y="128"/>
                  <a:pt x="1180" y="132"/>
                </a:cubicBezTo>
                <a:close/>
                <a:moveTo>
                  <a:pt x="1192" y="154"/>
                </a:moveTo>
                <a:cubicBezTo>
                  <a:pt x="1191" y="153"/>
                  <a:pt x="1190" y="153"/>
                  <a:pt x="1190" y="151"/>
                </a:cubicBezTo>
                <a:cubicBezTo>
                  <a:pt x="1191" y="151"/>
                  <a:pt x="1191" y="151"/>
                  <a:pt x="1191" y="150"/>
                </a:cubicBezTo>
                <a:cubicBezTo>
                  <a:pt x="1195" y="151"/>
                  <a:pt x="1190" y="152"/>
                  <a:pt x="1192" y="154"/>
                </a:cubicBezTo>
                <a:close/>
                <a:moveTo>
                  <a:pt x="1182" y="81"/>
                </a:moveTo>
                <a:cubicBezTo>
                  <a:pt x="1184" y="81"/>
                  <a:pt x="1180" y="82"/>
                  <a:pt x="1180" y="81"/>
                </a:cubicBezTo>
                <a:cubicBezTo>
                  <a:pt x="1180" y="80"/>
                  <a:pt x="1181" y="79"/>
                  <a:pt x="1183" y="79"/>
                </a:cubicBezTo>
                <a:cubicBezTo>
                  <a:pt x="1184" y="80"/>
                  <a:pt x="1183" y="80"/>
                  <a:pt x="1181" y="80"/>
                </a:cubicBezTo>
                <a:cubicBezTo>
                  <a:pt x="1181" y="81"/>
                  <a:pt x="1181" y="81"/>
                  <a:pt x="1182" y="81"/>
                </a:cubicBezTo>
                <a:close/>
                <a:moveTo>
                  <a:pt x="1136" y="159"/>
                </a:moveTo>
                <a:cubicBezTo>
                  <a:pt x="1136" y="159"/>
                  <a:pt x="1135" y="160"/>
                  <a:pt x="1135" y="160"/>
                </a:cubicBezTo>
                <a:cubicBezTo>
                  <a:pt x="1138" y="159"/>
                  <a:pt x="1139" y="161"/>
                  <a:pt x="1140" y="160"/>
                </a:cubicBezTo>
                <a:cubicBezTo>
                  <a:pt x="1136" y="160"/>
                  <a:pt x="1140" y="157"/>
                  <a:pt x="1139" y="155"/>
                </a:cubicBezTo>
                <a:cubicBezTo>
                  <a:pt x="1136" y="153"/>
                  <a:pt x="1129" y="155"/>
                  <a:pt x="1118" y="156"/>
                </a:cubicBezTo>
                <a:cubicBezTo>
                  <a:pt x="1116" y="156"/>
                  <a:pt x="1116" y="155"/>
                  <a:pt x="1114" y="155"/>
                </a:cubicBezTo>
                <a:cubicBezTo>
                  <a:pt x="1118" y="152"/>
                  <a:pt x="1124" y="155"/>
                  <a:pt x="1127" y="152"/>
                </a:cubicBezTo>
                <a:cubicBezTo>
                  <a:pt x="1130" y="152"/>
                  <a:pt x="1132" y="153"/>
                  <a:pt x="1136" y="152"/>
                </a:cubicBezTo>
                <a:cubicBezTo>
                  <a:pt x="1137" y="153"/>
                  <a:pt x="1136" y="153"/>
                  <a:pt x="1136" y="154"/>
                </a:cubicBezTo>
                <a:cubicBezTo>
                  <a:pt x="1140" y="153"/>
                  <a:pt x="1143" y="155"/>
                  <a:pt x="1145" y="153"/>
                </a:cubicBezTo>
                <a:cubicBezTo>
                  <a:pt x="1144" y="153"/>
                  <a:pt x="1143" y="153"/>
                  <a:pt x="1142" y="153"/>
                </a:cubicBezTo>
                <a:cubicBezTo>
                  <a:pt x="1143" y="152"/>
                  <a:pt x="1145" y="151"/>
                  <a:pt x="1147" y="150"/>
                </a:cubicBezTo>
                <a:cubicBezTo>
                  <a:pt x="1147" y="151"/>
                  <a:pt x="1148" y="152"/>
                  <a:pt x="1149" y="151"/>
                </a:cubicBezTo>
                <a:cubicBezTo>
                  <a:pt x="1148" y="153"/>
                  <a:pt x="1143" y="153"/>
                  <a:pt x="1144" y="155"/>
                </a:cubicBezTo>
                <a:cubicBezTo>
                  <a:pt x="1147" y="153"/>
                  <a:pt x="1153" y="157"/>
                  <a:pt x="1154" y="153"/>
                </a:cubicBezTo>
                <a:cubicBezTo>
                  <a:pt x="1156" y="154"/>
                  <a:pt x="1161" y="152"/>
                  <a:pt x="1162" y="155"/>
                </a:cubicBezTo>
                <a:cubicBezTo>
                  <a:pt x="1168" y="155"/>
                  <a:pt x="1173" y="152"/>
                  <a:pt x="1176" y="153"/>
                </a:cubicBezTo>
                <a:cubicBezTo>
                  <a:pt x="1177" y="153"/>
                  <a:pt x="1177" y="152"/>
                  <a:pt x="1177" y="151"/>
                </a:cubicBezTo>
                <a:cubicBezTo>
                  <a:pt x="1182" y="152"/>
                  <a:pt x="1185" y="150"/>
                  <a:pt x="1188" y="152"/>
                </a:cubicBezTo>
                <a:cubicBezTo>
                  <a:pt x="1187" y="152"/>
                  <a:pt x="1187" y="151"/>
                  <a:pt x="1188" y="151"/>
                </a:cubicBezTo>
                <a:cubicBezTo>
                  <a:pt x="1189" y="152"/>
                  <a:pt x="1189" y="153"/>
                  <a:pt x="1188" y="154"/>
                </a:cubicBezTo>
                <a:cubicBezTo>
                  <a:pt x="1181" y="154"/>
                  <a:pt x="1181" y="154"/>
                  <a:pt x="1181" y="154"/>
                </a:cubicBezTo>
                <a:cubicBezTo>
                  <a:pt x="1182" y="154"/>
                  <a:pt x="1183" y="153"/>
                  <a:pt x="1184" y="153"/>
                </a:cubicBezTo>
                <a:cubicBezTo>
                  <a:pt x="1180" y="152"/>
                  <a:pt x="1178" y="155"/>
                  <a:pt x="1174" y="155"/>
                </a:cubicBezTo>
                <a:cubicBezTo>
                  <a:pt x="1177" y="155"/>
                  <a:pt x="1182" y="155"/>
                  <a:pt x="1185" y="155"/>
                </a:cubicBezTo>
                <a:cubicBezTo>
                  <a:pt x="1185" y="158"/>
                  <a:pt x="1173" y="157"/>
                  <a:pt x="1173" y="155"/>
                </a:cubicBezTo>
                <a:cubicBezTo>
                  <a:pt x="1169" y="155"/>
                  <a:pt x="1166" y="155"/>
                  <a:pt x="1163" y="156"/>
                </a:cubicBezTo>
                <a:cubicBezTo>
                  <a:pt x="1163" y="156"/>
                  <a:pt x="1163" y="157"/>
                  <a:pt x="1164" y="157"/>
                </a:cubicBezTo>
                <a:cubicBezTo>
                  <a:pt x="1162" y="159"/>
                  <a:pt x="1157" y="157"/>
                  <a:pt x="1157" y="159"/>
                </a:cubicBezTo>
                <a:cubicBezTo>
                  <a:pt x="1154" y="158"/>
                  <a:pt x="1151" y="160"/>
                  <a:pt x="1148" y="159"/>
                </a:cubicBezTo>
                <a:cubicBezTo>
                  <a:pt x="1147" y="160"/>
                  <a:pt x="1148" y="160"/>
                  <a:pt x="1146" y="161"/>
                </a:cubicBezTo>
                <a:cubicBezTo>
                  <a:pt x="1146" y="162"/>
                  <a:pt x="1150" y="160"/>
                  <a:pt x="1149" y="162"/>
                </a:cubicBezTo>
                <a:cubicBezTo>
                  <a:pt x="1147" y="162"/>
                  <a:pt x="1143" y="162"/>
                  <a:pt x="1143" y="160"/>
                </a:cubicBezTo>
                <a:cubicBezTo>
                  <a:pt x="1140" y="161"/>
                  <a:pt x="1144" y="161"/>
                  <a:pt x="1143" y="162"/>
                </a:cubicBezTo>
                <a:cubicBezTo>
                  <a:pt x="1139" y="163"/>
                  <a:pt x="1140" y="162"/>
                  <a:pt x="1137" y="163"/>
                </a:cubicBezTo>
                <a:cubicBezTo>
                  <a:pt x="1137" y="162"/>
                  <a:pt x="1139" y="162"/>
                  <a:pt x="1139" y="161"/>
                </a:cubicBezTo>
                <a:cubicBezTo>
                  <a:pt x="1135" y="162"/>
                  <a:pt x="1132" y="162"/>
                  <a:pt x="1128" y="162"/>
                </a:cubicBezTo>
                <a:cubicBezTo>
                  <a:pt x="1128" y="161"/>
                  <a:pt x="1135" y="161"/>
                  <a:pt x="1132" y="160"/>
                </a:cubicBezTo>
                <a:cubicBezTo>
                  <a:pt x="1131" y="159"/>
                  <a:pt x="1135" y="159"/>
                  <a:pt x="1136" y="159"/>
                </a:cubicBezTo>
                <a:close/>
                <a:moveTo>
                  <a:pt x="1158" y="157"/>
                </a:moveTo>
                <a:cubicBezTo>
                  <a:pt x="1156" y="157"/>
                  <a:pt x="1157" y="156"/>
                  <a:pt x="1154" y="157"/>
                </a:cubicBezTo>
                <a:cubicBezTo>
                  <a:pt x="1154" y="156"/>
                  <a:pt x="1154" y="156"/>
                  <a:pt x="1153" y="156"/>
                </a:cubicBezTo>
                <a:cubicBezTo>
                  <a:pt x="1154" y="157"/>
                  <a:pt x="1151" y="158"/>
                  <a:pt x="1153" y="158"/>
                </a:cubicBezTo>
                <a:cubicBezTo>
                  <a:pt x="1152" y="157"/>
                  <a:pt x="1161" y="158"/>
                  <a:pt x="1158" y="157"/>
                </a:cubicBezTo>
                <a:close/>
                <a:moveTo>
                  <a:pt x="1173" y="112"/>
                </a:moveTo>
                <a:cubicBezTo>
                  <a:pt x="1175" y="113"/>
                  <a:pt x="1169" y="115"/>
                  <a:pt x="1175" y="114"/>
                </a:cubicBezTo>
                <a:cubicBezTo>
                  <a:pt x="1173" y="115"/>
                  <a:pt x="1171" y="116"/>
                  <a:pt x="1168" y="116"/>
                </a:cubicBezTo>
                <a:cubicBezTo>
                  <a:pt x="1169" y="115"/>
                  <a:pt x="1170" y="115"/>
                  <a:pt x="1171" y="115"/>
                </a:cubicBezTo>
                <a:cubicBezTo>
                  <a:pt x="1170" y="113"/>
                  <a:pt x="1166" y="115"/>
                  <a:pt x="1162" y="115"/>
                </a:cubicBezTo>
                <a:cubicBezTo>
                  <a:pt x="1162" y="114"/>
                  <a:pt x="1162" y="114"/>
                  <a:pt x="1162" y="114"/>
                </a:cubicBezTo>
                <a:cubicBezTo>
                  <a:pt x="1169" y="113"/>
                  <a:pt x="1168" y="114"/>
                  <a:pt x="1173" y="112"/>
                </a:cubicBezTo>
                <a:close/>
                <a:moveTo>
                  <a:pt x="1168" y="88"/>
                </a:moveTo>
                <a:cubicBezTo>
                  <a:pt x="1167" y="90"/>
                  <a:pt x="1169" y="90"/>
                  <a:pt x="1171" y="89"/>
                </a:cubicBezTo>
                <a:cubicBezTo>
                  <a:pt x="1172" y="90"/>
                  <a:pt x="1168" y="91"/>
                  <a:pt x="1171" y="91"/>
                </a:cubicBezTo>
                <a:cubicBezTo>
                  <a:pt x="1169" y="92"/>
                  <a:pt x="1166" y="92"/>
                  <a:pt x="1165" y="91"/>
                </a:cubicBezTo>
                <a:cubicBezTo>
                  <a:pt x="1162" y="91"/>
                  <a:pt x="1164" y="92"/>
                  <a:pt x="1164" y="93"/>
                </a:cubicBezTo>
                <a:cubicBezTo>
                  <a:pt x="1160" y="92"/>
                  <a:pt x="1157" y="92"/>
                  <a:pt x="1152" y="93"/>
                </a:cubicBezTo>
                <a:cubicBezTo>
                  <a:pt x="1153" y="94"/>
                  <a:pt x="1156" y="93"/>
                  <a:pt x="1157" y="94"/>
                </a:cubicBezTo>
                <a:cubicBezTo>
                  <a:pt x="1155" y="95"/>
                  <a:pt x="1151" y="95"/>
                  <a:pt x="1151" y="92"/>
                </a:cubicBezTo>
                <a:cubicBezTo>
                  <a:pt x="1159" y="92"/>
                  <a:pt x="1162" y="90"/>
                  <a:pt x="1168" y="88"/>
                </a:cubicBezTo>
                <a:close/>
                <a:moveTo>
                  <a:pt x="1171" y="97"/>
                </a:moveTo>
                <a:cubicBezTo>
                  <a:pt x="1169" y="97"/>
                  <a:pt x="1168" y="97"/>
                  <a:pt x="1168" y="99"/>
                </a:cubicBezTo>
                <a:cubicBezTo>
                  <a:pt x="1165" y="99"/>
                  <a:pt x="1161" y="102"/>
                  <a:pt x="1158" y="101"/>
                </a:cubicBezTo>
                <a:cubicBezTo>
                  <a:pt x="1158" y="102"/>
                  <a:pt x="1163" y="102"/>
                  <a:pt x="1159" y="102"/>
                </a:cubicBezTo>
                <a:cubicBezTo>
                  <a:pt x="1162" y="104"/>
                  <a:pt x="1164" y="101"/>
                  <a:pt x="1167" y="102"/>
                </a:cubicBezTo>
                <a:cubicBezTo>
                  <a:pt x="1168" y="105"/>
                  <a:pt x="1165" y="103"/>
                  <a:pt x="1163" y="103"/>
                </a:cubicBezTo>
                <a:cubicBezTo>
                  <a:pt x="1160" y="105"/>
                  <a:pt x="1162" y="108"/>
                  <a:pt x="1157" y="110"/>
                </a:cubicBezTo>
                <a:cubicBezTo>
                  <a:pt x="1157" y="109"/>
                  <a:pt x="1160" y="109"/>
                  <a:pt x="1160" y="107"/>
                </a:cubicBezTo>
                <a:cubicBezTo>
                  <a:pt x="1157" y="108"/>
                  <a:pt x="1157" y="109"/>
                  <a:pt x="1154" y="109"/>
                </a:cubicBezTo>
                <a:cubicBezTo>
                  <a:pt x="1153" y="107"/>
                  <a:pt x="1157" y="107"/>
                  <a:pt x="1159" y="107"/>
                </a:cubicBezTo>
                <a:cubicBezTo>
                  <a:pt x="1154" y="106"/>
                  <a:pt x="1147" y="106"/>
                  <a:pt x="1140" y="106"/>
                </a:cubicBezTo>
                <a:cubicBezTo>
                  <a:pt x="1143" y="105"/>
                  <a:pt x="1146" y="105"/>
                  <a:pt x="1148" y="106"/>
                </a:cubicBezTo>
                <a:cubicBezTo>
                  <a:pt x="1149" y="105"/>
                  <a:pt x="1148" y="104"/>
                  <a:pt x="1146" y="105"/>
                </a:cubicBezTo>
                <a:cubicBezTo>
                  <a:pt x="1145" y="103"/>
                  <a:pt x="1149" y="104"/>
                  <a:pt x="1149" y="103"/>
                </a:cubicBezTo>
                <a:cubicBezTo>
                  <a:pt x="1151" y="104"/>
                  <a:pt x="1154" y="104"/>
                  <a:pt x="1158" y="103"/>
                </a:cubicBezTo>
                <a:cubicBezTo>
                  <a:pt x="1156" y="102"/>
                  <a:pt x="1158" y="100"/>
                  <a:pt x="1154" y="100"/>
                </a:cubicBezTo>
                <a:cubicBezTo>
                  <a:pt x="1154" y="101"/>
                  <a:pt x="1155" y="102"/>
                  <a:pt x="1156" y="102"/>
                </a:cubicBezTo>
                <a:cubicBezTo>
                  <a:pt x="1155" y="103"/>
                  <a:pt x="1152" y="101"/>
                  <a:pt x="1152" y="103"/>
                </a:cubicBezTo>
                <a:cubicBezTo>
                  <a:pt x="1151" y="103"/>
                  <a:pt x="1151" y="102"/>
                  <a:pt x="1151" y="102"/>
                </a:cubicBezTo>
                <a:cubicBezTo>
                  <a:pt x="1141" y="104"/>
                  <a:pt x="1137" y="102"/>
                  <a:pt x="1126" y="105"/>
                </a:cubicBezTo>
                <a:cubicBezTo>
                  <a:pt x="1126" y="104"/>
                  <a:pt x="1126" y="103"/>
                  <a:pt x="1125" y="103"/>
                </a:cubicBezTo>
                <a:cubicBezTo>
                  <a:pt x="1132" y="101"/>
                  <a:pt x="1144" y="99"/>
                  <a:pt x="1153" y="100"/>
                </a:cubicBezTo>
                <a:cubicBezTo>
                  <a:pt x="1155" y="98"/>
                  <a:pt x="1164" y="98"/>
                  <a:pt x="1168" y="98"/>
                </a:cubicBezTo>
                <a:cubicBezTo>
                  <a:pt x="1168" y="98"/>
                  <a:pt x="1167" y="98"/>
                  <a:pt x="1166" y="98"/>
                </a:cubicBezTo>
                <a:cubicBezTo>
                  <a:pt x="1169" y="96"/>
                  <a:pt x="1166" y="95"/>
                  <a:pt x="1164" y="94"/>
                </a:cubicBezTo>
                <a:cubicBezTo>
                  <a:pt x="1166" y="93"/>
                  <a:pt x="1167" y="94"/>
                  <a:pt x="1169" y="94"/>
                </a:cubicBezTo>
                <a:cubicBezTo>
                  <a:pt x="1169" y="96"/>
                  <a:pt x="1167" y="97"/>
                  <a:pt x="1171" y="97"/>
                </a:cubicBezTo>
                <a:close/>
                <a:moveTo>
                  <a:pt x="1160" y="116"/>
                </a:moveTo>
                <a:cubicBezTo>
                  <a:pt x="1160" y="116"/>
                  <a:pt x="1159" y="116"/>
                  <a:pt x="1159" y="116"/>
                </a:cubicBezTo>
                <a:cubicBezTo>
                  <a:pt x="1157" y="116"/>
                  <a:pt x="1157" y="116"/>
                  <a:pt x="1157" y="116"/>
                </a:cubicBezTo>
                <a:cubicBezTo>
                  <a:pt x="1157" y="116"/>
                  <a:pt x="1158" y="116"/>
                  <a:pt x="1159" y="115"/>
                </a:cubicBezTo>
                <a:cubicBezTo>
                  <a:pt x="1158" y="115"/>
                  <a:pt x="1158" y="115"/>
                  <a:pt x="1158" y="114"/>
                </a:cubicBezTo>
                <a:cubicBezTo>
                  <a:pt x="1160" y="114"/>
                  <a:pt x="1160" y="114"/>
                  <a:pt x="1160" y="114"/>
                </a:cubicBezTo>
                <a:cubicBezTo>
                  <a:pt x="1161" y="115"/>
                  <a:pt x="1157" y="116"/>
                  <a:pt x="1160" y="116"/>
                </a:cubicBezTo>
                <a:close/>
                <a:moveTo>
                  <a:pt x="1153" y="122"/>
                </a:moveTo>
                <a:cubicBezTo>
                  <a:pt x="1153" y="123"/>
                  <a:pt x="1150" y="122"/>
                  <a:pt x="1149" y="123"/>
                </a:cubicBezTo>
                <a:cubicBezTo>
                  <a:pt x="1150" y="123"/>
                  <a:pt x="1150" y="124"/>
                  <a:pt x="1150" y="124"/>
                </a:cubicBezTo>
                <a:cubicBezTo>
                  <a:pt x="1153" y="124"/>
                  <a:pt x="1152" y="123"/>
                  <a:pt x="1154" y="123"/>
                </a:cubicBezTo>
                <a:cubicBezTo>
                  <a:pt x="1152" y="124"/>
                  <a:pt x="1155" y="125"/>
                  <a:pt x="1155" y="126"/>
                </a:cubicBezTo>
                <a:cubicBezTo>
                  <a:pt x="1157" y="126"/>
                  <a:pt x="1157" y="125"/>
                  <a:pt x="1160" y="125"/>
                </a:cubicBezTo>
                <a:cubicBezTo>
                  <a:pt x="1158" y="127"/>
                  <a:pt x="1153" y="128"/>
                  <a:pt x="1151" y="129"/>
                </a:cubicBezTo>
                <a:cubicBezTo>
                  <a:pt x="1150" y="129"/>
                  <a:pt x="1151" y="128"/>
                  <a:pt x="1151" y="128"/>
                </a:cubicBezTo>
                <a:cubicBezTo>
                  <a:pt x="1151" y="127"/>
                  <a:pt x="1149" y="128"/>
                  <a:pt x="1148" y="127"/>
                </a:cubicBezTo>
                <a:cubicBezTo>
                  <a:pt x="1148" y="127"/>
                  <a:pt x="1148" y="126"/>
                  <a:pt x="1149" y="126"/>
                </a:cubicBezTo>
                <a:cubicBezTo>
                  <a:pt x="1146" y="126"/>
                  <a:pt x="1147" y="125"/>
                  <a:pt x="1145" y="124"/>
                </a:cubicBezTo>
                <a:cubicBezTo>
                  <a:pt x="1148" y="124"/>
                  <a:pt x="1150" y="121"/>
                  <a:pt x="1153" y="122"/>
                </a:cubicBezTo>
                <a:close/>
                <a:moveTo>
                  <a:pt x="1143" y="115"/>
                </a:moveTo>
                <a:cubicBezTo>
                  <a:pt x="1144" y="116"/>
                  <a:pt x="1143" y="116"/>
                  <a:pt x="1143" y="117"/>
                </a:cubicBezTo>
                <a:cubicBezTo>
                  <a:pt x="1143" y="117"/>
                  <a:pt x="1144" y="117"/>
                  <a:pt x="1145" y="118"/>
                </a:cubicBezTo>
                <a:cubicBezTo>
                  <a:pt x="1145" y="120"/>
                  <a:pt x="1142" y="116"/>
                  <a:pt x="1141" y="118"/>
                </a:cubicBezTo>
                <a:cubicBezTo>
                  <a:pt x="1138" y="117"/>
                  <a:pt x="1142" y="116"/>
                  <a:pt x="1143" y="115"/>
                </a:cubicBezTo>
                <a:close/>
                <a:moveTo>
                  <a:pt x="1137" y="174"/>
                </a:moveTo>
                <a:cubicBezTo>
                  <a:pt x="1137" y="174"/>
                  <a:pt x="1136" y="175"/>
                  <a:pt x="1136" y="175"/>
                </a:cubicBezTo>
                <a:cubicBezTo>
                  <a:pt x="1133" y="174"/>
                  <a:pt x="1140" y="174"/>
                  <a:pt x="1139" y="172"/>
                </a:cubicBezTo>
                <a:cubicBezTo>
                  <a:pt x="1140" y="173"/>
                  <a:pt x="1142" y="173"/>
                  <a:pt x="1143" y="173"/>
                </a:cubicBezTo>
                <a:cubicBezTo>
                  <a:pt x="1143" y="173"/>
                  <a:pt x="1146" y="171"/>
                  <a:pt x="1148" y="172"/>
                </a:cubicBezTo>
                <a:cubicBezTo>
                  <a:pt x="1148" y="172"/>
                  <a:pt x="1147" y="173"/>
                  <a:pt x="1147" y="173"/>
                </a:cubicBezTo>
                <a:cubicBezTo>
                  <a:pt x="1144" y="172"/>
                  <a:pt x="1142" y="176"/>
                  <a:pt x="1139" y="174"/>
                </a:cubicBezTo>
                <a:cubicBezTo>
                  <a:pt x="1139" y="175"/>
                  <a:pt x="1141" y="175"/>
                  <a:pt x="1142" y="176"/>
                </a:cubicBezTo>
                <a:cubicBezTo>
                  <a:pt x="1140" y="177"/>
                  <a:pt x="1138" y="175"/>
                  <a:pt x="1137" y="174"/>
                </a:cubicBezTo>
                <a:close/>
                <a:moveTo>
                  <a:pt x="1128" y="133"/>
                </a:moveTo>
                <a:cubicBezTo>
                  <a:pt x="1127" y="133"/>
                  <a:pt x="1127" y="133"/>
                  <a:pt x="1125" y="133"/>
                </a:cubicBezTo>
                <a:cubicBezTo>
                  <a:pt x="1124" y="133"/>
                  <a:pt x="1124" y="134"/>
                  <a:pt x="1123" y="134"/>
                </a:cubicBezTo>
                <a:cubicBezTo>
                  <a:pt x="1123" y="136"/>
                  <a:pt x="1124" y="136"/>
                  <a:pt x="1124" y="138"/>
                </a:cubicBezTo>
                <a:cubicBezTo>
                  <a:pt x="1120" y="138"/>
                  <a:pt x="1120" y="136"/>
                  <a:pt x="1117" y="138"/>
                </a:cubicBezTo>
                <a:cubicBezTo>
                  <a:pt x="1116" y="137"/>
                  <a:pt x="1120" y="136"/>
                  <a:pt x="1116" y="136"/>
                </a:cubicBezTo>
                <a:cubicBezTo>
                  <a:pt x="1121" y="137"/>
                  <a:pt x="1121" y="133"/>
                  <a:pt x="1125" y="131"/>
                </a:cubicBezTo>
                <a:cubicBezTo>
                  <a:pt x="1124" y="131"/>
                  <a:pt x="1122" y="132"/>
                  <a:pt x="1119" y="131"/>
                </a:cubicBezTo>
                <a:cubicBezTo>
                  <a:pt x="1120" y="133"/>
                  <a:pt x="1122" y="130"/>
                  <a:pt x="1122" y="132"/>
                </a:cubicBezTo>
                <a:cubicBezTo>
                  <a:pt x="1118" y="133"/>
                  <a:pt x="1115" y="134"/>
                  <a:pt x="1114" y="131"/>
                </a:cubicBezTo>
                <a:cubicBezTo>
                  <a:pt x="1116" y="131"/>
                  <a:pt x="1117" y="131"/>
                  <a:pt x="1117" y="130"/>
                </a:cubicBezTo>
                <a:cubicBezTo>
                  <a:pt x="1121" y="130"/>
                  <a:pt x="1126" y="129"/>
                  <a:pt x="1128" y="127"/>
                </a:cubicBezTo>
                <a:cubicBezTo>
                  <a:pt x="1129" y="125"/>
                  <a:pt x="1126" y="126"/>
                  <a:pt x="1126" y="125"/>
                </a:cubicBezTo>
                <a:cubicBezTo>
                  <a:pt x="1132" y="124"/>
                  <a:pt x="1129" y="123"/>
                  <a:pt x="1131" y="122"/>
                </a:cubicBezTo>
                <a:cubicBezTo>
                  <a:pt x="1133" y="123"/>
                  <a:pt x="1133" y="124"/>
                  <a:pt x="1137" y="124"/>
                </a:cubicBezTo>
                <a:cubicBezTo>
                  <a:pt x="1137" y="125"/>
                  <a:pt x="1137" y="126"/>
                  <a:pt x="1136" y="126"/>
                </a:cubicBezTo>
                <a:cubicBezTo>
                  <a:pt x="1137" y="126"/>
                  <a:pt x="1142" y="126"/>
                  <a:pt x="1139" y="128"/>
                </a:cubicBezTo>
                <a:cubicBezTo>
                  <a:pt x="1140" y="128"/>
                  <a:pt x="1141" y="128"/>
                  <a:pt x="1141" y="127"/>
                </a:cubicBezTo>
                <a:cubicBezTo>
                  <a:pt x="1142" y="127"/>
                  <a:pt x="1142" y="127"/>
                  <a:pt x="1142" y="128"/>
                </a:cubicBezTo>
                <a:cubicBezTo>
                  <a:pt x="1142" y="128"/>
                  <a:pt x="1142" y="128"/>
                  <a:pt x="1143" y="128"/>
                </a:cubicBezTo>
                <a:cubicBezTo>
                  <a:pt x="1139" y="129"/>
                  <a:pt x="1130" y="129"/>
                  <a:pt x="1128" y="133"/>
                </a:cubicBezTo>
                <a:close/>
                <a:moveTo>
                  <a:pt x="1123" y="118"/>
                </a:moveTo>
                <a:cubicBezTo>
                  <a:pt x="1126" y="118"/>
                  <a:pt x="1125" y="118"/>
                  <a:pt x="1128" y="117"/>
                </a:cubicBezTo>
                <a:cubicBezTo>
                  <a:pt x="1128" y="119"/>
                  <a:pt x="1132" y="120"/>
                  <a:pt x="1133" y="118"/>
                </a:cubicBezTo>
                <a:cubicBezTo>
                  <a:pt x="1135" y="118"/>
                  <a:pt x="1132" y="120"/>
                  <a:pt x="1132" y="121"/>
                </a:cubicBezTo>
                <a:cubicBezTo>
                  <a:pt x="1130" y="121"/>
                  <a:pt x="1127" y="121"/>
                  <a:pt x="1124" y="121"/>
                </a:cubicBezTo>
                <a:cubicBezTo>
                  <a:pt x="1125" y="119"/>
                  <a:pt x="1124" y="120"/>
                  <a:pt x="1123" y="118"/>
                </a:cubicBezTo>
                <a:close/>
                <a:moveTo>
                  <a:pt x="1091" y="101"/>
                </a:moveTo>
                <a:cubicBezTo>
                  <a:pt x="1090" y="102"/>
                  <a:pt x="1090" y="102"/>
                  <a:pt x="1090" y="102"/>
                </a:cubicBezTo>
                <a:cubicBezTo>
                  <a:pt x="1089" y="102"/>
                  <a:pt x="1090" y="102"/>
                  <a:pt x="1091" y="101"/>
                </a:cubicBezTo>
                <a:close/>
                <a:moveTo>
                  <a:pt x="1091" y="101"/>
                </a:moveTo>
                <a:cubicBezTo>
                  <a:pt x="1091" y="101"/>
                  <a:pt x="1091" y="101"/>
                  <a:pt x="1091" y="101"/>
                </a:cubicBezTo>
                <a:cubicBezTo>
                  <a:pt x="1091" y="101"/>
                  <a:pt x="1091" y="101"/>
                  <a:pt x="1091" y="101"/>
                </a:cubicBezTo>
                <a:cubicBezTo>
                  <a:pt x="1091" y="101"/>
                  <a:pt x="1091" y="101"/>
                  <a:pt x="1091" y="101"/>
                </a:cubicBezTo>
                <a:close/>
                <a:moveTo>
                  <a:pt x="1084" y="100"/>
                </a:moveTo>
                <a:cubicBezTo>
                  <a:pt x="1087" y="100"/>
                  <a:pt x="1092" y="97"/>
                  <a:pt x="1094" y="99"/>
                </a:cubicBezTo>
                <a:cubicBezTo>
                  <a:pt x="1097" y="99"/>
                  <a:pt x="1098" y="97"/>
                  <a:pt x="1099" y="96"/>
                </a:cubicBezTo>
                <a:cubicBezTo>
                  <a:pt x="1103" y="96"/>
                  <a:pt x="1108" y="95"/>
                  <a:pt x="1107" y="93"/>
                </a:cubicBezTo>
                <a:cubicBezTo>
                  <a:pt x="1109" y="93"/>
                  <a:pt x="1111" y="92"/>
                  <a:pt x="1112" y="93"/>
                </a:cubicBezTo>
                <a:cubicBezTo>
                  <a:pt x="1112" y="94"/>
                  <a:pt x="1108" y="94"/>
                  <a:pt x="1108" y="96"/>
                </a:cubicBezTo>
                <a:cubicBezTo>
                  <a:pt x="1110" y="97"/>
                  <a:pt x="1110" y="95"/>
                  <a:pt x="1112" y="95"/>
                </a:cubicBezTo>
                <a:cubicBezTo>
                  <a:pt x="1110" y="96"/>
                  <a:pt x="1114" y="96"/>
                  <a:pt x="1117" y="96"/>
                </a:cubicBezTo>
                <a:cubicBezTo>
                  <a:pt x="1115" y="97"/>
                  <a:pt x="1109" y="97"/>
                  <a:pt x="1111" y="100"/>
                </a:cubicBezTo>
                <a:cubicBezTo>
                  <a:pt x="1110" y="99"/>
                  <a:pt x="1105" y="100"/>
                  <a:pt x="1101" y="100"/>
                </a:cubicBezTo>
                <a:cubicBezTo>
                  <a:pt x="1101" y="100"/>
                  <a:pt x="1102" y="99"/>
                  <a:pt x="1103" y="99"/>
                </a:cubicBezTo>
                <a:cubicBezTo>
                  <a:pt x="1100" y="98"/>
                  <a:pt x="1093" y="99"/>
                  <a:pt x="1091" y="101"/>
                </a:cubicBezTo>
                <a:cubicBezTo>
                  <a:pt x="1091" y="99"/>
                  <a:pt x="1084" y="102"/>
                  <a:pt x="1084" y="100"/>
                </a:cubicBezTo>
                <a:close/>
                <a:moveTo>
                  <a:pt x="1100" y="99"/>
                </a:moveTo>
                <a:cubicBezTo>
                  <a:pt x="1100" y="97"/>
                  <a:pt x="1106" y="98"/>
                  <a:pt x="1106" y="96"/>
                </a:cubicBezTo>
                <a:cubicBezTo>
                  <a:pt x="1102" y="96"/>
                  <a:pt x="1097" y="98"/>
                  <a:pt x="1100" y="99"/>
                </a:cubicBezTo>
                <a:close/>
                <a:moveTo>
                  <a:pt x="1116" y="128"/>
                </a:moveTo>
                <a:cubicBezTo>
                  <a:pt x="1115" y="128"/>
                  <a:pt x="1113" y="128"/>
                  <a:pt x="1115" y="127"/>
                </a:cubicBezTo>
                <a:cubicBezTo>
                  <a:pt x="1114" y="127"/>
                  <a:pt x="1113" y="127"/>
                  <a:pt x="1112" y="127"/>
                </a:cubicBezTo>
                <a:cubicBezTo>
                  <a:pt x="1112" y="126"/>
                  <a:pt x="1114" y="126"/>
                  <a:pt x="1115" y="126"/>
                </a:cubicBezTo>
                <a:cubicBezTo>
                  <a:pt x="1114" y="128"/>
                  <a:pt x="1118" y="127"/>
                  <a:pt x="1116" y="128"/>
                </a:cubicBezTo>
                <a:close/>
                <a:moveTo>
                  <a:pt x="1097" y="121"/>
                </a:moveTo>
                <a:cubicBezTo>
                  <a:pt x="1098" y="119"/>
                  <a:pt x="1102" y="120"/>
                  <a:pt x="1104" y="120"/>
                </a:cubicBezTo>
                <a:cubicBezTo>
                  <a:pt x="1104" y="123"/>
                  <a:pt x="1104" y="123"/>
                  <a:pt x="1104" y="123"/>
                </a:cubicBezTo>
                <a:cubicBezTo>
                  <a:pt x="1109" y="122"/>
                  <a:pt x="1107" y="121"/>
                  <a:pt x="1112" y="121"/>
                </a:cubicBezTo>
                <a:cubicBezTo>
                  <a:pt x="1112" y="122"/>
                  <a:pt x="1111" y="122"/>
                  <a:pt x="1110" y="122"/>
                </a:cubicBezTo>
                <a:cubicBezTo>
                  <a:pt x="1109" y="124"/>
                  <a:pt x="1108" y="125"/>
                  <a:pt x="1103" y="125"/>
                </a:cubicBezTo>
                <a:cubicBezTo>
                  <a:pt x="1105" y="125"/>
                  <a:pt x="1107" y="126"/>
                  <a:pt x="1107" y="127"/>
                </a:cubicBezTo>
                <a:cubicBezTo>
                  <a:pt x="1106" y="128"/>
                  <a:pt x="1105" y="128"/>
                  <a:pt x="1104" y="128"/>
                </a:cubicBezTo>
                <a:cubicBezTo>
                  <a:pt x="1103" y="127"/>
                  <a:pt x="1104" y="127"/>
                  <a:pt x="1104" y="126"/>
                </a:cubicBezTo>
                <a:cubicBezTo>
                  <a:pt x="1103" y="126"/>
                  <a:pt x="1103" y="127"/>
                  <a:pt x="1101" y="127"/>
                </a:cubicBezTo>
                <a:cubicBezTo>
                  <a:pt x="1103" y="127"/>
                  <a:pt x="1104" y="128"/>
                  <a:pt x="1100" y="128"/>
                </a:cubicBezTo>
                <a:cubicBezTo>
                  <a:pt x="1101" y="130"/>
                  <a:pt x="1105" y="127"/>
                  <a:pt x="1104" y="129"/>
                </a:cubicBezTo>
                <a:cubicBezTo>
                  <a:pt x="1098" y="130"/>
                  <a:pt x="1097" y="130"/>
                  <a:pt x="1093" y="130"/>
                </a:cubicBezTo>
                <a:cubicBezTo>
                  <a:pt x="1093" y="129"/>
                  <a:pt x="1091" y="129"/>
                  <a:pt x="1093" y="128"/>
                </a:cubicBezTo>
                <a:cubicBezTo>
                  <a:pt x="1091" y="128"/>
                  <a:pt x="1090" y="129"/>
                  <a:pt x="1089" y="129"/>
                </a:cubicBezTo>
                <a:cubicBezTo>
                  <a:pt x="1089" y="129"/>
                  <a:pt x="1090" y="130"/>
                  <a:pt x="1091" y="130"/>
                </a:cubicBezTo>
                <a:cubicBezTo>
                  <a:pt x="1089" y="130"/>
                  <a:pt x="1090" y="133"/>
                  <a:pt x="1087" y="133"/>
                </a:cubicBezTo>
                <a:cubicBezTo>
                  <a:pt x="1087" y="131"/>
                  <a:pt x="1084" y="132"/>
                  <a:pt x="1086" y="130"/>
                </a:cubicBezTo>
                <a:cubicBezTo>
                  <a:pt x="1083" y="130"/>
                  <a:pt x="1081" y="131"/>
                  <a:pt x="1076" y="132"/>
                </a:cubicBezTo>
                <a:cubicBezTo>
                  <a:pt x="1074" y="132"/>
                  <a:pt x="1076" y="131"/>
                  <a:pt x="1073" y="131"/>
                </a:cubicBezTo>
                <a:cubicBezTo>
                  <a:pt x="1073" y="131"/>
                  <a:pt x="1070" y="132"/>
                  <a:pt x="1072" y="132"/>
                </a:cubicBezTo>
                <a:cubicBezTo>
                  <a:pt x="1066" y="133"/>
                  <a:pt x="1065" y="132"/>
                  <a:pt x="1061" y="130"/>
                </a:cubicBezTo>
                <a:cubicBezTo>
                  <a:pt x="1063" y="129"/>
                  <a:pt x="1069" y="129"/>
                  <a:pt x="1074" y="128"/>
                </a:cubicBezTo>
                <a:cubicBezTo>
                  <a:pt x="1074" y="129"/>
                  <a:pt x="1073" y="129"/>
                  <a:pt x="1072" y="129"/>
                </a:cubicBezTo>
                <a:cubicBezTo>
                  <a:pt x="1076" y="131"/>
                  <a:pt x="1078" y="128"/>
                  <a:pt x="1080" y="127"/>
                </a:cubicBezTo>
                <a:cubicBezTo>
                  <a:pt x="1083" y="126"/>
                  <a:pt x="1080" y="127"/>
                  <a:pt x="1080" y="128"/>
                </a:cubicBezTo>
                <a:cubicBezTo>
                  <a:pt x="1087" y="127"/>
                  <a:pt x="1093" y="128"/>
                  <a:pt x="1100" y="126"/>
                </a:cubicBezTo>
                <a:cubicBezTo>
                  <a:pt x="1100" y="124"/>
                  <a:pt x="1102" y="119"/>
                  <a:pt x="1097" y="121"/>
                </a:cubicBezTo>
                <a:close/>
                <a:moveTo>
                  <a:pt x="1089" y="104"/>
                </a:moveTo>
                <a:cubicBezTo>
                  <a:pt x="1090" y="104"/>
                  <a:pt x="1090" y="104"/>
                  <a:pt x="1090" y="104"/>
                </a:cubicBezTo>
                <a:cubicBezTo>
                  <a:pt x="1091" y="104"/>
                  <a:pt x="1092" y="105"/>
                  <a:pt x="1092" y="105"/>
                </a:cubicBezTo>
                <a:cubicBezTo>
                  <a:pt x="1098" y="102"/>
                  <a:pt x="1105" y="102"/>
                  <a:pt x="1111" y="102"/>
                </a:cubicBezTo>
                <a:cubicBezTo>
                  <a:pt x="1112" y="103"/>
                  <a:pt x="1111" y="103"/>
                  <a:pt x="1110" y="103"/>
                </a:cubicBezTo>
                <a:cubicBezTo>
                  <a:pt x="1110" y="104"/>
                  <a:pt x="1113" y="103"/>
                  <a:pt x="1114" y="103"/>
                </a:cubicBezTo>
                <a:cubicBezTo>
                  <a:pt x="1113" y="103"/>
                  <a:pt x="1112" y="103"/>
                  <a:pt x="1112" y="102"/>
                </a:cubicBezTo>
                <a:cubicBezTo>
                  <a:pt x="1118" y="102"/>
                  <a:pt x="1118" y="102"/>
                  <a:pt x="1118" y="102"/>
                </a:cubicBezTo>
                <a:cubicBezTo>
                  <a:pt x="1118" y="102"/>
                  <a:pt x="1117" y="103"/>
                  <a:pt x="1115" y="103"/>
                </a:cubicBezTo>
                <a:cubicBezTo>
                  <a:pt x="1117" y="104"/>
                  <a:pt x="1121" y="102"/>
                  <a:pt x="1123" y="102"/>
                </a:cubicBezTo>
                <a:cubicBezTo>
                  <a:pt x="1121" y="105"/>
                  <a:pt x="1114" y="105"/>
                  <a:pt x="1111" y="105"/>
                </a:cubicBezTo>
                <a:cubicBezTo>
                  <a:pt x="1111" y="105"/>
                  <a:pt x="1110" y="107"/>
                  <a:pt x="1106" y="108"/>
                </a:cubicBezTo>
                <a:cubicBezTo>
                  <a:pt x="1106" y="107"/>
                  <a:pt x="1108" y="107"/>
                  <a:pt x="1108" y="106"/>
                </a:cubicBezTo>
                <a:cubicBezTo>
                  <a:pt x="1104" y="109"/>
                  <a:pt x="1100" y="106"/>
                  <a:pt x="1098" y="108"/>
                </a:cubicBezTo>
                <a:cubicBezTo>
                  <a:pt x="1096" y="108"/>
                  <a:pt x="1093" y="108"/>
                  <a:pt x="1093" y="105"/>
                </a:cubicBezTo>
                <a:cubicBezTo>
                  <a:pt x="1090" y="106"/>
                  <a:pt x="1091" y="106"/>
                  <a:pt x="1089" y="106"/>
                </a:cubicBezTo>
                <a:lnTo>
                  <a:pt x="1089" y="104"/>
                </a:lnTo>
                <a:close/>
                <a:moveTo>
                  <a:pt x="1095" y="106"/>
                </a:moveTo>
                <a:cubicBezTo>
                  <a:pt x="1097" y="106"/>
                  <a:pt x="1098" y="105"/>
                  <a:pt x="1098" y="104"/>
                </a:cubicBezTo>
                <a:cubicBezTo>
                  <a:pt x="1095" y="104"/>
                  <a:pt x="1095" y="104"/>
                  <a:pt x="1095" y="104"/>
                </a:cubicBezTo>
                <a:lnTo>
                  <a:pt x="1095" y="106"/>
                </a:lnTo>
                <a:close/>
                <a:moveTo>
                  <a:pt x="1097" y="159"/>
                </a:moveTo>
                <a:cubicBezTo>
                  <a:pt x="1098" y="156"/>
                  <a:pt x="1106" y="156"/>
                  <a:pt x="1111" y="155"/>
                </a:cubicBezTo>
                <a:cubicBezTo>
                  <a:pt x="1109" y="156"/>
                  <a:pt x="1111" y="157"/>
                  <a:pt x="1113" y="157"/>
                </a:cubicBezTo>
                <a:cubicBezTo>
                  <a:pt x="1108" y="159"/>
                  <a:pt x="1100" y="157"/>
                  <a:pt x="1100" y="159"/>
                </a:cubicBezTo>
                <a:cubicBezTo>
                  <a:pt x="1100" y="160"/>
                  <a:pt x="1099" y="158"/>
                  <a:pt x="1097" y="159"/>
                </a:cubicBezTo>
                <a:close/>
                <a:moveTo>
                  <a:pt x="1089" y="138"/>
                </a:moveTo>
                <a:cubicBezTo>
                  <a:pt x="1090" y="138"/>
                  <a:pt x="1090" y="138"/>
                  <a:pt x="1090" y="139"/>
                </a:cubicBezTo>
                <a:cubicBezTo>
                  <a:pt x="1094" y="138"/>
                  <a:pt x="1099" y="138"/>
                  <a:pt x="1104" y="139"/>
                </a:cubicBezTo>
                <a:cubicBezTo>
                  <a:pt x="1105" y="138"/>
                  <a:pt x="1105" y="138"/>
                  <a:pt x="1105" y="137"/>
                </a:cubicBezTo>
                <a:cubicBezTo>
                  <a:pt x="1106" y="138"/>
                  <a:pt x="1106" y="137"/>
                  <a:pt x="1108" y="137"/>
                </a:cubicBezTo>
                <a:cubicBezTo>
                  <a:pt x="1109" y="138"/>
                  <a:pt x="1110" y="138"/>
                  <a:pt x="1110" y="139"/>
                </a:cubicBezTo>
                <a:cubicBezTo>
                  <a:pt x="1102" y="140"/>
                  <a:pt x="1100" y="140"/>
                  <a:pt x="1094" y="140"/>
                </a:cubicBezTo>
                <a:cubicBezTo>
                  <a:pt x="1098" y="142"/>
                  <a:pt x="1084" y="143"/>
                  <a:pt x="1080" y="142"/>
                </a:cubicBezTo>
                <a:cubicBezTo>
                  <a:pt x="1084" y="139"/>
                  <a:pt x="1084" y="140"/>
                  <a:pt x="1089" y="138"/>
                </a:cubicBezTo>
                <a:close/>
                <a:moveTo>
                  <a:pt x="1099" y="153"/>
                </a:moveTo>
                <a:cubicBezTo>
                  <a:pt x="1098" y="154"/>
                  <a:pt x="1100" y="153"/>
                  <a:pt x="1100" y="154"/>
                </a:cubicBezTo>
                <a:cubicBezTo>
                  <a:pt x="1102" y="154"/>
                  <a:pt x="1111" y="152"/>
                  <a:pt x="1110" y="155"/>
                </a:cubicBezTo>
                <a:cubicBezTo>
                  <a:pt x="1103" y="156"/>
                  <a:pt x="1100" y="156"/>
                  <a:pt x="1096" y="155"/>
                </a:cubicBezTo>
                <a:cubicBezTo>
                  <a:pt x="1096" y="154"/>
                  <a:pt x="1097" y="154"/>
                  <a:pt x="1099" y="154"/>
                </a:cubicBezTo>
                <a:cubicBezTo>
                  <a:pt x="1098" y="153"/>
                  <a:pt x="1094" y="155"/>
                  <a:pt x="1093" y="154"/>
                </a:cubicBezTo>
                <a:cubicBezTo>
                  <a:pt x="1094" y="152"/>
                  <a:pt x="1095" y="153"/>
                  <a:pt x="1099" y="153"/>
                </a:cubicBezTo>
                <a:close/>
                <a:moveTo>
                  <a:pt x="1108" y="172"/>
                </a:moveTo>
                <a:cubicBezTo>
                  <a:pt x="1107" y="173"/>
                  <a:pt x="1106" y="171"/>
                  <a:pt x="1106" y="169"/>
                </a:cubicBezTo>
                <a:cubicBezTo>
                  <a:pt x="1109" y="169"/>
                  <a:pt x="1107" y="171"/>
                  <a:pt x="1110" y="170"/>
                </a:cubicBezTo>
                <a:cubicBezTo>
                  <a:pt x="1112" y="172"/>
                  <a:pt x="1105" y="171"/>
                  <a:pt x="1108" y="172"/>
                </a:cubicBezTo>
                <a:close/>
                <a:moveTo>
                  <a:pt x="1091" y="113"/>
                </a:moveTo>
                <a:cubicBezTo>
                  <a:pt x="1093" y="111"/>
                  <a:pt x="1095" y="114"/>
                  <a:pt x="1098" y="113"/>
                </a:cubicBezTo>
                <a:cubicBezTo>
                  <a:pt x="1098" y="113"/>
                  <a:pt x="1098" y="114"/>
                  <a:pt x="1099" y="114"/>
                </a:cubicBezTo>
                <a:cubicBezTo>
                  <a:pt x="1100" y="114"/>
                  <a:pt x="1093" y="113"/>
                  <a:pt x="1091" y="113"/>
                </a:cubicBezTo>
                <a:close/>
                <a:moveTo>
                  <a:pt x="1067" y="158"/>
                </a:moveTo>
                <a:cubicBezTo>
                  <a:pt x="1066" y="156"/>
                  <a:pt x="1063" y="159"/>
                  <a:pt x="1063" y="156"/>
                </a:cubicBezTo>
                <a:cubicBezTo>
                  <a:pt x="1068" y="155"/>
                  <a:pt x="1071" y="155"/>
                  <a:pt x="1071" y="157"/>
                </a:cubicBezTo>
                <a:cubicBezTo>
                  <a:pt x="1072" y="156"/>
                  <a:pt x="1076" y="156"/>
                  <a:pt x="1078" y="155"/>
                </a:cubicBezTo>
                <a:cubicBezTo>
                  <a:pt x="1080" y="155"/>
                  <a:pt x="1078" y="157"/>
                  <a:pt x="1078" y="158"/>
                </a:cubicBezTo>
                <a:cubicBezTo>
                  <a:pt x="1083" y="156"/>
                  <a:pt x="1085" y="155"/>
                  <a:pt x="1089" y="154"/>
                </a:cubicBezTo>
                <a:cubicBezTo>
                  <a:pt x="1088" y="154"/>
                  <a:pt x="1087" y="153"/>
                  <a:pt x="1087" y="152"/>
                </a:cubicBezTo>
                <a:cubicBezTo>
                  <a:pt x="1090" y="152"/>
                  <a:pt x="1090" y="152"/>
                  <a:pt x="1090" y="152"/>
                </a:cubicBezTo>
                <a:cubicBezTo>
                  <a:pt x="1091" y="154"/>
                  <a:pt x="1089" y="154"/>
                  <a:pt x="1089" y="155"/>
                </a:cubicBezTo>
                <a:cubicBezTo>
                  <a:pt x="1091" y="156"/>
                  <a:pt x="1092" y="155"/>
                  <a:pt x="1094" y="155"/>
                </a:cubicBezTo>
                <a:cubicBezTo>
                  <a:pt x="1093" y="159"/>
                  <a:pt x="1073" y="156"/>
                  <a:pt x="1072" y="160"/>
                </a:cubicBezTo>
                <a:cubicBezTo>
                  <a:pt x="1067" y="160"/>
                  <a:pt x="1063" y="160"/>
                  <a:pt x="1060" y="159"/>
                </a:cubicBezTo>
                <a:cubicBezTo>
                  <a:pt x="1060" y="158"/>
                  <a:pt x="1064" y="159"/>
                  <a:pt x="1067" y="158"/>
                </a:cubicBezTo>
                <a:close/>
                <a:moveTo>
                  <a:pt x="1084" y="112"/>
                </a:moveTo>
                <a:cubicBezTo>
                  <a:pt x="1085" y="111"/>
                  <a:pt x="1086" y="111"/>
                  <a:pt x="1088" y="110"/>
                </a:cubicBezTo>
                <a:cubicBezTo>
                  <a:pt x="1085" y="108"/>
                  <a:pt x="1079" y="113"/>
                  <a:pt x="1078" y="110"/>
                </a:cubicBezTo>
                <a:cubicBezTo>
                  <a:pt x="1081" y="110"/>
                  <a:pt x="1081" y="109"/>
                  <a:pt x="1083" y="109"/>
                </a:cubicBezTo>
                <a:cubicBezTo>
                  <a:pt x="1075" y="109"/>
                  <a:pt x="1071" y="111"/>
                  <a:pt x="1062" y="112"/>
                </a:cubicBezTo>
                <a:cubicBezTo>
                  <a:pt x="1063" y="112"/>
                  <a:pt x="1063" y="111"/>
                  <a:pt x="1063" y="110"/>
                </a:cubicBezTo>
                <a:cubicBezTo>
                  <a:pt x="1059" y="111"/>
                  <a:pt x="1059" y="113"/>
                  <a:pt x="1057" y="111"/>
                </a:cubicBezTo>
                <a:cubicBezTo>
                  <a:pt x="1056" y="111"/>
                  <a:pt x="1056" y="112"/>
                  <a:pt x="1055" y="113"/>
                </a:cubicBezTo>
                <a:cubicBezTo>
                  <a:pt x="1051" y="114"/>
                  <a:pt x="1046" y="111"/>
                  <a:pt x="1043" y="113"/>
                </a:cubicBezTo>
                <a:cubicBezTo>
                  <a:pt x="1042" y="111"/>
                  <a:pt x="1051" y="113"/>
                  <a:pt x="1053" y="110"/>
                </a:cubicBezTo>
                <a:cubicBezTo>
                  <a:pt x="1061" y="111"/>
                  <a:pt x="1071" y="107"/>
                  <a:pt x="1078" y="107"/>
                </a:cubicBezTo>
                <a:cubicBezTo>
                  <a:pt x="1079" y="106"/>
                  <a:pt x="1078" y="106"/>
                  <a:pt x="1078" y="106"/>
                </a:cubicBezTo>
                <a:cubicBezTo>
                  <a:pt x="1083" y="104"/>
                  <a:pt x="1084" y="107"/>
                  <a:pt x="1089" y="107"/>
                </a:cubicBezTo>
                <a:cubicBezTo>
                  <a:pt x="1089" y="108"/>
                  <a:pt x="1087" y="107"/>
                  <a:pt x="1086" y="108"/>
                </a:cubicBezTo>
                <a:cubicBezTo>
                  <a:pt x="1089" y="108"/>
                  <a:pt x="1087" y="109"/>
                  <a:pt x="1088" y="111"/>
                </a:cubicBezTo>
                <a:cubicBezTo>
                  <a:pt x="1086" y="111"/>
                  <a:pt x="1086" y="112"/>
                  <a:pt x="1084" y="112"/>
                </a:cubicBezTo>
                <a:close/>
                <a:moveTo>
                  <a:pt x="1070" y="152"/>
                </a:moveTo>
                <a:cubicBezTo>
                  <a:pt x="1068" y="151"/>
                  <a:pt x="1072" y="152"/>
                  <a:pt x="1071" y="150"/>
                </a:cubicBezTo>
                <a:cubicBezTo>
                  <a:pt x="1070" y="149"/>
                  <a:pt x="1065" y="151"/>
                  <a:pt x="1063" y="149"/>
                </a:cubicBezTo>
                <a:cubicBezTo>
                  <a:pt x="1070" y="149"/>
                  <a:pt x="1082" y="147"/>
                  <a:pt x="1089" y="149"/>
                </a:cubicBezTo>
                <a:cubicBezTo>
                  <a:pt x="1083" y="151"/>
                  <a:pt x="1076" y="153"/>
                  <a:pt x="1070" y="152"/>
                </a:cubicBezTo>
                <a:close/>
                <a:moveTo>
                  <a:pt x="1070" y="106"/>
                </a:moveTo>
                <a:cubicBezTo>
                  <a:pt x="1071" y="105"/>
                  <a:pt x="1074" y="104"/>
                  <a:pt x="1078" y="104"/>
                </a:cubicBezTo>
                <a:cubicBezTo>
                  <a:pt x="1076" y="105"/>
                  <a:pt x="1072" y="106"/>
                  <a:pt x="1070" y="106"/>
                </a:cubicBezTo>
                <a:close/>
                <a:moveTo>
                  <a:pt x="1068" y="172"/>
                </a:moveTo>
                <a:cubicBezTo>
                  <a:pt x="1069" y="173"/>
                  <a:pt x="1066" y="174"/>
                  <a:pt x="1066" y="175"/>
                </a:cubicBezTo>
                <a:cubicBezTo>
                  <a:pt x="1062" y="175"/>
                  <a:pt x="1066" y="173"/>
                  <a:pt x="1068" y="172"/>
                </a:cubicBezTo>
                <a:close/>
                <a:moveTo>
                  <a:pt x="1057" y="134"/>
                </a:moveTo>
                <a:cubicBezTo>
                  <a:pt x="1055" y="133"/>
                  <a:pt x="1051" y="133"/>
                  <a:pt x="1048" y="132"/>
                </a:cubicBezTo>
                <a:cubicBezTo>
                  <a:pt x="1050" y="134"/>
                  <a:pt x="1036" y="136"/>
                  <a:pt x="1035" y="133"/>
                </a:cubicBezTo>
                <a:cubicBezTo>
                  <a:pt x="1040" y="132"/>
                  <a:pt x="1048" y="131"/>
                  <a:pt x="1053" y="132"/>
                </a:cubicBezTo>
                <a:cubicBezTo>
                  <a:pt x="1054" y="132"/>
                  <a:pt x="1054" y="131"/>
                  <a:pt x="1054" y="130"/>
                </a:cubicBezTo>
                <a:cubicBezTo>
                  <a:pt x="1057" y="130"/>
                  <a:pt x="1059" y="130"/>
                  <a:pt x="1061" y="131"/>
                </a:cubicBezTo>
                <a:cubicBezTo>
                  <a:pt x="1061" y="132"/>
                  <a:pt x="1059" y="131"/>
                  <a:pt x="1058" y="132"/>
                </a:cubicBezTo>
                <a:cubicBezTo>
                  <a:pt x="1058" y="132"/>
                  <a:pt x="1060" y="132"/>
                  <a:pt x="1062" y="132"/>
                </a:cubicBezTo>
                <a:cubicBezTo>
                  <a:pt x="1063" y="132"/>
                  <a:pt x="1056" y="133"/>
                  <a:pt x="1057" y="135"/>
                </a:cubicBezTo>
                <a:cubicBezTo>
                  <a:pt x="1056" y="135"/>
                  <a:pt x="1056" y="134"/>
                  <a:pt x="1057" y="134"/>
                </a:cubicBezTo>
                <a:close/>
                <a:moveTo>
                  <a:pt x="1056" y="190"/>
                </a:moveTo>
                <a:cubicBezTo>
                  <a:pt x="1058" y="191"/>
                  <a:pt x="1059" y="192"/>
                  <a:pt x="1060" y="190"/>
                </a:cubicBezTo>
                <a:cubicBezTo>
                  <a:pt x="1061" y="190"/>
                  <a:pt x="1062" y="191"/>
                  <a:pt x="1062" y="192"/>
                </a:cubicBezTo>
                <a:cubicBezTo>
                  <a:pt x="1059" y="191"/>
                  <a:pt x="1054" y="193"/>
                  <a:pt x="1056" y="190"/>
                </a:cubicBezTo>
                <a:close/>
                <a:moveTo>
                  <a:pt x="1039" y="98"/>
                </a:moveTo>
                <a:cubicBezTo>
                  <a:pt x="1042" y="98"/>
                  <a:pt x="1042" y="97"/>
                  <a:pt x="1044" y="98"/>
                </a:cubicBezTo>
                <a:cubicBezTo>
                  <a:pt x="1042" y="100"/>
                  <a:pt x="1040" y="99"/>
                  <a:pt x="1036" y="100"/>
                </a:cubicBezTo>
                <a:cubicBezTo>
                  <a:pt x="1033" y="99"/>
                  <a:pt x="1041" y="100"/>
                  <a:pt x="1039" y="98"/>
                </a:cubicBezTo>
                <a:close/>
                <a:moveTo>
                  <a:pt x="1046" y="131"/>
                </a:moveTo>
                <a:cubicBezTo>
                  <a:pt x="1043" y="132"/>
                  <a:pt x="1042" y="131"/>
                  <a:pt x="1040" y="131"/>
                </a:cubicBezTo>
                <a:cubicBezTo>
                  <a:pt x="1039" y="131"/>
                  <a:pt x="1047" y="129"/>
                  <a:pt x="1046" y="131"/>
                </a:cubicBezTo>
                <a:close/>
                <a:moveTo>
                  <a:pt x="1033" y="205"/>
                </a:moveTo>
                <a:cubicBezTo>
                  <a:pt x="1033" y="201"/>
                  <a:pt x="1024" y="203"/>
                  <a:pt x="1020" y="203"/>
                </a:cubicBezTo>
                <a:cubicBezTo>
                  <a:pt x="1023" y="202"/>
                  <a:pt x="1027" y="201"/>
                  <a:pt x="1033" y="201"/>
                </a:cubicBezTo>
                <a:cubicBezTo>
                  <a:pt x="1033" y="201"/>
                  <a:pt x="1033" y="202"/>
                  <a:pt x="1034" y="202"/>
                </a:cubicBezTo>
                <a:cubicBezTo>
                  <a:pt x="1030" y="203"/>
                  <a:pt x="1036" y="203"/>
                  <a:pt x="1033" y="205"/>
                </a:cubicBezTo>
                <a:close/>
                <a:moveTo>
                  <a:pt x="1030" y="199"/>
                </a:moveTo>
                <a:cubicBezTo>
                  <a:pt x="1029" y="199"/>
                  <a:pt x="1030" y="200"/>
                  <a:pt x="1029" y="200"/>
                </a:cubicBezTo>
                <a:cubicBezTo>
                  <a:pt x="1026" y="200"/>
                  <a:pt x="1025" y="200"/>
                  <a:pt x="1022" y="200"/>
                </a:cubicBezTo>
                <a:cubicBezTo>
                  <a:pt x="1024" y="198"/>
                  <a:pt x="1009" y="202"/>
                  <a:pt x="1008" y="199"/>
                </a:cubicBezTo>
                <a:cubicBezTo>
                  <a:pt x="1014" y="199"/>
                  <a:pt x="1015" y="197"/>
                  <a:pt x="1020" y="198"/>
                </a:cubicBezTo>
                <a:cubicBezTo>
                  <a:pt x="1020" y="196"/>
                  <a:pt x="1026" y="197"/>
                  <a:pt x="1028" y="198"/>
                </a:cubicBezTo>
                <a:cubicBezTo>
                  <a:pt x="1030" y="197"/>
                  <a:pt x="1028" y="197"/>
                  <a:pt x="1028" y="196"/>
                </a:cubicBezTo>
                <a:cubicBezTo>
                  <a:pt x="1030" y="195"/>
                  <a:pt x="1030" y="199"/>
                  <a:pt x="1033" y="199"/>
                </a:cubicBezTo>
                <a:cubicBezTo>
                  <a:pt x="1033" y="201"/>
                  <a:pt x="1029" y="200"/>
                  <a:pt x="1030" y="199"/>
                </a:cubicBezTo>
                <a:close/>
                <a:moveTo>
                  <a:pt x="1001" y="120"/>
                </a:moveTo>
                <a:cubicBezTo>
                  <a:pt x="1002" y="118"/>
                  <a:pt x="1004" y="117"/>
                  <a:pt x="1004" y="116"/>
                </a:cubicBezTo>
                <a:cubicBezTo>
                  <a:pt x="1006" y="117"/>
                  <a:pt x="1010" y="115"/>
                  <a:pt x="1014" y="116"/>
                </a:cubicBezTo>
                <a:cubicBezTo>
                  <a:pt x="1013" y="116"/>
                  <a:pt x="1012" y="117"/>
                  <a:pt x="1010" y="117"/>
                </a:cubicBezTo>
                <a:cubicBezTo>
                  <a:pt x="1009" y="117"/>
                  <a:pt x="1010" y="118"/>
                  <a:pt x="1011" y="118"/>
                </a:cubicBezTo>
                <a:cubicBezTo>
                  <a:pt x="1010" y="119"/>
                  <a:pt x="1004" y="120"/>
                  <a:pt x="1001" y="120"/>
                </a:cubicBezTo>
                <a:close/>
                <a:moveTo>
                  <a:pt x="1006" y="104"/>
                </a:moveTo>
                <a:cubicBezTo>
                  <a:pt x="1005" y="104"/>
                  <a:pt x="1005" y="104"/>
                  <a:pt x="1006" y="104"/>
                </a:cubicBezTo>
                <a:cubicBezTo>
                  <a:pt x="1006" y="103"/>
                  <a:pt x="1006" y="103"/>
                  <a:pt x="1005" y="103"/>
                </a:cubicBezTo>
                <a:cubicBezTo>
                  <a:pt x="1006" y="102"/>
                  <a:pt x="1007" y="103"/>
                  <a:pt x="1010" y="102"/>
                </a:cubicBezTo>
                <a:cubicBezTo>
                  <a:pt x="1010" y="103"/>
                  <a:pt x="1009" y="103"/>
                  <a:pt x="1009" y="104"/>
                </a:cubicBezTo>
                <a:cubicBezTo>
                  <a:pt x="1008" y="104"/>
                  <a:pt x="1006" y="103"/>
                  <a:pt x="1006" y="104"/>
                </a:cubicBezTo>
                <a:close/>
                <a:moveTo>
                  <a:pt x="975" y="109"/>
                </a:moveTo>
                <a:cubicBezTo>
                  <a:pt x="973" y="108"/>
                  <a:pt x="975" y="108"/>
                  <a:pt x="975" y="107"/>
                </a:cubicBezTo>
                <a:cubicBezTo>
                  <a:pt x="973" y="108"/>
                  <a:pt x="971" y="109"/>
                  <a:pt x="969" y="108"/>
                </a:cubicBezTo>
                <a:cubicBezTo>
                  <a:pt x="977" y="105"/>
                  <a:pt x="988" y="104"/>
                  <a:pt x="1001" y="103"/>
                </a:cubicBezTo>
                <a:cubicBezTo>
                  <a:pt x="1001" y="105"/>
                  <a:pt x="996" y="104"/>
                  <a:pt x="994" y="105"/>
                </a:cubicBezTo>
                <a:cubicBezTo>
                  <a:pt x="994" y="106"/>
                  <a:pt x="995" y="106"/>
                  <a:pt x="997" y="106"/>
                </a:cubicBezTo>
                <a:cubicBezTo>
                  <a:pt x="997" y="107"/>
                  <a:pt x="994" y="107"/>
                  <a:pt x="993" y="107"/>
                </a:cubicBezTo>
                <a:cubicBezTo>
                  <a:pt x="992" y="106"/>
                  <a:pt x="994" y="106"/>
                  <a:pt x="992" y="105"/>
                </a:cubicBezTo>
                <a:cubicBezTo>
                  <a:pt x="987" y="108"/>
                  <a:pt x="980" y="108"/>
                  <a:pt x="975" y="107"/>
                </a:cubicBezTo>
                <a:cubicBezTo>
                  <a:pt x="977" y="108"/>
                  <a:pt x="978" y="108"/>
                  <a:pt x="981" y="107"/>
                </a:cubicBezTo>
                <a:cubicBezTo>
                  <a:pt x="981" y="110"/>
                  <a:pt x="978" y="108"/>
                  <a:pt x="975" y="109"/>
                </a:cubicBezTo>
                <a:close/>
                <a:moveTo>
                  <a:pt x="1000" y="118"/>
                </a:moveTo>
                <a:cubicBezTo>
                  <a:pt x="1002" y="119"/>
                  <a:pt x="994" y="122"/>
                  <a:pt x="993" y="120"/>
                </a:cubicBezTo>
                <a:cubicBezTo>
                  <a:pt x="995" y="118"/>
                  <a:pt x="998" y="119"/>
                  <a:pt x="1000" y="117"/>
                </a:cubicBezTo>
                <a:cubicBezTo>
                  <a:pt x="1002" y="117"/>
                  <a:pt x="997" y="120"/>
                  <a:pt x="1000" y="118"/>
                </a:cubicBezTo>
                <a:close/>
                <a:moveTo>
                  <a:pt x="956" y="128"/>
                </a:moveTo>
                <a:cubicBezTo>
                  <a:pt x="970" y="128"/>
                  <a:pt x="982" y="125"/>
                  <a:pt x="993" y="125"/>
                </a:cubicBezTo>
                <a:cubicBezTo>
                  <a:pt x="989" y="128"/>
                  <a:pt x="986" y="126"/>
                  <a:pt x="984" y="127"/>
                </a:cubicBezTo>
                <a:cubicBezTo>
                  <a:pt x="983" y="128"/>
                  <a:pt x="984" y="128"/>
                  <a:pt x="985" y="129"/>
                </a:cubicBezTo>
                <a:cubicBezTo>
                  <a:pt x="990" y="128"/>
                  <a:pt x="994" y="129"/>
                  <a:pt x="998" y="128"/>
                </a:cubicBezTo>
                <a:cubicBezTo>
                  <a:pt x="998" y="129"/>
                  <a:pt x="994" y="129"/>
                  <a:pt x="993" y="130"/>
                </a:cubicBezTo>
                <a:cubicBezTo>
                  <a:pt x="989" y="129"/>
                  <a:pt x="989" y="131"/>
                  <a:pt x="984" y="131"/>
                </a:cubicBezTo>
                <a:cubicBezTo>
                  <a:pt x="985" y="134"/>
                  <a:pt x="992" y="131"/>
                  <a:pt x="991" y="133"/>
                </a:cubicBezTo>
                <a:cubicBezTo>
                  <a:pt x="993" y="133"/>
                  <a:pt x="994" y="133"/>
                  <a:pt x="993" y="132"/>
                </a:cubicBezTo>
                <a:cubicBezTo>
                  <a:pt x="996" y="133"/>
                  <a:pt x="995" y="134"/>
                  <a:pt x="999" y="134"/>
                </a:cubicBezTo>
                <a:cubicBezTo>
                  <a:pt x="999" y="136"/>
                  <a:pt x="994" y="136"/>
                  <a:pt x="994" y="134"/>
                </a:cubicBezTo>
                <a:cubicBezTo>
                  <a:pt x="998" y="135"/>
                  <a:pt x="993" y="133"/>
                  <a:pt x="989" y="134"/>
                </a:cubicBezTo>
                <a:cubicBezTo>
                  <a:pt x="991" y="135"/>
                  <a:pt x="992" y="136"/>
                  <a:pt x="995" y="136"/>
                </a:cubicBezTo>
                <a:cubicBezTo>
                  <a:pt x="991" y="138"/>
                  <a:pt x="987" y="137"/>
                  <a:pt x="983" y="139"/>
                </a:cubicBezTo>
                <a:cubicBezTo>
                  <a:pt x="983" y="139"/>
                  <a:pt x="984" y="139"/>
                  <a:pt x="984" y="138"/>
                </a:cubicBezTo>
                <a:cubicBezTo>
                  <a:pt x="981" y="138"/>
                  <a:pt x="980" y="139"/>
                  <a:pt x="977" y="139"/>
                </a:cubicBezTo>
                <a:cubicBezTo>
                  <a:pt x="977" y="138"/>
                  <a:pt x="978" y="138"/>
                  <a:pt x="979" y="138"/>
                </a:cubicBezTo>
                <a:cubicBezTo>
                  <a:pt x="978" y="137"/>
                  <a:pt x="977" y="137"/>
                  <a:pt x="977" y="136"/>
                </a:cubicBezTo>
                <a:cubicBezTo>
                  <a:pt x="975" y="137"/>
                  <a:pt x="975" y="137"/>
                  <a:pt x="975" y="138"/>
                </a:cubicBezTo>
                <a:cubicBezTo>
                  <a:pt x="973" y="138"/>
                  <a:pt x="972" y="138"/>
                  <a:pt x="969" y="138"/>
                </a:cubicBezTo>
                <a:cubicBezTo>
                  <a:pt x="970" y="137"/>
                  <a:pt x="974" y="135"/>
                  <a:pt x="976" y="136"/>
                </a:cubicBezTo>
                <a:cubicBezTo>
                  <a:pt x="977" y="136"/>
                  <a:pt x="976" y="135"/>
                  <a:pt x="978" y="135"/>
                </a:cubicBezTo>
                <a:cubicBezTo>
                  <a:pt x="974" y="133"/>
                  <a:pt x="969" y="138"/>
                  <a:pt x="964" y="137"/>
                </a:cubicBezTo>
                <a:cubicBezTo>
                  <a:pt x="964" y="138"/>
                  <a:pt x="967" y="137"/>
                  <a:pt x="967" y="139"/>
                </a:cubicBezTo>
                <a:cubicBezTo>
                  <a:pt x="963" y="140"/>
                  <a:pt x="961" y="140"/>
                  <a:pt x="956" y="140"/>
                </a:cubicBezTo>
                <a:cubicBezTo>
                  <a:pt x="957" y="140"/>
                  <a:pt x="958" y="139"/>
                  <a:pt x="959" y="138"/>
                </a:cubicBezTo>
                <a:cubicBezTo>
                  <a:pt x="952" y="138"/>
                  <a:pt x="946" y="139"/>
                  <a:pt x="936" y="140"/>
                </a:cubicBezTo>
                <a:cubicBezTo>
                  <a:pt x="935" y="137"/>
                  <a:pt x="948" y="138"/>
                  <a:pt x="946" y="136"/>
                </a:cubicBezTo>
                <a:cubicBezTo>
                  <a:pt x="946" y="135"/>
                  <a:pt x="950" y="136"/>
                  <a:pt x="949" y="137"/>
                </a:cubicBezTo>
                <a:cubicBezTo>
                  <a:pt x="951" y="137"/>
                  <a:pt x="954" y="136"/>
                  <a:pt x="956" y="137"/>
                </a:cubicBezTo>
                <a:cubicBezTo>
                  <a:pt x="960" y="135"/>
                  <a:pt x="965" y="133"/>
                  <a:pt x="972" y="134"/>
                </a:cubicBezTo>
                <a:cubicBezTo>
                  <a:pt x="972" y="133"/>
                  <a:pt x="973" y="132"/>
                  <a:pt x="976" y="133"/>
                </a:cubicBezTo>
                <a:cubicBezTo>
                  <a:pt x="975" y="132"/>
                  <a:pt x="974" y="132"/>
                  <a:pt x="974" y="131"/>
                </a:cubicBezTo>
                <a:cubicBezTo>
                  <a:pt x="972" y="131"/>
                  <a:pt x="973" y="133"/>
                  <a:pt x="971" y="133"/>
                </a:cubicBezTo>
                <a:cubicBezTo>
                  <a:pt x="968" y="130"/>
                  <a:pt x="966" y="130"/>
                  <a:pt x="960" y="129"/>
                </a:cubicBezTo>
                <a:cubicBezTo>
                  <a:pt x="959" y="130"/>
                  <a:pt x="958" y="131"/>
                  <a:pt x="955" y="131"/>
                </a:cubicBezTo>
                <a:cubicBezTo>
                  <a:pt x="957" y="130"/>
                  <a:pt x="955" y="130"/>
                  <a:pt x="956" y="128"/>
                </a:cubicBezTo>
                <a:close/>
                <a:moveTo>
                  <a:pt x="986" y="121"/>
                </a:moveTo>
                <a:cubicBezTo>
                  <a:pt x="984" y="121"/>
                  <a:pt x="986" y="119"/>
                  <a:pt x="989" y="120"/>
                </a:cubicBezTo>
                <a:cubicBezTo>
                  <a:pt x="988" y="119"/>
                  <a:pt x="986" y="118"/>
                  <a:pt x="988" y="117"/>
                </a:cubicBezTo>
                <a:cubicBezTo>
                  <a:pt x="987" y="117"/>
                  <a:pt x="986" y="118"/>
                  <a:pt x="986" y="118"/>
                </a:cubicBezTo>
                <a:cubicBezTo>
                  <a:pt x="984" y="117"/>
                  <a:pt x="989" y="117"/>
                  <a:pt x="987" y="115"/>
                </a:cubicBezTo>
                <a:cubicBezTo>
                  <a:pt x="990" y="116"/>
                  <a:pt x="992" y="115"/>
                  <a:pt x="994" y="116"/>
                </a:cubicBezTo>
                <a:cubicBezTo>
                  <a:pt x="992" y="118"/>
                  <a:pt x="993" y="118"/>
                  <a:pt x="990" y="118"/>
                </a:cubicBezTo>
                <a:cubicBezTo>
                  <a:pt x="988" y="118"/>
                  <a:pt x="991" y="119"/>
                  <a:pt x="991" y="120"/>
                </a:cubicBezTo>
                <a:cubicBezTo>
                  <a:pt x="989" y="120"/>
                  <a:pt x="987" y="120"/>
                  <a:pt x="986" y="121"/>
                </a:cubicBezTo>
                <a:close/>
                <a:moveTo>
                  <a:pt x="969" y="140"/>
                </a:moveTo>
                <a:cubicBezTo>
                  <a:pt x="969" y="141"/>
                  <a:pt x="970" y="141"/>
                  <a:pt x="971" y="141"/>
                </a:cubicBezTo>
                <a:cubicBezTo>
                  <a:pt x="972" y="142"/>
                  <a:pt x="965" y="143"/>
                  <a:pt x="968" y="143"/>
                </a:cubicBezTo>
                <a:cubicBezTo>
                  <a:pt x="966" y="143"/>
                  <a:pt x="960" y="144"/>
                  <a:pt x="957" y="143"/>
                </a:cubicBezTo>
                <a:cubicBezTo>
                  <a:pt x="959" y="140"/>
                  <a:pt x="964" y="142"/>
                  <a:pt x="969" y="140"/>
                </a:cubicBezTo>
                <a:close/>
                <a:moveTo>
                  <a:pt x="926" y="179"/>
                </a:moveTo>
                <a:cubicBezTo>
                  <a:pt x="927" y="181"/>
                  <a:pt x="924" y="181"/>
                  <a:pt x="922" y="181"/>
                </a:cubicBezTo>
                <a:cubicBezTo>
                  <a:pt x="922" y="180"/>
                  <a:pt x="922" y="179"/>
                  <a:pt x="921" y="179"/>
                </a:cubicBezTo>
                <a:cubicBezTo>
                  <a:pt x="922" y="178"/>
                  <a:pt x="924" y="180"/>
                  <a:pt x="926" y="179"/>
                </a:cubicBezTo>
                <a:close/>
                <a:moveTo>
                  <a:pt x="898" y="129"/>
                </a:moveTo>
                <a:cubicBezTo>
                  <a:pt x="898" y="128"/>
                  <a:pt x="900" y="128"/>
                  <a:pt x="902" y="128"/>
                </a:cubicBezTo>
                <a:cubicBezTo>
                  <a:pt x="900" y="127"/>
                  <a:pt x="897" y="129"/>
                  <a:pt x="894" y="129"/>
                </a:cubicBezTo>
                <a:cubicBezTo>
                  <a:pt x="898" y="125"/>
                  <a:pt x="886" y="128"/>
                  <a:pt x="882" y="128"/>
                </a:cubicBezTo>
                <a:cubicBezTo>
                  <a:pt x="882" y="128"/>
                  <a:pt x="884" y="125"/>
                  <a:pt x="883" y="125"/>
                </a:cubicBezTo>
                <a:cubicBezTo>
                  <a:pt x="888" y="123"/>
                  <a:pt x="898" y="125"/>
                  <a:pt x="906" y="122"/>
                </a:cubicBezTo>
                <a:cubicBezTo>
                  <a:pt x="906" y="123"/>
                  <a:pt x="905" y="123"/>
                  <a:pt x="905" y="123"/>
                </a:cubicBezTo>
                <a:cubicBezTo>
                  <a:pt x="904" y="124"/>
                  <a:pt x="906" y="124"/>
                  <a:pt x="906" y="125"/>
                </a:cubicBezTo>
                <a:cubicBezTo>
                  <a:pt x="904" y="124"/>
                  <a:pt x="903" y="124"/>
                  <a:pt x="900" y="125"/>
                </a:cubicBezTo>
                <a:cubicBezTo>
                  <a:pt x="900" y="126"/>
                  <a:pt x="900" y="127"/>
                  <a:pt x="902" y="126"/>
                </a:cubicBezTo>
                <a:cubicBezTo>
                  <a:pt x="904" y="126"/>
                  <a:pt x="902" y="126"/>
                  <a:pt x="902" y="126"/>
                </a:cubicBezTo>
                <a:cubicBezTo>
                  <a:pt x="905" y="124"/>
                  <a:pt x="908" y="127"/>
                  <a:pt x="912" y="124"/>
                </a:cubicBezTo>
                <a:cubicBezTo>
                  <a:pt x="912" y="126"/>
                  <a:pt x="907" y="128"/>
                  <a:pt x="912" y="127"/>
                </a:cubicBezTo>
                <a:cubicBezTo>
                  <a:pt x="909" y="128"/>
                  <a:pt x="901" y="130"/>
                  <a:pt x="898" y="129"/>
                </a:cubicBezTo>
                <a:close/>
                <a:moveTo>
                  <a:pt x="899" y="126"/>
                </a:moveTo>
                <a:cubicBezTo>
                  <a:pt x="896" y="126"/>
                  <a:pt x="901" y="124"/>
                  <a:pt x="898" y="124"/>
                </a:cubicBezTo>
                <a:cubicBezTo>
                  <a:pt x="898" y="126"/>
                  <a:pt x="895" y="126"/>
                  <a:pt x="896" y="127"/>
                </a:cubicBezTo>
                <a:cubicBezTo>
                  <a:pt x="897" y="128"/>
                  <a:pt x="898" y="127"/>
                  <a:pt x="899" y="126"/>
                </a:cubicBezTo>
                <a:close/>
                <a:moveTo>
                  <a:pt x="896" y="218"/>
                </a:moveTo>
                <a:cubicBezTo>
                  <a:pt x="897" y="217"/>
                  <a:pt x="901" y="217"/>
                  <a:pt x="902" y="217"/>
                </a:cubicBezTo>
                <a:cubicBezTo>
                  <a:pt x="902" y="217"/>
                  <a:pt x="898" y="218"/>
                  <a:pt x="896" y="218"/>
                </a:cubicBezTo>
                <a:close/>
                <a:moveTo>
                  <a:pt x="871" y="168"/>
                </a:moveTo>
                <a:cubicBezTo>
                  <a:pt x="870" y="169"/>
                  <a:pt x="871" y="169"/>
                  <a:pt x="872" y="169"/>
                </a:cubicBezTo>
                <a:cubicBezTo>
                  <a:pt x="872" y="170"/>
                  <a:pt x="867" y="170"/>
                  <a:pt x="867" y="171"/>
                </a:cubicBezTo>
                <a:cubicBezTo>
                  <a:pt x="872" y="171"/>
                  <a:pt x="881" y="172"/>
                  <a:pt x="881" y="167"/>
                </a:cubicBezTo>
                <a:cubicBezTo>
                  <a:pt x="884" y="167"/>
                  <a:pt x="882" y="172"/>
                  <a:pt x="879" y="172"/>
                </a:cubicBezTo>
                <a:cubicBezTo>
                  <a:pt x="879" y="171"/>
                  <a:pt x="873" y="172"/>
                  <a:pt x="874" y="173"/>
                </a:cubicBezTo>
                <a:cubicBezTo>
                  <a:pt x="869" y="174"/>
                  <a:pt x="865" y="173"/>
                  <a:pt x="860" y="173"/>
                </a:cubicBezTo>
                <a:cubicBezTo>
                  <a:pt x="863" y="172"/>
                  <a:pt x="869" y="171"/>
                  <a:pt x="867" y="169"/>
                </a:cubicBezTo>
                <a:cubicBezTo>
                  <a:pt x="866" y="170"/>
                  <a:pt x="866" y="170"/>
                  <a:pt x="865" y="171"/>
                </a:cubicBezTo>
                <a:cubicBezTo>
                  <a:pt x="864" y="171"/>
                  <a:pt x="864" y="170"/>
                  <a:pt x="862" y="169"/>
                </a:cubicBezTo>
                <a:cubicBezTo>
                  <a:pt x="861" y="171"/>
                  <a:pt x="851" y="171"/>
                  <a:pt x="848" y="171"/>
                </a:cubicBezTo>
                <a:cubicBezTo>
                  <a:pt x="853" y="169"/>
                  <a:pt x="853" y="170"/>
                  <a:pt x="859" y="170"/>
                </a:cubicBezTo>
                <a:cubicBezTo>
                  <a:pt x="858" y="167"/>
                  <a:pt x="865" y="169"/>
                  <a:pt x="871" y="168"/>
                </a:cubicBezTo>
                <a:close/>
                <a:moveTo>
                  <a:pt x="894" y="169"/>
                </a:moveTo>
                <a:cubicBezTo>
                  <a:pt x="895" y="171"/>
                  <a:pt x="891" y="171"/>
                  <a:pt x="890" y="171"/>
                </a:cubicBezTo>
                <a:cubicBezTo>
                  <a:pt x="890" y="172"/>
                  <a:pt x="891" y="172"/>
                  <a:pt x="891" y="172"/>
                </a:cubicBezTo>
                <a:cubicBezTo>
                  <a:pt x="894" y="172"/>
                  <a:pt x="889" y="172"/>
                  <a:pt x="889" y="172"/>
                </a:cubicBezTo>
                <a:cubicBezTo>
                  <a:pt x="889" y="171"/>
                  <a:pt x="889" y="171"/>
                  <a:pt x="890" y="171"/>
                </a:cubicBezTo>
                <a:cubicBezTo>
                  <a:pt x="888" y="171"/>
                  <a:pt x="885" y="170"/>
                  <a:pt x="882" y="171"/>
                </a:cubicBezTo>
                <a:cubicBezTo>
                  <a:pt x="885" y="169"/>
                  <a:pt x="891" y="170"/>
                  <a:pt x="894" y="169"/>
                </a:cubicBezTo>
                <a:close/>
                <a:moveTo>
                  <a:pt x="883" y="216"/>
                </a:moveTo>
                <a:cubicBezTo>
                  <a:pt x="884" y="217"/>
                  <a:pt x="884" y="218"/>
                  <a:pt x="887" y="217"/>
                </a:cubicBezTo>
                <a:cubicBezTo>
                  <a:pt x="887" y="218"/>
                  <a:pt x="886" y="218"/>
                  <a:pt x="885" y="218"/>
                </a:cubicBezTo>
                <a:cubicBezTo>
                  <a:pt x="885" y="219"/>
                  <a:pt x="886" y="219"/>
                  <a:pt x="886" y="218"/>
                </a:cubicBezTo>
                <a:cubicBezTo>
                  <a:pt x="889" y="219"/>
                  <a:pt x="881" y="219"/>
                  <a:pt x="884" y="218"/>
                </a:cubicBezTo>
                <a:cubicBezTo>
                  <a:pt x="880" y="218"/>
                  <a:pt x="880" y="218"/>
                  <a:pt x="880" y="218"/>
                </a:cubicBezTo>
                <a:cubicBezTo>
                  <a:pt x="878" y="222"/>
                  <a:pt x="874" y="220"/>
                  <a:pt x="870" y="219"/>
                </a:cubicBezTo>
                <a:cubicBezTo>
                  <a:pt x="874" y="217"/>
                  <a:pt x="880" y="218"/>
                  <a:pt x="883" y="216"/>
                </a:cubicBezTo>
                <a:close/>
                <a:moveTo>
                  <a:pt x="870" y="129"/>
                </a:moveTo>
                <a:cubicBezTo>
                  <a:pt x="870" y="130"/>
                  <a:pt x="860" y="130"/>
                  <a:pt x="858" y="132"/>
                </a:cubicBezTo>
                <a:cubicBezTo>
                  <a:pt x="857" y="132"/>
                  <a:pt x="860" y="130"/>
                  <a:pt x="858" y="130"/>
                </a:cubicBezTo>
                <a:cubicBezTo>
                  <a:pt x="857" y="129"/>
                  <a:pt x="861" y="130"/>
                  <a:pt x="862" y="129"/>
                </a:cubicBezTo>
                <a:cubicBezTo>
                  <a:pt x="861" y="128"/>
                  <a:pt x="858" y="130"/>
                  <a:pt x="855" y="129"/>
                </a:cubicBezTo>
                <a:cubicBezTo>
                  <a:pt x="855" y="128"/>
                  <a:pt x="856" y="126"/>
                  <a:pt x="853" y="127"/>
                </a:cubicBezTo>
                <a:cubicBezTo>
                  <a:pt x="854" y="126"/>
                  <a:pt x="859" y="126"/>
                  <a:pt x="857" y="128"/>
                </a:cubicBezTo>
                <a:cubicBezTo>
                  <a:pt x="861" y="126"/>
                  <a:pt x="864" y="128"/>
                  <a:pt x="869" y="126"/>
                </a:cubicBezTo>
                <a:cubicBezTo>
                  <a:pt x="869" y="125"/>
                  <a:pt x="868" y="126"/>
                  <a:pt x="867" y="126"/>
                </a:cubicBezTo>
                <a:cubicBezTo>
                  <a:pt x="869" y="124"/>
                  <a:pt x="871" y="126"/>
                  <a:pt x="875" y="125"/>
                </a:cubicBezTo>
                <a:cubicBezTo>
                  <a:pt x="872" y="127"/>
                  <a:pt x="868" y="128"/>
                  <a:pt x="863" y="128"/>
                </a:cubicBezTo>
                <a:cubicBezTo>
                  <a:pt x="863" y="130"/>
                  <a:pt x="868" y="129"/>
                  <a:pt x="870" y="129"/>
                </a:cubicBezTo>
                <a:close/>
                <a:moveTo>
                  <a:pt x="875" y="228"/>
                </a:moveTo>
                <a:cubicBezTo>
                  <a:pt x="876" y="229"/>
                  <a:pt x="876" y="229"/>
                  <a:pt x="876" y="229"/>
                </a:cubicBezTo>
                <a:cubicBezTo>
                  <a:pt x="878" y="229"/>
                  <a:pt x="878" y="228"/>
                  <a:pt x="881" y="228"/>
                </a:cubicBezTo>
                <a:cubicBezTo>
                  <a:pt x="880" y="230"/>
                  <a:pt x="873" y="230"/>
                  <a:pt x="873" y="229"/>
                </a:cubicBezTo>
                <a:lnTo>
                  <a:pt x="875" y="228"/>
                </a:lnTo>
                <a:close/>
                <a:moveTo>
                  <a:pt x="799" y="217"/>
                </a:moveTo>
                <a:cubicBezTo>
                  <a:pt x="801" y="218"/>
                  <a:pt x="797" y="218"/>
                  <a:pt x="794" y="219"/>
                </a:cubicBezTo>
                <a:cubicBezTo>
                  <a:pt x="794" y="218"/>
                  <a:pt x="793" y="218"/>
                  <a:pt x="793" y="218"/>
                </a:cubicBezTo>
                <a:cubicBezTo>
                  <a:pt x="795" y="216"/>
                  <a:pt x="803" y="218"/>
                  <a:pt x="806" y="214"/>
                </a:cubicBezTo>
                <a:cubicBezTo>
                  <a:pt x="807" y="214"/>
                  <a:pt x="807" y="214"/>
                  <a:pt x="807" y="214"/>
                </a:cubicBezTo>
                <a:cubicBezTo>
                  <a:pt x="808" y="214"/>
                  <a:pt x="808" y="214"/>
                  <a:pt x="808" y="214"/>
                </a:cubicBezTo>
                <a:cubicBezTo>
                  <a:pt x="805" y="216"/>
                  <a:pt x="810" y="215"/>
                  <a:pt x="813" y="215"/>
                </a:cubicBezTo>
                <a:cubicBezTo>
                  <a:pt x="809" y="218"/>
                  <a:pt x="805" y="216"/>
                  <a:pt x="799" y="217"/>
                </a:cubicBezTo>
                <a:close/>
                <a:moveTo>
                  <a:pt x="747" y="216"/>
                </a:moveTo>
                <a:cubicBezTo>
                  <a:pt x="749" y="216"/>
                  <a:pt x="751" y="216"/>
                  <a:pt x="752" y="217"/>
                </a:cubicBezTo>
                <a:cubicBezTo>
                  <a:pt x="754" y="214"/>
                  <a:pt x="758" y="216"/>
                  <a:pt x="763" y="215"/>
                </a:cubicBezTo>
                <a:cubicBezTo>
                  <a:pt x="764" y="218"/>
                  <a:pt x="755" y="217"/>
                  <a:pt x="758" y="215"/>
                </a:cubicBezTo>
                <a:cubicBezTo>
                  <a:pt x="757" y="215"/>
                  <a:pt x="756" y="217"/>
                  <a:pt x="758" y="217"/>
                </a:cubicBezTo>
                <a:cubicBezTo>
                  <a:pt x="755" y="218"/>
                  <a:pt x="743" y="219"/>
                  <a:pt x="742" y="218"/>
                </a:cubicBezTo>
                <a:cubicBezTo>
                  <a:pt x="745" y="217"/>
                  <a:pt x="747" y="218"/>
                  <a:pt x="747" y="216"/>
                </a:cubicBezTo>
                <a:close/>
                <a:moveTo>
                  <a:pt x="791" y="223"/>
                </a:moveTo>
                <a:cubicBezTo>
                  <a:pt x="788" y="223"/>
                  <a:pt x="788" y="222"/>
                  <a:pt x="786" y="223"/>
                </a:cubicBezTo>
                <a:cubicBezTo>
                  <a:pt x="787" y="222"/>
                  <a:pt x="790" y="222"/>
                  <a:pt x="789" y="220"/>
                </a:cubicBezTo>
                <a:cubicBezTo>
                  <a:pt x="790" y="221"/>
                  <a:pt x="791" y="221"/>
                  <a:pt x="792" y="221"/>
                </a:cubicBezTo>
                <a:cubicBezTo>
                  <a:pt x="791" y="222"/>
                  <a:pt x="789" y="221"/>
                  <a:pt x="791" y="223"/>
                </a:cubicBezTo>
                <a:close/>
                <a:moveTo>
                  <a:pt x="751" y="204"/>
                </a:moveTo>
                <a:cubicBezTo>
                  <a:pt x="755" y="202"/>
                  <a:pt x="758" y="202"/>
                  <a:pt x="764" y="202"/>
                </a:cubicBezTo>
                <a:cubicBezTo>
                  <a:pt x="763" y="203"/>
                  <a:pt x="757" y="203"/>
                  <a:pt x="757" y="204"/>
                </a:cubicBezTo>
                <a:cubicBezTo>
                  <a:pt x="758" y="206"/>
                  <a:pt x="759" y="204"/>
                  <a:pt x="760" y="204"/>
                </a:cubicBezTo>
                <a:cubicBezTo>
                  <a:pt x="759" y="206"/>
                  <a:pt x="755" y="204"/>
                  <a:pt x="751" y="204"/>
                </a:cubicBezTo>
                <a:close/>
                <a:moveTo>
                  <a:pt x="732" y="212"/>
                </a:moveTo>
                <a:cubicBezTo>
                  <a:pt x="732" y="212"/>
                  <a:pt x="733" y="212"/>
                  <a:pt x="734" y="211"/>
                </a:cubicBezTo>
                <a:cubicBezTo>
                  <a:pt x="733" y="211"/>
                  <a:pt x="732" y="211"/>
                  <a:pt x="731" y="211"/>
                </a:cubicBezTo>
                <a:cubicBezTo>
                  <a:pt x="729" y="210"/>
                  <a:pt x="731" y="212"/>
                  <a:pt x="728" y="212"/>
                </a:cubicBezTo>
                <a:cubicBezTo>
                  <a:pt x="728" y="212"/>
                  <a:pt x="728" y="211"/>
                  <a:pt x="727" y="211"/>
                </a:cubicBezTo>
                <a:cubicBezTo>
                  <a:pt x="727" y="210"/>
                  <a:pt x="731" y="211"/>
                  <a:pt x="730" y="209"/>
                </a:cubicBezTo>
                <a:cubicBezTo>
                  <a:pt x="727" y="209"/>
                  <a:pt x="723" y="212"/>
                  <a:pt x="719" y="212"/>
                </a:cubicBezTo>
                <a:cubicBezTo>
                  <a:pt x="721" y="211"/>
                  <a:pt x="724" y="209"/>
                  <a:pt x="730" y="208"/>
                </a:cubicBezTo>
                <a:cubicBezTo>
                  <a:pt x="729" y="207"/>
                  <a:pt x="727" y="207"/>
                  <a:pt x="724" y="208"/>
                </a:cubicBezTo>
                <a:cubicBezTo>
                  <a:pt x="727" y="205"/>
                  <a:pt x="734" y="207"/>
                  <a:pt x="738" y="206"/>
                </a:cubicBezTo>
                <a:cubicBezTo>
                  <a:pt x="740" y="206"/>
                  <a:pt x="733" y="206"/>
                  <a:pt x="734" y="207"/>
                </a:cubicBezTo>
                <a:cubicBezTo>
                  <a:pt x="736" y="209"/>
                  <a:pt x="742" y="206"/>
                  <a:pt x="744" y="207"/>
                </a:cubicBezTo>
                <a:cubicBezTo>
                  <a:pt x="741" y="210"/>
                  <a:pt x="734" y="209"/>
                  <a:pt x="732" y="209"/>
                </a:cubicBezTo>
                <a:cubicBezTo>
                  <a:pt x="735" y="210"/>
                  <a:pt x="743" y="211"/>
                  <a:pt x="743" y="209"/>
                </a:cubicBezTo>
                <a:cubicBezTo>
                  <a:pt x="745" y="208"/>
                  <a:pt x="745" y="209"/>
                  <a:pt x="745" y="210"/>
                </a:cubicBezTo>
                <a:cubicBezTo>
                  <a:pt x="748" y="209"/>
                  <a:pt x="748" y="210"/>
                  <a:pt x="752" y="210"/>
                </a:cubicBezTo>
                <a:cubicBezTo>
                  <a:pt x="751" y="208"/>
                  <a:pt x="747" y="209"/>
                  <a:pt x="747" y="207"/>
                </a:cubicBezTo>
                <a:cubicBezTo>
                  <a:pt x="751" y="206"/>
                  <a:pt x="751" y="206"/>
                  <a:pt x="751" y="206"/>
                </a:cubicBezTo>
                <a:cubicBezTo>
                  <a:pt x="751" y="206"/>
                  <a:pt x="744" y="205"/>
                  <a:pt x="745" y="207"/>
                </a:cubicBezTo>
                <a:cubicBezTo>
                  <a:pt x="743" y="207"/>
                  <a:pt x="744" y="205"/>
                  <a:pt x="742" y="206"/>
                </a:cubicBezTo>
                <a:cubicBezTo>
                  <a:pt x="742" y="204"/>
                  <a:pt x="747" y="204"/>
                  <a:pt x="750" y="204"/>
                </a:cubicBezTo>
                <a:cubicBezTo>
                  <a:pt x="750" y="206"/>
                  <a:pt x="752" y="206"/>
                  <a:pt x="756" y="205"/>
                </a:cubicBezTo>
                <a:cubicBezTo>
                  <a:pt x="757" y="207"/>
                  <a:pt x="755" y="207"/>
                  <a:pt x="753" y="207"/>
                </a:cubicBezTo>
                <a:cubicBezTo>
                  <a:pt x="753" y="209"/>
                  <a:pt x="756" y="209"/>
                  <a:pt x="758" y="208"/>
                </a:cubicBezTo>
                <a:cubicBezTo>
                  <a:pt x="761" y="207"/>
                  <a:pt x="757" y="206"/>
                  <a:pt x="759" y="205"/>
                </a:cubicBezTo>
                <a:cubicBezTo>
                  <a:pt x="761" y="205"/>
                  <a:pt x="763" y="206"/>
                  <a:pt x="766" y="207"/>
                </a:cubicBezTo>
                <a:cubicBezTo>
                  <a:pt x="767" y="206"/>
                  <a:pt x="768" y="204"/>
                  <a:pt x="766" y="205"/>
                </a:cubicBezTo>
                <a:cubicBezTo>
                  <a:pt x="768" y="203"/>
                  <a:pt x="769" y="206"/>
                  <a:pt x="770" y="206"/>
                </a:cubicBezTo>
                <a:cubicBezTo>
                  <a:pt x="772" y="204"/>
                  <a:pt x="775" y="206"/>
                  <a:pt x="777" y="206"/>
                </a:cubicBezTo>
                <a:cubicBezTo>
                  <a:pt x="777" y="205"/>
                  <a:pt x="784" y="206"/>
                  <a:pt x="784" y="204"/>
                </a:cubicBezTo>
                <a:cubicBezTo>
                  <a:pt x="786" y="204"/>
                  <a:pt x="790" y="202"/>
                  <a:pt x="789" y="204"/>
                </a:cubicBezTo>
                <a:cubicBezTo>
                  <a:pt x="785" y="204"/>
                  <a:pt x="783" y="206"/>
                  <a:pt x="779" y="207"/>
                </a:cubicBezTo>
                <a:cubicBezTo>
                  <a:pt x="781" y="207"/>
                  <a:pt x="781" y="207"/>
                  <a:pt x="783" y="208"/>
                </a:cubicBezTo>
                <a:cubicBezTo>
                  <a:pt x="780" y="209"/>
                  <a:pt x="778" y="210"/>
                  <a:pt x="773" y="210"/>
                </a:cubicBezTo>
                <a:cubicBezTo>
                  <a:pt x="774" y="208"/>
                  <a:pt x="773" y="208"/>
                  <a:pt x="771" y="207"/>
                </a:cubicBezTo>
                <a:cubicBezTo>
                  <a:pt x="768" y="208"/>
                  <a:pt x="771" y="208"/>
                  <a:pt x="770" y="209"/>
                </a:cubicBezTo>
                <a:cubicBezTo>
                  <a:pt x="768" y="210"/>
                  <a:pt x="767" y="209"/>
                  <a:pt x="765" y="210"/>
                </a:cubicBezTo>
                <a:cubicBezTo>
                  <a:pt x="763" y="211"/>
                  <a:pt x="763" y="210"/>
                  <a:pt x="761" y="211"/>
                </a:cubicBezTo>
                <a:cubicBezTo>
                  <a:pt x="761" y="212"/>
                  <a:pt x="764" y="213"/>
                  <a:pt x="764" y="212"/>
                </a:cubicBezTo>
                <a:cubicBezTo>
                  <a:pt x="765" y="213"/>
                  <a:pt x="761" y="213"/>
                  <a:pt x="759" y="214"/>
                </a:cubicBezTo>
                <a:cubicBezTo>
                  <a:pt x="759" y="213"/>
                  <a:pt x="760" y="213"/>
                  <a:pt x="761" y="213"/>
                </a:cubicBezTo>
                <a:cubicBezTo>
                  <a:pt x="758" y="211"/>
                  <a:pt x="755" y="214"/>
                  <a:pt x="751" y="215"/>
                </a:cubicBezTo>
                <a:cubicBezTo>
                  <a:pt x="753" y="213"/>
                  <a:pt x="752" y="212"/>
                  <a:pt x="750" y="213"/>
                </a:cubicBezTo>
                <a:cubicBezTo>
                  <a:pt x="749" y="212"/>
                  <a:pt x="755" y="213"/>
                  <a:pt x="754" y="211"/>
                </a:cubicBezTo>
                <a:cubicBezTo>
                  <a:pt x="753" y="210"/>
                  <a:pt x="749" y="212"/>
                  <a:pt x="748" y="210"/>
                </a:cubicBezTo>
                <a:cubicBezTo>
                  <a:pt x="748" y="212"/>
                  <a:pt x="740" y="213"/>
                  <a:pt x="742" y="211"/>
                </a:cubicBezTo>
                <a:cubicBezTo>
                  <a:pt x="739" y="213"/>
                  <a:pt x="735" y="213"/>
                  <a:pt x="732" y="212"/>
                </a:cubicBezTo>
                <a:close/>
                <a:moveTo>
                  <a:pt x="759" y="210"/>
                </a:moveTo>
                <a:cubicBezTo>
                  <a:pt x="760" y="211"/>
                  <a:pt x="762" y="209"/>
                  <a:pt x="763" y="208"/>
                </a:cubicBezTo>
                <a:cubicBezTo>
                  <a:pt x="762" y="209"/>
                  <a:pt x="761" y="207"/>
                  <a:pt x="760" y="208"/>
                </a:cubicBezTo>
                <a:cubicBezTo>
                  <a:pt x="763" y="209"/>
                  <a:pt x="759" y="210"/>
                  <a:pt x="759" y="210"/>
                </a:cubicBezTo>
                <a:close/>
                <a:moveTo>
                  <a:pt x="790" y="219"/>
                </a:moveTo>
                <a:cubicBezTo>
                  <a:pt x="788" y="220"/>
                  <a:pt x="787" y="219"/>
                  <a:pt x="785" y="218"/>
                </a:cubicBezTo>
                <a:cubicBezTo>
                  <a:pt x="785" y="218"/>
                  <a:pt x="791" y="216"/>
                  <a:pt x="790" y="219"/>
                </a:cubicBezTo>
                <a:close/>
                <a:moveTo>
                  <a:pt x="775" y="199"/>
                </a:moveTo>
                <a:cubicBezTo>
                  <a:pt x="771" y="201"/>
                  <a:pt x="770" y="200"/>
                  <a:pt x="765" y="201"/>
                </a:cubicBezTo>
                <a:cubicBezTo>
                  <a:pt x="764" y="200"/>
                  <a:pt x="765" y="198"/>
                  <a:pt x="763" y="200"/>
                </a:cubicBezTo>
                <a:cubicBezTo>
                  <a:pt x="760" y="198"/>
                  <a:pt x="768" y="198"/>
                  <a:pt x="769" y="198"/>
                </a:cubicBezTo>
                <a:cubicBezTo>
                  <a:pt x="771" y="200"/>
                  <a:pt x="776" y="197"/>
                  <a:pt x="779" y="198"/>
                </a:cubicBezTo>
                <a:cubicBezTo>
                  <a:pt x="779" y="200"/>
                  <a:pt x="780" y="201"/>
                  <a:pt x="779" y="201"/>
                </a:cubicBezTo>
                <a:cubicBezTo>
                  <a:pt x="777" y="200"/>
                  <a:pt x="777" y="201"/>
                  <a:pt x="775" y="199"/>
                </a:cubicBezTo>
                <a:close/>
                <a:moveTo>
                  <a:pt x="774" y="229"/>
                </a:moveTo>
                <a:cubicBezTo>
                  <a:pt x="777" y="230"/>
                  <a:pt x="773" y="228"/>
                  <a:pt x="774" y="229"/>
                </a:cubicBezTo>
                <a:cubicBezTo>
                  <a:pt x="774" y="230"/>
                  <a:pt x="776" y="230"/>
                  <a:pt x="777" y="229"/>
                </a:cubicBezTo>
                <a:cubicBezTo>
                  <a:pt x="777" y="230"/>
                  <a:pt x="778" y="230"/>
                  <a:pt x="778" y="231"/>
                </a:cubicBezTo>
                <a:cubicBezTo>
                  <a:pt x="776" y="231"/>
                  <a:pt x="775" y="230"/>
                  <a:pt x="772" y="231"/>
                </a:cubicBezTo>
                <a:cubicBezTo>
                  <a:pt x="772" y="230"/>
                  <a:pt x="769" y="231"/>
                  <a:pt x="769" y="230"/>
                </a:cubicBezTo>
                <a:cubicBezTo>
                  <a:pt x="770" y="230"/>
                  <a:pt x="775" y="229"/>
                  <a:pt x="772" y="229"/>
                </a:cubicBezTo>
                <a:cubicBezTo>
                  <a:pt x="772" y="229"/>
                  <a:pt x="774" y="228"/>
                  <a:pt x="774" y="229"/>
                </a:cubicBezTo>
                <a:close/>
                <a:moveTo>
                  <a:pt x="757" y="173"/>
                </a:moveTo>
                <a:cubicBezTo>
                  <a:pt x="758" y="173"/>
                  <a:pt x="758" y="174"/>
                  <a:pt x="758" y="174"/>
                </a:cubicBezTo>
                <a:cubicBezTo>
                  <a:pt x="761" y="173"/>
                  <a:pt x="763" y="173"/>
                  <a:pt x="767" y="173"/>
                </a:cubicBezTo>
                <a:cubicBezTo>
                  <a:pt x="766" y="175"/>
                  <a:pt x="754" y="176"/>
                  <a:pt x="757" y="173"/>
                </a:cubicBezTo>
                <a:close/>
                <a:moveTo>
                  <a:pt x="774" y="233"/>
                </a:moveTo>
                <a:cubicBezTo>
                  <a:pt x="774" y="234"/>
                  <a:pt x="773" y="234"/>
                  <a:pt x="773" y="235"/>
                </a:cubicBezTo>
                <a:cubicBezTo>
                  <a:pt x="769" y="233"/>
                  <a:pt x="767" y="238"/>
                  <a:pt x="762" y="235"/>
                </a:cubicBezTo>
                <a:cubicBezTo>
                  <a:pt x="765" y="234"/>
                  <a:pt x="767" y="233"/>
                  <a:pt x="768" y="234"/>
                </a:cubicBezTo>
                <a:cubicBezTo>
                  <a:pt x="770" y="234"/>
                  <a:pt x="770" y="233"/>
                  <a:pt x="769" y="232"/>
                </a:cubicBezTo>
                <a:cubicBezTo>
                  <a:pt x="771" y="231"/>
                  <a:pt x="772" y="234"/>
                  <a:pt x="774" y="233"/>
                </a:cubicBezTo>
                <a:close/>
                <a:moveTo>
                  <a:pt x="759" y="228"/>
                </a:moveTo>
                <a:cubicBezTo>
                  <a:pt x="758" y="229"/>
                  <a:pt x="757" y="229"/>
                  <a:pt x="756" y="229"/>
                </a:cubicBezTo>
                <a:cubicBezTo>
                  <a:pt x="757" y="228"/>
                  <a:pt x="758" y="227"/>
                  <a:pt x="755" y="227"/>
                </a:cubicBezTo>
                <a:cubicBezTo>
                  <a:pt x="755" y="226"/>
                  <a:pt x="758" y="226"/>
                  <a:pt x="758" y="225"/>
                </a:cubicBezTo>
                <a:cubicBezTo>
                  <a:pt x="759" y="225"/>
                  <a:pt x="759" y="226"/>
                  <a:pt x="760" y="226"/>
                </a:cubicBezTo>
                <a:cubicBezTo>
                  <a:pt x="759" y="226"/>
                  <a:pt x="758" y="227"/>
                  <a:pt x="757" y="227"/>
                </a:cubicBezTo>
                <a:cubicBezTo>
                  <a:pt x="758" y="228"/>
                  <a:pt x="759" y="228"/>
                  <a:pt x="761" y="228"/>
                </a:cubicBezTo>
                <a:cubicBezTo>
                  <a:pt x="761" y="229"/>
                  <a:pt x="759" y="230"/>
                  <a:pt x="759" y="228"/>
                </a:cubicBezTo>
                <a:close/>
                <a:moveTo>
                  <a:pt x="725" y="230"/>
                </a:moveTo>
                <a:cubicBezTo>
                  <a:pt x="725" y="231"/>
                  <a:pt x="724" y="231"/>
                  <a:pt x="723" y="231"/>
                </a:cubicBezTo>
                <a:cubicBezTo>
                  <a:pt x="728" y="231"/>
                  <a:pt x="735" y="230"/>
                  <a:pt x="738" y="229"/>
                </a:cubicBezTo>
                <a:cubicBezTo>
                  <a:pt x="740" y="231"/>
                  <a:pt x="752" y="229"/>
                  <a:pt x="750" y="234"/>
                </a:cubicBezTo>
                <a:cubicBezTo>
                  <a:pt x="747" y="234"/>
                  <a:pt x="746" y="234"/>
                  <a:pt x="745" y="233"/>
                </a:cubicBezTo>
                <a:cubicBezTo>
                  <a:pt x="740" y="235"/>
                  <a:pt x="735" y="232"/>
                  <a:pt x="732" y="235"/>
                </a:cubicBezTo>
                <a:cubicBezTo>
                  <a:pt x="731" y="234"/>
                  <a:pt x="725" y="235"/>
                  <a:pt x="725" y="233"/>
                </a:cubicBezTo>
                <a:cubicBezTo>
                  <a:pt x="723" y="233"/>
                  <a:pt x="723" y="233"/>
                  <a:pt x="722" y="234"/>
                </a:cubicBezTo>
                <a:cubicBezTo>
                  <a:pt x="723" y="235"/>
                  <a:pt x="725" y="235"/>
                  <a:pt x="727" y="235"/>
                </a:cubicBezTo>
                <a:cubicBezTo>
                  <a:pt x="724" y="237"/>
                  <a:pt x="717" y="234"/>
                  <a:pt x="717" y="238"/>
                </a:cubicBezTo>
                <a:cubicBezTo>
                  <a:pt x="713" y="238"/>
                  <a:pt x="704" y="237"/>
                  <a:pt x="705" y="239"/>
                </a:cubicBezTo>
                <a:cubicBezTo>
                  <a:pt x="703" y="239"/>
                  <a:pt x="701" y="237"/>
                  <a:pt x="702" y="236"/>
                </a:cubicBezTo>
                <a:cubicBezTo>
                  <a:pt x="708" y="236"/>
                  <a:pt x="716" y="237"/>
                  <a:pt x="716" y="234"/>
                </a:cubicBezTo>
                <a:cubicBezTo>
                  <a:pt x="716" y="234"/>
                  <a:pt x="716" y="234"/>
                  <a:pt x="716" y="234"/>
                </a:cubicBezTo>
                <a:cubicBezTo>
                  <a:pt x="716" y="234"/>
                  <a:pt x="716" y="234"/>
                  <a:pt x="716" y="234"/>
                </a:cubicBezTo>
                <a:cubicBezTo>
                  <a:pt x="716" y="234"/>
                  <a:pt x="716" y="234"/>
                  <a:pt x="716" y="234"/>
                </a:cubicBezTo>
                <a:cubicBezTo>
                  <a:pt x="715" y="234"/>
                  <a:pt x="716" y="234"/>
                  <a:pt x="716" y="234"/>
                </a:cubicBezTo>
                <a:cubicBezTo>
                  <a:pt x="716" y="234"/>
                  <a:pt x="716" y="234"/>
                  <a:pt x="716" y="234"/>
                </a:cubicBezTo>
                <a:cubicBezTo>
                  <a:pt x="712" y="237"/>
                  <a:pt x="710" y="233"/>
                  <a:pt x="706" y="233"/>
                </a:cubicBezTo>
                <a:cubicBezTo>
                  <a:pt x="711" y="229"/>
                  <a:pt x="718" y="231"/>
                  <a:pt x="725" y="230"/>
                </a:cubicBezTo>
                <a:close/>
                <a:moveTo>
                  <a:pt x="718" y="223"/>
                </a:moveTo>
                <a:cubicBezTo>
                  <a:pt x="718" y="224"/>
                  <a:pt x="713" y="224"/>
                  <a:pt x="711" y="225"/>
                </a:cubicBezTo>
                <a:cubicBezTo>
                  <a:pt x="712" y="226"/>
                  <a:pt x="712" y="225"/>
                  <a:pt x="714" y="225"/>
                </a:cubicBezTo>
                <a:cubicBezTo>
                  <a:pt x="714" y="226"/>
                  <a:pt x="716" y="226"/>
                  <a:pt x="715" y="227"/>
                </a:cubicBezTo>
                <a:cubicBezTo>
                  <a:pt x="711" y="225"/>
                  <a:pt x="714" y="227"/>
                  <a:pt x="711" y="229"/>
                </a:cubicBezTo>
                <a:cubicBezTo>
                  <a:pt x="710" y="229"/>
                  <a:pt x="710" y="229"/>
                  <a:pt x="710" y="229"/>
                </a:cubicBezTo>
                <a:cubicBezTo>
                  <a:pt x="710" y="228"/>
                  <a:pt x="709" y="228"/>
                  <a:pt x="709" y="228"/>
                </a:cubicBezTo>
                <a:cubicBezTo>
                  <a:pt x="711" y="227"/>
                  <a:pt x="712" y="224"/>
                  <a:pt x="708" y="224"/>
                </a:cubicBezTo>
                <a:cubicBezTo>
                  <a:pt x="710" y="222"/>
                  <a:pt x="715" y="224"/>
                  <a:pt x="718" y="223"/>
                </a:cubicBezTo>
                <a:close/>
                <a:moveTo>
                  <a:pt x="736" y="219"/>
                </a:moveTo>
                <a:cubicBezTo>
                  <a:pt x="736" y="219"/>
                  <a:pt x="732" y="220"/>
                  <a:pt x="730" y="222"/>
                </a:cubicBezTo>
                <a:cubicBezTo>
                  <a:pt x="730" y="221"/>
                  <a:pt x="731" y="220"/>
                  <a:pt x="730" y="220"/>
                </a:cubicBezTo>
                <a:cubicBezTo>
                  <a:pt x="731" y="219"/>
                  <a:pt x="734" y="218"/>
                  <a:pt x="736" y="219"/>
                </a:cubicBezTo>
                <a:close/>
                <a:moveTo>
                  <a:pt x="718" y="222"/>
                </a:moveTo>
                <a:cubicBezTo>
                  <a:pt x="719" y="219"/>
                  <a:pt x="722" y="221"/>
                  <a:pt x="725" y="220"/>
                </a:cubicBezTo>
                <a:cubicBezTo>
                  <a:pt x="726" y="220"/>
                  <a:pt x="726" y="221"/>
                  <a:pt x="726" y="222"/>
                </a:cubicBezTo>
                <a:cubicBezTo>
                  <a:pt x="723" y="221"/>
                  <a:pt x="722" y="221"/>
                  <a:pt x="718" y="222"/>
                </a:cubicBezTo>
                <a:close/>
                <a:moveTo>
                  <a:pt x="731" y="218"/>
                </a:moveTo>
                <a:cubicBezTo>
                  <a:pt x="727" y="219"/>
                  <a:pt x="727" y="218"/>
                  <a:pt x="725" y="220"/>
                </a:cubicBezTo>
                <a:cubicBezTo>
                  <a:pt x="725" y="219"/>
                  <a:pt x="724" y="218"/>
                  <a:pt x="723" y="218"/>
                </a:cubicBezTo>
                <a:cubicBezTo>
                  <a:pt x="725" y="217"/>
                  <a:pt x="729" y="219"/>
                  <a:pt x="730" y="217"/>
                </a:cubicBezTo>
                <a:cubicBezTo>
                  <a:pt x="732" y="217"/>
                  <a:pt x="730" y="217"/>
                  <a:pt x="731" y="218"/>
                </a:cubicBezTo>
                <a:close/>
                <a:moveTo>
                  <a:pt x="727" y="226"/>
                </a:moveTo>
                <a:cubicBezTo>
                  <a:pt x="727" y="227"/>
                  <a:pt x="728" y="227"/>
                  <a:pt x="729" y="226"/>
                </a:cubicBezTo>
                <a:cubicBezTo>
                  <a:pt x="729" y="227"/>
                  <a:pt x="724" y="228"/>
                  <a:pt x="724" y="226"/>
                </a:cubicBezTo>
                <a:lnTo>
                  <a:pt x="727" y="226"/>
                </a:lnTo>
                <a:close/>
                <a:moveTo>
                  <a:pt x="705" y="217"/>
                </a:moveTo>
                <a:cubicBezTo>
                  <a:pt x="703" y="218"/>
                  <a:pt x="699" y="219"/>
                  <a:pt x="696" y="220"/>
                </a:cubicBezTo>
                <a:cubicBezTo>
                  <a:pt x="696" y="218"/>
                  <a:pt x="699" y="218"/>
                  <a:pt x="701" y="216"/>
                </a:cubicBezTo>
                <a:cubicBezTo>
                  <a:pt x="704" y="217"/>
                  <a:pt x="708" y="215"/>
                  <a:pt x="710" y="217"/>
                </a:cubicBezTo>
                <a:cubicBezTo>
                  <a:pt x="716" y="216"/>
                  <a:pt x="707" y="219"/>
                  <a:pt x="705" y="217"/>
                </a:cubicBezTo>
                <a:close/>
                <a:moveTo>
                  <a:pt x="685" y="240"/>
                </a:moveTo>
                <a:cubicBezTo>
                  <a:pt x="688" y="240"/>
                  <a:pt x="688" y="240"/>
                  <a:pt x="688" y="240"/>
                </a:cubicBezTo>
                <a:cubicBezTo>
                  <a:pt x="688" y="241"/>
                  <a:pt x="682" y="242"/>
                  <a:pt x="687" y="241"/>
                </a:cubicBezTo>
                <a:cubicBezTo>
                  <a:pt x="687" y="242"/>
                  <a:pt x="683" y="243"/>
                  <a:pt x="682" y="243"/>
                </a:cubicBezTo>
                <a:cubicBezTo>
                  <a:pt x="681" y="241"/>
                  <a:pt x="686" y="242"/>
                  <a:pt x="685" y="240"/>
                </a:cubicBezTo>
                <a:close/>
                <a:moveTo>
                  <a:pt x="682" y="246"/>
                </a:moveTo>
                <a:cubicBezTo>
                  <a:pt x="685" y="246"/>
                  <a:pt x="686" y="247"/>
                  <a:pt x="687" y="248"/>
                </a:cubicBezTo>
                <a:cubicBezTo>
                  <a:pt x="684" y="249"/>
                  <a:pt x="684" y="247"/>
                  <a:pt x="682" y="246"/>
                </a:cubicBezTo>
                <a:close/>
                <a:moveTo>
                  <a:pt x="644" y="219"/>
                </a:moveTo>
                <a:cubicBezTo>
                  <a:pt x="643" y="220"/>
                  <a:pt x="642" y="220"/>
                  <a:pt x="641" y="220"/>
                </a:cubicBezTo>
                <a:cubicBezTo>
                  <a:pt x="642" y="219"/>
                  <a:pt x="640" y="219"/>
                  <a:pt x="641" y="218"/>
                </a:cubicBezTo>
                <a:cubicBezTo>
                  <a:pt x="644" y="217"/>
                  <a:pt x="643" y="220"/>
                  <a:pt x="646" y="220"/>
                </a:cubicBezTo>
                <a:cubicBezTo>
                  <a:pt x="645" y="220"/>
                  <a:pt x="644" y="220"/>
                  <a:pt x="644" y="219"/>
                </a:cubicBezTo>
                <a:close/>
                <a:moveTo>
                  <a:pt x="639" y="222"/>
                </a:moveTo>
                <a:cubicBezTo>
                  <a:pt x="637" y="224"/>
                  <a:pt x="634" y="220"/>
                  <a:pt x="632" y="222"/>
                </a:cubicBezTo>
                <a:cubicBezTo>
                  <a:pt x="630" y="222"/>
                  <a:pt x="629" y="221"/>
                  <a:pt x="626" y="221"/>
                </a:cubicBezTo>
                <a:cubicBezTo>
                  <a:pt x="627" y="220"/>
                  <a:pt x="631" y="221"/>
                  <a:pt x="629" y="219"/>
                </a:cubicBezTo>
                <a:cubicBezTo>
                  <a:pt x="631" y="220"/>
                  <a:pt x="635" y="218"/>
                  <a:pt x="636" y="218"/>
                </a:cubicBezTo>
                <a:cubicBezTo>
                  <a:pt x="638" y="218"/>
                  <a:pt x="635" y="217"/>
                  <a:pt x="637" y="216"/>
                </a:cubicBezTo>
                <a:cubicBezTo>
                  <a:pt x="638" y="216"/>
                  <a:pt x="639" y="216"/>
                  <a:pt x="640" y="216"/>
                </a:cubicBezTo>
                <a:cubicBezTo>
                  <a:pt x="638" y="217"/>
                  <a:pt x="638" y="218"/>
                  <a:pt x="636" y="219"/>
                </a:cubicBezTo>
                <a:cubicBezTo>
                  <a:pt x="636" y="220"/>
                  <a:pt x="639" y="220"/>
                  <a:pt x="638" y="221"/>
                </a:cubicBezTo>
                <a:cubicBezTo>
                  <a:pt x="636" y="221"/>
                  <a:pt x="636" y="221"/>
                  <a:pt x="636" y="221"/>
                </a:cubicBezTo>
                <a:cubicBezTo>
                  <a:pt x="636" y="222"/>
                  <a:pt x="637" y="222"/>
                  <a:pt x="639" y="222"/>
                </a:cubicBezTo>
                <a:close/>
                <a:moveTo>
                  <a:pt x="588" y="247"/>
                </a:moveTo>
                <a:cubicBezTo>
                  <a:pt x="586" y="247"/>
                  <a:pt x="583" y="246"/>
                  <a:pt x="579" y="247"/>
                </a:cubicBezTo>
                <a:cubicBezTo>
                  <a:pt x="572" y="248"/>
                  <a:pt x="561" y="250"/>
                  <a:pt x="575" y="246"/>
                </a:cubicBezTo>
                <a:cubicBezTo>
                  <a:pt x="574" y="246"/>
                  <a:pt x="574" y="245"/>
                  <a:pt x="573" y="245"/>
                </a:cubicBezTo>
                <a:cubicBezTo>
                  <a:pt x="575" y="245"/>
                  <a:pt x="583" y="244"/>
                  <a:pt x="585" y="246"/>
                </a:cubicBezTo>
                <a:cubicBezTo>
                  <a:pt x="588" y="246"/>
                  <a:pt x="586" y="244"/>
                  <a:pt x="590" y="244"/>
                </a:cubicBezTo>
                <a:cubicBezTo>
                  <a:pt x="590" y="244"/>
                  <a:pt x="590" y="244"/>
                  <a:pt x="591" y="244"/>
                </a:cubicBezTo>
                <a:cubicBezTo>
                  <a:pt x="590" y="245"/>
                  <a:pt x="588" y="245"/>
                  <a:pt x="588" y="247"/>
                </a:cubicBezTo>
                <a:close/>
                <a:moveTo>
                  <a:pt x="582" y="245"/>
                </a:moveTo>
                <a:cubicBezTo>
                  <a:pt x="580" y="246"/>
                  <a:pt x="576" y="245"/>
                  <a:pt x="576" y="246"/>
                </a:cubicBezTo>
                <a:cubicBezTo>
                  <a:pt x="577" y="247"/>
                  <a:pt x="583" y="247"/>
                  <a:pt x="582" y="245"/>
                </a:cubicBezTo>
                <a:close/>
                <a:moveTo>
                  <a:pt x="575" y="254"/>
                </a:moveTo>
                <a:cubicBezTo>
                  <a:pt x="581" y="252"/>
                  <a:pt x="584" y="254"/>
                  <a:pt x="589" y="254"/>
                </a:cubicBezTo>
                <a:cubicBezTo>
                  <a:pt x="588" y="256"/>
                  <a:pt x="586" y="254"/>
                  <a:pt x="584" y="254"/>
                </a:cubicBezTo>
                <a:cubicBezTo>
                  <a:pt x="583" y="255"/>
                  <a:pt x="586" y="257"/>
                  <a:pt x="581" y="257"/>
                </a:cubicBezTo>
                <a:cubicBezTo>
                  <a:pt x="584" y="255"/>
                  <a:pt x="580" y="254"/>
                  <a:pt x="577" y="255"/>
                </a:cubicBezTo>
                <a:cubicBezTo>
                  <a:pt x="577" y="254"/>
                  <a:pt x="577" y="254"/>
                  <a:pt x="575" y="254"/>
                </a:cubicBezTo>
                <a:close/>
                <a:moveTo>
                  <a:pt x="566" y="256"/>
                </a:moveTo>
                <a:cubicBezTo>
                  <a:pt x="564" y="255"/>
                  <a:pt x="569" y="256"/>
                  <a:pt x="573" y="254"/>
                </a:cubicBezTo>
                <a:cubicBezTo>
                  <a:pt x="572" y="256"/>
                  <a:pt x="565" y="256"/>
                  <a:pt x="563" y="258"/>
                </a:cubicBezTo>
                <a:cubicBezTo>
                  <a:pt x="561" y="259"/>
                  <a:pt x="562" y="256"/>
                  <a:pt x="559" y="257"/>
                </a:cubicBezTo>
                <a:cubicBezTo>
                  <a:pt x="561" y="254"/>
                  <a:pt x="563" y="257"/>
                  <a:pt x="566" y="256"/>
                </a:cubicBezTo>
                <a:close/>
                <a:moveTo>
                  <a:pt x="513" y="258"/>
                </a:moveTo>
                <a:cubicBezTo>
                  <a:pt x="515" y="259"/>
                  <a:pt x="508" y="259"/>
                  <a:pt x="504" y="261"/>
                </a:cubicBezTo>
                <a:cubicBezTo>
                  <a:pt x="504" y="259"/>
                  <a:pt x="508" y="259"/>
                  <a:pt x="511" y="258"/>
                </a:cubicBezTo>
                <a:cubicBezTo>
                  <a:pt x="498" y="259"/>
                  <a:pt x="488" y="260"/>
                  <a:pt x="477" y="263"/>
                </a:cubicBezTo>
                <a:cubicBezTo>
                  <a:pt x="476" y="263"/>
                  <a:pt x="475" y="263"/>
                  <a:pt x="475" y="262"/>
                </a:cubicBezTo>
                <a:cubicBezTo>
                  <a:pt x="472" y="263"/>
                  <a:pt x="472" y="264"/>
                  <a:pt x="468" y="265"/>
                </a:cubicBezTo>
                <a:cubicBezTo>
                  <a:pt x="469" y="264"/>
                  <a:pt x="470" y="263"/>
                  <a:pt x="472" y="263"/>
                </a:cubicBezTo>
                <a:cubicBezTo>
                  <a:pt x="471" y="262"/>
                  <a:pt x="466" y="264"/>
                  <a:pt x="465" y="263"/>
                </a:cubicBezTo>
                <a:cubicBezTo>
                  <a:pt x="463" y="263"/>
                  <a:pt x="464" y="265"/>
                  <a:pt x="463" y="265"/>
                </a:cubicBezTo>
                <a:cubicBezTo>
                  <a:pt x="461" y="266"/>
                  <a:pt x="460" y="265"/>
                  <a:pt x="459" y="264"/>
                </a:cubicBezTo>
                <a:cubicBezTo>
                  <a:pt x="458" y="265"/>
                  <a:pt x="455" y="265"/>
                  <a:pt x="452" y="265"/>
                </a:cubicBezTo>
                <a:cubicBezTo>
                  <a:pt x="457" y="263"/>
                  <a:pt x="458" y="262"/>
                  <a:pt x="464" y="261"/>
                </a:cubicBezTo>
                <a:cubicBezTo>
                  <a:pt x="464" y="262"/>
                  <a:pt x="464" y="262"/>
                  <a:pt x="465" y="263"/>
                </a:cubicBezTo>
                <a:cubicBezTo>
                  <a:pt x="473" y="261"/>
                  <a:pt x="476" y="262"/>
                  <a:pt x="485" y="260"/>
                </a:cubicBezTo>
                <a:cubicBezTo>
                  <a:pt x="485" y="259"/>
                  <a:pt x="483" y="260"/>
                  <a:pt x="482" y="260"/>
                </a:cubicBezTo>
                <a:cubicBezTo>
                  <a:pt x="482" y="259"/>
                  <a:pt x="485" y="258"/>
                  <a:pt x="487" y="258"/>
                </a:cubicBezTo>
                <a:cubicBezTo>
                  <a:pt x="488" y="260"/>
                  <a:pt x="484" y="260"/>
                  <a:pt x="487" y="261"/>
                </a:cubicBezTo>
                <a:cubicBezTo>
                  <a:pt x="489" y="258"/>
                  <a:pt x="492" y="259"/>
                  <a:pt x="494" y="257"/>
                </a:cubicBezTo>
                <a:cubicBezTo>
                  <a:pt x="505" y="258"/>
                  <a:pt x="515" y="254"/>
                  <a:pt x="524" y="253"/>
                </a:cubicBezTo>
                <a:cubicBezTo>
                  <a:pt x="526" y="256"/>
                  <a:pt x="532" y="251"/>
                  <a:pt x="535" y="254"/>
                </a:cubicBezTo>
                <a:cubicBezTo>
                  <a:pt x="536" y="254"/>
                  <a:pt x="536" y="253"/>
                  <a:pt x="537" y="253"/>
                </a:cubicBezTo>
                <a:cubicBezTo>
                  <a:pt x="548" y="254"/>
                  <a:pt x="558" y="252"/>
                  <a:pt x="570" y="251"/>
                </a:cubicBezTo>
                <a:cubicBezTo>
                  <a:pt x="558" y="256"/>
                  <a:pt x="532" y="257"/>
                  <a:pt x="516" y="260"/>
                </a:cubicBezTo>
                <a:cubicBezTo>
                  <a:pt x="516" y="258"/>
                  <a:pt x="515" y="257"/>
                  <a:pt x="513" y="258"/>
                </a:cubicBezTo>
                <a:close/>
                <a:moveTo>
                  <a:pt x="566" y="246"/>
                </a:moveTo>
                <a:cubicBezTo>
                  <a:pt x="566" y="248"/>
                  <a:pt x="563" y="247"/>
                  <a:pt x="561" y="248"/>
                </a:cubicBezTo>
                <a:cubicBezTo>
                  <a:pt x="562" y="247"/>
                  <a:pt x="562" y="246"/>
                  <a:pt x="564" y="246"/>
                </a:cubicBezTo>
                <a:cubicBezTo>
                  <a:pt x="565" y="246"/>
                  <a:pt x="564" y="245"/>
                  <a:pt x="565" y="245"/>
                </a:cubicBezTo>
                <a:cubicBezTo>
                  <a:pt x="569" y="245"/>
                  <a:pt x="562" y="247"/>
                  <a:pt x="566" y="246"/>
                </a:cubicBezTo>
                <a:close/>
                <a:moveTo>
                  <a:pt x="435" y="273"/>
                </a:moveTo>
                <a:cubicBezTo>
                  <a:pt x="452" y="270"/>
                  <a:pt x="470" y="271"/>
                  <a:pt x="483" y="269"/>
                </a:cubicBezTo>
                <a:cubicBezTo>
                  <a:pt x="469" y="273"/>
                  <a:pt x="451" y="273"/>
                  <a:pt x="435" y="273"/>
                </a:cubicBezTo>
                <a:close/>
                <a:moveTo>
                  <a:pt x="384" y="272"/>
                </a:moveTo>
                <a:cubicBezTo>
                  <a:pt x="383" y="270"/>
                  <a:pt x="387" y="270"/>
                  <a:pt x="386" y="269"/>
                </a:cubicBezTo>
                <a:cubicBezTo>
                  <a:pt x="390" y="268"/>
                  <a:pt x="390" y="268"/>
                  <a:pt x="390" y="268"/>
                </a:cubicBezTo>
                <a:cubicBezTo>
                  <a:pt x="390" y="269"/>
                  <a:pt x="389" y="269"/>
                  <a:pt x="389" y="269"/>
                </a:cubicBezTo>
                <a:cubicBezTo>
                  <a:pt x="389" y="269"/>
                  <a:pt x="390" y="269"/>
                  <a:pt x="390" y="270"/>
                </a:cubicBezTo>
                <a:cubicBezTo>
                  <a:pt x="390" y="270"/>
                  <a:pt x="391" y="269"/>
                  <a:pt x="391" y="269"/>
                </a:cubicBezTo>
                <a:cubicBezTo>
                  <a:pt x="393" y="269"/>
                  <a:pt x="389" y="270"/>
                  <a:pt x="390" y="271"/>
                </a:cubicBezTo>
                <a:cubicBezTo>
                  <a:pt x="388" y="270"/>
                  <a:pt x="387" y="270"/>
                  <a:pt x="386" y="272"/>
                </a:cubicBezTo>
                <a:lnTo>
                  <a:pt x="384" y="272"/>
                </a:lnTo>
                <a:close/>
                <a:moveTo>
                  <a:pt x="321" y="293"/>
                </a:moveTo>
                <a:cubicBezTo>
                  <a:pt x="316" y="296"/>
                  <a:pt x="313" y="293"/>
                  <a:pt x="308" y="295"/>
                </a:cubicBezTo>
                <a:cubicBezTo>
                  <a:pt x="309" y="294"/>
                  <a:pt x="310" y="294"/>
                  <a:pt x="310" y="293"/>
                </a:cubicBezTo>
                <a:cubicBezTo>
                  <a:pt x="311" y="294"/>
                  <a:pt x="316" y="291"/>
                  <a:pt x="317" y="293"/>
                </a:cubicBezTo>
                <a:cubicBezTo>
                  <a:pt x="319" y="293"/>
                  <a:pt x="320" y="292"/>
                  <a:pt x="322" y="291"/>
                </a:cubicBezTo>
                <a:cubicBezTo>
                  <a:pt x="324" y="291"/>
                  <a:pt x="321" y="293"/>
                  <a:pt x="324" y="292"/>
                </a:cubicBezTo>
                <a:cubicBezTo>
                  <a:pt x="325" y="292"/>
                  <a:pt x="323" y="292"/>
                  <a:pt x="324" y="291"/>
                </a:cubicBezTo>
                <a:cubicBezTo>
                  <a:pt x="326" y="291"/>
                  <a:pt x="327" y="292"/>
                  <a:pt x="328" y="293"/>
                </a:cubicBezTo>
                <a:cubicBezTo>
                  <a:pt x="323" y="293"/>
                  <a:pt x="324" y="294"/>
                  <a:pt x="324" y="295"/>
                </a:cubicBezTo>
                <a:cubicBezTo>
                  <a:pt x="321" y="296"/>
                  <a:pt x="323" y="293"/>
                  <a:pt x="321" y="293"/>
                </a:cubicBezTo>
                <a:close/>
                <a:moveTo>
                  <a:pt x="201" y="313"/>
                </a:moveTo>
                <a:cubicBezTo>
                  <a:pt x="206" y="313"/>
                  <a:pt x="214" y="311"/>
                  <a:pt x="220" y="312"/>
                </a:cubicBezTo>
                <a:cubicBezTo>
                  <a:pt x="222" y="312"/>
                  <a:pt x="220" y="310"/>
                  <a:pt x="219" y="311"/>
                </a:cubicBezTo>
                <a:cubicBezTo>
                  <a:pt x="221" y="310"/>
                  <a:pt x="222" y="309"/>
                  <a:pt x="224" y="308"/>
                </a:cubicBezTo>
                <a:cubicBezTo>
                  <a:pt x="224" y="309"/>
                  <a:pt x="223" y="309"/>
                  <a:pt x="223" y="310"/>
                </a:cubicBezTo>
                <a:cubicBezTo>
                  <a:pt x="227" y="309"/>
                  <a:pt x="227" y="309"/>
                  <a:pt x="227" y="309"/>
                </a:cubicBezTo>
                <a:cubicBezTo>
                  <a:pt x="228" y="308"/>
                  <a:pt x="224" y="310"/>
                  <a:pt x="225" y="308"/>
                </a:cubicBezTo>
                <a:cubicBezTo>
                  <a:pt x="237" y="306"/>
                  <a:pt x="242" y="301"/>
                  <a:pt x="255" y="301"/>
                </a:cubicBezTo>
                <a:cubicBezTo>
                  <a:pt x="254" y="301"/>
                  <a:pt x="251" y="303"/>
                  <a:pt x="250" y="301"/>
                </a:cubicBezTo>
                <a:cubicBezTo>
                  <a:pt x="249" y="302"/>
                  <a:pt x="250" y="303"/>
                  <a:pt x="247" y="303"/>
                </a:cubicBezTo>
                <a:cubicBezTo>
                  <a:pt x="251" y="304"/>
                  <a:pt x="258" y="302"/>
                  <a:pt x="261" y="305"/>
                </a:cubicBezTo>
                <a:cubicBezTo>
                  <a:pt x="264" y="304"/>
                  <a:pt x="264" y="303"/>
                  <a:pt x="267" y="303"/>
                </a:cubicBezTo>
                <a:cubicBezTo>
                  <a:pt x="265" y="304"/>
                  <a:pt x="265" y="305"/>
                  <a:pt x="269" y="304"/>
                </a:cubicBezTo>
                <a:cubicBezTo>
                  <a:pt x="270" y="307"/>
                  <a:pt x="262" y="304"/>
                  <a:pt x="261" y="307"/>
                </a:cubicBezTo>
                <a:cubicBezTo>
                  <a:pt x="258" y="307"/>
                  <a:pt x="262" y="305"/>
                  <a:pt x="260" y="305"/>
                </a:cubicBezTo>
                <a:cubicBezTo>
                  <a:pt x="258" y="306"/>
                  <a:pt x="254" y="305"/>
                  <a:pt x="252" y="305"/>
                </a:cubicBezTo>
                <a:cubicBezTo>
                  <a:pt x="251" y="305"/>
                  <a:pt x="250" y="308"/>
                  <a:pt x="249" y="306"/>
                </a:cubicBezTo>
                <a:cubicBezTo>
                  <a:pt x="246" y="307"/>
                  <a:pt x="249" y="307"/>
                  <a:pt x="248" y="308"/>
                </a:cubicBezTo>
                <a:cubicBezTo>
                  <a:pt x="244" y="309"/>
                  <a:pt x="244" y="309"/>
                  <a:pt x="244" y="309"/>
                </a:cubicBezTo>
                <a:cubicBezTo>
                  <a:pt x="245" y="308"/>
                  <a:pt x="246" y="307"/>
                  <a:pt x="243" y="308"/>
                </a:cubicBezTo>
                <a:cubicBezTo>
                  <a:pt x="241" y="308"/>
                  <a:pt x="245" y="307"/>
                  <a:pt x="245" y="306"/>
                </a:cubicBezTo>
                <a:cubicBezTo>
                  <a:pt x="242" y="305"/>
                  <a:pt x="241" y="309"/>
                  <a:pt x="238" y="309"/>
                </a:cubicBezTo>
                <a:cubicBezTo>
                  <a:pt x="241" y="307"/>
                  <a:pt x="236" y="308"/>
                  <a:pt x="235" y="307"/>
                </a:cubicBezTo>
                <a:cubicBezTo>
                  <a:pt x="233" y="308"/>
                  <a:pt x="237" y="308"/>
                  <a:pt x="237" y="308"/>
                </a:cubicBezTo>
                <a:cubicBezTo>
                  <a:pt x="234" y="310"/>
                  <a:pt x="230" y="308"/>
                  <a:pt x="227" y="311"/>
                </a:cubicBezTo>
                <a:cubicBezTo>
                  <a:pt x="227" y="311"/>
                  <a:pt x="228" y="312"/>
                  <a:pt x="228" y="313"/>
                </a:cubicBezTo>
                <a:cubicBezTo>
                  <a:pt x="224" y="313"/>
                  <a:pt x="224" y="312"/>
                  <a:pt x="222" y="312"/>
                </a:cubicBezTo>
                <a:cubicBezTo>
                  <a:pt x="221" y="313"/>
                  <a:pt x="219" y="313"/>
                  <a:pt x="218" y="314"/>
                </a:cubicBezTo>
                <a:cubicBezTo>
                  <a:pt x="219" y="313"/>
                  <a:pt x="210" y="312"/>
                  <a:pt x="209" y="314"/>
                </a:cubicBezTo>
                <a:cubicBezTo>
                  <a:pt x="211" y="316"/>
                  <a:pt x="213" y="314"/>
                  <a:pt x="215" y="314"/>
                </a:cubicBezTo>
                <a:cubicBezTo>
                  <a:pt x="216" y="317"/>
                  <a:pt x="210" y="315"/>
                  <a:pt x="208" y="315"/>
                </a:cubicBezTo>
                <a:cubicBezTo>
                  <a:pt x="206" y="317"/>
                  <a:pt x="213" y="316"/>
                  <a:pt x="213" y="317"/>
                </a:cubicBezTo>
                <a:cubicBezTo>
                  <a:pt x="205" y="319"/>
                  <a:pt x="197" y="320"/>
                  <a:pt x="190" y="320"/>
                </a:cubicBezTo>
                <a:cubicBezTo>
                  <a:pt x="190" y="319"/>
                  <a:pt x="195" y="319"/>
                  <a:pt x="194" y="318"/>
                </a:cubicBezTo>
                <a:cubicBezTo>
                  <a:pt x="195" y="318"/>
                  <a:pt x="200" y="319"/>
                  <a:pt x="202" y="317"/>
                </a:cubicBezTo>
                <a:cubicBezTo>
                  <a:pt x="200" y="317"/>
                  <a:pt x="198" y="317"/>
                  <a:pt x="195" y="317"/>
                </a:cubicBezTo>
                <a:cubicBezTo>
                  <a:pt x="196" y="316"/>
                  <a:pt x="199" y="316"/>
                  <a:pt x="197" y="314"/>
                </a:cubicBezTo>
                <a:cubicBezTo>
                  <a:pt x="201" y="313"/>
                  <a:pt x="202" y="316"/>
                  <a:pt x="205" y="314"/>
                </a:cubicBezTo>
                <a:cubicBezTo>
                  <a:pt x="204" y="313"/>
                  <a:pt x="201" y="315"/>
                  <a:pt x="201" y="313"/>
                </a:cubicBezTo>
                <a:close/>
                <a:moveTo>
                  <a:pt x="264" y="294"/>
                </a:moveTo>
                <a:cubicBezTo>
                  <a:pt x="261" y="297"/>
                  <a:pt x="258" y="294"/>
                  <a:pt x="254" y="296"/>
                </a:cubicBezTo>
                <a:cubicBezTo>
                  <a:pt x="255" y="293"/>
                  <a:pt x="261" y="295"/>
                  <a:pt x="264" y="294"/>
                </a:cubicBezTo>
                <a:close/>
                <a:moveTo>
                  <a:pt x="248" y="297"/>
                </a:moveTo>
                <a:cubicBezTo>
                  <a:pt x="245" y="298"/>
                  <a:pt x="245" y="298"/>
                  <a:pt x="243" y="298"/>
                </a:cubicBezTo>
                <a:cubicBezTo>
                  <a:pt x="245" y="296"/>
                  <a:pt x="254" y="298"/>
                  <a:pt x="248" y="297"/>
                </a:cubicBezTo>
                <a:close/>
                <a:moveTo>
                  <a:pt x="243" y="295"/>
                </a:moveTo>
                <a:cubicBezTo>
                  <a:pt x="240" y="293"/>
                  <a:pt x="239" y="296"/>
                  <a:pt x="233" y="296"/>
                </a:cubicBezTo>
                <a:cubicBezTo>
                  <a:pt x="234" y="295"/>
                  <a:pt x="243" y="292"/>
                  <a:pt x="243" y="295"/>
                </a:cubicBezTo>
                <a:close/>
                <a:moveTo>
                  <a:pt x="160" y="327"/>
                </a:moveTo>
                <a:cubicBezTo>
                  <a:pt x="159" y="325"/>
                  <a:pt x="163" y="325"/>
                  <a:pt x="165" y="324"/>
                </a:cubicBezTo>
                <a:cubicBezTo>
                  <a:pt x="163" y="325"/>
                  <a:pt x="163" y="326"/>
                  <a:pt x="160" y="327"/>
                </a:cubicBezTo>
                <a:close/>
                <a:moveTo>
                  <a:pt x="138" y="309"/>
                </a:moveTo>
                <a:cubicBezTo>
                  <a:pt x="138" y="309"/>
                  <a:pt x="135" y="308"/>
                  <a:pt x="134" y="307"/>
                </a:cubicBezTo>
                <a:cubicBezTo>
                  <a:pt x="137" y="307"/>
                  <a:pt x="139" y="307"/>
                  <a:pt x="143" y="306"/>
                </a:cubicBezTo>
                <a:cubicBezTo>
                  <a:pt x="142" y="308"/>
                  <a:pt x="146" y="306"/>
                  <a:pt x="145" y="308"/>
                </a:cubicBezTo>
                <a:cubicBezTo>
                  <a:pt x="143" y="308"/>
                  <a:pt x="139" y="308"/>
                  <a:pt x="138" y="309"/>
                </a:cubicBezTo>
                <a:close/>
                <a:moveTo>
                  <a:pt x="130" y="312"/>
                </a:moveTo>
                <a:cubicBezTo>
                  <a:pt x="129" y="312"/>
                  <a:pt x="132" y="310"/>
                  <a:pt x="133" y="310"/>
                </a:cubicBezTo>
                <a:cubicBezTo>
                  <a:pt x="132" y="309"/>
                  <a:pt x="129" y="310"/>
                  <a:pt x="128" y="309"/>
                </a:cubicBezTo>
                <a:cubicBezTo>
                  <a:pt x="129" y="308"/>
                  <a:pt x="133" y="308"/>
                  <a:pt x="135" y="308"/>
                </a:cubicBezTo>
                <a:cubicBezTo>
                  <a:pt x="135" y="310"/>
                  <a:pt x="132" y="311"/>
                  <a:pt x="130" y="312"/>
                </a:cubicBezTo>
                <a:close/>
                <a:moveTo>
                  <a:pt x="44" y="297"/>
                </a:moveTo>
                <a:cubicBezTo>
                  <a:pt x="44" y="298"/>
                  <a:pt x="43" y="299"/>
                  <a:pt x="43" y="300"/>
                </a:cubicBezTo>
                <a:cubicBezTo>
                  <a:pt x="39" y="299"/>
                  <a:pt x="39" y="299"/>
                  <a:pt x="34" y="299"/>
                </a:cubicBezTo>
                <a:cubicBezTo>
                  <a:pt x="35" y="298"/>
                  <a:pt x="40" y="298"/>
                  <a:pt x="44" y="297"/>
                </a:cubicBezTo>
                <a:close/>
                <a:moveTo>
                  <a:pt x="24" y="334"/>
                </a:moveTo>
                <a:cubicBezTo>
                  <a:pt x="22" y="335"/>
                  <a:pt x="18" y="334"/>
                  <a:pt x="13" y="335"/>
                </a:cubicBezTo>
                <a:cubicBezTo>
                  <a:pt x="17" y="333"/>
                  <a:pt x="22" y="334"/>
                  <a:pt x="24" y="334"/>
                </a:cubicBezTo>
                <a:close/>
                <a:moveTo>
                  <a:pt x="1857" y="1"/>
                </a:moveTo>
                <a:cubicBezTo>
                  <a:pt x="1861" y="2"/>
                  <a:pt x="1866" y="3"/>
                  <a:pt x="1866" y="7"/>
                </a:cubicBezTo>
                <a:cubicBezTo>
                  <a:pt x="1863" y="6"/>
                  <a:pt x="1863" y="6"/>
                  <a:pt x="1860" y="6"/>
                </a:cubicBezTo>
                <a:cubicBezTo>
                  <a:pt x="1861" y="3"/>
                  <a:pt x="1855" y="3"/>
                  <a:pt x="1857" y="1"/>
                </a:cubicBezTo>
                <a:close/>
                <a:moveTo>
                  <a:pt x="1596" y="51"/>
                </a:moveTo>
                <a:cubicBezTo>
                  <a:pt x="1596" y="52"/>
                  <a:pt x="1596" y="53"/>
                  <a:pt x="1595" y="54"/>
                </a:cubicBezTo>
                <a:cubicBezTo>
                  <a:pt x="1592" y="55"/>
                  <a:pt x="1590" y="52"/>
                  <a:pt x="1587" y="54"/>
                </a:cubicBezTo>
                <a:cubicBezTo>
                  <a:pt x="1588" y="52"/>
                  <a:pt x="1592" y="53"/>
                  <a:pt x="1596" y="51"/>
                </a:cubicBezTo>
                <a:close/>
                <a:moveTo>
                  <a:pt x="1595" y="69"/>
                </a:moveTo>
                <a:cubicBezTo>
                  <a:pt x="1595" y="70"/>
                  <a:pt x="1596" y="71"/>
                  <a:pt x="1595" y="72"/>
                </a:cubicBezTo>
                <a:cubicBezTo>
                  <a:pt x="1593" y="71"/>
                  <a:pt x="1593" y="70"/>
                  <a:pt x="1590" y="71"/>
                </a:cubicBezTo>
                <a:cubicBezTo>
                  <a:pt x="1592" y="70"/>
                  <a:pt x="1592" y="69"/>
                  <a:pt x="1595" y="69"/>
                </a:cubicBezTo>
                <a:close/>
                <a:moveTo>
                  <a:pt x="1575" y="69"/>
                </a:moveTo>
                <a:cubicBezTo>
                  <a:pt x="1572" y="68"/>
                  <a:pt x="1571" y="68"/>
                  <a:pt x="1566" y="69"/>
                </a:cubicBezTo>
                <a:cubicBezTo>
                  <a:pt x="1566" y="68"/>
                  <a:pt x="1565" y="68"/>
                  <a:pt x="1565" y="67"/>
                </a:cubicBezTo>
                <a:cubicBezTo>
                  <a:pt x="1567" y="67"/>
                  <a:pt x="1569" y="67"/>
                  <a:pt x="1569" y="65"/>
                </a:cubicBezTo>
                <a:cubicBezTo>
                  <a:pt x="1571" y="66"/>
                  <a:pt x="1577" y="65"/>
                  <a:pt x="1577" y="67"/>
                </a:cubicBezTo>
                <a:cubicBezTo>
                  <a:pt x="1578" y="68"/>
                  <a:pt x="1574" y="67"/>
                  <a:pt x="1575" y="69"/>
                </a:cubicBezTo>
                <a:close/>
                <a:moveTo>
                  <a:pt x="1573" y="102"/>
                </a:moveTo>
                <a:cubicBezTo>
                  <a:pt x="1573" y="102"/>
                  <a:pt x="1572" y="103"/>
                  <a:pt x="1572" y="104"/>
                </a:cubicBezTo>
                <a:cubicBezTo>
                  <a:pt x="1570" y="104"/>
                  <a:pt x="1568" y="105"/>
                  <a:pt x="1567" y="104"/>
                </a:cubicBezTo>
                <a:cubicBezTo>
                  <a:pt x="1566" y="102"/>
                  <a:pt x="1568" y="102"/>
                  <a:pt x="1568" y="101"/>
                </a:cubicBezTo>
                <a:cubicBezTo>
                  <a:pt x="1565" y="100"/>
                  <a:pt x="1561" y="100"/>
                  <a:pt x="1558" y="101"/>
                </a:cubicBezTo>
                <a:cubicBezTo>
                  <a:pt x="1560" y="99"/>
                  <a:pt x="1568" y="98"/>
                  <a:pt x="1571" y="100"/>
                </a:cubicBezTo>
                <a:cubicBezTo>
                  <a:pt x="1570" y="101"/>
                  <a:pt x="1569" y="101"/>
                  <a:pt x="1569" y="102"/>
                </a:cubicBezTo>
                <a:cubicBezTo>
                  <a:pt x="1570" y="103"/>
                  <a:pt x="1572" y="101"/>
                  <a:pt x="1573" y="102"/>
                </a:cubicBezTo>
                <a:close/>
                <a:moveTo>
                  <a:pt x="1486" y="144"/>
                </a:moveTo>
                <a:cubicBezTo>
                  <a:pt x="1485" y="144"/>
                  <a:pt x="1484" y="142"/>
                  <a:pt x="1484" y="144"/>
                </a:cubicBezTo>
                <a:cubicBezTo>
                  <a:pt x="1483" y="144"/>
                  <a:pt x="1483" y="143"/>
                  <a:pt x="1481" y="143"/>
                </a:cubicBezTo>
                <a:cubicBezTo>
                  <a:pt x="1484" y="141"/>
                  <a:pt x="1487" y="142"/>
                  <a:pt x="1492" y="142"/>
                </a:cubicBezTo>
                <a:cubicBezTo>
                  <a:pt x="1491" y="142"/>
                  <a:pt x="1492" y="143"/>
                  <a:pt x="1493" y="143"/>
                </a:cubicBezTo>
                <a:cubicBezTo>
                  <a:pt x="1493" y="145"/>
                  <a:pt x="1489" y="143"/>
                  <a:pt x="1486" y="144"/>
                </a:cubicBezTo>
                <a:close/>
                <a:moveTo>
                  <a:pt x="1453" y="83"/>
                </a:moveTo>
                <a:cubicBezTo>
                  <a:pt x="1447" y="83"/>
                  <a:pt x="1444" y="85"/>
                  <a:pt x="1438" y="83"/>
                </a:cubicBezTo>
                <a:cubicBezTo>
                  <a:pt x="1443" y="80"/>
                  <a:pt x="1449" y="82"/>
                  <a:pt x="1455" y="82"/>
                </a:cubicBezTo>
                <a:cubicBezTo>
                  <a:pt x="1456" y="83"/>
                  <a:pt x="1451" y="82"/>
                  <a:pt x="1453" y="83"/>
                </a:cubicBezTo>
                <a:close/>
                <a:moveTo>
                  <a:pt x="1344" y="163"/>
                </a:moveTo>
                <a:cubicBezTo>
                  <a:pt x="1344" y="162"/>
                  <a:pt x="1345" y="162"/>
                  <a:pt x="1346" y="162"/>
                </a:cubicBezTo>
                <a:cubicBezTo>
                  <a:pt x="1346" y="161"/>
                  <a:pt x="1345" y="161"/>
                  <a:pt x="1344" y="161"/>
                </a:cubicBezTo>
                <a:cubicBezTo>
                  <a:pt x="1346" y="159"/>
                  <a:pt x="1350" y="161"/>
                  <a:pt x="1352" y="162"/>
                </a:cubicBezTo>
                <a:cubicBezTo>
                  <a:pt x="1352" y="163"/>
                  <a:pt x="1348" y="162"/>
                  <a:pt x="1344" y="163"/>
                </a:cubicBezTo>
                <a:close/>
                <a:moveTo>
                  <a:pt x="1286" y="175"/>
                </a:moveTo>
                <a:cubicBezTo>
                  <a:pt x="1286" y="175"/>
                  <a:pt x="1285" y="176"/>
                  <a:pt x="1285" y="176"/>
                </a:cubicBezTo>
                <a:cubicBezTo>
                  <a:pt x="1282" y="176"/>
                  <a:pt x="1276" y="176"/>
                  <a:pt x="1274" y="178"/>
                </a:cubicBezTo>
                <a:cubicBezTo>
                  <a:pt x="1271" y="178"/>
                  <a:pt x="1270" y="178"/>
                  <a:pt x="1266" y="177"/>
                </a:cubicBezTo>
                <a:cubicBezTo>
                  <a:pt x="1270" y="175"/>
                  <a:pt x="1280" y="174"/>
                  <a:pt x="1286" y="175"/>
                </a:cubicBezTo>
                <a:close/>
                <a:moveTo>
                  <a:pt x="1266" y="118"/>
                </a:moveTo>
                <a:cubicBezTo>
                  <a:pt x="1266" y="119"/>
                  <a:pt x="1264" y="121"/>
                  <a:pt x="1266" y="121"/>
                </a:cubicBezTo>
                <a:cubicBezTo>
                  <a:pt x="1265" y="122"/>
                  <a:pt x="1264" y="121"/>
                  <a:pt x="1261" y="122"/>
                </a:cubicBezTo>
                <a:cubicBezTo>
                  <a:pt x="1261" y="121"/>
                  <a:pt x="1262" y="121"/>
                  <a:pt x="1263" y="121"/>
                </a:cubicBezTo>
                <a:cubicBezTo>
                  <a:pt x="1262" y="120"/>
                  <a:pt x="1261" y="120"/>
                  <a:pt x="1262" y="119"/>
                </a:cubicBezTo>
                <a:lnTo>
                  <a:pt x="1266" y="118"/>
                </a:lnTo>
                <a:close/>
                <a:moveTo>
                  <a:pt x="1201" y="138"/>
                </a:moveTo>
                <a:cubicBezTo>
                  <a:pt x="1202" y="139"/>
                  <a:pt x="1204" y="139"/>
                  <a:pt x="1206" y="138"/>
                </a:cubicBezTo>
                <a:cubicBezTo>
                  <a:pt x="1205" y="139"/>
                  <a:pt x="1205" y="139"/>
                  <a:pt x="1207" y="139"/>
                </a:cubicBezTo>
                <a:cubicBezTo>
                  <a:pt x="1207" y="143"/>
                  <a:pt x="1200" y="141"/>
                  <a:pt x="1201" y="138"/>
                </a:cubicBezTo>
                <a:close/>
                <a:moveTo>
                  <a:pt x="1149" y="96"/>
                </a:moveTo>
                <a:cubicBezTo>
                  <a:pt x="1151" y="95"/>
                  <a:pt x="1156" y="96"/>
                  <a:pt x="1158" y="95"/>
                </a:cubicBezTo>
                <a:cubicBezTo>
                  <a:pt x="1159" y="95"/>
                  <a:pt x="1159" y="96"/>
                  <a:pt x="1158" y="97"/>
                </a:cubicBezTo>
                <a:cubicBezTo>
                  <a:pt x="1161" y="97"/>
                  <a:pt x="1161" y="96"/>
                  <a:pt x="1164" y="96"/>
                </a:cubicBezTo>
                <a:cubicBezTo>
                  <a:pt x="1160" y="99"/>
                  <a:pt x="1155" y="98"/>
                  <a:pt x="1149" y="96"/>
                </a:cubicBezTo>
                <a:close/>
                <a:moveTo>
                  <a:pt x="1117" y="149"/>
                </a:moveTo>
                <a:cubicBezTo>
                  <a:pt x="1122" y="145"/>
                  <a:pt x="1129" y="146"/>
                  <a:pt x="1138" y="144"/>
                </a:cubicBezTo>
                <a:cubicBezTo>
                  <a:pt x="1139" y="144"/>
                  <a:pt x="1139" y="143"/>
                  <a:pt x="1139" y="141"/>
                </a:cubicBezTo>
                <a:cubicBezTo>
                  <a:pt x="1138" y="141"/>
                  <a:pt x="1136" y="141"/>
                  <a:pt x="1135" y="141"/>
                </a:cubicBezTo>
                <a:cubicBezTo>
                  <a:pt x="1136" y="139"/>
                  <a:pt x="1137" y="138"/>
                  <a:pt x="1140" y="138"/>
                </a:cubicBezTo>
                <a:cubicBezTo>
                  <a:pt x="1138" y="139"/>
                  <a:pt x="1142" y="140"/>
                  <a:pt x="1140" y="140"/>
                </a:cubicBezTo>
                <a:cubicBezTo>
                  <a:pt x="1141" y="141"/>
                  <a:pt x="1143" y="140"/>
                  <a:pt x="1144" y="141"/>
                </a:cubicBezTo>
                <a:cubicBezTo>
                  <a:pt x="1145" y="140"/>
                  <a:pt x="1144" y="140"/>
                  <a:pt x="1147" y="140"/>
                </a:cubicBezTo>
                <a:cubicBezTo>
                  <a:pt x="1147" y="139"/>
                  <a:pt x="1144" y="139"/>
                  <a:pt x="1143" y="139"/>
                </a:cubicBezTo>
                <a:cubicBezTo>
                  <a:pt x="1145" y="136"/>
                  <a:pt x="1152" y="138"/>
                  <a:pt x="1154" y="138"/>
                </a:cubicBezTo>
                <a:cubicBezTo>
                  <a:pt x="1155" y="139"/>
                  <a:pt x="1153" y="139"/>
                  <a:pt x="1154" y="141"/>
                </a:cubicBezTo>
                <a:cubicBezTo>
                  <a:pt x="1148" y="142"/>
                  <a:pt x="1147" y="143"/>
                  <a:pt x="1142" y="143"/>
                </a:cubicBezTo>
                <a:cubicBezTo>
                  <a:pt x="1140" y="143"/>
                  <a:pt x="1143" y="144"/>
                  <a:pt x="1140" y="144"/>
                </a:cubicBezTo>
                <a:cubicBezTo>
                  <a:pt x="1141" y="146"/>
                  <a:pt x="1143" y="144"/>
                  <a:pt x="1145" y="144"/>
                </a:cubicBezTo>
                <a:cubicBezTo>
                  <a:pt x="1144" y="147"/>
                  <a:pt x="1145" y="147"/>
                  <a:pt x="1144" y="149"/>
                </a:cubicBezTo>
                <a:cubicBezTo>
                  <a:pt x="1139" y="150"/>
                  <a:pt x="1134" y="148"/>
                  <a:pt x="1131" y="150"/>
                </a:cubicBezTo>
                <a:cubicBezTo>
                  <a:pt x="1128" y="151"/>
                  <a:pt x="1127" y="150"/>
                  <a:pt x="1124" y="150"/>
                </a:cubicBezTo>
                <a:cubicBezTo>
                  <a:pt x="1124" y="150"/>
                  <a:pt x="1125" y="149"/>
                  <a:pt x="1126" y="149"/>
                </a:cubicBezTo>
                <a:cubicBezTo>
                  <a:pt x="1124" y="148"/>
                  <a:pt x="1120" y="149"/>
                  <a:pt x="1117" y="149"/>
                </a:cubicBezTo>
                <a:close/>
                <a:moveTo>
                  <a:pt x="1108" y="145"/>
                </a:moveTo>
                <a:cubicBezTo>
                  <a:pt x="1107" y="145"/>
                  <a:pt x="1106" y="145"/>
                  <a:pt x="1106" y="144"/>
                </a:cubicBezTo>
                <a:cubicBezTo>
                  <a:pt x="1108" y="144"/>
                  <a:pt x="1108" y="143"/>
                  <a:pt x="1107" y="143"/>
                </a:cubicBezTo>
                <a:cubicBezTo>
                  <a:pt x="1107" y="142"/>
                  <a:pt x="1107" y="142"/>
                  <a:pt x="1108" y="142"/>
                </a:cubicBezTo>
                <a:cubicBezTo>
                  <a:pt x="1108" y="142"/>
                  <a:pt x="1108" y="142"/>
                  <a:pt x="1109" y="142"/>
                </a:cubicBezTo>
                <a:cubicBezTo>
                  <a:pt x="1110" y="142"/>
                  <a:pt x="1111" y="143"/>
                  <a:pt x="1115" y="142"/>
                </a:cubicBezTo>
                <a:cubicBezTo>
                  <a:pt x="1115" y="144"/>
                  <a:pt x="1111" y="144"/>
                  <a:pt x="1111" y="145"/>
                </a:cubicBezTo>
                <a:cubicBezTo>
                  <a:pt x="1110" y="146"/>
                  <a:pt x="1108" y="144"/>
                  <a:pt x="1108" y="145"/>
                </a:cubicBezTo>
                <a:close/>
                <a:moveTo>
                  <a:pt x="1065" y="135"/>
                </a:moveTo>
                <a:cubicBezTo>
                  <a:pt x="1068" y="136"/>
                  <a:pt x="1067" y="136"/>
                  <a:pt x="1070" y="135"/>
                </a:cubicBezTo>
                <a:cubicBezTo>
                  <a:pt x="1071" y="135"/>
                  <a:pt x="1071" y="136"/>
                  <a:pt x="1071" y="137"/>
                </a:cubicBezTo>
                <a:cubicBezTo>
                  <a:pt x="1072" y="137"/>
                  <a:pt x="1072" y="136"/>
                  <a:pt x="1074" y="136"/>
                </a:cubicBezTo>
                <a:cubicBezTo>
                  <a:pt x="1076" y="135"/>
                  <a:pt x="1073" y="135"/>
                  <a:pt x="1075" y="134"/>
                </a:cubicBezTo>
                <a:cubicBezTo>
                  <a:pt x="1076" y="136"/>
                  <a:pt x="1082" y="134"/>
                  <a:pt x="1082" y="136"/>
                </a:cubicBezTo>
                <a:cubicBezTo>
                  <a:pt x="1086" y="136"/>
                  <a:pt x="1086" y="136"/>
                  <a:pt x="1086" y="136"/>
                </a:cubicBezTo>
                <a:cubicBezTo>
                  <a:pt x="1083" y="135"/>
                  <a:pt x="1083" y="134"/>
                  <a:pt x="1084" y="133"/>
                </a:cubicBezTo>
                <a:cubicBezTo>
                  <a:pt x="1087" y="133"/>
                  <a:pt x="1089" y="135"/>
                  <a:pt x="1089" y="136"/>
                </a:cubicBezTo>
                <a:cubicBezTo>
                  <a:pt x="1088" y="137"/>
                  <a:pt x="1085" y="138"/>
                  <a:pt x="1080" y="139"/>
                </a:cubicBezTo>
                <a:cubicBezTo>
                  <a:pt x="1083" y="137"/>
                  <a:pt x="1070" y="141"/>
                  <a:pt x="1066" y="139"/>
                </a:cubicBezTo>
                <a:cubicBezTo>
                  <a:pt x="1067" y="138"/>
                  <a:pt x="1066" y="136"/>
                  <a:pt x="1065" y="135"/>
                </a:cubicBezTo>
                <a:close/>
                <a:moveTo>
                  <a:pt x="1044" y="105"/>
                </a:moveTo>
                <a:cubicBezTo>
                  <a:pt x="1050" y="102"/>
                  <a:pt x="1057" y="105"/>
                  <a:pt x="1066" y="104"/>
                </a:cubicBezTo>
                <a:cubicBezTo>
                  <a:pt x="1065" y="105"/>
                  <a:pt x="1064" y="106"/>
                  <a:pt x="1063" y="107"/>
                </a:cubicBezTo>
                <a:cubicBezTo>
                  <a:pt x="1061" y="106"/>
                  <a:pt x="1060" y="108"/>
                  <a:pt x="1057" y="108"/>
                </a:cubicBezTo>
                <a:cubicBezTo>
                  <a:pt x="1057" y="106"/>
                  <a:pt x="1059" y="106"/>
                  <a:pt x="1059" y="106"/>
                </a:cubicBezTo>
                <a:cubicBezTo>
                  <a:pt x="1054" y="105"/>
                  <a:pt x="1048" y="107"/>
                  <a:pt x="1041" y="107"/>
                </a:cubicBezTo>
                <a:cubicBezTo>
                  <a:pt x="1042" y="107"/>
                  <a:pt x="1045" y="104"/>
                  <a:pt x="1044" y="105"/>
                </a:cubicBezTo>
                <a:close/>
                <a:moveTo>
                  <a:pt x="1045" y="160"/>
                </a:moveTo>
                <a:cubicBezTo>
                  <a:pt x="1042" y="159"/>
                  <a:pt x="1041" y="159"/>
                  <a:pt x="1038" y="160"/>
                </a:cubicBezTo>
                <a:cubicBezTo>
                  <a:pt x="1036" y="159"/>
                  <a:pt x="1040" y="158"/>
                  <a:pt x="1038" y="158"/>
                </a:cubicBezTo>
                <a:cubicBezTo>
                  <a:pt x="1039" y="156"/>
                  <a:pt x="1042" y="157"/>
                  <a:pt x="1046" y="157"/>
                </a:cubicBezTo>
                <a:cubicBezTo>
                  <a:pt x="1047" y="158"/>
                  <a:pt x="1048" y="159"/>
                  <a:pt x="1045" y="160"/>
                </a:cubicBezTo>
                <a:close/>
                <a:moveTo>
                  <a:pt x="786" y="196"/>
                </a:moveTo>
                <a:cubicBezTo>
                  <a:pt x="790" y="197"/>
                  <a:pt x="793" y="196"/>
                  <a:pt x="797" y="195"/>
                </a:cubicBezTo>
                <a:cubicBezTo>
                  <a:pt x="797" y="195"/>
                  <a:pt x="797" y="196"/>
                  <a:pt x="798" y="196"/>
                </a:cubicBezTo>
                <a:cubicBezTo>
                  <a:pt x="797" y="197"/>
                  <a:pt x="795" y="196"/>
                  <a:pt x="794" y="196"/>
                </a:cubicBezTo>
                <a:cubicBezTo>
                  <a:pt x="792" y="196"/>
                  <a:pt x="793" y="198"/>
                  <a:pt x="792" y="198"/>
                </a:cubicBezTo>
                <a:cubicBezTo>
                  <a:pt x="795" y="200"/>
                  <a:pt x="794" y="198"/>
                  <a:pt x="797" y="200"/>
                </a:cubicBezTo>
                <a:cubicBezTo>
                  <a:pt x="793" y="200"/>
                  <a:pt x="790" y="200"/>
                  <a:pt x="788" y="200"/>
                </a:cubicBezTo>
                <a:cubicBezTo>
                  <a:pt x="789" y="199"/>
                  <a:pt x="790" y="198"/>
                  <a:pt x="791" y="198"/>
                </a:cubicBezTo>
                <a:cubicBezTo>
                  <a:pt x="792" y="197"/>
                  <a:pt x="788" y="198"/>
                  <a:pt x="788" y="197"/>
                </a:cubicBezTo>
                <a:cubicBezTo>
                  <a:pt x="786" y="197"/>
                  <a:pt x="788" y="199"/>
                  <a:pt x="787" y="200"/>
                </a:cubicBezTo>
                <a:cubicBezTo>
                  <a:pt x="786" y="201"/>
                  <a:pt x="783" y="202"/>
                  <a:pt x="781" y="201"/>
                </a:cubicBezTo>
                <a:cubicBezTo>
                  <a:pt x="780" y="200"/>
                  <a:pt x="783" y="199"/>
                  <a:pt x="781" y="199"/>
                </a:cubicBezTo>
                <a:cubicBezTo>
                  <a:pt x="783" y="198"/>
                  <a:pt x="786" y="198"/>
                  <a:pt x="786" y="196"/>
                </a:cubicBezTo>
                <a:close/>
                <a:moveTo>
                  <a:pt x="702" y="223"/>
                </a:moveTo>
                <a:cubicBezTo>
                  <a:pt x="703" y="223"/>
                  <a:pt x="704" y="223"/>
                  <a:pt x="704" y="223"/>
                </a:cubicBezTo>
                <a:cubicBezTo>
                  <a:pt x="705" y="223"/>
                  <a:pt x="707" y="224"/>
                  <a:pt x="707" y="225"/>
                </a:cubicBezTo>
                <a:cubicBezTo>
                  <a:pt x="706" y="225"/>
                  <a:pt x="705" y="224"/>
                  <a:pt x="704" y="225"/>
                </a:cubicBezTo>
                <a:cubicBezTo>
                  <a:pt x="705" y="226"/>
                  <a:pt x="707" y="227"/>
                  <a:pt x="709" y="227"/>
                </a:cubicBezTo>
                <a:cubicBezTo>
                  <a:pt x="709" y="228"/>
                  <a:pt x="707" y="228"/>
                  <a:pt x="705" y="228"/>
                </a:cubicBezTo>
                <a:cubicBezTo>
                  <a:pt x="705" y="227"/>
                  <a:pt x="705" y="227"/>
                  <a:pt x="704" y="227"/>
                </a:cubicBezTo>
                <a:cubicBezTo>
                  <a:pt x="704" y="229"/>
                  <a:pt x="699" y="225"/>
                  <a:pt x="693" y="227"/>
                </a:cubicBezTo>
                <a:cubicBezTo>
                  <a:pt x="694" y="223"/>
                  <a:pt x="698" y="226"/>
                  <a:pt x="702" y="225"/>
                </a:cubicBezTo>
                <a:cubicBezTo>
                  <a:pt x="703" y="225"/>
                  <a:pt x="702" y="224"/>
                  <a:pt x="702" y="223"/>
                </a:cubicBezTo>
                <a:close/>
              </a:path>
            </a:pathLst>
          </a:custGeom>
          <a:solidFill>
            <a:srgbClr val="D90100"/>
          </a:solidFill>
          <a:ln>
            <a:noFill/>
          </a:ln>
        </p:spPr>
        <p:txBody>
          <a:bodyPr vert="horz" wrap="square" lIns="91440" tIns="45720" rIns="91440" bIns="45720" numCol="1" anchor="t" anchorCtr="0" compatLnSpc="1"/>
          <a:lstStyle/>
          <a:p>
            <a:endParaRPr lang="en-ID"/>
          </a:p>
        </p:txBody>
      </p:sp>
      <p:sp>
        <p:nvSpPr>
          <p:cNvPr id="200" name="Title 1"/>
          <p:cNvSpPr txBox="1"/>
          <p:nvPr/>
        </p:nvSpPr>
        <p:spPr>
          <a:xfrm>
            <a:off x="2272925" y="3836177"/>
            <a:ext cx="8171595" cy="21292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6000" dirty="0">
                <a:solidFill>
                  <a:schemeClr val="bg1"/>
                </a:solidFill>
                <a:latin typeface="微软雅黑" panose="020B0503020204020204" charset="-122"/>
                <a:ea typeface="EB Garamond 12" panose="02020502060206020403" pitchFamily="18" charset="0"/>
                <a:cs typeface="微软雅黑" panose="020B0503020204020204" charset="-122"/>
              </a:rPr>
              <a:t>Something</a:t>
            </a:r>
            <a:endParaRPr lang="en-ID" sz="6000" dirty="0">
              <a:solidFill>
                <a:schemeClr val="bg1"/>
              </a:solidFill>
              <a:latin typeface="微软雅黑" panose="020B0503020204020204" charset="-122"/>
              <a:ea typeface="EB Garamond 12" panose="02020502060206020403" pitchFamily="18" charset="0"/>
              <a:cs typeface="微软雅黑" panose="020B0503020204020204" charset="-122"/>
            </a:endParaRPr>
          </a:p>
          <a:p>
            <a:r>
              <a:rPr lang="en-ID" sz="6000" dirty="0">
                <a:solidFill>
                  <a:schemeClr val="bg1"/>
                </a:solidFill>
                <a:latin typeface="微软雅黑" panose="020B0503020204020204" charset="-122"/>
                <a:ea typeface="EB Garamond 12" panose="02020502060206020403" pitchFamily="18" charset="0"/>
                <a:cs typeface="微软雅黑" panose="020B0503020204020204" charset="-122"/>
              </a:rPr>
              <a:t>special</a:t>
            </a:r>
            <a:endParaRPr lang="en-ID" sz="6000" dirty="0">
              <a:solidFill>
                <a:schemeClr val="bg1"/>
              </a:solidFill>
              <a:latin typeface="微软雅黑" panose="020B0503020204020204" charset="-122"/>
              <a:ea typeface="EB Garamond 12" panose="02020502060206020403" pitchFamily="18" charset="0"/>
              <a:cs typeface="微软雅黑" panose="020B0503020204020204" charset="-122"/>
            </a:endParaRPr>
          </a:p>
        </p:txBody>
      </p:sp>
      <p:sp>
        <p:nvSpPr>
          <p:cNvPr id="201" name="Title 1"/>
          <p:cNvSpPr txBox="1"/>
          <p:nvPr/>
        </p:nvSpPr>
        <p:spPr>
          <a:xfrm>
            <a:off x="2244090" y="5391785"/>
            <a:ext cx="7926070" cy="2129155"/>
          </a:xfrm>
          <a:prstGeom prst="rect">
            <a:avLst/>
          </a:prstGeom>
        </p:spPr>
        <p:txBody>
          <a:bodyPr>
            <a:normAutofit fontScale="7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16600" dirty="0">
                <a:solidFill>
                  <a:srgbClr val="FFC100"/>
                </a:solidFill>
                <a:latin typeface="微软雅黑" panose="020B0503020204020204" charset="-122"/>
                <a:ea typeface="EB Garamond 12" panose="02020502060206020403" pitchFamily="18" charset="0"/>
                <a:cs typeface="微软雅黑" panose="020B0503020204020204" charset="-122"/>
              </a:rPr>
              <a:t>dedication.</a:t>
            </a:r>
            <a:endParaRPr lang="en-ID" sz="16600" dirty="0">
              <a:solidFill>
                <a:srgbClr val="FFC100"/>
              </a:solidFill>
              <a:latin typeface="微软雅黑" panose="020B0503020204020204" charset="-122"/>
              <a:ea typeface="EB Garamond 12" panose="02020502060206020403" pitchFamily="18" charset="0"/>
              <a:cs typeface="微软雅黑" panose="020B0503020204020204" charset="-122"/>
            </a:endParaRPr>
          </a:p>
        </p:txBody>
      </p:sp>
      <p:sp>
        <p:nvSpPr>
          <p:cNvPr id="202" name="Rectangle 201"/>
          <p:cNvSpPr/>
          <p:nvPr/>
        </p:nvSpPr>
        <p:spPr>
          <a:xfrm>
            <a:off x="6800848" y="3319642"/>
            <a:ext cx="1734770" cy="2646878"/>
          </a:xfrm>
          <a:prstGeom prst="rect">
            <a:avLst/>
          </a:prstGeom>
        </p:spPr>
        <p:txBody>
          <a:bodyPr wrap="none">
            <a:spAutoFit/>
          </a:bodyPr>
          <a:lstStyle/>
          <a:p>
            <a:r>
              <a:rPr lang="en-ID" sz="16600" dirty="0">
                <a:solidFill>
                  <a:srgbClr val="FFC100"/>
                </a:solidFill>
                <a:latin typeface="微软雅黑" panose="020B0503020204020204" charset="-122"/>
                <a:ea typeface="EB Garamond 12" panose="02020502060206020403" pitchFamily="18" charset="0"/>
                <a:cs typeface="微软雅黑" panose="020B0503020204020204" charset="-122"/>
              </a:rPr>
              <a:t>&amp; </a:t>
            </a:r>
            <a:endParaRPr lang="en-ID" sz="2800" dirty="0">
              <a:solidFill>
                <a:srgbClr val="FFC100"/>
              </a:solidFill>
            </a:endParaRPr>
          </a:p>
        </p:txBody>
      </p:sp>
      <p:sp>
        <p:nvSpPr>
          <p:cNvPr id="204" name="Title 1"/>
          <p:cNvSpPr txBox="1"/>
          <p:nvPr/>
        </p:nvSpPr>
        <p:spPr>
          <a:xfrm>
            <a:off x="2272925" y="8002704"/>
            <a:ext cx="4850677" cy="24144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000" dirty="0">
                <a:solidFill>
                  <a:schemeClr val="bg1"/>
                </a:solidFill>
                <a:latin typeface="微软雅黑" panose="020B0503020204020204" charset="-122"/>
                <a:ea typeface="微软雅黑" panose="020B0503020204020204" charset="-122"/>
              </a:rPr>
              <a:t>With a growing list of sales channels that we’re integrating with, you can sell everywhere your customers are shopping. </a:t>
            </a:r>
            <a:endParaRPr lang="en-ID" sz="2000" dirty="0">
              <a:solidFill>
                <a:schemeClr val="bg1"/>
              </a:solidFill>
              <a:latin typeface="微软雅黑" panose="020B0503020204020204" charset="-122"/>
              <a:ea typeface="微软雅黑" panose="020B0503020204020204" charset="-122"/>
            </a:endParaRPr>
          </a:p>
        </p:txBody>
      </p:sp>
      <p:sp>
        <p:nvSpPr>
          <p:cNvPr id="205" name="Rectangle 204"/>
          <p:cNvSpPr/>
          <p:nvPr/>
        </p:nvSpPr>
        <p:spPr>
          <a:xfrm>
            <a:off x="7833734" y="7827077"/>
            <a:ext cx="4257734" cy="1852045"/>
          </a:xfrm>
          <a:prstGeom prst="rect">
            <a:avLst/>
          </a:prstGeom>
        </p:spPr>
        <p:txBody>
          <a:bodyPr wrap="square">
            <a:spAutoFit/>
          </a:bodyPr>
          <a:lstStyle/>
          <a:p>
            <a:pPr>
              <a:lnSpc>
                <a:spcPct val="200000"/>
              </a:lnSpc>
            </a:pPr>
            <a:r>
              <a:rPr lang="en-US" sz="2000" dirty="0">
                <a:solidFill>
                  <a:schemeClr val="bg1"/>
                </a:solidFill>
                <a:latin typeface="微软雅黑" panose="020B0503020204020204" charset="-122"/>
                <a:ea typeface="微软雅黑" panose="020B0503020204020204" charset="-122"/>
              </a:rPr>
              <a:t>Keeping track of your products across multiple sales channels is time consuming and prone to error.</a:t>
            </a:r>
            <a:endParaRPr lang="en-ID" sz="2000" dirty="0">
              <a:solidFill>
                <a:schemeClr val="bg1"/>
              </a:solidFill>
            </a:endParaRPr>
          </a:p>
        </p:txBody>
      </p:sp>
      <p:sp>
        <p:nvSpPr>
          <p:cNvPr id="3" name="Rectangle 2"/>
          <p:cNvSpPr/>
          <p:nvPr/>
        </p:nvSpPr>
        <p:spPr>
          <a:xfrm>
            <a:off x="11887200" y="5562174"/>
            <a:ext cx="5818908" cy="695625"/>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p:cNvSpPr/>
          <p:nvPr/>
        </p:nvSpPr>
        <p:spPr>
          <a:xfrm>
            <a:off x="12801600" y="9778412"/>
            <a:ext cx="4544292" cy="695625"/>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p:cNvSpPr/>
          <p:nvPr/>
        </p:nvSpPr>
        <p:spPr>
          <a:xfrm>
            <a:off x="17706108" y="11494815"/>
            <a:ext cx="4544292" cy="695625"/>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15"/>
          <p:cNvSpPr/>
          <p:nvPr/>
        </p:nvSpPr>
        <p:spPr>
          <a:xfrm>
            <a:off x="18149456" y="6839743"/>
            <a:ext cx="4959926" cy="695625"/>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Title 1"/>
          <p:cNvSpPr txBox="1"/>
          <p:nvPr/>
        </p:nvSpPr>
        <p:spPr>
          <a:xfrm>
            <a:off x="12371315" y="3528253"/>
            <a:ext cx="4850677" cy="61584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sz="4000" spc="600" dirty="0">
                <a:solidFill>
                  <a:srgbClr val="E85E37"/>
                </a:solidFill>
                <a:latin typeface="微软雅黑" panose="020B0503020204020204" charset="-122"/>
                <a:ea typeface="EB Garamond 12" panose="02020502060206020403" pitchFamily="18" charset="0"/>
                <a:cs typeface="微软雅黑" panose="020B0503020204020204" charset="-122"/>
              </a:rPr>
              <a:t>Something</a:t>
            </a:r>
            <a:endParaRPr lang="en-ID" sz="4000" spc="600" dirty="0">
              <a:solidFill>
                <a:srgbClr val="E85E37"/>
              </a:solidFill>
              <a:latin typeface="微软雅黑" panose="020B0503020204020204" charset="-122"/>
              <a:ea typeface="EB Garamond 12" panose="02020502060206020403" pitchFamily="18" charset="0"/>
              <a:cs typeface="微软雅黑" panose="020B0503020204020204" charset="-122"/>
            </a:endParaRPr>
          </a:p>
        </p:txBody>
      </p:sp>
      <p:sp>
        <p:nvSpPr>
          <p:cNvPr id="17" name="Title 1"/>
          <p:cNvSpPr txBox="1"/>
          <p:nvPr/>
        </p:nvSpPr>
        <p:spPr>
          <a:xfrm>
            <a:off x="12581535" y="5605836"/>
            <a:ext cx="4084575" cy="7008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sz="4000" spc="600" dirty="0">
                <a:solidFill>
                  <a:schemeClr val="bg1"/>
                </a:solidFill>
                <a:latin typeface="微软雅黑" panose="020B0503020204020204" charset="-122"/>
                <a:ea typeface="EB Garamond 12" panose="02020502060206020403" pitchFamily="18" charset="0"/>
                <a:cs typeface="微软雅黑" panose="020B0503020204020204" charset="-122"/>
              </a:rPr>
              <a:t>special</a:t>
            </a:r>
            <a:endParaRPr lang="en-ID" sz="4000" spc="600" dirty="0">
              <a:solidFill>
                <a:schemeClr val="bg1"/>
              </a:solidFill>
              <a:latin typeface="微软雅黑" panose="020B0503020204020204" charset="-122"/>
              <a:ea typeface="EB Garamond 12" panose="02020502060206020403" pitchFamily="18" charset="0"/>
              <a:cs typeface="微软雅黑" panose="020B0503020204020204" charset="-122"/>
            </a:endParaRPr>
          </a:p>
        </p:txBody>
      </p:sp>
      <p:sp>
        <p:nvSpPr>
          <p:cNvPr id="18" name="Title 1"/>
          <p:cNvSpPr txBox="1"/>
          <p:nvPr/>
        </p:nvSpPr>
        <p:spPr>
          <a:xfrm>
            <a:off x="13031458" y="9836249"/>
            <a:ext cx="4084575" cy="7008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sz="4000" spc="600" dirty="0">
                <a:solidFill>
                  <a:schemeClr val="bg1"/>
                </a:solidFill>
                <a:latin typeface="微软雅黑" panose="020B0503020204020204" charset="-122"/>
                <a:ea typeface="EB Garamond 12" panose="02020502060206020403" pitchFamily="18" charset="0"/>
                <a:cs typeface="微软雅黑" panose="020B0503020204020204" charset="-122"/>
              </a:rPr>
              <a:t>special</a:t>
            </a:r>
            <a:endParaRPr lang="en-ID" sz="4000" spc="600" dirty="0">
              <a:solidFill>
                <a:schemeClr val="bg1"/>
              </a:solidFill>
              <a:latin typeface="微软雅黑" panose="020B0503020204020204" charset="-122"/>
              <a:ea typeface="EB Garamond 12" panose="02020502060206020403" pitchFamily="18" charset="0"/>
              <a:cs typeface="微软雅黑" panose="020B0503020204020204" charset="-122"/>
            </a:endParaRPr>
          </a:p>
        </p:txBody>
      </p:sp>
      <p:sp>
        <p:nvSpPr>
          <p:cNvPr id="19" name="Title 1"/>
          <p:cNvSpPr txBox="1"/>
          <p:nvPr/>
        </p:nvSpPr>
        <p:spPr>
          <a:xfrm>
            <a:off x="17996066" y="11545354"/>
            <a:ext cx="4084575" cy="7008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sz="4000" spc="600" dirty="0">
                <a:solidFill>
                  <a:schemeClr val="bg1"/>
                </a:solidFill>
                <a:latin typeface="微软雅黑" panose="020B0503020204020204" charset="-122"/>
                <a:ea typeface="EB Garamond 12" panose="02020502060206020403" pitchFamily="18" charset="0"/>
                <a:cs typeface="微软雅黑" panose="020B0503020204020204" charset="-122"/>
              </a:rPr>
              <a:t>special</a:t>
            </a:r>
            <a:endParaRPr lang="en-ID" sz="4000" spc="600" dirty="0">
              <a:solidFill>
                <a:schemeClr val="bg1"/>
              </a:solidFill>
              <a:latin typeface="微软雅黑" panose="020B0503020204020204" charset="-122"/>
              <a:ea typeface="EB Garamond 12" panose="02020502060206020403" pitchFamily="18" charset="0"/>
              <a:cs typeface="微软雅黑" panose="020B0503020204020204" charset="-122"/>
            </a:endParaRPr>
          </a:p>
        </p:txBody>
      </p:sp>
      <p:sp>
        <p:nvSpPr>
          <p:cNvPr id="20" name="Title 1"/>
          <p:cNvSpPr txBox="1"/>
          <p:nvPr/>
        </p:nvSpPr>
        <p:spPr>
          <a:xfrm>
            <a:off x="18681000" y="6861482"/>
            <a:ext cx="4084575" cy="7008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sz="4000" spc="600" dirty="0">
                <a:solidFill>
                  <a:schemeClr val="bg1"/>
                </a:solidFill>
                <a:latin typeface="微软雅黑" panose="020B0503020204020204" charset="-122"/>
                <a:ea typeface="EB Garamond 12" panose="02020502060206020403" pitchFamily="18" charset="0"/>
                <a:cs typeface="微软雅黑" panose="020B0503020204020204" charset="-122"/>
              </a:rPr>
              <a:t>special</a:t>
            </a:r>
            <a:endParaRPr lang="en-ID" sz="4000" spc="600" dirty="0">
              <a:solidFill>
                <a:schemeClr val="bg1"/>
              </a:solidFill>
              <a:latin typeface="微软雅黑" panose="020B0503020204020204" charset="-122"/>
              <a:ea typeface="EB Garamond 12" panose="02020502060206020403" pitchFamily="18" charset="0"/>
              <a:cs typeface="微软雅黑" panose="020B0503020204020204" charset="-122"/>
            </a:endParaRPr>
          </a:p>
        </p:txBody>
      </p:sp>
      <p:sp>
        <p:nvSpPr>
          <p:cNvPr id="22" name="Title 1"/>
          <p:cNvSpPr txBox="1"/>
          <p:nvPr/>
        </p:nvSpPr>
        <p:spPr>
          <a:xfrm>
            <a:off x="12675323" y="8157855"/>
            <a:ext cx="4850677" cy="61584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sz="4000" spc="600" dirty="0">
                <a:solidFill>
                  <a:srgbClr val="E85E37"/>
                </a:solidFill>
                <a:latin typeface="微软雅黑" panose="020B0503020204020204" charset="-122"/>
                <a:ea typeface="EB Garamond 12" panose="02020502060206020403" pitchFamily="18" charset="0"/>
                <a:cs typeface="微软雅黑" panose="020B0503020204020204" charset="-122"/>
              </a:rPr>
              <a:t>Something</a:t>
            </a:r>
            <a:endParaRPr lang="en-ID" sz="4000" spc="600" dirty="0">
              <a:solidFill>
                <a:srgbClr val="E85E37"/>
              </a:solidFill>
              <a:latin typeface="微软雅黑" panose="020B0503020204020204" charset="-122"/>
              <a:ea typeface="EB Garamond 12" panose="02020502060206020403" pitchFamily="18" charset="0"/>
              <a:cs typeface="微软雅黑" panose="020B0503020204020204" charset="-122"/>
            </a:endParaRPr>
          </a:p>
        </p:txBody>
      </p:sp>
      <p:sp>
        <p:nvSpPr>
          <p:cNvPr id="23" name="Title 1"/>
          <p:cNvSpPr txBox="1"/>
          <p:nvPr/>
        </p:nvSpPr>
        <p:spPr>
          <a:xfrm>
            <a:off x="18204080" y="4940975"/>
            <a:ext cx="4850677" cy="61584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sz="4000" spc="600" dirty="0">
                <a:solidFill>
                  <a:srgbClr val="E85E37"/>
                </a:solidFill>
                <a:latin typeface="微软雅黑" panose="020B0503020204020204" charset="-122"/>
                <a:ea typeface="EB Garamond 12" panose="02020502060206020403" pitchFamily="18" charset="0"/>
                <a:cs typeface="微软雅黑" panose="020B0503020204020204" charset="-122"/>
              </a:rPr>
              <a:t>Something</a:t>
            </a:r>
            <a:endParaRPr lang="en-ID" sz="4000" spc="600" dirty="0">
              <a:solidFill>
                <a:srgbClr val="E85E37"/>
              </a:solidFill>
              <a:latin typeface="微软雅黑" panose="020B0503020204020204" charset="-122"/>
              <a:ea typeface="EB Garamond 12" panose="02020502060206020403" pitchFamily="18" charset="0"/>
              <a:cs typeface="微软雅黑" panose="020B0503020204020204" charset="-122"/>
            </a:endParaRPr>
          </a:p>
        </p:txBody>
      </p:sp>
      <p:sp>
        <p:nvSpPr>
          <p:cNvPr id="25" name="Title 1"/>
          <p:cNvSpPr txBox="1"/>
          <p:nvPr/>
        </p:nvSpPr>
        <p:spPr>
          <a:xfrm>
            <a:off x="17518395" y="9872603"/>
            <a:ext cx="4850677" cy="61584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D" sz="4000" spc="600" dirty="0">
                <a:solidFill>
                  <a:srgbClr val="E85E37"/>
                </a:solidFill>
                <a:latin typeface="微软雅黑" panose="020B0503020204020204" charset="-122"/>
                <a:ea typeface="EB Garamond 12" panose="02020502060206020403" pitchFamily="18" charset="0"/>
                <a:cs typeface="微软雅黑" panose="020B0503020204020204" charset="-122"/>
              </a:rPr>
              <a:t>Something</a:t>
            </a:r>
            <a:endParaRPr lang="en-ID" sz="4000" spc="600" dirty="0">
              <a:solidFill>
                <a:srgbClr val="E85E37"/>
              </a:solidFill>
              <a:latin typeface="微软雅黑" panose="020B0503020204020204" charset="-122"/>
              <a:ea typeface="EB Garamond 12" panose="02020502060206020403" pitchFamily="18" charset="0"/>
              <a:cs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0"/>
          </p:nvPr>
        </p:nvPicPr>
        <p:blipFill>
          <a:blip r:embed="rId1" cstate="screen"/>
          <a:srcRect l="2443" r="2443"/>
          <a:stretch>
            <a:fillRect/>
          </a:stretch>
        </p:blipFill>
        <p:spPr/>
      </p:pic>
      <p:sp>
        <p:nvSpPr>
          <p:cNvPr id="9" name="Oval 8"/>
          <p:cNvSpPr/>
          <p:nvPr/>
        </p:nvSpPr>
        <p:spPr>
          <a:xfrm>
            <a:off x="8409709" y="1856509"/>
            <a:ext cx="7758546" cy="7758546"/>
          </a:xfrm>
          <a:prstGeom prst="ellipse">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0" name="Group 4"/>
          <p:cNvGrpSpPr>
            <a:grpSpLocks noChangeAspect="1"/>
          </p:cNvGrpSpPr>
          <p:nvPr/>
        </p:nvGrpSpPr>
        <p:grpSpPr bwMode="auto">
          <a:xfrm>
            <a:off x="5877830" y="1422321"/>
            <a:ext cx="11066330" cy="9973812"/>
            <a:chOff x="1431" y="3807"/>
            <a:chExt cx="2431" cy="2191"/>
          </a:xfrm>
          <a:solidFill>
            <a:srgbClr val="FFC100"/>
          </a:solidFill>
        </p:grpSpPr>
        <p:sp>
          <p:nvSpPr>
            <p:cNvPr id="11" name="Freeform 5"/>
            <p:cNvSpPr/>
            <p:nvPr/>
          </p:nvSpPr>
          <p:spPr bwMode="auto">
            <a:xfrm>
              <a:off x="1574" y="5893"/>
              <a:ext cx="11" cy="11"/>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2" y="2"/>
                    <a:pt x="2" y="2"/>
                    <a:pt x="2" y="1"/>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 name="Freeform 6"/>
            <p:cNvSpPr/>
            <p:nvPr/>
          </p:nvSpPr>
          <p:spPr bwMode="auto">
            <a:xfrm>
              <a:off x="1569" y="5870"/>
              <a:ext cx="11" cy="11"/>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1"/>
                    <a:pt x="2" y="2"/>
                    <a:pt x="2" y="1"/>
                  </a:cubicBezTo>
                  <a:cubicBezTo>
                    <a:pt x="2" y="1"/>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 name="Freeform 7"/>
            <p:cNvSpPr/>
            <p:nvPr/>
          </p:nvSpPr>
          <p:spPr bwMode="auto">
            <a:xfrm>
              <a:off x="1607" y="5887"/>
              <a:ext cx="6" cy="11"/>
            </a:xfrm>
            <a:custGeom>
              <a:avLst/>
              <a:gdLst>
                <a:gd name="T0" fmla="*/ 1 w 1"/>
                <a:gd name="T1" fmla="*/ 2 h 2"/>
                <a:gd name="T2" fmla="*/ 1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1"/>
                    <a:pt x="1" y="1"/>
                  </a:cubicBezTo>
                  <a:cubicBezTo>
                    <a:pt x="1" y="0"/>
                    <a:pt x="1" y="0"/>
                    <a:pt x="0" y="0"/>
                  </a:cubicBezTo>
                  <a:cubicBezTo>
                    <a:pt x="0"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 name="Freeform 8"/>
            <p:cNvSpPr/>
            <p:nvPr/>
          </p:nvSpPr>
          <p:spPr bwMode="auto">
            <a:xfrm>
              <a:off x="1773" y="5987"/>
              <a:ext cx="11" cy="11"/>
            </a:xfrm>
            <a:custGeom>
              <a:avLst/>
              <a:gdLst>
                <a:gd name="T0" fmla="*/ 0 w 2"/>
                <a:gd name="T1" fmla="*/ 1 h 2"/>
                <a:gd name="T2" fmla="*/ 1 w 2"/>
                <a:gd name="T3" fmla="*/ 2 h 2"/>
                <a:gd name="T4" fmla="*/ 1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0" y="2"/>
                    <a:pt x="1" y="2"/>
                    <a:pt x="1" y="2"/>
                  </a:cubicBezTo>
                  <a:cubicBezTo>
                    <a:pt x="1" y="1"/>
                    <a:pt x="2" y="1"/>
                    <a:pt x="1"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 name="Freeform 9"/>
            <p:cNvSpPr/>
            <p:nvPr/>
          </p:nvSpPr>
          <p:spPr bwMode="auto">
            <a:xfrm>
              <a:off x="1585" y="5870"/>
              <a:ext cx="11" cy="11"/>
            </a:xfrm>
            <a:custGeom>
              <a:avLst/>
              <a:gdLst>
                <a:gd name="T0" fmla="*/ 0 w 2"/>
                <a:gd name="T1" fmla="*/ 1 h 2"/>
                <a:gd name="T2" fmla="*/ 2 w 2"/>
                <a:gd name="T3" fmla="*/ 1 h 2"/>
                <a:gd name="T4" fmla="*/ 0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2"/>
                    <a:pt x="2" y="2"/>
                    <a:pt x="2" y="1"/>
                  </a:cubicBezTo>
                  <a:cubicBezTo>
                    <a:pt x="1" y="0"/>
                    <a:pt x="1" y="1"/>
                    <a:pt x="0"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 name="Freeform 10"/>
            <p:cNvSpPr/>
            <p:nvPr/>
          </p:nvSpPr>
          <p:spPr bwMode="auto">
            <a:xfrm>
              <a:off x="1784" y="5981"/>
              <a:ext cx="11" cy="17"/>
            </a:xfrm>
            <a:custGeom>
              <a:avLst/>
              <a:gdLst>
                <a:gd name="T0" fmla="*/ 0 w 2"/>
                <a:gd name="T1" fmla="*/ 2 h 3"/>
                <a:gd name="T2" fmla="*/ 2 w 2"/>
                <a:gd name="T3" fmla="*/ 3 h 3"/>
                <a:gd name="T4" fmla="*/ 0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1" y="1"/>
                    <a:pt x="1" y="2"/>
                    <a:pt x="2" y="3"/>
                  </a:cubicBezTo>
                  <a:cubicBezTo>
                    <a:pt x="2" y="2"/>
                    <a:pt x="1" y="1"/>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 name="Freeform 11"/>
            <p:cNvSpPr/>
            <p:nvPr/>
          </p:nvSpPr>
          <p:spPr bwMode="auto">
            <a:xfrm>
              <a:off x="1663" y="5881"/>
              <a:ext cx="11" cy="12"/>
            </a:xfrm>
            <a:custGeom>
              <a:avLst/>
              <a:gdLst>
                <a:gd name="T0" fmla="*/ 0 w 2"/>
                <a:gd name="T1" fmla="*/ 1 h 2"/>
                <a:gd name="T2" fmla="*/ 1 w 2"/>
                <a:gd name="T3" fmla="*/ 1 h 2"/>
                <a:gd name="T4" fmla="*/ 0 w 2"/>
                <a:gd name="T5" fmla="*/ 1 h 2"/>
              </a:gdLst>
              <a:ahLst/>
              <a:cxnLst>
                <a:cxn ang="0">
                  <a:pos x="T0" y="T1"/>
                </a:cxn>
                <a:cxn ang="0">
                  <a:pos x="T2" y="T3"/>
                </a:cxn>
                <a:cxn ang="0">
                  <a:pos x="T4" y="T5"/>
                </a:cxn>
              </a:cxnLst>
              <a:rect l="0" t="0" r="r" b="b"/>
              <a:pathLst>
                <a:path w="2" h="2">
                  <a:moveTo>
                    <a:pt x="0" y="1"/>
                  </a:moveTo>
                  <a:cubicBezTo>
                    <a:pt x="0" y="2"/>
                    <a:pt x="2" y="2"/>
                    <a:pt x="1" y="1"/>
                  </a:cubicBezTo>
                  <a:cubicBezTo>
                    <a:pt x="0" y="0"/>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 name="Freeform 12"/>
            <p:cNvSpPr/>
            <p:nvPr/>
          </p:nvSpPr>
          <p:spPr bwMode="auto">
            <a:xfrm>
              <a:off x="1823" y="5964"/>
              <a:ext cx="22" cy="28"/>
            </a:xfrm>
            <a:custGeom>
              <a:avLst/>
              <a:gdLst>
                <a:gd name="T0" fmla="*/ 0 w 4"/>
                <a:gd name="T1" fmla="*/ 4 h 5"/>
                <a:gd name="T2" fmla="*/ 1 w 4"/>
                <a:gd name="T3" fmla="*/ 4 h 5"/>
                <a:gd name="T4" fmla="*/ 1 w 4"/>
                <a:gd name="T5" fmla="*/ 2 h 5"/>
                <a:gd name="T6" fmla="*/ 4 w 4"/>
                <a:gd name="T7" fmla="*/ 4 h 5"/>
                <a:gd name="T8" fmla="*/ 4 w 4"/>
                <a:gd name="T9" fmla="*/ 0 h 5"/>
                <a:gd name="T10" fmla="*/ 2 w 4"/>
                <a:gd name="T11" fmla="*/ 0 h 5"/>
                <a:gd name="T12" fmla="*/ 2 w 4"/>
                <a:gd name="T13" fmla="*/ 2 h 5"/>
                <a:gd name="T14" fmla="*/ 1 w 4"/>
                <a:gd name="T15" fmla="*/ 1 h 5"/>
                <a:gd name="T16" fmla="*/ 0 w 4"/>
                <a:gd name="T17" fmla="*/ 2 h 5"/>
                <a:gd name="T18" fmla="*/ 0 w 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0" y="4"/>
                  </a:moveTo>
                  <a:cubicBezTo>
                    <a:pt x="1" y="4"/>
                    <a:pt x="1" y="3"/>
                    <a:pt x="1" y="4"/>
                  </a:cubicBezTo>
                  <a:cubicBezTo>
                    <a:pt x="2" y="5"/>
                    <a:pt x="1" y="3"/>
                    <a:pt x="1" y="2"/>
                  </a:cubicBezTo>
                  <a:cubicBezTo>
                    <a:pt x="2" y="3"/>
                    <a:pt x="3" y="4"/>
                    <a:pt x="4" y="4"/>
                  </a:cubicBezTo>
                  <a:cubicBezTo>
                    <a:pt x="2" y="1"/>
                    <a:pt x="3" y="1"/>
                    <a:pt x="4" y="0"/>
                  </a:cubicBezTo>
                  <a:cubicBezTo>
                    <a:pt x="3" y="0"/>
                    <a:pt x="3" y="1"/>
                    <a:pt x="2" y="0"/>
                  </a:cubicBezTo>
                  <a:cubicBezTo>
                    <a:pt x="3" y="1"/>
                    <a:pt x="2" y="1"/>
                    <a:pt x="2" y="2"/>
                  </a:cubicBezTo>
                  <a:cubicBezTo>
                    <a:pt x="2" y="2"/>
                    <a:pt x="1" y="1"/>
                    <a:pt x="1" y="1"/>
                  </a:cubicBezTo>
                  <a:cubicBezTo>
                    <a:pt x="1" y="2"/>
                    <a:pt x="1" y="2"/>
                    <a:pt x="0" y="2"/>
                  </a:cubicBezTo>
                  <a:cubicBezTo>
                    <a:pt x="0" y="2"/>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 name="Freeform 13"/>
            <p:cNvSpPr/>
            <p:nvPr/>
          </p:nvSpPr>
          <p:spPr bwMode="auto">
            <a:xfrm>
              <a:off x="1674" y="5881"/>
              <a:ext cx="11" cy="12"/>
            </a:xfrm>
            <a:custGeom>
              <a:avLst/>
              <a:gdLst>
                <a:gd name="T0" fmla="*/ 0 w 2"/>
                <a:gd name="T1" fmla="*/ 1 h 2"/>
                <a:gd name="T2" fmla="*/ 2 w 2"/>
                <a:gd name="T3" fmla="*/ 2 h 2"/>
                <a:gd name="T4" fmla="*/ 2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2" y="2"/>
                    <a:pt x="2" y="2"/>
                    <a:pt x="2" y="2"/>
                  </a:cubicBezTo>
                  <a:cubicBezTo>
                    <a:pt x="2" y="2"/>
                    <a:pt x="1" y="1"/>
                    <a:pt x="2"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 name="Freeform 14"/>
            <p:cNvSpPr/>
            <p:nvPr/>
          </p:nvSpPr>
          <p:spPr bwMode="auto">
            <a:xfrm>
              <a:off x="1652" y="5832"/>
              <a:ext cx="11" cy="5"/>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1"/>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 name="Freeform 15"/>
            <p:cNvSpPr/>
            <p:nvPr/>
          </p:nvSpPr>
          <p:spPr bwMode="auto">
            <a:xfrm>
              <a:off x="1917" y="5976"/>
              <a:ext cx="5"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2"/>
                    <a:pt x="1" y="0"/>
                  </a:cubicBezTo>
                  <a:cubicBezTo>
                    <a:pt x="0"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 name="Freeform 16"/>
            <p:cNvSpPr/>
            <p:nvPr/>
          </p:nvSpPr>
          <p:spPr bwMode="auto">
            <a:xfrm>
              <a:off x="1685" y="5821"/>
              <a:ext cx="11" cy="16"/>
            </a:xfrm>
            <a:custGeom>
              <a:avLst/>
              <a:gdLst>
                <a:gd name="T0" fmla="*/ 0 w 2"/>
                <a:gd name="T1" fmla="*/ 1 h 3"/>
                <a:gd name="T2" fmla="*/ 1 w 2"/>
                <a:gd name="T3" fmla="*/ 1 h 3"/>
                <a:gd name="T4" fmla="*/ 0 w 2"/>
                <a:gd name="T5" fmla="*/ 1 h 3"/>
              </a:gdLst>
              <a:ahLst/>
              <a:cxnLst>
                <a:cxn ang="0">
                  <a:pos x="T0" y="T1"/>
                </a:cxn>
                <a:cxn ang="0">
                  <a:pos x="T2" y="T3"/>
                </a:cxn>
                <a:cxn ang="0">
                  <a:pos x="T4" y="T5"/>
                </a:cxn>
              </a:cxnLst>
              <a:rect l="0" t="0" r="r" b="b"/>
              <a:pathLst>
                <a:path w="2" h="3">
                  <a:moveTo>
                    <a:pt x="0" y="1"/>
                  </a:moveTo>
                  <a:cubicBezTo>
                    <a:pt x="0" y="1"/>
                    <a:pt x="2" y="3"/>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 name="Freeform 17"/>
            <p:cNvSpPr/>
            <p:nvPr/>
          </p:nvSpPr>
          <p:spPr bwMode="auto">
            <a:xfrm>
              <a:off x="1828" y="5870"/>
              <a:ext cx="11" cy="17"/>
            </a:xfrm>
            <a:custGeom>
              <a:avLst/>
              <a:gdLst>
                <a:gd name="T0" fmla="*/ 1 w 2"/>
                <a:gd name="T1" fmla="*/ 3 h 3"/>
                <a:gd name="T2" fmla="*/ 2 w 2"/>
                <a:gd name="T3" fmla="*/ 1 h 3"/>
                <a:gd name="T4" fmla="*/ 1 w 2"/>
                <a:gd name="T5" fmla="*/ 0 h 3"/>
                <a:gd name="T6" fmla="*/ 1 w 2"/>
                <a:gd name="T7" fmla="*/ 3 h 3"/>
              </a:gdLst>
              <a:ahLst/>
              <a:cxnLst>
                <a:cxn ang="0">
                  <a:pos x="T0" y="T1"/>
                </a:cxn>
                <a:cxn ang="0">
                  <a:pos x="T2" y="T3"/>
                </a:cxn>
                <a:cxn ang="0">
                  <a:pos x="T4" y="T5"/>
                </a:cxn>
                <a:cxn ang="0">
                  <a:pos x="T6" y="T7"/>
                </a:cxn>
              </a:cxnLst>
              <a:rect l="0" t="0" r="r" b="b"/>
              <a:pathLst>
                <a:path w="2" h="3">
                  <a:moveTo>
                    <a:pt x="1" y="3"/>
                  </a:moveTo>
                  <a:cubicBezTo>
                    <a:pt x="2" y="3"/>
                    <a:pt x="1" y="2"/>
                    <a:pt x="2" y="1"/>
                  </a:cubicBezTo>
                  <a:cubicBezTo>
                    <a:pt x="1" y="1"/>
                    <a:pt x="1" y="1"/>
                    <a:pt x="1" y="0"/>
                  </a:cubicBezTo>
                  <a:cubicBezTo>
                    <a:pt x="2" y="2"/>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 name="Freeform 18"/>
            <p:cNvSpPr/>
            <p:nvPr/>
          </p:nvSpPr>
          <p:spPr bwMode="auto">
            <a:xfrm>
              <a:off x="1685" y="5782"/>
              <a:ext cx="11" cy="1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1"/>
                    <a:pt x="0" y="0"/>
                  </a:cubicBezTo>
                  <a:cubicBezTo>
                    <a:pt x="0" y="2"/>
                    <a:pt x="2"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 name="Freeform 19"/>
            <p:cNvSpPr/>
            <p:nvPr/>
          </p:nvSpPr>
          <p:spPr bwMode="auto">
            <a:xfrm>
              <a:off x="1723" y="5776"/>
              <a:ext cx="17" cy="11"/>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3" y="2"/>
                    <a:pt x="3" y="1"/>
                  </a:cubicBezTo>
                  <a:cubicBezTo>
                    <a:pt x="2" y="1"/>
                    <a:pt x="1" y="1"/>
                    <a:pt x="0" y="0"/>
                  </a:cubicBezTo>
                  <a:cubicBezTo>
                    <a:pt x="0"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 name="Freeform 20"/>
            <p:cNvSpPr/>
            <p:nvPr/>
          </p:nvSpPr>
          <p:spPr bwMode="auto">
            <a:xfrm>
              <a:off x="1939" y="5904"/>
              <a:ext cx="11" cy="22"/>
            </a:xfrm>
            <a:custGeom>
              <a:avLst/>
              <a:gdLst>
                <a:gd name="T0" fmla="*/ 0 w 2"/>
                <a:gd name="T1" fmla="*/ 2 h 4"/>
                <a:gd name="T2" fmla="*/ 2 w 2"/>
                <a:gd name="T3" fmla="*/ 2 h 4"/>
                <a:gd name="T4" fmla="*/ 0 w 2"/>
                <a:gd name="T5" fmla="*/ 2 h 4"/>
              </a:gdLst>
              <a:ahLst/>
              <a:cxnLst>
                <a:cxn ang="0">
                  <a:pos x="T0" y="T1"/>
                </a:cxn>
                <a:cxn ang="0">
                  <a:pos x="T2" y="T3"/>
                </a:cxn>
                <a:cxn ang="0">
                  <a:pos x="T4" y="T5"/>
                </a:cxn>
              </a:cxnLst>
              <a:rect l="0" t="0" r="r" b="b"/>
              <a:pathLst>
                <a:path w="2" h="4">
                  <a:moveTo>
                    <a:pt x="0" y="2"/>
                  </a:moveTo>
                  <a:cubicBezTo>
                    <a:pt x="1" y="4"/>
                    <a:pt x="1" y="2"/>
                    <a:pt x="2" y="2"/>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 name="Freeform 21"/>
            <p:cNvSpPr/>
            <p:nvPr/>
          </p:nvSpPr>
          <p:spPr bwMode="auto">
            <a:xfrm>
              <a:off x="1917" y="5870"/>
              <a:ext cx="11" cy="17"/>
            </a:xfrm>
            <a:custGeom>
              <a:avLst/>
              <a:gdLst>
                <a:gd name="T0" fmla="*/ 1 w 2"/>
                <a:gd name="T1" fmla="*/ 1 h 3"/>
                <a:gd name="T2" fmla="*/ 0 w 2"/>
                <a:gd name="T3" fmla="*/ 1 h 3"/>
                <a:gd name="T4" fmla="*/ 1 w 2"/>
                <a:gd name="T5" fmla="*/ 3 h 3"/>
                <a:gd name="T6" fmla="*/ 1 w 2"/>
                <a:gd name="T7" fmla="*/ 1 h 3"/>
              </a:gdLst>
              <a:ahLst/>
              <a:cxnLst>
                <a:cxn ang="0">
                  <a:pos x="T0" y="T1"/>
                </a:cxn>
                <a:cxn ang="0">
                  <a:pos x="T2" y="T3"/>
                </a:cxn>
                <a:cxn ang="0">
                  <a:pos x="T4" y="T5"/>
                </a:cxn>
                <a:cxn ang="0">
                  <a:pos x="T6" y="T7"/>
                </a:cxn>
              </a:cxnLst>
              <a:rect l="0" t="0" r="r" b="b"/>
              <a:pathLst>
                <a:path w="2" h="3">
                  <a:moveTo>
                    <a:pt x="1" y="1"/>
                  </a:moveTo>
                  <a:cubicBezTo>
                    <a:pt x="0" y="0"/>
                    <a:pt x="1" y="2"/>
                    <a:pt x="0" y="1"/>
                  </a:cubicBezTo>
                  <a:cubicBezTo>
                    <a:pt x="0" y="2"/>
                    <a:pt x="0" y="3"/>
                    <a:pt x="1" y="3"/>
                  </a:cubicBezTo>
                  <a:cubicBezTo>
                    <a:pt x="1" y="2"/>
                    <a:pt x="2"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 name="Freeform 22"/>
            <p:cNvSpPr/>
            <p:nvPr/>
          </p:nvSpPr>
          <p:spPr bwMode="auto">
            <a:xfrm>
              <a:off x="2027" y="5937"/>
              <a:ext cx="11" cy="11"/>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1" y="1"/>
                    <a:pt x="2" y="2"/>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 name="Freeform 23"/>
            <p:cNvSpPr/>
            <p:nvPr/>
          </p:nvSpPr>
          <p:spPr bwMode="auto">
            <a:xfrm>
              <a:off x="1652" y="5699"/>
              <a:ext cx="11" cy="17"/>
            </a:xfrm>
            <a:custGeom>
              <a:avLst/>
              <a:gdLst>
                <a:gd name="T0" fmla="*/ 1 w 2"/>
                <a:gd name="T1" fmla="*/ 2 h 3"/>
                <a:gd name="T2" fmla="*/ 2 w 2"/>
                <a:gd name="T3" fmla="*/ 2 h 3"/>
                <a:gd name="T4" fmla="*/ 0 w 2"/>
                <a:gd name="T5" fmla="*/ 0 h 3"/>
                <a:gd name="T6" fmla="*/ 1 w 2"/>
                <a:gd name="T7" fmla="*/ 2 h 3"/>
              </a:gdLst>
              <a:ahLst/>
              <a:cxnLst>
                <a:cxn ang="0">
                  <a:pos x="T0" y="T1"/>
                </a:cxn>
                <a:cxn ang="0">
                  <a:pos x="T2" y="T3"/>
                </a:cxn>
                <a:cxn ang="0">
                  <a:pos x="T4" y="T5"/>
                </a:cxn>
                <a:cxn ang="0">
                  <a:pos x="T6" y="T7"/>
                </a:cxn>
              </a:cxnLst>
              <a:rect l="0" t="0" r="r" b="b"/>
              <a:pathLst>
                <a:path w="2" h="3">
                  <a:moveTo>
                    <a:pt x="1" y="2"/>
                  </a:moveTo>
                  <a:cubicBezTo>
                    <a:pt x="2" y="3"/>
                    <a:pt x="1" y="2"/>
                    <a:pt x="2" y="2"/>
                  </a:cubicBezTo>
                  <a:cubicBezTo>
                    <a:pt x="2" y="1"/>
                    <a:pt x="1" y="1"/>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 name="Freeform 24"/>
            <p:cNvSpPr/>
            <p:nvPr/>
          </p:nvSpPr>
          <p:spPr bwMode="auto">
            <a:xfrm>
              <a:off x="1701" y="5727"/>
              <a:ext cx="11" cy="16"/>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1" y="3"/>
                    <a:pt x="1" y="2"/>
                    <a:pt x="2" y="2"/>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 name="Freeform 25"/>
            <p:cNvSpPr/>
            <p:nvPr/>
          </p:nvSpPr>
          <p:spPr bwMode="auto">
            <a:xfrm>
              <a:off x="1668" y="5677"/>
              <a:ext cx="33" cy="33"/>
            </a:xfrm>
            <a:custGeom>
              <a:avLst/>
              <a:gdLst>
                <a:gd name="T0" fmla="*/ 1 w 6"/>
                <a:gd name="T1" fmla="*/ 5 h 6"/>
                <a:gd name="T2" fmla="*/ 1 w 6"/>
                <a:gd name="T3" fmla="*/ 5 h 6"/>
                <a:gd name="T4" fmla="*/ 6 w 6"/>
                <a:gd name="T5" fmla="*/ 4 h 6"/>
                <a:gd name="T6" fmla="*/ 4 w 6"/>
                <a:gd name="T7" fmla="*/ 1 h 6"/>
                <a:gd name="T8" fmla="*/ 4 w 6"/>
                <a:gd name="T9" fmla="*/ 2 h 6"/>
                <a:gd name="T10" fmla="*/ 2 w 6"/>
                <a:gd name="T11" fmla="*/ 1 h 6"/>
                <a:gd name="T12" fmla="*/ 2 w 6"/>
                <a:gd name="T13" fmla="*/ 4 h 6"/>
                <a:gd name="T14" fmla="*/ 0 w 6"/>
                <a:gd name="T15" fmla="*/ 3 h 6"/>
                <a:gd name="T16" fmla="*/ 1 w 6"/>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1" y="5"/>
                  </a:moveTo>
                  <a:cubicBezTo>
                    <a:pt x="1" y="5"/>
                    <a:pt x="1" y="5"/>
                    <a:pt x="1" y="5"/>
                  </a:cubicBezTo>
                  <a:cubicBezTo>
                    <a:pt x="4" y="6"/>
                    <a:pt x="4" y="4"/>
                    <a:pt x="6" y="4"/>
                  </a:cubicBezTo>
                  <a:cubicBezTo>
                    <a:pt x="6" y="3"/>
                    <a:pt x="5" y="2"/>
                    <a:pt x="4" y="1"/>
                  </a:cubicBezTo>
                  <a:cubicBezTo>
                    <a:pt x="3" y="0"/>
                    <a:pt x="5" y="2"/>
                    <a:pt x="4" y="2"/>
                  </a:cubicBezTo>
                  <a:cubicBezTo>
                    <a:pt x="3" y="2"/>
                    <a:pt x="3" y="1"/>
                    <a:pt x="2" y="1"/>
                  </a:cubicBezTo>
                  <a:cubicBezTo>
                    <a:pt x="3" y="3"/>
                    <a:pt x="2" y="3"/>
                    <a:pt x="2" y="4"/>
                  </a:cubicBezTo>
                  <a:cubicBezTo>
                    <a:pt x="1" y="3"/>
                    <a:pt x="1" y="4"/>
                    <a:pt x="0" y="3"/>
                  </a:cubicBezTo>
                  <a:cubicBezTo>
                    <a:pt x="0" y="4"/>
                    <a:pt x="1"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 name="Freeform 26"/>
            <p:cNvSpPr/>
            <p:nvPr/>
          </p:nvSpPr>
          <p:spPr bwMode="auto">
            <a:xfrm>
              <a:off x="1961" y="5854"/>
              <a:ext cx="17" cy="22"/>
            </a:xfrm>
            <a:custGeom>
              <a:avLst/>
              <a:gdLst>
                <a:gd name="T0" fmla="*/ 2 w 3"/>
                <a:gd name="T1" fmla="*/ 3 h 4"/>
                <a:gd name="T2" fmla="*/ 2 w 3"/>
                <a:gd name="T3" fmla="*/ 1 h 4"/>
                <a:gd name="T4" fmla="*/ 1 w 3"/>
                <a:gd name="T5" fmla="*/ 1 h 4"/>
                <a:gd name="T6" fmla="*/ 1 w 3"/>
                <a:gd name="T7" fmla="*/ 3 h 4"/>
                <a:gd name="T8" fmla="*/ 3 w 3"/>
                <a:gd name="T9" fmla="*/ 4 h 4"/>
                <a:gd name="T10" fmla="*/ 2 w 3"/>
                <a:gd name="T11" fmla="*/ 3 h 4"/>
              </a:gdLst>
              <a:ahLst/>
              <a:cxnLst>
                <a:cxn ang="0">
                  <a:pos x="T0" y="T1"/>
                </a:cxn>
                <a:cxn ang="0">
                  <a:pos x="T2" y="T3"/>
                </a:cxn>
                <a:cxn ang="0">
                  <a:pos x="T4" y="T5"/>
                </a:cxn>
                <a:cxn ang="0">
                  <a:pos x="T6" y="T7"/>
                </a:cxn>
                <a:cxn ang="0">
                  <a:pos x="T8" y="T9"/>
                </a:cxn>
                <a:cxn ang="0">
                  <a:pos x="T10" y="T11"/>
                </a:cxn>
              </a:cxnLst>
              <a:rect l="0" t="0" r="r" b="b"/>
              <a:pathLst>
                <a:path w="3" h="4">
                  <a:moveTo>
                    <a:pt x="2" y="3"/>
                  </a:moveTo>
                  <a:cubicBezTo>
                    <a:pt x="1" y="3"/>
                    <a:pt x="2" y="1"/>
                    <a:pt x="2" y="1"/>
                  </a:cubicBezTo>
                  <a:cubicBezTo>
                    <a:pt x="1" y="0"/>
                    <a:pt x="1" y="2"/>
                    <a:pt x="1" y="1"/>
                  </a:cubicBezTo>
                  <a:cubicBezTo>
                    <a:pt x="0" y="2"/>
                    <a:pt x="1" y="2"/>
                    <a:pt x="1" y="3"/>
                  </a:cubicBezTo>
                  <a:cubicBezTo>
                    <a:pt x="2" y="4"/>
                    <a:pt x="3" y="4"/>
                    <a:pt x="3" y="4"/>
                  </a:cubicBezTo>
                  <a:cubicBezTo>
                    <a:pt x="3" y="3"/>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 name="Freeform 27"/>
            <p:cNvSpPr/>
            <p:nvPr/>
          </p:nvSpPr>
          <p:spPr bwMode="auto">
            <a:xfrm>
              <a:off x="1530" y="5588"/>
              <a:ext cx="11" cy="11"/>
            </a:xfrm>
            <a:custGeom>
              <a:avLst/>
              <a:gdLst>
                <a:gd name="T0" fmla="*/ 0 w 2"/>
                <a:gd name="T1" fmla="*/ 1 h 2"/>
                <a:gd name="T2" fmla="*/ 1 w 2"/>
                <a:gd name="T3" fmla="*/ 1 h 2"/>
                <a:gd name="T4" fmla="*/ 0 w 2"/>
                <a:gd name="T5" fmla="*/ 1 h 2"/>
              </a:gdLst>
              <a:ahLst/>
              <a:cxnLst>
                <a:cxn ang="0">
                  <a:pos x="T0" y="T1"/>
                </a:cxn>
                <a:cxn ang="0">
                  <a:pos x="T2" y="T3"/>
                </a:cxn>
                <a:cxn ang="0">
                  <a:pos x="T4" y="T5"/>
                </a:cxn>
              </a:cxnLst>
              <a:rect l="0" t="0" r="r" b="b"/>
              <a:pathLst>
                <a:path w="2" h="2">
                  <a:moveTo>
                    <a:pt x="0" y="1"/>
                  </a:moveTo>
                  <a:cubicBezTo>
                    <a:pt x="0" y="1"/>
                    <a:pt x="2" y="2"/>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 name="Freeform 28"/>
            <p:cNvSpPr/>
            <p:nvPr/>
          </p:nvSpPr>
          <p:spPr bwMode="auto">
            <a:xfrm>
              <a:off x="1519" y="5572"/>
              <a:ext cx="11" cy="16"/>
            </a:xfrm>
            <a:custGeom>
              <a:avLst/>
              <a:gdLst>
                <a:gd name="T0" fmla="*/ 0 w 2"/>
                <a:gd name="T1" fmla="*/ 2 h 3"/>
                <a:gd name="T2" fmla="*/ 1 w 2"/>
                <a:gd name="T3" fmla="*/ 2 h 3"/>
                <a:gd name="T4" fmla="*/ 0 w 2"/>
                <a:gd name="T5" fmla="*/ 2 h 3"/>
              </a:gdLst>
              <a:ahLst/>
              <a:cxnLst>
                <a:cxn ang="0">
                  <a:pos x="T0" y="T1"/>
                </a:cxn>
                <a:cxn ang="0">
                  <a:pos x="T2" y="T3"/>
                </a:cxn>
                <a:cxn ang="0">
                  <a:pos x="T4" y="T5"/>
                </a:cxn>
              </a:cxnLst>
              <a:rect l="0" t="0" r="r" b="b"/>
              <a:pathLst>
                <a:path w="2" h="3">
                  <a:moveTo>
                    <a:pt x="0" y="2"/>
                  </a:moveTo>
                  <a:cubicBezTo>
                    <a:pt x="1" y="3"/>
                    <a:pt x="2" y="2"/>
                    <a:pt x="1" y="2"/>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 name="Freeform 29"/>
            <p:cNvSpPr/>
            <p:nvPr/>
          </p:nvSpPr>
          <p:spPr bwMode="auto">
            <a:xfrm>
              <a:off x="1530" y="5577"/>
              <a:ext cx="11" cy="11"/>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0"/>
                    <a:pt x="0" y="0"/>
                    <a:pt x="0" y="0"/>
                  </a:cubicBezTo>
                  <a:cubicBezTo>
                    <a:pt x="0"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 name="Freeform 30"/>
            <p:cNvSpPr/>
            <p:nvPr/>
          </p:nvSpPr>
          <p:spPr bwMode="auto">
            <a:xfrm>
              <a:off x="1978" y="5854"/>
              <a:ext cx="16" cy="16"/>
            </a:xfrm>
            <a:custGeom>
              <a:avLst/>
              <a:gdLst>
                <a:gd name="T0" fmla="*/ 0 w 3"/>
                <a:gd name="T1" fmla="*/ 1 h 3"/>
                <a:gd name="T2" fmla="*/ 3 w 3"/>
                <a:gd name="T3" fmla="*/ 2 h 3"/>
                <a:gd name="T4" fmla="*/ 0 w 3"/>
                <a:gd name="T5" fmla="*/ 1 h 3"/>
              </a:gdLst>
              <a:ahLst/>
              <a:cxnLst>
                <a:cxn ang="0">
                  <a:pos x="T0" y="T1"/>
                </a:cxn>
                <a:cxn ang="0">
                  <a:pos x="T2" y="T3"/>
                </a:cxn>
                <a:cxn ang="0">
                  <a:pos x="T4" y="T5"/>
                </a:cxn>
              </a:cxnLst>
              <a:rect l="0" t="0" r="r" b="b"/>
              <a:pathLst>
                <a:path w="3" h="3">
                  <a:moveTo>
                    <a:pt x="0" y="1"/>
                  </a:moveTo>
                  <a:cubicBezTo>
                    <a:pt x="1" y="3"/>
                    <a:pt x="2" y="1"/>
                    <a:pt x="3" y="2"/>
                  </a:cubicBezTo>
                  <a:cubicBezTo>
                    <a:pt x="2"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 name="Freeform 31"/>
            <p:cNvSpPr/>
            <p:nvPr/>
          </p:nvSpPr>
          <p:spPr bwMode="auto">
            <a:xfrm>
              <a:off x="1442" y="5483"/>
              <a:ext cx="5" cy="17"/>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3"/>
                    <a:pt x="1" y="2"/>
                    <a:pt x="1" y="0"/>
                  </a:cubicBezTo>
                  <a:cubicBezTo>
                    <a:pt x="1" y="1"/>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 name="Freeform 32"/>
            <p:cNvSpPr/>
            <p:nvPr/>
          </p:nvSpPr>
          <p:spPr bwMode="auto">
            <a:xfrm>
              <a:off x="2005" y="5843"/>
              <a:ext cx="11" cy="16"/>
            </a:xfrm>
            <a:custGeom>
              <a:avLst/>
              <a:gdLst>
                <a:gd name="T0" fmla="*/ 2 w 2"/>
                <a:gd name="T1" fmla="*/ 2 h 3"/>
                <a:gd name="T2" fmla="*/ 0 w 2"/>
                <a:gd name="T3" fmla="*/ 1 h 3"/>
                <a:gd name="T4" fmla="*/ 2 w 2"/>
                <a:gd name="T5" fmla="*/ 2 h 3"/>
              </a:gdLst>
              <a:ahLst/>
              <a:cxnLst>
                <a:cxn ang="0">
                  <a:pos x="T0" y="T1"/>
                </a:cxn>
                <a:cxn ang="0">
                  <a:pos x="T2" y="T3"/>
                </a:cxn>
                <a:cxn ang="0">
                  <a:pos x="T4" y="T5"/>
                </a:cxn>
              </a:cxnLst>
              <a:rect l="0" t="0" r="r" b="b"/>
              <a:pathLst>
                <a:path w="2" h="3">
                  <a:moveTo>
                    <a:pt x="2" y="2"/>
                  </a:moveTo>
                  <a:cubicBezTo>
                    <a:pt x="1" y="1"/>
                    <a:pt x="0" y="0"/>
                    <a:pt x="0" y="1"/>
                  </a:cubicBezTo>
                  <a:cubicBezTo>
                    <a:pt x="0" y="2"/>
                    <a:pt x="2"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 name="Freeform 33"/>
            <p:cNvSpPr/>
            <p:nvPr/>
          </p:nvSpPr>
          <p:spPr bwMode="auto">
            <a:xfrm>
              <a:off x="1618" y="5594"/>
              <a:ext cx="11" cy="16"/>
            </a:xfrm>
            <a:custGeom>
              <a:avLst/>
              <a:gdLst>
                <a:gd name="T0" fmla="*/ 0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0" y="3"/>
                  </a:moveTo>
                  <a:cubicBezTo>
                    <a:pt x="1" y="3"/>
                    <a:pt x="2" y="2"/>
                    <a:pt x="0" y="0"/>
                  </a:cubicBezTo>
                  <a:cubicBezTo>
                    <a:pt x="1" y="2"/>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 name="Freeform 34"/>
            <p:cNvSpPr/>
            <p:nvPr/>
          </p:nvSpPr>
          <p:spPr bwMode="auto">
            <a:xfrm>
              <a:off x="1734" y="5660"/>
              <a:ext cx="17" cy="28"/>
            </a:xfrm>
            <a:custGeom>
              <a:avLst/>
              <a:gdLst>
                <a:gd name="T0" fmla="*/ 1 w 3"/>
                <a:gd name="T1" fmla="*/ 3 h 5"/>
                <a:gd name="T2" fmla="*/ 3 w 3"/>
                <a:gd name="T3" fmla="*/ 2 h 5"/>
                <a:gd name="T4" fmla="*/ 2 w 3"/>
                <a:gd name="T5" fmla="*/ 1 h 5"/>
                <a:gd name="T6" fmla="*/ 1 w 3"/>
                <a:gd name="T7" fmla="*/ 3 h 5"/>
              </a:gdLst>
              <a:ahLst/>
              <a:cxnLst>
                <a:cxn ang="0">
                  <a:pos x="T0" y="T1"/>
                </a:cxn>
                <a:cxn ang="0">
                  <a:pos x="T2" y="T3"/>
                </a:cxn>
                <a:cxn ang="0">
                  <a:pos x="T4" y="T5"/>
                </a:cxn>
                <a:cxn ang="0">
                  <a:pos x="T6" y="T7"/>
                </a:cxn>
              </a:cxnLst>
              <a:rect l="0" t="0" r="r" b="b"/>
              <a:pathLst>
                <a:path w="3" h="5">
                  <a:moveTo>
                    <a:pt x="1" y="3"/>
                  </a:moveTo>
                  <a:cubicBezTo>
                    <a:pt x="2" y="5"/>
                    <a:pt x="3" y="4"/>
                    <a:pt x="3" y="2"/>
                  </a:cubicBezTo>
                  <a:cubicBezTo>
                    <a:pt x="2" y="2"/>
                    <a:pt x="2" y="1"/>
                    <a:pt x="2" y="1"/>
                  </a:cubicBezTo>
                  <a:cubicBezTo>
                    <a:pt x="0" y="0"/>
                    <a:pt x="2" y="4"/>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 name="Freeform 35"/>
            <p:cNvSpPr/>
            <p:nvPr/>
          </p:nvSpPr>
          <p:spPr bwMode="auto">
            <a:xfrm>
              <a:off x="1519" y="5522"/>
              <a:ext cx="11" cy="11"/>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1" y="2"/>
                    <a:pt x="2" y="2"/>
                    <a:pt x="2" y="1"/>
                  </a:cubicBezTo>
                  <a:cubicBezTo>
                    <a:pt x="2"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 name="Freeform 36"/>
            <p:cNvSpPr/>
            <p:nvPr/>
          </p:nvSpPr>
          <p:spPr bwMode="auto">
            <a:xfrm>
              <a:off x="2027" y="5826"/>
              <a:ext cx="22" cy="28"/>
            </a:xfrm>
            <a:custGeom>
              <a:avLst/>
              <a:gdLst>
                <a:gd name="T0" fmla="*/ 1 w 4"/>
                <a:gd name="T1" fmla="*/ 4 h 5"/>
                <a:gd name="T2" fmla="*/ 2 w 4"/>
                <a:gd name="T3" fmla="*/ 5 h 5"/>
                <a:gd name="T4" fmla="*/ 4 w 4"/>
                <a:gd name="T5" fmla="*/ 2 h 5"/>
                <a:gd name="T6" fmla="*/ 1 w 4"/>
                <a:gd name="T7" fmla="*/ 4 h 5"/>
              </a:gdLst>
              <a:ahLst/>
              <a:cxnLst>
                <a:cxn ang="0">
                  <a:pos x="T0" y="T1"/>
                </a:cxn>
                <a:cxn ang="0">
                  <a:pos x="T2" y="T3"/>
                </a:cxn>
                <a:cxn ang="0">
                  <a:pos x="T4" y="T5"/>
                </a:cxn>
                <a:cxn ang="0">
                  <a:pos x="T6" y="T7"/>
                </a:cxn>
              </a:cxnLst>
              <a:rect l="0" t="0" r="r" b="b"/>
              <a:pathLst>
                <a:path w="4" h="5">
                  <a:moveTo>
                    <a:pt x="1" y="4"/>
                  </a:moveTo>
                  <a:cubicBezTo>
                    <a:pt x="1" y="4"/>
                    <a:pt x="2" y="4"/>
                    <a:pt x="2" y="5"/>
                  </a:cubicBezTo>
                  <a:cubicBezTo>
                    <a:pt x="2" y="3"/>
                    <a:pt x="4" y="4"/>
                    <a:pt x="4" y="2"/>
                  </a:cubicBezTo>
                  <a:cubicBezTo>
                    <a:pt x="3" y="3"/>
                    <a:pt x="0" y="0"/>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 name="Freeform 37"/>
            <p:cNvSpPr/>
            <p:nvPr/>
          </p:nvSpPr>
          <p:spPr bwMode="auto">
            <a:xfrm>
              <a:off x="1652" y="5588"/>
              <a:ext cx="11" cy="11"/>
            </a:xfrm>
            <a:custGeom>
              <a:avLst/>
              <a:gdLst>
                <a:gd name="T0" fmla="*/ 1 w 2"/>
                <a:gd name="T1" fmla="*/ 1 h 2"/>
                <a:gd name="T2" fmla="*/ 1 w 2"/>
                <a:gd name="T3" fmla="*/ 0 h 2"/>
                <a:gd name="T4" fmla="*/ 0 w 2"/>
                <a:gd name="T5" fmla="*/ 0 h 2"/>
                <a:gd name="T6" fmla="*/ 1 w 2"/>
                <a:gd name="T7" fmla="*/ 1 h 2"/>
              </a:gdLst>
              <a:ahLst/>
              <a:cxnLst>
                <a:cxn ang="0">
                  <a:pos x="T0" y="T1"/>
                </a:cxn>
                <a:cxn ang="0">
                  <a:pos x="T2" y="T3"/>
                </a:cxn>
                <a:cxn ang="0">
                  <a:pos x="T4" y="T5"/>
                </a:cxn>
                <a:cxn ang="0">
                  <a:pos x="T6" y="T7"/>
                </a:cxn>
              </a:cxnLst>
              <a:rect l="0" t="0" r="r" b="b"/>
              <a:pathLst>
                <a:path w="2" h="2">
                  <a:moveTo>
                    <a:pt x="1" y="1"/>
                  </a:moveTo>
                  <a:cubicBezTo>
                    <a:pt x="2" y="2"/>
                    <a:pt x="1" y="0"/>
                    <a:pt x="1" y="0"/>
                  </a:cubicBezTo>
                  <a:cubicBezTo>
                    <a:pt x="1" y="0"/>
                    <a:pt x="1" y="0"/>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 name="Freeform 38"/>
            <p:cNvSpPr/>
            <p:nvPr/>
          </p:nvSpPr>
          <p:spPr bwMode="auto">
            <a:xfrm>
              <a:off x="2049" y="5821"/>
              <a:ext cx="11" cy="22"/>
            </a:xfrm>
            <a:custGeom>
              <a:avLst/>
              <a:gdLst>
                <a:gd name="T0" fmla="*/ 0 w 2"/>
                <a:gd name="T1" fmla="*/ 3 h 4"/>
                <a:gd name="T2" fmla="*/ 2 w 2"/>
                <a:gd name="T3" fmla="*/ 4 h 4"/>
                <a:gd name="T4" fmla="*/ 2 w 2"/>
                <a:gd name="T5" fmla="*/ 2 h 4"/>
                <a:gd name="T6" fmla="*/ 1 w 2"/>
                <a:gd name="T7" fmla="*/ 2 h 4"/>
                <a:gd name="T8" fmla="*/ 0 w 2"/>
                <a:gd name="T9" fmla="*/ 3 h 4"/>
              </a:gdLst>
              <a:ahLst/>
              <a:cxnLst>
                <a:cxn ang="0">
                  <a:pos x="T0" y="T1"/>
                </a:cxn>
                <a:cxn ang="0">
                  <a:pos x="T2" y="T3"/>
                </a:cxn>
                <a:cxn ang="0">
                  <a:pos x="T4" y="T5"/>
                </a:cxn>
                <a:cxn ang="0">
                  <a:pos x="T6" y="T7"/>
                </a:cxn>
                <a:cxn ang="0">
                  <a:pos x="T8" y="T9"/>
                </a:cxn>
              </a:cxnLst>
              <a:rect l="0" t="0" r="r" b="b"/>
              <a:pathLst>
                <a:path w="2" h="4">
                  <a:moveTo>
                    <a:pt x="0" y="3"/>
                  </a:moveTo>
                  <a:cubicBezTo>
                    <a:pt x="1" y="4"/>
                    <a:pt x="1" y="3"/>
                    <a:pt x="2" y="4"/>
                  </a:cubicBezTo>
                  <a:cubicBezTo>
                    <a:pt x="0" y="2"/>
                    <a:pt x="2" y="3"/>
                    <a:pt x="2" y="2"/>
                  </a:cubicBezTo>
                  <a:cubicBezTo>
                    <a:pt x="0" y="0"/>
                    <a:pt x="2" y="3"/>
                    <a:pt x="1" y="2"/>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 name="Freeform 39"/>
            <p:cNvSpPr/>
            <p:nvPr/>
          </p:nvSpPr>
          <p:spPr bwMode="auto">
            <a:xfrm>
              <a:off x="2060" y="5821"/>
              <a:ext cx="17" cy="27"/>
            </a:xfrm>
            <a:custGeom>
              <a:avLst/>
              <a:gdLst>
                <a:gd name="T0" fmla="*/ 0 w 3"/>
                <a:gd name="T1" fmla="*/ 3 h 5"/>
                <a:gd name="T2" fmla="*/ 3 w 3"/>
                <a:gd name="T3" fmla="*/ 3 h 5"/>
                <a:gd name="T4" fmla="*/ 1 w 3"/>
                <a:gd name="T5" fmla="*/ 0 h 5"/>
                <a:gd name="T6" fmla="*/ 0 w 3"/>
                <a:gd name="T7" fmla="*/ 3 h 5"/>
              </a:gdLst>
              <a:ahLst/>
              <a:cxnLst>
                <a:cxn ang="0">
                  <a:pos x="T0" y="T1"/>
                </a:cxn>
                <a:cxn ang="0">
                  <a:pos x="T2" y="T3"/>
                </a:cxn>
                <a:cxn ang="0">
                  <a:pos x="T4" y="T5"/>
                </a:cxn>
                <a:cxn ang="0">
                  <a:pos x="T6" y="T7"/>
                </a:cxn>
              </a:cxnLst>
              <a:rect l="0" t="0" r="r" b="b"/>
              <a:pathLst>
                <a:path w="3" h="5">
                  <a:moveTo>
                    <a:pt x="0" y="3"/>
                  </a:moveTo>
                  <a:cubicBezTo>
                    <a:pt x="2" y="2"/>
                    <a:pt x="3" y="5"/>
                    <a:pt x="3" y="3"/>
                  </a:cubicBezTo>
                  <a:cubicBezTo>
                    <a:pt x="2" y="2"/>
                    <a:pt x="2" y="1"/>
                    <a:pt x="1" y="0"/>
                  </a:cubicBezTo>
                  <a:cubicBezTo>
                    <a:pt x="2" y="2"/>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 name="Freeform 40"/>
            <p:cNvSpPr/>
            <p:nvPr/>
          </p:nvSpPr>
          <p:spPr bwMode="auto">
            <a:xfrm>
              <a:off x="1613" y="5511"/>
              <a:ext cx="11" cy="16"/>
            </a:xfrm>
            <a:custGeom>
              <a:avLst/>
              <a:gdLst>
                <a:gd name="T0" fmla="*/ 0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0" y="3"/>
                  </a:moveTo>
                  <a:cubicBezTo>
                    <a:pt x="1" y="3"/>
                    <a:pt x="2" y="1"/>
                    <a:pt x="0" y="0"/>
                  </a:cubicBezTo>
                  <a:cubicBezTo>
                    <a:pt x="0" y="1"/>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 name="Freeform 41"/>
            <p:cNvSpPr/>
            <p:nvPr/>
          </p:nvSpPr>
          <p:spPr bwMode="auto">
            <a:xfrm>
              <a:off x="2088" y="5804"/>
              <a:ext cx="28" cy="28"/>
            </a:xfrm>
            <a:custGeom>
              <a:avLst/>
              <a:gdLst>
                <a:gd name="T0" fmla="*/ 0 w 5"/>
                <a:gd name="T1" fmla="*/ 3 h 5"/>
                <a:gd name="T2" fmla="*/ 3 w 5"/>
                <a:gd name="T3" fmla="*/ 2 h 5"/>
                <a:gd name="T4" fmla="*/ 3 w 5"/>
                <a:gd name="T5" fmla="*/ 5 h 5"/>
                <a:gd name="T6" fmla="*/ 5 w 5"/>
                <a:gd name="T7" fmla="*/ 2 h 5"/>
                <a:gd name="T8" fmla="*/ 3 w 5"/>
                <a:gd name="T9" fmla="*/ 0 h 5"/>
                <a:gd name="T10" fmla="*/ 4 w 5"/>
                <a:gd name="T11" fmla="*/ 2 h 5"/>
                <a:gd name="T12" fmla="*/ 0 w 5"/>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3"/>
                  </a:moveTo>
                  <a:cubicBezTo>
                    <a:pt x="2" y="4"/>
                    <a:pt x="2" y="2"/>
                    <a:pt x="3" y="2"/>
                  </a:cubicBezTo>
                  <a:cubicBezTo>
                    <a:pt x="3" y="3"/>
                    <a:pt x="3" y="4"/>
                    <a:pt x="3" y="5"/>
                  </a:cubicBezTo>
                  <a:cubicBezTo>
                    <a:pt x="5" y="5"/>
                    <a:pt x="3" y="2"/>
                    <a:pt x="5" y="2"/>
                  </a:cubicBezTo>
                  <a:cubicBezTo>
                    <a:pt x="4" y="1"/>
                    <a:pt x="4" y="1"/>
                    <a:pt x="3" y="0"/>
                  </a:cubicBezTo>
                  <a:cubicBezTo>
                    <a:pt x="3" y="2"/>
                    <a:pt x="3" y="1"/>
                    <a:pt x="4" y="2"/>
                  </a:cubicBezTo>
                  <a:cubicBezTo>
                    <a:pt x="3" y="2"/>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 name="Freeform 42"/>
            <p:cNvSpPr/>
            <p:nvPr/>
          </p:nvSpPr>
          <p:spPr bwMode="auto">
            <a:xfrm>
              <a:off x="1862" y="5638"/>
              <a:ext cx="11" cy="11"/>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1"/>
                    <a:pt x="2" y="0"/>
                  </a:cubicBezTo>
                  <a:cubicBezTo>
                    <a:pt x="1"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 name="Freeform 43"/>
            <p:cNvSpPr/>
            <p:nvPr/>
          </p:nvSpPr>
          <p:spPr bwMode="auto">
            <a:xfrm>
              <a:off x="1740" y="5555"/>
              <a:ext cx="11" cy="17"/>
            </a:xfrm>
            <a:custGeom>
              <a:avLst/>
              <a:gdLst>
                <a:gd name="T0" fmla="*/ 0 w 2"/>
                <a:gd name="T1" fmla="*/ 2 h 3"/>
                <a:gd name="T2" fmla="*/ 2 w 2"/>
                <a:gd name="T3" fmla="*/ 3 h 3"/>
                <a:gd name="T4" fmla="*/ 0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1" y="2"/>
                    <a:pt x="1" y="2"/>
                    <a:pt x="2" y="3"/>
                  </a:cubicBezTo>
                  <a:cubicBezTo>
                    <a:pt x="1" y="2"/>
                    <a:pt x="1" y="1"/>
                    <a:pt x="0" y="1"/>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 name="Freeform 44"/>
            <p:cNvSpPr/>
            <p:nvPr/>
          </p:nvSpPr>
          <p:spPr bwMode="auto">
            <a:xfrm>
              <a:off x="1823" y="5533"/>
              <a:ext cx="11" cy="11"/>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2"/>
                    <a:pt x="2" y="0"/>
                  </a:cubicBezTo>
                  <a:cubicBezTo>
                    <a:pt x="2" y="1"/>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 name="Freeform 45"/>
            <p:cNvSpPr/>
            <p:nvPr/>
          </p:nvSpPr>
          <p:spPr bwMode="auto">
            <a:xfrm>
              <a:off x="1657" y="5378"/>
              <a:ext cx="11" cy="11"/>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1" y="2"/>
                    <a:pt x="2" y="2"/>
                  </a:cubicBezTo>
                  <a:cubicBezTo>
                    <a:pt x="2" y="1"/>
                    <a:pt x="0" y="1"/>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 name="Freeform 46"/>
            <p:cNvSpPr/>
            <p:nvPr/>
          </p:nvSpPr>
          <p:spPr bwMode="auto">
            <a:xfrm>
              <a:off x="1558" y="5312"/>
              <a:ext cx="11" cy="16"/>
            </a:xfrm>
            <a:custGeom>
              <a:avLst/>
              <a:gdLst>
                <a:gd name="T0" fmla="*/ 1 w 2"/>
                <a:gd name="T1" fmla="*/ 2 h 3"/>
                <a:gd name="T2" fmla="*/ 2 w 2"/>
                <a:gd name="T3" fmla="*/ 0 h 3"/>
                <a:gd name="T4" fmla="*/ 1 w 2"/>
                <a:gd name="T5" fmla="*/ 2 h 3"/>
              </a:gdLst>
              <a:ahLst/>
              <a:cxnLst>
                <a:cxn ang="0">
                  <a:pos x="T0" y="T1"/>
                </a:cxn>
                <a:cxn ang="0">
                  <a:pos x="T2" y="T3"/>
                </a:cxn>
                <a:cxn ang="0">
                  <a:pos x="T4" y="T5"/>
                </a:cxn>
              </a:cxnLst>
              <a:rect l="0" t="0" r="r" b="b"/>
              <a:pathLst>
                <a:path w="2" h="3">
                  <a:moveTo>
                    <a:pt x="1" y="2"/>
                  </a:moveTo>
                  <a:cubicBezTo>
                    <a:pt x="2" y="3"/>
                    <a:pt x="2" y="2"/>
                    <a:pt x="2" y="0"/>
                  </a:cubicBezTo>
                  <a:cubicBezTo>
                    <a:pt x="1" y="1"/>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 name="Freeform 47"/>
            <p:cNvSpPr/>
            <p:nvPr/>
          </p:nvSpPr>
          <p:spPr bwMode="auto">
            <a:xfrm>
              <a:off x="1939" y="5538"/>
              <a:ext cx="11" cy="12"/>
            </a:xfrm>
            <a:custGeom>
              <a:avLst/>
              <a:gdLst>
                <a:gd name="T0" fmla="*/ 1 w 2"/>
                <a:gd name="T1" fmla="*/ 1 h 2"/>
                <a:gd name="T2" fmla="*/ 2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2" y="2"/>
                    <a:pt x="2" y="2"/>
                    <a:pt x="2" y="2"/>
                  </a:cubicBezTo>
                  <a:cubicBezTo>
                    <a:pt x="2" y="2"/>
                    <a:pt x="1" y="1"/>
                    <a:pt x="2" y="1"/>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 name="Freeform 48"/>
            <p:cNvSpPr/>
            <p:nvPr/>
          </p:nvSpPr>
          <p:spPr bwMode="auto">
            <a:xfrm>
              <a:off x="1652" y="5323"/>
              <a:ext cx="16" cy="22"/>
            </a:xfrm>
            <a:custGeom>
              <a:avLst/>
              <a:gdLst>
                <a:gd name="T0" fmla="*/ 0 w 3"/>
                <a:gd name="T1" fmla="*/ 4 h 4"/>
                <a:gd name="T2" fmla="*/ 3 w 3"/>
                <a:gd name="T3" fmla="*/ 4 h 4"/>
                <a:gd name="T4" fmla="*/ 2 w 3"/>
                <a:gd name="T5" fmla="*/ 2 h 4"/>
                <a:gd name="T6" fmla="*/ 2 w 3"/>
                <a:gd name="T7" fmla="*/ 1 h 4"/>
                <a:gd name="T8" fmla="*/ 1 w 3"/>
                <a:gd name="T9" fmla="*/ 1 h 4"/>
                <a:gd name="T10" fmla="*/ 0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0" y="4"/>
                  </a:moveTo>
                  <a:cubicBezTo>
                    <a:pt x="2" y="4"/>
                    <a:pt x="2" y="3"/>
                    <a:pt x="3" y="4"/>
                  </a:cubicBezTo>
                  <a:cubicBezTo>
                    <a:pt x="3" y="3"/>
                    <a:pt x="2" y="3"/>
                    <a:pt x="2" y="2"/>
                  </a:cubicBezTo>
                  <a:cubicBezTo>
                    <a:pt x="2" y="1"/>
                    <a:pt x="3" y="2"/>
                    <a:pt x="2" y="1"/>
                  </a:cubicBezTo>
                  <a:cubicBezTo>
                    <a:pt x="2" y="0"/>
                    <a:pt x="2" y="2"/>
                    <a:pt x="1" y="1"/>
                  </a:cubicBezTo>
                  <a:cubicBezTo>
                    <a:pt x="2" y="3"/>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 name="Freeform 49"/>
            <p:cNvSpPr/>
            <p:nvPr/>
          </p:nvSpPr>
          <p:spPr bwMode="auto">
            <a:xfrm>
              <a:off x="1928" y="5489"/>
              <a:ext cx="11" cy="11"/>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2" y="2"/>
                    <a:pt x="2" y="2"/>
                  </a:cubicBezTo>
                  <a:cubicBezTo>
                    <a:pt x="2" y="1"/>
                    <a:pt x="1" y="0"/>
                    <a:pt x="0" y="0"/>
                  </a:cubicBezTo>
                  <a:cubicBezTo>
                    <a:pt x="0"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 name="Freeform 50"/>
            <p:cNvSpPr/>
            <p:nvPr/>
          </p:nvSpPr>
          <p:spPr bwMode="auto">
            <a:xfrm>
              <a:off x="1696" y="5306"/>
              <a:ext cx="16" cy="11"/>
            </a:xfrm>
            <a:custGeom>
              <a:avLst/>
              <a:gdLst>
                <a:gd name="T0" fmla="*/ 0 w 3"/>
                <a:gd name="T1" fmla="*/ 1 h 2"/>
                <a:gd name="T2" fmla="*/ 2 w 3"/>
                <a:gd name="T3" fmla="*/ 0 h 2"/>
                <a:gd name="T4" fmla="*/ 0 w 3"/>
                <a:gd name="T5" fmla="*/ 1 h 2"/>
              </a:gdLst>
              <a:ahLst/>
              <a:cxnLst>
                <a:cxn ang="0">
                  <a:pos x="T0" y="T1"/>
                </a:cxn>
                <a:cxn ang="0">
                  <a:pos x="T2" y="T3"/>
                </a:cxn>
                <a:cxn ang="0">
                  <a:pos x="T4" y="T5"/>
                </a:cxn>
              </a:cxnLst>
              <a:rect l="0" t="0" r="r" b="b"/>
              <a:pathLst>
                <a:path w="3" h="2">
                  <a:moveTo>
                    <a:pt x="0" y="1"/>
                  </a:moveTo>
                  <a:cubicBezTo>
                    <a:pt x="1" y="2"/>
                    <a:pt x="3" y="2"/>
                    <a:pt x="2" y="0"/>
                  </a:cubicBezTo>
                  <a:cubicBezTo>
                    <a:pt x="2" y="0"/>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 name="Freeform 51"/>
            <p:cNvSpPr/>
            <p:nvPr/>
          </p:nvSpPr>
          <p:spPr bwMode="auto">
            <a:xfrm>
              <a:off x="1652" y="5251"/>
              <a:ext cx="11" cy="11"/>
            </a:xfrm>
            <a:custGeom>
              <a:avLst/>
              <a:gdLst>
                <a:gd name="T0" fmla="*/ 0 w 2"/>
                <a:gd name="T1" fmla="*/ 2 h 2"/>
                <a:gd name="T2" fmla="*/ 1 w 2"/>
                <a:gd name="T3" fmla="*/ 0 h 2"/>
                <a:gd name="T4" fmla="*/ 0 w 2"/>
                <a:gd name="T5" fmla="*/ 2 h 2"/>
              </a:gdLst>
              <a:ahLst/>
              <a:cxnLst>
                <a:cxn ang="0">
                  <a:pos x="T0" y="T1"/>
                </a:cxn>
                <a:cxn ang="0">
                  <a:pos x="T2" y="T3"/>
                </a:cxn>
                <a:cxn ang="0">
                  <a:pos x="T4" y="T5"/>
                </a:cxn>
              </a:cxnLst>
              <a:rect l="0" t="0" r="r" b="b"/>
              <a:pathLst>
                <a:path w="2" h="2">
                  <a:moveTo>
                    <a:pt x="0" y="2"/>
                  </a:moveTo>
                  <a:cubicBezTo>
                    <a:pt x="1" y="2"/>
                    <a:pt x="2" y="2"/>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 name="Freeform 52"/>
            <p:cNvSpPr/>
            <p:nvPr/>
          </p:nvSpPr>
          <p:spPr bwMode="auto">
            <a:xfrm>
              <a:off x="1751" y="5306"/>
              <a:ext cx="11" cy="11"/>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1" y="1"/>
                    <a:pt x="2" y="2"/>
                    <a:pt x="2"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 name="Freeform 53"/>
            <p:cNvSpPr/>
            <p:nvPr/>
          </p:nvSpPr>
          <p:spPr bwMode="auto">
            <a:xfrm>
              <a:off x="1790" y="5301"/>
              <a:ext cx="5" cy="11"/>
            </a:xfrm>
            <a:custGeom>
              <a:avLst/>
              <a:gdLst>
                <a:gd name="T0" fmla="*/ 0 w 1"/>
                <a:gd name="T1" fmla="*/ 2 h 2"/>
                <a:gd name="T2" fmla="*/ 1 w 1"/>
                <a:gd name="T3" fmla="*/ 2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2"/>
                    <a:pt x="0" y="1"/>
                    <a:pt x="1" y="2"/>
                  </a:cubicBezTo>
                  <a:cubicBezTo>
                    <a:pt x="1" y="1"/>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 name="Freeform 54"/>
            <p:cNvSpPr/>
            <p:nvPr/>
          </p:nvSpPr>
          <p:spPr bwMode="auto">
            <a:xfrm>
              <a:off x="1795" y="5289"/>
              <a:ext cx="11" cy="17"/>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2" y="3"/>
                    <a:pt x="1" y="1"/>
                    <a:pt x="2" y="2"/>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 name="Freeform 55"/>
            <p:cNvSpPr/>
            <p:nvPr/>
          </p:nvSpPr>
          <p:spPr bwMode="auto">
            <a:xfrm>
              <a:off x="2049" y="5433"/>
              <a:ext cx="11" cy="17"/>
            </a:xfrm>
            <a:custGeom>
              <a:avLst/>
              <a:gdLst>
                <a:gd name="T0" fmla="*/ 1 w 2"/>
                <a:gd name="T1" fmla="*/ 3 h 3"/>
                <a:gd name="T2" fmla="*/ 1 w 2"/>
                <a:gd name="T3" fmla="*/ 3 h 3"/>
                <a:gd name="T4" fmla="*/ 2 w 2"/>
                <a:gd name="T5" fmla="*/ 3 h 3"/>
                <a:gd name="T6" fmla="*/ 2 w 2"/>
                <a:gd name="T7" fmla="*/ 1 h 3"/>
                <a:gd name="T8" fmla="*/ 1 w 2"/>
                <a:gd name="T9" fmla="*/ 0 h 3"/>
                <a:gd name="T10" fmla="*/ 1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1" y="3"/>
                  </a:moveTo>
                  <a:cubicBezTo>
                    <a:pt x="1" y="3"/>
                    <a:pt x="1" y="3"/>
                    <a:pt x="1" y="3"/>
                  </a:cubicBezTo>
                  <a:cubicBezTo>
                    <a:pt x="1" y="2"/>
                    <a:pt x="2" y="3"/>
                    <a:pt x="2" y="3"/>
                  </a:cubicBezTo>
                  <a:cubicBezTo>
                    <a:pt x="2" y="2"/>
                    <a:pt x="1" y="1"/>
                    <a:pt x="2" y="1"/>
                  </a:cubicBezTo>
                  <a:cubicBezTo>
                    <a:pt x="2" y="0"/>
                    <a:pt x="1" y="1"/>
                    <a:pt x="1" y="0"/>
                  </a:cubicBezTo>
                  <a:cubicBezTo>
                    <a:pt x="0"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 name="Freeform 56"/>
            <p:cNvSpPr/>
            <p:nvPr/>
          </p:nvSpPr>
          <p:spPr bwMode="auto">
            <a:xfrm>
              <a:off x="2055" y="5428"/>
              <a:ext cx="16" cy="11"/>
            </a:xfrm>
            <a:custGeom>
              <a:avLst/>
              <a:gdLst>
                <a:gd name="T0" fmla="*/ 1 w 3"/>
                <a:gd name="T1" fmla="*/ 1 h 2"/>
                <a:gd name="T2" fmla="*/ 1 w 3"/>
                <a:gd name="T3" fmla="*/ 1 h 2"/>
                <a:gd name="T4" fmla="*/ 2 w 3"/>
                <a:gd name="T5" fmla="*/ 2 h 2"/>
                <a:gd name="T6" fmla="*/ 2 w 3"/>
                <a:gd name="T7" fmla="*/ 1 h 2"/>
                <a:gd name="T8" fmla="*/ 1 w 3"/>
                <a:gd name="T9" fmla="*/ 0 h 2"/>
                <a:gd name="T10" fmla="*/ 1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1" y="1"/>
                  </a:moveTo>
                  <a:cubicBezTo>
                    <a:pt x="1" y="2"/>
                    <a:pt x="1" y="1"/>
                    <a:pt x="1" y="1"/>
                  </a:cubicBezTo>
                  <a:cubicBezTo>
                    <a:pt x="2" y="1"/>
                    <a:pt x="2" y="1"/>
                    <a:pt x="2" y="2"/>
                  </a:cubicBezTo>
                  <a:cubicBezTo>
                    <a:pt x="3" y="2"/>
                    <a:pt x="2" y="1"/>
                    <a:pt x="2" y="1"/>
                  </a:cubicBezTo>
                  <a:cubicBezTo>
                    <a:pt x="1" y="0"/>
                    <a:pt x="1" y="0"/>
                    <a:pt x="1" y="0"/>
                  </a:cubicBezTo>
                  <a:cubicBezTo>
                    <a:pt x="1"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 name="Freeform 57"/>
            <p:cNvSpPr/>
            <p:nvPr/>
          </p:nvSpPr>
          <p:spPr bwMode="auto">
            <a:xfrm>
              <a:off x="2094" y="5444"/>
              <a:ext cx="5" cy="1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2"/>
                    <a:pt x="1" y="1"/>
                    <a:pt x="1" y="0"/>
                  </a:cubicBezTo>
                  <a:cubicBezTo>
                    <a:pt x="0"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 name="Freeform 58"/>
            <p:cNvSpPr/>
            <p:nvPr/>
          </p:nvSpPr>
          <p:spPr bwMode="auto">
            <a:xfrm>
              <a:off x="1845" y="5284"/>
              <a:ext cx="17" cy="11"/>
            </a:xfrm>
            <a:custGeom>
              <a:avLst/>
              <a:gdLst>
                <a:gd name="T0" fmla="*/ 2 w 3"/>
                <a:gd name="T1" fmla="*/ 2 h 2"/>
                <a:gd name="T2" fmla="*/ 1 w 3"/>
                <a:gd name="T3" fmla="*/ 0 h 2"/>
                <a:gd name="T4" fmla="*/ 2 w 3"/>
                <a:gd name="T5" fmla="*/ 2 h 2"/>
              </a:gdLst>
              <a:ahLst/>
              <a:cxnLst>
                <a:cxn ang="0">
                  <a:pos x="T0" y="T1"/>
                </a:cxn>
                <a:cxn ang="0">
                  <a:pos x="T2" y="T3"/>
                </a:cxn>
                <a:cxn ang="0">
                  <a:pos x="T4" y="T5"/>
                </a:cxn>
              </a:cxnLst>
              <a:rect l="0" t="0" r="r" b="b"/>
              <a:pathLst>
                <a:path w="3" h="2">
                  <a:moveTo>
                    <a:pt x="2" y="2"/>
                  </a:moveTo>
                  <a:cubicBezTo>
                    <a:pt x="3" y="2"/>
                    <a:pt x="1" y="0"/>
                    <a:pt x="1" y="0"/>
                  </a:cubicBezTo>
                  <a:cubicBezTo>
                    <a:pt x="0" y="0"/>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 name="Freeform 59"/>
            <p:cNvSpPr/>
            <p:nvPr/>
          </p:nvSpPr>
          <p:spPr bwMode="auto">
            <a:xfrm>
              <a:off x="1834" y="5267"/>
              <a:ext cx="16" cy="17"/>
            </a:xfrm>
            <a:custGeom>
              <a:avLst/>
              <a:gdLst>
                <a:gd name="T0" fmla="*/ 0 w 3"/>
                <a:gd name="T1" fmla="*/ 2 h 3"/>
                <a:gd name="T2" fmla="*/ 2 w 3"/>
                <a:gd name="T3" fmla="*/ 0 h 3"/>
                <a:gd name="T4" fmla="*/ 0 w 3"/>
                <a:gd name="T5" fmla="*/ 2 h 3"/>
              </a:gdLst>
              <a:ahLst/>
              <a:cxnLst>
                <a:cxn ang="0">
                  <a:pos x="T0" y="T1"/>
                </a:cxn>
                <a:cxn ang="0">
                  <a:pos x="T2" y="T3"/>
                </a:cxn>
                <a:cxn ang="0">
                  <a:pos x="T4" y="T5"/>
                </a:cxn>
              </a:cxnLst>
              <a:rect l="0" t="0" r="r" b="b"/>
              <a:pathLst>
                <a:path w="3" h="3">
                  <a:moveTo>
                    <a:pt x="0" y="2"/>
                  </a:moveTo>
                  <a:cubicBezTo>
                    <a:pt x="1" y="2"/>
                    <a:pt x="3" y="3"/>
                    <a:pt x="2" y="0"/>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 name="Freeform 60"/>
            <p:cNvSpPr/>
            <p:nvPr/>
          </p:nvSpPr>
          <p:spPr bwMode="auto">
            <a:xfrm>
              <a:off x="1856" y="5284"/>
              <a:ext cx="11" cy="5"/>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1"/>
                    <a:pt x="2" y="0"/>
                  </a:cubicBez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 name="Freeform 61"/>
            <p:cNvSpPr/>
            <p:nvPr/>
          </p:nvSpPr>
          <p:spPr bwMode="auto">
            <a:xfrm>
              <a:off x="1884" y="5295"/>
              <a:ext cx="16" cy="17"/>
            </a:xfrm>
            <a:custGeom>
              <a:avLst/>
              <a:gdLst>
                <a:gd name="T0" fmla="*/ 1 w 3"/>
                <a:gd name="T1" fmla="*/ 3 h 3"/>
                <a:gd name="T2" fmla="*/ 0 w 3"/>
                <a:gd name="T3" fmla="*/ 0 h 3"/>
                <a:gd name="T4" fmla="*/ 1 w 3"/>
                <a:gd name="T5" fmla="*/ 3 h 3"/>
              </a:gdLst>
              <a:ahLst/>
              <a:cxnLst>
                <a:cxn ang="0">
                  <a:pos x="T0" y="T1"/>
                </a:cxn>
                <a:cxn ang="0">
                  <a:pos x="T2" y="T3"/>
                </a:cxn>
                <a:cxn ang="0">
                  <a:pos x="T4" y="T5"/>
                </a:cxn>
              </a:cxnLst>
              <a:rect l="0" t="0" r="r" b="b"/>
              <a:pathLst>
                <a:path w="3" h="3">
                  <a:moveTo>
                    <a:pt x="1" y="3"/>
                  </a:moveTo>
                  <a:cubicBezTo>
                    <a:pt x="2" y="1"/>
                    <a:pt x="3" y="2"/>
                    <a:pt x="0" y="0"/>
                  </a:cubicBezTo>
                  <a:cubicBezTo>
                    <a:pt x="0"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 name="Freeform 62"/>
            <p:cNvSpPr/>
            <p:nvPr/>
          </p:nvSpPr>
          <p:spPr bwMode="auto">
            <a:xfrm>
              <a:off x="2116" y="5428"/>
              <a:ext cx="11" cy="11"/>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2" y="2"/>
                    <a:pt x="2" y="2"/>
                    <a:pt x="2" y="1"/>
                  </a:cubicBezTo>
                  <a:cubicBezTo>
                    <a:pt x="1" y="1"/>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 name="Freeform 63"/>
            <p:cNvSpPr/>
            <p:nvPr/>
          </p:nvSpPr>
          <p:spPr bwMode="auto">
            <a:xfrm>
              <a:off x="2149" y="5406"/>
              <a:ext cx="33" cy="22"/>
            </a:xfrm>
            <a:custGeom>
              <a:avLst/>
              <a:gdLst>
                <a:gd name="T0" fmla="*/ 3 w 6"/>
                <a:gd name="T1" fmla="*/ 4 h 4"/>
                <a:gd name="T2" fmla="*/ 5 w 6"/>
                <a:gd name="T3" fmla="*/ 0 h 4"/>
                <a:gd name="T4" fmla="*/ 2 w 6"/>
                <a:gd name="T5" fmla="*/ 3 h 4"/>
                <a:gd name="T6" fmla="*/ 2 w 6"/>
                <a:gd name="T7" fmla="*/ 1 h 4"/>
                <a:gd name="T8" fmla="*/ 3 w 6"/>
                <a:gd name="T9" fmla="*/ 4 h 4"/>
              </a:gdLst>
              <a:ahLst/>
              <a:cxnLst>
                <a:cxn ang="0">
                  <a:pos x="T0" y="T1"/>
                </a:cxn>
                <a:cxn ang="0">
                  <a:pos x="T2" y="T3"/>
                </a:cxn>
                <a:cxn ang="0">
                  <a:pos x="T4" y="T5"/>
                </a:cxn>
                <a:cxn ang="0">
                  <a:pos x="T6" y="T7"/>
                </a:cxn>
                <a:cxn ang="0">
                  <a:pos x="T8" y="T9"/>
                </a:cxn>
              </a:cxnLst>
              <a:rect l="0" t="0" r="r" b="b"/>
              <a:pathLst>
                <a:path w="6" h="4">
                  <a:moveTo>
                    <a:pt x="3" y="4"/>
                  </a:moveTo>
                  <a:cubicBezTo>
                    <a:pt x="4" y="2"/>
                    <a:pt x="6" y="2"/>
                    <a:pt x="5" y="0"/>
                  </a:cubicBezTo>
                  <a:cubicBezTo>
                    <a:pt x="4" y="0"/>
                    <a:pt x="3" y="1"/>
                    <a:pt x="2" y="3"/>
                  </a:cubicBezTo>
                  <a:cubicBezTo>
                    <a:pt x="2" y="2"/>
                    <a:pt x="2" y="2"/>
                    <a:pt x="2" y="1"/>
                  </a:cubicBezTo>
                  <a:cubicBezTo>
                    <a:pt x="0" y="1"/>
                    <a:pt x="2"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 name="Freeform 64"/>
            <p:cNvSpPr/>
            <p:nvPr/>
          </p:nvSpPr>
          <p:spPr bwMode="auto">
            <a:xfrm>
              <a:off x="1922" y="5245"/>
              <a:ext cx="11" cy="22"/>
            </a:xfrm>
            <a:custGeom>
              <a:avLst/>
              <a:gdLst>
                <a:gd name="T0" fmla="*/ 1 w 2"/>
                <a:gd name="T1" fmla="*/ 4 h 4"/>
                <a:gd name="T2" fmla="*/ 1 w 2"/>
                <a:gd name="T3" fmla="*/ 2 h 4"/>
                <a:gd name="T4" fmla="*/ 1 w 2"/>
                <a:gd name="T5" fmla="*/ 4 h 4"/>
              </a:gdLst>
              <a:ahLst/>
              <a:cxnLst>
                <a:cxn ang="0">
                  <a:pos x="T0" y="T1"/>
                </a:cxn>
                <a:cxn ang="0">
                  <a:pos x="T2" y="T3"/>
                </a:cxn>
                <a:cxn ang="0">
                  <a:pos x="T4" y="T5"/>
                </a:cxn>
              </a:cxnLst>
              <a:rect l="0" t="0" r="r" b="b"/>
              <a:pathLst>
                <a:path w="2" h="4">
                  <a:moveTo>
                    <a:pt x="1" y="4"/>
                  </a:moveTo>
                  <a:cubicBezTo>
                    <a:pt x="2" y="4"/>
                    <a:pt x="0" y="2"/>
                    <a:pt x="1" y="2"/>
                  </a:cubicBezTo>
                  <a:cubicBezTo>
                    <a:pt x="0"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 name="Freeform 65"/>
            <p:cNvSpPr/>
            <p:nvPr/>
          </p:nvSpPr>
          <p:spPr bwMode="auto">
            <a:xfrm>
              <a:off x="1928" y="5251"/>
              <a:ext cx="5"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2"/>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 name="Freeform 66"/>
            <p:cNvSpPr/>
            <p:nvPr/>
          </p:nvSpPr>
          <p:spPr bwMode="auto">
            <a:xfrm>
              <a:off x="2193" y="5389"/>
              <a:ext cx="11" cy="11"/>
            </a:xfrm>
            <a:custGeom>
              <a:avLst/>
              <a:gdLst>
                <a:gd name="T0" fmla="*/ 0 w 2"/>
                <a:gd name="T1" fmla="*/ 1 h 2"/>
                <a:gd name="T2" fmla="*/ 2 w 2"/>
                <a:gd name="T3" fmla="*/ 2 h 2"/>
                <a:gd name="T4" fmla="*/ 1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2" y="2"/>
                    <a:pt x="2" y="2"/>
                    <a:pt x="2" y="2"/>
                  </a:cubicBezTo>
                  <a:cubicBezTo>
                    <a:pt x="2" y="1"/>
                    <a:pt x="1" y="1"/>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3" name="Freeform 67"/>
            <p:cNvSpPr/>
            <p:nvPr/>
          </p:nvSpPr>
          <p:spPr bwMode="auto">
            <a:xfrm>
              <a:off x="2000" y="5256"/>
              <a:ext cx="11" cy="17"/>
            </a:xfrm>
            <a:custGeom>
              <a:avLst/>
              <a:gdLst>
                <a:gd name="T0" fmla="*/ 2 w 2"/>
                <a:gd name="T1" fmla="*/ 2 h 3"/>
                <a:gd name="T2" fmla="*/ 1 w 2"/>
                <a:gd name="T3" fmla="*/ 0 h 3"/>
                <a:gd name="T4" fmla="*/ 2 w 2"/>
                <a:gd name="T5" fmla="*/ 2 h 3"/>
              </a:gdLst>
              <a:ahLst/>
              <a:cxnLst>
                <a:cxn ang="0">
                  <a:pos x="T0" y="T1"/>
                </a:cxn>
                <a:cxn ang="0">
                  <a:pos x="T2" y="T3"/>
                </a:cxn>
                <a:cxn ang="0">
                  <a:pos x="T4" y="T5"/>
                </a:cxn>
              </a:cxnLst>
              <a:rect l="0" t="0" r="r" b="b"/>
              <a:pathLst>
                <a:path w="2" h="3">
                  <a:moveTo>
                    <a:pt x="2" y="2"/>
                  </a:moveTo>
                  <a:cubicBezTo>
                    <a:pt x="1" y="2"/>
                    <a:pt x="0" y="1"/>
                    <a:pt x="1" y="0"/>
                  </a:cubicBezTo>
                  <a:cubicBezTo>
                    <a:pt x="0" y="0"/>
                    <a:pt x="0"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4" name="Freeform 68"/>
            <p:cNvSpPr/>
            <p:nvPr/>
          </p:nvSpPr>
          <p:spPr bwMode="auto">
            <a:xfrm>
              <a:off x="2022" y="5057"/>
              <a:ext cx="11" cy="17"/>
            </a:xfrm>
            <a:custGeom>
              <a:avLst/>
              <a:gdLst>
                <a:gd name="T0" fmla="*/ 0 w 2"/>
                <a:gd name="T1" fmla="*/ 2 h 3"/>
                <a:gd name="T2" fmla="*/ 1 w 2"/>
                <a:gd name="T3" fmla="*/ 0 h 3"/>
                <a:gd name="T4" fmla="*/ 0 w 2"/>
                <a:gd name="T5" fmla="*/ 2 h 3"/>
              </a:gdLst>
              <a:ahLst/>
              <a:cxnLst>
                <a:cxn ang="0">
                  <a:pos x="T0" y="T1"/>
                </a:cxn>
                <a:cxn ang="0">
                  <a:pos x="T2" y="T3"/>
                </a:cxn>
                <a:cxn ang="0">
                  <a:pos x="T4" y="T5"/>
                </a:cxn>
              </a:cxnLst>
              <a:rect l="0" t="0" r="r" b="b"/>
              <a:pathLst>
                <a:path w="2" h="3">
                  <a:moveTo>
                    <a:pt x="0" y="2"/>
                  </a:moveTo>
                  <a:cubicBezTo>
                    <a:pt x="2" y="3"/>
                    <a:pt x="1" y="1"/>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5" name="Freeform 69"/>
            <p:cNvSpPr/>
            <p:nvPr/>
          </p:nvSpPr>
          <p:spPr bwMode="auto">
            <a:xfrm>
              <a:off x="2094" y="5002"/>
              <a:ext cx="27" cy="33"/>
            </a:xfrm>
            <a:custGeom>
              <a:avLst/>
              <a:gdLst>
                <a:gd name="T0" fmla="*/ 2 w 5"/>
                <a:gd name="T1" fmla="*/ 5 h 6"/>
                <a:gd name="T2" fmla="*/ 3 w 5"/>
                <a:gd name="T3" fmla="*/ 4 h 6"/>
                <a:gd name="T4" fmla="*/ 4 w 5"/>
                <a:gd name="T5" fmla="*/ 5 h 6"/>
                <a:gd name="T6" fmla="*/ 4 w 5"/>
                <a:gd name="T7" fmla="*/ 3 h 6"/>
                <a:gd name="T8" fmla="*/ 3 w 5"/>
                <a:gd name="T9" fmla="*/ 2 h 6"/>
                <a:gd name="T10" fmla="*/ 4 w 5"/>
                <a:gd name="T11" fmla="*/ 1 h 6"/>
                <a:gd name="T12" fmla="*/ 2 w 5"/>
                <a:gd name="T13" fmla="*/ 0 h 6"/>
                <a:gd name="T14" fmla="*/ 0 w 5"/>
                <a:gd name="T15" fmla="*/ 1 h 6"/>
                <a:gd name="T16" fmla="*/ 2 w 5"/>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5"/>
                  </a:moveTo>
                  <a:cubicBezTo>
                    <a:pt x="4" y="5"/>
                    <a:pt x="2" y="3"/>
                    <a:pt x="3" y="4"/>
                  </a:cubicBezTo>
                  <a:cubicBezTo>
                    <a:pt x="4" y="4"/>
                    <a:pt x="3" y="5"/>
                    <a:pt x="4" y="5"/>
                  </a:cubicBezTo>
                  <a:cubicBezTo>
                    <a:pt x="5" y="6"/>
                    <a:pt x="4" y="5"/>
                    <a:pt x="4" y="3"/>
                  </a:cubicBezTo>
                  <a:cubicBezTo>
                    <a:pt x="3" y="3"/>
                    <a:pt x="3" y="3"/>
                    <a:pt x="3" y="2"/>
                  </a:cubicBezTo>
                  <a:cubicBezTo>
                    <a:pt x="2" y="1"/>
                    <a:pt x="4" y="2"/>
                    <a:pt x="4" y="1"/>
                  </a:cubicBezTo>
                  <a:cubicBezTo>
                    <a:pt x="3" y="1"/>
                    <a:pt x="3" y="1"/>
                    <a:pt x="2" y="0"/>
                  </a:cubicBezTo>
                  <a:cubicBezTo>
                    <a:pt x="2" y="2"/>
                    <a:pt x="1" y="2"/>
                    <a:pt x="0" y="1"/>
                  </a:cubicBezTo>
                  <a:cubicBezTo>
                    <a:pt x="1" y="2"/>
                    <a:pt x="2" y="3"/>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6" name="Freeform 70"/>
            <p:cNvSpPr/>
            <p:nvPr/>
          </p:nvSpPr>
          <p:spPr bwMode="auto">
            <a:xfrm>
              <a:off x="2127" y="4996"/>
              <a:ext cx="16" cy="17"/>
            </a:xfrm>
            <a:custGeom>
              <a:avLst/>
              <a:gdLst>
                <a:gd name="T0" fmla="*/ 1 w 3"/>
                <a:gd name="T1" fmla="*/ 2 h 3"/>
                <a:gd name="T2" fmla="*/ 3 w 3"/>
                <a:gd name="T3" fmla="*/ 3 h 3"/>
                <a:gd name="T4" fmla="*/ 2 w 3"/>
                <a:gd name="T5" fmla="*/ 1 h 3"/>
                <a:gd name="T6" fmla="*/ 1 w 3"/>
                <a:gd name="T7" fmla="*/ 0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3" y="3"/>
                    <a:pt x="3" y="3"/>
                    <a:pt x="3" y="3"/>
                  </a:cubicBezTo>
                  <a:cubicBezTo>
                    <a:pt x="2" y="1"/>
                    <a:pt x="3" y="2"/>
                    <a:pt x="2" y="1"/>
                  </a:cubicBezTo>
                  <a:cubicBezTo>
                    <a:pt x="1" y="0"/>
                    <a:pt x="2" y="3"/>
                    <a:pt x="1" y="0"/>
                  </a:cubicBezTo>
                  <a:cubicBezTo>
                    <a:pt x="0" y="0"/>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7" name="Freeform 71"/>
            <p:cNvSpPr/>
            <p:nvPr/>
          </p:nvSpPr>
          <p:spPr bwMode="auto">
            <a:xfrm>
              <a:off x="2138" y="4991"/>
              <a:ext cx="11" cy="16"/>
            </a:xfrm>
            <a:custGeom>
              <a:avLst/>
              <a:gdLst>
                <a:gd name="T0" fmla="*/ 2 w 2"/>
                <a:gd name="T1" fmla="*/ 3 h 3"/>
                <a:gd name="T2" fmla="*/ 2 w 2"/>
                <a:gd name="T3" fmla="*/ 0 h 3"/>
                <a:gd name="T4" fmla="*/ 1 w 2"/>
                <a:gd name="T5" fmla="*/ 0 h 3"/>
                <a:gd name="T6" fmla="*/ 0 w 2"/>
                <a:gd name="T7" fmla="*/ 0 h 3"/>
                <a:gd name="T8" fmla="*/ 1 w 2"/>
                <a:gd name="T9" fmla="*/ 2 h 3"/>
                <a:gd name="T10" fmla="*/ 2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2" y="3"/>
                  </a:moveTo>
                  <a:cubicBezTo>
                    <a:pt x="2" y="2"/>
                    <a:pt x="2" y="1"/>
                    <a:pt x="2" y="0"/>
                  </a:cubicBezTo>
                  <a:cubicBezTo>
                    <a:pt x="1" y="0"/>
                    <a:pt x="1" y="0"/>
                    <a:pt x="1" y="0"/>
                  </a:cubicBezTo>
                  <a:cubicBezTo>
                    <a:pt x="1" y="0"/>
                    <a:pt x="1" y="0"/>
                    <a:pt x="0" y="0"/>
                  </a:cubicBezTo>
                  <a:cubicBezTo>
                    <a:pt x="1" y="1"/>
                    <a:pt x="1" y="1"/>
                    <a:pt x="1" y="2"/>
                  </a:cubicBezTo>
                  <a:cubicBezTo>
                    <a:pt x="1" y="2"/>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8" name="Freeform 72"/>
            <p:cNvSpPr/>
            <p:nvPr/>
          </p:nvSpPr>
          <p:spPr bwMode="auto">
            <a:xfrm>
              <a:off x="2160" y="4996"/>
              <a:ext cx="11" cy="11"/>
            </a:xfrm>
            <a:custGeom>
              <a:avLst/>
              <a:gdLst>
                <a:gd name="T0" fmla="*/ 1 w 2"/>
                <a:gd name="T1" fmla="*/ 2 h 2"/>
                <a:gd name="T2" fmla="*/ 2 w 2"/>
                <a:gd name="T3" fmla="*/ 0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1"/>
                    <a:pt x="2" y="1"/>
                    <a:pt x="2" y="0"/>
                  </a:cubicBezTo>
                  <a:cubicBezTo>
                    <a:pt x="1" y="0"/>
                    <a:pt x="1" y="1"/>
                    <a:pt x="0" y="0"/>
                  </a:cubicBezTo>
                  <a:cubicBezTo>
                    <a:pt x="0" y="2"/>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9" name="Freeform 73"/>
            <p:cNvSpPr/>
            <p:nvPr/>
          </p:nvSpPr>
          <p:spPr bwMode="auto">
            <a:xfrm>
              <a:off x="2171" y="4985"/>
              <a:ext cx="5" cy="11"/>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1" y="2"/>
                  </a:cubicBezTo>
                  <a:cubicBezTo>
                    <a:pt x="1" y="2"/>
                    <a:pt x="1" y="1"/>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0" name="Freeform 74"/>
            <p:cNvSpPr/>
            <p:nvPr/>
          </p:nvSpPr>
          <p:spPr bwMode="auto">
            <a:xfrm>
              <a:off x="2176" y="4980"/>
              <a:ext cx="6" cy="16"/>
            </a:xfrm>
            <a:custGeom>
              <a:avLst/>
              <a:gdLst>
                <a:gd name="T0" fmla="*/ 0 w 1"/>
                <a:gd name="T1" fmla="*/ 1 h 3"/>
                <a:gd name="T2" fmla="*/ 1 w 1"/>
                <a:gd name="T3" fmla="*/ 3 h 3"/>
                <a:gd name="T4" fmla="*/ 1 w 1"/>
                <a:gd name="T5" fmla="*/ 1 h 3"/>
                <a:gd name="T6" fmla="*/ 0 w 1"/>
                <a:gd name="T7" fmla="*/ 0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0" y="2"/>
                    <a:pt x="0" y="2"/>
                    <a:pt x="1" y="3"/>
                  </a:cubicBezTo>
                  <a:cubicBezTo>
                    <a:pt x="1" y="2"/>
                    <a:pt x="0" y="1"/>
                    <a:pt x="1" y="1"/>
                  </a:cubicBezTo>
                  <a:cubicBezTo>
                    <a:pt x="1"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1" name="Freeform 75"/>
            <p:cNvSpPr/>
            <p:nvPr/>
          </p:nvSpPr>
          <p:spPr bwMode="auto">
            <a:xfrm>
              <a:off x="2171" y="4969"/>
              <a:ext cx="17" cy="11"/>
            </a:xfrm>
            <a:custGeom>
              <a:avLst/>
              <a:gdLst>
                <a:gd name="T0" fmla="*/ 0 w 3"/>
                <a:gd name="T1" fmla="*/ 1 h 2"/>
                <a:gd name="T2" fmla="*/ 2 w 3"/>
                <a:gd name="T3" fmla="*/ 1 h 2"/>
                <a:gd name="T4" fmla="*/ 0 w 3"/>
                <a:gd name="T5" fmla="*/ 1 h 2"/>
              </a:gdLst>
              <a:ahLst/>
              <a:cxnLst>
                <a:cxn ang="0">
                  <a:pos x="T0" y="T1"/>
                </a:cxn>
                <a:cxn ang="0">
                  <a:pos x="T2" y="T3"/>
                </a:cxn>
                <a:cxn ang="0">
                  <a:pos x="T4" y="T5"/>
                </a:cxn>
              </a:cxnLst>
              <a:rect l="0" t="0" r="r" b="b"/>
              <a:pathLst>
                <a:path w="3" h="2">
                  <a:moveTo>
                    <a:pt x="0" y="1"/>
                  </a:moveTo>
                  <a:cubicBezTo>
                    <a:pt x="0" y="1"/>
                    <a:pt x="3" y="2"/>
                    <a:pt x="2"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2" name="Freeform 76"/>
            <p:cNvSpPr/>
            <p:nvPr/>
          </p:nvSpPr>
          <p:spPr bwMode="auto">
            <a:xfrm>
              <a:off x="2221" y="4946"/>
              <a:ext cx="5" cy="17"/>
            </a:xfrm>
            <a:custGeom>
              <a:avLst/>
              <a:gdLst>
                <a:gd name="T0" fmla="*/ 1 w 1"/>
                <a:gd name="T1" fmla="*/ 3 h 3"/>
                <a:gd name="T2" fmla="*/ 1 w 1"/>
                <a:gd name="T3" fmla="*/ 1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1"/>
                    <a:pt x="1" y="2"/>
                    <a:pt x="1" y="1"/>
                  </a:cubicBezTo>
                  <a:cubicBezTo>
                    <a:pt x="0" y="0"/>
                    <a:pt x="1" y="1"/>
                    <a:pt x="0" y="0"/>
                  </a:cubicBezTo>
                  <a:cubicBezTo>
                    <a:pt x="0"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3" name="Freeform 77"/>
            <p:cNvSpPr/>
            <p:nvPr/>
          </p:nvSpPr>
          <p:spPr bwMode="auto">
            <a:xfrm>
              <a:off x="2248" y="4935"/>
              <a:ext cx="6" cy="11"/>
            </a:xfrm>
            <a:custGeom>
              <a:avLst/>
              <a:gdLst>
                <a:gd name="T0" fmla="*/ 0 w 1"/>
                <a:gd name="T1" fmla="*/ 1 h 2"/>
                <a:gd name="T2" fmla="*/ 1 w 1"/>
                <a:gd name="T3" fmla="*/ 1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1" y="2"/>
                    <a:pt x="1" y="2"/>
                    <a:pt x="1" y="1"/>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4" name="Freeform 78"/>
            <p:cNvSpPr/>
            <p:nvPr/>
          </p:nvSpPr>
          <p:spPr bwMode="auto">
            <a:xfrm>
              <a:off x="2259" y="4924"/>
              <a:ext cx="17" cy="11"/>
            </a:xfrm>
            <a:custGeom>
              <a:avLst/>
              <a:gdLst>
                <a:gd name="T0" fmla="*/ 1 w 3"/>
                <a:gd name="T1" fmla="*/ 2 h 2"/>
                <a:gd name="T2" fmla="*/ 3 w 3"/>
                <a:gd name="T3" fmla="*/ 2 h 2"/>
                <a:gd name="T4" fmla="*/ 1 w 3"/>
                <a:gd name="T5" fmla="*/ 0 h 2"/>
                <a:gd name="T6" fmla="*/ 1 w 3"/>
                <a:gd name="T7" fmla="*/ 1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2" y="2"/>
                    <a:pt x="2" y="2"/>
                    <a:pt x="3" y="2"/>
                  </a:cubicBezTo>
                  <a:cubicBezTo>
                    <a:pt x="3" y="1"/>
                    <a:pt x="1" y="1"/>
                    <a:pt x="1" y="0"/>
                  </a:cubicBezTo>
                  <a:cubicBezTo>
                    <a:pt x="1" y="0"/>
                    <a:pt x="1" y="1"/>
                    <a:pt x="1" y="1"/>
                  </a:cubicBezTo>
                  <a:cubicBezTo>
                    <a:pt x="1" y="1"/>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5" name="Freeform 79"/>
            <p:cNvSpPr/>
            <p:nvPr/>
          </p:nvSpPr>
          <p:spPr bwMode="auto">
            <a:xfrm>
              <a:off x="2254" y="4902"/>
              <a:ext cx="11" cy="11"/>
            </a:xfrm>
            <a:custGeom>
              <a:avLst/>
              <a:gdLst>
                <a:gd name="T0" fmla="*/ 2 w 2"/>
                <a:gd name="T1" fmla="*/ 2 h 2"/>
                <a:gd name="T2" fmla="*/ 2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2" y="1"/>
                    <a:pt x="2" y="1"/>
                  </a:cubicBezTo>
                  <a:cubicBezTo>
                    <a:pt x="2" y="0"/>
                    <a:pt x="1" y="0"/>
                    <a:pt x="0" y="0"/>
                  </a:cubicBezTo>
                  <a:cubicBezTo>
                    <a:pt x="1"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6" name="Freeform 80"/>
            <p:cNvSpPr/>
            <p:nvPr/>
          </p:nvSpPr>
          <p:spPr bwMode="auto">
            <a:xfrm>
              <a:off x="2281" y="4902"/>
              <a:ext cx="28" cy="22"/>
            </a:xfrm>
            <a:custGeom>
              <a:avLst/>
              <a:gdLst>
                <a:gd name="T0" fmla="*/ 3 w 5"/>
                <a:gd name="T1" fmla="*/ 4 h 4"/>
                <a:gd name="T2" fmla="*/ 5 w 5"/>
                <a:gd name="T3" fmla="*/ 3 h 4"/>
                <a:gd name="T4" fmla="*/ 2 w 5"/>
                <a:gd name="T5" fmla="*/ 0 h 4"/>
                <a:gd name="T6" fmla="*/ 2 w 5"/>
                <a:gd name="T7" fmla="*/ 3 h 4"/>
                <a:gd name="T8" fmla="*/ 0 w 5"/>
                <a:gd name="T9" fmla="*/ 2 h 4"/>
                <a:gd name="T10" fmla="*/ 3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3" y="4"/>
                  </a:moveTo>
                  <a:cubicBezTo>
                    <a:pt x="3" y="2"/>
                    <a:pt x="4" y="3"/>
                    <a:pt x="5" y="3"/>
                  </a:cubicBezTo>
                  <a:cubicBezTo>
                    <a:pt x="5" y="1"/>
                    <a:pt x="3" y="1"/>
                    <a:pt x="2" y="0"/>
                  </a:cubicBezTo>
                  <a:cubicBezTo>
                    <a:pt x="3" y="2"/>
                    <a:pt x="3" y="2"/>
                    <a:pt x="2" y="3"/>
                  </a:cubicBezTo>
                  <a:cubicBezTo>
                    <a:pt x="1" y="2"/>
                    <a:pt x="0" y="1"/>
                    <a:pt x="0" y="2"/>
                  </a:cubicBezTo>
                  <a:cubicBezTo>
                    <a:pt x="1" y="3"/>
                    <a:pt x="1"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7" name="Freeform 81"/>
            <p:cNvSpPr/>
            <p:nvPr/>
          </p:nvSpPr>
          <p:spPr bwMode="auto">
            <a:xfrm>
              <a:off x="2281" y="4897"/>
              <a:ext cx="11" cy="5"/>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0"/>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8" name="Freeform 82"/>
            <p:cNvSpPr/>
            <p:nvPr/>
          </p:nvSpPr>
          <p:spPr bwMode="auto">
            <a:xfrm>
              <a:off x="2292" y="4875"/>
              <a:ext cx="12" cy="16"/>
            </a:xfrm>
            <a:custGeom>
              <a:avLst/>
              <a:gdLst>
                <a:gd name="T0" fmla="*/ 0 w 2"/>
                <a:gd name="T1" fmla="*/ 2 h 3"/>
                <a:gd name="T2" fmla="*/ 2 w 2"/>
                <a:gd name="T3" fmla="*/ 3 h 3"/>
                <a:gd name="T4" fmla="*/ 0 w 2"/>
                <a:gd name="T5" fmla="*/ 0 h 3"/>
                <a:gd name="T6" fmla="*/ 0 w 2"/>
                <a:gd name="T7" fmla="*/ 1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cubicBezTo>
                    <a:pt x="1" y="3"/>
                    <a:pt x="1" y="2"/>
                    <a:pt x="2" y="3"/>
                  </a:cubicBezTo>
                  <a:cubicBezTo>
                    <a:pt x="2" y="2"/>
                    <a:pt x="0" y="1"/>
                    <a:pt x="0" y="0"/>
                  </a:cubicBezTo>
                  <a:cubicBezTo>
                    <a:pt x="0" y="0"/>
                    <a:pt x="0" y="1"/>
                    <a:pt x="0" y="1"/>
                  </a:cubicBezTo>
                  <a:cubicBezTo>
                    <a:pt x="1" y="2"/>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9" name="Freeform 83"/>
            <p:cNvSpPr/>
            <p:nvPr/>
          </p:nvSpPr>
          <p:spPr bwMode="auto">
            <a:xfrm>
              <a:off x="2315" y="4863"/>
              <a:ext cx="11" cy="12"/>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1" y="2"/>
                    <a:pt x="2" y="2"/>
                  </a:cubicBezTo>
                  <a:cubicBezTo>
                    <a:pt x="1" y="1"/>
                    <a:pt x="1" y="1"/>
                    <a:pt x="0"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0" name="Freeform 84"/>
            <p:cNvSpPr/>
            <p:nvPr/>
          </p:nvSpPr>
          <p:spPr bwMode="auto">
            <a:xfrm>
              <a:off x="2602" y="4731"/>
              <a:ext cx="16" cy="16"/>
            </a:xfrm>
            <a:custGeom>
              <a:avLst/>
              <a:gdLst>
                <a:gd name="T0" fmla="*/ 1 w 3"/>
                <a:gd name="T1" fmla="*/ 2 h 3"/>
                <a:gd name="T2" fmla="*/ 3 w 3"/>
                <a:gd name="T3" fmla="*/ 0 h 3"/>
                <a:gd name="T4" fmla="*/ 0 w 3"/>
                <a:gd name="T5" fmla="*/ 0 h 3"/>
                <a:gd name="T6" fmla="*/ 1 w 3"/>
                <a:gd name="T7" fmla="*/ 2 h 3"/>
              </a:gdLst>
              <a:ahLst/>
              <a:cxnLst>
                <a:cxn ang="0">
                  <a:pos x="T0" y="T1"/>
                </a:cxn>
                <a:cxn ang="0">
                  <a:pos x="T2" y="T3"/>
                </a:cxn>
                <a:cxn ang="0">
                  <a:pos x="T4" y="T5"/>
                </a:cxn>
                <a:cxn ang="0">
                  <a:pos x="T6" y="T7"/>
                </a:cxn>
              </a:cxnLst>
              <a:rect l="0" t="0" r="r" b="b"/>
              <a:pathLst>
                <a:path w="3" h="3">
                  <a:moveTo>
                    <a:pt x="1" y="2"/>
                  </a:moveTo>
                  <a:cubicBezTo>
                    <a:pt x="2" y="3"/>
                    <a:pt x="3" y="2"/>
                    <a:pt x="3" y="0"/>
                  </a:cubicBezTo>
                  <a:cubicBezTo>
                    <a:pt x="2" y="0"/>
                    <a:pt x="1" y="0"/>
                    <a:pt x="0" y="0"/>
                  </a:cubicBezTo>
                  <a:cubicBezTo>
                    <a:pt x="0"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1" name="Freeform 85"/>
            <p:cNvSpPr/>
            <p:nvPr/>
          </p:nvSpPr>
          <p:spPr bwMode="auto">
            <a:xfrm>
              <a:off x="2657" y="4659"/>
              <a:ext cx="11" cy="16"/>
            </a:xfrm>
            <a:custGeom>
              <a:avLst/>
              <a:gdLst>
                <a:gd name="T0" fmla="*/ 1 w 2"/>
                <a:gd name="T1" fmla="*/ 2 h 3"/>
                <a:gd name="T2" fmla="*/ 2 w 2"/>
                <a:gd name="T3" fmla="*/ 1 h 3"/>
                <a:gd name="T4" fmla="*/ 1 w 2"/>
                <a:gd name="T5" fmla="*/ 2 h 3"/>
              </a:gdLst>
              <a:ahLst/>
              <a:cxnLst>
                <a:cxn ang="0">
                  <a:pos x="T0" y="T1"/>
                </a:cxn>
                <a:cxn ang="0">
                  <a:pos x="T2" y="T3"/>
                </a:cxn>
                <a:cxn ang="0">
                  <a:pos x="T4" y="T5"/>
                </a:cxn>
              </a:cxnLst>
              <a:rect l="0" t="0" r="r" b="b"/>
              <a:pathLst>
                <a:path w="2" h="3">
                  <a:moveTo>
                    <a:pt x="1" y="2"/>
                  </a:moveTo>
                  <a:cubicBezTo>
                    <a:pt x="2" y="3"/>
                    <a:pt x="2" y="1"/>
                    <a:pt x="2" y="1"/>
                  </a:cubicBezTo>
                  <a:cubicBezTo>
                    <a:pt x="2" y="1"/>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2" name="Freeform 86"/>
            <p:cNvSpPr/>
            <p:nvPr/>
          </p:nvSpPr>
          <p:spPr bwMode="auto">
            <a:xfrm>
              <a:off x="2746" y="4620"/>
              <a:ext cx="11" cy="11"/>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1" y="2"/>
                    <a:pt x="2" y="2"/>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3" name="Freeform 87"/>
            <p:cNvSpPr/>
            <p:nvPr/>
          </p:nvSpPr>
          <p:spPr bwMode="auto">
            <a:xfrm>
              <a:off x="2779" y="4587"/>
              <a:ext cx="16" cy="16"/>
            </a:xfrm>
            <a:custGeom>
              <a:avLst/>
              <a:gdLst>
                <a:gd name="T0" fmla="*/ 1 w 3"/>
                <a:gd name="T1" fmla="*/ 3 h 3"/>
                <a:gd name="T2" fmla="*/ 2 w 3"/>
                <a:gd name="T3" fmla="*/ 0 h 3"/>
                <a:gd name="T4" fmla="*/ 1 w 3"/>
                <a:gd name="T5" fmla="*/ 3 h 3"/>
              </a:gdLst>
              <a:ahLst/>
              <a:cxnLst>
                <a:cxn ang="0">
                  <a:pos x="T0" y="T1"/>
                </a:cxn>
                <a:cxn ang="0">
                  <a:pos x="T2" y="T3"/>
                </a:cxn>
                <a:cxn ang="0">
                  <a:pos x="T4" y="T5"/>
                </a:cxn>
              </a:cxnLst>
              <a:rect l="0" t="0" r="r" b="b"/>
              <a:pathLst>
                <a:path w="3" h="3">
                  <a:moveTo>
                    <a:pt x="1" y="3"/>
                  </a:moveTo>
                  <a:cubicBezTo>
                    <a:pt x="1" y="2"/>
                    <a:pt x="3" y="1"/>
                    <a:pt x="2" y="0"/>
                  </a:cubicBezTo>
                  <a:cubicBezTo>
                    <a:pt x="1"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4" name="Freeform 88"/>
            <p:cNvSpPr/>
            <p:nvPr/>
          </p:nvSpPr>
          <p:spPr bwMode="auto">
            <a:xfrm>
              <a:off x="2850" y="4537"/>
              <a:ext cx="12" cy="6"/>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2"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5" name="Freeform 89"/>
            <p:cNvSpPr/>
            <p:nvPr/>
          </p:nvSpPr>
          <p:spPr bwMode="auto">
            <a:xfrm>
              <a:off x="2939" y="4498"/>
              <a:ext cx="5" cy="11"/>
            </a:xfrm>
            <a:custGeom>
              <a:avLst/>
              <a:gdLst>
                <a:gd name="T0" fmla="*/ 1 w 1"/>
                <a:gd name="T1" fmla="*/ 2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0" y="1"/>
                    <a:pt x="0" y="0"/>
                  </a:cubicBezTo>
                  <a:cubicBezTo>
                    <a:pt x="0" y="0"/>
                    <a:pt x="0" y="1"/>
                    <a:pt x="0" y="1"/>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6" name="Freeform 90"/>
            <p:cNvSpPr/>
            <p:nvPr/>
          </p:nvSpPr>
          <p:spPr bwMode="auto">
            <a:xfrm>
              <a:off x="3585" y="4808"/>
              <a:ext cx="11" cy="28"/>
            </a:xfrm>
            <a:custGeom>
              <a:avLst/>
              <a:gdLst>
                <a:gd name="T0" fmla="*/ 0 w 2"/>
                <a:gd name="T1" fmla="*/ 5 h 5"/>
                <a:gd name="T2" fmla="*/ 2 w 2"/>
                <a:gd name="T3" fmla="*/ 2 h 5"/>
                <a:gd name="T4" fmla="*/ 0 w 2"/>
                <a:gd name="T5" fmla="*/ 5 h 5"/>
              </a:gdLst>
              <a:ahLst/>
              <a:cxnLst>
                <a:cxn ang="0">
                  <a:pos x="T0" y="T1"/>
                </a:cxn>
                <a:cxn ang="0">
                  <a:pos x="T2" y="T3"/>
                </a:cxn>
                <a:cxn ang="0">
                  <a:pos x="T4" y="T5"/>
                </a:cxn>
              </a:cxnLst>
              <a:rect l="0" t="0" r="r" b="b"/>
              <a:pathLst>
                <a:path w="2" h="5">
                  <a:moveTo>
                    <a:pt x="0" y="5"/>
                  </a:moveTo>
                  <a:cubicBezTo>
                    <a:pt x="1" y="5"/>
                    <a:pt x="1" y="2"/>
                    <a:pt x="2" y="2"/>
                  </a:cubicBezTo>
                  <a:cubicBezTo>
                    <a:pt x="0" y="0"/>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7" name="Freeform 91"/>
            <p:cNvSpPr/>
            <p:nvPr/>
          </p:nvSpPr>
          <p:spPr bwMode="auto">
            <a:xfrm>
              <a:off x="3596" y="4803"/>
              <a:ext cx="6"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2"/>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92"/>
            <p:cNvSpPr/>
            <p:nvPr/>
          </p:nvSpPr>
          <p:spPr bwMode="auto">
            <a:xfrm>
              <a:off x="3049" y="4371"/>
              <a:ext cx="17" cy="17"/>
            </a:xfrm>
            <a:custGeom>
              <a:avLst/>
              <a:gdLst>
                <a:gd name="T0" fmla="*/ 3 w 3"/>
                <a:gd name="T1" fmla="*/ 3 h 3"/>
                <a:gd name="T2" fmla="*/ 1 w 3"/>
                <a:gd name="T3" fmla="*/ 2 h 3"/>
                <a:gd name="T4" fmla="*/ 3 w 3"/>
                <a:gd name="T5" fmla="*/ 0 h 3"/>
                <a:gd name="T6" fmla="*/ 0 w 3"/>
                <a:gd name="T7" fmla="*/ 1 h 3"/>
                <a:gd name="T8" fmla="*/ 3 w 3"/>
                <a:gd name="T9" fmla="*/ 3 h 3"/>
              </a:gdLst>
              <a:ahLst/>
              <a:cxnLst>
                <a:cxn ang="0">
                  <a:pos x="T0" y="T1"/>
                </a:cxn>
                <a:cxn ang="0">
                  <a:pos x="T2" y="T3"/>
                </a:cxn>
                <a:cxn ang="0">
                  <a:pos x="T4" y="T5"/>
                </a:cxn>
                <a:cxn ang="0">
                  <a:pos x="T6" y="T7"/>
                </a:cxn>
                <a:cxn ang="0">
                  <a:pos x="T8" y="T9"/>
                </a:cxn>
              </a:cxnLst>
              <a:rect l="0" t="0" r="r" b="b"/>
              <a:pathLst>
                <a:path w="3" h="3">
                  <a:moveTo>
                    <a:pt x="3" y="3"/>
                  </a:moveTo>
                  <a:cubicBezTo>
                    <a:pt x="2" y="2"/>
                    <a:pt x="2" y="2"/>
                    <a:pt x="1" y="2"/>
                  </a:cubicBezTo>
                  <a:cubicBezTo>
                    <a:pt x="2" y="1"/>
                    <a:pt x="3" y="1"/>
                    <a:pt x="3" y="0"/>
                  </a:cubicBezTo>
                  <a:cubicBezTo>
                    <a:pt x="2" y="0"/>
                    <a:pt x="1" y="0"/>
                    <a:pt x="0" y="1"/>
                  </a:cubicBezTo>
                  <a:cubicBezTo>
                    <a:pt x="1" y="2"/>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93"/>
            <p:cNvSpPr/>
            <p:nvPr/>
          </p:nvSpPr>
          <p:spPr bwMode="auto">
            <a:xfrm>
              <a:off x="3094" y="4377"/>
              <a:ext cx="11" cy="16"/>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1" y="2"/>
                    <a:pt x="1" y="1"/>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94"/>
            <p:cNvSpPr/>
            <p:nvPr/>
          </p:nvSpPr>
          <p:spPr bwMode="auto">
            <a:xfrm>
              <a:off x="3077" y="4360"/>
              <a:ext cx="6" cy="17"/>
            </a:xfrm>
            <a:custGeom>
              <a:avLst/>
              <a:gdLst>
                <a:gd name="T0" fmla="*/ 0 w 1"/>
                <a:gd name="T1" fmla="*/ 2 h 3"/>
                <a:gd name="T2" fmla="*/ 1 w 1"/>
                <a:gd name="T3" fmla="*/ 3 h 3"/>
                <a:gd name="T4" fmla="*/ 0 w 1"/>
                <a:gd name="T5" fmla="*/ 1 h 3"/>
                <a:gd name="T6" fmla="*/ 0 w 1"/>
                <a:gd name="T7" fmla="*/ 2 h 3"/>
              </a:gdLst>
              <a:ahLst/>
              <a:cxnLst>
                <a:cxn ang="0">
                  <a:pos x="T0" y="T1"/>
                </a:cxn>
                <a:cxn ang="0">
                  <a:pos x="T2" y="T3"/>
                </a:cxn>
                <a:cxn ang="0">
                  <a:pos x="T4" y="T5"/>
                </a:cxn>
                <a:cxn ang="0">
                  <a:pos x="T6" y="T7"/>
                </a:cxn>
              </a:cxnLst>
              <a:rect l="0" t="0" r="r" b="b"/>
              <a:pathLst>
                <a:path w="1" h="3">
                  <a:moveTo>
                    <a:pt x="0" y="2"/>
                  </a:moveTo>
                  <a:cubicBezTo>
                    <a:pt x="0" y="2"/>
                    <a:pt x="1" y="2"/>
                    <a:pt x="1" y="3"/>
                  </a:cubicBezTo>
                  <a:cubicBezTo>
                    <a:pt x="1" y="2"/>
                    <a:pt x="1" y="1"/>
                    <a:pt x="0" y="1"/>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95"/>
            <p:cNvSpPr/>
            <p:nvPr/>
          </p:nvSpPr>
          <p:spPr bwMode="auto">
            <a:xfrm>
              <a:off x="3226" y="4205"/>
              <a:ext cx="6" cy="11"/>
            </a:xfrm>
            <a:custGeom>
              <a:avLst/>
              <a:gdLst>
                <a:gd name="T0" fmla="*/ 1 w 1"/>
                <a:gd name="T1" fmla="*/ 2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0"/>
                    <a:pt x="0" y="0"/>
                  </a:cubicBezTo>
                  <a:cubicBezTo>
                    <a:pt x="0" y="0"/>
                    <a:pt x="0" y="0"/>
                    <a:pt x="0" y="1"/>
                  </a:cubicBezTo>
                  <a:cubicBezTo>
                    <a:pt x="0" y="1"/>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96"/>
            <p:cNvSpPr/>
            <p:nvPr/>
          </p:nvSpPr>
          <p:spPr bwMode="auto">
            <a:xfrm>
              <a:off x="3221" y="4177"/>
              <a:ext cx="11" cy="11"/>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1" y="0"/>
                    <a:pt x="1" y="0"/>
                  </a:cubicBezTo>
                  <a:cubicBezTo>
                    <a:pt x="0"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97"/>
            <p:cNvSpPr/>
            <p:nvPr/>
          </p:nvSpPr>
          <p:spPr bwMode="auto">
            <a:xfrm>
              <a:off x="3248" y="4155"/>
              <a:ext cx="17" cy="33"/>
            </a:xfrm>
            <a:custGeom>
              <a:avLst/>
              <a:gdLst>
                <a:gd name="T0" fmla="*/ 0 w 3"/>
                <a:gd name="T1" fmla="*/ 6 h 6"/>
                <a:gd name="T2" fmla="*/ 3 w 3"/>
                <a:gd name="T3" fmla="*/ 3 h 6"/>
                <a:gd name="T4" fmla="*/ 2 w 3"/>
                <a:gd name="T5" fmla="*/ 0 h 6"/>
                <a:gd name="T6" fmla="*/ 0 w 3"/>
                <a:gd name="T7" fmla="*/ 6 h 6"/>
              </a:gdLst>
              <a:ahLst/>
              <a:cxnLst>
                <a:cxn ang="0">
                  <a:pos x="T0" y="T1"/>
                </a:cxn>
                <a:cxn ang="0">
                  <a:pos x="T2" y="T3"/>
                </a:cxn>
                <a:cxn ang="0">
                  <a:pos x="T4" y="T5"/>
                </a:cxn>
                <a:cxn ang="0">
                  <a:pos x="T6" y="T7"/>
                </a:cxn>
              </a:cxnLst>
              <a:rect l="0" t="0" r="r" b="b"/>
              <a:pathLst>
                <a:path w="3" h="6">
                  <a:moveTo>
                    <a:pt x="0" y="6"/>
                  </a:moveTo>
                  <a:cubicBezTo>
                    <a:pt x="1" y="6"/>
                    <a:pt x="2" y="4"/>
                    <a:pt x="3" y="3"/>
                  </a:cubicBezTo>
                  <a:cubicBezTo>
                    <a:pt x="2" y="2"/>
                    <a:pt x="3" y="2"/>
                    <a:pt x="2" y="0"/>
                  </a:cubicBezTo>
                  <a:cubicBezTo>
                    <a:pt x="1" y="2"/>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98"/>
            <p:cNvSpPr/>
            <p:nvPr/>
          </p:nvSpPr>
          <p:spPr bwMode="auto">
            <a:xfrm>
              <a:off x="3265" y="4155"/>
              <a:ext cx="5"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99"/>
            <p:cNvSpPr/>
            <p:nvPr/>
          </p:nvSpPr>
          <p:spPr bwMode="auto">
            <a:xfrm>
              <a:off x="3270" y="4144"/>
              <a:ext cx="11" cy="11"/>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1" y="2"/>
                    <a:pt x="2" y="2"/>
                    <a:pt x="2" y="1"/>
                  </a:cubicBezTo>
                  <a:cubicBezTo>
                    <a:pt x="1"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100"/>
            <p:cNvSpPr/>
            <p:nvPr/>
          </p:nvSpPr>
          <p:spPr bwMode="auto">
            <a:xfrm>
              <a:off x="3287" y="4144"/>
              <a:ext cx="17" cy="17"/>
            </a:xfrm>
            <a:custGeom>
              <a:avLst/>
              <a:gdLst>
                <a:gd name="T0" fmla="*/ 0 w 3"/>
                <a:gd name="T1" fmla="*/ 3 h 3"/>
                <a:gd name="T2" fmla="*/ 3 w 3"/>
                <a:gd name="T3" fmla="*/ 3 h 3"/>
                <a:gd name="T4" fmla="*/ 1 w 3"/>
                <a:gd name="T5" fmla="*/ 0 h 3"/>
                <a:gd name="T6" fmla="*/ 0 w 3"/>
                <a:gd name="T7" fmla="*/ 3 h 3"/>
              </a:gdLst>
              <a:ahLst/>
              <a:cxnLst>
                <a:cxn ang="0">
                  <a:pos x="T0" y="T1"/>
                </a:cxn>
                <a:cxn ang="0">
                  <a:pos x="T2" y="T3"/>
                </a:cxn>
                <a:cxn ang="0">
                  <a:pos x="T4" y="T5"/>
                </a:cxn>
                <a:cxn ang="0">
                  <a:pos x="T6" y="T7"/>
                </a:cxn>
              </a:cxnLst>
              <a:rect l="0" t="0" r="r" b="b"/>
              <a:pathLst>
                <a:path w="3" h="3">
                  <a:moveTo>
                    <a:pt x="0" y="3"/>
                  </a:moveTo>
                  <a:cubicBezTo>
                    <a:pt x="1" y="2"/>
                    <a:pt x="2" y="3"/>
                    <a:pt x="3" y="3"/>
                  </a:cubicBezTo>
                  <a:cubicBezTo>
                    <a:pt x="2" y="2"/>
                    <a:pt x="2" y="1"/>
                    <a:pt x="1" y="0"/>
                  </a:cubicBezTo>
                  <a:cubicBezTo>
                    <a:pt x="2" y="2"/>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101"/>
            <p:cNvSpPr/>
            <p:nvPr/>
          </p:nvSpPr>
          <p:spPr bwMode="auto">
            <a:xfrm>
              <a:off x="3232" y="4067"/>
              <a:ext cx="5" cy="16"/>
            </a:xfrm>
            <a:custGeom>
              <a:avLst/>
              <a:gdLst>
                <a:gd name="T0" fmla="*/ 0 w 1"/>
                <a:gd name="T1" fmla="*/ 1 h 3"/>
                <a:gd name="T2" fmla="*/ 1 w 1"/>
                <a:gd name="T3" fmla="*/ 0 h 3"/>
                <a:gd name="T4" fmla="*/ 0 w 1"/>
                <a:gd name="T5" fmla="*/ 0 h 3"/>
                <a:gd name="T6" fmla="*/ 0 w 1"/>
                <a:gd name="T7" fmla="*/ 1 h 3"/>
              </a:gdLst>
              <a:ahLst/>
              <a:cxnLst>
                <a:cxn ang="0">
                  <a:pos x="T0" y="T1"/>
                </a:cxn>
                <a:cxn ang="0">
                  <a:pos x="T2" y="T3"/>
                </a:cxn>
                <a:cxn ang="0">
                  <a:pos x="T4" y="T5"/>
                </a:cxn>
                <a:cxn ang="0">
                  <a:pos x="T6" y="T7"/>
                </a:cxn>
              </a:cxnLst>
              <a:rect l="0" t="0" r="r" b="b"/>
              <a:pathLst>
                <a:path w="1" h="3">
                  <a:moveTo>
                    <a:pt x="0" y="1"/>
                  </a:moveTo>
                  <a:cubicBezTo>
                    <a:pt x="1" y="3"/>
                    <a:pt x="1" y="1"/>
                    <a:pt x="1" y="0"/>
                  </a:cubicBezTo>
                  <a:cubicBezTo>
                    <a:pt x="0" y="0"/>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102"/>
            <p:cNvSpPr/>
            <p:nvPr/>
          </p:nvSpPr>
          <p:spPr bwMode="auto">
            <a:xfrm>
              <a:off x="3298" y="4083"/>
              <a:ext cx="28" cy="28"/>
            </a:xfrm>
            <a:custGeom>
              <a:avLst/>
              <a:gdLst>
                <a:gd name="T0" fmla="*/ 2 w 5"/>
                <a:gd name="T1" fmla="*/ 4 h 5"/>
                <a:gd name="T2" fmla="*/ 2 w 5"/>
                <a:gd name="T3" fmla="*/ 5 h 5"/>
                <a:gd name="T4" fmla="*/ 3 w 5"/>
                <a:gd name="T5" fmla="*/ 5 h 5"/>
                <a:gd name="T6" fmla="*/ 4 w 5"/>
                <a:gd name="T7" fmla="*/ 1 h 5"/>
                <a:gd name="T8" fmla="*/ 3 w 5"/>
                <a:gd name="T9" fmla="*/ 1 h 5"/>
                <a:gd name="T10" fmla="*/ 3 w 5"/>
                <a:gd name="T11" fmla="*/ 3 h 5"/>
                <a:gd name="T12" fmla="*/ 1 w 5"/>
                <a:gd name="T13" fmla="*/ 1 h 5"/>
                <a:gd name="T14" fmla="*/ 1 w 5"/>
                <a:gd name="T15" fmla="*/ 3 h 5"/>
                <a:gd name="T16" fmla="*/ 2 w 5"/>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4"/>
                  </a:moveTo>
                  <a:cubicBezTo>
                    <a:pt x="2" y="4"/>
                    <a:pt x="2" y="4"/>
                    <a:pt x="2" y="5"/>
                  </a:cubicBezTo>
                  <a:cubicBezTo>
                    <a:pt x="3" y="5"/>
                    <a:pt x="3" y="5"/>
                    <a:pt x="3" y="5"/>
                  </a:cubicBezTo>
                  <a:cubicBezTo>
                    <a:pt x="2" y="3"/>
                    <a:pt x="5" y="4"/>
                    <a:pt x="4" y="1"/>
                  </a:cubicBezTo>
                  <a:cubicBezTo>
                    <a:pt x="4" y="1"/>
                    <a:pt x="3" y="1"/>
                    <a:pt x="3" y="1"/>
                  </a:cubicBezTo>
                  <a:cubicBezTo>
                    <a:pt x="3" y="2"/>
                    <a:pt x="3" y="2"/>
                    <a:pt x="3" y="3"/>
                  </a:cubicBezTo>
                  <a:cubicBezTo>
                    <a:pt x="1" y="3"/>
                    <a:pt x="2" y="2"/>
                    <a:pt x="1" y="1"/>
                  </a:cubicBezTo>
                  <a:cubicBezTo>
                    <a:pt x="0" y="0"/>
                    <a:pt x="2" y="3"/>
                    <a:pt x="1" y="3"/>
                  </a:cubicBezTo>
                  <a:cubicBezTo>
                    <a:pt x="1" y="3"/>
                    <a:pt x="3"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103"/>
            <p:cNvSpPr/>
            <p:nvPr/>
          </p:nvSpPr>
          <p:spPr bwMode="auto">
            <a:xfrm>
              <a:off x="3243" y="4045"/>
              <a:ext cx="5" cy="16"/>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3"/>
                    <a:pt x="1" y="2"/>
                    <a:pt x="1" y="0"/>
                  </a:cubicBezTo>
                  <a:cubicBezTo>
                    <a:pt x="1"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104"/>
            <p:cNvSpPr/>
            <p:nvPr/>
          </p:nvSpPr>
          <p:spPr bwMode="auto">
            <a:xfrm>
              <a:off x="3326" y="4078"/>
              <a:ext cx="11" cy="16"/>
            </a:xfrm>
            <a:custGeom>
              <a:avLst/>
              <a:gdLst>
                <a:gd name="T0" fmla="*/ 0 w 2"/>
                <a:gd name="T1" fmla="*/ 2 h 3"/>
                <a:gd name="T2" fmla="*/ 2 w 2"/>
                <a:gd name="T3" fmla="*/ 3 h 3"/>
                <a:gd name="T4" fmla="*/ 1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0" y="1"/>
                    <a:pt x="1" y="3"/>
                    <a:pt x="2" y="3"/>
                  </a:cubicBezTo>
                  <a:cubicBezTo>
                    <a:pt x="1" y="2"/>
                    <a:pt x="0" y="1"/>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105"/>
            <p:cNvSpPr/>
            <p:nvPr/>
          </p:nvSpPr>
          <p:spPr bwMode="auto">
            <a:xfrm>
              <a:off x="3320" y="4061"/>
              <a:ext cx="6"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106"/>
            <p:cNvSpPr/>
            <p:nvPr/>
          </p:nvSpPr>
          <p:spPr bwMode="auto">
            <a:xfrm>
              <a:off x="3337" y="4045"/>
              <a:ext cx="16" cy="27"/>
            </a:xfrm>
            <a:custGeom>
              <a:avLst/>
              <a:gdLst>
                <a:gd name="T0" fmla="*/ 3 w 3"/>
                <a:gd name="T1" fmla="*/ 1 h 5"/>
                <a:gd name="T2" fmla="*/ 2 w 3"/>
                <a:gd name="T3" fmla="*/ 0 h 5"/>
                <a:gd name="T4" fmla="*/ 0 w 3"/>
                <a:gd name="T5" fmla="*/ 2 h 5"/>
                <a:gd name="T6" fmla="*/ 3 w 3"/>
                <a:gd name="T7" fmla="*/ 1 h 5"/>
              </a:gdLst>
              <a:ahLst/>
              <a:cxnLst>
                <a:cxn ang="0">
                  <a:pos x="T0" y="T1"/>
                </a:cxn>
                <a:cxn ang="0">
                  <a:pos x="T2" y="T3"/>
                </a:cxn>
                <a:cxn ang="0">
                  <a:pos x="T4" y="T5"/>
                </a:cxn>
                <a:cxn ang="0">
                  <a:pos x="T6" y="T7"/>
                </a:cxn>
              </a:cxnLst>
              <a:rect l="0" t="0" r="r" b="b"/>
              <a:pathLst>
                <a:path w="3" h="5">
                  <a:moveTo>
                    <a:pt x="3" y="1"/>
                  </a:moveTo>
                  <a:cubicBezTo>
                    <a:pt x="3" y="0"/>
                    <a:pt x="2" y="0"/>
                    <a:pt x="2" y="0"/>
                  </a:cubicBezTo>
                  <a:cubicBezTo>
                    <a:pt x="1" y="0"/>
                    <a:pt x="2" y="3"/>
                    <a:pt x="0" y="2"/>
                  </a:cubicBezTo>
                  <a:cubicBezTo>
                    <a:pt x="2" y="5"/>
                    <a:pt x="1"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107"/>
            <p:cNvSpPr/>
            <p:nvPr/>
          </p:nvSpPr>
          <p:spPr bwMode="auto">
            <a:xfrm>
              <a:off x="3331" y="4034"/>
              <a:ext cx="6" cy="22"/>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cubicBezTo>
                    <a:pt x="1" y="4"/>
                    <a:pt x="1" y="1"/>
                    <a:pt x="1" y="0"/>
                  </a:cubicBezTo>
                  <a:cubicBezTo>
                    <a:pt x="0"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108"/>
            <p:cNvSpPr/>
            <p:nvPr/>
          </p:nvSpPr>
          <p:spPr bwMode="auto">
            <a:xfrm>
              <a:off x="3326" y="4011"/>
              <a:ext cx="5" cy="17"/>
            </a:xfrm>
            <a:custGeom>
              <a:avLst/>
              <a:gdLst>
                <a:gd name="T0" fmla="*/ 0 w 1"/>
                <a:gd name="T1" fmla="*/ 2 h 3"/>
                <a:gd name="T2" fmla="*/ 1 w 1"/>
                <a:gd name="T3" fmla="*/ 0 h 3"/>
                <a:gd name="T4" fmla="*/ 0 w 1"/>
                <a:gd name="T5" fmla="*/ 2 h 3"/>
              </a:gdLst>
              <a:ahLst/>
              <a:cxnLst>
                <a:cxn ang="0">
                  <a:pos x="T0" y="T1"/>
                </a:cxn>
                <a:cxn ang="0">
                  <a:pos x="T2" y="T3"/>
                </a:cxn>
                <a:cxn ang="0">
                  <a:pos x="T4" y="T5"/>
                </a:cxn>
              </a:cxnLst>
              <a:rect l="0" t="0" r="r" b="b"/>
              <a:pathLst>
                <a:path w="1" h="3">
                  <a:moveTo>
                    <a:pt x="0" y="2"/>
                  </a:moveTo>
                  <a:cubicBezTo>
                    <a:pt x="1" y="3"/>
                    <a:pt x="1" y="1"/>
                    <a:pt x="1" y="0"/>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109"/>
            <p:cNvSpPr/>
            <p:nvPr/>
          </p:nvSpPr>
          <p:spPr bwMode="auto">
            <a:xfrm>
              <a:off x="3331" y="4017"/>
              <a:ext cx="17" cy="11"/>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2"/>
                    <a:pt x="2" y="0"/>
                  </a:cubicBezTo>
                  <a:cubicBezTo>
                    <a:pt x="3" y="2"/>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110"/>
            <p:cNvSpPr/>
            <p:nvPr/>
          </p:nvSpPr>
          <p:spPr bwMode="auto">
            <a:xfrm>
              <a:off x="3353" y="3967"/>
              <a:ext cx="22" cy="78"/>
            </a:xfrm>
            <a:custGeom>
              <a:avLst/>
              <a:gdLst>
                <a:gd name="T0" fmla="*/ 2 w 4"/>
                <a:gd name="T1" fmla="*/ 10 h 14"/>
                <a:gd name="T2" fmla="*/ 1 w 4"/>
                <a:gd name="T3" fmla="*/ 8 h 14"/>
                <a:gd name="T4" fmla="*/ 2 w 4"/>
                <a:gd name="T5" fmla="*/ 10 h 14"/>
                <a:gd name="T6" fmla="*/ 4 w 4"/>
                <a:gd name="T7" fmla="*/ 10 h 14"/>
                <a:gd name="T8" fmla="*/ 2 w 4"/>
                <a:gd name="T9" fmla="*/ 2 h 14"/>
                <a:gd name="T10" fmla="*/ 2 w 4"/>
                <a:gd name="T11" fmla="*/ 6 h 14"/>
                <a:gd name="T12" fmla="*/ 0 w 4"/>
                <a:gd name="T13" fmla="*/ 5 h 14"/>
                <a:gd name="T14" fmla="*/ 1 w 4"/>
                <a:gd name="T15" fmla="*/ 13 h 14"/>
                <a:gd name="T16" fmla="*/ 2 w 4"/>
                <a:gd name="T17"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4">
                  <a:moveTo>
                    <a:pt x="2" y="10"/>
                  </a:moveTo>
                  <a:cubicBezTo>
                    <a:pt x="0" y="10"/>
                    <a:pt x="0" y="8"/>
                    <a:pt x="1" y="8"/>
                  </a:cubicBezTo>
                  <a:cubicBezTo>
                    <a:pt x="2" y="9"/>
                    <a:pt x="2" y="10"/>
                    <a:pt x="2" y="10"/>
                  </a:cubicBezTo>
                  <a:cubicBezTo>
                    <a:pt x="3" y="11"/>
                    <a:pt x="2" y="9"/>
                    <a:pt x="4" y="10"/>
                  </a:cubicBezTo>
                  <a:cubicBezTo>
                    <a:pt x="2" y="8"/>
                    <a:pt x="2" y="4"/>
                    <a:pt x="2" y="2"/>
                  </a:cubicBezTo>
                  <a:cubicBezTo>
                    <a:pt x="0" y="0"/>
                    <a:pt x="1" y="5"/>
                    <a:pt x="2" y="6"/>
                  </a:cubicBezTo>
                  <a:cubicBezTo>
                    <a:pt x="1" y="5"/>
                    <a:pt x="1" y="6"/>
                    <a:pt x="0" y="5"/>
                  </a:cubicBezTo>
                  <a:cubicBezTo>
                    <a:pt x="0" y="7"/>
                    <a:pt x="1" y="10"/>
                    <a:pt x="1" y="13"/>
                  </a:cubicBezTo>
                  <a:cubicBezTo>
                    <a:pt x="3" y="14"/>
                    <a:pt x="2" y="12"/>
                    <a:pt x="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111"/>
            <p:cNvSpPr/>
            <p:nvPr/>
          </p:nvSpPr>
          <p:spPr bwMode="auto">
            <a:xfrm>
              <a:off x="3370" y="3984"/>
              <a:ext cx="11" cy="16"/>
            </a:xfrm>
            <a:custGeom>
              <a:avLst/>
              <a:gdLst>
                <a:gd name="T0" fmla="*/ 1 w 2"/>
                <a:gd name="T1" fmla="*/ 2 h 3"/>
                <a:gd name="T2" fmla="*/ 2 w 2"/>
                <a:gd name="T3" fmla="*/ 3 h 3"/>
                <a:gd name="T4" fmla="*/ 2 w 2"/>
                <a:gd name="T5" fmla="*/ 1 h 3"/>
                <a:gd name="T6" fmla="*/ 1 w 2"/>
                <a:gd name="T7" fmla="*/ 0 h 3"/>
                <a:gd name="T8" fmla="*/ 0 w 2"/>
                <a:gd name="T9" fmla="*/ 0 h 3"/>
                <a:gd name="T10" fmla="*/ 1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1" y="2"/>
                  </a:moveTo>
                  <a:cubicBezTo>
                    <a:pt x="1" y="3"/>
                    <a:pt x="1" y="3"/>
                    <a:pt x="2" y="3"/>
                  </a:cubicBezTo>
                  <a:cubicBezTo>
                    <a:pt x="2" y="3"/>
                    <a:pt x="2" y="1"/>
                    <a:pt x="2" y="1"/>
                  </a:cubicBezTo>
                  <a:cubicBezTo>
                    <a:pt x="2" y="1"/>
                    <a:pt x="1" y="1"/>
                    <a:pt x="1" y="0"/>
                  </a:cubicBezTo>
                  <a:cubicBezTo>
                    <a:pt x="1" y="0"/>
                    <a:pt x="1" y="0"/>
                    <a:pt x="0" y="0"/>
                  </a:cubicBezTo>
                  <a:cubicBezTo>
                    <a:pt x="0"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112"/>
            <p:cNvSpPr/>
            <p:nvPr/>
          </p:nvSpPr>
          <p:spPr bwMode="auto">
            <a:xfrm>
              <a:off x="3386" y="3989"/>
              <a:ext cx="11" cy="11"/>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1" y="2"/>
                    <a:pt x="2" y="0"/>
                    <a:pt x="0" y="0"/>
                  </a:cubicBezTo>
                  <a:cubicBezTo>
                    <a:pt x="0"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113"/>
            <p:cNvSpPr/>
            <p:nvPr/>
          </p:nvSpPr>
          <p:spPr bwMode="auto">
            <a:xfrm>
              <a:off x="3381" y="3967"/>
              <a:ext cx="11" cy="22"/>
            </a:xfrm>
            <a:custGeom>
              <a:avLst/>
              <a:gdLst>
                <a:gd name="T0" fmla="*/ 0 w 2"/>
                <a:gd name="T1" fmla="*/ 2 h 4"/>
                <a:gd name="T2" fmla="*/ 2 w 2"/>
                <a:gd name="T3" fmla="*/ 3 h 4"/>
                <a:gd name="T4" fmla="*/ 1 w 2"/>
                <a:gd name="T5" fmla="*/ 1 h 4"/>
                <a:gd name="T6" fmla="*/ 0 w 2"/>
                <a:gd name="T7" fmla="*/ 2 h 4"/>
              </a:gdLst>
              <a:ahLst/>
              <a:cxnLst>
                <a:cxn ang="0">
                  <a:pos x="T0" y="T1"/>
                </a:cxn>
                <a:cxn ang="0">
                  <a:pos x="T2" y="T3"/>
                </a:cxn>
                <a:cxn ang="0">
                  <a:pos x="T4" y="T5"/>
                </a:cxn>
                <a:cxn ang="0">
                  <a:pos x="T6" y="T7"/>
                </a:cxn>
              </a:cxnLst>
              <a:rect l="0" t="0" r="r" b="b"/>
              <a:pathLst>
                <a:path w="2" h="4">
                  <a:moveTo>
                    <a:pt x="0" y="2"/>
                  </a:moveTo>
                  <a:cubicBezTo>
                    <a:pt x="1" y="4"/>
                    <a:pt x="1" y="2"/>
                    <a:pt x="2" y="3"/>
                  </a:cubicBezTo>
                  <a:cubicBezTo>
                    <a:pt x="1" y="2"/>
                    <a:pt x="1" y="2"/>
                    <a:pt x="1" y="1"/>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114"/>
            <p:cNvSpPr/>
            <p:nvPr/>
          </p:nvSpPr>
          <p:spPr bwMode="auto">
            <a:xfrm>
              <a:off x="1519" y="5865"/>
              <a:ext cx="44" cy="55"/>
            </a:xfrm>
            <a:custGeom>
              <a:avLst/>
              <a:gdLst>
                <a:gd name="T0" fmla="*/ 1 w 8"/>
                <a:gd name="T1" fmla="*/ 6 h 10"/>
                <a:gd name="T2" fmla="*/ 0 w 8"/>
                <a:gd name="T3" fmla="*/ 4 h 10"/>
                <a:gd name="T4" fmla="*/ 0 w 8"/>
                <a:gd name="T5" fmla="*/ 5 h 10"/>
                <a:gd name="T6" fmla="*/ 1 w 8"/>
                <a:gd name="T7" fmla="*/ 6 h 10"/>
                <a:gd name="T8" fmla="*/ 6 w 8"/>
                <a:gd name="T9" fmla="*/ 5 h 10"/>
                <a:gd name="T10" fmla="*/ 7 w 8"/>
                <a:gd name="T11" fmla="*/ 5 h 10"/>
                <a:gd name="T12" fmla="*/ 7 w 8"/>
                <a:gd name="T13" fmla="*/ 4 h 10"/>
                <a:gd name="T14" fmla="*/ 8 w 8"/>
                <a:gd name="T15" fmla="*/ 5 h 10"/>
                <a:gd name="T16" fmla="*/ 7 w 8"/>
                <a:gd name="T17" fmla="*/ 1 h 10"/>
                <a:gd name="T18" fmla="*/ 6 w 8"/>
                <a:gd name="T19" fmla="*/ 3 h 10"/>
                <a:gd name="T20" fmla="*/ 5 w 8"/>
                <a:gd name="T21" fmla="*/ 3 h 10"/>
                <a:gd name="T22" fmla="*/ 1 w 8"/>
                <a:gd name="T23" fmla="*/ 3 h 10"/>
                <a:gd name="T24" fmla="*/ 3 w 8"/>
                <a:gd name="T25" fmla="*/ 4 h 10"/>
                <a:gd name="T26" fmla="*/ 1 w 8"/>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1" y="6"/>
                  </a:moveTo>
                  <a:cubicBezTo>
                    <a:pt x="1" y="5"/>
                    <a:pt x="1" y="4"/>
                    <a:pt x="0" y="4"/>
                  </a:cubicBezTo>
                  <a:cubicBezTo>
                    <a:pt x="0" y="4"/>
                    <a:pt x="0" y="4"/>
                    <a:pt x="0" y="5"/>
                  </a:cubicBezTo>
                  <a:cubicBezTo>
                    <a:pt x="1" y="4"/>
                    <a:pt x="3" y="10"/>
                    <a:pt x="1" y="6"/>
                  </a:cubicBezTo>
                  <a:cubicBezTo>
                    <a:pt x="3" y="6"/>
                    <a:pt x="4" y="4"/>
                    <a:pt x="6" y="5"/>
                  </a:cubicBezTo>
                  <a:cubicBezTo>
                    <a:pt x="6" y="4"/>
                    <a:pt x="6" y="4"/>
                    <a:pt x="7" y="5"/>
                  </a:cubicBezTo>
                  <a:cubicBezTo>
                    <a:pt x="7" y="4"/>
                    <a:pt x="7" y="4"/>
                    <a:pt x="7" y="4"/>
                  </a:cubicBezTo>
                  <a:cubicBezTo>
                    <a:pt x="7" y="3"/>
                    <a:pt x="7" y="5"/>
                    <a:pt x="8" y="5"/>
                  </a:cubicBezTo>
                  <a:cubicBezTo>
                    <a:pt x="7" y="3"/>
                    <a:pt x="8" y="3"/>
                    <a:pt x="7" y="1"/>
                  </a:cubicBezTo>
                  <a:cubicBezTo>
                    <a:pt x="6" y="0"/>
                    <a:pt x="7" y="2"/>
                    <a:pt x="6" y="3"/>
                  </a:cubicBezTo>
                  <a:cubicBezTo>
                    <a:pt x="5" y="2"/>
                    <a:pt x="5" y="3"/>
                    <a:pt x="5" y="3"/>
                  </a:cubicBezTo>
                  <a:cubicBezTo>
                    <a:pt x="2" y="1"/>
                    <a:pt x="2" y="4"/>
                    <a:pt x="1" y="3"/>
                  </a:cubicBezTo>
                  <a:cubicBezTo>
                    <a:pt x="1" y="4"/>
                    <a:pt x="3" y="4"/>
                    <a:pt x="3" y="4"/>
                  </a:cubicBezTo>
                  <a:cubicBezTo>
                    <a:pt x="3" y="6"/>
                    <a:pt x="1"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115"/>
            <p:cNvSpPr/>
            <p:nvPr/>
          </p:nvSpPr>
          <p:spPr bwMode="auto">
            <a:xfrm>
              <a:off x="1635" y="5904"/>
              <a:ext cx="11" cy="16"/>
            </a:xfrm>
            <a:custGeom>
              <a:avLst/>
              <a:gdLst>
                <a:gd name="T0" fmla="*/ 0 w 2"/>
                <a:gd name="T1" fmla="*/ 2 h 3"/>
                <a:gd name="T2" fmla="*/ 2 w 2"/>
                <a:gd name="T3" fmla="*/ 1 h 3"/>
                <a:gd name="T4" fmla="*/ 1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1" y="3"/>
                    <a:pt x="2" y="2"/>
                    <a:pt x="2" y="1"/>
                  </a:cubicBezTo>
                  <a:cubicBezTo>
                    <a:pt x="1" y="1"/>
                    <a:pt x="1" y="0"/>
                    <a:pt x="1" y="0"/>
                  </a:cubicBezTo>
                  <a:cubicBezTo>
                    <a:pt x="2" y="2"/>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116"/>
            <p:cNvSpPr>
              <a:spLocks noEditPoints="1"/>
            </p:cNvSpPr>
            <p:nvPr/>
          </p:nvSpPr>
          <p:spPr bwMode="auto">
            <a:xfrm>
              <a:off x="1447" y="3807"/>
              <a:ext cx="2415" cy="2174"/>
            </a:xfrm>
            <a:custGeom>
              <a:avLst/>
              <a:gdLst>
                <a:gd name="T0" fmla="*/ 69 w 437"/>
                <a:gd name="T1" fmla="*/ 374 h 393"/>
                <a:gd name="T2" fmla="*/ 281 w 437"/>
                <a:gd name="T3" fmla="*/ 257 h 393"/>
                <a:gd name="T4" fmla="*/ 180 w 437"/>
                <a:gd name="T5" fmla="*/ 333 h 393"/>
                <a:gd name="T6" fmla="*/ 118 w 437"/>
                <a:gd name="T7" fmla="*/ 367 h 393"/>
                <a:gd name="T8" fmla="*/ 75 w 437"/>
                <a:gd name="T9" fmla="*/ 391 h 393"/>
                <a:gd name="T10" fmla="*/ 120 w 437"/>
                <a:gd name="T11" fmla="*/ 381 h 393"/>
                <a:gd name="T12" fmla="*/ 334 w 437"/>
                <a:gd name="T13" fmla="*/ 234 h 393"/>
                <a:gd name="T14" fmla="*/ 395 w 437"/>
                <a:gd name="T15" fmla="*/ 171 h 393"/>
                <a:gd name="T16" fmla="*/ 414 w 437"/>
                <a:gd name="T17" fmla="*/ 75 h 393"/>
                <a:gd name="T18" fmla="*/ 412 w 437"/>
                <a:gd name="T19" fmla="*/ 28 h 393"/>
                <a:gd name="T20" fmla="*/ 385 w 437"/>
                <a:gd name="T21" fmla="*/ 19 h 393"/>
                <a:gd name="T22" fmla="*/ 350 w 437"/>
                <a:gd name="T23" fmla="*/ 36 h 393"/>
                <a:gd name="T24" fmla="*/ 330 w 437"/>
                <a:gd name="T25" fmla="*/ 68 h 393"/>
                <a:gd name="T26" fmla="*/ 294 w 437"/>
                <a:gd name="T27" fmla="*/ 107 h 393"/>
                <a:gd name="T28" fmla="*/ 263 w 437"/>
                <a:gd name="T29" fmla="*/ 131 h 393"/>
                <a:gd name="T30" fmla="*/ 233 w 437"/>
                <a:gd name="T31" fmla="*/ 153 h 393"/>
                <a:gd name="T32" fmla="*/ 200 w 437"/>
                <a:gd name="T33" fmla="*/ 172 h 393"/>
                <a:gd name="T34" fmla="*/ 176 w 437"/>
                <a:gd name="T35" fmla="*/ 189 h 393"/>
                <a:gd name="T36" fmla="*/ 165 w 437"/>
                <a:gd name="T37" fmla="*/ 203 h 393"/>
                <a:gd name="T38" fmla="*/ 136 w 437"/>
                <a:gd name="T39" fmla="*/ 215 h 393"/>
                <a:gd name="T40" fmla="*/ 108 w 437"/>
                <a:gd name="T41" fmla="*/ 235 h 393"/>
                <a:gd name="T42" fmla="*/ 64 w 437"/>
                <a:gd name="T43" fmla="*/ 250 h 393"/>
                <a:gd name="T44" fmla="*/ 34 w 437"/>
                <a:gd name="T45" fmla="*/ 267 h 393"/>
                <a:gd name="T46" fmla="*/ 54 w 437"/>
                <a:gd name="T47" fmla="*/ 265 h 393"/>
                <a:gd name="T48" fmla="*/ 90 w 437"/>
                <a:gd name="T49" fmla="*/ 259 h 393"/>
                <a:gd name="T50" fmla="*/ 101 w 437"/>
                <a:gd name="T51" fmla="*/ 267 h 393"/>
                <a:gd name="T52" fmla="*/ 58 w 437"/>
                <a:gd name="T53" fmla="*/ 280 h 393"/>
                <a:gd name="T54" fmla="*/ 22 w 437"/>
                <a:gd name="T55" fmla="*/ 297 h 393"/>
                <a:gd name="T56" fmla="*/ 17 w 437"/>
                <a:gd name="T57" fmla="*/ 307 h 393"/>
                <a:gd name="T58" fmla="*/ 29 w 437"/>
                <a:gd name="T59" fmla="*/ 311 h 393"/>
                <a:gd name="T60" fmla="*/ 59 w 437"/>
                <a:gd name="T61" fmla="*/ 316 h 393"/>
                <a:gd name="T62" fmla="*/ 100 w 437"/>
                <a:gd name="T63" fmla="*/ 299 h 393"/>
                <a:gd name="T64" fmla="*/ 148 w 437"/>
                <a:gd name="T65" fmla="*/ 281 h 393"/>
                <a:gd name="T66" fmla="*/ 121 w 437"/>
                <a:gd name="T67" fmla="*/ 297 h 393"/>
                <a:gd name="T68" fmla="*/ 85 w 437"/>
                <a:gd name="T69" fmla="*/ 319 h 393"/>
                <a:gd name="T70" fmla="*/ 62 w 437"/>
                <a:gd name="T71" fmla="*/ 341 h 393"/>
                <a:gd name="T72" fmla="*/ 74 w 437"/>
                <a:gd name="T73" fmla="*/ 348 h 393"/>
                <a:gd name="T74" fmla="*/ 35 w 437"/>
                <a:gd name="T75" fmla="*/ 370 h 393"/>
                <a:gd name="T76" fmla="*/ 236 w 437"/>
                <a:gd name="T77" fmla="*/ 152 h 393"/>
                <a:gd name="T78" fmla="*/ 76 w 437"/>
                <a:gd name="T79" fmla="*/ 349 h 393"/>
                <a:gd name="T80" fmla="*/ 64 w 437"/>
                <a:gd name="T81" fmla="*/ 331 h 393"/>
                <a:gd name="T82" fmla="*/ 118 w 437"/>
                <a:gd name="T83" fmla="*/ 356 h 393"/>
                <a:gd name="T84" fmla="*/ 81 w 437"/>
                <a:gd name="T85" fmla="*/ 330 h 393"/>
                <a:gd name="T86" fmla="*/ 40 w 437"/>
                <a:gd name="T87" fmla="*/ 298 h 393"/>
                <a:gd name="T88" fmla="*/ 61 w 437"/>
                <a:gd name="T89" fmla="*/ 303 h 393"/>
                <a:gd name="T90" fmla="*/ 35 w 437"/>
                <a:gd name="T91" fmla="*/ 284 h 393"/>
                <a:gd name="T92" fmla="*/ 90 w 437"/>
                <a:gd name="T93" fmla="*/ 300 h 393"/>
                <a:gd name="T94" fmla="*/ 53 w 437"/>
                <a:gd name="T95" fmla="*/ 263 h 393"/>
                <a:gd name="T96" fmla="*/ 64 w 437"/>
                <a:gd name="T97" fmla="*/ 262 h 393"/>
                <a:gd name="T98" fmla="*/ 93 w 437"/>
                <a:gd name="T99" fmla="*/ 272 h 393"/>
                <a:gd name="T100" fmla="*/ 83 w 437"/>
                <a:gd name="T101" fmla="*/ 254 h 393"/>
                <a:gd name="T102" fmla="*/ 155 w 437"/>
                <a:gd name="T103" fmla="*/ 277 h 393"/>
                <a:gd name="T104" fmla="*/ 123 w 437"/>
                <a:gd name="T105" fmla="*/ 248 h 393"/>
                <a:gd name="T106" fmla="*/ 126 w 437"/>
                <a:gd name="T107" fmla="*/ 246 h 393"/>
                <a:gd name="T108" fmla="*/ 111 w 437"/>
                <a:gd name="T109" fmla="*/ 228 h 393"/>
                <a:gd name="T110" fmla="*/ 121 w 437"/>
                <a:gd name="T111" fmla="*/ 226 h 393"/>
                <a:gd name="T112" fmla="*/ 165 w 437"/>
                <a:gd name="T113" fmla="*/ 234 h 393"/>
                <a:gd name="T114" fmla="*/ 175 w 437"/>
                <a:gd name="T115" fmla="*/ 230 h 393"/>
                <a:gd name="T116" fmla="*/ 174 w 437"/>
                <a:gd name="T117" fmla="*/ 192 h 393"/>
                <a:gd name="T118" fmla="*/ 192 w 437"/>
                <a:gd name="T119" fmla="*/ 186 h 393"/>
                <a:gd name="T120" fmla="*/ 202 w 437"/>
                <a:gd name="T121" fmla="*/ 174 h 393"/>
                <a:gd name="T122" fmla="*/ 393 w 437"/>
                <a:gd name="T123" fmla="*/ 170 h 393"/>
                <a:gd name="T124" fmla="*/ 352 w 437"/>
                <a:gd name="T125" fmla="*/ 5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7" h="393">
                  <a:moveTo>
                    <a:pt x="38" y="380"/>
                  </a:moveTo>
                  <a:cubicBezTo>
                    <a:pt x="38" y="379"/>
                    <a:pt x="38" y="379"/>
                    <a:pt x="37" y="378"/>
                  </a:cubicBezTo>
                  <a:cubicBezTo>
                    <a:pt x="37" y="378"/>
                    <a:pt x="38" y="378"/>
                    <a:pt x="38" y="378"/>
                  </a:cubicBezTo>
                  <a:cubicBezTo>
                    <a:pt x="38" y="377"/>
                    <a:pt x="38" y="377"/>
                    <a:pt x="37" y="376"/>
                  </a:cubicBezTo>
                  <a:cubicBezTo>
                    <a:pt x="38" y="376"/>
                    <a:pt x="40" y="376"/>
                    <a:pt x="40" y="374"/>
                  </a:cubicBezTo>
                  <a:cubicBezTo>
                    <a:pt x="43" y="376"/>
                    <a:pt x="42" y="373"/>
                    <a:pt x="44" y="373"/>
                  </a:cubicBezTo>
                  <a:cubicBezTo>
                    <a:pt x="45" y="376"/>
                    <a:pt x="43" y="375"/>
                    <a:pt x="44" y="377"/>
                  </a:cubicBezTo>
                  <a:cubicBezTo>
                    <a:pt x="45" y="376"/>
                    <a:pt x="47" y="377"/>
                    <a:pt x="47" y="374"/>
                  </a:cubicBezTo>
                  <a:cubicBezTo>
                    <a:pt x="49" y="375"/>
                    <a:pt x="50" y="376"/>
                    <a:pt x="49" y="374"/>
                  </a:cubicBezTo>
                  <a:cubicBezTo>
                    <a:pt x="50" y="375"/>
                    <a:pt x="51" y="376"/>
                    <a:pt x="51" y="377"/>
                  </a:cubicBezTo>
                  <a:cubicBezTo>
                    <a:pt x="52" y="378"/>
                    <a:pt x="51" y="377"/>
                    <a:pt x="52" y="377"/>
                  </a:cubicBezTo>
                  <a:cubicBezTo>
                    <a:pt x="51" y="376"/>
                    <a:pt x="51" y="375"/>
                    <a:pt x="50" y="374"/>
                  </a:cubicBezTo>
                  <a:cubicBezTo>
                    <a:pt x="52" y="375"/>
                    <a:pt x="52" y="372"/>
                    <a:pt x="53" y="372"/>
                  </a:cubicBezTo>
                  <a:cubicBezTo>
                    <a:pt x="52" y="374"/>
                    <a:pt x="52" y="376"/>
                    <a:pt x="52" y="376"/>
                  </a:cubicBezTo>
                  <a:cubicBezTo>
                    <a:pt x="54" y="378"/>
                    <a:pt x="54" y="374"/>
                    <a:pt x="54" y="373"/>
                  </a:cubicBezTo>
                  <a:cubicBezTo>
                    <a:pt x="55" y="374"/>
                    <a:pt x="56" y="373"/>
                    <a:pt x="56" y="373"/>
                  </a:cubicBezTo>
                  <a:cubicBezTo>
                    <a:pt x="56" y="372"/>
                    <a:pt x="56" y="372"/>
                    <a:pt x="56" y="372"/>
                  </a:cubicBezTo>
                  <a:cubicBezTo>
                    <a:pt x="56" y="371"/>
                    <a:pt x="56" y="372"/>
                    <a:pt x="56" y="371"/>
                  </a:cubicBezTo>
                  <a:cubicBezTo>
                    <a:pt x="56" y="372"/>
                    <a:pt x="56" y="372"/>
                    <a:pt x="57" y="373"/>
                  </a:cubicBezTo>
                  <a:cubicBezTo>
                    <a:pt x="58" y="372"/>
                    <a:pt x="59" y="370"/>
                    <a:pt x="60" y="369"/>
                  </a:cubicBezTo>
                  <a:cubicBezTo>
                    <a:pt x="60" y="369"/>
                    <a:pt x="60" y="370"/>
                    <a:pt x="60" y="370"/>
                  </a:cubicBezTo>
                  <a:cubicBezTo>
                    <a:pt x="59" y="371"/>
                    <a:pt x="60" y="372"/>
                    <a:pt x="59" y="374"/>
                  </a:cubicBezTo>
                  <a:cubicBezTo>
                    <a:pt x="61" y="374"/>
                    <a:pt x="61" y="373"/>
                    <a:pt x="62" y="373"/>
                  </a:cubicBezTo>
                  <a:cubicBezTo>
                    <a:pt x="62" y="372"/>
                    <a:pt x="62" y="373"/>
                    <a:pt x="61" y="372"/>
                  </a:cubicBezTo>
                  <a:cubicBezTo>
                    <a:pt x="61" y="371"/>
                    <a:pt x="61" y="371"/>
                    <a:pt x="61" y="371"/>
                  </a:cubicBezTo>
                  <a:cubicBezTo>
                    <a:pt x="63" y="371"/>
                    <a:pt x="63" y="373"/>
                    <a:pt x="64" y="373"/>
                  </a:cubicBezTo>
                  <a:cubicBezTo>
                    <a:pt x="64" y="372"/>
                    <a:pt x="63" y="372"/>
                    <a:pt x="63" y="371"/>
                  </a:cubicBezTo>
                  <a:cubicBezTo>
                    <a:pt x="63" y="371"/>
                    <a:pt x="63" y="371"/>
                    <a:pt x="63" y="372"/>
                  </a:cubicBezTo>
                  <a:cubicBezTo>
                    <a:pt x="62" y="371"/>
                    <a:pt x="61" y="369"/>
                    <a:pt x="62" y="371"/>
                  </a:cubicBezTo>
                  <a:cubicBezTo>
                    <a:pt x="60" y="370"/>
                    <a:pt x="60" y="368"/>
                    <a:pt x="61" y="368"/>
                  </a:cubicBezTo>
                  <a:cubicBezTo>
                    <a:pt x="61" y="370"/>
                    <a:pt x="63" y="369"/>
                    <a:pt x="63" y="370"/>
                  </a:cubicBezTo>
                  <a:cubicBezTo>
                    <a:pt x="64" y="371"/>
                    <a:pt x="63" y="368"/>
                    <a:pt x="63" y="369"/>
                  </a:cubicBezTo>
                  <a:cubicBezTo>
                    <a:pt x="64" y="370"/>
                    <a:pt x="64" y="371"/>
                    <a:pt x="64" y="371"/>
                  </a:cubicBezTo>
                  <a:cubicBezTo>
                    <a:pt x="64" y="372"/>
                    <a:pt x="65" y="373"/>
                    <a:pt x="65" y="373"/>
                  </a:cubicBezTo>
                  <a:cubicBezTo>
                    <a:pt x="66" y="374"/>
                    <a:pt x="66" y="372"/>
                    <a:pt x="67" y="373"/>
                  </a:cubicBezTo>
                  <a:cubicBezTo>
                    <a:pt x="68" y="374"/>
                    <a:pt x="67" y="374"/>
                    <a:pt x="67" y="376"/>
                  </a:cubicBezTo>
                  <a:cubicBezTo>
                    <a:pt x="69" y="377"/>
                    <a:pt x="68" y="374"/>
                    <a:pt x="70" y="376"/>
                  </a:cubicBezTo>
                  <a:cubicBezTo>
                    <a:pt x="69" y="374"/>
                    <a:pt x="69" y="375"/>
                    <a:pt x="68" y="374"/>
                  </a:cubicBezTo>
                  <a:cubicBezTo>
                    <a:pt x="68" y="374"/>
                    <a:pt x="68" y="374"/>
                    <a:pt x="69" y="374"/>
                  </a:cubicBezTo>
                  <a:cubicBezTo>
                    <a:pt x="68" y="373"/>
                    <a:pt x="68" y="372"/>
                    <a:pt x="67" y="371"/>
                  </a:cubicBezTo>
                  <a:cubicBezTo>
                    <a:pt x="67" y="371"/>
                    <a:pt x="67" y="371"/>
                    <a:pt x="67" y="370"/>
                  </a:cubicBezTo>
                  <a:cubicBezTo>
                    <a:pt x="68" y="371"/>
                    <a:pt x="68" y="372"/>
                    <a:pt x="69" y="372"/>
                  </a:cubicBezTo>
                  <a:cubicBezTo>
                    <a:pt x="68" y="370"/>
                    <a:pt x="72" y="369"/>
                    <a:pt x="73" y="372"/>
                  </a:cubicBezTo>
                  <a:cubicBezTo>
                    <a:pt x="73" y="370"/>
                    <a:pt x="74" y="371"/>
                    <a:pt x="73" y="369"/>
                  </a:cubicBezTo>
                  <a:cubicBezTo>
                    <a:pt x="75" y="370"/>
                    <a:pt x="75" y="371"/>
                    <a:pt x="76" y="372"/>
                  </a:cubicBezTo>
                  <a:cubicBezTo>
                    <a:pt x="75" y="372"/>
                    <a:pt x="75" y="373"/>
                    <a:pt x="74" y="373"/>
                  </a:cubicBezTo>
                  <a:cubicBezTo>
                    <a:pt x="75" y="374"/>
                    <a:pt x="77" y="373"/>
                    <a:pt x="77" y="372"/>
                  </a:cubicBezTo>
                  <a:cubicBezTo>
                    <a:pt x="78" y="373"/>
                    <a:pt x="78" y="373"/>
                    <a:pt x="79" y="374"/>
                  </a:cubicBezTo>
                  <a:cubicBezTo>
                    <a:pt x="79" y="373"/>
                    <a:pt x="79" y="371"/>
                    <a:pt x="81" y="372"/>
                  </a:cubicBezTo>
                  <a:cubicBezTo>
                    <a:pt x="80" y="371"/>
                    <a:pt x="81" y="371"/>
                    <a:pt x="79" y="369"/>
                  </a:cubicBezTo>
                  <a:cubicBezTo>
                    <a:pt x="80" y="370"/>
                    <a:pt x="80" y="368"/>
                    <a:pt x="81" y="369"/>
                  </a:cubicBezTo>
                  <a:cubicBezTo>
                    <a:pt x="79" y="367"/>
                    <a:pt x="82" y="367"/>
                    <a:pt x="81" y="366"/>
                  </a:cubicBezTo>
                  <a:cubicBezTo>
                    <a:pt x="83" y="366"/>
                    <a:pt x="81" y="368"/>
                    <a:pt x="83" y="368"/>
                  </a:cubicBezTo>
                  <a:cubicBezTo>
                    <a:pt x="82" y="367"/>
                    <a:pt x="83" y="367"/>
                    <a:pt x="84" y="367"/>
                  </a:cubicBezTo>
                  <a:cubicBezTo>
                    <a:pt x="84" y="367"/>
                    <a:pt x="84" y="368"/>
                    <a:pt x="85" y="369"/>
                  </a:cubicBezTo>
                  <a:cubicBezTo>
                    <a:pt x="84" y="371"/>
                    <a:pt x="82" y="370"/>
                    <a:pt x="81" y="372"/>
                  </a:cubicBezTo>
                  <a:cubicBezTo>
                    <a:pt x="82" y="373"/>
                    <a:pt x="82" y="371"/>
                    <a:pt x="83" y="373"/>
                  </a:cubicBezTo>
                  <a:cubicBezTo>
                    <a:pt x="83" y="368"/>
                    <a:pt x="88" y="372"/>
                    <a:pt x="88" y="369"/>
                  </a:cubicBezTo>
                  <a:cubicBezTo>
                    <a:pt x="92" y="370"/>
                    <a:pt x="93" y="366"/>
                    <a:pt x="96" y="368"/>
                  </a:cubicBezTo>
                  <a:cubicBezTo>
                    <a:pt x="97" y="368"/>
                    <a:pt x="97" y="368"/>
                    <a:pt x="98" y="368"/>
                  </a:cubicBezTo>
                  <a:cubicBezTo>
                    <a:pt x="97" y="365"/>
                    <a:pt x="99" y="366"/>
                    <a:pt x="100" y="365"/>
                  </a:cubicBezTo>
                  <a:cubicBezTo>
                    <a:pt x="100" y="366"/>
                    <a:pt x="100" y="366"/>
                    <a:pt x="101" y="367"/>
                  </a:cubicBezTo>
                  <a:cubicBezTo>
                    <a:pt x="100" y="365"/>
                    <a:pt x="101" y="365"/>
                    <a:pt x="101" y="366"/>
                  </a:cubicBezTo>
                  <a:cubicBezTo>
                    <a:pt x="102" y="363"/>
                    <a:pt x="105" y="365"/>
                    <a:pt x="106" y="363"/>
                  </a:cubicBezTo>
                  <a:cubicBezTo>
                    <a:pt x="105" y="362"/>
                    <a:pt x="106" y="361"/>
                    <a:pt x="106" y="361"/>
                  </a:cubicBezTo>
                  <a:cubicBezTo>
                    <a:pt x="106" y="361"/>
                    <a:pt x="106" y="363"/>
                    <a:pt x="106" y="363"/>
                  </a:cubicBezTo>
                  <a:cubicBezTo>
                    <a:pt x="109" y="364"/>
                    <a:pt x="109" y="361"/>
                    <a:pt x="110" y="360"/>
                  </a:cubicBezTo>
                  <a:cubicBezTo>
                    <a:pt x="112" y="362"/>
                    <a:pt x="113" y="362"/>
                    <a:pt x="113" y="360"/>
                  </a:cubicBezTo>
                  <a:cubicBezTo>
                    <a:pt x="114" y="361"/>
                    <a:pt x="113" y="360"/>
                    <a:pt x="114" y="361"/>
                  </a:cubicBezTo>
                  <a:cubicBezTo>
                    <a:pt x="113" y="357"/>
                    <a:pt x="119" y="360"/>
                    <a:pt x="119" y="356"/>
                  </a:cubicBezTo>
                  <a:cubicBezTo>
                    <a:pt x="122" y="359"/>
                    <a:pt x="121" y="352"/>
                    <a:pt x="124" y="355"/>
                  </a:cubicBezTo>
                  <a:cubicBezTo>
                    <a:pt x="124" y="355"/>
                    <a:pt x="123" y="356"/>
                    <a:pt x="123" y="356"/>
                  </a:cubicBezTo>
                  <a:cubicBezTo>
                    <a:pt x="124" y="357"/>
                    <a:pt x="124" y="354"/>
                    <a:pt x="126" y="354"/>
                  </a:cubicBezTo>
                  <a:cubicBezTo>
                    <a:pt x="127" y="354"/>
                    <a:pt x="129" y="355"/>
                    <a:pt x="128" y="353"/>
                  </a:cubicBezTo>
                  <a:cubicBezTo>
                    <a:pt x="128" y="352"/>
                    <a:pt x="129" y="354"/>
                    <a:pt x="130" y="354"/>
                  </a:cubicBezTo>
                  <a:cubicBezTo>
                    <a:pt x="130" y="352"/>
                    <a:pt x="132" y="353"/>
                    <a:pt x="132" y="351"/>
                  </a:cubicBezTo>
                  <a:cubicBezTo>
                    <a:pt x="134" y="351"/>
                    <a:pt x="136" y="349"/>
                    <a:pt x="138" y="348"/>
                  </a:cubicBezTo>
                  <a:cubicBezTo>
                    <a:pt x="192" y="327"/>
                    <a:pt x="237" y="292"/>
                    <a:pt x="281" y="257"/>
                  </a:cubicBezTo>
                  <a:cubicBezTo>
                    <a:pt x="282" y="257"/>
                    <a:pt x="282" y="258"/>
                    <a:pt x="282" y="259"/>
                  </a:cubicBezTo>
                  <a:cubicBezTo>
                    <a:pt x="277" y="260"/>
                    <a:pt x="276" y="265"/>
                    <a:pt x="272" y="266"/>
                  </a:cubicBezTo>
                  <a:cubicBezTo>
                    <a:pt x="272" y="267"/>
                    <a:pt x="272" y="267"/>
                    <a:pt x="271" y="268"/>
                  </a:cubicBezTo>
                  <a:cubicBezTo>
                    <a:pt x="271" y="268"/>
                    <a:pt x="272" y="268"/>
                    <a:pt x="271" y="267"/>
                  </a:cubicBezTo>
                  <a:cubicBezTo>
                    <a:pt x="270" y="267"/>
                    <a:pt x="271" y="269"/>
                    <a:pt x="270" y="268"/>
                  </a:cubicBezTo>
                  <a:cubicBezTo>
                    <a:pt x="270" y="269"/>
                    <a:pt x="271" y="269"/>
                    <a:pt x="271" y="270"/>
                  </a:cubicBezTo>
                  <a:cubicBezTo>
                    <a:pt x="267" y="269"/>
                    <a:pt x="266" y="271"/>
                    <a:pt x="265" y="274"/>
                  </a:cubicBezTo>
                  <a:cubicBezTo>
                    <a:pt x="263" y="275"/>
                    <a:pt x="261" y="275"/>
                    <a:pt x="260" y="278"/>
                  </a:cubicBezTo>
                  <a:cubicBezTo>
                    <a:pt x="260" y="277"/>
                    <a:pt x="260" y="277"/>
                    <a:pt x="260" y="277"/>
                  </a:cubicBezTo>
                  <a:cubicBezTo>
                    <a:pt x="258" y="280"/>
                    <a:pt x="253" y="280"/>
                    <a:pt x="253" y="284"/>
                  </a:cubicBezTo>
                  <a:cubicBezTo>
                    <a:pt x="252" y="283"/>
                    <a:pt x="253" y="283"/>
                    <a:pt x="252" y="283"/>
                  </a:cubicBezTo>
                  <a:cubicBezTo>
                    <a:pt x="252" y="283"/>
                    <a:pt x="253" y="284"/>
                    <a:pt x="253" y="284"/>
                  </a:cubicBezTo>
                  <a:cubicBezTo>
                    <a:pt x="249" y="284"/>
                    <a:pt x="249" y="289"/>
                    <a:pt x="244" y="289"/>
                  </a:cubicBezTo>
                  <a:cubicBezTo>
                    <a:pt x="245" y="291"/>
                    <a:pt x="242" y="291"/>
                    <a:pt x="241" y="291"/>
                  </a:cubicBezTo>
                  <a:cubicBezTo>
                    <a:pt x="240" y="292"/>
                    <a:pt x="240" y="295"/>
                    <a:pt x="239" y="293"/>
                  </a:cubicBezTo>
                  <a:cubicBezTo>
                    <a:pt x="238" y="295"/>
                    <a:pt x="237" y="296"/>
                    <a:pt x="235" y="296"/>
                  </a:cubicBezTo>
                  <a:cubicBezTo>
                    <a:pt x="235" y="296"/>
                    <a:pt x="236" y="296"/>
                    <a:pt x="236" y="297"/>
                  </a:cubicBezTo>
                  <a:cubicBezTo>
                    <a:pt x="236" y="298"/>
                    <a:pt x="235" y="297"/>
                    <a:pt x="235" y="297"/>
                  </a:cubicBezTo>
                  <a:cubicBezTo>
                    <a:pt x="235" y="299"/>
                    <a:pt x="233" y="298"/>
                    <a:pt x="233" y="299"/>
                  </a:cubicBezTo>
                  <a:cubicBezTo>
                    <a:pt x="233" y="299"/>
                    <a:pt x="233" y="298"/>
                    <a:pt x="232" y="298"/>
                  </a:cubicBezTo>
                  <a:cubicBezTo>
                    <a:pt x="232" y="300"/>
                    <a:pt x="231" y="300"/>
                    <a:pt x="230" y="301"/>
                  </a:cubicBezTo>
                  <a:cubicBezTo>
                    <a:pt x="229" y="299"/>
                    <a:pt x="230" y="301"/>
                    <a:pt x="229" y="301"/>
                  </a:cubicBezTo>
                  <a:cubicBezTo>
                    <a:pt x="229" y="301"/>
                    <a:pt x="229" y="302"/>
                    <a:pt x="229" y="302"/>
                  </a:cubicBezTo>
                  <a:cubicBezTo>
                    <a:pt x="229" y="302"/>
                    <a:pt x="228" y="302"/>
                    <a:pt x="228" y="301"/>
                  </a:cubicBezTo>
                  <a:cubicBezTo>
                    <a:pt x="228" y="304"/>
                    <a:pt x="225" y="302"/>
                    <a:pt x="225" y="305"/>
                  </a:cubicBezTo>
                  <a:cubicBezTo>
                    <a:pt x="225" y="305"/>
                    <a:pt x="224" y="304"/>
                    <a:pt x="224" y="304"/>
                  </a:cubicBezTo>
                  <a:cubicBezTo>
                    <a:pt x="223" y="305"/>
                    <a:pt x="219" y="307"/>
                    <a:pt x="219" y="309"/>
                  </a:cubicBezTo>
                  <a:cubicBezTo>
                    <a:pt x="219" y="310"/>
                    <a:pt x="216" y="308"/>
                    <a:pt x="217" y="311"/>
                  </a:cubicBezTo>
                  <a:cubicBezTo>
                    <a:pt x="215" y="310"/>
                    <a:pt x="213" y="310"/>
                    <a:pt x="214" y="312"/>
                  </a:cubicBezTo>
                  <a:cubicBezTo>
                    <a:pt x="208" y="314"/>
                    <a:pt x="204" y="319"/>
                    <a:pt x="198" y="322"/>
                  </a:cubicBezTo>
                  <a:cubicBezTo>
                    <a:pt x="198" y="322"/>
                    <a:pt x="198" y="322"/>
                    <a:pt x="199" y="323"/>
                  </a:cubicBezTo>
                  <a:cubicBezTo>
                    <a:pt x="198" y="322"/>
                    <a:pt x="198" y="323"/>
                    <a:pt x="196" y="322"/>
                  </a:cubicBezTo>
                  <a:cubicBezTo>
                    <a:pt x="195" y="326"/>
                    <a:pt x="188" y="325"/>
                    <a:pt x="187" y="330"/>
                  </a:cubicBezTo>
                  <a:cubicBezTo>
                    <a:pt x="186" y="330"/>
                    <a:pt x="186" y="329"/>
                    <a:pt x="185" y="329"/>
                  </a:cubicBezTo>
                  <a:cubicBezTo>
                    <a:pt x="184" y="330"/>
                    <a:pt x="183" y="332"/>
                    <a:pt x="182" y="332"/>
                  </a:cubicBezTo>
                  <a:cubicBezTo>
                    <a:pt x="182" y="333"/>
                    <a:pt x="184" y="335"/>
                    <a:pt x="183" y="336"/>
                  </a:cubicBezTo>
                  <a:cubicBezTo>
                    <a:pt x="182" y="335"/>
                    <a:pt x="182" y="334"/>
                    <a:pt x="181" y="334"/>
                  </a:cubicBezTo>
                  <a:cubicBezTo>
                    <a:pt x="180" y="334"/>
                    <a:pt x="180" y="332"/>
                    <a:pt x="181" y="333"/>
                  </a:cubicBezTo>
                  <a:cubicBezTo>
                    <a:pt x="181" y="331"/>
                    <a:pt x="179" y="332"/>
                    <a:pt x="180" y="333"/>
                  </a:cubicBezTo>
                  <a:cubicBezTo>
                    <a:pt x="177" y="332"/>
                    <a:pt x="177" y="336"/>
                    <a:pt x="174" y="335"/>
                  </a:cubicBezTo>
                  <a:cubicBezTo>
                    <a:pt x="175" y="337"/>
                    <a:pt x="173" y="337"/>
                    <a:pt x="171" y="336"/>
                  </a:cubicBezTo>
                  <a:cubicBezTo>
                    <a:pt x="171" y="337"/>
                    <a:pt x="171" y="337"/>
                    <a:pt x="172" y="337"/>
                  </a:cubicBezTo>
                  <a:cubicBezTo>
                    <a:pt x="170" y="337"/>
                    <a:pt x="168" y="339"/>
                    <a:pt x="166" y="339"/>
                  </a:cubicBezTo>
                  <a:cubicBezTo>
                    <a:pt x="166" y="340"/>
                    <a:pt x="167" y="340"/>
                    <a:pt x="167" y="340"/>
                  </a:cubicBezTo>
                  <a:cubicBezTo>
                    <a:pt x="164" y="341"/>
                    <a:pt x="162" y="345"/>
                    <a:pt x="159" y="343"/>
                  </a:cubicBezTo>
                  <a:cubicBezTo>
                    <a:pt x="159" y="344"/>
                    <a:pt x="159" y="344"/>
                    <a:pt x="159" y="344"/>
                  </a:cubicBezTo>
                  <a:cubicBezTo>
                    <a:pt x="156" y="345"/>
                    <a:pt x="154" y="348"/>
                    <a:pt x="151" y="347"/>
                  </a:cubicBezTo>
                  <a:cubicBezTo>
                    <a:pt x="150" y="350"/>
                    <a:pt x="146" y="350"/>
                    <a:pt x="143" y="351"/>
                  </a:cubicBezTo>
                  <a:cubicBezTo>
                    <a:pt x="143" y="352"/>
                    <a:pt x="144" y="353"/>
                    <a:pt x="144" y="354"/>
                  </a:cubicBezTo>
                  <a:cubicBezTo>
                    <a:pt x="144" y="354"/>
                    <a:pt x="144" y="354"/>
                    <a:pt x="144" y="354"/>
                  </a:cubicBezTo>
                  <a:cubicBezTo>
                    <a:pt x="142" y="351"/>
                    <a:pt x="141" y="354"/>
                    <a:pt x="139" y="353"/>
                  </a:cubicBezTo>
                  <a:cubicBezTo>
                    <a:pt x="140" y="355"/>
                    <a:pt x="140" y="353"/>
                    <a:pt x="141" y="354"/>
                  </a:cubicBezTo>
                  <a:cubicBezTo>
                    <a:pt x="142" y="355"/>
                    <a:pt x="141" y="355"/>
                    <a:pt x="141" y="356"/>
                  </a:cubicBezTo>
                  <a:cubicBezTo>
                    <a:pt x="138" y="352"/>
                    <a:pt x="137" y="356"/>
                    <a:pt x="135" y="355"/>
                  </a:cubicBezTo>
                  <a:cubicBezTo>
                    <a:pt x="135" y="356"/>
                    <a:pt x="136" y="356"/>
                    <a:pt x="136" y="357"/>
                  </a:cubicBezTo>
                  <a:cubicBezTo>
                    <a:pt x="136" y="358"/>
                    <a:pt x="135" y="357"/>
                    <a:pt x="135" y="358"/>
                  </a:cubicBezTo>
                  <a:cubicBezTo>
                    <a:pt x="135" y="357"/>
                    <a:pt x="135" y="357"/>
                    <a:pt x="135" y="356"/>
                  </a:cubicBezTo>
                  <a:cubicBezTo>
                    <a:pt x="134" y="356"/>
                    <a:pt x="133" y="356"/>
                    <a:pt x="133" y="357"/>
                  </a:cubicBezTo>
                  <a:cubicBezTo>
                    <a:pt x="134" y="358"/>
                    <a:pt x="135" y="358"/>
                    <a:pt x="135" y="359"/>
                  </a:cubicBezTo>
                  <a:cubicBezTo>
                    <a:pt x="135" y="359"/>
                    <a:pt x="135" y="358"/>
                    <a:pt x="136" y="359"/>
                  </a:cubicBezTo>
                  <a:cubicBezTo>
                    <a:pt x="136" y="360"/>
                    <a:pt x="135" y="359"/>
                    <a:pt x="135" y="361"/>
                  </a:cubicBezTo>
                  <a:cubicBezTo>
                    <a:pt x="133" y="359"/>
                    <a:pt x="134" y="360"/>
                    <a:pt x="133" y="360"/>
                  </a:cubicBezTo>
                  <a:cubicBezTo>
                    <a:pt x="132" y="359"/>
                    <a:pt x="134" y="360"/>
                    <a:pt x="134" y="359"/>
                  </a:cubicBezTo>
                  <a:cubicBezTo>
                    <a:pt x="131" y="358"/>
                    <a:pt x="134" y="358"/>
                    <a:pt x="133" y="357"/>
                  </a:cubicBezTo>
                  <a:cubicBezTo>
                    <a:pt x="131" y="356"/>
                    <a:pt x="132" y="358"/>
                    <a:pt x="130" y="357"/>
                  </a:cubicBezTo>
                  <a:cubicBezTo>
                    <a:pt x="130" y="358"/>
                    <a:pt x="131" y="358"/>
                    <a:pt x="131" y="359"/>
                  </a:cubicBezTo>
                  <a:cubicBezTo>
                    <a:pt x="131" y="359"/>
                    <a:pt x="131" y="359"/>
                    <a:pt x="131" y="359"/>
                  </a:cubicBezTo>
                  <a:cubicBezTo>
                    <a:pt x="131" y="360"/>
                    <a:pt x="131" y="360"/>
                    <a:pt x="132" y="360"/>
                  </a:cubicBezTo>
                  <a:cubicBezTo>
                    <a:pt x="132" y="362"/>
                    <a:pt x="131" y="362"/>
                    <a:pt x="131" y="364"/>
                  </a:cubicBezTo>
                  <a:cubicBezTo>
                    <a:pt x="131" y="363"/>
                    <a:pt x="130" y="363"/>
                    <a:pt x="130" y="362"/>
                  </a:cubicBezTo>
                  <a:cubicBezTo>
                    <a:pt x="129" y="363"/>
                    <a:pt x="130" y="365"/>
                    <a:pt x="129" y="365"/>
                  </a:cubicBezTo>
                  <a:cubicBezTo>
                    <a:pt x="128" y="364"/>
                    <a:pt x="128" y="363"/>
                    <a:pt x="128" y="363"/>
                  </a:cubicBezTo>
                  <a:cubicBezTo>
                    <a:pt x="127" y="362"/>
                    <a:pt x="128" y="364"/>
                    <a:pt x="128" y="365"/>
                  </a:cubicBezTo>
                  <a:cubicBezTo>
                    <a:pt x="128" y="366"/>
                    <a:pt x="127" y="364"/>
                    <a:pt x="127" y="365"/>
                  </a:cubicBezTo>
                  <a:cubicBezTo>
                    <a:pt x="126" y="365"/>
                    <a:pt x="126" y="364"/>
                    <a:pt x="125" y="363"/>
                  </a:cubicBezTo>
                  <a:cubicBezTo>
                    <a:pt x="126" y="366"/>
                    <a:pt x="124" y="368"/>
                    <a:pt x="123" y="366"/>
                  </a:cubicBezTo>
                  <a:cubicBezTo>
                    <a:pt x="122" y="366"/>
                    <a:pt x="121" y="366"/>
                    <a:pt x="121" y="368"/>
                  </a:cubicBezTo>
                  <a:cubicBezTo>
                    <a:pt x="119" y="366"/>
                    <a:pt x="120" y="369"/>
                    <a:pt x="118" y="367"/>
                  </a:cubicBezTo>
                  <a:cubicBezTo>
                    <a:pt x="119" y="371"/>
                    <a:pt x="114" y="367"/>
                    <a:pt x="115" y="370"/>
                  </a:cubicBezTo>
                  <a:cubicBezTo>
                    <a:pt x="113" y="370"/>
                    <a:pt x="112" y="372"/>
                    <a:pt x="110" y="371"/>
                  </a:cubicBezTo>
                  <a:cubicBezTo>
                    <a:pt x="109" y="371"/>
                    <a:pt x="111" y="371"/>
                    <a:pt x="110" y="370"/>
                  </a:cubicBezTo>
                  <a:cubicBezTo>
                    <a:pt x="109" y="374"/>
                    <a:pt x="105" y="371"/>
                    <a:pt x="104" y="374"/>
                  </a:cubicBezTo>
                  <a:cubicBezTo>
                    <a:pt x="105" y="374"/>
                    <a:pt x="105" y="374"/>
                    <a:pt x="105" y="375"/>
                  </a:cubicBezTo>
                  <a:cubicBezTo>
                    <a:pt x="106" y="375"/>
                    <a:pt x="106" y="375"/>
                    <a:pt x="106" y="376"/>
                  </a:cubicBezTo>
                  <a:cubicBezTo>
                    <a:pt x="105" y="376"/>
                    <a:pt x="103" y="375"/>
                    <a:pt x="102" y="375"/>
                  </a:cubicBezTo>
                  <a:cubicBezTo>
                    <a:pt x="103" y="376"/>
                    <a:pt x="103" y="376"/>
                    <a:pt x="103" y="376"/>
                  </a:cubicBezTo>
                  <a:cubicBezTo>
                    <a:pt x="104" y="377"/>
                    <a:pt x="103" y="376"/>
                    <a:pt x="103" y="378"/>
                  </a:cubicBezTo>
                  <a:cubicBezTo>
                    <a:pt x="103" y="377"/>
                    <a:pt x="102" y="377"/>
                    <a:pt x="102" y="377"/>
                  </a:cubicBezTo>
                  <a:cubicBezTo>
                    <a:pt x="103" y="380"/>
                    <a:pt x="99" y="377"/>
                    <a:pt x="99" y="380"/>
                  </a:cubicBezTo>
                  <a:cubicBezTo>
                    <a:pt x="98" y="379"/>
                    <a:pt x="98" y="379"/>
                    <a:pt x="98" y="378"/>
                  </a:cubicBezTo>
                  <a:cubicBezTo>
                    <a:pt x="97" y="377"/>
                    <a:pt x="97" y="378"/>
                    <a:pt x="96" y="378"/>
                  </a:cubicBezTo>
                  <a:cubicBezTo>
                    <a:pt x="96" y="378"/>
                    <a:pt x="97" y="379"/>
                    <a:pt x="98" y="379"/>
                  </a:cubicBezTo>
                  <a:cubicBezTo>
                    <a:pt x="98" y="380"/>
                    <a:pt x="97" y="380"/>
                    <a:pt x="97" y="381"/>
                  </a:cubicBezTo>
                  <a:cubicBezTo>
                    <a:pt x="96" y="380"/>
                    <a:pt x="96" y="380"/>
                    <a:pt x="96" y="379"/>
                  </a:cubicBezTo>
                  <a:cubicBezTo>
                    <a:pt x="96" y="380"/>
                    <a:pt x="94" y="380"/>
                    <a:pt x="93" y="381"/>
                  </a:cubicBezTo>
                  <a:cubicBezTo>
                    <a:pt x="93" y="380"/>
                    <a:pt x="93" y="379"/>
                    <a:pt x="92" y="379"/>
                  </a:cubicBezTo>
                  <a:cubicBezTo>
                    <a:pt x="93" y="382"/>
                    <a:pt x="89" y="382"/>
                    <a:pt x="89" y="384"/>
                  </a:cubicBezTo>
                  <a:cubicBezTo>
                    <a:pt x="87" y="383"/>
                    <a:pt x="87" y="384"/>
                    <a:pt x="87" y="382"/>
                  </a:cubicBezTo>
                  <a:cubicBezTo>
                    <a:pt x="86" y="382"/>
                    <a:pt x="86" y="383"/>
                    <a:pt x="87" y="384"/>
                  </a:cubicBezTo>
                  <a:cubicBezTo>
                    <a:pt x="86" y="384"/>
                    <a:pt x="84" y="382"/>
                    <a:pt x="84" y="383"/>
                  </a:cubicBezTo>
                  <a:cubicBezTo>
                    <a:pt x="85" y="384"/>
                    <a:pt x="85" y="383"/>
                    <a:pt x="86" y="383"/>
                  </a:cubicBezTo>
                  <a:cubicBezTo>
                    <a:pt x="86" y="384"/>
                    <a:pt x="86" y="384"/>
                    <a:pt x="86" y="384"/>
                  </a:cubicBezTo>
                  <a:cubicBezTo>
                    <a:pt x="84" y="385"/>
                    <a:pt x="82" y="384"/>
                    <a:pt x="82" y="387"/>
                  </a:cubicBezTo>
                  <a:cubicBezTo>
                    <a:pt x="81" y="386"/>
                    <a:pt x="81" y="386"/>
                    <a:pt x="79" y="385"/>
                  </a:cubicBezTo>
                  <a:cubicBezTo>
                    <a:pt x="80" y="386"/>
                    <a:pt x="81" y="386"/>
                    <a:pt x="82" y="387"/>
                  </a:cubicBezTo>
                  <a:cubicBezTo>
                    <a:pt x="82" y="390"/>
                    <a:pt x="79" y="387"/>
                    <a:pt x="80" y="389"/>
                  </a:cubicBezTo>
                  <a:cubicBezTo>
                    <a:pt x="78" y="388"/>
                    <a:pt x="79" y="387"/>
                    <a:pt x="77" y="386"/>
                  </a:cubicBezTo>
                  <a:cubicBezTo>
                    <a:pt x="78" y="387"/>
                    <a:pt x="79" y="388"/>
                    <a:pt x="79" y="389"/>
                  </a:cubicBezTo>
                  <a:cubicBezTo>
                    <a:pt x="79" y="391"/>
                    <a:pt x="78" y="389"/>
                    <a:pt x="78" y="389"/>
                  </a:cubicBezTo>
                  <a:cubicBezTo>
                    <a:pt x="77" y="389"/>
                    <a:pt x="77" y="388"/>
                    <a:pt x="77" y="388"/>
                  </a:cubicBezTo>
                  <a:cubicBezTo>
                    <a:pt x="77" y="387"/>
                    <a:pt x="76" y="389"/>
                    <a:pt x="77" y="390"/>
                  </a:cubicBezTo>
                  <a:cubicBezTo>
                    <a:pt x="75" y="388"/>
                    <a:pt x="76" y="390"/>
                    <a:pt x="74" y="388"/>
                  </a:cubicBezTo>
                  <a:cubicBezTo>
                    <a:pt x="74" y="390"/>
                    <a:pt x="73" y="390"/>
                    <a:pt x="72" y="389"/>
                  </a:cubicBezTo>
                  <a:cubicBezTo>
                    <a:pt x="72" y="390"/>
                    <a:pt x="73" y="391"/>
                    <a:pt x="73" y="392"/>
                  </a:cubicBezTo>
                  <a:cubicBezTo>
                    <a:pt x="75" y="393"/>
                    <a:pt x="75" y="393"/>
                    <a:pt x="75" y="393"/>
                  </a:cubicBezTo>
                  <a:cubicBezTo>
                    <a:pt x="75" y="393"/>
                    <a:pt x="74" y="391"/>
                    <a:pt x="76" y="392"/>
                  </a:cubicBezTo>
                  <a:cubicBezTo>
                    <a:pt x="76" y="392"/>
                    <a:pt x="75" y="392"/>
                    <a:pt x="75" y="391"/>
                  </a:cubicBezTo>
                  <a:cubicBezTo>
                    <a:pt x="76" y="391"/>
                    <a:pt x="78" y="389"/>
                    <a:pt x="80" y="392"/>
                  </a:cubicBezTo>
                  <a:cubicBezTo>
                    <a:pt x="80" y="392"/>
                    <a:pt x="80" y="391"/>
                    <a:pt x="80" y="390"/>
                  </a:cubicBezTo>
                  <a:cubicBezTo>
                    <a:pt x="81" y="391"/>
                    <a:pt x="81" y="392"/>
                    <a:pt x="81" y="393"/>
                  </a:cubicBezTo>
                  <a:cubicBezTo>
                    <a:pt x="81" y="393"/>
                    <a:pt x="83" y="392"/>
                    <a:pt x="81" y="391"/>
                  </a:cubicBezTo>
                  <a:cubicBezTo>
                    <a:pt x="82" y="390"/>
                    <a:pt x="83" y="391"/>
                    <a:pt x="83" y="389"/>
                  </a:cubicBezTo>
                  <a:cubicBezTo>
                    <a:pt x="83" y="390"/>
                    <a:pt x="83" y="391"/>
                    <a:pt x="84" y="391"/>
                  </a:cubicBezTo>
                  <a:cubicBezTo>
                    <a:pt x="85" y="392"/>
                    <a:pt x="85" y="389"/>
                    <a:pt x="86" y="392"/>
                  </a:cubicBezTo>
                  <a:cubicBezTo>
                    <a:pt x="87" y="392"/>
                    <a:pt x="86" y="391"/>
                    <a:pt x="86" y="391"/>
                  </a:cubicBezTo>
                  <a:cubicBezTo>
                    <a:pt x="86" y="390"/>
                    <a:pt x="87" y="390"/>
                    <a:pt x="88" y="391"/>
                  </a:cubicBezTo>
                  <a:cubicBezTo>
                    <a:pt x="88" y="390"/>
                    <a:pt x="87" y="390"/>
                    <a:pt x="87" y="389"/>
                  </a:cubicBezTo>
                  <a:cubicBezTo>
                    <a:pt x="87" y="389"/>
                    <a:pt x="88" y="389"/>
                    <a:pt x="88" y="388"/>
                  </a:cubicBezTo>
                  <a:cubicBezTo>
                    <a:pt x="88" y="389"/>
                    <a:pt x="88" y="389"/>
                    <a:pt x="89" y="390"/>
                  </a:cubicBezTo>
                  <a:cubicBezTo>
                    <a:pt x="89" y="388"/>
                    <a:pt x="91" y="387"/>
                    <a:pt x="92" y="387"/>
                  </a:cubicBezTo>
                  <a:cubicBezTo>
                    <a:pt x="93" y="388"/>
                    <a:pt x="92" y="388"/>
                    <a:pt x="92" y="389"/>
                  </a:cubicBezTo>
                  <a:cubicBezTo>
                    <a:pt x="93" y="389"/>
                    <a:pt x="93" y="388"/>
                    <a:pt x="94" y="389"/>
                  </a:cubicBezTo>
                  <a:cubicBezTo>
                    <a:pt x="94" y="390"/>
                    <a:pt x="93" y="390"/>
                    <a:pt x="92" y="389"/>
                  </a:cubicBezTo>
                  <a:cubicBezTo>
                    <a:pt x="93" y="392"/>
                    <a:pt x="90" y="390"/>
                    <a:pt x="90" y="392"/>
                  </a:cubicBezTo>
                  <a:cubicBezTo>
                    <a:pt x="92" y="392"/>
                    <a:pt x="94" y="390"/>
                    <a:pt x="96" y="390"/>
                  </a:cubicBezTo>
                  <a:cubicBezTo>
                    <a:pt x="95" y="388"/>
                    <a:pt x="95" y="390"/>
                    <a:pt x="94" y="389"/>
                  </a:cubicBezTo>
                  <a:cubicBezTo>
                    <a:pt x="94" y="387"/>
                    <a:pt x="97" y="391"/>
                    <a:pt x="97" y="389"/>
                  </a:cubicBezTo>
                  <a:cubicBezTo>
                    <a:pt x="96" y="388"/>
                    <a:pt x="96" y="389"/>
                    <a:pt x="95" y="389"/>
                  </a:cubicBezTo>
                  <a:cubicBezTo>
                    <a:pt x="95" y="387"/>
                    <a:pt x="96" y="388"/>
                    <a:pt x="96" y="387"/>
                  </a:cubicBezTo>
                  <a:cubicBezTo>
                    <a:pt x="97" y="387"/>
                    <a:pt x="97" y="388"/>
                    <a:pt x="97" y="388"/>
                  </a:cubicBezTo>
                  <a:cubicBezTo>
                    <a:pt x="97" y="388"/>
                    <a:pt x="97" y="388"/>
                    <a:pt x="98" y="388"/>
                  </a:cubicBezTo>
                  <a:cubicBezTo>
                    <a:pt x="97" y="386"/>
                    <a:pt x="100" y="386"/>
                    <a:pt x="101" y="386"/>
                  </a:cubicBezTo>
                  <a:cubicBezTo>
                    <a:pt x="102" y="387"/>
                    <a:pt x="100" y="385"/>
                    <a:pt x="101" y="387"/>
                  </a:cubicBezTo>
                  <a:cubicBezTo>
                    <a:pt x="103" y="385"/>
                    <a:pt x="104" y="384"/>
                    <a:pt x="107" y="384"/>
                  </a:cubicBezTo>
                  <a:cubicBezTo>
                    <a:pt x="107" y="384"/>
                    <a:pt x="107" y="385"/>
                    <a:pt x="108" y="385"/>
                  </a:cubicBezTo>
                  <a:cubicBezTo>
                    <a:pt x="109" y="386"/>
                    <a:pt x="108" y="384"/>
                    <a:pt x="108" y="383"/>
                  </a:cubicBezTo>
                  <a:cubicBezTo>
                    <a:pt x="108" y="383"/>
                    <a:pt x="109" y="385"/>
                    <a:pt x="110" y="385"/>
                  </a:cubicBezTo>
                  <a:cubicBezTo>
                    <a:pt x="110" y="384"/>
                    <a:pt x="109" y="384"/>
                    <a:pt x="109" y="383"/>
                  </a:cubicBezTo>
                  <a:cubicBezTo>
                    <a:pt x="110" y="383"/>
                    <a:pt x="110" y="380"/>
                    <a:pt x="112" y="381"/>
                  </a:cubicBezTo>
                  <a:cubicBezTo>
                    <a:pt x="112" y="379"/>
                    <a:pt x="113" y="380"/>
                    <a:pt x="113" y="379"/>
                  </a:cubicBezTo>
                  <a:cubicBezTo>
                    <a:pt x="114" y="379"/>
                    <a:pt x="114" y="380"/>
                    <a:pt x="115" y="380"/>
                  </a:cubicBezTo>
                  <a:cubicBezTo>
                    <a:pt x="115" y="378"/>
                    <a:pt x="116" y="378"/>
                    <a:pt x="117" y="378"/>
                  </a:cubicBezTo>
                  <a:cubicBezTo>
                    <a:pt x="118" y="379"/>
                    <a:pt x="117" y="379"/>
                    <a:pt x="117" y="379"/>
                  </a:cubicBezTo>
                  <a:cubicBezTo>
                    <a:pt x="118" y="380"/>
                    <a:pt x="118" y="379"/>
                    <a:pt x="118" y="377"/>
                  </a:cubicBezTo>
                  <a:cubicBezTo>
                    <a:pt x="119" y="377"/>
                    <a:pt x="119" y="378"/>
                    <a:pt x="120" y="379"/>
                  </a:cubicBezTo>
                  <a:cubicBezTo>
                    <a:pt x="120" y="380"/>
                    <a:pt x="119" y="379"/>
                    <a:pt x="120" y="381"/>
                  </a:cubicBezTo>
                  <a:cubicBezTo>
                    <a:pt x="122" y="380"/>
                    <a:pt x="123" y="378"/>
                    <a:pt x="123" y="376"/>
                  </a:cubicBezTo>
                  <a:cubicBezTo>
                    <a:pt x="125" y="376"/>
                    <a:pt x="124" y="378"/>
                    <a:pt x="125" y="378"/>
                  </a:cubicBezTo>
                  <a:cubicBezTo>
                    <a:pt x="127" y="377"/>
                    <a:pt x="128" y="376"/>
                    <a:pt x="131" y="377"/>
                  </a:cubicBezTo>
                  <a:cubicBezTo>
                    <a:pt x="130" y="375"/>
                    <a:pt x="132" y="376"/>
                    <a:pt x="132" y="376"/>
                  </a:cubicBezTo>
                  <a:cubicBezTo>
                    <a:pt x="132" y="375"/>
                    <a:pt x="131" y="375"/>
                    <a:pt x="132" y="374"/>
                  </a:cubicBezTo>
                  <a:cubicBezTo>
                    <a:pt x="134" y="375"/>
                    <a:pt x="135" y="371"/>
                    <a:pt x="136" y="373"/>
                  </a:cubicBezTo>
                  <a:cubicBezTo>
                    <a:pt x="138" y="372"/>
                    <a:pt x="142" y="372"/>
                    <a:pt x="142" y="370"/>
                  </a:cubicBezTo>
                  <a:cubicBezTo>
                    <a:pt x="144" y="371"/>
                    <a:pt x="144" y="369"/>
                    <a:pt x="146" y="370"/>
                  </a:cubicBezTo>
                  <a:cubicBezTo>
                    <a:pt x="146" y="368"/>
                    <a:pt x="147" y="369"/>
                    <a:pt x="147" y="367"/>
                  </a:cubicBezTo>
                  <a:cubicBezTo>
                    <a:pt x="148" y="367"/>
                    <a:pt x="148" y="368"/>
                    <a:pt x="148" y="368"/>
                  </a:cubicBezTo>
                  <a:cubicBezTo>
                    <a:pt x="152" y="367"/>
                    <a:pt x="155" y="364"/>
                    <a:pt x="159" y="364"/>
                  </a:cubicBezTo>
                  <a:cubicBezTo>
                    <a:pt x="159" y="363"/>
                    <a:pt x="159" y="362"/>
                    <a:pt x="158" y="362"/>
                  </a:cubicBezTo>
                  <a:cubicBezTo>
                    <a:pt x="162" y="362"/>
                    <a:pt x="165" y="361"/>
                    <a:pt x="167" y="358"/>
                  </a:cubicBezTo>
                  <a:cubicBezTo>
                    <a:pt x="167" y="357"/>
                    <a:pt x="169" y="359"/>
                    <a:pt x="170" y="358"/>
                  </a:cubicBezTo>
                  <a:cubicBezTo>
                    <a:pt x="170" y="358"/>
                    <a:pt x="169" y="358"/>
                    <a:pt x="169" y="357"/>
                  </a:cubicBezTo>
                  <a:cubicBezTo>
                    <a:pt x="170" y="357"/>
                    <a:pt x="172" y="357"/>
                    <a:pt x="172" y="355"/>
                  </a:cubicBezTo>
                  <a:cubicBezTo>
                    <a:pt x="174" y="356"/>
                    <a:pt x="174" y="356"/>
                    <a:pt x="174" y="356"/>
                  </a:cubicBezTo>
                  <a:cubicBezTo>
                    <a:pt x="176" y="353"/>
                    <a:pt x="180" y="353"/>
                    <a:pt x="184" y="352"/>
                  </a:cubicBezTo>
                  <a:cubicBezTo>
                    <a:pt x="183" y="351"/>
                    <a:pt x="183" y="351"/>
                    <a:pt x="183" y="351"/>
                  </a:cubicBezTo>
                  <a:cubicBezTo>
                    <a:pt x="189" y="349"/>
                    <a:pt x="193" y="345"/>
                    <a:pt x="199" y="342"/>
                  </a:cubicBezTo>
                  <a:cubicBezTo>
                    <a:pt x="199" y="340"/>
                    <a:pt x="203" y="340"/>
                    <a:pt x="205" y="338"/>
                  </a:cubicBezTo>
                  <a:cubicBezTo>
                    <a:pt x="207" y="338"/>
                    <a:pt x="207" y="336"/>
                    <a:pt x="209" y="337"/>
                  </a:cubicBezTo>
                  <a:cubicBezTo>
                    <a:pt x="208" y="335"/>
                    <a:pt x="208" y="335"/>
                    <a:pt x="208" y="335"/>
                  </a:cubicBezTo>
                  <a:cubicBezTo>
                    <a:pt x="210" y="337"/>
                    <a:pt x="210" y="334"/>
                    <a:pt x="212" y="335"/>
                  </a:cubicBezTo>
                  <a:cubicBezTo>
                    <a:pt x="213" y="331"/>
                    <a:pt x="218" y="332"/>
                    <a:pt x="220" y="328"/>
                  </a:cubicBezTo>
                  <a:cubicBezTo>
                    <a:pt x="221" y="329"/>
                    <a:pt x="221" y="329"/>
                    <a:pt x="221" y="329"/>
                  </a:cubicBezTo>
                  <a:cubicBezTo>
                    <a:pt x="224" y="325"/>
                    <a:pt x="229" y="325"/>
                    <a:pt x="231" y="321"/>
                  </a:cubicBezTo>
                  <a:cubicBezTo>
                    <a:pt x="234" y="321"/>
                    <a:pt x="234" y="318"/>
                    <a:pt x="237" y="318"/>
                  </a:cubicBezTo>
                  <a:cubicBezTo>
                    <a:pt x="236" y="316"/>
                    <a:pt x="239" y="317"/>
                    <a:pt x="239" y="315"/>
                  </a:cubicBezTo>
                  <a:cubicBezTo>
                    <a:pt x="242" y="315"/>
                    <a:pt x="244" y="313"/>
                    <a:pt x="247" y="310"/>
                  </a:cubicBezTo>
                  <a:cubicBezTo>
                    <a:pt x="253" y="307"/>
                    <a:pt x="257" y="301"/>
                    <a:pt x="263" y="298"/>
                  </a:cubicBezTo>
                  <a:cubicBezTo>
                    <a:pt x="263" y="296"/>
                    <a:pt x="263" y="296"/>
                    <a:pt x="263" y="296"/>
                  </a:cubicBezTo>
                  <a:cubicBezTo>
                    <a:pt x="263" y="296"/>
                    <a:pt x="264" y="297"/>
                    <a:pt x="264" y="297"/>
                  </a:cubicBezTo>
                  <a:cubicBezTo>
                    <a:pt x="266" y="294"/>
                    <a:pt x="269" y="293"/>
                    <a:pt x="271" y="290"/>
                  </a:cubicBezTo>
                  <a:cubicBezTo>
                    <a:pt x="272" y="290"/>
                    <a:pt x="272" y="290"/>
                    <a:pt x="272" y="290"/>
                  </a:cubicBezTo>
                  <a:cubicBezTo>
                    <a:pt x="273" y="290"/>
                    <a:pt x="271" y="288"/>
                    <a:pt x="273" y="289"/>
                  </a:cubicBezTo>
                  <a:cubicBezTo>
                    <a:pt x="273" y="289"/>
                    <a:pt x="273" y="289"/>
                    <a:pt x="273" y="290"/>
                  </a:cubicBezTo>
                  <a:cubicBezTo>
                    <a:pt x="274" y="290"/>
                    <a:pt x="274" y="289"/>
                    <a:pt x="273" y="288"/>
                  </a:cubicBezTo>
                  <a:cubicBezTo>
                    <a:pt x="296" y="273"/>
                    <a:pt x="313" y="252"/>
                    <a:pt x="334" y="234"/>
                  </a:cubicBezTo>
                  <a:cubicBezTo>
                    <a:pt x="334" y="233"/>
                    <a:pt x="334" y="233"/>
                    <a:pt x="334" y="233"/>
                  </a:cubicBezTo>
                  <a:cubicBezTo>
                    <a:pt x="337" y="231"/>
                    <a:pt x="338" y="226"/>
                    <a:pt x="342" y="226"/>
                  </a:cubicBezTo>
                  <a:cubicBezTo>
                    <a:pt x="342" y="225"/>
                    <a:pt x="342" y="223"/>
                    <a:pt x="343" y="225"/>
                  </a:cubicBezTo>
                  <a:cubicBezTo>
                    <a:pt x="343" y="223"/>
                    <a:pt x="344" y="222"/>
                    <a:pt x="345" y="222"/>
                  </a:cubicBezTo>
                  <a:cubicBezTo>
                    <a:pt x="345" y="221"/>
                    <a:pt x="345" y="221"/>
                    <a:pt x="345" y="221"/>
                  </a:cubicBezTo>
                  <a:cubicBezTo>
                    <a:pt x="346" y="220"/>
                    <a:pt x="347" y="220"/>
                    <a:pt x="348" y="218"/>
                  </a:cubicBezTo>
                  <a:cubicBezTo>
                    <a:pt x="354" y="216"/>
                    <a:pt x="356" y="208"/>
                    <a:pt x="363" y="207"/>
                  </a:cubicBezTo>
                  <a:cubicBezTo>
                    <a:pt x="363" y="206"/>
                    <a:pt x="363" y="206"/>
                    <a:pt x="363" y="206"/>
                  </a:cubicBezTo>
                  <a:cubicBezTo>
                    <a:pt x="364" y="207"/>
                    <a:pt x="366" y="205"/>
                    <a:pt x="365" y="204"/>
                  </a:cubicBezTo>
                  <a:cubicBezTo>
                    <a:pt x="366" y="204"/>
                    <a:pt x="366" y="204"/>
                    <a:pt x="366" y="205"/>
                  </a:cubicBezTo>
                  <a:cubicBezTo>
                    <a:pt x="365" y="202"/>
                    <a:pt x="367" y="203"/>
                    <a:pt x="368" y="204"/>
                  </a:cubicBezTo>
                  <a:cubicBezTo>
                    <a:pt x="368" y="201"/>
                    <a:pt x="369" y="200"/>
                    <a:pt x="371" y="199"/>
                  </a:cubicBezTo>
                  <a:cubicBezTo>
                    <a:pt x="372" y="199"/>
                    <a:pt x="372" y="200"/>
                    <a:pt x="372" y="200"/>
                  </a:cubicBezTo>
                  <a:cubicBezTo>
                    <a:pt x="373" y="200"/>
                    <a:pt x="371" y="198"/>
                    <a:pt x="373" y="199"/>
                  </a:cubicBezTo>
                  <a:cubicBezTo>
                    <a:pt x="373" y="198"/>
                    <a:pt x="373" y="198"/>
                    <a:pt x="372" y="198"/>
                  </a:cubicBezTo>
                  <a:cubicBezTo>
                    <a:pt x="372" y="197"/>
                    <a:pt x="373" y="198"/>
                    <a:pt x="373" y="196"/>
                  </a:cubicBezTo>
                  <a:cubicBezTo>
                    <a:pt x="373" y="196"/>
                    <a:pt x="374" y="197"/>
                    <a:pt x="374" y="197"/>
                  </a:cubicBezTo>
                  <a:cubicBezTo>
                    <a:pt x="374" y="196"/>
                    <a:pt x="374" y="195"/>
                    <a:pt x="375" y="194"/>
                  </a:cubicBezTo>
                  <a:cubicBezTo>
                    <a:pt x="376" y="195"/>
                    <a:pt x="375" y="195"/>
                    <a:pt x="375" y="196"/>
                  </a:cubicBezTo>
                  <a:cubicBezTo>
                    <a:pt x="376" y="194"/>
                    <a:pt x="377" y="192"/>
                    <a:pt x="378" y="190"/>
                  </a:cubicBezTo>
                  <a:cubicBezTo>
                    <a:pt x="380" y="191"/>
                    <a:pt x="380" y="191"/>
                    <a:pt x="380" y="191"/>
                  </a:cubicBezTo>
                  <a:cubicBezTo>
                    <a:pt x="380" y="192"/>
                    <a:pt x="379" y="190"/>
                    <a:pt x="378" y="190"/>
                  </a:cubicBezTo>
                  <a:cubicBezTo>
                    <a:pt x="378" y="188"/>
                    <a:pt x="379" y="188"/>
                    <a:pt x="379" y="186"/>
                  </a:cubicBezTo>
                  <a:cubicBezTo>
                    <a:pt x="380" y="187"/>
                    <a:pt x="381" y="186"/>
                    <a:pt x="381" y="187"/>
                  </a:cubicBezTo>
                  <a:cubicBezTo>
                    <a:pt x="382" y="187"/>
                    <a:pt x="380" y="185"/>
                    <a:pt x="383" y="186"/>
                  </a:cubicBezTo>
                  <a:cubicBezTo>
                    <a:pt x="382" y="185"/>
                    <a:pt x="382" y="186"/>
                    <a:pt x="381" y="186"/>
                  </a:cubicBezTo>
                  <a:cubicBezTo>
                    <a:pt x="381" y="184"/>
                    <a:pt x="383" y="184"/>
                    <a:pt x="383" y="182"/>
                  </a:cubicBezTo>
                  <a:cubicBezTo>
                    <a:pt x="383" y="182"/>
                    <a:pt x="383" y="183"/>
                    <a:pt x="383" y="183"/>
                  </a:cubicBezTo>
                  <a:cubicBezTo>
                    <a:pt x="384" y="183"/>
                    <a:pt x="383" y="182"/>
                    <a:pt x="385" y="183"/>
                  </a:cubicBezTo>
                  <a:cubicBezTo>
                    <a:pt x="383" y="182"/>
                    <a:pt x="385" y="182"/>
                    <a:pt x="384" y="181"/>
                  </a:cubicBezTo>
                  <a:cubicBezTo>
                    <a:pt x="388" y="181"/>
                    <a:pt x="386" y="173"/>
                    <a:pt x="391" y="175"/>
                  </a:cubicBezTo>
                  <a:cubicBezTo>
                    <a:pt x="389" y="172"/>
                    <a:pt x="391" y="172"/>
                    <a:pt x="392" y="170"/>
                  </a:cubicBezTo>
                  <a:cubicBezTo>
                    <a:pt x="393" y="172"/>
                    <a:pt x="391" y="172"/>
                    <a:pt x="391" y="173"/>
                  </a:cubicBezTo>
                  <a:cubicBezTo>
                    <a:pt x="392" y="173"/>
                    <a:pt x="392" y="173"/>
                    <a:pt x="392" y="173"/>
                  </a:cubicBezTo>
                  <a:cubicBezTo>
                    <a:pt x="392" y="175"/>
                    <a:pt x="393" y="177"/>
                    <a:pt x="392" y="178"/>
                  </a:cubicBezTo>
                  <a:cubicBezTo>
                    <a:pt x="390" y="175"/>
                    <a:pt x="390" y="179"/>
                    <a:pt x="390" y="180"/>
                  </a:cubicBezTo>
                  <a:cubicBezTo>
                    <a:pt x="393" y="180"/>
                    <a:pt x="394" y="177"/>
                    <a:pt x="394" y="174"/>
                  </a:cubicBezTo>
                  <a:cubicBezTo>
                    <a:pt x="394" y="174"/>
                    <a:pt x="394" y="175"/>
                    <a:pt x="395" y="176"/>
                  </a:cubicBezTo>
                  <a:cubicBezTo>
                    <a:pt x="395" y="175"/>
                    <a:pt x="397" y="173"/>
                    <a:pt x="395" y="171"/>
                  </a:cubicBezTo>
                  <a:cubicBezTo>
                    <a:pt x="395" y="170"/>
                    <a:pt x="396" y="172"/>
                    <a:pt x="397" y="172"/>
                  </a:cubicBezTo>
                  <a:cubicBezTo>
                    <a:pt x="397" y="169"/>
                    <a:pt x="398" y="168"/>
                    <a:pt x="398" y="165"/>
                  </a:cubicBezTo>
                  <a:cubicBezTo>
                    <a:pt x="400" y="163"/>
                    <a:pt x="402" y="162"/>
                    <a:pt x="402" y="158"/>
                  </a:cubicBezTo>
                  <a:cubicBezTo>
                    <a:pt x="404" y="157"/>
                    <a:pt x="405" y="154"/>
                    <a:pt x="404" y="152"/>
                  </a:cubicBezTo>
                  <a:cubicBezTo>
                    <a:pt x="407" y="151"/>
                    <a:pt x="407" y="141"/>
                    <a:pt x="413" y="142"/>
                  </a:cubicBezTo>
                  <a:cubicBezTo>
                    <a:pt x="409" y="139"/>
                    <a:pt x="413" y="139"/>
                    <a:pt x="411" y="136"/>
                  </a:cubicBezTo>
                  <a:cubicBezTo>
                    <a:pt x="412" y="136"/>
                    <a:pt x="410" y="132"/>
                    <a:pt x="412" y="133"/>
                  </a:cubicBezTo>
                  <a:cubicBezTo>
                    <a:pt x="413" y="128"/>
                    <a:pt x="415" y="126"/>
                    <a:pt x="420" y="126"/>
                  </a:cubicBezTo>
                  <a:cubicBezTo>
                    <a:pt x="420" y="125"/>
                    <a:pt x="420" y="124"/>
                    <a:pt x="419" y="123"/>
                  </a:cubicBezTo>
                  <a:cubicBezTo>
                    <a:pt x="419" y="122"/>
                    <a:pt x="420" y="123"/>
                    <a:pt x="421" y="123"/>
                  </a:cubicBezTo>
                  <a:cubicBezTo>
                    <a:pt x="420" y="122"/>
                    <a:pt x="421" y="122"/>
                    <a:pt x="421" y="122"/>
                  </a:cubicBezTo>
                  <a:cubicBezTo>
                    <a:pt x="421" y="120"/>
                    <a:pt x="421" y="120"/>
                    <a:pt x="420" y="118"/>
                  </a:cubicBezTo>
                  <a:cubicBezTo>
                    <a:pt x="419" y="118"/>
                    <a:pt x="420" y="119"/>
                    <a:pt x="419" y="119"/>
                  </a:cubicBezTo>
                  <a:cubicBezTo>
                    <a:pt x="420" y="116"/>
                    <a:pt x="423" y="114"/>
                    <a:pt x="427" y="115"/>
                  </a:cubicBezTo>
                  <a:cubicBezTo>
                    <a:pt x="425" y="112"/>
                    <a:pt x="426" y="111"/>
                    <a:pt x="427" y="111"/>
                  </a:cubicBezTo>
                  <a:cubicBezTo>
                    <a:pt x="426" y="106"/>
                    <a:pt x="426" y="102"/>
                    <a:pt x="427" y="99"/>
                  </a:cubicBezTo>
                  <a:cubicBezTo>
                    <a:pt x="429" y="100"/>
                    <a:pt x="429" y="100"/>
                    <a:pt x="429" y="100"/>
                  </a:cubicBezTo>
                  <a:cubicBezTo>
                    <a:pt x="428" y="99"/>
                    <a:pt x="429" y="98"/>
                    <a:pt x="429" y="97"/>
                  </a:cubicBezTo>
                  <a:cubicBezTo>
                    <a:pt x="429" y="97"/>
                    <a:pt x="430" y="97"/>
                    <a:pt x="430" y="98"/>
                  </a:cubicBezTo>
                  <a:cubicBezTo>
                    <a:pt x="431" y="95"/>
                    <a:pt x="433" y="94"/>
                    <a:pt x="432" y="90"/>
                  </a:cubicBezTo>
                  <a:cubicBezTo>
                    <a:pt x="434" y="88"/>
                    <a:pt x="436" y="85"/>
                    <a:pt x="435" y="81"/>
                  </a:cubicBezTo>
                  <a:cubicBezTo>
                    <a:pt x="436" y="80"/>
                    <a:pt x="436" y="75"/>
                    <a:pt x="436" y="73"/>
                  </a:cubicBezTo>
                  <a:cubicBezTo>
                    <a:pt x="437" y="69"/>
                    <a:pt x="437" y="66"/>
                    <a:pt x="436" y="62"/>
                  </a:cubicBezTo>
                  <a:cubicBezTo>
                    <a:pt x="435" y="63"/>
                    <a:pt x="435" y="62"/>
                    <a:pt x="434" y="61"/>
                  </a:cubicBezTo>
                  <a:cubicBezTo>
                    <a:pt x="434" y="60"/>
                    <a:pt x="434" y="61"/>
                    <a:pt x="434" y="59"/>
                  </a:cubicBezTo>
                  <a:cubicBezTo>
                    <a:pt x="433" y="59"/>
                    <a:pt x="434" y="61"/>
                    <a:pt x="432" y="60"/>
                  </a:cubicBezTo>
                  <a:cubicBezTo>
                    <a:pt x="433" y="62"/>
                    <a:pt x="430" y="60"/>
                    <a:pt x="431" y="63"/>
                  </a:cubicBezTo>
                  <a:cubicBezTo>
                    <a:pt x="431" y="63"/>
                    <a:pt x="430" y="62"/>
                    <a:pt x="429" y="62"/>
                  </a:cubicBezTo>
                  <a:cubicBezTo>
                    <a:pt x="429" y="63"/>
                    <a:pt x="428" y="64"/>
                    <a:pt x="427" y="64"/>
                  </a:cubicBezTo>
                  <a:cubicBezTo>
                    <a:pt x="427" y="63"/>
                    <a:pt x="427" y="62"/>
                    <a:pt x="427" y="59"/>
                  </a:cubicBezTo>
                  <a:cubicBezTo>
                    <a:pt x="424" y="62"/>
                    <a:pt x="420" y="66"/>
                    <a:pt x="419" y="72"/>
                  </a:cubicBezTo>
                  <a:cubicBezTo>
                    <a:pt x="419" y="73"/>
                    <a:pt x="419" y="73"/>
                    <a:pt x="418" y="73"/>
                  </a:cubicBezTo>
                  <a:cubicBezTo>
                    <a:pt x="418" y="73"/>
                    <a:pt x="419" y="74"/>
                    <a:pt x="419" y="74"/>
                  </a:cubicBezTo>
                  <a:cubicBezTo>
                    <a:pt x="419" y="74"/>
                    <a:pt x="419" y="75"/>
                    <a:pt x="419" y="76"/>
                  </a:cubicBezTo>
                  <a:cubicBezTo>
                    <a:pt x="416" y="74"/>
                    <a:pt x="418" y="79"/>
                    <a:pt x="418" y="81"/>
                  </a:cubicBezTo>
                  <a:cubicBezTo>
                    <a:pt x="417" y="80"/>
                    <a:pt x="417" y="79"/>
                    <a:pt x="417" y="78"/>
                  </a:cubicBezTo>
                  <a:cubicBezTo>
                    <a:pt x="417" y="78"/>
                    <a:pt x="416" y="78"/>
                    <a:pt x="415" y="77"/>
                  </a:cubicBezTo>
                  <a:cubicBezTo>
                    <a:pt x="415" y="76"/>
                    <a:pt x="415" y="76"/>
                    <a:pt x="415" y="74"/>
                  </a:cubicBezTo>
                  <a:cubicBezTo>
                    <a:pt x="414" y="74"/>
                    <a:pt x="415" y="77"/>
                    <a:pt x="414" y="75"/>
                  </a:cubicBezTo>
                  <a:cubicBezTo>
                    <a:pt x="414" y="76"/>
                    <a:pt x="414" y="77"/>
                    <a:pt x="414" y="77"/>
                  </a:cubicBezTo>
                  <a:cubicBezTo>
                    <a:pt x="414" y="78"/>
                    <a:pt x="414" y="78"/>
                    <a:pt x="414" y="78"/>
                  </a:cubicBezTo>
                  <a:cubicBezTo>
                    <a:pt x="413" y="77"/>
                    <a:pt x="413" y="76"/>
                    <a:pt x="412" y="75"/>
                  </a:cubicBezTo>
                  <a:cubicBezTo>
                    <a:pt x="412" y="74"/>
                    <a:pt x="413" y="74"/>
                    <a:pt x="413" y="74"/>
                  </a:cubicBezTo>
                  <a:cubicBezTo>
                    <a:pt x="414" y="76"/>
                    <a:pt x="414" y="74"/>
                    <a:pt x="414" y="73"/>
                  </a:cubicBezTo>
                  <a:cubicBezTo>
                    <a:pt x="415" y="73"/>
                    <a:pt x="415" y="74"/>
                    <a:pt x="415" y="74"/>
                  </a:cubicBezTo>
                  <a:cubicBezTo>
                    <a:pt x="416" y="73"/>
                    <a:pt x="414" y="70"/>
                    <a:pt x="415" y="68"/>
                  </a:cubicBezTo>
                  <a:cubicBezTo>
                    <a:pt x="416" y="69"/>
                    <a:pt x="415" y="71"/>
                    <a:pt x="416" y="72"/>
                  </a:cubicBezTo>
                  <a:cubicBezTo>
                    <a:pt x="416" y="72"/>
                    <a:pt x="417" y="70"/>
                    <a:pt x="415" y="69"/>
                  </a:cubicBezTo>
                  <a:cubicBezTo>
                    <a:pt x="417" y="69"/>
                    <a:pt x="417" y="66"/>
                    <a:pt x="417" y="64"/>
                  </a:cubicBezTo>
                  <a:cubicBezTo>
                    <a:pt x="416" y="64"/>
                    <a:pt x="417" y="66"/>
                    <a:pt x="416" y="68"/>
                  </a:cubicBezTo>
                  <a:cubicBezTo>
                    <a:pt x="415" y="65"/>
                    <a:pt x="416" y="63"/>
                    <a:pt x="418" y="63"/>
                  </a:cubicBezTo>
                  <a:cubicBezTo>
                    <a:pt x="418" y="61"/>
                    <a:pt x="418" y="59"/>
                    <a:pt x="420" y="59"/>
                  </a:cubicBezTo>
                  <a:cubicBezTo>
                    <a:pt x="420" y="53"/>
                    <a:pt x="424" y="52"/>
                    <a:pt x="425" y="47"/>
                  </a:cubicBezTo>
                  <a:cubicBezTo>
                    <a:pt x="423" y="46"/>
                    <a:pt x="423" y="48"/>
                    <a:pt x="421" y="46"/>
                  </a:cubicBezTo>
                  <a:cubicBezTo>
                    <a:pt x="420" y="47"/>
                    <a:pt x="420" y="48"/>
                    <a:pt x="418" y="47"/>
                  </a:cubicBezTo>
                  <a:cubicBezTo>
                    <a:pt x="418" y="47"/>
                    <a:pt x="418" y="48"/>
                    <a:pt x="418" y="48"/>
                  </a:cubicBezTo>
                  <a:cubicBezTo>
                    <a:pt x="416" y="47"/>
                    <a:pt x="417" y="49"/>
                    <a:pt x="416" y="49"/>
                  </a:cubicBezTo>
                  <a:cubicBezTo>
                    <a:pt x="415" y="48"/>
                    <a:pt x="415" y="47"/>
                    <a:pt x="415" y="46"/>
                  </a:cubicBezTo>
                  <a:cubicBezTo>
                    <a:pt x="413" y="46"/>
                    <a:pt x="414" y="48"/>
                    <a:pt x="413" y="48"/>
                  </a:cubicBezTo>
                  <a:cubicBezTo>
                    <a:pt x="412" y="48"/>
                    <a:pt x="412" y="46"/>
                    <a:pt x="411" y="46"/>
                  </a:cubicBezTo>
                  <a:cubicBezTo>
                    <a:pt x="409" y="46"/>
                    <a:pt x="410" y="48"/>
                    <a:pt x="410" y="50"/>
                  </a:cubicBezTo>
                  <a:cubicBezTo>
                    <a:pt x="408" y="49"/>
                    <a:pt x="409" y="47"/>
                    <a:pt x="408" y="45"/>
                  </a:cubicBezTo>
                  <a:cubicBezTo>
                    <a:pt x="408" y="46"/>
                    <a:pt x="408" y="45"/>
                    <a:pt x="407" y="45"/>
                  </a:cubicBezTo>
                  <a:cubicBezTo>
                    <a:pt x="407" y="45"/>
                    <a:pt x="408" y="46"/>
                    <a:pt x="408" y="46"/>
                  </a:cubicBezTo>
                  <a:cubicBezTo>
                    <a:pt x="408" y="47"/>
                    <a:pt x="407" y="46"/>
                    <a:pt x="408" y="48"/>
                  </a:cubicBezTo>
                  <a:cubicBezTo>
                    <a:pt x="407" y="47"/>
                    <a:pt x="407" y="47"/>
                    <a:pt x="406" y="46"/>
                  </a:cubicBezTo>
                  <a:cubicBezTo>
                    <a:pt x="406" y="48"/>
                    <a:pt x="405" y="48"/>
                    <a:pt x="404" y="49"/>
                  </a:cubicBezTo>
                  <a:cubicBezTo>
                    <a:pt x="404" y="50"/>
                    <a:pt x="405" y="50"/>
                    <a:pt x="405" y="51"/>
                  </a:cubicBezTo>
                  <a:cubicBezTo>
                    <a:pt x="406" y="52"/>
                    <a:pt x="406" y="52"/>
                    <a:pt x="405" y="53"/>
                  </a:cubicBezTo>
                  <a:cubicBezTo>
                    <a:pt x="404" y="52"/>
                    <a:pt x="403" y="51"/>
                    <a:pt x="402" y="50"/>
                  </a:cubicBezTo>
                  <a:cubicBezTo>
                    <a:pt x="403" y="49"/>
                    <a:pt x="403" y="45"/>
                    <a:pt x="402" y="43"/>
                  </a:cubicBezTo>
                  <a:cubicBezTo>
                    <a:pt x="403" y="41"/>
                    <a:pt x="404" y="39"/>
                    <a:pt x="406" y="39"/>
                  </a:cubicBezTo>
                  <a:cubicBezTo>
                    <a:pt x="404" y="37"/>
                    <a:pt x="406" y="37"/>
                    <a:pt x="407" y="36"/>
                  </a:cubicBezTo>
                  <a:cubicBezTo>
                    <a:pt x="408" y="37"/>
                    <a:pt x="406" y="37"/>
                    <a:pt x="406" y="38"/>
                  </a:cubicBezTo>
                  <a:cubicBezTo>
                    <a:pt x="408" y="39"/>
                    <a:pt x="407" y="36"/>
                    <a:pt x="407" y="35"/>
                  </a:cubicBezTo>
                  <a:cubicBezTo>
                    <a:pt x="408" y="35"/>
                    <a:pt x="408" y="36"/>
                    <a:pt x="409" y="36"/>
                  </a:cubicBezTo>
                  <a:cubicBezTo>
                    <a:pt x="407" y="34"/>
                    <a:pt x="409" y="32"/>
                    <a:pt x="410" y="32"/>
                  </a:cubicBezTo>
                  <a:cubicBezTo>
                    <a:pt x="410" y="30"/>
                    <a:pt x="411" y="30"/>
                    <a:pt x="412" y="28"/>
                  </a:cubicBezTo>
                  <a:cubicBezTo>
                    <a:pt x="411" y="27"/>
                    <a:pt x="411" y="29"/>
                    <a:pt x="410" y="29"/>
                  </a:cubicBezTo>
                  <a:cubicBezTo>
                    <a:pt x="410" y="27"/>
                    <a:pt x="411" y="23"/>
                    <a:pt x="414" y="24"/>
                  </a:cubicBezTo>
                  <a:cubicBezTo>
                    <a:pt x="413" y="21"/>
                    <a:pt x="419" y="20"/>
                    <a:pt x="415" y="15"/>
                  </a:cubicBezTo>
                  <a:cubicBezTo>
                    <a:pt x="417" y="15"/>
                    <a:pt x="415" y="13"/>
                    <a:pt x="416" y="13"/>
                  </a:cubicBezTo>
                  <a:cubicBezTo>
                    <a:pt x="417" y="14"/>
                    <a:pt x="416" y="14"/>
                    <a:pt x="418" y="15"/>
                  </a:cubicBezTo>
                  <a:cubicBezTo>
                    <a:pt x="418" y="11"/>
                    <a:pt x="418" y="7"/>
                    <a:pt x="415" y="3"/>
                  </a:cubicBezTo>
                  <a:cubicBezTo>
                    <a:pt x="414" y="3"/>
                    <a:pt x="413" y="3"/>
                    <a:pt x="412" y="1"/>
                  </a:cubicBezTo>
                  <a:cubicBezTo>
                    <a:pt x="410" y="1"/>
                    <a:pt x="408" y="3"/>
                    <a:pt x="405" y="0"/>
                  </a:cubicBezTo>
                  <a:cubicBezTo>
                    <a:pt x="406" y="1"/>
                    <a:pt x="404" y="2"/>
                    <a:pt x="406" y="3"/>
                  </a:cubicBezTo>
                  <a:cubicBezTo>
                    <a:pt x="406" y="4"/>
                    <a:pt x="406" y="3"/>
                    <a:pt x="406" y="2"/>
                  </a:cubicBezTo>
                  <a:cubicBezTo>
                    <a:pt x="407" y="3"/>
                    <a:pt x="406" y="3"/>
                    <a:pt x="406" y="4"/>
                  </a:cubicBezTo>
                  <a:cubicBezTo>
                    <a:pt x="405" y="3"/>
                    <a:pt x="405" y="3"/>
                    <a:pt x="404" y="4"/>
                  </a:cubicBezTo>
                  <a:cubicBezTo>
                    <a:pt x="404" y="3"/>
                    <a:pt x="403" y="3"/>
                    <a:pt x="403" y="2"/>
                  </a:cubicBezTo>
                  <a:cubicBezTo>
                    <a:pt x="403" y="2"/>
                    <a:pt x="402" y="2"/>
                    <a:pt x="403" y="3"/>
                  </a:cubicBezTo>
                  <a:cubicBezTo>
                    <a:pt x="401" y="2"/>
                    <a:pt x="400" y="5"/>
                    <a:pt x="400" y="7"/>
                  </a:cubicBezTo>
                  <a:cubicBezTo>
                    <a:pt x="396" y="6"/>
                    <a:pt x="398" y="10"/>
                    <a:pt x="398" y="13"/>
                  </a:cubicBezTo>
                  <a:cubicBezTo>
                    <a:pt x="397" y="13"/>
                    <a:pt x="397" y="13"/>
                    <a:pt x="397" y="13"/>
                  </a:cubicBezTo>
                  <a:cubicBezTo>
                    <a:pt x="395" y="9"/>
                    <a:pt x="397" y="8"/>
                    <a:pt x="396" y="6"/>
                  </a:cubicBezTo>
                  <a:cubicBezTo>
                    <a:pt x="395" y="5"/>
                    <a:pt x="395" y="6"/>
                    <a:pt x="394" y="5"/>
                  </a:cubicBezTo>
                  <a:cubicBezTo>
                    <a:pt x="394" y="10"/>
                    <a:pt x="392" y="10"/>
                    <a:pt x="392" y="14"/>
                  </a:cubicBezTo>
                  <a:cubicBezTo>
                    <a:pt x="391" y="13"/>
                    <a:pt x="391" y="13"/>
                    <a:pt x="391" y="13"/>
                  </a:cubicBezTo>
                  <a:cubicBezTo>
                    <a:pt x="391" y="12"/>
                    <a:pt x="391" y="10"/>
                    <a:pt x="391" y="8"/>
                  </a:cubicBezTo>
                  <a:cubicBezTo>
                    <a:pt x="390" y="7"/>
                    <a:pt x="390" y="9"/>
                    <a:pt x="389" y="8"/>
                  </a:cubicBezTo>
                  <a:cubicBezTo>
                    <a:pt x="390" y="9"/>
                    <a:pt x="390" y="10"/>
                    <a:pt x="389" y="9"/>
                  </a:cubicBezTo>
                  <a:cubicBezTo>
                    <a:pt x="390" y="10"/>
                    <a:pt x="390" y="11"/>
                    <a:pt x="391" y="12"/>
                  </a:cubicBezTo>
                  <a:cubicBezTo>
                    <a:pt x="390" y="12"/>
                    <a:pt x="389" y="14"/>
                    <a:pt x="391" y="16"/>
                  </a:cubicBezTo>
                  <a:cubicBezTo>
                    <a:pt x="391" y="17"/>
                    <a:pt x="389" y="14"/>
                    <a:pt x="389" y="15"/>
                  </a:cubicBezTo>
                  <a:cubicBezTo>
                    <a:pt x="389" y="15"/>
                    <a:pt x="389" y="14"/>
                    <a:pt x="388" y="14"/>
                  </a:cubicBezTo>
                  <a:cubicBezTo>
                    <a:pt x="388" y="14"/>
                    <a:pt x="389" y="16"/>
                    <a:pt x="390" y="17"/>
                  </a:cubicBezTo>
                  <a:cubicBezTo>
                    <a:pt x="390" y="17"/>
                    <a:pt x="388" y="16"/>
                    <a:pt x="388" y="15"/>
                  </a:cubicBezTo>
                  <a:cubicBezTo>
                    <a:pt x="387" y="17"/>
                    <a:pt x="389" y="17"/>
                    <a:pt x="389" y="18"/>
                  </a:cubicBezTo>
                  <a:cubicBezTo>
                    <a:pt x="389" y="19"/>
                    <a:pt x="388" y="18"/>
                    <a:pt x="388" y="17"/>
                  </a:cubicBezTo>
                  <a:cubicBezTo>
                    <a:pt x="387" y="17"/>
                    <a:pt x="388" y="19"/>
                    <a:pt x="388" y="19"/>
                  </a:cubicBezTo>
                  <a:cubicBezTo>
                    <a:pt x="388" y="19"/>
                    <a:pt x="387" y="19"/>
                    <a:pt x="386" y="18"/>
                  </a:cubicBezTo>
                  <a:cubicBezTo>
                    <a:pt x="386" y="17"/>
                    <a:pt x="386" y="17"/>
                    <a:pt x="386" y="16"/>
                  </a:cubicBezTo>
                  <a:cubicBezTo>
                    <a:pt x="385" y="16"/>
                    <a:pt x="386" y="18"/>
                    <a:pt x="387" y="19"/>
                  </a:cubicBezTo>
                  <a:cubicBezTo>
                    <a:pt x="386" y="20"/>
                    <a:pt x="385" y="21"/>
                    <a:pt x="386" y="23"/>
                  </a:cubicBezTo>
                  <a:cubicBezTo>
                    <a:pt x="385" y="23"/>
                    <a:pt x="385" y="22"/>
                    <a:pt x="384" y="21"/>
                  </a:cubicBezTo>
                  <a:cubicBezTo>
                    <a:pt x="385" y="21"/>
                    <a:pt x="385" y="20"/>
                    <a:pt x="385" y="19"/>
                  </a:cubicBezTo>
                  <a:cubicBezTo>
                    <a:pt x="384" y="19"/>
                    <a:pt x="383" y="18"/>
                    <a:pt x="383" y="16"/>
                  </a:cubicBezTo>
                  <a:cubicBezTo>
                    <a:pt x="382" y="16"/>
                    <a:pt x="382" y="17"/>
                    <a:pt x="383" y="17"/>
                  </a:cubicBezTo>
                  <a:cubicBezTo>
                    <a:pt x="382" y="16"/>
                    <a:pt x="382" y="18"/>
                    <a:pt x="381" y="16"/>
                  </a:cubicBezTo>
                  <a:cubicBezTo>
                    <a:pt x="381" y="18"/>
                    <a:pt x="380" y="19"/>
                    <a:pt x="379" y="20"/>
                  </a:cubicBezTo>
                  <a:cubicBezTo>
                    <a:pt x="379" y="19"/>
                    <a:pt x="379" y="18"/>
                    <a:pt x="380" y="19"/>
                  </a:cubicBezTo>
                  <a:cubicBezTo>
                    <a:pt x="380" y="18"/>
                    <a:pt x="380" y="18"/>
                    <a:pt x="380" y="18"/>
                  </a:cubicBezTo>
                  <a:cubicBezTo>
                    <a:pt x="380" y="17"/>
                    <a:pt x="380" y="17"/>
                    <a:pt x="380" y="17"/>
                  </a:cubicBezTo>
                  <a:cubicBezTo>
                    <a:pt x="378" y="17"/>
                    <a:pt x="379" y="18"/>
                    <a:pt x="378" y="19"/>
                  </a:cubicBezTo>
                  <a:cubicBezTo>
                    <a:pt x="377" y="18"/>
                    <a:pt x="377" y="17"/>
                    <a:pt x="376" y="16"/>
                  </a:cubicBezTo>
                  <a:cubicBezTo>
                    <a:pt x="376" y="17"/>
                    <a:pt x="376" y="17"/>
                    <a:pt x="376" y="18"/>
                  </a:cubicBezTo>
                  <a:cubicBezTo>
                    <a:pt x="375" y="18"/>
                    <a:pt x="375" y="17"/>
                    <a:pt x="374" y="17"/>
                  </a:cubicBezTo>
                  <a:cubicBezTo>
                    <a:pt x="374" y="17"/>
                    <a:pt x="374" y="18"/>
                    <a:pt x="374" y="18"/>
                  </a:cubicBezTo>
                  <a:cubicBezTo>
                    <a:pt x="374" y="18"/>
                    <a:pt x="374" y="17"/>
                    <a:pt x="373" y="17"/>
                  </a:cubicBezTo>
                  <a:cubicBezTo>
                    <a:pt x="372" y="18"/>
                    <a:pt x="371" y="19"/>
                    <a:pt x="371" y="19"/>
                  </a:cubicBezTo>
                  <a:cubicBezTo>
                    <a:pt x="369" y="18"/>
                    <a:pt x="370" y="18"/>
                    <a:pt x="370" y="17"/>
                  </a:cubicBezTo>
                  <a:cubicBezTo>
                    <a:pt x="369" y="16"/>
                    <a:pt x="370" y="18"/>
                    <a:pt x="368" y="17"/>
                  </a:cubicBezTo>
                  <a:cubicBezTo>
                    <a:pt x="369" y="18"/>
                    <a:pt x="369" y="18"/>
                    <a:pt x="369" y="19"/>
                  </a:cubicBezTo>
                  <a:cubicBezTo>
                    <a:pt x="367" y="19"/>
                    <a:pt x="367" y="23"/>
                    <a:pt x="364" y="24"/>
                  </a:cubicBezTo>
                  <a:cubicBezTo>
                    <a:pt x="364" y="24"/>
                    <a:pt x="365" y="24"/>
                    <a:pt x="365" y="25"/>
                  </a:cubicBezTo>
                  <a:cubicBezTo>
                    <a:pt x="365" y="26"/>
                    <a:pt x="366" y="26"/>
                    <a:pt x="365" y="27"/>
                  </a:cubicBezTo>
                  <a:cubicBezTo>
                    <a:pt x="361" y="23"/>
                    <a:pt x="364" y="30"/>
                    <a:pt x="362" y="30"/>
                  </a:cubicBezTo>
                  <a:cubicBezTo>
                    <a:pt x="359" y="26"/>
                    <a:pt x="361" y="26"/>
                    <a:pt x="361" y="23"/>
                  </a:cubicBezTo>
                  <a:cubicBezTo>
                    <a:pt x="360" y="23"/>
                    <a:pt x="361" y="25"/>
                    <a:pt x="359" y="23"/>
                  </a:cubicBezTo>
                  <a:cubicBezTo>
                    <a:pt x="360" y="26"/>
                    <a:pt x="360" y="26"/>
                    <a:pt x="360" y="26"/>
                  </a:cubicBezTo>
                  <a:cubicBezTo>
                    <a:pt x="359" y="25"/>
                    <a:pt x="359" y="25"/>
                    <a:pt x="358" y="25"/>
                  </a:cubicBezTo>
                  <a:cubicBezTo>
                    <a:pt x="358" y="24"/>
                    <a:pt x="358" y="23"/>
                    <a:pt x="359" y="23"/>
                  </a:cubicBezTo>
                  <a:cubicBezTo>
                    <a:pt x="358" y="22"/>
                    <a:pt x="359" y="22"/>
                    <a:pt x="358" y="21"/>
                  </a:cubicBezTo>
                  <a:cubicBezTo>
                    <a:pt x="356" y="19"/>
                    <a:pt x="359" y="25"/>
                    <a:pt x="356" y="23"/>
                  </a:cubicBezTo>
                  <a:cubicBezTo>
                    <a:pt x="357" y="25"/>
                    <a:pt x="357" y="27"/>
                    <a:pt x="358" y="29"/>
                  </a:cubicBezTo>
                  <a:cubicBezTo>
                    <a:pt x="357" y="28"/>
                    <a:pt x="357" y="27"/>
                    <a:pt x="356" y="27"/>
                  </a:cubicBezTo>
                  <a:cubicBezTo>
                    <a:pt x="355" y="25"/>
                    <a:pt x="355" y="27"/>
                    <a:pt x="355" y="27"/>
                  </a:cubicBezTo>
                  <a:cubicBezTo>
                    <a:pt x="355" y="28"/>
                    <a:pt x="356" y="28"/>
                    <a:pt x="356" y="29"/>
                  </a:cubicBezTo>
                  <a:cubicBezTo>
                    <a:pt x="356" y="30"/>
                    <a:pt x="356" y="28"/>
                    <a:pt x="357" y="29"/>
                  </a:cubicBezTo>
                  <a:cubicBezTo>
                    <a:pt x="357" y="30"/>
                    <a:pt x="356" y="31"/>
                    <a:pt x="356" y="30"/>
                  </a:cubicBezTo>
                  <a:cubicBezTo>
                    <a:pt x="356" y="34"/>
                    <a:pt x="356" y="34"/>
                    <a:pt x="356" y="34"/>
                  </a:cubicBezTo>
                  <a:cubicBezTo>
                    <a:pt x="355" y="32"/>
                    <a:pt x="355" y="32"/>
                    <a:pt x="354" y="33"/>
                  </a:cubicBezTo>
                  <a:cubicBezTo>
                    <a:pt x="353" y="32"/>
                    <a:pt x="354" y="31"/>
                    <a:pt x="352" y="31"/>
                  </a:cubicBezTo>
                  <a:cubicBezTo>
                    <a:pt x="354" y="33"/>
                    <a:pt x="353" y="33"/>
                    <a:pt x="354" y="36"/>
                  </a:cubicBezTo>
                  <a:cubicBezTo>
                    <a:pt x="353" y="36"/>
                    <a:pt x="352" y="37"/>
                    <a:pt x="350" y="36"/>
                  </a:cubicBezTo>
                  <a:cubicBezTo>
                    <a:pt x="352" y="39"/>
                    <a:pt x="351" y="40"/>
                    <a:pt x="352" y="42"/>
                  </a:cubicBezTo>
                  <a:cubicBezTo>
                    <a:pt x="350" y="42"/>
                    <a:pt x="351" y="41"/>
                    <a:pt x="350" y="40"/>
                  </a:cubicBezTo>
                  <a:cubicBezTo>
                    <a:pt x="349" y="41"/>
                    <a:pt x="351" y="46"/>
                    <a:pt x="352" y="48"/>
                  </a:cubicBezTo>
                  <a:cubicBezTo>
                    <a:pt x="354" y="48"/>
                    <a:pt x="351" y="44"/>
                    <a:pt x="351" y="43"/>
                  </a:cubicBezTo>
                  <a:cubicBezTo>
                    <a:pt x="352" y="43"/>
                    <a:pt x="352" y="43"/>
                    <a:pt x="353" y="44"/>
                  </a:cubicBezTo>
                  <a:cubicBezTo>
                    <a:pt x="353" y="44"/>
                    <a:pt x="352" y="42"/>
                    <a:pt x="352" y="42"/>
                  </a:cubicBezTo>
                  <a:cubicBezTo>
                    <a:pt x="355" y="43"/>
                    <a:pt x="352" y="35"/>
                    <a:pt x="356" y="37"/>
                  </a:cubicBezTo>
                  <a:cubicBezTo>
                    <a:pt x="357" y="41"/>
                    <a:pt x="355" y="43"/>
                    <a:pt x="354" y="43"/>
                  </a:cubicBezTo>
                  <a:cubicBezTo>
                    <a:pt x="356" y="47"/>
                    <a:pt x="354" y="49"/>
                    <a:pt x="352" y="50"/>
                  </a:cubicBezTo>
                  <a:cubicBezTo>
                    <a:pt x="351" y="48"/>
                    <a:pt x="351" y="47"/>
                    <a:pt x="349" y="45"/>
                  </a:cubicBezTo>
                  <a:cubicBezTo>
                    <a:pt x="350" y="46"/>
                    <a:pt x="349" y="46"/>
                    <a:pt x="349" y="47"/>
                  </a:cubicBezTo>
                  <a:cubicBezTo>
                    <a:pt x="346" y="45"/>
                    <a:pt x="349" y="50"/>
                    <a:pt x="346" y="48"/>
                  </a:cubicBezTo>
                  <a:cubicBezTo>
                    <a:pt x="346" y="50"/>
                    <a:pt x="346" y="50"/>
                    <a:pt x="345" y="51"/>
                  </a:cubicBezTo>
                  <a:cubicBezTo>
                    <a:pt x="346" y="52"/>
                    <a:pt x="346" y="52"/>
                    <a:pt x="346" y="53"/>
                  </a:cubicBezTo>
                  <a:cubicBezTo>
                    <a:pt x="346" y="53"/>
                    <a:pt x="346" y="53"/>
                    <a:pt x="346" y="54"/>
                  </a:cubicBezTo>
                  <a:cubicBezTo>
                    <a:pt x="345" y="54"/>
                    <a:pt x="345" y="53"/>
                    <a:pt x="345" y="52"/>
                  </a:cubicBezTo>
                  <a:cubicBezTo>
                    <a:pt x="344" y="51"/>
                    <a:pt x="344" y="54"/>
                    <a:pt x="345" y="55"/>
                  </a:cubicBezTo>
                  <a:cubicBezTo>
                    <a:pt x="344" y="55"/>
                    <a:pt x="345" y="57"/>
                    <a:pt x="343" y="56"/>
                  </a:cubicBezTo>
                  <a:cubicBezTo>
                    <a:pt x="342" y="56"/>
                    <a:pt x="343" y="59"/>
                    <a:pt x="342" y="59"/>
                  </a:cubicBezTo>
                  <a:cubicBezTo>
                    <a:pt x="340" y="58"/>
                    <a:pt x="340" y="56"/>
                    <a:pt x="339" y="54"/>
                  </a:cubicBezTo>
                  <a:cubicBezTo>
                    <a:pt x="338" y="55"/>
                    <a:pt x="340" y="57"/>
                    <a:pt x="338" y="58"/>
                  </a:cubicBezTo>
                  <a:cubicBezTo>
                    <a:pt x="337" y="57"/>
                    <a:pt x="337" y="57"/>
                    <a:pt x="337" y="57"/>
                  </a:cubicBezTo>
                  <a:cubicBezTo>
                    <a:pt x="337" y="59"/>
                    <a:pt x="338" y="57"/>
                    <a:pt x="338" y="59"/>
                  </a:cubicBezTo>
                  <a:cubicBezTo>
                    <a:pt x="338" y="58"/>
                    <a:pt x="339" y="58"/>
                    <a:pt x="339" y="57"/>
                  </a:cubicBezTo>
                  <a:cubicBezTo>
                    <a:pt x="340" y="59"/>
                    <a:pt x="340" y="59"/>
                    <a:pt x="341" y="58"/>
                  </a:cubicBezTo>
                  <a:cubicBezTo>
                    <a:pt x="341" y="58"/>
                    <a:pt x="341" y="59"/>
                    <a:pt x="341" y="59"/>
                  </a:cubicBezTo>
                  <a:cubicBezTo>
                    <a:pt x="341" y="60"/>
                    <a:pt x="339" y="58"/>
                    <a:pt x="339" y="59"/>
                  </a:cubicBezTo>
                  <a:cubicBezTo>
                    <a:pt x="340" y="59"/>
                    <a:pt x="340" y="60"/>
                    <a:pt x="340" y="60"/>
                  </a:cubicBezTo>
                  <a:cubicBezTo>
                    <a:pt x="340" y="61"/>
                    <a:pt x="339" y="61"/>
                    <a:pt x="339" y="61"/>
                  </a:cubicBezTo>
                  <a:cubicBezTo>
                    <a:pt x="338" y="61"/>
                    <a:pt x="338" y="60"/>
                    <a:pt x="338" y="60"/>
                  </a:cubicBezTo>
                  <a:cubicBezTo>
                    <a:pt x="338" y="60"/>
                    <a:pt x="339" y="60"/>
                    <a:pt x="339" y="61"/>
                  </a:cubicBezTo>
                  <a:cubicBezTo>
                    <a:pt x="339" y="60"/>
                    <a:pt x="338" y="59"/>
                    <a:pt x="337" y="58"/>
                  </a:cubicBezTo>
                  <a:cubicBezTo>
                    <a:pt x="339" y="64"/>
                    <a:pt x="337" y="65"/>
                    <a:pt x="337" y="68"/>
                  </a:cubicBezTo>
                  <a:cubicBezTo>
                    <a:pt x="336" y="68"/>
                    <a:pt x="336" y="68"/>
                    <a:pt x="336" y="67"/>
                  </a:cubicBezTo>
                  <a:cubicBezTo>
                    <a:pt x="336" y="68"/>
                    <a:pt x="336" y="71"/>
                    <a:pt x="335" y="72"/>
                  </a:cubicBezTo>
                  <a:cubicBezTo>
                    <a:pt x="334" y="70"/>
                    <a:pt x="335" y="69"/>
                    <a:pt x="334" y="68"/>
                  </a:cubicBezTo>
                  <a:cubicBezTo>
                    <a:pt x="335" y="69"/>
                    <a:pt x="335" y="68"/>
                    <a:pt x="334" y="67"/>
                  </a:cubicBezTo>
                  <a:cubicBezTo>
                    <a:pt x="334" y="70"/>
                    <a:pt x="333" y="71"/>
                    <a:pt x="332" y="72"/>
                  </a:cubicBezTo>
                  <a:cubicBezTo>
                    <a:pt x="330" y="71"/>
                    <a:pt x="332" y="70"/>
                    <a:pt x="330" y="68"/>
                  </a:cubicBezTo>
                  <a:cubicBezTo>
                    <a:pt x="330" y="69"/>
                    <a:pt x="329" y="68"/>
                    <a:pt x="330" y="70"/>
                  </a:cubicBezTo>
                  <a:cubicBezTo>
                    <a:pt x="327" y="69"/>
                    <a:pt x="327" y="76"/>
                    <a:pt x="326" y="78"/>
                  </a:cubicBezTo>
                  <a:cubicBezTo>
                    <a:pt x="325" y="77"/>
                    <a:pt x="326" y="76"/>
                    <a:pt x="325" y="75"/>
                  </a:cubicBezTo>
                  <a:cubicBezTo>
                    <a:pt x="326" y="77"/>
                    <a:pt x="325" y="78"/>
                    <a:pt x="325" y="79"/>
                  </a:cubicBezTo>
                  <a:cubicBezTo>
                    <a:pt x="326" y="79"/>
                    <a:pt x="326" y="79"/>
                    <a:pt x="326" y="78"/>
                  </a:cubicBezTo>
                  <a:cubicBezTo>
                    <a:pt x="327" y="79"/>
                    <a:pt x="327" y="79"/>
                    <a:pt x="327" y="79"/>
                  </a:cubicBezTo>
                  <a:cubicBezTo>
                    <a:pt x="327" y="81"/>
                    <a:pt x="325" y="79"/>
                    <a:pt x="326" y="82"/>
                  </a:cubicBezTo>
                  <a:cubicBezTo>
                    <a:pt x="325" y="81"/>
                    <a:pt x="325" y="81"/>
                    <a:pt x="324" y="81"/>
                  </a:cubicBezTo>
                  <a:cubicBezTo>
                    <a:pt x="324" y="82"/>
                    <a:pt x="323" y="82"/>
                    <a:pt x="323" y="83"/>
                  </a:cubicBezTo>
                  <a:cubicBezTo>
                    <a:pt x="322" y="83"/>
                    <a:pt x="322" y="82"/>
                    <a:pt x="322" y="82"/>
                  </a:cubicBezTo>
                  <a:cubicBezTo>
                    <a:pt x="321" y="81"/>
                    <a:pt x="322" y="83"/>
                    <a:pt x="321" y="82"/>
                  </a:cubicBezTo>
                  <a:cubicBezTo>
                    <a:pt x="321" y="83"/>
                    <a:pt x="321" y="83"/>
                    <a:pt x="321" y="83"/>
                  </a:cubicBezTo>
                  <a:cubicBezTo>
                    <a:pt x="319" y="85"/>
                    <a:pt x="318" y="86"/>
                    <a:pt x="316" y="89"/>
                  </a:cubicBezTo>
                  <a:cubicBezTo>
                    <a:pt x="315" y="88"/>
                    <a:pt x="315" y="88"/>
                    <a:pt x="315" y="87"/>
                  </a:cubicBezTo>
                  <a:cubicBezTo>
                    <a:pt x="314" y="87"/>
                    <a:pt x="314" y="88"/>
                    <a:pt x="314" y="88"/>
                  </a:cubicBezTo>
                  <a:cubicBezTo>
                    <a:pt x="314" y="89"/>
                    <a:pt x="315" y="89"/>
                    <a:pt x="315" y="90"/>
                  </a:cubicBezTo>
                  <a:cubicBezTo>
                    <a:pt x="314" y="90"/>
                    <a:pt x="313" y="91"/>
                    <a:pt x="313" y="92"/>
                  </a:cubicBezTo>
                  <a:cubicBezTo>
                    <a:pt x="313" y="92"/>
                    <a:pt x="313" y="91"/>
                    <a:pt x="312" y="91"/>
                  </a:cubicBezTo>
                  <a:cubicBezTo>
                    <a:pt x="312" y="92"/>
                    <a:pt x="313" y="92"/>
                    <a:pt x="313" y="93"/>
                  </a:cubicBezTo>
                  <a:cubicBezTo>
                    <a:pt x="311" y="92"/>
                    <a:pt x="312" y="93"/>
                    <a:pt x="312" y="95"/>
                  </a:cubicBezTo>
                  <a:cubicBezTo>
                    <a:pt x="311" y="94"/>
                    <a:pt x="311" y="93"/>
                    <a:pt x="310" y="93"/>
                  </a:cubicBezTo>
                  <a:cubicBezTo>
                    <a:pt x="310" y="94"/>
                    <a:pt x="311" y="94"/>
                    <a:pt x="311" y="95"/>
                  </a:cubicBezTo>
                  <a:cubicBezTo>
                    <a:pt x="311" y="96"/>
                    <a:pt x="308" y="95"/>
                    <a:pt x="306" y="94"/>
                  </a:cubicBezTo>
                  <a:cubicBezTo>
                    <a:pt x="306" y="95"/>
                    <a:pt x="309" y="94"/>
                    <a:pt x="309" y="97"/>
                  </a:cubicBezTo>
                  <a:cubicBezTo>
                    <a:pt x="309" y="97"/>
                    <a:pt x="308" y="96"/>
                    <a:pt x="307" y="96"/>
                  </a:cubicBezTo>
                  <a:cubicBezTo>
                    <a:pt x="307" y="97"/>
                    <a:pt x="306" y="97"/>
                    <a:pt x="307" y="99"/>
                  </a:cubicBezTo>
                  <a:cubicBezTo>
                    <a:pt x="306" y="100"/>
                    <a:pt x="306" y="100"/>
                    <a:pt x="304" y="99"/>
                  </a:cubicBezTo>
                  <a:cubicBezTo>
                    <a:pt x="305" y="100"/>
                    <a:pt x="305" y="100"/>
                    <a:pt x="305" y="100"/>
                  </a:cubicBezTo>
                  <a:cubicBezTo>
                    <a:pt x="306" y="102"/>
                    <a:pt x="304" y="99"/>
                    <a:pt x="306" y="100"/>
                  </a:cubicBezTo>
                  <a:cubicBezTo>
                    <a:pt x="307" y="103"/>
                    <a:pt x="304" y="103"/>
                    <a:pt x="304" y="105"/>
                  </a:cubicBezTo>
                  <a:cubicBezTo>
                    <a:pt x="303" y="104"/>
                    <a:pt x="302" y="103"/>
                    <a:pt x="302" y="102"/>
                  </a:cubicBezTo>
                  <a:cubicBezTo>
                    <a:pt x="300" y="101"/>
                    <a:pt x="303" y="105"/>
                    <a:pt x="302" y="106"/>
                  </a:cubicBezTo>
                  <a:cubicBezTo>
                    <a:pt x="300" y="104"/>
                    <a:pt x="301" y="106"/>
                    <a:pt x="301" y="107"/>
                  </a:cubicBezTo>
                  <a:cubicBezTo>
                    <a:pt x="299" y="106"/>
                    <a:pt x="299" y="108"/>
                    <a:pt x="298" y="109"/>
                  </a:cubicBezTo>
                  <a:cubicBezTo>
                    <a:pt x="297" y="108"/>
                    <a:pt x="298" y="108"/>
                    <a:pt x="298" y="107"/>
                  </a:cubicBezTo>
                  <a:cubicBezTo>
                    <a:pt x="297" y="106"/>
                    <a:pt x="297" y="105"/>
                    <a:pt x="296" y="104"/>
                  </a:cubicBezTo>
                  <a:cubicBezTo>
                    <a:pt x="297" y="106"/>
                    <a:pt x="296" y="107"/>
                    <a:pt x="297" y="110"/>
                  </a:cubicBezTo>
                  <a:cubicBezTo>
                    <a:pt x="296" y="109"/>
                    <a:pt x="296" y="110"/>
                    <a:pt x="295" y="110"/>
                  </a:cubicBezTo>
                  <a:cubicBezTo>
                    <a:pt x="294" y="108"/>
                    <a:pt x="297" y="108"/>
                    <a:pt x="294" y="107"/>
                  </a:cubicBezTo>
                  <a:cubicBezTo>
                    <a:pt x="294" y="106"/>
                    <a:pt x="295" y="107"/>
                    <a:pt x="295" y="106"/>
                  </a:cubicBezTo>
                  <a:cubicBezTo>
                    <a:pt x="293" y="105"/>
                    <a:pt x="294" y="108"/>
                    <a:pt x="293" y="106"/>
                  </a:cubicBezTo>
                  <a:cubicBezTo>
                    <a:pt x="293" y="107"/>
                    <a:pt x="292" y="107"/>
                    <a:pt x="292" y="108"/>
                  </a:cubicBezTo>
                  <a:cubicBezTo>
                    <a:pt x="291" y="106"/>
                    <a:pt x="291" y="109"/>
                    <a:pt x="290" y="108"/>
                  </a:cubicBezTo>
                  <a:cubicBezTo>
                    <a:pt x="290" y="110"/>
                    <a:pt x="289" y="110"/>
                    <a:pt x="289" y="112"/>
                  </a:cubicBezTo>
                  <a:cubicBezTo>
                    <a:pt x="290" y="113"/>
                    <a:pt x="291" y="113"/>
                    <a:pt x="291" y="112"/>
                  </a:cubicBezTo>
                  <a:cubicBezTo>
                    <a:pt x="292" y="114"/>
                    <a:pt x="290" y="114"/>
                    <a:pt x="289" y="114"/>
                  </a:cubicBezTo>
                  <a:cubicBezTo>
                    <a:pt x="289" y="113"/>
                    <a:pt x="288" y="112"/>
                    <a:pt x="288" y="112"/>
                  </a:cubicBezTo>
                  <a:cubicBezTo>
                    <a:pt x="288" y="111"/>
                    <a:pt x="287" y="111"/>
                    <a:pt x="286" y="110"/>
                  </a:cubicBezTo>
                  <a:cubicBezTo>
                    <a:pt x="288" y="113"/>
                    <a:pt x="286" y="111"/>
                    <a:pt x="287" y="113"/>
                  </a:cubicBezTo>
                  <a:cubicBezTo>
                    <a:pt x="288" y="115"/>
                    <a:pt x="287" y="113"/>
                    <a:pt x="288" y="114"/>
                  </a:cubicBezTo>
                  <a:cubicBezTo>
                    <a:pt x="288" y="114"/>
                    <a:pt x="288" y="115"/>
                    <a:pt x="287" y="115"/>
                  </a:cubicBezTo>
                  <a:cubicBezTo>
                    <a:pt x="286" y="114"/>
                    <a:pt x="287" y="114"/>
                    <a:pt x="287" y="113"/>
                  </a:cubicBezTo>
                  <a:cubicBezTo>
                    <a:pt x="286" y="113"/>
                    <a:pt x="286" y="114"/>
                    <a:pt x="286" y="113"/>
                  </a:cubicBezTo>
                  <a:cubicBezTo>
                    <a:pt x="284" y="112"/>
                    <a:pt x="287" y="115"/>
                    <a:pt x="285" y="114"/>
                  </a:cubicBezTo>
                  <a:cubicBezTo>
                    <a:pt x="286" y="114"/>
                    <a:pt x="287" y="115"/>
                    <a:pt x="287" y="116"/>
                  </a:cubicBezTo>
                  <a:cubicBezTo>
                    <a:pt x="286" y="117"/>
                    <a:pt x="286" y="115"/>
                    <a:pt x="285" y="115"/>
                  </a:cubicBezTo>
                  <a:cubicBezTo>
                    <a:pt x="285" y="116"/>
                    <a:pt x="286" y="116"/>
                    <a:pt x="287" y="117"/>
                  </a:cubicBezTo>
                  <a:cubicBezTo>
                    <a:pt x="286" y="117"/>
                    <a:pt x="286" y="117"/>
                    <a:pt x="286" y="118"/>
                  </a:cubicBezTo>
                  <a:cubicBezTo>
                    <a:pt x="284" y="117"/>
                    <a:pt x="285" y="115"/>
                    <a:pt x="283" y="114"/>
                  </a:cubicBezTo>
                  <a:cubicBezTo>
                    <a:pt x="284" y="115"/>
                    <a:pt x="284" y="116"/>
                    <a:pt x="285" y="117"/>
                  </a:cubicBezTo>
                  <a:cubicBezTo>
                    <a:pt x="285" y="118"/>
                    <a:pt x="283" y="116"/>
                    <a:pt x="284" y="118"/>
                  </a:cubicBezTo>
                  <a:cubicBezTo>
                    <a:pt x="283" y="118"/>
                    <a:pt x="282" y="117"/>
                    <a:pt x="282" y="117"/>
                  </a:cubicBezTo>
                  <a:cubicBezTo>
                    <a:pt x="282" y="118"/>
                    <a:pt x="281" y="118"/>
                    <a:pt x="280" y="118"/>
                  </a:cubicBezTo>
                  <a:cubicBezTo>
                    <a:pt x="281" y="120"/>
                    <a:pt x="280" y="120"/>
                    <a:pt x="279" y="121"/>
                  </a:cubicBezTo>
                  <a:cubicBezTo>
                    <a:pt x="278" y="120"/>
                    <a:pt x="279" y="119"/>
                    <a:pt x="278" y="119"/>
                  </a:cubicBezTo>
                  <a:cubicBezTo>
                    <a:pt x="278" y="121"/>
                    <a:pt x="277" y="121"/>
                    <a:pt x="276" y="121"/>
                  </a:cubicBezTo>
                  <a:cubicBezTo>
                    <a:pt x="276" y="122"/>
                    <a:pt x="277" y="123"/>
                    <a:pt x="277" y="123"/>
                  </a:cubicBezTo>
                  <a:cubicBezTo>
                    <a:pt x="277" y="124"/>
                    <a:pt x="276" y="122"/>
                    <a:pt x="275" y="122"/>
                  </a:cubicBezTo>
                  <a:cubicBezTo>
                    <a:pt x="275" y="122"/>
                    <a:pt x="275" y="123"/>
                    <a:pt x="275" y="123"/>
                  </a:cubicBezTo>
                  <a:cubicBezTo>
                    <a:pt x="272" y="121"/>
                    <a:pt x="274" y="127"/>
                    <a:pt x="271" y="126"/>
                  </a:cubicBezTo>
                  <a:cubicBezTo>
                    <a:pt x="272" y="128"/>
                    <a:pt x="271" y="128"/>
                    <a:pt x="271" y="130"/>
                  </a:cubicBezTo>
                  <a:cubicBezTo>
                    <a:pt x="271" y="130"/>
                    <a:pt x="270" y="129"/>
                    <a:pt x="270" y="129"/>
                  </a:cubicBezTo>
                  <a:cubicBezTo>
                    <a:pt x="269" y="128"/>
                    <a:pt x="270" y="128"/>
                    <a:pt x="270" y="127"/>
                  </a:cubicBezTo>
                  <a:cubicBezTo>
                    <a:pt x="268" y="127"/>
                    <a:pt x="268" y="128"/>
                    <a:pt x="269" y="130"/>
                  </a:cubicBezTo>
                  <a:cubicBezTo>
                    <a:pt x="268" y="130"/>
                    <a:pt x="267" y="129"/>
                    <a:pt x="266" y="128"/>
                  </a:cubicBezTo>
                  <a:cubicBezTo>
                    <a:pt x="266" y="129"/>
                    <a:pt x="265" y="128"/>
                    <a:pt x="266" y="130"/>
                  </a:cubicBezTo>
                  <a:cubicBezTo>
                    <a:pt x="264" y="129"/>
                    <a:pt x="264" y="129"/>
                    <a:pt x="264" y="129"/>
                  </a:cubicBezTo>
                  <a:cubicBezTo>
                    <a:pt x="266" y="130"/>
                    <a:pt x="265" y="132"/>
                    <a:pt x="263" y="131"/>
                  </a:cubicBezTo>
                  <a:cubicBezTo>
                    <a:pt x="264" y="133"/>
                    <a:pt x="263" y="132"/>
                    <a:pt x="262" y="132"/>
                  </a:cubicBezTo>
                  <a:cubicBezTo>
                    <a:pt x="262" y="134"/>
                    <a:pt x="262" y="133"/>
                    <a:pt x="263" y="133"/>
                  </a:cubicBezTo>
                  <a:cubicBezTo>
                    <a:pt x="263" y="134"/>
                    <a:pt x="262" y="134"/>
                    <a:pt x="262" y="134"/>
                  </a:cubicBezTo>
                  <a:cubicBezTo>
                    <a:pt x="261" y="133"/>
                    <a:pt x="261" y="133"/>
                    <a:pt x="261" y="132"/>
                  </a:cubicBezTo>
                  <a:cubicBezTo>
                    <a:pt x="260" y="132"/>
                    <a:pt x="259" y="132"/>
                    <a:pt x="257" y="131"/>
                  </a:cubicBezTo>
                  <a:cubicBezTo>
                    <a:pt x="257" y="131"/>
                    <a:pt x="257" y="131"/>
                    <a:pt x="258" y="131"/>
                  </a:cubicBezTo>
                  <a:cubicBezTo>
                    <a:pt x="257" y="130"/>
                    <a:pt x="256" y="131"/>
                    <a:pt x="255" y="131"/>
                  </a:cubicBezTo>
                  <a:cubicBezTo>
                    <a:pt x="257" y="131"/>
                    <a:pt x="258" y="133"/>
                    <a:pt x="260" y="133"/>
                  </a:cubicBezTo>
                  <a:cubicBezTo>
                    <a:pt x="261" y="136"/>
                    <a:pt x="257" y="132"/>
                    <a:pt x="257" y="133"/>
                  </a:cubicBezTo>
                  <a:cubicBezTo>
                    <a:pt x="258" y="134"/>
                    <a:pt x="260" y="135"/>
                    <a:pt x="260" y="136"/>
                  </a:cubicBezTo>
                  <a:cubicBezTo>
                    <a:pt x="259" y="135"/>
                    <a:pt x="258" y="136"/>
                    <a:pt x="257" y="135"/>
                  </a:cubicBezTo>
                  <a:cubicBezTo>
                    <a:pt x="258" y="136"/>
                    <a:pt x="258" y="137"/>
                    <a:pt x="259" y="139"/>
                  </a:cubicBezTo>
                  <a:cubicBezTo>
                    <a:pt x="258" y="137"/>
                    <a:pt x="257" y="137"/>
                    <a:pt x="256" y="137"/>
                  </a:cubicBezTo>
                  <a:cubicBezTo>
                    <a:pt x="255" y="136"/>
                    <a:pt x="255" y="135"/>
                    <a:pt x="254" y="135"/>
                  </a:cubicBezTo>
                  <a:cubicBezTo>
                    <a:pt x="255" y="136"/>
                    <a:pt x="255" y="136"/>
                    <a:pt x="256" y="137"/>
                  </a:cubicBezTo>
                  <a:cubicBezTo>
                    <a:pt x="255" y="137"/>
                    <a:pt x="254" y="137"/>
                    <a:pt x="255" y="138"/>
                  </a:cubicBezTo>
                  <a:cubicBezTo>
                    <a:pt x="255" y="138"/>
                    <a:pt x="254" y="138"/>
                    <a:pt x="253" y="137"/>
                  </a:cubicBezTo>
                  <a:cubicBezTo>
                    <a:pt x="253" y="136"/>
                    <a:pt x="254" y="136"/>
                    <a:pt x="253" y="135"/>
                  </a:cubicBezTo>
                  <a:cubicBezTo>
                    <a:pt x="253" y="136"/>
                    <a:pt x="251" y="141"/>
                    <a:pt x="249" y="137"/>
                  </a:cubicBezTo>
                  <a:cubicBezTo>
                    <a:pt x="249" y="137"/>
                    <a:pt x="250" y="139"/>
                    <a:pt x="248" y="138"/>
                  </a:cubicBezTo>
                  <a:cubicBezTo>
                    <a:pt x="250" y="141"/>
                    <a:pt x="247" y="140"/>
                    <a:pt x="248" y="143"/>
                  </a:cubicBezTo>
                  <a:cubicBezTo>
                    <a:pt x="246" y="142"/>
                    <a:pt x="246" y="143"/>
                    <a:pt x="245" y="142"/>
                  </a:cubicBezTo>
                  <a:cubicBezTo>
                    <a:pt x="244" y="142"/>
                    <a:pt x="246" y="143"/>
                    <a:pt x="246" y="144"/>
                  </a:cubicBezTo>
                  <a:cubicBezTo>
                    <a:pt x="245" y="145"/>
                    <a:pt x="243" y="145"/>
                    <a:pt x="243" y="147"/>
                  </a:cubicBezTo>
                  <a:cubicBezTo>
                    <a:pt x="242" y="146"/>
                    <a:pt x="241" y="147"/>
                    <a:pt x="242" y="148"/>
                  </a:cubicBezTo>
                  <a:cubicBezTo>
                    <a:pt x="240" y="147"/>
                    <a:pt x="241" y="148"/>
                    <a:pt x="240" y="147"/>
                  </a:cubicBezTo>
                  <a:cubicBezTo>
                    <a:pt x="240" y="148"/>
                    <a:pt x="241" y="148"/>
                    <a:pt x="242" y="149"/>
                  </a:cubicBezTo>
                  <a:cubicBezTo>
                    <a:pt x="241" y="149"/>
                    <a:pt x="240" y="149"/>
                    <a:pt x="239" y="148"/>
                  </a:cubicBezTo>
                  <a:cubicBezTo>
                    <a:pt x="238" y="148"/>
                    <a:pt x="240" y="150"/>
                    <a:pt x="238" y="149"/>
                  </a:cubicBezTo>
                  <a:cubicBezTo>
                    <a:pt x="238" y="150"/>
                    <a:pt x="239" y="150"/>
                    <a:pt x="239" y="150"/>
                  </a:cubicBezTo>
                  <a:cubicBezTo>
                    <a:pt x="239" y="150"/>
                    <a:pt x="240" y="150"/>
                    <a:pt x="241" y="150"/>
                  </a:cubicBezTo>
                  <a:cubicBezTo>
                    <a:pt x="240" y="151"/>
                    <a:pt x="239" y="151"/>
                    <a:pt x="238" y="152"/>
                  </a:cubicBezTo>
                  <a:cubicBezTo>
                    <a:pt x="238" y="152"/>
                    <a:pt x="238" y="152"/>
                    <a:pt x="237" y="151"/>
                  </a:cubicBezTo>
                  <a:cubicBezTo>
                    <a:pt x="237" y="151"/>
                    <a:pt x="239" y="151"/>
                    <a:pt x="238" y="149"/>
                  </a:cubicBezTo>
                  <a:cubicBezTo>
                    <a:pt x="237" y="149"/>
                    <a:pt x="237" y="152"/>
                    <a:pt x="235" y="151"/>
                  </a:cubicBezTo>
                  <a:cubicBezTo>
                    <a:pt x="235" y="151"/>
                    <a:pt x="235" y="152"/>
                    <a:pt x="235" y="151"/>
                  </a:cubicBezTo>
                  <a:cubicBezTo>
                    <a:pt x="235" y="152"/>
                    <a:pt x="236" y="152"/>
                    <a:pt x="236" y="153"/>
                  </a:cubicBezTo>
                  <a:cubicBezTo>
                    <a:pt x="236" y="154"/>
                    <a:pt x="235" y="153"/>
                    <a:pt x="235" y="155"/>
                  </a:cubicBezTo>
                  <a:cubicBezTo>
                    <a:pt x="234" y="154"/>
                    <a:pt x="234" y="154"/>
                    <a:pt x="233" y="153"/>
                  </a:cubicBezTo>
                  <a:cubicBezTo>
                    <a:pt x="233" y="154"/>
                    <a:pt x="235" y="155"/>
                    <a:pt x="234" y="155"/>
                  </a:cubicBezTo>
                  <a:cubicBezTo>
                    <a:pt x="233" y="155"/>
                    <a:pt x="233" y="153"/>
                    <a:pt x="232" y="154"/>
                  </a:cubicBezTo>
                  <a:cubicBezTo>
                    <a:pt x="232" y="155"/>
                    <a:pt x="233" y="155"/>
                    <a:pt x="233" y="155"/>
                  </a:cubicBezTo>
                  <a:cubicBezTo>
                    <a:pt x="229" y="153"/>
                    <a:pt x="229" y="158"/>
                    <a:pt x="226" y="158"/>
                  </a:cubicBezTo>
                  <a:cubicBezTo>
                    <a:pt x="225" y="158"/>
                    <a:pt x="225" y="157"/>
                    <a:pt x="225" y="156"/>
                  </a:cubicBezTo>
                  <a:cubicBezTo>
                    <a:pt x="224" y="156"/>
                    <a:pt x="225" y="159"/>
                    <a:pt x="222" y="157"/>
                  </a:cubicBezTo>
                  <a:cubicBezTo>
                    <a:pt x="222" y="158"/>
                    <a:pt x="223" y="158"/>
                    <a:pt x="223" y="159"/>
                  </a:cubicBezTo>
                  <a:cubicBezTo>
                    <a:pt x="224" y="160"/>
                    <a:pt x="223" y="159"/>
                    <a:pt x="223" y="160"/>
                  </a:cubicBezTo>
                  <a:cubicBezTo>
                    <a:pt x="223" y="160"/>
                    <a:pt x="223" y="159"/>
                    <a:pt x="222" y="159"/>
                  </a:cubicBezTo>
                  <a:cubicBezTo>
                    <a:pt x="221" y="158"/>
                    <a:pt x="222" y="159"/>
                    <a:pt x="221" y="159"/>
                  </a:cubicBezTo>
                  <a:cubicBezTo>
                    <a:pt x="221" y="160"/>
                    <a:pt x="222" y="160"/>
                    <a:pt x="222" y="160"/>
                  </a:cubicBezTo>
                  <a:cubicBezTo>
                    <a:pt x="222" y="161"/>
                    <a:pt x="221" y="161"/>
                    <a:pt x="222" y="161"/>
                  </a:cubicBezTo>
                  <a:cubicBezTo>
                    <a:pt x="221" y="161"/>
                    <a:pt x="221" y="160"/>
                    <a:pt x="220" y="160"/>
                  </a:cubicBezTo>
                  <a:cubicBezTo>
                    <a:pt x="221" y="161"/>
                    <a:pt x="221" y="161"/>
                    <a:pt x="221" y="161"/>
                  </a:cubicBezTo>
                  <a:cubicBezTo>
                    <a:pt x="220" y="161"/>
                    <a:pt x="220" y="160"/>
                    <a:pt x="219" y="160"/>
                  </a:cubicBezTo>
                  <a:cubicBezTo>
                    <a:pt x="218" y="161"/>
                    <a:pt x="217" y="163"/>
                    <a:pt x="215" y="163"/>
                  </a:cubicBezTo>
                  <a:cubicBezTo>
                    <a:pt x="216" y="164"/>
                    <a:pt x="216" y="164"/>
                    <a:pt x="216" y="164"/>
                  </a:cubicBezTo>
                  <a:cubicBezTo>
                    <a:pt x="216" y="164"/>
                    <a:pt x="217" y="166"/>
                    <a:pt x="216" y="165"/>
                  </a:cubicBezTo>
                  <a:cubicBezTo>
                    <a:pt x="215" y="165"/>
                    <a:pt x="215" y="164"/>
                    <a:pt x="215" y="164"/>
                  </a:cubicBezTo>
                  <a:cubicBezTo>
                    <a:pt x="214" y="164"/>
                    <a:pt x="213" y="166"/>
                    <a:pt x="213" y="167"/>
                  </a:cubicBezTo>
                  <a:cubicBezTo>
                    <a:pt x="212" y="166"/>
                    <a:pt x="212" y="166"/>
                    <a:pt x="212" y="167"/>
                  </a:cubicBezTo>
                  <a:cubicBezTo>
                    <a:pt x="213" y="167"/>
                    <a:pt x="212" y="168"/>
                    <a:pt x="213" y="169"/>
                  </a:cubicBezTo>
                  <a:cubicBezTo>
                    <a:pt x="213" y="167"/>
                    <a:pt x="215" y="169"/>
                    <a:pt x="216" y="167"/>
                  </a:cubicBezTo>
                  <a:cubicBezTo>
                    <a:pt x="216" y="166"/>
                    <a:pt x="216" y="167"/>
                    <a:pt x="215" y="167"/>
                  </a:cubicBezTo>
                  <a:cubicBezTo>
                    <a:pt x="215" y="165"/>
                    <a:pt x="216" y="167"/>
                    <a:pt x="216" y="166"/>
                  </a:cubicBezTo>
                  <a:cubicBezTo>
                    <a:pt x="217" y="167"/>
                    <a:pt x="217" y="166"/>
                    <a:pt x="218" y="167"/>
                  </a:cubicBezTo>
                  <a:cubicBezTo>
                    <a:pt x="216" y="167"/>
                    <a:pt x="215" y="171"/>
                    <a:pt x="213" y="170"/>
                  </a:cubicBezTo>
                  <a:cubicBezTo>
                    <a:pt x="213" y="170"/>
                    <a:pt x="213" y="170"/>
                    <a:pt x="213" y="170"/>
                  </a:cubicBezTo>
                  <a:cubicBezTo>
                    <a:pt x="213" y="171"/>
                    <a:pt x="213" y="169"/>
                    <a:pt x="212" y="169"/>
                  </a:cubicBezTo>
                  <a:cubicBezTo>
                    <a:pt x="213" y="172"/>
                    <a:pt x="211" y="171"/>
                    <a:pt x="210" y="171"/>
                  </a:cubicBezTo>
                  <a:cubicBezTo>
                    <a:pt x="211" y="173"/>
                    <a:pt x="210" y="173"/>
                    <a:pt x="209" y="173"/>
                  </a:cubicBezTo>
                  <a:cubicBezTo>
                    <a:pt x="209" y="172"/>
                    <a:pt x="208" y="171"/>
                    <a:pt x="207" y="170"/>
                  </a:cubicBezTo>
                  <a:cubicBezTo>
                    <a:pt x="207" y="169"/>
                    <a:pt x="208" y="169"/>
                    <a:pt x="208" y="168"/>
                  </a:cubicBezTo>
                  <a:cubicBezTo>
                    <a:pt x="207" y="169"/>
                    <a:pt x="207" y="168"/>
                    <a:pt x="206" y="167"/>
                  </a:cubicBezTo>
                  <a:cubicBezTo>
                    <a:pt x="207" y="169"/>
                    <a:pt x="206" y="169"/>
                    <a:pt x="207" y="170"/>
                  </a:cubicBezTo>
                  <a:cubicBezTo>
                    <a:pt x="206" y="171"/>
                    <a:pt x="205" y="170"/>
                    <a:pt x="206" y="171"/>
                  </a:cubicBezTo>
                  <a:cubicBezTo>
                    <a:pt x="204" y="170"/>
                    <a:pt x="203" y="171"/>
                    <a:pt x="203" y="173"/>
                  </a:cubicBezTo>
                  <a:cubicBezTo>
                    <a:pt x="201" y="171"/>
                    <a:pt x="201" y="172"/>
                    <a:pt x="201" y="173"/>
                  </a:cubicBezTo>
                  <a:cubicBezTo>
                    <a:pt x="201" y="173"/>
                    <a:pt x="200" y="173"/>
                    <a:pt x="200" y="172"/>
                  </a:cubicBezTo>
                  <a:cubicBezTo>
                    <a:pt x="199" y="172"/>
                    <a:pt x="199" y="174"/>
                    <a:pt x="198" y="174"/>
                  </a:cubicBezTo>
                  <a:cubicBezTo>
                    <a:pt x="198" y="175"/>
                    <a:pt x="199" y="175"/>
                    <a:pt x="199" y="176"/>
                  </a:cubicBezTo>
                  <a:cubicBezTo>
                    <a:pt x="199" y="177"/>
                    <a:pt x="198" y="175"/>
                    <a:pt x="198" y="176"/>
                  </a:cubicBezTo>
                  <a:cubicBezTo>
                    <a:pt x="198" y="176"/>
                    <a:pt x="197" y="176"/>
                    <a:pt x="197" y="175"/>
                  </a:cubicBezTo>
                  <a:cubicBezTo>
                    <a:pt x="197" y="175"/>
                    <a:pt x="198" y="177"/>
                    <a:pt x="197" y="176"/>
                  </a:cubicBezTo>
                  <a:cubicBezTo>
                    <a:pt x="196" y="176"/>
                    <a:pt x="196" y="175"/>
                    <a:pt x="196" y="175"/>
                  </a:cubicBezTo>
                  <a:cubicBezTo>
                    <a:pt x="195" y="176"/>
                    <a:pt x="193" y="175"/>
                    <a:pt x="194" y="177"/>
                  </a:cubicBezTo>
                  <a:cubicBezTo>
                    <a:pt x="193" y="177"/>
                    <a:pt x="193" y="176"/>
                    <a:pt x="192" y="176"/>
                  </a:cubicBezTo>
                  <a:cubicBezTo>
                    <a:pt x="194" y="178"/>
                    <a:pt x="192" y="177"/>
                    <a:pt x="192" y="177"/>
                  </a:cubicBezTo>
                  <a:cubicBezTo>
                    <a:pt x="191" y="177"/>
                    <a:pt x="192" y="180"/>
                    <a:pt x="190" y="179"/>
                  </a:cubicBezTo>
                  <a:cubicBezTo>
                    <a:pt x="191" y="181"/>
                    <a:pt x="189" y="181"/>
                    <a:pt x="189" y="181"/>
                  </a:cubicBezTo>
                  <a:cubicBezTo>
                    <a:pt x="188" y="181"/>
                    <a:pt x="188" y="180"/>
                    <a:pt x="188" y="180"/>
                  </a:cubicBezTo>
                  <a:cubicBezTo>
                    <a:pt x="189" y="182"/>
                    <a:pt x="187" y="181"/>
                    <a:pt x="187" y="183"/>
                  </a:cubicBezTo>
                  <a:cubicBezTo>
                    <a:pt x="188" y="184"/>
                    <a:pt x="189" y="184"/>
                    <a:pt x="189" y="183"/>
                  </a:cubicBezTo>
                  <a:cubicBezTo>
                    <a:pt x="189" y="183"/>
                    <a:pt x="189" y="185"/>
                    <a:pt x="189" y="185"/>
                  </a:cubicBezTo>
                  <a:cubicBezTo>
                    <a:pt x="189" y="186"/>
                    <a:pt x="190" y="185"/>
                    <a:pt x="190" y="185"/>
                  </a:cubicBezTo>
                  <a:cubicBezTo>
                    <a:pt x="190" y="185"/>
                    <a:pt x="190" y="186"/>
                    <a:pt x="191" y="186"/>
                  </a:cubicBezTo>
                  <a:cubicBezTo>
                    <a:pt x="190" y="187"/>
                    <a:pt x="189" y="185"/>
                    <a:pt x="189" y="187"/>
                  </a:cubicBezTo>
                  <a:cubicBezTo>
                    <a:pt x="188" y="187"/>
                    <a:pt x="188" y="186"/>
                    <a:pt x="187" y="186"/>
                  </a:cubicBezTo>
                  <a:cubicBezTo>
                    <a:pt x="186" y="185"/>
                    <a:pt x="187" y="187"/>
                    <a:pt x="185" y="186"/>
                  </a:cubicBezTo>
                  <a:cubicBezTo>
                    <a:pt x="186" y="186"/>
                    <a:pt x="186" y="187"/>
                    <a:pt x="186" y="188"/>
                  </a:cubicBezTo>
                  <a:cubicBezTo>
                    <a:pt x="185" y="185"/>
                    <a:pt x="185" y="183"/>
                    <a:pt x="185" y="182"/>
                  </a:cubicBezTo>
                  <a:cubicBezTo>
                    <a:pt x="184" y="182"/>
                    <a:pt x="183" y="181"/>
                    <a:pt x="183" y="181"/>
                  </a:cubicBezTo>
                  <a:cubicBezTo>
                    <a:pt x="183" y="182"/>
                    <a:pt x="184" y="183"/>
                    <a:pt x="183" y="183"/>
                  </a:cubicBezTo>
                  <a:cubicBezTo>
                    <a:pt x="183" y="183"/>
                    <a:pt x="183" y="183"/>
                    <a:pt x="183" y="184"/>
                  </a:cubicBezTo>
                  <a:cubicBezTo>
                    <a:pt x="183" y="185"/>
                    <a:pt x="183" y="184"/>
                    <a:pt x="181" y="183"/>
                  </a:cubicBezTo>
                  <a:cubicBezTo>
                    <a:pt x="183" y="185"/>
                    <a:pt x="181" y="187"/>
                    <a:pt x="179" y="185"/>
                  </a:cubicBezTo>
                  <a:cubicBezTo>
                    <a:pt x="180" y="186"/>
                    <a:pt x="178" y="185"/>
                    <a:pt x="179" y="187"/>
                  </a:cubicBezTo>
                  <a:cubicBezTo>
                    <a:pt x="180" y="188"/>
                    <a:pt x="180" y="186"/>
                    <a:pt x="181" y="187"/>
                  </a:cubicBezTo>
                  <a:cubicBezTo>
                    <a:pt x="181" y="188"/>
                    <a:pt x="180" y="188"/>
                    <a:pt x="179" y="188"/>
                  </a:cubicBezTo>
                  <a:cubicBezTo>
                    <a:pt x="179" y="188"/>
                    <a:pt x="180" y="189"/>
                    <a:pt x="180" y="190"/>
                  </a:cubicBezTo>
                  <a:cubicBezTo>
                    <a:pt x="180" y="191"/>
                    <a:pt x="179" y="189"/>
                    <a:pt x="179" y="189"/>
                  </a:cubicBezTo>
                  <a:cubicBezTo>
                    <a:pt x="178" y="189"/>
                    <a:pt x="179" y="190"/>
                    <a:pt x="180" y="191"/>
                  </a:cubicBezTo>
                  <a:cubicBezTo>
                    <a:pt x="180" y="190"/>
                    <a:pt x="181" y="191"/>
                    <a:pt x="181" y="189"/>
                  </a:cubicBezTo>
                  <a:cubicBezTo>
                    <a:pt x="181" y="190"/>
                    <a:pt x="181" y="190"/>
                    <a:pt x="182" y="191"/>
                  </a:cubicBezTo>
                  <a:cubicBezTo>
                    <a:pt x="182" y="192"/>
                    <a:pt x="180" y="191"/>
                    <a:pt x="180" y="192"/>
                  </a:cubicBezTo>
                  <a:cubicBezTo>
                    <a:pt x="179" y="191"/>
                    <a:pt x="179" y="188"/>
                    <a:pt x="178" y="189"/>
                  </a:cubicBezTo>
                  <a:cubicBezTo>
                    <a:pt x="179" y="190"/>
                    <a:pt x="178" y="189"/>
                    <a:pt x="178" y="190"/>
                  </a:cubicBezTo>
                  <a:cubicBezTo>
                    <a:pt x="177" y="189"/>
                    <a:pt x="178" y="189"/>
                    <a:pt x="176" y="189"/>
                  </a:cubicBezTo>
                  <a:cubicBezTo>
                    <a:pt x="177" y="190"/>
                    <a:pt x="177" y="191"/>
                    <a:pt x="177" y="191"/>
                  </a:cubicBezTo>
                  <a:cubicBezTo>
                    <a:pt x="175" y="189"/>
                    <a:pt x="176" y="193"/>
                    <a:pt x="174" y="191"/>
                  </a:cubicBezTo>
                  <a:cubicBezTo>
                    <a:pt x="176" y="190"/>
                    <a:pt x="176" y="187"/>
                    <a:pt x="179" y="188"/>
                  </a:cubicBezTo>
                  <a:cubicBezTo>
                    <a:pt x="177" y="186"/>
                    <a:pt x="179" y="186"/>
                    <a:pt x="178" y="184"/>
                  </a:cubicBezTo>
                  <a:cubicBezTo>
                    <a:pt x="177" y="184"/>
                    <a:pt x="177" y="184"/>
                    <a:pt x="176" y="183"/>
                  </a:cubicBezTo>
                  <a:cubicBezTo>
                    <a:pt x="177" y="185"/>
                    <a:pt x="175" y="185"/>
                    <a:pt x="174" y="184"/>
                  </a:cubicBezTo>
                  <a:cubicBezTo>
                    <a:pt x="176" y="185"/>
                    <a:pt x="175" y="186"/>
                    <a:pt x="176" y="187"/>
                  </a:cubicBezTo>
                  <a:cubicBezTo>
                    <a:pt x="176" y="187"/>
                    <a:pt x="176" y="188"/>
                    <a:pt x="175" y="188"/>
                  </a:cubicBezTo>
                  <a:cubicBezTo>
                    <a:pt x="174" y="187"/>
                    <a:pt x="176" y="187"/>
                    <a:pt x="174" y="186"/>
                  </a:cubicBezTo>
                  <a:cubicBezTo>
                    <a:pt x="174" y="185"/>
                    <a:pt x="175" y="187"/>
                    <a:pt x="175" y="185"/>
                  </a:cubicBezTo>
                  <a:cubicBezTo>
                    <a:pt x="174" y="185"/>
                    <a:pt x="174" y="184"/>
                    <a:pt x="173" y="184"/>
                  </a:cubicBezTo>
                  <a:cubicBezTo>
                    <a:pt x="174" y="186"/>
                    <a:pt x="173" y="185"/>
                    <a:pt x="171" y="184"/>
                  </a:cubicBezTo>
                  <a:cubicBezTo>
                    <a:pt x="173" y="186"/>
                    <a:pt x="170" y="186"/>
                    <a:pt x="170" y="187"/>
                  </a:cubicBezTo>
                  <a:cubicBezTo>
                    <a:pt x="170" y="188"/>
                    <a:pt x="170" y="188"/>
                    <a:pt x="171" y="188"/>
                  </a:cubicBezTo>
                  <a:cubicBezTo>
                    <a:pt x="172" y="191"/>
                    <a:pt x="169" y="190"/>
                    <a:pt x="170" y="192"/>
                  </a:cubicBezTo>
                  <a:cubicBezTo>
                    <a:pt x="168" y="191"/>
                    <a:pt x="169" y="190"/>
                    <a:pt x="168" y="190"/>
                  </a:cubicBezTo>
                  <a:cubicBezTo>
                    <a:pt x="169" y="189"/>
                    <a:pt x="169" y="189"/>
                    <a:pt x="170" y="189"/>
                  </a:cubicBezTo>
                  <a:cubicBezTo>
                    <a:pt x="170" y="188"/>
                    <a:pt x="169" y="187"/>
                    <a:pt x="169" y="186"/>
                  </a:cubicBezTo>
                  <a:cubicBezTo>
                    <a:pt x="169" y="187"/>
                    <a:pt x="169" y="187"/>
                    <a:pt x="168" y="187"/>
                  </a:cubicBezTo>
                  <a:cubicBezTo>
                    <a:pt x="168" y="187"/>
                    <a:pt x="169" y="188"/>
                    <a:pt x="169" y="188"/>
                  </a:cubicBezTo>
                  <a:cubicBezTo>
                    <a:pt x="167" y="187"/>
                    <a:pt x="166" y="190"/>
                    <a:pt x="167" y="191"/>
                  </a:cubicBezTo>
                  <a:cubicBezTo>
                    <a:pt x="165" y="188"/>
                    <a:pt x="165" y="191"/>
                    <a:pt x="163" y="189"/>
                  </a:cubicBezTo>
                  <a:cubicBezTo>
                    <a:pt x="163" y="190"/>
                    <a:pt x="163" y="190"/>
                    <a:pt x="162" y="190"/>
                  </a:cubicBezTo>
                  <a:cubicBezTo>
                    <a:pt x="163" y="191"/>
                    <a:pt x="163" y="190"/>
                    <a:pt x="164" y="190"/>
                  </a:cubicBezTo>
                  <a:cubicBezTo>
                    <a:pt x="165" y="191"/>
                    <a:pt x="165" y="193"/>
                    <a:pt x="165" y="195"/>
                  </a:cubicBezTo>
                  <a:cubicBezTo>
                    <a:pt x="164" y="194"/>
                    <a:pt x="165" y="193"/>
                    <a:pt x="164" y="192"/>
                  </a:cubicBezTo>
                  <a:cubicBezTo>
                    <a:pt x="162" y="191"/>
                    <a:pt x="163" y="192"/>
                    <a:pt x="163" y="193"/>
                  </a:cubicBezTo>
                  <a:cubicBezTo>
                    <a:pt x="164" y="194"/>
                    <a:pt x="164" y="194"/>
                    <a:pt x="165" y="195"/>
                  </a:cubicBezTo>
                  <a:cubicBezTo>
                    <a:pt x="165" y="196"/>
                    <a:pt x="163" y="195"/>
                    <a:pt x="164" y="196"/>
                  </a:cubicBezTo>
                  <a:cubicBezTo>
                    <a:pt x="165" y="197"/>
                    <a:pt x="164" y="194"/>
                    <a:pt x="166" y="196"/>
                  </a:cubicBezTo>
                  <a:cubicBezTo>
                    <a:pt x="166" y="194"/>
                    <a:pt x="166" y="193"/>
                    <a:pt x="167" y="192"/>
                  </a:cubicBezTo>
                  <a:cubicBezTo>
                    <a:pt x="168" y="193"/>
                    <a:pt x="167" y="193"/>
                    <a:pt x="167" y="193"/>
                  </a:cubicBezTo>
                  <a:cubicBezTo>
                    <a:pt x="167" y="195"/>
                    <a:pt x="168" y="194"/>
                    <a:pt x="167" y="193"/>
                  </a:cubicBezTo>
                  <a:cubicBezTo>
                    <a:pt x="171" y="198"/>
                    <a:pt x="164" y="196"/>
                    <a:pt x="163" y="200"/>
                  </a:cubicBezTo>
                  <a:cubicBezTo>
                    <a:pt x="163" y="200"/>
                    <a:pt x="164" y="200"/>
                    <a:pt x="164" y="201"/>
                  </a:cubicBezTo>
                  <a:cubicBezTo>
                    <a:pt x="165" y="201"/>
                    <a:pt x="164" y="199"/>
                    <a:pt x="165" y="200"/>
                  </a:cubicBezTo>
                  <a:cubicBezTo>
                    <a:pt x="166" y="201"/>
                    <a:pt x="165" y="203"/>
                    <a:pt x="164" y="202"/>
                  </a:cubicBezTo>
                  <a:cubicBezTo>
                    <a:pt x="165" y="203"/>
                    <a:pt x="165" y="205"/>
                    <a:pt x="164" y="204"/>
                  </a:cubicBezTo>
                  <a:cubicBezTo>
                    <a:pt x="163" y="204"/>
                    <a:pt x="164" y="202"/>
                    <a:pt x="165" y="203"/>
                  </a:cubicBezTo>
                  <a:cubicBezTo>
                    <a:pt x="163" y="201"/>
                    <a:pt x="164" y="201"/>
                    <a:pt x="163" y="200"/>
                  </a:cubicBezTo>
                  <a:cubicBezTo>
                    <a:pt x="162" y="199"/>
                    <a:pt x="162" y="199"/>
                    <a:pt x="161" y="199"/>
                  </a:cubicBezTo>
                  <a:cubicBezTo>
                    <a:pt x="161" y="197"/>
                    <a:pt x="163" y="198"/>
                    <a:pt x="162" y="195"/>
                  </a:cubicBezTo>
                  <a:cubicBezTo>
                    <a:pt x="161" y="194"/>
                    <a:pt x="161" y="194"/>
                    <a:pt x="160" y="193"/>
                  </a:cubicBezTo>
                  <a:cubicBezTo>
                    <a:pt x="161" y="194"/>
                    <a:pt x="162" y="195"/>
                    <a:pt x="162" y="196"/>
                  </a:cubicBezTo>
                  <a:cubicBezTo>
                    <a:pt x="161" y="197"/>
                    <a:pt x="159" y="197"/>
                    <a:pt x="159" y="198"/>
                  </a:cubicBezTo>
                  <a:cubicBezTo>
                    <a:pt x="159" y="198"/>
                    <a:pt x="160" y="199"/>
                    <a:pt x="160" y="200"/>
                  </a:cubicBezTo>
                  <a:cubicBezTo>
                    <a:pt x="161" y="200"/>
                    <a:pt x="161" y="199"/>
                    <a:pt x="162" y="199"/>
                  </a:cubicBezTo>
                  <a:cubicBezTo>
                    <a:pt x="162" y="200"/>
                    <a:pt x="162" y="201"/>
                    <a:pt x="162" y="201"/>
                  </a:cubicBezTo>
                  <a:cubicBezTo>
                    <a:pt x="161" y="201"/>
                    <a:pt x="161" y="201"/>
                    <a:pt x="161" y="200"/>
                  </a:cubicBezTo>
                  <a:cubicBezTo>
                    <a:pt x="160" y="200"/>
                    <a:pt x="162" y="202"/>
                    <a:pt x="161" y="202"/>
                  </a:cubicBezTo>
                  <a:cubicBezTo>
                    <a:pt x="160" y="201"/>
                    <a:pt x="160" y="200"/>
                    <a:pt x="159" y="199"/>
                  </a:cubicBezTo>
                  <a:cubicBezTo>
                    <a:pt x="160" y="202"/>
                    <a:pt x="156" y="201"/>
                    <a:pt x="157" y="204"/>
                  </a:cubicBezTo>
                  <a:cubicBezTo>
                    <a:pt x="156" y="203"/>
                    <a:pt x="156" y="203"/>
                    <a:pt x="155" y="202"/>
                  </a:cubicBezTo>
                  <a:cubicBezTo>
                    <a:pt x="155" y="203"/>
                    <a:pt x="154" y="203"/>
                    <a:pt x="154" y="205"/>
                  </a:cubicBezTo>
                  <a:cubicBezTo>
                    <a:pt x="155" y="205"/>
                    <a:pt x="156" y="205"/>
                    <a:pt x="156" y="206"/>
                  </a:cubicBezTo>
                  <a:cubicBezTo>
                    <a:pt x="156" y="207"/>
                    <a:pt x="155" y="207"/>
                    <a:pt x="155" y="208"/>
                  </a:cubicBezTo>
                  <a:cubicBezTo>
                    <a:pt x="154" y="207"/>
                    <a:pt x="153" y="205"/>
                    <a:pt x="155" y="206"/>
                  </a:cubicBezTo>
                  <a:cubicBezTo>
                    <a:pt x="154" y="205"/>
                    <a:pt x="154" y="204"/>
                    <a:pt x="153" y="203"/>
                  </a:cubicBezTo>
                  <a:cubicBezTo>
                    <a:pt x="154" y="206"/>
                    <a:pt x="153" y="205"/>
                    <a:pt x="152" y="207"/>
                  </a:cubicBezTo>
                  <a:cubicBezTo>
                    <a:pt x="153" y="208"/>
                    <a:pt x="153" y="206"/>
                    <a:pt x="154" y="207"/>
                  </a:cubicBezTo>
                  <a:cubicBezTo>
                    <a:pt x="154" y="208"/>
                    <a:pt x="153" y="208"/>
                    <a:pt x="153" y="209"/>
                  </a:cubicBezTo>
                  <a:cubicBezTo>
                    <a:pt x="153" y="209"/>
                    <a:pt x="152" y="208"/>
                    <a:pt x="152" y="208"/>
                  </a:cubicBezTo>
                  <a:cubicBezTo>
                    <a:pt x="154" y="211"/>
                    <a:pt x="150" y="209"/>
                    <a:pt x="150" y="211"/>
                  </a:cubicBezTo>
                  <a:cubicBezTo>
                    <a:pt x="149" y="209"/>
                    <a:pt x="150" y="209"/>
                    <a:pt x="150" y="207"/>
                  </a:cubicBezTo>
                  <a:cubicBezTo>
                    <a:pt x="149" y="207"/>
                    <a:pt x="149" y="208"/>
                    <a:pt x="149" y="208"/>
                  </a:cubicBezTo>
                  <a:cubicBezTo>
                    <a:pt x="148" y="208"/>
                    <a:pt x="149" y="207"/>
                    <a:pt x="148" y="206"/>
                  </a:cubicBezTo>
                  <a:cubicBezTo>
                    <a:pt x="148" y="208"/>
                    <a:pt x="147" y="207"/>
                    <a:pt x="148" y="208"/>
                  </a:cubicBezTo>
                  <a:cubicBezTo>
                    <a:pt x="148" y="210"/>
                    <a:pt x="147" y="208"/>
                    <a:pt x="146" y="209"/>
                  </a:cubicBezTo>
                  <a:cubicBezTo>
                    <a:pt x="146" y="208"/>
                    <a:pt x="145" y="207"/>
                    <a:pt x="146" y="208"/>
                  </a:cubicBezTo>
                  <a:cubicBezTo>
                    <a:pt x="145" y="206"/>
                    <a:pt x="146" y="210"/>
                    <a:pt x="144" y="208"/>
                  </a:cubicBezTo>
                  <a:cubicBezTo>
                    <a:pt x="144" y="210"/>
                    <a:pt x="144" y="210"/>
                    <a:pt x="144" y="210"/>
                  </a:cubicBezTo>
                  <a:cubicBezTo>
                    <a:pt x="144" y="210"/>
                    <a:pt x="145" y="211"/>
                    <a:pt x="145" y="211"/>
                  </a:cubicBezTo>
                  <a:cubicBezTo>
                    <a:pt x="145" y="212"/>
                    <a:pt x="144" y="211"/>
                    <a:pt x="144" y="210"/>
                  </a:cubicBezTo>
                  <a:cubicBezTo>
                    <a:pt x="144" y="213"/>
                    <a:pt x="142" y="212"/>
                    <a:pt x="140" y="211"/>
                  </a:cubicBezTo>
                  <a:cubicBezTo>
                    <a:pt x="140" y="214"/>
                    <a:pt x="137" y="212"/>
                    <a:pt x="136" y="214"/>
                  </a:cubicBezTo>
                  <a:cubicBezTo>
                    <a:pt x="137" y="216"/>
                    <a:pt x="137" y="214"/>
                    <a:pt x="138" y="215"/>
                  </a:cubicBezTo>
                  <a:cubicBezTo>
                    <a:pt x="139" y="216"/>
                    <a:pt x="137" y="217"/>
                    <a:pt x="136" y="217"/>
                  </a:cubicBezTo>
                  <a:cubicBezTo>
                    <a:pt x="135" y="216"/>
                    <a:pt x="137" y="217"/>
                    <a:pt x="136" y="215"/>
                  </a:cubicBezTo>
                  <a:cubicBezTo>
                    <a:pt x="135" y="215"/>
                    <a:pt x="134" y="215"/>
                    <a:pt x="134" y="214"/>
                  </a:cubicBezTo>
                  <a:cubicBezTo>
                    <a:pt x="134" y="215"/>
                    <a:pt x="135" y="217"/>
                    <a:pt x="135" y="218"/>
                  </a:cubicBezTo>
                  <a:cubicBezTo>
                    <a:pt x="134" y="219"/>
                    <a:pt x="133" y="217"/>
                    <a:pt x="132" y="217"/>
                  </a:cubicBezTo>
                  <a:cubicBezTo>
                    <a:pt x="132" y="217"/>
                    <a:pt x="132" y="219"/>
                    <a:pt x="131" y="217"/>
                  </a:cubicBezTo>
                  <a:cubicBezTo>
                    <a:pt x="131" y="219"/>
                    <a:pt x="130" y="220"/>
                    <a:pt x="128" y="220"/>
                  </a:cubicBezTo>
                  <a:cubicBezTo>
                    <a:pt x="127" y="220"/>
                    <a:pt x="128" y="218"/>
                    <a:pt x="126" y="218"/>
                  </a:cubicBezTo>
                  <a:cubicBezTo>
                    <a:pt x="126" y="219"/>
                    <a:pt x="128" y="219"/>
                    <a:pt x="128" y="220"/>
                  </a:cubicBezTo>
                  <a:cubicBezTo>
                    <a:pt x="128" y="222"/>
                    <a:pt x="126" y="219"/>
                    <a:pt x="125" y="219"/>
                  </a:cubicBezTo>
                  <a:cubicBezTo>
                    <a:pt x="125" y="220"/>
                    <a:pt x="124" y="219"/>
                    <a:pt x="124" y="219"/>
                  </a:cubicBezTo>
                  <a:cubicBezTo>
                    <a:pt x="124" y="219"/>
                    <a:pt x="123" y="218"/>
                    <a:pt x="122" y="217"/>
                  </a:cubicBezTo>
                  <a:cubicBezTo>
                    <a:pt x="122" y="218"/>
                    <a:pt x="122" y="219"/>
                    <a:pt x="122" y="219"/>
                  </a:cubicBezTo>
                  <a:cubicBezTo>
                    <a:pt x="122" y="220"/>
                    <a:pt x="122" y="218"/>
                    <a:pt x="123" y="219"/>
                  </a:cubicBezTo>
                  <a:cubicBezTo>
                    <a:pt x="124" y="221"/>
                    <a:pt x="123" y="220"/>
                    <a:pt x="122" y="220"/>
                  </a:cubicBezTo>
                  <a:cubicBezTo>
                    <a:pt x="122" y="221"/>
                    <a:pt x="123" y="221"/>
                    <a:pt x="123" y="220"/>
                  </a:cubicBezTo>
                  <a:cubicBezTo>
                    <a:pt x="124" y="221"/>
                    <a:pt x="124" y="222"/>
                    <a:pt x="125" y="223"/>
                  </a:cubicBezTo>
                  <a:cubicBezTo>
                    <a:pt x="124" y="223"/>
                    <a:pt x="123" y="222"/>
                    <a:pt x="124" y="224"/>
                  </a:cubicBezTo>
                  <a:cubicBezTo>
                    <a:pt x="123" y="223"/>
                    <a:pt x="124" y="222"/>
                    <a:pt x="123" y="222"/>
                  </a:cubicBezTo>
                  <a:cubicBezTo>
                    <a:pt x="122" y="221"/>
                    <a:pt x="123" y="222"/>
                    <a:pt x="123" y="223"/>
                  </a:cubicBezTo>
                  <a:cubicBezTo>
                    <a:pt x="123" y="224"/>
                    <a:pt x="122" y="224"/>
                    <a:pt x="121" y="224"/>
                  </a:cubicBezTo>
                  <a:cubicBezTo>
                    <a:pt x="121" y="224"/>
                    <a:pt x="120" y="223"/>
                    <a:pt x="120" y="222"/>
                  </a:cubicBezTo>
                  <a:cubicBezTo>
                    <a:pt x="119" y="222"/>
                    <a:pt x="117" y="220"/>
                    <a:pt x="117" y="221"/>
                  </a:cubicBezTo>
                  <a:cubicBezTo>
                    <a:pt x="115" y="220"/>
                    <a:pt x="114" y="219"/>
                    <a:pt x="113" y="220"/>
                  </a:cubicBezTo>
                  <a:cubicBezTo>
                    <a:pt x="114" y="220"/>
                    <a:pt x="114" y="220"/>
                    <a:pt x="115" y="221"/>
                  </a:cubicBezTo>
                  <a:cubicBezTo>
                    <a:pt x="115" y="222"/>
                    <a:pt x="114" y="222"/>
                    <a:pt x="114" y="222"/>
                  </a:cubicBezTo>
                  <a:cubicBezTo>
                    <a:pt x="114" y="222"/>
                    <a:pt x="115" y="223"/>
                    <a:pt x="115" y="224"/>
                  </a:cubicBezTo>
                  <a:cubicBezTo>
                    <a:pt x="115" y="223"/>
                    <a:pt x="117" y="224"/>
                    <a:pt x="116" y="223"/>
                  </a:cubicBezTo>
                  <a:cubicBezTo>
                    <a:pt x="117" y="223"/>
                    <a:pt x="118" y="224"/>
                    <a:pt x="118" y="225"/>
                  </a:cubicBezTo>
                  <a:cubicBezTo>
                    <a:pt x="117" y="225"/>
                    <a:pt x="116" y="223"/>
                    <a:pt x="117" y="225"/>
                  </a:cubicBezTo>
                  <a:cubicBezTo>
                    <a:pt x="116" y="225"/>
                    <a:pt x="116" y="224"/>
                    <a:pt x="115" y="224"/>
                  </a:cubicBezTo>
                  <a:cubicBezTo>
                    <a:pt x="117" y="226"/>
                    <a:pt x="116" y="226"/>
                    <a:pt x="115" y="226"/>
                  </a:cubicBezTo>
                  <a:cubicBezTo>
                    <a:pt x="115" y="227"/>
                    <a:pt x="116" y="227"/>
                    <a:pt x="116" y="226"/>
                  </a:cubicBezTo>
                  <a:cubicBezTo>
                    <a:pt x="116" y="227"/>
                    <a:pt x="116" y="227"/>
                    <a:pt x="116" y="228"/>
                  </a:cubicBezTo>
                  <a:cubicBezTo>
                    <a:pt x="115" y="227"/>
                    <a:pt x="114" y="227"/>
                    <a:pt x="114" y="226"/>
                  </a:cubicBezTo>
                  <a:cubicBezTo>
                    <a:pt x="113" y="226"/>
                    <a:pt x="114" y="228"/>
                    <a:pt x="113" y="226"/>
                  </a:cubicBezTo>
                  <a:cubicBezTo>
                    <a:pt x="112" y="226"/>
                    <a:pt x="114" y="229"/>
                    <a:pt x="112" y="229"/>
                  </a:cubicBezTo>
                  <a:cubicBezTo>
                    <a:pt x="112" y="228"/>
                    <a:pt x="112" y="228"/>
                    <a:pt x="112" y="227"/>
                  </a:cubicBezTo>
                  <a:cubicBezTo>
                    <a:pt x="111" y="227"/>
                    <a:pt x="109" y="227"/>
                    <a:pt x="109" y="228"/>
                  </a:cubicBezTo>
                  <a:cubicBezTo>
                    <a:pt x="109" y="229"/>
                    <a:pt x="108" y="229"/>
                    <a:pt x="108" y="228"/>
                  </a:cubicBezTo>
                  <a:cubicBezTo>
                    <a:pt x="107" y="229"/>
                    <a:pt x="107" y="231"/>
                    <a:pt x="108" y="235"/>
                  </a:cubicBezTo>
                  <a:cubicBezTo>
                    <a:pt x="108" y="235"/>
                    <a:pt x="108" y="235"/>
                    <a:pt x="108" y="236"/>
                  </a:cubicBezTo>
                  <a:cubicBezTo>
                    <a:pt x="106" y="235"/>
                    <a:pt x="107" y="234"/>
                    <a:pt x="105" y="233"/>
                  </a:cubicBezTo>
                  <a:cubicBezTo>
                    <a:pt x="105" y="232"/>
                    <a:pt x="106" y="232"/>
                    <a:pt x="107" y="232"/>
                  </a:cubicBezTo>
                  <a:cubicBezTo>
                    <a:pt x="107" y="231"/>
                    <a:pt x="106" y="230"/>
                    <a:pt x="105" y="229"/>
                  </a:cubicBezTo>
                  <a:cubicBezTo>
                    <a:pt x="105" y="230"/>
                    <a:pt x="105" y="230"/>
                    <a:pt x="106" y="230"/>
                  </a:cubicBezTo>
                  <a:cubicBezTo>
                    <a:pt x="106" y="231"/>
                    <a:pt x="106" y="232"/>
                    <a:pt x="105" y="231"/>
                  </a:cubicBezTo>
                  <a:cubicBezTo>
                    <a:pt x="104" y="231"/>
                    <a:pt x="105" y="231"/>
                    <a:pt x="104" y="230"/>
                  </a:cubicBezTo>
                  <a:cubicBezTo>
                    <a:pt x="103" y="229"/>
                    <a:pt x="104" y="231"/>
                    <a:pt x="103" y="230"/>
                  </a:cubicBezTo>
                  <a:cubicBezTo>
                    <a:pt x="105" y="233"/>
                    <a:pt x="102" y="232"/>
                    <a:pt x="100" y="231"/>
                  </a:cubicBezTo>
                  <a:cubicBezTo>
                    <a:pt x="100" y="232"/>
                    <a:pt x="101" y="234"/>
                    <a:pt x="102" y="234"/>
                  </a:cubicBezTo>
                  <a:cubicBezTo>
                    <a:pt x="101" y="233"/>
                    <a:pt x="102" y="233"/>
                    <a:pt x="102" y="233"/>
                  </a:cubicBezTo>
                  <a:cubicBezTo>
                    <a:pt x="103" y="233"/>
                    <a:pt x="103" y="234"/>
                    <a:pt x="102" y="233"/>
                  </a:cubicBezTo>
                  <a:cubicBezTo>
                    <a:pt x="103" y="235"/>
                    <a:pt x="104" y="233"/>
                    <a:pt x="105" y="233"/>
                  </a:cubicBezTo>
                  <a:cubicBezTo>
                    <a:pt x="104" y="236"/>
                    <a:pt x="100" y="237"/>
                    <a:pt x="98" y="239"/>
                  </a:cubicBezTo>
                  <a:cubicBezTo>
                    <a:pt x="97" y="239"/>
                    <a:pt x="97" y="239"/>
                    <a:pt x="97" y="238"/>
                  </a:cubicBezTo>
                  <a:cubicBezTo>
                    <a:pt x="97" y="238"/>
                    <a:pt x="96" y="238"/>
                    <a:pt x="96" y="239"/>
                  </a:cubicBezTo>
                  <a:cubicBezTo>
                    <a:pt x="95" y="238"/>
                    <a:pt x="96" y="239"/>
                    <a:pt x="95" y="239"/>
                  </a:cubicBezTo>
                  <a:cubicBezTo>
                    <a:pt x="94" y="238"/>
                    <a:pt x="95" y="237"/>
                    <a:pt x="93" y="237"/>
                  </a:cubicBezTo>
                  <a:cubicBezTo>
                    <a:pt x="94" y="239"/>
                    <a:pt x="93" y="238"/>
                    <a:pt x="92" y="238"/>
                  </a:cubicBezTo>
                  <a:cubicBezTo>
                    <a:pt x="92" y="240"/>
                    <a:pt x="92" y="241"/>
                    <a:pt x="90" y="240"/>
                  </a:cubicBezTo>
                  <a:cubicBezTo>
                    <a:pt x="91" y="241"/>
                    <a:pt x="90" y="241"/>
                    <a:pt x="90" y="242"/>
                  </a:cubicBezTo>
                  <a:cubicBezTo>
                    <a:pt x="86" y="239"/>
                    <a:pt x="85" y="244"/>
                    <a:pt x="81" y="243"/>
                  </a:cubicBezTo>
                  <a:cubicBezTo>
                    <a:pt x="82" y="244"/>
                    <a:pt x="82" y="246"/>
                    <a:pt x="81" y="244"/>
                  </a:cubicBezTo>
                  <a:cubicBezTo>
                    <a:pt x="81" y="245"/>
                    <a:pt x="81" y="246"/>
                    <a:pt x="82" y="246"/>
                  </a:cubicBezTo>
                  <a:cubicBezTo>
                    <a:pt x="82" y="247"/>
                    <a:pt x="82" y="247"/>
                    <a:pt x="81" y="247"/>
                  </a:cubicBezTo>
                  <a:cubicBezTo>
                    <a:pt x="81" y="246"/>
                    <a:pt x="80" y="245"/>
                    <a:pt x="80" y="244"/>
                  </a:cubicBezTo>
                  <a:cubicBezTo>
                    <a:pt x="78" y="243"/>
                    <a:pt x="81" y="246"/>
                    <a:pt x="79" y="245"/>
                  </a:cubicBezTo>
                  <a:cubicBezTo>
                    <a:pt x="80" y="247"/>
                    <a:pt x="80" y="247"/>
                    <a:pt x="79" y="247"/>
                  </a:cubicBezTo>
                  <a:cubicBezTo>
                    <a:pt x="78" y="247"/>
                    <a:pt x="78" y="246"/>
                    <a:pt x="78" y="245"/>
                  </a:cubicBezTo>
                  <a:cubicBezTo>
                    <a:pt x="78" y="247"/>
                    <a:pt x="75" y="247"/>
                    <a:pt x="76" y="251"/>
                  </a:cubicBezTo>
                  <a:cubicBezTo>
                    <a:pt x="76" y="252"/>
                    <a:pt x="75" y="251"/>
                    <a:pt x="74" y="251"/>
                  </a:cubicBezTo>
                  <a:cubicBezTo>
                    <a:pt x="73" y="251"/>
                    <a:pt x="74" y="249"/>
                    <a:pt x="73" y="249"/>
                  </a:cubicBezTo>
                  <a:cubicBezTo>
                    <a:pt x="73" y="250"/>
                    <a:pt x="73" y="251"/>
                    <a:pt x="74" y="251"/>
                  </a:cubicBezTo>
                  <a:cubicBezTo>
                    <a:pt x="73" y="251"/>
                    <a:pt x="74" y="252"/>
                    <a:pt x="73" y="253"/>
                  </a:cubicBezTo>
                  <a:cubicBezTo>
                    <a:pt x="72" y="252"/>
                    <a:pt x="72" y="249"/>
                    <a:pt x="72" y="249"/>
                  </a:cubicBezTo>
                  <a:cubicBezTo>
                    <a:pt x="72" y="249"/>
                    <a:pt x="72" y="248"/>
                    <a:pt x="72" y="248"/>
                  </a:cubicBezTo>
                  <a:cubicBezTo>
                    <a:pt x="70" y="247"/>
                    <a:pt x="67" y="246"/>
                    <a:pt x="68" y="250"/>
                  </a:cubicBezTo>
                  <a:cubicBezTo>
                    <a:pt x="67" y="250"/>
                    <a:pt x="68" y="248"/>
                    <a:pt x="66" y="248"/>
                  </a:cubicBezTo>
                  <a:cubicBezTo>
                    <a:pt x="67" y="250"/>
                    <a:pt x="64" y="249"/>
                    <a:pt x="64" y="250"/>
                  </a:cubicBezTo>
                  <a:cubicBezTo>
                    <a:pt x="64" y="250"/>
                    <a:pt x="64" y="251"/>
                    <a:pt x="64" y="251"/>
                  </a:cubicBezTo>
                  <a:cubicBezTo>
                    <a:pt x="64" y="251"/>
                    <a:pt x="64" y="250"/>
                    <a:pt x="63" y="250"/>
                  </a:cubicBezTo>
                  <a:cubicBezTo>
                    <a:pt x="62" y="250"/>
                    <a:pt x="63" y="250"/>
                    <a:pt x="63" y="251"/>
                  </a:cubicBezTo>
                  <a:cubicBezTo>
                    <a:pt x="63" y="251"/>
                    <a:pt x="63" y="251"/>
                    <a:pt x="62" y="250"/>
                  </a:cubicBezTo>
                  <a:cubicBezTo>
                    <a:pt x="61" y="249"/>
                    <a:pt x="61" y="251"/>
                    <a:pt x="62" y="252"/>
                  </a:cubicBezTo>
                  <a:cubicBezTo>
                    <a:pt x="62" y="252"/>
                    <a:pt x="61" y="252"/>
                    <a:pt x="61" y="252"/>
                  </a:cubicBezTo>
                  <a:cubicBezTo>
                    <a:pt x="61" y="252"/>
                    <a:pt x="61" y="251"/>
                    <a:pt x="61" y="251"/>
                  </a:cubicBezTo>
                  <a:cubicBezTo>
                    <a:pt x="60" y="251"/>
                    <a:pt x="56" y="251"/>
                    <a:pt x="57" y="253"/>
                  </a:cubicBezTo>
                  <a:cubicBezTo>
                    <a:pt x="54" y="252"/>
                    <a:pt x="56" y="254"/>
                    <a:pt x="55" y="254"/>
                  </a:cubicBezTo>
                  <a:cubicBezTo>
                    <a:pt x="55" y="256"/>
                    <a:pt x="55" y="256"/>
                    <a:pt x="54" y="258"/>
                  </a:cubicBezTo>
                  <a:cubicBezTo>
                    <a:pt x="55" y="258"/>
                    <a:pt x="55" y="258"/>
                    <a:pt x="56" y="258"/>
                  </a:cubicBezTo>
                  <a:cubicBezTo>
                    <a:pt x="56" y="259"/>
                    <a:pt x="55" y="258"/>
                    <a:pt x="55" y="259"/>
                  </a:cubicBezTo>
                  <a:cubicBezTo>
                    <a:pt x="54" y="259"/>
                    <a:pt x="55" y="258"/>
                    <a:pt x="54" y="258"/>
                  </a:cubicBezTo>
                  <a:cubicBezTo>
                    <a:pt x="53" y="258"/>
                    <a:pt x="52" y="258"/>
                    <a:pt x="51" y="258"/>
                  </a:cubicBezTo>
                  <a:cubicBezTo>
                    <a:pt x="50" y="258"/>
                    <a:pt x="50" y="257"/>
                    <a:pt x="50" y="257"/>
                  </a:cubicBezTo>
                  <a:cubicBezTo>
                    <a:pt x="50" y="257"/>
                    <a:pt x="49" y="257"/>
                    <a:pt x="49" y="258"/>
                  </a:cubicBezTo>
                  <a:cubicBezTo>
                    <a:pt x="51" y="261"/>
                    <a:pt x="45" y="258"/>
                    <a:pt x="45" y="261"/>
                  </a:cubicBezTo>
                  <a:cubicBezTo>
                    <a:pt x="47" y="261"/>
                    <a:pt x="49" y="260"/>
                    <a:pt x="51" y="260"/>
                  </a:cubicBezTo>
                  <a:cubicBezTo>
                    <a:pt x="51" y="261"/>
                    <a:pt x="50" y="260"/>
                    <a:pt x="49" y="261"/>
                  </a:cubicBezTo>
                  <a:cubicBezTo>
                    <a:pt x="50" y="262"/>
                    <a:pt x="50" y="261"/>
                    <a:pt x="51" y="261"/>
                  </a:cubicBezTo>
                  <a:cubicBezTo>
                    <a:pt x="51" y="263"/>
                    <a:pt x="51" y="263"/>
                    <a:pt x="51" y="263"/>
                  </a:cubicBezTo>
                  <a:cubicBezTo>
                    <a:pt x="50" y="263"/>
                    <a:pt x="50" y="262"/>
                    <a:pt x="50" y="262"/>
                  </a:cubicBezTo>
                  <a:cubicBezTo>
                    <a:pt x="49" y="263"/>
                    <a:pt x="51" y="266"/>
                    <a:pt x="49" y="266"/>
                  </a:cubicBezTo>
                  <a:cubicBezTo>
                    <a:pt x="48" y="265"/>
                    <a:pt x="49" y="264"/>
                    <a:pt x="49" y="263"/>
                  </a:cubicBezTo>
                  <a:cubicBezTo>
                    <a:pt x="48" y="262"/>
                    <a:pt x="47" y="262"/>
                    <a:pt x="47" y="261"/>
                  </a:cubicBezTo>
                  <a:cubicBezTo>
                    <a:pt x="47" y="262"/>
                    <a:pt x="49" y="266"/>
                    <a:pt x="47" y="265"/>
                  </a:cubicBezTo>
                  <a:cubicBezTo>
                    <a:pt x="46" y="264"/>
                    <a:pt x="46" y="264"/>
                    <a:pt x="46" y="263"/>
                  </a:cubicBezTo>
                  <a:cubicBezTo>
                    <a:pt x="45" y="262"/>
                    <a:pt x="46" y="266"/>
                    <a:pt x="45" y="266"/>
                  </a:cubicBezTo>
                  <a:cubicBezTo>
                    <a:pt x="44" y="265"/>
                    <a:pt x="44" y="264"/>
                    <a:pt x="43" y="264"/>
                  </a:cubicBezTo>
                  <a:cubicBezTo>
                    <a:pt x="43" y="264"/>
                    <a:pt x="43" y="264"/>
                    <a:pt x="44" y="264"/>
                  </a:cubicBezTo>
                  <a:cubicBezTo>
                    <a:pt x="44" y="265"/>
                    <a:pt x="43" y="265"/>
                    <a:pt x="44" y="266"/>
                  </a:cubicBezTo>
                  <a:cubicBezTo>
                    <a:pt x="44" y="266"/>
                    <a:pt x="42" y="266"/>
                    <a:pt x="44" y="268"/>
                  </a:cubicBezTo>
                  <a:cubicBezTo>
                    <a:pt x="43" y="268"/>
                    <a:pt x="43" y="268"/>
                    <a:pt x="42" y="268"/>
                  </a:cubicBezTo>
                  <a:cubicBezTo>
                    <a:pt x="42" y="267"/>
                    <a:pt x="42" y="265"/>
                    <a:pt x="41" y="264"/>
                  </a:cubicBezTo>
                  <a:cubicBezTo>
                    <a:pt x="41" y="265"/>
                    <a:pt x="41" y="266"/>
                    <a:pt x="41" y="267"/>
                  </a:cubicBezTo>
                  <a:cubicBezTo>
                    <a:pt x="40" y="266"/>
                    <a:pt x="40" y="265"/>
                    <a:pt x="39" y="265"/>
                  </a:cubicBezTo>
                  <a:cubicBezTo>
                    <a:pt x="38" y="266"/>
                    <a:pt x="37" y="266"/>
                    <a:pt x="36" y="267"/>
                  </a:cubicBezTo>
                  <a:cubicBezTo>
                    <a:pt x="36" y="266"/>
                    <a:pt x="37" y="266"/>
                    <a:pt x="36" y="265"/>
                  </a:cubicBezTo>
                  <a:cubicBezTo>
                    <a:pt x="35" y="264"/>
                    <a:pt x="37" y="269"/>
                    <a:pt x="34" y="267"/>
                  </a:cubicBezTo>
                  <a:cubicBezTo>
                    <a:pt x="34" y="267"/>
                    <a:pt x="35" y="269"/>
                    <a:pt x="34" y="269"/>
                  </a:cubicBezTo>
                  <a:cubicBezTo>
                    <a:pt x="34" y="270"/>
                    <a:pt x="35" y="268"/>
                    <a:pt x="36" y="269"/>
                  </a:cubicBezTo>
                  <a:cubicBezTo>
                    <a:pt x="36" y="270"/>
                    <a:pt x="36" y="270"/>
                    <a:pt x="36" y="270"/>
                  </a:cubicBezTo>
                  <a:cubicBezTo>
                    <a:pt x="34" y="270"/>
                    <a:pt x="34" y="271"/>
                    <a:pt x="32" y="271"/>
                  </a:cubicBezTo>
                  <a:cubicBezTo>
                    <a:pt x="31" y="269"/>
                    <a:pt x="32" y="268"/>
                    <a:pt x="34" y="270"/>
                  </a:cubicBezTo>
                  <a:cubicBezTo>
                    <a:pt x="34" y="269"/>
                    <a:pt x="34" y="268"/>
                    <a:pt x="34" y="268"/>
                  </a:cubicBezTo>
                  <a:cubicBezTo>
                    <a:pt x="34" y="268"/>
                    <a:pt x="31" y="267"/>
                    <a:pt x="32" y="269"/>
                  </a:cubicBezTo>
                  <a:cubicBezTo>
                    <a:pt x="31" y="269"/>
                    <a:pt x="31" y="267"/>
                    <a:pt x="30" y="267"/>
                  </a:cubicBezTo>
                  <a:cubicBezTo>
                    <a:pt x="31" y="269"/>
                    <a:pt x="29" y="270"/>
                    <a:pt x="28" y="271"/>
                  </a:cubicBezTo>
                  <a:cubicBezTo>
                    <a:pt x="26" y="270"/>
                    <a:pt x="28" y="270"/>
                    <a:pt x="27" y="269"/>
                  </a:cubicBezTo>
                  <a:cubicBezTo>
                    <a:pt x="27" y="270"/>
                    <a:pt x="26" y="268"/>
                    <a:pt x="25" y="268"/>
                  </a:cubicBezTo>
                  <a:cubicBezTo>
                    <a:pt x="25" y="269"/>
                    <a:pt x="24" y="269"/>
                    <a:pt x="24" y="270"/>
                  </a:cubicBezTo>
                  <a:cubicBezTo>
                    <a:pt x="22" y="269"/>
                    <a:pt x="23" y="271"/>
                    <a:pt x="23" y="274"/>
                  </a:cubicBezTo>
                  <a:cubicBezTo>
                    <a:pt x="23" y="274"/>
                    <a:pt x="23" y="273"/>
                    <a:pt x="24" y="273"/>
                  </a:cubicBezTo>
                  <a:cubicBezTo>
                    <a:pt x="24" y="272"/>
                    <a:pt x="24" y="272"/>
                    <a:pt x="24" y="272"/>
                  </a:cubicBezTo>
                  <a:cubicBezTo>
                    <a:pt x="24" y="271"/>
                    <a:pt x="24" y="271"/>
                    <a:pt x="25" y="271"/>
                  </a:cubicBezTo>
                  <a:cubicBezTo>
                    <a:pt x="25" y="271"/>
                    <a:pt x="25" y="272"/>
                    <a:pt x="25" y="272"/>
                  </a:cubicBezTo>
                  <a:cubicBezTo>
                    <a:pt x="25" y="273"/>
                    <a:pt x="28" y="275"/>
                    <a:pt x="28" y="272"/>
                  </a:cubicBezTo>
                  <a:cubicBezTo>
                    <a:pt x="30" y="274"/>
                    <a:pt x="31" y="273"/>
                    <a:pt x="32" y="272"/>
                  </a:cubicBezTo>
                  <a:cubicBezTo>
                    <a:pt x="32" y="272"/>
                    <a:pt x="33" y="273"/>
                    <a:pt x="32" y="271"/>
                  </a:cubicBezTo>
                  <a:cubicBezTo>
                    <a:pt x="35" y="273"/>
                    <a:pt x="37" y="272"/>
                    <a:pt x="38" y="270"/>
                  </a:cubicBezTo>
                  <a:cubicBezTo>
                    <a:pt x="39" y="272"/>
                    <a:pt x="40" y="270"/>
                    <a:pt x="40" y="272"/>
                  </a:cubicBezTo>
                  <a:cubicBezTo>
                    <a:pt x="40" y="271"/>
                    <a:pt x="41" y="271"/>
                    <a:pt x="41" y="271"/>
                  </a:cubicBezTo>
                  <a:cubicBezTo>
                    <a:pt x="41" y="270"/>
                    <a:pt x="41" y="271"/>
                    <a:pt x="40" y="270"/>
                  </a:cubicBezTo>
                  <a:cubicBezTo>
                    <a:pt x="40" y="270"/>
                    <a:pt x="40" y="269"/>
                    <a:pt x="40" y="269"/>
                  </a:cubicBezTo>
                  <a:cubicBezTo>
                    <a:pt x="41" y="269"/>
                    <a:pt x="41" y="270"/>
                    <a:pt x="41" y="271"/>
                  </a:cubicBezTo>
                  <a:cubicBezTo>
                    <a:pt x="42" y="271"/>
                    <a:pt x="42" y="270"/>
                    <a:pt x="43" y="271"/>
                  </a:cubicBezTo>
                  <a:cubicBezTo>
                    <a:pt x="43" y="270"/>
                    <a:pt x="43" y="270"/>
                    <a:pt x="43" y="270"/>
                  </a:cubicBezTo>
                  <a:cubicBezTo>
                    <a:pt x="44" y="270"/>
                    <a:pt x="44" y="271"/>
                    <a:pt x="44" y="269"/>
                  </a:cubicBezTo>
                  <a:cubicBezTo>
                    <a:pt x="44" y="270"/>
                    <a:pt x="45" y="270"/>
                    <a:pt x="45" y="270"/>
                  </a:cubicBezTo>
                  <a:cubicBezTo>
                    <a:pt x="46" y="270"/>
                    <a:pt x="45" y="271"/>
                    <a:pt x="46" y="272"/>
                  </a:cubicBezTo>
                  <a:cubicBezTo>
                    <a:pt x="45" y="269"/>
                    <a:pt x="48" y="269"/>
                    <a:pt x="50" y="270"/>
                  </a:cubicBezTo>
                  <a:cubicBezTo>
                    <a:pt x="51" y="270"/>
                    <a:pt x="50" y="269"/>
                    <a:pt x="50" y="268"/>
                  </a:cubicBezTo>
                  <a:cubicBezTo>
                    <a:pt x="50" y="268"/>
                    <a:pt x="50" y="268"/>
                    <a:pt x="50" y="268"/>
                  </a:cubicBezTo>
                  <a:cubicBezTo>
                    <a:pt x="51" y="268"/>
                    <a:pt x="51" y="269"/>
                    <a:pt x="52" y="270"/>
                  </a:cubicBezTo>
                  <a:cubicBezTo>
                    <a:pt x="52" y="267"/>
                    <a:pt x="55" y="268"/>
                    <a:pt x="56" y="268"/>
                  </a:cubicBezTo>
                  <a:cubicBezTo>
                    <a:pt x="56" y="266"/>
                    <a:pt x="57" y="266"/>
                    <a:pt x="57" y="266"/>
                  </a:cubicBezTo>
                  <a:cubicBezTo>
                    <a:pt x="55" y="265"/>
                    <a:pt x="57" y="267"/>
                    <a:pt x="55" y="267"/>
                  </a:cubicBezTo>
                  <a:cubicBezTo>
                    <a:pt x="55" y="265"/>
                    <a:pt x="55" y="266"/>
                    <a:pt x="54" y="265"/>
                  </a:cubicBezTo>
                  <a:cubicBezTo>
                    <a:pt x="54" y="262"/>
                    <a:pt x="55" y="263"/>
                    <a:pt x="56" y="264"/>
                  </a:cubicBezTo>
                  <a:cubicBezTo>
                    <a:pt x="57" y="265"/>
                    <a:pt x="55" y="263"/>
                    <a:pt x="55" y="265"/>
                  </a:cubicBezTo>
                  <a:cubicBezTo>
                    <a:pt x="56" y="264"/>
                    <a:pt x="57" y="266"/>
                    <a:pt x="57" y="267"/>
                  </a:cubicBezTo>
                  <a:cubicBezTo>
                    <a:pt x="58" y="267"/>
                    <a:pt x="60" y="267"/>
                    <a:pt x="61" y="266"/>
                  </a:cubicBezTo>
                  <a:cubicBezTo>
                    <a:pt x="61" y="268"/>
                    <a:pt x="61" y="267"/>
                    <a:pt x="62" y="268"/>
                  </a:cubicBezTo>
                  <a:cubicBezTo>
                    <a:pt x="62" y="268"/>
                    <a:pt x="61" y="268"/>
                    <a:pt x="60" y="267"/>
                  </a:cubicBezTo>
                  <a:cubicBezTo>
                    <a:pt x="60" y="268"/>
                    <a:pt x="61" y="268"/>
                    <a:pt x="61" y="269"/>
                  </a:cubicBezTo>
                  <a:cubicBezTo>
                    <a:pt x="62" y="268"/>
                    <a:pt x="63" y="269"/>
                    <a:pt x="63" y="269"/>
                  </a:cubicBezTo>
                  <a:cubicBezTo>
                    <a:pt x="63" y="268"/>
                    <a:pt x="62" y="267"/>
                    <a:pt x="61" y="267"/>
                  </a:cubicBezTo>
                  <a:cubicBezTo>
                    <a:pt x="62" y="266"/>
                    <a:pt x="63" y="266"/>
                    <a:pt x="63" y="264"/>
                  </a:cubicBezTo>
                  <a:cubicBezTo>
                    <a:pt x="62" y="264"/>
                    <a:pt x="62" y="263"/>
                    <a:pt x="61" y="262"/>
                  </a:cubicBezTo>
                  <a:cubicBezTo>
                    <a:pt x="62" y="261"/>
                    <a:pt x="62" y="264"/>
                    <a:pt x="63" y="264"/>
                  </a:cubicBezTo>
                  <a:cubicBezTo>
                    <a:pt x="64" y="264"/>
                    <a:pt x="63" y="264"/>
                    <a:pt x="64" y="265"/>
                  </a:cubicBezTo>
                  <a:cubicBezTo>
                    <a:pt x="66" y="266"/>
                    <a:pt x="67" y="264"/>
                    <a:pt x="69" y="266"/>
                  </a:cubicBezTo>
                  <a:cubicBezTo>
                    <a:pt x="69" y="263"/>
                    <a:pt x="71" y="264"/>
                    <a:pt x="72" y="263"/>
                  </a:cubicBezTo>
                  <a:cubicBezTo>
                    <a:pt x="74" y="264"/>
                    <a:pt x="72" y="265"/>
                    <a:pt x="73" y="266"/>
                  </a:cubicBezTo>
                  <a:cubicBezTo>
                    <a:pt x="75" y="267"/>
                    <a:pt x="73" y="264"/>
                    <a:pt x="75" y="266"/>
                  </a:cubicBezTo>
                  <a:cubicBezTo>
                    <a:pt x="75" y="265"/>
                    <a:pt x="74" y="264"/>
                    <a:pt x="73" y="264"/>
                  </a:cubicBezTo>
                  <a:cubicBezTo>
                    <a:pt x="74" y="262"/>
                    <a:pt x="75" y="262"/>
                    <a:pt x="76" y="262"/>
                  </a:cubicBezTo>
                  <a:cubicBezTo>
                    <a:pt x="75" y="260"/>
                    <a:pt x="77" y="260"/>
                    <a:pt x="78" y="260"/>
                  </a:cubicBezTo>
                  <a:cubicBezTo>
                    <a:pt x="78" y="260"/>
                    <a:pt x="78" y="261"/>
                    <a:pt x="78" y="261"/>
                  </a:cubicBezTo>
                  <a:cubicBezTo>
                    <a:pt x="78" y="262"/>
                    <a:pt x="77" y="261"/>
                    <a:pt x="77" y="261"/>
                  </a:cubicBezTo>
                  <a:cubicBezTo>
                    <a:pt x="77" y="261"/>
                    <a:pt x="77" y="262"/>
                    <a:pt x="77" y="262"/>
                  </a:cubicBezTo>
                  <a:cubicBezTo>
                    <a:pt x="77" y="262"/>
                    <a:pt x="77" y="262"/>
                    <a:pt x="77" y="262"/>
                  </a:cubicBezTo>
                  <a:cubicBezTo>
                    <a:pt x="78" y="263"/>
                    <a:pt x="78" y="261"/>
                    <a:pt x="79" y="262"/>
                  </a:cubicBezTo>
                  <a:cubicBezTo>
                    <a:pt x="80" y="263"/>
                    <a:pt x="79" y="263"/>
                    <a:pt x="79" y="263"/>
                  </a:cubicBezTo>
                  <a:cubicBezTo>
                    <a:pt x="79" y="265"/>
                    <a:pt x="80" y="264"/>
                    <a:pt x="81" y="264"/>
                  </a:cubicBezTo>
                  <a:cubicBezTo>
                    <a:pt x="81" y="267"/>
                    <a:pt x="82" y="264"/>
                    <a:pt x="83" y="264"/>
                  </a:cubicBezTo>
                  <a:cubicBezTo>
                    <a:pt x="83" y="263"/>
                    <a:pt x="82" y="262"/>
                    <a:pt x="82" y="261"/>
                  </a:cubicBezTo>
                  <a:cubicBezTo>
                    <a:pt x="83" y="263"/>
                    <a:pt x="84" y="262"/>
                    <a:pt x="85" y="264"/>
                  </a:cubicBezTo>
                  <a:cubicBezTo>
                    <a:pt x="85" y="264"/>
                    <a:pt x="85" y="263"/>
                    <a:pt x="85" y="264"/>
                  </a:cubicBezTo>
                  <a:cubicBezTo>
                    <a:pt x="84" y="262"/>
                    <a:pt x="85" y="262"/>
                    <a:pt x="84" y="260"/>
                  </a:cubicBezTo>
                  <a:cubicBezTo>
                    <a:pt x="85" y="260"/>
                    <a:pt x="87" y="261"/>
                    <a:pt x="87" y="259"/>
                  </a:cubicBezTo>
                  <a:cubicBezTo>
                    <a:pt x="88" y="260"/>
                    <a:pt x="88" y="261"/>
                    <a:pt x="88" y="261"/>
                  </a:cubicBezTo>
                  <a:cubicBezTo>
                    <a:pt x="90" y="262"/>
                    <a:pt x="90" y="261"/>
                    <a:pt x="91" y="262"/>
                  </a:cubicBezTo>
                  <a:cubicBezTo>
                    <a:pt x="91" y="261"/>
                    <a:pt x="91" y="261"/>
                    <a:pt x="91" y="261"/>
                  </a:cubicBezTo>
                  <a:cubicBezTo>
                    <a:pt x="90" y="260"/>
                    <a:pt x="90" y="260"/>
                    <a:pt x="90" y="260"/>
                  </a:cubicBezTo>
                  <a:cubicBezTo>
                    <a:pt x="90" y="262"/>
                    <a:pt x="89" y="260"/>
                    <a:pt x="88" y="260"/>
                  </a:cubicBezTo>
                  <a:cubicBezTo>
                    <a:pt x="88" y="259"/>
                    <a:pt x="90" y="260"/>
                    <a:pt x="90" y="259"/>
                  </a:cubicBezTo>
                  <a:cubicBezTo>
                    <a:pt x="92" y="262"/>
                    <a:pt x="92" y="259"/>
                    <a:pt x="95" y="260"/>
                  </a:cubicBezTo>
                  <a:cubicBezTo>
                    <a:pt x="94" y="260"/>
                    <a:pt x="94" y="261"/>
                    <a:pt x="93" y="261"/>
                  </a:cubicBezTo>
                  <a:cubicBezTo>
                    <a:pt x="94" y="262"/>
                    <a:pt x="95" y="261"/>
                    <a:pt x="95" y="261"/>
                  </a:cubicBezTo>
                  <a:cubicBezTo>
                    <a:pt x="95" y="260"/>
                    <a:pt x="94" y="259"/>
                    <a:pt x="94" y="258"/>
                  </a:cubicBezTo>
                  <a:cubicBezTo>
                    <a:pt x="94" y="257"/>
                    <a:pt x="95" y="259"/>
                    <a:pt x="96" y="260"/>
                  </a:cubicBezTo>
                  <a:cubicBezTo>
                    <a:pt x="96" y="259"/>
                    <a:pt x="96" y="259"/>
                    <a:pt x="97" y="259"/>
                  </a:cubicBezTo>
                  <a:cubicBezTo>
                    <a:pt x="95" y="258"/>
                    <a:pt x="96" y="257"/>
                    <a:pt x="98" y="259"/>
                  </a:cubicBezTo>
                  <a:cubicBezTo>
                    <a:pt x="96" y="257"/>
                    <a:pt x="98" y="258"/>
                    <a:pt x="97" y="256"/>
                  </a:cubicBezTo>
                  <a:cubicBezTo>
                    <a:pt x="99" y="257"/>
                    <a:pt x="97" y="258"/>
                    <a:pt x="99" y="259"/>
                  </a:cubicBezTo>
                  <a:cubicBezTo>
                    <a:pt x="98" y="257"/>
                    <a:pt x="99" y="257"/>
                    <a:pt x="99" y="255"/>
                  </a:cubicBezTo>
                  <a:cubicBezTo>
                    <a:pt x="100" y="256"/>
                    <a:pt x="99" y="257"/>
                    <a:pt x="99" y="258"/>
                  </a:cubicBezTo>
                  <a:cubicBezTo>
                    <a:pt x="100" y="257"/>
                    <a:pt x="100" y="257"/>
                    <a:pt x="100" y="256"/>
                  </a:cubicBezTo>
                  <a:cubicBezTo>
                    <a:pt x="101" y="257"/>
                    <a:pt x="100" y="257"/>
                    <a:pt x="101" y="258"/>
                  </a:cubicBezTo>
                  <a:cubicBezTo>
                    <a:pt x="103" y="259"/>
                    <a:pt x="102" y="256"/>
                    <a:pt x="103" y="255"/>
                  </a:cubicBezTo>
                  <a:cubicBezTo>
                    <a:pt x="104" y="255"/>
                    <a:pt x="104" y="256"/>
                    <a:pt x="105" y="256"/>
                  </a:cubicBezTo>
                  <a:cubicBezTo>
                    <a:pt x="105" y="255"/>
                    <a:pt x="106" y="256"/>
                    <a:pt x="106" y="254"/>
                  </a:cubicBezTo>
                  <a:cubicBezTo>
                    <a:pt x="107" y="255"/>
                    <a:pt x="107" y="256"/>
                    <a:pt x="108" y="257"/>
                  </a:cubicBezTo>
                  <a:cubicBezTo>
                    <a:pt x="108" y="257"/>
                    <a:pt x="107" y="257"/>
                    <a:pt x="107" y="258"/>
                  </a:cubicBezTo>
                  <a:cubicBezTo>
                    <a:pt x="107" y="257"/>
                    <a:pt x="107" y="256"/>
                    <a:pt x="106" y="256"/>
                  </a:cubicBezTo>
                  <a:cubicBezTo>
                    <a:pt x="106" y="257"/>
                    <a:pt x="106" y="258"/>
                    <a:pt x="105" y="258"/>
                  </a:cubicBezTo>
                  <a:cubicBezTo>
                    <a:pt x="106" y="258"/>
                    <a:pt x="107" y="259"/>
                    <a:pt x="107" y="258"/>
                  </a:cubicBezTo>
                  <a:cubicBezTo>
                    <a:pt x="108" y="258"/>
                    <a:pt x="106" y="258"/>
                    <a:pt x="108" y="259"/>
                  </a:cubicBezTo>
                  <a:cubicBezTo>
                    <a:pt x="107" y="259"/>
                    <a:pt x="106" y="260"/>
                    <a:pt x="105" y="260"/>
                  </a:cubicBezTo>
                  <a:cubicBezTo>
                    <a:pt x="105" y="260"/>
                    <a:pt x="106" y="260"/>
                    <a:pt x="106" y="261"/>
                  </a:cubicBezTo>
                  <a:cubicBezTo>
                    <a:pt x="106" y="262"/>
                    <a:pt x="105" y="260"/>
                    <a:pt x="104" y="260"/>
                  </a:cubicBezTo>
                  <a:cubicBezTo>
                    <a:pt x="104" y="260"/>
                    <a:pt x="104" y="261"/>
                    <a:pt x="104" y="260"/>
                  </a:cubicBezTo>
                  <a:cubicBezTo>
                    <a:pt x="106" y="264"/>
                    <a:pt x="102" y="260"/>
                    <a:pt x="103" y="263"/>
                  </a:cubicBezTo>
                  <a:cubicBezTo>
                    <a:pt x="102" y="263"/>
                    <a:pt x="102" y="261"/>
                    <a:pt x="101" y="262"/>
                  </a:cubicBezTo>
                  <a:cubicBezTo>
                    <a:pt x="101" y="263"/>
                    <a:pt x="103" y="264"/>
                    <a:pt x="103" y="265"/>
                  </a:cubicBezTo>
                  <a:cubicBezTo>
                    <a:pt x="104" y="266"/>
                    <a:pt x="103" y="265"/>
                    <a:pt x="104" y="265"/>
                  </a:cubicBezTo>
                  <a:cubicBezTo>
                    <a:pt x="104" y="265"/>
                    <a:pt x="104" y="265"/>
                    <a:pt x="103" y="264"/>
                  </a:cubicBezTo>
                  <a:cubicBezTo>
                    <a:pt x="103" y="263"/>
                    <a:pt x="104" y="263"/>
                    <a:pt x="105" y="263"/>
                  </a:cubicBezTo>
                  <a:cubicBezTo>
                    <a:pt x="106" y="264"/>
                    <a:pt x="105" y="264"/>
                    <a:pt x="105" y="265"/>
                  </a:cubicBezTo>
                  <a:cubicBezTo>
                    <a:pt x="105" y="266"/>
                    <a:pt x="104" y="266"/>
                    <a:pt x="104" y="267"/>
                  </a:cubicBezTo>
                  <a:cubicBezTo>
                    <a:pt x="103" y="267"/>
                    <a:pt x="103" y="265"/>
                    <a:pt x="102" y="266"/>
                  </a:cubicBezTo>
                  <a:cubicBezTo>
                    <a:pt x="104" y="270"/>
                    <a:pt x="99" y="269"/>
                    <a:pt x="97" y="270"/>
                  </a:cubicBezTo>
                  <a:cubicBezTo>
                    <a:pt x="97" y="270"/>
                    <a:pt x="97" y="268"/>
                    <a:pt x="96" y="268"/>
                  </a:cubicBezTo>
                  <a:cubicBezTo>
                    <a:pt x="98" y="267"/>
                    <a:pt x="100" y="267"/>
                    <a:pt x="102" y="266"/>
                  </a:cubicBezTo>
                  <a:cubicBezTo>
                    <a:pt x="102" y="265"/>
                    <a:pt x="101" y="265"/>
                    <a:pt x="101" y="267"/>
                  </a:cubicBezTo>
                  <a:cubicBezTo>
                    <a:pt x="100" y="266"/>
                    <a:pt x="100" y="266"/>
                    <a:pt x="99" y="265"/>
                  </a:cubicBezTo>
                  <a:cubicBezTo>
                    <a:pt x="99" y="265"/>
                    <a:pt x="99" y="266"/>
                    <a:pt x="98" y="266"/>
                  </a:cubicBezTo>
                  <a:cubicBezTo>
                    <a:pt x="98" y="266"/>
                    <a:pt x="98" y="265"/>
                    <a:pt x="97" y="264"/>
                  </a:cubicBezTo>
                  <a:cubicBezTo>
                    <a:pt x="97" y="266"/>
                    <a:pt x="97" y="266"/>
                    <a:pt x="96" y="266"/>
                  </a:cubicBezTo>
                  <a:cubicBezTo>
                    <a:pt x="95" y="265"/>
                    <a:pt x="95" y="264"/>
                    <a:pt x="94" y="264"/>
                  </a:cubicBezTo>
                  <a:cubicBezTo>
                    <a:pt x="93" y="264"/>
                    <a:pt x="92" y="266"/>
                    <a:pt x="92" y="267"/>
                  </a:cubicBezTo>
                  <a:cubicBezTo>
                    <a:pt x="92" y="267"/>
                    <a:pt x="91" y="267"/>
                    <a:pt x="91" y="266"/>
                  </a:cubicBezTo>
                  <a:cubicBezTo>
                    <a:pt x="91" y="265"/>
                    <a:pt x="92" y="267"/>
                    <a:pt x="92" y="266"/>
                  </a:cubicBezTo>
                  <a:cubicBezTo>
                    <a:pt x="90" y="265"/>
                    <a:pt x="90" y="266"/>
                    <a:pt x="88" y="266"/>
                  </a:cubicBezTo>
                  <a:cubicBezTo>
                    <a:pt x="89" y="268"/>
                    <a:pt x="89" y="268"/>
                    <a:pt x="89" y="268"/>
                  </a:cubicBezTo>
                  <a:cubicBezTo>
                    <a:pt x="88" y="268"/>
                    <a:pt x="87" y="267"/>
                    <a:pt x="86" y="267"/>
                  </a:cubicBezTo>
                  <a:cubicBezTo>
                    <a:pt x="87" y="269"/>
                    <a:pt x="88" y="268"/>
                    <a:pt x="89" y="269"/>
                  </a:cubicBezTo>
                  <a:cubicBezTo>
                    <a:pt x="89" y="271"/>
                    <a:pt x="87" y="268"/>
                    <a:pt x="87" y="270"/>
                  </a:cubicBezTo>
                  <a:cubicBezTo>
                    <a:pt x="86" y="269"/>
                    <a:pt x="86" y="267"/>
                    <a:pt x="85" y="267"/>
                  </a:cubicBezTo>
                  <a:cubicBezTo>
                    <a:pt x="85" y="267"/>
                    <a:pt x="85" y="267"/>
                    <a:pt x="85" y="267"/>
                  </a:cubicBezTo>
                  <a:cubicBezTo>
                    <a:pt x="85" y="269"/>
                    <a:pt x="83" y="269"/>
                    <a:pt x="82" y="269"/>
                  </a:cubicBezTo>
                  <a:cubicBezTo>
                    <a:pt x="82" y="270"/>
                    <a:pt x="84" y="271"/>
                    <a:pt x="84" y="271"/>
                  </a:cubicBezTo>
                  <a:cubicBezTo>
                    <a:pt x="84" y="272"/>
                    <a:pt x="85" y="275"/>
                    <a:pt x="84" y="274"/>
                  </a:cubicBezTo>
                  <a:cubicBezTo>
                    <a:pt x="83" y="273"/>
                    <a:pt x="84" y="273"/>
                    <a:pt x="83" y="272"/>
                  </a:cubicBezTo>
                  <a:cubicBezTo>
                    <a:pt x="82" y="271"/>
                    <a:pt x="83" y="273"/>
                    <a:pt x="82" y="272"/>
                  </a:cubicBezTo>
                  <a:cubicBezTo>
                    <a:pt x="83" y="273"/>
                    <a:pt x="83" y="273"/>
                    <a:pt x="83" y="274"/>
                  </a:cubicBezTo>
                  <a:cubicBezTo>
                    <a:pt x="82" y="274"/>
                    <a:pt x="82" y="273"/>
                    <a:pt x="82" y="273"/>
                  </a:cubicBezTo>
                  <a:cubicBezTo>
                    <a:pt x="80" y="272"/>
                    <a:pt x="82" y="275"/>
                    <a:pt x="81" y="274"/>
                  </a:cubicBezTo>
                  <a:cubicBezTo>
                    <a:pt x="80" y="274"/>
                    <a:pt x="81" y="272"/>
                    <a:pt x="79" y="272"/>
                  </a:cubicBezTo>
                  <a:cubicBezTo>
                    <a:pt x="79" y="273"/>
                    <a:pt x="80" y="273"/>
                    <a:pt x="80" y="274"/>
                  </a:cubicBezTo>
                  <a:cubicBezTo>
                    <a:pt x="80" y="274"/>
                    <a:pt x="80" y="275"/>
                    <a:pt x="79" y="275"/>
                  </a:cubicBezTo>
                  <a:cubicBezTo>
                    <a:pt x="79" y="274"/>
                    <a:pt x="80" y="273"/>
                    <a:pt x="78" y="272"/>
                  </a:cubicBezTo>
                  <a:cubicBezTo>
                    <a:pt x="78" y="272"/>
                    <a:pt x="77" y="271"/>
                    <a:pt x="76" y="271"/>
                  </a:cubicBezTo>
                  <a:cubicBezTo>
                    <a:pt x="74" y="270"/>
                    <a:pt x="73" y="273"/>
                    <a:pt x="72" y="273"/>
                  </a:cubicBezTo>
                  <a:cubicBezTo>
                    <a:pt x="72" y="271"/>
                    <a:pt x="69" y="273"/>
                    <a:pt x="68" y="273"/>
                  </a:cubicBezTo>
                  <a:cubicBezTo>
                    <a:pt x="67" y="272"/>
                    <a:pt x="69" y="273"/>
                    <a:pt x="69" y="271"/>
                  </a:cubicBezTo>
                  <a:cubicBezTo>
                    <a:pt x="67" y="270"/>
                    <a:pt x="68" y="274"/>
                    <a:pt x="66" y="272"/>
                  </a:cubicBezTo>
                  <a:cubicBezTo>
                    <a:pt x="66" y="273"/>
                    <a:pt x="66" y="273"/>
                    <a:pt x="67" y="273"/>
                  </a:cubicBezTo>
                  <a:cubicBezTo>
                    <a:pt x="67" y="275"/>
                    <a:pt x="66" y="274"/>
                    <a:pt x="66" y="275"/>
                  </a:cubicBezTo>
                  <a:cubicBezTo>
                    <a:pt x="63" y="273"/>
                    <a:pt x="64" y="276"/>
                    <a:pt x="62" y="274"/>
                  </a:cubicBezTo>
                  <a:cubicBezTo>
                    <a:pt x="61" y="276"/>
                    <a:pt x="59" y="275"/>
                    <a:pt x="60" y="278"/>
                  </a:cubicBezTo>
                  <a:cubicBezTo>
                    <a:pt x="60" y="278"/>
                    <a:pt x="60" y="278"/>
                    <a:pt x="61" y="279"/>
                  </a:cubicBezTo>
                  <a:cubicBezTo>
                    <a:pt x="60" y="281"/>
                    <a:pt x="58" y="278"/>
                    <a:pt x="56" y="276"/>
                  </a:cubicBezTo>
                  <a:cubicBezTo>
                    <a:pt x="57" y="277"/>
                    <a:pt x="58" y="278"/>
                    <a:pt x="58" y="280"/>
                  </a:cubicBezTo>
                  <a:cubicBezTo>
                    <a:pt x="57" y="280"/>
                    <a:pt x="57" y="280"/>
                    <a:pt x="56" y="280"/>
                  </a:cubicBezTo>
                  <a:cubicBezTo>
                    <a:pt x="55" y="279"/>
                    <a:pt x="56" y="279"/>
                    <a:pt x="56" y="278"/>
                  </a:cubicBezTo>
                  <a:cubicBezTo>
                    <a:pt x="56" y="278"/>
                    <a:pt x="53" y="278"/>
                    <a:pt x="53" y="279"/>
                  </a:cubicBezTo>
                  <a:cubicBezTo>
                    <a:pt x="52" y="279"/>
                    <a:pt x="51" y="277"/>
                    <a:pt x="52" y="278"/>
                  </a:cubicBezTo>
                  <a:cubicBezTo>
                    <a:pt x="51" y="276"/>
                    <a:pt x="52" y="278"/>
                    <a:pt x="51" y="278"/>
                  </a:cubicBezTo>
                  <a:cubicBezTo>
                    <a:pt x="51" y="279"/>
                    <a:pt x="52" y="279"/>
                    <a:pt x="52" y="279"/>
                  </a:cubicBezTo>
                  <a:cubicBezTo>
                    <a:pt x="51" y="280"/>
                    <a:pt x="47" y="277"/>
                    <a:pt x="47" y="280"/>
                  </a:cubicBezTo>
                  <a:cubicBezTo>
                    <a:pt x="45" y="279"/>
                    <a:pt x="45" y="279"/>
                    <a:pt x="45" y="279"/>
                  </a:cubicBezTo>
                  <a:cubicBezTo>
                    <a:pt x="45" y="280"/>
                    <a:pt x="44" y="279"/>
                    <a:pt x="44" y="280"/>
                  </a:cubicBezTo>
                  <a:cubicBezTo>
                    <a:pt x="41" y="278"/>
                    <a:pt x="42" y="281"/>
                    <a:pt x="39" y="279"/>
                  </a:cubicBezTo>
                  <a:cubicBezTo>
                    <a:pt x="39" y="281"/>
                    <a:pt x="37" y="281"/>
                    <a:pt x="34" y="280"/>
                  </a:cubicBezTo>
                  <a:cubicBezTo>
                    <a:pt x="34" y="279"/>
                    <a:pt x="34" y="278"/>
                    <a:pt x="34" y="277"/>
                  </a:cubicBezTo>
                  <a:cubicBezTo>
                    <a:pt x="33" y="278"/>
                    <a:pt x="32" y="280"/>
                    <a:pt x="31" y="279"/>
                  </a:cubicBezTo>
                  <a:cubicBezTo>
                    <a:pt x="32" y="281"/>
                    <a:pt x="32" y="283"/>
                    <a:pt x="34" y="286"/>
                  </a:cubicBezTo>
                  <a:cubicBezTo>
                    <a:pt x="33" y="286"/>
                    <a:pt x="32" y="285"/>
                    <a:pt x="31" y="285"/>
                  </a:cubicBezTo>
                  <a:cubicBezTo>
                    <a:pt x="33" y="288"/>
                    <a:pt x="34" y="285"/>
                    <a:pt x="36" y="288"/>
                  </a:cubicBezTo>
                  <a:cubicBezTo>
                    <a:pt x="36" y="289"/>
                    <a:pt x="35" y="287"/>
                    <a:pt x="35" y="287"/>
                  </a:cubicBezTo>
                  <a:cubicBezTo>
                    <a:pt x="36" y="289"/>
                    <a:pt x="33" y="288"/>
                    <a:pt x="34" y="290"/>
                  </a:cubicBezTo>
                  <a:cubicBezTo>
                    <a:pt x="33" y="289"/>
                    <a:pt x="33" y="288"/>
                    <a:pt x="32" y="287"/>
                  </a:cubicBezTo>
                  <a:cubicBezTo>
                    <a:pt x="32" y="289"/>
                    <a:pt x="32" y="289"/>
                    <a:pt x="32" y="291"/>
                  </a:cubicBezTo>
                  <a:cubicBezTo>
                    <a:pt x="31" y="290"/>
                    <a:pt x="29" y="289"/>
                    <a:pt x="30" y="290"/>
                  </a:cubicBezTo>
                  <a:cubicBezTo>
                    <a:pt x="29" y="290"/>
                    <a:pt x="29" y="289"/>
                    <a:pt x="28" y="289"/>
                  </a:cubicBezTo>
                  <a:cubicBezTo>
                    <a:pt x="27" y="288"/>
                    <a:pt x="28" y="288"/>
                    <a:pt x="28" y="287"/>
                  </a:cubicBezTo>
                  <a:cubicBezTo>
                    <a:pt x="27" y="288"/>
                    <a:pt x="26" y="288"/>
                    <a:pt x="26" y="289"/>
                  </a:cubicBezTo>
                  <a:cubicBezTo>
                    <a:pt x="25" y="288"/>
                    <a:pt x="25" y="287"/>
                    <a:pt x="24" y="286"/>
                  </a:cubicBezTo>
                  <a:cubicBezTo>
                    <a:pt x="24" y="286"/>
                    <a:pt x="26" y="289"/>
                    <a:pt x="24" y="288"/>
                  </a:cubicBezTo>
                  <a:cubicBezTo>
                    <a:pt x="25" y="289"/>
                    <a:pt x="25" y="289"/>
                    <a:pt x="26" y="290"/>
                  </a:cubicBezTo>
                  <a:cubicBezTo>
                    <a:pt x="25" y="291"/>
                    <a:pt x="25" y="291"/>
                    <a:pt x="26" y="292"/>
                  </a:cubicBezTo>
                  <a:cubicBezTo>
                    <a:pt x="26" y="293"/>
                    <a:pt x="24" y="291"/>
                    <a:pt x="25" y="292"/>
                  </a:cubicBezTo>
                  <a:cubicBezTo>
                    <a:pt x="25" y="294"/>
                    <a:pt x="26" y="293"/>
                    <a:pt x="26" y="294"/>
                  </a:cubicBezTo>
                  <a:cubicBezTo>
                    <a:pt x="26" y="294"/>
                    <a:pt x="25" y="293"/>
                    <a:pt x="25" y="294"/>
                  </a:cubicBezTo>
                  <a:cubicBezTo>
                    <a:pt x="24" y="294"/>
                    <a:pt x="25" y="292"/>
                    <a:pt x="24" y="292"/>
                  </a:cubicBezTo>
                  <a:cubicBezTo>
                    <a:pt x="24" y="293"/>
                    <a:pt x="23" y="293"/>
                    <a:pt x="23" y="292"/>
                  </a:cubicBezTo>
                  <a:cubicBezTo>
                    <a:pt x="23" y="295"/>
                    <a:pt x="21" y="295"/>
                    <a:pt x="19" y="293"/>
                  </a:cubicBezTo>
                  <a:cubicBezTo>
                    <a:pt x="19" y="294"/>
                    <a:pt x="19" y="295"/>
                    <a:pt x="20" y="295"/>
                  </a:cubicBezTo>
                  <a:cubicBezTo>
                    <a:pt x="21" y="296"/>
                    <a:pt x="20" y="296"/>
                    <a:pt x="22" y="297"/>
                  </a:cubicBezTo>
                  <a:cubicBezTo>
                    <a:pt x="22" y="296"/>
                    <a:pt x="21" y="296"/>
                    <a:pt x="20" y="295"/>
                  </a:cubicBezTo>
                  <a:cubicBezTo>
                    <a:pt x="21" y="294"/>
                    <a:pt x="24" y="295"/>
                    <a:pt x="25" y="295"/>
                  </a:cubicBezTo>
                  <a:cubicBezTo>
                    <a:pt x="25" y="297"/>
                    <a:pt x="23" y="295"/>
                    <a:pt x="22" y="297"/>
                  </a:cubicBezTo>
                  <a:cubicBezTo>
                    <a:pt x="23" y="297"/>
                    <a:pt x="24" y="297"/>
                    <a:pt x="25" y="297"/>
                  </a:cubicBezTo>
                  <a:cubicBezTo>
                    <a:pt x="25" y="298"/>
                    <a:pt x="23" y="297"/>
                    <a:pt x="24" y="299"/>
                  </a:cubicBezTo>
                  <a:cubicBezTo>
                    <a:pt x="23" y="299"/>
                    <a:pt x="23" y="298"/>
                    <a:pt x="22" y="297"/>
                  </a:cubicBezTo>
                  <a:cubicBezTo>
                    <a:pt x="22" y="298"/>
                    <a:pt x="22" y="298"/>
                    <a:pt x="22" y="298"/>
                  </a:cubicBezTo>
                  <a:cubicBezTo>
                    <a:pt x="21" y="298"/>
                    <a:pt x="21" y="298"/>
                    <a:pt x="21" y="297"/>
                  </a:cubicBezTo>
                  <a:cubicBezTo>
                    <a:pt x="20" y="297"/>
                    <a:pt x="21" y="298"/>
                    <a:pt x="20" y="297"/>
                  </a:cubicBezTo>
                  <a:cubicBezTo>
                    <a:pt x="21" y="299"/>
                    <a:pt x="19" y="298"/>
                    <a:pt x="20" y="300"/>
                  </a:cubicBezTo>
                  <a:cubicBezTo>
                    <a:pt x="19" y="299"/>
                    <a:pt x="19" y="298"/>
                    <a:pt x="18" y="297"/>
                  </a:cubicBezTo>
                  <a:cubicBezTo>
                    <a:pt x="18" y="298"/>
                    <a:pt x="16" y="298"/>
                    <a:pt x="15" y="297"/>
                  </a:cubicBezTo>
                  <a:cubicBezTo>
                    <a:pt x="15" y="299"/>
                    <a:pt x="13" y="297"/>
                    <a:pt x="13" y="298"/>
                  </a:cubicBezTo>
                  <a:cubicBezTo>
                    <a:pt x="12" y="297"/>
                    <a:pt x="13" y="298"/>
                    <a:pt x="13" y="297"/>
                  </a:cubicBezTo>
                  <a:cubicBezTo>
                    <a:pt x="11" y="296"/>
                    <a:pt x="11" y="298"/>
                    <a:pt x="10" y="297"/>
                  </a:cubicBezTo>
                  <a:cubicBezTo>
                    <a:pt x="10" y="298"/>
                    <a:pt x="10" y="299"/>
                    <a:pt x="11" y="300"/>
                  </a:cubicBezTo>
                  <a:cubicBezTo>
                    <a:pt x="11" y="300"/>
                    <a:pt x="10" y="301"/>
                    <a:pt x="11" y="302"/>
                  </a:cubicBezTo>
                  <a:cubicBezTo>
                    <a:pt x="10" y="302"/>
                    <a:pt x="10" y="301"/>
                    <a:pt x="9" y="301"/>
                  </a:cubicBezTo>
                  <a:cubicBezTo>
                    <a:pt x="9" y="301"/>
                    <a:pt x="9" y="302"/>
                    <a:pt x="8" y="301"/>
                  </a:cubicBezTo>
                  <a:cubicBezTo>
                    <a:pt x="8" y="302"/>
                    <a:pt x="9" y="303"/>
                    <a:pt x="8" y="303"/>
                  </a:cubicBezTo>
                  <a:cubicBezTo>
                    <a:pt x="7" y="302"/>
                    <a:pt x="8" y="301"/>
                    <a:pt x="7" y="300"/>
                  </a:cubicBezTo>
                  <a:cubicBezTo>
                    <a:pt x="7" y="299"/>
                    <a:pt x="9" y="301"/>
                    <a:pt x="8" y="300"/>
                  </a:cubicBezTo>
                  <a:cubicBezTo>
                    <a:pt x="7" y="298"/>
                    <a:pt x="6" y="299"/>
                    <a:pt x="6" y="300"/>
                  </a:cubicBezTo>
                  <a:cubicBezTo>
                    <a:pt x="5" y="300"/>
                    <a:pt x="5" y="299"/>
                    <a:pt x="4" y="299"/>
                  </a:cubicBezTo>
                  <a:cubicBezTo>
                    <a:pt x="4" y="300"/>
                    <a:pt x="4" y="302"/>
                    <a:pt x="2" y="301"/>
                  </a:cubicBezTo>
                  <a:cubicBezTo>
                    <a:pt x="2" y="301"/>
                    <a:pt x="3" y="302"/>
                    <a:pt x="3" y="302"/>
                  </a:cubicBezTo>
                  <a:cubicBezTo>
                    <a:pt x="2" y="303"/>
                    <a:pt x="2" y="303"/>
                    <a:pt x="1" y="302"/>
                  </a:cubicBezTo>
                  <a:cubicBezTo>
                    <a:pt x="1" y="303"/>
                    <a:pt x="0" y="303"/>
                    <a:pt x="1" y="304"/>
                  </a:cubicBezTo>
                  <a:cubicBezTo>
                    <a:pt x="1" y="303"/>
                    <a:pt x="3" y="305"/>
                    <a:pt x="3" y="303"/>
                  </a:cubicBezTo>
                  <a:cubicBezTo>
                    <a:pt x="4" y="305"/>
                    <a:pt x="4" y="305"/>
                    <a:pt x="5" y="306"/>
                  </a:cubicBezTo>
                  <a:cubicBezTo>
                    <a:pt x="6" y="308"/>
                    <a:pt x="4" y="306"/>
                    <a:pt x="4" y="306"/>
                  </a:cubicBezTo>
                  <a:cubicBezTo>
                    <a:pt x="4" y="308"/>
                    <a:pt x="5" y="307"/>
                    <a:pt x="6" y="308"/>
                  </a:cubicBezTo>
                  <a:cubicBezTo>
                    <a:pt x="6" y="307"/>
                    <a:pt x="6" y="307"/>
                    <a:pt x="7" y="308"/>
                  </a:cubicBezTo>
                  <a:cubicBezTo>
                    <a:pt x="7" y="306"/>
                    <a:pt x="7" y="307"/>
                    <a:pt x="7" y="306"/>
                  </a:cubicBezTo>
                  <a:cubicBezTo>
                    <a:pt x="6" y="306"/>
                    <a:pt x="6" y="306"/>
                    <a:pt x="5" y="305"/>
                  </a:cubicBezTo>
                  <a:cubicBezTo>
                    <a:pt x="5" y="304"/>
                    <a:pt x="6" y="306"/>
                    <a:pt x="6" y="305"/>
                  </a:cubicBezTo>
                  <a:cubicBezTo>
                    <a:pt x="7" y="306"/>
                    <a:pt x="7" y="306"/>
                    <a:pt x="8" y="306"/>
                  </a:cubicBezTo>
                  <a:cubicBezTo>
                    <a:pt x="6" y="305"/>
                    <a:pt x="9" y="306"/>
                    <a:pt x="9" y="306"/>
                  </a:cubicBezTo>
                  <a:cubicBezTo>
                    <a:pt x="9" y="306"/>
                    <a:pt x="10" y="308"/>
                    <a:pt x="10" y="307"/>
                  </a:cubicBezTo>
                  <a:cubicBezTo>
                    <a:pt x="10" y="307"/>
                    <a:pt x="12" y="309"/>
                    <a:pt x="12" y="307"/>
                  </a:cubicBezTo>
                  <a:cubicBezTo>
                    <a:pt x="14" y="310"/>
                    <a:pt x="14" y="307"/>
                    <a:pt x="16" y="310"/>
                  </a:cubicBezTo>
                  <a:cubicBezTo>
                    <a:pt x="17" y="309"/>
                    <a:pt x="16" y="307"/>
                    <a:pt x="17" y="307"/>
                  </a:cubicBezTo>
                  <a:cubicBezTo>
                    <a:pt x="17" y="307"/>
                    <a:pt x="17" y="308"/>
                    <a:pt x="17" y="309"/>
                  </a:cubicBezTo>
                  <a:cubicBezTo>
                    <a:pt x="19" y="310"/>
                    <a:pt x="19" y="309"/>
                    <a:pt x="20" y="309"/>
                  </a:cubicBezTo>
                  <a:cubicBezTo>
                    <a:pt x="20" y="308"/>
                    <a:pt x="19" y="308"/>
                    <a:pt x="19" y="308"/>
                  </a:cubicBezTo>
                  <a:cubicBezTo>
                    <a:pt x="18" y="307"/>
                    <a:pt x="20" y="308"/>
                    <a:pt x="19" y="306"/>
                  </a:cubicBezTo>
                  <a:cubicBezTo>
                    <a:pt x="19" y="306"/>
                    <a:pt x="20" y="308"/>
                    <a:pt x="20" y="307"/>
                  </a:cubicBezTo>
                  <a:cubicBezTo>
                    <a:pt x="21" y="308"/>
                    <a:pt x="21" y="308"/>
                    <a:pt x="21" y="309"/>
                  </a:cubicBezTo>
                  <a:cubicBezTo>
                    <a:pt x="22" y="309"/>
                    <a:pt x="22" y="307"/>
                    <a:pt x="24" y="309"/>
                  </a:cubicBezTo>
                  <a:cubicBezTo>
                    <a:pt x="22" y="306"/>
                    <a:pt x="26" y="310"/>
                    <a:pt x="25" y="307"/>
                  </a:cubicBezTo>
                  <a:cubicBezTo>
                    <a:pt x="26" y="309"/>
                    <a:pt x="26" y="307"/>
                    <a:pt x="27" y="309"/>
                  </a:cubicBezTo>
                  <a:cubicBezTo>
                    <a:pt x="27" y="309"/>
                    <a:pt x="26" y="310"/>
                    <a:pt x="25" y="309"/>
                  </a:cubicBezTo>
                  <a:cubicBezTo>
                    <a:pt x="26" y="311"/>
                    <a:pt x="23" y="310"/>
                    <a:pt x="22" y="309"/>
                  </a:cubicBezTo>
                  <a:cubicBezTo>
                    <a:pt x="22" y="310"/>
                    <a:pt x="23" y="311"/>
                    <a:pt x="23" y="312"/>
                  </a:cubicBezTo>
                  <a:cubicBezTo>
                    <a:pt x="22" y="309"/>
                    <a:pt x="29" y="314"/>
                    <a:pt x="27" y="308"/>
                  </a:cubicBezTo>
                  <a:cubicBezTo>
                    <a:pt x="28" y="308"/>
                    <a:pt x="29" y="307"/>
                    <a:pt x="31" y="307"/>
                  </a:cubicBezTo>
                  <a:cubicBezTo>
                    <a:pt x="30" y="307"/>
                    <a:pt x="30" y="306"/>
                    <a:pt x="30" y="306"/>
                  </a:cubicBezTo>
                  <a:cubicBezTo>
                    <a:pt x="29" y="304"/>
                    <a:pt x="29" y="304"/>
                    <a:pt x="29" y="304"/>
                  </a:cubicBezTo>
                  <a:cubicBezTo>
                    <a:pt x="30" y="304"/>
                    <a:pt x="30" y="304"/>
                    <a:pt x="31" y="304"/>
                  </a:cubicBezTo>
                  <a:cubicBezTo>
                    <a:pt x="31" y="306"/>
                    <a:pt x="30" y="305"/>
                    <a:pt x="30" y="307"/>
                  </a:cubicBezTo>
                  <a:cubicBezTo>
                    <a:pt x="31" y="307"/>
                    <a:pt x="32" y="307"/>
                    <a:pt x="32" y="307"/>
                  </a:cubicBezTo>
                  <a:cubicBezTo>
                    <a:pt x="32" y="306"/>
                    <a:pt x="32" y="306"/>
                    <a:pt x="32" y="306"/>
                  </a:cubicBezTo>
                  <a:cubicBezTo>
                    <a:pt x="33" y="306"/>
                    <a:pt x="33" y="306"/>
                    <a:pt x="33" y="306"/>
                  </a:cubicBezTo>
                  <a:cubicBezTo>
                    <a:pt x="34" y="306"/>
                    <a:pt x="34" y="307"/>
                    <a:pt x="34" y="308"/>
                  </a:cubicBezTo>
                  <a:cubicBezTo>
                    <a:pt x="36" y="308"/>
                    <a:pt x="33" y="305"/>
                    <a:pt x="35" y="305"/>
                  </a:cubicBezTo>
                  <a:cubicBezTo>
                    <a:pt x="35" y="305"/>
                    <a:pt x="34" y="304"/>
                    <a:pt x="34" y="304"/>
                  </a:cubicBezTo>
                  <a:cubicBezTo>
                    <a:pt x="34" y="303"/>
                    <a:pt x="34" y="303"/>
                    <a:pt x="34" y="303"/>
                  </a:cubicBezTo>
                  <a:cubicBezTo>
                    <a:pt x="35" y="306"/>
                    <a:pt x="38" y="305"/>
                    <a:pt x="39" y="306"/>
                  </a:cubicBezTo>
                  <a:cubicBezTo>
                    <a:pt x="39" y="307"/>
                    <a:pt x="36" y="306"/>
                    <a:pt x="37" y="309"/>
                  </a:cubicBezTo>
                  <a:cubicBezTo>
                    <a:pt x="36" y="309"/>
                    <a:pt x="35" y="309"/>
                    <a:pt x="34" y="309"/>
                  </a:cubicBezTo>
                  <a:cubicBezTo>
                    <a:pt x="35" y="311"/>
                    <a:pt x="36" y="309"/>
                    <a:pt x="36" y="310"/>
                  </a:cubicBezTo>
                  <a:cubicBezTo>
                    <a:pt x="36" y="311"/>
                    <a:pt x="36" y="310"/>
                    <a:pt x="36" y="312"/>
                  </a:cubicBezTo>
                  <a:cubicBezTo>
                    <a:pt x="34" y="310"/>
                    <a:pt x="35" y="312"/>
                    <a:pt x="33" y="310"/>
                  </a:cubicBezTo>
                  <a:cubicBezTo>
                    <a:pt x="33" y="311"/>
                    <a:pt x="34" y="312"/>
                    <a:pt x="35" y="313"/>
                  </a:cubicBezTo>
                  <a:cubicBezTo>
                    <a:pt x="35" y="314"/>
                    <a:pt x="34" y="312"/>
                    <a:pt x="33" y="312"/>
                  </a:cubicBezTo>
                  <a:cubicBezTo>
                    <a:pt x="33" y="313"/>
                    <a:pt x="33" y="313"/>
                    <a:pt x="33" y="314"/>
                  </a:cubicBezTo>
                  <a:cubicBezTo>
                    <a:pt x="32" y="314"/>
                    <a:pt x="32" y="313"/>
                    <a:pt x="32" y="312"/>
                  </a:cubicBezTo>
                  <a:cubicBezTo>
                    <a:pt x="32" y="314"/>
                    <a:pt x="31" y="313"/>
                    <a:pt x="30" y="313"/>
                  </a:cubicBezTo>
                  <a:cubicBezTo>
                    <a:pt x="30" y="314"/>
                    <a:pt x="29" y="314"/>
                    <a:pt x="29" y="315"/>
                  </a:cubicBezTo>
                  <a:cubicBezTo>
                    <a:pt x="28" y="315"/>
                    <a:pt x="28" y="314"/>
                    <a:pt x="28" y="313"/>
                  </a:cubicBezTo>
                  <a:cubicBezTo>
                    <a:pt x="28" y="312"/>
                    <a:pt x="30" y="313"/>
                    <a:pt x="29" y="311"/>
                  </a:cubicBezTo>
                  <a:cubicBezTo>
                    <a:pt x="28" y="311"/>
                    <a:pt x="28" y="312"/>
                    <a:pt x="28" y="312"/>
                  </a:cubicBezTo>
                  <a:cubicBezTo>
                    <a:pt x="28" y="312"/>
                    <a:pt x="28" y="312"/>
                    <a:pt x="27" y="311"/>
                  </a:cubicBezTo>
                  <a:cubicBezTo>
                    <a:pt x="27" y="313"/>
                    <a:pt x="27" y="313"/>
                    <a:pt x="26" y="312"/>
                  </a:cubicBezTo>
                  <a:cubicBezTo>
                    <a:pt x="26" y="314"/>
                    <a:pt x="27" y="314"/>
                    <a:pt x="27" y="316"/>
                  </a:cubicBezTo>
                  <a:cubicBezTo>
                    <a:pt x="27" y="316"/>
                    <a:pt x="27" y="316"/>
                    <a:pt x="27" y="316"/>
                  </a:cubicBezTo>
                  <a:cubicBezTo>
                    <a:pt x="26" y="316"/>
                    <a:pt x="26" y="315"/>
                    <a:pt x="26" y="314"/>
                  </a:cubicBezTo>
                  <a:cubicBezTo>
                    <a:pt x="24" y="313"/>
                    <a:pt x="25" y="314"/>
                    <a:pt x="24" y="314"/>
                  </a:cubicBezTo>
                  <a:cubicBezTo>
                    <a:pt x="24" y="314"/>
                    <a:pt x="24" y="314"/>
                    <a:pt x="24" y="315"/>
                  </a:cubicBezTo>
                  <a:cubicBezTo>
                    <a:pt x="24" y="316"/>
                    <a:pt x="21" y="314"/>
                    <a:pt x="22" y="317"/>
                  </a:cubicBezTo>
                  <a:cubicBezTo>
                    <a:pt x="20" y="317"/>
                    <a:pt x="20" y="318"/>
                    <a:pt x="17" y="317"/>
                  </a:cubicBezTo>
                  <a:cubicBezTo>
                    <a:pt x="17" y="319"/>
                    <a:pt x="16" y="318"/>
                    <a:pt x="16" y="319"/>
                  </a:cubicBezTo>
                  <a:cubicBezTo>
                    <a:pt x="17" y="320"/>
                    <a:pt x="17" y="320"/>
                    <a:pt x="17" y="321"/>
                  </a:cubicBezTo>
                  <a:cubicBezTo>
                    <a:pt x="19" y="322"/>
                    <a:pt x="18" y="322"/>
                    <a:pt x="20" y="323"/>
                  </a:cubicBezTo>
                  <a:cubicBezTo>
                    <a:pt x="19" y="321"/>
                    <a:pt x="19" y="322"/>
                    <a:pt x="19" y="320"/>
                  </a:cubicBezTo>
                  <a:cubicBezTo>
                    <a:pt x="19" y="320"/>
                    <a:pt x="21" y="320"/>
                    <a:pt x="20" y="319"/>
                  </a:cubicBezTo>
                  <a:cubicBezTo>
                    <a:pt x="21" y="319"/>
                    <a:pt x="21" y="321"/>
                    <a:pt x="22" y="322"/>
                  </a:cubicBezTo>
                  <a:cubicBezTo>
                    <a:pt x="22" y="323"/>
                    <a:pt x="23" y="321"/>
                    <a:pt x="24" y="323"/>
                  </a:cubicBezTo>
                  <a:cubicBezTo>
                    <a:pt x="25" y="323"/>
                    <a:pt x="25" y="320"/>
                    <a:pt x="27" y="322"/>
                  </a:cubicBezTo>
                  <a:cubicBezTo>
                    <a:pt x="27" y="323"/>
                    <a:pt x="26" y="323"/>
                    <a:pt x="26" y="324"/>
                  </a:cubicBezTo>
                  <a:cubicBezTo>
                    <a:pt x="27" y="324"/>
                    <a:pt x="27" y="323"/>
                    <a:pt x="28" y="324"/>
                  </a:cubicBezTo>
                  <a:cubicBezTo>
                    <a:pt x="27" y="323"/>
                    <a:pt x="27" y="323"/>
                    <a:pt x="28" y="324"/>
                  </a:cubicBezTo>
                  <a:cubicBezTo>
                    <a:pt x="28" y="321"/>
                    <a:pt x="31" y="324"/>
                    <a:pt x="32" y="323"/>
                  </a:cubicBezTo>
                  <a:cubicBezTo>
                    <a:pt x="33" y="323"/>
                    <a:pt x="33" y="324"/>
                    <a:pt x="33" y="324"/>
                  </a:cubicBezTo>
                  <a:cubicBezTo>
                    <a:pt x="34" y="325"/>
                    <a:pt x="34" y="324"/>
                    <a:pt x="34" y="324"/>
                  </a:cubicBezTo>
                  <a:cubicBezTo>
                    <a:pt x="33" y="323"/>
                    <a:pt x="33" y="322"/>
                    <a:pt x="31" y="322"/>
                  </a:cubicBezTo>
                  <a:cubicBezTo>
                    <a:pt x="31" y="321"/>
                    <a:pt x="31" y="321"/>
                    <a:pt x="31" y="320"/>
                  </a:cubicBezTo>
                  <a:cubicBezTo>
                    <a:pt x="31" y="320"/>
                    <a:pt x="31" y="320"/>
                    <a:pt x="32" y="320"/>
                  </a:cubicBezTo>
                  <a:cubicBezTo>
                    <a:pt x="32" y="320"/>
                    <a:pt x="32" y="321"/>
                    <a:pt x="33" y="322"/>
                  </a:cubicBezTo>
                  <a:cubicBezTo>
                    <a:pt x="33" y="321"/>
                    <a:pt x="33" y="320"/>
                    <a:pt x="33" y="320"/>
                  </a:cubicBezTo>
                  <a:cubicBezTo>
                    <a:pt x="33" y="320"/>
                    <a:pt x="33" y="320"/>
                    <a:pt x="33" y="320"/>
                  </a:cubicBezTo>
                  <a:cubicBezTo>
                    <a:pt x="34" y="321"/>
                    <a:pt x="33" y="320"/>
                    <a:pt x="34" y="321"/>
                  </a:cubicBezTo>
                  <a:cubicBezTo>
                    <a:pt x="34" y="322"/>
                    <a:pt x="33" y="321"/>
                    <a:pt x="33" y="322"/>
                  </a:cubicBezTo>
                  <a:cubicBezTo>
                    <a:pt x="38" y="321"/>
                    <a:pt x="43" y="319"/>
                    <a:pt x="48" y="318"/>
                  </a:cubicBezTo>
                  <a:cubicBezTo>
                    <a:pt x="47" y="316"/>
                    <a:pt x="49" y="316"/>
                    <a:pt x="51" y="318"/>
                  </a:cubicBezTo>
                  <a:cubicBezTo>
                    <a:pt x="50" y="316"/>
                    <a:pt x="49" y="315"/>
                    <a:pt x="49" y="314"/>
                  </a:cubicBezTo>
                  <a:cubicBezTo>
                    <a:pt x="49" y="313"/>
                    <a:pt x="50" y="315"/>
                    <a:pt x="51" y="314"/>
                  </a:cubicBezTo>
                  <a:cubicBezTo>
                    <a:pt x="51" y="314"/>
                    <a:pt x="51" y="315"/>
                    <a:pt x="51" y="315"/>
                  </a:cubicBezTo>
                  <a:cubicBezTo>
                    <a:pt x="52" y="315"/>
                    <a:pt x="52" y="313"/>
                    <a:pt x="53" y="314"/>
                  </a:cubicBezTo>
                  <a:cubicBezTo>
                    <a:pt x="54" y="317"/>
                    <a:pt x="56" y="314"/>
                    <a:pt x="59" y="316"/>
                  </a:cubicBezTo>
                  <a:cubicBezTo>
                    <a:pt x="59" y="315"/>
                    <a:pt x="58" y="315"/>
                    <a:pt x="57" y="315"/>
                  </a:cubicBezTo>
                  <a:cubicBezTo>
                    <a:pt x="58" y="314"/>
                    <a:pt x="58" y="315"/>
                    <a:pt x="60" y="315"/>
                  </a:cubicBezTo>
                  <a:cubicBezTo>
                    <a:pt x="60" y="314"/>
                    <a:pt x="59" y="314"/>
                    <a:pt x="59" y="313"/>
                  </a:cubicBezTo>
                  <a:cubicBezTo>
                    <a:pt x="59" y="313"/>
                    <a:pt x="59" y="313"/>
                    <a:pt x="60" y="313"/>
                  </a:cubicBezTo>
                  <a:cubicBezTo>
                    <a:pt x="60" y="313"/>
                    <a:pt x="59" y="312"/>
                    <a:pt x="59" y="311"/>
                  </a:cubicBezTo>
                  <a:cubicBezTo>
                    <a:pt x="59" y="310"/>
                    <a:pt x="61" y="313"/>
                    <a:pt x="61" y="311"/>
                  </a:cubicBezTo>
                  <a:cubicBezTo>
                    <a:pt x="61" y="311"/>
                    <a:pt x="61" y="312"/>
                    <a:pt x="61" y="313"/>
                  </a:cubicBezTo>
                  <a:cubicBezTo>
                    <a:pt x="64" y="313"/>
                    <a:pt x="64" y="314"/>
                    <a:pt x="66" y="312"/>
                  </a:cubicBezTo>
                  <a:cubicBezTo>
                    <a:pt x="66" y="312"/>
                    <a:pt x="66" y="312"/>
                    <a:pt x="66" y="313"/>
                  </a:cubicBezTo>
                  <a:cubicBezTo>
                    <a:pt x="67" y="311"/>
                    <a:pt x="69" y="312"/>
                    <a:pt x="70" y="310"/>
                  </a:cubicBezTo>
                  <a:cubicBezTo>
                    <a:pt x="70" y="310"/>
                    <a:pt x="70" y="310"/>
                    <a:pt x="70" y="311"/>
                  </a:cubicBezTo>
                  <a:cubicBezTo>
                    <a:pt x="71" y="311"/>
                    <a:pt x="71" y="309"/>
                    <a:pt x="71" y="308"/>
                  </a:cubicBezTo>
                  <a:cubicBezTo>
                    <a:pt x="71" y="308"/>
                    <a:pt x="72" y="309"/>
                    <a:pt x="72" y="310"/>
                  </a:cubicBezTo>
                  <a:cubicBezTo>
                    <a:pt x="73" y="308"/>
                    <a:pt x="77" y="310"/>
                    <a:pt x="77" y="306"/>
                  </a:cubicBezTo>
                  <a:cubicBezTo>
                    <a:pt x="78" y="307"/>
                    <a:pt x="77" y="308"/>
                    <a:pt x="78" y="308"/>
                  </a:cubicBezTo>
                  <a:cubicBezTo>
                    <a:pt x="78" y="309"/>
                    <a:pt x="78" y="308"/>
                    <a:pt x="78" y="309"/>
                  </a:cubicBezTo>
                  <a:cubicBezTo>
                    <a:pt x="79" y="308"/>
                    <a:pt x="79" y="305"/>
                    <a:pt x="82" y="306"/>
                  </a:cubicBezTo>
                  <a:cubicBezTo>
                    <a:pt x="81" y="304"/>
                    <a:pt x="80" y="305"/>
                    <a:pt x="80" y="303"/>
                  </a:cubicBezTo>
                  <a:cubicBezTo>
                    <a:pt x="82" y="304"/>
                    <a:pt x="83" y="305"/>
                    <a:pt x="83" y="304"/>
                  </a:cubicBezTo>
                  <a:cubicBezTo>
                    <a:pt x="83" y="302"/>
                    <a:pt x="83" y="304"/>
                    <a:pt x="82" y="304"/>
                  </a:cubicBezTo>
                  <a:cubicBezTo>
                    <a:pt x="82" y="302"/>
                    <a:pt x="83" y="303"/>
                    <a:pt x="83" y="302"/>
                  </a:cubicBezTo>
                  <a:cubicBezTo>
                    <a:pt x="84" y="303"/>
                    <a:pt x="84" y="304"/>
                    <a:pt x="84" y="305"/>
                  </a:cubicBezTo>
                  <a:cubicBezTo>
                    <a:pt x="86" y="304"/>
                    <a:pt x="85" y="301"/>
                    <a:pt x="88" y="301"/>
                  </a:cubicBezTo>
                  <a:cubicBezTo>
                    <a:pt x="88" y="302"/>
                    <a:pt x="88" y="302"/>
                    <a:pt x="88" y="302"/>
                  </a:cubicBezTo>
                  <a:cubicBezTo>
                    <a:pt x="89" y="303"/>
                    <a:pt x="89" y="302"/>
                    <a:pt x="90" y="303"/>
                  </a:cubicBezTo>
                  <a:cubicBezTo>
                    <a:pt x="90" y="301"/>
                    <a:pt x="89" y="302"/>
                    <a:pt x="90" y="301"/>
                  </a:cubicBezTo>
                  <a:cubicBezTo>
                    <a:pt x="90" y="301"/>
                    <a:pt x="90" y="302"/>
                    <a:pt x="91" y="302"/>
                  </a:cubicBezTo>
                  <a:cubicBezTo>
                    <a:pt x="92" y="301"/>
                    <a:pt x="93" y="301"/>
                    <a:pt x="93" y="300"/>
                  </a:cubicBezTo>
                  <a:cubicBezTo>
                    <a:pt x="94" y="301"/>
                    <a:pt x="93" y="302"/>
                    <a:pt x="93" y="301"/>
                  </a:cubicBezTo>
                  <a:cubicBezTo>
                    <a:pt x="95" y="303"/>
                    <a:pt x="95" y="300"/>
                    <a:pt x="94" y="298"/>
                  </a:cubicBezTo>
                  <a:cubicBezTo>
                    <a:pt x="95" y="299"/>
                    <a:pt x="95" y="300"/>
                    <a:pt x="95" y="301"/>
                  </a:cubicBezTo>
                  <a:cubicBezTo>
                    <a:pt x="96" y="300"/>
                    <a:pt x="96" y="297"/>
                    <a:pt x="97" y="297"/>
                  </a:cubicBezTo>
                  <a:cubicBezTo>
                    <a:pt x="98" y="298"/>
                    <a:pt x="98" y="299"/>
                    <a:pt x="97" y="298"/>
                  </a:cubicBezTo>
                  <a:cubicBezTo>
                    <a:pt x="98" y="300"/>
                    <a:pt x="99" y="300"/>
                    <a:pt x="100" y="299"/>
                  </a:cubicBezTo>
                  <a:cubicBezTo>
                    <a:pt x="99" y="299"/>
                    <a:pt x="99" y="300"/>
                    <a:pt x="100" y="301"/>
                  </a:cubicBezTo>
                  <a:cubicBezTo>
                    <a:pt x="100" y="301"/>
                    <a:pt x="99" y="300"/>
                    <a:pt x="100" y="302"/>
                  </a:cubicBezTo>
                  <a:cubicBezTo>
                    <a:pt x="101" y="302"/>
                    <a:pt x="100" y="301"/>
                    <a:pt x="101" y="301"/>
                  </a:cubicBezTo>
                  <a:cubicBezTo>
                    <a:pt x="101" y="301"/>
                    <a:pt x="100" y="299"/>
                    <a:pt x="101" y="300"/>
                  </a:cubicBezTo>
                  <a:cubicBezTo>
                    <a:pt x="101" y="299"/>
                    <a:pt x="101" y="299"/>
                    <a:pt x="100" y="299"/>
                  </a:cubicBezTo>
                  <a:cubicBezTo>
                    <a:pt x="100" y="298"/>
                    <a:pt x="101" y="298"/>
                    <a:pt x="100" y="296"/>
                  </a:cubicBezTo>
                  <a:cubicBezTo>
                    <a:pt x="102" y="296"/>
                    <a:pt x="101" y="297"/>
                    <a:pt x="102" y="298"/>
                  </a:cubicBezTo>
                  <a:cubicBezTo>
                    <a:pt x="102" y="297"/>
                    <a:pt x="103" y="296"/>
                    <a:pt x="102" y="295"/>
                  </a:cubicBezTo>
                  <a:cubicBezTo>
                    <a:pt x="103" y="295"/>
                    <a:pt x="105" y="295"/>
                    <a:pt x="106" y="294"/>
                  </a:cubicBezTo>
                  <a:cubicBezTo>
                    <a:pt x="105" y="293"/>
                    <a:pt x="105" y="292"/>
                    <a:pt x="105" y="291"/>
                  </a:cubicBezTo>
                  <a:cubicBezTo>
                    <a:pt x="106" y="293"/>
                    <a:pt x="106" y="294"/>
                    <a:pt x="107" y="294"/>
                  </a:cubicBezTo>
                  <a:cubicBezTo>
                    <a:pt x="108" y="295"/>
                    <a:pt x="107" y="294"/>
                    <a:pt x="107" y="295"/>
                  </a:cubicBezTo>
                  <a:cubicBezTo>
                    <a:pt x="108" y="296"/>
                    <a:pt x="108" y="294"/>
                    <a:pt x="109" y="294"/>
                  </a:cubicBezTo>
                  <a:cubicBezTo>
                    <a:pt x="109" y="294"/>
                    <a:pt x="108" y="293"/>
                    <a:pt x="108" y="293"/>
                  </a:cubicBezTo>
                  <a:cubicBezTo>
                    <a:pt x="109" y="293"/>
                    <a:pt x="109" y="292"/>
                    <a:pt x="110" y="294"/>
                  </a:cubicBezTo>
                  <a:cubicBezTo>
                    <a:pt x="110" y="293"/>
                    <a:pt x="110" y="292"/>
                    <a:pt x="110" y="291"/>
                  </a:cubicBezTo>
                  <a:cubicBezTo>
                    <a:pt x="110" y="291"/>
                    <a:pt x="112" y="293"/>
                    <a:pt x="111" y="291"/>
                  </a:cubicBezTo>
                  <a:cubicBezTo>
                    <a:pt x="112" y="291"/>
                    <a:pt x="112" y="292"/>
                    <a:pt x="113" y="292"/>
                  </a:cubicBezTo>
                  <a:cubicBezTo>
                    <a:pt x="113" y="293"/>
                    <a:pt x="113" y="293"/>
                    <a:pt x="112" y="293"/>
                  </a:cubicBezTo>
                  <a:cubicBezTo>
                    <a:pt x="116" y="294"/>
                    <a:pt x="118" y="290"/>
                    <a:pt x="121" y="289"/>
                  </a:cubicBezTo>
                  <a:cubicBezTo>
                    <a:pt x="122" y="290"/>
                    <a:pt x="122" y="291"/>
                    <a:pt x="122" y="292"/>
                  </a:cubicBezTo>
                  <a:cubicBezTo>
                    <a:pt x="123" y="292"/>
                    <a:pt x="123" y="291"/>
                    <a:pt x="124" y="291"/>
                  </a:cubicBezTo>
                  <a:cubicBezTo>
                    <a:pt x="124" y="290"/>
                    <a:pt x="123" y="290"/>
                    <a:pt x="123" y="289"/>
                  </a:cubicBezTo>
                  <a:cubicBezTo>
                    <a:pt x="124" y="288"/>
                    <a:pt x="128" y="290"/>
                    <a:pt x="127" y="285"/>
                  </a:cubicBezTo>
                  <a:cubicBezTo>
                    <a:pt x="128" y="286"/>
                    <a:pt x="127" y="286"/>
                    <a:pt x="128" y="287"/>
                  </a:cubicBezTo>
                  <a:cubicBezTo>
                    <a:pt x="129" y="287"/>
                    <a:pt x="129" y="287"/>
                    <a:pt x="130" y="287"/>
                  </a:cubicBezTo>
                  <a:cubicBezTo>
                    <a:pt x="130" y="286"/>
                    <a:pt x="129" y="286"/>
                    <a:pt x="129" y="285"/>
                  </a:cubicBezTo>
                  <a:cubicBezTo>
                    <a:pt x="130" y="284"/>
                    <a:pt x="133" y="286"/>
                    <a:pt x="132" y="284"/>
                  </a:cubicBezTo>
                  <a:cubicBezTo>
                    <a:pt x="133" y="284"/>
                    <a:pt x="133" y="285"/>
                    <a:pt x="134" y="285"/>
                  </a:cubicBezTo>
                  <a:cubicBezTo>
                    <a:pt x="134" y="285"/>
                    <a:pt x="134" y="283"/>
                    <a:pt x="135" y="284"/>
                  </a:cubicBezTo>
                  <a:cubicBezTo>
                    <a:pt x="134" y="281"/>
                    <a:pt x="138" y="283"/>
                    <a:pt x="138" y="281"/>
                  </a:cubicBezTo>
                  <a:cubicBezTo>
                    <a:pt x="138" y="281"/>
                    <a:pt x="139" y="282"/>
                    <a:pt x="139" y="282"/>
                  </a:cubicBezTo>
                  <a:cubicBezTo>
                    <a:pt x="140" y="281"/>
                    <a:pt x="140" y="280"/>
                    <a:pt x="142" y="281"/>
                  </a:cubicBezTo>
                  <a:cubicBezTo>
                    <a:pt x="142" y="280"/>
                    <a:pt x="142" y="280"/>
                    <a:pt x="142" y="280"/>
                  </a:cubicBezTo>
                  <a:cubicBezTo>
                    <a:pt x="142" y="280"/>
                    <a:pt x="142" y="280"/>
                    <a:pt x="143" y="281"/>
                  </a:cubicBezTo>
                  <a:cubicBezTo>
                    <a:pt x="142" y="280"/>
                    <a:pt x="143" y="279"/>
                    <a:pt x="144" y="280"/>
                  </a:cubicBezTo>
                  <a:cubicBezTo>
                    <a:pt x="143" y="279"/>
                    <a:pt x="144" y="279"/>
                    <a:pt x="146" y="279"/>
                  </a:cubicBezTo>
                  <a:cubicBezTo>
                    <a:pt x="145" y="278"/>
                    <a:pt x="145" y="278"/>
                    <a:pt x="145" y="277"/>
                  </a:cubicBezTo>
                  <a:cubicBezTo>
                    <a:pt x="146" y="278"/>
                    <a:pt x="146" y="278"/>
                    <a:pt x="146" y="279"/>
                  </a:cubicBezTo>
                  <a:cubicBezTo>
                    <a:pt x="147" y="279"/>
                    <a:pt x="147" y="278"/>
                    <a:pt x="148" y="278"/>
                  </a:cubicBezTo>
                  <a:cubicBezTo>
                    <a:pt x="149" y="279"/>
                    <a:pt x="147" y="278"/>
                    <a:pt x="148" y="280"/>
                  </a:cubicBezTo>
                  <a:cubicBezTo>
                    <a:pt x="149" y="280"/>
                    <a:pt x="149" y="280"/>
                    <a:pt x="150" y="279"/>
                  </a:cubicBezTo>
                  <a:cubicBezTo>
                    <a:pt x="150" y="280"/>
                    <a:pt x="150" y="280"/>
                    <a:pt x="150" y="281"/>
                  </a:cubicBezTo>
                  <a:cubicBezTo>
                    <a:pt x="150" y="281"/>
                    <a:pt x="148" y="280"/>
                    <a:pt x="148" y="281"/>
                  </a:cubicBezTo>
                  <a:cubicBezTo>
                    <a:pt x="149" y="281"/>
                    <a:pt x="150" y="283"/>
                    <a:pt x="150" y="282"/>
                  </a:cubicBezTo>
                  <a:cubicBezTo>
                    <a:pt x="151" y="283"/>
                    <a:pt x="151" y="284"/>
                    <a:pt x="151" y="284"/>
                  </a:cubicBezTo>
                  <a:cubicBezTo>
                    <a:pt x="150" y="284"/>
                    <a:pt x="150" y="283"/>
                    <a:pt x="149" y="282"/>
                  </a:cubicBezTo>
                  <a:cubicBezTo>
                    <a:pt x="148" y="282"/>
                    <a:pt x="149" y="283"/>
                    <a:pt x="149" y="284"/>
                  </a:cubicBezTo>
                  <a:cubicBezTo>
                    <a:pt x="149" y="285"/>
                    <a:pt x="149" y="285"/>
                    <a:pt x="147" y="285"/>
                  </a:cubicBezTo>
                  <a:cubicBezTo>
                    <a:pt x="149" y="284"/>
                    <a:pt x="147" y="282"/>
                    <a:pt x="148" y="282"/>
                  </a:cubicBezTo>
                  <a:cubicBezTo>
                    <a:pt x="148" y="281"/>
                    <a:pt x="147" y="282"/>
                    <a:pt x="147" y="281"/>
                  </a:cubicBezTo>
                  <a:cubicBezTo>
                    <a:pt x="147" y="279"/>
                    <a:pt x="148" y="282"/>
                    <a:pt x="148" y="281"/>
                  </a:cubicBezTo>
                  <a:cubicBezTo>
                    <a:pt x="148" y="280"/>
                    <a:pt x="148" y="281"/>
                    <a:pt x="147" y="280"/>
                  </a:cubicBezTo>
                  <a:cubicBezTo>
                    <a:pt x="147" y="279"/>
                    <a:pt x="147" y="279"/>
                    <a:pt x="147" y="279"/>
                  </a:cubicBezTo>
                  <a:cubicBezTo>
                    <a:pt x="146" y="279"/>
                    <a:pt x="145" y="281"/>
                    <a:pt x="143" y="281"/>
                  </a:cubicBezTo>
                  <a:cubicBezTo>
                    <a:pt x="145" y="283"/>
                    <a:pt x="143" y="282"/>
                    <a:pt x="144" y="283"/>
                  </a:cubicBezTo>
                  <a:cubicBezTo>
                    <a:pt x="145" y="283"/>
                    <a:pt x="145" y="282"/>
                    <a:pt x="145" y="281"/>
                  </a:cubicBezTo>
                  <a:cubicBezTo>
                    <a:pt x="148" y="284"/>
                    <a:pt x="145" y="285"/>
                    <a:pt x="145" y="286"/>
                  </a:cubicBezTo>
                  <a:cubicBezTo>
                    <a:pt x="143" y="285"/>
                    <a:pt x="143" y="283"/>
                    <a:pt x="141" y="282"/>
                  </a:cubicBezTo>
                  <a:cubicBezTo>
                    <a:pt x="143" y="284"/>
                    <a:pt x="140" y="282"/>
                    <a:pt x="141" y="284"/>
                  </a:cubicBezTo>
                  <a:cubicBezTo>
                    <a:pt x="141" y="284"/>
                    <a:pt x="143" y="284"/>
                    <a:pt x="143" y="285"/>
                  </a:cubicBezTo>
                  <a:cubicBezTo>
                    <a:pt x="141" y="284"/>
                    <a:pt x="143" y="287"/>
                    <a:pt x="141" y="286"/>
                  </a:cubicBezTo>
                  <a:cubicBezTo>
                    <a:pt x="140" y="286"/>
                    <a:pt x="140" y="284"/>
                    <a:pt x="139" y="284"/>
                  </a:cubicBezTo>
                  <a:cubicBezTo>
                    <a:pt x="139" y="286"/>
                    <a:pt x="139" y="286"/>
                    <a:pt x="139" y="286"/>
                  </a:cubicBezTo>
                  <a:cubicBezTo>
                    <a:pt x="140" y="286"/>
                    <a:pt x="140" y="286"/>
                    <a:pt x="140" y="287"/>
                  </a:cubicBezTo>
                  <a:cubicBezTo>
                    <a:pt x="140" y="289"/>
                    <a:pt x="138" y="289"/>
                    <a:pt x="137" y="291"/>
                  </a:cubicBezTo>
                  <a:cubicBezTo>
                    <a:pt x="139" y="292"/>
                    <a:pt x="138" y="291"/>
                    <a:pt x="139" y="291"/>
                  </a:cubicBezTo>
                  <a:cubicBezTo>
                    <a:pt x="139" y="292"/>
                    <a:pt x="138" y="294"/>
                    <a:pt x="136" y="292"/>
                  </a:cubicBezTo>
                  <a:cubicBezTo>
                    <a:pt x="137" y="292"/>
                    <a:pt x="137" y="291"/>
                    <a:pt x="137" y="290"/>
                  </a:cubicBezTo>
                  <a:cubicBezTo>
                    <a:pt x="136" y="289"/>
                    <a:pt x="136" y="290"/>
                    <a:pt x="135" y="289"/>
                  </a:cubicBezTo>
                  <a:cubicBezTo>
                    <a:pt x="135" y="290"/>
                    <a:pt x="135" y="292"/>
                    <a:pt x="133" y="290"/>
                  </a:cubicBezTo>
                  <a:cubicBezTo>
                    <a:pt x="133" y="291"/>
                    <a:pt x="133" y="291"/>
                    <a:pt x="132" y="291"/>
                  </a:cubicBezTo>
                  <a:cubicBezTo>
                    <a:pt x="133" y="291"/>
                    <a:pt x="133" y="292"/>
                    <a:pt x="133" y="292"/>
                  </a:cubicBezTo>
                  <a:cubicBezTo>
                    <a:pt x="131" y="292"/>
                    <a:pt x="131" y="295"/>
                    <a:pt x="129" y="293"/>
                  </a:cubicBezTo>
                  <a:cubicBezTo>
                    <a:pt x="128" y="294"/>
                    <a:pt x="128" y="295"/>
                    <a:pt x="127" y="295"/>
                  </a:cubicBezTo>
                  <a:cubicBezTo>
                    <a:pt x="127" y="295"/>
                    <a:pt x="127" y="294"/>
                    <a:pt x="127" y="294"/>
                  </a:cubicBezTo>
                  <a:cubicBezTo>
                    <a:pt x="126" y="293"/>
                    <a:pt x="127" y="295"/>
                    <a:pt x="127" y="296"/>
                  </a:cubicBezTo>
                  <a:cubicBezTo>
                    <a:pt x="126" y="295"/>
                    <a:pt x="125" y="294"/>
                    <a:pt x="125" y="293"/>
                  </a:cubicBezTo>
                  <a:cubicBezTo>
                    <a:pt x="124" y="293"/>
                    <a:pt x="124" y="294"/>
                    <a:pt x="122" y="292"/>
                  </a:cubicBezTo>
                  <a:cubicBezTo>
                    <a:pt x="123" y="293"/>
                    <a:pt x="124" y="294"/>
                    <a:pt x="124" y="296"/>
                  </a:cubicBezTo>
                  <a:cubicBezTo>
                    <a:pt x="126" y="296"/>
                    <a:pt x="123" y="293"/>
                    <a:pt x="125" y="294"/>
                  </a:cubicBezTo>
                  <a:cubicBezTo>
                    <a:pt x="126" y="295"/>
                    <a:pt x="126" y="295"/>
                    <a:pt x="126" y="296"/>
                  </a:cubicBezTo>
                  <a:cubicBezTo>
                    <a:pt x="125" y="297"/>
                    <a:pt x="122" y="295"/>
                    <a:pt x="121" y="297"/>
                  </a:cubicBezTo>
                  <a:cubicBezTo>
                    <a:pt x="120" y="295"/>
                    <a:pt x="121" y="295"/>
                    <a:pt x="121" y="295"/>
                  </a:cubicBezTo>
                  <a:cubicBezTo>
                    <a:pt x="120" y="294"/>
                    <a:pt x="120" y="295"/>
                    <a:pt x="120" y="296"/>
                  </a:cubicBezTo>
                  <a:cubicBezTo>
                    <a:pt x="120" y="296"/>
                    <a:pt x="121" y="297"/>
                    <a:pt x="121" y="297"/>
                  </a:cubicBezTo>
                  <a:cubicBezTo>
                    <a:pt x="121" y="297"/>
                    <a:pt x="120" y="297"/>
                    <a:pt x="121" y="298"/>
                  </a:cubicBezTo>
                  <a:cubicBezTo>
                    <a:pt x="119" y="297"/>
                    <a:pt x="121" y="300"/>
                    <a:pt x="118" y="298"/>
                  </a:cubicBezTo>
                  <a:cubicBezTo>
                    <a:pt x="119" y="300"/>
                    <a:pt x="118" y="300"/>
                    <a:pt x="116" y="299"/>
                  </a:cubicBezTo>
                  <a:cubicBezTo>
                    <a:pt x="118" y="302"/>
                    <a:pt x="116" y="302"/>
                    <a:pt x="115" y="302"/>
                  </a:cubicBezTo>
                  <a:cubicBezTo>
                    <a:pt x="115" y="303"/>
                    <a:pt x="115" y="303"/>
                    <a:pt x="115" y="303"/>
                  </a:cubicBezTo>
                  <a:cubicBezTo>
                    <a:pt x="114" y="303"/>
                    <a:pt x="113" y="304"/>
                    <a:pt x="112" y="302"/>
                  </a:cubicBezTo>
                  <a:cubicBezTo>
                    <a:pt x="113" y="305"/>
                    <a:pt x="113" y="305"/>
                    <a:pt x="113" y="305"/>
                  </a:cubicBezTo>
                  <a:cubicBezTo>
                    <a:pt x="111" y="304"/>
                    <a:pt x="112" y="303"/>
                    <a:pt x="110" y="302"/>
                  </a:cubicBezTo>
                  <a:cubicBezTo>
                    <a:pt x="111" y="304"/>
                    <a:pt x="110" y="304"/>
                    <a:pt x="109" y="303"/>
                  </a:cubicBezTo>
                  <a:cubicBezTo>
                    <a:pt x="109" y="304"/>
                    <a:pt x="109" y="306"/>
                    <a:pt x="110" y="307"/>
                  </a:cubicBezTo>
                  <a:cubicBezTo>
                    <a:pt x="109" y="306"/>
                    <a:pt x="109" y="304"/>
                    <a:pt x="107" y="303"/>
                  </a:cubicBezTo>
                  <a:cubicBezTo>
                    <a:pt x="109" y="306"/>
                    <a:pt x="107" y="307"/>
                    <a:pt x="106" y="306"/>
                  </a:cubicBezTo>
                  <a:cubicBezTo>
                    <a:pt x="105" y="307"/>
                    <a:pt x="106" y="309"/>
                    <a:pt x="105" y="309"/>
                  </a:cubicBezTo>
                  <a:cubicBezTo>
                    <a:pt x="105" y="308"/>
                    <a:pt x="104" y="306"/>
                    <a:pt x="104" y="307"/>
                  </a:cubicBezTo>
                  <a:cubicBezTo>
                    <a:pt x="103" y="307"/>
                    <a:pt x="103" y="305"/>
                    <a:pt x="103" y="304"/>
                  </a:cubicBezTo>
                  <a:cubicBezTo>
                    <a:pt x="103" y="304"/>
                    <a:pt x="103" y="304"/>
                    <a:pt x="103" y="305"/>
                  </a:cubicBezTo>
                  <a:cubicBezTo>
                    <a:pt x="102" y="304"/>
                    <a:pt x="102" y="304"/>
                    <a:pt x="102" y="304"/>
                  </a:cubicBezTo>
                  <a:cubicBezTo>
                    <a:pt x="102" y="305"/>
                    <a:pt x="103" y="306"/>
                    <a:pt x="103" y="307"/>
                  </a:cubicBezTo>
                  <a:cubicBezTo>
                    <a:pt x="103" y="308"/>
                    <a:pt x="101" y="306"/>
                    <a:pt x="100" y="305"/>
                  </a:cubicBezTo>
                  <a:cubicBezTo>
                    <a:pt x="100" y="307"/>
                    <a:pt x="99" y="305"/>
                    <a:pt x="99" y="306"/>
                  </a:cubicBezTo>
                  <a:cubicBezTo>
                    <a:pt x="100" y="308"/>
                    <a:pt x="100" y="307"/>
                    <a:pt x="101" y="306"/>
                  </a:cubicBezTo>
                  <a:cubicBezTo>
                    <a:pt x="101" y="307"/>
                    <a:pt x="102" y="307"/>
                    <a:pt x="103" y="308"/>
                  </a:cubicBezTo>
                  <a:cubicBezTo>
                    <a:pt x="102" y="308"/>
                    <a:pt x="103" y="309"/>
                    <a:pt x="101" y="308"/>
                  </a:cubicBezTo>
                  <a:cubicBezTo>
                    <a:pt x="101" y="309"/>
                    <a:pt x="102" y="309"/>
                    <a:pt x="102" y="310"/>
                  </a:cubicBezTo>
                  <a:cubicBezTo>
                    <a:pt x="100" y="309"/>
                    <a:pt x="99" y="310"/>
                    <a:pt x="98" y="310"/>
                  </a:cubicBezTo>
                  <a:cubicBezTo>
                    <a:pt x="98" y="311"/>
                    <a:pt x="99" y="311"/>
                    <a:pt x="100" y="310"/>
                  </a:cubicBezTo>
                  <a:cubicBezTo>
                    <a:pt x="101" y="312"/>
                    <a:pt x="100" y="313"/>
                    <a:pt x="99" y="313"/>
                  </a:cubicBezTo>
                  <a:cubicBezTo>
                    <a:pt x="97" y="311"/>
                    <a:pt x="100" y="312"/>
                    <a:pt x="98" y="311"/>
                  </a:cubicBezTo>
                  <a:cubicBezTo>
                    <a:pt x="97" y="310"/>
                    <a:pt x="99" y="312"/>
                    <a:pt x="97" y="312"/>
                  </a:cubicBezTo>
                  <a:cubicBezTo>
                    <a:pt x="96" y="309"/>
                    <a:pt x="95" y="314"/>
                    <a:pt x="93" y="312"/>
                  </a:cubicBezTo>
                  <a:cubicBezTo>
                    <a:pt x="93" y="313"/>
                    <a:pt x="92" y="314"/>
                    <a:pt x="93" y="316"/>
                  </a:cubicBezTo>
                  <a:cubicBezTo>
                    <a:pt x="91" y="313"/>
                    <a:pt x="90" y="317"/>
                    <a:pt x="90" y="318"/>
                  </a:cubicBezTo>
                  <a:cubicBezTo>
                    <a:pt x="90" y="318"/>
                    <a:pt x="89" y="317"/>
                    <a:pt x="89" y="317"/>
                  </a:cubicBezTo>
                  <a:cubicBezTo>
                    <a:pt x="90" y="318"/>
                    <a:pt x="88" y="317"/>
                    <a:pt x="89" y="319"/>
                  </a:cubicBezTo>
                  <a:cubicBezTo>
                    <a:pt x="87" y="317"/>
                    <a:pt x="88" y="319"/>
                    <a:pt x="87" y="321"/>
                  </a:cubicBezTo>
                  <a:cubicBezTo>
                    <a:pt x="86" y="320"/>
                    <a:pt x="86" y="319"/>
                    <a:pt x="85" y="319"/>
                  </a:cubicBezTo>
                  <a:cubicBezTo>
                    <a:pt x="84" y="321"/>
                    <a:pt x="82" y="321"/>
                    <a:pt x="81" y="323"/>
                  </a:cubicBezTo>
                  <a:cubicBezTo>
                    <a:pt x="81" y="322"/>
                    <a:pt x="80" y="321"/>
                    <a:pt x="80" y="321"/>
                  </a:cubicBezTo>
                  <a:cubicBezTo>
                    <a:pt x="81" y="324"/>
                    <a:pt x="79" y="323"/>
                    <a:pt x="78" y="322"/>
                  </a:cubicBezTo>
                  <a:cubicBezTo>
                    <a:pt x="79" y="323"/>
                    <a:pt x="79" y="325"/>
                    <a:pt x="78" y="325"/>
                  </a:cubicBezTo>
                  <a:cubicBezTo>
                    <a:pt x="77" y="323"/>
                    <a:pt x="79" y="324"/>
                    <a:pt x="78" y="323"/>
                  </a:cubicBezTo>
                  <a:cubicBezTo>
                    <a:pt x="77" y="322"/>
                    <a:pt x="77" y="323"/>
                    <a:pt x="77" y="322"/>
                  </a:cubicBezTo>
                  <a:cubicBezTo>
                    <a:pt x="77" y="323"/>
                    <a:pt x="78" y="324"/>
                    <a:pt x="77" y="324"/>
                  </a:cubicBezTo>
                  <a:cubicBezTo>
                    <a:pt x="77" y="324"/>
                    <a:pt x="77" y="323"/>
                    <a:pt x="76" y="323"/>
                  </a:cubicBezTo>
                  <a:cubicBezTo>
                    <a:pt x="75" y="322"/>
                    <a:pt x="75" y="323"/>
                    <a:pt x="76" y="324"/>
                  </a:cubicBezTo>
                  <a:cubicBezTo>
                    <a:pt x="75" y="325"/>
                    <a:pt x="75" y="323"/>
                    <a:pt x="74" y="323"/>
                  </a:cubicBezTo>
                  <a:cubicBezTo>
                    <a:pt x="75" y="325"/>
                    <a:pt x="75" y="326"/>
                    <a:pt x="75" y="326"/>
                  </a:cubicBezTo>
                  <a:cubicBezTo>
                    <a:pt x="73" y="325"/>
                    <a:pt x="74" y="326"/>
                    <a:pt x="73" y="325"/>
                  </a:cubicBezTo>
                  <a:cubicBezTo>
                    <a:pt x="73" y="327"/>
                    <a:pt x="73" y="327"/>
                    <a:pt x="72" y="327"/>
                  </a:cubicBezTo>
                  <a:cubicBezTo>
                    <a:pt x="71" y="326"/>
                    <a:pt x="72" y="326"/>
                    <a:pt x="71" y="325"/>
                  </a:cubicBezTo>
                  <a:cubicBezTo>
                    <a:pt x="72" y="327"/>
                    <a:pt x="68" y="326"/>
                    <a:pt x="71" y="329"/>
                  </a:cubicBezTo>
                  <a:cubicBezTo>
                    <a:pt x="69" y="328"/>
                    <a:pt x="71" y="331"/>
                    <a:pt x="69" y="331"/>
                  </a:cubicBezTo>
                  <a:cubicBezTo>
                    <a:pt x="68" y="330"/>
                    <a:pt x="69" y="329"/>
                    <a:pt x="69" y="328"/>
                  </a:cubicBezTo>
                  <a:cubicBezTo>
                    <a:pt x="68" y="328"/>
                    <a:pt x="68" y="329"/>
                    <a:pt x="67" y="328"/>
                  </a:cubicBezTo>
                  <a:cubicBezTo>
                    <a:pt x="69" y="332"/>
                    <a:pt x="66" y="332"/>
                    <a:pt x="66" y="333"/>
                  </a:cubicBezTo>
                  <a:cubicBezTo>
                    <a:pt x="65" y="331"/>
                    <a:pt x="66" y="331"/>
                    <a:pt x="66" y="330"/>
                  </a:cubicBezTo>
                  <a:cubicBezTo>
                    <a:pt x="66" y="330"/>
                    <a:pt x="66" y="331"/>
                    <a:pt x="66" y="331"/>
                  </a:cubicBezTo>
                  <a:cubicBezTo>
                    <a:pt x="68" y="331"/>
                    <a:pt x="66" y="330"/>
                    <a:pt x="67" y="329"/>
                  </a:cubicBezTo>
                  <a:cubicBezTo>
                    <a:pt x="66" y="330"/>
                    <a:pt x="66" y="330"/>
                    <a:pt x="63" y="328"/>
                  </a:cubicBezTo>
                  <a:cubicBezTo>
                    <a:pt x="63" y="329"/>
                    <a:pt x="64" y="329"/>
                    <a:pt x="65" y="330"/>
                  </a:cubicBezTo>
                  <a:cubicBezTo>
                    <a:pt x="62" y="329"/>
                    <a:pt x="60" y="333"/>
                    <a:pt x="59" y="333"/>
                  </a:cubicBezTo>
                  <a:cubicBezTo>
                    <a:pt x="59" y="333"/>
                    <a:pt x="58" y="334"/>
                    <a:pt x="59" y="335"/>
                  </a:cubicBezTo>
                  <a:cubicBezTo>
                    <a:pt x="59" y="337"/>
                    <a:pt x="57" y="335"/>
                    <a:pt x="58" y="337"/>
                  </a:cubicBezTo>
                  <a:cubicBezTo>
                    <a:pt x="58" y="337"/>
                    <a:pt x="58" y="335"/>
                    <a:pt x="57" y="335"/>
                  </a:cubicBezTo>
                  <a:cubicBezTo>
                    <a:pt x="57" y="334"/>
                    <a:pt x="58" y="335"/>
                    <a:pt x="58" y="335"/>
                  </a:cubicBezTo>
                  <a:cubicBezTo>
                    <a:pt x="58" y="334"/>
                    <a:pt x="57" y="334"/>
                    <a:pt x="57" y="333"/>
                  </a:cubicBezTo>
                  <a:cubicBezTo>
                    <a:pt x="57" y="333"/>
                    <a:pt x="57" y="334"/>
                    <a:pt x="57" y="335"/>
                  </a:cubicBezTo>
                  <a:cubicBezTo>
                    <a:pt x="56" y="335"/>
                    <a:pt x="56" y="335"/>
                    <a:pt x="56" y="334"/>
                  </a:cubicBezTo>
                  <a:cubicBezTo>
                    <a:pt x="56" y="336"/>
                    <a:pt x="56" y="335"/>
                    <a:pt x="57" y="336"/>
                  </a:cubicBezTo>
                  <a:cubicBezTo>
                    <a:pt x="57" y="337"/>
                    <a:pt x="56" y="336"/>
                    <a:pt x="56" y="338"/>
                  </a:cubicBezTo>
                  <a:cubicBezTo>
                    <a:pt x="60" y="338"/>
                    <a:pt x="62" y="337"/>
                    <a:pt x="64" y="336"/>
                  </a:cubicBezTo>
                  <a:cubicBezTo>
                    <a:pt x="65" y="336"/>
                    <a:pt x="65" y="337"/>
                    <a:pt x="66" y="337"/>
                  </a:cubicBezTo>
                  <a:cubicBezTo>
                    <a:pt x="66" y="337"/>
                    <a:pt x="66" y="336"/>
                    <a:pt x="65" y="336"/>
                  </a:cubicBezTo>
                  <a:cubicBezTo>
                    <a:pt x="67" y="336"/>
                    <a:pt x="67" y="338"/>
                    <a:pt x="67" y="339"/>
                  </a:cubicBezTo>
                  <a:cubicBezTo>
                    <a:pt x="65" y="340"/>
                    <a:pt x="62" y="338"/>
                    <a:pt x="62" y="341"/>
                  </a:cubicBezTo>
                  <a:cubicBezTo>
                    <a:pt x="62" y="341"/>
                    <a:pt x="60" y="340"/>
                    <a:pt x="60" y="341"/>
                  </a:cubicBezTo>
                  <a:cubicBezTo>
                    <a:pt x="61" y="342"/>
                    <a:pt x="61" y="342"/>
                    <a:pt x="60" y="342"/>
                  </a:cubicBezTo>
                  <a:cubicBezTo>
                    <a:pt x="60" y="342"/>
                    <a:pt x="61" y="343"/>
                    <a:pt x="61" y="344"/>
                  </a:cubicBezTo>
                  <a:cubicBezTo>
                    <a:pt x="58" y="342"/>
                    <a:pt x="59" y="344"/>
                    <a:pt x="58" y="344"/>
                  </a:cubicBezTo>
                  <a:cubicBezTo>
                    <a:pt x="57" y="344"/>
                    <a:pt x="57" y="343"/>
                    <a:pt x="56" y="343"/>
                  </a:cubicBezTo>
                  <a:cubicBezTo>
                    <a:pt x="57" y="344"/>
                    <a:pt x="57" y="345"/>
                    <a:pt x="56" y="345"/>
                  </a:cubicBezTo>
                  <a:cubicBezTo>
                    <a:pt x="55" y="344"/>
                    <a:pt x="56" y="343"/>
                    <a:pt x="55" y="343"/>
                  </a:cubicBezTo>
                  <a:cubicBezTo>
                    <a:pt x="55" y="344"/>
                    <a:pt x="55" y="344"/>
                    <a:pt x="54" y="343"/>
                  </a:cubicBezTo>
                  <a:cubicBezTo>
                    <a:pt x="55" y="344"/>
                    <a:pt x="55" y="344"/>
                    <a:pt x="55" y="345"/>
                  </a:cubicBezTo>
                  <a:cubicBezTo>
                    <a:pt x="53" y="345"/>
                    <a:pt x="53" y="345"/>
                    <a:pt x="51" y="344"/>
                  </a:cubicBezTo>
                  <a:cubicBezTo>
                    <a:pt x="52" y="347"/>
                    <a:pt x="49" y="344"/>
                    <a:pt x="50" y="346"/>
                  </a:cubicBezTo>
                  <a:cubicBezTo>
                    <a:pt x="49" y="345"/>
                    <a:pt x="50" y="345"/>
                    <a:pt x="49" y="344"/>
                  </a:cubicBezTo>
                  <a:cubicBezTo>
                    <a:pt x="49" y="345"/>
                    <a:pt x="48" y="345"/>
                    <a:pt x="48" y="345"/>
                  </a:cubicBezTo>
                  <a:cubicBezTo>
                    <a:pt x="47" y="345"/>
                    <a:pt x="48" y="347"/>
                    <a:pt x="47" y="346"/>
                  </a:cubicBezTo>
                  <a:cubicBezTo>
                    <a:pt x="49" y="348"/>
                    <a:pt x="48" y="348"/>
                    <a:pt x="48" y="349"/>
                  </a:cubicBezTo>
                  <a:cubicBezTo>
                    <a:pt x="49" y="349"/>
                    <a:pt x="51" y="350"/>
                    <a:pt x="51" y="348"/>
                  </a:cubicBezTo>
                  <a:cubicBezTo>
                    <a:pt x="52" y="349"/>
                    <a:pt x="51" y="350"/>
                    <a:pt x="52" y="350"/>
                  </a:cubicBezTo>
                  <a:cubicBezTo>
                    <a:pt x="52" y="349"/>
                    <a:pt x="52" y="348"/>
                    <a:pt x="51" y="347"/>
                  </a:cubicBezTo>
                  <a:cubicBezTo>
                    <a:pt x="51" y="347"/>
                    <a:pt x="52" y="347"/>
                    <a:pt x="52" y="346"/>
                  </a:cubicBezTo>
                  <a:cubicBezTo>
                    <a:pt x="53" y="348"/>
                    <a:pt x="53" y="346"/>
                    <a:pt x="54" y="346"/>
                  </a:cubicBezTo>
                  <a:cubicBezTo>
                    <a:pt x="55" y="347"/>
                    <a:pt x="54" y="347"/>
                    <a:pt x="54" y="349"/>
                  </a:cubicBezTo>
                  <a:cubicBezTo>
                    <a:pt x="55" y="349"/>
                    <a:pt x="55" y="348"/>
                    <a:pt x="55" y="347"/>
                  </a:cubicBezTo>
                  <a:cubicBezTo>
                    <a:pt x="55" y="348"/>
                    <a:pt x="56" y="348"/>
                    <a:pt x="57" y="348"/>
                  </a:cubicBezTo>
                  <a:cubicBezTo>
                    <a:pt x="57" y="347"/>
                    <a:pt x="57" y="346"/>
                    <a:pt x="57" y="345"/>
                  </a:cubicBezTo>
                  <a:cubicBezTo>
                    <a:pt x="57" y="346"/>
                    <a:pt x="58" y="347"/>
                    <a:pt x="59" y="348"/>
                  </a:cubicBezTo>
                  <a:cubicBezTo>
                    <a:pt x="59" y="347"/>
                    <a:pt x="60" y="348"/>
                    <a:pt x="60" y="347"/>
                  </a:cubicBezTo>
                  <a:cubicBezTo>
                    <a:pt x="60" y="348"/>
                    <a:pt x="61" y="348"/>
                    <a:pt x="62" y="349"/>
                  </a:cubicBezTo>
                  <a:cubicBezTo>
                    <a:pt x="63" y="348"/>
                    <a:pt x="65" y="347"/>
                    <a:pt x="67" y="347"/>
                  </a:cubicBezTo>
                  <a:cubicBezTo>
                    <a:pt x="66" y="345"/>
                    <a:pt x="69" y="347"/>
                    <a:pt x="69" y="345"/>
                  </a:cubicBezTo>
                  <a:cubicBezTo>
                    <a:pt x="72" y="347"/>
                    <a:pt x="71" y="341"/>
                    <a:pt x="75" y="345"/>
                  </a:cubicBezTo>
                  <a:cubicBezTo>
                    <a:pt x="75" y="343"/>
                    <a:pt x="75" y="344"/>
                    <a:pt x="75" y="343"/>
                  </a:cubicBezTo>
                  <a:cubicBezTo>
                    <a:pt x="76" y="344"/>
                    <a:pt x="77" y="344"/>
                    <a:pt x="77" y="344"/>
                  </a:cubicBezTo>
                  <a:cubicBezTo>
                    <a:pt x="77" y="345"/>
                    <a:pt x="76" y="344"/>
                    <a:pt x="77" y="346"/>
                  </a:cubicBezTo>
                  <a:cubicBezTo>
                    <a:pt x="76" y="344"/>
                    <a:pt x="76" y="346"/>
                    <a:pt x="75" y="345"/>
                  </a:cubicBezTo>
                  <a:cubicBezTo>
                    <a:pt x="76" y="347"/>
                    <a:pt x="76" y="346"/>
                    <a:pt x="77" y="346"/>
                  </a:cubicBezTo>
                  <a:cubicBezTo>
                    <a:pt x="77" y="348"/>
                    <a:pt x="76" y="348"/>
                    <a:pt x="75" y="348"/>
                  </a:cubicBezTo>
                  <a:cubicBezTo>
                    <a:pt x="74" y="348"/>
                    <a:pt x="75" y="347"/>
                    <a:pt x="76" y="347"/>
                  </a:cubicBezTo>
                  <a:cubicBezTo>
                    <a:pt x="74" y="346"/>
                    <a:pt x="74" y="348"/>
                    <a:pt x="73" y="348"/>
                  </a:cubicBezTo>
                  <a:cubicBezTo>
                    <a:pt x="74" y="349"/>
                    <a:pt x="73" y="347"/>
                    <a:pt x="74" y="348"/>
                  </a:cubicBezTo>
                  <a:cubicBezTo>
                    <a:pt x="73" y="349"/>
                    <a:pt x="73" y="350"/>
                    <a:pt x="72" y="351"/>
                  </a:cubicBezTo>
                  <a:cubicBezTo>
                    <a:pt x="71" y="351"/>
                    <a:pt x="72" y="350"/>
                    <a:pt x="71" y="349"/>
                  </a:cubicBezTo>
                  <a:cubicBezTo>
                    <a:pt x="71" y="351"/>
                    <a:pt x="71" y="351"/>
                    <a:pt x="71" y="351"/>
                  </a:cubicBezTo>
                  <a:cubicBezTo>
                    <a:pt x="69" y="350"/>
                    <a:pt x="68" y="352"/>
                    <a:pt x="68" y="354"/>
                  </a:cubicBezTo>
                  <a:cubicBezTo>
                    <a:pt x="68" y="352"/>
                    <a:pt x="67" y="353"/>
                    <a:pt x="66" y="353"/>
                  </a:cubicBezTo>
                  <a:cubicBezTo>
                    <a:pt x="66" y="354"/>
                    <a:pt x="66" y="355"/>
                    <a:pt x="67" y="354"/>
                  </a:cubicBezTo>
                  <a:cubicBezTo>
                    <a:pt x="67" y="357"/>
                    <a:pt x="65" y="354"/>
                    <a:pt x="65" y="356"/>
                  </a:cubicBezTo>
                  <a:cubicBezTo>
                    <a:pt x="64" y="355"/>
                    <a:pt x="64" y="354"/>
                    <a:pt x="64" y="353"/>
                  </a:cubicBezTo>
                  <a:cubicBezTo>
                    <a:pt x="63" y="353"/>
                    <a:pt x="63" y="356"/>
                    <a:pt x="64" y="356"/>
                  </a:cubicBezTo>
                  <a:cubicBezTo>
                    <a:pt x="64" y="357"/>
                    <a:pt x="61" y="355"/>
                    <a:pt x="62" y="357"/>
                  </a:cubicBezTo>
                  <a:cubicBezTo>
                    <a:pt x="62" y="357"/>
                    <a:pt x="60" y="357"/>
                    <a:pt x="60" y="356"/>
                  </a:cubicBezTo>
                  <a:cubicBezTo>
                    <a:pt x="60" y="358"/>
                    <a:pt x="59" y="359"/>
                    <a:pt x="57" y="359"/>
                  </a:cubicBezTo>
                  <a:cubicBezTo>
                    <a:pt x="57" y="358"/>
                    <a:pt x="57" y="358"/>
                    <a:pt x="57" y="356"/>
                  </a:cubicBezTo>
                  <a:cubicBezTo>
                    <a:pt x="56" y="356"/>
                    <a:pt x="55" y="356"/>
                    <a:pt x="55" y="355"/>
                  </a:cubicBezTo>
                  <a:cubicBezTo>
                    <a:pt x="54" y="356"/>
                    <a:pt x="56" y="357"/>
                    <a:pt x="55" y="357"/>
                  </a:cubicBezTo>
                  <a:cubicBezTo>
                    <a:pt x="56" y="358"/>
                    <a:pt x="56" y="356"/>
                    <a:pt x="56" y="356"/>
                  </a:cubicBezTo>
                  <a:cubicBezTo>
                    <a:pt x="57" y="358"/>
                    <a:pt x="57" y="360"/>
                    <a:pt x="55" y="359"/>
                  </a:cubicBezTo>
                  <a:cubicBezTo>
                    <a:pt x="53" y="359"/>
                    <a:pt x="55" y="363"/>
                    <a:pt x="53" y="362"/>
                  </a:cubicBezTo>
                  <a:cubicBezTo>
                    <a:pt x="53" y="364"/>
                    <a:pt x="53" y="364"/>
                    <a:pt x="53" y="364"/>
                  </a:cubicBezTo>
                  <a:cubicBezTo>
                    <a:pt x="52" y="363"/>
                    <a:pt x="52" y="362"/>
                    <a:pt x="52" y="362"/>
                  </a:cubicBezTo>
                  <a:cubicBezTo>
                    <a:pt x="51" y="362"/>
                    <a:pt x="52" y="364"/>
                    <a:pt x="50" y="363"/>
                  </a:cubicBezTo>
                  <a:cubicBezTo>
                    <a:pt x="49" y="362"/>
                    <a:pt x="50" y="362"/>
                    <a:pt x="50" y="362"/>
                  </a:cubicBezTo>
                  <a:cubicBezTo>
                    <a:pt x="49" y="363"/>
                    <a:pt x="48" y="365"/>
                    <a:pt x="46" y="364"/>
                  </a:cubicBezTo>
                  <a:cubicBezTo>
                    <a:pt x="45" y="364"/>
                    <a:pt x="45" y="364"/>
                    <a:pt x="45" y="365"/>
                  </a:cubicBezTo>
                  <a:cubicBezTo>
                    <a:pt x="46" y="366"/>
                    <a:pt x="46" y="366"/>
                    <a:pt x="46" y="367"/>
                  </a:cubicBezTo>
                  <a:cubicBezTo>
                    <a:pt x="45" y="366"/>
                    <a:pt x="44" y="368"/>
                    <a:pt x="42" y="367"/>
                  </a:cubicBezTo>
                  <a:cubicBezTo>
                    <a:pt x="42" y="366"/>
                    <a:pt x="42" y="366"/>
                    <a:pt x="43" y="366"/>
                  </a:cubicBezTo>
                  <a:cubicBezTo>
                    <a:pt x="42" y="365"/>
                    <a:pt x="40" y="366"/>
                    <a:pt x="39" y="366"/>
                  </a:cubicBezTo>
                  <a:cubicBezTo>
                    <a:pt x="39" y="368"/>
                    <a:pt x="40" y="366"/>
                    <a:pt x="41" y="367"/>
                  </a:cubicBezTo>
                  <a:cubicBezTo>
                    <a:pt x="41" y="369"/>
                    <a:pt x="40" y="368"/>
                    <a:pt x="40" y="369"/>
                  </a:cubicBezTo>
                  <a:cubicBezTo>
                    <a:pt x="41" y="370"/>
                    <a:pt x="41" y="370"/>
                    <a:pt x="41" y="371"/>
                  </a:cubicBezTo>
                  <a:cubicBezTo>
                    <a:pt x="42" y="371"/>
                    <a:pt x="42" y="371"/>
                    <a:pt x="42" y="372"/>
                  </a:cubicBezTo>
                  <a:cubicBezTo>
                    <a:pt x="42" y="372"/>
                    <a:pt x="42" y="372"/>
                    <a:pt x="42" y="372"/>
                  </a:cubicBezTo>
                  <a:cubicBezTo>
                    <a:pt x="40" y="371"/>
                    <a:pt x="40" y="371"/>
                    <a:pt x="38" y="371"/>
                  </a:cubicBezTo>
                  <a:cubicBezTo>
                    <a:pt x="38" y="369"/>
                    <a:pt x="40" y="371"/>
                    <a:pt x="40" y="370"/>
                  </a:cubicBezTo>
                  <a:cubicBezTo>
                    <a:pt x="39" y="369"/>
                    <a:pt x="39" y="370"/>
                    <a:pt x="38" y="369"/>
                  </a:cubicBezTo>
                  <a:cubicBezTo>
                    <a:pt x="39" y="370"/>
                    <a:pt x="38" y="371"/>
                    <a:pt x="37" y="372"/>
                  </a:cubicBezTo>
                  <a:cubicBezTo>
                    <a:pt x="37" y="371"/>
                    <a:pt x="37" y="371"/>
                    <a:pt x="37" y="370"/>
                  </a:cubicBezTo>
                  <a:cubicBezTo>
                    <a:pt x="36" y="369"/>
                    <a:pt x="36" y="371"/>
                    <a:pt x="35" y="370"/>
                  </a:cubicBezTo>
                  <a:cubicBezTo>
                    <a:pt x="35" y="370"/>
                    <a:pt x="36" y="371"/>
                    <a:pt x="36" y="371"/>
                  </a:cubicBezTo>
                  <a:cubicBezTo>
                    <a:pt x="36" y="373"/>
                    <a:pt x="34" y="372"/>
                    <a:pt x="33" y="373"/>
                  </a:cubicBezTo>
                  <a:cubicBezTo>
                    <a:pt x="34" y="375"/>
                    <a:pt x="34" y="373"/>
                    <a:pt x="35" y="373"/>
                  </a:cubicBezTo>
                  <a:cubicBezTo>
                    <a:pt x="35" y="373"/>
                    <a:pt x="35" y="374"/>
                    <a:pt x="36" y="374"/>
                  </a:cubicBezTo>
                  <a:cubicBezTo>
                    <a:pt x="35" y="374"/>
                    <a:pt x="35" y="375"/>
                    <a:pt x="35" y="376"/>
                  </a:cubicBezTo>
                  <a:cubicBezTo>
                    <a:pt x="36" y="378"/>
                    <a:pt x="36" y="377"/>
                    <a:pt x="35" y="375"/>
                  </a:cubicBezTo>
                  <a:cubicBezTo>
                    <a:pt x="37" y="376"/>
                    <a:pt x="36" y="377"/>
                    <a:pt x="37" y="377"/>
                  </a:cubicBezTo>
                  <a:cubicBezTo>
                    <a:pt x="37" y="378"/>
                    <a:pt x="36" y="379"/>
                    <a:pt x="38" y="380"/>
                  </a:cubicBezTo>
                  <a:close/>
                  <a:moveTo>
                    <a:pt x="103" y="363"/>
                  </a:moveTo>
                  <a:cubicBezTo>
                    <a:pt x="102" y="362"/>
                    <a:pt x="104" y="363"/>
                    <a:pt x="104" y="363"/>
                  </a:cubicBezTo>
                  <a:cubicBezTo>
                    <a:pt x="105" y="364"/>
                    <a:pt x="104" y="364"/>
                    <a:pt x="103" y="363"/>
                  </a:cubicBezTo>
                  <a:close/>
                  <a:moveTo>
                    <a:pt x="154" y="348"/>
                  </a:moveTo>
                  <a:cubicBezTo>
                    <a:pt x="155" y="350"/>
                    <a:pt x="153" y="350"/>
                    <a:pt x="155" y="351"/>
                  </a:cubicBezTo>
                  <a:cubicBezTo>
                    <a:pt x="154" y="352"/>
                    <a:pt x="153" y="352"/>
                    <a:pt x="152" y="352"/>
                  </a:cubicBezTo>
                  <a:cubicBezTo>
                    <a:pt x="152" y="351"/>
                    <a:pt x="152" y="351"/>
                    <a:pt x="151" y="349"/>
                  </a:cubicBezTo>
                  <a:cubicBezTo>
                    <a:pt x="152" y="349"/>
                    <a:pt x="153" y="350"/>
                    <a:pt x="153" y="350"/>
                  </a:cubicBezTo>
                  <a:cubicBezTo>
                    <a:pt x="153" y="349"/>
                    <a:pt x="152" y="349"/>
                    <a:pt x="152" y="349"/>
                  </a:cubicBezTo>
                  <a:cubicBezTo>
                    <a:pt x="153" y="349"/>
                    <a:pt x="152" y="347"/>
                    <a:pt x="154" y="348"/>
                  </a:cubicBezTo>
                  <a:close/>
                  <a:moveTo>
                    <a:pt x="404" y="54"/>
                  </a:moveTo>
                  <a:cubicBezTo>
                    <a:pt x="404" y="53"/>
                    <a:pt x="403" y="52"/>
                    <a:pt x="405" y="52"/>
                  </a:cubicBezTo>
                  <a:cubicBezTo>
                    <a:pt x="405" y="53"/>
                    <a:pt x="405" y="54"/>
                    <a:pt x="404" y="54"/>
                  </a:cubicBezTo>
                  <a:close/>
                  <a:moveTo>
                    <a:pt x="381" y="25"/>
                  </a:moveTo>
                  <a:cubicBezTo>
                    <a:pt x="381" y="24"/>
                    <a:pt x="381" y="24"/>
                    <a:pt x="380" y="22"/>
                  </a:cubicBezTo>
                  <a:cubicBezTo>
                    <a:pt x="382" y="23"/>
                    <a:pt x="381" y="22"/>
                    <a:pt x="381" y="21"/>
                  </a:cubicBezTo>
                  <a:cubicBezTo>
                    <a:pt x="383" y="22"/>
                    <a:pt x="383" y="22"/>
                    <a:pt x="384" y="23"/>
                  </a:cubicBezTo>
                  <a:cubicBezTo>
                    <a:pt x="384" y="21"/>
                    <a:pt x="383" y="21"/>
                    <a:pt x="382" y="20"/>
                  </a:cubicBezTo>
                  <a:cubicBezTo>
                    <a:pt x="383" y="20"/>
                    <a:pt x="385" y="22"/>
                    <a:pt x="386" y="24"/>
                  </a:cubicBezTo>
                  <a:cubicBezTo>
                    <a:pt x="383" y="23"/>
                    <a:pt x="385" y="27"/>
                    <a:pt x="383" y="27"/>
                  </a:cubicBezTo>
                  <a:cubicBezTo>
                    <a:pt x="382" y="26"/>
                    <a:pt x="383" y="26"/>
                    <a:pt x="382" y="25"/>
                  </a:cubicBezTo>
                  <a:cubicBezTo>
                    <a:pt x="382" y="26"/>
                    <a:pt x="382" y="26"/>
                    <a:pt x="381" y="25"/>
                  </a:cubicBezTo>
                  <a:close/>
                  <a:moveTo>
                    <a:pt x="308" y="97"/>
                  </a:moveTo>
                  <a:cubicBezTo>
                    <a:pt x="308" y="98"/>
                    <a:pt x="307" y="98"/>
                    <a:pt x="307" y="98"/>
                  </a:cubicBezTo>
                  <a:cubicBezTo>
                    <a:pt x="307" y="97"/>
                    <a:pt x="307" y="97"/>
                    <a:pt x="308" y="97"/>
                  </a:cubicBezTo>
                  <a:close/>
                  <a:moveTo>
                    <a:pt x="269" y="131"/>
                  </a:moveTo>
                  <a:cubicBezTo>
                    <a:pt x="268" y="130"/>
                    <a:pt x="267" y="131"/>
                    <a:pt x="267" y="130"/>
                  </a:cubicBezTo>
                  <a:cubicBezTo>
                    <a:pt x="268" y="131"/>
                    <a:pt x="268" y="129"/>
                    <a:pt x="269" y="131"/>
                  </a:cubicBezTo>
                  <a:close/>
                  <a:moveTo>
                    <a:pt x="236" y="152"/>
                  </a:moveTo>
                  <a:cubicBezTo>
                    <a:pt x="237" y="152"/>
                    <a:pt x="236" y="151"/>
                    <a:pt x="238" y="152"/>
                  </a:cubicBezTo>
                  <a:cubicBezTo>
                    <a:pt x="238" y="153"/>
                    <a:pt x="237" y="153"/>
                    <a:pt x="236" y="152"/>
                  </a:cubicBezTo>
                  <a:close/>
                  <a:moveTo>
                    <a:pt x="38" y="268"/>
                  </a:moveTo>
                  <a:cubicBezTo>
                    <a:pt x="38" y="268"/>
                    <a:pt x="37" y="269"/>
                    <a:pt x="36" y="268"/>
                  </a:cubicBezTo>
                  <a:cubicBezTo>
                    <a:pt x="37" y="268"/>
                    <a:pt x="37" y="266"/>
                    <a:pt x="38" y="268"/>
                  </a:cubicBezTo>
                  <a:close/>
                  <a:moveTo>
                    <a:pt x="63" y="279"/>
                  </a:moveTo>
                  <a:cubicBezTo>
                    <a:pt x="64" y="281"/>
                    <a:pt x="61" y="282"/>
                    <a:pt x="60" y="280"/>
                  </a:cubicBezTo>
                  <a:cubicBezTo>
                    <a:pt x="62" y="281"/>
                    <a:pt x="61" y="278"/>
                    <a:pt x="63" y="279"/>
                  </a:cubicBezTo>
                  <a:close/>
                  <a:moveTo>
                    <a:pt x="9" y="303"/>
                  </a:moveTo>
                  <a:cubicBezTo>
                    <a:pt x="9" y="303"/>
                    <a:pt x="9" y="302"/>
                    <a:pt x="9" y="302"/>
                  </a:cubicBezTo>
                  <a:cubicBezTo>
                    <a:pt x="10" y="302"/>
                    <a:pt x="10" y="302"/>
                    <a:pt x="10" y="302"/>
                  </a:cubicBezTo>
                  <a:cubicBezTo>
                    <a:pt x="10" y="303"/>
                    <a:pt x="10" y="304"/>
                    <a:pt x="9" y="303"/>
                  </a:cubicBezTo>
                  <a:close/>
                  <a:moveTo>
                    <a:pt x="105" y="310"/>
                  </a:moveTo>
                  <a:cubicBezTo>
                    <a:pt x="104" y="310"/>
                    <a:pt x="103" y="311"/>
                    <a:pt x="102" y="311"/>
                  </a:cubicBezTo>
                  <a:cubicBezTo>
                    <a:pt x="103" y="309"/>
                    <a:pt x="104" y="309"/>
                    <a:pt x="105" y="310"/>
                  </a:cubicBezTo>
                  <a:close/>
                  <a:moveTo>
                    <a:pt x="78" y="325"/>
                  </a:moveTo>
                  <a:cubicBezTo>
                    <a:pt x="77" y="325"/>
                    <a:pt x="76" y="327"/>
                    <a:pt x="75" y="325"/>
                  </a:cubicBezTo>
                  <a:cubicBezTo>
                    <a:pt x="76" y="325"/>
                    <a:pt x="77" y="324"/>
                    <a:pt x="78" y="325"/>
                  </a:cubicBezTo>
                  <a:close/>
                  <a:moveTo>
                    <a:pt x="62" y="331"/>
                  </a:moveTo>
                  <a:cubicBezTo>
                    <a:pt x="62" y="332"/>
                    <a:pt x="63" y="334"/>
                    <a:pt x="62" y="333"/>
                  </a:cubicBezTo>
                  <a:cubicBezTo>
                    <a:pt x="61" y="332"/>
                    <a:pt x="61" y="331"/>
                    <a:pt x="62" y="331"/>
                  </a:cubicBezTo>
                  <a:close/>
                  <a:moveTo>
                    <a:pt x="40" y="372"/>
                  </a:moveTo>
                  <a:cubicBezTo>
                    <a:pt x="39" y="372"/>
                    <a:pt x="40" y="373"/>
                    <a:pt x="40" y="374"/>
                  </a:cubicBezTo>
                  <a:cubicBezTo>
                    <a:pt x="38" y="372"/>
                    <a:pt x="40" y="375"/>
                    <a:pt x="38" y="373"/>
                  </a:cubicBezTo>
                  <a:cubicBezTo>
                    <a:pt x="38" y="372"/>
                    <a:pt x="39" y="371"/>
                    <a:pt x="40" y="372"/>
                  </a:cubicBezTo>
                  <a:close/>
                  <a:moveTo>
                    <a:pt x="65" y="368"/>
                  </a:moveTo>
                  <a:cubicBezTo>
                    <a:pt x="65" y="369"/>
                    <a:pt x="65" y="370"/>
                    <a:pt x="64" y="369"/>
                  </a:cubicBezTo>
                  <a:cubicBezTo>
                    <a:pt x="64" y="367"/>
                    <a:pt x="65" y="368"/>
                    <a:pt x="65" y="368"/>
                  </a:cubicBezTo>
                  <a:close/>
                  <a:moveTo>
                    <a:pt x="91" y="366"/>
                  </a:moveTo>
                  <a:cubicBezTo>
                    <a:pt x="92" y="368"/>
                    <a:pt x="91" y="368"/>
                    <a:pt x="90" y="367"/>
                  </a:cubicBezTo>
                  <a:cubicBezTo>
                    <a:pt x="90" y="366"/>
                    <a:pt x="90" y="366"/>
                    <a:pt x="91" y="366"/>
                  </a:cubicBezTo>
                  <a:close/>
                  <a:moveTo>
                    <a:pt x="96" y="364"/>
                  </a:moveTo>
                  <a:cubicBezTo>
                    <a:pt x="96" y="365"/>
                    <a:pt x="94" y="366"/>
                    <a:pt x="93" y="364"/>
                  </a:cubicBezTo>
                  <a:cubicBezTo>
                    <a:pt x="94" y="365"/>
                    <a:pt x="94" y="363"/>
                    <a:pt x="96" y="364"/>
                  </a:cubicBezTo>
                  <a:close/>
                  <a:moveTo>
                    <a:pt x="27" y="322"/>
                  </a:moveTo>
                  <a:cubicBezTo>
                    <a:pt x="28" y="322"/>
                    <a:pt x="29" y="320"/>
                    <a:pt x="30" y="320"/>
                  </a:cubicBezTo>
                  <a:cubicBezTo>
                    <a:pt x="30" y="322"/>
                    <a:pt x="28" y="323"/>
                    <a:pt x="27" y="322"/>
                  </a:cubicBezTo>
                  <a:close/>
                  <a:moveTo>
                    <a:pt x="121" y="377"/>
                  </a:moveTo>
                  <a:cubicBezTo>
                    <a:pt x="122" y="378"/>
                    <a:pt x="121" y="378"/>
                    <a:pt x="120" y="378"/>
                  </a:cubicBezTo>
                  <a:cubicBezTo>
                    <a:pt x="119" y="376"/>
                    <a:pt x="120" y="376"/>
                    <a:pt x="121" y="377"/>
                  </a:cubicBezTo>
                  <a:close/>
                  <a:moveTo>
                    <a:pt x="76" y="349"/>
                  </a:moveTo>
                  <a:cubicBezTo>
                    <a:pt x="76" y="349"/>
                    <a:pt x="76" y="351"/>
                    <a:pt x="75" y="350"/>
                  </a:cubicBezTo>
                  <a:cubicBezTo>
                    <a:pt x="75" y="349"/>
                    <a:pt x="76" y="348"/>
                    <a:pt x="76" y="349"/>
                  </a:cubicBezTo>
                  <a:close/>
                  <a:moveTo>
                    <a:pt x="24" y="317"/>
                  </a:moveTo>
                  <a:cubicBezTo>
                    <a:pt x="23" y="316"/>
                    <a:pt x="23" y="318"/>
                    <a:pt x="22" y="316"/>
                  </a:cubicBezTo>
                  <a:cubicBezTo>
                    <a:pt x="23" y="316"/>
                    <a:pt x="23" y="315"/>
                    <a:pt x="24" y="317"/>
                  </a:cubicBezTo>
                  <a:close/>
                  <a:moveTo>
                    <a:pt x="24" y="315"/>
                  </a:moveTo>
                  <a:cubicBezTo>
                    <a:pt x="26" y="317"/>
                    <a:pt x="25" y="316"/>
                    <a:pt x="26" y="316"/>
                  </a:cubicBezTo>
                  <a:cubicBezTo>
                    <a:pt x="26" y="316"/>
                    <a:pt x="27" y="317"/>
                    <a:pt x="27" y="317"/>
                  </a:cubicBezTo>
                  <a:cubicBezTo>
                    <a:pt x="26" y="317"/>
                    <a:pt x="26" y="316"/>
                    <a:pt x="26" y="318"/>
                  </a:cubicBezTo>
                  <a:cubicBezTo>
                    <a:pt x="25" y="317"/>
                    <a:pt x="25" y="317"/>
                    <a:pt x="25" y="317"/>
                  </a:cubicBezTo>
                  <a:cubicBezTo>
                    <a:pt x="25" y="317"/>
                    <a:pt x="24" y="316"/>
                    <a:pt x="24" y="315"/>
                  </a:cubicBezTo>
                  <a:close/>
                  <a:moveTo>
                    <a:pt x="30" y="318"/>
                  </a:moveTo>
                  <a:cubicBezTo>
                    <a:pt x="29" y="318"/>
                    <a:pt x="29" y="319"/>
                    <a:pt x="28" y="318"/>
                  </a:cubicBezTo>
                  <a:cubicBezTo>
                    <a:pt x="28" y="317"/>
                    <a:pt x="28" y="317"/>
                    <a:pt x="30" y="318"/>
                  </a:cubicBezTo>
                  <a:close/>
                  <a:moveTo>
                    <a:pt x="67" y="336"/>
                  </a:moveTo>
                  <a:cubicBezTo>
                    <a:pt x="67" y="335"/>
                    <a:pt x="67" y="335"/>
                    <a:pt x="67" y="335"/>
                  </a:cubicBezTo>
                  <a:cubicBezTo>
                    <a:pt x="67" y="336"/>
                    <a:pt x="69" y="339"/>
                    <a:pt x="68" y="338"/>
                  </a:cubicBezTo>
                  <a:cubicBezTo>
                    <a:pt x="67" y="337"/>
                    <a:pt x="68" y="337"/>
                    <a:pt x="67" y="336"/>
                  </a:cubicBezTo>
                  <a:close/>
                  <a:moveTo>
                    <a:pt x="34" y="314"/>
                  </a:moveTo>
                  <a:cubicBezTo>
                    <a:pt x="34" y="315"/>
                    <a:pt x="34" y="315"/>
                    <a:pt x="34" y="316"/>
                  </a:cubicBezTo>
                  <a:cubicBezTo>
                    <a:pt x="33" y="315"/>
                    <a:pt x="33" y="315"/>
                    <a:pt x="33" y="315"/>
                  </a:cubicBezTo>
                  <a:cubicBezTo>
                    <a:pt x="32" y="314"/>
                    <a:pt x="33" y="314"/>
                    <a:pt x="34" y="314"/>
                  </a:cubicBezTo>
                  <a:close/>
                  <a:moveTo>
                    <a:pt x="14" y="302"/>
                  </a:moveTo>
                  <a:cubicBezTo>
                    <a:pt x="12" y="300"/>
                    <a:pt x="13" y="302"/>
                    <a:pt x="12" y="302"/>
                  </a:cubicBezTo>
                  <a:cubicBezTo>
                    <a:pt x="11" y="300"/>
                    <a:pt x="13" y="300"/>
                    <a:pt x="14" y="302"/>
                  </a:cubicBezTo>
                  <a:close/>
                  <a:moveTo>
                    <a:pt x="70" y="334"/>
                  </a:moveTo>
                  <a:cubicBezTo>
                    <a:pt x="71" y="334"/>
                    <a:pt x="71" y="331"/>
                    <a:pt x="73" y="333"/>
                  </a:cubicBezTo>
                  <a:cubicBezTo>
                    <a:pt x="72" y="332"/>
                    <a:pt x="73" y="331"/>
                    <a:pt x="74" y="332"/>
                  </a:cubicBezTo>
                  <a:cubicBezTo>
                    <a:pt x="73" y="333"/>
                    <a:pt x="74" y="335"/>
                    <a:pt x="74" y="337"/>
                  </a:cubicBezTo>
                  <a:cubicBezTo>
                    <a:pt x="72" y="335"/>
                    <a:pt x="73" y="337"/>
                    <a:pt x="72" y="335"/>
                  </a:cubicBezTo>
                  <a:cubicBezTo>
                    <a:pt x="71" y="336"/>
                    <a:pt x="71" y="338"/>
                    <a:pt x="70" y="337"/>
                  </a:cubicBezTo>
                  <a:cubicBezTo>
                    <a:pt x="70" y="337"/>
                    <a:pt x="70" y="337"/>
                    <a:pt x="70" y="336"/>
                  </a:cubicBezTo>
                  <a:cubicBezTo>
                    <a:pt x="70" y="337"/>
                    <a:pt x="69" y="337"/>
                    <a:pt x="68" y="336"/>
                  </a:cubicBezTo>
                  <a:cubicBezTo>
                    <a:pt x="68" y="335"/>
                    <a:pt x="69" y="336"/>
                    <a:pt x="69" y="336"/>
                  </a:cubicBezTo>
                  <a:cubicBezTo>
                    <a:pt x="69" y="335"/>
                    <a:pt x="70" y="335"/>
                    <a:pt x="70" y="334"/>
                  </a:cubicBezTo>
                  <a:close/>
                  <a:moveTo>
                    <a:pt x="108" y="359"/>
                  </a:moveTo>
                  <a:cubicBezTo>
                    <a:pt x="109" y="360"/>
                    <a:pt x="108" y="360"/>
                    <a:pt x="107" y="360"/>
                  </a:cubicBezTo>
                  <a:cubicBezTo>
                    <a:pt x="106" y="359"/>
                    <a:pt x="107" y="359"/>
                    <a:pt x="108" y="359"/>
                  </a:cubicBezTo>
                  <a:close/>
                  <a:moveTo>
                    <a:pt x="64" y="331"/>
                  </a:moveTo>
                  <a:cubicBezTo>
                    <a:pt x="65" y="332"/>
                    <a:pt x="65" y="332"/>
                    <a:pt x="65" y="332"/>
                  </a:cubicBezTo>
                  <a:cubicBezTo>
                    <a:pt x="65" y="333"/>
                    <a:pt x="65" y="334"/>
                    <a:pt x="65" y="333"/>
                  </a:cubicBezTo>
                  <a:cubicBezTo>
                    <a:pt x="65" y="332"/>
                    <a:pt x="63" y="332"/>
                    <a:pt x="64" y="331"/>
                  </a:cubicBezTo>
                  <a:close/>
                  <a:moveTo>
                    <a:pt x="20" y="302"/>
                  </a:moveTo>
                  <a:cubicBezTo>
                    <a:pt x="21" y="303"/>
                    <a:pt x="19" y="301"/>
                    <a:pt x="19" y="303"/>
                  </a:cubicBezTo>
                  <a:cubicBezTo>
                    <a:pt x="18" y="302"/>
                    <a:pt x="18" y="301"/>
                    <a:pt x="17" y="301"/>
                  </a:cubicBezTo>
                  <a:cubicBezTo>
                    <a:pt x="17" y="298"/>
                    <a:pt x="19" y="302"/>
                    <a:pt x="20" y="302"/>
                  </a:cubicBezTo>
                  <a:close/>
                  <a:moveTo>
                    <a:pt x="39" y="313"/>
                  </a:moveTo>
                  <a:cubicBezTo>
                    <a:pt x="39" y="314"/>
                    <a:pt x="40" y="316"/>
                    <a:pt x="39" y="315"/>
                  </a:cubicBezTo>
                  <a:cubicBezTo>
                    <a:pt x="39" y="314"/>
                    <a:pt x="38" y="312"/>
                    <a:pt x="39" y="313"/>
                  </a:cubicBezTo>
                  <a:close/>
                  <a:moveTo>
                    <a:pt x="26" y="306"/>
                  </a:moveTo>
                  <a:cubicBezTo>
                    <a:pt x="25" y="304"/>
                    <a:pt x="25" y="301"/>
                    <a:pt x="26" y="302"/>
                  </a:cubicBezTo>
                  <a:cubicBezTo>
                    <a:pt x="27" y="303"/>
                    <a:pt x="27" y="304"/>
                    <a:pt x="27" y="304"/>
                  </a:cubicBezTo>
                  <a:cubicBezTo>
                    <a:pt x="26" y="303"/>
                    <a:pt x="26" y="304"/>
                    <a:pt x="26" y="306"/>
                  </a:cubicBezTo>
                  <a:close/>
                  <a:moveTo>
                    <a:pt x="81" y="333"/>
                  </a:moveTo>
                  <a:cubicBezTo>
                    <a:pt x="81" y="332"/>
                    <a:pt x="81" y="333"/>
                    <a:pt x="81" y="334"/>
                  </a:cubicBezTo>
                  <a:cubicBezTo>
                    <a:pt x="81" y="334"/>
                    <a:pt x="80" y="334"/>
                    <a:pt x="80" y="333"/>
                  </a:cubicBezTo>
                  <a:cubicBezTo>
                    <a:pt x="80" y="335"/>
                    <a:pt x="77" y="334"/>
                    <a:pt x="77" y="336"/>
                  </a:cubicBezTo>
                  <a:cubicBezTo>
                    <a:pt x="76" y="336"/>
                    <a:pt x="76" y="334"/>
                    <a:pt x="76" y="336"/>
                  </a:cubicBezTo>
                  <a:cubicBezTo>
                    <a:pt x="75" y="335"/>
                    <a:pt x="73" y="333"/>
                    <a:pt x="75" y="333"/>
                  </a:cubicBezTo>
                  <a:cubicBezTo>
                    <a:pt x="75" y="334"/>
                    <a:pt x="75" y="334"/>
                    <a:pt x="75" y="334"/>
                  </a:cubicBezTo>
                  <a:cubicBezTo>
                    <a:pt x="73" y="331"/>
                    <a:pt x="76" y="331"/>
                    <a:pt x="76" y="330"/>
                  </a:cubicBezTo>
                  <a:cubicBezTo>
                    <a:pt x="78" y="331"/>
                    <a:pt x="78" y="331"/>
                    <a:pt x="78" y="331"/>
                  </a:cubicBezTo>
                  <a:cubicBezTo>
                    <a:pt x="78" y="330"/>
                    <a:pt x="78" y="328"/>
                    <a:pt x="79" y="329"/>
                  </a:cubicBezTo>
                  <a:cubicBezTo>
                    <a:pt x="80" y="331"/>
                    <a:pt x="79" y="332"/>
                    <a:pt x="78" y="332"/>
                  </a:cubicBezTo>
                  <a:cubicBezTo>
                    <a:pt x="78" y="332"/>
                    <a:pt x="78" y="333"/>
                    <a:pt x="78" y="333"/>
                  </a:cubicBezTo>
                  <a:cubicBezTo>
                    <a:pt x="79" y="333"/>
                    <a:pt x="80" y="334"/>
                    <a:pt x="80" y="333"/>
                  </a:cubicBezTo>
                  <a:cubicBezTo>
                    <a:pt x="80" y="331"/>
                    <a:pt x="80" y="330"/>
                    <a:pt x="81" y="331"/>
                  </a:cubicBezTo>
                  <a:cubicBezTo>
                    <a:pt x="80" y="331"/>
                    <a:pt x="81" y="332"/>
                    <a:pt x="81" y="333"/>
                  </a:cubicBezTo>
                  <a:close/>
                  <a:moveTo>
                    <a:pt x="40" y="312"/>
                  </a:moveTo>
                  <a:cubicBezTo>
                    <a:pt x="40" y="311"/>
                    <a:pt x="39" y="311"/>
                    <a:pt x="39" y="310"/>
                  </a:cubicBezTo>
                  <a:cubicBezTo>
                    <a:pt x="40" y="311"/>
                    <a:pt x="39" y="309"/>
                    <a:pt x="40" y="310"/>
                  </a:cubicBezTo>
                  <a:cubicBezTo>
                    <a:pt x="40" y="311"/>
                    <a:pt x="41" y="312"/>
                    <a:pt x="41" y="313"/>
                  </a:cubicBezTo>
                  <a:cubicBezTo>
                    <a:pt x="40" y="313"/>
                    <a:pt x="40" y="313"/>
                    <a:pt x="40" y="313"/>
                  </a:cubicBezTo>
                  <a:lnTo>
                    <a:pt x="40" y="312"/>
                  </a:lnTo>
                  <a:close/>
                  <a:moveTo>
                    <a:pt x="137" y="370"/>
                  </a:moveTo>
                  <a:cubicBezTo>
                    <a:pt x="138" y="371"/>
                    <a:pt x="138" y="373"/>
                    <a:pt x="137" y="372"/>
                  </a:cubicBezTo>
                  <a:cubicBezTo>
                    <a:pt x="137" y="371"/>
                    <a:pt x="136" y="369"/>
                    <a:pt x="137" y="370"/>
                  </a:cubicBezTo>
                  <a:close/>
                  <a:moveTo>
                    <a:pt x="118" y="356"/>
                  </a:moveTo>
                  <a:cubicBezTo>
                    <a:pt x="119" y="358"/>
                    <a:pt x="116" y="356"/>
                    <a:pt x="116" y="356"/>
                  </a:cubicBezTo>
                  <a:cubicBezTo>
                    <a:pt x="117" y="356"/>
                    <a:pt x="117" y="355"/>
                    <a:pt x="118" y="356"/>
                  </a:cubicBezTo>
                  <a:close/>
                  <a:moveTo>
                    <a:pt x="31" y="302"/>
                  </a:moveTo>
                  <a:cubicBezTo>
                    <a:pt x="31" y="304"/>
                    <a:pt x="31" y="304"/>
                    <a:pt x="31" y="304"/>
                  </a:cubicBezTo>
                  <a:cubicBezTo>
                    <a:pt x="31" y="303"/>
                    <a:pt x="31" y="303"/>
                    <a:pt x="30" y="303"/>
                  </a:cubicBezTo>
                  <a:cubicBezTo>
                    <a:pt x="31" y="303"/>
                    <a:pt x="30" y="301"/>
                    <a:pt x="31" y="302"/>
                  </a:cubicBezTo>
                  <a:close/>
                  <a:moveTo>
                    <a:pt x="41" y="305"/>
                  </a:moveTo>
                  <a:cubicBezTo>
                    <a:pt x="41" y="306"/>
                    <a:pt x="41" y="306"/>
                    <a:pt x="42" y="307"/>
                  </a:cubicBezTo>
                  <a:cubicBezTo>
                    <a:pt x="42" y="309"/>
                    <a:pt x="42" y="309"/>
                    <a:pt x="42" y="309"/>
                  </a:cubicBezTo>
                  <a:cubicBezTo>
                    <a:pt x="42" y="309"/>
                    <a:pt x="41" y="308"/>
                    <a:pt x="40" y="308"/>
                  </a:cubicBezTo>
                  <a:cubicBezTo>
                    <a:pt x="40" y="307"/>
                    <a:pt x="41" y="306"/>
                    <a:pt x="41" y="305"/>
                  </a:cubicBezTo>
                  <a:close/>
                  <a:moveTo>
                    <a:pt x="31" y="301"/>
                  </a:moveTo>
                  <a:cubicBezTo>
                    <a:pt x="31" y="300"/>
                    <a:pt x="30" y="300"/>
                    <a:pt x="30" y="299"/>
                  </a:cubicBezTo>
                  <a:cubicBezTo>
                    <a:pt x="30" y="299"/>
                    <a:pt x="30" y="298"/>
                    <a:pt x="31" y="299"/>
                  </a:cubicBezTo>
                  <a:cubicBezTo>
                    <a:pt x="31" y="302"/>
                    <a:pt x="33" y="299"/>
                    <a:pt x="33" y="301"/>
                  </a:cubicBezTo>
                  <a:cubicBezTo>
                    <a:pt x="32" y="301"/>
                    <a:pt x="32" y="303"/>
                    <a:pt x="31" y="301"/>
                  </a:cubicBezTo>
                  <a:close/>
                  <a:moveTo>
                    <a:pt x="46" y="308"/>
                  </a:moveTo>
                  <a:cubicBezTo>
                    <a:pt x="45" y="306"/>
                    <a:pt x="45" y="308"/>
                    <a:pt x="44" y="308"/>
                  </a:cubicBezTo>
                  <a:cubicBezTo>
                    <a:pt x="43" y="305"/>
                    <a:pt x="45" y="306"/>
                    <a:pt x="46" y="308"/>
                  </a:cubicBezTo>
                  <a:close/>
                  <a:moveTo>
                    <a:pt x="48" y="308"/>
                  </a:moveTo>
                  <a:cubicBezTo>
                    <a:pt x="48" y="308"/>
                    <a:pt x="49" y="310"/>
                    <a:pt x="49" y="309"/>
                  </a:cubicBezTo>
                  <a:cubicBezTo>
                    <a:pt x="49" y="308"/>
                    <a:pt x="48" y="307"/>
                    <a:pt x="48" y="307"/>
                  </a:cubicBezTo>
                  <a:cubicBezTo>
                    <a:pt x="49" y="307"/>
                    <a:pt x="49" y="307"/>
                    <a:pt x="49" y="307"/>
                  </a:cubicBezTo>
                  <a:cubicBezTo>
                    <a:pt x="49" y="308"/>
                    <a:pt x="49" y="309"/>
                    <a:pt x="50" y="309"/>
                  </a:cubicBezTo>
                  <a:cubicBezTo>
                    <a:pt x="50" y="310"/>
                    <a:pt x="50" y="311"/>
                    <a:pt x="49" y="310"/>
                  </a:cubicBezTo>
                  <a:cubicBezTo>
                    <a:pt x="49" y="310"/>
                    <a:pt x="49" y="309"/>
                    <a:pt x="49" y="309"/>
                  </a:cubicBezTo>
                  <a:cubicBezTo>
                    <a:pt x="49" y="310"/>
                    <a:pt x="49" y="310"/>
                    <a:pt x="49" y="311"/>
                  </a:cubicBezTo>
                  <a:cubicBezTo>
                    <a:pt x="48" y="311"/>
                    <a:pt x="48" y="309"/>
                    <a:pt x="48" y="308"/>
                  </a:cubicBezTo>
                  <a:close/>
                  <a:moveTo>
                    <a:pt x="56" y="313"/>
                  </a:moveTo>
                  <a:cubicBezTo>
                    <a:pt x="57" y="315"/>
                    <a:pt x="56" y="315"/>
                    <a:pt x="54" y="314"/>
                  </a:cubicBezTo>
                  <a:cubicBezTo>
                    <a:pt x="54" y="313"/>
                    <a:pt x="55" y="313"/>
                    <a:pt x="56" y="313"/>
                  </a:cubicBezTo>
                  <a:close/>
                  <a:moveTo>
                    <a:pt x="33" y="300"/>
                  </a:moveTo>
                  <a:cubicBezTo>
                    <a:pt x="34" y="299"/>
                    <a:pt x="35" y="300"/>
                    <a:pt x="36" y="299"/>
                  </a:cubicBezTo>
                  <a:cubicBezTo>
                    <a:pt x="36" y="301"/>
                    <a:pt x="35" y="301"/>
                    <a:pt x="34" y="301"/>
                  </a:cubicBezTo>
                  <a:cubicBezTo>
                    <a:pt x="34" y="300"/>
                    <a:pt x="34" y="300"/>
                    <a:pt x="33" y="300"/>
                  </a:cubicBezTo>
                  <a:close/>
                  <a:moveTo>
                    <a:pt x="83" y="328"/>
                  </a:moveTo>
                  <a:cubicBezTo>
                    <a:pt x="83" y="330"/>
                    <a:pt x="83" y="330"/>
                    <a:pt x="83" y="330"/>
                  </a:cubicBezTo>
                  <a:cubicBezTo>
                    <a:pt x="82" y="329"/>
                    <a:pt x="82" y="329"/>
                    <a:pt x="82" y="330"/>
                  </a:cubicBezTo>
                  <a:cubicBezTo>
                    <a:pt x="81" y="330"/>
                    <a:pt x="81" y="330"/>
                    <a:pt x="81" y="330"/>
                  </a:cubicBezTo>
                  <a:cubicBezTo>
                    <a:pt x="81" y="328"/>
                    <a:pt x="82" y="328"/>
                    <a:pt x="83" y="328"/>
                  </a:cubicBezTo>
                  <a:close/>
                  <a:moveTo>
                    <a:pt x="38" y="300"/>
                  </a:moveTo>
                  <a:cubicBezTo>
                    <a:pt x="37" y="300"/>
                    <a:pt x="37" y="301"/>
                    <a:pt x="36" y="300"/>
                  </a:cubicBezTo>
                  <a:cubicBezTo>
                    <a:pt x="36" y="299"/>
                    <a:pt x="37" y="299"/>
                    <a:pt x="38" y="300"/>
                  </a:cubicBezTo>
                  <a:close/>
                  <a:moveTo>
                    <a:pt x="126" y="353"/>
                  </a:moveTo>
                  <a:cubicBezTo>
                    <a:pt x="126" y="354"/>
                    <a:pt x="125" y="354"/>
                    <a:pt x="124" y="355"/>
                  </a:cubicBezTo>
                  <a:cubicBezTo>
                    <a:pt x="123" y="353"/>
                    <a:pt x="125" y="353"/>
                    <a:pt x="126" y="353"/>
                  </a:cubicBezTo>
                  <a:close/>
                  <a:moveTo>
                    <a:pt x="30" y="294"/>
                  </a:moveTo>
                  <a:cubicBezTo>
                    <a:pt x="29" y="294"/>
                    <a:pt x="29" y="293"/>
                    <a:pt x="29" y="292"/>
                  </a:cubicBezTo>
                  <a:cubicBezTo>
                    <a:pt x="29" y="292"/>
                    <a:pt x="29" y="291"/>
                    <a:pt x="30" y="291"/>
                  </a:cubicBezTo>
                  <a:cubicBezTo>
                    <a:pt x="31" y="292"/>
                    <a:pt x="31" y="293"/>
                    <a:pt x="31" y="294"/>
                  </a:cubicBezTo>
                  <a:cubicBezTo>
                    <a:pt x="31" y="292"/>
                    <a:pt x="32" y="292"/>
                    <a:pt x="32" y="291"/>
                  </a:cubicBezTo>
                  <a:cubicBezTo>
                    <a:pt x="34" y="293"/>
                    <a:pt x="35" y="292"/>
                    <a:pt x="36" y="293"/>
                  </a:cubicBezTo>
                  <a:cubicBezTo>
                    <a:pt x="37" y="294"/>
                    <a:pt x="34" y="294"/>
                    <a:pt x="33" y="294"/>
                  </a:cubicBezTo>
                  <a:cubicBezTo>
                    <a:pt x="34" y="295"/>
                    <a:pt x="34" y="295"/>
                    <a:pt x="34" y="296"/>
                  </a:cubicBezTo>
                  <a:cubicBezTo>
                    <a:pt x="33" y="296"/>
                    <a:pt x="33" y="296"/>
                    <a:pt x="33" y="294"/>
                  </a:cubicBezTo>
                  <a:cubicBezTo>
                    <a:pt x="32" y="295"/>
                    <a:pt x="31" y="297"/>
                    <a:pt x="28" y="295"/>
                  </a:cubicBezTo>
                  <a:cubicBezTo>
                    <a:pt x="30" y="295"/>
                    <a:pt x="29" y="294"/>
                    <a:pt x="30" y="294"/>
                  </a:cubicBezTo>
                  <a:close/>
                  <a:moveTo>
                    <a:pt x="46" y="303"/>
                  </a:moveTo>
                  <a:cubicBezTo>
                    <a:pt x="47" y="305"/>
                    <a:pt x="47" y="306"/>
                    <a:pt x="46" y="306"/>
                  </a:cubicBezTo>
                  <a:cubicBezTo>
                    <a:pt x="47" y="305"/>
                    <a:pt x="45" y="304"/>
                    <a:pt x="46" y="303"/>
                  </a:cubicBezTo>
                  <a:close/>
                  <a:moveTo>
                    <a:pt x="34" y="297"/>
                  </a:moveTo>
                  <a:cubicBezTo>
                    <a:pt x="34" y="297"/>
                    <a:pt x="35" y="296"/>
                    <a:pt x="35" y="297"/>
                  </a:cubicBezTo>
                  <a:cubicBezTo>
                    <a:pt x="36" y="298"/>
                    <a:pt x="34" y="298"/>
                    <a:pt x="34" y="297"/>
                  </a:cubicBezTo>
                  <a:close/>
                  <a:moveTo>
                    <a:pt x="85" y="327"/>
                  </a:moveTo>
                  <a:cubicBezTo>
                    <a:pt x="86" y="327"/>
                    <a:pt x="86" y="327"/>
                    <a:pt x="86" y="326"/>
                  </a:cubicBezTo>
                  <a:cubicBezTo>
                    <a:pt x="87" y="327"/>
                    <a:pt x="87" y="327"/>
                    <a:pt x="87" y="327"/>
                  </a:cubicBezTo>
                  <a:cubicBezTo>
                    <a:pt x="87" y="325"/>
                    <a:pt x="88" y="326"/>
                    <a:pt x="89" y="325"/>
                  </a:cubicBezTo>
                  <a:cubicBezTo>
                    <a:pt x="89" y="326"/>
                    <a:pt x="90" y="326"/>
                    <a:pt x="90" y="327"/>
                  </a:cubicBezTo>
                  <a:cubicBezTo>
                    <a:pt x="88" y="326"/>
                    <a:pt x="88" y="327"/>
                    <a:pt x="88" y="328"/>
                  </a:cubicBezTo>
                  <a:cubicBezTo>
                    <a:pt x="89" y="329"/>
                    <a:pt x="90" y="329"/>
                    <a:pt x="90" y="331"/>
                  </a:cubicBezTo>
                  <a:cubicBezTo>
                    <a:pt x="89" y="331"/>
                    <a:pt x="88" y="331"/>
                    <a:pt x="87" y="330"/>
                  </a:cubicBezTo>
                  <a:cubicBezTo>
                    <a:pt x="87" y="329"/>
                    <a:pt x="88" y="329"/>
                    <a:pt x="88" y="328"/>
                  </a:cubicBezTo>
                  <a:cubicBezTo>
                    <a:pt x="87" y="327"/>
                    <a:pt x="86" y="328"/>
                    <a:pt x="85" y="327"/>
                  </a:cubicBezTo>
                  <a:close/>
                  <a:moveTo>
                    <a:pt x="86" y="328"/>
                  </a:moveTo>
                  <a:cubicBezTo>
                    <a:pt x="87" y="329"/>
                    <a:pt x="86" y="329"/>
                    <a:pt x="85" y="328"/>
                  </a:cubicBezTo>
                  <a:cubicBezTo>
                    <a:pt x="85" y="327"/>
                    <a:pt x="86" y="328"/>
                    <a:pt x="86" y="328"/>
                  </a:cubicBezTo>
                  <a:close/>
                  <a:moveTo>
                    <a:pt x="39" y="297"/>
                  </a:moveTo>
                  <a:cubicBezTo>
                    <a:pt x="40" y="297"/>
                    <a:pt x="39" y="298"/>
                    <a:pt x="40" y="298"/>
                  </a:cubicBezTo>
                  <a:cubicBezTo>
                    <a:pt x="40" y="299"/>
                    <a:pt x="40" y="299"/>
                    <a:pt x="39" y="299"/>
                  </a:cubicBezTo>
                  <a:cubicBezTo>
                    <a:pt x="39" y="298"/>
                    <a:pt x="39" y="297"/>
                    <a:pt x="39" y="297"/>
                  </a:cubicBezTo>
                  <a:close/>
                  <a:moveTo>
                    <a:pt x="138" y="357"/>
                  </a:moveTo>
                  <a:cubicBezTo>
                    <a:pt x="138" y="358"/>
                    <a:pt x="138" y="359"/>
                    <a:pt x="137" y="359"/>
                  </a:cubicBezTo>
                  <a:cubicBezTo>
                    <a:pt x="137" y="357"/>
                    <a:pt x="137" y="357"/>
                    <a:pt x="138" y="357"/>
                  </a:cubicBezTo>
                  <a:close/>
                  <a:moveTo>
                    <a:pt x="37" y="295"/>
                  </a:moveTo>
                  <a:cubicBezTo>
                    <a:pt x="37" y="295"/>
                    <a:pt x="37" y="296"/>
                    <a:pt x="38" y="296"/>
                  </a:cubicBezTo>
                  <a:cubicBezTo>
                    <a:pt x="38" y="297"/>
                    <a:pt x="38" y="297"/>
                    <a:pt x="37" y="296"/>
                  </a:cubicBezTo>
                  <a:lnTo>
                    <a:pt x="37" y="295"/>
                  </a:lnTo>
                  <a:close/>
                  <a:moveTo>
                    <a:pt x="63" y="309"/>
                  </a:moveTo>
                  <a:cubicBezTo>
                    <a:pt x="64" y="310"/>
                    <a:pt x="64" y="310"/>
                    <a:pt x="65" y="310"/>
                  </a:cubicBezTo>
                  <a:cubicBezTo>
                    <a:pt x="64" y="311"/>
                    <a:pt x="64" y="312"/>
                    <a:pt x="63" y="311"/>
                  </a:cubicBezTo>
                  <a:cubicBezTo>
                    <a:pt x="62" y="310"/>
                    <a:pt x="64" y="311"/>
                    <a:pt x="63" y="309"/>
                  </a:cubicBezTo>
                  <a:close/>
                  <a:moveTo>
                    <a:pt x="41" y="296"/>
                  </a:moveTo>
                  <a:cubicBezTo>
                    <a:pt x="42" y="297"/>
                    <a:pt x="42" y="295"/>
                    <a:pt x="43" y="296"/>
                  </a:cubicBezTo>
                  <a:cubicBezTo>
                    <a:pt x="43" y="296"/>
                    <a:pt x="43" y="298"/>
                    <a:pt x="42" y="297"/>
                  </a:cubicBezTo>
                  <a:cubicBezTo>
                    <a:pt x="41" y="297"/>
                    <a:pt x="41" y="297"/>
                    <a:pt x="41" y="296"/>
                  </a:cubicBezTo>
                  <a:close/>
                  <a:moveTo>
                    <a:pt x="48" y="301"/>
                  </a:moveTo>
                  <a:cubicBezTo>
                    <a:pt x="48" y="299"/>
                    <a:pt x="48" y="299"/>
                    <a:pt x="48" y="299"/>
                  </a:cubicBezTo>
                  <a:cubicBezTo>
                    <a:pt x="49" y="300"/>
                    <a:pt x="50" y="300"/>
                    <a:pt x="50" y="301"/>
                  </a:cubicBezTo>
                  <a:cubicBezTo>
                    <a:pt x="49" y="300"/>
                    <a:pt x="49" y="301"/>
                    <a:pt x="48" y="301"/>
                  </a:cubicBezTo>
                  <a:close/>
                  <a:moveTo>
                    <a:pt x="38" y="293"/>
                  </a:moveTo>
                  <a:cubicBezTo>
                    <a:pt x="38" y="293"/>
                    <a:pt x="36" y="292"/>
                    <a:pt x="36" y="291"/>
                  </a:cubicBezTo>
                  <a:cubicBezTo>
                    <a:pt x="37" y="291"/>
                    <a:pt x="37" y="293"/>
                    <a:pt x="38" y="293"/>
                  </a:cubicBezTo>
                  <a:cubicBezTo>
                    <a:pt x="38" y="295"/>
                    <a:pt x="38" y="295"/>
                    <a:pt x="38" y="295"/>
                  </a:cubicBezTo>
                  <a:cubicBezTo>
                    <a:pt x="38" y="294"/>
                    <a:pt x="37" y="295"/>
                    <a:pt x="37" y="294"/>
                  </a:cubicBezTo>
                  <a:cubicBezTo>
                    <a:pt x="37" y="293"/>
                    <a:pt x="38" y="294"/>
                    <a:pt x="38" y="293"/>
                  </a:cubicBezTo>
                  <a:close/>
                  <a:moveTo>
                    <a:pt x="91" y="325"/>
                  </a:moveTo>
                  <a:cubicBezTo>
                    <a:pt x="90" y="325"/>
                    <a:pt x="92" y="327"/>
                    <a:pt x="90" y="326"/>
                  </a:cubicBezTo>
                  <a:cubicBezTo>
                    <a:pt x="90" y="325"/>
                    <a:pt x="91" y="324"/>
                    <a:pt x="91" y="325"/>
                  </a:cubicBezTo>
                  <a:close/>
                  <a:moveTo>
                    <a:pt x="53" y="299"/>
                  </a:moveTo>
                  <a:cubicBezTo>
                    <a:pt x="52" y="300"/>
                    <a:pt x="52" y="301"/>
                    <a:pt x="51" y="300"/>
                  </a:cubicBezTo>
                  <a:cubicBezTo>
                    <a:pt x="51" y="299"/>
                    <a:pt x="52" y="299"/>
                    <a:pt x="53" y="299"/>
                  </a:cubicBezTo>
                  <a:close/>
                  <a:moveTo>
                    <a:pt x="145" y="355"/>
                  </a:moveTo>
                  <a:cubicBezTo>
                    <a:pt x="145" y="356"/>
                    <a:pt x="145" y="357"/>
                    <a:pt x="144" y="356"/>
                  </a:cubicBezTo>
                  <a:cubicBezTo>
                    <a:pt x="143" y="355"/>
                    <a:pt x="144" y="354"/>
                    <a:pt x="145" y="355"/>
                  </a:cubicBezTo>
                  <a:close/>
                  <a:moveTo>
                    <a:pt x="61" y="303"/>
                  </a:moveTo>
                  <a:cubicBezTo>
                    <a:pt x="60" y="302"/>
                    <a:pt x="60" y="303"/>
                    <a:pt x="59" y="303"/>
                  </a:cubicBezTo>
                  <a:cubicBezTo>
                    <a:pt x="58" y="301"/>
                    <a:pt x="60" y="302"/>
                    <a:pt x="61" y="303"/>
                  </a:cubicBezTo>
                  <a:close/>
                  <a:moveTo>
                    <a:pt x="95" y="324"/>
                  </a:moveTo>
                  <a:cubicBezTo>
                    <a:pt x="95" y="323"/>
                    <a:pt x="96" y="323"/>
                    <a:pt x="97" y="323"/>
                  </a:cubicBezTo>
                  <a:cubicBezTo>
                    <a:pt x="97" y="325"/>
                    <a:pt x="96" y="326"/>
                    <a:pt x="95" y="324"/>
                  </a:cubicBezTo>
                  <a:close/>
                  <a:moveTo>
                    <a:pt x="39" y="283"/>
                  </a:moveTo>
                  <a:cubicBezTo>
                    <a:pt x="39" y="285"/>
                    <a:pt x="39" y="284"/>
                    <a:pt x="40" y="284"/>
                  </a:cubicBezTo>
                  <a:cubicBezTo>
                    <a:pt x="40" y="286"/>
                    <a:pt x="39" y="284"/>
                    <a:pt x="39" y="285"/>
                  </a:cubicBezTo>
                  <a:cubicBezTo>
                    <a:pt x="41" y="286"/>
                    <a:pt x="41" y="286"/>
                    <a:pt x="42" y="286"/>
                  </a:cubicBezTo>
                  <a:cubicBezTo>
                    <a:pt x="42" y="286"/>
                    <a:pt x="44" y="288"/>
                    <a:pt x="43" y="288"/>
                  </a:cubicBezTo>
                  <a:cubicBezTo>
                    <a:pt x="43" y="287"/>
                    <a:pt x="42" y="288"/>
                    <a:pt x="41" y="287"/>
                  </a:cubicBezTo>
                  <a:cubicBezTo>
                    <a:pt x="42" y="289"/>
                    <a:pt x="40" y="287"/>
                    <a:pt x="40" y="289"/>
                  </a:cubicBezTo>
                  <a:cubicBezTo>
                    <a:pt x="39" y="287"/>
                    <a:pt x="38" y="287"/>
                    <a:pt x="37" y="288"/>
                  </a:cubicBezTo>
                  <a:cubicBezTo>
                    <a:pt x="37" y="288"/>
                    <a:pt x="38" y="288"/>
                    <a:pt x="38" y="289"/>
                  </a:cubicBezTo>
                  <a:cubicBezTo>
                    <a:pt x="36" y="288"/>
                    <a:pt x="36" y="287"/>
                    <a:pt x="35" y="284"/>
                  </a:cubicBezTo>
                  <a:cubicBezTo>
                    <a:pt x="36" y="284"/>
                    <a:pt x="36" y="285"/>
                    <a:pt x="36" y="285"/>
                  </a:cubicBezTo>
                  <a:cubicBezTo>
                    <a:pt x="36" y="285"/>
                    <a:pt x="37" y="286"/>
                    <a:pt x="37" y="285"/>
                  </a:cubicBezTo>
                  <a:cubicBezTo>
                    <a:pt x="37" y="285"/>
                    <a:pt x="36" y="284"/>
                    <a:pt x="36" y="284"/>
                  </a:cubicBezTo>
                  <a:cubicBezTo>
                    <a:pt x="36" y="283"/>
                    <a:pt x="37" y="284"/>
                    <a:pt x="36" y="282"/>
                  </a:cubicBezTo>
                  <a:cubicBezTo>
                    <a:pt x="36" y="282"/>
                    <a:pt x="36" y="281"/>
                    <a:pt x="37" y="282"/>
                  </a:cubicBezTo>
                  <a:cubicBezTo>
                    <a:pt x="37" y="283"/>
                    <a:pt x="37" y="283"/>
                    <a:pt x="37" y="284"/>
                  </a:cubicBezTo>
                  <a:cubicBezTo>
                    <a:pt x="38" y="283"/>
                    <a:pt x="38" y="283"/>
                    <a:pt x="39" y="283"/>
                  </a:cubicBezTo>
                  <a:close/>
                  <a:moveTo>
                    <a:pt x="50" y="291"/>
                  </a:moveTo>
                  <a:cubicBezTo>
                    <a:pt x="49" y="290"/>
                    <a:pt x="50" y="290"/>
                    <a:pt x="50" y="289"/>
                  </a:cubicBezTo>
                  <a:cubicBezTo>
                    <a:pt x="51" y="291"/>
                    <a:pt x="51" y="289"/>
                    <a:pt x="52" y="289"/>
                  </a:cubicBezTo>
                  <a:cubicBezTo>
                    <a:pt x="53" y="291"/>
                    <a:pt x="53" y="289"/>
                    <a:pt x="54" y="290"/>
                  </a:cubicBezTo>
                  <a:cubicBezTo>
                    <a:pt x="54" y="291"/>
                    <a:pt x="53" y="290"/>
                    <a:pt x="52" y="291"/>
                  </a:cubicBezTo>
                  <a:cubicBezTo>
                    <a:pt x="52" y="293"/>
                    <a:pt x="55" y="296"/>
                    <a:pt x="53" y="296"/>
                  </a:cubicBezTo>
                  <a:cubicBezTo>
                    <a:pt x="53" y="295"/>
                    <a:pt x="52" y="291"/>
                    <a:pt x="50" y="291"/>
                  </a:cubicBezTo>
                  <a:close/>
                  <a:moveTo>
                    <a:pt x="149" y="351"/>
                  </a:moveTo>
                  <a:cubicBezTo>
                    <a:pt x="149" y="351"/>
                    <a:pt x="149" y="352"/>
                    <a:pt x="150" y="353"/>
                  </a:cubicBezTo>
                  <a:cubicBezTo>
                    <a:pt x="150" y="351"/>
                    <a:pt x="149" y="351"/>
                    <a:pt x="149" y="350"/>
                  </a:cubicBezTo>
                  <a:cubicBezTo>
                    <a:pt x="150" y="350"/>
                    <a:pt x="150" y="350"/>
                    <a:pt x="150" y="350"/>
                  </a:cubicBezTo>
                  <a:cubicBezTo>
                    <a:pt x="151" y="353"/>
                    <a:pt x="151" y="353"/>
                    <a:pt x="152" y="356"/>
                  </a:cubicBezTo>
                  <a:cubicBezTo>
                    <a:pt x="149" y="354"/>
                    <a:pt x="149" y="354"/>
                    <a:pt x="148" y="354"/>
                  </a:cubicBezTo>
                  <a:cubicBezTo>
                    <a:pt x="148" y="353"/>
                    <a:pt x="148" y="351"/>
                    <a:pt x="149" y="351"/>
                  </a:cubicBezTo>
                  <a:close/>
                  <a:moveTo>
                    <a:pt x="98" y="322"/>
                  </a:moveTo>
                  <a:cubicBezTo>
                    <a:pt x="99" y="323"/>
                    <a:pt x="98" y="324"/>
                    <a:pt x="97" y="323"/>
                  </a:cubicBezTo>
                  <a:cubicBezTo>
                    <a:pt x="97" y="323"/>
                    <a:pt x="98" y="322"/>
                    <a:pt x="98" y="322"/>
                  </a:cubicBezTo>
                  <a:close/>
                  <a:moveTo>
                    <a:pt x="34" y="282"/>
                  </a:moveTo>
                  <a:cubicBezTo>
                    <a:pt x="34" y="283"/>
                    <a:pt x="35" y="283"/>
                    <a:pt x="35" y="284"/>
                  </a:cubicBezTo>
                  <a:cubicBezTo>
                    <a:pt x="34" y="284"/>
                    <a:pt x="33" y="282"/>
                    <a:pt x="34" y="282"/>
                  </a:cubicBezTo>
                  <a:close/>
                  <a:moveTo>
                    <a:pt x="55" y="293"/>
                  </a:moveTo>
                  <a:cubicBezTo>
                    <a:pt x="55" y="296"/>
                    <a:pt x="55" y="296"/>
                    <a:pt x="55" y="296"/>
                  </a:cubicBezTo>
                  <a:cubicBezTo>
                    <a:pt x="55" y="295"/>
                    <a:pt x="55" y="296"/>
                    <a:pt x="54" y="295"/>
                  </a:cubicBezTo>
                  <a:cubicBezTo>
                    <a:pt x="53" y="294"/>
                    <a:pt x="54" y="292"/>
                    <a:pt x="55" y="293"/>
                  </a:cubicBezTo>
                  <a:close/>
                  <a:moveTo>
                    <a:pt x="100" y="322"/>
                  </a:moveTo>
                  <a:cubicBezTo>
                    <a:pt x="100" y="322"/>
                    <a:pt x="101" y="322"/>
                    <a:pt x="101" y="323"/>
                  </a:cubicBezTo>
                  <a:cubicBezTo>
                    <a:pt x="100" y="322"/>
                    <a:pt x="101" y="324"/>
                    <a:pt x="100" y="323"/>
                  </a:cubicBezTo>
                  <a:lnTo>
                    <a:pt x="100" y="322"/>
                  </a:lnTo>
                  <a:close/>
                  <a:moveTo>
                    <a:pt x="75" y="304"/>
                  </a:moveTo>
                  <a:cubicBezTo>
                    <a:pt x="76" y="305"/>
                    <a:pt x="75" y="307"/>
                    <a:pt x="74" y="306"/>
                  </a:cubicBezTo>
                  <a:cubicBezTo>
                    <a:pt x="74" y="305"/>
                    <a:pt x="75" y="306"/>
                    <a:pt x="75" y="304"/>
                  </a:cubicBezTo>
                  <a:close/>
                  <a:moveTo>
                    <a:pt x="42" y="285"/>
                  </a:moveTo>
                  <a:cubicBezTo>
                    <a:pt x="42" y="285"/>
                    <a:pt x="43" y="286"/>
                    <a:pt x="43" y="287"/>
                  </a:cubicBezTo>
                  <a:cubicBezTo>
                    <a:pt x="43" y="286"/>
                    <a:pt x="42" y="286"/>
                    <a:pt x="42" y="285"/>
                  </a:cubicBezTo>
                  <a:close/>
                  <a:moveTo>
                    <a:pt x="99" y="319"/>
                  </a:moveTo>
                  <a:cubicBezTo>
                    <a:pt x="99" y="320"/>
                    <a:pt x="100" y="320"/>
                    <a:pt x="100" y="320"/>
                  </a:cubicBezTo>
                  <a:cubicBezTo>
                    <a:pt x="100" y="319"/>
                    <a:pt x="100" y="319"/>
                    <a:pt x="100" y="319"/>
                  </a:cubicBezTo>
                  <a:cubicBezTo>
                    <a:pt x="100" y="321"/>
                    <a:pt x="100" y="321"/>
                    <a:pt x="99" y="321"/>
                  </a:cubicBezTo>
                  <a:cubicBezTo>
                    <a:pt x="99" y="320"/>
                    <a:pt x="99" y="319"/>
                    <a:pt x="99" y="319"/>
                  </a:cubicBezTo>
                  <a:close/>
                  <a:moveTo>
                    <a:pt x="95" y="314"/>
                  </a:moveTo>
                  <a:cubicBezTo>
                    <a:pt x="94" y="314"/>
                    <a:pt x="95" y="316"/>
                    <a:pt x="94" y="315"/>
                  </a:cubicBezTo>
                  <a:cubicBezTo>
                    <a:pt x="94" y="314"/>
                    <a:pt x="95" y="313"/>
                    <a:pt x="95" y="314"/>
                  </a:cubicBezTo>
                  <a:close/>
                  <a:moveTo>
                    <a:pt x="26" y="270"/>
                  </a:moveTo>
                  <a:cubicBezTo>
                    <a:pt x="26" y="272"/>
                    <a:pt x="27" y="270"/>
                    <a:pt x="26" y="270"/>
                  </a:cubicBezTo>
                  <a:cubicBezTo>
                    <a:pt x="27" y="270"/>
                    <a:pt x="27" y="271"/>
                    <a:pt x="27" y="272"/>
                  </a:cubicBezTo>
                  <a:cubicBezTo>
                    <a:pt x="26" y="272"/>
                    <a:pt x="27" y="272"/>
                    <a:pt x="26" y="272"/>
                  </a:cubicBezTo>
                  <a:cubicBezTo>
                    <a:pt x="25" y="271"/>
                    <a:pt x="25" y="271"/>
                    <a:pt x="26" y="270"/>
                  </a:cubicBezTo>
                  <a:close/>
                  <a:moveTo>
                    <a:pt x="160" y="347"/>
                  </a:moveTo>
                  <a:cubicBezTo>
                    <a:pt x="160" y="348"/>
                    <a:pt x="159" y="347"/>
                    <a:pt x="159" y="347"/>
                  </a:cubicBezTo>
                  <a:cubicBezTo>
                    <a:pt x="158" y="346"/>
                    <a:pt x="159" y="346"/>
                    <a:pt x="160" y="347"/>
                  </a:cubicBezTo>
                  <a:close/>
                  <a:moveTo>
                    <a:pt x="84" y="300"/>
                  </a:moveTo>
                  <a:cubicBezTo>
                    <a:pt x="84" y="301"/>
                    <a:pt x="84" y="301"/>
                    <a:pt x="83" y="300"/>
                  </a:cubicBezTo>
                  <a:cubicBezTo>
                    <a:pt x="82" y="299"/>
                    <a:pt x="83" y="299"/>
                    <a:pt x="84" y="300"/>
                  </a:cubicBezTo>
                  <a:close/>
                  <a:moveTo>
                    <a:pt x="113" y="317"/>
                  </a:moveTo>
                  <a:cubicBezTo>
                    <a:pt x="114" y="318"/>
                    <a:pt x="115" y="320"/>
                    <a:pt x="113" y="319"/>
                  </a:cubicBezTo>
                  <a:cubicBezTo>
                    <a:pt x="113" y="318"/>
                    <a:pt x="113" y="318"/>
                    <a:pt x="113" y="317"/>
                  </a:cubicBezTo>
                  <a:close/>
                  <a:moveTo>
                    <a:pt x="87" y="300"/>
                  </a:moveTo>
                  <a:cubicBezTo>
                    <a:pt x="87" y="298"/>
                    <a:pt x="89" y="298"/>
                    <a:pt x="90" y="300"/>
                  </a:cubicBezTo>
                  <a:cubicBezTo>
                    <a:pt x="88" y="298"/>
                    <a:pt x="89" y="301"/>
                    <a:pt x="88" y="301"/>
                  </a:cubicBezTo>
                  <a:cubicBezTo>
                    <a:pt x="88" y="300"/>
                    <a:pt x="88" y="301"/>
                    <a:pt x="87" y="300"/>
                  </a:cubicBezTo>
                  <a:close/>
                  <a:moveTo>
                    <a:pt x="168" y="344"/>
                  </a:moveTo>
                  <a:cubicBezTo>
                    <a:pt x="168" y="345"/>
                    <a:pt x="168" y="345"/>
                    <a:pt x="166" y="345"/>
                  </a:cubicBezTo>
                  <a:cubicBezTo>
                    <a:pt x="166" y="344"/>
                    <a:pt x="167" y="343"/>
                    <a:pt x="168" y="344"/>
                  </a:cubicBezTo>
                  <a:close/>
                  <a:moveTo>
                    <a:pt x="42" y="268"/>
                  </a:moveTo>
                  <a:cubicBezTo>
                    <a:pt x="41" y="268"/>
                    <a:pt x="40" y="268"/>
                    <a:pt x="39" y="267"/>
                  </a:cubicBezTo>
                  <a:cubicBezTo>
                    <a:pt x="39" y="266"/>
                    <a:pt x="41" y="267"/>
                    <a:pt x="42" y="268"/>
                  </a:cubicBezTo>
                  <a:close/>
                  <a:moveTo>
                    <a:pt x="64" y="277"/>
                  </a:moveTo>
                  <a:cubicBezTo>
                    <a:pt x="65" y="278"/>
                    <a:pt x="66" y="277"/>
                    <a:pt x="67" y="278"/>
                  </a:cubicBezTo>
                  <a:cubicBezTo>
                    <a:pt x="67" y="279"/>
                    <a:pt x="65" y="278"/>
                    <a:pt x="66" y="280"/>
                  </a:cubicBezTo>
                  <a:cubicBezTo>
                    <a:pt x="65" y="280"/>
                    <a:pt x="65" y="281"/>
                    <a:pt x="64" y="280"/>
                  </a:cubicBezTo>
                  <a:cubicBezTo>
                    <a:pt x="64" y="278"/>
                    <a:pt x="64" y="279"/>
                    <a:pt x="64" y="277"/>
                  </a:cubicBezTo>
                  <a:close/>
                  <a:moveTo>
                    <a:pt x="111" y="305"/>
                  </a:moveTo>
                  <a:cubicBezTo>
                    <a:pt x="112" y="305"/>
                    <a:pt x="113" y="306"/>
                    <a:pt x="113" y="307"/>
                  </a:cubicBezTo>
                  <a:cubicBezTo>
                    <a:pt x="112" y="307"/>
                    <a:pt x="111" y="306"/>
                    <a:pt x="111" y="307"/>
                  </a:cubicBezTo>
                  <a:cubicBezTo>
                    <a:pt x="110" y="305"/>
                    <a:pt x="111" y="306"/>
                    <a:pt x="111" y="305"/>
                  </a:cubicBezTo>
                  <a:close/>
                  <a:moveTo>
                    <a:pt x="53" y="265"/>
                  </a:moveTo>
                  <a:cubicBezTo>
                    <a:pt x="53" y="266"/>
                    <a:pt x="54" y="267"/>
                    <a:pt x="53" y="267"/>
                  </a:cubicBezTo>
                  <a:cubicBezTo>
                    <a:pt x="53" y="266"/>
                    <a:pt x="52" y="264"/>
                    <a:pt x="53" y="265"/>
                  </a:cubicBezTo>
                  <a:close/>
                  <a:moveTo>
                    <a:pt x="83" y="284"/>
                  </a:moveTo>
                  <a:cubicBezTo>
                    <a:pt x="83" y="285"/>
                    <a:pt x="83" y="285"/>
                    <a:pt x="82" y="284"/>
                  </a:cubicBezTo>
                  <a:cubicBezTo>
                    <a:pt x="82" y="283"/>
                    <a:pt x="82" y="283"/>
                    <a:pt x="83" y="284"/>
                  </a:cubicBezTo>
                  <a:close/>
                  <a:moveTo>
                    <a:pt x="72" y="275"/>
                  </a:moveTo>
                  <a:cubicBezTo>
                    <a:pt x="72" y="277"/>
                    <a:pt x="71" y="277"/>
                    <a:pt x="70" y="277"/>
                  </a:cubicBezTo>
                  <a:cubicBezTo>
                    <a:pt x="70" y="275"/>
                    <a:pt x="71" y="276"/>
                    <a:pt x="72" y="275"/>
                  </a:cubicBezTo>
                  <a:close/>
                  <a:moveTo>
                    <a:pt x="79" y="278"/>
                  </a:moveTo>
                  <a:cubicBezTo>
                    <a:pt x="80" y="279"/>
                    <a:pt x="80" y="277"/>
                    <a:pt x="81" y="277"/>
                  </a:cubicBezTo>
                  <a:cubicBezTo>
                    <a:pt x="82" y="279"/>
                    <a:pt x="80" y="279"/>
                    <a:pt x="79" y="280"/>
                  </a:cubicBezTo>
                  <a:cubicBezTo>
                    <a:pt x="80" y="280"/>
                    <a:pt x="80" y="281"/>
                    <a:pt x="79" y="280"/>
                  </a:cubicBezTo>
                  <a:cubicBezTo>
                    <a:pt x="79" y="280"/>
                    <a:pt x="79" y="279"/>
                    <a:pt x="79" y="278"/>
                  </a:cubicBezTo>
                  <a:close/>
                  <a:moveTo>
                    <a:pt x="105" y="292"/>
                  </a:moveTo>
                  <a:cubicBezTo>
                    <a:pt x="105" y="293"/>
                    <a:pt x="104" y="294"/>
                    <a:pt x="103" y="294"/>
                  </a:cubicBezTo>
                  <a:cubicBezTo>
                    <a:pt x="103" y="292"/>
                    <a:pt x="104" y="292"/>
                    <a:pt x="105" y="292"/>
                  </a:cubicBezTo>
                  <a:close/>
                  <a:moveTo>
                    <a:pt x="55" y="260"/>
                  </a:moveTo>
                  <a:cubicBezTo>
                    <a:pt x="55" y="261"/>
                    <a:pt x="55" y="261"/>
                    <a:pt x="54" y="261"/>
                  </a:cubicBezTo>
                  <a:cubicBezTo>
                    <a:pt x="54" y="260"/>
                    <a:pt x="53" y="260"/>
                    <a:pt x="53" y="258"/>
                  </a:cubicBezTo>
                  <a:cubicBezTo>
                    <a:pt x="54" y="259"/>
                    <a:pt x="54" y="260"/>
                    <a:pt x="55" y="260"/>
                  </a:cubicBezTo>
                  <a:close/>
                  <a:moveTo>
                    <a:pt x="53" y="263"/>
                  </a:moveTo>
                  <a:cubicBezTo>
                    <a:pt x="52" y="261"/>
                    <a:pt x="52" y="262"/>
                    <a:pt x="51" y="262"/>
                  </a:cubicBezTo>
                  <a:cubicBezTo>
                    <a:pt x="52" y="261"/>
                    <a:pt x="51" y="257"/>
                    <a:pt x="53" y="259"/>
                  </a:cubicBezTo>
                  <a:cubicBezTo>
                    <a:pt x="52" y="260"/>
                    <a:pt x="53" y="261"/>
                    <a:pt x="53" y="263"/>
                  </a:cubicBezTo>
                  <a:close/>
                  <a:moveTo>
                    <a:pt x="57" y="263"/>
                  </a:moveTo>
                  <a:cubicBezTo>
                    <a:pt x="56" y="262"/>
                    <a:pt x="56" y="264"/>
                    <a:pt x="55" y="262"/>
                  </a:cubicBezTo>
                  <a:cubicBezTo>
                    <a:pt x="55" y="262"/>
                    <a:pt x="56" y="261"/>
                    <a:pt x="57" y="262"/>
                  </a:cubicBezTo>
                  <a:cubicBezTo>
                    <a:pt x="57" y="263"/>
                    <a:pt x="57" y="263"/>
                    <a:pt x="58" y="264"/>
                  </a:cubicBezTo>
                  <a:cubicBezTo>
                    <a:pt x="58" y="265"/>
                    <a:pt x="58" y="265"/>
                    <a:pt x="57" y="265"/>
                  </a:cubicBezTo>
                  <a:cubicBezTo>
                    <a:pt x="57" y="264"/>
                    <a:pt x="58" y="264"/>
                    <a:pt x="57" y="263"/>
                  </a:cubicBezTo>
                  <a:close/>
                  <a:moveTo>
                    <a:pt x="78" y="273"/>
                  </a:moveTo>
                  <a:cubicBezTo>
                    <a:pt x="77" y="273"/>
                    <a:pt x="77" y="274"/>
                    <a:pt x="76" y="274"/>
                  </a:cubicBezTo>
                  <a:cubicBezTo>
                    <a:pt x="76" y="272"/>
                    <a:pt x="77" y="273"/>
                    <a:pt x="78" y="273"/>
                  </a:cubicBezTo>
                  <a:close/>
                  <a:moveTo>
                    <a:pt x="76" y="274"/>
                  </a:moveTo>
                  <a:cubicBezTo>
                    <a:pt x="76" y="274"/>
                    <a:pt x="75" y="273"/>
                    <a:pt x="75" y="272"/>
                  </a:cubicBezTo>
                  <a:cubicBezTo>
                    <a:pt x="76" y="273"/>
                    <a:pt x="77" y="275"/>
                    <a:pt x="76" y="274"/>
                  </a:cubicBezTo>
                  <a:close/>
                  <a:moveTo>
                    <a:pt x="83" y="278"/>
                  </a:moveTo>
                  <a:cubicBezTo>
                    <a:pt x="83" y="277"/>
                    <a:pt x="83" y="277"/>
                    <a:pt x="83" y="276"/>
                  </a:cubicBezTo>
                  <a:cubicBezTo>
                    <a:pt x="84" y="277"/>
                    <a:pt x="85" y="277"/>
                    <a:pt x="85" y="277"/>
                  </a:cubicBezTo>
                  <a:cubicBezTo>
                    <a:pt x="85" y="278"/>
                    <a:pt x="85" y="278"/>
                    <a:pt x="85" y="279"/>
                  </a:cubicBezTo>
                  <a:cubicBezTo>
                    <a:pt x="84" y="278"/>
                    <a:pt x="84" y="278"/>
                    <a:pt x="84" y="279"/>
                  </a:cubicBezTo>
                  <a:cubicBezTo>
                    <a:pt x="84" y="279"/>
                    <a:pt x="83" y="278"/>
                    <a:pt x="83" y="278"/>
                  </a:cubicBezTo>
                  <a:close/>
                  <a:moveTo>
                    <a:pt x="133" y="306"/>
                  </a:moveTo>
                  <a:cubicBezTo>
                    <a:pt x="134" y="308"/>
                    <a:pt x="133" y="308"/>
                    <a:pt x="134" y="309"/>
                  </a:cubicBezTo>
                  <a:cubicBezTo>
                    <a:pt x="133" y="308"/>
                    <a:pt x="133" y="308"/>
                    <a:pt x="133" y="308"/>
                  </a:cubicBezTo>
                  <a:cubicBezTo>
                    <a:pt x="133" y="309"/>
                    <a:pt x="133" y="309"/>
                    <a:pt x="133" y="309"/>
                  </a:cubicBezTo>
                  <a:cubicBezTo>
                    <a:pt x="132" y="307"/>
                    <a:pt x="132" y="306"/>
                    <a:pt x="133" y="306"/>
                  </a:cubicBezTo>
                  <a:close/>
                  <a:moveTo>
                    <a:pt x="179" y="335"/>
                  </a:moveTo>
                  <a:cubicBezTo>
                    <a:pt x="180" y="336"/>
                    <a:pt x="180" y="335"/>
                    <a:pt x="180" y="336"/>
                  </a:cubicBezTo>
                  <a:cubicBezTo>
                    <a:pt x="181" y="337"/>
                    <a:pt x="179" y="337"/>
                    <a:pt x="179" y="335"/>
                  </a:cubicBezTo>
                  <a:close/>
                  <a:moveTo>
                    <a:pt x="57" y="261"/>
                  </a:moveTo>
                  <a:cubicBezTo>
                    <a:pt x="57" y="261"/>
                    <a:pt x="56" y="261"/>
                    <a:pt x="55" y="260"/>
                  </a:cubicBezTo>
                  <a:cubicBezTo>
                    <a:pt x="55" y="259"/>
                    <a:pt x="57" y="260"/>
                    <a:pt x="57" y="261"/>
                  </a:cubicBezTo>
                  <a:close/>
                  <a:moveTo>
                    <a:pt x="124" y="298"/>
                  </a:moveTo>
                  <a:cubicBezTo>
                    <a:pt x="124" y="299"/>
                    <a:pt x="123" y="300"/>
                    <a:pt x="122" y="299"/>
                  </a:cubicBezTo>
                  <a:cubicBezTo>
                    <a:pt x="122" y="298"/>
                    <a:pt x="123" y="298"/>
                    <a:pt x="124" y="298"/>
                  </a:cubicBezTo>
                  <a:close/>
                  <a:moveTo>
                    <a:pt x="64" y="259"/>
                  </a:moveTo>
                  <a:cubicBezTo>
                    <a:pt x="64" y="259"/>
                    <a:pt x="64" y="260"/>
                    <a:pt x="64" y="261"/>
                  </a:cubicBezTo>
                  <a:cubicBezTo>
                    <a:pt x="63" y="261"/>
                    <a:pt x="62" y="259"/>
                    <a:pt x="62" y="261"/>
                  </a:cubicBezTo>
                  <a:cubicBezTo>
                    <a:pt x="63" y="262"/>
                    <a:pt x="64" y="261"/>
                    <a:pt x="64" y="262"/>
                  </a:cubicBezTo>
                  <a:cubicBezTo>
                    <a:pt x="64" y="263"/>
                    <a:pt x="63" y="263"/>
                    <a:pt x="62" y="261"/>
                  </a:cubicBezTo>
                  <a:cubicBezTo>
                    <a:pt x="62" y="259"/>
                    <a:pt x="63" y="258"/>
                    <a:pt x="64" y="259"/>
                  </a:cubicBezTo>
                  <a:close/>
                  <a:moveTo>
                    <a:pt x="113" y="291"/>
                  </a:moveTo>
                  <a:cubicBezTo>
                    <a:pt x="114" y="291"/>
                    <a:pt x="113" y="289"/>
                    <a:pt x="115" y="290"/>
                  </a:cubicBezTo>
                  <a:cubicBezTo>
                    <a:pt x="115" y="291"/>
                    <a:pt x="114" y="291"/>
                    <a:pt x="114" y="292"/>
                  </a:cubicBezTo>
                  <a:cubicBezTo>
                    <a:pt x="113" y="292"/>
                    <a:pt x="113" y="291"/>
                    <a:pt x="113" y="291"/>
                  </a:cubicBezTo>
                  <a:close/>
                  <a:moveTo>
                    <a:pt x="85" y="272"/>
                  </a:moveTo>
                  <a:cubicBezTo>
                    <a:pt x="85" y="272"/>
                    <a:pt x="85" y="272"/>
                    <a:pt x="86" y="273"/>
                  </a:cubicBezTo>
                  <a:cubicBezTo>
                    <a:pt x="87" y="274"/>
                    <a:pt x="85" y="273"/>
                    <a:pt x="85" y="272"/>
                  </a:cubicBezTo>
                  <a:close/>
                  <a:moveTo>
                    <a:pt x="66" y="259"/>
                  </a:moveTo>
                  <a:cubicBezTo>
                    <a:pt x="66" y="259"/>
                    <a:pt x="67" y="259"/>
                    <a:pt x="67" y="260"/>
                  </a:cubicBezTo>
                  <a:cubicBezTo>
                    <a:pt x="67" y="260"/>
                    <a:pt x="66" y="260"/>
                    <a:pt x="65" y="259"/>
                  </a:cubicBezTo>
                  <a:cubicBezTo>
                    <a:pt x="65" y="258"/>
                    <a:pt x="66" y="258"/>
                    <a:pt x="66" y="259"/>
                  </a:cubicBezTo>
                  <a:close/>
                  <a:moveTo>
                    <a:pt x="88" y="271"/>
                  </a:moveTo>
                  <a:cubicBezTo>
                    <a:pt x="87" y="271"/>
                    <a:pt x="88" y="273"/>
                    <a:pt x="87" y="273"/>
                  </a:cubicBezTo>
                  <a:cubicBezTo>
                    <a:pt x="87" y="271"/>
                    <a:pt x="87" y="271"/>
                    <a:pt x="88" y="271"/>
                  </a:cubicBezTo>
                  <a:close/>
                  <a:moveTo>
                    <a:pt x="95" y="273"/>
                  </a:moveTo>
                  <a:cubicBezTo>
                    <a:pt x="96" y="275"/>
                    <a:pt x="94" y="274"/>
                    <a:pt x="95" y="275"/>
                  </a:cubicBezTo>
                  <a:cubicBezTo>
                    <a:pt x="95" y="275"/>
                    <a:pt x="94" y="275"/>
                    <a:pt x="94" y="274"/>
                  </a:cubicBezTo>
                  <a:cubicBezTo>
                    <a:pt x="94" y="273"/>
                    <a:pt x="94" y="273"/>
                    <a:pt x="95" y="273"/>
                  </a:cubicBezTo>
                  <a:close/>
                  <a:moveTo>
                    <a:pt x="92" y="275"/>
                  </a:moveTo>
                  <a:cubicBezTo>
                    <a:pt x="93" y="275"/>
                    <a:pt x="92" y="273"/>
                    <a:pt x="94" y="274"/>
                  </a:cubicBezTo>
                  <a:cubicBezTo>
                    <a:pt x="94" y="276"/>
                    <a:pt x="93" y="276"/>
                    <a:pt x="92" y="275"/>
                  </a:cubicBezTo>
                  <a:close/>
                  <a:moveTo>
                    <a:pt x="71" y="261"/>
                  </a:moveTo>
                  <a:cubicBezTo>
                    <a:pt x="71" y="262"/>
                    <a:pt x="70" y="261"/>
                    <a:pt x="69" y="261"/>
                  </a:cubicBezTo>
                  <a:cubicBezTo>
                    <a:pt x="69" y="260"/>
                    <a:pt x="70" y="261"/>
                    <a:pt x="71" y="261"/>
                  </a:cubicBezTo>
                  <a:close/>
                  <a:moveTo>
                    <a:pt x="91" y="271"/>
                  </a:moveTo>
                  <a:cubicBezTo>
                    <a:pt x="91" y="272"/>
                    <a:pt x="90" y="272"/>
                    <a:pt x="90" y="272"/>
                  </a:cubicBezTo>
                  <a:cubicBezTo>
                    <a:pt x="89" y="271"/>
                    <a:pt x="90" y="270"/>
                    <a:pt x="91" y="271"/>
                  </a:cubicBezTo>
                  <a:close/>
                  <a:moveTo>
                    <a:pt x="91" y="268"/>
                  </a:moveTo>
                  <a:cubicBezTo>
                    <a:pt x="91" y="269"/>
                    <a:pt x="91" y="270"/>
                    <a:pt x="92" y="271"/>
                  </a:cubicBezTo>
                  <a:cubicBezTo>
                    <a:pt x="91" y="272"/>
                    <a:pt x="91" y="270"/>
                    <a:pt x="90" y="270"/>
                  </a:cubicBezTo>
                  <a:cubicBezTo>
                    <a:pt x="90" y="269"/>
                    <a:pt x="90" y="269"/>
                    <a:pt x="90" y="268"/>
                  </a:cubicBezTo>
                  <a:cubicBezTo>
                    <a:pt x="90" y="268"/>
                    <a:pt x="90" y="268"/>
                    <a:pt x="89" y="267"/>
                  </a:cubicBezTo>
                  <a:cubicBezTo>
                    <a:pt x="90" y="266"/>
                    <a:pt x="91" y="267"/>
                    <a:pt x="92" y="268"/>
                  </a:cubicBezTo>
                  <a:cubicBezTo>
                    <a:pt x="92" y="268"/>
                    <a:pt x="93" y="269"/>
                    <a:pt x="93" y="269"/>
                  </a:cubicBezTo>
                  <a:cubicBezTo>
                    <a:pt x="92" y="269"/>
                    <a:pt x="91" y="268"/>
                    <a:pt x="91" y="268"/>
                  </a:cubicBezTo>
                  <a:close/>
                  <a:moveTo>
                    <a:pt x="95" y="270"/>
                  </a:moveTo>
                  <a:cubicBezTo>
                    <a:pt x="95" y="271"/>
                    <a:pt x="94" y="272"/>
                    <a:pt x="93" y="272"/>
                  </a:cubicBezTo>
                  <a:cubicBezTo>
                    <a:pt x="91" y="269"/>
                    <a:pt x="93" y="269"/>
                    <a:pt x="95" y="270"/>
                  </a:cubicBezTo>
                  <a:close/>
                  <a:moveTo>
                    <a:pt x="64" y="252"/>
                  </a:moveTo>
                  <a:cubicBezTo>
                    <a:pt x="64" y="253"/>
                    <a:pt x="63" y="253"/>
                    <a:pt x="62" y="253"/>
                  </a:cubicBezTo>
                  <a:cubicBezTo>
                    <a:pt x="62" y="252"/>
                    <a:pt x="63" y="251"/>
                    <a:pt x="64" y="252"/>
                  </a:cubicBezTo>
                  <a:close/>
                  <a:moveTo>
                    <a:pt x="74" y="258"/>
                  </a:moveTo>
                  <a:cubicBezTo>
                    <a:pt x="75" y="259"/>
                    <a:pt x="76" y="261"/>
                    <a:pt x="75" y="260"/>
                  </a:cubicBezTo>
                  <a:cubicBezTo>
                    <a:pt x="74" y="260"/>
                    <a:pt x="74" y="258"/>
                    <a:pt x="74" y="258"/>
                  </a:cubicBezTo>
                  <a:close/>
                  <a:moveTo>
                    <a:pt x="69" y="252"/>
                  </a:moveTo>
                  <a:cubicBezTo>
                    <a:pt x="70" y="253"/>
                    <a:pt x="69" y="254"/>
                    <a:pt x="70" y="254"/>
                  </a:cubicBezTo>
                  <a:cubicBezTo>
                    <a:pt x="71" y="255"/>
                    <a:pt x="70" y="253"/>
                    <a:pt x="71" y="254"/>
                  </a:cubicBezTo>
                  <a:cubicBezTo>
                    <a:pt x="71" y="256"/>
                    <a:pt x="70" y="255"/>
                    <a:pt x="69" y="256"/>
                  </a:cubicBezTo>
                  <a:cubicBezTo>
                    <a:pt x="69" y="254"/>
                    <a:pt x="70" y="254"/>
                    <a:pt x="69" y="252"/>
                  </a:cubicBezTo>
                  <a:close/>
                  <a:moveTo>
                    <a:pt x="98" y="272"/>
                  </a:moveTo>
                  <a:cubicBezTo>
                    <a:pt x="98" y="270"/>
                    <a:pt x="101" y="272"/>
                    <a:pt x="102" y="274"/>
                  </a:cubicBezTo>
                  <a:cubicBezTo>
                    <a:pt x="101" y="273"/>
                    <a:pt x="100" y="273"/>
                    <a:pt x="98" y="272"/>
                  </a:cubicBezTo>
                  <a:close/>
                  <a:moveTo>
                    <a:pt x="96" y="269"/>
                  </a:moveTo>
                  <a:cubicBezTo>
                    <a:pt x="96" y="270"/>
                    <a:pt x="96" y="270"/>
                    <a:pt x="96" y="270"/>
                  </a:cubicBezTo>
                  <a:cubicBezTo>
                    <a:pt x="96" y="270"/>
                    <a:pt x="95" y="270"/>
                    <a:pt x="95" y="269"/>
                  </a:cubicBezTo>
                  <a:cubicBezTo>
                    <a:pt x="96" y="270"/>
                    <a:pt x="95" y="267"/>
                    <a:pt x="96" y="269"/>
                  </a:cubicBezTo>
                  <a:close/>
                  <a:moveTo>
                    <a:pt x="81" y="258"/>
                  </a:moveTo>
                  <a:cubicBezTo>
                    <a:pt x="82" y="259"/>
                    <a:pt x="82" y="260"/>
                    <a:pt x="83" y="260"/>
                  </a:cubicBezTo>
                  <a:cubicBezTo>
                    <a:pt x="82" y="260"/>
                    <a:pt x="82" y="261"/>
                    <a:pt x="82" y="260"/>
                  </a:cubicBezTo>
                  <a:lnTo>
                    <a:pt x="81" y="258"/>
                  </a:lnTo>
                  <a:close/>
                  <a:moveTo>
                    <a:pt x="75" y="253"/>
                  </a:moveTo>
                  <a:cubicBezTo>
                    <a:pt x="76" y="254"/>
                    <a:pt x="76" y="255"/>
                    <a:pt x="77" y="256"/>
                  </a:cubicBezTo>
                  <a:cubicBezTo>
                    <a:pt x="75" y="256"/>
                    <a:pt x="74" y="254"/>
                    <a:pt x="75" y="253"/>
                  </a:cubicBezTo>
                  <a:close/>
                  <a:moveTo>
                    <a:pt x="93" y="266"/>
                  </a:moveTo>
                  <a:cubicBezTo>
                    <a:pt x="93" y="264"/>
                    <a:pt x="95" y="266"/>
                    <a:pt x="95" y="266"/>
                  </a:cubicBezTo>
                  <a:cubicBezTo>
                    <a:pt x="95" y="268"/>
                    <a:pt x="95" y="266"/>
                    <a:pt x="93" y="266"/>
                  </a:cubicBezTo>
                  <a:close/>
                  <a:moveTo>
                    <a:pt x="77" y="252"/>
                  </a:moveTo>
                  <a:cubicBezTo>
                    <a:pt x="77" y="252"/>
                    <a:pt x="78" y="252"/>
                    <a:pt x="78" y="252"/>
                  </a:cubicBezTo>
                  <a:cubicBezTo>
                    <a:pt x="78" y="253"/>
                    <a:pt x="77" y="252"/>
                    <a:pt x="78" y="254"/>
                  </a:cubicBezTo>
                  <a:cubicBezTo>
                    <a:pt x="76" y="252"/>
                    <a:pt x="77" y="254"/>
                    <a:pt x="76" y="253"/>
                  </a:cubicBezTo>
                  <a:cubicBezTo>
                    <a:pt x="76" y="252"/>
                    <a:pt x="77" y="253"/>
                    <a:pt x="77" y="252"/>
                  </a:cubicBezTo>
                  <a:close/>
                  <a:moveTo>
                    <a:pt x="83" y="252"/>
                  </a:moveTo>
                  <a:cubicBezTo>
                    <a:pt x="81" y="251"/>
                    <a:pt x="81" y="254"/>
                    <a:pt x="79" y="252"/>
                  </a:cubicBezTo>
                  <a:cubicBezTo>
                    <a:pt x="80" y="252"/>
                    <a:pt x="81" y="249"/>
                    <a:pt x="83" y="252"/>
                  </a:cubicBezTo>
                  <a:close/>
                  <a:moveTo>
                    <a:pt x="82" y="253"/>
                  </a:moveTo>
                  <a:cubicBezTo>
                    <a:pt x="82" y="253"/>
                    <a:pt x="83" y="254"/>
                    <a:pt x="83" y="254"/>
                  </a:cubicBezTo>
                  <a:cubicBezTo>
                    <a:pt x="82" y="254"/>
                    <a:pt x="82" y="255"/>
                    <a:pt x="81" y="254"/>
                  </a:cubicBezTo>
                  <a:cubicBezTo>
                    <a:pt x="82" y="253"/>
                    <a:pt x="81" y="252"/>
                    <a:pt x="82" y="253"/>
                  </a:cubicBezTo>
                  <a:close/>
                  <a:moveTo>
                    <a:pt x="86" y="249"/>
                  </a:moveTo>
                  <a:cubicBezTo>
                    <a:pt x="87" y="250"/>
                    <a:pt x="87" y="248"/>
                    <a:pt x="88" y="249"/>
                  </a:cubicBezTo>
                  <a:cubicBezTo>
                    <a:pt x="88" y="250"/>
                    <a:pt x="88" y="251"/>
                    <a:pt x="87" y="250"/>
                  </a:cubicBezTo>
                  <a:cubicBezTo>
                    <a:pt x="87" y="250"/>
                    <a:pt x="87" y="249"/>
                    <a:pt x="86" y="249"/>
                  </a:cubicBezTo>
                  <a:close/>
                  <a:moveTo>
                    <a:pt x="112" y="260"/>
                  </a:moveTo>
                  <a:cubicBezTo>
                    <a:pt x="111" y="261"/>
                    <a:pt x="111" y="263"/>
                    <a:pt x="110" y="260"/>
                  </a:cubicBezTo>
                  <a:cubicBezTo>
                    <a:pt x="111" y="261"/>
                    <a:pt x="111" y="259"/>
                    <a:pt x="112" y="260"/>
                  </a:cubicBezTo>
                  <a:close/>
                  <a:moveTo>
                    <a:pt x="146" y="281"/>
                  </a:moveTo>
                  <a:cubicBezTo>
                    <a:pt x="147" y="282"/>
                    <a:pt x="148" y="284"/>
                    <a:pt x="147" y="283"/>
                  </a:cubicBezTo>
                  <a:cubicBezTo>
                    <a:pt x="147" y="282"/>
                    <a:pt x="146" y="282"/>
                    <a:pt x="146" y="281"/>
                  </a:cubicBezTo>
                  <a:close/>
                  <a:moveTo>
                    <a:pt x="110" y="259"/>
                  </a:moveTo>
                  <a:cubicBezTo>
                    <a:pt x="111" y="260"/>
                    <a:pt x="110" y="260"/>
                    <a:pt x="109" y="259"/>
                  </a:cubicBezTo>
                  <a:cubicBezTo>
                    <a:pt x="109" y="259"/>
                    <a:pt x="108" y="257"/>
                    <a:pt x="109" y="257"/>
                  </a:cubicBezTo>
                  <a:cubicBezTo>
                    <a:pt x="109" y="258"/>
                    <a:pt x="110" y="258"/>
                    <a:pt x="110" y="259"/>
                  </a:cubicBezTo>
                  <a:close/>
                  <a:moveTo>
                    <a:pt x="109" y="256"/>
                  </a:moveTo>
                  <a:cubicBezTo>
                    <a:pt x="110" y="257"/>
                    <a:pt x="111" y="259"/>
                    <a:pt x="110" y="258"/>
                  </a:cubicBezTo>
                  <a:cubicBezTo>
                    <a:pt x="110" y="258"/>
                    <a:pt x="109" y="257"/>
                    <a:pt x="109" y="256"/>
                  </a:cubicBezTo>
                  <a:close/>
                  <a:moveTo>
                    <a:pt x="94" y="246"/>
                  </a:moveTo>
                  <a:cubicBezTo>
                    <a:pt x="96" y="248"/>
                    <a:pt x="95" y="245"/>
                    <a:pt x="96" y="246"/>
                  </a:cubicBezTo>
                  <a:cubicBezTo>
                    <a:pt x="96" y="248"/>
                    <a:pt x="95" y="248"/>
                    <a:pt x="95" y="249"/>
                  </a:cubicBezTo>
                  <a:lnTo>
                    <a:pt x="94" y="246"/>
                  </a:lnTo>
                  <a:close/>
                  <a:moveTo>
                    <a:pt x="108" y="254"/>
                  </a:moveTo>
                  <a:cubicBezTo>
                    <a:pt x="108" y="255"/>
                    <a:pt x="108" y="255"/>
                    <a:pt x="108" y="255"/>
                  </a:cubicBezTo>
                  <a:cubicBezTo>
                    <a:pt x="107" y="255"/>
                    <a:pt x="107" y="255"/>
                    <a:pt x="107" y="255"/>
                  </a:cubicBezTo>
                  <a:cubicBezTo>
                    <a:pt x="106" y="254"/>
                    <a:pt x="107" y="254"/>
                    <a:pt x="108" y="254"/>
                  </a:cubicBezTo>
                  <a:close/>
                  <a:moveTo>
                    <a:pt x="114" y="258"/>
                  </a:moveTo>
                  <a:cubicBezTo>
                    <a:pt x="114" y="256"/>
                    <a:pt x="115" y="259"/>
                    <a:pt x="116" y="259"/>
                  </a:cubicBezTo>
                  <a:cubicBezTo>
                    <a:pt x="116" y="259"/>
                    <a:pt x="115" y="259"/>
                    <a:pt x="114" y="258"/>
                  </a:cubicBezTo>
                  <a:close/>
                  <a:moveTo>
                    <a:pt x="117" y="259"/>
                  </a:moveTo>
                  <a:cubicBezTo>
                    <a:pt x="118" y="259"/>
                    <a:pt x="118" y="259"/>
                    <a:pt x="118" y="259"/>
                  </a:cubicBezTo>
                  <a:cubicBezTo>
                    <a:pt x="118" y="261"/>
                    <a:pt x="118" y="261"/>
                    <a:pt x="117" y="260"/>
                  </a:cubicBezTo>
                  <a:cubicBezTo>
                    <a:pt x="118" y="260"/>
                    <a:pt x="117" y="259"/>
                    <a:pt x="117" y="259"/>
                  </a:cubicBezTo>
                  <a:close/>
                  <a:moveTo>
                    <a:pt x="150" y="278"/>
                  </a:moveTo>
                  <a:cubicBezTo>
                    <a:pt x="150" y="278"/>
                    <a:pt x="149" y="278"/>
                    <a:pt x="149" y="278"/>
                  </a:cubicBezTo>
                  <a:cubicBezTo>
                    <a:pt x="151" y="276"/>
                    <a:pt x="152" y="275"/>
                    <a:pt x="155" y="275"/>
                  </a:cubicBezTo>
                  <a:cubicBezTo>
                    <a:pt x="156" y="277"/>
                    <a:pt x="153" y="274"/>
                    <a:pt x="154" y="276"/>
                  </a:cubicBezTo>
                  <a:cubicBezTo>
                    <a:pt x="155" y="277"/>
                    <a:pt x="155" y="276"/>
                    <a:pt x="155" y="277"/>
                  </a:cubicBezTo>
                  <a:cubicBezTo>
                    <a:pt x="155" y="278"/>
                    <a:pt x="154" y="277"/>
                    <a:pt x="153" y="276"/>
                  </a:cubicBezTo>
                  <a:cubicBezTo>
                    <a:pt x="153" y="278"/>
                    <a:pt x="151" y="276"/>
                    <a:pt x="152" y="278"/>
                  </a:cubicBezTo>
                  <a:cubicBezTo>
                    <a:pt x="152" y="278"/>
                    <a:pt x="152" y="278"/>
                    <a:pt x="154" y="278"/>
                  </a:cubicBezTo>
                  <a:cubicBezTo>
                    <a:pt x="154" y="279"/>
                    <a:pt x="153" y="279"/>
                    <a:pt x="153" y="280"/>
                  </a:cubicBezTo>
                  <a:cubicBezTo>
                    <a:pt x="153" y="280"/>
                    <a:pt x="152" y="278"/>
                    <a:pt x="152" y="279"/>
                  </a:cubicBezTo>
                  <a:cubicBezTo>
                    <a:pt x="152" y="280"/>
                    <a:pt x="153" y="280"/>
                    <a:pt x="153" y="281"/>
                  </a:cubicBezTo>
                  <a:cubicBezTo>
                    <a:pt x="153" y="281"/>
                    <a:pt x="152" y="281"/>
                    <a:pt x="152" y="281"/>
                  </a:cubicBezTo>
                  <a:cubicBezTo>
                    <a:pt x="151" y="280"/>
                    <a:pt x="151" y="279"/>
                    <a:pt x="150" y="278"/>
                  </a:cubicBezTo>
                  <a:close/>
                  <a:moveTo>
                    <a:pt x="111" y="254"/>
                  </a:moveTo>
                  <a:cubicBezTo>
                    <a:pt x="113" y="255"/>
                    <a:pt x="113" y="254"/>
                    <a:pt x="114" y="254"/>
                  </a:cubicBezTo>
                  <a:cubicBezTo>
                    <a:pt x="114" y="256"/>
                    <a:pt x="116" y="256"/>
                    <a:pt x="115" y="257"/>
                  </a:cubicBezTo>
                  <a:cubicBezTo>
                    <a:pt x="114" y="257"/>
                    <a:pt x="114" y="256"/>
                    <a:pt x="113" y="255"/>
                  </a:cubicBezTo>
                  <a:cubicBezTo>
                    <a:pt x="113" y="256"/>
                    <a:pt x="112" y="256"/>
                    <a:pt x="113" y="257"/>
                  </a:cubicBezTo>
                  <a:cubicBezTo>
                    <a:pt x="111" y="256"/>
                    <a:pt x="111" y="255"/>
                    <a:pt x="111" y="254"/>
                  </a:cubicBezTo>
                  <a:close/>
                  <a:moveTo>
                    <a:pt x="98" y="245"/>
                  </a:moveTo>
                  <a:cubicBezTo>
                    <a:pt x="98" y="247"/>
                    <a:pt x="99" y="248"/>
                    <a:pt x="98" y="247"/>
                  </a:cubicBezTo>
                  <a:cubicBezTo>
                    <a:pt x="98" y="247"/>
                    <a:pt x="97" y="245"/>
                    <a:pt x="98" y="245"/>
                  </a:cubicBezTo>
                  <a:close/>
                  <a:moveTo>
                    <a:pt x="124" y="262"/>
                  </a:moveTo>
                  <a:cubicBezTo>
                    <a:pt x="124" y="263"/>
                    <a:pt x="124" y="263"/>
                    <a:pt x="124" y="263"/>
                  </a:cubicBezTo>
                  <a:cubicBezTo>
                    <a:pt x="123" y="263"/>
                    <a:pt x="123" y="263"/>
                    <a:pt x="123" y="263"/>
                  </a:cubicBezTo>
                  <a:cubicBezTo>
                    <a:pt x="123" y="262"/>
                    <a:pt x="123" y="261"/>
                    <a:pt x="124" y="262"/>
                  </a:cubicBezTo>
                  <a:close/>
                  <a:moveTo>
                    <a:pt x="124" y="253"/>
                  </a:moveTo>
                  <a:cubicBezTo>
                    <a:pt x="124" y="252"/>
                    <a:pt x="124" y="252"/>
                    <a:pt x="125" y="253"/>
                  </a:cubicBezTo>
                  <a:cubicBezTo>
                    <a:pt x="125" y="255"/>
                    <a:pt x="122" y="252"/>
                    <a:pt x="121" y="251"/>
                  </a:cubicBezTo>
                  <a:cubicBezTo>
                    <a:pt x="121" y="253"/>
                    <a:pt x="121" y="253"/>
                    <a:pt x="121" y="253"/>
                  </a:cubicBezTo>
                  <a:cubicBezTo>
                    <a:pt x="119" y="252"/>
                    <a:pt x="118" y="253"/>
                    <a:pt x="117" y="254"/>
                  </a:cubicBezTo>
                  <a:cubicBezTo>
                    <a:pt x="118" y="256"/>
                    <a:pt x="119" y="257"/>
                    <a:pt x="118" y="258"/>
                  </a:cubicBezTo>
                  <a:cubicBezTo>
                    <a:pt x="117" y="255"/>
                    <a:pt x="118" y="259"/>
                    <a:pt x="117" y="258"/>
                  </a:cubicBezTo>
                  <a:cubicBezTo>
                    <a:pt x="117" y="256"/>
                    <a:pt x="117" y="254"/>
                    <a:pt x="116" y="252"/>
                  </a:cubicBezTo>
                  <a:cubicBezTo>
                    <a:pt x="119" y="254"/>
                    <a:pt x="119" y="250"/>
                    <a:pt x="120" y="250"/>
                  </a:cubicBezTo>
                  <a:cubicBezTo>
                    <a:pt x="120" y="250"/>
                    <a:pt x="119" y="251"/>
                    <a:pt x="120" y="252"/>
                  </a:cubicBezTo>
                  <a:cubicBezTo>
                    <a:pt x="120" y="250"/>
                    <a:pt x="121" y="250"/>
                    <a:pt x="121" y="249"/>
                  </a:cubicBezTo>
                  <a:cubicBezTo>
                    <a:pt x="120" y="249"/>
                    <a:pt x="120" y="249"/>
                    <a:pt x="120" y="249"/>
                  </a:cubicBezTo>
                  <a:cubicBezTo>
                    <a:pt x="121" y="249"/>
                    <a:pt x="121" y="247"/>
                    <a:pt x="122" y="248"/>
                  </a:cubicBezTo>
                  <a:cubicBezTo>
                    <a:pt x="121" y="248"/>
                    <a:pt x="121" y="251"/>
                    <a:pt x="123" y="252"/>
                  </a:cubicBezTo>
                  <a:cubicBezTo>
                    <a:pt x="122" y="250"/>
                    <a:pt x="124" y="250"/>
                    <a:pt x="125" y="251"/>
                  </a:cubicBezTo>
                  <a:cubicBezTo>
                    <a:pt x="124" y="251"/>
                    <a:pt x="122" y="251"/>
                    <a:pt x="124" y="253"/>
                  </a:cubicBezTo>
                  <a:close/>
                  <a:moveTo>
                    <a:pt x="123" y="250"/>
                  </a:moveTo>
                  <a:cubicBezTo>
                    <a:pt x="122" y="249"/>
                    <a:pt x="122" y="248"/>
                    <a:pt x="123" y="248"/>
                  </a:cubicBezTo>
                  <a:cubicBezTo>
                    <a:pt x="123" y="249"/>
                    <a:pt x="124" y="248"/>
                    <a:pt x="124" y="248"/>
                  </a:cubicBezTo>
                  <a:cubicBezTo>
                    <a:pt x="124" y="250"/>
                    <a:pt x="123" y="250"/>
                    <a:pt x="123" y="250"/>
                  </a:cubicBezTo>
                  <a:close/>
                  <a:moveTo>
                    <a:pt x="99" y="246"/>
                  </a:moveTo>
                  <a:cubicBezTo>
                    <a:pt x="99" y="245"/>
                    <a:pt x="100" y="245"/>
                    <a:pt x="101" y="245"/>
                  </a:cubicBezTo>
                  <a:cubicBezTo>
                    <a:pt x="101" y="246"/>
                    <a:pt x="100" y="247"/>
                    <a:pt x="99" y="246"/>
                  </a:cubicBezTo>
                  <a:close/>
                  <a:moveTo>
                    <a:pt x="111" y="252"/>
                  </a:moveTo>
                  <a:cubicBezTo>
                    <a:pt x="111" y="252"/>
                    <a:pt x="111" y="253"/>
                    <a:pt x="110" y="252"/>
                  </a:cubicBezTo>
                  <a:cubicBezTo>
                    <a:pt x="109" y="251"/>
                    <a:pt x="111" y="252"/>
                    <a:pt x="111" y="252"/>
                  </a:cubicBezTo>
                  <a:close/>
                  <a:moveTo>
                    <a:pt x="114" y="252"/>
                  </a:moveTo>
                  <a:cubicBezTo>
                    <a:pt x="115" y="253"/>
                    <a:pt x="114" y="254"/>
                    <a:pt x="113" y="252"/>
                  </a:cubicBezTo>
                  <a:cubicBezTo>
                    <a:pt x="114" y="252"/>
                    <a:pt x="114" y="252"/>
                    <a:pt x="114" y="252"/>
                  </a:cubicBezTo>
                  <a:close/>
                  <a:moveTo>
                    <a:pt x="102" y="244"/>
                  </a:moveTo>
                  <a:cubicBezTo>
                    <a:pt x="103" y="245"/>
                    <a:pt x="102" y="246"/>
                    <a:pt x="101" y="245"/>
                  </a:cubicBezTo>
                  <a:cubicBezTo>
                    <a:pt x="101" y="244"/>
                    <a:pt x="101" y="244"/>
                    <a:pt x="102" y="244"/>
                  </a:cubicBezTo>
                  <a:close/>
                  <a:moveTo>
                    <a:pt x="157" y="275"/>
                  </a:moveTo>
                  <a:cubicBezTo>
                    <a:pt x="158" y="276"/>
                    <a:pt x="157" y="275"/>
                    <a:pt x="158" y="277"/>
                  </a:cubicBezTo>
                  <a:cubicBezTo>
                    <a:pt x="157" y="277"/>
                    <a:pt x="156" y="274"/>
                    <a:pt x="157" y="275"/>
                  </a:cubicBezTo>
                  <a:close/>
                  <a:moveTo>
                    <a:pt x="159" y="274"/>
                  </a:moveTo>
                  <a:cubicBezTo>
                    <a:pt x="160" y="275"/>
                    <a:pt x="159" y="275"/>
                    <a:pt x="159" y="276"/>
                  </a:cubicBezTo>
                  <a:cubicBezTo>
                    <a:pt x="158" y="276"/>
                    <a:pt x="158" y="276"/>
                    <a:pt x="158" y="276"/>
                  </a:cubicBezTo>
                  <a:cubicBezTo>
                    <a:pt x="158" y="275"/>
                    <a:pt x="158" y="273"/>
                    <a:pt x="159" y="274"/>
                  </a:cubicBezTo>
                  <a:close/>
                  <a:moveTo>
                    <a:pt x="118" y="250"/>
                  </a:moveTo>
                  <a:cubicBezTo>
                    <a:pt x="118" y="250"/>
                    <a:pt x="118" y="252"/>
                    <a:pt x="117" y="250"/>
                  </a:cubicBezTo>
                  <a:cubicBezTo>
                    <a:pt x="118" y="250"/>
                    <a:pt x="117" y="249"/>
                    <a:pt x="118" y="250"/>
                  </a:cubicBezTo>
                  <a:close/>
                  <a:moveTo>
                    <a:pt x="110" y="243"/>
                  </a:moveTo>
                  <a:cubicBezTo>
                    <a:pt x="110" y="244"/>
                    <a:pt x="110" y="244"/>
                    <a:pt x="109" y="244"/>
                  </a:cubicBezTo>
                  <a:cubicBezTo>
                    <a:pt x="109" y="242"/>
                    <a:pt x="109" y="242"/>
                    <a:pt x="110" y="243"/>
                  </a:cubicBezTo>
                  <a:close/>
                  <a:moveTo>
                    <a:pt x="126" y="250"/>
                  </a:moveTo>
                  <a:cubicBezTo>
                    <a:pt x="127" y="249"/>
                    <a:pt x="127" y="249"/>
                    <a:pt x="128" y="249"/>
                  </a:cubicBezTo>
                  <a:cubicBezTo>
                    <a:pt x="128" y="250"/>
                    <a:pt x="128" y="251"/>
                    <a:pt x="127" y="251"/>
                  </a:cubicBezTo>
                  <a:cubicBezTo>
                    <a:pt x="127" y="251"/>
                    <a:pt x="126" y="250"/>
                    <a:pt x="126" y="250"/>
                  </a:cubicBezTo>
                  <a:close/>
                  <a:moveTo>
                    <a:pt x="131" y="250"/>
                  </a:moveTo>
                  <a:cubicBezTo>
                    <a:pt x="132" y="251"/>
                    <a:pt x="132" y="251"/>
                    <a:pt x="132" y="251"/>
                  </a:cubicBezTo>
                  <a:cubicBezTo>
                    <a:pt x="132" y="252"/>
                    <a:pt x="132" y="252"/>
                    <a:pt x="132" y="252"/>
                  </a:cubicBezTo>
                  <a:cubicBezTo>
                    <a:pt x="133" y="252"/>
                    <a:pt x="133" y="252"/>
                    <a:pt x="133" y="252"/>
                  </a:cubicBezTo>
                  <a:cubicBezTo>
                    <a:pt x="131" y="251"/>
                    <a:pt x="133" y="253"/>
                    <a:pt x="133" y="254"/>
                  </a:cubicBezTo>
                  <a:cubicBezTo>
                    <a:pt x="133" y="254"/>
                    <a:pt x="133" y="255"/>
                    <a:pt x="132" y="254"/>
                  </a:cubicBezTo>
                  <a:cubicBezTo>
                    <a:pt x="132" y="253"/>
                    <a:pt x="131" y="252"/>
                    <a:pt x="131" y="250"/>
                  </a:cubicBezTo>
                  <a:close/>
                  <a:moveTo>
                    <a:pt x="126" y="246"/>
                  </a:moveTo>
                  <a:cubicBezTo>
                    <a:pt x="126" y="247"/>
                    <a:pt x="127" y="247"/>
                    <a:pt x="127" y="247"/>
                  </a:cubicBezTo>
                  <a:cubicBezTo>
                    <a:pt x="126" y="247"/>
                    <a:pt x="127" y="249"/>
                    <a:pt x="125" y="248"/>
                  </a:cubicBezTo>
                  <a:cubicBezTo>
                    <a:pt x="125" y="247"/>
                    <a:pt x="126" y="248"/>
                    <a:pt x="126" y="246"/>
                  </a:cubicBezTo>
                  <a:close/>
                  <a:moveTo>
                    <a:pt x="226" y="305"/>
                  </a:moveTo>
                  <a:cubicBezTo>
                    <a:pt x="227" y="306"/>
                    <a:pt x="227" y="307"/>
                    <a:pt x="227" y="308"/>
                  </a:cubicBezTo>
                  <a:cubicBezTo>
                    <a:pt x="227" y="307"/>
                    <a:pt x="227" y="307"/>
                    <a:pt x="227" y="307"/>
                  </a:cubicBezTo>
                  <a:cubicBezTo>
                    <a:pt x="226" y="307"/>
                    <a:pt x="226" y="305"/>
                    <a:pt x="226" y="305"/>
                  </a:cubicBezTo>
                  <a:close/>
                  <a:moveTo>
                    <a:pt x="165" y="269"/>
                  </a:moveTo>
                  <a:cubicBezTo>
                    <a:pt x="165" y="268"/>
                    <a:pt x="165" y="268"/>
                    <a:pt x="166" y="269"/>
                  </a:cubicBezTo>
                  <a:cubicBezTo>
                    <a:pt x="167" y="270"/>
                    <a:pt x="168" y="272"/>
                    <a:pt x="167" y="271"/>
                  </a:cubicBezTo>
                  <a:cubicBezTo>
                    <a:pt x="166" y="270"/>
                    <a:pt x="166" y="269"/>
                    <a:pt x="165" y="269"/>
                  </a:cubicBezTo>
                  <a:close/>
                  <a:moveTo>
                    <a:pt x="135" y="249"/>
                  </a:moveTo>
                  <a:cubicBezTo>
                    <a:pt x="134" y="250"/>
                    <a:pt x="134" y="249"/>
                    <a:pt x="133" y="248"/>
                  </a:cubicBezTo>
                  <a:cubicBezTo>
                    <a:pt x="133" y="250"/>
                    <a:pt x="131" y="250"/>
                    <a:pt x="129" y="248"/>
                  </a:cubicBezTo>
                  <a:cubicBezTo>
                    <a:pt x="131" y="249"/>
                    <a:pt x="132" y="247"/>
                    <a:pt x="132" y="246"/>
                  </a:cubicBezTo>
                  <a:cubicBezTo>
                    <a:pt x="132" y="247"/>
                    <a:pt x="133" y="247"/>
                    <a:pt x="134" y="248"/>
                  </a:cubicBezTo>
                  <a:cubicBezTo>
                    <a:pt x="133" y="247"/>
                    <a:pt x="133" y="247"/>
                    <a:pt x="134" y="246"/>
                  </a:cubicBezTo>
                  <a:cubicBezTo>
                    <a:pt x="134" y="246"/>
                    <a:pt x="134" y="247"/>
                    <a:pt x="135" y="248"/>
                  </a:cubicBezTo>
                  <a:cubicBezTo>
                    <a:pt x="134" y="246"/>
                    <a:pt x="135" y="247"/>
                    <a:pt x="135" y="246"/>
                  </a:cubicBezTo>
                  <a:cubicBezTo>
                    <a:pt x="134" y="246"/>
                    <a:pt x="135" y="245"/>
                    <a:pt x="136" y="245"/>
                  </a:cubicBezTo>
                  <a:cubicBezTo>
                    <a:pt x="136" y="246"/>
                    <a:pt x="136" y="246"/>
                    <a:pt x="136" y="248"/>
                  </a:cubicBezTo>
                  <a:cubicBezTo>
                    <a:pt x="135" y="248"/>
                    <a:pt x="134" y="247"/>
                    <a:pt x="135" y="249"/>
                  </a:cubicBezTo>
                  <a:close/>
                  <a:moveTo>
                    <a:pt x="108" y="231"/>
                  </a:moveTo>
                  <a:cubicBezTo>
                    <a:pt x="109" y="232"/>
                    <a:pt x="108" y="229"/>
                    <a:pt x="108" y="229"/>
                  </a:cubicBezTo>
                  <a:cubicBezTo>
                    <a:pt x="110" y="230"/>
                    <a:pt x="109" y="230"/>
                    <a:pt x="110" y="232"/>
                  </a:cubicBezTo>
                  <a:cubicBezTo>
                    <a:pt x="109" y="231"/>
                    <a:pt x="109" y="232"/>
                    <a:pt x="109" y="233"/>
                  </a:cubicBezTo>
                  <a:cubicBezTo>
                    <a:pt x="108" y="233"/>
                    <a:pt x="108" y="232"/>
                    <a:pt x="108" y="231"/>
                  </a:cubicBezTo>
                  <a:close/>
                  <a:moveTo>
                    <a:pt x="131" y="244"/>
                  </a:moveTo>
                  <a:cubicBezTo>
                    <a:pt x="132" y="245"/>
                    <a:pt x="133" y="244"/>
                    <a:pt x="134" y="244"/>
                  </a:cubicBezTo>
                  <a:cubicBezTo>
                    <a:pt x="134" y="245"/>
                    <a:pt x="133" y="246"/>
                    <a:pt x="133" y="246"/>
                  </a:cubicBezTo>
                  <a:cubicBezTo>
                    <a:pt x="133" y="245"/>
                    <a:pt x="132" y="246"/>
                    <a:pt x="131" y="244"/>
                  </a:cubicBezTo>
                  <a:close/>
                  <a:moveTo>
                    <a:pt x="116" y="233"/>
                  </a:moveTo>
                  <a:cubicBezTo>
                    <a:pt x="116" y="234"/>
                    <a:pt x="117" y="235"/>
                    <a:pt x="116" y="235"/>
                  </a:cubicBezTo>
                  <a:cubicBezTo>
                    <a:pt x="116" y="234"/>
                    <a:pt x="115" y="233"/>
                    <a:pt x="116" y="233"/>
                  </a:cubicBezTo>
                  <a:close/>
                  <a:moveTo>
                    <a:pt x="111" y="228"/>
                  </a:moveTo>
                  <a:cubicBezTo>
                    <a:pt x="112" y="229"/>
                    <a:pt x="111" y="229"/>
                    <a:pt x="111" y="230"/>
                  </a:cubicBezTo>
                  <a:cubicBezTo>
                    <a:pt x="112" y="230"/>
                    <a:pt x="112" y="230"/>
                    <a:pt x="113" y="231"/>
                  </a:cubicBezTo>
                  <a:cubicBezTo>
                    <a:pt x="112" y="231"/>
                    <a:pt x="111" y="232"/>
                    <a:pt x="110" y="230"/>
                  </a:cubicBezTo>
                  <a:cubicBezTo>
                    <a:pt x="110" y="229"/>
                    <a:pt x="110" y="227"/>
                    <a:pt x="111" y="228"/>
                  </a:cubicBezTo>
                  <a:close/>
                  <a:moveTo>
                    <a:pt x="137" y="245"/>
                  </a:moveTo>
                  <a:cubicBezTo>
                    <a:pt x="138" y="246"/>
                    <a:pt x="137" y="244"/>
                    <a:pt x="138" y="246"/>
                  </a:cubicBezTo>
                  <a:cubicBezTo>
                    <a:pt x="138" y="246"/>
                    <a:pt x="137" y="247"/>
                    <a:pt x="137" y="245"/>
                  </a:cubicBezTo>
                  <a:close/>
                  <a:moveTo>
                    <a:pt x="127" y="237"/>
                  </a:moveTo>
                  <a:cubicBezTo>
                    <a:pt x="126" y="237"/>
                    <a:pt x="126" y="238"/>
                    <a:pt x="125" y="238"/>
                  </a:cubicBezTo>
                  <a:cubicBezTo>
                    <a:pt x="125" y="237"/>
                    <a:pt x="126" y="235"/>
                    <a:pt x="127" y="237"/>
                  </a:cubicBezTo>
                  <a:close/>
                  <a:moveTo>
                    <a:pt x="114" y="229"/>
                  </a:moveTo>
                  <a:cubicBezTo>
                    <a:pt x="114" y="230"/>
                    <a:pt x="114" y="230"/>
                    <a:pt x="115" y="231"/>
                  </a:cubicBezTo>
                  <a:cubicBezTo>
                    <a:pt x="114" y="230"/>
                    <a:pt x="113" y="231"/>
                    <a:pt x="112" y="230"/>
                  </a:cubicBezTo>
                  <a:cubicBezTo>
                    <a:pt x="114" y="230"/>
                    <a:pt x="113" y="228"/>
                    <a:pt x="114" y="229"/>
                  </a:cubicBezTo>
                  <a:close/>
                  <a:moveTo>
                    <a:pt x="142" y="241"/>
                  </a:moveTo>
                  <a:cubicBezTo>
                    <a:pt x="142" y="243"/>
                    <a:pt x="140" y="243"/>
                    <a:pt x="140" y="244"/>
                  </a:cubicBezTo>
                  <a:cubicBezTo>
                    <a:pt x="140" y="245"/>
                    <a:pt x="141" y="245"/>
                    <a:pt x="141" y="246"/>
                  </a:cubicBezTo>
                  <a:cubicBezTo>
                    <a:pt x="139" y="244"/>
                    <a:pt x="140" y="246"/>
                    <a:pt x="138" y="245"/>
                  </a:cubicBezTo>
                  <a:cubicBezTo>
                    <a:pt x="138" y="244"/>
                    <a:pt x="139" y="244"/>
                    <a:pt x="137" y="242"/>
                  </a:cubicBezTo>
                  <a:cubicBezTo>
                    <a:pt x="140" y="244"/>
                    <a:pt x="140" y="241"/>
                    <a:pt x="142" y="241"/>
                  </a:cubicBezTo>
                  <a:close/>
                  <a:moveTo>
                    <a:pt x="235" y="299"/>
                  </a:moveTo>
                  <a:cubicBezTo>
                    <a:pt x="235" y="299"/>
                    <a:pt x="235" y="301"/>
                    <a:pt x="234" y="300"/>
                  </a:cubicBezTo>
                  <a:cubicBezTo>
                    <a:pt x="234" y="299"/>
                    <a:pt x="235" y="298"/>
                    <a:pt x="235" y="299"/>
                  </a:cubicBezTo>
                  <a:close/>
                  <a:moveTo>
                    <a:pt x="175" y="263"/>
                  </a:moveTo>
                  <a:cubicBezTo>
                    <a:pt x="176" y="263"/>
                    <a:pt x="176" y="263"/>
                    <a:pt x="176" y="262"/>
                  </a:cubicBezTo>
                  <a:cubicBezTo>
                    <a:pt x="177" y="264"/>
                    <a:pt x="177" y="267"/>
                    <a:pt x="176" y="266"/>
                  </a:cubicBezTo>
                  <a:cubicBezTo>
                    <a:pt x="176" y="264"/>
                    <a:pt x="176" y="264"/>
                    <a:pt x="175" y="263"/>
                  </a:cubicBezTo>
                  <a:close/>
                  <a:moveTo>
                    <a:pt x="117" y="228"/>
                  </a:moveTo>
                  <a:cubicBezTo>
                    <a:pt x="117" y="229"/>
                    <a:pt x="116" y="229"/>
                    <a:pt x="115" y="230"/>
                  </a:cubicBezTo>
                  <a:cubicBezTo>
                    <a:pt x="115" y="229"/>
                    <a:pt x="115" y="229"/>
                    <a:pt x="115" y="229"/>
                  </a:cubicBezTo>
                  <a:cubicBezTo>
                    <a:pt x="116" y="229"/>
                    <a:pt x="116" y="228"/>
                    <a:pt x="117" y="228"/>
                  </a:cubicBezTo>
                  <a:close/>
                  <a:moveTo>
                    <a:pt x="151" y="249"/>
                  </a:moveTo>
                  <a:cubicBezTo>
                    <a:pt x="150" y="249"/>
                    <a:pt x="149" y="251"/>
                    <a:pt x="148" y="249"/>
                  </a:cubicBezTo>
                  <a:cubicBezTo>
                    <a:pt x="149" y="250"/>
                    <a:pt x="149" y="247"/>
                    <a:pt x="151" y="249"/>
                  </a:cubicBezTo>
                  <a:close/>
                  <a:moveTo>
                    <a:pt x="146" y="244"/>
                  </a:moveTo>
                  <a:cubicBezTo>
                    <a:pt x="147" y="245"/>
                    <a:pt x="147" y="244"/>
                    <a:pt x="149" y="244"/>
                  </a:cubicBezTo>
                  <a:cubicBezTo>
                    <a:pt x="149" y="246"/>
                    <a:pt x="147" y="246"/>
                    <a:pt x="146" y="245"/>
                  </a:cubicBezTo>
                  <a:cubicBezTo>
                    <a:pt x="146" y="246"/>
                    <a:pt x="146" y="245"/>
                    <a:pt x="146" y="244"/>
                  </a:cubicBezTo>
                  <a:close/>
                  <a:moveTo>
                    <a:pt x="118" y="227"/>
                  </a:moveTo>
                  <a:cubicBezTo>
                    <a:pt x="118" y="228"/>
                    <a:pt x="119" y="228"/>
                    <a:pt x="119" y="228"/>
                  </a:cubicBezTo>
                  <a:cubicBezTo>
                    <a:pt x="119" y="228"/>
                    <a:pt x="119" y="229"/>
                    <a:pt x="118" y="228"/>
                  </a:cubicBezTo>
                  <a:cubicBezTo>
                    <a:pt x="118" y="227"/>
                    <a:pt x="117" y="227"/>
                    <a:pt x="118" y="227"/>
                  </a:cubicBezTo>
                  <a:close/>
                  <a:moveTo>
                    <a:pt x="121" y="226"/>
                  </a:moveTo>
                  <a:cubicBezTo>
                    <a:pt x="122" y="228"/>
                    <a:pt x="121" y="228"/>
                    <a:pt x="120" y="228"/>
                  </a:cubicBezTo>
                  <a:cubicBezTo>
                    <a:pt x="121" y="227"/>
                    <a:pt x="121" y="226"/>
                    <a:pt x="121" y="226"/>
                  </a:cubicBezTo>
                  <a:close/>
                  <a:moveTo>
                    <a:pt x="143" y="241"/>
                  </a:moveTo>
                  <a:cubicBezTo>
                    <a:pt x="143" y="239"/>
                    <a:pt x="144" y="240"/>
                    <a:pt x="146" y="241"/>
                  </a:cubicBezTo>
                  <a:cubicBezTo>
                    <a:pt x="146" y="242"/>
                    <a:pt x="146" y="242"/>
                    <a:pt x="146" y="243"/>
                  </a:cubicBezTo>
                  <a:cubicBezTo>
                    <a:pt x="146" y="242"/>
                    <a:pt x="146" y="242"/>
                    <a:pt x="146" y="242"/>
                  </a:cubicBezTo>
                  <a:cubicBezTo>
                    <a:pt x="145" y="241"/>
                    <a:pt x="144" y="241"/>
                    <a:pt x="143" y="241"/>
                  </a:cubicBezTo>
                  <a:close/>
                  <a:moveTo>
                    <a:pt x="117" y="223"/>
                  </a:moveTo>
                  <a:cubicBezTo>
                    <a:pt x="118" y="223"/>
                    <a:pt x="118" y="221"/>
                    <a:pt x="120" y="222"/>
                  </a:cubicBezTo>
                  <a:cubicBezTo>
                    <a:pt x="119" y="223"/>
                    <a:pt x="121" y="225"/>
                    <a:pt x="120" y="225"/>
                  </a:cubicBezTo>
                  <a:cubicBezTo>
                    <a:pt x="119" y="225"/>
                    <a:pt x="119" y="223"/>
                    <a:pt x="118" y="223"/>
                  </a:cubicBezTo>
                  <a:cubicBezTo>
                    <a:pt x="119" y="224"/>
                    <a:pt x="119" y="225"/>
                    <a:pt x="119" y="226"/>
                  </a:cubicBezTo>
                  <a:cubicBezTo>
                    <a:pt x="118" y="225"/>
                    <a:pt x="118" y="224"/>
                    <a:pt x="117" y="223"/>
                  </a:cubicBezTo>
                  <a:close/>
                  <a:moveTo>
                    <a:pt x="123" y="225"/>
                  </a:moveTo>
                  <a:cubicBezTo>
                    <a:pt x="124" y="226"/>
                    <a:pt x="124" y="226"/>
                    <a:pt x="124" y="227"/>
                  </a:cubicBezTo>
                  <a:cubicBezTo>
                    <a:pt x="123" y="226"/>
                    <a:pt x="123" y="227"/>
                    <a:pt x="122" y="227"/>
                  </a:cubicBezTo>
                  <a:cubicBezTo>
                    <a:pt x="122" y="226"/>
                    <a:pt x="122" y="226"/>
                    <a:pt x="122" y="226"/>
                  </a:cubicBezTo>
                  <a:cubicBezTo>
                    <a:pt x="123" y="227"/>
                    <a:pt x="123" y="225"/>
                    <a:pt x="123" y="225"/>
                  </a:cubicBezTo>
                  <a:close/>
                  <a:moveTo>
                    <a:pt x="149" y="238"/>
                  </a:moveTo>
                  <a:cubicBezTo>
                    <a:pt x="148" y="239"/>
                    <a:pt x="148" y="242"/>
                    <a:pt x="146" y="240"/>
                  </a:cubicBezTo>
                  <a:cubicBezTo>
                    <a:pt x="148" y="240"/>
                    <a:pt x="147" y="237"/>
                    <a:pt x="149" y="238"/>
                  </a:cubicBezTo>
                  <a:close/>
                  <a:moveTo>
                    <a:pt x="156" y="240"/>
                  </a:moveTo>
                  <a:cubicBezTo>
                    <a:pt x="156" y="241"/>
                    <a:pt x="156" y="242"/>
                    <a:pt x="155" y="242"/>
                  </a:cubicBezTo>
                  <a:cubicBezTo>
                    <a:pt x="155" y="241"/>
                    <a:pt x="155" y="240"/>
                    <a:pt x="156" y="240"/>
                  </a:cubicBezTo>
                  <a:close/>
                  <a:moveTo>
                    <a:pt x="154" y="237"/>
                  </a:moveTo>
                  <a:cubicBezTo>
                    <a:pt x="153" y="237"/>
                    <a:pt x="152" y="241"/>
                    <a:pt x="150" y="238"/>
                  </a:cubicBezTo>
                  <a:cubicBezTo>
                    <a:pt x="152" y="238"/>
                    <a:pt x="152" y="236"/>
                    <a:pt x="154" y="237"/>
                  </a:cubicBezTo>
                  <a:close/>
                  <a:moveTo>
                    <a:pt x="164" y="241"/>
                  </a:moveTo>
                  <a:cubicBezTo>
                    <a:pt x="164" y="243"/>
                    <a:pt x="164" y="243"/>
                    <a:pt x="163" y="243"/>
                  </a:cubicBezTo>
                  <a:cubicBezTo>
                    <a:pt x="162" y="242"/>
                    <a:pt x="163" y="241"/>
                    <a:pt x="164" y="241"/>
                  </a:cubicBezTo>
                  <a:close/>
                  <a:moveTo>
                    <a:pt x="160" y="238"/>
                  </a:moveTo>
                  <a:cubicBezTo>
                    <a:pt x="162" y="240"/>
                    <a:pt x="162" y="237"/>
                    <a:pt x="163" y="238"/>
                  </a:cubicBezTo>
                  <a:cubicBezTo>
                    <a:pt x="164" y="240"/>
                    <a:pt x="161" y="239"/>
                    <a:pt x="160" y="240"/>
                  </a:cubicBezTo>
                  <a:cubicBezTo>
                    <a:pt x="160" y="239"/>
                    <a:pt x="160" y="239"/>
                    <a:pt x="160" y="238"/>
                  </a:cubicBezTo>
                  <a:close/>
                  <a:moveTo>
                    <a:pt x="159" y="236"/>
                  </a:moveTo>
                  <a:cubicBezTo>
                    <a:pt x="161" y="237"/>
                    <a:pt x="159" y="234"/>
                    <a:pt x="161" y="235"/>
                  </a:cubicBezTo>
                  <a:cubicBezTo>
                    <a:pt x="161" y="236"/>
                    <a:pt x="161" y="235"/>
                    <a:pt x="161" y="237"/>
                  </a:cubicBezTo>
                  <a:cubicBezTo>
                    <a:pt x="161" y="237"/>
                    <a:pt x="160" y="238"/>
                    <a:pt x="159" y="236"/>
                  </a:cubicBezTo>
                  <a:close/>
                  <a:moveTo>
                    <a:pt x="165" y="234"/>
                  </a:moveTo>
                  <a:cubicBezTo>
                    <a:pt x="165" y="236"/>
                    <a:pt x="165" y="236"/>
                    <a:pt x="164" y="236"/>
                  </a:cubicBezTo>
                  <a:cubicBezTo>
                    <a:pt x="163" y="235"/>
                    <a:pt x="163" y="233"/>
                    <a:pt x="165" y="234"/>
                  </a:cubicBezTo>
                  <a:close/>
                  <a:moveTo>
                    <a:pt x="141" y="219"/>
                  </a:moveTo>
                  <a:cubicBezTo>
                    <a:pt x="141" y="220"/>
                    <a:pt x="140" y="220"/>
                    <a:pt x="140" y="220"/>
                  </a:cubicBezTo>
                  <a:cubicBezTo>
                    <a:pt x="140" y="220"/>
                    <a:pt x="140" y="218"/>
                    <a:pt x="141" y="219"/>
                  </a:cubicBezTo>
                  <a:close/>
                  <a:moveTo>
                    <a:pt x="140" y="218"/>
                  </a:moveTo>
                  <a:cubicBezTo>
                    <a:pt x="140" y="219"/>
                    <a:pt x="139" y="219"/>
                    <a:pt x="138" y="218"/>
                  </a:cubicBezTo>
                  <a:cubicBezTo>
                    <a:pt x="139" y="218"/>
                    <a:pt x="138" y="217"/>
                    <a:pt x="140" y="218"/>
                  </a:cubicBezTo>
                  <a:close/>
                  <a:moveTo>
                    <a:pt x="144" y="220"/>
                  </a:moveTo>
                  <a:cubicBezTo>
                    <a:pt x="144" y="220"/>
                    <a:pt x="145" y="221"/>
                    <a:pt x="145" y="221"/>
                  </a:cubicBezTo>
                  <a:cubicBezTo>
                    <a:pt x="146" y="222"/>
                    <a:pt x="145" y="223"/>
                    <a:pt x="145" y="222"/>
                  </a:cubicBezTo>
                  <a:cubicBezTo>
                    <a:pt x="145" y="221"/>
                    <a:pt x="143" y="220"/>
                    <a:pt x="144" y="220"/>
                  </a:cubicBezTo>
                  <a:close/>
                  <a:moveTo>
                    <a:pt x="140" y="214"/>
                  </a:moveTo>
                  <a:cubicBezTo>
                    <a:pt x="140" y="214"/>
                    <a:pt x="140" y="216"/>
                    <a:pt x="141" y="217"/>
                  </a:cubicBezTo>
                  <a:cubicBezTo>
                    <a:pt x="141" y="216"/>
                    <a:pt x="142" y="216"/>
                    <a:pt x="143" y="217"/>
                  </a:cubicBezTo>
                  <a:cubicBezTo>
                    <a:pt x="142" y="218"/>
                    <a:pt x="143" y="220"/>
                    <a:pt x="141" y="219"/>
                  </a:cubicBezTo>
                  <a:cubicBezTo>
                    <a:pt x="142" y="218"/>
                    <a:pt x="137" y="213"/>
                    <a:pt x="140" y="214"/>
                  </a:cubicBezTo>
                  <a:close/>
                  <a:moveTo>
                    <a:pt x="173" y="236"/>
                  </a:moveTo>
                  <a:cubicBezTo>
                    <a:pt x="174" y="237"/>
                    <a:pt x="173" y="237"/>
                    <a:pt x="172" y="236"/>
                  </a:cubicBezTo>
                  <a:cubicBezTo>
                    <a:pt x="173" y="236"/>
                    <a:pt x="172" y="235"/>
                    <a:pt x="173" y="236"/>
                  </a:cubicBezTo>
                  <a:close/>
                  <a:moveTo>
                    <a:pt x="145" y="217"/>
                  </a:moveTo>
                  <a:cubicBezTo>
                    <a:pt x="145" y="218"/>
                    <a:pt x="145" y="218"/>
                    <a:pt x="144" y="218"/>
                  </a:cubicBezTo>
                  <a:cubicBezTo>
                    <a:pt x="144" y="217"/>
                    <a:pt x="144" y="216"/>
                    <a:pt x="145" y="217"/>
                  </a:cubicBezTo>
                  <a:close/>
                  <a:moveTo>
                    <a:pt x="167" y="231"/>
                  </a:moveTo>
                  <a:cubicBezTo>
                    <a:pt x="168" y="230"/>
                    <a:pt x="169" y="229"/>
                    <a:pt x="170" y="230"/>
                  </a:cubicBezTo>
                  <a:cubicBezTo>
                    <a:pt x="170" y="229"/>
                    <a:pt x="172" y="230"/>
                    <a:pt x="171" y="228"/>
                  </a:cubicBezTo>
                  <a:cubicBezTo>
                    <a:pt x="172" y="229"/>
                    <a:pt x="172" y="229"/>
                    <a:pt x="172" y="229"/>
                  </a:cubicBezTo>
                  <a:cubicBezTo>
                    <a:pt x="172" y="230"/>
                    <a:pt x="171" y="230"/>
                    <a:pt x="172" y="231"/>
                  </a:cubicBezTo>
                  <a:cubicBezTo>
                    <a:pt x="171" y="230"/>
                    <a:pt x="170" y="231"/>
                    <a:pt x="172" y="233"/>
                  </a:cubicBezTo>
                  <a:cubicBezTo>
                    <a:pt x="171" y="232"/>
                    <a:pt x="171" y="231"/>
                    <a:pt x="170" y="231"/>
                  </a:cubicBezTo>
                  <a:cubicBezTo>
                    <a:pt x="170" y="233"/>
                    <a:pt x="170" y="233"/>
                    <a:pt x="170" y="233"/>
                  </a:cubicBezTo>
                  <a:cubicBezTo>
                    <a:pt x="169" y="232"/>
                    <a:pt x="169" y="230"/>
                    <a:pt x="167" y="231"/>
                  </a:cubicBezTo>
                  <a:close/>
                  <a:moveTo>
                    <a:pt x="174" y="229"/>
                  </a:moveTo>
                  <a:cubicBezTo>
                    <a:pt x="176" y="231"/>
                    <a:pt x="175" y="233"/>
                    <a:pt x="173" y="232"/>
                  </a:cubicBezTo>
                  <a:cubicBezTo>
                    <a:pt x="173" y="231"/>
                    <a:pt x="173" y="231"/>
                    <a:pt x="172" y="230"/>
                  </a:cubicBezTo>
                  <a:cubicBezTo>
                    <a:pt x="173" y="230"/>
                    <a:pt x="175" y="232"/>
                    <a:pt x="174" y="229"/>
                  </a:cubicBezTo>
                  <a:close/>
                  <a:moveTo>
                    <a:pt x="174" y="227"/>
                  </a:moveTo>
                  <a:cubicBezTo>
                    <a:pt x="175" y="227"/>
                    <a:pt x="175" y="229"/>
                    <a:pt x="175" y="230"/>
                  </a:cubicBezTo>
                  <a:cubicBezTo>
                    <a:pt x="175" y="230"/>
                    <a:pt x="175" y="231"/>
                    <a:pt x="175" y="230"/>
                  </a:cubicBezTo>
                  <a:cubicBezTo>
                    <a:pt x="174" y="228"/>
                    <a:pt x="175" y="229"/>
                    <a:pt x="174" y="227"/>
                  </a:cubicBezTo>
                  <a:close/>
                  <a:moveTo>
                    <a:pt x="182" y="231"/>
                  </a:moveTo>
                  <a:cubicBezTo>
                    <a:pt x="182" y="232"/>
                    <a:pt x="182" y="233"/>
                    <a:pt x="181" y="232"/>
                  </a:cubicBezTo>
                  <a:cubicBezTo>
                    <a:pt x="180" y="231"/>
                    <a:pt x="181" y="230"/>
                    <a:pt x="182" y="231"/>
                  </a:cubicBezTo>
                  <a:close/>
                  <a:moveTo>
                    <a:pt x="269" y="272"/>
                  </a:moveTo>
                  <a:cubicBezTo>
                    <a:pt x="269" y="271"/>
                    <a:pt x="270" y="270"/>
                    <a:pt x="271" y="272"/>
                  </a:cubicBezTo>
                  <a:cubicBezTo>
                    <a:pt x="270" y="271"/>
                    <a:pt x="270" y="273"/>
                    <a:pt x="271" y="273"/>
                  </a:cubicBezTo>
                  <a:cubicBezTo>
                    <a:pt x="270" y="273"/>
                    <a:pt x="270" y="273"/>
                    <a:pt x="269" y="272"/>
                  </a:cubicBezTo>
                  <a:close/>
                  <a:moveTo>
                    <a:pt x="186" y="222"/>
                  </a:moveTo>
                  <a:cubicBezTo>
                    <a:pt x="188" y="223"/>
                    <a:pt x="188" y="226"/>
                    <a:pt x="186" y="224"/>
                  </a:cubicBezTo>
                  <a:cubicBezTo>
                    <a:pt x="187" y="224"/>
                    <a:pt x="186" y="223"/>
                    <a:pt x="186" y="222"/>
                  </a:cubicBezTo>
                  <a:close/>
                  <a:moveTo>
                    <a:pt x="271" y="270"/>
                  </a:moveTo>
                  <a:cubicBezTo>
                    <a:pt x="272" y="269"/>
                    <a:pt x="272" y="267"/>
                    <a:pt x="274" y="269"/>
                  </a:cubicBezTo>
                  <a:cubicBezTo>
                    <a:pt x="273" y="269"/>
                    <a:pt x="275" y="271"/>
                    <a:pt x="275" y="272"/>
                  </a:cubicBezTo>
                  <a:cubicBezTo>
                    <a:pt x="274" y="271"/>
                    <a:pt x="273" y="270"/>
                    <a:pt x="272" y="269"/>
                  </a:cubicBezTo>
                  <a:cubicBezTo>
                    <a:pt x="273" y="271"/>
                    <a:pt x="272" y="272"/>
                    <a:pt x="271" y="270"/>
                  </a:cubicBezTo>
                  <a:close/>
                  <a:moveTo>
                    <a:pt x="275" y="267"/>
                  </a:moveTo>
                  <a:cubicBezTo>
                    <a:pt x="275" y="267"/>
                    <a:pt x="275" y="268"/>
                    <a:pt x="274" y="268"/>
                  </a:cubicBezTo>
                  <a:cubicBezTo>
                    <a:pt x="273" y="266"/>
                    <a:pt x="275" y="266"/>
                    <a:pt x="275" y="267"/>
                  </a:cubicBezTo>
                  <a:close/>
                  <a:moveTo>
                    <a:pt x="170" y="200"/>
                  </a:moveTo>
                  <a:cubicBezTo>
                    <a:pt x="170" y="201"/>
                    <a:pt x="170" y="201"/>
                    <a:pt x="169" y="200"/>
                  </a:cubicBezTo>
                  <a:cubicBezTo>
                    <a:pt x="168" y="199"/>
                    <a:pt x="169" y="199"/>
                    <a:pt x="170" y="200"/>
                  </a:cubicBezTo>
                  <a:close/>
                  <a:moveTo>
                    <a:pt x="172" y="196"/>
                  </a:moveTo>
                  <a:cubicBezTo>
                    <a:pt x="171" y="194"/>
                    <a:pt x="172" y="196"/>
                    <a:pt x="173" y="196"/>
                  </a:cubicBezTo>
                  <a:cubicBezTo>
                    <a:pt x="171" y="194"/>
                    <a:pt x="171" y="193"/>
                    <a:pt x="171" y="192"/>
                  </a:cubicBezTo>
                  <a:cubicBezTo>
                    <a:pt x="173" y="193"/>
                    <a:pt x="172" y="195"/>
                    <a:pt x="173" y="196"/>
                  </a:cubicBezTo>
                  <a:cubicBezTo>
                    <a:pt x="173" y="195"/>
                    <a:pt x="173" y="195"/>
                    <a:pt x="173" y="194"/>
                  </a:cubicBezTo>
                  <a:cubicBezTo>
                    <a:pt x="173" y="194"/>
                    <a:pt x="175" y="194"/>
                    <a:pt x="175" y="195"/>
                  </a:cubicBezTo>
                  <a:cubicBezTo>
                    <a:pt x="173" y="195"/>
                    <a:pt x="174" y="202"/>
                    <a:pt x="172" y="197"/>
                  </a:cubicBezTo>
                  <a:cubicBezTo>
                    <a:pt x="171" y="197"/>
                    <a:pt x="171" y="199"/>
                    <a:pt x="169" y="198"/>
                  </a:cubicBezTo>
                  <a:cubicBezTo>
                    <a:pt x="169" y="196"/>
                    <a:pt x="170" y="195"/>
                    <a:pt x="172" y="196"/>
                  </a:cubicBezTo>
                  <a:close/>
                  <a:moveTo>
                    <a:pt x="171" y="193"/>
                  </a:moveTo>
                  <a:cubicBezTo>
                    <a:pt x="171" y="195"/>
                    <a:pt x="170" y="195"/>
                    <a:pt x="169" y="195"/>
                  </a:cubicBezTo>
                  <a:cubicBezTo>
                    <a:pt x="169" y="194"/>
                    <a:pt x="169" y="193"/>
                    <a:pt x="171" y="193"/>
                  </a:cubicBezTo>
                  <a:close/>
                  <a:moveTo>
                    <a:pt x="282" y="257"/>
                  </a:moveTo>
                  <a:cubicBezTo>
                    <a:pt x="283" y="258"/>
                    <a:pt x="283" y="254"/>
                    <a:pt x="284" y="256"/>
                  </a:cubicBezTo>
                  <a:cubicBezTo>
                    <a:pt x="283" y="256"/>
                    <a:pt x="284" y="259"/>
                    <a:pt x="282" y="257"/>
                  </a:cubicBezTo>
                  <a:close/>
                  <a:moveTo>
                    <a:pt x="172" y="191"/>
                  </a:moveTo>
                  <a:cubicBezTo>
                    <a:pt x="173" y="191"/>
                    <a:pt x="174" y="191"/>
                    <a:pt x="174" y="192"/>
                  </a:cubicBezTo>
                  <a:cubicBezTo>
                    <a:pt x="172" y="191"/>
                    <a:pt x="172" y="192"/>
                    <a:pt x="173" y="193"/>
                  </a:cubicBezTo>
                  <a:cubicBezTo>
                    <a:pt x="172" y="192"/>
                    <a:pt x="172" y="191"/>
                    <a:pt x="172" y="191"/>
                  </a:cubicBezTo>
                  <a:close/>
                  <a:moveTo>
                    <a:pt x="177" y="192"/>
                  </a:moveTo>
                  <a:cubicBezTo>
                    <a:pt x="178" y="193"/>
                    <a:pt x="177" y="191"/>
                    <a:pt x="179" y="192"/>
                  </a:cubicBezTo>
                  <a:cubicBezTo>
                    <a:pt x="179" y="193"/>
                    <a:pt x="178" y="193"/>
                    <a:pt x="177" y="192"/>
                  </a:cubicBezTo>
                  <a:close/>
                  <a:moveTo>
                    <a:pt x="172" y="187"/>
                  </a:moveTo>
                  <a:cubicBezTo>
                    <a:pt x="173" y="187"/>
                    <a:pt x="173" y="187"/>
                    <a:pt x="173" y="188"/>
                  </a:cubicBezTo>
                  <a:cubicBezTo>
                    <a:pt x="173" y="188"/>
                    <a:pt x="172" y="187"/>
                    <a:pt x="172" y="188"/>
                  </a:cubicBezTo>
                  <a:cubicBezTo>
                    <a:pt x="172" y="188"/>
                    <a:pt x="172" y="189"/>
                    <a:pt x="172" y="188"/>
                  </a:cubicBezTo>
                  <a:lnTo>
                    <a:pt x="172" y="187"/>
                  </a:lnTo>
                  <a:close/>
                  <a:moveTo>
                    <a:pt x="289" y="252"/>
                  </a:moveTo>
                  <a:cubicBezTo>
                    <a:pt x="289" y="253"/>
                    <a:pt x="289" y="253"/>
                    <a:pt x="289" y="254"/>
                  </a:cubicBezTo>
                  <a:cubicBezTo>
                    <a:pt x="288" y="253"/>
                    <a:pt x="288" y="254"/>
                    <a:pt x="288" y="254"/>
                  </a:cubicBezTo>
                  <a:cubicBezTo>
                    <a:pt x="287" y="253"/>
                    <a:pt x="287" y="252"/>
                    <a:pt x="289" y="252"/>
                  </a:cubicBezTo>
                  <a:close/>
                  <a:moveTo>
                    <a:pt x="182" y="188"/>
                  </a:moveTo>
                  <a:cubicBezTo>
                    <a:pt x="182" y="189"/>
                    <a:pt x="183" y="189"/>
                    <a:pt x="183" y="189"/>
                  </a:cubicBezTo>
                  <a:cubicBezTo>
                    <a:pt x="183" y="188"/>
                    <a:pt x="183" y="188"/>
                    <a:pt x="182" y="187"/>
                  </a:cubicBezTo>
                  <a:cubicBezTo>
                    <a:pt x="183" y="187"/>
                    <a:pt x="184" y="188"/>
                    <a:pt x="185" y="190"/>
                  </a:cubicBezTo>
                  <a:cubicBezTo>
                    <a:pt x="184" y="190"/>
                    <a:pt x="183" y="191"/>
                    <a:pt x="182" y="190"/>
                  </a:cubicBezTo>
                  <a:cubicBezTo>
                    <a:pt x="182" y="189"/>
                    <a:pt x="182" y="189"/>
                    <a:pt x="182" y="188"/>
                  </a:cubicBezTo>
                  <a:close/>
                  <a:moveTo>
                    <a:pt x="293" y="253"/>
                  </a:moveTo>
                  <a:cubicBezTo>
                    <a:pt x="291" y="252"/>
                    <a:pt x="291" y="252"/>
                    <a:pt x="291" y="252"/>
                  </a:cubicBezTo>
                  <a:cubicBezTo>
                    <a:pt x="291" y="251"/>
                    <a:pt x="293" y="252"/>
                    <a:pt x="293" y="253"/>
                  </a:cubicBezTo>
                  <a:close/>
                  <a:moveTo>
                    <a:pt x="186" y="187"/>
                  </a:moveTo>
                  <a:cubicBezTo>
                    <a:pt x="186" y="187"/>
                    <a:pt x="187" y="186"/>
                    <a:pt x="188" y="187"/>
                  </a:cubicBezTo>
                  <a:cubicBezTo>
                    <a:pt x="188" y="188"/>
                    <a:pt x="188" y="188"/>
                    <a:pt x="187" y="188"/>
                  </a:cubicBezTo>
                  <a:cubicBezTo>
                    <a:pt x="187" y="188"/>
                    <a:pt x="187" y="187"/>
                    <a:pt x="186" y="187"/>
                  </a:cubicBezTo>
                  <a:close/>
                  <a:moveTo>
                    <a:pt x="296" y="245"/>
                  </a:moveTo>
                  <a:cubicBezTo>
                    <a:pt x="297" y="245"/>
                    <a:pt x="297" y="244"/>
                    <a:pt x="298" y="245"/>
                  </a:cubicBezTo>
                  <a:cubicBezTo>
                    <a:pt x="298" y="245"/>
                    <a:pt x="299" y="247"/>
                    <a:pt x="298" y="247"/>
                  </a:cubicBezTo>
                  <a:cubicBezTo>
                    <a:pt x="298" y="246"/>
                    <a:pt x="297" y="245"/>
                    <a:pt x="297" y="246"/>
                  </a:cubicBezTo>
                  <a:cubicBezTo>
                    <a:pt x="298" y="246"/>
                    <a:pt x="298" y="247"/>
                    <a:pt x="298" y="248"/>
                  </a:cubicBezTo>
                  <a:cubicBezTo>
                    <a:pt x="298" y="247"/>
                    <a:pt x="298" y="248"/>
                    <a:pt x="297" y="248"/>
                  </a:cubicBezTo>
                  <a:cubicBezTo>
                    <a:pt x="297" y="246"/>
                    <a:pt x="296" y="246"/>
                    <a:pt x="296" y="245"/>
                  </a:cubicBezTo>
                  <a:close/>
                  <a:moveTo>
                    <a:pt x="189" y="182"/>
                  </a:moveTo>
                  <a:cubicBezTo>
                    <a:pt x="190" y="182"/>
                    <a:pt x="190" y="180"/>
                    <a:pt x="191" y="182"/>
                  </a:cubicBezTo>
                  <a:cubicBezTo>
                    <a:pt x="191" y="181"/>
                    <a:pt x="191" y="182"/>
                    <a:pt x="190" y="183"/>
                  </a:cubicBezTo>
                  <a:cubicBezTo>
                    <a:pt x="191" y="183"/>
                    <a:pt x="191" y="183"/>
                    <a:pt x="192" y="183"/>
                  </a:cubicBezTo>
                  <a:cubicBezTo>
                    <a:pt x="192" y="184"/>
                    <a:pt x="191" y="185"/>
                    <a:pt x="192" y="186"/>
                  </a:cubicBezTo>
                  <a:cubicBezTo>
                    <a:pt x="191" y="184"/>
                    <a:pt x="190" y="183"/>
                    <a:pt x="189" y="182"/>
                  </a:cubicBezTo>
                  <a:close/>
                  <a:moveTo>
                    <a:pt x="299" y="243"/>
                  </a:moveTo>
                  <a:cubicBezTo>
                    <a:pt x="299" y="244"/>
                    <a:pt x="300" y="244"/>
                    <a:pt x="300" y="245"/>
                  </a:cubicBezTo>
                  <a:cubicBezTo>
                    <a:pt x="299" y="245"/>
                    <a:pt x="298" y="243"/>
                    <a:pt x="299" y="243"/>
                  </a:cubicBezTo>
                  <a:close/>
                  <a:moveTo>
                    <a:pt x="193" y="182"/>
                  </a:moveTo>
                  <a:cubicBezTo>
                    <a:pt x="194" y="182"/>
                    <a:pt x="195" y="184"/>
                    <a:pt x="196" y="185"/>
                  </a:cubicBezTo>
                  <a:cubicBezTo>
                    <a:pt x="195" y="185"/>
                    <a:pt x="195" y="185"/>
                    <a:pt x="195" y="185"/>
                  </a:cubicBezTo>
                  <a:cubicBezTo>
                    <a:pt x="194" y="184"/>
                    <a:pt x="193" y="183"/>
                    <a:pt x="193" y="182"/>
                  </a:cubicBezTo>
                  <a:close/>
                  <a:moveTo>
                    <a:pt x="301" y="244"/>
                  </a:moveTo>
                  <a:cubicBezTo>
                    <a:pt x="301" y="245"/>
                    <a:pt x="301" y="245"/>
                    <a:pt x="300" y="244"/>
                  </a:cubicBezTo>
                  <a:cubicBezTo>
                    <a:pt x="300" y="243"/>
                    <a:pt x="300" y="243"/>
                    <a:pt x="301" y="244"/>
                  </a:cubicBezTo>
                  <a:close/>
                  <a:moveTo>
                    <a:pt x="194" y="180"/>
                  </a:moveTo>
                  <a:cubicBezTo>
                    <a:pt x="193" y="181"/>
                    <a:pt x="193" y="181"/>
                    <a:pt x="192" y="181"/>
                  </a:cubicBezTo>
                  <a:cubicBezTo>
                    <a:pt x="192" y="180"/>
                    <a:pt x="192" y="180"/>
                    <a:pt x="193" y="179"/>
                  </a:cubicBezTo>
                  <a:cubicBezTo>
                    <a:pt x="193" y="180"/>
                    <a:pt x="193" y="180"/>
                    <a:pt x="193" y="180"/>
                  </a:cubicBezTo>
                  <a:cubicBezTo>
                    <a:pt x="193" y="180"/>
                    <a:pt x="193" y="179"/>
                    <a:pt x="194" y="180"/>
                  </a:cubicBezTo>
                  <a:close/>
                  <a:moveTo>
                    <a:pt x="196" y="180"/>
                  </a:moveTo>
                  <a:cubicBezTo>
                    <a:pt x="196" y="181"/>
                    <a:pt x="197" y="181"/>
                    <a:pt x="197" y="181"/>
                  </a:cubicBezTo>
                  <a:cubicBezTo>
                    <a:pt x="197" y="183"/>
                    <a:pt x="196" y="183"/>
                    <a:pt x="195" y="183"/>
                  </a:cubicBezTo>
                  <a:cubicBezTo>
                    <a:pt x="195" y="182"/>
                    <a:pt x="194" y="182"/>
                    <a:pt x="194" y="181"/>
                  </a:cubicBezTo>
                  <a:cubicBezTo>
                    <a:pt x="195" y="181"/>
                    <a:pt x="195" y="180"/>
                    <a:pt x="196" y="180"/>
                  </a:cubicBezTo>
                  <a:close/>
                  <a:moveTo>
                    <a:pt x="303" y="239"/>
                  </a:moveTo>
                  <a:cubicBezTo>
                    <a:pt x="303" y="241"/>
                    <a:pt x="304" y="242"/>
                    <a:pt x="304" y="242"/>
                  </a:cubicBezTo>
                  <a:cubicBezTo>
                    <a:pt x="303" y="242"/>
                    <a:pt x="304" y="243"/>
                    <a:pt x="303" y="243"/>
                  </a:cubicBezTo>
                  <a:cubicBezTo>
                    <a:pt x="302" y="241"/>
                    <a:pt x="302" y="242"/>
                    <a:pt x="301" y="241"/>
                  </a:cubicBezTo>
                  <a:cubicBezTo>
                    <a:pt x="303" y="241"/>
                    <a:pt x="302" y="239"/>
                    <a:pt x="303" y="239"/>
                  </a:cubicBezTo>
                  <a:close/>
                  <a:moveTo>
                    <a:pt x="195" y="177"/>
                  </a:moveTo>
                  <a:cubicBezTo>
                    <a:pt x="195" y="177"/>
                    <a:pt x="195" y="177"/>
                    <a:pt x="196" y="178"/>
                  </a:cubicBezTo>
                  <a:cubicBezTo>
                    <a:pt x="196" y="177"/>
                    <a:pt x="196" y="177"/>
                    <a:pt x="196" y="177"/>
                  </a:cubicBezTo>
                  <a:cubicBezTo>
                    <a:pt x="197" y="177"/>
                    <a:pt x="197" y="178"/>
                    <a:pt x="197" y="179"/>
                  </a:cubicBezTo>
                  <a:cubicBezTo>
                    <a:pt x="196" y="179"/>
                    <a:pt x="196" y="178"/>
                    <a:pt x="196" y="179"/>
                  </a:cubicBezTo>
                  <a:cubicBezTo>
                    <a:pt x="196" y="179"/>
                    <a:pt x="196" y="179"/>
                    <a:pt x="196" y="180"/>
                  </a:cubicBezTo>
                  <a:cubicBezTo>
                    <a:pt x="195" y="179"/>
                    <a:pt x="195" y="179"/>
                    <a:pt x="195" y="179"/>
                  </a:cubicBezTo>
                  <a:cubicBezTo>
                    <a:pt x="195" y="178"/>
                    <a:pt x="195" y="178"/>
                    <a:pt x="195" y="177"/>
                  </a:cubicBezTo>
                  <a:close/>
                  <a:moveTo>
                    <a:pt x="199" y="179"/>
                  </a:moveTo>
                  <a:cubicBezTo>
                    <a:pt x="199" y="178"/>
                    <a:pt x="200" y="179"/>
                    <a:pt x="201" y="178"/>
                  </a:cubicBezTo>
                  <a:cubicBezTo>
                    <a:pt x="201" y="180"/>
                    <a:pt x="201" y="181"/>
                    <a:pt x="199" y="179"/>
                  </a:cubicBezTo>
                  <a:close/>
                  <a:moveTo>
                    <a:pt x="201" y="175"/>
                  </a:moveTo>
                  <a:cubicBezTo>
                    <a:pt x="201" y="175"/>
                    <a:pt x="201" y="174"/>
                    <a:pt x="202" y="174"/>
                  </a:cubicBezTo>
                  <a:cubicBezTo>
                    <a:pt x="203" y="176"/>
                    <a:pt x="201" y="175"/>
                    <a:pt x="201" y="175"/>
                  </a:cubicBezTo>
                  <a:cubicBezTo>
                    <a:pt x="202" y="176"/>
                    <a:pt x="202" y="176"/>
                    <a:pt x="202" y="176"/>
                  </a:cubicBezTo>
                  <a:cubicBezTo>
                    <a:pt x="201" y="176"/>
                    <a:pt x="201" y="176"/>
                    <a:pt x="201" y="175"/>
                  </a:cubicBezTo>
                  <a:close/>
                  <a:moveTo>
                    <a:pt x="206" y="175"/>
                  </a:moveTo>
                  <a:cubicBezTo>
                    <a:pt x="205" y="175"/>
                    <a:pt x="205" y="176"/>
                    <a:pt x="204" y="175"/>
                  </a:cubicBezTo>
                  <a:cubicBezTo>
                    <a:pt x="204" y="175"/>
                    <a:pt x="205" y="174"/>
                    <a:pt x="206" y="175"/>
                  </a:cubicBezTo>
                  <a:close/>
                  <a:moveTo>
                    <a:pt x="206" y="176"/>
                  </a:moveTo>
                  <a:cubicBezTo>
                    <a:pt x="206" y="176"/>
                    <a:pt x="206" y="176"/>
                    <a:pt x="206" y="175"/>
                  </a:cubicBezTo>
                  <a:cubicBezTo>
                    <a:pt x="207" y="176"/>
                    <a:pt x="207" y="176"/>
                    <a:pt x="207" y="177"/>
                  </a:cubicBezTo>
                  <a:cubicBezTo>
                    <a:pt x="207" y="177"/>
                    <a:pt x="207" y="177"/>
                    <a:pt x="206" y="177"/>
                  </a:cubicBezTo>
                  <a:cubicBezTo>
                    <a:pt x="206" y="177"/>
                    <a:pt x="206" y="176"/>
                    <a:pt x="206" y="176"/>
                  </a:cubicBezTo>
                  <a:close/>
                  <a:moveTo>
                    <a:pt x="209" y="174"/>
                  </a:moveTo>
                  <a:cubicBezTo>
                    <a:pt x="209" y="176"/>
                    <a:pt x="208" y="176"/>
                    <a:pt x="207" y="176"/>
                  </a:cubicBezTo>
                  <a:cubicBezTo>
                    <a:pt x="207" y="174"/>
                    <a:pt x="209" y="175"/>
                    <a:pt x="209" y="174"/>
                  </a:cubicBezTo>
                  <a:close/>
                  <a:moveTo>
                    <a:pt x="207" y="171"/>
                  </a:moveTo>
                  <a:cubicBezTo>
                    <a:pt x="208" y="173"/>
                    <a:pt x="207" y="173"/>
                    <a:pt x="206" y="173"/>
                  </a:cubicBezTo>
                  <a:cubicBezTo>
                    <a:pt x="206" y="172"/>
                    <a:pt x="206" y="171"/>
                    <a:pt x="207" y="171"/>
                  </a:cubicBezTo>
                  <a:close/>
                  <a:moveTo>
                    <a:pt x="213" y="172"/>
                  </a:moveTo>
                  <a:cubicBezTo>
                    <a:pt x="214" y="173"/>
                    <a:pt x="214" y="173"/>
                    <a:pt x="215" y="174"/>
                  </a:cubicBezTo>
                  <a:cubicBezTo>
                    <a:pt x="215" y="175"/>
                    <a:pt x="215" y="176"/>
                    <a:pt x="213" y="175"/>
                  </a:cubicBezTo>
                  <a:cubicBezTo>
                    <a:pt x="214" y="174"/>
                    <a:pt x="214" y="173"/>
                    <a:pt x="213" y="172"/>
                  </a:cubicBezTo>
                  <a:close/>
                  <a:moveTo>
                    <a:pt x="219" y="163"/>
                  </a:moveTo>
                  <a:cubicBezTo>
                    <a:pt x="219" y="164"/>
                    <a:pt x="219" y="163"/>
                    <a:pt x="220" y="164"/>
                  </a:cubicBezTo>
                  <a:cubicBezTo>
                    <a:pt x="221" y="165"/>
                    <a:pt x="219" y="165"/>
                    <a:pt x="219" y="164"/>
                  </a:cubicBezTo>
                  <a:cubicBezTo>
                    <a:pt x="219" y="164"/>
                    <a:pt x="218" y="163"/>
                    <a:pt x="219" y="163"/>
                  </a:cubicBezTo>
                  <a:close/>
                  <a:moveTo>
                    <a:pt x="274" y="124"/>
                  </a:moveTo>
                  <a:cubicBezTo>
                    <a:pt x="275" y="124"/>
                    <a:pt x="275" y="124"/>
                    <a:pt x="276" y="125"/>
                  </a:cubicBezTo>
                  <a:cubicBezTo>
                    <a:pt x="276" y="126"/>
                    <a:pt x="276" y="127"/>
                    <a:pt x="275" y="127"/>
                  </a:cubicBezTo>
                  <a:cubicBezTo>
                    <a:pt x="274" y="127"/>
                    <a:pt x="274" y="127"/>
                    <a:pt x="274" y="127"/>
                  </a:cubicBezTo>
                  <a:cubicBezTo>
                    <a:pt x="275" y="126"/>
                    <a:pt x="275" y="126"/>
                    <a:pt x="274" y="124"/>
                  </a:cubicBezTo>
                  <a:close/>
                  <a:moveTo>
                    <a:pt x="279" y="123"/>
                  </a:moveTo>
                  <a:cubicBezTo>
                    <a:pt x="278" y="122"/>
                    <a:pt x="279" y="125"/>
                    <a:pt x="277" y="122"/>
                  </a:cubicBezTo>
                  <a:cubicBezTo>
                    <a:pt x="278" y="122"/>
                    <a:pt x="279" y="121"/>
                    <a:pt x="279" y="123"/>
                  </a:cubicBezTo>
                  <a:close/>
                  <a:moveTo>
                    <a:pt x="393" y="166"/>
                  </a:moveTo>
                  <a:cubicBezTo>
                    <a:pt x="393" y="169"/>
                    <a:pt x="395" y="165"/>
                    <a:pt x="395" y="169"/>
                  </a:cubicBezTo>
                  <a:cubicBezTo>
                    <a:pt x="394" y="168"/>
                    <a:pt x="394" y="168"/>
                    <a:pt x="393" y="168"/>
                  </a:cubicBezTo>
                  <a:cubicBezTo>
                    <a:pt x="393" y="168"/>
                    <a:pt x="392" y="165"/>
                    <a:pt x="393" y="166"/>
                  </a:cubicBezTo>
                  <a:close/>
                  <a:moveTo>
                    <a:pt x="394" y="170"/>
                  </a:moveTo>
                  <a:cubicBezTo>
                    <a:pt x="394" y="170"/>
                    <a:pt x="393" y="169"/>
                    <a:pt x="393" y="170"/>
                  </a:cubicBezTo>
                  <a:cubicBezTo>
                    <a:pt x="393" y="171"/>
                    <a:pt x="395" y="172"/>
                    <a:pt x="394" y="172"/>
                  </a:cubicBezTo>
                  <a:cubicBezTo>
                    <a:pt x="393" y="172"/>
                    <a:pt x="393" y="171"/>
                    <a:pt x="392" y="171"/>
                  </a:cubicBezTo>
                  <a:cubicBezTo>
                    <a:pt x="393" y="170"/>
                    <a:pt x="391" y="168"/>
                    <a:pt x="392" y="167"/>
                  </a:cubicBezTo>
                  <a:cubicBezTo>
                    <a:pt x="393" y="168"/>
                    <a:pt x="394" y="169"/>
                    <a:pt x="394" y="170"/>
                  </a:cubicBezTo>
                  <a:close/>
                  <a:moveTo>
                    <a:pt x="291" y="111"/>
                  </a:moveTo>
                  <a:cubicBezTo>
                    <a:pt x="291" y="110"/>
                    <a:pt x="292" y="110"/>
                    <a:pt x="292" y="110"/>
                  </a:cubicBezTo>
                  <a:cubicBezTo>
                    <a:pt x="293" y="111"/>
                    <a:pt x="292" y="111"/>
                    <a:pt x="293" y="113"/>
                  </a:cubicBezTo>
                  <a:cubicBezTo>
                    <a:pt x="292" y="113"/>
                    <a:pt x="292" y="112"/>
                    <a:pt x="291" y="111"/>
                  </a:cubicBezTo>
                  <a:close/>
                  <a:moveTo>
                    <a:pt x="395" y="164"/>
                  </a:moveTo>
                  <a:cubicBezTo>
                    <a:pt x="396" y="165"/>
                    <a:pt x="396" y="166"/>
                    <a:pt x="397" y="167"/>
                  </a:cubicBezTo>
                  <a:cubicBezTo>
                    <a:pt x="396" y="166"/>
                    <a:pt x="397" y="168"/>
                    <a:pt x="396" y="167"/>
                  </a:cubicBezTo>
                  <a:cubicBezTo>
                    <a:pt x="395" y="166"/>
                    <a:pt x="396" y="166"/>
                    <a:pt x="395" y="164"/>
                  </a:cubicBezTo>
                  <a:close/>
                  <a:moveTo>
                    <a:pt x="295" y="110"/>
                  </a:moveTo>
                  <a:cubicBezTo>
                    <a:pt x="294" y="110"/>
                    <a:pt x="295" y="112"/>
                    <a:pt x="294" y="112"/>
                  </a:cubicBezTo>
                  <a:cubicBezTo>
                    <a:pt x="293" y="111"/>
                    <a:pt x="294" y="108"/>
                    <a:pt x="295" y="110"/>
                  </a:cubicBezTo>
                  <a:close/>
                  <a:moveTo>
                    <a:pt x="395" y="164"/>
                  </a:moveTo>
                  <a:cubicBezTo>
                    <a:pt x="395" y="163"/>
                    <a:pt x="396" y="163"/>
                    <a:pt x="396" y="164"/>
                  </a:cubicBezTo>
                  <a:cubicBezTo>
                    <a:pt x="397" y="164"/>
                    <a:pt x="397" y="165"/>
                    <a:pt x="397" y="165"/>
                  </a:cubicBezTo>
                  <a:cubicBezTo>
                    <a:pt x="396" y="165"/>
                    <a:pt x="396" y="164"/>
                    <a:pt x="395" y="164"/>
                  </a:cubicBezTo>
                  <a:close/>
                  <a:moveTo>
                    <a:pt x="329" y="76"/>
                  </a:moveTo>
                  <a:cubicBezTo>
                    <a:pt x="328" y="76"/>
                    <a:pt x="329" y="78"/>
                    <a:pt x="328" y="77"/>
                  </a:cubicBezTo>
                  <a:cubicBezTo>
                    <a:pt x="327" y="76"/>
                    <a:pt x="328" y="75"/>
                    <a:pt x="329" y="76"/>
                  </a:cubicBezTo>
                  <a:close/>
                  <a:moveTo>
                    <a:pt x="331" y="74"/>
                  </a:moveTo>
                  <a:cubicBezTo>
                    <a:pt x="330" y="75"/>
                    <a:pt x="330" y="76"/>
                    <a:pt x="329" y="75"/>
                  </a:cubicBezTo>
                  <a:cubicBezTo>
                    <a:pt x="329" y="74"/>
                    <a:pt x="329" y="73"/>
                    <a:pt x="331" y="74"/>
                  </a:cubicBezTo>
                  <a:close/>
                  <a:moveTo>
                    <a:pt x="331" y="72"/>
                  </a:moveTo>
                  <a:cubicBezTo>
                    <a:pt x="331" y="74"/>
                    <a:pt x="331" y="74"/>
                    <a:pt x="331" y="74"/>
                  </a:cubicBezTo>
                  <a:cubicBezTo>
                    <a:pt x="330" y="73"/>
                    <a:pt x="330" y="73"/>
                    <a:pt x="330" y="73"/>
                  </a:cubicBezTo>
                  <a:cubicBezTo>
                    <a:pt x="330" y="72"/>
                    <a:pt x="330" y="72"/>
                    <a:pt x="331" y="72"/>
                  </a:cubicBezTo>
                  <a:close/>
                  <a:moveTo>
                    <a:pt x="407" y="85"/>
                  </a:moveTo>
                  <a:cubicBezTo>
                    <a:pt x="409" y="85"/>
                    <a:pt x="409" y="86"/>
                    <a:pt x="409" y="88"/>
                  </a:cubicBezTo>
                  <a:cubicBezTo>
                    <a:pt x="409" y="89"/>
                    <a:pt x="408" y="89"/>
                    <a:pt x="408" y="91"/>
                  </a:cubicBezTo>
                  <a:cubicBezTo>
                    <a:pt x="408" y="91"/>
                    <a:pt x="407" y="91"/>
                    <a:pt x="407" y="90"/>
                  </a:cubicBezTo>
                  <a:cubicBezTo>
                    <a:pt x="407" y="89"/>
                    <a:pt x="407" y="86"/>
                    <a:pt x="407" y="85"/>
                  </a:cubicBezTo>
                  <a:close/>
                  <a:moveTo>
                    <a:pt x="411" y="82"/>
                  </a:moveTo>
                  <a:cubicBezTo>
                    <a:pt x="412" y="82"/>
                    <a:pt x="412" y="83"/>
                    <a:pt x="413" y="83"/>
                  </a:cubicBezTo>
                  <a:cubicBezTo>
                    <a:pt x="412" y="84"/>
                    <a:pt x="412" y="86"/>
                    <a:pt x="411" y="86"/>
                  </a:cubicBezTo>
                  <a:cubicBezTo>
                    <a:pt x="411" y="85"/>
                    <a:pt x="411" y="84"/>
                    <a:pt x="411" y="82"/>
                  </a:cubicBezTo>
                  <a:close/>
                  <a:moveTo>
                    <a:pt x="352" y="50"/>
                  </a:moveTo>
                  <a:cubicBezTo>
                    <a:pt x="352" y="51"/>
                    <a:pt x="352" y="53"/>
                    <a:pt x="351" y="53"/>
                  </a:cubicBezTo>
                  <a:cubicBezTo>
                    <a:pt x="351" y="51"/>
                    <a:pt x="351" y="51"/>
                    <a:pt x="352" y="50"/>
                  </a:cubicBezTo>
                  <a:close/>
                  <a:moveTo>
                    <a:pt x="413" y="77"/>
                  </a:moveTo>
                  <a:cubicBezTo>
                    <a:pt x="413" y="79"/>
                    <a:pt x="412" y="80"/>
                    <a:pt x="414" y="83"/>
                  </a:cubicBezTo>
                  <a:cubicBezTo>
                    <a:pt x="412" y="82"/>
                    <a:pt x="412" y="82"/>
                    <a:pt x="412" y="82"/>
                  </a:cubicBezTo>
                  <a:cubicBezTo>
                    <a:pt x="413" y="81"/>
                    <a:pt x="411" y="77"/>
                    <a:pt x="413" y="77"/>
                  </a:cubicBezTo>
                  <a:close/>
                  <a:moveTo>
                    <a:pt x="355" y="35"/>
                  </a:moveTo>
                  <a:cubicBezTo>
                    <a:pt x="354" y="35"/>
                    <a:pt x="354" y="34"/>
                    <a:pt x="355" y="34"/>
                  </a:cubicBezTo>
                  <a:cubicBezTo>
                    <a:pt x="356" y="35"/>
                    <a:pt x="356" y="37"/>
                    <a:pt x="358" y="37"/>
                  </a:cubicBezTo>
                  <a:cubicBezTo>
                    <a:pt x="358" y="38"/>
                    <a:pt x="358" y="40"/>
                    <a:pt x="357" y="39"/>
                  </a:cubicBezTo>
                  <a:cubicBezTo>
                    <a:pt x="358" y="38"/>
                    <a:pt x="357" y="36"/>
                    <a:pt x="355" y="35"/>
                  </a:cubicBezTo>
                  <a:close/>
                  <a:moveTo>
                    <a:pt x="424" y="70"/>
                  </a:moveTo>
                  <a:cubicBezTo>
                    <a:pt x="425" y="71"/>
                    <a:pt x="425" y="72"/>
                    <a:pt x="425" y="73"/>
                  </a:cubicBezTo>
                  <a:cubicBezTo>
                    <a:pt x="425" y="72"/>
                    <a:pt x="425" y="73"/>
                    <a:pt x="424" y="72"/>
                  </a:cubicBezTo>
                  <a:cubicBezTo>
                    <a:pt x="424" y="72"/>
                    <a:pt x="424" y="72"/>
                    <a:pt x="424" y="70"/>
                  </a:cubicBezTo>
                  <a:close/>
                  <a:moveTo>
                    <a:pt x="401" y="52"/>
                  </a:moveTo>
                  <a:cubicBezTo>
                    <a:pt x="402" y="52"/>
                    <a:pt x="401" y="50"/>
                    <a:pt x="400" y="50"/>
                  </a:cubicBezTo>
                  <a:cubicBezTo>
                    <a:pt x="401" y="50"/>
                    <a:pt x="401" y="51"/>
                    <a:pt x="402" y="51"/>
                  </a:cubicBezTo>
                  <a:cubicBezTo>
                    <a:pt x="402" y="51"/>
                    <a:pt x="402" y="51"/>
                    <a:pt x="403" y="51"/>
                  </a:cubicBezTo>
                  <a:cubicBezTo>
                    <a:pt x="402" y="52"/>
                    <a:pt x="401" y="52"/>
                    <a:pt x="403" y="54"/>
                  </a:cubicBezTo>
                  <a:cubicBezTo>
                    <a:pt x="403" y="54"/>
                    <a:pt x="402" y="53"/>
                    <a:pt x="401" y="52"/>
                  </a:cubicBezTo>
                  <a:close/>
                  <a:moveTo>
                    <a:pt x="376" y="31"/>
                  </a:moveTo>
                  <a:cubicBezTo>
                    <a:pt x="375" y="30"/>
                    <a:pt x="376" y="32"/>
                    <a:pt x="375" y="31"/>
                  </a:cubicBezTo>
                  <a:cubicBezTo>
                    <a:pt x="374" y="30"/>
                    <a:pt x="375" y="29"/>
                    <a:pt x="376" y="31"/>
                  </a:cubicBezTo>
                  <a:close/>
                  <a:moveTo>
                    <a:pt x="380" y="28"/>
                  </a:moveTo>
                  <a:cubicBezTo>
                    <a:pt x="380" y="29"/>
                    <a:pt x="380" y="31"/>
                    <a:pt x="378" y="30"/>
                  </a:cubicBezTo>
                  <a:cubicBezTo>
                    <a:pt x="379" y="30"/>
                    <a:pt x="378" y="28"/>
                    <a:pt x="380" y="28"/>
                  </a:cubicBezTo>
                  <a:close/>
                  <a:moveTo>
                    <a:pt x="383" y="27"/>
                  </a:moveTo>
                  <a:cubicBezTo>
                    <a:pt x="383" y="28"/>
                    <a:pt x="383" y="28"/>
                    <a:pt x="382" y="28"/>
                  </a:cubicBezTo>
                  <a:cubicBezTo>
                    <a:pt x="382" y="27"/>
                    <a:pt x="382" y="26"/>
                    <a:pt x="383" y="27"/>
                  </a:cubicBezTo>
                  <a:close/>
                  <a:moveTo>
                    <a:pt x="379" y="22"/>
                  </a:moveTo>
                  <a:cubicBezTo>
                    <a:pt x="380" y="22"/>
                    <a:pt x="380" y="22"/>
                    <a:pt x="379" y="21"/>
                  </a:cubicBezTo>
                  <a:cubicBezTo>
                    <a:pt x="380" y="22"/>
                    <a:pt x="380" y="24"/>
                    <a:pt x="379" y="23"/>
                  </a:cubicBezTo>
                  <a:cubicBezTo>
                    <a:pt x="379" y="22"/>
                    <a:pt x="379" y="22"/>
                    <a:pt x="379" y="22"/>
                  </a:cubicBezTo>
                  <a:close/>
                  <a:moveTo>
                    <a:pt x="410" y="15"/>
                  </a:moveTo>
                  <a:cubicBezTo>
                    <a:pt x="411" y="16"/>
                    <a:pt x="411" y="17"/>
                    <a:pt x="411" y="17"/>
                  </a:cubicBezTo>
                  <a:cubicBezTo>
                    <a:pt x="410" y="16"/>
                    <a:pt x="409" y="14"/>
                    <a:pt x="41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117"/>
            <p:cNvSpPr/>
            <p:nvPr/>
          </p:nvSpPr>
          <p:spPr bwMode="auto">
            <a:xfrm>
              <a:off x="1978" y="5096"/>
              <a:ext cx="22" cy="27"/>
            </a:xfrm>
            <a:custGeom>
              <a:avLst/>
              <a:gdLst>
                <a:gd name="T0" fmla="*/ 0 w 4"/>
                <a:gd name="T1" fmla="*/ 4 h 5"/>
                <a:gd name="T2" fmla="*/ 1 w 4"/>
                <a:gd name="T3" fmla="*/ 5 h 5"/>
                <a:gd name="T4" fmla="*/ 4 w 4"/>
                <a:gd name="T5" fmla="*/ 0 h 5"/>
                <a:gd name="T6" fmla="*/ 0 w 4"/>
                <a:gd name="T7" fmla="*/ 2 h 5"/>
                <a:gd name="T8" fmla="*/ 1 w 4"/>
                <a:gd name="T9" fmla="*/ 3 h 5"/>
                <a:gd name="T10" fmla="*/ 0 w 4"/>
                <a:gd name="T11" fmla="*/ 4 h 5"/>
              </a:gdLst>
              <a:ahLst/>
              <a:cxnLst>
                <a:cxn ang="0">
                  <a:pos x="T0" y="T1"/>
                </a:cxn>
                <a:cxn ang="0">
                  <a:pos x="T2" y="T3"/>
                </a:cxn>
                <a:cxn ang="0">
                  <a:pos x="T4" y="T5"/>
                </a:cxn>
                <a:cxn ang="0">
                  <a:pos x="T6" y="T7"/>
                </a:cxn>
                <a:cxn ang="0">
                  <a:pos x="T8" y="T9"/>
                </a:cxn>
                <a:cxn ang="0">
                  <a:pos x="T10" y="T11"/>
                </a:cxn>
              </a:cxnLst>
              <a:rect l="0" t="0" r="r" b="b"/>
              <a:pathLst>
                <a:path w="4" h="5">
                  <a:moveTo>
                    <a:pt x="0" y="4"/>
                  </a:moveTo>
                  <a:cubicBezTo>
                    <a:pt x="0" y="4"/>
                    <a:pt x="1" y="4"/>
                    <a:pt x="1" y="5"/>
                  </a:cubicBezTo>
                  <a:cubicBezTo>
                    <a:pt x="1" y="1"/>
                    <a:pt x="4" y="2"/>
                    <a:pt x="4" y="0"/>
                  </a:cubicBezTo>
                  <a:cubicBezTo>
                    <a:pt x="2" y="0"/>
                    <a:pt x="1" y="1"/>
                    <a:pt x="0" y="2"/>
                  </a:cubicBezTo>
                  <a:cubicBezTo>
                    <a:pt x="0" y="2"/>
                    <a:pt x="1" y="2"/>
                    <a:pt x="1" y="3"/>
                  </a:cubicBezTo>
                  <a:cubicBezTo>
                    <a:pt x="1" y="3"/>
                    <a:pt x="1"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118"/>
            <p:cNvSpPr/>
            <p:nvPr/>
          </p:nvSpPr>
          <p:spPr bwMode="auto">
            <a:xfrm>
              <a:off x="1812" y="5976"/>
              <a:ext cx="5"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1"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119"/>
            <p:cNvSpPr/>
            <p:nvPr/>
          </p:nvSpPr>
          <p:spPr bwMode="auto">
            <a:xfrm>
              <a:off x="1933" y="5865"/>
              <a:ext cx="11" cy="11"/>
            </a:xfrm>
            <a:custGeom>
              <a:avLst/>
              <a:gdLst>
                <a:gd name="T0" fmla="*/ 0 w 2"/>
                <a:gd name="T1" fmla="*/ 0 h 2"/>
                <a:gd name="T2" fmla="*/ 1 w 2"/>
                <a:gd name="T3" fmla="*/ 2 h 2"/>
                <a:gd name="T4" fmla="*/ 1 w 2"/>
                <a:gd name="T5" fmla="*/ 1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2"/>
                    <a:pt x="1" y="2"/>
                  </a:cubicBezTo>
                  <a:cubicBezTo>
                    <a:pt x="1" y="2"/>
                    <a:pt x="1" y="1"/>
                    <a:pt x="1" y="1"/>
                  </a:cubicBezTo>
                  <a:cubicBezTo>
                    <a:pt x="1" y="1"/>
                    <a:pt x="1" y="2"/>
                    <a:pt x="2" y="2"/>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120"/>
            <p:cNvSpPr/>
            <p:nvPr/>
          </p:nvSpPr>
          <p:spPr bwMode="auto">
            <a:xfrm>
              <a:off x="1663" y="5693"/>
              <a:ext cx="11" cy="17"/>
            </a:xfrm>
            <a:custGeom>
              <a:avLst/>
              <a:gdLst>
                <a:gd name="T0" fmla="*/ 0 w 2"/>
                <a:gd name="T1" fmla="*/ 2 h 3"/>
                <a:gd name="T2" fmla="*/ 2 w 2"/>
                <a:gd name="T3" fmla="*/ 3 h 3"/>
                <a:gd name="T4" fmla="*/ 1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0" y="2"/>
                    <a:pt x="1" y="1"/>
                    <a:pt x="2" y="3"/>
                  </a:cubicBezTo>
                  <a:cubicBezTo>
                    <a:pt x="2" y="2"/>
                    <a:pt x="1" y="1"/>
                    <a:pt x="1" y="1"/>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121"/>
            <p:cNvSpPr/>
            <p:nvPr/>
          </p:nvSpPr>
          <p:spPr bwMode="auto">
            <a:xfrm>
              <a:off x="1779" y="5765"/>
              <a:ext cx="5" cy="11"/>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1" y="2"/>
                  </a:cubicBezTo>
                  <a:cubicBezTo>
                    <a:pt x="0" y="1"/>
                    <a:pt x="0" y="1"/>
                    <a:pt x="1" y="1"/>
                  </a:cubicBezTo>
                  <a:cubicBezTo>
                    <a:pt x="1"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122"/>
            <p:cNvSpPr/>
            <p:nvPr/>
          </p:nvSpPr>
          <p:spPr bwMode="auto">
            <a:xfrm>
              <a:off x="1734" y="5727"/>
              <a:ext cx="12" cy="16"/>
            </a:xfrm>
            <a:custGeom>
              <a:avLst/>
              <a:gdLst>
                <a:gd name="T0" fmla="*/ 1 w 2"/>
                <a:gd name="T1" fmla="*/ 2 h 3"/>
                <a:gd name="T2" fmla="*/ 0 w 2"/>
                <a:gd name="T3" fmla="*/ 0 h 3"/>
                <a:gd name="T4" fmla="*/ 1 w 2"/>
                <a:gd name="T5" fmla="*/ 2 h 3"/>
                <a:gd name="T6" fmla="*/ 2 w 2"/>
                <a:gd name="T7" fmla="*/ 2 h 3"/>
                <a:gd name="T8" fmla="*/ 1 w 2"/>
                <a:gd name="T9" fmla="*/ 2 h 3"/>
              </a:gdLst>
              <a:ahLst/>
              <a:cxnLst>
                <a:cxn ang="0">
                  <a:pos x="T0" y="T1"/>
                </a:cxn>
                <a:cxn ang="0">
                  <a:pos x="T2" y="T3"/>
                </a:cxn>
                <a:cxn ang="0">
                  <a:pos x="T4" y="T5"/>
                </a:cxn>
                <a:cxn ang="0">
                  <a:pos x="T6" y="T7"/>
                </a:cxn>
                <a:cxn ang="0">
                  <a:pos x="T8" y="T9"/>
                </a:cxn>
              </a:cxnLst>
              <a:rect l="0" t="0" r="r" b="b"/>
              <a:pathLst>
                <a:path w="2" h="3">
                  <a:moveTo>
                    <a:pt x="1" y="2"/>
                  </a:moveTo>
                  <a:cubicBezTo>
                    <a:pt x="1" y="1"/>
                    <a:pt x="1" y="1"/>
                    <a:pt x="0" y="0"/>
                  </a:cubicBezTo>
                  <a:cubicBezTo>
                    <a:pt x="0" y="1"/>
                    <a:pt x="1" y="2"/>
                    <a:pt x="1" y="2"/>
                  </a:cubicBezTo>
                  <a:cubicBezTo>
                    <a:pt x="2" y="3"/>
                    <a:pt x="1" y="1"/>
                    <a:pt x="2" y="2"/>
                  </a:cubicBezTo>
                  <a:cubicBezTo>
                    <a:pt x="2"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123"/>
            <p:cNvSpPr/>
            <p:nvPr/>
          </p:nvSpPr>
          <p:spPr bwMode="auto">
            <a:xfrm>
              <a:off x="2000" y="5870"/>
              <a:ext cx="22" cy="28"/>
            </a:xfrm>
            <a:custGeom>
              <a:avLst/>
              <a:gdLst>
                <a:gd name="T0" fmla="*/ 1 w 4"/>
                <a:gd name="T1" fmla="*/ 4 h 5"/>
                <a:gd name="T2" fmla="*/ 1 w 4"/>
                <a:gd name="T3" fmla="*/ 3 h 5"/>
                <a:gd name="T4" fmla="*/ 2 w 4"/>
                <a:gd name="T5" fmla="*/ 3 h 5"/>
                <a:gd name="T6" fmla="*/ 4 w 4"/>
                <a:gd name="T7" fmla="*/ 2 h 5"/>
                <a:gd name="T8" fmla="*/ 3 w 4"/>
                <a:gd name="T9" fmla="*/ 0 h 5"/>
                <a:gd name="T10" fmla="*/ 0 w 4"/>
                <a:gd name="T11" fmla="*/ 2 h 5"/>
                <a:gd name="T12" fmla="*/ 1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4"/>
                  </a:moveTo>
                  <a:cubicBezTo>
                    <a:pt x="2" y="5"/>
                    <a:pt x="1" y="3"/>
                    <a:pt x="1" y="3"/>
                  </a:cubicBezTo>
                  <a:cubicBezTo>
                    <a:pt x="1" y="2"/>
                    <a:pt x="1" y="3"/>
                    <a:pt x="2" y="3"/>
                  </a:cubicBezTo>
                  <a:cubicBezTo>
                    <a:pt x="2" y="1"/>
                    <a:pt x="3" y="1"/>
                    <a:pt x="4" y="2"/>
                  </a:cubicBezTo>
                  <a:cubicBezTo>
                    <a:pt x="4" y="1"/>
                    <a:pt x="3" y="0"/>
                    <a:pt x="3" y="0"/>
                  </a:cubicBezTo>
                  <a:cubicBezTo>
                    <a:pt x="3" y="1"/>
                    <a:pt x="2" y="2"/>
                    <a:pt x="0" y="2"/>
                  </a:cubicBezTo>
                  <a:cubicBezTo>
                    <a:pt x="1" y="3"/>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124"/>
            <p:cNvSpPr/>
            <p:nvPr/>
          </p:nvSpPr>
          <p:spPr bwMode="auto">
            <a:xfrm>
              <a:off x="1701" y="5671"/>
              <a:ext cx="28" cy="33"/>
            </a:xfrm>
            <a:custGeom>
              <a:avLst/>
              <a:gdLst>
                <a:gd name="T0" fmla="*/ 2 w 5"/>
                <a:gd name="T1" fmla="*/ 6 h 6"/>
                <a:gd name="T2" fmla="*/ 5 w 5"/>
                <a:gd name="T3" fmla="*/ 1 h 6"/>
                <a:gd name="T4" fmla="*/ 4 w 5"/>
                <a:gd name="T5" fmla="*/ 1 h 6"/>
                <a:gd name="T6" fmla="*/ 4 w 5"/>
                <a:gd name="T7" fmla="*/ 2 h 6"/>
                <a:gd name="T8" fmla="*/ 1 w 5"/>
                <a:gd name="T9" fmla="*/ 2 h 6"/>
                <a:gd name="T10" fmla="*/ 2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2" y="6"/>
                  </a:moveTo>
                  <a:cubicBezTo>
                    <a:pt x="3" y="4"/>
                    <a:pt x="5" y="4"/>
                    <a:pt x="5" y="1"/>
                  </a:cubicBezTo>
                  <a:cubicBezTo>
                    <a:pt x="5" y="1"/>
                    <a:pt x="4" y="1"/>
                    <a:pt x="4" y="1"/>
                  </a:cubicBezTo>
                  <a:cubicBezTo>
                    <a:pt x="3" y="0"/>
                    <a:pt x="4" y="1"/>
                    <a:pt x="4" y="2"/>
                  </a:cubicBezTo>
                  <a:cubicBezTo>
                    <a:pt x="3" y="1"/>
                    <a:pt x="1" y="3"/>
                    <a:pt x="1" y="2"/>
                  </a:cubicBezTo>
                  <a:cubicBezTo>
                    <a:pt x="0" y="1"/>
                    <a:pt x="1" y="4"/>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125"/>
            <p:cNvSpPr/>
            <p:nvPr/>
          </p:nvSpPr>
          <p:spPr bwMode="auto">
            <a:xfrm>
              <a:off x="2083" y="5915"/>
              <a:ext cx="16" cy="11"/>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1"/>
                    <a:pt x="3"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126"/>
            <p:cNvSpPr/>
            <p:nvPr/>
          </p:nvSpPr>
          <p:spPr bwMode="auto">
            <a:xfrm>
              <a:off x="1431" y="5494"/>
              <a:ext cx="11" cy="17"/>
            </a:xfrm>
            <a:custGeom>
              <a:avLst/>
              <a:gdLst>
                <a:gd name="T0" fmla="*/ 0 w 2"/>
                <a:gd name="T1" fmla="*/ 0 h 3"/>
                <a:gd name="T2" fmla="*/ 1 w 2"/>
                <a:gd name="T3" fmla="*/ 3 h 3"/>
                <a:gd name="T4" fmla="*/ 1 w 2"/>
                <a:gd name="T5" fmla="*/ 1 h 3"/>
                <a:gd name="T6" fmla="*/ 0 w 2"/>
                <a:gd name="T7" fmla="*/ 0 h 3"/>
              </a:gdLst>
              <a:ahLst/>
              <a:cxnLst>
                <a:cxn ang="0">
                  <a:pos x="T0" y="T1"/>
                </a:cxn>
                <a:cxn ang="0">
                  <a:pos x="T2" y="T3"/>
                </a:cxn>
                <a:cxn ang="0">
                  <a:pos x="T4" y="T5"/>
                </a:cxn>
                <a:cxn ang="0">
                  <a:pos x="T6" y="T7"/>
                </a:cxn>
              </a:cxnLst>
              <a:rect l="0" t="0" r="r" b="b"/>
              <a:pathLst>
                <a:path w="2" h="3">
                  <a:moveTo>
                    <a:pt x="0" y="0"/>
                  </a:moveTo>
                  <a:cubicBezTo>
                    <a:pt x="1" y="1"/>
                    <a:pt x="0" y="1"/>
                    <a:pt x="1" y="3"/>
                  </a:cubicBezTo>
                  <a:cubicBezTo>
                    <a:pt x="2" y="3"/>
                    <a:pt x="1" y="2"/>
                    <a:pt x="1" y="1"/>
                  </a:cubicBezTo>
                  <a:cubicBezTo>
                    <a:pt x="1"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127"/>
            <p:cNvSpPr/>
            <p:nvPr/>
          </p:nvSpPr>
          <p:spPr bwMode="auto">
            <a:xfrm>
              <a:off x="1729" y="5677"/>
              <a:ext cx="11" cy="11"/>
            </a:xfrm>
            <a:custGeom>
              <a:avLst/>
              <a:gdLst>
                <a:gd name="T0" fmla="*/ 0 w 2"/>
                <a:gd name="T1" fmla="*/ 2 h 2"/>
                <a:gd name="T2" fmla="*/ 1 w 2"/>
                <a:gd name="T3" fmla="*/ 1 h 2"/>
                <a:gd name="T4" fmla="*/ 0 w 2"/>
                <a:gd name="T5" fmla="*/ 2 h 2"/>
              </a:gdLst>
              <a:ahLst/>
              <a:cxnLst>
                <a:cxn ang="0">
                  <a:pos x="T0" y="T1"/>
                </a:cxn>
                <a:cxn ang="0">
                  <a:pos x="T2" y="T3"/>
                </a:cxn>
                <a:cxn ang="0">
                  <a:pos x="T4" y="T5"/>
                </a:cxn>
              </a:cxnLst>
              <a:rect l="0" t="0" r="r" b="b"/>
              <a:pathLst>
                <a:path w="2" h="2">
                  <a:moveTo>
                    <a:pt x="0" y="2"/>
                  </a:moveTo>
                  <a:cubicBezTo>
                    <a:pt x="1" y="2"/>
                    <a:pt x="2" y="2"/>
                    <a:pt x="1" y="1"/>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128"/>
            <p:cNvSpPr/>
            <p:nvPr/>
          </p:nvSpPr>
          <p:spPr bwMode="auto">
            <a:xfrm>
              <a:off x="2016" y="5843"/>
              <a:ext cx="11" cy="11"/>
            </a:xfrm>
            <a:custGeom>
              <a:avLst/>
              <a:gdLst>
                <a:gd name="T0" fmla="*/ 0 w 2"/>
                <a:gd name="T1" fmla="*/ 0 h 2"/>
                <a:gd name="T2" fmla="*/ 1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1" y="1"/>
                    <a:pt x="1" y="2"/>
                  </a:cubicBezTo>
                  <a:cubicBezTo>
                    <a:pt x="1" y="2"/>
                    <a:pt x="1" y="1"/>
                    <a:pt x="2" y="1"/>
                  </a:cubicBezTo>
                  <a:cubicBezTo>
                    <a:pt x="1" y="0"/>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129"/>
            <p:cNvSpPr/>
            <p:nvPr/>
          </p:nvSpPr>
          <p:spPr bwMode="auto">
            <a:xfrm>
              <a:off x="1558" y="5522"/>
              <a:ext cx="11" cy="16"/>
            </a:xfrm>
            <a:custGeom>
              <a:avLst/>
              <a:gdLst>
                <a:gd name="T0" fmla="*/ 2 w 2"/>
                <a:gd name="T1" fmla="*/ 3 h 3"/>
                <a:gd name="T2" fmla="*/ 1 w 2"/>
                <a:gd name="T3" fmla="*/ 2 h 3"/>
                <a:gd name="T4" fmla="*/ 1 w 2"/>
                <a:gd name="T5" fmla="*/ 0 h 3"/>
                <a:gd name="T6" fmla="*/ 0 w 2"/>
                <a:gd name="T7" fmla="*/ 2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2" y="2"/>
                    <a:pt x="2" y="2"/>
                    <a:pt x="1" y="2"/>
                  </a:cubicBezTo>
                  <a:cubicBezTo>
                    <a:pt x="1" y="1"/>
                    <a:pt x="2" y="1"/>
                    <a:pt x="1" y="0"/>
                  </a:cubicBezTo>
                  <a:cubicBezTo>
                    <a:pt x="1" y="0"/>
                    <a:pt x="0" y="0"/>
                    <a:pt x="0" y="2"/>
                  </a:cubicBezTo>
                  <a:cubicBezTo>
                    <a:pt x="1" y="2"/>
                    <a:pt x="1" y="1"/>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130"/>
            <p:cNvSpPr/>
            <p:nvPr/>
          </p:nvSpPr>
          <p:spPr bwMode="auto">
            <a:xfrm>
              <a:off x="1712" y="5561"/>
              <a:ext cx="17" cy="22"/>
            </a:xfrm>
            <a:custGeom>
              <a:avLst/>
              <a:gdLst>
                <a:gd name="T0" fmla="*/ 1 w 3"/>
                <a:gd name="T1" fmla="*/ 3 h 4"/>
                <a:gd name="T2" fmla="*/ 3 w 3"/>
                <a:gd name="T3" fmla="*/ 3 h 4"/>
                <a:gd name="T4" fmla="*/ 2 w 3"/>
                <a:gd name="T5" fmla="*/ 0 h 4"/>
                <a:gd name="T6" fmla="*/ 1 w 3"/>
                <a:gd name="T7" fmla="*/ 3 h 4"/>
              </a:gdLst>
              <a:ahLst/>
              <a:cxnLst>
                <a:cxn ang="0">
                  <a:pos x="T0" y="T1"/>
                </a:cxn>
                <a:cxn ang="0">
                  <a:pos x="T2" y="T3"/>
                </a:cxn>
                <a:cxn ang="0">
                  <a:pos x="T4" y="T5"/>
                </a:cxn>
                <a:cxn ang="0">
                  <a:pos x="T6" y="T7"/>
                </a:cxn>
              </a:cxnLst>
              <a:rect l="0" t="0" r="r" b="b"/>
              <a:pathLst>
                <a:path w="3" h="4">
                  <a:moveTo>
                    <a:pt x="1" y="3"/>
                  </a:moveTo>
                  <a:cubicBezTo>
                    <a:pt x="1" y="2"/>
                    <a:pt x="2" y="4"/>
                    <a:pt x="3" y="3"/>
                  </a:cubicBezTo>
                  <a:cubicBezTo>
                    <a:pt x="2" y="2"/>
                    <a:pt x="2" y="2"/>
                    <a:pt x="2" y="0"/>
                  </a:cubicBezTo>
                  <a:cubicBezTo>
                    <a:pt x="2"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131"/>
            <p:cNvSpPr/>
            <p:nvPr/>
          </p:nvSpPr>
          <p:spPr bwMode="auto">
            <a:xfrm>
              <a:off x="2116" y="5804"/>
              <a:ext cx="16" cy="22"/>
            </a:xfrm>
            <a:custGeom>
              <a:avLst/>
              <a:gdLst>
                <a:gd name="T0" fmla="*/ 1 w 3"/>
                <a:gd name="T1" fmla="*/ 2 h 4"/>
                <a:gd name="T2" fmla="*/ 1 w 3"/>
                <a:gd name="T3" fmla="*/ 0 h 4"/>
                <a:gd name="T4" fmla="*/ 0 w 3"/>
                <a:gd name="T5" fmla="*/ 1 h 4"/>
                <a:gd name="T6" fmla="*/ 2 w 3"/>
                <a:gd name="T7" fmla="*/ 4 h 4"/>
                <a:gd name="T8" fmla="*/ 3 w 3"/>
                <a:gd name="T9" fmla="*/ 3 h 4"/>
                <a:gd name="T10" fmla="*/ 1 w 3"/>
                <a:gd name="T11" fmla="*/ 2 h 4"/>
              </a:gdLst>
              <a:ahLst/>
              <a:cxnLst>
                <a:cxn ang="0">
                  <a:pos x="T0" y="T1"/>
                </a:cxn>
                <a:cxn ang="0">
                  <a:pos x="T2" y="T3"/>
                </a:cxn>
                <a:cxn ang="0">
                  <a:pos x="T4" y="T5"/>
                </a:cxn>
                <a:cxn ang="0">
                  <a:pos x="T6" y="T7"/>
                </a:cxn>
                <a:cxn ang="0">
                  <a:pos x="T8" y="T9"/>
                </a:cxn>
                <a:cxn ang="0">
                  <a:pos x="T10" y="T11"/>
                </a:cxn>
              </a:cxnLst>
              <a:rect l="0" t="0" r="r" b="b"/>
              <a:pathLst>
                <a:path w="3" h="4">
                  <a:moveTo>
                    <a:pt x="1" y="2"/>
                  </a:moveTo>
                  <a:cubicBezTo>
                    <a:pt x="0" y="1"/>
                    <a:pt x="2" y="1"/>
                    <a:pt x="1" y="0"/>
                  </a:cubicBezTo>
                  <a:cubicBezTo>
                    <a:pt x="0" y="0"/>
                    <a:pt x="1" y="1"/>
                    <a:pt x="0" y="1"/>
                  </a:cubicBezTo>
                  <a:cubicBezTo>
                    <a:pt x="0" y="2"/>
                    <a:pt x="0" y="3"/>
                    <a:pt x="2" y="4"/>
                  </a:cubicBezTo>
                  <a:cubicBezTo>
                    <a:pt x="2" y="3"/>
                    <a:pt x="2" y="3"/>
                    <a:pt x="3" y="3"/>
                  </a:cubicBezTo>
                  <a:cubicBezTo>
                    <a:pt x="2" y="2"/>
                    <a:pt x="2"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132"/>
            <p:cNvSpPr/>
            <p:nvPr/>
          </p:nvSpPr>
          <p:spPr bwMode="auto">
            <a:xfrm>
              <a:off x="2143" y="5804"/>
              <a:ext cx="11" cy="11"/>
            </a:xfrm>
            <a:custGeom>
              <a:avLst/>
              <a:gdLst>
                <a:gd name="T0" fmla="*/ 0 w 2"/>
                <a:gd name="T1" fmla="*/ 2 h 2"/>
                <a:gd name="T2" fmla="*/ 2 w 2"/>
                <a:gd name="T3" fmla="*/ 1 h 2"/>
                <a:gd name="T4" fmla="*/ 1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0" y="0"/>
                    <a:pt x="2" y="1"/>
                  </a:cubicBezTo>
                  <a:cubicBezTo>
                    <a:pt x="2" y="0"/>
                    <a:pt x="1" y="1"/>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133"/>
            <p:cNvSpPr/>
            <p:nvPr/>
          </p:nvSpPr>
          <p:spPr bwMode="auto">
            <a:xfrm>
              <a:off x="2132" y="5787"/>
              <a:ext cx="33" cy="23"/>
            </a:xfrm>
            <a:custGeom>
              <a:avLst/>
              <a:gdLst>
                <a:gd name="T0" fmla="*/ 4 w 6"/>
                <a:gd name="T1" fmla="*/ 2 h 4"/>
                <a:gd name="T2" fmla="*/ 2 w 6"/>
                <a:gd name="T3" fmla="*/ 1 h 4"/>
                <a:gd name="T4" fmla="*/ 0 w 6"/>
                <a:gd name="T5" fmla="*/ 2 h 4"/>
                <a:gd name="T6" fmla="*/ 4 w 6"/>
                <a:gd name="T7" fmla="*/ 3 h 4"/>
                <a:gd name="T8" fmla="*/ 5 w 6"/>
                <a:gd name="T9" fmla="*/ 3 h 4"/>
                <a:gd name="T10" fmla="*/ 6 w 6"/>
                <a:gd name="T11" fmla="*/ 0 h 4"/>
                <a:gd name="T12" fmla="*/ 5 w 6"/>
                <a:gd name="T13" fmla="*/ 0 h 4"/>
                <a:gd name="T14" fmla="*/ 5 w 6"/>
                <a:gd name="T15" fmla="*/ 1 h 4"/>
                <a:gd name="T16" fmla="*/ 5 w 6"/>
                <a:gd name="T17" fmla="*/ 2 h 4"/>
                <a:gd name="T18" fmla="*/ 4 w 6"/>
                <a:gd name="T19" fmla="*/ 0 h 4"/>
                <a:gd name="T20" fmla="*/ 4 w 6"/>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4" y="2"/>
                  </a:moveTo>
                  <a:cubicBezTo>
                    <a:pt x="3" y="1"/>
                    <a:pt x="3" y="1"/>
                    <a:pt x="2" y="1"/>
                  </a:cubicBezTo>
                  <a:cubicBezTo>
                    <a:pt x="2" y="2"/>
                    <a:pt x="1" y="2"/>
                    <a:pt x="0" y="2"/>
                  </a:cubicBezTo>
                  <a:cubicBezTo>
                    <a:pt x="1" y="4"/>
                    <a:pt x="2" y="1"/>
                    <a:pt x="4" y="3"/>
                  </a:cubicBezTo>
                  <a:cubicBezTo>
                    <a:pt x="3" y="1"/>
                    <a:pt x="4" y="2"/>
                    <a:pt x="5" y="3"/>
                  </a:cubicBezTo>
                  <a:cubicBezTo>
                    <a:pt x="6" y="2"/>
                    <a:pt x="6" y="1"/>
                    <a:pt x="6" y="0"/>
                  </a:cubicBezTo>
                  <a:cubicBezTo>
                    <a:pt x="5" y="0"/>
                    <a:pt x="5" y="0"/>
                    <a:pt x="5" y="0"/>
                  </a:cubicBezTo>
                  <a:cubicBezTo>
                    <a:pt x="4" y="1"/>
                    <a:pt x="5" y="1"/>
                    <a:pt x="5" y="1"/>
                  </a:cubicBezTo>
                  <a:cubicBezTo>
                    <a:pt x="5" y="2"/>
                    <a:pt x="5" y="2"/>
                    <a:pt x="5" y="2"/>
                  </a:cubicBezTo>
                  <a:cubicBezTo>
                    <a:pt x="5" y="1"/>
                    <a:pt x="5" y="1"/>
                    <a:pt x="4" y="0"/>
                  </a:cubicBezTo>
                  <a:cubicBezTo>
                    <a:pt x="3" y="1"/>
                    <a:pt x="3" y="1"/>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134"/>
            <p:cNvSpPr/>
            <p:nvPr/>
          </p:nvSpPr>
          <p:spPr bwMode="auto">
            <a:xfrm>
              <a:off x="1536" y="5317"/>
              <a:ext cx="11" cy="11"/>
            </a:xfrm>
            <a:custGeom>
              <a:avLst/>
              <a:gdLst>
                <a:gd name="T0" fmla="*/ 0 w 2"/>
                <a:gd name="T1" fmla="*/ 1 h 2"/>
                <a:gd name="T2" fmla="*/ 1 w 2"/>
                <a:gd name="T3" fmla="*/ 1 h 2"/>
                <a:gd name="T4" fmla="*/ 2 w 2"/>
                <a:gd name="T5" fmla="*/ 2 h 2"/>
                <a:gd name="T6" fmla="*/ 2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1" y="1"/>
                    <a:pt x="1" y="1"/>
                  </a:cubicBezTo>
                  <a:cubicBezTo>
                    <a:pt x="1" y="1"/>
                    <a:pt x="2" y="1"/>
                    <a:pt x="2" y="2"/>
                  </a:cubicBezTo>
                  <a:cubicBezTo>
                    <a:pt x="2" y="2"/>
                    <a:pt x="2" y="1"/>
                    <a:pt x="2" y="1"/>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135"/>
            <p:cNvSpPr/>
            <p:nvPr/>
          </p:nvSpPr>
          <p:spPr bwMode="auto">
            <a:xfrm>
              <a:off x="1641" y="5317"/>
              <a:ext cx="16" cy="11"/>
            </a:xfrm>
            <a:custGeom>
              <a:avLst/>
              <a:gdLst>
                <a:gd name="T0" fmla="*/ 0 w 3"/>
                <a:gd name="T1" fmla="*/ 1 h 2"/>
                <a:gd name="T2" fmla="*/ 3 w 3"/>
                <a:gd name="T3" fmla="*/ 0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3" y="2"/>
                    <a:pt x="3" y="0"/>
                  </a:cubicBezTo>
                  <a:cubicBezTo>
                    <a:pt x="3" y="0"/>
                    <a:pt x="3" y="1"/>
                    <a:pt x="2" y="0"/>
                  </a:cubicBezTo>
                  <a:cubicBezTo>
                    <a:pt x="1"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136"/>
            <p:cNvSpPr/>
            <p:nvPr/>
          </p:nvSpPr>
          <p:spPr bwMode="auto">
            <a:xfrm>
              <a:off x="1690" y="5312"/>
              <a:ext cx="22" cy="22"/>
            </a:xfrm>
            <a:custGeom>
              <a:avLst/>
              <a:gdLst>
                <a:gd name="T0" fmla="*/ 1 w 4"/>
                <a:gd name="T1" fmla="*/ 2 h 4"/>
                <a:gd name="T2" fmla="*/ 4 w 4"/>
                <a:gd name="T3" fmla="*/ 2 h 4"/>
                <a:gd name="T4" fmla="*/ 0 w 4"/>
                <a:gd name="T5" fmla="*/ 0 h 4"/>
                <a:gd name="T6" fmla="*/ 1 w 4"/>
                <a:gd name="T7" fmla="*/ 2 h 4"/>
              </a:gdLst>
              <a:ahLst/>
              <a:cxnLst>
                <a:cxn ang="0">
                  <a:pos x="T0" y="T1"/>
                </a:cxn>
                <a:cxn ang="0">
                  <a:pos x="T2" y="T3"/>
                </a:cxn>
                <a:cxn ang="0">
                  <a:pos x="T4" y="T5"/>
                </a:cxn>
                <a:cxn ang="0">
                  <a:pos x="T6" y="T7"/>
                </a:cxn>
              </a:cxnLst>
              <a:rect l="0" t="0" r="r" b="b"/>
              <a:pathLst>
                <a:path w="4" h="4">
                  <a:moveTo>
                    <a:pt x="1" y="2"/>
                  </a:moveTo>
                  <a:cubicBezTo>
                    <a:pt x="2" y="2"/>
                    <a:pt x="4" y="4"/>
                    <a:pt x="4" y="2"/>
                  </a:cubicBezTo>
                  <a:cubicBezTo>
                    <a:pt x="2" y="0"/>
                    <a:pt x="2" y="3"/>
                    <a:pt x="0" y="0"/>
                  </a:cubicBezTo>
                  <a:cubicBezTo>
                    <a:pt x="0" y="1"/>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137"/>
            <p:cNvSpPr/>
            <p:nvPr/>
          </p:nvSpPr>
          <p:spPr bwMode="auto">
            <a:xfrm>
              <a:off x="2005" y="5461"/>
              <a:ext cx="11" cy="17"/>
            </a:xfrm>
            <a:custGeom>
              <a:avLst/>
              <a:gdLst>
                <a:gd name="T0" fmla="*/ 1 w 2"/>
                <a:gd name="T1" fmla="*/ 1 h 3"/>
                <a:gd name="T2" fmla="*/ 2 w 2"/>
                <a:gd name="T3" fmla="*/ 2 h 3"/>
                <a:gd name="T4" fmla="*/ 2 w 2"/>
                <a:gd name="T5" fmla="*/ 1 h 3"/>
                <a:gd name="T6" fmla="*/ 1 w 2"/>
                <a:gd name="T7" fmla="*/ 0 h 3"/>
                <a:gd name="T8" fmla="*/ 1 w 2"/>
                <a:gd name="T9" fmla="*/ 0 h 3"/>
                <a:gd name="T10" fmla="*/ 1 w 2"/>
                <a:gd name="T11" fmla="*/ 1 h 3"/>
                <a:gd name="T12" fmla="*/ 1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1"/>
                  </a:moveTo>
                  <a:cubicBezTo>
                    <a:pt x="1" y="3"/>
                    <a:pt x="1" y="2"/>
                    <a:pt x="2" y="2"/>
                  </a:cubicBezTo>
                  <a:cubicBezTo>
                    <a:pt x="2" y="1"/>
                    <a:pt x="1" y="1"/>
                    <a:pt x="2" y="1"/>
                  </a:cubicBezTo>
                  <a:cubicBezTo>
                    <a:pt x="2" y="1"/>
                    <a:pt x="2" y="0"/>
                    <a:pt x="1" y="0"/>
                  </a:cubicBezTo>
                  <a:cubicBezTo>
                    <a:pt x="1" y="0"/>
                    <a:pt x="1" y="0"/>
                    <a:pt x="1" y="0"/>
                  </a:cubicBezTo>
                  <a:cubicBezTo>
                    <a:pt x="1" y="0"/>
                    <a:pt x="1" y="2"/>
                    <a:pt x="1" y="1"/>
                  </a:cubicBezTo>
                  <a:cubicBezTo>
                    <a:pt x="0" y="1"/>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138"/>
            <p:cNvSpPr/>
            <p:nvPr/>
          </p:nvSpPr>
          <p:spPr bwMode="auto">
            <a:xfrm>
              <a:off x="1795" y="5278"/>
              <a:ext cx="33" cy="23"/>
            </a:xfrm>
            <a:custGeom>
              <a:avLst/>
              <a:gdLst>
                <a:gd name="T0" fmla="*/ 0 w 6"/>
                <a:gd name="T1" fmla="*/ 2 h 4"/>
                <a:gd name="T2" fmla="*/ 3 w 6"/>
                <a:gd name="T3" fmla="*/ 2 h 4"/>
                <a:gd name="T4" fmla="*/ 6 w 6"/>
                <a:gd name="T5" fmla="*/ 4 h 4"/>
                <a:gd name="T6" fmla="*/ 2 w 6"/>
                <a:gd name="T7" fmla="*/ 0 h 4"/>
                <a:gd name="T8" fmla="*/ 0 w 6"/>
                <a:gd name="T9" fmla="*/ 1 h 4"/>
                <a:gd name="T10" fmla="*/ 0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0" y="2"/>
                  </a:moveTo>
                  <a:cubicBezTo>
                    <a:pt x="1" y="3"/>
                    <a:pt x="2" y="2"/>
                    <a:pt x="3" y="2"/>
                  </a:cubicBezTo>
                  <a:cubicBezTo>
                    <a:pt x="4" y="4"/>
                    <a:pt x="6" y="4"/>
                    <a:pt x="6" y="4"/>
                  </a:cubicBezTo>
                  <a:cubicBezTo>
                    <a:pt x="5" y="3"/>
                    <a:pt x="4" y="1"/>
                    <a:pt x="2" y="0"/>
                  </a:cubicBezTo>
                  <a:cubicBezTo>
                    <a:pt x="4" y="3"/>
                    <a:pt x="1" y="0"/>
                    <a:pt x="0" y="1"/>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139"/>
            <p:cNvSpPr/>
            <p:nvPr/>
          </p:nvSpPr>
          <p:spPr bwMode="auto">
            <a:xfrm>
              <a:off x="1845" y="5295"/>
              <a:ext cx="17" cy="11"/>
            </a:xfrm>
            <a:custGeom>
              <a:avLst/>
              <a:gdLst>
                <a:gd name="T0" fmla="*/ 0 w 3"/>
                <a:gd name="T1" fmla="*/ 1 h 2"/>
                <a:gd name="T2" fmla="*/ 3 w 3"/>
                <a:gd name="T3" fmla="*/ 1 h 2"/>
                <a:gd name="T4" fmla="*/ 1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2" y="1"/>
                    <a:pt x="3" y="1"/>
                  </a:cubicBezTo>
                  <a:cubicBezTo>
                    <a:pt x="2" y="0"/>
                    <a:pt x="1" y="1"/>
                    <a:pt x="1" y="0"/>
                  </a:cubicBezTo>
                  <a:cubicBezTo>
                    <a:pt x="1" y="0"/>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140"/>
            <p:cNvSpPr/>
            <p:nvPr/>
          </p:nvSpPr>
          <p:spPr bwMode="auto">
            <a:xfrm>
              <a:off x="1817" y="5278"/>
              <a:ext cx="17" cy="17"/>
            </a:xfrm>
            <a:custGeom>
              <a:avLst/>
              <a:gdLst>
                <a:gd name="T0" fmla="*/ 0 w 3"/>
                <a:gd name="T1" fmla="*/ 1 h 3"/>
                <a:gd name="T2" fmla="*/ 1 w 3"/>
                <a:gd name="T3" fmla="*/ 1 h 3"/>
                <a:gd name="T4" fmla="*/ 2 w 3"/>
                <a:gd name="T5" fmla="*/ 2 h 3"/>
                <a:gd name="T6" fmla="*/ 3 w 3"/>
                <a:gd name="T7" fmla="*/ 2 h 3"/>
                <a:gd name="T8" fmla="*/ 3 w 3"/>
                <a:gd name="T9" fmla="*/ 1 h 3"/>
                <a:gd name="T10" fmla="*/ 1 w 3"/>
                <a:gd name="T11" fmla="*/ 0 h 3"/>
                <a:gd name="T12" fmla="*/ 0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1"/>
                  </a:moveTo>
                  <a:cubicBezTo>
                    <a:pt x="0" y="2"/>
                    <a:pt x="1" y="2"/>
                    <a:pt x="1" y="1"/>
                  </a:cubicBezTo>
                  <a:cubicBezTo>
                    <a:pt x="1" y="1"/>
                    <a:pt x="2" y="2"/>
                    <a:pt x="2" y="2"/>
                  </a:cubicBezTo>
                  <a:cubicBezTo>
                    <a:pt x="2" y="3"/>
                    <a:pt x="2" y="2"/>
                    <a:pt x="3" y="2"/>
                  </a:cubicBezTo>
                  <a:cubicBezTo>
                    <a:pt x="2" y="2"/>
                    <a:pt x="1" y="0"/>
                    <a:pt x="3" y="1"/>
                  </a:cubicBezTo>
                  <a:cubicBezTo>
                    <a:pt x="2" y="1"/>
                    <a:pt x="2" y="0"/>
                    <a:pt x="1" y="0"/>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141"/>
            <p:cNvSpPr/>
            <p:nvPr/>
          </p:nvSpPr>
          <p:spPr bwMode="auto">
            <a:xfrm>
              <a:off x="1856" y="5267"/>
              <a:ext cx="11" cy="11"/>
            </a:xfrm>
            <a:custGeom>
              <a:avLst/>
              <a:gdLst>
                <a:gd name="T0" fmla="*/ 1 w 2"/>
                <a:gd name="T1" fmla="*/ 0 h 2"/>
                <a:gd name="T2" fmla="*/ 0 w 2"/>
                <a:gd name="T3" fmla="*/ 0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1" y="0"/>
                    <a:pt x="0" y="0"/>
                  </a:cubicBezTo>
                  <a:cubicBezTo>
                    <a:pt x="0" y="1"/>
                    <a:pt x="1" y="1"/>
                    <a:pt x="1" y="2"/>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142"/>
            <p:cNvSpPr/>
            <p:nvPr/>
          </p:nvSpPr>
          <p:spPr bwMode="auto">
            <a:xfrm>
              <a:off x="1850" y="5179"/>
              <a:ext cx="12" cy="16"/>
            </a:xfrm>
            <a:custGeom>
              <a:avLst/>
              <a:gdLst>
                <a:gd name="T0" fmla="*/ 0 w 2"/>
                <a:gd name="T1" fmla="*/ 0 h 3"/>
                <a:gd name="T2" fmla="*/ 1 w 2"/>
                <a:gd name="T3" fmla="*/ 1 h 3"/>
                <a:gd name="T4" fmla="*/ 2 w 2"/>
                <a:gd name="T5" fmla="*/ 3 h 3"/>
                <a:gd name="T6" fmla="*/ 2 w 2"/>
                <a:gd name="T7" fmla="*/ 2 h 3"/>
                <a:gd name="T8" fmla="*/ 2 w 2"/>
                <a:gd name="T9" fmla="*/ 1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1" y="1"/>
                    <a:pt x="0" y="0"/>
                    <a:pt x="1" y="1"/>
                  </a:cubicBezTo>
                  <a:cubicBezTo>
                    <a:pt x="2" y="2"/>
                    <a:pt x="1" y="3"/>
                    <a:pt x="2" y="3"/>
                  </a:cubicBezTo>
                  <a:cubicBezTo>
                    <a:pt x="2" y="2"/>
                    <a:pt x="2" y="2"/>
                    <a:pt x="2" y="2"/>
                  </a:cubicBezTo>
                  <a:cubicBezTo>
                    <a:pt x="1" y="2"/>
                    <a:pt x="1" y="1"/>
                    <a:pt x="2" y="1"/>
                  </a:cubicBezTo>
                  <a:cubicBezTo>
                    <a:pt x="2"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143"/>
            <p:cNvSpPr/>
            <p:nvPr/>
          </p:nvSpPr>
          <p:spPr bwMode="auto">
            <a:xfrm>
              <a:off x="1983" y="5251"/>
              <a:ext cx="11" cy="16"/>
            </a:xfrm>
            <a:custGeom>
              <a:avLst/>
              <a:gdLst>
                <a:gd name="T0" fmla="*/ 0 w 2"/>
                <a:gd name="T1" fmla="*/ 1 h 3"/>
                <a:gd name="T2" fmla="*/ 1 w 2"/>
                <a:gd name="T3" fmla="*/ 1 h 3"/>
                <a:gd name="T4" fmla="*/ 1 w 2"/>
                <a:gd name="T5" fmla="*/ 3 h 3"/>
                <a:gd name="T6" fmla="*/ 0 w 2"/>
                <a:gd name="T7" fmla="*/ 0 h 3"/>
                <a:gd name="T8" fmla="*/ 0 w 2"/>
                <a:gd name="T9" fmla="*/ 1 h 3"/>
              </a:gdLst>
              <a:ahLst/>
              <a:cxnLst>
                <a:cxn ang="0">
                  <a:pos x="T0" y="T1"/>
                </a:cxn>
                <a:cxn ang="0">
                  <a:pos x="T2" y="T3"/>
                </a:cxn>
                <a:cxn ang="0">
                  <a:pos x="T4" y="T5"/>
                </a:cxn>
                <a:cxn ang="0">
                  <a:pos x="T6" y="T7"/>
                </a:cxn>
                <a:cxn ang="0">
                  <a:pos x="T8" y="T9"/>
                </a:cxn>
              </a:cxnLst>
              <a:rect l="0" t="0" r="r" b="b"/>
              <a:pathLst>
                <a:path w="2" h="3">
                  <a:moveTo>
                    <a:pt x="0" y="1"/>
                  </a:moveTo>
                  <a:cubicBezTo>
                    <a:pt x="0" y="1"/>
                    <a:pt x="1" y="2"/>
                    <a:pt x="1" y="1"/>
                  </a:cubicBezTo>
                  <a:cubicBezTo>
                    <a:pt x="1" y="2"/>
                    <a:pt x="1" y="2"/>
                    <a:pt x="1" y="3"/>
                  </a:cubicBezTo>
                  <a:cubicBezTo>
                    <a:pt x="2" y="3"/>
                    <a:pt x="1" y="1"/>
                    <a:pt x="0"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144"/>
            <p:cNvSpPr/>
            <p:nvPr/>
          </p:nvSpPr>
          <p:spPr bwMode="auto">
            <a:xfrm>
              <a:off x="2204" y="5384"/>
              <a:ext cx="11" cy="16"/>
            </a:xfrm>
            <a:custGeom>
              <a:avLst/>
              <a:gdLst>
                <a:gd name="T0" fmla="*/ 0 w 2"/>
                <a:gd name="T1" fmla="*/ 2 h 3"/>
                <a:gd name="T2" fmla="*/ 0 w 2"/>
                <a:gd name="T3" fmla="*/ 2 h 3"/>
                <a:gd name="T4" fmla="*/ 1 w 2"/>
                <a:gd name="T5" fmla="*/ 1 h 3"/>
                <a:gd name="T6" fmla="*/ 0 w 2"/>
                <a:gd name="T7" fmla="*/ 1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cubicBezTo>
                    <a:pt x="1" y="2"/>
                    <a:pt x="0" y="2"/>
                    <a:pt x="0" y="2"/>
                  </a:cubicBezTo>
                  <a:cubicBezTo>
                    <a:pt x="0" y="1"/>
                    <a:pt x="2" y="3"/>
                    <a:pt x="1" y="1"/>
                  </a:cubicBezTo>
                  <a:cubicBezTo>
                    <a:pt x="0" y="0"/>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145"/>
            <p:cNvSpPr/>
            <p:nvPr/>
          </p:nvSpPr>
          <p:spPr bwMode="auto">
            <a:xfrm>
              <a:off x="1917" y="5112"/>
              <a:ext cx="27" cy="17"/>
            </a:xfrm>
            <a:custGeom>
              <a:avLst/>
              <a:gdLst>
                <a:gd name="T0" fmla="*/ 2 w 5"/>
                <a:gd name="T1" fmla="*/ 1 h 3"/>
                <a:gd name="T2" fmla="*/ 0 w 5"/>
                <a:gd name="T3" fmla="*/ 2 h 3"/>
                <a:gd name="T4" fmla="*/ 4 w 5"/>
                <a:gd name="T5" fmla="*/ 3 h 3"/>
                <a:gd name="T6" fmla="*/ 5 w 5"/>
                <a:gd name="T7" fmla="*/ 0 h 3"/>
                <a:gd name="T8" fmla="*/ 2 w 5"/>
                <a:gd name="T9" fmla="*/ 1 h 3"/>
              </a:gdLst>
              <a:ahLst/>
              <a:cxnLst>
                <a:cxn ang="0">
                  <a:pos x="T0" y="T1"/>
                </a:cxn>
                <a:cxn ang="0">
                  <a:pos x="T2" y="T3"/>
                </a:cxn>
                <a:cxn ang="0">
                  <a:pos x="T4" y="T5"/>
                </a:cxn>
                <a:cxn ang="0">
                  <a:pos x="T6" y="T7"/>
                </a:cxn>
                <a:cxn ang="0">
                  <a:pos x="T8" y="T9"/>
                </a:cxn>
              </a:cxnLst>
              <a:rect l="0" t="0" r="r" b="b"/>
              <a:pathLst>
                <a:path w="5" h="3">
                  <a:moveTo>
                    <a:pt x="2" y="1"/>
                  </a:moveTo>
                  <a:cubicBezTo>
                    <a:pt x="1" y="1"/>
                    <a:pt x="0" y="1"/>
                    <a:pt x="0" y="2"/>
                  </a:cubicBezTo>
                  <a:cubicBezTo>
                    <a:pt x="2" y="3"/>
                    <a:pt x="2" y="2"/>
                    <a:pt x="4" y="3"/>
                  </a:cubicBezTo>
                  <a:cubicBezTo>
                    <a:pt x="3" y="1"/>
                    <a:pt x="4" y="1"/>
                    <a:pt x="5" y="0"/>
                  </a:cubicBezTo>
                  <a:cubicBezTo>
                    <a:pt x="5" y="0"/>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146"/>
            <p:cNvSpPr/>
            <p:nvPr/>
          </p:nvSpPr>
          <p:spPr bwMode="auto">
            <a:xfrm>
              <a:off x="1944" y="5096"/>
              <a:ext cx="34" cy="27"/>
            </a:xfrm>
            <a:custGeom>
              <a:avLst/>
              <a:gdLst>
                <a:gd name="T0" fmla="*/ 1 w 6"/>
                <a:gd name="T1" fmla="*/ 5 h 5"/>
                <a:gd name="T2" fmla="*/ 3 w 6"/>
                <a:gd name="T3" fmla="*/ 4 h 5"/>
                <a:gd name="T4" fmla="*/ 6 w 6"/>
                <a:gd name="T5" fmla="*/ 1 h 5"/>
                <a:gd name="T6" fmla="*/ 4 w 6"/>
                <a:gd name="T7" fmla="*/ 0 h 5"/>
                <a:gd name="T8" fmla="*/ 2 w 6"/>
                <a:gd name="T9" fmla="*/ 1 h 5"/>
                <a:gd name="T10" fmla="*/ 0 w 6"/>
                <a:gd name="T11" fmla="*/ 3 h 5"/>
                <a:gd name="T12" fmla="*/ 1 w 6"/>
                <a:gd name="T13" fmla="*/ 4 h 5"/>
                <a:gd name="T14" fmla="*/ 1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1" y="5"/>
                  </a:moveTo>
                  <a:cubicBezTo>
                    <a:pt x="1" y="5"/>
                    <a:pt x="1" y="3"/>
                    <a:pt x="3" y="4"/>
                  </a:cubicBezTo>
                  <a:cubicBezTo>
                    <a:pt x="1" y="1"/>
                    <a:pt x="6" y="4"/>
                    <a:pt x="6" y="1"/>
                  </a:cubicBezTo>
                  <a:cubicBezTo>
                    <a:pt x="5" y="1"/>
                    <a:pt x="5" y="1"/>
                    <a:pt x="4" y="0"/>
                  </a:cubicBezTo>
                  <a:cubicBezTo>
                    <a:pt x="4" y="1"/>
                    <a:pt x="4" y="2"/>
                    <a:pt x="2" y="1"/>
                  </a:cubicBezTo>
                  <a:cubicBezTo>
                    <a:pt x="2" y="2"/>
                    <a:pt x="1" y="2"/>
                    <a:pt x="0" y="3"/>
                  </a:cubicBezTo>
                  <a:cubicBezTo>
                    <a:pt x="0" y="3"/>
                    <a:pt x="1" y="3"/>
                    <a:pt x="1" y="4"/>
                  </a:cubicBezTo>
                  <a:cubicBezTo>
                    <a:pt x="1" y="5"/>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147"/>
            <p:cNvSpPr/>
            <p:nvPr/>
          </p:nvSpPr>
          <p:spPr bwMode="auto">
            <a:xfrm>
              <a:off x="1917" y="5090"/>
              <a:ext cx="27" cy="22"/>
            </a:xfrm>
            <a:custGeom>
              <a:avLst/>
              <a:gdLst>
                <a:gd name="T0" fmla="*/ 0 w 5"/>
                <a:gd name="T1" fmla="*/ 1 h 4"/>
                <a:gd name="T2" fmla="*/ 5 w 5"/>
                <a:gd name="T3" fmla="*/ 0 h 4"/>
                <a:gd name="T4" fmla="*/ 0 w 5"/>
                <a:gd name="T5" fmla="*/ 1 h 4"/>
              </a:gdLst>
              <a:ahLst/>
              <a:cxnLst>
                <a:cxn ang="0">
                  <a:pos x="T0" y="T1"/>
                </a:cxn>
                <a:cxn ang="0">
                  <a:pos x="T2" y="T3"/>
                </a:cxn>
                <a:cxn ang="0">
                  <a:pos x="T4" y="T5"/>
                </a:cxn>
              </a:cxnLst>
              <a:rect l="0" t="0" r="r" b="b"/>
              <a:pathLst>
                <a:path w="5" h="4">
                  <a:moveTo>
                    <a:pt x="0" y="1"/>
                  </a:moveTo>
                  <a:cubicBezTo>
                    <a:pt x="2" y="4"/>
                    <a:pt x="5" y="2"/>
                    <a:pt x="5" y="0"/>
                  </a:cubicBezTo>
                  <a:cubicBezTo>
                    <a:pt x="3" y="0"/>
                    <a:pt x="2"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148"/>
            <p:cNvSpPr/>
            <p:nvPr/>
          </p:nvSpPr>
          <p:spPr bwMode="auto">
            <a:xfrm>
              <a:off x="1983" y="5068"/>
              <a:ext cx="17" cy="11"/>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2"/>
                    <a:pt x="3" y="1"/>
                  </a:cubicBezTo>
                  <a:cubicBezTo>
                    <a:pt x="2"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149"/>
            <p:cNvSpPr/>
            <p:nvPr/>
          </p:nvSpPr>
          <p:spPr bwMode="auto">
            <a:xfrm>
              <a:off x="2033" y="5046"/>
              <a:ext cx="27" cy="17"/>
            </a:xfrm>
            <a:custGeom>
              <a:avLst/>
              <a:gdLst>
                <a:gd name="T0" fmla="*/ 0 w 5"/>
                <a:gd name="T1" fmla="*/ 3 h 3"/>
                <a:gd name="T2" fmla="*/ 5 w 5"/>
                <a:gd name="T3" fmla="*/ 1 h 3"/>
                <a:gd name="T4" fmla="*/ 2 w 5"/>
                <a:gd name="T5" fmla="*/ 0 h 3"/>
                <a:gd name="T6" fmla="*/ 1 w 5"/>
                <a:gd name="T7" fmla="*/ 2 h 3"/>
                <a:gd name="T8" fmla="*/ 0 w 5"/>
                <a:gd name="T9" fmla="*/ 0 h 3"/>
                <a:gd name="T10" fmla="*/ 0 w 5"/>
                <a:gd name="T11" fmla="*/ 3 h 3"/>
              </a:gdLst>
              <a:ahLst/>
              <a:cxnLst>
                <a:cxn ang="0">
                  <a:pos x="T0" y="T1"/>
                </a:cxn>
                <a:cxn ang="0">
                  <a:pos x="T2" y="T3"/>
                </a:cxn>
                <a:cxn ang="0">
                  <a:pos x="T4" y="T5"/>
                </a:cxn>
                <a:cxn ang="0">
                  <a:pos x="T6" y="T7"/>
                </a:cxn>
                <a:cxn ang="0">
                  <a:pos x="T8" y="T9"/>
                </a:cxn>
                <a:cxn ang="0">
                  <a:pos x="T10" y="T11"/>
                </a:cxn>
              </a:cxnLst>
              <a:rect l="0" t="0" r="r" b="b"/>
              <a:pathLst>
                <a:path w="5" h="3">
                  <a:moveTo>
                    <a:pt x="0" y="3"/>
                  </a:moveTo>
                  <a:cubicBezTo>
                    <a:pt x="2" y="3"/>
                    <a:pt x="4" y="2"/>
                    <a:pt x="5" y="1"/>
                  </a:cubicBezTo>
                  <a:cubicBezTo>
                    <a:pt x="3" y="0"/>
                    <a:pt x="4" y="2"/>
                    <a:pt x="2" y="0"/>
                  </a:cubicBezTo>
                  <a:cubicBezTo>
                    <a:pt x="4" y="2"/>
                    <a:pt x="1" y="0"/>
                    <a:pt x="1" y="2"/>
                  </a:cubicBezTo>
                  <a:cubicBezTo>
                    <a:pt x="0" y="2"/>
                    <a:pt x="0" y="0"/>
                    <a:pt x="0" y="0"/>
                  </a:cubicBezTo>
                  <a:cubicBezTo>
                    <a:pt x="1"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150"/>
            <p:cNvSpPr/>
            <p:nvPr/>
          </p:nvSpPr>
          <p:spPr bwMode="auto">
            <a:xfrm>
              <a:off x="2022" y="5035"/>
              <a:ext cx="11" cy="17"/>
            </a:xfrm>
            <a:custGeom>
              <a:avLst/>
              <a:gdLst>
                <a:gd name="T0" fmla="*/ 0 w 2"/>
                <a:gd name="T1" fmla="*/ 2 h 3"/>
                <a:gd name="T2" fmla="*/ 2 w 2"/>
                <a:gd name="T3" fmla="*/ 2 h 3"/>
                <a:gd name="T4" fmla="*/ 0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1" y="3"/>
                    <a:pt x="1" y="2"/>
                    <a:pt x="2" y="2"/>
                  </a:cubicBezTo>
                  <a:cubicBezTo>
                    <a:pt x="1" y="0"/>
                    <a:pt x="1" y="2"/>
                    <a:pt x="0" y="1"/>
                  </a:cubicBezTo>
                  <a:cubicBezTo>
                    <a:pt x="0"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151"/>
            <p:cNvSpPr/>
            <p:nvPr/>
          </p:nvSpPr>
          <p:spPr bwMode="auto">
            <a:xfrm>
              <a:off x="2060" y="5029"/>
              <a:ext cx="23" cy="23"/>
            </a:xfrm>
            <a:custGeom>
              <a:avLst/>
              <a:gdLst>
                <a:gd name="T0" fmla="*/ 0 w 4"/>
                <a:gd name="T1" fmla="*/ 4 h 4"/>
                <a:gd name="T2" fmla="*/ 4 w 4"/>
                <a:gd name="T3" fmla="*/ 3 h 4"/>
                <a:gd name="T4" fmla="*/ 0 w 4"/>
                <a:gd name="T5" fmla="*/ 4 h 4"/>
              </a:gdLst>
              <a:ahLst/>
              <a:cxnLst>
                <a:cxn ang="0">
                  <a:pos x="T0" y="T1"/>
                </a:cxn>
                <a:cxn ang="0">
                  <a:pos x="T2" y="T3"/>
                </a:cxn>
                <a:cxn ang="0">
                  <a:pos x="T4" y="T5"/>
                </a:cxn>
              </a:cxnLst>
              <a:rect l="0" t="0" r="r" b="b"/>
              <a:pathLst>
                <a:path w="4" h="4">
                  <a:moveTo>
                    <a:pt x="0" y="4"/>
                  </a:moveTo>
                  <a:cubicBezTo>
                    <a:pt x="2" y="4"/>
                    <a:pt x="3" y="4"/>
                    <a:pt x="4" y="3"/>
                  </a:cubicBezTo>
                  <a:cubicBezTo>
                    <a:pt x="1" y="0"/>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152"/>
            <p:cNvSpPr/>
            <p:nvPr/>
          </p:nvSpPr>
          <p:spPr bwMode="auto">
            <a:xfrm>
              <a:off x="2154" y="5002"/>
              <a:ext cx="6" cy="11"/>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2"/>
                    <a:pt x="1" y="2"/>
                    <a:pt x="1" y="1"/>
                  </a:cubicBezTo>
                  <a:cubicBezTo>
                    <a:pt x="0" y="0"/>
                    <a:pt x="0" y="0"/>
                    <a:pt x="0" y="0"/>
                  </a:cubicBezTo>
                  <a:cubicBezTo>
                    <a:pt x="1" y="2"/>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153"/>
            <p:cNvSpPr/>
            <p:nvPr/>
          </p:nvSpPr>
          <p:spPr bwMode="auto">
            <a:xfrm>
              <a:off x="2182" y="4963"/>
              <a:ext cx="11" cy="17"/>
            </a:xfrm>
            <a:custGeom>
              <a:avLst/>
              <a:gdLst>
                <a:gd name="T0" fmla="*/ 0 w 2"/>
                <a:gd name="T1" fmla="*/ 0 h 3"/>
                <a:gd name="T2" fmla="*/ 1 w 2"/>
                <a:gd name="T3" fmla="*/ 3 h 3"/>
                <a:gd name="T4" fmla="*/ 2 w 2"/>
                <a:gd name="T5" fmla="*/ 1 h 3"/>
                <a:gd name="T6" fmla="*/ 0 w 2"/>
                <a:gd name="T7" fmla="*/ 0 h 3"/>
              </a:gdLst>
              <a:ahLst/>
              <a:cxnLst>
                <a:cxn ang="0">
                  <a:pos x="T0" y="T1"/>
                </a:cxn>
                <a:cxn ang="0">
                  <a:pos x="T2" y="T3"/>
                </a:cxn>
                <a:cxn ang="0">
                  <a:pos x="T4" y="T5"/>
                </a:cxn>
                <a:cxn ang="0">
                  <a:pos x="T6" y="T7"/>
                </a:cxn>
              </a:cxnLst>
              <a:rect l="0" t="0" r="r" b="b"/>
              <a:pathLst>
                <a:path w="2" h="3">
                  <a:moveTo>
                    <a:pt x="0" y="0"/>
                  </a:moveTo>
                  <a:cubicBezTo>
                    <a:pt x="1" y="3"/>
                    <a:pt x="1" y="3"/>
                    <a:pt x="1" y="3"/>
                  </a:cubicBezTo>
                  <a:cubicBezTo>
                    <a:pt x="2" y="3"/>
                    <a:pt x="0" y="0"/>
                    <a:pt x="2" y="1"/>
                  </a:cubicBezTo>
                  <a:cubicBezTo>
                    <a:pt x="1"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154"/>
            <p:cNvSpPr/>
            <p:nvPr/>
          </p:nvSpPr>
          <p:spPr bwMode="auto">
            <a:xfrm>
              <a:off x="2232" y="4935"/>
              <a:ext cx="16" cy="23"/>
            </a:xfrm>
            <a:custGeom>
              <a:avLst/>
              <a:gdLst>
                <a:gd name="T0" fmla="*/ 0 w 3"/>
                <a:gd name="T1" fmla="*/ 2 h 4"/>
                <a:gd name="T2" fmla="*/ 3 w 3"/>
                <a:gd name="T3" fmla="*/ 2 h 4"/>
                <a:gd name="T4" fmla="*/ 2 w 3"/>
                <a:gd name="T5" fmla="*/ 1 h 4"/>
                <a:gd name="T6" fmla="*/ 0 w 3"/>
                <a:gd name="T7" fmla="*/ 2 h 4"/>
              </a:gdLst>
              <a:ahLst/>
              <a:cxnLst>
                <a:cxn ang="0">
                  <a:pos x="T0" y="T1"/>
                </a:cxn>
                <a:cxn ang="0">
                  <a:pos x="T2" y="T3"/>
                </a:cxn>
                <a:cxn ang="0">
                  <a:pos x="T4" y="T5"/>
                </a:cxn>
                <a:cxn ang="0">
                  <a:pos x="T6" y="T7"/>
                </a:cxn>
              </a:cxnLst>
              <a:rect l="0" t="0" r="r" b="b"/>
              <a:pathLst>
                <a:path w="3" h="4">
                  <a:moveTo>
                    <a:pt x="0" y="2"/>
                  </a:moveTo>
                  <a:cubicBezTo>
                    <a:pt x="2" y="4"/>
                    <a:pt x="0" y="0"/>
                    <a:pt x="3" y="2"/>
                  </a:cubicBezTo>
                  <a:cubicBezTo>
                    <a:pt x="3" y="2"/>
                    <a:pt x="2" y="1"/>
                    <a:pt x="2" y="1"/>
                  </a:cubicBezTo>
                  <a:cubicBezTo>
                    <a:pt x="1"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155"/>
            <p:cNvSpPr/>
            <p:nvPr/>
          </p:nvSpPr>
          <p:spPr bwMode="auto">
            <a:xfrm>
              <a:off x="2304" y="4880"/>
              <a:ext cx="27" cy="28"/>
            </a:xfrm>
            <a:custGeom>
              <a:avLst/>
              <a:gdLst>
                <a:gd name="T0" fmla="*/ 0 w 5"/>
                <a:gd name="T1" fmla="*/ 3 h 5"/>
                <a:gd name="T2" fmla="*/ 1 w 5"/>
                <a:gd name="T3" fmla="*/ 3 h 5"/>
                <a:gd name="T4" fmla="*/ 2 w 5"/>
                <a:gd name="T5" fmla="*/ 5 h 5"/>
                <a:gd name="T6" fmla="*/ 3 w 5"/>
                <a:gd name="T7" fmla="*/ 4 h 5"/>
                <a:gd name="T8" fmla="*/ 4 w 5"/>
                <a:gd name="T9" fmla="*/ 2 h 5"/>
                <a:gd name="T10" fmla="*/ 3 w 5"/>
                <a:gd name="T11" fmla="*/ 0 h 5"/>
                <a:gd name="T12" fmla="*/ 2 w 5"/>
                <a:gd name="T13" fmla="*/ 2 h 5"/>
                <a:gd name="T14" fmla="*/ 0 w 5"/>
                <a:gd name="T15" fmla="*/ 1 h 5"/>
                <a:gd name="T16" fmla="*/ 0 w 5"/>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3"/>
                  </a:moveTo>
                  <a:cubicBezTo>
                    <a:pt x="0" y="3"/>
                    <a:pt x="1" y="4"/>
                    <a:pt x="1" y="3"/>
                  </a:cubicBezTo>
                  <a:cubicBezTo>
                    <a:pt x="1" y="4"/>
                    <a:pt x="1" y="5"/>
                    <a:pt x="2" y="5"/>
                  </a:cubicBezTo>
                  <a:cubicBezTo>
                    <a:pt x="2" y="5"/>
                    <a:pt x="2" y="4"/>
                    <a:pt x="3" y="4"/>
                  </a:cubicBezTo>
                  <a:cubicBezTo>
                    <a:pt x="2" y="1"/>
                    <a:pt x="4" y="3"/>
                    <a:pt x="4" y="2"/>
                  </a:cubicBezTo>
                  <a:cubicBezTo>
                    <a:pt x="5" y="1"/>
                    <a:pt x="3" y="1"/>
                    <a:pt x="3" y="0"/>
                  </a:cubicBezTo>
                  <a:cubicBezTo>
                    <a:pt x="3" y="1"/>
                    <a:pt x="2" y="0"/>
                    <a:pt x="2" y="2"/>
                  </a:cubicBezTo>
                  <a:cubicBezTo>
                    <a:pt x="1" y="2"/>
                    <a:pt x="1" y="1"/>
                    <a:pt x="0" y="1"/>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156"/>
            <p:cNvSpPr/>
            <p:nvPr/>
          </p:nvSpPr>
          <p:spPr bwMode="auto">
            <a:xfrm>
              <a:off x="2431" y="4814"/>
              <a:ext cx="16" cy="16"/>
            </a:xfrm>
            <a:custGeom>
              <a:avLst/>
              <a:gdLst>
                <a:gd name="T0" fmla="*/ 1 w 3"/>
                <a:gd name="T1" fmla="*/ 2 h 3"/>
                <a:gd name="T2" fmla="*/ 3 w 3"/>
                <a:gd name="T3" fmla="*/ 1 h 3"/>
                <a:gd name="T4" fmla="*/ 2 w 3"/>
                <a:gd name="T5" fmla="*/ 0 h 3"/>
                <a:gd name="T6" fmla="*/ 1 w 3"/>
                <a:gd name="T7" fmla="*/ 2 h 3"/>
              </a:gdLst>
              <a:ahLst/>
              <a:cxnLst>
                <a:cxn ang="0">
                  <a:pos x="T0" y="T1"/>
                </a:cxn>
                <a:cxn ang="0">
                  <a:pos x="T2" y="T3"/>
                </a:cxn>
                <a:cxn ang="0">
                  <a:pos x="T4" y="T5"/>
                </a:cxn>
                <a:cxn ang="0">
                  <a:pos x="T6" y="T7"/>
                </a:cxn>
              </a:cxnLst>
              <a:rect l="0" t="0" r="r" b="b"/>
              <a:pathLst>
                <a:path w="3" h="3">
                  <a:moveTo>
                    <a:pt x="1" y="2"/>
                  </a:moveTo>
                  <a:cubicBezTo>
                    <a:pt x="2" y="3"/>
                    <a:pt x="1" y="0"/>
                    <a:pt x="3" y="1"/>
                  </a:cubicBezTo>
                  <a:cubicBezTo>
                    <a:pt x="3" y="0"/>
                    <a:pt x="2" y="0"/>
                    <a:pt x="2" y="0"/>
                  </a:cubicBezTo>
                  <a:cubicBezTo>
                    <a:pt x="2" y="2"/>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157"/>
            <p:cNvSpPr/>
            <p:nvPr/>
          </p:nvSpPr>
          <p:spPr bwMode="auto">
            <a:xfrm>
              <a:off x="2508" y="4764"/>
              <a:ext cx="17" cy="11"/>
            </a:xfrm>
            <a:custGeom>
              <a:avLst/>
              <a:gdLst>
                <a:gd name="T0" fmla="*/ 0 w 3"/>
                <a:gd name="T1" fmla="*/ 1 h 2"/>
                <a:gd name="T2" fmla="*/ 2 w 3"/>
                <a:gd name="T3" fmla="*/ 0 h 2"/>
                <a:gd name="T4" fmla="*/ 0 w 3"/>
                <a:gd name="T5" fmla="*/ 1 h 2"/>
              </a:gdLst>
              <a:ahLst/>
              <a:cxnLst>
                <a:cxn ang="0">
                  <a:pos x="T0" y="T1"/>
                </a:cxn>
                <a:cxn ang="0">
                  <a:pos x="T2" y="T3"/>
                </a:cxn>
                <a:cxn ang="0">
                  <a:pos x="T4" y="T5"/>
                </a:cxn>
              </a:cxnLst>
              <a:rect l="0" t="0" r="r" b="b"/>
              <a:pathLst>
                <a:path w="3" h="2">
                  <a:moveTo>
                    <a:pt x="0" y="1"/>
                  </a:moveTo>
                  <a:cubicBezTo>
                    <a:pt x="1" y="2"/>
                    <a:pt x="3" y="1"/>
                    <a:pt x="2"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158"/>
            <p:cNvSpPr/>
            <p:nvPr/>
          </p:nvSpPr>
          <p:spPr bwMode="auto">
            <a:xfrm>
              <a:off x="2596" y="4736"/>
              <a:ext cx="11" cy="17"/>
            </a:xfrm>
            <a:custGeom>
              <a:avLst/>
              <a:gdLst>
                <a:gd name="T0" fmla="*/ 2 w 2"/>
                <a:gd name="T1" fmla="*/ 3 h 3"/>
                <a:gd name="T2" fmla="*/ 1 w 2"/>
                <a:gd name="T3" fmla="*/ 0 h 3"/>
                <a:gd name="T4" fmla="*/ 0 w 2"/>
                <a:gd name="T5" fmla="*/ 2 h 3"/>
                <a:gd name="T6" fmla="*/ 1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2" y="2"/>
                    <a:pt x="1" y="1"/>
                    <a:pt x="1" y="0"/>
                  </a:cubicBezTo>
                  <a:cubicBezTo>
                    <a:pt x="0" y="0"/>
                    <a:pt x="0" y="1"/>
                    <a:pt x="0" y="2"/>
                  </a:cubicBezTo>
                  <a:cubicBezTo>
                    <a:pt x="1" y="2"/>
                    <a:pt x="1" y="1"/>
                    <a:pt x="1" y="1"/>
                  </a:cubicBezTo>
                  <a:cubicBezTo>
                    <a:pt x="2"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159"/>
            <p:cNvSpPr/>
            <p:nvPr/>
          </p:nvSpPr>
          <p:spPr bwMode="auto">
            <a:xfrm>
              <a:off x="2878" y="4520"/>
              <a:ext cx="11" cy="11"/>
            </a:xfrm>
            <a:custGeom>
              <a:avLst/>
              <a:gdLst>
                <a:gd name="T0" fmla="*/ 0 w 2"/>
                <a:gd name="T1" fmla="*/ 1 h 2"/>
                <a:gd name="T2" fmla="*/ 2 w 2"/>
                <a:gd name="T3" fmla="*/ 1 h 2"/>
                <a:gd name="T4" fmla="*/ 2 w 2"/>
                <a:gd name="T5" fmla="*/ 1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2"/>
                    <a:pt x="1" y="1"/>
                    <a:pt x="2" y="1"/>
                  </a:cubicBezTo>
                  <a:cubicBezTo>
                    <a:pt x="2" y="1"/>
                    <a:pt x="2" y="1"/>
                    <a:pt x="2" y="1"/>
                  </a:cubicBezTo>
                  <a:cubicBezTo>
                    <a:pt x="1" y="0"/>
                    <a:pt x="1" y="0"/>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160"/>
            <p:cNvSpPr/>
            <p:nvPr/>
          </p:nvSpPr>
          <p:spPr bwMode="auto">
            <a:xfrm>
              <a:off x="3541" y="4852"/>
              <a:ext cx="28" cy="28"/>
            </a:xfrm>
            <a:custGeom>
              <a:avLst/>
              <a:gdLst>
                <a:gd name="T0" fmla="*/ 0 w 5"/>
                <a:gd name="T1" fmla="*/ 5 h 5"/>
                <a:gd name="T2" fmla="*/ 3 w 5"/>
                <a:gd name="T3" fmla="*/ 4 h 5"/>
                <a:gd name="T4" fmla="*/ 5 w 5"/>
                <a:gd name="T5" fmla="*/ 2 h 5"/>
                <a:gd name="T6" fmla="*/ 4 w 5"/>
                <a:gd name="T7" fmla="*/ 1 h 5"/>
                <a:gd name="T8" fmla="*/ 4 w 5"/>
                <a:gd name="T9" fmla="*/ 0 h 5"/>
                <a:gd name="T10" fmla="*/ 0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0" y="5"/>
                  </a:moveTo>
                  <a:cubicBezTo>
                    <a:pt x="1" y="5"/>
                    <a:pt x="2" y="4"/>
                    <a:pt x="3" y="4"/>
                  </a:cubicBezTo>
                  <a:cubicBezTo>
                    <a:pt x="2" y="2"/>
                    <a:pt x="4" y="2"/>
                    <a:pt x="5" y="2"/>
                  </a:cubicBezTo>
                  <a:cubicBezTo>
                    <a:pt x="5" y="1"/>
                    <a:pt x="4" y="1"/>
                    <a:pt x="4" y="1"/>
                  </a:cubicBezTo>
                  <a:cubicBezTo>
                    <a:pt x="4" y="1"/>
                    <a:pt x="4" y="0"/>
                    <a:pt x="4" y="0"/>
                  </a:cubicBezTo>
                  <a:cubicBezTo>
                    <a:pt x="3" y="2"/>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7" name="Freeform 161"/>
            <p:cNvSpPr/>
            <p:nvPr/>
          </p:nvSpPr>
          <p:spPr bwMode="auto">
            <a:xfrm>
              <a:off x="3248" y="4139"/>
              <a:ext cx="11" cy="16"/>
            </a:xfrm>
            <a:custGeom>
              <a:avLst/>
              <a:gdLst>
                <a:gd name="T0" fmla="*/ 2 w 2"/>
                <a:gd name="T1" fmla="*/ 3 h 3"/>
                <a:gd name="T2" fmla="*/ 1 w 2"/>
                <a:gd name="T3" fmla="*/ 0 h 3"/>
                <a:gd name="T4" fmla="*/ 0 w 2"/>
                <a:gd name="T5" fmla="*/ 0 h 3"/>
                <a:gd name="T6" fmla="*/ 0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2" y="2"/>
                    <a:pt x="0" y="1"/>
                    <a:pt x="1" y="0"/>
                  </a:cubicBezTo>
                  <a:cubicBezTo>
                    <a:pt x="0" y="0"/>
                    <a:pt x="0" y="0"/>
                    <a:pt x="0" y="0"/>
                  </a:cubicBezTo>
                  <a:cubicBezTo>
                    <a:pt x="0" y="1"/>
                    <a:pt x="0" y="1"/>
                    <a:pt x="0" y="1"/>
                  </a:cubicBezTo>
                  <a:cubicBezTo>
                    <a:pt x="1" y="1"/>
                    <a:pt x="0"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8" name="Freeform 162"/>
            <p:cNvSpPr/>
            <p:nvPr/>
          </p:nvSpPr>
          <p:spPr bwMode="auto">
            <a:xfrm>
              <a:off x="3287" y="4122"/>
              <a:ext cx="22" cy="22"/>
            </a:xfrm>
            <a:custGeom>
              <a:avLst/>
              <a:gdLst>
                <a:gd name="T0" fmla="*/ 2 w 4"/>
                <a:gd name="T1" fmla="*/ 3 h 4"/>
                <a:gd name="T2" fmla="*/ 2 w 4"/>
                <a:gd name="T3" fmla="*/ 1 h 4"/>
                <a:gd name="T4" fmla="*/ 1 w 4"/>
                <a:gd name="T5" fmla="*/ 2 h 4"/>
                <a:gd name="T6" fmla="*/ 2 w 4"/>
                <a:gd name="T7" fmla="*/ 3 h 4"/>
              </a:gdLst>
              <a:ahLst/>
              <a:cxnLst>
                <a:cxn ang="0">
                  <a:pos x="T0" y="T1"/>
                </a:cxn>
                <a:cxn ang="0">
                  <a:pos x="T2" y="T3"/>
                </a:cxn>
                <a:cxn ang="0">
                  <a:pos x="T4" y="T5"/>
                </a:cxn>
                <a:cxn ang="0">
                  <a:pos x="T6" y="T7"/>
                </a:cxn>
              </a:cxnLst>
              <a:rect l="0" t="0" r="r" b="b"/>
              <a:pathLst>
                <a:path w="4" h="4">
                  <a:moveTo>
                    <a:pt x="2" y="3"/>
                  </a:moveTo>
                  <a:cubicBezTo>
                    <a:pt x="4" y="4"/>
                    <a:pt x="0" y="1"/>
                    <a:pt x="2" y="1"/>
                  </a:cubicBezTo>
                  <a:cubicBezTo>
                    <a:pt x="1" y="0"/>
                    <a:pt x="0" y="1"/>
                    <a:pt x="1" y="2"/>
                  </a:cubicBezTo>
                  <a:cubicBezTo>
                    <a:pt x="1" y="2"/>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169" name="Title 1"/>
          <p:cNvSpPr txBox="1"/>
          <p:nvPr/>
        </p:nvSpPr>
        <p:spPr>
          <a:xfrm rot="21083963">
            <a:off x="8172450" y="2139315"/>
            <a:ext cx="7067550" cy="37782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23800" dirty="0" err="1">
                <a:latin typeface="微软雅黑" panose="020B0503020204020204" charset="-122"/>
                <a:ea typeface="EB Garamond 12" panose="02020502060206020403" pitchFamily="18" charset="0"/>
                <a:cs typeface="微软雅黑" panose="020B0503020204020204" charset="-122"/>
              </a:rPr>
              <a:t>Dyn</a:t>
            </a:r>
            <a:endParaRPr lang="en-ID" sz="23800" dirty="0" err="1">
              <a:latin typeface="微软雅黑" panose="020B0503020204020204" charset="-122"/>
              <a:ea typeface="EB Garamond 12" panose="02020502060206020403" pitchFamily="18" charset="0"/>
              <a:cs typeface="微软雅黑" panose="020B0503020204020204" charset="-122"/>
            </a:endParaRPr>
          </a:p>
        </p:txBody>
      </p:sp>
      <p:sp>
        <p:nvSpPr>
          <p:cNvPr id="170" name="Title 1"/>
          <p:cNvSpPr txBox="1"/>
          <p:nvPr/>
        </p:nvSpPr>
        <p:spPr>
          <a:xfrm rot="21196480">
            <a:off x="9834245" y="7663815"/>
            <a:ext cx="7067550" cy="3619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22000" dirty="0" err="1">
                <a:latin typeface="微软雅黑" panose="020B0503020204020204" charset="-122"/>
                <a:ea typeface="EB Garamond 12" panose="02020502060206020403" pitchFamily="18" charset="0"/>
                <a:cs typeface="微软雅黑" panose="020B0503020204020204" charset="-122"/>
              </a:rPr>
              <a:t>amic</a:t>
            </a:r>
            <a:endParaRPr lang="en-ID" sz="22000" dirty="0" err="1">
              <a:latin typeface="微软雅黑" panose="020B0503020204020204" charset="-122"/>
              <a:ea typeface="EB Garamond 12" panose="02020502060206020403" pitchFamily="18" charset="0"/>
              <a:cs typeface="微软雅黑" panose="020B0503020204020204" charset="-122"/>
            </a:endParaRPr>
          </a:p>
        </p:txBody>
      </p:sp>
      <p:sp>
        <p:nvSpPr>
          <p:cNvPr id="171" name="Rectangle 170"/>
          <p:cNvSpPr/>
          <p:nvPr/>
        </p:nvSpPr>
        <p:spPr>
          <a:xfrm>
            <a:off x="3114813" y="12562362"/>
            <a:ext cx="19790413" cy="510396"/>
          </a:xfrm>
          <a:prstGeom prst="rect">
            <a:avLst/>
          </a:prstGeom>
        </p:spPr>
        <p:txBody>
          <a:bodyPr wrap="square">
            <a:spAutoFit/>
          </a:bodyPr>
          <a:lstStyle/>
          <a:p>
            <a:pPr fontAlgn="base">
              <a:lnSpc>
                <a:spcPct val="150000"/>
              </a:lnSpc>
            </a:pPr>
            <a:r>
              <a:rPr lang="en-US" sz="2000" spc="600" dirty="0">
                <a:latin typeface="微软雅黑" panose="020B0503020204020204" charset="-122"/>
                <a:cs typeface="微软雅黑" panose="020B0503020204020204" charset="-122"/>
              </a:rPr>
              <a:t>The interior and exterior spaces are orientated towards the new garden terrace creating</a:t>
            </a:r>
            <a:endParaRPr lang="en-US" sz="2000" b="0" i="0" spc="600" dirty="0">
              <a:effectLst/>
              <a:latin typeface="微软雅黑" panose="020B0503020204020204" charset="-122"/>
              <a:cs typeface="微软雅黑" panose="020B0503020204020204" charset="-122"/>
            </a:endParaRPr>
          </a:p>
        </p:txBody>
      </p:sp>
      <p:sp>
        <p:nvSpPr>
          <p:cNvPr id="172" name="Rectangle 171"/>
          <p:cNvSpPr/>
          <p:nvPr/>
        </p:nvSpPr>
        <p:spPr>
          <a:xfrm>
            <a:off x="1282185" y="531244"/>
            <a:ext cx="2990360" cy="510396"/>
          </a:xfrm>
          <a:prstGeom prst="rect">
            <a:avLst/>
          </a:prstGeom>
        </p:spPr>
        <p:txBody>
          <a:bodyPr wrap="square">
            <a:spAutoFit/>
          </a:bodyPr>
          <a:lstStyle/>
          <a:p>
            <a:pPr fontAlgn="base">
              <a:lnSpc>
                <a:spcPct val="150000"/>
              </a:lnSpc>
            </a:pPr>
            <a:r>
              <a:rPr lang="en-US" sz="2000" b="1" spc="600" dirty="0">
                <a:latin typeface="微软雅黑" panose="020B0503020204020204" charset="-122"/>
                <a:cs typeface="微软雅黑" panose="020B0503020204020204" charset="-122"/>
              </a:rPr>
              <a:t>CORPORATE</a:t>
            </a:r>
            <a:endParaRPr lang="en-US" sz="2000" b="1" i="0" spc="600" dirty="0">
              <a:effectLst/>
              <a:latin typeface="微软雅黑" panose="020B0503020204020204" charset="-122"/>
              <a:cs typeface="微软雅黑" panose="020B0503020204020204" charset="-122"/>
            </a:endParaRPr>
          </a:p>
        </p:txBody>
      </p:sp>
      <p:sp>
        <p:nvSpPr>
          <p:cNvPr id="173" name="Rectangle 172"/>
          <p:cNvSpPr/>
          <p:nvPr/>
        </p:nvSpPr>
        <p:spPr>
          <a:xfrm>
            <a:off x="11067322" y="531244"/>
            <a:ext cx="2517147" cy="510396"/>
          </a:xfrm>
          <a:prstGeom prst="rect">
            <a:avLst/>
          </a:prstGeom>
        </p:spPr>
        <p:txBody>
          <a:bodyPr wrap="square">
            <a:spAutoFit/>
          </a:bodyPr>
          <a:lstStyle/>
          <a:p>
            <a:pPr fontAlgn="base">
              <a:lnSpc>
                <a:spcPct val="150000"/>
              </a:lnSpc>
            </a:pPr>
            <a:r>
              <a:rPr lang="en-US" sz="2000" b="1" i="0" spc="600" dirty="0">
                <a:effectLst/>
                <a:latin typeface="微软雅黑" panose="020B0503020204020204" charset="-122"/>
                <a:cs typeface="微软雅黑" panose="020B0503020204020204" charset="-122"/>
              </a:rPr>
              <a:t>FREELANCE</a:t>
            </a:r>
            <a:endParaRPr lang="en-US" sz="2000" b="1" i="0" spc="600" dirty="0">
              <a:effectLst/>
              <a:latin typeface="微软雅黑" panose="020B0503020204020204" charset="-122"/>
              <a:cs typeface="微软雅黑" panose="020B0503020204020204" charset="-122"/>
            </a:endParaRPr>
          </a:p>
        </p:txBody>
      </p:sp>
      <p:sp>
        <p:nvSpPr>
          <p:cNvPr id="174" name="Rectangle 173"/>
          <p:cNvSpPr/>
          <p:nvPr/>
        </p:nvSpPr>
        <p:spPr>
          <a:xfrm>
            <a:off x="20053820" y="531244"/>
            <a:ext cx="3143245" cy="510396"/>
          </a:xfrm>
          <a:prstGeom prst="rect">
            <a:avLst/>
          </a:prstGeom>
        </p:spPr>
        <p:txBody>
          <a:bodyPr wrap="square">
            <a:spAutoFit/>
          </a:bodyPr>
          <a:lstStyle/>
          <a:p>
            <a:pPr fontAlgn="base">
              <a:lnSpc>
                <a:spcPct val="150000"/>
              </a:lnSpc>
            </a:pPr>
            <a:r>
              <a:rPr lang="en-US" sz="2000" b="1" spc="600" dirty="0">
                <a:latin typeface="微软雅黑" panose="020B0503020204020204" charset="-122"/>
                <a:cs typeface="微软雅黑" panose="020B0503020204020204" charset="-122"/>
              </a:rPr>
              <a:t>ONLINESHOP</a:t>
            </a:r>
            <a:endParaRPr lang="en-US" sz="2000" b="1" i="0" spc="600" dirty="0">
              <a:effectLst/>
              <a:latin typeface="微软雅黑" panose="020B0503020204020204" charset="-122"/>
              <a:cs typeface="微软雅黑" panose="020B0503020204020204" charset="-122"/>
            </a:endParaRPr>
          </a:p>
        </p:txBody>
      </p:sp>
      <p:sp>
        <p:nvSpPr>
          <p:cNvPr id="175" name="Rectangle 174"/>
          <p:cNvSpPr/>
          <p:nvPr/>
        </p:nvSpPr>
        <p:spPr>
          <a:xfrm>
            <a:off x="1282185" y="3259123"/>
            <a:ext cx="2554546" cy="923330"/>
          </a:xfrm>
          <a:prstGeom prst="rect">
            <a:avLst/>
          </a:prstGeom>
        </p:spPr>
        <p:txBody>
          <a:bodyPr wrap="square">
            <a:spAutoFit/>
          </a:bodyPr>
          <a:lstStyle/>
          <a:p>
            <a:r>
              <a:rPr lang="en-US" dirty="0">
                <a:latin typeface="微软雅黑" panose="020B0503020204020204" charset="-122"/>
                <a:ea typeface="微软雅黑" panose="020B0503020204020204" charset="-122"/>
                <a:cs typeface="微软雅黑" panose="020B0503020204020204" charset="-122"/>
              </a:rPr>
              <a:t>Design has the power to pull people closer</a:t>
            </a:r>
            <a:endParaRPr lang="en-ID" dirty="0"/>
          </a:p>
        </p:txBody>
      </p:sp>
      <p:sp>
        <p:nvSpPr>
          <p:cNvPr id="177" name="Rectangle 176"/>
          <p:cNvSpPr/>
          <p:nvPr/>
        </p:nvSpPr>
        <p:spPr>
          <a:xfrm>
            <a:off x="16746590" y="9857498"/>
            <a:ext cx="4518991" cy="138386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178" name="Straight Connector 177"/>
          <p:cNvCxnSpPr/>
          <p:nvPr/>
        </p:nvCxnSpPr>
        <p:spPr>
          <a:xfrm>
            <a:off x="19006085" y="9857498"/>
            <a:ext cx="0" cy="13838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9006085" y="10612947"/>
            <a:ext cx="2259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Rectangle 181"/>
          <p:cNvSpPr/>
          <p:nvPr/>
        </p:nvSpPr>
        <p:spPr>
          <a:xfrm>
            <a:off x="19077471" y="10014413"/>
            <a:ext cx="2211905" cy="642128"/>
          </a:xfrm>
          <a:prstGeom prst="rect">
            <a:avLst/>
          </a:prstGeom>
        </p:spPr>
        <p:txBody>
          <a:bodyPr wrap="square">
            <a:spAutoFit/>
          </a:bodyPr>
          <a:lstStyle/>
          <a:p>
            <a:pPr algn="ctr"/>
            <a:r>
              <a:rPr lang="en-ID" sz="3600" dirty="0">
                <a:latin typeface="微软雅黑" panose="020B0503020204020204" charset="-122"/>
                <a:cs typeface="微软雅黑" panose="020B0503020204020204" charset="-122"/>
              </a:rPr>
              <a:t>30/SLD</a:t>
            </a:r>
            <a:endParaRPr lang="en-ID" sz="3600" dirty="0">
              <a:latin typeface="微软雅黑" panose="020B0503020204020204" charset="-122"/>
              <a:cs typeface="微软雅黑" panose="020B0503020204020204" charset="-122"/>
            </a:endParaRPr>
          </a:p>
        </p:txBody>
      </p:sp>
      <p:sp>
        <p:nvSpPr>
          <p:cNvPr id="183" name="Rectangle 182"/>
          <p:cNvSpPr/>
          <p:nvPr/>
        </p:nvSpPr>
        <p:spPr>
          <a:xfrm>
            <a:off x="16805177" y="10317828"/>
            <a:ext cx="2129523" cy="646331"/>
          </a:xfrm>
          <a:prstGeom prst="rect">
            <a:avLst/>
          </a:prstGeom>
        </p:spPr>
        <p:txBody>
          <a:bodyPr wrap="square">
            <a:spAutoFit/>
          </a:bodyPr>
          <a:lstStyle/>
          <a:p>
            <a:pPr algn="ctr"/>
            <a:r>
              <a:rPr lang="en-ID" sz="3600" dirty="0">
                <a:latin typeface="微软雅黑" panose="020B0503020204020204" charset="-122"/>
                <a:cs typeface="微软雅黑" panose="020B0503020204020204" charset="-122"/>
              </a:rPr>
              <a:t>Layered</a:t>
            </a:r>
            <a:endParaRPr lang="en-ID" sz="3600" dirty="0">
              <a:latin typeface="微软雅黑" panose="020B0503020204020204" charset="-122"/>
              <a:cs typeface="微软雅黑" panose="020B0503020204020204" charset="-122"/>
            </a:endParaRPr>
          </a:p>
        </p:txBody>
      </p:sp>
      <p:sp>
        <p:nvSpPr>
          <p:cNvPr id="184" name="Rectangle 183"/>
          <p:cNvSpPr/>
          <p:nvPr/>
        </p:nvSpPr>
        <p:spPr>
          <a:xfrm>
            <a:off x="19334237" y="10686959"/>
            <a:ext cx="1637598" cy="646331"/>
          </a:xfrm>
          <a:prstGeom prst="rect">
            <a:avLst/>
          </a:prstGeom>
        </p:spPr>
        <p:txBody>
          <a:bodyPr wrap="square">
            <a:spAutoFit/>
          </a:bodyPr>
          <a:lstStyle/>
          <a:p>
            <a:pPr algn="ctr"/>
            <a:r>
              <a:rPr lang="en-ID" sz="3600" dirty="0">
                <a:latin typeface="微软雅黑" panose="020B0503020204020204" charset="-122"/>
                <a:cs typeface="微软雅黑" panose="020B0503020204020204" charset="-122"/>
              </a:rPr>
              <a:t>6:9</a:t>
            </a:r>
            <a:endParaRPr lang="en-ID" sz="3600" dirty="0">
              <a:latin typeface="微软雅黑" panose="020B0503020204020204" charset="-122"/>
              <a:cs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98371" y="3427867"/>
            <a:ext cx="6825342" cy="6825342"/>
          </a:xfrm>
          <a:prstGeom prst="ellipse">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1037802" y="5262389"/>
            <a:ext cx="11868995" cy="3154710"/>
          </a:xfrm>
          <a:prstGeom prst="rect">
            <a:avLst/>
          </a:prstGeom>
        </p:spPr>
        <p:txBody>
          <a:bodyPr wrap="square">
            <a:spAutoFit/>
          </a:bodyPr>
          <a:lstStyle/>
          <a:p>
            <a:pPr algn="ctr"/>
            <a:r>
              <a:rPr lang="en-ID" sz="19900" dirty="0">
                <a:solidFill>
                  <a:schemeClr val="bg1"/>
                </a:solidFill>
                <a:latin typeface="微软雅黑" panose="020B0503020204020204" charset="-122"/>
                <a:cs typeface="微软雅黑" panose="020B0503020204020204" charset="-122"/>
              </a:rPr>
              <a:t>Design.</a:t>
            </a:r>
            <a:endParaRPr lang="en-ID" sz="19900" dirty="0">
              <a:solidFill>
                <a:schemeClr val="bg1"/>
              </a:solidFill>
              <a:latin typeface="微软雅黑" panose="020B0503020204020204" charset="-122"/>
              <a:cs typeface="微软雅黑" panose="020B0503020204020204" charset="-122"/>
            </a:endParaRPr>
          </a:p>
        </p:txBody>
      </p:sp>
      <p:sp>
        <p:nvSpPr>
          <p:cNvPr id="6" name="Rectangle 5"/>
          <p:cNvSpPr/>
          <p:nvPr/>
        </p:nvSpPr>
        <p:spPr>
          <a:xfrm>
            <a:off x="12906797" y="5647485"/>
            <a:ext cx="7482175" cy="1077218"/>
          </a:xfrm>
          <a:prstGeom prst="rect">
            <a:avLst/>
          </a:prstGeom>
        </p:spPr>
        <p:txBody>
          <a:bodyPr wrap="square">
            <a:spAutoFit/>
          </a:bodyPr>
          <a:lstStyle/>
          <a:p>
            <a:r>
              <a:rPr lang="en-US" sz="3200" dirty="0">
                <a:latin typeface="微软雅黑" panose="020B0503020204020204" charset="-122"/>
                <a:ea typeface="Open Sans" panose="020B0606030504020204" pitchFamily="34" charset="0"/>
                <a:cs typeface="微软雅黑" panose="020B0503020204020204" charset="-122"/>
              </a:rPr>
              <a:t>A designer who has served the industry for over a decade.</a:t>
            </a:r>
            <a:endParaRPr lang="en-ID" sz="3200" dirty="0">
              <a:latin typeface="微软雅黑" panose="020B0503020204020204" charset="-122"/>
              <a:cs typeface="微软雅黑" panose="020B0503020204020204" charset="-122"/>
            </a:endParaRPr>
          </a:p>
        </p:txBody>
      </p:sp>
      <p:sp>
        <p:nvSpPr>
          <p:cNvPr id="7" name="Rectangle 6"/>
          <p:cNvSpPr/>
          <p:nvPr/>
        </p:nvSpPr>
        <p:spPr>
          <a:xfrm>
            <a:off x="12906797" y="7112567"/>
            <a:ext cx="7482175" cy="646331"/>
          </a:xfrm>
          <a:prstGeom prst="rect">
            <a:avLst/>
          </a:prstGeom>
        </p:spPr>
        <p:txBody>
          <a:bodyPr wrap="square">
            <a:spAutoFit/>
          </a:bodyPr>
          <a:lstStyle/>
          <a:p>
            <a:r>
              <a:rPr lang="en-US"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It replaces confusion with clarity and brings understanding to those who encounter your work.</a:t>
            </a:r>
            <a:endParaRPr lang="en-ID"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 y="0"/>
            <a:ext cx="24479251" cy="13679488"/>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endParaRPr>
          </a:p>
        </p:txBody>
      </p:sp>
      <p:sp>
        <p:nvSpPr>
          <p:cNvPr id="23" name="Rectangle 22"/>
          <p:cNvSpPr/>
          <p:nvPr/>
        </p:nvSpPr>
        <p:spPr>
          <a:xfrm>
            <a:off x="657441" y="1330036"/>
            <a:ext cx="10006880" cy="1010941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cxnSp>
        <p:nvCxnSpPr>
          <p:cNvPr id="25" name="Straight Connector 24"/>
          <p:cNvCxnSpPr/>
          <p:nvPr/>
        </p:nvCxnSpPr>
        <p:spPr>
          <a:xfrm>
            <a:off x="657441" y="6804025"/>
            <a:ext cx="100068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257150" y="6839744"/>
            <a:ext cx="0" cy="459971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252205" y="1330036"/>
            <a:ext cx="0" cy="550970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252205" y="3257261"/>
            <a:ext cx="341211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3814930" y="1330036"/>
            <a:ext cx="10006880" cy="1010941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cxnSp>
        <p:nvCxnSpPr>
          <p:cNvPr id="37" name="Straight Connector 36"/>
          <p:cNvCxnSpPr/>
          <p:nvPr/>
        </p:nvCxnSpPr>
        <p:spPr>
          <a:xfrm>
            <a:off x="18414640" y="1330037"/>
            <a:ext cx="0" cy="459971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3814930" y="5894027"/>
            <a:ext cx="100068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0077185" y="5894027"/>
            <a:ext cx="0" cy="550970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0077185" y="9468500"/>
            <a:ext cx="37446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2156498" y="0"/>
            <a:ext cx="0" cy="13679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3648676" y="11895831"/>
            <a:ext cx="2211905" cy="642128"/>
          </a:xfrm>
          <a:prstGeom prst="rect">
            <a:avLst/>
          </a:prstGeom>
        </p:spPr>
        <p:txBody>
          <a:bodyPr wrap="square">
            <a:spAutoFit/>
          </a:bodyPr>
          <a:lstStyle/>
          <a:p>
            <a:r>
              <a:rPr lang="en-ID" sz="3600" dirty="0">
                <a:latin typeface="微软雅黑" panose="020B0503020204020204" charset="-122"/>
                <a:cs typeface="微软雅黑" panose="020B0503020204020204" charset="-122"/>
              </a:rPr>
              <a:t>02/SLD</a:t>
            </a:r>
            <a:endParaRPr lang="en-ID" sz="3600" dirty="0">
              <a:latin typeface="微软雅黑" panose="020B0503020204020204" charset="-122"/>
              <a:cs typeface="微软雅黑" panose="020B0503020204020204" charset="-122"/>
            </a:endParaRPr>
          </a:p>
        </p:txBody>
      </p:sp>
      <p:grpSp>
        <p:nvGrpSpPr>
          <p:cNvPr id="52" name="Group 4"/>
          <p:cNvGrpSpPr>
            <a:grpSpLocks noChangeAspect="1"/>
          </p:cNvGrpSpPr>
          <p:nvPr/>
        </p:nvGrpSpPr>
        <p:grpSpPr bwMode="auto">
          <a:xfrm rot="20804649" flipH="1" flipV="1">
            <a:off x="4858286" y="9047474"/>
            <a:ext cx="6354564" cy="509794"/>
            <a:chOff x="6077" y="4087"/>
            <a:chExt cx="3296" cy="350"/>
          </a:xfrm>
          <a:solidFill>
            <a:srgbClr val="D90100"/>
          </a:solidFill>
        </p:grpSpPr>
        <p:sp>
          <p:nvSpPr>
            <p:cNvPr id="53" name="Freeform 5"/>
            <p:cNvSpPr/>
            <p:nvPr/>
          </p:nvSpPr>
          <p:spPr bwMode="auto">
            <a:xfrm>
              <a:off x="6127" y="4406"/>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 name="Freeform 6"/>
            <p:cNvSpPr/>
            <p:nvPr/>
          </p:nvSpPr>
          <p:spPr bwMode="auto">
            <a:xfrm>
              <a:off x="6133" y="439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1"/>
                    <a:pt x="4" y="3"/>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 name="Freeform 7"/>
            <p:cNvSpPr/>
            <p:nvPr/>
          </p:nvSpPr>
          <p:spPr bwMode="auto">
            <a:xfrm>
              <a:off x="6159" y="4400"/>
              <a:ext cx="8" cy="6"/>
            </a:xfrm>
            <a:custGeom>
              <a:avLst/>
              <a:gdLst>
                <a:gd name="T0" fmla="*/ 0 w 4"/>
                <a:gd name="T1" fmla="*/ 2 h 3"/>
                <a:gd name="T2" fmla="*/ 4 w 4"/>
                <a:gd name="T3" fmla="*/ 1 h 3"/>
                <a:gd name="T4" fmla="*/ 1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1" y="2"/>
                    <a:pt x="4" y="1"/>
                  </a:cubicBezTo>
                  <a:cubicBezTo>
                    <a:pt x="3" y="0"/>
                    <a:pt x="2" y="0"/>
                    <a:pt x="1" y="0"/>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 name="Freeform 8"/>
            <p:cNvSpPr/>
            <p:nvPr/>
          </p:nvSpPr>
          <p:spPr bwMode="auto">
            <a:xfrm>
              <a:off x="6259" y="4431"/>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2" y="3"/>
                  </a:cubicBezTo>
                  <a:cubicBezTo>
                    <a:pt x="3" y="2"/>
                    <a:pt x="4" y="2"/>
                    <a:pt x="5" y="1"/>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 name="Freeform 9"/>
            <p:cNvSpPr/>
            <p:nvPr/>
          </p:nvSpPr>
          <p:spPr bwMode="auto">
            <a:xfrm>
              <a:off x="6148" y="4395"/>
              <a:ext cx="9" cy="3"/>
            </a:xfrm>
            <a:custGeom>
              <a:avLst/>
              <a:gdLst>
                <a:gd name="T0" fmla="*/ 1 w 5"/>
                <a:gd name="T1" fmla="*/ 1 h 2"/>
                <a:gd name="T2" fmla="*/ 5 w 5"/>
                <a:gd name="T3" fmla="*/ 1 h 2"/>
                <a:gd name="T4" fmla="*/ 2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4" y="0"/>
                    <a:pt x="3" y="1"/>
                    <a:pt x="2"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 name="Freeform 10"/>
            <p:cNvSpPr/>
            <p:nvPr/>
          </p:nvSpPr>
          <p:spPr bwMode="auto">
            <a:xfrm>
              <a:off x="6272" y="4429"/>
              <a:ext cx="8" cy="6"/>
            </a:xfrm>
            <a:custGeom>
              <a:avLst/>
              <a:gdLst>
                <a:gd name="T0" fmla="*/ 0 w 4"/>
                <a:gd name="T1" fmla="*/ 2 h 3"/>
                <a:gd name="T2" fmla="*/ 3 w 4"/>
                <a:gd name="T3" fmla="*/ 3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1"/>
                    <a:pt x="2" y="3"/>
                    <a:pt x="3" y="3"/>
                  </a:cubicBezTo>
                  <a:cubicBezTo>
                    <a:pt x="4" y="2"/>
                    <a:pt x="3"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 name="Freeform 11"/>
            <p:cNvSpPr/>
            <p:nvPr/>
          </p:nvSpPr>
          <p:spPr bwMode="auto">
            <a:xfrm>
              <a:off x="6211" y="4393"/>
              <a:ext cx="8" cy="5"/>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3"/>
                    <a:pt x="3" y="3"/>
                    <a:pt x="4" y="1"/>
                  </a:cubicBezTo>
                  <a:cubicBezTo>
                    <a:pt x="2" y="0"/>
                    <a:pt x="2"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 name="Freeform 12"/>
            <p:cNvSpPr/>
            <p:nvPr/>
          </p:nvSpPr>
          <p:spPr bwMode="auto">
            <a:xfrm>
              <a:off x="6309" y="4420"/>
              <a:ext cx="28" cy="11"/>
            </a:xfrm>
            <a:custGeom>
              <a:avLst/>
              <a:gdLst>
                <a:gd name="T0" fmla="*/ 0 w 15"/>
                <a:gd name="T1" fmla="*/ 5 h 6"/>
                <a:gd name="T2" fmla="*/ 2 w 15"/>
                <a:gd name="T3" fmla="*/ 5 h 6"/>
                <a:gd name="T4" fmla="*/ 5 w 15"/>
                <a:gd name="T5" fmla="*/ 3 h 6"/>
                <a:gd name="T6" fmla="*/ 10 w 15"/>
                <a:gd name="T7" fmla="*/ 4 h 6"/>
                <a:gd name="T8" fmla="*/ 15 w 15"/>
                <a:gd name="T9" fmla="*/ 0 h 6"/>
                <a:gd name="T10" fmla="*/ 10 w 15"/>
                <a:gd name="T11" fmla="*/ 0 h 6"/>
                <a:gd name="T12" fmla="*/ 8 w 15"/>
                <a:gd name="T13" fmla="*/ 2 h 6"/>
                <a:gd name="T14" fmla="*/ 6 w 15"/>
                <a:gd name="T15" fmla="*/ 1 h 6"/>
                <a:gd name="T16" fmla="*/ 2 w 15"/>
                <a:gd name="T17" fmla="*/ 2 h 6"/>
                <a:gd name="T18" fmla="*/ 0 w 15"/>
                <a:gd name="T1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0" y="5"/>
                  </a:moveTo>
                  <a:cubicBezTo>
                    <a:pt x="1" y="5"/>
                    <a:pt x="2" y="4"/>
                    <a:pt x="2" y="5"/>
                  </a:cubicBezTo>
                  <a:cubicBezTo>
                    <a:pt x="3" y="6"/>
                    <a:pt x="4" y="3"/>
                    <a:pt x="5" y="3"/>
                  </a:cubicBezTo>
                  <a:cubicBezTo>
                    <a:pt x="6" y="4"/>
                    <a:pt x="7" y="4"/>
                    <a:pt x="10" y="4"/>
                  </a:cubicBezTo>
                  <a:cubicBezTo>
                    <a:pt x="9" y="2"/>
                    <a:pt x="12" y="1"/>
                    <a:pt x="15" y="0"/>
                  </a:cubicBezTo>
                  <a:cubicBezTo>
                    <a:pt x="13" y="0"/>
                    <a:pt x="12" y="1"/>
                    <a:pt x="10" y="0"/>
                  </a:cubicBezTo>
                  <a:cubicBezTo>
                    <a:pt x="11" y="1"/>
                    <a:pt x="10" y="1"/>
                    <a:pt x="8" y="2"/>
                  </a:cubicBezTo>
                  <a:cubicBezTo>
                    <a:pt x="7" y="2"/>
                    <a:pt x="7" y="1"/>
                    <a:pt x="6" y="1"/>
                  </a:cubicBezTo>
                  <a:cubicBezTo>
                    <a:pt x="5" y="2"/>
                    <a:pt x="4" y="3"/>
                    <a:pt x="2" y="2"/>
                  </a:cubicBezTo>
                  <a:cubicBezTo>
                    <a:pt x="1" y="3"/>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 name="Freeform 13"/>
            <p:cNvSpPr/>
            <p:nvPr/>
          </p:nvSpPr>
          <p:spPr bwMode="auto">
            <a:xfrm>
              <a:off x="6224" y="4391"/>
              <a:ext cx="8" cy="5"/>
            </a:xfrm>
            <a:custGeom>
              <a:avLst/>
              <a:gdLst>
                <a:gd name="T0" fmla="*/ 0 w 4"/>
                <a:gd name="T1" fmla="*/ 2 h 3"/>
                <a:gd name="T2" fmla="*/ 2 w 4"/>
                <a:gd name="T3" fmla="*/ 3 h 3"/>
                <a:gd name="T4" fmla="*/ 3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1"/>
                  </a:cubicBezTo>
                  <a:cubicBezTo>
                    <a:pt x="4"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 name="Freeform 14"/>
            <p:cNvSpPr/>
            <p:nvPr/>
          </p:nvSpPr>
          <p:spPr bwMode="auto">
            <a:xfrm>
              <a:off x="6230" y="4369"/>
              <a:ext cx="10"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2" y="2"/>
                    <a:pt x="4" y="1"/>
                    <a:pt x="5" y="0"/>
                  </a:cubicBezTo>
                  <a:cubicBezTo>
                    <a:pt x="3"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 name="Freeform 15"/>
            <p:cNvSpPr/>
            <p:nvPr/>
          </p:nvSpPr>
          <p:spPr bwMode="auto">
            <a:xfrm>
              <a:off x="6391" y="4422"/>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2"/>
                    <a:pt x="4" y="0"/>
                  </a:cubicBezTo>
                  <a:cubicBezTo>
                    <a:pt x="3"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 name="Freeform 16"/>
            <p:cNvSpPr/>
            <p:nvPr/>
          </p:nvSpPr>
          <p:spPr bwMode="auto">
            <a:xfrm>
              <a:off x="6261" y="4364"/>
              <a:ext cx="9"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2"/>
                    <a:pt x="4" y="3"/>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 name="Freeform 17"/>
            <p:cNvSpPr/>
            <p:nvPr/>
          </p:nvSpPr>
          <p:spPr bwMode="auto">
            <a:xfrm>
              <a:off x="6368" y="4379"/>
              <a:ext cx="9" cy="6"/>
            </a:xfrm>
            <a:custGeom>
              <a:avLst/>
              <a:gdLst>
                <a:gd name="T0" fmla="*/ 1 w 5"/>
                <a:gd name="T1" fmla="*/ 3 h 3"/>
                <a:gd name="T2" fmla="*/ 5 w 5"/>
                <a:gd name="T3" fmla="*/ 0 h 3"/>
                <a:gd name="T4" fmla="*/ 3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3" y="3"/>
                    <a:pt x="3" y="2"/>
                    <a:pt x="5" y="0"/>
                  </a:cubicBezTo>
                  <a:cubicBezTo>
                    <a:pt x="4" y="1"/>
                    <a:pt x="4" y="1"/>
                    <a:pt x="3" y="0"/>
                  </a:cubicBezTo>
                  <a:cubicBezTo>
                    <a:pt x="3" y="3"/>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 name="Freeform 18"/>
            <p:cNvSpPr/>
            <p:nvPr/>
          </p:nvSpPr>
          <p:spPr bwMode="auto">
            <a:xfrm>
              <a:off x="6280" y="4346"/>
              <a:ext cx="13" cy="4"/>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1"/>
                    <a:pt x="2" y="0"/>
                  </a:cubicBezTo>
                  <a:cubicBezTo>
                    <a:pt x="0" y="2"/>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 name="Freeform 19"/>
            <p:cNvSpPr/>
            <p:nvPr/>
          </p:nvSpPr>
          <p:spPr bwMode="auto">
            <a:xfrm>
              <a:off x="6322" y="4342"/>
              <a:ext cx="15" cy="4"/>
            </a:xfrm>
            <a:custGeom>
              <a:avLst/>
              <a:gdLst>
                <a:gd name="T0" fmla="*/ 3 w 8"/>
                <a:gd name="T1" fmla="*/ 2 h 2"/>
                <a:gd name="T2" fmla="*/ 8 w 8"/>
                <a:gd name="T3" fmla="*/ 0 h 2"/>
                <a:gd name="T4" fmla="*/ 1 w 8"/>
                <a:gd name="T5" fmla="*/ 0 h 2"/>
                <a:gd name="T6" fmla="*/ 3 w 8"/>
                <a:gd name="T7" fmla="*/ 2 h 2"/>
              </a:gdLst>
              <a:ahLst/>
              <a:cxnLst>
                <a:cxn ang="0">
                  <a:pos x="T0" y="T1"/>
                </a:cxn>
                <a:cxn ang="0">
                  <a:pos x="T2" y="T3"/>
                </a:cxn>
                <a:cxn ang="0">
                  <a:pos x="T4" y="T5"/>
                </a:cxn>
                <a:cxn ang="0">
                  <a:pos x="T6" y="T7"/>
                </a:cxn>
              </a:cxnLst>
              <a:rect l="0" t="0" r="r" b="b"/>
              <a:pathLst>
                <a:path w="8" h="2">
                  <a:moveTo>
                    <a:pt x="3" y="2"/>
                  </a:moveTo>
                  <a:cubicBezTo>
                    <a:pt x="4" y="2"/>
                    <a:pt x="6" y="2"/>
                    <a:pt x="8" y="0"/>
                  </a:cubicBezTo>
                  <a:cubicBezTo>
                    <a:pt x="5" y="0"/>
                    <a:pt x="3" y="1"/>
                    <a:pt x="1" y="0"/>
                  </a:cubicBezTo>
                  <a:cubicBezTo>
                    <a:pt x="0" y="1"/>
                    <a:pt x="4"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 name="Freeform 20"/>
            <p:cNvSpPr/>
            <p:nvPr/>
          </p:nvSpPr>
          <p:spPr bwMode="auto">
            <a:xfrm>
              <a:off x="6448" y="4393"/>
              <a:ext cx="10" cy="7"/>
            </a:xfrm>
            <a:custGeom>
              <a:avLst/>
              <a:gdLst>
                <a:gd name="T0" fmla="*/ 0 w 5"/>
                <a:gd name="T1" fmla="*/ 2 h 4"/>
                <a:gd name="T2" fmla="*/ 4 w 5"/>
                <a:gd name="T3" fmla="*/ 2 h 4"/>
                <a:gd name="T4" fmla="*/ 0 w 5"/>
                <a:gd name="T5" fmla="*/ 2 h 4"/>
              </a:gdLst>
              <a:ahLst/>
              <a:cxnLst>
                <a:cxn ang="0">
                  <a:pos x="T0" y="T1"/>
                </a:cxn>
                <a:cxn ang="0">
                  <a:pos x="T2" y="T3"/>
                </a:cxn>
                <a:cxn ang="0">
                  <a:pos x="T4" y="T5"/>
                </a:cxn>
              </a:cxnLst>
              <a:rect l="0" t="0" r="r" b="b"/>
              <a:pathLst>
                <a:path w="5" h="4">
                  <a:moveTo>
                    <a:pt x="0" y="2"/>
                  </a:moveTo>
                  <a:cubicBezTo>
                    <a:pt x="0" y="4"/>
                    <a:pt x="3" y="2"/>
                    <a:pt x="4" y="2"/>
                  </a:cubicBezTo>
                  <a:cubicBezTo>
                    <a:pt x="5"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 name="Freeform 21"/>
            <p:cNvSpPr/>
            <p:nvPr/>
          </p:nvSpPr>
          <p:spPr bwMode="auto">
            <a:xfrm>
              <a:off x="6444" y="4379"/>
              <a:ext cx="10" cy="8"/>
            </a:xfrm>
            <a:custGeom>
              <a:avLst/>
              <a:gdLst>
                <a:gd name="T0" fmla="*/ 5 w 5"/>
                <a:gd name="T1" fmla="*/ 1 h 4"/>
                <a:gd name="T2" fmla="*/ 1 w 5"/>
                <a:gd name="T3" fmla="*/ 1 h 4"/>
                <a:gd name="T4" fmla="*/ 1 w 5"/>
                <a:gd name="T5" fmla="*/ 4 h 4"/>
                <a:gd name="T6" fmla="*/ 5 w 5"/>
                <a:gd name="T7" fmla="*/ 1 h 4"/>
              </a:gdLst>
              <a:ahLst/>
              <a:cxnLst>
                <a:cxn ang="0">
                  <a:pos x="T0" y="T1"/>
                </a:cxn>
                <a:cxn ang="0">
                  <a:pos x="T2" y="T3"/>
                </a:cxn>
                <a:cxn ang="0">
                  <a:pos x="T4" y="T5"/>
                </a:cxn>
                <a:cxn ang="0">
                  <a:pos x="T6" y="T7"/>
                </a:cxn>
              </a:cxnLst>
              <a:rect l="0" t="0" r="r" b="b"/>
              <a:pathLst>
                <a:path w="5" h="4">
                  <a:moveTo>
                    <a:pt x="5" y="1"/>
                  </a:moveTo>
                  <a:cubicBezTo>
                    <a:pt x="3" y="0"/>
                    <a:pt x="2" y="2"/>
                    <a:pt x="1" y="1"/>
                  </a:cubicBezTo>
                  <a:cubicBezTo>
                    <a:pt x="0" y="2"/>
                    <a:pt x="0" y="3"/>
                    <a:pt x="1" y="4"/>
                  </a:cubicBezTo>
                  <a:cubicBezTo>
                    <a:pt x="3" y="2"/>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 name="Freeform 22"/>
            <p:cNvSpPr/>
            <p:nvPr/>
          </p:nvSpPr>
          <p:spPr bwMode="auto">
            <a:xfrm>
              <a:off x="6513" y="4408"/>
              <a:ext cx="12" cy="2"/>
            </a:xfrm>
            <a:custGeom>
              <a:avLst/>
              <a:gdLst>
                <a:gd name="T0" fmla="*/ 0 w 6"/>
                <a:gd name="T1" fmla="*/ 1 h 1"/>
                <a:gd name="T2" fmla="*/ 6 w 6"/>
                <a:gd name="T3" fmla="*/ 0 h 1"/>
                <a:gd name="T4" fmla="*/ 0 w 6"/>
                <a:gd name="T5" fmla="*/ 1 h 1"/>
              </a:gdLst>
              <a:ahLst/>
              <a:cxnLst>
                <a:cxn ang="0">
                  <a:pos x="T0" y="T1"/>
                </a:cxn>
                <a:cxn ang="0">
                  <a:pos x="T2" y="T3"/>
                </a:cxn>
                <a:cxn ang="0">
                  <a:pos x="T4" y="T5"/>
                </a:cxn>
              </a:cxnLst>
              <a:rect l="0" t="0" r="r" b="b"/>
              <a:pathLst>
                <a:path w="6" h="1">
                  <a:moveTo>
                    <a:pt x="0" y="1"/>
                  </a:moveTo>
                  <a:cubicBezTo>
                    <a:pt x="2" y="1"/>
                    <a:pt x="4"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 name="Freeform 23"/>
            <p:cNvSpPr/>
            <p:nvPr/>
          </p:nvSpPr>
          <p:spPr bwMode="auto">
            <a:xfrm>
              <a:off x="6295" y="4311"/>
              <a:ext cx="10" cy="6"/>
            </a:xfrm>
            <a:custGeom>
              <a:avLst/>
              <a:gdLst>
                <a:gd name="T0" fmla="*/ 0 w 5"/>
                <a:gd name="T1" fmla="*/ 2 h 3"/>
                <a:gd name="T2" fmla="*/ 4 w 5"/>
                <a:gd name="T3" fmla="*/ 3 h 3"/>
                <a:gd name="T4" fmla="*/ 2 w 5"/>
                <a:gd name="T5" fmla="*/ 0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4" y="3"/>
                  </a:cubicBezTo>
                  <a:cubicBezTo>
                    <a:pt x="5" y="1"/>
                    <a:pt x="4"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 name="Freeform 24"/>
            <p:cNvSpPr/>
            <p:nvPr/>
          </p:nvSpPr>
          <p:spPr bwMode="auto">
            <a:xfrm>
              <a:off x="6326" y="4321"/>
              <a:ext cx="7" cy="6"/>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3" y="3"/>
                    <a:pt x="4" y="3"/>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3" name="Freeform 25"/>
            <p:cNvSpPr/>
            <p:nvPr/>
          </p:nvSpPr>
          <p:spPr bwMode="auto">
            <a:xfrm>
              <a:off x="6314" y="4302"/>
              <a:ext cx="33" cy="11"/>
            </a:xfrm>
            <a:custGeom>
              <a:avLst/>
              <a:gdLst>
                <a:gd name="T0" fmla="*/ 1 w 17"/>
                <a:gd name="T1" fmla="*/ 6 h 6"/>
                <a:gd name="T2" fmla="*/ 2 w 17"/>
                <a:gd name="T3" fmla="*/ 5 h 6"/>
                <a:gd name="T4" fmla="*/ 15 w 17"/>
                <a:gd name="T5" fmla="*/ 4 h 6"/>
                <a:gd name="T6" fmla="*/ 16 w 17"/>
                <a:gd name="T7" fmla="*/ 0 h 6"/>
                <a:gd name="T8" fmla="*/ 13 w 17"/>
                <a:gd name="T9" fmla="*/ 2 h 6"/>
                <a:gd name="T10" fmla="*/ 10 w 17"/>
                <a:gd name="T11" fmla="*/ 1 h 6"/>
                <a:gd name="T12" fmla="*/ 6 w 17"/>
                <a:gd name="T13" fmla="*/ 4 h 6"/>
                <a:gd name="T14" fmla="*/ 2 w 17"/>
                <a:gd name="T15" fmla="*/ 3 h 6"/>
                <a:gd name="T16" fmla="*/ 1 w 1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
                  <a:moveTo>
                    <a:pt x="1" y="6"/>
                  </a:moveTo>
                  <a:cubicBezTo>
                    <a:pt x="2" y="6"/>
                    <a:pt x="2" y="6"/>
                    <a:pt x="2" y="5"/>
                  </a:cubicBezTo>
                  <a:cubicBezTo>
                    <a:pt x="7" y="6"/>
                    <a:pt x="10" y="3"/>
                    <a:pt x="15" y="4"/>
                  </a:cubicBezTo>
                  <a:cubicBezTo>
                    <a:pt x="17" y="2"/>
                    <a:pt x="15" y="1"/>
                    <a:pt x="16" y="0"/>
                  </a:cubicBezTo>
                  <a:cubicBezTo>
                    <a:pt x="14" y="0"/>
                    <a:pt x="15" y="2"/>
                    <a:pt x="13" y="2"/>
                  </a:cubicBezTo>
                  <a:cubicBezTo>
                    <a:pt x="11" y="1"/>
                    <a:pt x="12" y="0"/>
                    <a:pt x="10" y="1"/>
                  </a:cubicBezTo>
                  <a:cubicBezTo>
                    <a:pt x="10" y="3"/>
                    <a:pt x="7" y="3"/>
                    <a:pt x="6" y="4"/>
                  </a:cubicBezTo>
                  <a:cubicBezTo>
                    <a:pt x="4" y="3"/>
                    <a:pt x="3" y="4"/>
                    <a:pt x="2" y="3"/>
                  </a:cubicBezTo>
                  <a:cubicBezTo>
                    <a:pt x="0" y="5"/>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4" name="Freeform 26"/>
            <p:cNvSpPr/>
            <p:nvPr/>
          </p:nvSpPr>
          <p:spPr bwMode="auto">
            <a:xfrm>
              <a:off x="6496" y="4371"/>
              <a:ext cx="11" cy="10"/>
            </a:xfrm>
            <a:custGeom>
              <a:avLst/>
              <a:gdLst>
                <a:gd name="T0" fmla="*/ 2 w 6"/>
                <a:gd name="T1" fmla="*/ 4 h 5"/>
                <a:gd name="T2" fmla="*/ 5 w 6"/>
                <a:gd name="T3" fmla="*/ 2 h 5"/>
                <a:gd name="T4" fmla="*/ 2 w 6"/>
                <a:gd name="T5" fmla="*/ 2 h 5"/>
                <a:gd name="T6" fmla="*/ 1 w 6"/>
                <a:gd name="T7" fmla="*/ 4 h 5"/>
                <a:gd name="T8" fmla="*/ 5 w 6"/>
                <a:gd name="T9" fmla="*/ 5 h 5"/>
                <a:gd name="T10" fmla="*/ 2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2" y="4"/>
                  </a:moveTo>
                  <a:cubicBezTo>
                    <a:pt x="1" y="3"/>
                    <a:pt x="4" y="2"/>
                    <a:pt x="5" y="2"/>
                  </a:cubicBezTo>
                  <a:cubicBezTo>
                    <a:pt x="5" y="0"/>
                    <a:pt x="3" y="3"/>
                    <a:pt x="2" y="2"/>
                  </a:cubicBezTo>
                  <a:cubicBezTo>
                    <a:pt x="0" y="3"/>
                    <a:pt x="1" y="3"/>
                    <a:pt x="1" y="4"/>
                  </a:cubicBezTo>
                  <a:cubicBezTo>
                    <a:pt x="2" y="5"/>
                    <a:pt x="3" y="5"/>
                    <a:pt x="5" y="5"/>
                  </a:cubicBezTo>
                  <a:cubicBezTo>
                    <a:pt x="6" y="4"/>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5" name="Freeform 27"/>
            <p:cNvSpPr/>
            <p:nvPr/>
          </p:nvSpPr>
          <p:spPr bwMode="auto">
            <a:xfrm>
              <a:off x="6236" y="426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1"/>
                    <a:pt x="4" y="2"/>
                    <a:pt x="5" y="0"/>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6" name="Freeform 28"/>
            <p:cNvSpPr/>
            <p:nvPr/>
          </p:nvSpPr>
          <p:spPr bwMode="auto">
            <a:xfrm>
              <a:off x="6232" y="4263"/>
              <a:ext cx="10" cy="6"/>
            </a:xfrm>
            <a:custGeom>
              <a:avLst/>
              <a:gdLst>
                <a:gd name="T0" fmla="*/ 1 w 5"/>
                <a:gd name="T1" fmla="*/ 2 h 3"/>
                <a:gd name="T2" fmla="*/ 5 w 5"/>
                <a:gd name="T3" fmla="*/ 1 h 3"/>
                <a:gd name="T4" fmla="*/ 1 w 5"/>
                <a:gd name="T5" fmla="*/ 2 h 3"/>
              </a:gdLst>
              <a:ahLst/>
              <a:cxnLst>
                <a:cxn ang="0">
                  <a:pos x="T0" y="T1"/>
                </a:cxn>
                <a:cxn ang="0">
                  <a:pos x="T2" y="T3"/>
                </a:cxn>
                <a:cxn ang="0">
                  <a:pos x="T4" y="T5"/>
                </a:cxn>
              </a:cxnLst>
              <a:rect l="0" t="0" r="r" b="b"/>
              <a:pathLst>
                <a:path w="5" h="3">
                  <a:moveTo>
                    <a:pt x="1" y="2"/>
                  </a:moveTo>
                  <a:cubicBezTo>
                    <a:pt x="0" y="3"/>
                    <a:pt x="4" y="2"/>
                    <a:pt x="5" y="1"/>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7" name="Freeform 29"/>
            <p:cNvSpPr/>
            <p:nvPr/>
          </p:nvSpPr>
          <p:spPr bwMode="auto">
            <a:xfrm>
              <a:off x="6245" y="4263"/>
              <a:ext cx="6" cy="6"/>
            </a:xfrm>
            <a:custGeom>
              <a:avLst/>
              <a:gdLst>
                <a:gd name="T0" fmla="*/ 2 w 3"/>
                <a:gd name="T1" fmla="*/ 3 h 3"/>
                <a:gd name="T2" fmla="*/ 3 w 3"/>
                <a:gd name="T3" fmla="*/ 0 h 3"/>
                <a:gd name="T4" fmla="*/ 0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3" y="2"/>
                    <a:pt x="2" y="1"/>
                    <a:pt x="3" y="0"/>
                  </a:cubicBezTo>
                  <a:cubicBezTo>
                    <a:pt x="2" y="0"/>
                    <a:pt x="1" y="0"/>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8" name="Freeform 30"/>
            <p:cNvSpPr/>
            <p:nvPr/>
          </p:nvSpPr>
          <p:spPr bwMode="auto">
            <a:xfrm>
              <a:off x="6511" y="4371"/>
              <a:ext cx="14" cy="8"/>
            </a:xfrm>
            <a:custGeom>
              <a:avLst/>
              <a:gdLst>
                <a:gd name="T0" fmla="*/ 0 w 7"/>
                <a:gd name="T1" fmla="*/ 2 h 4"/>
                <a:gd name="T2" fmla="*/ 6 w 7"/>
                <a:gd name="T3" fmla="*/ 3 h 4"/>
                <a:gd name="T4" fmla="*/ 0 w 7"/>
                <a:gd name="T5" fmla="*/ 2 h 4"/>
              </a:gdLst>
              <a:ahLst/>
              <a:cxnLst>
                <a:cxn ang="0">
                  <a:pos x="T0" y="T1"/>
                </a:cxn>
                <a:cxn ang="0">
                  <a:pos x="T2" y="T3"/>
                </a:cxn>
                <a:cxn ang="0">
                  <a:pos x="T4" y="T5"/>
                </a:cxn>
              </a:cxnLst>
              <a:rect l="0" t="0" r="r" b="b"/>
              <a:pathLst>
                <a:path w="7" h="4">
                  <a:moveTo>
                    <a:pt x="0" y="2"/>
                  </a:moveTo>
                  <a:cubicBezTo>
                    <a:pt x="0" y="4"/>
                    <a:pt x="4" y="2"/>
                    <a:pt x="6" y="3"/>
                  </a:cubicBezTo>
                  <a:cubicBezTo>
                    <a:pt x="7"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9" name="Freeform 31"/>
            <p:cNvSpPr/>
            <p:nvPr/>
          </p:nvSpPr>
          <p:spPr bwMode="auto">
            <a:xfrm>
              <a:off x="6203" y="4228"/>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2" y="4"/>
                    <a:pt x="4" y="3"/>
                    <a:pt x="6" y="0"/>
                  </a:cubicBezTo>
                  <a:cubicBezTo>
                    <a:pt x="4"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0" name="Freeform 32"/>
            <p:cNvSpPr/>
            <p:nvPr/>
          </p:nvSpPr>
          <p:spPr bwMode="auto">
            <a:xfrm>
              <a:off x="6540" y="4369"/>
              <a:ext cx="9" cy="8"/>
            </a:xfrm>
            <a:custGeom>
              <a:avLst/>
              <a:gdLst>
                <a:gd name="T0" fmla="*/ 5 w 5"/>
                <a:gd name="T1" fmla="*/ 2 h 4"/>
                <a:gd name="T2" fmla="*/ 0 w 5"/>
                <a:gd name="T3" fmla="*/ 1 h 4"/>
                <a:gd name="T4" fmla="*/ 5 w 5"/>
                <a:gd name="T5" fmla="*/ 2 h 4"/>
              </a:gdLst>
              <a:ahLst/>
              <a:cxnLst>
                <a:cxn ang="0">
                  <a:pos x="T0" y="T1"/>
                </a:cxn>
                <a:cxn ang="0">
                  <a:pos x="T2" y="T3"/>
                </a:cxn>
                <a:cxn ang="0">
                  <a:pos x="T4" y="T5"/>
                </a:cxn>
              </a:cxnLst>
              <a:rect l="0" t="0" r="r" b="b"/>
              <a:pathLst>
                <a:path w="5" h="4">
                  <a:moveTo>
                    <a:pt x="5" y="2"/>
                  </a:moveTo>
                  <a:cubicBezTo>
                    <a:pt x="4" y="1"/>
                    <a:pt x="2" y="0"/>
                    <a:pt x="0" y="1"/>
                  </a:cubicBezTo>
                  <a:cubicBezTo>
                    <a:pt x="0" y="2"/>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1" name="Freeform 33"/>
            <p:cNvSpPr/>
            <p:nvPr/>
          </p:nvSpPr>
          <p:spPr bwMode="auto">
            <a:xfrm>
              <a:off x="6314" y="4267"/>
              <a:ext cx="14" cy="8"/>
            </a:xfrm>
            <a:custGeom>
              <a:avLst/>
              <a:gdLst>
                <a:gd name="T0" fmla="*/ 0 w 7"/>
                <a:gd name="T1" fmla="*/ 3 h 4"/>
                <a:gd name="T2" fmla="*/ 4 w 7"/>
                <a:gd name="T3" fmla="*/ 0 h 4"/>
                <a:gd name="T4" fmla="*/ 0 w 7"/>
                <a:gd name="T5" fmla="*/ 3 h 4"/>
              </a:gdLst>
              <a:ahLst/>
              <a:cxnLst>
                <a:cxn ang="0">
                  <a:pos x="T0" y="T1"/>
                </a:cxn>
                <a:cxn ang="0">
                  <a:pos x="T2" y="T3"/>
                </a:cxn>
                <a:cxn ang="0">
                  <a:pos x="T4" y="T5"/>
                </a:cxn>
              </a:cxnLst>
              <a:rect l="0" t="0" r="r" b="b"/>
              <a:pathLst>
                <a:path w="7" h="4">
                  <a:moveTo>
                    <a:pt x="0" y="3"/>
                  </a:moveTo>
                  <a:cubicBezTo>
                    <a:pt x="2" y="4"/>
                    <a:pt x="7" y="1"/>
                    <a:pt x="4" y="0"/>
                  </a:cubicBezTo>
                  <a:cubicBezTo>
                    <a:pt x="3"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2" name="Freeform 34"/>
            <p:cNvSpPr/>
            <p:nvPr/>
          </p:nvSpPr>
          <p:spPr bwMode="auto">
            <a:xfrm>
              <a:off x="6391" y="4292"/>
              <a:ext cx="13" cy="10"/>
            </a:xfrm>
            <a:custGeom>
              <a:avLst/>
              <a:gdLst>
                <a:gd name="T0" fmla="*/ 0 w 7"/>
                <a:gd name="T1" fmla="*/ 4 h 5"/>
                <a:gd name="T2" fmla="*/ 7 w 7"/>
                <a:gd name="T3" fmla="*/ 2 h 5"/>
                <a:gd name="T4" fmla="*/ 7 w 7"/>
                <a:gd name="T5" fmla="*/ 1 h 5"/>
                <a:gd name="T6" fmla="*/ 0 w 7"/>
                <a:gd name="T7" fmla="*/ 4 h 5"/>
              </a:gdLst>
              <a:ahLst/>
              <a:cxnLst>
                <a:cxn ang="0">
                  <a:pos x="T0" y="T1"/>
                </a:cxn>
                <a:cxn ang="0">
                  <a:pos x="T2" y="T3"/>
                </a:cxn>
                <a:cxn ang="0">
                  <a:pos x="T4" y="T5"/>
                </a:cxn>
                <a:cxn ang="0">
                  <a:pos x="T6" y="T7"/>
                </a:cxn>
              </a:cxnLst>
              <a:rect l="0" t="0" r="r" b="b"/>
              <a:pathLst>
                <a:path w="7" h="5">
                  <a:moveTo>
                    <a:pt x="0" y="4"/>
                  </a:moveTo>
                  <a:cubicBezTo>
                    <a:pt x="0" y="5"/>
                    <a:pt x="5" y="5"/>
                    <a:pt x="7" y="2"/>
                  </a:cubicBezTo>
                  <a:cubicBezTo>
                    <a:pt x="6" y="2"/>
                    <a:pt x="6" y="2"/>
                    <a:pt x="7" y="1"/>
                  </a:cubicBezTo>
                  <a:cubicBezTo>
                    <a:pt x="4" y="0"/>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3" name="Freeform 35"/>
            <p:cNvSpPr/>
            <p:nvPr/>
          </p:nvSpPr>
          <p:spPr bwMode="auto">
            <a:xfrm>
              <a:off x="6263" y="4240"/>
              <a:ext cx="11"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2" y="3"/>
                    <a:pt x="4" y="2"/>
                    <a:pt x="6" y="1"/>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4" name="Freeform 36"/>
            <p:cNvSpPr/>
            <p:nvPr/>
          </p:nvSpPr>
          <p:spPr bwMode="auto">
            <a:xfrm>
              <a:off x="6567" y="4364"/>
              <a:ext cx="21" cy="9"/>
            </a:xfrm>
            <a:custGeom>
              <a:avLst/>
              <a:gdLst>
                <a:gd name="T0" fmla="*/ 0 w 11"/>
                <a:gd name="T1" fmla="*/ 5 h 5"/>
                <a:gd name="T2" fmla="*/ 1 w 11"/>
                <a:gd name="T3" fmla="*/ 5 h 5"/>
                <a:gd name="T4" fmla="*/ 11 w 11"/>
                <a:gd name="T5" fmla="*/ 3 h 5"/>
                <a:gd name="T6" fmla="*/ 0 w 11"/>
                <a:gd name="T7" fmla="*/ 5 h 5"/>
              </a:gdLst>
              <a:ahLst/>
              <a:cxnLst>
                <a:cxn ang="0">
                  <a:pos x="T0" y="T1"/>
                </a:cxn>
                <a:cxn ang="0">
                  <a:pos x="T2" y="T3"/>
                </a:cxn>
                <a:cxn ang="0">
                  <a:pos x="T4" y="T5"/>
                </a:cxn>
                <a:cxn ang="0">
                  <a:pos x="T6" y="T7"/>
                </a:cxn>
              </a:cxnLst>
              <a:rect l="0" t="0" r="r" b="b"/>
              <a:pathLst>
                <a:path w="11" h="5">
                  <a:moveTo>
                    <a:pt x="0" y="5"/>
                  </a:moveTo>
                  <a:cubicBezTo>
                    <a:pt x="1" y="5"/>
                    <a:pt x="2" y="5"/>
                    <a:pt x="1" y="5"/>
                  </a:cubicBezTo>
                  <a:cubicBezTo>
                    <a:pt x="4" y="3"/>
                    <a:pt x="8" y="5"/>
                    <a:pt x="11" y="3"/>
                  </a:cubicBezTo>
                  <a:cubicBezTo>
                    <a:pt x="6" y="4"/>
                    <a:pt x="3"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5" name="Freeform 37"/>
            <p:cNvSpPr/>
            <p:nvPr/>
          </p:nvSpPr>
          <p:spPr bwMode="auto">
            <a:xfrm>
              <a:off x="6358" y="4261"/>
              <a:ext cx="6" cy="6"/>
            </a:xfrm>
            <a:custGeom>
              <a:avLst/>
              <a:gdLst>
                <a:gd name="T0" fmla="*/ 0 w 3"/>
                <a:gd name="T1" fmla="*/ 2 h 3"/>
                <a:gd name="T2" fmla="*/ 3 w 3"/>
                <a:gd name="T3" fmla="*/ 0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0"/>
                  </a:cubicBezTo>
                  <a:cubicBezTo>
                    <a:pt x="3" y="0"/>
                    <a:pt x="2" y="0"/>
                    <a:pt x="1"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6" name="Freeform 38"/>
            <p:cNvSpPr/>
            <p:nvPr/>
          </p:nvSpPr>
          <p:spPr bwMode="auto">
            <a:xfrm>
              <a:off x="6588" y="4364"/>
              <a:ext cx="11" cy="7"/>
            </a:xfrm>
            <a:custGeom>
              <a:avLst/>
              <a:gdLst>
                <a:gd name="T0" fmla="*/ 1 w 6"/>
                <a:gd name="T1" fmla="*/ 2 h 4"/>
                <a:gd name="T2" fmla="*/ 3 w 6"/>
                <a:gd name="T3" fmla="*/ 4 h 4"/>
                <a:gd name="T4" fmla="*/ 6 w 6"/>
                <a:gd name="T5" fmla="*/ 1 h 4"/>
                <a:gd name="T6" fmla="*/ 3 w 6"/>
                <a:gd name="T7" fmla="*/ 2 h 4"/>
                <a:gd name="T8" fmla="*/ 1 w 6"/>
                <a:gd name="T9" fmla="*/ 2 h 4"/>
              </a:gdLst>
              <a:ahLst/>
              <a:cxnLst>
                <a:cxn ang="0">
                  <a:pos x="T0" y="T1"/>
                </a:cxn>
                <a:cxn ang="0">
                  <a:pos x="T2" y="T3"/>
                </a:cxn>
                <a:cxn ang="0">
                  <a:pos x="T4" y="T5"/>
                </a:cxn>
                <a:cxn ang="0">
                  <a:pos x="T6" y="T7"/>
                </a:cxn>
                <a:cxn ang="0">
                  <a:pos x="T8" y="T9"/>
                </a:cxn>
              </a:cxnLst>
              <a:rect l="0" t="0" r="r" b="b"/>
              <a:pathLst>
                <a:path w="6" h="4">
                  <a:moveTo>
                    <a:pt x="1" y="2"/>
                  </a:moveTo>
                  <a:cubicBezTo>
                    <a:pt x="0" y="4"/>
                    <a:pt x="2" y="3"/>
                    <a:pt x="3" y="4"/>
                  </a:cubicBezTo>
                  <a:cubicBezTo>
                    <a:pt x="2" y="2"/>
                    <a:pt x="5" y="3"/>
                    <a:pt x="6" y="1"/>
                  </a:cubicBezTo>
                  <a:cubicBezTo>
                    <a:pt x="5" y="0"/>
                    <a:pt x="4" y="3"/>
                    <a:pt x="3" y="2"/>
                  </a:cubicBezTo>
                  <a:cubicBezTo>
                    <a:pt x="2" y="2"/>
                    <a:pt x="1"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7" name="Freeform 39"/>
            <p:cNvSpPr/>
            <p:nvPr/>
          </p:nvSpPr>
          <p:spPr bwMode="auto">
            <a:xfrm>
              <a:off x="6601" y="4364"/>
              <a:ext cx="13" cy="9"/>
            </a:xfrm>
            <a:custGeom>
              <a:avLst/>
              <a:gdLst>
                <a:gd name="T0" fmla="*/ 0 w 7"/>
                <a:gd name="T1" fmla="*/ 2 h 5"/>
                <a:gd name="T2" fmla="*/ 7 w 7"/>
                <a:gd name="T3" fmla="*/ 3 h 5"/>
                <a:gd name="T4" fmla="*/ 4 w 7"/>
                <a:gd name="T5" fmla="*/ 0 h 5"/>
                <a:gd name="T6" fmla="*/ 0 w 7"/>
                <a:gd name="T7" fmla="*/ 2 h 5"/>
              </a:gdLst>
              <a:ahLst/>
              <a:cxnLst>
                <a:cxn ang="0">
                  <a:pos x="T0" y="T1"/>
                </a:cxn>
                <a:cxn ang="0">
                  <a:pos x="T2" y="T3"/>
                </a:cxn>
                <a:cxn ang="0">
                  <a:pos x="T4" y="T5"/>
                </a:cxn>
                <a:cxn ang="0">
                  <a:pos x="T6" y="T7"/>
                </a:cxn>
              </a:cxnLst>
              <a:rect l="0" t="0" r="r" b="b"/>
              <a:pathLst>
                <a:path w="7" h="5">
                  <a:moveTo>
                    <a:pt x="0" y="2"/>
                  </a:moveTo>
                  <a:cubicBezTo>
                    <a:pt x="3" y="3"/>
                    <a:pt x="4" y="5"/>
                    <a:pt x="7" y="3"/>
                  </a:cubicBezTo>
                  <a:cubicBezTo>
                    <a:pt x="3" y="3"/>
                    <a:pt x="7" y="1"/>
                    <a:pt x="4" y="0"/>
                  </a:cubicBezTo>
                  <a:cubicBezTo>
                    <a:pt x="4" y="3"/>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8" name="Freeform 40"/>
            <p:cNvSpPr/>
            <p:nvPr/>
          </p:nvSpPr>
          <p:spPr bwMode="auto">
            <a:xfrm>
              <a:off x="6356" y="4230"/>
              <a:ext cx="12"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3" y="3"/>
                    <a:pt x="6" y="2"/>
                    <a:pt x="4" y="0"/>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9" name="Freeform 41"/>
            <p:cNvSpPr/>
            <p:nvPr/>
          </p:nvSpPr>
          <p:spPr bwMode="auto">
            <a:xfrm>
              <a:off x="6634" y="4360"/>
              <a:ext cx="24" cy="9"/>
            </a:xfrm>
            <a:custGeom>
              <a:avLst/>
              <a:gdLst>
                <a:gd name="T0" fmla="*/ 0 w 13"/>
                <a:gd name="T1" fmla="*/ 2 h 5"/>
                <a:gd name="T2" fmla="*/ 6 w 13"/>
                <a:gd name="T3" fmla="*/ 2 h 5"/>
                <a:gd name="T4" fmla="*/ 5 w 13"/>
                <a:gd name="T5" fmla="*/ 5 h 5"/>
                <a:gd name="T6" fmla="*/ 13 w 13"/>
                <a:gd name="T7" fmla="*/ 2 h 5"/>
                <a:gd name="T8" fmla="*/ 10 w 13"/>
                <a:gd name="T9" fmla="*/ 0 h 5"/>
                <a:gd name="T10" fmla="*/ 11 w 13"/>
                <a:gd name="T11" fmla="*/ 2 h 5"/>
                <a:gd name="T12" fmla="*/ 0 w 1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0" y="2"/>
                  </a:moveTo>
                  <a:cubicBezTo>
                    <a:pt x="2" y="4"/>
                    <a:pt x="4" y="2"/>
                    <a:pt x="6" y="2"/>
                  </a:cubicBezTo>
                  <a:cubicBezTo>
                    <a:pt x="7" y="3"/>
                    <a:pt x="6" y="4"/>
                    <a:pt x="5" y="5"/>
                  </a:cubicBezTo>
                  <a:cubicBezTo>
                    <a:pt x="9" y="5"/>
                    <a:pt x="8" y="2"/>
                    <a:pt x="13" y="2"/>
                  </a:cubicBezTo>
                  <a:cubicBezTo>
                    <a:pt x="12" y="1"/>
                    <a:pt x="12" y="1"/>
                    <a:pt x="10" y="0"/>
                  </a:cubicBezTo>
                  <a:cubicBezTo>
                    <a:pt x="8" y="2"/>
                    <a:pt x="11" y="1"/>
                    <a:pt x="11" y="2"/>
                  </a:cubicBezTo>
                  <a:cubicBezTo>
                    <a:pt x="8" y="2"/>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0" name="Freeform 42"/>
            <p:cNvSpPr/>
            <p:nvPr/>
          </p:nvSpPr>
          <p:spPr bwMode="auto">
            <a:xfrm>
              <a:off x="6525" y="4282"/>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3" y="3"/>
                    <a:pt x="5" y="2"/>
                    <a:pt x="6" y="0"/>
                  </a:cubicBezTo>
                  <a:cubicBezTo>
                    <a:pt x="4"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1" name="Freeform 43"/>
            <p:cNvSpPr/>
            <p:nvPr/>
          </p:nvSpPr>
          <p:spPr bwMode="auto">
            <a:xfrm>
              <a:off x="6456" y="4249"/>
              <a:ext cx="5" cy="4"/>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0" y="2"/>
                    <a:pt x="2" y="2"/>
                  </a:cubicBezTo>
                  <a:cubicBezTo>
                    <a:pt x="3" y="1"/>
                    <a:pt x="2" y="1"/>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2" name="Freeform 44"/>
            <p:cNvSpPr/>
            <p:nvPr/>
          </p:nvSpPr>
          <p:spPr bwMode="auto">
            <a:xfrm>
              <a:off x="6548" y="4242"/>
              <a:ext cx="13" cy="4"/>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2"/>
                    <a:pt x="5" y="2"/>
                    <a:pt x="7" y="0"/>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3" name="Freeform 45"/>
            <p:cNvSpPr/>
            <p:nvPr/>
          </p:nvSpPr>
          <p:spPr bwMode="auto">
            <a:xfrm>
              <a:off x="6477" y="4176"/>
              <a:ext cx="9" cy="4"/>
            </a:xfrm>
            <a:custGeom>
              <a:avLst/>
              <a:gdLst>
                <a:gd name="T0" fmla="*/ 0 w 5"/>
                <a:gd name="T1" fmla="*/ 1 h 2"/>
                <a:gd name="T2" fmla="*/ 4 w 5"/>
                <a:gd name="T3" fmla="*/ 2 h 2"/>
                <a:gd name="T4" fmla="*/ 2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2" y="1"/>
                    <a:pt x="4" y="2"/>
                  </a:cubicBezTo>
                  <a:cubicBezTo>
                    <a:pt x="5" y="1"/>
                    <a:pt x="1"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4" name="Freeform 46"/>
            <p:cNvSpPr/>
            <p:nvPr/>
          </p:nvSpPr>
          <p:spPr bwMode="auto">
            <a:xfrm>
              <a:off x="6418" y="4147"/>
              <a:ext cx="13" cy="6"/>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3" y="3"/>
                    <a:pt x="5" y="2"/>
                    <a:pt x="7" y="0"/>
                  </a:cubicBezTo>
                  <a:cubicBezTo>
                    <a:pt x="5" y="1"/>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5" name="Freeform 47"/>
            <p:cNvSpPr/>
            <p:nvPr/>
          </p:nvSpPr>
          <p:spPr bwMode="auto">
            <a:xfrm>
              <a:off x="6655" y="4249"/>
              <a:ext cx="7" cy="4"/>
            </a:xfrm>
            <a:custGeom>
              <a:avLst/>
              <a:gdLst>
                <a:gd name="T0" fmla="*/ 0 w 4"/>
                <a:gd name="T1" fmla="*/ 1 h 2"/>
                <a:gd name="T2" fmla="*/ 2 w 4"/>
                <a:gd name="T3" fmla="*/ 2 h 2"/>
                <a:gd name="T4" fmla="*/ 3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1" y="2"/>
                    <a:pt x="2" y="2"/>
                  </a:cubicBezTo>
                  <a:cubicBezTo>
                    <a:pt x="2" y="2"/>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6" name="Freeform 48"/>
            <p:cNvSpPr/>
            <p:nvPr/>
          </p:nvSpPr>
          <p:spPr bwMode="auto">
            <a:xfrm>
              <a:off x="6500" y="4153"/>
              <a:ext cx="19" cy="9"/>
            </a:xfrm>
            <a:custGeom>
              <a:avLst/>
              <a:gdLst>
                <a:gd name="T0" fmla="*/ 0 w 10"/>
                <a:gd name="T1" fmla="*/ 4 h 5"/>
                <a:gd name="T2" fmla="*/ 7 w 10"/>
                <a:gd name="T3" fmla="*/ 5 h 5"/>
                <a:gd name="T4" fmla="*/ 6 w 10"/>
                <a:gd name="T5" fmla="*/ 2 h 5"/>
                <a:gd name="T6" fmla="*/ 10 w 10"/>
                <a:gd name="T7" fmla="*/ 1 h 5"/>
                <a:gd name="T8" fmla="*/ 6 w 10"/>
                <a:gd name="T9" fmla="*/ 1 h 5"/>
                <a:gd name="T10" fmla="*/ 0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0" y="4"/>
                  </a:moveTo>
                  <a:cubicBezTo>
                    <a:pt x="2" y="5"/>
                    <a:pt x="5" y="3"/>
                    <a:pt x="7" y="5"/>
                  </a:cubicBezTo>
                  <a:cubicBezTo>
                    <a:pt x="8" y="4"/>
                    <a:pt x="7" y="3"/>
                    <a:pt x="6" y="2"/>
                  </a:cubicBezTo>
                  <a:cubicBezTo>
                    <a:pt x="8" y="1"/>
                    <a:pt x="10" y="2"/>
                    <a:pt x="10" y="1"/>
                  </a:cubicBezTo>
                  <a:cubicBezTo>
                    <a:pt x="9" y="0"/>
                    <a:pt x="8" y="2"/>
                    <a:pt x="6" y="1"/>
                  </a:cubicBezTo>
                  <a:cubicBezTo>
                    <a:pt x="5"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7" name="Freeform 49"/>
            <p:cNvSpPr/>
            <p:nvPr/>
          </p:nvSpPr>
          <p:spPr bwMode="auto">
            <a:xfrm>
              <a:off x="6670" y="4230"/>
              <a:ext cx="11" cy="4"/>
            </a:xfrm>
            <a:custGeom>
              <a:avLst/>
              <a:gdLst>
                <a:gd name="T0" fmla="*/ 1 w 6"/>
                <a:gd name="T1" fmla="*/ 2 h 2"/>
                <a:gd name="T2" fmla="*/ 4 w 6"/>
                <a:gd name="T3" fmla="*/ 2 h 2"/>
                <a:gd name="T4" fmla="*/ 2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2" y="2"/>
                    <a:pt x="3" y="2"/>
                    <a:pt x="4" y="2"/>
                  </a:cubicBezTo>
                  <a:cubicBezTo>
                    <a:pt x="6" y="1"/>
                    <a:pt x="4" y="0"/>
                    <a:pt x="2" y="0"/>
                  </a:cubicBezTo>
                  <a:cubicBezTo>
                    <a:pt x="0" y="1"/>
                    <a:pt x="4"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50"/>
            <p:cNvSpPr/>
            <p:nvPr/>
          </p:nvSpPr>
          <p:spPr bwMode="auto">
            <a:xfrm>
              <a:off x="6559" y="4147"/>
              <a:ext cx="15" cy="4"/>
            </a:xfrm>
            <a:custGeom>
              <a:avLst/>
              <a:gdLst>
                <a:gd name="T0" fmla="*/ 0 w 8"/>
                <a:gd name="T1" fmla="*/ 1 h 2"/>
                <a:gd name="T2" fmla="*/ 8 w 8"/>
                <a:gd name="T3" fmla="*/ 0 h 2"/>
                <a:gd name="T4" fmla="*/ 0 w 8"/>
                <a:gd name="T5" fmla="*/ 1 h 2"/>
              </a:gdLst>
              <a:ahLst/>
              <a:cxnLst>
                <a:cxn ang="0">
                  <a:pos x="T0" y="T1"/>
                </a:cxn>
                <a:cxn ang="0">
                  <a:pos x="T2" y="T3"/>
                </a:cxn>
                <a:cxn ang="0">
                  <a:pos x="T4" y="T5"/>
                </a:cxn>
              </a:cxnLst>
              <a:rect l="0" t="0" r="r" b="b"/>
              <a:pathLst>
                <a:path w="8" h="2">
                  <a:moveTo>
                    <a:pt x="0" y="1"/>
                  </a:moveTo>
                  <a:cubicBezTo>
                    <a:pt x="0" y="2"/>
                    <a:pt x="8" y="2"/>
                    <a:pt x="8" y="0"/>
                  </a:cubicBezTo>
                  <a:cubicBezTo>
                    <a:pt x="5"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51"/>
            <p:cNvSpPr/>
            <p:nvPr/>
          </p:nvSpPr>
          <p:spPr bwMode="auto">
            <a:xfrm>
              <a:off x="6548" y="4124"/>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2"/>
                    <a:pt x="6" y="0"/>
                  </a:cubicBezTo>
                  <a:cubicBezTo>
                    <a:pt x="4"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52"/>
            <p:cNvSpPr/>
            <p:nvPr/>
          </p:nvSpPr>
          <p:spPr bwMode="auto">
            <a:xfrm>
              <a:off x="6613" y="4151"/>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1"/>
                    <a:pt x="3" y="2"/>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53"/>
            <p:cNvSpPr/>
            <p:nvPr/>
          </p:nvSpPr>
          <p:spPr bwMode="auto">
            <a:xfrm>
              <a:off x="6649" y="4151"/>
              <a:ext cx="8" cy="4"/>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3" y="1"/>
                    <a:pt x="4" y="1"/>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54"/>
            <p:cNvSpPr/>
            <p:nvPr/>
          </p:nvSpPr>
          <p:spPr bwMode="auto">
            <a:xfrm>
              <a:off x="6664" y="4147"/>
              <a:ext cx="10" cy="4"/>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2" y="2"/>
                    <a:pt x="3" y="1"/>
                    <a:pt x="4" y="2"/>
                  </a:cubicBezTo>
                  <a:cubicBezTo>
                    <a:pt x="5"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55"/>
            <p:cNvSpPr/>
            <p:nvPr/>
          </p:nvSpPr>
          <p:spPr bwMode="auto">
            <a:xfrm>
              <a:off x="6811" y="4220"/>
              <a:ext cx="18" cy="8"/>
            </a:xfrm>
            <a:custGeom>
              <a:avLst/>
              <a:gdLst>
                <a:gd name="T0" fmla="*/ 3 w 9"/>
                <a:gd name="T1" fmla="*/ 4 h 4"/>
                <a:gd name="T2" fmla="*/ 3 w 9"/>
                <a:gd name="T3" fmla="*/ 3 h 4"/>
                <a:gd name="T4" fmla="*/ 5 w 9"/>
                <a:gd name="T5" fmla="*/ 4 h 4"/>
                <a:gd name="T6" fmla="*/ 7 w 9"/>
                <a:gd name="T7" fmla="*/ 2 h 4"/>
                <a:gd name="T8" fmla="*/ 6 w 9"/>
                <a:gd name="T9" fmla="*/ 0 h 4"/>
                <a:gd name="T10" fmla="*/ 3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3" y="4"/>
                  </a:moveTo>
                  <a:cubicBezTo>
                    <a:pt x="3" y="3"/>
                    <a:pt x="3" y="3"/>
                    <a:pt x="3" y="3"/>
                  </a:cubicBezTo>
                  <a:cubicBezTo>
                    <a:pt x="3" y="3"/>
                    <a:pt x="4" y="3"/>
                    <a:pt x="5" y="4"/>
                  </a:cubicBezTo>
                  <a:cubicBezTo>
                    <a:pt x="6" y="3"/>
                    <a:pt x="5" y="1"/>
                    <a:pt x="7" y="2"/>
                  </a:cubicBezTo>
                  <a:cubicBezTo>
                    <a:pt x="9" y="0"/>
                    <a:pt x="5" y="1"/>
                    <a:pt x="6" y="0"/>
                  </a:cubicBezTo>
                  <a:cubicBezTo>
                    <a:pt x="5" y="1"/>
                    <a:pt x="0"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56"/>
            <p:cNvSpPr/>
            <p:nvPr/>
          </p:nvSpPr>
          <p:spPr bwMode="auto">
            <a:xfrm>
              <a:off x="6829" y="4219"/>
              <a:ext cx="9" cy="5"/>
            </a:xfrm>
            <a:custGeom>
              <a:avLst/>
              <a:gdLst>
                <a:gd name="T0" fmla="*/ 0 w 5"/>
                <a:gd name="T1" fmla="*/ 2 h 3"/>
                <a:gd name="T2" fmla="*/ 2 w 5"/>
                <a:gd name="T3" fmla="*/ 2 h 3"/>
                <a:gd name="T4" fmla="*/ 3 w 5"/>
                <a:gd name="T5" fmla="*/ 3 h 3"/>
                <a:gd name="T6" fmla="*/ 5 w 5"/>
                <a:gd name="T7" fmla="*/ 2 h 3"/>
                <a:gd name="T8" fmla="*/ 3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3"/>
                    <a:pt x="1" y="2"/>
                    <a:pt x="2" y="2"/>
                  </a:cubicBezTo>
                  <a:cubicBezTo>
                    <a:pt x="2" y="2"/>
                    <a:pt x="3" y="3"/>
                    <a:pt x="3" y="3"/>
                  </a:cubicBezTo>
                  <a:cubicBezTo>
                    <a:pt x="4" y="3"/>
                    <a:pt x="4" y="2"/>
                    <a:pt x="5" y="2"/>
                  </a:cubicBezTo>
                  <a:cubicBezTo>
                    <a:pt x="3" y="0"/>
                    <a:pt x="3" y="0"/>
                    <a:pt x="3"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57"/>
            <p:cNvSpPr/>
            <p:nvPr/>
          </p:nvSpPr>
          <p:spPr bwMode="auto">
            <a:xfrm>
              <a:off x="6852" y="4230"/>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1"/>
                    <a:pt x="4" y="1"/>
                  </a:cubicBezTo>
                  <a:cubicBezTo>
                    <a:pt x="2"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58"/>
            <p:cNvSpPr/>
            <p:nvPr/>
          </p:nvSpPr>
          <p:spPr bwMode="auto">
            <a:xfrm>
              <a:off x="6718" y="4147"/>
              <a:ext cx="7"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59"/>
            <p:cNvSpPr/>
            <p:nvPr/>
          </p:nvSpPr>
          <p:spPr bwMode="auto">
            <a:xfrm>
              <a:off x="6712" y="4141"/>
              <a:ext cx="17" cy="6"/>
            </a:xfrm>
            <a:custGeom>
              <a:avLst/>
              <a:gdLst>
                <a:gd name="T0" fmla="*/ 0 w 9"/>
                <a:gd name="T1" fmla="*/ 2 h 3"/>
                <a:gd name="T2" fmla="*/ 9 w 9"/>
                <a:gd name="T3" fmla="*/ 1 h 3"/>
                <a:gd name="T4" fmla="*/ 0 w 9"/>
                <a:gd name="T5" fmla="*/ 2 h 3"/>
              </a:gdLst>
              <a:ahLst/>
              <a:cxnLst>
                <a:cxn ang="0">
                  <a:pos x="T0" y="T1"/>
                </a:cxn>
                <a:cxn ang="0">
                  <a:pos x="T2" y="T3"/>
                </a:cxn>
                <a:cxn ang="0">
                  <a:pos x="T4" y="T5"/>
                </a:cxn>
              </a:cxnLst>
              <a:rect l="0" t="0" r="r" b="b"/>
              <a:pathLst>
                <a:path w="9" h="3">
                  <a:moveTo>
                    <a:pt x="0" y="2"/>
                  </a:moveTo>
                  <a:cubicBezTo>
                    <a:pt x="3" y="3"/>
                    <a:pt x="7" y="3"/>
                    <a:pt x="9" y="1"/>
                  </a:cubicBezTo>
                  <a:cubicBezTo>
                    <a:pt x="6"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60"/>
            <p:cNvSpPr/>
            <p:nvPr/>
          </p:nvSpPr>
          <p:spPr bwMode="auto">
            <a:xfrm>
              <a:off x="6727" y="4149"/>
              <a:ext cx="12" cy="2"/>
            </a:xfrm>
            <a:custGeom>
              <a:avLst/>
              <a:gdLst>
                <a:gd name="T0" fmla="*/ 1 w 6"/>
                <a:gd name="T1" fmla="*/ 1 h 1"/>
                <a:gd name="T2" fmla="*/ 6 w 6"/>
                <a:gd name="T3" fmla="*/ 0 h 1"/>
                <a:gd name="T4" fmla="*/ 1 w 6"/>
                <a:gd name="T5" fmla="*/ 0 h 1"/>
                <a:gd name="T6" fmla="*/ 1 w 6"/>
                <a:gd name="T7" fmla="*/ 1 h 1"/>
              </a:gdLst>
              <a:ahLst/>
              <a:cxnLst>
                <a:cxn ang="0">
                  <a:pos x="T0" y="T1"/>
                </a:cxn>
                <a:cxn ang="0">
                  <a:pos x="T2" y="T3"/>
                </a:cxn>
                <a:cxn ang="0">
                  <a:pos x="T4" y="T5"/>
                </a:cxn>
                <a:cxn ang="0">
                  <a:pos x="T6" y="T7"/>
                </a:cxn>
              </a:cxnLst>
              <a:rect l="0" t="0" r="r" b="b"/>
              <a:pathLst>
                <a:path w="6" h="1">
                  <a:moveTo>
                    <a:pt x="1" y="1"/>
                  </a:moveTo>
                  <a:cubicBezTo>
                    <a:pt x="2" y="1"/>
                    <a:pt x="4" y="1"/>
                    <a:pt x="6" y="0"/>
                  </a:cubicBezTo>
                  <a:cubicBezTo>
                    <a:pt x="4" y="0"/>
                    <a:pt x="2"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61"/>
            <p:cNvSpPr/>
            <p:nvPr/>
          </p:nvSpPr>
          <p:spPr bwMode="auto">
            <a:xfrm>
              <a:off x="6746" y="4155"/>
              <a:ext cx="12" cy="6"/>
            </a:xfrm>
            <a:custGeom>
              <a:avLst/>
              <a:gdLst>
                <a:gd name="T0" fmla="*/ 0 w 6"/>
                <a:gd name="T1" fmla="*/ 3 h 3"/>
                <a:gd name="T2" fmla="*/ 3 w 6"/>
                <a:gd name="T3" fmla="*/ 0 h 3"/>
                <a:gd name="T4" fmla="*/ 0 w 6"/>
                <a:gd name="T5" fmla="*/ 3 h 3"/>
              </a:gdLst>
              <a:ahLst/>
              <a:cxnLst>
                <a:cxn ang="0">
                  <a:pos x="T0" y="T1"/>
                </a:cxn>
                <a:cxn ang="0">
                  <a:pos x="T2" y="T3"/>
                </a:cxn>
                <a:cxn ang="0">
                  <a:pos x="T4" y="T5"/>
                </a:cxn>
              </a:cxnLst>
              <a:rect l="0" t="0" r="r" b="b"/>
              <a:pathLst>
                <a:path w="6" h="3">
                  <a:moveTo>
                    <a:pt x="0" y="3"/>
                  </a:moveTo>
                  <a:cubicBezTo>
                    <a:pt x="5" y="2"/>
                    <a:pt x="6" y="3"/>
                    <a:pt x="3"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62"/>
            <p:cNvSpPr/>
            <p:nvPr/>
          </p:nvSpPr>
          <p:spPr bwMode="auto">
            <a:xfrm>
              <a:off x="6880" y="4228"/>
              <a:ext cx="12"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2"/>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63"/>
            <p:cNvSpPr/>
            <p:nvPr/>
          </p:nvSpPr>
          <p:spPr bwMode="auto">
            <a:xfrm>
              <a:off x="6926" y="4226"/>
              <a:ext cx="27" cy="8"/>
            </a:xfrm>
            <a:custGeom>
              <a:avLst/>
              <a:gdLst>
                <a:gd name="T0" fmla="*/ 2 w 14"/>
                <a:gd name="T1" fmla="*/ 4 h 4"/>
                <a:gd name="T2" fmla="*/ 14 w 14"/>
                <a:gd name="T3" fmla="*/ 0 h 4"/>
                <a:gd name="T4" fmla="*/ 3 w 14"/>
                <a:gd name="T5" fmla="*/ 2 h 4"/>
                <a:gd name="T6" fmla="*/ 4 w 14"/>
                <a:gd name="T7" fmla="*/ 1 h 4"/>
                <a:gd name="T8" fmla="*/ 2 w 14"/>
                <a:gd name="T9" fmla="*/ 4 h 4"/>
              </a:gdLst>
              <a:ahLst/>
              <a:cxnLst>
                <a:cxn ang="0">
                  <a:pos x="T0" y="T1"/>
                </a:cxn>
                <a:cxn ang="0">
                  <a:pos x="T2" y="T3"/>
                </a:cxn>
                <a:cxn ang="0">
                  <a:pos x="T4" y="T5"/>
                </a:cxn>
                <a:cxn ang="0">
                  <a:pos x="T6" y="T7"/>
                </a:cxn>
                <a:cxn ang="0">
                  <a:pos x="T8" y="T9"/>
                </a:cxn>
              </a:cxnLst>
              <a:rect l="0" t="0" r="r" b="b"/>
              <a:pathLst>
                <a:path w="14" h="4">
                  <a:moveTo>
                    <a:pt x="2" y="4"/>
                  </a:moveTo>
                  <a:cubicBezTo>
                    <a:pt x="7" y="2"/>
                    <a:pt x="11" y="3"/>
                    <a:pt x="14" y="0"/>
                  </a:cubicBezTo>
                  <a:cubicBezTo>
                    <a:pt x="10" y="1"/>
                    <a:pt x="7" y="1"/>
                    <a:pt x="3" y="2"/>
                  </a:cubicBezTo>
                  <a:cubicBezTo>
                    <a:pt x="2" y="2"/>
                    <a:pt x="3" y="1"/>
                    <a:pt x="4" y="1"/>
                  </a:cubicBezTo>
                  <a:cubicBezTo>
                    <a:pt x="0"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64"/>
            <p:cNvSpPr/>
            <p:nvPr/>
          </p:nvSpPr>
          <p:spPr bwMode="auto">
            <a:xfrm>
              <a:off x="6806" y="4141"/>
              <a:ext cx="7" cy="10"/>
            </a:xfrm>
            <a:custGeom>
              <a:avLst/>
              <a:gdLst>
                <a:gd name="T0" fmla="*/ 1 w 4"/>
                <a:gd name="T1" fmla="*/ 4 h 5"/>
                <a:gd name="T2" fmla="*/ 4 w 4"/>
                <a:gd name="T3" fmla="*/ 3 h 5"/>
                <a:gd name="T4" fmla="*/ 1 w 4"/>
                <a:gd name="T5" fmla="*/ 4 h 5"/>
              </a:gdLst>
              <a:ahLst/>
              <a:cxnLst>
                <a:cxn ang="0">
                  <a:pos x="T0" y="T1"/>
                </a:cxn>
                <a:cxn ang="0">
                  <a:pos x="T2" y="T3"/>
                </a:cxn>
                <a:cxn ang="0">
                  <a:pos x="T4" y="T5"/>
                </a:cxn>
              </a:cxnLst>
              <a:rect l="0" t="0" r="r" b="b"/>
              <a:pathLst>
                <a:path w="4" h="5">
                  <a:moveTo>
                    <a:pt x="1" y="4"/>
                  </a:moveTo>
                  <a:cubicBezTo>
                    <a:pt x="4" y="5"/>
                    <a:pt x="2" y="2"/>
                    <a:pt x="4" y="3"/>
                  </a:cubicBezTo>
                  <a:cubicBezTo>
                    <a:pt x="4"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65"/>
            <p:cNvSpPr/>
            <p:nvPr/>
          </p:nvSpPr>
          <p:spPr bwMode="auto">
            <a:xfrm>
              <a:off x="6813" y="4145"/>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66"/>
            <p:cNvSpPr/>
            <p:nvPr/>
          </p:nvSpPr>
          <p:spPr bwMode="auto">
            <a:xfrm>
              <a:off x="6976" y="4224"/>
              <a:ext cx="7" cy="6"/>
            </a:xfrm>
            <a:custGeom>
              <a:avLst/>
              <a:gdLst>
                <a:gd name="T0" fmla="*/ 0 w 4"/>
                <a:gd name="T1" fmla="*/ 1 h 3"/>
                <a:gd name="T2" fmla="*/ 2 w 4"/>
                <a:gd name="T3" fmla="*/ 3 h 3"/>
                <a:gd name="T4" fmla="*/ 4 w 4"/>
                <a:gd name="T5" fmla="*/ 1 h 3"/>
                <a:gd name="T6" fmla="*/ 0 w 4"/>
                <a:gd name="T7" fmla="*/ 1 h 3"/>
              </a:gdLst>
              <a:ahLst/>
              <a:cxnLst>
                <a:cxn ang="0">
                  <a:pos x="T0" y="T1"/>
                </a:cxn>
                <a:cxn ang="0">
                  <a:pos x="T2" y="T3"/>
                </a:cxn>
                <a:cxn ang="0">
                  <a:pos x="T4" y="T5"/>
                </a:cxn>
                <a:cxn ang="0">
                  <a:pos x="T6" y="T7"/>
                </a:cxn>
              </a:cxnLst>
              <a:rect l="0" t="0" r="r" b="b"/>
              <a:pathLst>
                <a:path w="4" h="3">
                  <a:moveTo>
                    <a:pt x="0" y="1"/>
                  </a:moveTo>
                  <a:cubicBezTo>
                    <a:pt x="2" y="3"/>
                    <a:pt x="2" y="3"/>
                    <a:pt x="2" y="3"/>
                  </a:cubicBezTo>
                  <a:cubicBezTo>
                    <a:pt x="3" y="2"/>
                    <a:pt x="3" y="1"/>
                    <a:pt x="4"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67"/>
            <p:cNvSpPr/>
            <p:nvPr/>
          </p:nvSpPr>
          <p:spPr bwMode="auto">
            <a:xfrm>
              <a:off x="6874" y="4155"/>
              <a:ext cx="10" cy="6"/>
            </a:xfrm>
            <a:custGeom>
              <a:avLst/>
              <a:gdLst>
                <a:gd name="T0" fmla="*/ 4 w 5"/>
                <a:gd name="T1" fmla="*/ 3 h 3"/>
                <a:gd name="T2" fmla="*/ 5 w 5"/>
                <a:gd name="T3" fmla="*/ 0 h 3"/>
                <a:gd name="T4" fmla="*/ 4 w 5"/>
                <a:gd name="T5" fmla="*/ 3 h 3"/>
              </a:gdLst>
              <a:ahLst/>
              <a:cxnLst>
                <a:cxn ang="0">
                  <a:pos x="T0" y="T1"/>
                </a:cxn>
                <a:cxn ang="0">
                  <a:pos x="T2" y="T3"/>
                </a:cxn>
                <a:cxn ang="0">
                  <a:pos x="T4" y="T5"/>
                </a:cxn>
              </a:cxnLst>
              <a:rect l="0" t="0" r="r" b="b"/>
              <a:pathLst>
                <a:path w="5" h="3">
                  <a:moveTo>
                    <a:pt x="4" y="3"/>
                  </a:moveTo>
                  <a:cubicBezTo>
                    <a:pt x="5" y="2"/>
                    <a:pt x="3" y="1"/>
                    <a:pt x="5" y="0"/>
                  </a:cubicBezTo>
                  <a:cubicBezTo>
                    <a:pt x="3" y="0"/>
                    <a:pt x="0"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68"/>
            <p:cNvSpPr/>
            <p:nvPr/>
          </p:nvSpPr>
          <p:spPr bwMode="auto">
            <a:xfrm>
              <a:off x="7024" y="4093"/>
              <a:ext cx="9" cy="8"/>
            </a:xfrm>
            <a:custGeom>
              <a:avLst/>
              <a:gdLst>
                <a:gd name="T0" fmla="*/ 0 w 5"/>
                <a:gd name="T1" fmla="*/ 2 h 4"/>
                <a:gd name="T2" fmla="*/ 5 w 5"/>
                <a:gd name="T3" fmla="*/ 0 h 4"/>
                <a:gd name="T4" fmla="*/ 0 w 5"/>
                <a:gd name="T5" fmla="*/ 2 h 4"/>
              </a:gdLst>
              <a:ahLst/>
              <a:cxnLst>
                <a:cxn ang="0">
                  <a:pos x="T0" y="T1"/>
                </a:cxn>
                <a:cxn ang="0">
                  <a:pos x="T2" y="T3"/>
                </a:cxn>
                <a:cxn ang="0">
                  <a:pos x="T4" y="T5"/>
                </a:cxn>
              </a:cxnLst>
              <a:rect l="0" t="0" r="r" b="b"/>
              <a:pathLst>
                <a:path w="5" h="4">
                  <a:moveTo>
                    <a:pt x="0" y="2"/>
                  </a:moveTo>
                  <a:cubicBezTo>
                    <a:pt x="3" y="4"/>
                    <a:pt x="5" y="1"/>
                    <a:pt x="5" y="0"/>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69"/>
            <p:cNvSpPr/>
            <p:nvPr/>
          </p:nvSpPr>
          <p:spPr bwMode="auto">
            <a:xfrm>
              <a:off x="7129" y="4089"/>
              <a:ext cx="23" cy="12"/>
            </a:xfrm>
            <a:custGeom>
              <a:avLst/>
              <a:gdLst>
                <a:gd name="T0" fmla="*/ 0 w 12"/>
                <a:gd name="T1" fmla="*/ 4 h 6"/>
                <a:gd name="T2" fmla="*/ 5 w 12"/>
                <a:gd name="T3" fmla="*/ 4 h 6"/>
                <a:gd name="T4" fmla="*/ 2 w 12"/>
                <a:gd name="T5" fmla="*/ 5 h 6"/>
                <a:gd name="T6" fmla="*/ 7 w 12"/>
                <a:gd name="T7" fmla="*/ 4 h 6"/>
                <a:gd name="T8" fmla="*/ 5 w 12"/>
                <a:gd name="T9" fmla="*/ 2 h 6"/>
                <a:gd name="T10" fmla="*/ 12 w 12"/>
                <a:gd name="T11" fmla="*/ 1 h 6"/>
                <a:gd name="T12" fmla="*/ 8 w 12"/>
                <a:gd name="T13" fmla="*/ 0 h 6"/>
                <a:gd name="T14" fmla="*/ 0 w 12"/>
                <a:gd name="T15" fmla="*/ 0 h 6"/>
                <a:gd name="T16" fmla="*/ 0 w 1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0" y="4"/>
                  </a:moveTo>
                  <a:cubicBezTo>
                    <a:pt x="2" y="5"/>
                    <a:pt x="2" y="2"/>
                    <a:pt x="5" y="4"/>
                  </a:cubicBezTo>
                  <a:cubicBezTo>
                    <a:pt x="6" y="5"/>
                    <a:pt x="2" y="5"/>
                    <a:pt x="2" y="5"/>
                  </a:cubicBezTo>
                  <a:cubicBezTo>
                    <a:pt x="4" y="6"/>
                    <a:pt x="6" y="5"/>
                    <a:pt x="7" y="4"/>
                  </a:cubicBezTo>
                  <a:cubicBezTo>
                    <a:pt x="5" y="4"/>
                    <a:pt x="5" y="3"/>
                    <a:pt x="5" y="2"/>
                  </a:cubicBezTo>
                  <a:cubicBezTo>
                    <a:pt x="7" y="1"/>
                    <a:pt x="9" y="3"/>
                    <a:pt x="12" y="1"/>
                  </a:cubicBezTo>
                  <a:cubicBezTo>
                    <a:pt x="10" y="1"/>
                    <a:pt x="9" y="2"/>
                    <a:pt x="8" y="0"/>
                  </a:cubicBezTo>
                  <a:cubicBezTo>
                    <a:pt x="5" y="2"/>
                    <a:pt x="2" y="1"/>
                    <a:pt x="0" y="0"/>
                  </a:cubicBezTo>
                  <a:cubicBezTo>
                    <a:pt x="0"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70"/>
            <p:cNvSpPr/>
            <p:nvPr/>
          </p:nvSpPr>
          <p:spPr bwMode="auto">
            <a:xfrm>
              <a:off x="7167" y="4091"/>
              <a:ext cx="11" cy="8"/>
            </a:xfrm>
            <a:custGeom>
              <a:avLst/>
              <a:gdLst>
                <a:gd name="T0" fmla="*/ 0 w 6"/>
                <a:gd name="T1" fmla="*/ 3 h 4"/>
                <a:gd name="T2" fmla="*/ 2 w 6"/>
                <a:gd name="T3" fmla="*/ 4 h 4"/>
                <a:gd name="T4" fmla="*/ 6 w 6"/>
                <a:gd name="T5" fmla="*/ 2 h 4"/>
                <a:gd name="T6" fmla="*/ 2 w 6"/>
                <a:gd name="T7" fmla="*/ 1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2" y="4"/>
                    <a:pt x="2" y="4"/>
                    <a:pt x="2" y="4"/>
                  </a:cubicBezTo>
                  <a:cubicBezTo>
                    <a:pt x="4" y="3"/>
                    <a:pt x="4" y="3"/>
                    <a:pt x="6" y="2"/>
                  </a:cubicBezTo>
                  <a:cubicBezTo>
                    <a:pt x="4" y="1"/>
                    <a:pt x="1" y="4"/>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71"/>
            <p:cNvSpPr/>
            <p:nvPr/>
          </p:nvSpPr>
          <p:spPr bwMode="auto">
            <a:xfrm>
              <a:off x="7180" y="4093"/>
              <a:ext cx="8" cy="6"/>
            </a:xfrm>
            <a:custGeom>
              <a:avLst/>
              <a:gdLst>
                <a:gd name="T0" fmla="*/ 1 w 4"/>
                <a:gd name="T1" fmla="*/ 3 h 3"/>
                <a:gd name="T2" fmla="*/ 4 w 4"/>
                <a:gd name="T3" fmla="*/ 1 h 3"/>
                <a:gd name="T4" fmla="*/ 3 w 4"/>
                <a:gd name="T5" fmla="*/ 0 h 3"/>
                <a:gd name="T6" fmla="*/ 1 w 4"/>
                <a:gd name="T7" fmla="*/ 0 h 3"/>
                <a:gd name="T8" fmla="*/ 0 w 4"/>
                <a:gd name="T9" fmla="*/ 2 h 3"/>
                <a:gd name="T10" fmla="*/ 1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1" y="3"/>
                  </a:moveTo>
                  <a:cubicBezTo>
                    <a:pt x="1" y="2"/>
                    <a:pt x="3" y="1"/>
                    <a:pt x="4" y="1"/>
                  </a:cubicBezTo>
                  <a:cubicBezTo>
                    <a:pt x="3" y="0"/>
                    <a:pt x="3" y="0"/>
                    <a:pt x="3" y="0"/>
                  </a:cubicBezTo>
                  <a:cubicBezTo>
                    <a:pt x="2" y="0"/>
                    <a:pt x="2" y="0"/>
                    <a:pt x="1" y="0"/>
                  </a:cubicBezTo>
                  <a:cubicBezTo>
                    <a:pt x="1" y="1"/>
                    <a:pt x="2" y="1"/>
                    <a:pt x="0" y="2"/>
                  </a:cubicBezTo>
                  <a:cubicBezTo>
                    <a:pt x="1" y="2"/>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72"/>
            <p:cNvSpPr/>
            <p:nvPr/>
          </p:nvSpPr>
          <p:spPr bwMode="auto">
            <a:xfrm>
              <a:off x="7194" y="4097"/>
              <a:ext cx="15" cy="6"/>
            </a:xfrm>
            <a:custGeom>
              <a:avLst/>
              <a:gdLst>
                <a:gd name="T0" fmla="*/ 3 w 8"/>
                <a:gd name="T1" fmla="*/ 3 h 3"/>
                <a:gd name="T2" fmla="*/ 8 w 8"/>
                <a:gd name="T3" fmla="*/ 1 h 3"/>
                <a:gd name="T4" fmla="*/ 1 w 8"/>
                <a:gd name="T5" fmla="*/ 0 h 3"/>
                <a:gd name="T6" fmla="*/ 3 w 8"/>
                <a:gd name="T7" fmla="*/ 3 h 3"/>
              </a:gdLst>
              <a:ahLst/>
              <a:cxnLst>
                <a:cxn ang="0">
                  <a:pos x="T0" y="T1"/>
                </a:cxn>
                <a:cxn ang="0">
                  <a:pos x="T2" y="T3"/>
                </a:cxn>
                <a:cxn ang="0">
                  <a:pos x="T4" y="T5"/>
                </a:cxn>
                <a:cxn ang="0">
                  <a:pos x="T6" y="T7"/>
                </a:cxn>
              </a:cxnLst>
              <a:rect l="0" t="0" r="r" b="b"/>
              <a:pathLst>
                <a:path w="8" h="3">
                  <a:moveTo>
                    <a:pt x="3" y="3"/>
                  </a:moveTo>
                  <a:cubicBezTo>
                    <a:pt x="4" y="1"/>
                    <a:pt x="6" y="3"/>
                    <a:pt x="8" y="1"/>
                  </a:cubicBezTo>
                  <a:cubicBezTo>
                    <a:pt x="6" y="1"/>
                    <a:pt x="3" y="2"/>
                    <a:pt x="1" y="0"/>
                  </a:cubicBezTo>
                  <a:cubicBezTo>
                    <a:pt x="0"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73"/>
            <p:cNvSpPr/>
            <p:nvPr/>
          </p:nvSpPr>
          <p:spPr bwMode="auto">
            <a:xfrm>
              <a:off x="7211" y="4097"/>
              <a:ext cx="8" cy="4"/>
            </a:xfrm>
            <a:custGeom>
              <a:avLst/>
              <a:gdLst>
                <a:gd name="T0" fmla="*/ 2 w 4"/>
                <a:gd name="T1" fmla="*/ 0 h 2"/>
                <a:gd name="T2" fmla="*/ 2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cubicBezTo>
                    <a:pt x="1" y="0"/>
                    <a:pt x="0" y="1"/>
                    <a:pt x="2" y="2"/>
                  </a:cubicBezTo>
                  <a:cubicBezTo>
                    <a:pt x="2" y="2"/>
                    <a:pt x="3" y="2"/>
                    <a:pt x="4" y="1"/>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74"/>
            <p:cNvSpPr/>
            <p:nvPr/>
          </p:nvSpPr>
          <p:spPr bwMode="auto">
            <a:xfrm>
              <a:off x="7219" y="4097"/>
              <a:ext cx="7" cy="4"/>
            </a:xfrm>
            <a:custGeom>
              <a:avLst/>
              <a:gdLst>
                <a:gd name="T0" fmla="*/ 0 w 4"/>
                <a:gd name="T1" fmla="*/ 1 h 2"/>
                <a:gd name="T2" fmla="*/ 1 w 4"/>
                <a:gd name="T3" fmla="*/ 2 h 2"/>
                <a:gd name="T4" fmla="*/ 3 w 4"/>
                <a:gd name="T5" fmla="*/ 1 h 2"/>
                <a:gd name="T6" fmla="*/ 2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1" y="1"/>
                    <a:pt x="0" y="2"/>
                    <a:pt x="1" y="2"/>
                  </a:cubicBezTo>
                  <a:cubicBezTo>
                    <a:pt x="3" y="2"/>
                    <a:pt x="2" y="1"/>
                    <a:pt x="3" y="1"/>
                  </a:cubicBezTo>
                  <a:cubicBezTo>
                    <a:pt x="4" y="1"/>
                    <a:pt x="2"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75"/>
            <p:cNvSpPr/>
            <p:nvPr/>
          </p:nvSpPr>
          <p:spPr bwMode="auto">
            <a:xfrm>
              <a:off x="7224" y="4093"/>
              <a:ext cx="12" cy="6"/>
            </a:xfrm>
            <a:custGeom>
              <a:avLst/>
              <a:gdLst>
                <a:gd name="T0" fmla="*/ 0 w 6"/>
                <a:gd name="T1" fmla="*/ 0 h 3"/>
                <a:gd name="T2" fmla="*/ 6 w 6"/>
                <a:gd name="T3" fmla="*/ 1 h 3"/>
                <a:gd name="T4" fmla="*/ 0 w 6"/>
                <a:gd name="T5" fmla="*/ 0 h 3"/>
              </a:gdLst>
              <a:ahLst/>
              <a:cxnLst>
                <a:cxn ang="0">
                  <a:pos x="T0" y="T1"/>
                </a:cxn>
                <a:cxn ang="0">
                  <a:pos x="T2" y="T3"/>
                </a:cxn>
                <a:cxn ang="0">
                  <a:pos x="T4" y="T5"/>
                </a:cxn>
              </a:cxnLst>
              <a:rect l="0" t="0" r="r" b="b"/>
              <a:pathLst>
                <a:path w="6" h="3">
                  <a:moveTo>
                    <a:pt x="0" y="0"/>
                  </a:moveTo>
                  <a:cubicBezTo>
                    <a:pt x="0" y="1"/>
                    <a:pt x="4" y="3"/>
                    <a:pt x="6" y="1"/>
                  </a:cubicBezTo>
                  <a:cubicBezTo>
                    <a:pt x="4"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76"/>
            <p:cNvSpPr/>
            <p:nvPr/>
          </p:nvSpPr>
          <p:spPr bwMode="auto">
            <a:xfrm>
              <a:off x="7280" y="4095"/>
              <a:ext cx="11" cy="6"/>
            </a:xfrm>
            <a:custGeom>
              <a:avLst/>
              <a:gdLst>
                <a:gd name="T0" fmla="*/ 2 w 6"/>
                <a:gd name="T1" fmla="*/ 3 h 3"/>
                <a:gd name="T2" fmla="*/ 6 w 6"/>
                <a:gd name="T3" fmla="*/ 1 h 3"/>
                <a:gd name="T4" fmla="*/ 2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4" y="2"/>
                    <a:pt x="5" y="2"/>
                    <a:pt x="6" y="1"/>
                  </a:cubicBezTo>
                  <a:cubicBezTo>
                    <a:pt x="5" y="0"/>
                    <a:pt x="4"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77"/>
            <p:cNvSpPr/>
            <p:nvPr/>
          </p:nvSpPr>
          <p:spPr bwMode="auto">
            <a:xfrm>
              <a:off x="7316" y="4097"/>
              <a:ext cx="8" cy="6"/>
            </a:xfrm>
            <a:custGeom>
              <a:avLst/>
              <a:gdLst>
                <a:gd name="T0" fmla="*/ 0 w 4"/>
                <a:gd name="T1" fmla="*/ 2 h 3"/>
                <a:gd name="T2" fmla="*/ 4 w 4"/>
                <a:gd name="T3" fmla="*/ 2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1" y="2"/>
                    <a:pt x="3" y="3"/>
                    <a:pt x="4" y="2"/>
                  </a:cubicBezTo>
                  <a:cubicBezTo>
                    <a:pt x="2" y="0"/>
                    <a:pt x="2" y="0"/>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78"/>
            <p:cNvSpPr/>
            <p:nvPr/>
          </p:nvSpPr>
          <p:spPr bwMode="auto">
            <a:xfrm>
              <a:off x="7335" y="4097"/>
              <a:ext cx="16" cy="6"/>
            </a:xfrm>
            <a:custGeom>
              <a:avLst/>
              <a:gdLst>
                <a:gd name="T0" fmla="*/ 0 w 8"/>
                <a:gd name="T1" fmla="*/ 2 h 3"/>
                <a:gd name="T2" fmla="*/ 6 w 8"/>
                <a:gd name="T3" fmla="*/ 3 h 3"/>
                <a:gd name="T4" fmla="*/ 5 w 8"/>
                <a:gd name="T5" fmla="*/ 1 h 3"/>
                <a:gd name="T6" fmla="*/ 3 w 8"/>
                <a:gd name="T7" fmla="*/ 2 h 3"/>
                <a:gd name="T8" fmla="*/ 0 w 8"/>
                <a:gd name="T9" fmla="*/ 2 h 3"/>
              </a:gdLst>
              <a:ahLst/>
              <a:cxnLst>
                <a:cxn ang="0">
                  <a:pos x="T0" y="T1"/>
                </a:cxn>
                <a:cxn ang="0">
                  <a:pos x="T2" y="T3"/>
                </a:cxn>
                <a:cxn ang="0">
                  <a:pos x="T4" y="T5"/>
                </a:cxn>
                <a:cxn ang="0">
                  <a:pos x="T6" y="T7"/>
                </a:cxn>
                <a:cxn ang="0">
                  <a:pos x="T8" y="T9"/>
                </a:cxn>
              </a:cxnLst>
              <a:rect l="0" t="0" r="r" b="b"/>
              <a:pathLst>
                <a:path w="8" h="3">
                  <a:moveTo>
                    <a:pt x="0" y="2"/>
                  </a:moveTo>
                  <a:cubicBezTo>
                    <a:pt x="2" y="3"/>
                    <a:pt x="4" y="3"/>
                    <a:pt x="6" y="3"/>
                  </a:cubicBezTo>
                  <a:cubicBezTo>
                    <a:pt x="8" y="3"/>
                    <a:pt x="3" y="2"/>
                    <a:pt x="5" y="1"/>
                  </a:cubicBezTo>
                  <a:cubicBezTo>
                    <a:pt x="4" y="0"/>
                    <a:pt x="4" y="1"/>
                    <a:pt x="3" y="2"/>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79"/>
            <p:cNvSpPr/>
            <p:nvPr/>
          </p:nvSpPr>
          <p:spPr bwMode="auto">
            <a:xfrm>
              <a:off x="7347" y="4091"/>
              <a:ext cx="9" cy="6"/>
            </a:xfrm>
            <a:custGeom>
              <a:avLst/>
              <a:gdLst>
                <a:gd name="T0" fmla="*/ 1 w 5"/>
                <a:gd name="T1" fmla="*/ 2 h 3"/>
                <a:gd name="T2" fmla="*/ 5 w 5"/>
                <a:gd name="T3" fmla="*/ 2 h 3"/>
                <a:gd name="T4" fmla="*/ 1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3"/>
                    <a:pt x="4" y="1"/>
                    <a:pt x="5" y="2"/>
                  </a:cubicBezTo>
                  <a:cubicBezTo>
                    <a:pt x="5" y="0"/>
                    <a:pt x="3" y="0"/>
                    <a:pt x="1" y="0"/>
                  </a:cubicBezTo>
                  <a:cubicBezTo>
                    <a:pt x="0" y="0"/>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80"/>
            <p:cNvSpPr/>
            <p:nvPr/>
          </p:nvSpPr>
          <p:spPr bwMode="auto">
            <a:xfrm>
              <a:off x="7364" y="4099"/>
              <a:ext cx="31" cy="7"/>
            </a:xfrm>
            <a:custGeom>
              <a:avLst/>
              <a:gdLst>
                <a:gd name="T0" fmla="*/ 4 w 16"/>
                <a:gd name="T1" fmla="*/ 3 h 4"/>
                <a:gd name="T2" fmla="*/ 14 w 16"/>
                <a:gd name="T3" fmla="*/ 4 h 4"/>
                <a:gd name="T4" fmla="*/ 9 w 16"/>
                <a:gd name="T5" fmla="*/ 0 h 4"/>
                <a:gd name="T6" fmla="*/ 5 w 16"/>
                <a:gd name="T7" fmla="*/ 2 h 4"/>
                <a:gd name="T8" fmla="*/ 1 w 16"/>
                <a:gd name="T9" fmla="*/ 0 h 4"/>
                <a:gd name="T10" fmla="*/ 4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4" y="3"/>
                  </a:moveTo>
                  <a:cubicBezTo>
                    <a:pt x="7" y="2"/>
                    <a:pt x="11" y="4"/>
                    <a:pt x="14" y="4"/>
                  </a:cubicBezTo>
                  <a:cubicBezTo>
                    <a:pt x="16" y="2"/>
                    <a:pt x="10" y="1"/>
                    <a:pt x="9" y="0"/>
                  </a:cubicBezTo>
                  <a:cubicBezTo>
                    <a:pt x="8" y="1"/>
                    <a:pt x="9" y="2"/>
                    <a:pt x="5" y="2"/>
                  </a:cubicBezTo>
                  <a:cubicBezTo>
                    <a:pt x="3" y="1"/>
                    <a:pt x="4" y="0"/>
                    <a:pt x="1" y="0"/>
                  </a:cubicBezTo>
                  <a:cubicBezTo>
                    <a:pt x="0" y="1"/>
                    <a:pt x="1"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81"/>
            <p:cNvSpPr/>
            <p:nvPr/>
          </p:nvSpPr>
          <p:spPr bwMode="auto">
            <a:xfrm>
              <a:off x="7373" y="4093"/>
              <a:ext cx="14" cy="6"/>
            </a:xfrm>
            <a:custGeom>
              <a:avLst/>
              <a:gdLst>
                <a:gd name="T0" fmla="*/ 0 w 7"/>
                <a:gd name="T1" fmla="*/ 2 h 3"/>
                <a:gd name="T2" fmla="*/ 7 w 7"/>
                <a:gd name="T3" fmla="*/ 3 h 3"/>
                <a:gd name="T4" fmla="*/ 0 w 7"/>
                <a:gd name="T5" fmla="*/ 2 h 3"/>
              </a:gdLst>
              <a:ahLst/>
              <a:cxnLst>
                <a:cxn ang="0">
                  <a:pos x="T0" y="T1"/>
                </a:cxn>
                <a:cxn ang="0">
                  <a:pos x="T2" y="T3"/>
                </a:cxn>
                <a:cxn ang="0">
                  <a:pos x="T4" y="T5"/>
                </a:cxn>
              </a:cxnLst>
              <a:rect l="0" t="0" r="r" b="b"/>
              <a:pathLst>
                <a:path w="7" h="3">
                  <a:moveTo>
                    <a:pt x="0" y="2"/>
                  </a:moveTo>
                  <a:cubicBezTo>
                    <a:pt x="2" y="3"/>
                    <a:pt x="5" y="2"/>
                    <a:pt x="7" y="3"/>
                  </a:cubicBezTo>
                  <a:cubicBezTo>
                    <a:pt x="7"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82"/>
            <p:cNvSpPr/>
            <p:nvPr/>
          </p:nvSpPr>
          <p:spPr bwMode="auto">
            <a:xfrm>
              <a:off x="7395" y="4091"/>
              <a:ext cx="9" cy="6"/>
            </a:xfrm>
            <a:custGeom>
              <a:avLst/>
              <a:gdLst>
                <a:gd name="T0" fmla="*/ 0 w 5"/>
                <a:gd name="T1" fmla="*/ 2 h 3"/>
                <a:gd name="T2" fmla="*/ 3 w 5"/>
                <a:gd name="T3" fmla="*/ 3 h 3"/>
                <a:gd name="T4" fmla="*/ 4 w 5"/>
                <a:gd name="T5" fmla="*/ 0 h 3"/>
                <a:gd name="T6" fmla="*/ 1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3"/>
                    <a:pt x="2" y="2"/>
                    <a:pt x="3" y="3"/>
                  </a:cubicBezTo>
                  <a:cubicBezTo>
                    <a:pt x="5" y="2"/>
                    <a:pt x="2" y="1"/>
                    <a:pt x="4" y="0"/>
                  </a:cubicBezTo>
                  <a:cubicBezTo>
                    <a:pt x="3" y="0"/>
                    <a:pt x="2" y="0"/>
                    <a:pt x="1" y="0"/>
                  </a:cubicBezTo>
                  <a:cubicBezTo>
                    <a:pt x="3"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83"/>
            <p:cNvSpPr/>
            <p:nvPr/>
          </p:nvSpPr>
          <p:spPr bwMode="auto">
            <a:xfrm>
              <a:off x="7425" y="4093"/>
              <a:ext cx="8" cy="4"/>
            </a:xfrm>
            <a:custGeom>
              <a:avLst/>
              <a:gdLst>
                <a:gd name="T0" fmla="*/ 0 w 4"/>
                <a:gd name="T1" fmla="*/ 1 h 2"/>
                <a:gd name="T2" fmla="*/ 2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2" y="2"/>
                  </a:cubicBezTo>
                  <a:cubicBezTo>
                    <a:pt x="2" y="2"/>
                    <a:pt x="4" y="1"/>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84"/>
            <p:cNvSpPr/>
            <p:nvPr/>
          </p:nvSpPr>
          <p:spPr bwMode="auto">
            <a:xfrm>
              <a:off x="7775" y="4128"/>
              <a:ext cx="15" cy="7"/>
            </a:xfrm>
            <a:custGeom>
              <a:avLst/>
              <a:gdLst>
                <a:gd name="T0" fmla="*/ 0 w 8"/>
                <a:gd name="T1" fmla="*/ 3 h 4"/>
                <a:gd name="T2" fmla="*/ 8 w 8"/>
                <a:gd name="T3" fmla="*/ 3 h 4"/>
                <a:gd name="T4" fmla="*/ 1 w 8"/>
                <a:gd name="T5" fmla="*/ 0 h 4"/>
                <a:gd name="T6" fmla="*/ 0 w 8"/>
                <a:gd name="T7" fmla="*/ 3 h 4"/>
              </a:gdLst>
              <a:ahLst/>
              <a:cxnLst>
                <a:cxn ang="0">
                  <a:pos x="T0" y="T1"/>
                </a:cxn>
                <a:cxn ang="0">
                  <a:pos x="T2" y="T3"/>
                </a:cxn>
                <a:cxn ang="0">
                  <a:pos x="T4" y="T5"/>
                </a:cxn>
                <a:cxn ang="0">
                  <a:pos x="T6" y="T7"/>
                </a:cxn>
              </a:cxnLst>
              <a:rect l="0" t="0" r="r" b="b"/>
              <a:pathLst>
                <a:path w="8" h="4">
                  <a:moveTo>
                    <a:pt x="0" y="3"/>
                  </a:moveTo>
                  <a:cubicBezTo>
                    <a:pt x="2" y="4"/>
                    <a:pt x="5" y="4"/>
                    <a:pt x="8" y="3"/>
                  </a:cubicBezTo>
                  <a:cubicBezTo>
                    <a:pt x="5" y="2"/>
                    <a:pt x="3" y="1"/>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85"/>
            <p:cNvSpPr/>
            <p:nvPr/>
          </p:nvSpPr>
          <p:spPr bwMode="auto">
            <a:xfrm>
              <a:off x="7874" y="4128"/>
              <a:ext cx="8" cy="4"/>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1"/>
                    <a:pt x="3" y="2"/>
                  </a:cubicBezTo>
                  <a:cubicBezTo>
                    <a:pt x="4"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86"/>
            <p:cNvSpPr/>
            <p:nvPr/>
          </p:nvSpPr>
          <p:spPr bwMode="auto">
            <a:xfrm>
              <a:off x="7976" y="4141"/>
              <a:ext cx="11" cy="4"/>
            </a:xfrm>
            <a:custGeom>
              <a:avLst/>
              <a:gdLst>
                <a:gd name="T0" fmla="*/ 0 w 6"/>
                <a:gd name="T1" fmla="*/ 0 h 2"/>
                <a:gd name="T2" fmla="*/ 6 w 6"/>
                <a:gd name="T3" fmla="*/ 1 h 2"/>
                <a:gd name="T4" fmla="*/ 0 w 6"/>
                <a:gd name="T5" fmla="*/ 0 h 2"/>
              </a:gdLst>
              <a:ahLst/>
              <a:cxnLst>
                <a:cxn ang="0">
                  <a:pos x="T0" y="T1"/>
                </a:cxn>
                <a:cxn ang="0">
                  <a:pos x="T2" y="T3"/>
                </a:cxn>
                <a:cxn ang="0">
                  <a:pos x="T4" y="T5"/>
                </a:cxn>
              </a:cxnLst>
              <a:rect l="0" t="0" r="r" b="b"/>
              <a:pathLst>
                <a:path w="6" h="2">
                  <a:moveTo>
                    <a:pt x="0" y="0"/>
                  </a:moveTo>
                  <a:cubicBezTo>
                    <a:pt x="0" y="2"/>
                    <a:pt x="4" y="2"/>
                    <a:pt x="6" y="1"/>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87"/>
            <p:cNvSpPr/>
            <p:nvPr/>
          </p:nvSpPr>
          <p:spPr bwMode="auto">
            <a:xfrm>
              <a:off x="8025" y="4143"/>
              <a:ext cx="16" cy="4"/>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2" y="1"/>
                    <a:pt x="7" y="2"/>
                    <a:pt x="8" y="1"/>
                  </a:cubicBezTo>
                  <a:cubicBezTo>
                    <a:pt x="5"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88"/>
            <p:cNvSpPr/>
            <p:nvPr/>
          </p:nvSpPr>
          <p:spPr bwMode="auto">
            <a:xfrm>
              <a:off x="8123" y="4147"/>
              <a:ext cx="11" cy="6"/>
            </a:xfrm>
            <a:custGeom>
              <a:avLst/>
              <a:gdLst>
                <a:gd name="T0" fmla="*/ 0 w 6"/>
                <a:gd name="T1" fmla="*/ 2 h 3"/>
                <a:gd name="T2" fmla="*/ 6 w 6"/>
                <a:gd name="T3" fmla="*/ 3 h 3"/>
                <a:gd name="T4" fmla="*/ 0 w 6"/>
                <a:gd name="T5" fmla="*/ 2 h 3"/>
              </a:gdLst>
              <a:ahLst/>
              <a:cxnLst>
                <a:cxn ang="0">
                  <a:pos x="T0" y="T1"/>
                </a:cxn>
                <a:cxn ang="0">
                  <a:pos x="T2" y="T3"/>
                </a:cxn>
                <a:cxn ang="0">
                  <a:pos x="T4" y="T5"/>
                </a:cxn>
              </a:cxnLst>
              <a:rect l="0" t="0" r="r" b="b"/>
              <a:pathLst>
                <a:path w="6" h="3">
                  <a:moveTo>
                    <a:pt x="0" y="2"/>
                  </a:moveTo>
                  <a:cubicBezTo>
                    <a:pt x="2" y="3"/>
                    <a:pt x="4" y="2"/>
                    <a:pt x="6" y="3"/>
                  </a:cubicBezTo>
                  <a:cubicBezTo>
                    <a:pt x="6"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89"/>
            <p:cNvSpPr/>
            <p:nvPr/>
          </p:nvSpPr>
          <p:spPr bwMode="auto">
            <a:xfrm>
              <a:off x="8224" y="4162"/>
              <a:ext cx="6" cy="6"/>
            </a:xfrm>
            <a:custGeom>
              <a:avLst/>
              <a:gdLst>
                <a:gd name="T0" fmla="*/ 1 w 3"/>
                <a:gd name="T1" fmla="*/ 3 h 3"/>
                <a:gd name="T2" fmla="*/ 3 w 3"/>
                <a:gd name="T3" fmla="*/ 1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1" y="2"/>
                    <a:pt x="3" y="2"/>
                    <a:pt x="3" y="1"/>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90"/>
            <p:cNvSpPr/>
            <p:nvPr/>
          </p:nvSpPr>
          <p:spPr bwMode="auto">
            <a:xfrm>
              <a:off x="8551" y="4408"/>
              <a:ext cx="25" cy="8"/>
            </a:xfrm>
            <a:custGeom>
              <a:avLst/>
              <a:gdLst>
                <a:gd name="T0" fmla="*/ 0 w 13"/>
                <a:gd name="T1" fmla="*/ 3 h 4"/>
                <a:gd name="T2" fmla="*/ 13 w 13"/>
                <a:gd name="T3" fmla="*/ 2 h 4"/>
                <a:gd name="T4" fmla="*/ 0 w 13"/>
                <a:gd name="T5" fmla="*/ 3 h 4"/>
              </a:gdLst>
              <a:ahLst/>
              <a:cxnLst>
                <a:cxn ang="0">
                  <a:pos x="T0" y="T1"/>
                </a:cxn>
                <a:cxn ang="0">
                  <a:pos x="T2" y="T3"/>
                </a:cxn>
                <a:cxn ang="0">
                  <a:pos x="T4" y="T5"/>
                </a:cxn>
              </a:cxnLst>
              <a:rect l="0" t="0" r="r" b="b"/>
              <a:pathLst>
                <a:path w="13" h="4">
                  <a:moveTo>
                    <a:pt x="0" y="3"/>
                  </a:moveTo>
                  <a:cubicBezTo>
                    <a:pt x="4" y="4"/>
                    <a:pt x="9" y="1"/>
                    <a:pt x="13" y="2"/>
                  </a:cubicBezTo>
                  <a:cubicBezTo>
                    <a:pt x="11" y="0"/>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91"/>
            <p:cNvSpPr/>
            <p:nvPr/>
          </p:nvSpPr>
          <p:spPr bwMode="auto">
            <a:xfrm>
              <a:off x="8578" y="4410"/>
              <a:ext cx="10" cy="2"/>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92"/>
            <p:cNvSpPr/>
            <p:nvPr/>
          </p:nvSpPr>
          <p:spPr bwMode="auto">
            <a:xfrm>
              <a:off x="8410" y="4164"/>
              <a:ext cx="21" cy="6"/>
            </a:xfrm>
            <a:custGeom>
              <a:avLst/>
              <a:gdLst>
                <a:gd name="T0" fmla="*/ 2 w 11"/>
                <a:gd name="T1" fmla="*/ 3 h 3"/>
                <a:gd name="T2" fmla="*/ 2 w 11"/>
                <a:gd name="T3" fmla="*/ 1 h 3"/>
                <a:gd name="T4" fmla="*/ 11 w 11"/>
                <a:gd name="T5" fmla="*/ 2 h 3"/>
                <a:gd name="T6" fmla="*/ 0 w 11"/>
                <a:gd name="T7" fmla="*/ 1 h 3"/>
                <a:gd name="T8" fmla="*/ 2 w 11"/>
                <a:gd name="T9" fmla="*/ 3 h 3"/>
              </a:gdLst>
              <a:ahLst/>
              <a:cxnLst>
                <a:cxn ang="0">
                  <a:pos x="T0" y="T1"/>
                </a:cxn>
                <a:cxn ang="0">
                  <a:pos x="T2" y="T3"/>
                </a:cxn>
                <a:cxn ang="0">
                  <a:pos x="T4" y="T5"/>
                </a:cxn>
                <a:cxn ang="0">
                  <a:pos x="T6" y="T7"/>
                </a:cxn>
                <a:cxn ang="0">
                  <a:pos x="T8" y="T9"/>
                </a:cxn>
              </a:cxnLst>
              <a:rect l="0" t="0" r="r" b="b"/>
              <a:pathLst>
                <a:path w="11" h="3">
                  <a:moveTo>
                    <a:pt x="2" y="3"/>
                  </a:moveTo>
                  <a:cubicBezTo>
                    <a:pt x="3" y="3"/>
                    <a:pt x="3" y="2"/>
                    <a:pt x="2" y="1"/>
                  </a:cubicBezTo>
                  <a:cubicBezTo>
                    <a:pt x="6" y="2"/>
                    <a:pt x="7" y="2"/>
                    <a:pt x="11" y="2"/>
                  </a:cubicBezTo>
                  <a:cubicBezTo>
                    <a:pt x="7" y="0"/>
                    <a:pt x="4" y="0"/>
                    <a:pt x="0" y="1"/>
                  </a:cubicBezTo>
                  <a:cubicBezTo>
                    <a:pt x="2"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93"/>
            <p:cNvSpPr/>
            <p:nvPr/>
          </p:nvSpPr>
          <p:spPr bwMode="auto">
            <a:xfrm>
              <a:off x="8442" y="4176"/>
              <a:ext cx="8" cy="6"/>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2"/>
                    <a:pt x="2" y="0"/>
                  </a:cubicBezTo>
                  <a:cubicBezTo>
                    <a:pt x="0"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94"/>
            <p:cNvSpPr/>
            <p:nvPr/>
          </p:nvSpPr>
          <p:spPr bwMode="auto">
            <a:xfrm>
              <a:off x="8437" y="4168"/>
              <a:ext cx="7" cy="4"/>
            </a:xfrm>
            <a:custGeom>
              <a:avLst/>
              <a:gdLst>
                <a:gd name="T0" fmla="*/ 1 w 4"/>
                <a:gd name="T1" fmla="*/ 1 h 2"/>
                <a:gd name="T2" fmla="*/ 2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2" y="2"/>
                  </a:cubicBezTo>
                  <a:cubicBezTo>
                    <a:pt x="3" y="2"/>
                    <a:pt x="4" y="1"/>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95"/>
            <p:cNvSpPr/>
            <p:nvPr/>
          </p:nvSpPr>
          <p:spPr bwMode="auto">
            <a:xfrm>
              <a:off x="8675" y="4166"/>
              <a:ext cx="8" cy="6"/>
            </a:xfrm>
            <a:custGeom>
              <a:avLst/>
              <a:gdLst>
                <a:gd name="T0" fmla="*/ 0 w 4"/>
                <a:gd name="T1" fmla="*/ 2 h 3"/>
                <a:gd name="T2" fmla="*/ 4 w 4"/>
                <a:gd name="T3" fmla="*/ 1 h 3"/>
                <a:gd name="T4" fmla="*/ 1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3" y="1"/>
                    <a:pt x="4" y="1"/>
                  </a:cubicBezTo>
                  <a:cubicBezTo>
                    <a:pt x="3" y="0"/>
                    <a:pt x="2"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96"/>
            <p:cNvSpPr/>
            <p:nvPr/>
          </p:nvSpPr>
          <p:spPr bwMode="auto">
            <a:xfrm>
              <a:off x="8691" y="4159"/>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1"/>
                    <a:pt x="4"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97"/>
            <p:cNvSpPr/>
            <p:nvPr/>
          </p:nvSpPr>
          <p:spPr bwMode="auto">
            <a:xfrm>
              <a:off x="8708" y="4164"/>
              <a:ext cx="34" cy="6"/>
            </a:xfrm>
            <a:custGeom>
              <a:avLst/>
              <a:gdLst>
                <a:gd name="T0" fmla="*/ 0 w 18"/>
                <a:gd name="T1" fmla="*/ 2 h 3"/>
                <a:gd name="T2" fmla="*/ 14 w 18"/>
                <a:gd name="T3" fmla="*/ 2 h 3"/>
                <a:gd name="T4" fmla="*/ 18 w 18"/>
                <a:gd name="T5" fmla="*/ 0 h 3"/>
                <a:gd name="T6" fmla="*/ 0 w 18"/>
                <a:gd name="T7" fmla="*/ 2 h 3"/>
              </a:gdLst>
              <a:ahLst/>
              <a:cxnLst>
                <a:cxn ang="0">
                  <a:pos x="T0" y="T1"/>
                </a:cxn>
                <a:cxn ang="0">
                  <a:pos x="T2" y="T3"/>
                </a:cxn>
                <a:cxn ang="0">
                  <a:pos x="T4" y="T5"/>
                </a:cxn>
                <a:cxn ang="0">
                  <a:pos x="T6" y="T7"/>
                </a:cxn>
              </a:cxnLst>
              <a:rect l="0" t="0" r="r" b="b"/>
              <a:pathLst>
                <a:path w="18" h="3">
                  <a:moveTo>
                    <a:pt x="0" y="2"/>
                  </a:moveTo>
                  <a:cubicBezTo>
                    <a:pt x="5" y="3"/>
                    <a:pt x="9" y="2"/>
                    <a:pt x="14" y="2"/>
                  </a:cubicBezTo>
                  <a:cubicBezTo>
                    <a:pt x="13" y="0"/>
                    <a:pt x="16" y="1"/>
                    <a:pt x="18" y="0"/>
                  </a:cubicBezTo>
                  <a:cubicBezTo>
                    <a:pt x="12" y="0"/>
                    <a:pt x="7"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98"/>
            <p:cNvSpPr/>
            <p:nvPr/>
          </p:nvSpPr>
          <p:spPr bwMode="auto">
            <a:xfrm>
              <a:off x="8739" y="4164"/>
              <a:ext cx="11"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1"/>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99"/>
            <p:cNvSpPr/>
            <p:nvPr/>
          </p:nvSpPr>
          <p:spPr bwMode="auto">
            <a:xfrm>
              <a:off x="8754" y="4162"/>
              <a:ext cx="11" cy="6"/>
            </a:xfrm>
            <a:custGeom>
              <a:avLst/>
              <a:gdLst>
                <a:gd name="T0" fmla="*/ 0 w 6"/>
                <a:gd name="T1" fmla="*/ 2 h 3"/>
                <a:gd name="T2" fmla="*/ 6 w 6"/>
                <a:gd name="T3" fmla="*/ 2 h 3"/>
                <a:gd name="T4" fmla="*/ 0 w 6"/>
                <a:gd name="T5" fmla="*/ 2 h 3"/>
              </a:gdLst>
              <a:ahLst/>
              <a:cxnLst>
                <a:cxn ang="0">
                  <a:pos x="T0" y="T1"/>
                </a:cxn>
                <a:cxn ang="0">
                  <a:pos x="T2" y="T3"/>
                </a:cxn>
                <a:cxn ang="0">
                  <a:pos x="T4" y="T5"/>
                </a:cxn>
              </a:cxnLst>
              <a:rect l="0" t="0" r="r" b="b"/>
              <a:pathLst>
                <a:path w="6" h="3">
                  <a:moveTo>
                    <a:pt x="0" y="2"/>
                  </a:moveTo>
                  <a:cubicBezTo>
                    <a:pt x="2" y="2"/>
                    <a:pt x="4" y="3"/>
                    <a:pt x="6" y="2"/>
                  </a:cubicBezTo>
                  <a:cubicBezTo>
                    <a:pt x="6"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100"/>
            <p:cNvSpPr/>
            <p:nvPr/>
          </p:nvSpPr>
          <p:spPr bwMode="auto">
            <a:xfrm>
              <a:off x="8763" y="4168"/>
              <a:ext cx="16" cy="6"/>
            </a:xfrm>
            <a:custGeom>
              <a:avLst/>
              <a:gdLst>
                <a:gd name="T0" fmla="*/ 0 w 8"/>
                <a:gd name="T1" fmla="*/ 1 h 3"/>
                <a:gd name="T2" fmla="*/ 5 w 8"/>
                <a:gd name="T3" fmla="*/ 3 h 3"/>
                <a:gd name="T4" fmla="*/ 7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3" y="2"/>
                    <a:pt x="4" y="2"/>
                    <a:pt x="5" y="3"/>
                  </a:cubicBezTo>
                  <a:cubicBezTo>
                    <a:pt x="7" y="2"/>
                    <a:pt x="8" y="2"/>
                    <a:pt x="7" y="0"/>
                  </a:cubicBezTo>
                  <a:cubicBezTo>
                    <a:pt x="6"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101"/>
            <p:cNvSpPr/>
            <p:nvPr/>
          </p:nvSpPr>
          <p:spPr bwMode="auto">
            <a:xfrm>
              <a:off x="8771" y="4133"/>
              <a:ext cx="10" cy="4"/>
            </a:xfrm>
            <a:custGeom>
              <a:avLst/>
              <a:gdLst>
                <a:gd name="T0" fmla="*/ 1 w 5"/>
                <a:gd name="T1" fmla="*/ 1 h 2"/>
                <a:gd name="T2" fmla="*/ 5 w 5"/>
                <a:gd name="T3" fmla="*/ 1 h 2"/>
                <a:gd name="T4" fmla="*/ 3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5" y="0"/>
                    <a:pt x="4" y="0"/>
                    <a:pt x="3"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102"/>
            <p:cNvSpPr/>
            <p:nvPr/>
          </p:nvSpPr>
          <p:spPr bwMode="auto">
            <a:xfrm>
              <a:off x="8817" y="4155"/>
              <a:ext cx="21" cy="9"/>
            </a:xfrm>
            <a:custGeom>
              <a:avLst/>
              <a:gdLst>
                <a:gd name="T0" fmla="*/ 0 w 11"/>
                <a:gd name="T1" fmla="*/ 3 h 5"/>
                <a:gd name="T2" fmla="*/ 0 w 11"/>
                <a:gd name="T3" fmla="*/ 4 h 5"/>
                <a:gd name="T4" fmla="*/ 1 w 11"/>
                <a:gd name="T5" fmla="*/ 5 h 5"/>
                <a:gd name="T6" fmla="*/ 11 w 11"/>
                <a:gd name="T7" fmla="*/ 3 h 5"/>
                <a:gd name="T8" fmla="*/ 11 w 11"/>
                <a:gd name="T9" fmla="*/ 2 h 5"/>
                <a:gd name="T10" fmla="*/ 3 w 11"/>
                <a:gd name="T11" fmla="*/ 3 h 5"/>
                <a:gd name="T12" fmla="*/ 5 w 11"/>
                <a:gd name="T13" fmla="*/ 1 h 5"/>
                <a:gd name="T14" fmla="*/ 1 w 11"/>
                <a:gd name="T15" fmla="*/ 2 h 5"/>
                <a:gd name="T16" fmla="*/ 0 w 11"/>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3"/>
                  </a:moveTo>
                  <a:cubicBezTo>
                    <a:pt x="0" y="3"/>
                    <a:pt x="0" y="4"/>
                    <a:pt x="0" y="4"/>
                  </a:cubicBezTo>
                  <a:cubicBezTo>
                    <a:pt x="1" y="5"/>
                    <a:pt x="1" y="5"/>
                    <a:pt x="1" y="5"/>
                  </a:cubicBezTo>
                  <a:cubicBezTo>
                    <a:pt x="3" y="3"/>
                    <a:pt x="8" y="5"/>
                    <a:pt x="11" y="3"/>
                  </a:cubicBezTo>
                  <a:cubicBezTo>
                    <a:pt x="10" y="2"/>
                    <a:pt x="10" y="2"/>
                    <a:pt x="11" y="2"/>
                  </a:cubicBezTo>
                  <a:cubicBezTo>
                    <a:pt x="8" y="2"/>
                    <a:pt x="6" y="2"/>
                    <a:pt x="3" y="3"/>
                  </a:cubicBezTo>
                  <a:cubicBezTo>
                    <a:pt x="1" y="2"/>
                    <a:pt x="5" y="2"/>
                    <a:pt x="5" y="1"/>
                  </a:cubicBezTo>
                  <a:cubicBezTo>
                    <a:pt x="3" y="0"/>
                    <a:pt x="2" y="3"/>
                    <a:pt x="1" y="2"/>
                  </a:cubicBezTo>
                  <a:cubicBezTo>
                    <a:pt x="0" y="2"/>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103"/>
            <p:cNvSpPr/>
            <p:nvPr/>
          </p:nvSpPr>
          <p:spPr bwMode="auto">
            <a:xfrm>
              <a:off x="8790" y="4132"/>
              <a:ext cx="19" cy="3"/>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4" y="2"/>
                    <a:pt x="7" y="2"/>
                    <a:pt x="10" y="0"/>
                  </a:cubicBezTo>
                  <a:cubicBezTo>
                    <a:pt x="7" y="0"/>
                    <a:pt x="4"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104"/>
            <p:cNvSpPr/>
            <p:nvPr/>
          </p:nvSpPr>
          <p:spPr bwMode="auto">
            <a:xfrm>
              <a:off x="8844" y="4157"/>
              <a:ext cx="11" cy="7"/>
            </a:xfrm>
            <a:custGeom>
              <a:avLst/>
              <a:gdLst>
                <a:gd name="T0" fmla="*/ 0 w 6"/>
                <a:gd name="T1" fmla="*/ 2 h 4"/>
                <a:gd name="T2" fmla="*/ 4 w 6"/>
                <a:gd name="T3" fmla="*/ 4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1" y="1"/>
                    <a:pt x="1" y="4"/>
                    <a:pt x="4" y="4"/>
                  </a:cubicBezTo>
                  <a:cubicBezTo>
                    <a:pt x="3" y="2"/>
                    <a:pt x="3" y="2"/>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105"/>
            <p:cNvSpPr/>
            <p:nvPr/>
          </p:nvSpPr>
          <p:spPr bwMode="auto">
            <a:xfrm>
              <a:off x="8851" y="4153"/>
              <a:ext cx="14" cy="4"/>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2" y="2"/>
                    <a:pt x="4" y="1"/>
                    <a:pt x="7" y="0"/>
                  </a:cubicBezTo>
                  <a:cubicBezTo>
                    <a:pt x="3"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106"/>
            <p:cNvSpPr/>
            <p:nvPr/>
          </p:nvSpPr>
          <p:spPr bwMode="auto">
            <a:xfrm>
              <a:off x="8874" y="4153"/>
              <a:ext cx="21" cy="9"/>
            </a:xfrm>
            <a:custGeom>
              <a:avLst/>
              <a:gdLst>
                <a:gd name="T0" fmla="*/ 11 w 11"/>
                <a:gd name="T1" fmla="*/ 2 h 5"/>
                <a:gd name="T2" fmla="*/ 10 w 11"/>
                <a:gd name="T3" fmla="*/ 0 h 5"/>
                <a:gd name="T4" fmla="*/ 0 w 11"/>
                <a:gd name="T5" fmla="*/ 1 h 5"/>
                <a:gd name="T6" fmla="*/ 11 w 11"/>
                <a:gd name="T7" fmla="*/ 2 h 5"/>
              </a:gdLst>
              <a:ahLst/>
              <a:cxnLst>
                <a:cxn ang="0">
                  <a:pos x="T0" y="T1"/>
                </a:cxn>
                <a:cxn ang="0">
                  <a:pos x="T2" y="T3"/>
                </a:cxn>
                <a:cxn ang="0">
                  <a:pos x="T4" y="T5"/>
                </a:cxn>
                <a:cxn ang="0">
                  <a:pos x="T6" y="T7"/>
                </a:cxn>
              </a:cxnLst>
              <a:rect l="0" t="0" r="r" b="b"/>
              <a:pathLst>
                <a:path w="11" h="5">
                  <a:moveTo>
                    <a:pt x="11" y="2"/>
                  </a:moveTo>
                  <a:cubicBezTo>
                    <a:pt x="11" y="1"/>
                    <a:pt x="9" y="1"/>
                    <a:pt x="10" y="0"/>
                  </a:cubicBezTo>
                  <a:cubicBezTo>
                    <a:pt x="7" y="0"/>
                    <a:pt x="3" y="3"/>
                    <a:pt x="0" y="1"/>
                  </a:cubicBezTo>
                  <a:cubicBezTo>
                    <a:pt x="0" y="5"/>
                    <a:pt x="7"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107"/>
            <p:cNvSpPr/>
            <p:nvPr/>
          </p:nvSpPr>
          <p:spPr bwMode="auto">
            <a:xfrm>
              <a:off x="8872" y="4145"/>
              <a:ext cx="21" cy="10"/>
            </a:xfrm>
            <a:custGeom>
              <a:avLst/>
              <a:gdLst>
                <a:gd name="T0" fmla="*/ 0 w 11"/>
                <a:gd name="T1" fmla="*/ 4 h 5"/>
                <a:gd name="T2" fmla="*/ 11 w 11"/>
                <a:gd name="T3" fmla="*/ 2 h 5"/>
                <a:gd name="T4" fmla="*/ 0 w 11"/>
                <a:gd name="T5" fmla="*/ 4 h 5"/>
              </a:gdLst>
              <a:ahLst/>
              <a:cxnLst>
                <a:cxn ang="0">
                  <a:pos x="T0" y="T1"/>
                </a:cxn>
                <a:cxn ang="0">
                  <a:pos x="T2" y="T3"/>
                </a:cxn>
                <a:cxn ang="0">
                  <a:pos x="T4" y="T5"/>
                </a:cxn>
              </a:cxnLst>
              <a:rect l="0" t="0" r="r" b="b"/>
              <a:pathLst>
                <a:path w="11" h="5">
                  <a:moveTo>
                    <a:pt x="0" y="4"/>
                  </a:moveTo>
                  <a:cubicBezTo>
                    <a:pt x="4" y="5"/>
                    <a:pt x="7" y="3"/>
                    <a:pt x="11" y="2"/>
                  </a:cubicBezTo>
                  <a:cubicBezTo>
                    <a:pt x="7"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108"/>
            <p:cNvSpPr/>
            <p:nvPr/>
          </p:nvSpPr>
          <p:spPr bwMode="auto">
            <a:xfrm>
              <a:off x="8888" y="4139"/>
              <a:ext cx="11" cy="6"/>
            </a:xfrm>
            <a:custGeom>
              <a:avLst/>
              <a:gdLst>
                <a:gd name="T0" fmla="*/ 1 w 6"/>
                <a:gd name="T1" fmla="*/ 2 h 3"/>
                <a:gd name="T2" fmla="*/ 6 w 6"/>
                <a:gd name="T3" fmla="*/ 1 h 3"/>
                <a:gd name="T4" fmla="*/ 1 w 6"/>
                <a:gd name="T5" fmla="*/ 2 h 3"/>
              </a:gdLst>
              <a:ahLst/>
              <a:cxnLst>
                <a:cxn ang="0">
                  <a:pos x="T0" y="T1"/>
                </a:cxn>
                <a:cxn ang="0">
                  <a:pos x="T2" y="T3"/>
                </a:cxn>
                <a:cxn ang="0">
                  <a:pos x="T4" y="T5"/>
                </a:cxn>
              </a:cxnLst>
              <a:rect l="0" t="0" r="r" b="b"/>
              <a:pathLst>
                <a:path w="6" h="3">
                  <a:moveTo>
                    <a:pt x="1" y="2"/>
                  </a:moveTo>
                  <a:cubicBezTo>
                    <a:pt x="0" y="3"/>
                    <a:pt x="4" y="1"/>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109"/>
            <p:cNvSpPr/>
            <p:nvPr/>
          </p:nvSpPr>
          <p:spPr bwMode="auto">
            <a:xfrm>
              <a:off x="8893" y="4143"/>
              <a:ext cx="16" cy="6"/>
            </a:xfrm>
            <a:custGeom>
              <a:avLst/>
              <a:gdLst>
                <a:gd name="T0" fmla="*/ 0 w 8"/>
                <a:gd name="T1" fmla="*/ 2 h 3"/>
                <a:gd name="T2" fmla="*/ 8 w 8"/>
                <a:gd name="T3" fmla="*/ 1 h 3"/>
                <a:gd name="T4" fmla="*/ 0 w 8"/>
                <a:gd name="T5" fmla="*/ 2 h 3"/>
              </a:gdLst>
              <a:ahLst/>
              <a:cxnLst>
                <a:cxn ang="0">
                  <a:pos x="T0" y="T1"/>
                </a:cxn>
                <a:cxn ang="0">
                  <a:pos x="T2" y="T3"/>
                </a:cxn>
                <a:cxn ang="0">
                  <a:pos x="T4" y="T5"/>
                </a:cxn>
              </a:cxnLst>
              <a:rect l="0" t="0" r="r" b="b"/>
              <a:pathLst>
                <a:path w="8" h="3">
                  <a:moveTo>
                    <a:pt x="0" y="2"/>
                  </a:moveTo>
                  <a:cubicBezTo>
                    <a:pt x="2" y="2"/>
                    <a:pt x="5" y="3"/>
                    <a:pt x="8" y="1"/>
                  </a:cubicBezTo>
                  <a:cubicBezTo>
                    <a:pt x="5"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110"/>
            <p:cNvSpPr/>
            <p:nvPr/>
          </p:nvSpPr>
          <p:spPr bwMode="auto">
            <a:xfrm>
              <a:off x="8907" y="4133"/>
              <a:ext cx="44" cy="24"/>
            </a:xfrm>
            <a:custGeom>
              <a:avLst/>
              <a:gdLst>
                <a:gd name="T0" fmla="*/ 7 w 23"/>
                <a:gd name="T1" fmla="*/ 9 h 12"/>
                <a:gd name="T2" fmla="*/ 10 w 23"/>
                <a:gd name="T3" fmla="*/ 7 h 12"/>
                <a:gd name="T4" fmla="*/ 7 w 23"/>
                <a:gd name="T5" fmla="*/ 9 h 12"/>
                <a:gd name="T6" fmla="*/ 11 w 23"/>
                <a:gd name="T7" fmla="*/ 10 h 12"/>
                <a:gd name="T8" fmla="*/ 23 w 23"/>
                <a:gd name="T9" fmla="*/ 3 h 12"/>
                <a:gd name="T10" fmla="*/ 15 w 23"/>
                <a:gd name="T11" fmla="*/ 6 h 12"/>
                <a:gd name="T12" fmla="*/ 13 w 23"/>
                <a:gd name="T13" fmla="*/ 3 h 12"/>
                <a:gd name="T14" fmla="*/ 0 w 23"/>
                <a:gd name="T15" fmla="*/ 11 h 12"/>
                <a:gd name="T16" fmla="*/ 7 w 23"/>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7" y="9"/>
                  </a:moveTo>
                  <a:cubicBezTo>
                    <a:pt x="4" y="8"/>
                    <a:pt x="8" y="6"/>
                    <a:pt x="10" y="7"/>
                  </a:cubicBezTo>
                  <a:cubicBezTo>
                    <a:pt x="11" y="9"/>
                    <a:pt x="9" y="9"/>
                    <a:pt x="7" y="9"/>
                  </a:cubicBezTo>
                  <a:cubicBezTo>
                    <a:pt x="8" y="11"/>
                    <a:pt x="10" y="9"/>
                    <a:pt x="11" y="10"/>
                  </a:cubicBezTo>
                  <a:cubicBezTo>
                    <a:pt x="12" y="7"/>
                    <a:pt x="19" y="4"/>
                    <a:pt x="23" y="3"/>
                  </a:cubicBezTo>
                  <a:cubicBezTo>
                    <a:pt x="23" y="0"/>
                    <a:pt x="16" y="4"/>
                    <a:pt x="15" y="6"/>
                  </a:cubicBezTo>
                  <a:cubicBezTo>
                    <a:pt x="15" y="4"/>
                    <a:pt x="11" y="5"/>
                    <a:pt x="13" y="3"/>
                  </a:cubicBezTo>
                  <a:cubicBezTo>
                    <a:pt x="9" y="6"/>
                    <a:pt x="5" y="8"/>
                    <a:pt x="0" y="11"/>
                  </a:cubicBezTo>
                  <a:cubicBezTo>
                    <a:pt x="2" y="12"/>
                    <a:pt x="5"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111"/>
            <p:cNvSpPr/>
            <p:nvPr/>
          </p:nvSpPr>
          <p:spPr bwMode="auto">
            <a:xfrm>
              <a:off x="8947" y="4141"/>
              <a:ext cx="13" cy="8"/>
            </a:xfrm>
            <a:custGeom>
              <a:avLst/>
              <a:gdLst>
                <a:gd name="T0" fmla="*/ 0 w 7"/>
                <a:gd name="T1" fmla="*/ 2 h 4"/>
                <a:gd name="T2" fmla="*/ 2 w 7"/>
                <a:gd name="T3" fmla="*/ 4 h 4"/>
                <a:gd name="T4" fmla="*/ 6 w 7"/>
                <a:gd name="T5" fmla="*/ 3 h 4"/>
                <a:gd name="T6" fmla="*/ 7 w 7"/>
                <a:gd name="T7" fmla="*/ 1 h 4"/>
                <a:gd name="T8" fmla="*/ 4 w 7"/>
                <a:gd name="T9" fmla="*/ 0 h 4"/>
                <a:gd name="T10" fmla="*/ 0 w 7"/>
                <a:gd name="T11" fmla="*/ 2 h 4"/>
              </a:gdLst>
              <a:ahLst/>
              <a:cxnLst>
                <a:cxn ang="0">
                  <a:pos x="T0" y="T1"/>
                </a:cxn>
                <a:cxn ang="0">
                  <a:pos x="T2" y="T3"/>
                </a:cxn>
                <a:cxn ang="0">
                  <a:pos x="T4" y="T5"/>
                </a:cxn>
                <a:cxn ang="0">
                  <a:pos x="T6" y="T7"/>
                </a:cxn>
                <a:cxn ang="0">
                  <a:pos x="T8" y="T9"/>
                </a:cxn>
                <a:cxn ang="0">
                  <a:pos x="T10" y="T11"/>
                </a:cxn>
              </a:cxnLst>
              <a:rect l="0" t="0" r="r" b="b"/>
              <a:pathLst>
                <a:path w="7" h="4">
                  <a:moveTo>
                    <a:pt x="0" y="2"/>
                  </a:moveTo>
                  <a:cubicBezTo>
                    <a:pt x="0" y="3"/>
                    <a:pt x="1" y="3"/>
                    <a:pt x="2" y="4"/>
                  </a:cubicBezTo>
                  <a:cubicBezTo>
                    <a:pt x="3" y="4"/>
                    <a:pt x="5" y="2"/>
                    <a:pt x="6" y="3"/>
                  </a:cubicBezTo>
                  <a:cubicBezTo>
                    <a:pt x="6" y="2"/>
                    <a:pt x="5" y="1"/>
                    <a:pt x="7" y="1"/>
                  </a:cubicBezTo>
                  <a:cubicBezTo>
                    <a:pt x="6" y="1"/>
                    <a:pt x="5" y="1"/>
                    <a:pt x="4" y="0"/>
                  </a:cubicBezTo>
                  <a:cubicBezTo>
                    <a:pt x="2"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112"/>
            <p:cNvSpPr/>
            <p:nvPr/>
          </p:nvSpPr>
          <p:spPr bwMode="auto">
            <a:xfrm>
              <a:off x="8958" y="4147"/>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1"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113"/>
            <p:cNvSpPr/>
            <p:nvPr/>
          </p:nvSpPr>
          <p:spPr bwMode="auto">
            <a:xfrm>
              <a:off x="8964" y="4139"/>
              <a:ext cx="12" cy="8"/>
            </a:xfrm>
            <a:custGeom>
              <a:avLst/>
              <a:gdLst>
                <a:gd name="T0" fmla="*/ 1 w 6"/>
                <a:gd name="T1" fmla="*/ 2 h 4"/>
                <a:gd name="T2" fmla="*/ 4 w 6"/>
                <a:gd name="T3" fmla="*/ 3 h 4"/>
                <a:gd name="T4" fmla="*/ 6 w 6"/>
                <a:gd name="T5" fmla="*/ 1 h 4"/>
                <a:gd name="T6" fmla="*/ 1 w 6"/>
                <a:gd name="T7" fmla="*/ 2 h 4"/>
              </a:gdLst>
              <a:ahLst/>
              <a:cxnLst>
                <a:cxn ang="0">
                  <a:pos x="T0" y="T1"/>
                </a:cxn>
                <a:cxn ang="0">
                  <a:pos x="T2" y="T3"/>
                </a:cxn>
                <a:cxn ang="0">
                  <a:pos x="T4" y="T5"/>
                </a:cxn>
                <a:cxn ang="0">
                  <a:pos x="T6" y="T7"/>
                </a:cxn>
              </a:cxnLst>
              <a:rect l="0" t="0" r="r" b="b"/>
              <a:pathLst>
                <a:path w="6" h="4">
                  <a:moveTo>
                    <a:pt x="1" y="2"/>
                  </a:moveTo>
                  <a:cubicBezTo>
                    <a:pt x="0" y="4"/>
                    <a:pt x="3" y="2"/>
                    <a:pt x="4" y="3"/>
                  </a:cubicBezTo>
                  <a:cubicBezTo>
                    <a:pt x="4" y="2"/>
                    <a:pt x="4" y="2"/>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114"/>
            <p:cNvSpPr/>
            <p:nvPr/>
          </p:nvSpPr>
          <p:spPr bwMode="auto">
            <a:xfrm>
              <a:off x="6077" y="4396"/>
              <a:ext cx="48" cy="29"/>
            </a:xfrm>
            <a:custGeom>
              <a:avLst/>
              <a:gdLst>
                <a:gd name="T0" fmla="*/ 3 w 25"/>
                <a:gd name="T1" fmla="*/ 9 h 15"/>
                <a:gd name="T2" fmla="*/ 2 w 25"/>
                <a:gd name="T3" fmla="*/ 7 h 15"/>
                <a:gd name="T4" fmla="*/ 0 w 25"/>
                <a:gd name="T5" fmla="*/ 9 h 15"/>
                <a:gd name="T6" fmla="*/ 3 w 25"/>
                <a:gd name="T7" fmla="*/ 9 h 15"/>
                <a:gd name="T8" fmla="*/ 16 w 25"/>
                <a:gd name="T9" fmla="*/ 7 h 15"/>
                <a:gd name="T10" fmla="*/ 20 w 25"/>
                <a:gd name="T11" fmla="*/ 6 h 15"/>
                <a:gd name="T12" fmla="*/ 19 w 25"/>
                <a:gd name="T13" fmla="*/ 5 h 15"/>
                <a:gd name="T14" fmla="*/ 22 w 25"/>
                <a:gd name="T15" fmla="*/ 5 h 15"/>
                <a:gd name="T16" fmla="*/ 25 w 25"/>
                <a:gd name="T17" fmla="*/ 0 h 15"/>
                <a:gd name="T18" fmla="*/ 20 w 25"/>
                <a:gd name="T19" fmla="*/ 4 h 15"/>
                <a:gd name="T20" fmla="*/ 15 w 25"/>
                <a:gd name="T21" fmla="*/ 5 h 15"/>
                <a:gd name="T22" fmla="*/ 5 w 25"/>
                <a:gd name="T23" fmla="*/ 5 h 15"/>
                <a:gd name="T24" fmla="*/ 9 w 25"/>
                <a:gd name="T25" fmla="*/ 6 h 15"/>
                <a:gd name="T26" fmla="*/ 3 w 25"/>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5">
                  <a:moveTo>
                    <a:pt x="3" y="9"/>
                  </a:moveTo>
                  <a:cubicBezTo>
                    <a:pt x="2" y="8"/>
                    <a:pt x="4" y="7"/>
                    <a:pt x="2" y="7"/>
                  </a:cubicBezTo>
                  <a:cubicBezTo>
                    <a:pt x="1" y="8"/>
                    <a:pt x="0" y="8"/>
                    <a:pt x="0" y="9"/>
                  </a:cubicBezTo>
                  <a:cubicBezTo>
                    <a:pt x="4" y="8"/>
                    <a:pt x="0" y="15"/>
                    <a:pt x="3" y="9"/>
                  </a:cubicBezTo>
                  <a:cubicBezTo>
                    <a:pt x="7" y="8"/>
                    <a:pt x="11" y="6"/>
                    <a:pt x="16" y="7"/>
                  </a:cubicBezTo>
                  <a:cubicBezTo>
                    <a:pt x="17" y="5"/>
                    <a:pt x="18" y="5"/>
                    <a:pt x="20" y="6"/>
                  </a:cubicBezTo>
                  <a:cubicBezTo>
                    <a:pt x="20" y="5"/>
                    <a:pt x="19" y="5"/>
                    <a:pt x="19" y="5"/>
                  </a:cubicBezTo>
                  <a:cubicBezTo>
                    <a:pt x="21" y="3"/>
                    <a:pt x="20" y="6"/>
                    <a:pt x="22" y="5"/>
                  </a:cubicBezTo>
                  <a:cubicBezTo>
                    <a:pt x="22" y="4"/>
                    <a:pt x="23" y="4"/>
                    <a:pt x="25" y="0"/>
                  </a:cubicBezTo>
                  <a:cubicBezTo>
                    <a:pt x="23" y="0"/>
                    <a:pt x="22" y="2"/>
                    <a:pt x="20" y="4"/>
                  </a:cubicBezTo>
                  <a:cubicBezTo>
                    <a:pt x="18" y="2"/>
                    <a:pt x="17" y="4"/>
                    <a:pt x="15" y="5"/>
                  </a:cubicBezTo>
                  <a:cubicBezTo>
                    <a:pt x="11" y="3"/>
                    <a:pt x="7" y="6"/>
                    <a:pt x="5" y="5"/>
                  </a:cubicBezTo>
                  <a:cubicBezTo>
                    <a:pt x="3" y="7"/>
                    <a:pt x="8" y="7"/>
                    <a:pt x="9" y="6"/>
                  </a:cubicBezTo>
                  <a:cubicBezTo>
                    <a:pt x="7" y="9"/>
                    <a:pt x="5" y="7"/>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115"/>
            <p:cNvSpPr/>
            <p:nvPr/>
          </p:nvSpPr>
          <p:spPr bwMode="auto">
            <a:xfrm>
              <a:off x="6171" y="4404"/>
              <a:ext cx="15" cy="8"/>
            </a:xfrm>
            <a:custGeom>
              <a:avLst/>
              <a:gdLst>
                <a:gd name="T0" fmla="*/ 0 w 8"/>
                <a:gd name="T1" fmla="*/ 4 h 4"/>
                <a:gd name="T2" fmla="*/ 8 w 8"/>
                <a:gd name="T3" fmla="*/ 1 h 4"/>
                <a:gd name="T4" fmla="*/ 6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3" y="4"/>
                    <a:pt x="6" y="2"/>
                    <a:pt x="8" y="1"/>
                  </a:cubicBezTo>
                  <a:cubicBezTo>
                    <a:pt x="6" y="1"/>
                    <a:pt x="7" y="0"/>
                    <a:pt x="6" y="0"/>
                  </a:cubicBezTo>
                  <a:cubicBezTo>
                    <a:pt x="6"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116"/>
            <p:cNvSpPr>
              <a:spLocks noEditPoints="1"/>
            </p:cNvSpPr>
            <p:nvPr/>
          </p:nvSpPr>
          <p:spPr bwMode="auto">
            <a:xfrm>
              <a:off x="6190" y="4089"/>
              <a:ext cx="3183" cy="336"/>
            </a:xfrm>
            <a:custGeom>
              <a:avLst/>
              <a:gdLst>
                <a:gd name="T0" fmla="*/ 92 w 1665"/>
                <a:gd name="T1" fmla="*/ 148 h 174"/>
                <a:gd name="T2" fmla="*/ 836 w 1665"/>
                <a:gd name="T3" fmla="*/ 136 h 174"/>
                <a:gd name="T4" fmla="*/ 426 w 1665"/>
                <a:gd name="T5" fmla="*/ 132 h 174"/>
                <a:gd name="T6" fmla="*/ 205 w 1665"/>
                <a:gd name="T7" fmla="*/ 150 h 174"/>
                <a:gd name="T8" fmla="*/ 96 w 1665"/>
                <a:gd name="T9" fmla="*/ 174 h 174"/>
                <a:gd name="T10" fmla="*/ 254 w 1665"/>
                <a:gd name="T11" fmla="*/ 158 h 174"/>
                <a:gd name="T12" fmla="*/ 1063 w 1665"/>
                <a:gd name="T13" fmla="*/ 160 h 174"/>
                <a:gd name="T14" fmla="*/ 1395 w 1665"/>
                <a:gd name="T15" fmla="*/ 148 h 174"/>
                <a:gd name="T16" fmla="*/ 1529 w 1665"/>
                <a:gd name="T17" fmla="*/ 100 h 174"/>
                <a:gd name="T18" fmla="*/ 1661 w 1665"/>
                <a:gd name="T19" fmla="*/ 32 h 174"/>
                <a:gd name="T20" fmla="*/ 1545 w 1665"/>
                <a:gd name="T21" fmla="*/ 33 h 174"/>
                <a:gd name="T22" fmla="*/ 1420 w 1665"/>
                <a:gd name="T23" fmla="*/ 44 h 174"/>
                <a:gd name="T24" fmla="*/ 1282 w 1665"/>
                <a:gd name="T25" fmla="*/ 47 h 174"/>
                <a:gd name="T26" fmla="*/ 1135 w 1665"/>
                <a:gd name="T27" fmla="*/ 45 h 174"/>
                <a:gd name="T28" fmla="*/ 1012 w 1665"/>
                <a:gd name="T29" fmla="*/ 39 h 174"/>
                <a:gd name="T30" fmla="*/ 873 w 1665"/>
                <a:gd name="T31" fmla="*/ 24 h 174"/>
                <a:gd name="T32" fmla="*/ 747 w 1665"/>
                <a:gd name="T33" fmla="*/ 17 h 174"/>
                <a:gd name="T34" fmla="*/ 679 w 1665"/>
                <a:gd name="T35" fmla="*/ 11 h 174"/>
                <a:gd name="T36" fmla="*/ 617 w 1665"/>
                <a:gd name="T37" fmla="*/ 13 h 174"/>
                <a:gd name="T38" fmla="*/ 499 w 1665"/>
                <a:gd name="T39" fmla="*/ 7 h 174"/>
                <a:gd name="T40" fmla="*/ 390 w 1665"/>
                <a:gd name="T41" fmla="*/ 10 h 174"/>
                <a:gd name="T42" fmla="*/ 231 w 1665"/>
                <a:gd name="T43" fmla="*/ 18 h 174"/>
                <a:gd name="T44" fmla="*/ 156 w 1665"/>
                <a:gd name="T45" fmla="*/ 30 h 174"/>
                <a:gd name="T46" fmla="*/ 305 w 1665"/>
                <a:gd name="T47" fmla="*/ 24 h 174"/>
                <a:gd name="T48" fmla="*/ 389 w 1665"/>
                <a:gd name="T49" fmla="*/ 32 h 174"/>
                <a:gd name="T50" fmla="*/ 293 w 1665"/>
                <a:gd name="T51" fmla="*/ 38 h 174"/>
                <a:gd name="T52" fmla="*/ 118 w 1665"/>
                <a:gd name="T53" fmla="*/ 48 h 174"/>
                <a:gd name="T54" fmla="*/ 17 w 1665"/>
                <a:gd name="T55" fmla="*/ 70 h 174"/>
                <a:gd name="T56" fmla="*/ 110 w 1665"/>
                <a:gd name="T57" fmla="*/ 67 h 174"/>
                <a:gd name="T58" fmla="*/ 72 w 1665"/>
                <a:gd name="T59" fmla="*/ 88 h 174"/>
                <a:gd name="T60" fmla="*/ 263 w 1665"/>
                <a:gd name="T61" fmla="*/ 72 h 174"/>
                <a:gd name="T62" fmla="*/ 430 w 1665"/>
                <a:gd name="T63" fmla="*/ 66 h 174"/>
                <a:gd name="T64" fmla="*/ 400 w 1665"/>
                <a:gd name="T65" fmla="*/ 73 h 174"/>
                <a:gd name="T66" fmla="*/ 272 w 1665"/>
                <a:gd name="T67" fmla="*/ 82 h 174"/>
                <a:gd name="T68" fmla="*/ 124 w 1665"/>
                <a:gd name="T69" fmla="*/ 105 h 174"/>
                <a:gd name="T70" fmla="*/ 154 w 1665"/>
                <a:gd name="T71" fmla="*/ 116 h 174"/>
                <a:gd name="T72" fmla="*/ 24 w 1665"/>
                <a:gd name="T73" fmla="*/ 151 h 174"/>
                <a:gd name="T74" fmla="*/ 1212 w 1665"/>
                <a:gd name="T75" fmla="*/ 48 h 174"/>
                <a:gd name="T76" fmla="*/ 61 w 1665"/>
                <a:gd name="T77" fmla="*/ 91 h 174"/>
                <a:gd name="T78" fmla="*/ 153 w 1665"/>
                <a:gd name="T79" fmla="*/ 106 h 174"/>
                <a:gd name="T80" fmla="*/ 111 w 1665"/>
                <a:gd name="T81" fmla="*/ 77 h 174"/>
                <a:gd name="T82" fmla="*/ 113 w 1665"/>
                <a:gd name="T83" fmla="*/ 63 h 174"/>
                <a:gd name="T84" fmla="*/ 206 w 1665"/>
                <a:gd name="T85" fmla="*/ 99 h 174"/>
                <a:gd name="T86" fmla="*/ 185 w 1665"/>
                <a:gd name="T87" fmla="*/ 67 h 174"/>
                <a:gd name="T88" fmla="*/ 144 w 1665"/>
                <a:gd name="T89" fmla="*/ 42 h 174"/>
                <a:gd name="T90" fmla="*/ 269 w 1665"/>
                <a:gd name="T91" fmla="*/ 69 h 174"/>
                <a:gd name="T92" fmla="*/ 228 w 1665"/>
                <a:gd name="T93" fmla="*/ 20 h 174"/>
                <a:gd name="T94" fmla="*/ 268 w 1665"/>
                <a:gd name="T95" fmla="*/ 21 h 174"/>
                <a:gd name="T96" fmla="*/ 274 w 1665"/>
                <a:gd name="T97" fmla="*/ 14 h 174"/>
                <a:gd name="T98" fmla="*/ 353 w 1665"/>
                <a:gd name="T99" fmla="*/ 17 h 174"/>
                <a:gd name="T100" fmla="*/ 469 w 1665"/>
                <a:gd name="T101" fmla="*/ 71 h 174"/>
                <a:gd name="T102" fmla="*/ 409 w 1665"/>
                <a:gd name="T103" fmla="*/ 29 h 174"/>
                <a:gd name="T104" fmla="*/ 611 w 1665"/>
                <a:gd name="T105" fmla="*/ 134 h 174"/>
                <a:gd name="T106" fmla="*/ 460 w 1665"/>
                <a:gd name="T107" fmla="*/ 11 h 174"/>
                <a:gd name="T108" fmla="*/ 489 w 1665"/>
                <a:gd name="T109" fmla="*/ 6 h 174"/>
                <a:gd name="T110" fmla="*/ 560 w 1665"/>
                <a:gd name="T111" fmla="*/ 19 h 174"/>
                <a:gd name="T112" fmla="*/ 665 w 1665"/>
                <a:gd name="T113" fmla="*/ 44 h 174"/>
                <a:gd name="T114" fmla="*/ 862 w 1665"/>
                <a:gd name="T115" fmla="*/ 140 h 174"/>
                <a:gd name="T116" fmla="*/ 758 w 1665"/>
                <a:gd name="T117" fmla="*/ 18 h 174"/>
                <a:gd name="T118" fmla="*/ 816 w 1665"/>
                <a:gd name="T119" fmla="*/ 26 h 174"/>
                <a:gd name="T120" fmla="*/ 1158 w 1665"/>
                <a:gd name="T121" fmla="*/ 48 h 174"/>
                <a:gd name="T122" fmla="*/ 1537 w 1665"/>
                <a:gd name="T123" fmla="*/ 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5" h="174">
                  <a:moveTo>
                    <a:pt x="3" y="163"/>
                  </a:moveTo>
                  <a:cubicBezTo>
                    <a:pt x="4" y="163"/>
                    <a:pt x="5" y="162"/>
                    <a:pt x="3" y="162"/>
                  </a:cubicBezTo>
                  <a:cubicBezTo>
                    <a:pt x="4" y="161"/>
                    <a:pt x="5" y="162"/>
                    <a:pt x="5" y="162"/>
                  </a:cubicBezTo>
                  <a:cubicBezTo>
                    <a:pt x="7" y="160"/>
                    <a:pt x="6" y="160"/>
                    <a:pt x="7" y="159"/>
                  </a:cubicBezTo>
                  <a:cubicBezTo>
                    <a:pt x="10" y="158"/>
                    <a:pt x="13" y="158"/>
                    <a:pt x="16" y="156"/>
                  </a:cubicBezTo>
                  <a:cubicBezTo>
                    <a:pt x="21" y="158"/>
                    <a:pt x="24" y="154"/>
                    <a:pt x="27" y="154"/>
                  </a:cubicBezTo>
                  <a:cubicBezTo>
                    <a:pt x="28" y="157"/>
                    <a:pt x="22" y="157"/>
                    <a:pt x="22" y="159"/>
                  </a:cubicBezTo>
                  <a:cubicBezTo>
                    <a:pt x="27" y="156"/>
                    <a:pt x="31" y="158"/>
                    <a:pt x="37" y="154"/>
                  </a:cubicBezTo>
                  <a:cubicBezTo>
                    <a:pt x="39" y="155"/>
                    <a:pt x="40" y="156"/>
                    <a:pt x="42" y="153"/>
                  </a:cubicBezTo>
                  <a:cubicBezTo>
                    <a:pt x="44" y="154"/>
                    <a:pt x="43" y="156"/>
                    <a:pt x="41" y="157"/>
                  </a:cubicBezTo>
                  <a:cubicBezTo>
                    <a:pt x="42" y="158"/>
                    <a:pt x="43" y="156"/>
                    <a:pt x="44" y="157"/>
                  </a:cubicBezTo>
                  <a:cubicBezTo>
                    <a:pt x="43" y="156"/>
                    <a:pt x="46" y="154"/>
                    <a:pt x="43" y="153"/>
                  </a:cubicBezTo>
                  <a:cubicBezTo>
                    <a:pt x="47" y="154"/>
                    <a:pt x="50" y="151"/>
                    <a:pt x="54" y="150"/>
                  </a:cubicBezTo>
                  <a:cubicBezTo>
                    <a:pt x="49" y="153"/>
                    <a:pt x="47" y="155"/>
                    <a:pt x="46" y="156"/>
                  </a:cubicBezTo>
                  <a:cubicBezTo>
                    <a:pt x="48" y="157"/>
                    <a:pt x="53" y="153"/>
                    <a:pt x="56" y="151"/>
                  </a:cubicBezTo>
                  <a:cubicBezTo>
                    <a:pt x="57" y="153"/>
                    <a:pt x="60" y="152"/>
                    <a:pt x="62" y="151"/>
                  </a:cubicBezTo>
                  <a:cubicBezTo>
                    <a:pt x="62" y="151"/>
                    <a:pt x="61" y="150"/>
                    <a:pt x="61" y="150"/>
                  </a:cubicBezTo>
                  <a:cubicBezTo>
                    <a:pt x="62" y="149"/>
                    <a:pt x="62" y="149"/>
                    <a:pt x="63" y="149"/>
                  </a:cubicBezTo>
                  <a:cubicBezTo>
                    <a:pt x="63" y="150"/>
                    <a:pt x="62" y="150"/>
                    <a:pt x="64" y="151"/>
                  </a:cubicBezTo>
                  <a:cubicBezTo>
                    <a:pt x="68" y="150"/>
                    <a:pt x="72" y="147"/>
                    <a:pt x="76" y="146"/>
                  </a:cubicBezTo>
                  <a:cubicBezTo>
                    <a:pt x="76" y="146"/>
                    <a:pt x="76" y="147"/>
                    <a:pt x="77" y="147"/>
                  </a:cubicBezTo>
                  <a:cubicBezTo>
                    <a:pt x="72" y="149"/>
                    <a:pt x="71" y="150"/>
                    <a:pt x="67" y="152"/>
                  </a:cubicBezTo>
                  <a:cubicBezTo>
                    <a:pt x="71" y="153"/>
                    <a:pt x="74" y="151"/>
                    <a:pt x="78" y="151"/>
                  </a:cubicBezTo>
                  <a:cubicBezTo>
                    <a:pt x="79" y="149"/>
                    <a:pt x="76" y="151"/>
                    <a:pt x="76" y="150"/>
                  </a:cubicBezTo>
                  <a:cubicBezTo>
                    <a:pt x="76" y="149"/>
                    <a:pt x="77" y="149"/>
                    <a:pt x="78" y="148"/>
                  </a:cubicBezTo>
                  <a:cubicBezTo>
                    <a:pt x="80" y="149"/>
                    <a:pt x="79" y="151"/>
                    <a:pt x="81" y="150"/>
                  </a:cubicBezTo>
                  <a:cubicBezTo>
                    <a:pt x="82" y="149"/>
                    <a:pt x="82" y="149"/>
                    <a:pt x="83" y="148"/>
                  </a:cubicBezTo>
                  <a:cubicBezTo>
                    <a:pt x="82" y="148"/>
                    <a:pt x="82" y="148"/>
                    <a:pt x="81" y="149"/>
                  </a:cubicBezTo>
                  <a:cubicBezTo>
                    <a:pt x="80" y="148"/>
                    <a:pt x="80" y="146"/>
                    <a:pt x="79" y="148"/>
                  </a:cubicBezTo>
                  <a:cubicBezTo>
                    <a:pt x="76" y="147"/>
                    <a:pt x="79" y="145"/>
                    <a:pt x="81" y="145"/>
                  </a:cubicBezTo>
                  <a:cubicBezTo>
                    <a:pt x="79" y="147"/>
                    <a:pt x="84" y="145"/>
                    <a:pt x="83" y="147"/>
                  </a:cubicBezTo>
                  <a:cubicBezTo>
                    <a:pt x="84" y="148"/>
                    <a:pt x="85" y="145"/>
                    <a:pt x="86" y="145"/>
                  </a:cubicBezTo>
                  <a:cubicBezTo>
                    <a:pt x="88" y="146"/>
                    <a:pt x="85" y="148"/>
                    <a:pt x="83" y="148"/>
                  </a:cubicBezTo>
                  <a:cubicBezTo>
                    <a:pt x="82" y="149"/>
                    <a:pt x="85" y="150"/>
                    <a:pt x="84" y="151"/>
                  </a:cubicBezTo>
                  <a:cubicBezTo>
                    <a:pt x="86" y="151"/>
                    <a:pt x="87" y="149"/>
                    <a:pt x="89" y="150"/>
                  </a:cubicBezTo>
                  <a:cubicBezTo>
                    <a:pt x="89" y="152"/>
                    <a:pt x="87" y="152"/>
                    <a:pt x="87" y="153"/>
                  </a:cubicBezTo>
                  <a:cubicBezTo>
                    <a:pt x="89" y="155"/>
                    <a:pt x="90" y="152"/>
                    <a:pt x="92" y="153"/>
                  </a:cubicBezTo>
                  <a:cubicBezTo>
                    <a:pt x="93" y="152"/>
                    <a:pt x="90" y="153"/>
                    <a:pt x="89" y="152"/>
                  </a:cubicBezTo>
                  <a:cubicBezTo>
                    <a:pt x="91" y="152"/>
                    <a:pt x="92" y="151"/>
                    <a:pt x="94" y="151"/>
                  </a:cubicBezTo>
                  <a:cubicBezTo>
                    <a:pt x="91" y="150"/>
                    <a:pt x="92" y="149"/>
                    <a:pt x="92" y="148"/>
                  </a:cubicBezTo>
                  <a:cubicBezTo>
                    <a:pt x="93" y="147"/>
                    <a:pt x="93" y="147"/>
                    <a:pt x="94" y="147"/>
                  </a:cubicBezTo>
                  <a:cubicBezTo>
                    <a:pt x="96" y="147"/>
                    <a:pt x="93" y="149"/>
                    <a:pt x="95" y="149"/>
                  </a:cubicBezTo>
                  <a:cubicBezTo>
                    <a:pt x="96" y="147"/>
                    <a:pt x="100" y="146"/>
                    <a:pt x="103" y="146"/>
                  </a:cubicBezTo>
                  <a:cubicBezTo>
                    <a:pt x="106" y="146"/>
                    <a:pt x="109" y="147"/>
                    <a:pt x="109" y="148"/>
                  </a:cubicBezTo>
                  <a:cubicBezTo>
                    <a:pt x="110" y="147"/>
                    <a:pt x="112" y="147"/>
                    <a:pt x="111" y="145"/>
                  </a:cubicBezTo>
                  <a:cubicBezTo>
                    <a:pt x="114" y="146"/>
                    <a:pt x="113" y="147"/>
                    <a:pt x="114" y="148"/>
                  </a:cubicBezTo>
                  <a:cubicBezTo>
                    <a:pt x="112" y="148"/>
                    <a:pt x="110" y="150"/>
                    <a:pt x="107" y="150"/>
                  </a:cubicBezTo>
                  <a:cubicBezTo>
                    <a:pt x="109" y="151"/>
                    <a:pt x="115" y="150"/>
                    <a:pt x="118" y="149"/>
                  </a:cubicBezTo>
                  <a:cubicBezTo>
                    <a:pt x="119" y="149"/>
                    <a:pt x="117" y="150"/>
                    <a:pt x="119" y="151"/>
                  </a:cubicBezTo>
                  <a:cubicBezTo>
                    <a:pt x="121" y="149"/>
                    <a:pt x="123" y="148"/>
                    <a:pt x="126" y="149"/>
                  </a:cubicBezTo>
                  <a:cubicBezTo>
                    <a:pt x="126" y="147"/>
                    <a:pt x="129" y="147"/>
                    <a:pt x="127" y="145"/>
                  </a:cubicBezTo>
                  <a:cubicBezTo>
                    <a:pt x="129" y="146"/>
                    <a:pt x="130" y="144"/>
                    <a:pt x="133" y="145"/>
                  </a:cubicBezTo>
                  <a:cubicBezTo>
                    <a:pt x="131" y="143"/>
                    <a:pt x="137" y="143"/>
                    <a:pt x="137" y="141"/>
                  </a:cubicBezTo>
                  <a:cubicBezTo>
                    <a:pt x="141" y="142"/>
                    <a:pt x="135" y="144"/>
                    <a:pt x="138" y="144"/>
                  </a:cubicBezTo>
                  <a:cubicBezTo>
                    <a:pt x="139" y="143"/>
                    <a:pt x="141" y="142"/>
                    <a:pt x="142" y="142"/>
                  </a:cubicBezTo>
                  <a:cubicBezTo>
                    <a:pt x="142" y="143"/>
                    <a:pt x="142" y="144"/>
                    <a:pt x="142" y="145"/>
                  </a:cubicBezTo>
                  <a:cubicBezTo>
                    <a:pt x="137" y="147"/>
                    <a:pt x="132" y="146"/>
                    <a:pt x="128" y="149"/>
                  </a:cubicBezTo>
                  <a:cubicBezTo>
                    <a:pt x="129" y="150"/>
                    <a:pt x="130" y="148"/>
                    <a:pt x="132" y="149"/>
                  </a:cubicBezTo>
                  <a:cubicBezTo>
                    <a:pt x="138" y="144"/>
                    <a:pt x="145" y="149"/>
                    <a:pt x="151" y="145"/>
                  </a:cubicBezTo>
                  <a:cubicBezTo>
                    <a:pt x="158" y="147"/>
                    <a:pt x="169" y="141"/>
                    <a:pt x="173" y="144"/>
                  </a:cubicBezTo>
                  <a:cubicBezTo>
                    <a:pt x="175" y="144"/>
                    <a:pt x="177" y="144"/>
                    <a:pt x="179" y="144"/>
                  </a:cubicBezTo>
                  <a:cubicBezTo>
                    <a:pt x="180" y="141"/>
                    <a:pt x="183" y="143"/>
                    <a:pt x="186" y="142"/>
                  </a:cubicBezTo>
                  <a:cubicBezTo>
                    <a:pt x="186" y="142"/>
                    <a:pt x="185" y="143"/>
                    <a:pt x="187" y="143"/>
                  </a:cubicBezTo>
                  <a:cubicBezTo>
                    <a:pt x="187" y="142"/>
                    <a:pt x="190" y="141"/>
                    <a:pt x="190" y="143"/>
                  </a:cubicBezTo>
                  <a:cubicBezTo>
                    <a:pt x="195" y="140"/>
                    <a:pt x="201" y="142"/>
                    <a:pt x="207" y="140"/>
                  </a:cubicBezTo>
                  <a:cubicBezTo>
                    <a:pt x="205" y="139"/>
                    <a:pt x="208" y="138"/>
                    <a:pt x="209" y="137"/>
                  </a:cubicBezTo>
                  <a:cubicBezTo>
                    <a:pt x="210" y="138"/>
                    <a:pt x="207" y="139"/>
                    <a:pt x="207" y="140"/>
                  </a:cubicBezTo>
                  <a:cubicBezTo>
                    <a:pt x="212" y="141"/>
                    <a:pt x="217" y="138"/>
                    <a:pt x="222" y="137"/>
                  </a:cubicBezTo>
                  <a:cubicBezTo>
                    <a:pt x="222" y="140"/>
                    <a:pt x="227" y="139"/>
                    <a:pt x="228" y="138"/>
                  </a:cubicBezTo>
                  <a:cubicBezTo>
                    <a:pt x="229" y="139"/>
                    <a:pt x="230" y="138"/>
                    <a:pt x="231" y="139"/>
                  </a:cubicBezTo>
                  <a:cubicBezTo>
                    <a:pt x="234" y="135"/>
                    <a:pt x="244" y="139"/>
                    <a:pt x="250" y="135"/>
                  </a:cubicBezTo>
                  <a:cubicBezTo>
                    <a:pt x="255" y="138"/>
                    <a:pt x="263" y="131"/>
                    <a:pt x="266" y="134"/>
                  </a:cubicBezTo>
                  <a:cubicBezTo>
                    <a:pt x="265" y="134"/>
                    <a:pt x="263" y="135"/>
                    <a:pt x="262" y="135"/>
                  </a:cubicBezTo>
                  <a:cubicBezTo>
                    <a:pt x="263" y="137"/>
                    <a:pt x="268" y="134"/>
                    <a:pt x="272" y="134"/>
                  </a:cubicBezTo>
                  <a:cubicBezTo>
                    <a:pt x="274" y="134"/>
                    <a:pt x="280" y="136"/>
                    <a:pt x="280" y="134"/>
                  </a:cubicBezTo>
                  <a:cubicBezTo>
                    <a:pt x="281" y="133"/>
                    <a:pt x="282" y="135"/>
                    <a:pt x="283" y="135"/>
                  </a:cubicBezTo>
                  <a:cubicBezTo>
                    <a:pt x="286" y="133"/>
                    <a:pt x="290" y="134"/>
                    <a:pt x="293" y="132"/>
                  </a:cubicBezTo>
                  <a:cubicBezTo>
                    <a:pt x="298" y="133"/>
                    <a:pt x="307" y="132"/>
                    <a:pt x="313" y="131"/>
                  </a:cubicBezTo>
                  <a:cubicBezTo>
                    <a:pt x="400" y="129"/>
                    <a:pt x="486" y="128"/>
                    <a:pt x="573" y="129"/>
                  </a:cubicBezTo>
                  <a:cubicBezTo>
                    <a:pt x="660" y="129"/>
                    <a:pt x="748" y="132"/>
                    <a:pt x="836" y="136"/>
                  </a:cubicBezTo>
                  <a:cubicBezTo>
                    <a:pt x="837" y="137"/>
                    <a:pt x="836" y="138"/>
                    <a:pt x="835" y="138"/>
                  </a:cubicBezTo>
                  <a:cubicBezTo>
                    <a:pt x="822" y="135"/>
                    <a:pt x="809" y="138"/>
                    <a:pt x="796" y="136"/>
                  </a:cubicBezTo>
                  <a:cubicBezTo>
                    <a:pt x="794" y="137"/>
                    <a:pt x="794" y="137"/>
                    <a:pt x="792" y="137"/>
                  </a:cubicBezTo>
                  <a:cubicBezTo>
                    <a:pt x="791" y="136"/>
                    <a:pt x="793" y="137"/>
                    <a:pt x="793" y="136"/>
                  </a:cubicBezTo>
                  <a:cubicBezTo>
                    <a:pt x="791" y="135"/>
                    <a:pt x="789" y="138"/>
                    <a:pt x="787" y="136"/>
                  </a:cubicBezTo>
                  <a:cubicBezTo>
                    <a:pt x="786" y="136"/>
                    <a:pt x="787" y="137"/>
                    <a:pt x="786" y="138"/>
                  </a:cubicBezTo>
                  <a:cubicBezTo>
                    <a:pt x="781" y="135"/>
                    <a:pt x="772" y="135"/>
                    <a:pt x="764" y="136"/>
                  </a:cubicBezTo>
                  <a:cubicBezTo>
                    <a:pt x="758" y="136"/>
                    <a:pt x="753" y="134"/>
                    <a:pt x="746" y="136"/>
                  </a:cubicBezTo>
                  <a:cubicBezTo>
                    <a:pt x="746" y="135"/>
                    <a:pt x="746" y="135"/>
                    <a:pt x="746" y="135"/>
                  </a:cubicBezTo>
                  <a:cubicBezTo>
                    <a:pt x="737" y="136"/>
                    <a:pt x="724" y="133"/>
                    <a:pt x="718" y="135"/>
                  </a:cubicBezTo>
                  <a:cubicBezTo>
                    <a:pt x="716" y="134"/>
                    <a:pt x="718" y="134"/>
                    <a:pt x="716" y="134"/>
                  </a:cubicBezTo>
                  <a:cubicBezTo>
                    <a:pt x="715" y="134"/>
                    <a:pt x="716" y="135"/>
                    <a:pt x="717" y="135"/>
                  </a:cubicBezTo>
                  <a:cubicBezTo>
                    <a:pt x="705" y="133"/>
                    <a:pt x="696" y="136"/>
                    <a:pt x="684" y="133"/>
                  </a:cubicBezTo>
                  <a:cubicBezTo>
                    <a:pt x="682" y="135"/>
                    <a:pt x="677" y="133"/>
                    <a:pt x="674" y="133"/>
                  </a:cubicBezTo>
                  <a:cubicBezTo>
                    <a:pt x="669" y="133"/>
                    <a:pt x="665" y="135"/>
                    <a:pt x="663" y="133"/>
                  </a:cubicBezTo>
                  <a:cubicBezTo>
                    <a:pt x="659" y="134"/>
                    <a:pt x="655" y="134"/>
                    <a:pt x="651" y="132"/>
                  </a:cubicBezTo>
                  <a:cubicBezTo>
                    <a:pt x="649" y="133"/>
                    <a:pt x="652" y="134"/>
                    <a:pt x="650" y="134"/>
                  </a:cubicBezTo>
                  <a:cubicBezTo>
                    <a:pt x="649" y="135"/>
                    <a:pt x="647" y="133"/>
                    <a:pt x="648" y="133"/>
                  </a:cubicBezTo>
                  <a:cubicBezTo>
                    <a:pt x="645" y="135"/>
                    <a:pt x="642" y="133"/>
                    <a:pt x="639" y="134"/>
                  </a:cubicBezTo>
                  <a:cubicBezTo>
                    <a:pt x="638" y="133"/>
                    <a:pt x="639" y="133"/>
                    <a:pt x="640" y="132"/>
                  </a:cubicBezTo>
                  <a:cubicBezTo>
                    <a:pt x="636" y="134"/>
                    <a:pt x="632" y="133"/>
                    <a:pt x="629" y="134"/>
                  </a:cubicBezTo>
                  <a:cubicBezTo>
                    <a:pt x="628" y="131"/>
                    <a:pt x="628" y="133"/>
                    <a:pt x="626" y="132"/>
                  </a:cubicBezTo>
                  <a:cubicBezTo>
                    <a:pt x="626" y="133"/>
                    <a:pt x="624" y="134"/>
                    <a:pt x="623" y="134"/>
                  </a:cubicBezTo>
                  <a:cubicBezTo>
                    <a:pt x="623" y="133"/>
                    <a:pt x="622" y="133"/>
                    <a:pt x="621" y="132"/>
                  </a:cubicBezTo>
                  <a:cubicBezTo>
                    <a:pt x="619" y="134"/>
                    <a:pt x="614" y="131"/>
                    <a:pt x="609" y="134"/>
                  </a:cubicBezTo>
                  <a:cubicBezTo>
                    <a:pt x="608" y="133"/>
                    <a:pt x="608" y="132"/>
                    <a:pt x="609" y="132"/>
                  </a:cubicBezTo>
                  <a:cubicBezTo>
                    <a:pt x="602" y="132"/>
                    <a:pt x="588" y="131"/>
                    <a:pt x="587" y="133"/>
                  </a:cubicBezTo>
                  <a:cubicBezTo>
                    <a:pt x="584" y="133"/>
                    <a:pt x="581" y="131"/>
                    <a:pt x="577" y="133"/>
                  </a:cubicBezTo>
                  <a:cubicBezTo>
                    <a:pt x="575" y="132"/>
                    <a:pt x="570" y="131"/>
                    <a:pt x="568" y="132"/>
                  </a:cubicBezTo>
                  <a:cubicBezTo>
                    <a:pt x="549" y="131"/>
                    <a:pt x="531" y="132"/>
                    <a:pt x="511" y="132"/>
                  </a:cubicBezTo>
                  <a:cubicBezTo>
                    <a:pt x="510" y="132"/>
                    <a:pt x="511" y="133"/>
                    <a:pt x="510" y="133"/>
                  </a:cubicBezTo>
                  <a:cubicBezTo>
                    <a:pt x="508" y="132"/>
                    <a:pt x="508" y="132"/>
                    <a:pt x="506" y="131"/>
                  </a:cubicBezTo>
                  <a:cubicBezTo>
                    <a:pt x="495" y="134"/>
                    <a:pt x="480" y="129"/>
                    <a:pt x="467" y="133"/>
                  </a:cubicBezTo>
                  <a:cubicBezTo>
                    <a:pt x="466" y="133"/>
                    <a:pt x="467" y="132"/>
                    <a:pt x="466" y="132"/>
                  </a:cubicBezTo>
                  <a:cubicBezTo>
                    <a:pt x="461" y="132"/>
                    <a:pt x="456" y="133"/>
                    <a:pt x="452" y="132"/>
                  </a:cubicBezTo>
                  <a:cubicBezTo>
                    <a:pt x="452" y="133"/>
                    <a:pt x="453" y="136"/>
                    <a:pt x="448" y="137"/>
                  </a:cubicBezTo>
                  <a:cubicBezTo>
                    <a:pt x="447" y="136"/>
                    <a:pt x="448" y="135"/>
                    <a:pt x="445" y="135"/>
                  </a:cubicBezTo>
                  <a:cubicBezTo>
                    <a:pt x="445" y="133"/>
                    <a:pt x="448" y="132"/>
                    <a:pt x="449" y="133"/>
                  </a:cubicBezTo>
                  <a:cubicBezTo>
                    <a:pt x="451" y="132"/>
                    <a:pt x="446" y="131"/>
                    <a:pt x="446" y="133"/>
                  </a:cubicBezTo>
                  <a:cubicBezTo>
                    <a:pt x="440" y="130"/>
                    <a:pt x="433" y="134"/>
                    <a:pt x="426" y="132"/>
                  </a:cubicBezTo>
                  <a:cubicBezTo>
                    <a:pt x="425" y="134"/>
                    <a:pt x="421" y="133"/>
                    <a:pt x="418" y="132"/>
                  </a:cubicBezTo>
                  <a:cubicBezTo>
                    <a:pt x="417" y="132"/>
                    <a:pt x="417" y="133"/>
                    <a:pt x="418" y="133"/>
                  </a:cubicBezTo>
                  <a:cubicBezTo>
                    <a:pt x="412" y="132"/>
                    <a:pt x="406" y="133"/>
                    <a:pt x="400" y="132"/>
                  </a:cubicBezTo>
                  <a:cubicBezTo>
                    <a:pt x="400" y="133"/>
                    <a:pt x="400" y="133"/>
                    <a:pt x="400" y="134"/>
                  </a:cubicBezTo>
                  <a:cubicBezTo>
                    <a:pt x="392" y="133"/>
                    <a:pt x="380" y="136"/>
                    <a:pt x="374" y="133"/>
                  </a:cubicBezTo>
                  <a:cubicBezTo>
                    <a:pt x="373" y="134"/>
                    <a:pt x="374" y="134"/>
                    <a:pt x="374" y="134"/>
                  </a:cubicBezTo>
                  <a:cubicBezTo>
                    <a:pt x="365" y="134"/>
                    <a:pt x="356" y="136"/>
                    <a:pt x="347" y="134"/>
                  </a:cubicBezTo>
                  <a:cubicBezTo>
                    <a:pt x="340" y="136"/>
                    <a:pt x="329" y="136"/>
                    <a:pt x="321" y="136"/>
                  </a:cubicBezTo>
                  <a:cubicBezTo>
                    <a:pt x="319" y="137"/>
                    <a:pt x="322" y="138"/>
                    <a:pt x="320" y="138"/>
                  </a:cubicBezTo>
                  <a:cubicBezTo>
                    <a:pt x="319" y="139"/>
                    <a:pt x="318" y="139"/>
                    <a:pt x="318" y="139"/>
                  </a:cubicBezTo>
                  <a:cubicBezTo>
                    <a:pt x="319" y="135"/>
                    <a:pt x="311" y="137"/>
                    <a:pt x="308" y="137"/>
                  </a:cubicBezTo>
                  <a:cubicBezTo>
                    <a:pt x="308" y="139"/>
                    <a:pt x="311" y="137"/>
                    <a:pt x="312" y="138"/>
                  </a:cubicBezTo>
                  <a:cubicBezTo>
                    <a:pt x="313" y="139"/>
                    <a:pt x="309" y="139"/>
                    <a:pt x="309" y="139"/>
                  </a:cubicBezTo>
                  <a:cubicBezTo>
                    <a:pt x="305" y="135"/>
                    <a:pt x="298" y="139"/>
                    <a:pt x="293" y="137"/>
                  </a:cubicBezTo>
                  <a:cubicBezTo>
                    <a:pt x="291" y="138"/>
                    <a:pt x="294" y="139"/>
                    <a:pt x="292" y="140"/>
                  </a:cubicBezTo>
                  <a:cubicBezTo>
                    <a:pt x="291" y="140"/>
                    <a:pt x="290" y="140"/>
                    <a:pt x="290" y="140"/>
                  </a:cubicBezTo>
                  <a:cubicBezTo>
                    <a:pt x="289" y="140"/>
                    <a:pt x="291" y="139"/>
                    <a:pt x="291" y="138"/>
                  </a:cubicBezTo>
                  <a:cubicBezTo>
                    <a:pt x="290" y="137"/>
                    <a:pt x="288" y="138"/>
                    <a:pt x="287" y="139"/>
                  </a:cubicBezTo>
                  <a:cubicBezTo>
                    <a:pt x="287" y="140"/>
                    <a:pt x="288" y="140"/>
                    <a:pt x="287" y="141"/>
                  </a:cubicBezTo>
                  <a:cubicBezTo>
                    <a:pt x="288" y="142"/>
                    <a:pt x="289" y="140"/>
                    <a:pt x="290" y="141"/>
                  </a:cubicBezTo>
                  <a:cubicBezTo>
                    <a:pt x="288" y="143"/>
                    <a:pt x="286" y="141"/>
                    <a:pt x="285" y="143"/>
                  </a:cubicBezTo>
                  <a:cubicBezTo>
                    <a:pt x="283" y="141"/>
                    <a:pt x="281" y="142"/>
                    <a:pt x="280" y="142"/>
                  </a:cubicBezTo>
                  <a:cubicBezTo>
                    <a:pt x="279" y="141"/>
                    <a:pt x="283" y="142"/>
                    <a:pt x="284" y="141"/>
                  </a:cubicBezTo>
                  <a:cubicBezTo>
                    <a:pt x="281" y="139"/>
                    <a:pt x="286" y="140"/>
                    <a:pt x="287" y="139"/>
                  </a:cubicBezTo>
                  <a:cubicBezTo>
                    <a:pt x="282" y="137"/>
                    <a:pt x="282" y="140"/>
                    <a:pt x="277" y="138"/>
                  </a:cubicBezTo>
                  <a:cubicBezTo>
                    <a:pt x="277" y="139"/>
                    <a:pt x="279" y="140"/>
                    <a:pt x="279" y="140"/>
                  </a:cubicBezTo>
                  <a:cubicBezTo>
                    <a:pt x="278" y="141"/>
                    <a:pt x="278" y="140"/>
                    <a:pt x="277" y="140"/>
                  </a:cubicBezTo>
                  <a:cubicBezTo>
                    <a:pt x="276" y="141"/>
                    <a:pt x="277" y="141"/>
                    <a:pt x="278" y="141"/>
                  </a:cubicBezTo>
                  <a:cubicBezTo>
                    <a:pt x="276" y="144"/>
                    <a:pt x="273" y="143"/>
                    <a:pt x="271" y="145"/>
                  </a:cubicBezTo>
                  <a:cubicBezTo>
                    <a:pt x="269" y="145"/>
                    <a:pt x="268" y="145"/>
                    <a:pt x="268" y="143"/>
                  </a:cubicBezTo>
                  <a:cubicBezTo>
                    <a:pt x="266" y="144"/>
                    <a:pt x="264" y="147"/>
                    <a:pt x="262" y="146"/>
                  </a:cubicBezTo>
                  <a:cubicBezTo>
                    <a:pt x="261" y="145"/>
                    <a:pt x="263" y="144"/>
                    <a:pt x="264" y="143"/>
                  </a:cubicBezTo>
                  <a:cubicBezTo>
                    <a:pt x="262" y="143"/>
                    <a:pt x="261" y="145"/>
                    <a:pt x="261" y="145"/>
                  </a:cubicBezTo>
                  <a:cubicBezTo>
                    <a:pt x="260" y="147"/>
                    <a:pt x="258" y="144"/>
                    <a:pt x="257" y="146"/>
                  </a:cubicBezTo>
                  <a:cubicBezTo>
                    <a:pt x="256" y="145"/>
                    <a:pt x="258" y="144"/>
                    <a:pt x="256" y="144"/>
                  </a:cubicBezTo>
                  <a:cubicBezTo>
                    <a:pt x="254" y="147"/>
                    <a:pt x="246" y="148"/>
                    <a:pt x="246" y="146"/>
                  </a:cubicBezTo>
                  <a:cubicBezTo>
                    <a:pt x="244" y="146"/>
                    <a:pt x="241" y="145"/>
                    <a:pt x="239" y="147"/>
                  </a:cubicBezTo>
                  <a:cubicBezTo>
                    <a:pt x="236" y="145"/>
                    <a:pt x="232" y="149"/>
                    <a:pt x="231" y="146"/>
                  </a:cubicBezTo>
                  <a:cubicBezTo>
                    <a:pt x="229" y="151"/>
                    <a:pt x="221" y="145"/>
                    <a:pt x="217" y="149"/>
                  </a:cubicBezTo>
                  <a:cubicBezTo>
                    <a:pt x="213" y="148"/>
                    <a:pt x="209" y="150"/>
                    <a:pt x="205" y="150"/>
                  </a:cubicBezTo>
                  <a:cubicBezTo>
                    <a:pt x="203" y="149"/>
                    <a:pt x="207" y="149"/>
                    <a:pt x="205" y="148"/>
                  </a:cubicBezTo>
                  <a:cubicBezTo>
                    <a:pt x="198" y="152"/>
                    <a:pt x="191" y="149"/>
                    <a:pt x="185" y="152"/>
                  </a:cubicBezTo>
                  <a:cubicBezTo>
                    <a:pt x="185" y="152"/>
                    <a:pt x="186" y="152"/>
                    <a:pt x="187" y="153"/>
                  </a:cubicBezTo>
                  <a:cubicBezTo>
                    <a:pt x="188" y="153"/>
                    <a:pt x="187" y="154"/>
                    <a:pt x="187" y="154"/>
                  </a:cubicBezTo>
                  <a:cubicBezTo>
                    <a:pt x="184" y="154"/>
                    <a:pt x="181" y="153"/>
                    <a:pt x="178" y="153"/>
                  </a:cubicBezTo>
                  <a:cubicBezTo>
                    <a:pt x="178" y="154"/>
                    <a:pt x="179" y="154"/>
                    <a:pt x="180" y="154"/>
                  </a:cubicBezTo>
                  <a:cubicBezTo>
                    <a:pt x="181" y="155"/>
                    <a:pt x="177" y="154"/>
                    <a:pt x="177" y="156"/>
                  </a:cubicBezTo>
                  <a:cubicBezTo>
                    <a:pt x="177" y="155"/>
                    <a:pt x="176" y="155"/>
                    <a:pt x="175" y="155"/>
                  </a:cubicBezTo>
                  <a:cubicBezTo>
                    <a:pt x="172" y="159"/>
                    <a:pt x="166" y="155"/>
                    <a:pt x="163" y="158"/>
                  </a:cubicBezTo>
                  <a:cubicBezTo>
                    <a:pt x="161" y="157"/>
                    <a:pt x="161" y="157"/>
                    <a:pt x="162" y="155"/>
                  </a:cubicBezTo>
                  <a:cubicBezTo>
                    <a:pt x="161" y="154"/>
                    <a:pt x="160" y="156"/>
                    <a:pt x="158" y="155"/>
                  </a:cubicBezTo>
                  <a:cubicBezTo>
                    <a:pt x="158" y="156"/>
                    <a:pt x="159" y="156"/>
                    <a:pt x="160" y="157"/>
                  </a:cubicBezTo>
                  <a:cubicBezTo>
                    <a:pt x="159" y="158"/>
                    <a:pt x="157" y="158"/>
                    <a:pt x="156" y="159"/>
                  </a:cubicBezTo>
                  <a:cubicBezTo>
                    <a:pt x="155" y="158"/>
                    <a:pt x="156" y="157"/>
                    <a:pt x="157" y="157"/>
                  </a:cubicBezTo>
                  <a:cubicBezTo>
                    <a:pt x="154" y="159"/>
                    <a:pt x="150" y="158"/>
                    <a:pt x="146" y="159"/>
                  </a:cubicBezTo>
                  <a:cubicBezTo>
                    <a:pt x="146" y="158"/>
                    <a:pt x="147" y="157"/>
                    <a:pt x="145" y="157"/>
                  </a:cubicBezTo>
                  <a:cubicBezTo>
                    <a:pt x="144" y="161"/>
                    <a:pt x="133" y="161"/>
                    <a:pt x="130" y="163"/>
                  </a:cubicBezTo>
                  <a:cubicBezTo>
                    <a:pt x="128" y="161"/>
                    <a:pt x="124" y="162"/>
                    <a:pt x="127" y="160"/>
                  </a:cubicBezTo>
                  <a:cubicBezTo>
                    <a:pt x="125" y="160"/>
                    <a:pt x="125" y="161"/>
                    <a:pt x="125" y="163"/>
                  </a:cubicBezTo>
                  <a:cubicBezTo>
                    <a:pt x="123" y="163"/>
                    <a:pt x="122" y="160"/>
                    <a:pt x="119" y="162"/>
                  </a:cubicBezTo>
                  <a:cubicBezTo>
                    <a:pt x="120" y="163"/>
                    <a:pt x="121" y="162"/>
                    <a:pt x="122" y="162"/>
                  </a:cubicBezTo>
                  <a:cubicBezTo>
                    <a:pt x="122" y="162"/>
                    <a:pt x="122" y="163"/>
                    <a:pt x="122" y="163"/>
                  </a:cubicBezTo>
                  <a:cubicBezTo>
                    <a:pt x="117" y="164"/>
                    <a:pt x="112" y="163"/>
                    <a:pt x="107" y="167"/>
                  </a:cubicBezTo>
                  <a:cubicBezTo>
                    <a:pt x="107" y="165"/>
                    <a:pt x="106" y="165"/>
                    <a:pt x="104" y="164"/>
                  </a:cubicBezTo>
                  <a:cubicBezTo>
                    <a:pt x="103" y="165"/>
                    <a:pt x="105" y="166"/>
                    <a:pt x="106" y="166"/>
                  </a:cubicBezTo>
                  <a:cubicBezTo>
                    <a:pt x="104" y="170"/>
                    <a:pt x="101" y="166"/>
                    <a:pt x="99" y="169"/>
                  </a:cubicBezTo>
                  <a:cubicBezTo>
                    <a:pt x="95" y="168"/>
                    <a:pt x="99" y="166"/>
                    <a:pt x="98" y="165"/>
                  </a:cubicBezTo>
                  <a:cubicBezTo>
                    <a:pt x="96" y="167"/>
                    <a:pt x="97" y="168"/>
                    <a:pt x="97" y="169"/>
                  </a:cubicBezTo>
                  <a:cubicBezTo>
                    <a:pt x="95" y="171"/>
                    <a:pt x="95" y="168"/>
                    <a:pt x="94" y="169"/>
                  </a:cubicBezTo>
                  <a:cubicBezTo>
                    <a:pt x="93" y="169"/>
                    <a:pt x="94" y="168"/>
                    <a:pt x="95" y="167"/>
                  </a:cubicBezTo>
                  <a:cubicBezTo>
                    <a:pt x="93" y="167"/>
                    <a:pt x="90" y="169"/>
                    <a:pt x="92" y="170"/>
                  </a:cubicBezTo>
                  <a:cubicBezTo>
                    <a:pt x="88" y="168"/>
                    <a:pt x="88" y="170"/>
                    <a:pt x="85" y="168"/>
                  </a:cubicBezTo>
                  <a:cubicBezTo>
                    <a:pt x="82" y="170"/>
                    <a:pt x="82" y="170"/>
                    <a:pt x="78" y="170"/>
                  </a:cubicBezTo>
                  <a:cubicBezTo>
                    <a:pt x="78" y="171"/>
                    <a:pt x="80" y="171"/>
                    <a:pt x="78" y="173"/>
                  </a:cubicBezTo>
                  <a:cubicBezTo>
                    <a:pt x="81" y="174"/>
                    <a:pt x="81" y="174"/>
                    <a:pt x="81" y="174"/>
                  </a:cubicBezTo>
                  <a:cubicBezTo>
                    <a:pt x="82" y="174"/>
                    <a:pt x="81" y="172"/>
                    <a:pt x="84" y="173"/>
                  </a:cubicBezTo>
                  <a:cubicBezTo>
                    <a:pt x="84" y="173"/>
                    <a:pt x="84" y="172"/>
                    <a:pt x="83" y="172"/>
                  </a:cubicBezTo>
                  <a:cubicBezTo>
                    <a:pt x="86" y="171"/>
                    <a:pt x="96" y="168"/>
                    <a:pt x="95" y="172"/>
                  </a:cubicBezTo>
                  <a:cubicBezTo>
                    <a:pt x="96" y="173"/>
                    <a:pt x="96" y="171"/>
                    <a:pt x="97" y="170"/>
                  </a:cubicBezTo>
                  <a:cubicBezTo>
                    <a:pt x="99" y="171"/>
                    <a:pt x="98" y="173"/>
                    <a:pt x="96" y="174"/>
                  </a:cubicBezTo>
                  <a:cubicBezTo>
                    <a:pt x="98" y="174"/>
                    <a:pt x="103" y="172"/>
                    <a:pt x="100" y="171"/>
                  </a:cubicBezTo>
                  <a:cubicBezTo>
                    <a:pt x="102" y="170"/>
                    <a:pt x="105" y="171"/>
                    <a:pt x="106" y="169"/>
                  </a:cubicBezTo>
                  <a:cubicBezTo>
                    <a:pt x="107" y="169"/>
                    <a:pt x="105" y="171"/>
                    <a:pt x="105" y="172"/>
                  </a:cubicBezTo>
                  <a:cubicBezTo>
                    <a:pt x="107" y="172"/>
                    <a:pt x="112" y="169"/>
                    <a:pt x="111" y="172"/>
                  </a:cubicBezTo>
                  <a:cubicBezTo>
                    <a:pt x="112" y="173"/>
                    <a:pt x="113" y="171"/>
                    <a:pt x="112" y="171"/>
                  </a:cubicBezTo>
                  <a:cubicBezTo>
                    <a:pt x="114" y="170"/>
                    <a:pt x="115" y="170"/>
                    <a:pt x="117" y="171"/>
                  </a:cubicBezTo>
                  <a:cubicBezTo>
                    <a:pt x="118" y="170"/>
                    <a:pt x="117" y="169"/>
                    <a:pt x="118" y="169"/>
                  </a:cubicBezTo>
                  <a:cubicBezTo>
                    <a:pt x="119" y="168"/>
                    <a:pt x="120" y="169"/>
                    <a:pt x="121" y="168"/>
                  </a:cubicBezTo>
                  <a:cubicBezTo>
                    <a:pt x="121" y="168"/>
                    <a:pt x="121" y="169"/>
                    <a:pt x="121" y="170"/>
                  </a:cubicBezTo>
                  <a:cubicBezTo>
                    <a:pt x="125" y="167"/>
                    <a:pt x="129" y="167"/>
                    <a:pt x="134" y="166"/>
                  </a:cubicBezTo>
                  <a:cubicBezTo>
                    <a:pt x="135" y="167"/>
                    <a:pt x="132" y="167"/>
                    <a:pt x="132" y="168"/>
                  </a:cubicBezTo>
                  <a:cubicBezTo>
                    <a:pt x="134" y="169"/>
                    <a:pt x="135" y="167"/>
                    <a:pt x="137" y="168"/>
                  </a:cubicBezTo>
                  <a:cubicBezTo>
                    <a:pt x="135" y="169"/>
                    <a:pt x="133" y="170"/>
                    <a:pt x="130" y="169"/>
                  </a:cubicBezTo>
                  <a:cubicBezTo>
                    <a:pt x="129" y="172"/>
                    <a:pt x="124" y="170"/>
                    <a:pt x="121" y="172"/>
                  </a:cubicBezTo>
                  <a:cubicBezTo>
                    <a:pt x="127" y="172"/>
                    <a:pt x="133" y="170"/>
                    <a:pt x="139" y="169"/>
                  </a:cubicBezTo>
                  <a:cubicBezTo>
                    <a:pt x="140" y="168"/>
                    <a:pt x="137" y="169"/>
                    <a:pt x="137" y="168"/>
                  </a:cubicBezTo>
                  <a:cubicBezTo>
                    <a:pt x="139" y="166"/>
                    <a:pt x="140" y="171"/>
                    <a:pt x="143" y="168"/>
                  </a:cubicBezTo>
                  <a:cubicBezTo>
                    <a:pt x="142" y="168"/>
                    <a:pt x="141" y="168"/>
                    <a:pt x="140" y="168"/>
                  </a:cubicBezTo>
                  <a:cubicBezTo>
                    <a:pt x="141" y="166"/>
                    <a:pt x="143" y="168"/>
                    <a:pt x="144" y="166"/>
                  </a:cubicBezTo>
                  <a:cubicBezTo>
                    <a:pt x="145" y="166"/>
                    <a:pt x="144" y="167"/>
                    <a:pt x="144" y="168"/>
                  </a:cubicBezTo>
                  <a:cubicBezTo>
                    <a:pt x="144" y="168"/>
                    <a:pt x="145" y="167"/>
                    <a:pt x="146" y="168"/>
                  </a:cubicBezTo>
                  <a:cubicBezTo>
                    <a:pt x="147" y="165"/>
                    <a:pt x="155" y="165"/>
                    <a:pt x="159" y="165"/>
                  </a:cubicBezTo>
                  <a:cubicBezTo>
                    <a:pt x="161" y="166"/>
                    <a:pt x="157" y="164"/>
                    <a:pt x="157" y="166"/>
                  </a:cubicBezTo>
                  <a:cubicBezTo>
                    <a:pt x="163" y="164"/>
                    <a:pt x="170" y="163"/>
                    <a:pt x="177" y="163"/>
                  </a:cubicBezTo>
                  <a:cubicBezTo>
                    <a:pt x="178" y="164"/>
                    <a:pt x="176" y="164"/>
                    <a:pt x="176" y="165"/>
                  </a:cubicBezTo>
                  <a:cubicBezTo>
                    <a:pt x="178" y="166"/>
                    <a:pt x="179" y="164"/>
                    <a:pt x="179" y="163"/>
                  </a:cubicBezTo>
                  <a:cubicBezTo>
                    <a:pt x="182" y="162"/>
                    <a:pt x="179" y="165"/>
                    <a:pt x="182" y="165"/>
                  </a:cubicBezTo>
                  <a:cubicBezTo>
                    <a:pt x="185" y="164"/>
                    <a:pt x="180" y="164"/>
                    <a:pt x="182" y="163"/>
                  </a:cubicBezTo>
                  <a:cubicBezTo>
                    <a:pt x="186" y="162"/>
                    <a:pt x="190" y="159"/>
                    <a:pt x="194" y="161"/>
                  </a:cubicBezTo>
                  <a:cubicBezTo>
                    <a:pt x="195" y="159"/>
                    <a:pt x="197" y="159"/>
                    <a:pt x="200" y="158"/>
                  </a:cubicBezTo>
                  <a:cubicBezTo>
                    <a:pt x="202" y="159"/>
                    <a:pt x="201" y="159"/>
                    <a:pt x="202" y="160"/>
                  </a:cubicBezTo>
                  <a:cubicBezTo>
                    <a:pt x="205" y="158"/>
                    <a:pt x="208" y="158"/>
                    <a:pt x="212" y="157"/>
                  </a:cubicBezTo>
                  <a:cubicBezTo>
                    <a:pt x="212" y="159"/>
                    <a:pt x="209" y="159"/>
                    <a:pt x="208" y="159"/>
                  </a:cubicBezTo>
                  <a:cubicBezTo>
                    <a:pt x="210" y="160"/>
                    <a:pt x="214" y="159"/>
                    <a:pt x="217" y="157"/>
                  </a:cubicBezTo>
                  <a:cubicBezTo>
                    <a:pt x="219" y="157"/>
                    <a:pt x="216" y="158"/>
                    <a:pt x="218" y="159"/>
                  </a:cubicBezTo>
                  <a:cubicBezTo>
                    <a:pt x="217" y="160"/>
                    <a:pt x="215" y="160"/>
                    <a:pt x="215" y="161"/>
                  </a:cubicBezTo>
                  <a:cubicBezTo>
                    <a:pt x="221" y="161"/>
                    <a:pt x="225" y="159"/>
                    <a:pt x="231" y="157"/>
                  </a:cubicBezTo>
                  <a:cubicBezTo>
                    <a:pt x="234" y="157"/>
                    <a:pt x="229" y="159"/>
                    <a:pt x="232" y="160"/>
                  </a:cubicBezTo>
                  <a:cubicBezTo>
                    <a:pt x="237" y="159"/>
                    <a:pt x="242" y="158"/>
                    <a:pt x="248" y="159"/>
                  </a:cubicBezTo>
                  <a:cubicBezTo>
                    <a:pt x="250" y="156"/>
                    <a:pt x="252" y="158"/>
                    <a:pt x="254" y="158"/>
                  </a:cubicBezTo>
                  <a:cubicBezTo>
                    <a:pt x="255" y="157"/>
                    <a:pt x="253" y="157"/>
                    <a:pt x="255" y="156"/>
                  </a:cubicBezTo>
                  <a:cubicBezTo>
                    <a:pt x="259" y="158"/>
                    <a:pt x="267" y="153"/>
                    <a:pt x="268" y="156"/>
                  </a:cubicBezTo>
                  <a:cubicBezTo>
                    <a:pt x="274" y="155"/>
                    <a:pt x="283" y="157"/>
                    <a:pt x="288" y="154"/>
                  </a:cubicBezTo>
                  <a:cubicBezTo>
                    <a:pt x="291" y="156"/>
                    <a:pt x="294" y="153"/>
                    <a:pt x="298" y="156"/>
                  </a:cubicBezTo>
                  <a:cubicBezTo>
                    <a:pt x="300" y="154"/>
                    <a:pt x="302" y="155"/>
                    <a:pt x="304" y="153"/>
                  </a:cubicBezTo>
                  <a:cubicBezTo>
                    <a:pt x="306" y="153"/>
                    <a:pt x="305" y="154"/>
                    <a:pt x="306" y="155"/>
                  </a:cubicBezTo>
                  <a:cubicBezTo>
                    <a:pt x="318" y="153"/>
                    <a:pt x="330" y="152"/>
                    <a:pt x="342" y="153"/>
                  </a:cubicBezTo>
                  <a:cubicBezTo>
                    <a:pt x="342" y="153"/>
                    <a:pt x="343" y="152"/>
                    <a:pt x="341" y="152"/>
                  </a:cubicBezTo>
                  <a:cubicBezTo>
                    <a:pt x="351" y="152"/>
                    <a:pt x="361" y="153"/>
                    <a:pt x="370" y="151"/>
                  </a:cubicBezTo>
                  <a:cubicBezTo>
                    <a:pt x="373" y="150"/>
                    <a:pt x="375" y="152"/>
                    <a:pt x="377" y="152"/>
                  </a:cubicBezTo>
                  <a:cubicBezTo>
                    <a:pt x="378" y="151"/>
                    <a:pt x="377" y="151"/>
                    <a:pt x="377" y="150"/>
                  </a:cubicBezTo>
                  <a:cubicBezTo>
                    <a:pt x="380" y="151"/>
                    <a:pt x="384" y="152"/>
                    <a:pt x="389" y="150"/>
                  </a:cubicBezTo>
                  <a:cubicBezTo>
                    <a:pt x="392" y="152"/>
                    <a:pt x="392" y="152"/>
                    <a:pt x="392" y="152"/>
                  </a:cubicBezTo>
                  <a:cubicBezTo>
                    <a:pt x="402" y="150"/>
                    <a:pt x="412" y="151"/>
                    <a:pt x="423" y="151"/>
                  </a:cubicBezTo>
                  <a:cubicBezTo>
                    <a:pt x="423" y="151"/>
                    <a:pt x="423" y="150"/>
                    <a:pt x="423" y="150"/>
                  </a:cubicBezTo>
                  <a:cubicBezTo>
                    <a:pt x="441" y="151"/>
                    <a:pt x="459" y="149"/>
                    <a:pt x="477" y="150"/>
                  </a:cubicBezTo>
                  <a:cubicBezTo>
                    <a:pt x="480" y="148"/>
                    <a:pt x="492" y="150"/>
                    <a:pt x="500" y="150"/>
                  </a:cubicBezTo>
                  <a:cubicBezTo>
                    <a:pt x="504" y="150"/>
                    <a:pt x="508" y="149"/>
                    <a:pt x="511" y="150"/>
                  </a:cubicBezTo>
                  <a:cubicBezTo>
                    <a:pt x="513" y="149"/>
                    <a:pt x="513" y="149"/>
                    <a:pt x="513" y="149"/>
                  </a:cubicBezTo>
                  <a:cubicBezTo>
                    <a:pt x="515" y="151"/>
                    <a:pt x="519" y="148"/>
                    <a:pt x="523" y="150"/>
                  </a:cubicBezTo>
                  <a:cubicBezTo>
                    <a:pt x="532" y="148"/>
                    <a:pt x="544" y="151"/>
                    <a:pt x="554" y="149"/>
                  </a:cubicBezTo>
                  <a:cubicBezTo>
                    <a:pt x="556" y="151"/>
                    <a:pt x="556" y="151"/>
                    <a:pt x="556" y="151"/>
                  </a:cubicBezTo>
                  <a:cubicBezTo>
                    <a:pt x="569" y="149"/>
                    <a:pt x="582" y="152"/>
                    <a:pt x="596" y="150"/>
                  </a:cubicBezTo>
                  <a:cubicBezTo>
                    <a:pt x="601" y="152"/>
                    <a:pt x="608" y="149"/>
                    <a:pt x="613" y="151"/>
                  </a:cubicBezTo>
                  <a:cubicBezTo>
                    <a:pt x="617" y="149"/>
                    <a:pt x="620" y="152"/>
                    <a:pt x="624" y="150"/>
                  </a:cubicBezTo>
                  <a:cubicBezTo>
                    <a:pt x="633" y="152"/>
                    <a:pt x="643" y="151"/>
                    <a:pt x="652" y="151"/>
                  </a:cubicBezTo>
                  <a:cubicBezTo>
                    <a:pt x="674" y="152"/>
                    <a:pt x="695" y="151"/>
                    <a:pt x="716" y="153"/>
                  </a:cubicBezTo>
                  <a:cubicBezTo>
                    <a:pt x="719" y="152"/>
                    <a:pt x="719" y="152"/>
                    <a:pt x="719" y="152"/>
                  </a:cubicBezTo>
                  <a:cubicBezTo>
                    <a:pt x="720" y="151"/>
                    <a:pt x="719" y="152"/>
                    <a:pt x="719" y="153"/>
                  </a:cubicBezTo>
                  <a:cubicBezTo>
                    <a:pt x="730" y="152"/>
                    <a:pt x="739" y="153"/>
                    <a:pt x="750" y="152"/>
                  </a:cubicBezTo>
                  <a:cubicBezTo>
                    <a:pt x="752" y="154"/>
                    <a:pt x="752" y="154"/>
                    <a:pt x="752" y="154"/>
                  </a:cubicBezTo>
                  <a:cubicBezTo>
                    <a:pt x="754" y="154"/>
                    <a:pt x="753" y="151"/>
                    <a:pt x="756" y="153"/>
                  </a:cubicBezTo>
                  <a:cubicBezTo>
                    <a:pt x="757" y="153"/>
                    <a:pt x="756" y="153"/>
                    <a:pt x="755" y="153"/>
                  </a:cubicBezTo>
                  <a:cubicBezTo>
                    <a:pt x="756" y="154"/>
                    <a:pt x="758" y="154"/>
                    <a:pt x="758" y="153"/>
                  </a:cubicBezTo>
                  <a:cubicBezTo>
                    <a:pt x="843" y="157"/>
                    <a:pt x="925" y="157"/>
                    <a:pt x="1011" y="160"/>
                  </a:cubicBezTo>
                  <a:cubicBezTo>
                    <a:pt x="1012" y="159"/>
                    <a:pt x="1012" y="159"/>
                    <a:pt x="1012" y="159"/>
                  </a:cubicBezTo>
                  <a:cubicBezTo>
                    <a:pt x="1024" y="161"/>
                    <a:pt x="1036" y="159"/>
                    <a:pt x="1047" y="161"/>
                  </a:cubicBezTo>
                  <a:cubicBezTo>
                    <a:pt x="1049" y="161"/>
                    <a:pt x="1051" y="159"/>
                    <a:pt x="1051" y="161"/>
                  </a:cubicBezTo>
                  <a:cubicBezTo>
                    <a:pt x="1053" y="160"/>
                    <a:pt x="1058" y="160"/>
                    <a:pt x="1061" y="161"/>
                  </a:cubicBezTo>
                  <a:cubicBezTo>
                    <a:pt x="1063" y="160"/>
                    <a:pt x="1063" y="160"/>
                    <a:pt x="1063" y="160"/>
                  </a:cubicBezTo>
                  <a:cubicBezTo>
                    <a:pt x="1067" y="161"/>
                    <a:pt x="1071" y="161"/>
                    <a:pt x="1075" y="160"/>
                  </a:cubicBezTo>
                  <a:cubicBezTo>
                    <a:pt x="1095" y="163"/>
                    <a:pt x="1115" y="160"/>
                    <a:pt x="1134" y="165"/>
                  </a:cubicBezTo>
                  <a:cubicBezTo>
                    <a:pt x="1136" y="164"/>
                    <a:pt x="1136" y="164"/>
                    <a:pt x="1136" y="164"/>
                  </a:cubicBezTo>
                  <a:cubicBezTo>
                    <a:pt x="1139" y="165"/>
                    <a:pt x="1145" y="165"/>
                    <a:pt x="1147" y="164"/>
                  </a:cubicBezTo>
                  <a:cubicBezTo>
                    <a:pt x="1148" y="164"/>
                    <a:pt x="1147" y="165"/>
                    <a:pt x="1148" y="166"/>
                  </a:cubicBezTo>
                  <a:cubicBezTo>
                    <a:pt x="1150" y="163"/>
                    <a:pt x="1152" y="165"/>
                    <a:pt x="1153" y="166"/>
                  </a:cubicBezTo>
                  <a:cubicBezTo>
                    <a:pt x="1158" y="164"/>
                    <a:pt x="1164" y="165"/>
                    <a:pt x="1171" y="165"/>
                  </a:cubicBezTo>
                  <a:cubicBezTo>
                    <a:pt x="1172" y="166"/>
                    <a:pt x="1172" y="167"/>
                    <a:pt x="1172" y="167"/>
                  </a:cubicBezTo>
                  <a:cubicBezTo>
                    <a:pt x="1173" y="167"/>
                    <a:pt x="1174" y="165"/>
                    <a:pt x="1176" y="166"/>
                  </a:cubicBezTo>
                  <a:cubicBezTo>
                    <a:pt x="1177" y="166"/>
                    <a:pt x="1176" y="166"/>
                    <a:pt x="1176" y="165"/>
                  </a:cubicBezTo>
                  <a:cubicBezTo>
                    <a:pt x="1178" y="165"/>
                    <a:pt x="1179" y="166"/>
                    <a:pt x="1181" y="165"/>
                  </a:cubicBezTo>
                  <a:cubicBezTo>
                    <a:pt x="1182" y="165"/>
                    <a:pt x="1181" y="166"/>
                    <a:pt x="1181" y="166"/>
                  </a:cubicBezTo>
                  <a:cubicBezTo>
                    <a:pt x="1183" y="165"/>
                    <a:pt x="1186" y="164"/>
                    <a:pt x="1190" y="165"/>
                  </a:cubicBezTo>
                  <a:cubicBezTo>
                    <a:pt x="1191" y="167"/>
                    <a:pt x="1188" y="166"/>
                    <a:pt x="1186" y="167"/>
                  </a:cubicBezTo>
                  <a:cubicBezTo>
                    <a:pt x="1193" y="165"/>
                    <a:pt x="1199" y="165"/>
                    <a:pt x="1206" y="164"/>
                  </a:cubicBezTo>
                  <a:cubicBezTo>
                    <a:pt x="1208" y="166"/>
                    <a:pt x="1208" y="166"/>
                    <a:pt x="1208" y="166"/>
                  </a:cubicBezTo>
                  <a:cubicBezTo>
                    <a:pt x="1207" y="167"/>
                    <a:pt x="1210" y="165"/>
                    <a:pt x="1207" y="164"/>
                  </a:cubicBezTo>
                  <a:cubicBezTo>
                    <a:pt x="1210" y="163"/>
                    <a:pt x="1213" y="163"/>
                    <a:pt x="1217" y="163"/>
                  </a:cubicBezTo>
                  <a:cubicBezTo>
                    <a:pt x="1218" y="164"/>
                    <a:pt x="1221" y="164"/>
                    <a:pt x="1219" y="165"/>
                  </a:cubicBezTo>
                  <a:cubicBezTo>
                    <a:pt x="1221" y="165"/>
                    <a:pt x="1221" y="163"/>
                    <a:pt x="1224" y="165"/>
                  </a:cubicBezTo>
                  <a:cubicBezTo>
                    <a:pt x="1227" y="164"/>
                    <a:pt x="1223" y="164"/>
                    <a:pt x="1222" y="164"/>
                  </a:cubicBezTo>
                  <a:cubicBezTo>
                    <a:pt x="1226" y="162"/>
                    <a:pt x="1230" y="164"/>
                    <a:pt x="1234" y="162"/>
                  </a:cubicBezTo>
                  <a:cubicBezTo>
                    <a:pt x="1234" y="163"/>
                    <a:pt x="1233" y="163"/>
                    <a:pt x="1232" y="163"/>
                  </a:cubicBezTo>
                  <a:cubicBezTo>
                    <a:pt x="1233" y="164"/>
                    <a:pt x="1235" y="163"/>
                    <a:pt x="1236" y="164"/>
                  </a:cubicBezTo>
                  <a:cubicBezTo>
                    <a:pt x="1235" y="162"/>
                    <a:pt x="1237" y="164"/>
                    <a:pt x="1240" y="162"/>
                  </a:cubicBezTo>
                  <a:cubicBezTo>
                    <a:pt x="1249" y="165"/>
                    <a:pt x="1259" y="159"/>
                    <a:pt x="1267" y="163"/>
                  </a:cubicBezTo>
                  <a:cubicBezTo>
                    <a:pt x="1269" y="160"/>
                    <a:pt x="1275" y="161"/>
                    <a:pt x="1278" y="160"/>
                  </a:cubicBezTo>
                  <a:cubicBezTo>
                    <a:pt x="1278" y="162"/>
                    <a:pt x="1274" y="161"/>
                    <a:pt x="1272" y="162"/>
                  </a:cubicBezTo>
                  <a:cubicBezTo>
                    <a:pt x="1272" y="162"/>
                    <a:pt x="1273" y="162"/>
                    <a:pt x="1274" y="163"/>
                  </a:cubicBezTo>
                  <a:cubicBezTo>
                    <a:pt x="1271" y="164"/>
                    <a:pt x="1268" y="166"/>
                    <a:pt x="1265" y="166"/>
                  </a:cubicBezTo>
                  <a:cubicBezTo>
                    <a:pt x="1265" y="163"/>
                    <a:pt x="1257" y="166"/>
                    <a:pt x="1255" y="166"/>
                  </a:cubicBezTo>
                  <a:cubicBezTo>
                    <a:pt x="1261" y="168"/>
                    <a:pt x="1271" y="167"/>
                    <a:pt x="1277" y="165"/>
                  </a:cubicBezTo>
                  <a:cubicBezTo>
                    <a:pt x="1278" y="165"/>
                    <a:pt x="1276" y="166"/>
                    <a:pt x="1275" y="166"/>
                  </a:cubicBezTo>
                  <a:cubicBezTo>
                    <a:pt x="1279" y="166"/>
                    <a:pt x="1286" y="166"/>
                    <a:pt x="1286" y="163"/>
                  </a:cubicBezTo>
                  <a:cubicBezTo>
                    <a:pt x="1288" y="163"/>
                    <a:pt x="1287" y="164"/>
                    <a:pt x="1288" y="165"/>
                  </a:cubicBezTo>
                  <a:cubicBezTo>
                    <a:pt x="1295" y="163"/>
                    <a:pt x="1299" y="163"/>
                    <a:pt x="1305" y="161"/>
                  </a:cubicBezTo>
                  <a:cubicBezTo>
                    <a:pt x="1314" y="161"/>
                    <a:pt x="1322" y="161"/>
                    <a:pt x="1330" y="158"/>
                  </a:cubicBezTo>
                  <a:cubicBezTo>
                    <a:pt x="1335" y="159"/>
                    <a:pt x="1343" y="158"/>
                    <a:pt x="1346" y="155"/>
                  </a:cubicBezTo>
                  <a:cubicBezTo>
                    <a:pt x="1356" y="157"/>
                    <a:pt x="1375" y="149"/>
                    <a:pt x="1388" y="154"/>
                  </a:cubicBezTo>
                  <a:cubicBezTo>
                    <a:pt x="1385" y="149"/>
                    <a:pt x="1396" y="152"/>
                    <a:pt x="1395" y="148"/>
                  </a:cubicBezTo>
                  <a:cubicBezTo>
                    <a:pt x="1398" y="148"/>
                    <a:pt x="1401" y="144"/>
                    <a:pt x="1404" y="147"/>
                  </a:cubicBezTo>
                  <a:cubicBezTo>
                    <a:pt x="1415" y="143"/>
                    <a:pt x="1427" y="143"/>
                    <a:pt x="1438" y="146"/>
                  </a:cubicBezTo>
                  <a:cubicBezTo>
                    <a:pt x="1439" y="145"/>
                    <a:pt x="1441" y="144"/>
                    <a:pt x="1440" y="143"/>
                  </a:cubicBezTo>
                  <a:cubicBezTo>
                    <a:pt x="1442" y="142"/>
                    <a:pt x="1444" y="143"/>
                    <a:pt x="1445" y="144"/>
                  </a:cubicBezTo>
                  <a:cubicBezTo>
                    <a:pt x="1447" y="142"/>
                    <a:pt x="1448" y="143"/>
                    <a:pt x="1450" y="143"/>
                  </a:cubicBezTo>
                  <a:cubicBezTo>
                    <a:pt x="1451" y="141"/>
                    <a:pt x="1452" y="142"/>
                    <a:pt x="1453" y="140"/>
                  </a:cubicBezTo>
                  <a:cubicBezTo>
                    <a:pt x="1452" y="139"/>
                    <a:pt x="1451" y="140"/>
                    <a:pt x="1450" y="140"/>
                  </a:cubicBezTo>
                  <a:cubicBezTo>
                    <a:pt x="1457" y="137"/>
                    <a:pt x="1469" y="137"/>
                    <a:pt x="1477" y="140"/>
                  </a:cubicBezTo>
                  <a:cubicBezTo>
                    <a:pt x="1478" y="138"/>
                    <a:pt x="1482" y="137"/>
                    <a:pt x="1485" y="138"/>
                  </a:cubicBezTo>
                  <a:cubicBezTo>
                    <a:pt x="1492" y="133"/>
                    <a:pt x="1500" y="130"/>
                    <a:pt x="1509" y="128"/>
                  </a:cubicBezTo>
                  <a:cubicBezTo>
                    <a:pt x="1512" y="130"/>
                    <a:pt x="1512" y="130"/>
                    <a:pt x="1512" y="130"/>
                  </a:cubicBezTo>
                  <a:cubicBezTo>
                    <a:pt x="1511" y="128"/>
                    <a:pt x="1517" y="128"/>
                    <a:pt x="1519" y="127"/>
                  </a:cubicBezTo>
                  <a:cubicBezTo>
                    <a:pt x="1519" y="127"/>
                    <a:pt x="1519" y="128"/>
                    <a:pt x="1519" y="128"/>
                  </a:cubicBezTo>
                  <a:cubicBezTo>
                    <a:pt x="1527" y="127"/>
                    <a:pt x="1534" y="126"/>
                    <a:pt x="1540" y="123"/>
                  </a:cubicBezTo>
                  <a:cubicBezTo>
                    <a:pt x="1548" y="122"/>
                    <a:pt x="1559" y="120"/>
                    <a:pt x="1565" y="116"/>
                  </a:cubicBezTo>
                  <a:cubicBezTo>
                    <a:pt x="1570" y="116"/>
                    <a:pt x="1580" y="111"/>
                    <a:pt x="1584" y="109"/>
                  </a:cubicBezTo>
                  <a:cubicBezTo>
                    <a:pt x="1592" y="106"/>
                    <a:pt x="1598" y="104"/>
                    <a:pt x="1603" y="100"/>
                  </a:cubicBezTo>
                  <a:cubicBezTo>
                    <a:pt x="1601" y="100"/>
                    <a:pt x="1601" y="99"/>
                    <a:pt x="1600" y="98"/>
                  </a:cubicBezTo>
                  <a:cubicBezTo>
                    <a:pt x="1602" y="97"/>
                    <a:pt x="1603" y="98"/>
                    <a:pt x="1605" y="97"/>
                  </a:cubicBezTo>
                  <a:cubicBezTo>
                    <a:pt x="1602" y="96"/>
                    <a:pt x="1601" y="97"/>
                    <a:pt x="1599" y="96"/>
                  </a:cubicBezTo>
                  <a:cubicBezTo>
                    <a:pt x="1597" y="99"/>
                    <a:pt x="1592" y="96"/>
                    <a:pt x="1591" y="98"/>
                  </a:cubicBezTo>
                  <a:cubicBezTo>
                    <a:pt x="1590" y="99"/>
                    <a:pt x="1589" y="97"/>
                    <a:pt x="1588" y="96"/>
                  </a:cubicBezTo>
                  <a:cubicBezTo>
                    <a:pt x="1584" y="97"/>
                    <a:pt x="1581" y="98"/>
                    <a:pt x="1578" y="98"/>
                  </a:cubicBezTo>
                  <a:cubicBezTo>
                    <a:pt x="1581" y="96"/>
                    <a:pt x="1582" y="96"/>
                    <a:pt x="1586" y="93"/>
                  </a:cubicBezTo>
                  <a:cubicBezTo>
                    <a:pt x="1580" y="94"/>
                    <a:pt x="1573" y="94"/>
                    <a:pt x="1565" y="96"/>
                  </a:cubicBezTo>
                  <a:cubicBezTo>
                    <a:pt x="1558" y="97"/>
                    <a:pt x="1550" y="98"/>
                    <a:pt x="1543" y="101"/>
                  </a:cubicBezTo>
                  <a:cubicBezTo>
                    <a:pt x="1541" y="101"/>
                    <a:pt x="1540" y="101"/>
                    <a:pt x="1538" y="100"/>
                  </a:cubicBezTo>
                  <a:cubicBezTo>
                    <a:pt x="1538" y="101"/>
                    <a:pt x="1538" y="101"/>
                    <a:pt x="1539" y="102"/>
                  </a:cubicBezTo>
                  <a:cubicBezTo>
                    <a:pt x="1537" y="102"/>
                    <a:pt x="1536" y="103"/>
                    <a:pt x="1534" y="103"/>
                  </a:cubicBezTo>
                  <a:cubicBezTo>
                    <a:pt x="1532" y="100"/>
                    <a:pt x="1526" y="105"/>
                    <a:pt x="1523" y="108"/>
                  </a:cubicBezTo>
                  <a:cubicBezTo>
                    <a:pt x="1521" y="106"/>
                    <a:pt x="1524" y="105"/>
                    <a:pt x="1525" y="104"/>
                  </a:cubicBezTo>
                  <a:cubicBezTo>
                    <a:pt x="1524" y="105"/>
                    <a:pt x="1521" y="104"/>
                    <a:pt x="1521" y="103"/>
                  </a:cubicBezTo>
                  <a:cubicBezTo>
                    <a:pt x="1524" y="101"/>
                    <a:pt x="1525" y="102"/>
                    <a:pt x="1526" y="100"/>
                  </a:cubicBezTo>
                  <a:cubicBezTo>
                    <a:pt x="1525" y="99"/>
                    <a:pt x="1524" y="102"/>
                    <a:pt x="1523" y="100"/>
                  </a:cubicBezTo>
                  <a:cubicBezTo>
                    <a:pt x="1521" y="101"/>
                    <a:pt x="1522" y="102"/>
                    <a:pt x="1520" y="103"/>
                  </a:cubicBezTo>
                  <a:cubicBezTo>
                    <a:pt x="1520" y="103"/>
                    <a:pt x="1519" y="103"/>
                    <a:pt x="1518" y="103"/>
                  </a:cubicBezTo>
                  <a:cubicBezTo>
                    <a:pt x="1518" y="101"/>
                    <a:pt x="1521" y="100"/>
                    <a:pt x="1521" y="99"/>
                  </a:cubicBezTo>
                  <a:cubicBezTo>
                    <a:pt x="1521" y="99"/>
                    <a:pt x="1522" y="99"/>
                    <a:pt x="1522" y="99"/>
                  </a:cubicBezTo>
                  <a:cubicBezTo>
                    <a:pt x="1521" y="101"/>
                    <a:pt x="1525" y="99"/>
                    <a:pt x="1527" y="99"/>
                  </a:cubicBezTo>
                  <a:cubicBezTo>
                    <a:pt x="1528" y="99"/>
                    <a:pt x="1528" y="100"/>
                    <a:pt x="1529" y="100"/>
                  </a:cubicBezTo>
                  <a:cubicBezTo>
                    <a:pt x="1534" y="99"/>
                    <a:pt x="1534" y="96"/>
                    <a:pt x="1539" y="95"/>
                  </a:cubicBezTo>
                  <a:cubicBezTo>
                    <a:pt x="1539" y="96"/>
                    <a:pt x="1535" y="97"/>
                    <a:pt x="1534" y="99"/>
                  </a:cubicBezTo>
                  <a:cubicBezTo>
                    <a:pt x="1536" y="99"/>
                    <a:pt x="1540" y="98"/>
                    <a:pt x="1538" y="96"/>
                  </a:cubicBezTo>
                  <a:cubicBezTo>
                    <a:pt x="1544" y="97"/>
                    <a:pt x="1549" y="94"/>
                    <a:pt x="1554" y="92"/>
                  </a:cubicBezTo>
                  <a:cubicBezTo>
                    <a:pt x="1551" y="91"/>
                    <a:pt x="1547" y="94"/>
                    <a:pt x="1544" y="95"/>
                  </a:cubicBezTo>
                  <a:cubicBezTo>
                    <a:pt x="1546" y="92"/>
                    <a:pt x="1552" y="91"/>
                    <a:pt x="1556" y="92"/>
                  </a:cubicBezTo>
                  <a:cubicBezTo>
                    <a:pt x="1560" y="90"/>
                    <a:pt x="1564" y="89"/>
                    <a:pt x="1568" y="90"/>
                  </a:cubicBezTo>
                  <a:cubicBezTo>
                    <a:pt x="1580" y="84"/>
                    <a:pt x="1593" y="85"/>
                    <a:pt x="1605" y="81"/>
                  </a:cubicBezTo>
                  <a:cubicBezTo>
                    <a:pt x="1602" y="79"/>
                    <a:pt x="1600" y="80"/>
                    <a:pt x="1597" y="78"/>
                  </a:cubicBezTo>
                  <a:cubicBezTo>
                    <a:pt x="1594" y="79"/>
                    <a:pt x="1591" y="79"/>
                    <a:pt x="1588" y="77"/>
                  </a:cubicBezTo>
                  <a:cubicBezTo>
                    <a:pt x="1587" y="78"/>
                    <a:pt x="1587" y="78"/>
                    <a:pt x="1587" y="79"/>
                  </a:cubicBezTo>
                  <a:cubicBezTo>
                    <a:pt x="1585" y="77"/>
                    <a:pt x="1582" y="79"/>
                    <a:pt x="1580" y="78"/>
                  </a:cubicBezTo>
                  <a:cubicBezTo>
                    <a:pt x="1579" y="77"/>
                    <a:pt x="1580" y="76"/>
                    <a:pt x="1582" y="76"/>
                  </a:cubicBezTo>
                  <a:cubicBezTo>
                    <a:pt x="1579" y="74"/>
                    <a:pt x="1576" y="76"/>
                    <a:pt x="1573" y="76"/>
                  </a:cubicBezTo>
                  <a:cubicBezTo>
                    <a:pt x="1571" y="75"/>
                    <a:pt x="1574" y="74"/>
                    <a:pt x="1573" y="74"/>
                  </a:cubicBezTo>
                  <a:cubicBezTo>
                    <a:pt x="1569" y="73"/>
                    <a:pt x="1567" y="75"/>
                    <a:pt x="1562" y="76"/>
                  </a:cubicBezTo>
                  <a:cubicBezTo>
                    <a:pt x="1561" y="74"/>
                    <a:pt x="1566" y="73"/>
                    <a:pt x="1568" y="72"/>
                  </a:cubicBezTo>
                  <a:cubicBezTo>
                    <a:pt x="1567" y="72"/>
                    <a:pt x="1566" y="71"/>
                    <a:pt x="1565" y="71"/>
                  </a:cubicBezTo>
                  <a:cubicBezTo>
                    <a:pt x="1565" y="71"/>
                    <a:pt x="1565" y="71"/>
                    <a:pt x="1566" y="72"/>
                  </a:cubicBezTo>
                  <a:cubicBezTo>
                    <a:pt x="1564" y="73"/>
                    <a:pt x="1562" y="71"/>
                    <a:pt x="1562" y="73"/>
                  </a:cubicBezTo>
                  <a:cubicBezTo>
                    <a:pt x="1561" y="73"/>
                    <a:pt x="1561" y="72"/>
                    <a:pt x="1560" y="72"/>
                  </a:cubicBezTo>
                  <a:cubicBezTo>
                    <a:pt x="1556" y="73"/>
                    <a:pt x="1553" y="73"/>
                    <a:pt x="1550" y="72"/>
                  </a:cubicBezTo>
                  <a:cubicBezTo>
                    <a:pt x="1548" y="73"/>
                    <a:pt x="1548" y="74"/>
                    <a:pt x="1550" y="75"/>
                  </a:cubicBezTo>
                  <a:cubicBezTo>
                    <a:pt x="1548" y="76"/>
                    <a:pt x="1547" y="76"/>
                    <a:pt x="1546" y="76"/>
                  </a:cubicBezTo>
                  <a:cubicBezTo>
                    <a:pt x="1545" y="75"/>
                    <a:pt x="1545" y="74"/>
                    <a:pt x="1544" y="72"/>
                  </a:cubicBezTo>
                  <a:cubicBezTo>
                    <a:pt x="1549" y="72"/>
                    <a:pt x="1555" y="69"/>
                    <a:pt x="1556" y="66"/>
                  </a:cubicBezTo>
                  <a:cubicBezTo>
                    <a:pt x="1562" y="65"/>
                    <a:pt x="1569" y="64"/>
                    <a:pt x="1575" y="65"/>
                  </a:cubicBezTo>
                  <a:cubicBezTo>
                    <a:pt x="1573" y="62"/>
                    <a:pt x="1578" y="63"/>
                    <a:pt x="1581" y="63"/>
                  </a:cubicBezTo>
                  <a:cubicBezTo>
                    <a:pt x="1582" y="64"/>
                    <a:pt x="1578" y="63"/>
                    <a:pt x="1577" y="64"/>
                  </a:cubicBezTo>
                  <a:cubicBezTo>
                    <a:pt x="1580" y="65"/>
                    <a:pt x="1583" y="62"/>
                    <a:pt x="1585" y="62"/>
                  </a:cubicBezTo>
                  <a:cubicBezTo>
                    <a:pt x="1587" y="62"/>
                    <a:pt x="1584" y="63"/>
                    <a:pt x="1587" y="63"/>
                  </a:cubicBezTo>
                  <a:cubicBezTo>
                    <a:pt x="1588" y="61"/>
                    <a:pt x="1595" y="60"/>
                    <a:pt x="1598" y="61"/>
                  </a:cubicBezTo>
                  <a:cubicBezTo>
                    <a:pt x="1601" y="58"/>
                    <a:pt x="1605" y="59"/>
                    <a:pt x="1609" y="58"/>
                  </a:cubicBezTo>
                  <a:cubicBezTo>
                    <a:pt x="1610" y="56"/>
                    <a:pt x="1605" y="58"/>
                    <a:pt x="1604" y="58"/>
                  </a:cubicBezTo>
                  <a:cubicBezTo>
                    <a:pt x="1608" y="56"/>
                    <a:pt x="1616" y="53"/>
                    <a:pt x="1623" y="55"/>
                  </a:cubicBezTo>
                  <a:cubicBezTo>
                    <a:pt x="1627" y="51"/>
                    <a:pt x="1642" y="53"/>
                    <a:pt x="1643" y="47"/>
                  </a:cubicBezTo>
                  <a:cubicBezTo>
                    <a:pt x="1646" y="48"/>
                    <a:pt x="1648" y="44"/>
                    <a:pt x="1651" y="45"/>
                  </a:cubicBezTo>
                  <a:cubicBezTo>
                    <a:pt x="1651" y="46"/>
                    <a:pt x="1649" y="46"/>
                    <a:pt x="1649" y="48"/>
                  </a:cubicBezTo>
                  <a:cubicBezTo>
                    <a:pt x="1657" y="45"/>
                    <a:pt x="1665" y="40"/>
                    <a:pt x="1665" y="36"/>
                  </a:cubicBezTo>
                  <a:cubicBezTo>
                    <a:pt x="1663" y="35"/>
                    <a:pt x="1660" y="34"/>
                    <a:pt x="1661" y="32"/>
                  </a:cubicBezTo>
                  <a:cubicBezTo>
                    <a:pt x="1656" y="31"/>
                    <a:pt x="1649" y="32"/>
                    <a:pt x="1648" y="28"/>
                  </a:cubicBezTo>
                  <a:cubicBezTo>
                    <a:pt x="1646" y="30"/>
                    <a:pt x="1642" y="30"/>
                    <a:pt x="1642" y="32"/>
                  </a:cubicBezTo>
                  <a:cubicBezTo>
                    <a:pt x="1642" y="32"/>
                    <a:pt x="1643" y="31"/>
                    <a:pt x="1644" y="31"/>
                  </a:cubicBezTo>
                  <a:cubicBezTo>
                    <a:pt x="1645" y="32"/>
                    <a:pt x="1644" y="32"/>
                    <a:pt x="1642" y="33"/>
                  </a:cubicBezTo>
                  <a:cubicBezTo>
                    <a:pt x="1641" y="32"/>
                    <a:pt x="1639" y="31"/>
                    <a:pt x="1638" y="32"/>
                  </a:cubicBezTo>
                  <a:cubicBezTo>
                    <a:pt x="1637" y="31"/>
                    <a:pt x="1637" y="30"/>
                    <a:pt x="1639" y="29"/>
                  </a:cubicBezTo>
                  <a:cubicBezTo>
                    <a:pt x="1637" y="29"/>
                    <a:pt x="1636" y="29"/>
                    <a:pt x="1636" y="30"/>
                  </a:cubicBezTo>
                  <a:cubicBezTo>
                    <a:pt x="1633" y="28"/>
                    <a:pt x="1626" y="31"/>
                    <a:pt x="1621" y="33"/>
                  </a:cubicBezTo>
                  <a:cubicBezTo>
                    <a:pt x="1615" y="30"/>
                    <a:pt x="1609" y="35"/>
                    <a:pt x="1604" y="37"/>
                  </a:cubicBezTo>
                  <a:cubicBezTo>
                    <a:pt x="1603" y="37"/>
                    <a:pt x="1603" y="37"/>
                    <a:pt x="1603" y="37"/>
                  </a:cubicBezTo>
                  <a:cubicBezTo>
                    <a:pt x="1605" y="33"/>
                    <a:pt x="1610" y="33"/>
                    <a:pt x="1613" y="30"/>
                  </a:cubicBezTo>
                  <a:cubicBezTo>
                    <a:pt x="1612" y="29"/>
                    <a:pt x="1611" y="30"/>
                    <a:pt x="1610" y="29"/>
                  </a:cubicBezTo>
                  <a:cubicBezTo>
                    <a:pt x="1602" y="33"/>
                    <a:pt x="1596" y="32"/>
                    <a:pt x="1588" y="35"/>
                  </a:cubicBezTo>
                  <a:cubicBezTo>
                    <a:pt x="1587" y="35"/>
                    <a:pt x="1588" y="34"/>
                    <a:pt x="1587" y="34"/>
                  </a:cubicBezTo>
                  <a:cubicBezTo>
                    <a:pt x="1590" y="33"/>
                    <a:pt x="1595" y="31"/>
                    <a:pt x="1596" y="30"/>
                  </a:cubicBezTo>
                  <a:cubicBezTo>
                    <a:pt x="1595" y="29"/>
                    <a:pt x="1594" y="30"/>
                    <a:pt x="1592" y="29"/>
                  </a:cubicBezTo>
                  <a:cubicBezTo>
                    <a:pt x="1593" y="30"/>
                    <a:pt x="1592" y="31"/>
                    <a:pt x="1590" y="30"/>
                  </a:cubicBezTo>
                  <a:cubicBezTo>
                    <a:pt x="1590" y="31"/>
                    <a:pt x="1590" y="32"/>
                    <a:pt x="1590" y="33"/>
                  </a:cubicBezTo>
                  <a:cubicBezTo>
                    <a:pt x="1587" y="32"/>
                    <a:pt x="1580" y="34"/>
                    <a:pt x="1582" y="37"/>
                  </a:cubicBezTo>
                  <a:cubicBezTo>
                    <a:pt x="1580" y="38"/>
                    <a:pt x="1581" y="34"/>
                    <a:pt x="1579" y="36"/>
                  </a:cubicBezTo>
                  <a:cubicBezTo>
                    <a:pt x="1579" y="35"/>
                    <a:pt x="1581" y="35"/>
                    <a:pt x="1580" y="34"/>
                  </a:cubicBezTo>
                  <a:cubicBezTo>
                    <a:pt x="1578" y="33"/>
                    <a:pt x="1576" y="36"/>
                    <a:pt x="1577" y="37"/>
                  </a:cubicBezTo>
                  <a:cubicBezTo>
                    <a:pt x="1576" y="38"/>
                    <a:pt x="1576" y="35"/>
                    <a:pt x="1574" y="35"/>
                  </a:cubicBezTo>
                  <a:cubicBezTo>
                    <a:pt x="1572" y="36"/>
                    <a:pt x="1574" y="37"/>
                    <a:pt x="1572" y="38"/>
                  </a:cubicBezTo>
                  <a:cubicBezTo>
                    <a:pt x="1571" y="39"/>
                    <a:pt x="1570" y="37"/>
                    <a:pt x="1571" y="37"/>
                  </a:cubicBezTo>
                  <a:cubicBezTo>
                    <a:pt x="1569" y="36"/>
                    <a:pt x="1569" y="38"/>
                    <a:pt x="1569" y="39"/>
                  </a:cubicBezTo>
                  <a:cubicBezTo>
                    <a:pt x="1568" y="39"/>
                    <a:pt x="1566" y="38"/>
                    <a:pt x="1566" y="37"/>
                  </a:cubicBezTo>
                  <a:cubicBezTo>
                    <a:pt x="1567" y="35"/>
                    <a:pt x="1568" y="36"/>
                    <a:pt x="1569" y="35"/>
                  </a:cubicBezTo>
                  <a:cubicBezTo>
                    <a:pt x="1566" y="34"/>
                    <a:pt x="1565" y="36"/>
                    <a:pt x="1565" y="38"/>
                  </a:cubicBezTo>
                  <a:cubicBezTo>
                    <a:pt x="1562" y="38"/>
                    <a:pt x="1558" y="39"/>
                    <a:pt x="1556" y="41"/>
                  </a:cubicBezTo>
                  <a:cubicBezTo>
                    <a:pt x="1553" y="40"/>
                    <a:pt x="1556" y="40"/>
                    <a:pt x="1555" y="39"/>
                  </a:cubicBezTo>
                  <a:cubicBezTo>
                    <a:pt x="1557" y="38"/>
                    <a:pt x="1559" y="38"/>
                    <a:pt x="1561" y="37"/>
                  </a:cubicBezTo>
                  <a:cubicBezTo>
                    <a:pt x="1559" y="36"/>
                    <a:pt x="1559" y="35"/>
                    <a:pt x="1561" y="33"/>
                  </a:cubicBezTo>
                  <a:cubicBezTo>
                    <a:pt x="1560" y="32"/>
                    <a:pt x="1559" y="33"/>
                    <a:pt x="1559" y="34"/>
                  </a:cubicBezTo>
                  <a:cubicBezTo>
                    <a:pt x="1558" y="33"/>
                    <a:pt x="1556" y="34"/>
                    <a:pt x="1556" y="32"/>
                  </a:cubicBezTo>
                  <a:cubicBezTo>
                    <a:pt x="1553" y="34"/>
                    <a:pt x="1550" y="34"/>
                    <a:pt x="1546" y="34"/>
                  </a:cubicBezTo>
                  <a:cubicBezTo>
                    <a:pt x="1546" y="33"/>
                    <a:pt x="1549" y="33"/>
                    <a:pt x="1550" y="34"/>
                  </a:cubicBezTo>
                  <a:cubicBezTo>
                    <a:pt x="1551" y="34"/>
                    <a:pt x="1550" y="33"/>
                    <a:pt x="1550" y="33"/>
                  </a:cubicBezTo>
                  <a:cubicBezTo>
                    <a:pt x="1551" y="33"/>
                    <a:pt x="1551" y="33"/>
                    <a:pt x="1551" y="33"/>
                  </a:cubicBezTo>
                  <a:cubicBezTo>
                    <a:pt x="1549" y="31"/>
                    <a:pt x="1547" y="33"/>
                    <a:pt x="1545" y="33"/>
                  </a:cubicBezTo>
                  <a:cubicBezTo>
                    <a:pt x="1544" y="32"/>
                    <a:pt x="1545" y="31"/>
                    <a:pt x="1544" y="29"/>
                  </a:cubicBezTo>
                  <a:cubicBezTo>
                    <a:pt x="1543" y="31"/>
                    <a:pt x="1543" y="30"/>
                    <a:pt x="1541" y="31"/>
                  </a:cubicBezTo>
                  <a:cubicBezTo>
                    <a:pt x="1539" y="31"/>
                    <a:pt x="1540" y="30"/>
                    <a:pt x="1538" y="29"/>
                  </a:cubicBezTo>
                  <a:cubicBezTo>
                    <a:pt x="1537" y="30"/>
                    <a:pt x="1537" y="30"/>
                    <a:pt x="1537" y="31"/>
                  </a:cubicBezTo>
                  <a:cubicBezTo>
                    <a:pt x="1535" y="30"/>
                    <a:pt x="1537" y="29"/>
                    <a:pt x="1535" y="29"/>
                  </a:cubicBezTo>
                  <a:cubicBezTo>
                    <a:pt x="1532" y="30"/>
                    <a:pt x="1529" y="29"/>
                    <a:pt x="1526" y="29"/>
                  </a:cubicBezTo>
                  <a:cubicBezTo>
                    <a:pt x="1524" y="28"/>
                    <a:pt x="1527" y="29"/>
                    <a:pt x="1528" y="27"/>
                  </a:cubicBezTo>
                  <a:cubicBezTo>
                    <a:pt x="1527" y="26"/>
                    <a:pt x="1525" y="28"/>
                    <a:pt x="1524" y="27"/>
                  </a:cubicBezTo>
                  <a:cubicBezTo>
                    <a:pt x="1524" y="27"/>
                    <a:pt x="1523" y="28"/>
                    <a:pt x="1523" y="28"/>
                  </a:cubicBezTo>
                  <a:cubicBezTo>
                    <a:pt x="1516" y="27"/>
                    <a:pt x="1508" y="31"/>
                    <a:pt x="1501" y="30"/>
                  </a:cubicBezTo>
                  <a:cubicBezTo>
                    <a:pt x="1500" y="30"/>
                    <a:pt x="1501" y="31"/>
                    <a:pt x="1502" y="31"/>
                  </a:cubicBezTo>
                  <a:cubicBezTo>
                    <a:pt x="1500" y="32"/>
                    <a:pt x="1499" y="33"/>
                    <a:pt x="1498" y="33"/>
                  </a:cubicBezTo>
                  <a:cubicBezTo>
                    <a:pt x="1496" y="28"/>
                    <a:pt x="1488" y="34"/>
                    <a:pt x="1484" y="33"/>
                  </a:cubicBezTo>
                  <a:cubicBezTo>
                    <a:pt x="1485" y="29"/>
                    <a:pt x="1490" y="30"/>
                    <a:pt x="1495" y="28"/>
                  </a:cubicBezTo>
                  <a:cubicBezTo>
                    <a:pt x="1492" y="27"/>
                    <a:pt x="1490" y="29"/>
                    <a:pt x="1489" y="27"/>
                  </a:cubicBezTo>
                  <a:cubicBezTo>
                    <a:pt x="1486" y="29"/>
                    <a:pt x="1486" y="29"/>
                    <a:pt x="1486" y="29"/>
                  </a:cubicBezTo>
                  <a:cubicBezTo>
                    <a:pt x="1485" y="28"/>
                    <a:pt x="1485" y="28"/>
                    <a:pt x="1484" y="27"/>
                  </a:cubicBezTo>
                  <a:cubicBezTo>
                    <a:pt x="1486" y="27"/>
                    <a:pt x="1487" y="26"/>
                    <a:pt x="1489" y="26"/>
                  </a:cubicBezTo>
                  <a:cubicBezTo>
                    <a:pt x="1488" y="25"/>
                    <a:pt x="1490" y="26"/>
                    <a:pt x="1490" y="24"/>
                  </a:cubicBezTo>
                  <a:cubicBezTo>
                    <a:pt x="1488" y="21"/>
                    <a:pt x="1485" y="27"/>
                    <a:pt x="1483" y="25"/>
                  </a:cubicBezTo>
                  <a:cubicBezTo>
                    <a:pt x="1481" y="27"/>
                    <a:pt x="1478" y="28"/>
                    <a:pt x="1476" y="30"/>
                  </a:cubicBezTo>
                  <a:cubicBezTo>
                    <a:pt x="1474" y="29"/>
                    <a:pt x="1475" y="29"/>
                    <a:pt x="1476" y="28"/>
                  </a:cubicBezTo>
                  <a:cubicBezTo>
                    <a:pt x="1475" y="26"/>
                    <a:pt x="1473" y="27"/>
                    <a:pt x="1471" y="27"/>
                  </a:cubicBezTo>
                  <a:cubicBezTo>
                    <a:pt x="1471" y="28"/>
                    <a:pt x="1471" y="29"/>
                    <a:pt x="1469" y="30"/>
                  </a:cubicBezTo>
                  <a:cubicBezTo>
                    <a:pt x="1470" y="30"/>
                    <a:pt x="1471" y="29"/>
                    <a:pt x="1472" y="30"/>
                  </a:cubicBezTo>
                  <a:cubicBezTo>
                    <a:pt x="1470" y="31"/>
                    <a:pt x="1468" y="31"/>
                    <a:pt x="1467" y="30"/>
                  </a:cubicBezTo>
                  <a:cubicBezTo>
                    <a:pt x="1462" y="33"/>
                    <a:pt x="1462" y="33"/>
                    <a:pt x="1462" y="33"/>
                  </a:cubicBezTo>
                  <a:cubicBezTo>
                    <a:pt x="1461" y="31"/>
                    <a:pt x="1463" y="32"/>
                    <a:pt x="1460" y="32"/>
                  </a:cubicBezTo>
                  <a:cubicBezTo>
                    <a:pt x="1457" y="31"/>
                    <a:pt x="1461" y="30"/>
                    <a:pt x="1459" y="29"/>
                  </a:cubicBezTo>
                  <a:cubicBezTo>
                    <a:pt x="1458" y="32"/>
                    <a:pt x="1455" y="31"/>
                    <a:pt x="1452" y="34"/>
                  </a:cubicBezTo>
                  <a:cubicBezTo>
                    <a:pt x="1449" y="33"/>
                    <a:pt x="1446" y="33"/>
                    <a:pt x="1443" y="32"/>
                  </a:cubicBezTo>
                  <a:cubicBezTo>
                    <a:pt x="1440" y="35"/>
                    <a:pt x="1437" y="36"/>
                    <a:pt x="1434" y="38"/>
                  </a:cubicBezTo>
                  <a:cubicBezTo>
                    <a:pt x="1431" y="37"/>
                    <a:pt x="1435" y="36"/>
                    <a:pt x="1435" y="35"/>
                  </a:cubicBezTo>
                  <a:cubicBezTo>
                    <a:pt x="1430" y="35"/>
                    <a:pt x="1425" y="40"/>
                    <a:pt x="1423" y="42"/>
                  </a:cubicBezTo>
                  <a:cubicBezTo>
                    <a:pt x="1428" y="43"/>
                    <a:pt x="1429" y="39"/>
                    <a:pt x="1432" y="38"/>
                  </a:cubicBezTo>
                  <a:cubicBezTo>
                    <a:pt x="1433" y="38"/>
                    <a:pt x="1433" y="39"/>
                    <a:pt x="1433" y="39"/>
                  </a:cubicBezTo>
                  <a:cubicBezTo>
                    <a:pt x="1434" y="40"/>
                    <a:pt x="1436" y="38"/>
                    <a:pt x="1435" y="37"/>
                  </a:cubicBezTo>
                  <a:cubicBezTo>
                    <a:pt x="1439" y="40"/>
                    <a:pt x="1448" y="32"/>
                    <a:pt x="1454" y="36"/>
                  </a:cubicBezTo>
                  <a:cubicBezTo>
                    <a:pt x="1450" y="40"/>
                    <a:pt x="1442" y="40"/>
                    <a:pt x="1437" y="39"/>
                  </a:cubicBezTo>
                  <a:cubicBezTo>
                    <a:pt x="1434" y="44"/>
                    <a:pt x="1426" y="44"/>
                    <a:pt x="1420" y="44"/>
                  </a:cubicBezTo>
                  <a:cubicBezTo>
                    <a:pt x="1422" y="42"/>
                    <a:pt x="1423" y="41"/>
                    <a:pt x="1423" y="38"/>
                  </a:cubicBezTo>
                  <a:cubicBezTo>
                    <a:pt x="1422" y="39"/>
                    <a:pt x="1420" y="39"/>
                    <a:pt x="1419" y="40"/>
                  </a:cubicBezTo>
                  <a:cubicBezTo>
                    <a:pt x="1414" y="36"/>
                    <a:pt x="1412" y="42"/>
                    <a:pt x="1408" y="39"/>
                  </a:cubicBezTo>
                  <a:cubicBezTo>
                    <a:pt x="1403" y="40"/>
                    <a:pt x="1405" y="40"/>
                    <a:pt x="1400" y="41"/>
                  </a:cubicBezTo>
                  <a:cubicBezTo>
                    <a:pt x="1402" y="41"/>
                    <a:pt x="1400" y="42"/>
                    <a:pt x="1401" y="43"/>
                  </a:cubicBezTo>
                  <a:cubicBezTo>
                    <a:pt x="1399" y="43"/>
                    <a:pt x="1398" y="43"/>
                    <a:pt x="1396" y="44"/>
                  </a:cubicBezTo>
                  <a:cubicBezTo>
                    <a:pt x="1394" y="42"/>
                    <a:pt x="1397" y="42"/>
                    <a:pt x="1399" y="42"/>
                  </a:cubicBezTo>
                  <a:cubicBezTo>
                    <a:pt x="1398" y="40"/>
                    <a:pt x="1392" y="42"/>
                    <a:pt x="1392" y="44"/>
                  </a:cubicBezTo>
                  <a:cubicBezTo>
                    <a:pt x="1390" y="43"/>
                    <a:pt x="1388" y="45"/>
                    <a:pt x="1386" y="43"/>
                  </a:cubicBezTo>
                  <a:cubicBezTo>
                    <a:pt x="1383" y="42"/>
                    <a:pt x="1380" y="46"/>
                    <a:pt x="1377" y="45"/>
                  </a:cubicBezTo>
                  <a:cubicBezTo>
                    <a:pt x="1375" y="43"/>
                    <a:pt x="1379" y="41"/>
                    <a:pt x="1380" y="39"/>
                  </a:cubicBezTo>
                  <a:cubicBezTo>
                    <a:pt x="1377" y="39"/>
                    <a:pt x="1375" y="42"/>
                    <a:pt x="1370" y="41"/>
                  </a:cubicBezTo>
                  <a:cubicBezTo>
                    <a:pt x="1368" y="40"/>
                    <a:pt x="1369" y="40"/>
                    <a:pt x="1367" y="40"/>
                  </a:cubicBezTo>
                  <a:cubicBezTo>
                    <a:pt x="1365" y="41"/>
                    <a:pt x="1370" y="40"/>
                    <a:pt x="1368" y="41"/>
                  </a:cubicBezTo>
                  <a:cubicBezTo>
                    <a:pt x="1370" y="42"/>
                    <a:pt x="1371" y="42"/>
                    <a:pt x="1373" y="41"/>
                  </a:cubicBezTo>
                  <a:cubicBezTo>
                    <a:pt x="1374" y="43"/>
                    <a:pt x="1373" y="43"/>
                    <a:pt x="1376" y="43"/>
                  </a:cubicBezTo>
                  <a:cubicBezTo>
                    <a:pt x="1376" y="43"/>
                    <a:pt x="1375" y="44"/>
                    <a:pt x="1375" y="44"/>
                  </a:cubicBezTo>
                  <a:cubicBezTo>
                    <a:pt x="1373" y="45"/>
                    <a:pt x="1372" y="42"/>
                    <a:pt x="1371" y="43"/>
                  </a:cubicBezTo>
                  <a:cubicBezTo>
                    <a:pt x="1371" y="43"/>
                    <a:pt x="1369" y="44"/>
                    <a:pt x="1370" y="44"/>
                  </a:cubicBezTo>
                  <a:cubicBezTo>
                    <a:pt x="1368" y="45"/>
                    <a:pt x="1367" y="44"/>
                    <a:pt x="1365" y="44"/>
                  </a:cubicBezTo>
                  <a:cubicBezTo>
                    <a:pt x="1364" y="43"/>
                    <a:pt x="1365" y="43"/>
                    <a:pt x="1366" y="43"/>
                  </a:cubicBezTo>
                  <a:cubicBezTo>
                    <a:pt x="1367" y="42"/>
                    <a:pt x="1366" y="43"/>
                    <a:pt x="1367" y="44"/>
                  </a:cubicBezTo>
                  <a:cubicBezTo>
                    <a:pt x="1368" y="43"/>
                    <a:pt x="1369" y="42"/>
                    <a:pt x="1367" y="41"/>
                  </a:cubicBezTo>
                  <a:cubicBezTo>
                    <a:pt x="1360" y="46"/>
                    <a:pt x="1353" y="46"/>
                    <a:pt x="1346" y="48"/>
                  </a:cubicBezTo>
                  <a:cubicBezTo>
                    <a:pt x="1345" y="47"/>
                    <a:pt x="1344" y="47"/>
                    <a:pt x="1345" y="46"/>
                  </a:cubicBezTo>
                  <a:cubicBezTo>
                    <a:pt x="1344" y="48"/>
                    <a:pt x="1339" y="49"/>
                    <a:pt x="1335" y="49"/>
                  </a:cubicBezTo>
                  <a:cubicBezTo>
                    <a:pt x="1335" y="48"/>
                    <a:pt x="1341" y="47"/>
                    <a:pt x="1340" y="46"/>
                  </a:cubicBezTo>
                  <a:cubicBezTo>
                    <a:pt x="1342" y="47"/>
                    <a:pt x="1343" y="47"/>
                    <a:pt x="1341" y="46"/>
                  </a:cubicBezTo>
                  <a:cubicBezTo>
                    <a:pt x="1335" y="47"/>
                    <a:pt x="1330" y="48"/>
                    <a:pt x="1325" y="47"/>
                  </a:cubicBezTo>
                  <a:cubicBezTo>
                    <a:pt x="1323" y="45"/>
                    <a:pt x="1331" y="46"/>
                    <a:pt x="1331" y="44"/>
                  </a:cubicBezTo>
                  <a:cubicBezTo>
                    <a:pt x="1329" y="44"/>
                    <a:pt x="1328" y="43"/>
                    <a:pt x="1327" y="44"/>
                  </a:cubicBezTo>
                  <a:cubicBezTo>
                    <a:pt x="1320" y="42"/>
                    <a:pt x="1308" y="47"/>
                    <a:pt x="1301" y="48"/>
                  </a:cubicBezTo>
                  <a:cubicBezTo>
                    <a:pt x="1299" y="47"/>
                    <a:pt x="1305" y="46"/>
                    <a:pt x="1302" y="45"/>
                  </a:cubicBezTo>
                  <a:cubicBezTo>
                    <a:pt x="1301" y="47"/>
                    <a:pt x="1298" y="47"/>
                    <a:pt x="1296" y="48"/>
                  </a:cubicBezTo>
                  <a:cubicBezTo>
                    <a:pt x="1297" y="48"/>
                    <a:pt x="1299" y="49"/>
                    <a:pt x="1300" y="48"/>
                  </a:cubicBezTo>
                  <a:cubicBezTo>
                    <a:pt x="1301" y="49"/>
                    <a:pt x="1300" y="49"/>
                    <a:pt x="1301" y="49"/>
                  </a:cubicBezTo>
                  <a:cubicBezTo>
                    <a:pt x="1298" y="50"/>
                    <a:pt x="1295" y="48"/>
                    <a:pt x="1291" y="50"/>
                  </a:cubicBezTo>
                  <a:cubicBezTo>
                    <a:pt x="1290" y="49"/>
                    <a:pt x="1291" y="49"/>
                    <a:pt x="1290" y="48"/>
                  </a:cubicBezTo>
                  <a:cubicBezTo>
                    <a:pt x="1287" y="50"/>
                    <a:pt x="1285" y="49"/>
                    <a:pt x="1283" y="49"/>
                  </a:cubicBezTo>
                  <a:cubicBezTo>
                    <a:pt x="1282" y="49"/>
                    <a:pt x="1282" y="48"/>
                    <a:pt x="1282" y="47"/>
                  </a:cubicBezTo>
                  <a:cubicBezTo>
                    <a:pt x="1281" y="47"/>
                    <a:pt x="1280" y="48"/>
                    <a:pt x="1279" y="47"/>
                  </a:cubicBezTo>
                  <a:cubicBezTo>
                    <a:pt x="1278" y="47"/>
                    <a:pt x="1278" y="48"/>
                    <a:pt x="1279" y="48"/>
                  </a:cubicBezTo>
                  <a:cubicBezTo>
                    <a:pt x="1269" y="47"/>
                    <a:pt x="1262" y="48"/>
                    <a:pt x="1253" y="48"/>
                  </a:cubicBezTo>
                  <a:cubicBezTo>
                    <a:pt x="1252" y="47"/>
                    <a:pt x="1253" y="47"/>
                    <a:pt x="1254" y="46"/>
                  </a:cubicBezTo>
                  <a:cubicBezTo>
                    <a:pt x="1253" y="46"/>
                    <a:pt x="1251" y="47"/>
                    <a:pt x="1250" y="46"/>
                  </a:cubicBezTo>
                  <a:cubicBezTo>
                    <a:pt x="1247" y="47"/>
                    <a:pt x="1250" y="48"/>
                    <a:pt x="1248" y="49"/>
                  </a:cubicBezTo>
                  <a:cubicBezTo>
                    <a:pt x="1246" y="47"/>
                    <a:pt x="1243" y="48"/>
                    <a:pt x="1241" y="49"/>
                  </a:cubicBezTo>
                  <a:cubicBezTo>
                    <a:pt x="1239" y="48"/>
                    <a:pt x="1241" y="48"/>
                    <a:pt x="1239" y="47"/>
                  </a:cubicBezTo>
                  <a:cubicBezTo>
                    <a:pt x="1238" y="47"/>
                    <a:pt x="1239" y="48"/>
                    <a:pt x="1238" y="49"/>
                  </a:cubicBezTo>
                  <a:cubicBezTo>
                    <a:pt x="1235" y="47"/>
                    <a:pt x="1236" y="49"/>
                    <a:pt x="1232" y="49"/>
                  </a:cubicBezTo>
                  <a:cubicBezTo>
                    <a:pt x="1231" y="48"/>
                    <a:pt x="1232" y="48"/>
                    <a:pt x="1230" y="47"/>
                  </a:cubicBezTo>
                  <a:cubicBezTo>
                    <a:pt x="1230" y="48"/>
                    <a:pt x="1230" y="48"/>
                    <a:pt x="1230" y="49"/>
                  </a:cubicBezTo>
                  <a:cubicBezTo>
                    <a:pt x="1227" y="50"/>
                    <a:pt x="1220" y="47"/>
                    <a:pt x="1220" y="45"/>
                  </a:cubicBezTo>
                  <a:cubicBezTo>
                    <a:pt x="1215" y="46"/>
                    <a:pt x="1224" y="47"/>
                    <a:pt x="1221" y="49"/>
                  </a:cubicBezTo>
                  <a:cubicBezTo>
                    <a:pt x="1219" y="49"/>
                    <a:pt x="1220" y="48"/>
                    <a:pt x="1218" y="47"/>
                  </a:cubicBezTo>
                  <a:cubicBezTo>
                    <a:pt x="1215" y="48"/>
                    <a:pt x="1212" y="46"/>
                    <a:pt x="1211" y="49"/>
                  </a:cubicBezTo>
                  <a:cubicBezTo>
                    <a:pt x="1209" y="49"/>
                    <a:pt x="1206" y="49"/>
                    <a:pt x="1205" y="47"/>
                  </a:cubicBezTo>
                  <a:cubicBezTo>
                    <a:pt x="1203" y="48"/>
                    <a:pt x="1203" y="48"/>
                    <a:pt x="1203" y="48"/>
                  </a:cubicBezTo>
                  <a:cubicBezTo>
                    <a:pt x="1204" y="50"/>
                    <a:pt x="1203" y="47"/>
                    <a:pt x="1205" y="49"/>
                  </a:cubicBezTo>
                  <a:cubicBezTo>
                    <a:pt x="1204" y="51"/>
                    <a:pt x="1196" y="49"/>
                    <a:pt x="1191" y="50"/>
                  </a:cubicBezTo>
                  <a:cubicBezTo>
                    <a:pt x="1192" y="49"/>
                    <a:pt x="1192" y="48"/>
                    <a:pt x="1194" y="48"/>
                  </a:cubicBezTo>
                  <a:cubicBezTo>
                    <a:pt x="1191" y="45"/>
                    <a:pt x="1190" y="50"/>
                    <a:pt x="1186" y="50"/>
                  </a:cubicBezTo>
                  <a:cubicBezTo>
                    <a:pt x="1184" y="48"/>
                    <a:pt x="1181" y="49"/>
                    <a:pt x="1179" y="50"/>
                  </a:cubicBezTo>
                  <a:cubicBezTo>
                    <a:pt x="1176" y="48"/>
                    <a:pt x="1173" y="49"/>
                    <a:pt x="1170" y="49"/>
                  </a:cubicBezTo>
                  <a:cubicBezTo>
                    <a:pt x="1169" y="47"/>
                    <a:pt x="1173" y="49"/>
                    <a:pt x="1174" y="48"/>
                  </a:cubicBezTo>
                  <a:cubicBezTo>
                    <a:pt x="1173" y="46"/>
                    <a:pt x="1175" y="46"/>
                    <a:pt x="1175" y="45"/>
                  </a:cubicBezTo>
                  <a:cubicBezTo>
                    <a:pt x="1172" y="46"/>
                    <a:pt x="1168" y="46"/>
                    <a:pt x="1165" y="48"/>
                  </a:cubicBezTo>
                  <a:cubicBezTo>
                    <a:pt x="1164" y="48"/>
                    <a:pt x="1163" y="48"/>
                    <a:pt x="1161" y="47"/>
                  </a:cubicBezTo>
                  <a:cubicBezTo>
                    <a:pt x="1160" y="45"/>
                    <a:pt x="1167" y="47"/>
                    <a:pt x="1163" y="45"/>
                  </a:cubicBezTo>
                  <a:cubicBezTo>
                    <a:pt x="1165" y="44"/>
                    <a:pt x="1166" y="46"/>
                    <a:pt x="1168" y="44"/>
                  </a:cubicBezTo>
                  <a:cubicBezTo>
                    <a:pt x="1167" y="43"/>
                    <a:pt x="1162" y="45"/>
                    <a:pt x="1162" y="43"/>
                  </a:cubicBezTo>
                  <a:cubicBezTo>
                    <a:pt x="1161" y="44"/>
                    <a:pt x="1159" y="43"/>
                    <a:pt x="1156" y="44"/>
                  </a:cubicBezTo>
                  <a:cubicBezTo>
                    <a:pt x="1156" y="42"/>
                    <a:pt x="1153" y="44"/>
                    <a:pt x="1150" y="42"/>
                  </a:cubicBezTo>
                  <a:cubicBezTo>
                    <a:pt x="1147" y="44"/>
                    <a:pt x="1144" y="43"/>
                    <a:pt x="1141" y="44"/>
                  </a:cubicBezTo>
                  <a:cubicBezTo>
                    <a:pt x="1140" y="45"/>
                    <a:pt x="1143" y="47"/>
                    <a:pt x="1145" y="46"/>
                  </a:cubicBezTo>
                  <a:cubicBezTo>
                    <a:pt x="1144" y="48"/>
                    <a:pt x="1140" y="46"/>
                    <a:pt x="1138" y="46"/>
                  </a:cubicBezTo>
                  <a:cubicBezTo>
                    <a:pt x="1137" y="45"/>
                    <a:pt x="1139" y="44"/>
                    <a:pt x="1140" y="44"/>
                  </a:cubicBezTo>
                  <a:cubicBezTo>
                    <a:pt x="1139" y="43"/>
                    <a:pt x="1138" y="43"/>
                    <a:pt x="1138" y="41"/>
                  </a:cubicBezTo>
                  <a:cubicBezTo>
                    <a:pt x="1137" y="44"/>
                    <a:pt x="1135" y="42"/>
                    <a:pt x="1132" y="44"/>
                  </a:cubicBezTo>
                  <a:cubicBezTo>
                    <a:pt x="1133" y="45"/>
                    <a:pt x="1134" y="43"/>
                    <a:pt x="1135" y="45"/>
                  </a:cubicBezTo>
                  <a:cubicBezTo>
                    <a:pt x="1133" y="45"/>
                    <a:pt x="1132" y="46"/>
                    <a:pt x="1130" y="44"/>
                  </a:cubicBezTo>
                  <a:cubicBezTo>
                    <a:pt x="1130" y="44"/>
                    <a:pt x="1131" y="44"/>
                    <a:pt x="1132" y="44"/>
                  </a:cubicBezTo>
                  <a:cubicBezTo>
                    <a:pt x="1131" y="43"/>
                    <a:pt x="1130" y="43"/>
                    <a:pt x="1130" y="42"/>
                  </a:cubicBezTo>
                  <a:cubicBezTo>
                    <a:pt x="1128" y="41"/>
                    <a:pt x="1129" y="45"/>
                    <a:pt x="1128" y="42"/>
                  </a:cubicBezTo>
                  <a:cubicBezTo>
                    <a:pt x="1128" y="44"/>
                    <a:pt x="1129" y="45"/>
                    <a:pt x="1127" y="46"/>
                  </a:cubicBezTo>
                  <a:cubicBezTo>
                    <a:pt x="1125" y="46"/>
                    <a:pt x="1127" y="45"/>
                    <a:pt x="1125" y="44"/>
                  </a:cubicBezTo>
                  <a:cubicBezTo>
                    <a:pt x="1124" y="44"/>
                    <a:pt x="1124" y="45"/>
                    <a:pt x="1125" y="46"/>
                  </a:cubicBezTo>
                  <a:cubicBezTo>
                    <a:pt x="1124" y="46"/>
                    <a:pt x="1123" y="45"/>
                    <a:pt x="1122" y="46"/>
                  </a:cubicBezTo>
                  <a:cubicBezTo>
                    <a:pt x="1119" y="44"/>
                    <a:pt x="1124" y="43"/>
                    <a:pt x="1122" y="42"/>
                  </a:cubicBezTo>
                  <a:cubicBezTo>
                    <a:pt x="1121" y="42"/>
                    <a:pt x="1120" y="43"/>
                    <a:pt x="1121" y="44"/>
                  </a:cubicBezTo>
                  <a:cubicBezTo>
                    <a:pt x="1119" y="46"/>
                    <a:pt x="1117" y="42"/>
                    <a:pt x="1115" y="44"/>
                  </a:cubicBezTo>
                  <a:cubicBezTo>
                    <a:pt x="1113" y="43"/>
                    <a:pt x="1114" y="43"/>
                    <a:pt x="1113" y="42"/>
                  </a:cubicBezTo>
                  <a:cubicBezTo>
                    <a:pt x="1111" y="43"/>
                    <a:pt x="1108" y="42"/>
                    <a:pt x="1106" y="41"/>
                  </a:cubicBezTo>
                  <a:cubicBezTo>
                    <a:pt x="1105" y="44"/>
                    <a:pt x="1101" y="43"/>
                    <a:pt x="1098" y="42"/>
                  </a:cubicBezTo>
                  <a:cubicBezTo>
                    <a:pt x="1097" y="42"/>
                    <a:pt x="1101" y="41"/>
                    <a:pt x="1098" y="40"/>
                  </a:cubicBezTo>
                  <a:cubicBezTo>
                    <a:pt x="1096" y="42"/>
                    <a:pt x="1093" y="41"/>
                    <a:pt x="1090" y="41"/>
                  </a:cubicBezTo>
                  <a:cubicBezTo>
                    <a:pt x="1088" y="42"/>
                    <a:pt x="1091" y="43"/>
                    <a:pt x="1089" y="43"/>
                  </a:cubicBezTo>
                  <a:cubicBezTo>
                    <a:pt x="1086" y="43"/>
                    <a:pt x="1089" y="41"/>
                    <a:pt x="1086" y="40"/>
                  </a:cubicBezTo>
                  <a:cubicBezTo>
                    <a:pt x="1085" y="40"/>
                    <a:pt x="1084" y="41"/>
                    <a:pt x="1084" y="41"/>
                  </a:cubicBezTo>
                  <a:cubicBezTo>
                    <a:pt x="1079" y="37"/>
                    <a:pt x="1073" y="43"/>
                    <a:pt x="1068" y="40"/>
                  </a:cubicBezTo>
                  <a:cubicBezTo>
                    <a:pt x="1066" y="42"/>
                    <a:pt x="1065" y="42"/>
                    <a:pt x="1062" y="43"/>
                  </a:cubicBezTo>
                  <a:cubicBezTo>
                    <a:pt x="1061" y="43"/>
                    <a:pt x="1060" y="41"/>
                    <a:pt x="1058" y="41"/>
                  </a:cubicBezTo>
                  <a:cubicBezTo>
                    <a:pt x="1058" y="40"/>
                    <a:pt x="1061" y="41"/>
                    <a:pt x="1063" y="40"/>
                  </a:cubicBezTo>
                  <a:cubicBezTo>
                    <a:pt x="1059" y="38"/>
                    <a:pt x="1057" y="40"/>
                    <a:pt x="1054" y="41"/>
                  </a:cubicBezTo>
                  <a:cubicBezTo>
                    <a:pt x="1052" y="40"/>
                    <a:pt x="1053" y="39"/>
                    <a:pt x="1052" y="38"/>
                  </a:cubicBezTo>
                  <a:cubicBezTo>
                    <a:pt x="1050" y="38"/>
                    <a:pt x="1048" y="37"/>
                    <a:pt x="1047" y="39"/>
                  </a:cubicBezTo>
                  <a:cubicBezTo>
                    <a:pt x="1045" y="37"/>
                    <a:pt x="1045" y="37"/>
                    <a:pt x="1045" y="37"/>
                  </a:cubicBezTo>
                  <a:cubicBezTo>
                    <a:pt x="1046" y="39"/>
                    <a:pt x="1041" y="39"/>
                    <a:pt x="1039" y="37"/>
                  </a:cubicBezTo>
                  <a:cubicBezTo>
                    <a:pt x="1037" y="39"/>
                    <a:pt x="1035" y="38"/>
                    <a:pt x="1033" y="37"/>
                  </a:cubicBezTo>
                  <a:cubicBezTo>
                    <a:pt x="1030" y="38"/>
                    <a:pt x="1033" y="38"/>
                    <a:pt x="1034" y="39"/>
                  </a:cubicBezTo>
                  <a:cubicBezTo>
                    <a:pt x="1032" y="39"/>
                    <a:pt x="1031" y="39"/>
                    <a:pt x="1030" y="39"/>
                  </a:cubicBezTo>
                  <a:cubicBezTo>
                    <a:pt x="1028" y="37"/>
                    <a:pt x="1029" y="37"/>
                    <a:pt x="1030" y="36"/>
                  </a:cubicBezTo>
                  <a:cubicBezTo>
                    <a:pt x="1028" y="36"/>
                    <a:pt x="1026" y="35"/>
                    <a:pt x="1024" y="33"/>
                  </a:cubicBezTo>
                  <a:cubicBezTo>
                    <a:pt x="1024" y="33"/>
                    <a:pt x="1025" y="33"/>
                    <a:pt x="1025" y="33"/>
                  </a:cubicBezTo>
                  <a:cubicBezTo>
                    <a:pt x="1025" y="31"/>
                    <a:pt x="1020" y="32"/>
                    <a:pt x="1018" y="31"/>
                  </a:cubicBezTo>
                  <a:cubicBezTo>
                    <a:pt x="1024" y="33"/>
                    <a:pt x="1022" y="35"/>
                    <a:pt x="1028" y="36"/>
                  </a:cubicBezTo>
                  <a:cubicBezTo>
                    <a:pt x="1022" y="39"/>
                    <a:pt x="1022" y="34"/>
                    <a:pt x="1018" y="34"/>
                  </a:cubicBezTo>
                  <a:cubicBezTo>
                    <a:pt x="1018" y="35"/>
                    <a:pt x="1022" y="37"/>
                    <a:pt x="1021" y="39"/>
                  </a:cubicBezTo>
                  <a:cubicBezTo>
                    <a:pt x="1020" y="37"/>
                    <a:pt x="1017" y="37"/>
                    <a:pt x="1016" y="35"/>
                  </a:cubicBezTo>
                  <a:cubicBezTo>
                    <a:pt x="1014" y="37"/>
                    <a:pt x="1014" y="38"/>
                    <a:pt x="1012" y="39"/>
                  </a:cubicBezTo>
                  <a:cubicBezTo>
                    <a:pt x="1013" y="37"/>
                    <a:pt x="1011" y="37"/>
                    <a:pt x="1009" y="36"/>
                  </a:cubicBezTo>
                  <a:cubicBezTo>
                    <a:pt x="1008" y="35"/>
                    <a:pt x="1011" y="34"/>
                    <a:pt x="1009" y="33"/>
                  </a:cubicBezTo>
                  <a:cubicBezTo>
                    <a:pt x="1008" y="34"/>
                    <a:pt x="1007" y="34"/>
                    <a:pt x="1008" y="35"/>
                  </a:cubicBezTo>
                  <a:cubicBezTo>
                    <a:pt x="1006" y="35"/>
                    <a:pt x="1004" y="34"/>
                    <a:pt x="1005" y="36"/>
                  </a:cubicBezTo>
                  <a:cubicBezTo>
                    <a:pt x="1004" y="36"/>
                    <a:pt x="1002" y="35"/>
                    <a:pt x="1001" y="34"/>
                  </a:cubicBezTo>
                  <a:cubicBezTo>
                    <a:pt x="1001" y="33"/>
                    <a:pt x="1006" y="34"/>
                    <a:pt x="1005" y="32"/>
                  </a:cubicBezTo>
                  <a:cubicBezTo>
                    <a:pt x="1002" y="33"/>
                    <a:pt x="989" y="35"/>
                    <a:pt x="992" y="31"/>
                  </a:cubicBezTo>
                  <a:cubicBezTo>
                    <a:pt x="990" y="31"/>
                    <a:pt x="988" y="32"/>
                    <a:pt x="987" y="31"/>
                  </a:cubicBezTo>
                  <a:cubicBezTo>
                    <a:pt x="984" y="34"/>
                    <a:pt x="979" y="31"/>
                    <a:pt x="975" y="34"/>
                  </a:cubicBezTo>
                  <a:cubicBezTo>
                    <a:pt x="974" y="31"/>
                    <a:pt x="971" y="33"/>
                    <a:pt x="972" y="31"/>
                  </a:cubicBezTo>
                  <a:cubicBezTo>
                    <a:pt x="970" y="30"/>
                    <a:pt x="971" y="32"/>
                    <a:pt x="968" y="33"/>
                  </a:cubicBezTo>
                  <a:cubicBezTo>
                    <a:pt x="964" y="32"/>
                    <a:pt x="960" y="31"/>
                    <a:pt x="956" y="33"/>
                  </a:cubicBezTo>
                  <a:cubicBezTo>
                    <a:pt x="956" y="31"/>
                    <a:pt x="952" y="31"/>
                    <a:pt x="952" y="32"/>
                  </a:cubicBezTo>
                  <a:cubicBezTo>
                    <a:pt x="951" y="30"/>
                    <a:pt x="949" y="31"/>
                    <a:pt x="947" y="30"/>
                  </a:cubicBezTo>
                  <a:cubicBezTo>
                    <a:pt x="948" y="31"/>
                    <a:pt x="949" y="31"/>
                    <a:pt x="949" y="33"/>
                  </a:cubicBezTo>
                  <a:cubicBezTo>
                    <a:pt x="947" y="33"/>
                    <a:pt x="945" y="31"/>
                    <a:pt x="944" y="30"/>
                  </a:cubicBezTo>
                  <a:cubicBezTo>
                    <a:pt x="941" y="30"/>
                    <a:pt x="942" y="32"/>
                    <a:pt x="939" y="30"/>
                  </a:cubicBezTo>
                  <a:cubicBezTo>
                    <a:pt x="939" y="30"/>
                    <a:pt x="939" y="31"/>
                    <a:pt x="938" y="32"/>
                  </a:cubicBezTo>
                  <a:cubicBezTo>
                    <a:pt x="940" y="31"/>
                    <a:pt x="943" y="32"/>
                    <a:pt x="945" y="33"/>
                  </a:cubicBezTo>
                  <a:cubicBezTo>
                    <a:pt x="941" y="33"/>
                    <a:pt x="937" y="32"/>
                    <a:pt x="933" y="32"/>
                  </a:cubicBezTo>
                  <a:cubicBezTo>
                    <a:pt x="933" y="32"/>
                    <a:pt x="933" y="31"/>
                    <a:pt x="933" y="31"/>
                  </a:cubicBezTo>
                  <a:cubicBezTo>
                    <a:pt x="935" y="31"/>
                    <a:pt x="938" y="32"/>
                    <a:pt x="938" y="30"/>
                  </a:cubicBezTo>
                  <a:cubicBezTo>
                    <a:pt x="936" y="29"/>
                    <a:pt x="933" y="31"/>
                    <a:pt x="929" y="29"/>
                  </a:cubicBezTo>
                  <a:cubicBezTo>
                    <a:pt x="929" y="29"/>
                    <a:pt x="928" y="30"/>
                    <a:pt x="927" y="29"/>
                  </a:cubicBezTo>
                  <a:cubicBezTo>
                    <a:pt x="927" y="30"/>
                    <a:pt x="927" y="31"/>
                    <a:pt x="928" y="31"/>
                  </a:cubicBezTo>
                  <a:cubicBezTo>
                    <a:pt x="925" y="32"/>
                    <a:pt x="923" y="31"/>
                    <a:pt x="921" y="32"/>
                  </a:cubicBezTo>
                  <a:cubicBezTo>
                    <a:pt x="919" y="31"/>
                    <a:pt x="920" y="30"/>
                    <a:pt x="919" y="29"/>
                  </a:cubicBezTo>
                  <a:cubicBezTo>
                    <a:pt x="917" y="30"/>
                    <a:pt x="920" y="31"/>
                    <a:pt x="917" y="31"/>
                  </a:cubicBezTo>
                  <a:cubicBezTo>
                    <a:pt x="915" y="30"/>
                    <a:pt x="918" y="29"/>
                    <a:pt x="916" y="29"/>
                  </a:cubicBezTo>
                  <a:cubicBezTo>
                    <a:pt x="914" y="29"/>
                    <a:pt x="916" y="30"/>
                    <a:pt x="915" y="31"/>
                  </a:cubicBezTo>
                  <a:cubicBezTo>
                    <a:pt x="907" y="26"/>
                    <a:pt x="897" y="29"/>
                    <a:pt x="890" y="27"/>
                  </a:cubicBezTo>
                  <a:cubicBezTo>
                    <a:pt x="890" y="26"/>
                    <a:pt x="892" y="25"/>
                    <a:pt x="892" y="25"/>
                  </a:cubicBezTo>
                  <a:cubicBezTo>
                    <a:pt x="889" y="24"/>
                    <a:pt x="885" y="27"/>
                    <a:pt x="883" y="24"/>
                  </a:cubicBezTo>
                  <a:cubicBezTo>
                    <a:pt x="882" y="24"/>
                    <a:pt x="882" y="25"/>
                    <a:pt x="883" y="25"/>
                  </a:cubicBezTo>
                  <a:cubicBezTo>
                    <a:pt x="882" y="26"/>
                    <a:pt x="881" y="26"/>
                    <a:pt x="880" y="26"/>
                  </a:cubicBezTo>
                  <a:cubicBezTo>
                    <a:pt x="879" y="26"/>
                    <a:pt x="880" y="25"/>
                    <a:pt x="881" y="25"/>
                  </a:cubicBezTo>
                  <a:cubicBezTo>
                    <a:pt x="879" y="24"/>
                    <a:pt x="877" y="25"/>
                    <a:pt x="876" y="24"/>
                  </a:cubicBezTo>
                  <a:cubicBezTo>
                    <a:pt x="875" y="24"/>
                    <a:pt x="876" y="25"/>
                    <a:pt x="877" y="25"/>
                  </a:cubicBezTo>
                  <a:cubicBezTo>
                    <a:pt x="876" y="26"/>
                    <a:pt x="875" y="25"/>
                    <a:pt x="873" y="26"/>
                  </a:cubicBezTo>
                  <a:cubicBezTo>
                    <a:pt x="873" y="25"/>
                    <a:pt x="874" y="25"/>
                    <a:pt x="873" y="24"/>
                  </a:cubicBezTo>
                  <a:cubicBezTo>
                    <a:pt x="872" y="24"/>
                    <a:pt x="872" y="25"/>
                    <a:pt x="871" y="25"/>
                  </a:cubicBezTo>
                  <a:cubicBezTo>
                    <a:pt x="870" y="24"/>
                    <a:pt x="871" y="24"/>
                    <a:pt x="869" y="23"/>
                  </a:cubicBezTo>
                  <a:cubicBezTo>
                    <a:pt x="864" y="23"/>
                    <a:pt x="859" y="23"/>
                    <a:pt x="854" y="23"/>
                  </a:cubicBezTo>
                  <a:cubicBezTo>
                    <a:pt x="855" y="24"/>
                    <a:pt x="855" y="24"/>
                    <a:pt x="855" y="24"/>
                  </a:cubicBezTo>
                  <a:cubicBezTo>
                    <a:pt x="854" y="24"/>
                    <a:pt x="852" y="25"/>
                    <a:pt x="851" y="24"/>
                  </a:cubicBezTo>
                  <a:cubicBezTo>
                    <a:pt x="850" y="23"/>
                    <a:pt x="851" y="23"/>
                    <a:pt x="852" y="22"/>
                  </a:cubicBezTo>
                  <a:cubicBezTo>
                    <a:pt x="849" y="21"/>
                    <a:pt x="843" y="23"/>
                    <a:pt x="841" y="23"/>
                  </a:cubicBezTo>
                  <a:cubicBezTo>
                    <a:pt x="841" y="22"/>
                    <a:pt x="839" y="21"/>
                    <a:pt x="837" y="22"/>
                  </a:cubicBezTo>
                  <a:cubicBezTo>
                    <a:pt x="840" y="24"/>
                    <a:pt x="837" y="24"/>
                    <a:pt x="836" y="24"/>
                  </a:cubicBezTo>
                  <a:cubicBezTo>
                    <a:pt x="841" y="24"/>
                    <a:pt x="843" y="26"/>
                    <a:pt x="848" y="26"/>
                  </a:cubicBezTo>
                  <a:cubicBezTo>
                    <a:pt x="849" y="25"/>
                    <a:pt x="847" y="25"/>
                    <a:pt x="847" y="25"/>
                  </a:cubicBezTo>
                  <a:cubicBezTo>
                    <a:pt x="848" y="23"/>
                    <a:pt x="849" y="26"/>
                    <a:pt x="850" y="24"/>
                  </a:cubicBezTo>
                  <a:cubicBezTo>
                    <a:pt x="852" y="26"/>
                    <a:pt x="852" y="26"/>
                    <a:pt x="854" y="27"/>
                  </a:cubicBezTo>
                  <a:cubicBezTo>
                    <a:pt x="848" y="26"/>
                    <a:pt x="839" y="28"/>
                    <a:pt x="835" y="25"/>
                  </a:cubicBezTo>
                  <a:cubicBezTo>
                    <a:pt x="835" y="25"/>
                    <a:pt x="835" y="26"/>
                    <a:pt x="835" y="26"/>
                  </a:cubicBezTo>
                  <a:cubicBezTo>
                    <a:pt x="832" y="27"/>
                    <a:pt x="835" y="25"/>
                    <a:pt x="833" y="24"/>
                  </a:cubicBezTo>
                  <a:cubicBezTo>
                    <a:pt x="830" y="27"/>
                    <a:pt x="827" y="25"/>
                    <a:pt x="824" y="24"/>
                  </a:cubicBezTo>
                  <a:cubicBezTo>
                    <a:pt x="823" y="26"/>
                    <a:pt x="820" y="26"/>
                    <a:pt x="818" y="25"/>
                  </a:cubicBezTo>
                  <a:cubicBezTo>
                    <a:pt x="819" y="24"/>
                    <a:pt x="821" y="23"/>
                    <a:pt x="820" y="21"/>
                  </a:cubicBezTo>
                  <a:cubicBezTo>
                    <a:pt x="821" y="21"/>
                    <a:pt x="824" y="22"/>
                    <a:pt x="824" y="20"/>
                  </a:cubicBezTo>
                  <a:cubicBezTo>
                    <a:pt x="822" y="20"/>
                    <a:pt x="822" y="20"/>
                    <a:pt x="821" y="18"/>
                  </a:cubicBezTo>
                  <a:cubicBezTo>
                    <a:pt x="820" y="20"/>
                    <a:pt x="819" y="19"/>
                    <a:pt x="818" y="21"/>
                  </a:cubicBezTo>
                  <a:cubicBezTo>
                    <a:pt x="816" y="21"/>
                    <a:pt x="815" y="20"/>
                    <a:pt x="813" y="21"/>
                  </a:cubicBezTo>
                  <a:cubicBezTo>
                    <a:pt x="811" y="18"/>
                    <a:pt x="806" y="19"/>
                    <a:pt x="802" y="20"/>
                  </a:cubicBezTo>
                  <a:cubicBezTo>
                    <a:pt x="802" y="18"/>
                    <a:pt x="801" y="18"/>
                    <a:pt x="798" y="19"/>
                  </a:cubicBezTo>
                  <a:cubicBezTo>
                    <a:pt x="797" y="19"/>
                    <a:pt x="797" y="18"/>
                    <a:pt x="798" y="18"/>
                  </a:cubicBezTo>
                  <a:cubicBezTo>
                    <a:pt x="795" y="16"/>
                    <a:pt x="791" y="18"/>
                    <a:pt x="788" y="17"/>
                  </a:cubicBezTo>
                  <a:cubicBezTo>
                    <a:pt x="787" y="18"/>
                    <a:pt x="789" y="19"/>
                    <a:pt x="787" y="19"/>
                  </a:cubicBezTo>
                  <a:cubicBezTo>
                    <a:pt x="786" y="20"/>
                    <a:pt x="786" y="18"/>
                    <a:pt x="784" y="19"/>
                  </a:cubicBezTo>
                  <a:cubicBezTo>
                    <a:pt x="783" y="19"/>
                    <a:pt x="783" y="18"/>
                    <a:pt x="784" y="17"/>
                  </a:cubicBezTo>
                  <a:cubicBezTo>
                    <a:pt x="782" y="17"/>
                    <a:pt x="784" y="19"/>
                    <a:pt x="781" y="18"/>
                  </a:cubicBezTo>
                  <a:cubicBezTo>
                    <a:pt x="780" y="17"/>
                    <a:pt x="780" y="17"/>
                    <a:pt x="780" y="16"/>
                  </a:cubicBezTo>
                  <a:cubicBezTo>
                    <a:pt x="778" y="17"/>
                    <a:pt x="773" y="15"/>
                    <a:pt x="772" y="17"/>
                  </a:cubicBezTo>
                  <a:cubicBezTo>
                    <a:pt x="770" y="16"/>
                    <a:pt x="772" y="15"/>
                    <a:pt x="770" y="15"/>
                  </a:cubicBezTo>
                  <a:cubicBezTo>
                    <a:pt x="770" y="17"/>
                    <a:pt x="767" y="15"/>
                    <a:pt x="767" y="15"/>
                  </a:cubicBezTo>
                  <a:cubicBezTo>
                    <a:pt x="763" y="15"/>
                    <a:pt x="762" y="17"/>
                    <a:pt x="758" y="15"/>
                  </a:cubicBezTo>
                  <a:cubicBezTo>
                    <a:pt x="757" y="17"/>
                    <a:pt x="753" y="16"/>
                    <a:pt x="751" y="16"/>
                  </a:cubicBezTo>
                  <a:cubicBezTo>
                    <a:pt x="750" y="15"/>
                    <a:pt x="751" y="15"/>
                    <a:pt x="750" y="14"/>
                  </a:cubicBezTo>
                  <a:cubicBezTo>
                    <a:pt x="748" y="16"/>
                    <a:pt x="746" y="14"/>
                    <a:pt x="743" y="16"/>
                  </a:cubicBezTo>
                  <a:cubicBezTo>
                    <a:pt x="742" y="17"/>
                    <a:pt x="746" y="18"/>
                    <a:pt x="747" y="17"/>
                  </a:cubicBezTo>
                  <a:cubicBezTo>
                    <a:pt x="748" y="18"/>
                    <a:pt x="744" y="19"/>
                    <a:pt x="743" y="18"/>
                  </a:cubicBezTo>
                  <a:cubicBezTo>
                    <a:pt x="742" y="20"/>
                    <a:pt x="746" y="19"/>
                    <a:pt x="746" y="19"/>
                  </a:cubicBezTo>
                  <a:cubicBezTo>
                    <a:pt x="747" y="20"/>
                    <a:pt x="745" y="20"/>
                    <a:pt x="745" y="21"/>
                  </a:cubicBezTo>
                  <a:cubicBezTo>
                    <a:pt x="744" y="21"/>
                    <a:pt x="742" y="19"/>
                    <a:pt x="739" y="21"/>
                  </a:cubicBezTo>
                  <a:cubicBezTo>
                    <a:pt x="738" y="20"/>
                    <a:pt x="737" y="19"/>
                    <a:pt x="738" y="18"/>
                  </a:cubicBezTo>
                  <a:cubicBezTo>
                    <a:pt x="736" y="17"/>
                    <a:pt x="734" y="18"/>
                    <a:pt x="732" y="17"/>
                  </a:cubicBezTo>
                  <a:cubicBezTo>
                    <a:pt x="732" y="18"/>
                    <a:pt x="732" y="19"/>
                    <a:pt x="730" y="19"/>
                  </a:cubicBezTo>
                  <a:cubicBezTo>
                    <a:pt x="731" y="16"/>
                    <a:pt x="735" y="15"/>
                    <a:pt x="740" y="13"/>
                  </a:cubicBezTo>
                  <a:cubicBezTo>
                    <a:pt x="738" y="13"/>
                    <a:pt x="736" y="12"/>
                    <a:pt x="734" y="12"/>
                  </a:cubicBezTo>
                  <a:cubicBezTo>
                    <a:pt x="734" y="12"/>
                    <a:pt x="733" y="14"/>
                    <a:pt x="732" y="13"/>
                  </a:cubicBezTo>
                  <a:cubicBezTo>
                    <a:pt x="731" y="13"/>
                    <a:pt x="732" y="14"/>
                    <a:pt x="731" y="14"/>
                  </a:cubicBezTo>
                  <a:cubicBezTo>
                    <a:pt x="728" y="15"/>
                    <a:pt x="730" y="13"/>
                    <a:pt x="727" y="12"/>
                  </a:cubicBezTo>
                  <a:cubicBezTo>
                    <a:pt x="728" y="15"/>
                    <a:pt x="718" y="15"/>
                    <a:pt x="717" y="12"/>
                  </a:cubicBezTo>
                  <a:cubicBezTo>
                    <a:pt x="717" y="14"/>
                    <a:pt x="715" y="12"/>
                    <a:pt x="713" y="13"/>
                  </a:cubicBezTo>
                  <a:cubicBezTo>
                    <a:pt x="715" y="15"/>
                    <a:pt x="717" y="13"/>
                    <a:pt x="719" y="14"/>
                  </a:cubicBezTo>
                  <a:cubicBezTo>
                    <a:pt x="718" y="16"/>
                    <a:pt x="714" y="14"/>
                    <a:pt x="712" y="14"/>
                  </a:cubicBezTo>
                  <a:cubicBezTo>
                    <a:pt x="712" y="15"/>
                    <a:pt x="711" y="15"/>
                    <a:pt x="710" y="16"/>
                  </a:cubicBezTo>
                  <a:cubicBezTo>
                    <a:pt x="709" y="17"/>
                    <a:pt x="709" y="15"/>
                    <a:pt x="710" y="14"/>
                  </a:cubicBezTo>
                  <a:cubicBezTo>
                    <a:pt x="708" y="14"/>
                    <a:pt x="708" y="16"/>
                    <a:pt x="709" y="17"/>
                  </a:cubicBezTo>
                  <a:cubicBezTo>
                    <a:pt x="711" y="16"/>
                    <a:pt x="712" y="17"/>
                    <a:pt x="713" y="16"/>
                  </a:cubicBezTo>
                  <a:cubicBezTo>
                    <a:pt x="714" y="17"/>
                    <a:pt x="714" y="17"/>
                    <a:pt x="714" y="18"/>
                  </a:cubicBezTo>
                  <a:cubicBezTo>
                    <a:pt x="711" y="19"/>
                    <a:pt x="709" y="17"/>
                    <a:pt x="707" y="18"/>
                  </a:cubicBezTo>
                  <a:cubicBezTo>
                    <a:pt x="706" y="16"/>
                    <a:pt x="711" y="14"/>
                    <a:pt x="707" y="14"/>
                  </a:cubicBezTo>
                  <a:cubicBezTo>
                    <a:pt x="707" y="15"/>
                    <a:pt x="706" y="14"/>
                    <a:pt x="704" y="15"/>
                  </a:cubicBezTo>
                  <a:cubicBezTo>
                    <a:pt x="704" y="13"/>
                    <a:pt x="706" y="14"/>
                    <a:pt x="702" y="13"/>
                  </a:cubicBezTo>
                  <a:cubicBezTo>
                    <a:pt x="702" y="14"/>
                    <a:pt x="702" y="15"/>
                    <a:pt x="699" y="15"/>
                  </a:cubicBezTo>
                  <a:cubicBezTo>
                    <a:pt x="699" y="12"/>
                    <a:pt x="695" y="16"/>
                    <a:pt x="693" y="13"/>
                  </a:cubicBezTo>
                  <a:cubicBezTo>
                    <a:pt x="700" y="13"/>
                    <a:pt x="705" y="12"/>
                    <a:pt x="712" y="14"/>
                  </a:cubicBezTo>
                  <a:cubicBezTo>
                    <a:pt x="709" y="11"/>
                    <a:pt x="717" y="13"/>
                    <a:pt x="716" y="10"/>
                  </a:cubicBezTo>
                  <a:cubicBezTo>
                    <a:pt x="715" y="9"/>
                    <a:pt x="714" y="10"/>
                    <a:pt x="713" y="9"/>
                  </a:cubicBezTo>
                  <a:cubicBezTo>
                    <a:pt x="712" y="11"/>
                    <a:pt x="708" y="9"/>
                    <a:pt x="707" y="8"/>
                  </a:cubicBezTo>
                  <a:cubicBezTo>
                    <a:pt x="708" y="10"/>
                    <a:pt x="704" y="9"/>
                    <a:pt x="706" y="11"/>
                  </a:cubicBezTo>
                  <a:cubicBezTo>
                    <a:pt x="705" y="11"/>
                    <a:pt x="703" y="12"/>
                    <a:pt x="702" y="11"/>
                  </a:cubicBezTo>
                  <a:cubicBezTo>
                    <a:pt x="701" y="10"/>
                    <a:pt x="706" y="12"/>
                    <a:pt x="703" y="10"/>
                  </a:cubicBezTo>
                  <a:cubicBezTo>
                    <a:pt x="704" y="8"/>
                    <a:pt x="705" y="11"/>
                    <a:pt x="706" y="9"/>
                  </a:cubicBezTo>
                  <a:cubicBezTo>
                    <a:pt x="705" y="8"/>
                    <a:pt x="706" y="8"/>
                    <a:pt x="704" y="7"/>
                  </a:cubicBezTo>
                  <a:cubicBezTo>
                    <a:pt x="701" y="9"/>
                    <a:pt x="700" y="8"/>
                    <a:pt x="700" y="6"/>
                  </a:cubicBezTo>
                  <a:cubicBezTo>
                    <a:pt x="699" y="9"/>
                    <a:pt x="693" y="6"/>
                    <a:pt x="689" y="7"/>
                  </a:cubicBezTo>
                  <a:cubicBezTo>
                    <a:pt x="688" y="8"/>
                    <a:pt x="690" y="8"/>
                    <a:pt x="691" y="9"/>
                  </a:cubicBezTo>
                  <a:cubicBezTo>
                    <a:pt x="687" y="11"/>
                    <a:pt x="681" y="8"/>
                    <a:pt x="679" y="11"/>
                  </a:cubicBezTo>
                  <a:cubicBezTo>
                    <a:pt x="677" y="10"/>
                    <a:pt x="680" y="9"/>
                    <a:pt x="679" y="8"/>
                  </a:cubicBezTo>
                  <a:cubicBezTo>
                    <a:pt x="682" y="8"/>
                    <a:pt x="685" y="8"/>
                    <a:pt x="688" y="9"/>
                  </a:cubicBezTo>
                  <a:cubicBezTo>
                    <a:pt x="689" y="8"/>
                    <a:pt x="689" y="7"/>
                    <a:pt x="688" y="6"/>
                  </a:cubicBezTo>
                  <a:cubicBezTo>
                    <a:pt x="687" y="7"/>
                    <a:pt x="687" y="6"/>
                    <a:pt x="686" y="6"/>
                  </a:cubicBezTo>
                  <a:cubicBezTo>
                    <a:pt x="686" y="6"/>
                    <a:pt x="685" y="7"/>
                    <a:pt x="686" y="7"/>
                  </a:cubicBezTo>
                  <a:cubicBezTo>
                    <a:pt x="683" y="5"/>
                    <a:pt x="675" y="7"/>
                    <a:pt x="673" y="8"/>
                  </a:cubicBezTo>
                  <a:cubicBezTo>
                    <a:pt x="674" y="5"/>
                    <a:pt x="669" y="7"/>
                    <a:pt x="668" y="4"/>
                  </a:cubicBezTo>
                  <a:cubicBezTo>
                    <a:pt x="667" y="5"/>
                    <a:pt x="666" y="5"/>
                    <a:pt x="665" y="4"/>
                  </a:cubicBezTo>
                  <a:cubicBezTo>
                    <a:pt x="664" y="6"/>
                    <a:pt x="667" y="5"/>
                    <a:pt x="668" y="6"/>
                  </a:cubicBezTo>
                  <a:cubicBezTo>
                    <a:pt x="669" y="7"/>
                    <a:pt x="666" y="8"/>
                    <a:pt x="663" y="10"/>
                  </a:cubicBezTo>
                  <a:cubicBezTo>
                    <a:pt x="661" y="8"/>
                    <a:pt x="665" y="8"/>
                    <a:pt x="665" y="7"/>
                  </a:cubicBezTo>
                  <a:cubicBezTo>
                    <a:pt x="663" y="5"/>
                    <a:pt x="663" y="7"/>
                    <a:pt x="661" y="7"/>
                  </a:cubicBezTo>
                  <a:cubicBezTo>
                    <a:pt x="661" y="8"/>
                    <a:pt x="661" y="9"/>
                    <a:pt x="661" y="10"/>
                  </a:cubicBezTo>
                  <a:cubicBezTo>
                    <a:pt x="660" y="10"/>
                    <a:pt x="658" y="9"/>
                    <a:pt x="657" y="10"/>
                  </a:cubicBezTo>
                  <a:cubicBezTo>
                    <a:pt x="659" y="11"/>
                    <a:pt x="662" y="9"/>
                    <a:pt x="664" y="11"/>
                  </a:cubicBezTo>
                  <a:cubicBezTo>
                    <a:pt x="667" y="10"/>
                    <a:pt x="669" y="9"/>
                    <a:pt x="672" y="9"/>
                  </a:cubicBezTo>
                  <a:cubicBezTo>
                    <a:pt x="673" y="10"/>
                    <a:pt x="670" y="10"/>
                    <a:pt x="669" y="10"/>
                  </a:cubicBezTo>
                  <a:cubicBezTo>
                    <a:pt x="668" y="11"/>
                    <a:pt x="672" y="11"/>
                    <a:pt x="671" y="10"/>
                  </a:cubicBezTo>
                  <a:cubicBezTo>
                    <a:pt x="671" y="17"/>
                    <a:pt x="656" y="10"/>
                    <a:pt x="647" y="12"/>
                  </a:cubicBezTo>
                  <a:cubicBezTo>
                    <a:pt x="648" y="13"/>
                    <a:pt x="649" y="13"/>
                    <a:pt x="648" y="14"/>
                  </a:cubicBezTo>
                  <a:cubicBezTo>
                    <a:pt x="649" y="15"/>
                    <a:pt x="651" y="13"/>
                    <a:pt x="652" y="14"/>
                  </a:cubicBezTo>
                  <a:cubicBezTo>
                    <a:pt x="652" y="15"/>
                    <a:pt x="648" y="16"/>
                    <a:pt x="646" y="14"/>
                  </a:cubicBezTo>
                  <a:cubicBezTo>
                    <a:pt x="647" y="16"/>
                    <a:pt x="643" y="18"/>
                    <a:pt x="641" y="16"/>
                  </a:cubicBezTo>
                  <a:cubicBezTo>
                    <a:pt x="640" y="16"/>
                    <a:pt x="644" y="15"/>
                    <a:pt x="645" y="16"/>
                  </a:cubicBezTo>
                  <a:cubicBezTo>
                    <a:pt x="645" y="14"/>
                    <a:pt x="647" y="14"/>
                    <a:pt x="647" y="12"/>
                  </a:cubicBezTo>
                  <a:cubicBezTo>
                    <a:pt x="645" y="11"/>
                    <a:pt x="646" y="11"/>
                    <a:pt x="643" y="10"/>
                  </a:cubicBezTo>
                  <a:cubicBezTo>
                    <a:pt x="647" y="9"/>
                    <a:pt x="649" y="11"/>
                    <a:pt x="654" y="8"/>
                  </a:cubicBezTo>
                  <a:cubicBezTo>
                    <a:pt x="652" y="7"/>
                    <a:pt x="654" y="7"/>
                    <a:pt x="651" y="6"/>
                  </a:cubicBezTo>
                  <a:cubicBezTo>
                    <a:pt x="651" y="7"/>
                    <a:pt x="653" y="8"/>
                    <a:pt x="650" y="9"/>
                  </a:cubicBezTo>
                  <a:cubicBezTo>
                    <a:pt x="646" y="9"/>
                    <a:pt x="643" y="8"/>
                    <a:pt x="639" y="8"/>
                  </a:cubicBezTo>
                  <a:cubicBezTo>
                    <a:pt x="640" y="9"/>
                    <a:pt x="641" y="10"/>
                    <a:pt x="640" y="10"/>
                  </a:cubicBezTo>
                  <a:cubicBezTo>
                    <a:pt x="641" y="11"/>
                    <a:pt x="643" y="11"/>
                    <a:pt x="645" y="11"/>
                  </a:cubicBezTo>
                  <a:cubicBezTo>
                    <a:pt x="644" y="12"/>
                    <a:pt x="642" y="12"/>
                    <a:pt x="641" y="13"/>
                  </a:cubicBezTo>
                  <a:cubicBezTo>
                    <a:pt x="640" y="12"/>
                    <a:pt x="641" y="12"/>
                    <a:pt x="641" y="11"/>
                  </a:cubicBezTo>
                  <a:cubicBezTo>
                    <a:pt x="638" y="10"/>
                    <a:pt x="640" y="13"/>
                    <a:pt x="637" y="13"/>
                  </a:cubicBezTo>
                  <a:cubicBezTo>
                    <a:pt x="637" y="12"/>
                    <a:pt x="638" y="11"/>
                    <a:pt x="638" y="10"/>
                  </a:cubicBezTo>
                  <a:cubicBezTo>
                    <a:pt x="634" y="12"/>
                    <a:pt x="627" y="9"/>
                    <a:pt x="623" y="12"/>
                  </a:cubicBezTo>
                  <a:cubicBezTo>
                    <a:pt x="622" y="11"/>
                    <a:pt x="623" y="10"/>
                    <a:pt x="621" y="9"/>
                  </a:cubicBezTo>
                  <a:cubicBezTo>
                    <a:pt x="619" y="10"/>
                    <a:pt x="617" y="9"/>
                    <a:pt x="615" y="11"/>
                  </a:cubicBezTo>
                  <a:cubicBezTo>
                    <a:pt x="617" y="11"/>
                    <a:pt x="617" y="12"/>
                    <a:pt x="617" y="13"/>
                  </a:cubicBezTo>
                  <a:cubicBezTo>
                    <a:pt x="615" y="14"/>
                    <a:pt x="612" y="13"/>
                    <a:pt x="610" y="14"/>
                  </a:cubicBezTo>
                  <a:cubicBezTo>
                    <a:pt x="608" y="12"/>
                    <a:pt x="612" y="10"/>
                    <a:pt x="614" y="12"/>
                  </a:cubicBezTo>
                  <a:cubicBezTo>
                    <a:pt x="613" y="11"/>
                    <a:pt x="615" y="10"/>
                    <a:pt x="614" y="9"/>
                  </a:cubicBezTo>
                  <a:cubicBezTo>
                    <a:pt x="611" y="11"/>
                    <a:pt x="609" y="10"/>
                    <a:pt x="604" y="12"/>
                  </a:cubicBezTo>
                  <a:cubicBezTo>
                    <a:pt x="606" y="13"/>
                    <a:pt x="607" y="11"/>
                    <a:pt x="608" y="12"/>
                  </a:cubicBezTo>
                  <a:cubicBezTo>
                    <a:pt x="608" y="14"/>
                    <a:pt x="605" y="12"/>
                    <a:pt x="603" y="14"/>
                  </a:cubicBezTo>
                  <a:cubicBezTo>
                    <a:pt x="602" y="13"/>
                    <a:pt x="603" y="12"/>
                    <a:pt x="602" y="12"/>
                  </a:cubicBezTo>
                  <a:cubicBezTo>
                    <a:pt x="600" y="15"/>
                    <a:pt x="596" y="12"/>
                    <a:pt x="593" y="13"/>
                  </a:cubicBezTo>
                  <a:cubicBezTo>
                    <a:pt x="591" y="11"/>
                    <a:pt x="597" y="12"/>
                    <a:pt x="597" y="10"/>
                  </a:cubicBezTo>
                  <a:cubicBezTo>
                    <a:pt x="597" y="10"/>
                    <a:pt x="596" y="10"/>
                    <a:pt x="595" y="10"/>
                  </a:cubicBezTo>
                  <a:cubicBezTo>
                    <a:pt x="593" y="9"/>
                    <a:pt x="597" y="9"/>
                    <a:pt x="595" y="8"/>
                  </a:cubicBezTo>
                  <a:cubicBezTo>
                    <a:pt x="593" y="9"/>
                    <a:pt x="590" y="8"/>
                    <a:pt x="591" y="10"/>
                  </a:cubicBezTo>
                  <a:cubicBezTo>
                    <a:pt x="589" y="11"/>
                    <a:pt x="587" y="9"/>
                    <a:pt x="585" y="10"/>
                  </a:cubicBezTo>
                  <a:cubicBezTo>
                    <a:pt x="585" y="9"/>
                    <a:pt x="586" y="7"/>
                    <a:pt x="588" y="8"/>
                  </a:cubicBezTo>
                  <a:cubicBezTo>
                    <a:pt x="587" y="6"/>
                    <a:pt x="581" y="10"/>
                    <a:pt x="580" y="7"/>
                  </a:cubicBezTo>
                  <a:cubicBezTo>
                    <a:pt x="577" y="9"/>
                    <a:pt x="577" y="9"/>
                    <a:pt x="577" y="9"/>
                  </a:cubicBezTo>
                  <a:cubicBezTo>
                    <a:pt x="578" y="9"/>
                    <a:pt x="578" y="10"/>
                    <a:pt x="578" y="10"/>
                  </a:cubicBezTo>
                  <a:cubicBezTo>
                    <a:pt x="576" y="11"/>
                    <a:pt x="576" y="10"/>
                    <a:pt x="575" y="9"/>
                  </a:cubicBezTo>
                  <a:cubicBezTo>
                    <a:pt x="572" y="12"/>
                    <a:pt x="569" y="9"/>
                    <a:pt x="563" y="8"/>
                  </a:cubicBezTo>
                  <a:cubicBezTo>
                    <a:pt x="560" y="9"/>
                    <a:pt x="553" y="6"/>
                    <a:pt x="548" y="8"/>
                  </a:cubicBezTo>
                  <a:cubicBezTo>
                    <a:pt x="548" y="9"/>
                    <a:pt x="550" y="8"/>
                    <a:pt x="552" y="9"/>
                  </a:cubicBezTo>
                  <a:cubicBezTo>
                    <a:pt x="551" y="11"/>
                    <a:pt x="545" y="10"/>
                    <a:pt x="543" y="10"/>
                  </a:cubicBezTo>
                  <a:cubicBezTo>
                    <a:pt x="542" y="8"/>
                    <a:pt x="546" y="10"/>
                    <a:pt x="546" y="9"/>
                  </a:cubicBezTo>
                  <a:cubicBezTo>
                    <a:pt x="544" y="8"/>
                    <a:pt x="543" y="7"/>
                    <a:pt x="543" y="6"/>
                  </a:cubicBezTo>
                  <a:cubicBezTo>
                    <a:pt x="541" y="7"/>
                    <a:pt x="539" y="9"/>
                    <a:pt x="537" y="10"/>
                  </a:cubicBezTo>
                  <a:cubicBezTo>
                    <a:pt x="535" y="11"/>
                    <a:pt x="535" y="9"/>
                    <a:pt x="533" y="8"/>
                  </a:cubicBezTo>
                  <a:cubicBezTo>
                    <a:pt x="532" y="8"/>
                    <a:pt x="528" y="10"/>
                    <a:pt x="529" y="7"/>
                  </a:cubicBezTo>
                  <a:cubicBezTo>
                    <a:pt x="524" y="9"/>
                    <a:pt x="520" y="9"/>
                    <a:pt x="516" y="8"/>
                  </a:cubicBezTo>
                  <a:cubicBezTo>
                    <a:pt x="514" y="7"/>
                    <a:pt x="518" y="6"/>
                    <a:pt x="516" y="5"/>
                  </a:cubicBezTo>
                  <a:cubicBezTo>
                    <a:pt x="513" y="6"/>
                    <a:pt x="517" y="7"/>
                    <a:pt x="514" y="8"/>
                  </a:cubicBezTo>
                  <a:cubicBezTo>
                    <a:pt x="512" y="9"/>
                    <a:pt x="512" y="7"/>
                    <a:pt x="510" y="6"/>
                  </a:cubicBezTo>
                  <a:cubicBezTo>
                    <a:pt x="508" y="6"/>
                    <a:pt x="507" y="5"/>
                    <a:pt x="506" y="6"/>
                  </a:cubicBezTo>
                  <a:cubicBezTo>
                    <a:pt x="506" y="5"/>
                    <a:pt x="506" y="4"/>
                    <a:pt x="504" y="3"/>
                  </a:cubicBezTo>
                  <a:cubicBezTo>
                    <a:pt x="504" y="3"/>
                    <a:pt x="503" y="4"/>
                    <a:pt x="502" y="4"/>
                  </a:cubicBezTo>
                  <a:cubicBezTo>
                    <a:pt x="501" y="5"/>
                    <a:pt x="504" y="4"/>
                    <a:pt x="504" y="5"/>
                  </a:cubicBezTo>
                  <a:cubicBezTo>
                    <a:pt x="503" y="6"/>
                    <a:pt x="501" y="5"/>
                    <a:pt x="500" y="5"/>
                  </a:cubicBezTo>
                  <a:cubicBezTo>
                    <a:pt x="499" y="6"/>
                    <a:pt x="502" y="6"/>
                    <a:pt x="502" y="6"/>
                  </a:cubicBezTo>
                  <a:cubicBezTo>
                    <a:pt x="503" y="7"/>
                    <a:pt x="502" y="8"/>
                    <a:pt x="502" y="9"/>
                  </a:cubicBezTo>
                  <a:cubicBezTo>
                    <a:pt x="500" y="9"/>
                    <a:pt x="500" y="7"/>
                    <a:pt x="498" y="9"/>
                  </a:cubicBezTo>
                  <a:cubicBezTo>
                    <a:pt x="496" y="8"/>
                    <a:pt x="499" y="8"/>
                    <a:pt x="499" y="7"/>
                  </a:cubicBezTo>
                  <a:cubicBezTo>
                    <a:pt x="497" y="6"/>
                    <a:pt x="497" y="8"/>
                    <a:pt x="496" y="9"/>
                  </a:cubicBezTo>
                  <a:cubicBezTo>
                    <a:pt x="494" y="9"/>
                    <a:pt x="491" y="8"/>
                    <a:pt x="489" y="9"/>
                  </a:cubicBezTo>
                  <a:cubicBezTo>
                    <a:pt x="489" y="8"/>
                    <a:pt x="490" y="7"/>
                    <a:pt x="491" y="5"/>
                  </a:cubicBezTo>
                  <a:cubicBezTo>
                    <a:pt x="488" y="5"/>
                    <a:pt x="486" y="2"/>
                    <a:pt x="483" y="3"/>
                  </a:cubicBezTo>
                  <a:cubicBezTo>
                    <a:pt x="481" y="1"/>
                    <a:pt x="481" y="0"/>
                    <a:pt x="476" y="0"/>
                  </a:cubicBezTo>
                  <a:cubicBezTo>
                    <a:pt x="477" y="1"/>
                    <a:pt x="479" y="1"/>
                    <a:pt x="479" y="2"/>
                  </a:cubicBezTo>
                  <a:cubicBezTo>
                    <a:pt x="477" y="3"/>
                    <a:pt x="476" y="3"/>
                    <a:pt x="474" y="2"/>
                  </a:cubicBezTo>
                  <a:cubicBezTo>
                    <a:pt x="473" y="3"/>
                    <a:pt x="475" y="4"/>
                    <a:pt x="473" y="4"/>
                  </a:cubicBezTo>
                  <a:cubicBezTo>
                    <a:pt x="475" y="4"/>
                    <a:pt x="479" y="6"/>
                    <a:pt x="479" y="4"/>
                  </a:cubicBezTo>
                  <a:cubicBezTo>
                    <a:pt x="480" y="5"/>
                    <a:pt x="480" y="6"/>
                    <a:pt x="479" y="7"/>
                  </a:cubicBezTo>
                  <a:cubicBezTo>
                    <a:pt x="477" y="7"/>
                    <a:pt x="477" y="5"/>
                    <a:pt x="475" y="7"/>
                  </a:cubicBezTo>
                  <a:cubicBezTo>
                    <a:pt x="473" y="6"/>
                    <a:pt x="476" y="6"/>
                    <a:pt x="474" y="5"/>
                  </a:cubicBezTo>
                  <a:cubicBezTo>
                    <a:pt x="474" y="7"/>
                    <a:pt x="471" y="7"/>
                    <a:pt x="469" y="6"/>
                  </a:cubicBezTo>
                  <a:cubicBezTo>
                    <a:pt x="468" y="7"/>
                    <a:pt x="470" y="8"/>
                    <a:pt x="471" y="7"/>
                  </a:cubicBezTo>
                  <a:cubicBezTo>
                    <a:pt x="470" y="8"/>
                    <a:pt x="469" y="8"/>
                    <a:pt x="468" y="8"/>
                  </a:cubicBezTo>
                  <a:cubicBezTo>
                    <a:pt x="468" y="8"/>
                    <a:pt x="465" y="7"/>
                    <a:pt x="466" y="6"/>
                  </a:cubicBezTo>
                  <a:cubicBezTo>
                    <a:pt x="465" y="6"/>
                    <a:pt x="461" y="8"/>
                    <a:pt x="462" y="6"/>
                  </a:cubicBezTo>
                  <a:cubicBezTo>
                    <a:pt x="460" y="5"/>
                    <a:pt x="459" y="9"/>
                    <a:pt x="457" y="8"/>
                  </a:cubicBezTo>
                  <a:cubicBezTo>
                    <a:pt x="456" y="7"/>
                    <a:pt x="458" y="7"/>
                    <a:pt x="458" y="6"/>
                  </a:cubicBezTo>
                  <a:cubicBezTo>
                    <a:pt x="456" y="6"/>
                    <a:pt x="451" y="4"/>
                    <a:pt x="450" y="6"/>
                  </a:cubicBezTo>
                  <a:cubicBezTo>
                    <a:pt x="449" y="7"/>
                    <a:pt x="445" y="6"/>
                    <a:pt x="448" y="5"/>
                  </a:cubicBezTo>
                  <a:cubicBezTo>
                    <a:pt x="443" y="5"/>
                    <a:pt x="437" y="8"/>
                    <a:pt x="435" y="12"/>
                  </a:cubicBezTo>
                  <a:cubicBezTo>
                    <a:pt x="434" y="12"/>
                    <a:pt x="432" y="12"/>
                    <a:pt x="431" y="12"/>
                  </a:cubicBezTo>
                  <a:cubicBezTo>
                    <a:pt x="429" y="11"/>
                    <a:pt x="433" y="10"/>
                    <a:pt x="430" y="9"/>
                  </a:cubicBezTo>
                  <a:cubicBezTo>
                    <a:pt x="433" y="7"/>
                    <a:pt x="433" y="8"/>
                    <a:pt x="435" y="9"/>
                  </a:cubicBezTo>
                  <a:cubicBezTo>
                    <a:pt x="437" y="7"/>
                    <a:pt x="438" y="6"/>
                    <a:pt x="436" y="5"/>
                  </a:cubicBezTo>
                  <a:cubicBezTo>
                    <a:pt x="435" y="6"/>
                    <a:pt x="436" y="6"/>
                    <a:pt x="436" y="6"/>
                  </a:cubicBezTo>
                  <a:cubicBezTo>
                    <a:pt x="435" y="7"/>
                    <a:pt x="433" y="8"/>
                    <a:pt x="431" y="7"/>
                  </a:cubicBezTo>
                  <a:cubicBezTo>
                    <a:pt x="430" y="6"/>
                    <a:pt x="433" y="7"/>
                    <a:pt x="434" y="5"/>
                  </a:cubicBezTo>
                  <a:cubicBezTo>
                    <a:pt x="432" y="4"/>
                    <a:pt x="431" y="6"/>
                    <a:pt x="429" y="5"/>
                  </a:cubicBezTo>
                  <a:cubicBezTo>
                    <a:pt x="428" y="8"/>
                    <a:pt x="422" y="6"/>
                    <a:pt x="418" y="4"/>
                  </a:cubicBezTo>
                  <a:cubicBezTo>
                    <a:pt x="417" y="5"/>
                    <a:pt x="415" y="8"/>
                    <a:pt x="419" y="8"/>
                  </a:cubicBezTo>
                  <a:cubicBezTo>
                    <a:pt x="418" y="6"/>
                    <a:pt x="420" y="7"/>
                    <a:pt x="422" y="7"/>
                  </a:cubicBezTo>
                  <a:cubicBezTo>
                    <a:pt x="423" y="8"/>
                    <a:pt x="421" y="8"/>
                    <a:pt x="421" y="8"/>
                  </a:cubicBezTo>
                  <a:cubicBezTo>
                    <a:pt x="421" y="9"/>
                    <a:pt x="427" y="8"/>
                    <a:pt x="430" y="8"/>
                  </a:cubicBezTo>
                  <a:cubicBezTo>
                    <a:pt x="425" y="10"/>
                    <a:pt x="420" y="10"/>
                    <a:pt x="414" y="10"/>
                  </a:cubicBezTo>
                  <a:cubicBezTo>
                    <a:pt x="408" y="10"/>
                    <a:pt x="403" y="10"/>
                    <a:pt x="397" y="11"/>
                  </a:cubicBezTo>
                  <a:cubicBezTo>
                    <a:pt x="397" y="11"/>
                    <a:pt x="398" y="10"/>
                    <a:pt x="398" y="10"/>
                  </a:cubicBezTo>
                  <a:cubicBezTo>
                    <a:pt x="397" y="9"/>
                    <a:pt x="396" y="9"/>
                    <a:pt x="394" y="11"/>
                  </a:cubicBezTo>
                  <a:cubicBezTo>
                    <a:pt x="393" y="9"/>
                    <a:pt x="392" y="11"/>
                    <a:pt x="390" y="10"/>
                  </a:cubicBezTo>
                  <a:cubicBezTo>
                    <a:pt x="388" y="9"/>
                    <a:pt x="393" y="8"/>
                    <a:pt x="390" y="7"/>
                  </a:cubicBezTo>
                  <a:cubicBezTo>
                    <a:pt x="388" y="9"/>
                    <a:pt x="387" y="8"/>
                    <a:pt x="383" y="8"/>
                  </a:cubicBezTo>
                  <a:cubicBezTo>
                    <a:pt x="382" y="10"/>
                    <a:pt x="380" y="11"/>
                    <a:pt x="377" y="9"/>
                  </a:cubicBezTo>
                  <a:cubicBezTo>
                    <a:pt x="375" y="10"/>
                    <a:pt x="373" y="9"/>
                    <a:pt x="371" y="11"/>
                  </a:cubicBezTo>
                  <a:cubicBezTo>
                    <a:pt x="366" y="6"/>
                    <a:pt x="355" y="10"/>
                    <a:pt x="345" y="9"/>
                  </a:cubicBezTo>
                  <a:cubicBezTo>
                    <a:pt x="346" y="10"/>
                    <a:pt x="343" y="12"/>
                    <a:pt x="342" y="10"/>
                  </a:cubicBezTo>
                  <a:cubicBezTo>
                    <a:pt x="340" y="11"/>
                    <a:pt x="341" y="11"/>
                    <a:pt x="341" y="12"/>
                  </a:cubicBezTo>
                  <a:cubicBezTo>
                    <a:pt x="340" y="12"/>
                    <a:pt x="339" y="13"/>
                    <a:pt x="338" y="12"/>
                  </a:cubicBezTo>
                  <a:cubicBezTo>
                    <a:pt x="339" y="11"/>
                    <a:pt x="338" y="10"/>
                    <a:pt x="340" y="9"/>
                  </a:cubicBezTo>
                  <a:cubicBezTo>
                    <a:pt x="337" y="8"/>
                    <a:pt x="339" y="12"/>
                    <a:pt x="336" y="10"/>
                  </a:cubicBezTo>
                  <a:cubicBezTo>
                    <a:pt x="335" y="13"/>
                    <a:pt x="334" y="12"/>
                    <a:pt x="331" y="12"/>
                  </a:cubicBezTo>
                  <a:cubicBezTo>
                    <a:pt x="330" y="12"/>
                    <a:pt x="331" y="11"/>
                    <a:pt x="332" y="10"/>
                  </a:cubicBezTo>
                  <a:cubicBezTo>
                    <a:pt x="327" y="12"/>
                    <a:pt x="319" y="11"/>
                    <a:pt x="316" y="15"/>
                  </a:cubicBezTo>
                  <a:cubicBezTo>
                    <a:pt x="313" y="16"/>
                    <a:pt x="313" y="15"/>
                    <a:pt x="311" y="15"/>
                  </a:cubicBezTo>
                  <a:cubicBezTo>
                    <a:pt x="310" y="14"/>
                    <a:pt x="313" y="13"/>
                    <a:pt x="311" y="12"/>
                  </a:cubicBezTo>
                  <a:cubicBezTo>
                    <a:pt x="309" y="13"/>
                    <a:pt x="309" y="14"/>
                    <a:pt x="310" y="15"/>
                  </a:cubicBezTo>
                  <a:cubicBezTo>
                    <a:pt x="307" y="14"/>
                    <a:pt x="308" y="15"/>
                    <a:pt x="305" y="16"/>
                  </a:cubicBezTo>
                  <a:cubicBezTo>
                    <a:pt x="304" y="15"/>
                    <a:pt x="307" y="12"/>
                    <a:pt x="310" y="12"/>
                  </a:cubicBezTo>
                  <a:cubicBezTo>
                    <a:pt x="309" y="11"/>
                    <a:pt x="309" y="11"/>
                    <a:pt x="310" y="11"/>
                  </a:cubicBezTo>
                  <a:cubicBezTo>
                    <a:pt x="306" y="10"/>
                    <a:pt x="301" y="8"/>
                    <a:pt x="295" y="12"/>
                  </a:cubicBezTo>
                  <a:cubicBezTo>
                    <a:pt x="293" y="11"/>
                    <a:pt x="297" y="10"/>
                    <a:pt x="295" y="9"/>
                  </a:cubicBezTo>
                  <a:cubicBezTo>
                    <a:pt x="293" y="11"/>
                    <a:pt x="288" y="10"/>
                    <a:pt x="284" y="10"/>
                  </a:cubicBezTo>
                  <a:cubicBezTo>
                    <a:pt x="283" y="11"/>
                    <a:pt x="284" y="11"/>
                    <a:pt x="283" y="12"/>
                  </a:cubicBezTo>
                  <a:cubicBezTo>
                    <a:pt x="282" y="12"/>
                    <a:pt x="283" y="11"/>
                    <a:pt x="282" y="10"/>
                  </a:cubicBezTo>
                  <a:cubicBezTo>
                    <a:pt x="280" y="11"/>
                    <a:pt x="281" y="11"/>
                    <a:pt x="280" y="12"/>
                  </a:cubicBezTo>
                  <a:cubicBezTo>
                    <a:pt x="279" y="12"/>
                    <a:pt x="280" y="11"/>
                    <a:pt x="280" y="11"/>
                  </a:cubicBezTo>
                  <a:cubicBezTo>
                    <a:pt x="277" y="9"/>
                    <a:pt x="275" y="11"/>
                    <a:pt x="275" y="12"/>
                  </a:cubicBezTo>
                  <a:cubicBezTo>
                    <a:pt x="275" y="12"/>
                    <a:pt x="274" y="12"/>
                    <a:pt x="274" y="12"/>
                  </a:cubicBezTo>
                  <a:cubicBezTo>
                    <a:pt x="273" y="12"/>
                    <a:pt x="274" y="11"/>
                    <a:pt x="275" y="11"/>
                  </a:cubicBezTo>
                  <a:cubicBezTo>
                    <a:pt x="270" y="11"/>
                    <a:pt x="262" y="9"/>
                    <a:pt x="259" y="12"/>
                  </a:cubicBezTo>
                  <a:cubicBezTo>
                    <a:pt x="253" y="11"/>
                    <a:pt x="255" y="13"/>
                    <a:pt x="252" y="12"/>
                  </a:cubicBezTo>
                  <a:cubicBezTo>
                    <a:pt x="249" y="15"/>
                    <a:pt x="248" y="15"/>
                    <a:pt x="244" y="17"/>
                  </a:cubicBezTo>
                  <a:cubicBezTo>
                    <a:pt x="245" y="17"/>
                    <a:pt x="247" y="17"/>
                    <a:pt x="248" y="17"/>
                  </a:cubicBezTo>
                  <a:cubicBezTo>
                    <a:pt x="246" y="19"/>
                    <a:pt x="245" y="17"/>
                    <a:pt x="243" y="18"/>
                  </a:cubicBezTo>
                  <a:cubicBezTo>
                    <a:pt x="242" y="18"/>
                    <a:pt x="243" y="17"/>
                    <a:pt x="244" y="17"/>
                  </a:cubicBezTo>
                  <a:cubicBezTo>
                    <a:pt x="241" y="17"/>
                    <a:pt x="237" y="16"/>
                    <a:pt x="234" y="16"/>
                  </a:cubicBezTo>
                  <a:cubicBezTo>
                    <a:pt x="233" y="16"/>
                    <a:pt x="234" y="15"/>
                    <a:pt x="235" y="15"/>
                  </a:cubicBezTo>
                  <a:cubicBezTo>
                    <a:pt x="233" y="15"/>
                    <a:pt x="231" y="15"/>
                    <a:pt x="230" y="16"/>
                  </a:cubicBezTo>
                  <a:cubicBezTo>
                    <a:pt x="228" y="20"/>
                    <a:pt x="217" y="16"/>
                    <a:pt x="212" y="19"/>
                  </a:cubicBezTo>
                  <a:cubicBezTo>
                    <a:pt x="218" y="19"/>
                    <a:pt x="225" y="18"/>
                    <a:pt x="231" y="18"/>
                  </a:cubicBezTo>
                  <a:cubicBezTo>
                    <a:pt x="229" y="19"/>
                    <a:pt x="227" y="19"/>
                    <a:pt x="224" y="19"/>
                  </a:cubicBezTo>
                  <a:cubicBezTo>
                    <a:pt x="224" y="21"/>
                    <a:pt x="227" y="19"/>
                    <a:pt x="228" y="20"/>
                  </a:cubicBezTo>
                  <a:cubicBezTo>
                    <a:pt x="225" y="22"/>
                    <a:pt x="225" y="22"/>
                    <a:pt x="225" y="22"/>
                  </a:cubicBezTo>
                  <a:cubicBezTo>
                    <a:pt x="224" y="22"/>
                    <a:pt x="225" y="21"/>
                    <a:pt x="223" y="21"/>
                  </a:cubicBezTo>
                  <a:cubicBezTo>
                    <a:pt x="219" y="22"/>
                    <a:pt x="220" y="25"/>
                    <a:pt x="214" y="24"/>
                  </a:cubicBezTo>
                  <a:cubicBezTo>
                    <a:pt x="213" y="23"/>
                    <a:pt x="217" y="23"/>
                    <a:pt x="219" y="22"/>
                  </a:cubicBezTo>
                  <a:cubicBezTo>
                    <a:pt x="218" y="21"/>
                    <a:pt x="217" y="20"/>
                    <a:pt x="218" y="19"/>
                  </a:cubicBezTo>
                  <a:cubicBezTo>
                    <a:pt x="217" y="20"/>
                    <a:pt x="215" y="24"/>
                    <a:pt x="210" y="23"/>
                  </a:cubicBezTo>
                  <a:cubicBezTo>
                    <a:pt x="209" y="23"/>
                    <a:pt x="210" y="22"/>
                    <a:pt x="211" y="21"/>
                  </a:cubicBezTo>
                  <a:cubicBezTo>
                    <a:pt x="209" y="20"/>
                    <a:pt x="207" y="25"/>
                    <a:pt x="203" y="24"/>
                  </a:cubicBezTo>
                  <a:cubicBezTo>
                    <a:pt x="201" y="23"/>
                    <a:pt x="205" y="22"/>
                    <a:pt x="202" y="21"/>
                  </a:cubicBezTo>
                  <a:cubicBezTo>
                    <a:pt x="202" y="22"/>
                    <a:pt x="202" y="22"/>
                    <a:pt x="202" y="22"/>
                  </a:cubicBezTo>
                  <a:cubicBezTo>
                    <a:pt x="202" y="23"/>
                    <a:pt x="199" y="23"/>
                    <a:pt x="200" y="24"/>
                  </a:cubicBezTo>
                  <a:cubicBezTo>
                    <a:pt x="199" y="24"/>
                    <a:pt x="196" y="24"/>
                    <a:pt x="197" y="26"/>
                  </a:cubicBezTo>
                  <a:cubicBezTo>
                    <a:pt x="195" y="26"/>
                    <a:pt x="194" y="27"/>
                    <a:pt x="193" y="26"/>
                  </a:cubicBezTo>
                  <a:cubicBezTo>
                    <a:pt x="192" y="25"/>
                    <a:pt x="196" y="23"/>
                    <a:pt x="195" y="22"/>
                  </a:cubicBezTo>
                  <a:cubicBezTo>
                    <a:pt x="194" y="23"/>
                    <a:pt x="192" y="23"/>
                    <a:pt x="190" y="24"/>
                  </a:cubicBezTo>
                  <a:cubicBezTo>
                    <a:pt x="189" y="24"/>
                    <a:pt x="190" y="23"/>
                    <a:pt x="188" y="23"/>
                  </a:cubicBezTo>
                  <a:cubicBezTo>
                    <a:pt x="185" y="24"/>
                    <a:pt x="181" y="24"/>
                    <a:pt x="178" y="24"/>
                  </a:cubicBezTo>
                  <a:cubicBezTo>
                    <a:pt x="177" y="23"/>
                    <a:pt x="180" y="23"/>
                    <a:pt x="181" y="22"/>
                  </a:cubicBezTo>
                  <a:cubicBezTo>
                    <a:pt x="176" y="22"/>
                    <a:pt x="176" y="26"/>
                    <a:pt x="172" y="24"/>
                  </a:cubicBezTo>
                  <a:cubicBezTo>
                    <a:pt x="171" y="25"/>
                    <a:pt x="170" y="27"/>
                    <a:pt x="169" y="26"/>
                  </a:cubicBezTo>
                  <a:cubicBezTo>
                    <a:pt x="167" y="27"/>
                    <a:pt x="170" y="26"/>
                    <a:pt x="171" y="27"/>
                  </a:cubicBezTo>
                  <a:cubicBezTo>
                    <a:pt x="169" y="29"/>
                    <a:pt x="169" y="29"/>
                    <a:pt x="169" y="29"/>
                  </a:cubicBezTo>
                  <a:cubicBezTo>
                    <a:pt x="166" y="28"/>
                    <a:pt x="163" y="30"/>
                    <a:pt x="159" y="29"/>
                  </a:cubicBezTo>
                  <a:cubicBezTo>
                    <a:pt x="159" y="27"/>
                    <a:pt x="163" y="26"/>
                    <a:pt x="165" y="27"/>
                  </a:cubicBezTo>
                  <a:cubicBezTo>
                    <a:pt x="167" y="26"/>
                    <a:pt x="168" y="26"/>
                    <a:pt x="170" y="25"/>
                  </a:cubicBezTo>
                  <a:cubicBezTo>
                    <a:pt x="168" y="26"/>
                    <a:pt x="163" y="24"/>
                    <a:pt x="161" y="27"/>
                  </a:cubicBezTo>
                  <a:cubicBezTo>
                    <a:pt x="159" y="26"/>
                    <a:pt x="161" y="25"/>
                    <a:pt x="159" y="24"/>
                  </a:cubicBezTo>
                  <a:cubicBezTo>
                    <a:pt x="157" y="27"/>
                    <a:pt x="151" y="28"/>
                    <a:pt x="146" y="28"/>
                  </a:cubicBezTo>
                  <a:cubicBezTo>
                    <a:pt x="144" y="27"/>
                    <a:pt x="147" y="28"/>
                    <a:pt x="148" y="27"/>
                  </a:cubicBezTo>
                  <a:cubicBezTo>
                    <a:pt x="145" y="27"/>
                    <a:pt x="146" y="26"/>
                    <a:pt x="144" y="25"/>
                  </a:cubicBezTo>
                  <a:cubicBezTo>
                    <a:pt x="141" y="27"/>
                    <a:pt x="138" y="26"/>
                    <a:pt x="136" y="28"/>
                  </a:cubicBezTo>
                  <a:cubicBezTo>
                    <a:pt x="131" y="26"/>
                    <a:pt x="132" y="29"/>
                    <a:pt x="126" y="32"/>
                  </a:cubicBezTo>
                  <a:cubicBezTo>
                    <a:pt x="128" y="32"/>
                    <a:pt x="131" y="30"/>
                    <a:pt x="133" y="31"/>
                  </a:cubicBezTo>
                  <a:cubicBezTo>
                    <a:pt x="134" y="30"/>
                    <a:pt x="134" y="30"/>
                    <a:pt x="133" y="29"/>
                  </a:cubicBezTo>
                  <a:cubicBezTo>
                    <a:pt x="134" y="29"/>
                    <a:pt x="136" y="28"/>
                    <a:pt x="137" y="29"/>
                  </a:cubicBezTo>
                  <a:cubicBezTo>
                    <a:pt x="139" y="29"/>
                    <a:pt x="136" y="30"/>
                    <a:pt x="135" y="30"/>
                  </a:cubicBezTo>
                  <a:cubicBezTo>
                    <a:pt x="136" y="31"/>
                    <a:pt x="142" y="33"/>
                    <a:pt x="144" y="30"/>
                  </a:cubicBezTo>
                  <a:cubicBezTo>
                    <a:pt x="146" y="32"/>
                    <a:pt x="152" y="31"/>
                    <a:pt x="156" y="30"/>
                  </a:cubicBezTo>
                  <a:cubicBezTo>
                    <a:pt x="157" y="30"/>
                    <a:pt x="156" y="31"/>
                    <a:pt x="158" y="30"/>
                  </a:cubicBezTo>
                  <a:cubicBezTo>
                    <a:pt x="164" y="31"/>
                    <a:pt x="170" y="31"/>
                    <a:pt x="175" y="29"/>
                  </a:cubicBezTo>
                  <a:cubicBezTo>
                    <a:pt x="176" y="31"/>
                    <a:pt x="181" y="28"/>
                    <a:pt x="180" y="31"/>
                  </a:cubicBezTo>
                  <a:cubicBezTo>
                    <a:pt x="181" y="30"/>
                    <a:pt x="183" y="30"/>
                    <a:pt x="185" y="29"/>
                  </a:cubicBezTo>
                  <a:cubicBezTo>
                    <a:pt x="184" y="28"/>
                    <a:pt x="183" y="29"/>
                    <a:pt x="182" y="28"/>
                  </a:cubicBezTo>
                  <a:cubicBezTo>
                    <a:pt x="183" y="28"/>
                    <a:pt x="184" y="28"/>
                    <a:pt x="185" y="27"/>
                  </a:cubicBezTo>
                  <a:cubicBezTo>
                    <a:pt x="186" y="28"/>
                    <a:pt x="186" y="28"/>
                    <a:pt x="185" y="29"/>
                  </a:cubicBezTo>
                  <a:cubicBezTo>
                    <a:pt x="186" y="30"/>
                    <a:pt x="188" y="29"/>
                    <a:pt x="189" y="30"/>
                  </a:cubicBezTo>
                  <a:cubicBezTo>
                    <a:pt x="190" y="29"/>
                    <a:pt x="190" y="29"/>
                    <a:pt x="190" y="28"/>
                  </a:cubicBezTo>
                  <a:cubicBezTo>
                    <a:pt x="191" y="29"/>
                    <a:pt x="193" y="30"/>
                    <a:pt x="194" y="28"/>
                  </a:cubicBezTo>
                  <a:cubicBezTo>
                    <a:pt x="195" y="28"/>
                    <a:pt x="196" y="29"/>
                    <a:pt x="197" y="29"/>
                  </a:cubicBezTo>
                  <a:cubicBezTo>
                    <a:pt x="198" y="29"/>
                    <a:pt x="194" y="30"/>
                    <a:pt x="197" y="31"/>
                  </a:cubicBezTo>
                  <a:cubicBezTo>
                    <a:pt x="199" y="28"/>
                    <a:pt x="208" y="28"/>
                    <a:pt x="210" y="29"/>
                  </a:cubicBezTo>
                  <a:cubicBezTo>
                    <a:pt x="213" y="30"/>
                    <a:pt x="211" y="28"/>
                    <a:pt x="213" y="28"/>
                  </a:cubicBezTo>
                  <a:cubicBezTo>
                    <a:pt x="213" y="27"/>
                    <a:pt x="214" y="28"/>
                    <a:pt x="214" y="27"/>
                  </a:cubicBezTo>
                  <a:cubicBezTo>
                    <a:pt x="216" y="28"/>
                    <a:pt x="215" y="29"/>
                    <a:pt x="217" y="29"/>
                  </a:cubicBezTo>
                  <a:cubicBezTo>
                    <a:pt x="220" y="27"/>
                    <a:pt x="227" y="28"/>
                    <a:pt x="233" y="28"/>
                  </a:cubicBezTo>
                  <a:cubicBezTo>
                    <a:pt x="234" y="26"/>
                    <a:pt x="235" y="26"/>
                    <a:pt x="236" y="26"/>
                  </a:cubicBezTo>
                  <a:cubicBezTo>
                    <a:pt x="234" y="24"/>
                    <a:pt x="234" y="27"/>
                    <a:pt x="232" y="26"/>
                  </a:cubicBezTo>
                  <a:cubicBezTo>
                    <a:pt x="233" y="25"/>
                    <a:pt x="232" y="26"/>
                    <a:pt x="231" y="24"/>
                  </a:cubicBezTo>
                  <a:cubicBezTo>
                    <a:pt x="234" y="22"/>
                    <a:pt x="237" y="22"/>
                    <a:pt x="238" y="24"/>
                  </a:cubicBezTo>
                  <a:cubicBezTo>
                    <a:pt x="237" y="25"/>
                    <a:pt x="235" y="23"/>
                    <a:pt x="234" y="24"/>
                  </a:cubicBezTo>
                  <a:cubicBezTo>
                    <a:pt x="237" y="24"/>
                    <a:pt x="238" y="26"/>
                    <a:pt x="236" y="27"/>
                  </a:cubicBezTo>
                  <a:cubicBezTo>
                    <a:pt x="239" y="27"/>
                    <a:pt x="243" y="27"/>
                    <a:pt x="246" y="27"/>
                  </a:cubicBezTo>
                  <a:cubicBezTo>
                    <a:pt x="245" y="29"/>
                    <a:pt x="246" y="28"/>
                    <a:pt x="249" y="29"/>
                  </a:cubicBezTo>
                  <a:cubicBezTo>
                    <a:pt x="247" y="29"/>
                    <a:pt x="245" y="29"/>
                    <a:pt x="243" y="28"/>
                  </a:cubicBezTo>
                  <a:cubicBezTo>
                    <a:pt x="242" y="29"/>
                    <a:pt x="245" y="29"/>
                    <a:pt x="243" y="30"/>
                  </a:cubicBezTo>
                  <a:cubicBezTo>
                    <a:pt x="245" y="29"/>
                    <a:pt x="247" y="30"/>
                    <a:pt x="249" y="30"/>
                  </a:cubicBezTo>
                  <a:cubicBezTo>
                    <a:pt x="250" y="29"/>
                    <a:pt x="248" y="28"/>
                    <a:pt x="247" y="27"/>
                  </a:cubicBezTo>
                  <a:cubicBezTo>
                    <a:pt x="250" y="27"/>
                    <a:pt x="253" y="27"/>
                    <a:pt x="256" y="25"/>
                  </a:cubicBezTo>
                  <a:cubicBezTo>
                    <a:pt x="256" y="25"/>
                    <a:pt x="255" y="24"/>
                    <a:pt x="256" y="23"/>
                  </a:cubicBezTo>
                  <a:cubicBezTo>
                    <a:pt x="259" y="22"/>
                    <a:pt x="256" y="25"/>
                    <a:pt x="259" y="25"/>
                  </a:cubicBezTo>
                  <a:cubicBezTo>
                    <a:pt x="259" y="25"/>
                    <a:pt x="258" y="25"/>
                    <a:pt x="257" y="26"/>
                  </a:cubicBezTo>
                  <a:cubicBezTo>
                    <a:pt x="260" y="28"/>
                    <a:pt x="267" y="26"/>
                    <a:pt x="271" y="28"/>
                  </a:cubicBezTo>
                  <a:cubicBezTo>
                    <a:pt x="275" y="26"/>
                    <a:pt x="280" y="27"/>
                    <a:pt x="284" y="26"/>
                  </a:cubicBezTo>
                  <a:cubicBezTo>
                    <a:pt x="286" y="28"/>
                    <a:pt x="281" y="28"/>
                    <a:pt x="281" y="30"/>
                  </a:cubicBezTo>
                  <a:cubicBezTo>
                    <a:pt x="284" y="31"/>
                    <a:pt x="285" y="27"/>
                    <a:pt x="286" y="31"/>
                  </a:cubicBezTo>
                  <a:cubicBezTo>
                    <a:pt x="287" y="29"/>
                    <a:pt x="287" y="28"/>
                    <a:pt x="286" y="27"/>
                  </a:cubicBezTo>
                  <a:cubicBezTo>
                    <a:pt x="290" y="26"/>
                    <a:pt x="293" y="26"/>
                    <a:pt x="297" y="26"/>
                  </a:cubicBezTo>
                  <a:cubicBezTo>
                    <a:pt x="298" y="24"/>
                    <a:pt x="302" y="24"/>
                    <a:pt x="305" y="24"/>
                  </a:cubicBezTo>
                  <a:cubicBezTo>
                    <a:pt x="305" y="25"/>
                    <a:pt x="304" y="25"/>
                    <a:pt x="304" y="26"/>
                  </a:cubicBezTo>
                  <a:cubicBezTo>
                    <a:pt x="303" y="26"/>
                    <a:pt x="302" y="25"/>
                    <a:pt x="301" y="25"/>
                  </a:cubicBezTo>
                  <a:cubicBezTo>
                    <a:pt x="300" y="26"/>
                    <a:pt x="300" y="26"/>
                    <a:pt x="300" y="26"/>
                  </a:cubicBezTo>
                  <a:cubicBezTo>
                    <a:pt x="299" y="27"/>
                    <a:pt x="299" y="27"/>
                    <a:pt x="299" y="27"/>
                  </a:cubicBezTo>
                  <a:cubicBezTo>
                    <a:pt x="301" y="28"/>
                    <a:pt x="303" y="25"/>
                    <a:pt x="305" y="27"/>
                  </a:cubicBezTo>
                  <a:cubicBezTo>
                    <a:pt x="304" y="28"/>
                    <a:pt x="303" y="28"/>
                    <a:pt x="302" y="28"/>
                  </a:cubicBezTo>
                  <a:cubicBezTo>
                    <a:pt x="301" y="30"/>
                    <a:pt x="305" y="29"/>
                    <a:pt x="306" y="29"/>
                  </a:cubicBezTo>
                  <a:cubicBezTo>
                    <a:pt x="302" y="32"/>
                    <a:pt x="310" y="29"/>
                    <a:pt x="313" y="30"/>
                  </a:cubicBezTo>
                  <a:cubicBezTo>
                    <a:pt x="313" y="29"/>
                    <a:pt x="313" y="27"/>
                    <a:pt x="315" y="27"/>
                  </a:cubicBezTo>
                  <a:cubicBezTo>
                    <a:pt x="314" y="29"/>
                    <a:pt x="317" y="29"/>
                    <a:pt x="317" y="31"/>
                  </a:cubicBezTo>
                  <a:cubicBezTo>
                    <a:pt x="318" y="30"/>
                    <a:pt x="318" y="30"/>
                    <a:pt x="319" y="30"/>
                  </a:cubicBezTo>
                  <a:cubicBezTo>
                    <a:pt x="318" y="29"/>
                    <a:pt x="321" y="29"/>
                    <a:pt x="322" y="27"/>
                  </a:cubicBezTo>
                  <a:cubicBezTo>
                    <a:pt x="323" y="27"/>
                    <a:pt x="328" y="29"/>
                    <a:pt x="331" y="27"/>
                  </a:cubicBezTo>
                  <a:cubicBezTo>
                    <a:pt x="333" y="27"/>
                    <a:pt x="331" y="28"/>
                    <a:pt x="331" y="29"/>
                  </a:cubicBezTo>
                  <a:cubicBezTo>
                    <a:pt x="334" y="30"/>
                    <a:pt x="337" y="30"/>
                    <a:pt x="339" y="31"/>
                  </a:cubicBezTo>
                  <a:cubicBezTo>
                    <a:pt x="339" y="30"/>
                    <a:pt x="340" y="30"/>
                    <a:pt x="341" y="29"/>
                  </a:cubicBezTo>
                  <a:cubicBezTo>
                    <a:pt x="339" y="28"/>
                    <a:pt x="339" y="28"/>
                    <a:pt x="339" y="28"/>
                  </a:cubicBezTo>
                  <a:cubicBezTo>
                    <a:pt x="337" y="30"/>
                    <a:pt x="335" y="28"/>
                    <a:pt x="333" y="28"/>
                  </a:cubicBezTo>
                  <a:cubicBezTo>
                    <a:pt x="335" y="26"/>
                    <a:pt x="338" y="28"/>
                    <a:pt x="340" y="27"/>
                  </a:cubicBezTo>
                  <a:cubicBezTo>
                    <a:pt x="340" y="31"/>
                    <a:pt x="346" y="28"/>
                    <a:pt x="350" y="30"/>
                  </a:cubicBezTo>
                  <a:cubicBezTo>
                    <a:pt x="349" y="30"/>
                    <a:pt x="347" y="31"/>
                    <a:pt x="346" y="30"/>
                  </a:cubicBezTo>
                  <a:cubicBezTo>
                    <a:pt x="346" y="32"/>
                    <a:pt x="350" y="31"/>
                    <a:pt x="352" y="31"/>
                  </a:cubicBezTo>
                  <a:cubicBezTo>
                    <a:pt x="352" y="30"/>
                    <a:pt x="352" y="29"/>
                    <a:pt x="353" y="28"/>
                  </a:cubicBezTo>
                  <a:cubicBezTo>
                    <a:pt x="356" y="27"/>
                    <a:pt x="354" y="30"/>
                    <a:pt x="355" y="30"/>
                  </a:cubicBezTo>
                  <a:cubicBezTo>
                    <a:pt x="356" y="29"/>
                    <a:pt x="357" y="30"/>
                    <a:pt x="357" y="30"/>
                  </a:cubicBezTo>
                  <a:cubicBezTo>
                    <a:pt x="358" y="28"/>
                    <a:pt x="360" y="28"/>
                    <a:pt x="363" y="30"/>
                  </a:cubicBezTo>
                  <a:cubicBezTo>
                    <a:pt x="361" y="27"/>
                    <a:pt x="364" y="29"/>
                    <a:pt x="366" y="27"/>
                  </a:cubicBezTo>
                  <a:cubicBezTo>
                    <a:pt x="369" y="29"/>
                    <a:pt x="362" y="29"/>
                    <a:pt x="366" y="30"/>
                  </a:cubicBezTo>
                  <a:cubicBezTo>
                    <a:pt x="367" y="28"/>
                    <a:pt x="369" y="28"/>
                    <a:pt x="370" y="27"/>
                  </a:cubicBezTo>
                  <a:cubicBezTo>
                    <a:pt x="373" y="28"/>
                    <a:pt x="367" y="28"/>
                    <a:pt x="368" y="29"/>
                  </a:cubicBezTo>
                  <a:cubicBezTo>
                    <a:pt x="371" y="29"/>
                    <a:pt x="371" y="29"/>
                    <a:pt x="373" y="28"/>
                  </a:cubicBezTo>
                  <a:cubicBezTo>
                    <a:pt x="375" y="29"/>
                    <a:pt x="371" y="28"/>
                    <a:pt x="372" y="30"/>
                  </a:cubicBezTo>
                  <a:cubicBezTo>
                    <a:pt x="377" y="32"/>
                    <a:pt x="378" y="29"/>
                    <a:pt x="383" y="28"/>
                  </a:cubicBezTo>
                  <a:cubicBezTo>
                    <a:pt x="384" y="29"/>
                    <a:pt x="383" y="29"/>
                    <a:pt x="385" y="30"/>
                  </a:cubicBezTo>
                  <a:cubicBezTo>
                    <a:pt x="388" y="28"/>
                    <a:pt x="390" y="30"/>
                    <a:pt x="392" y="29"/>
                  </a:cubicBezTo>
                  <a:cubicBezTo>
                    <a:pt x="393" y="30"/>
                    <a:pt x="392" y="31"/>
                    <a:pt x="392" y="32"/>
                  </a:cubicBezTo>
                  <a:cubicBezTo>
                    <a:pt x="392" y="32"/>
                    <a:pt x="391" y="32"/>
                    <a:pt x="390" y="32"/>
                  </a:cubicBezTo>
                  <a:cubicBezTo>
                    <a:pt x="388" y="32"/>
                    <a:pt x="390" y="31"/>
                    <a:pt x="390" y="30"/>
                  </a:cubicBezTo>
                  <a:cubicBezTo>
                    <a:pt x="387" y="31"/>
                    <a:pt x="386" y="32"/>
                    <a:pt x="382" y="32"/>
                  </a:cubicBezTo>
                  <a:cubicBezTo>
                    <a:pt x="384" y="32"/>
                    <a:pt x="387" y="33"/>
                    <a:pt x="389" y="32"/>
                  </a:cubicBezTo>
                  <a:cubicBezTo>
                    <a:pt x="391" y="33"/>
                    <a:pt x="386" y="33"/>
                    <a:pt x="388" y="34"/>
                  </a:cubicBezTo>
                  <a:cubicBezTo>
                    <a:pt x="385" y="33"/>
                    <a:pt x="383" y="34"/>
                    <a:pt x="380" y="33"/>
                  </a:cubicBezTo>
                  <a:cubicBezTo>
                    <a:pt x="380" y="34"/>
                    <a:pt x="381" y="34"/>
                    <a:pt x="380" y="35"/>
                  </a:cubicBezTo>
                  <a:cubicBezTo>
                    <a:pt x="378" y="36"/>
                    <a:pt x="380" y="33"/>
                    <a:pt x="378" y="33"/>
                  </a:cubicBezTo>
                  <a:cubicBezTo>
                    <a:pt x="377" y="34"/>
                    <a:pt x="376" y="34"/>
                    <a:pt x="375" y="34"/>
                  </a:cubicBezTo>
                  <a:cubicBezTo>
                    <a:pt x="375" y="38"/>
                    <a:pt x="370" y="33"/>
                    <a:pt x="367" y="36"/>
                  </a:cubicBezTo>
                  <a:cubicBezTo>
                    <a:pt x="365" y="35"/>
                    <a:pt x="368" y="34"/>
                    <a:pt x="365" y="34"/>
                  </a:cubicBezTo>
                  <a:cubicBezTo>
                    <a:pt x="363" y="35"/>
                    <a:pt x="366" y="36"/>
                    <a:pt x="364" y="38"/>
                  </a:cubicBezTo>
                  <a:cubicBezTo>
                    <a:pt x="365" y="39"/>
                    <a:pt x="367" y="37"/>
                    <a:pt x="368" y="38"/>
                  </a:cubicBezTo>
                  <a:cubicBezTo>
                    <a:pt x="369" y="38"/>
                    <a:pt x="368" y="37"/>
                    <a:pt x="367" y="37"/>
                  </a:cubicBezTo>
                  <a:cubicBezTo>
                    <a:pt x="369" y="36"/>
                    <a:pt x="371" y="37"/>
                    <a:pt x="372" y="37"/>
                  </a:cubicBezTo>
                  <a:cubicBezTo>
                    <a:pt x="373" y="38"/>
                    <a:pt x="371" y="37"/>
                    <a:pt x="370" y="39"/>
                  </a:cubicBezTo>
                  <a:cubicBezTo>
                    <a:pt x="368" y="39"/>
                    <a:pt x="366" y="39"/>
                    <a:pt x="364" y="40"/>
                  </a:cubicBezTo>
                  <a:cubicBezTo>
                    <a:pt x="362" y="39"/>
                    <a:pt x="364" y="38"/>
                    <a:pt x="362" y="38"/>
                  </a:cubicBezTo>
                  <a:cubicBezTo>
                    <a:pt x="358" y="43"/>
                    <a:pt x="347" y="40"/>
                    <a:pt x="340" y="41"/>
                  </a:cubicBezTo>
                  <a:cubicBezTo>
                    <a:pt x="340" y="40"/>
                    <a:pt x="342" y="39"/>
                    <a:pt x="341" y="38"/>
                  </a:cubicBezTo>
                  <a:cubicBezTo>
                    <a:pt x="347" y="38"/>
                    <a:pt x="354" y="39"/>
                    <a:pt x="360" y="38"/>
                  </a:cubicBezTo>
                  <a:cubicBezTo>
                    <a:pt x="361" y="37"/>
                    <a:pt x="358" y="37"/>
                    <a:pt x="357" y="38"/>
                  </a:cubicBezTo>
                  <a:cubicBezTo>
                    <a:pt x="355" y="37"/>
                    <a:pt x="353" y="38"/>
                    <a:pt x="355" y="36"/>
                  </a:cubicBezTo>
                  <a:cubicBezTo>
                    <a:pt x="354" y="37"/>
                    <a:pt x="352" y="37"/>
                    <a:pt x="350" y="37"/>
                  </a:cubicBezTo>
                  <a:cubicBezTo>
                    <a:pt x="350" y="36"/>
                    <a:pt x="352" y="35"/>
                    <a:pt x="349" y="35"/>
                  </a:cubicBezTo>
                  <a:cubicBezTo>
                    <a:pt x="347" y="37"/>
                    <a:pt x="347" y="36"/>
                    <a:pt x="344" y="36"/>
                  </a:cubicBezTo>
                  <a:cubicBezTo>
                    <a:pt x="342" y="35"/>
                    <a:pt x="345" y="34"/>
                    <a:pt x="343" y="34"/>
                  </a:cubicBezTo>
                  <a:cubicBezTo>
                    <a:pt x="339" y="33"/>
                    <a:pt x="334" y="35"/>
                    <a:pt x="332" y="36"/>
                  </a:cubicBezTo>
                  <a:cubicBezTo>
                    <a:pt x="332" y="36"/>
                    <a:pt x="331" y="35"/>
                    <a:pt x="331" y="35"/>
                  </a:cubicBezTo>
                  <a:cubicBezTo>
                    <a:pt x="333" y="34"/>
                    <a:pt x="331" y="36"/>
                    <a:pt x="333" y="35"/>
                  </a:cubicBezTo>
                  <a:cubicBezTo>
                    <a:pt x="330" y="33"/>
                    <a:pt x="327" y="35"/>
                    <a:pt x="324" y="34"/>
                  </a:cubicBezTo>
                  <a:cubicBezTo>
                    <a:pt x="320" y="36"/>
                    <a:pt x="320" y="36"/>
                    <a:pt x="320" y="36"/>
                  </a:cubicBezTo>
                  <a:cubicBezTo>
                    <a:pt x="319" y="36"/>
                    <a:pt x="319" y="35"/>
                    <a:pt x="317" y="34"/>
                  </a:cubicBezTo>
                  <a:cubicBezTo>
                    <a:pt x="315" y="36"/>
                    <a:pt x="318" y="36"/>
                    <a:pt x="319" y="37"/>
                  </a:cubicBezTo>
                  <a:cubicBezTo>
                    <a:pt x="317" y="38"/>
                    <a:pt x="315" y="35"/>
                    <a:pt x="313" y="37"/>
                  </a:cubicBezTo>
                  <a:cubicBezTo>
                    <a:pt x="311" y="36"/>
                    <a:pt x="315" y="34"/>
                    <a:pt x="312" y="33"/>
                  </a:cubicBezTo>
                  <a:cubicBezTo>
                    <a:pt x="311" y="34"/>
                    <a:pt x="312" y="34"/>
                    <a:pt x="312" y="34"/>
                  </a:cubicBezTo>
                  <a:cubicBezTo>
                    <a:pt x="308" y="36"/>
                    <a:pt x="304" y="35"/>
                    <a:pt x="300" y="35"/>
                  </a:cubicBezTo>
                  <a:cubicBezTo>
                    <a:pt x="298" y="36"/>
                    <a:pt x="302" y="38"/>
                    <a:pt x="303" y="37"/>
                  </a:cubicBezTo>
                  <a:cubicBezTo>
                    <a:pt x="301" y="38"/>
                    <a:pt x="300" y="41"/>
                    <a:pt x="298" y="40"/>
                  </a:cubicBezTo>
                  <a:cubicBezTo>
                    <a:pt x="297" y="39"/>
                    <a:pt x="300" y="39"/>
                    <a:pt x="299" y="38"/>
                  </a:cubicBezTo>
                  <a:cubicBezTo>
                    <a:pt x="298" y="37"/>
                    <a:pt x="297" y="39"/>
                    <a:pt x="296" y="38"/>
                  </a:cubicBezTo>
                  <a:cubicBezTo>
                    <a:pt x="295" y="39"/>
                    <a:pt x="296" y="40"/>
                    <a:pt x="293" y="40"/>
                  </a:cubicBezTo>
                  <a:cubicBezTo>
                    <a:pt x="292" y="40"/>
                    <a:pt x="292" y="39"/>
                    <a:pt x="293" y="38"/>
                  </a:cubicBezTo>
                  <a:cubicBezTo>
                    <a:pt x="290" y="37"/>
                    <a:pt x="291" y="41"/>
                    <a:pt x="288" y="40"/>
                  </a:cubicBezTo>
                  <a:cubicBezTo>
                    <a:pt x="287" y="39"/>
                    <a:pt x="291" y="38"/>
                    <a:pt x="288" y="37"/>
                  </a:cubicBezTo>
                  <a:cubicBezTo>
                    <a:pt x="286" y="38"/>
                    <a:pt x="287" y="39"/>
                    <a:pt x="286" y="40"/>
                  </a:cubicBezTo>
                  <a:cubicBezTo>
                    <a:pt x="285" y="40"/>
                    <a:pt x="284" y="40"/>
                    <a:pt x="284" y="40"/>
                  </a:cubicBezTo>
                  <a:cubicBezTo>
                    <a:pt x="283" y="39"/>
                    <a:pt x="286" y="39"/>
                    <a:pt x="286" y="37"/>
                  </a:cubicBezTo>
                  <a:cubicBezTo>
                    <a:pt x="283" y="37"/>
                    <a:pt x="284" y="36"/>
                    <a:pt x="281" y="35"/>
                  </a:cubicBezTo>
                  <a:cubicBezTo>
                    <a:pt x="276" y="34"/>
                    <a:pt x="270" y="37"/>
                    <a:pt x="267" y="37"/>
                  </a:cubicBezTo>
                  <a:cubicBezTo>
                    <a:pt x="270" y="34"/>
                    <a:pt x="258" y="36"/>
                    <a:pt x="254" y="36"/>
                  </a:cubicBezTo>
                  <a:cubicBezTo>
                    <a:pt x="254" y="34"/>
                    <a:pt x="259" y="36"/>
                    <a:pt x="261" y="34"/>
                  </a:cubicBezTo>
                  <a:cubicBezTo>
                    <a:pt x="257" y="32"/>
                    <a:pt x="253" y="36"/>
                    <a:pt x="250" y="34"/>
                  </a:cubicBezTo>
                  <a:cubicBezTo>
                    <a:pt x="249" y="35"/>
                    <a:pt x="251" y="35"/>
                    <a:pt x="251" y="35"/>
                  </a:cubicBezTo>
                  <a:cubicBezTo>
                    <a:pt x="250" y="37"/>
                    <a:pt x="248" y="36"/>
                    <a:pt x="247" y="37"/>
                  </a:cubicBezTo>
                  <a:cubicBezTo>
                    <a:pt x="243" y="34"/>
                    <a:pt x="238" y="38"/>
                    <a:pt x="235" y="36"/>
                  </a:cubicBezTo>
                  <a:cubicBezTo>
                    <a:pt x="230" y="38"/>
                    <a:pt x="227" y="37"/>
                    <a:pt x="223" y="39"/>
                  </a:cubicBezTo>
                  <a:cubicBezTo>
                    <a:pt x="225" y="39"/>
                    <a:pt x="224" y="40"/>
                    <a:pt x="225" y="41"/>
                  </a:cubicBezTo>
                  <a:cubicBezTo>
                    <a:pt x="220" y="43"/>
                    <a:pt x="218" y="40"/>
                    <a:pt x="217" y="37"/>
                  </a:cubicBezTo>
                  <a:cubicBezTo>
                    <a:pt x="216" y="39"/>
                    <a:pt x="217" y="40"/>
                    <a:pt x="216" y="41"/>
                  </a:cubicBezTo>
                  <a:cubicBezTo>
                    <a:pt x="214" y="41"/>
                    <a:pt x="212" y="42"/>
                    <a:pt x="209" y="41"/>
                  </a:cubicBezTo>
                  <a:cubicBezTo>
                    <a:pt x="208" y="40"/>
                    <a:pt x="212" y="40"/>
                    <a:pt x="213" y="39"/>
                  </a:cubicBezTo>
                  <a:cubicBezTo>
                    <a:pt x="213" y="40"/>
                    <a:pt x="205" y="39"/>
                    <a:pt x="203" y="39"/>
                  </a:cubicBezTo>
                  <a:cubicBezTo>
                    <a:pt x="202" y="39"/>
                    <a:pt x="202" y="37"/>
                    <a:pt x="203" y="38"/>
                  </a:cubicBezTo>
                  <a:cubicBezTo>
                    <a:pt x="203" y="37"/>
                    <a:pt x="201" y="38"/>
                    <a:pt x="200" y="39"/>
                  </a:cubicBezTo>
                  <a:cubicBezTo>
                    <a:pt x="199" y="39"/>
                    <a:pt x="200" y="39"/>
                    <a:pt x="201" y="40"/>
                  </a:cubicBezTo>
                  <a:cubicBezTo>
                    <a:pt x="197" y="40"/>
                    <a:pt x="189" y="37"/>
                    <a:pt x="184" y="40"/>
                  </a:cubicBezTo>
                  <a:cubicBezTo>
                    <a:pt x="181" y="39"/>
                    <a:pt x="181" y="39"/>
                    <a:pt x="181" y="39"/>
                  </a:cubicBezTo>
                  <a:cubicBezTo>
                    <a:pt x="180" y="40"/>
                    <a:pt x="179" y="39"/>
                    <a:pt x="178" y="40"/>
                  </a:cubicBezTo>
                  <a:cubicBezTo>
                    <a:pt x="173" y="37"/>
                    <a:pt x="168" y="41"/>
                    <a:pt x="163" y="39"/>
                  </a:cubicBezTo>
                  <a:cubicBezTo>
                    <a:pt x="159" y="41"/>
                    <a:pt x="154" y="41"/>
                    <a:pt x="148" y="39"/>
                  </a:cubicBezTo>
                  <a:cubicBezTo>
                    <a:pt x="151" y="38"/>
                    <a:pt x="151" y="37"/>
                    <a:pt x="154" y="36"/>
                  </a:cubicBezTo>
                  <a:cubicBezTo>
                    <a:pt x="148" y="37"/>
                    <a:pt x="143" y="40"/>
                    <a:pt x="140" y="38"/>
                  </a:cubicBezTo>
                  <a:cubicBezTo>
                    <a:pt x="141" y="41"/>
                    <a:pt x="137" y="43"/>
                    <a:pt x="139" y="46"/>
                  </a:cubicBezTo>
                  <a:cubicBezTo>
                    <a:pt x="136" y="46"/>
                    <a:pt x="133" y="46"/>
                    <a:pt x="131" y="46"/>
                  </a:cubicBezTo>
                  <a:cubicBezTo>
                    <a:pt x="131" y="49"/>
                    <a:pt x="141" y="45"/>
                    <a:pt x="141" y="49"/>
                  </a:cubicBezTo>
                  <a:cubicBezTo>
                    <a:pt x="140" y="50"/>
                    <a:pt x="139" y="48"/>
                    <a:pt x="137" y="48"/>
                  </a:cubicBezTo>
                  <a:cubicBezTo>
                    <a:pt x="137" y="50"/>
                    <a:pt x="133" y="49"/>
                    <a:pt x="131" y="51"/>
                  </a:cubicBezTo>
                  <a:cubicBezTo>
                    <a:pt x="131" y="50"/>
                    <a:pt x="132" y="49"/>
                    <a:pt x="129" y="48"/>
                  </a:cubicBezTo>
                  <a:cubicBezTo>
                    <a:pt x="129" y="50"/>
                    <a:pt x="127" y="50"/>
                    <a:pt x="125" y="52"/>
                  </a:cubicBezTo>
                  <a:cubicBezTo>
                    <a:pt x="123" y="51"/>
                    <a:pt x="120" y="50"/>
                    <a:pt x="120" y="52"/>
                  </a:cubicBezTo>
                  <a:cubicBezTo>
                    <a:pt x="118" y="51"/>
                    <a:pt x="119" y="50"/>
                    <a:pt x="117" y="50"/>
                  </a:cubicBezTo>
                  <a:cubicBezTo>
                    <a:pt x="116" y="49"/>
                    <a:pt x="117" y="49"/>
                    <a:pt x="118" y="48"/>
                  </a:cubicBezTo>
                  <a:cubicBezTo>
                    <a:pt x="116" y="49"/>
                    <a:pt x="113" y="49"/>
                    <a:pt x="111" y="50"/>
                  </a:cubicBezTo>
                  <a:cubicBezTo>
                    <a:pt x="109" y="49"/>
                    <a:pt x="113" y="47"/>
                    <a:pt x="111" y="47"/>
                  </a:cubicBezTo>
                  <a:cubicBezTo>
                    <a:pt x="110" y="47"/>
                    <a:pt x="110" y="50"/>
                    <a:pt x="107" y="49"/>
                  </a:cubicBezTo>
                  <a:cubicBezTo>
                    <a:pt x="107" y="50"/>
                    <a:pt x="106" y="51"/>
                    <a:pt x="108" y="51"/>
                  </a:cubicBezTo>
                  <a:cubicBezTo>
                    <a:pt x="105" y="53"/>
                    <a:pt x="106" y="52"/>
                    <a:pt x="105" y="54"/>
                  </a:cubicBezTo>
                  <a:cubicBezTo>
                    <a:pt x="104" y="56"/>
                    <a:pt x="102" y="53"/>
                    <a:pt x="101" y="54"/>
                  </a:cubicBezTo>
                  <a:cubicBezTo>
                    <a:pt x="99" y="56"/>
                    <a:pt x="103" y="55"/>
                    <a:pt x="104" y="56"/>
                  </a:cubicBezTo>
                  <a:cubicBezTo>
                    <a:pt x="102" y="57"/>
                    <a:pt x="101" y="56"/>
                    <a:pt x="100" y="57"/>
                  </a:cubicBezTo>
                  <a:cubicBezTo>
                    <a:pt x="98" y="56"/>
                    <a:pt x="102" y="55"/>
                    <a:pt x="99" y="54"/>
                  </a:cubicBezTo>
                  <a:cubicBezTo>
                    <a:pt x="99" y="56"/>
                    <a:pt x="95" y="55"/>
                    <a:pt x="96" y="54"/>
                  </a:cubicBezTo>
                  <a:cubicBezTo>
                    <a:pt x="94" y="57"/>
                    <a:pt x="88" y="57"/>
                    <a:pt x="83" y="56"/>
                  </a:cubicBezTo>
                  <a:cubicBezTo>
                    <a:pt x="83" y="57"/>
                    <a:pt x="82" y="58"/>
                    <a:pt x="82" y="58"/>
                  </a:cubicBezTo>
                  <a:cubicBezTo>
                    <a:pt x="84" y="59"/>
                    <a:pt x="83" y="59"/>
                    <a:pt x="85" y="60"/>
                  </a:cubicBezTo>
                  <a:cubicBezTo>
                    <a:pt x="86" y="59"/>
                    <a:pt x="85" y="59"/>
                    <a:pt x="84" y="58"/>
                  </a:cubicBezTo>
                  <a:cubicBezTo>
                    <a:pt x="89" y="57"/>
                    <a:pt x="94" y="58"/>
                    <a:pt x="98" y="58"/>
                  </a:cubicBezTo>
                  <a:cubicBezTo>
                    <a:pt x="95" y="60"/>
                    <a:pt x="90" y="58"/>
                    <a:pt x="87" y="60"/>
                  </a:cubicBezTo>
                  <a:cubicBezTo>
                    <a:pt x="89" y="60"/>
                    <a:pt x="91" y="60"/>
                    <a:pt x="93" y="60"/>
                  </a:cubicBezTo>
                  <a:cubicBezTo>
                    <a:pt x="91" y="62"/>
                    <a:pt x="89" y="60"/>
                    <a:pt x="87" y="63"/>
                  </a:cubicBezTo>
                  <a:cubicBezTo>
                    <a:pt x="85" y="62"/>
                    <a:pt x="87" y="61"/>
                    <a:pt x="85" y="61"/>
                  </a:cubicBezTo>
                  <a:cubicBezTo>
                    <a:pt x="84" y="61"/>
                    <a:pt x="83" y="61"/>
                    <a:pt x="83" y="62"/>
                  </a:cubicBezTo>
                  <a:cubicBezTo>
                    <a:pt x="81" y="62"/>
                    <a:pt x="82" y="61"/>
                    <a:pt x="83" y="60"/>
                  </a:cubicBezTo>
                  <a:cubicBezTo>
                    <a:pt x="82" y="60"/>
                    <a:pt x="81" y="61"/>
                    <a:pt x="80" y="60"/>
                  </a:cubicBezTo>
                  <a:cubicBezTo>
                    <a:pt x="79" y="62"/>
                    <a:pt x="76" y="62"/>
                    <a:pt x="76" y="64"/>
                  </a:cubicBezTo>
                  <a:cubicBezTo>
                    <a:pt x="73" y="63"/>
                    <a:pt x="76" y="62"/>
                    <a:pt x="73" y="61"/>
                  </a:cubicBezTo>
                  <a:cubicBezTo>
                    <a:pt x="71" y="63"/>
                    <a:pt x="66" y="62"/>
                    <a:pt x="65" y="61"/>
                  </a:cubicBezTo>
                  <a:cubicBezTo>
                    <a:pt x="62" y="63"/>
                    <a:pt x="62" y="61"/>
                    <a:pt x="59" y="63"/>
                  </a:cubicBezTo>
                  <a:cubicBezTo>
                    <a:pt x="58" y="62"/>
                    <a:pt x="61" y="62"/>
                    <a:pt x="61" y="61"/>
                  </a:cubicBezTo>
                  <a:cubicBezTo>
                    <a:pt x="58" y="60"/>
                    <a:pt x="55" y="62"/>
                    <a:pt x="52" y="62"/>
                  </a:cubicBezTo>
                  <a:cubicBezTo>
                    <a:pt x="51" y="63"/>
                    <a:pt x="51" y="64"/>
                    <a:pt x="51" y="65"/>
                  </a:cubicBezTo>
                  <a:cubicBezTo>
                    <a:pt x="49" y="66"/>
                    <a:pt x="45" y="67"/>
                    <a:pt x="46" y="69"/>
                  </a:cubicBezTo>
                  <a:cubicBezTo>
                    <a:pt x="43" y="69"/>
                    <a:pt x="47" y="67"/>
                    <a:pt x="44" y="67"/>
                  </a:cubicBezTo>
                  <a:cubicBezTo>
                    <a:pt x="43" y="67"/>
                    <a:pt x="41" y="69"/>
                    <a:pt x="39" y="68"/>
                  </a:cubicBezTo>
                  <a:cubicBezTo>
                    <a:pt x="37" y="69"/>
                    <a:pt x="39" y="70"/>
                    <a:pt x="37" y="70"/>
                  </a:cubicBezTo>
                  <a:cubicBezTo>
                    <a:pt x="35" y="69"/>
                    <a:pt x="39" y="67"/>
                    <a:pt x="38" y="66"/>
                  </a:cubicBezTo>
                  <a:cubicBezTo>
                    <a:pt x="40" y="65"/>
                    <a:pt x="41" y="68"/>
                    <a:pt x="42" y="66"/>
                  </a:cubicBezTo>
                  <a:cubicBezTo>
                    <a:pt x="41" y="64"/>
                    <a:pt x="37" y="65"/>
                    <a:pt x="35" y="67"/>
                  </a:cubicBezTo>
                  <a:cubicBezTo>
                    <a:pt x="33" y="67"/>
                    <a:pt x="34" y="66"/>
                    <a:pt x="33" y="65"/>
                  </a:cubicBezTo>
                  <a:cubicBezTo>
                    <a:pt x="30" y="67"/>
                    <a:pt x="25" y="70"/>
                    <a:pt x="24" y="68"/>
                  </a:cubicBezTo>
                  <a:cubicBezTo>
                    <a:pt x="23" y="68"/>
                    <a:pt x="23" y="69"/>
                    <a:pt x="24" y="70"/>
                  </a:cubicBezTo>
                  <a:cubicBezTo>
                    <a:pt x="22" y="70"/>
                    <a:pt x="20" y="71"/>
                    <a:pt x="17" y="70"/>
                  </a:cubicBezTo>
                  <a:cubicBezTo>
                    <a:pt x="16" y="72"/>
                    <a:pt x="15" y="71"/>
                    <a:pt x="14" y="73"/>
                  </a:cubicBezTo>
                  <a:cubicBezTo>
                    <a:pt x="16" y="71"/>
                    <a:pt x="19" y="74"/>
                    <a:pt x="21" y="71"/>
                  </a:cubicBezTo>
                  <a:cubicBezTo>
                    <a:pt x="23" y="73"/>
                    <a:pt x="21" y="74"/>
                    <a:pt x="25" y="74"/>
                  </a:cubicBezTo>
                  <a:cubicBezTo>
                    <a:pt x="22" y="77"/>
                    <a:pt x="21" y="75"/>
                    <a:pt x="20" y="75"/>
                  </a:cubicBezTo>
                  <a:cubicBezTo>
                    <a:pt x="18" y="77"/>
                    <a:pt x="22" y="75"/>
                    <a:pt x="23" y="77"/>
                  </a:cubicBezTo>
                  <a:cubicBezTo>
                    <a:pt x="24" y="76"/>
                    <a:pt x="25" y="75"/>
                    <a:pt x="26" y="76"/>
                  </a:cubicBezTo>
                  <a:cubicBezTo>
                    <a:pt x="27" y="74"/>
                    <a:pt x="28" y="75"/>
                    <a:pt x="28" y="74"/>
                  </a:cubicBezTo>
                  <a:cubicBezTo>
                    <a:pt x="26" y="73"/>
                    <a:pt x="25" y="75"/>
                    <a:pt x="25" y="73"/>
                  </a:cubicBezTo>
                  <a:cubicBezTo>
                    <a:pt x="26" y="72"/>
                    <a:pt x="28" y="73"/>
                    <a:pt x="29" y="72"/>
                  </a:cubicBezTo>
                  <a:cubicBezTo>
                    <a:pt x="30" y="73"/>
                    <a:pt x="28" y="74"/>
                    <a:pt x="31" y="74"/>
                  </a:cubicBezTo>
                  <a:cubicBezTo>
                    <a:pt x="30" y="72"/>
                    <a:pt x="33" y="74"/>
                    <a:pt x="35" y="73"/>
                  </a:cubicBezTo>
                  <a:cubicBezTo>
                    <a:pt x="36" y="73"/>
                    <a:pt x="36" y="76"/>
                    <a:pt x="34" y="75"/>
                  </a:cubicBezTo>
                  <a:cubicBezTo>
                    <a:pt x="36" y="75"/>
                    <a:pt x="39" y="76"/>
                    <a:pt x="42" y="75"/>
                  </a:cubicBezTo>
                  <a:cubicBezTo>
                    <a:pt x="44" y="77"/>
                    <a:pt x="47" y="75"/>
                    <a:pt x="49" y="77"/>
                  </a:cubicBezTo>
                  <a:cubicBezTo>
                    <a:pt x="52" y="76"/>
                    <a:pt x="51" y="74"/>
                    <a:pt x="54" y="74"/>
                  </a:cubicBezTo>
                  <a:cubicBezTo>
                    <a:pt x="55" y="74"/>
                    <a:pt x="54" y="75"/>
                    <a:pt x="53" y="76"/>
                  </a:cubicBezTo>
                  <a:cubicBezTo>
                    <a:pt x="56" y="77"/>
                    <a:pt x="58" y="76"/>
                    <a:pt x="60" y="76"/>
                  </a:cubicBezTo>
                  <a:cubicBezTo>
                    <a:pt x="61" y="75"/>
                    <a:pt x="60" y="75"/>
                    <a:pt x="59" y="75"/>
                  </a:cubicBezTo>
                  <a:cubicBezTo>
                    <a:pt x="60" y="73"/>
                    <a:pt x="63" y="74"/>
                    <a:pt x="62" y="72"/>
                  </a:cubicBezTo>
                  <a:cubicBezTo>
                    <a:pt x="63" y="72"/>
                    <a:pt x="63" y="74"/>
                    <a:pt x="65" y="73"/>
                  </a:cubicBezTo>
                  <a:cubicBezTo>
                    <a:pt x="66" y="74"/>
                    <a:pt x="65" y="74"/>
                    <a:pt x="63" y="75"/>
                  </a:cubicBezTo>
                  <a:cubicBezTo>
                    <a:pt x="66" y="76"/>
                    <a:pt x="69" y="73"/>
                    <a:pt x="72" y="75"/>
                  </a:cubicBezTo>
                  <a:cubicBezTo>
                    <a:pt x="73" y="71"/>
                    <a:pt x="76" y="76"/>
                    <a:pt x="78" y="72"/>
                  </a:cubicBezTo>
                  <a:cubicBezTo>
                    <a:pt x="78" y="75"/>
                    <a:pt x="81" y="73"/>
                    <a:pt x="81" y="74"/>
                  </a:cubicBezTo>
                  <a:cubicBezTo>
                    <a:pt x="79" y="75"/>
                    <a:pt x="78" y="76"/>
                    <a:pt x="75" y="74"/>
                  </a:cubicBezTo>
                  <a:cubicBezTo>
                    <a:pt x="74" y="78"/>
                    <a:pt x="69" y="77"/>
                    <a:pt x="65" y="76"/>
                  </a:cubicBezTo>
                  <a:cubicBezTo>
                    <a:pt x="65" y="77"/>
                    <a:pt x="65" y="78"/>
                    <a:pt x="63" y="79"/>
                  </a:cubicBezTo>
                  <a:cubicBezTo>
                    <a:pt x="68" y="75"/>
                    <a:pt x="79" y="81"/>
                    <a:pt x="83" y="73"/>
                  </a:cubicBezTo>
                  <a:cubicBezTo>
                    <a:pt x="86" y="73"/>
                    <a:pt x="90" y="72"/>
                    <a:pt x="93" y="72"/>
                  </a:cubicBezTo>
                  <a:cubicBezTo>
                    <a:pt x="94" y="71"/>
                    <a:pt x="93" y="71"/>
                    <a:pt x="92" y="71"/>
                  </a:cubicBezTo>
                  <a:cubicBezTo>
                    <a:pt x="95" y="69"/>
                    <a:pt x="95" y="69"/>
                    <a:pt x="95" y="69"/>
                  </a:cubicBezTo>
                  <a:cubicBezTo>
                    <a:pt x="96" y="68"/>
                    <a:pt x="97" y="68"/>
                    <a:pt x="98" y="69"/>
                  </a:cubicBezTo>
                  <a:cubicBezTo>
                    <a:pt x="97" y="70"/>
                    <a:pt x="95" y="69"/>
                    <a:pt x="94" y="71"/>
                  </a:cubicBezTo>
                  <a:cubicBezTo>
                    <a:pt x="95" y="72"/>
                    <a:pt x="97" y="72"/>
                    <a:pt x="99" y="72"/>
                  </a:cubicBezTo>
                  <a:cubicBezTo>
                    <a:pt x="100" y="70"/>
                    <a:pt x="100" y="70"/>
                    <a:pt x="100" y="70"/>
                  </a:cubicBezTo>
                  <a:cubicBezTo>
                    <a:pt x="101" y="70"/>
                    <a:pt x="102" y="70"/>
                    <a:pt x="103" y="70"/>
                  </a:cubicBezTo>
                  <a:cubicBezTo>
                    <a:pt x="104" y="71"/>
                    <a:pt x="103" y="72"/>
                    <a:pt x="102" y="73"/>
                  </a:cubicBezTo>
                  <a:cubicBezTo>
                    <a:pt x="106" y="73"/>
                    <a:pt x="104" y="69"/>
                    <a:pt x="108" y="70"/>
                  </a:cubicBezTo>
                  <a:cubicBezTo>
                    <a:pt x="108" y="69"/>
                    <a:pt x="108" y="68"/>
                    <a:pt x="107" y="68"/>
                  </a:cubicBezTo>
                  <a:cubicBezTo>
                    <a:pt x="108" y="67"/>
                    <a:pt x="109" y="67"/>
                    <a:pt x="110" y="67"/>
                  </a:cubicBezTo>
                  <a:cubicBezTo>
                    <a:pt x="109" y="70"/>
                    <a:pt x="117" y="69"/>
                    <a:pt x="120" y="70"/>
                  </a:cubicBezTo>
                  <a:cubicBezTo>
                    <a:pt x="117" y="72"/>
                    <a:pt x="109" y="71"/>
                    <a:pt x="110" y="74"/>
                  </a:cubicBezTo>
                  <a:cubicBezTo>
                    <a:pt x="106" y="74"/>
                    <a:pt x="103" y="74"/>
                    <a:pt x="100" y="75"/>
                  </a:cubicBezTo>
                  <a:cubicBezTo>
                    <a:pt x="100" y="77"/>
                    <a:pt x="104" y="74"/>
                    <a:pt x="106" y="75"/>
                  </a:cubicBezTo>
                  <a:cubicBezTo>
                    <a:pt x="103" y="76"/>
                    <a:pt x="103" y="76"/>
                    <a:pt x="102" y="78"/>
                  </a:cubicBezTo>
                  <a:cubicBezTo>
                    <a:pt x="100" y="75"/>
                    <a:pt x="98" y="78"/>
                    <a:pt x="97" y="75"/>
                  </a:cubicBezTo>
                  <a:cubicBezTo>
                    <a:pt x="94" y="77"/>
                    <a:pt x="96" y="78"/>
                    <a:pt x="97" y="79"/>
                  </a:cubicBezTo>
                  <a:cubicBezTo>
                    <a:pt x="95" y="80"/>
                    <a:pt x="95" y="78"/>
                    <a:pt x="93" y="78"/>
                  </a:cubicBezTo>
                  <a:cubicBezTo>
                    <a:pt x="92" y="79"/>
                    <a:pt x="91" y="79"/>
                    <a:pt x="90" y="80"/>
                  </a:cubicBezTo>
                  <a:cubicBezTo>
                    <a:pt x="88" y="80"/>
                    <a:pt x="89" y="79"/>
                    <a:pt x="88" y="78"/>
                  </a:cubicBezTo>
                  <a:cubicBezTo>
                    <a:pt x="85" y="80"/>
                    <a:pt x="86" y="79"/>
                    <a:pt x="84" y="79"/>
                  </a:cubicBezTo>
                  <a:cubicBezTo>
                    <a:pt x="81" y="80"/>
                    <a:pt x="79" y="80"/>
                    <a:pt x="77" y="82"/>
                  </a:cubicBezTo>
                  <a:cubicBezTo>
                    <a:pt x="74" y="82"/>
                    <a:pt x="77" y="80"/>
                    <a:pt x="76" y="80"/>
                  </a:cubicBezTo>
                  <a:cubicBezTo>
                    <a:pt x="78" y="78"/>
                    <a:pt x="83" y="79"/>
                    <a:pt x="82" y="76"/>
                  </a:cubicBezTo>
                  <a:cubicBezTo>
                    <a:pt x="81" y="77"/>
                    <a:pt x="80" y="78"/>
                    <a:pt x="78" y="79"/>
                  </a:cubicBezTo>
                  <a:cubicBezTo>
                    <a:pt x="78" y="78"/>
                    <a:pt x="78" y="78"/>
                    <a:pt x="77" y="78"/>
                  </a:cubicBezTo>
                  <a:cubicBezTo>
                    <a:pt x="75" y="80"/>
                    <a:pt x="74" y="80"/>
                    <a:pt x="72" y="79"/>
                  </a:cubicBezTo>
                  <a:cubicBezTo>
                    <a:pt x="70" y="81"/>
                    <a:pt x="73" y="81"/>
                    <a:pt x="70" y="83"/>
                  </a:cubicBezTo>
                  <a:cubicBezTo>
                    <a:pt x="70" y="84"/>
                    <a:pt x="69" y="84"/>
                    <a:pt x="69" y="84"/>
                  </a:cubicBezTo>
                  <a:cubicBezTo>
                    <a:pt x="67" y="84"/>
                    <a:pt x="68" y="82"/>
                    <a:pt x="68" y="81"/>
                  </a:cubicBezTo>
                  <a:cubicBezTo>
                    <a:pt x="67" y="80"/>
                    <a:pt x="65" y="82"/>
                    <a:pt x="64" y="81"/>
                  </a:cubicBezTo>
                  <a:cubicBezTo>
                    <a:pt x="63" y="82"/>
                    <a:pt x="63" y="82"/>
                    <a:pt x="64" y="82"/>
                  </a:cubicBezTo>
                  <a:cubicBezTo>
                    <a:pt x="61" y="84"/>
                    <a:pt x="57" y="81"/>
                    <a:pt x="55" y="85"/>
                  </a:cubicBezTo>
                  <a:cubicBezTo>
                    <a:pt x="49" y="85"/>
                    <a:pt x="45" y="88"/>
                    <a:pt x="40" y="86"/>
                  </a:cubicBezTo>
                  <a:cubicBezTo>
                    <a:pt x="38" y="89"/>
                    <a:pt x="36" y="88"/>
                    <a:pt x="34" y="88"/>
                  </a:cubicBezTo>
                  <a:cubicBezTo>
                    <a:pt x="34" y="90"/>
                    <a:pt x="35" y="90"/>
                    <a:pt x="33" y="92"/>
                  </a:cubicBezTo>
                  <a:cubicBezTo>
                    <a:pt x="36" y="93"/>
                    <a:pt x="36" y="92"/>
                    <a:pt x="38" y="93"/>
                  </a:cubicBezTo>
                  <a:cubicBezTo>
                    <a:pt x="39" y="91"/>
                    <a:pt x="38" y="92"/>
                    <a:pt x="40" y="90"/>
                  </a:cubicBezTo>
                  <a:cubicBezTo>
                    <a:pt x="42" y="89"/>
                    <a:pt x="44" y="90"/>
                    <a:pt x="46" y="88"/>
                  </a:cubicBezTo>
                  <a:cubicBezTo>
                    <a:pt x="48" y="89"/>
                    <a:pt x="45" y="91"/>
                    <a:pt x="44" y="92"/>
                  </a:cubicBezTo>
                  <a:cubicBezTo>
                    <a:pt x="46" y="93"/>
                    <a:pt x="50" y="90"/>
                    <a:pt x="50" y="93"/>
                  </a:cubicBezTo>
                  <a:cubicBezTo>
                    <a:pt x="53" y="92"/>
                    <a:pt x="56" y="89"/>
                    <a:pt x="60" y="91"/>
                  </a:cubicBezTo>
                  <a:cubicBezTo>
                    <a:pt x="58" y="92"/>
                    <a:pt x="56" y="92"/>
                    <a:pt x="54" y="94"/>
                  </a:cubicBezTo>
                  <a:cubicBezTo>
                    <a:pt x="56" y="94"/>
                    <a:pt x="57" y="93"/>
                    <a:pt x="59" y="94"/>
                  </a:cubicBezTo>
                  <a:cubicBezTo>
                    <a:pt x="59" y="92"/>
                    <a:pt x="59" y="92"/>
                    <a:pt x="61" y="94"/>
                  </a:cubicBezTo>
                  <a:cubicBezTo>
                    <a:pt x="64" y="90"/>
                    <a:pt x="69" y="93"/>
                    <a:pt x="73" y="91"/>
                  </a:cubicBezTo>
                  <a:cubicBezTo>
                    <a:pt x="75" y="91"/>
                    <a:pt x="73" y="93"/>
                    <a:pt x="72" y="93"/>
                  </a:cubicBezTo>
                  <a:cubicBezTo>
                    <a:pt x="74" y="94"/>
                    <a:pt x="75" y="93"/>
                    <a:pt x="76" y="93"/>
                  </a:cubicBezTo>
                  <a:cubicBezTo>
                    <a:pt x="75" y="92"/>
                    <a:pt x="75" y="91"/>
                    <a:pt x="72" y="90"/>
                  </a:cubicBezTo>
                  <a:cubicBezTo>
                    <a:pt x="72" y="90"/>
                    <a:pt x="72" y="89"/>
                    <a:pt x="72" y="88"/>
                  </a:cubicBezTo>
                  <a:cubicBezTo>
                    <a:pt x="73" y="88"/>
                    <a:pt x="75" y="88"/>
                    <a:pt x="76" y="88"/>
                  </a:cubicBezTo>
                  <a:cubicBezTo>
                    <a:pt x="77" y="88"/>
                    <a:pt x="75" y="90"/>
                    <a:pt x="77" y="90"/>
                  </a:cubicBezTo>
                  <a:cubicBezTo>
                    <a:pt x="79" y="89"/>
                    <a:pt x="78" y="88"/>
                    <a:pt x="79" y="88"/>
                  </a:cubicBezTo>
                  <a:cubicBezTo>
                    <a:pt x="79" y="87"/>
                    <a:pt x="80" y="88"/>
                    <a:pt x="81" y="87"/>
                  </a:cubicBezTo>
                  <a:cubicBezTo>
                    <a:pt x="82" y="88"/>
                    <a:pt x="80" y="88"/>
                    <a:pt x="80" y="89"/>
                  </a:cubicBezTo>
                  <a:cubicBezTo>
                    <a:pt x="79" y="91"/>
                    <a:pt x="77" y="89"/>
                    <a:pt x="75" y="91"/>
                  </a:cubicBezTo>
                  <a:cubicBezTo>
                    <a:pt x="80" y="90"/>
                    <a:pt x="84" y="90"/>
                    <a:pt x="88" y="89"/>
                  </a:cubicBezTo>
                  <a:cubicBezTo>
                    <a:pt x="100" y="87"/>
                    <a:pt x="100" y="87"/>
                    <a:pt x="100" y="87"/>
                  </a:cubicBezTo>
                  <a:cubicBezTo>
                    <a:pt x="108" y="86"/>
                    <a:pt x="116" y="85"/>
                    <a:pt x="125" y="85"/>
                  </a:cubicBezTo>
                  <a:cubicBezTo>
                    <a:pt x="125" y="82"/>
                    <a:pt x="131" y="82"/>
                    <a:pt x="132" y="84"/>
                  </a:cubicBezTo>
                  <a:cubicBezTo>
                    <a:pt x="133" y="82"/>
                    <a:pt x="131" y="81"/>
                    <a:pt x="132" y="80"/>
                  </a:cubicBezTo>
                  <a:cubicBezTo>
                    <a:pt x="135" y="78"/>
                    <a:pt x="135" y="81"/>
                    <a:pt x="138" y="80"/>
                  </a:cubicBezTo>
                  <a:cubicBezTo>
                    <a:pt x="139" y="80"/>
                    <a:pt x="138" y="81"/>
                    <a:pt x="137" y="81"/>
                  </a:cubicBezTo>
                  <a:cubicBezTo>
                    <a:pt x="140" y="81"/>
                    <a:pt x="142" y="79"/>
                    <a:pt x="145" y="79"/>
                  </a:cubicBezTo>
                  <a:cubicBezTo>
                    <a:pt x="142" y="83"/>
                    <a:pt x="152" y="80"/>
                    <a:pt x="156" y="82"/>
                  </a:cubicBezTo>
                  <a:cubicBezTo>
                    <a:pt x="158" y="81"/>
                    <a:pt x="156" y="81"/>
                    <a:pt x="155" y="81"/>
                  </a:cubicBezTo>
                  <a:cubicBezTo>
                    <a:pt x="159" y="80"/>
                    <a:pt x="157" y="81"/>
                    <a:pt x="161" y="81"/>
                  </a:cubicBezTo>
                  <a:cubicBezTo>
                    <a:pt x="162" y="80"/>
                    <a:pt x="160" y="80"/>
                    <a:pt x="161" y="79"/>
                  </a:cubicBezTo>
                  <a:cubicBezTo>
                    <a:pt x="162" y="79"/>
                    <a:pt x="163" y="79"/>
                    <a:pt x="164" y="80"/>
                  </a:cubicBezTo>
                  <a:cubicBezTo>
                    <a:pt x="164" y="79"/>
                    <a:pt x="164" y="78"/>
                    <a:pt x="166" y="77"/>
                  </a:cubicBezTo>
                  <a:cubicBezTo>
                    <a:pt x="168" y="76"/>
                    <a:pt x="168" y="79"/>
                    <a:pt x="170" y="77"/>
                  </a:cubicBezTo>
                  <a:cubicBezTo>
                    <a:pt x="171" y="77"/>
                    <a:pt x="170" y="78"/>
                    <a:pt x="169" y="79"/>
                  </a:cubicBezTo>
                  <a:cubicBezTo>
                    <a:pt x="176" y="79"/>
                    <a:pt x="175" y="80"/>
                    <a:pt x="182" y="78"/>
                  </a:cubicBezTo>
                  <a:cubicBezTo>
                    <a:pt x="183" y="78"/>
                    <a:pt x="183" y="79"/>
                    <a:pt x="182" y="80"/>
                  </a:cubicBezTo>
                  <a:cubicBezTo>
                    <a:pt x="187" y="77"/>
                    <a:pt x="192" y="78"/>
                    <a:pt x="197" y="76"/>
                  </a:cubicBezTo>
                  <a:cubicBezTo>
                    <a:pt x="197" y="76"/>
                    <a:pt x="197" y="77"/>
                    <a:pt x="197" y="77"/>
                  </a:cubicBezTo>
                  <a:cubicBezTo>
                    <a:pt x="199" y="77"/>
                    <a:pt x="201" y="76"/>
                    <a:pt x="202" y="74"/>
                  </a:cubicBezTo>
                  <a:cubicBezTo>
                    <a:pt x="204" y="75"/>
                    <a:pt x="204" y="75"/>
                    <a:pt x="203" y="76"/>
                  </a:cubicBezTo>
                  <a:cubicBezTo>
                    <a:pt x="209" y="75"/>
                    <a:pt x="215" y="78"/>
                    <a:pt x="221" y="73"/>
                  </a:cubicBezTo>
                  <a:cubicBezTo>
                    <a:pt x="224" y="74"/>
                    <a:pt x="221" y="75"/>
                    <a:pt x="223" y="75"/>
                  </a:cubicBezTo>
                  <a:cubicBezTo>
                    <a:pt x="222" y="76"/>
                    <a:pt x="221" y="75"/>
                    <a:pt x="220" y="76"/>
                  </a:cubicBezTo>
                  <a:cubicBezTo>
                    <a:pt x="225" y="75"/>
                    <a:pt x="231" y="72"/>
                    <a:pt x="237" y="73"/>
                  </a:cubicBezTo>
                  <a:cubicBezTo>
                    <a:pt x="238" y="72"/>
                    <a:pt x="233" y="73"/>
                    <a:pt x="236" y="71"/>
                  </a:cubicBezTo>
                  <a:cubicBezTo>
                    <a:pt x="239" y="72"/>
                    <a:pt x="241" y="73"/>
                    <a:pt x="244" y="72"/>
                  </a:cubicBezTo>
                  <a:cubicBezTo>
                    <a:pt x="245" y="70"/>
                    <a:pt x="241" y="72"/>
                    <a:pt x="240" y="71"/>
                  </a:cubicBezTo>
                  <a:cubicBezTo>
                    <a:pt x="242" y="70"/>
                    <a:pt x="244" y="70"/>
                    <a:pt x="246" y="70"/>
                  </a:cubicBezTo>
                  <a:cubicBezTo>
                    <a:pt x="246" y="71"/>
                    <a:pt x="245" y="72"/>
                    <a:pt x="245" y="73"/>
                  </a:cubicBezTo>
                  <a:cubicBezTo>
                    <a:pt x="250" y="72"/>
                    <a:pt x="254" y="69"/>
                    <a:pt x="260" y="70"/>
                  </a:cubicBezTo>
                  <a:cubicBezTo>
                    <a:pt x="260" y="70"/>
                    <a:pt x="259" y="71"/>
                    <a:pt x="260" y="71"/>
                  </a:cubicBezTo>
                  <a:cubicBezTo>
                    <a:pt x="261" y="72"/>
                    <a:pt x="262" y="71"/>
                    <a:pt x="263" y="72"/>
                  </a:cubicBezTo>
                  <a:cubicBezTo>
                    <a:pt x="265" y="70"/>
                    <a:pt x="264" y="70"/>
                    <a:pt x="266" y="70"/>
                  </a:cubicBezTo>
                  <a:cubicBezTo>
                    <a:pt x="266" y="70"/>
                    <a:pt x="267" y="71"/>
                    <a:pt x="268" y="71"/>
                  </a:cubicBezTo>
                  <a:cubicBezTo>
                    <a:pt x="271" y="70"/>
                    <a:pt x="273" y="71"/>
                    <a:pt x="276" y="70"/>
                  </a:cubicBezTo>
                  <a:cubicBezTo>
                    <a:pt x="277" y="71"/>
                    <a:pt x="274" y="72"/>
                    <a:pt x="274" y="71"/>
                  </a:cubicBezTo>
                  <a:cubicBezTo>
                    <a:pt x="276" y="73"/>
                    <a:pt x="280" y="70"/>
                    <a:pt x="282" y="68"/>
                  </a:cubicBezTo>
                  <a:cubicBezTo>
                    <a:pt x="284" y="69"/>
                    <a:pt x="282" y="70"/>
                    <a:pt x="281" y="71"/>
                  </a:cubicBezTo>
                  <a:cubicBezTo>
                    <a:pt x="284" y="71"/>
                    <a:pt x="288" y="67"/>
                    <a:pt x="292" y="68"/>
                  </a:cubicBezTo>
                  <a:cubicBezTo>
                    <a:pt x="293" y="69"/>
                    <a:pt x="290" y="70"/>
                    <a:pt x="290" y="69"/>
                  </a:cubicBezTo>
                  <a:cubicBezTo>
                    <a:pt x="290" y="71"/>
                    <a:pt x="292" y="71"/>
                    <a:pt x="295" y="71"/>
                  </a:cubicBezTo>
                  <a:cubicBezTo>
                    <a:pt x="294" y="71"/>
                    <a:pt x="292" y="71"/>
                    <a:pt x="294" y="72"/>
                  </a:cubicBezTo>
                  <a:cubicBezTo>
                    <a:pt x="293" y="73"/>
                    <a:pt x="292" y="72"/>
                    <a:pt x="291" y="73"/>
                  </a:cubicBezTo>
                  <a:cubicBezTo>
                    <a:pt x="293" y="74"/>
                    <a:pt x="294" y="73"/>
                    <a:pt x="296" y="73"/>
                  </a:cubicBezTo>
                  <a:cubicBezTo>
                    <a:pt x="295" y="72"/>
                    <a:pt x="297" y="71"/>
                    <a:pt x="299" y="71"/>
                  </a:cubicBezTo>
                  <a:cubicBezTo>
                    <a:pt x="299" y="71"/>
                    <a:pt x="298" y="71"/>
                    <a:pt x="297" y="70"/>
                  </a:cubicBezTo>
                  <a:cubicBezTo>
                    <a:pt x="299" y="70"/>
                    <a:pt x="301" y="69"/>
                    <a:pt x="303" y="67"/>
                  </a:cubicBezTo>
                  <a:cubicBezTo>
                    <a:pt x="306" y="68"/>
                    <a:pt x="302" y="69"/>
                    <a:pt x="304" y="70"/>
                  </a:cubicBezTo>
                  <a:cubicBezTo>
                    <a:pt x="306" y="69"/>
                    <a:pt x="309" y="68"/>
                    <a:pt x="309" y="67"/>
                  </a:cubicBezTo>
                  <a:cubicBezTo>
                    <a:pt x="313" y="67"/>
                    <a:pt x="318" y="67"/>
                    <a:pt x="321" y="67"/>
                  </a:cubicBezTo>
                  <a:cubicBezTo>
                    <a:pt x="321" y="66"/>
                    <a:pt x="321" y="65"/>
                    <a:pt x="323" y="64"/>
                  </a:cubicBezTo>
                  <a:cubicBezTo>
                    <a:pt x="325" y="66"/>
                    <a:pt x="322" y="67"/>
                    <a:pt x="326" y="67"/>
                  </a:cubicBezTo>
                  <a:cubicBezTo>
                    <a:pt x="325" y="69"/>
                    <a:pt x="323" y="68"/>
                    <a:pt x="322" y="68"/>
                  </a:cubicBezTo>
                  <a:cubicBezTo>
                    <a:pt x="322" y="70"/>
                    <a:pt x="327" y="68"/>
                    <a:pt x="329" y="68"/>
                  </a:cubicBezTo>
                  <a:cubicBezTo>
                    <a:pt x="329" y="68"/>
                    <a:pt x="328" y="67"/>
                    <a:pt x="329" y="66"/>
                  </a:cubicBezTo>
                  <a:cubicBezTo>
                    <a:pt x="331" y="67"/>
                    <a:pt x="332" y="66"/>
                    <a:pt x="333" y="68"/>
                  </a:cubicBezTo>
                  <a:cubicBezTo>
                    <a:pt x="335" y="67"/>
                    <a:pt x="334" y="67"/>
                    <a:pt x="336" y="66"/>
                  </a:cubicBezTo>
                  <a:cubicBezTo>
                    <a:pt x="338" y="65"/>
                    <a:pt x="339" y="68"/>
                    <a:pt x="342" y="66"/>
                  </a:cubicBezTo>
                  <a:cubicBezTo>
                    <a:pt x="343" y="66"/>
                    <a:pt x="342" y="67"/>
                    <a:pt x="344" y="68"/>
                  </a:cubicBezTo>
                  <a:cubicBezTo>
                    <a:pt x="343" y="69"/>
                    <a:pt x="342" y="68"/>
                    <a:pt x="340" y="68"/>
                  </a:cubicBezTo>
                  <a:cubicBezTo>
                    <a:pt x="348" y="71"/>
                    <a:pt x="361" y="67"/>
                    <a:pt x="370" y="67"/>
                  </a:cubicBezTo>
                  <a:cubicBezTo>
                    <a:pt x="370" y="68"/>
                    <a:pt x="370" y="69"/>
                    <a:pt x="368" y="70"/>
                  </a:cubicBezTo>
                  <a:cubicBezTo>
                    <a:pt x="370" y="71"/>
                    <a:pt x="372" y="69"/>
                    <a:pt x="374" y="70"/>
                  </a:cubicBezTo>
                  <a:cubicBezTo>
                    <a:pt x="375" y="70"/>
                    <a:pt x="375" y="69"/>
                    <a:pt x="375" y="68"/>
                  </a:cubicBezTo>
                  <a:cubicBezTo>
                    <a:pt x="379" y="68"/>
                    <a:pt x="388" y="71"/>
                    <a:pt x="393" y="66"/>
                  </a:cubicBezTo>
                  <a:cubicBezTo>
                    <a:pt x="394" y="67"/>
                    <a:pt x="391" y="67"/>
                    <a:pt x="391" y="68"/>
                  </a:cubicBezTo>
                  <a:cubicBezTo>
                    <a:pt x="394" y="68"/>
                    <a:pt x="395" y="68"/>
                    <a:pt x="398" y="68"/>
                  </a:cubicBezTo>
                  <a:cubicBezTo>
                    <a:pt x="398" y="68"/>
                    <a:pt x="398" y="67"/>
                    <a:pt x="398" y="67"/>
                  </a:cubicBezTo>
                  <a:cubicBezTo>
                    <a:pt x="402" y="66"/>
                    <a:pt x="408" y="70"/>
                    <a:pt x="409" y="67"/>
                  </a:cubicBezTo>
                  <a:cubicBezTo>
                    <a:pt x="411" y="67"/>
                    <a:pt x="410" y="68"/>
                    <a:pt x="412" y="69"/>
                  </a:cubicBezTo>
                  <a:cubicBezTo>
                    <a:pt x="414" y="68"/>
                    <a:pt x="415" y="67"/>
                    <a:pt x="417" y="68"/>
                  </a:cubicBezTo>
                  <a:cubicBezTo>
                    <a:pt x="419" y="65"/>
                    <a:pt x="426" y="69"/>
                    <a:pt x="430" y="66"/>
                  </a:cubicBezTo>
                  <a:cubicBezTo>
                    <a:pt x="429" y="67"/>
                    <a:pt x="432" y="68"/>
                    <a:pt x="431" y="69"/>
                  </a:cubicBezTo>
                  <a:cubicBezTo>
                    <a:pt x="434" y="68"/>
                    <a:pt x="436" y="66"/>
                    <a:pt x="439" y="69"/>
                  </a:cubicBezTo>
                  <a:cubicBezTo>
                    <a:pt x="440" y="68"/>
                    <a:pt x="441" y="67"/>
                    <a:pt x="442" y="67"/>
                  </a:cubicBezTo>
                  <a:cubicBezTo>
                    <a:pt x="442" y="68"/>
                    <a:pt x="442" y="68"/>
                    <a:pt x="443" y="69"/>
                  </a:cubicBezTo>
                  <a:cubicBezTo>
                    <a:pt x="443" y="68"/>
                    <a:pt x="446" y="68"/>
                    <a:pt x="445" y="69"/>
                  </a:cubicBezTo>
                  <a:cubicBezTo>
                    <a:pt x="447" y="68"/>
                    <a:pt x="450" y="68"/>
                    <a:pt x="452" y="69"/>
                  </a:cubicBezTo>
                  <a:cubicBezTo>
                    <a:pt x="452" y="67"/>
                    <a:pt x="453" y="67"/>
                    <a:pt x="455" y="67"/>
                  </a:cubicBezTo>
                  <a:cubicBezTo>
                    <a:pt x="456" y="67"/>
                    <a:pt x="455" y="68"/>
                    <a:pt x="454" y="68"/>
                  </a:cubicBezTo>
                  <a:cubicBezTo>
                    <a:pt x="457" y="69"/>
                    <a:pt x="459" y="68"/>
                    <a:pt x="462" y="68"/>
                  </a:cubicBezTo>
                  <a:cubicBezTo>
                    <a:pt x="460" y="70"/>
                    <a:pt x="459" y="68"/>
                    <a:pt x="458" y="70"/>
                  </a:cubicBezTo>
                  <a:cubicBezTo>
                    <a:pt x="460" y="70"/>
                    <a:pt x="461" y="71"/>
                    <a:pt x="463" y="70"/>
                  </a:cubicBezTo>
                  <a:cubicBezTo>
                    <a:pt x="463" y="71"/>
                    <a:pt x="462" y="72"/>
                    <a:pt x="461" y="72"/>
                  </a:cubicBezTo>
                  <a:cubicBezTo>
                    <a:pt x="459" y="72"/>
                    <a:pt x="457" y="70"/>
                    <a:pt x="456" y="72"/>
                  </a:cubicBezTo>
                  <a:cubicBezTo>
                    <a:pt x="458" y="71"/>
                    <a:pt x="457" y="74"/>
                    <a:pt x="459" y="74"/>
                  </a:cubicBezTo>
                  <a:cubicBezTo>
                    <a:pt x="460" y="75"/>
                    <a:pt x="458" y="75"/>
                    <a:pt x="456" y="76"/>
                  </a:cubicBezTo>
                  <a:cubicBezTo>
                    <a:pt x="455" y="75"/>
                    <a:pt x="456" y="74"/>
                    <a:pt x="457" y="73"/>
                  </a:cubicBezTo>
                  <a:cubicBezTo>
                    <a:pt x="454" y="72"/>
                    <a:pt x="454" y="74"/>
                    <a:pt x="453" y="75"/>
                  </a:cubicBezTo>
                  <a:cubicBezTo>
                    <a:pt x="451" y="75"/>
                    <a:pt x="449" y="76"/>
                    <a:pt x="448" y="74"/>
                  </a:cubicBezTo>
                  <a:cubicBezTo>
                    <a:pt x="451" y="75"/>
                    <a:pt x="450" y="72"/>
                    <a:pt x="453" y="73"/>
                  </a:cubicBezTo>
                  <a:cubicBezTo>
                    <a:pt x="454" y="71"/>
                    <a:pt x="450" y="72"/>
                    <a:pt x="453" y="71"/>
                  </a:cubicBezTo>
                  <a:cubicBezTo>
                    <a:pt x="455" y="69"/>
                    <a:pt x="453" y="73"/>
                    <a:pt x="455" y="72"/>
                  </a:cubicBezTo>
                  <a:cubicBezTo>
                    <a:pt x="458" y="70"/>
                    <a:pt x="455" y="71"/>
                    <a:pt x="454" y="70"/>
                  </a:cubicBezTo>
                  <a:cubicBezTo>
                    <a:pt x="455" y="69"/>
                    <a:pt x="455" y="69"/>
                    <a:pt x="456" y="69"/>
                  </a:cubicBezTo>
                  <a:cubicBezTo>
                    <a:pt x="454" y="68"/>
                    <a:pt x="447" y="70"/>
                    <a:pt x="443" y="69"/>
                  </a:cubicBezTo>
                  <a:cubicBezTo>
                    <a:pt x="444" y="71"/>
                    <a:pt x="441" y="70"/>
                    <a:pt x="441" y="71"/>
                  </a:cubicBezTo>
                  <a:cubicBezTo>
                    <a:pt x="443" y="71"/>
                    <a:pt x="446" y="71"/>
                    <a:pt x="448" y="70"/>
                  </a:cubicBezTo>
                  <a:cubicBezTo>
                    <a:pt x="449" y="74"/>
                    <a:pt x="441" y="73"/>
                    <a:pt x="438" y="74"/>
                  </a:cubicBezTo>
                  <a:cubicBezTo>
                    <a:pt x="434" y="73"/>
                    <a:pt x="438" y="71"/>
                    <a:pt x="436" y="69"/>
                  </a:cubicBezTo>
                  <a:cubicBezTo>
                    <a:pt x="435" y="72"/>
                    <a:pt x="432" y="69"/>
                    <a:pt x="430" y="71"/>
                  </a:cubicBezTo>
                  <a:cubicBezTo>
                    <a:pt x="432" y="71"/>
                    <a:pt x="437" y="71"/>
                    <a:pt x="435" y="73"/>
                  </a:cubicBezTo>
                  <a:cubicBezTo>
                    <a:pt x="432" y="71"/>
                    <a:pt x="432" y="74"/>
                    <a:pt x="428" y="73"/>
                  </a:cubicBezTo>
                  <a:cubicBezTo>
                    <a:pt x="426" y="72"/>
                    <a:pt x="429" y="71"/>
                    <a:pt x="427" y="70"/>
                  </a:cubicBezTo>
                  <a:cubicBezTo>
                    <a:pt x="424" y="72"/>
                    <a:pt x="424" y="72"/>
                    <a:pt x="424" y="72"/>
                  </a:cubicBezTo>
                  <a:cubicBezTo>
                    <a:pt x="425" y="72"/>
                    <a:pt x="426" y="73"/>
                    <a:pt x="425" y="73"/>
                  </a:cubicBezTo>
                  <a:cubicBezTo>
                    <a:pt x="420" y="75"/>
                    <a:pt x="415" y="74"/>
                    <a:pt x="410" y="75"/>
                  </a:cubicBezTo>
                  <a:cubicBezTo>
                    <a:pt x="412" y="77"/>
                    <a:pt x="413" y="76"/>
                    <a:pt x="415" y="76"/>
                  </a:cubicBezTo>
                  <a:cubicBezTo>
                    <a:pt x="412" y="78"/>
                    <a:pt x="407" y="79"/>
                    <a:pt x="406" y="76"/>
                  </a:cubicBezTo>
                  <a:cubicBezTo>
                    <a:pt x="407" y="76"/>
                    <a:pt x="408" y="76"/>
                    <a:pt x="410" y="74"/>
                  </a:cubicBezTo>
                  <a:cubicBezTo>
                    <a:pt x="410" y="73"/>
                    <a:pt x="407" y="74"/>
                    <a:pt x="408" y="73"/>
                  </a:cubicBezTo>
                  <a:cubicBezTo>
                    <a:pt x="405" y="73"/>
                    <a:pt x="402" y="76"/>
                    <a:pt x="400" y="73"/>
                  </a:cubicBezTo>
                  <a:cubicBezTo>
                    <a:pt x="399" y="75"/>
                    <a:pt x="397" y="74"/>
                    <a:pt x="396" y="74"/>
                  </a:cubicBezTo>
                  <a:cubicBezTo>
                    <a:pt x="396" y="74"/>
                    <a:pt x="395" y="75"/>
                    <a:pt x="396" y="75"/>
                  </a:cubicBezTo>
                  <a:cubicBezTo>
                    <a:pt x="392" y="74"/>
                    <a:pt x="385" y="77"/>
                    <a:pt x="383" y="74"/>
                  </a:cubicBezTo>
                  <a:cubicBezTo>
                    <a:pt x="381" y="75"/>
                    <a:pt x="378" y="75"/>
                    <a:pt x="376" y="76"/>
                  </a:cubicBezTo>
                  <a:cubicBezTo>
                    <a:pt x="376" y="75"/>
                    <a:pt x="376" y="75"/>
                    <a:pt x="377" y="74"/>
                  </a:cubicBezTo>
                  <a:cubicBezTo>
                    <a:pt x="375" y="73"/>
                    <a:pt x="375" y="75"/>
                    <a:pt x="374" y="76"/>
                  </a:cubicBezTo>
                  <a:cubicBezTo>
                    <a:pt x="372" y="75"/>
                    <a:pt x="373" y="74"/>
                    <a:pt x="374" y="72"/>
                  </a:cubicBezTo>
                  <a:cubicBezTo>
                    <a:pt x="372" y="72"/>
                    <a:pt x="369" y="73"/>
                    <a:pt x="368" y="71"/>
                  </a:cubicBezTo>
                  <a:cubicBezTo>
                    <a:pt x="367" y="72"/>
                    <a:pt x="369" y="73"/>
                    <a:pt x="367" y="75"/>
                  </a:cubicBezTo>
                  <a:cubicBezTo>
                    <a:pt x="370" y="76"/>
                    <a:pt x="368" y="72"/>
                    <a:pt x="372" y="73"/>
                  </a:cubicBezTo>
                  <a:cubicBezTo>
                    <a:pt x="373" y="74"/>
                    <a:pt x="372" y="75"/>
                    <a:pt x="370" y="76"/>
                  </a:cubicBezTo>
                  <a:cubicBezTo>
                    <a:pt x="366" y="77"/>
                    <a:pt x="362" y="74"/>
                    <a:pt x="358" y="75"/>
                  </a:cubicBezTo>
                  <a:cubicBezTo>
                    <a:pt x="356" y="73"/>
                    <a:pt x="360" y="74"/>
                    <a:pt x="361" y="73"/>
                  </a:cubicBezTo>
                  <a:cubicBezTo>
                    <a:pt x="359" y="72"/>
                    <a:pt x="357" y="73"/>
                    <a:pt x="356" y="74"/>
                  </a:cubicBezTo>
                  <a:cubicBezTo>
                    <a:pt x="356" y="74"/>
                    <a:pt x="356" y="75"/>
                    <a:pt x="357" y="75"/>
                  </a:cubicBezTo>
                  <a:cubicBezTo>
                    <a:pt x="355" y="75"/>
                    <a:pt x="355" y="74"/>
                    <a:pt x="355" y="76"/>
                  </a:cubicBezTo>
                  <a:cubicBezTo>
                    <a:pt x="352" y="75"/>
                    <a:pt x="349" y="78"/>
                    <a:pt x="346" y="75"/>
                  </a:cubicBezTo>
                  <a:cubicBezTo>
                    <a:pt x="345" y="77"/>
                    <a:pt x="341" y="77"/>
                    <a:pt x="340" y="76"/>
                  </a:cubicBezTo>
                  <a:cubicBezTo>
                    <a:pt x="339" y="79"/>
                    <a:pt x="334" y="79"/>
                    <a:pt x="331" y="78"/>
                  </a:cubicBezTo>
                  <a:cubicBezTo>
                    <a:pt x="330" y="78"/>
                    <a:pt x="330" y="79"/>
                    <a:pt x="330" y="79"/>
                  </a:cubicBezTo>
                  <a:cubicBezTo>
                    <a:pt x="327" y="78"/>
                    <a:pt x="324" y="80"/>
                    <a:pt x="324" y="77"/>
                  </a:cubicBezTo>
                  <a:cubicBezTo>
                    <a:pt x="322" y="78"/>
                    <a:pt x="321" y="79"/>
                    <a:pt x="320" y="80"/>
                  </a:cubicBezTo>
                  <a:cubicBezTo>
                    <a:pt x="316" y="79"/>
                    <a:pt x="321" y="78"/>
                    <a:pt x="319" y="77"/>
                  </a:cubicBezTo>
                  <a:cubicBezTo>
                    <a:pt x="317" y="78"/>
                    <a:pt x="314" y="78"/>
                    <a:pt x="312" y="77"/>
                  </a:cubicBezTo>
                  <a:cubicBezTo>
                    <a:pt x="312" y="79"/>
                    <a:pt x="310" y="80"/>
                    <a:pt x="309" y="81"/>
                  </a:cubicBezTo>
                  <a:cubicBezTo>
                    <a:pt x="308" y="80"/>
                    <a:pt x="312" y="78"/>
                    <a:pt x="309" y="77"/>
                  </a:cubicBezTo>
                  <a:cubicBezTo>
                    <a:pt x="309" y="80"/>
                    <a:pt x="302" y="81"/>
                    <a:pt x="299" y="80"/>
                  </a:cubicBezTo>
                  <a:cubicBezTo>
                    <a:pt x="296" y="80"/>
                    <a:pt x="297" y="82"/>
                    <a:pt x="294" y="82"/>
                  </a:cubicBezTo>
                  <a:cubicBezTo>
                    <a:pt x="294" y="81"/>
                    <a:pt x="296" y="79"/>
                    <a:pt x="293" y="80"/>
                  </a:cubicBezTo>
                  <a:cubicBezTo>
                    <a:pt x="292" y="79"/>
                    <a:pt x="294" y="78"/>
                    <a:pt x="295" y="77"/>
                  </a:cubicBezTo>
                  <a:cubicBezTo>
                    <a:pt x="295" y="76"/>
                    <a:pt x="295" y="77"/>
                    <a:pt x="294" y="77"/>
                  </a:cubicBezTo>
                  <a:cubicBezTo>
                    <a:pt x="293" y="76"/>
                    <a:pt x="293" y="76"/>
                    <a:pt x="293" y="76"/>
                  </a:cubicBezTo>
                  <a:cubicBezTo>
                    <a:pt x="291" y="77"/>
                    <a:pt x="293" y="78"/>
                    <a:pt x="291" y="79"/>
                  </a:cubicBezTo>
                  <a:cubicBezTo>
                    <a:pt x="288" y="80"/>
                    <a:pt x="289" y="78"/>
                    <a:pt x="286" y="77"/>
                  </a:cubicBezTo>
                  <a:cubicBezTo>
                    <a:pt x="284" y="78"/>
                    <a:pt x="282" y="77"/>
                    <a:pt x="280" y="78"/>
                  </a:cubicBezTo>
                  <a:cubicBezTo>
                    <a:pt x="282" y="80"/>
                    <a:pt x="284" y="79"/>
                    <a:pt x="286" y="78"/>
                  </a:cubicBezTo>
                  <a:cubicBezTo>
                    <a:pt x="286" y="79"/>
                    <a:pt x="288" y="79"/>
                    <a:pt x="289" y="80"/>
                  </a:cubicBezTo>
                  <a:cubicBezTo>
                    <a:pt x="287" y="80"/>
                    <a:pt x="287" y="81"/>
                    <a:pt x="284" y="80"/>
                  </a:cubicBezTo>
                  <a:cubicBezTo>
                    <a:pt x="282" y="81"/>
                    <a:pt x="286" y="81"/>
                    <a:pt x="283" y="82"/>
                  </a:cubicBezTo>
                  <a:cubicBezTo>
                    <a:pt x="281" y="81"/>
                    <a:pt x="276" y="82"/>
                    <a:pt x="272" y="82"/>
                  </a:cubicBezTo>
                  <a:cubicBezTo>
                    <a:pt x="272" y="83"/>
                    <a:pt x="275" y="82"/>
                    <a:pt x="277" y="82"/>
                  </a:cubicBezTo>
                  <a:cubicBezTo>
                    <a:pt x="277" y="84"/>
                    <a:pt x="272" y="85"/>
                    <a:pt x="270" y="84"/>
                  </a:cubicBezTo>
                  <a:cubicBezTo>
                    <a:pt x="268" y="83"/>
                    <a:pt x="273" y="84"/>
                    <a:pt x="272" y="83"/>
                  </a:cubicBezTo>
                  <a:cubicBezTo>
                    <a:pt x="269" y="81"/>
                    <a:pt x="270" y="84"/>
                    <a:pt x="267" y="83"/>
                  </a:cubicBezTo>
                  <a:cubicBezTo>
                    <a:pt x="270" y="80"/>
                    <a:pt x="259" y="85"/>
                    <a:pt x="255" y="82"/>
                  </a:cubicBezTo>
                  <a:cubicBezTo>
                    <a:pt x="254" y="83"/>
                    <a:pt x="250" y="85"/>
                    <a:pt x="248" y="86"/>
                  </a:cubicBezTo>
                  <a:cubicBezTo>
                    <a:pt x="248" y="83"/>
                    <a:pt x="240" y="87"/>
                    <a:pt x="238" y="88"/>
                  </a:cubicBezTo>
                  <a:cubicBezTo>
                    <a:pt x="238" y="88"/>
                    <a:pt x="237" y="88"/>
                    <a:pt x="237" y="87"/>
                  </a:cubicBezTo>
                  <a:cubicBezTo>
                    <a:pt x="237" y="88"/>
                    <a:pt x="234" y="87"/>
                    <a:pt x="232" y="89"/>
                  </a:cubicBezTo>
                  <a:cubicBezTo>
                    <a:pt x="230" y="87"/>
                    <a:pt x="229" y="89"/>
                    <a:pt x="225" y="91"/>
                  </a:cubicBezTo>
                  <a:cubicBezTo>
                    <a:pt x="224" y="90"/>
                    <a:pt x="225" y="89"/>
                    <a:pt x="223" y="88"/>
                  </a:cubicBezTo>
                  <a:cubicBezTo>
                    <a:pt x="217" y="91"/>
                    <a:pt x="213" y="90"/>
                    <a:pt x="207" y="92"/>
                  </a:cubicBezTo>
                  <a:cubicBezTo>
                    <a:pt x="206" y="91"/>
                    <a:pt x="207" y="90"/>
                    <a:pt x="205" y="90"/>
                  </a:cubicBezTo>
                  <a:cubicBezTo>
                    <a:pt x="205" y="93"/>
                    <a:pt x="201" y="92"/>
                    <a:pt x="200" y="90"/>
                  </a:cubicBezTo>
                  <a:cubicBezTo>
                    <a:pt x="201" y="92"/>
                    <a:pt x="198" y="94"/>
                    <a:pt x="195" y="94"/>
                  </a:cubicBezTo>
                  <a:cubicBezTo>
                    <a:pt x="194" y="92"/>
                    <a:pt x="198" y="93"/>
                    <a:pt x="197" y="92"/>
                  </a:cubicBezTo>
                  <a:cubicBezTo>
                    <a:pt x="196" y="91"/>
                    <a:pt x="195" y="92"/>
                    <a:pt x="194" y="91"/>
                  </a:cubicBezTo>
                  <a:cubicBezTo>
                    <a:pt x="194" y="92"/>
                    <a:pt x="195" y="93"/>
                    <a:pt x="193" y="93"/>
                  </a:cubicBezTo>
                  <a:cubicBezTo>
                    <a:pt x="192" y="92"/>
                    <a:pt x="194" y="92"/>
                    <a:pt x="193" y="91"/>
                  </a:cubicBezTo>
                  <a:cubicBezTo>
                    <a:pt x="190" y="91"/>
                    <a:pt x="189" y="92"/>
                    <a:pt x="189" y="93"/>
                  </a:cubicBezTo>
                  <a:cubicBezTo>
                    <a:pt x="187" y="94"/>
                    <a:pt x="189" y="91"/>
                    <a:pt x="186" y="92"/>
                  </a:cubicBezTo>
                  <a:cubicBezTo>
                    <a:pt x="187" y="93"/>
                    <a:pt x="185" y="94"/>
                    <a:pt x="183" y="95"/>
                  </a:cubicBezTo>
                  <a:cubicBezTo>
                    <a:pt x="181" y="93"/>
                    <a:pt x="181" y="95"/>
                    <a:pt x="179" y="94"/>
                  </a:cubicBezTo>
                  <a:cubicBezTo>
                    <a:pt x="179" y="96"/>
                    <a:pt x="176" y="96"/>
                    <a:pt x="175" y="95"/>
                  </a:cubicBezTo>
                  <a:cubicBezTo>
                    <a:pt x="174" y="95"/>
                    <a:pt x="176" y="95"/>
                    <a:pt x="175" y="94"/>
                  </a:cubicBezTo>
                  <a:cubicBezTo>
                    <a:pt x="174" y="96"/>
                    <a:pt x="166" y="95"/>
                    <a:pt x="168" y="98"/>
                  </a:cubicBezTo>
                  <a:cubicBezTo>
                    <a:pt x="165" y="97"/>
                    <a:pt x="164" y="101"/>
                    <a:pt x="162" y="100"/>
                  </a:cubicBezTo>
                  <a:cubicBezTo>
                    <a:pt x="160" y="99"/>
                    <a:pt x="163" y="98"/>
                    <a:pt x="165" y="97"/>
                  </a:cubicBezTo>
                  <a:cubicBezTo>
                    <a:pt x="163" y="96"/>
                    <a:pt x="161" y="97"/>
                    <a:pt x="159" y="97"/>
                  </a:cubicBezTo>
                  <a:cubicBezTo>
                    <a:pt x="159" y="102"/>
                    <a:pt x="151" y="101"/>
                    <a:pt x="149" y="102"/>
                  </a:cubicBezTo>
                  <a:cubicBezTo>
                    <a:pt x="149" y="100"/>
                    <a:pt x="152" y="99"/>
                    <a:pt x="153" y="99"/>
                  </a:cubicBezTo>
                  <a:cubicBezTo>
                    <a:pt x="154" y="99"/>
                    <a:pt x="153" y="100"/>
                    <a:pt x="153" y="100"/>
                  </a:cubicBezTo>
                  <a:cubicBezTo>
                    <a:pt x="155" y="101"/>
                    <a:pt x="154" y="99"/>
                    <a:pt x="157" y="98"/>
                  </a:cubicBezTo>
                  <a:cubicBezTo>
                    <a:pt x="153" y="98"/>
                    <a:pt x="153" y="99"/>
                    <a:pt x="149" y="97"/>
                  </a:cubicBezTo>
                  <a:cubicBezTo>
                    <a:pt x="147" y="98"/>
                    <a:pt x="150" y="98"/>
                    <a:pt x="149" y="99"/>
                  </a:cubicBezTo>
                  <a:cubicBezTo>
                    <a:pt x="146" y="97"/>
                    <a:pt x="134" y="102"/>
                    <a:pt x="129" y="102"/>
                  </a:cubicBezTo>
                  <a:cubicBezTo>
                    <a:pt x="129" y="102"/>
                    <a:pt x="125" y="104"/>
                    <a:pt x="127" y="105"/>
                  </a:cubicBezTo>
                  <a:cubicBezTo>
                    <a:pt x="125" y="107"/>
                    <a:pt x="122" y="104"/>
                    <a:pt x="122" y="107"/>
                  </a:cubicBezTo>
                  <a:cubicBezTo>
                    <a:pt x="120" y="107"/>
                    <a:pt x="122" y="105"/>
                    <a:pt x="122" y="104"/>
                  </a:cubicBezTo>
                  <a:cubicBezTo>
                    <a:pt x="122" y="104"/>
                    <a:pt x="123" y="105"/>
                    <a:pt x="124" y="105"/>
                  </a:cubicBezTo>
                  <a:cubicBezTo>
                    <a:pt x="126" y="103"/>
                    <a:pt x="123" y="103"/>
                    <a:pt x="126" y="102"/>
                  </a:cubicBezTo>
                  <a:cubicBezTo>
                    <a:pt x="123" y="102"/>
                    <a:pt x="123" y="103"/>
                    <a:pt x="120" y="105"/>
                  </a:cubicBezTo>
                  <a:cubicBezTo>
                    <a:pt x="120" y="105"/>
                    <a:pt x="120" y="104"/>
                    <a:pt x="119" y="104"/>
                  </a:cubicBezTo>
                  <a:cubicBezTo>
                    <a:pt x="117" y="105"/>
                    <a:pt x="120" y="105"/>
                    <a:pt x="120" y="106"/>
                  </a:cubicBezTo>
                  <a:cubicBezTo>
                    <a:pt x="118" y="107"/>
                    <a:pt x="117" y="106"/>
                    <a:pt x="115" y="108"/>
                  </a:cubicBezTo>
                  <a:cubicBezTo>
                    <a:pt x="123" y="108"/>
                    <a:pt x="131" y="107"/>
                    <a:pt x="139" y="106"/>
                  </a:cubicBezTo>
                  <a:cubicBezTo>
                    <a:pt x="142" y="106"/>
                    <a:pt x="138" y="107"/>
                    <a:pt x="141" y="107"/>
                  </a:cubicBezTo>
                  <a:cubicBezTo>
                    <a:pt x="143" y="107"/>
                    <a:pt x="142" y="106"/>
                    <a:pt x="143" y="105"/>
                  </a:cubicBezTo>
                  <a:cubicBezTo>
                    <a:pt x="145" y="106"/>
                    <a:pt x="142" y="108"/>
                    <a:pt x="140" y="110"/>
                  </a:cubicBezTo>
                  <a:cubicBezTo>
                    <a:pt x="136" y="111"/>
                    <a:pt x="131" y="109"/>
                    <a:pt x="125" y="112"/>
                  </a:cubicBezTo>
                  <a:cubicBezTo>
                    <a:pt x="124" y="112"/>
                    <a:pt x="122" y="111"/>
                    <a:pt x="121" y="112"/>
                  </a:cubicBezTo>
                  <a:cubicBezTo>
                    <a:pt x="122" y="113"/>
                    <a:pt x="122" y="113"/>
                    <a:pt x="119" y="113"/>
                  </a:cubicBezTo>
                  <a:cubicBezTo>
                    <a:pt x="117" y="114"/>
                    <a:pt x="119" y="114"/>
                    <a:pt x="118" y="115"/>
                  </a:cubicBezTo>
                  <a:cubicBezTo>
                    <a:pt x="114" y="113"/>
                    <a:pt x="113" y="115"/>
                    <a:pt x="109" y="116"/>
                  </a:cubicBezTo>
                  <a:cubicBezTo>
                    <a:pt x="108" y="115"/>
                    <a:pt x="109" y="114"/>
                    <a:pt x="107" y="114"/>
                  </a:cubicBezTo>
                  <a:cubicBezTo>
                    <a:pt x="108" y="116"/>
                    <a:pt x="106" y="117"/>
                    <a:pt x="104" y="116"/>
                  </a:cubicBezTo>
                  <a:cubicBezTo>
                    <a:pt x="102" y="116"/>
                    <a:pt x="106" y="115"/>
                    <a:pt x="103" y="114"/>
                  </a:cubicBezTo>
                  <a:cubicBezTo>
                    <a:pt x="103" y="115"/>
                    <a:pt x="102" y="115"/>
                    <a:pt x="101" y="115"/>
                  </a:cubicBezTo>
                  <a:cubicBezTo>
                    <a:pt x="101" y="115"/>
                    <a:pt x="101" y="116"/>
                    <a:pt x="100" y="117"/>
                  </a:cubicBezTo>
                  <a:cubicBezTo>
                    <a:pt x="95" y="117"/>
                    <a:pt x="93" y="117"/>
                    <a:pt x="89" y="116"/>
                  </a:cubicBezTo>
                  <a:cubicBezTo>
                    <a:pt x="89" y="119"/>
                    <a:pt x="86" y="116"/>
                    <a:pt x="84" y="119"/>
                  </a:cubicBezTo>
                  <a:cubicBezTo>
                    <a:pt x="83" y="118"/>
                    <a:pt x="86" y="118"/>
                    <a:pt x="86" y="116"/>
                  </a:cubicBezTo>
                  <a:cubicBezTo>
                    <a:pt x="84" y="117"/>
                    <a:pt x="82" y="118"/>
                    <a:pt x="80" y="117"/>
                  </a:cubicBezTo>
                  <a:cubicBezTo>
                    <a:pt x="79" y="118"/>
                    <a:pt x="79" y="120"/>
                    <a:pt x="78" y="119"/>
                  </a:cubicBezTo>
                  <a:cubicBezTo>
                    <a:pt x="79" y="121"/>
                    <a:pt x="78" y="121"/>
                    <a:pt x="76" y="123"/>
                  </a:cubicBezTo>
                  <a:cubicBezTo>
                    <a:pt x="79" y="122"/>
                    <a:pt x="81" y="123"/>
                    <a:pt x="84" y="121"/>
                  </a:cubicBezTo>
                  <a:cubicBezTo>
                    <a:pt x="86" y="122"/>
                    <a:pt x="83" y="123"/>
                    <a:pt x="85" y="123"/>
                  </a:cubicBezTo>
                  <a:cubicBezTo>
                    <a:pt x="87" y="122"/>
                    <a:pt x="87" y="121"/>
                    <a:pt x="86" y="120"/>
                  </a:cubicBezTo>
                  <a:cubicBezTo>
                    <a:pt x="87" y="119"/>
                    <a:pt x="89" y="119"/>
                    <a:pt x="90" y="118"/>
                  </a:cubicBezTo>
                  <a:cubicBezTo>
                    <a:pt x="90" y="120"/>
                    <a:pt x="93" y="119"/>
                    <a:pt x="95" y="118"/>
                  </a:cubicBezTo>
                  <a:cubicBezTo>
                    <a:pt x="96" y="119"/>
                    <a:pt x="93" y="120"/>
                    <a:pt x="93" y="121"/>
                  </a:cubicBezTo>
                  <a:cubicBezTo>
                    <a:pt x="95" y="121"/>
                    <a:pt x="95" y="121"/>
                    <a:pt x="96" y="119"/>
                  </a:cubicBezTo>
                  <a:cubicBezTo>
                    <a:pt x="96" y="120"/>
                    <a:pt x="98" y="121"/>
                    <a:pt x="101" y="120"/>
                  </a:cubicBezTo>
                  <a:cubicBezTo>
                    <a:pt x="101" y="119"/>
                    <a:pt x="103" y="118"/>
                    <a:pt x="104" y="117"/>
                  </a:cubicBezTo>
                  <a:cubicBezTo>
                    <a:pt x="105" y="118"/>
                    <a:pt x="104" y="119"/>
                    <a:pt x="106" y="120"/>
                  </a:cubicBezTo>
                  <a:cubicBezTo>
                    <a:pt x="108" y="119"/>
                    <a:pt x="109" y="120"/>
                    <a:pt x="111" y="119"/>
                  </a:cubicBezTo>
                  <a:cubicBezTo>
                    <a:pt x="110" y="120"/>
                    <a:pt x="111" y="121"/>
                    <a:pt x="111" y="122"/>
                  </a:cubicBezTo>
                  <a:cubicBezTo>
                    <a:pt x="117" y="120"/>
                    <a:pt x="122" y="119"/>
                    <a:pt x="128" y="119"/>
                  </a:cubicBezTo>
                  <a:cubicBezTo>
                    <a:pt x="131" y="116"/>
                    <a:pt x="134" y="119"/>
                    <a:pt x="137" y="117"/>
                  </a:cubicBezTo>
                  <a:cubicBezTo>
                    <a:pt x="143" y="119"/>
                    <a:pt x="150" y="112"/>
                    <a:pt x="154" y="116"/>
                  </a:cubicBezTo>
                  <a:cubicBezTo>
                    <a:pt x="155" y="115"/>
                    <a:pt x="156" y="115"/>
                    <a:pt x="157" y="114"/>
                  </a:cubicBezTo>
                  <a:cubicBezTo>
                    <a:pt x="159" y="115"/>
                    <a:pt x="160" y="115"/>
                    <a:pt x="162" y="116"/>
                  </a:cubicBezTo>
                  <a:cubicBezTo>
                    <a:pt x="160" y="117"/>
                    <a:pt x="158" y="116"/>
                    <a:pt x="157" y="118"/>
                  </a:cubicBezTo>
                  <a:cubicBezTo>
                    <a:pt x="158" y="116"/>
                    <a:pt x="156" y="117"/>
                    <a:pt x="154" y="117"/>
                  </a:cubicBezTo>
                  <a:cubicBezTo>
                    <a:pt x="153" y="119"/>
                    <a:pt x="155" y="118"/>
                    <a:pt x="156" y="118"/>
                  </a:cubicBezTo>
                  <a:cubicBezTo>
                    <a:pt x="154" y="120"/>
                    <a:pt x="151" y="120"/>
                    <a:pt x="149" y="120"/>
                  </a:cubicBezTo>
                  <a:cubicBezTo>
                    <a:pt x="148" y="120"/>
                    <a:pt x="151" y="118"/>
                    <a:pt x="152" y="119"/>
                  </a:cubicBezTo>
                  <a:cubicBezTo>
                    <a:pt x="151" y="117"/>
                    <a:pt x="146" y="120"/>
                    <a:pt x="143" y="120"/>
                  </a:cubicBezTo>
                  <a:cubicBezTo>
                    <a:pt x="145" y="121"/>
                    <a:pt x="146" y="119"/>
                    <a:pt x="147" y="120"/>
                  </a:cubicBezTo>
                  <a:cubicBezTo>
                    <a:pt x="142" y="121"/>
                    <a:pt x="141" y="123"/>
                    <a:pt x="137" y="124"/>
                  </a:cubicBezTo>
                  <a:cubicBezTo>
                    <a:pt x="135" y="124"/>
                    <a:pt x="140" y="122"/>
                    <a:pt x="137" y="122"/>
                  </a:cubicBezTo>
                  <a:cubicBezTo>
                    <a:pt x="135" y="123"/>
                    <a:pt x="135" y="123"/>
                    <a:pt x="135" y="123"/>
                  </a:cubicBezTo>
                  <a:cubicBezTo>
                    <a:pt x="130" y="123"/>
                    <a:pt x="125" y="125"/>
                    <a:pt x="122" y="127"/>
                  </a:cubicBezTo>
                  <a:cubicBezTo>
                    <a:pt x="125" y="124"/>
                    <a:pt x="120" y="126"/>
                    <a:pt x="117" y="126"/>
                  </a:cubicBezTo>
                  <a:cubicBezTo>
                    <a:pt x="117" y="127"/>
                    <a:pt x="116" y="128"/>
                    <a:pt x="118" y="128"/>
                  </a:cubicBezTo>
                  <a:cubicBezTo>
                    <a:pt x="115" y="131"/>
                    <a:pt x="114" y="127"/>
                    <a:pt x="111" y="130"/>
                  </a:cubicBezTo>
                  <a:cubicBezTo>
                    <a:pt x="109" y="129"/>
                    <a:pt x="110" y="128"/>
                    <a:pt x="110" y="127"/>
                  </a:cubicBezTo>
                  <a:cubicBezTo>
                    <a:pt x="109" y="126"/>
                    <a:pt x="107" y="129"/>
                    <a:pt x="107" y="130"/>
                  </a:cubicBezTo>
                  <a:cubicBezTo>
                    <a:pt x="105" y="131"/>
                    <a:pt x="100" y="129"/>
                    <a:pt x="100" y="131"/>
                  </a:cubicBezTo>
                  <a:cubicBezTo>
                    <a:pt x="99" y="131"/>
                    <a:pt x="96" y="131"/>
                    <a:pt x="96" y="130"/>
                  </a:cubicBezTo>
                  <a:cubicBezTo>
                    <a:pt x="95" y="132"/>
                    <a:pt x="89" y="134"/>
                    <a:pt x="84" y="134"/>
                  </a:cubicBezTo>
                  <a:cubicBezTo>
                    <a:pt x="87" y="132"/>
                    <a:pt x="87" y="133"/>
                    <a:pt x="89" y="130"/>
                  </a:cubicBezTo>
                  <a:cubicBezTo>
                    <a:pt x="87" y="130"/>
                    <a:pt x="85" y="130"/>
                    <a:pt x="83" y="130"/>
                  </a:cubicBezTo>
                  <a:cubicBezTo>
                    <a:pt x="82" y="130"/>
                    <a:pt x="85" y="132"/>
                    <a:pt x="83" y="131"/>
                  </a:cubicBezTo>
                  <a:cubicBezTo>
                    <a:pt x="82" y="133"/>
                    <a:pt x="85" y="131"/>
                    <a:pt x="86" y="131"/>
                  </a:cubicBezTo>
                  <a:cubicBezTo>
                    <a:pt x="87" y="133"/>
                    <a:pt x="81" y="136"/>
                    <a:pt x="78" y="134"/>
                  </a:cubicBezTo>
                  <a:cubicBezTo>
                    <a:pt x="75" y="134"/>
                    <a:pt x="72" y="140"/>
                    <a:pt x="68" y="138"/>
                  </a:cubicBezTo>
                  <a:cubicBezTo>
                    <a:pt x="66" y="140"/>
                    <a:pt x="66" y="140"/>
                    <a:pt x="66" y="140"/>
                  </a:cubicBezTo>
                  <a:cubicBezTo>
                    <a:pt x="65" y="140"/>
                    <a:pt x="66" y="139"/>
                    <a:pt x="66" y="138"/>
                  </a:cubicBezTo>
                  <a:cubicBezTo>
                    <a:pt x="64" y="138"/>
                    <a:pt x="62" y="141"/>
                    <a:pt x="60" y="140"/>
                  </a:cubicBezTo>
                  <a:cubicBezTo>
                    <a:pt x="59" y="139"/>
                    <a:pt x="62" y="139"/>
                    <a:pt x="62" y="138"/>
                  </a:cubicBezTo>
                  <a:cubicBezTo>
                    <a:pt x="57" y="140"/>
                    <a:pt x="52" y="142"/>
                    <a:pt x="47" y="141"/>
                  </a:cubicBezTo>
                  <a:cubicBezTo>
                    <a:pt x="46" y="141"/>
                    <a:pt x="44" y="141"/>
                    <a:pt x="43" y="143"/>
                  </a:cubicBezTo>
                  <a:cubicBezTo>
                    <a:pt x="44" y="144"/>
                    <a:pt x="44" y="144"/>
                    <a:pt x="44" y="145"/>
                  </a:cubicBezTo>
                  <a:cubicBezTo>
                    <a:pt x="41" y="144"/>
                    <a:pt x="36" y="147"/>
                    <a:pt x="32" y="146"/>
                  </a:cubicBezTo>
                  <a:cubicBezTo>
                    <a:pt x="33" y="145"/>
                    <a:pt x="34" y="144"/>
                    <a:pt x="36" y="145"/>
                  </a:cubicBezTo>
                  <a:cubicBezTo>
                    <a:pt x="34" y="144"/>
                    <a:pt x="29" y="145"/>
                    <a:pt x="26" y="146"/>
                  </a:cubicBezTo>
                  <a:cubicBezTo>
                    <a:pt x="24" y="148"/>
                    <a:pt x="28" y="145"/>
                    <a:pt x="29" y="147"/>
                  </a:cubicBezTo>
                  <a:cubicBezTo>
                    <a:pt x="28" y="148"/>
                    <a:pt x="26" y="148"/>
                    <a:pt x="24" y="149"/>
                  </a:cubicBezTo>
                  <a:cubicBezTo>
                    <a:pt x="25" y="150"/>
                    <a:pt x="25" y="150"/>
                    <a:pt x="24" y="151"/>
                  </a:cubicBezTo>
                  <a:cubicBezTo>
                    <a:pt x="26" y="152"/>
                    <a:pt x="26" y="151"/>
                    <a:pt x="26" y="152"/>
                  </a:cubicBezTo>
                  <a:cubicBezTo>
                    <a:pt x="26" y="152"/>
                    <a:pt x="25" y="152"/>
                    <a:pt x="25" y="153"/>
                  </a:cubicBezTo>
                  <a:cubicBezTo>
                    <a:pt x="21" y="151"/>
                    <a:pt x="21" y="152"/>
                    <a:pt x="17" y="152"/>
                  </a:cubicBezTo>
                  <a:cubicBezTo>
                    <a:pt x="19" y="150"/>
                    <a:pt x="21" y="152"/>
                    <a:pt x="22" y="150"/>
                  </a:cubicBezTo>
                  <a:cubicBezTo>
                    <a:pt x="21" y="149"/>
                    <a:pt x="20" y="150"/>
                    <a:pt x="18" y="149"/>
                  </a:cubicBezTo>
                  <a:cubicBezTo>
                    <a:pt x="20" y="150"/>
                    <a:pt x="15" y="152"/>
                    <a:pt x="13" y="153"/>
                  </a:cubicBezTo>
                  <a:cubicBezTo>
                    <a:pt x="13" y="153"/>
                    <a:pt x="14" y="152"/>
                    <a:pt x="14" y="151"/>
                  </a:cubicBezTo>
                  <a:cubicBezTo>
                    <a:pt x="12" y="150"/>
                    <a:pt x="11" y="152"/>
                    <a:pt x="10" y="151"/>
                  </a:cubicBezTo>
                  <a:cubicBezTo>
                    <a:pt x="9" y="152"/>
                    <a:pt x="11" y="152"/>
                    <a:pt x="11" y="153"/>
                  </a:cubicBezTo>
                  <a:cubicBezTo>
                    <a:pt x="8" y="155"/>
                    <a:pt x="4" y="154"/>
                    <a:pt x="1" y="156"/>
                  </a:cubicBezTo>
                  <a:cubicBezTo>
                    <a:pt x="1" y="158"/>
                    <a:pt x="3" y="155"/>
                    <a:pt x="5" y="156"/>
                  </a:cubicBezTo>
                  <a:cubicBezTo>
                    <a:pt x="5" y="156"/>
                    <a:pt x="5" y="156"/>
                    <a:pt x="6" y="156"/>
                  </a:cubicBezTo>
                  <a:cubicBezTo>
                    <a:pt x="3" y="156"/>
                    <a:pt x="3" y="158"/>
                    <a:pt x="0" y="159"/>
                  </a:cubicBezTo>
                  <a:cubicBezTo>
                    <a:pt x="0" y="161"/>
                    <a:pt x="3" y="160"/>
                    <a:pt x="3" y="158"/>
                  </a:cubicBezTo>
                  <a:cubicBezTo>
                    <a:pt x="6" y="158"/>
                    <a:pt x="2" y="161"/>
                    <a:pt x="5" y="160"/>
                  </a:cubicBezTo>
                  <a:cubicBezTo>
                    <a:pt x="4" y="161"/>
                    <a:pt x="0" y="162"/>
                    <a:pt x="3" y="163"/>
                  </a:cubicBezTo>
                  <a:close/>
                  <a:moveTo>
                    <a:pt x="198" y="140"/>
                  </a:moveTo>
                  <a:cubicBezTo>
                    <a:pt x="199" y="138"/>
                    <a:pt x="201" y="139"/>
                    <a:pt x="203" y="139"/>
                  </a:cubicBezTo>
                  <a:cubicBezTo>
                    <a:pt x="201" y="141"/>
                    <a:pt x="199" y="140"/>
                    <a:pt x="198" y="140"/>
                  </a:cubicBezTo>
                  <a:close/>
                  <a:moveTo>
                    <a:pt x="354" y="137"/>
                  </a:moveTo>
                  <a:cubicBezTo>
                    <a:pt x="352" y="138"/>
                    <a:pt x="349" y="137"/>
                    <a:pt x="351" y="139"/>
                  </a:cubicBezTo>
                  <a:cubicBezTo>
                    <a:pt x="349" y="140"/>
                    <a:pt x="346" y="140"/>
                    <a:pt x="343" y="139"/>
                  </a:cubicBezTo>
                  <a:cubicBezTo>
                    <a:pt x="344" y="138"/>
                    <a:pt x="344" y="139"/>
                    <a:pt x="346" y="137"/>
                  </a:cubicBezTo>
                  <a:cubicBezTo>
                    <a:pt x="347" y="137"/>
                    <a:pt x="347" y="138"/>
                    <a:pt x="348" y="137"/>
                  </a:cubicBezTo>
                  <a:cubicBezTo>
                    <a:pt x="349" y="137"/>
                    <a:pt x="348" y="137"/>
                    <a:pt x="348" y="136"/>
                  </a:cubicBezTo>
                  <a:cubicBezTo>
                    <a:pt x="350" y="137"/>
                    <a:pt x="352" y="135"/>
                    <a:pt x="354" y="137"/>
                  </a:cubicBezTo>
                  <a:close/>
                  <a:moveTo>
                    <a:pt x="1542" y="77"/>
                  </a:moveTo>
                  <a:cubicBezTo>
                    <a:pt x="1543" y="76"/>
                    <a:pt x="1543" y="74"/>
                    <a:pt x="1545" y="76"/>
                  </a:cubicBezTo>
                  <a:cubicBezTo>
                    <a:pt x="1545" y="77"/>
                    <a:pt x="1543" y="78"/>
                    <a:pt x="1542" y="77"/>
                  </a:cubicBezTo>
                  <a:close/>
                  <a:moveTo>
                    <a:pt x="1539" y="40"/>
                  </a:moveTo>
                  <a:cubicBezTo>
                    <a:pt x="1542" y="39"/>
                    <a:pt x="1542" y="39"/>
                    <a:pt x="1545" y="37"/>
                  </a:cubicBezTo>
                  <a:cubicBezTo>
                    <a:pt x="1546" y="38"/>
                    <a:pt x="1547" y="37"/>
                    <a:pt x="1548" y="36"/>
                  </a:cubicBezTo>
                  <a:cubicBezTo>
                    <a:pt x="1550" y="38"/>
                    <a:pt x="1550" y="38"/>
                    <a:pt x="1551" y="40"/>
                  </a:cubicBezTo>
                  <a:cubicBezTo>
                    <a:pt x="1554" y="38"/>
                    <a:pt x="1552" y="37"/>
                    <a:pt x="1552" y="36"/>
                  </a:cubicBezTo>
                  <a:cubicBezTo>
                    <a:pt x="1556" y="36"/>
                    <a:pt x="1555" y="40"/>
                    <a:pt x="1553" y="41"/>
                  </a:cubicBezTo>
                  <a:cubicBezTo>
                    <a:pt x="1549" y="39"/>
                    <a:pt x="1546" y="44"/>
                    <a:pt x="1542" y="43"/>
                  </a:cubicBezTo>
                  <a:cubicBezTo>
                    <a:pt x="1540" y="41"/>
                    <a:pt x="1544" y="42"/>
                    <a:pt x="1543" y="40"/>
                  </a:cubicBezTo>
                  <a:cubicBezTo>
                    <a:pt x="1542" y="41"/>
                    <a:pt x="1539" y="42"/>
                    <a:pt x="1539" y="40"/>
                  </a:cubicBezTo>
                  <a:close/>
                  <a:moveTo>
                    <a:pt x="1218" y="48"/>
                  </a:moveTo>
                  <a:cubicBezTo>
                    <a:pt x="1216" y="50"/>
                    <a:pt x="1214" y="48"/>
                    <a:pt x="1212" y="48"/>
                  </a:cubicBezTo>
                  <a:cubicBezTo>
                    <a:pt x="1214" y="47"/>
                    <a:pt x="1216" y="47"/>
                    <a:pt x="1218" y="48"/>
                  </a:cubicBezTo>
                  <a:close/>
                  <a:moveTo>
                    <a:pt x="1053" y="42"/>
                  </a:moveTo>
                  <a:cubicBezTo>
                    <a:pt x="1052" y="41"/>
                    <a:pt x="1049" y="41"/>
                    <a:pt x="1050" y="39"/>
                  </a:cubicBezTo>
                  <a:cubicBezTo>
                    <a:pt x="1051" y="41"/>
                    <a:pt x="1055" y="40"/>
                    <a:pt x="1053" y="42"/>
                  </a:cubicBezTo>
                  <a:close/>
                  <a:moveTo>
                    <a:pt x="929" y="31"/>
                  </a:moveTo>
                  <a:cubicBezTo>
                    <a:pt x="930" y="31"/>
                    <a:pt x="932" y="30"/>
                    <a:pt x="933" y="32"/>
                  </a:cubicBezTo>
                  <a:cubicBezTo>
                    <a:pt x="932" y="33"/>
                    <a:pt x="928" y="32"/>
                    <a:pt x="929" y="31"/>
                  </a:cubicBezTo>
                  <a:close/>
                  <a:moveTo>
                    <a:pt x="182" y="26"/>
                  </a:moveTo>
                  <a:cubicBezTo>
                    <a:pt x="179" y="26"/>
                    <a:pt x="177" y="26"/>
                    <a:pt x="175" y="26"/>
                  </a:cubicBezTo>
                  <a:cubicBezTo>
                    <a:pt x="177" y="25"/>
                    <a:pt x="181" y="24"/>
                    <a:pt x="182" y="26"/>
                  </a:cubicBezTo>
                  <a:close/>
                  <a:moveTo>
                    <a:pt x="229" y="42"/>
                  </a:moveTo>
                  <a:cubicBezTo>
                    <a:pt x="229" y="43"/>
                    <a:pt x="220" y="44"/>
                    <a:pt x="221" y="42"/>
                  </a:cubicBezTo>
                  <a:cubicBezTo>
                    <a:pt x="224" y="43"/>
                    <a:pt x="227" y="40"/>
                    <a:pt x="229" y="42"/>
                  </a:cubicBezTo>
                  <a:close/>
                  <a:moveTo>
                    <a:pt x="40" y="70"/>
                  </a:moveTo>
                  <a:cubicBezTo>
                    <a:pt x="41" y="69"/>
                    <a:pt x="40" y="69"/>
                    <a:pt x="42" y="68"/>
                  </a:cubicBezTo>
                  <a:cubicBezTo>
                    <a:pt x="43" y="68"/>
                    <a:pt x="43" y="68"/>
                    <a:pt x="44" y="68"/>
                  </a:cubicBezTo>
                  <a:cubicBezTo>
                    <a:pt x="43" y="70"/>
                    <a:pt x="42" y="71"/>
                    <a:pt x="40" y="70"/>
                  </a:cubicBezTo>
                  <a:close/>
                  <a:moveTo>
                    <a:pt x="293" y="83"/>
                  </a:moveTo>
                  <a:cubicBezTo>
                    <a:pt x="288" y="83"/>
                    <a:pt x="286" y="83"/>
                    <a:pt x="282" y="83"/>
                  </a:cubicBezTo>
                  <a:cubicBezTo>
                    <a:pt x="285" y="82"/>
                    <a:pt x="289" y="82"/>
                    <a:pt x="293" y="83"/>
                  </a:cubicBezTo>
                  <a:close/>
                  <a:moveTo>
                    <a:pt x="192" y="94"/>
                  </a:moveTo>
                  <a:cubicBezTo>
                    <a:pt x="190" y="95"/>
                    <a:pt x="186" y="96"/>
                    <a:pt x="186" y="94"/>
                  </a:cubicBezTo>
                  <a:cubicBezTo>
                    <a:pt x="188" y="94"/>
                    <a:pt x="192" y="93"/>
                    <a:pt x="192" y="94"/>
                  </a:cubicBezTo>
                  <a:close/>
                  <a:moveTo>
                    <a:pt x="140" y="100"/>
                  </a:moveTo>
                  <a:cubicBezTo>
                    <a:pt x="140" y="101"/>
                    <a:pt x="139" y="103"/>
                    <a:pt x="137" y="102"/>
                  </a:cubicBezTo>
                  <a:cubicBezTo>
                    <a:pt x="136" y="101"/>
                    <a:pt x="139" y="100"/>
                    <a:pt x="140" y="100"/>
                  </a:cubicBezTo>
                  <a:close/>
                  <a:moveTo>
                    <a:pt x="19" y="154"/>
                  </a:moveTo>
                  <a:cubicBezTo>
                    <a:pt x="18" y="153"/>
                    <a:pt x="18" y="154"/>
                    <a:pt x="18" y="155"/>
                  </a:cubicBezTo>
                  <a:cubicBezTo>
                    <a:pt x="16" y="153"/>
                    <a:pt x="15" y="157"/>
                    <a:pt x="13" y="155"/>
                  </a:cubicBezTo>
                  <a:cubicBezTo>
                    <a:pt x="14" y="153"/>
                    <a:pt x="19" y="152"/>
                    <a:pt x="19" y="154"/>
                  </a:cubicBezTo>
                  <a:close/>
                  <a:moveTo>
                    <a:pt x="91" y="145"/>
                  </a:moveTo>
                  <a:cubicBezTo>
                    <a:pt x="90" y="145"/>
                    <a:pt x="89" y="147"/>
                    <a:pt x="87" y="146"/>
                  </a:cubicBezTo>
                  <a:cubicBezTo>
                    <a:pt x="89" y="143"/>
                    <a:pt x="91" y="145"/>
                    <a:pt x="91" y="145"/>
                  </a:cubicBezTo>
                  <a:close/>
                  <a:moveTo>
                    <a:pt x="163" y="142"/>
                  </a:moveTo>
                  <a:cubicBezTo>
                    <a:pt x="163" y="144"/>
                    <a:pt x="160" y="144"/>
                    <a:pt x="158" y="143"/>
                  </a:cubicBezTo>
                  <a:cubicBezTo>
                    <a:pt x="159" y="141"/>
                    <a:pt x="161" y="142"/>
                    <a:pt x="163" y="142"/>
                  </a:cubicBezTo>
                  <a:close/>
                  <a:moveTo>
                    <a:pt x="178" y="140"/>
                  </a:moveTo>
                  <a:cubicBezTo>
                    <a:pt x="176" y="141"/>
                    <a:pt x="172" y="142"/>
                    <a:pt x="171" y="140"/>
                  </a:cubicBezTo>
                  <a:cubicBezTo>
                    <a:pt x="173" y="140"/>
                    <a:pt x="175" y="139"/>
                    <a:pt x="178" y="140"/>
                  </a:cubicBezTo>
                  <a:close/>
                  <a:moveTo>
                    <a:pt x="61" y="91"/>
                  </a:moveTo>
                  <a:cubicBezTo>
                    <a:pt x="64" y="90"/>
                    <a:pt x="68" y="89"/>
                    <a:pt x="71" y="89"/>
                  </a:cubicBezTo>
                  <a:cubicBezTo>
                    <a:pt x="68" y="91"/>
                    <a:pt x="63" y="92"/>
                    <a:pt x="61" y="91"/>
                  </a:cubicBezTo>
                  <a:close/>
                  <a:moveTo>
                    <a:pt x="224" y="157"/>
                  </a:moveTo>
                  <a:cubicBezTo>
                    <a:pt x="224" y="159"/>
                    <a:pt x="221" y="159"/>
                    <a:pt x="219" y="158"/>
                  </a:cubicBezTo>
                  <a:cubicBezTo>
                    <a:pt x="220" y="156"/>
                    <a:pt x="222" y="156"/>
                    <a:pt x="224" y="157"/>
                  </a:cubicBezTo>
                  <a:close/>
                  <a:moveTo>
                    <a:pt x="151" y="121"/>
                  </a:moveTo>
                  <a:cubicBezTo>
                    <a:pt x="149" y="122"/>
                    <a:pt x="148" y="123"/>
                    <a:pt x="146" y="122"/>
                  </a:cubicBezTo>
                  <a:cubicBezTo>
                    <a:pt x="147" y="121"/>
                    <a:pt x="151" y="120"/>
                    <a:pt x="151" y="121"/>
                  </a:cubicBezTo>
                  <a:close/>
                  <a:moveTo>
                    <a:pt x="60" y="85"/>
                  </a:moveTo>
                  <a:cubicBezTo>
                    <a:pt x="59" y="84"/>
                    <a:pt x="56" y="86"/>
                    <a:pt x="56" y="84"/>
                  </a:cubicBezTo>
                  <a:cubicBezTo>
                    <a:pt x="58" y="84"/>
                    <a:pt x="61" y="83"/>
                    <a:pt x="60" y="85"/>
                  </a:cubicBezTo>
                  <a:close/>
                  <a:moveTo>
                    <a:pt x="63" y="83"/>
                  </a:moveTo>
                  <a:cubicBezTo>
                    <a:pt x="64" y="85"/>
                    <a:pt x="65" y="83"/>
                    <a:pt x="67" y="83"/>
                  </a:cubicBezTo>
                  <a:cubicBezTo>
                    <a:pt x="66" y="84"/>
                    <a:pt x="68" y="84"/>
                    <a:pt x="68" y="85"/>
                  </a:cubicBezTo>
                  <a:cubicBezTo>
                    <a:pt x="65" y="85"/>
                    <a:pt x="66" y="84"/>
                    <a:pt x="64" y="86"/>
                  </a:cubicBezTo>
                  <a:cubicBezTo>
                    <a:pt x="62" y="85"/>
                    <a:pt x="62" y="85"/>
                    <a:pt x="62" y="85"/>
                  </a:cubicBezTo>
                  <a:cubicBezTo>
                    <a:pt x="62" y="85"/>
                    <a:pt x="62" y="84"/>
                    <a:pt x="63" y="83"/>
                  </a:cubicBezTo>
                  <a:close/>
                  <a:moveTo>
                    <a:pt x="74" y="85"/>
                  </a:moveTo>
                  <a:cubicBezTo>
                    <a:pt x="72" y="86"/>
                    <a:pt x="71" y="87"/>
                    <a:pt x="69" y="86"/>
                  </a:cubicBezTo>
                  <a:cubicBezTo>
                    <a:pt x="70" y="84"/>
                    <a:pt x="72" y="84"/>
                    <a:pt x="74" y="85"/>
                  </a:cubicBezTo>
                  <a:close/>
                  <a:moveTo>
                    <a:pt x="146" y="106"/>
                  </a:moveTo>
                  <a:cubicBezTo>
                    <a:pt x="147" y="105"/>
                    <a:pt x="148" y="104"/>
                    <a:pt x="149" y="105"/>
                  </a:cubicBezTo>
                  <a:cubicBezTo>
                    <a:pt x="147" y="106"/>
                    <a:pt x="149" y="109"/>
                    <a:pt x="145" y="109"/>
                  </a:cubicBezTo>
                  <a:cubicBezTo>
                    <a:pt x="144" y="107"/>
                    <a:pt x="148" y="107"/>
                    <a:pt x="146" y="106"/>
                  </a:cubicBezTo>
                  <a:close/>
                  <a:moveTo>
                    <a:pt x="90" y="81"/>
                  </a:moveTo>
                  <a:cubicBezTo>
                    <a:pt x="88" y="82"/>
                    <a:pt x="88" y="82"/>
                    <a:pt x="88" y="82"/>
                  </a:cubicBezTo>
                  <a:cubicBezTo>
                    <a:pt x="88" y="82"/>
                    <a:pt x="87" y="82"/>
                    <a:pt x="86" y="82"/>
                  </a:cubicBezTo>
                  <a:cubicBezTo>
                    <a:pt x="87" y="80"/>
                    <a:pt x="89" y="81"/>
                    <a:pt x="90" y="81"/>
                  </a:cubicBezTo>
                  <a:close/>
                  <a:moveTo>
                    <a:pt x="54" y="67"/>
                  </a:moveTo>
                  <a:cubicBezTo>
                    <a:pt x="53" y="65"/>
                    <a:pt x="52" y="68"/>
                    <a:pt x="50" y="68"/>
                  </a:cubicBezTo>
                  <a:cubicBezTo>
                    <a:pt x="49" y="66"/>
                    <a:pt x="57" y="65"/>
                    <a:pt x="54" y="67"/>
                  </a:cubicBezTo>
                  <a:close/>
                  <a:moveTo>
                    <a:pt x="157" y="103"/>
                  </a:moveTo>
                  <a:cubicBezTo>
                    <a:pt x="161" y="104"/>
                    <a:pt x="164" y="100"/>
                    <a:pt x="167" y="103"/>
                  </a:cubicBezTo>
                  <a:cubicBezTo>
                    <a:pt x="167" y="101"/>
                    <a:pt x="170" y="101"/>
                    <a:pt x="172" y="101"/>
                  </a:cubicBezTo>
                  <a:cubicBezTo>
                    <a:pt x="167" y="103"/>
                    <a:pt x="168" y="105"/>
                    <a:pt x="164" y="107"/>
                  </a:cubicBezTo>
                  <a:cubicBezTo>
                    <a:pt x="161" y="105"/>
                    <a:pt x="162" y="108"/>
                    <a:pt x="160" y="105"/>
                  </a:cubicBezTo>
                  <a:cubicBezTo>
                    <a:pt x="158" y="106"/>
                    <a:pt x="153" y="109"/>
                    <a:pt x="152" y="107"/>
                  </a:cubicBezTo>
                  <a:cubicBezTo>
                    <a:pt x="152" y="107"/>
                    <a:pt x="155" y="107"/>
                    <a:pt x="154" y="106"/>
                  </a:cubicBezTo>
                  <a:cubicBezTo>
                    <a:pt x="152" y="107"/>
                    <a:pt x="150" y="107"/>
                    <a:pt x="148" y="106"/>
                  </a:cubicBezTo>
                  <a:cubicBezTo>
                    <a:pt x="150" y="105"/>
                    <a:pt x="151" y="106"/>
                    <a:pt x="153" y="106"/>
                  </a:cubicBezTo>
                  <a:cubicBezTo>
                    <a:pt x="154" y="105"/>
                    <a:pt x="157" y="105"/>
                    <a:pt x="157" y="103"/>
                  </a:cubicBezTo>
                  <a:close/>
                  <a:moveTo>
                    <a:pt x="218" y="136"/>
                  </a:moveTo>
                  <a:cubicBezTo>
                    <a:pt x="218" y="137"/>
                    <a:pt x="215" y="137"/>
                    <a:pt x="213" y="137"/>
                  </a:cubicBezTo>
                  <a:cubicBezTo>
                    <a:pt x="213" y="136"/>
                    <a:pt x="216" y="135"/>
                    <a:pt x="218" y="136"/>
                  </a:cubicBezTo>
                  <a:close/>
                  <a:moveTo>
                    <a:pt x="145" y="100"/>
                  </a:moveTo>
                  <a:cubicBezTo>
                    <a:pt x="147" y="101"/>
                    <a:pt x="147" y="101"/>
                    <a:pt x="147" y="101"/>
                  </a:cubicBezTo>
                  <a:cubicBezTo>
                    <a:pt x="146" y="102"/>
                    <a:pt x="145" y="103"/>
                    <a:pt x="144" y="103"/>
                  </a:cubicBezTo>
                  <a:cubicBezTo>
                    <a:pt x="146" y="101"/>
                    <a:pt x="143" y="101"/>
                    <a:pt x="145" y="100"/>
                  </a:cubicBezTo>
                  <a:close/>
                  <a:moveTo>
                    <a:pt x="73" y="66"/>
                  </a:moveTo>
                  <a:cubicBezTo>
                    <a:pt x="72" y="68"/>
                    <a:pt x="70" y="65"/>
                    <a:pt x="69" y="68"/>
                  </a:cubicBezTo>
                  <a:cubicBezTo>
                    <a:pt x="67" y="67"/>
                    <a:pt x="68" y="65"/>
                    <a:pt x="66" y="66"/>
                  </a:cubicBezTo>
                  <a:cubicBezTo>
                    <a:pt x="69" y="63"/>
                    <a:pt x="70" y="67"/>
                    <a:pt x="73" y="66"/>
                  </a:cubicBezTo>
                  <a:close/>
                  <a:moveTo>
                    <a:pt x="108" y="79"/>
                  </a:moveTo>
                  <a:cubicBezTo>
                    <a:pt x="106" y="80"/>
                    <a:pt x="105" y="82"/>
                    <a:pt x="103" y="81"/>
                  </a:cubicBezTo>
                  <a:cubicBezTo>
                    <a:pt x="105" y="81"/>
                    <a:pt x="106" y="78"/>
                    <a:pt x="108" y="79"/>
                  </a:cubicBezTo>
                  <a:close/>
                  <a:moveTo>
                    <a:pt x="85" y="70"/>
                  </a:moveTo>
                  <a:cubicBezTo>
                    <a:pt x="82" y="69"/>
                    <a:pt x="87" y="65"/>
                    <a:pt x="90" y="66"/>
                  </a:cubicBezTo>
                  <a:cubicBezTo>
                    <a:pt x="90" y="67"/>
                    <a:pt x="89" y="69"/>
                    <a:pt x="88" y="69"/>
                  </a:cubicBezTo>
                  <a:cubicBezTo>
                    <a:pt x="87" y="67"/>
                    <a:pt x="85" y="69"/>
                    <a:pt x="85" y="70"/>
                  </a:cubicBezTo>
                  <a:close/>
                  <a:moveTo>
                    <a:pt x="190" y="104"/>
                  </a:moveTo>
                  <a:cubicBezTo>
                    <a:pt x="190" y="102"/>
                    <a:pt x="188" y="103"/>
                    <a:pt x="187" y="105"/>
                  </a:cubicBezTo>
                  <a:cubicBezTo>
                    <a:pt x="185" y="105"/>
                    <a:pt x="185" y="105"/>
                    <a:pt x="185" y="104"/>
                  </a:cubicBezTo>
                  <a:cubicBezTo>
                    <a:pt x="181" y="106"/>
                    <a:pt x="177" y="104"/>
                    <a:pt x="174" y="107"/>
                  </a:cubicBezTo>
                  <a:cubicBezTo>
                    <a:pt x="172" y="106"/>
                    <a:pt x="174" y="104"/>
                    <a:pt x="171" y="106"/>
                  </a:cubicBezTo>
                  <a:cubicBezTo>
                    <a:pt x="169" y="105"/>
                    <a:pt x="169" y="103"/>
                    <a:pt x="172" y="103"/>
                  </a:cubicBezTo>
                  <a:cubicBezTo>
                    <a:pt x="171" y="104"/>
                    <a:pt x="171" y="104"/>
                    <a:pt x="172" y="104"/>
                  </a:cubicBezTo>
                  <a:cubicBezTo>
                    <a:pt x="172" y="101"/>
                    <a:pt x="178" y="101"/>
                    <a:pt x="181" y="99"/>
                  </a:cubicBezTo>
                  <a:cubicBezTo>
                    <a:pt x="184" y="100"/>
                    <a:pt x="184" y="100"/>
                    <a:pt x="184" y="100"/>
                  </a:cubicBezTo>
                  <a:cubicBezTo>
                    <a:pt x="186" y="100"/>
                    <a:pt x="188" y="98"/>
                    <a:pt x="190" y="99"/>
                  </a:cubicBezTo>
                  <a:cubicBezTo>
                    <a:pt x="190" y="101"/>
                    <a:pt x="185" y="102"/>
                    <a:pt x="182" y="102"/>
                  </a:cubicBezTo>
                  <a:cubicBezTo>
                    <a:pt x="183" y="103"/>
                    <a:pt x="182" y="103"/>
                    <a:pt x="181" y="103"/>
                  </a:cubicBezTo>
                  <a:cubicBezTo>
                    <a:pt x="183" y="103"/>
                    <a:pt x="185" y="104"/>
                    <a:pt x="187" y="104"/>
                  </a:cubicBezTo>
                  <a:cubicBezTo>
                    <a:pt x="189" y="101"/>
                    <a:pt x="191" y="99"/>
                    <a:pt x="194" y="101"/>
                  </a:cubicBezTo>
                  <a:cubicBezTo>
                    <a:pt x="190" y="101"/>
                    <a:pt x="191" y="103"/>
                    <a:pt x="190" y="104"/>
                  </a:cubicBezTo>
                  <a:close/>
                  <a:moveTo>
                    <a:pt x="111" y="77"/>
                  </a:moveTo>
                  <a:cubicBezTo>
                    <a:pt x="112" y="76"/>
                    <a:pt x="110" y="76"/>
                    <a:pt x="111" y="75"/>
                  </a:cubicBezTo>
                  <a:cubicBezTo>
                    <a:pt x="112" y="77"/>
                    <a:pt x="113" y="74"/>
                    <a:pt x="114" y="75"/>
                  </a:cubicBezTo>
                  <a:cubicBezTo>
                    <a:pt x="113" y="77"/>
                    <a:pt x="113" y="78"/>
                    <a:pt x="112" y="79"/>
                  </a:cubicBezTo>
                  <a:cubicBezTo>
                    <a:pt x="110" y="79"/>
                    <a:pt x="110" y="79"/>
                    <a:pt x="110" y="79"/>
                  </a:cubicBezTo>
                  <a:lnTo>
                    <a:pt x="111" y="77"/>
                  </a:lnTo>
                  <a:close/>
                  <a:moveTo>
                    <a:pt x="275" y="154"/>
                  </a:moveTo>
                  <a:cubicBezTo>
                    <a:pt x="276" y="155"/>
                    <a:pt x="273" y="156"/>
                    <a:pt x="272" y="155"/>
                  </a:cubicBezTo>
                  <a:cubicBezTo>
                    <a:pt x="273" y="154"/>
                    <a:pt x="274" y="152"/>
                    <a:pt x="275" y="154"/>
                  </a:cubicBezTo>
                  <a:close/>
                  <a:moveTo>
                    <a:pt x="249" y="134"/>
                  </a:moveTo>
                  <a:cubicBezTo>
                    <a:pt x="248" y="136"/>
                    <a:pt x="243" y="134"/>
                    <a:pt x="245" y="134"/>
                  </a:cubicBezTo>
                  <a:cubicBezTo>
                    <a:pt x="246" y="134"/>
                    <a:pt x="248" y="133"/>
                    <a:pt x="249" y="134"/>
                  </a:cubicBezTo>
                  <a:close/>
                  <a:moveTo>
                    <a:pt x="104" y="66"/>
                  </a:moveTo>
                  <a:cubicBezTo>
                    <a:pt x="102" y="68"/>
                    <a:pt x="102" y="68"/>
                    <a:pt x="102" y="68"/>
                  </a:cubicBezTo>
                  <a:cubicBezTo>
                    <a:pt x="101" y="67"/>
                    <a:pt x="100" y="67"/>
                    <a:pt x="100" y="67"/>
                  </a:cubicBezTo>
                  <a:cubicBezTo>
                    <a:pt x="102" y="67"/>
                    <a:pt x="101" y="65"/>
                    <a:pt x="104" y="66"/>
                  </a:cubicBezTo>
                  <a:close/>
                  <a:moveTo>
                    <a:pt x="125" y="70"/>
                  </a:moveTo>
                  <a:cubicBezTo>
                    <a:pt x="124" y="70"/>
                    <a:pt x="124" y="71"/>
                    <a:pt x="126" y="71"/>
                  </a:cubicBezTo>
                  <a:cubicBezTo>
                    <a:pt x="123" y="73"/>
                    <a:pt x="123" y="73"/>
                    <a:pt x="123" y="73"/>
                  </a:cubicBezTo>
                  <a:cubicBezTo>
                    <a:pt x="122" y="73"/>
                    <a:pt x="120" y="73"/>
                    <a:pt x="118" y="73"/>
                  </a:cubicBezTo>
                  <a:cubicBezTo>
                    <a:pt x="120" y="72"/>
                    <a:pt x="123" y="70"/>
                    <a:pt x="125" y="70"/>
                  </a:cubicBezTo>
                  <a:close/>
                  <a:moveTo>
                    <a:pt x="105" y="65"/>
                  </a:moveTo>
                  <a:cubicBezTo>
                    <a:pt x="106" y="64"/>
                    <a:pt x="105" y="63"/>
                    <a:pt x="105" y="62"/>
                  </a:cubicBezTo>
                  <a:cubicBezTo>
                    <a:pt x="106" y="62"/>
                    <a:pt x="107" y="61"/>
                    <a:pt x="108" y="62"/>
                  </a:cubicBezTo>
                  <a:cubicBezTo>
                    <a:pt x="104" y="65"/>
                    <a:pt x="112" y="62"/>
                    <a:pt x="111" y="65"/>
                  </a:cubicBezTo>
                  <a:cubicBezTo>
                    <a:pt x="109" y="64"/>
                    <a:pt x="104" y="67"/>
                    <a:pt x="103" y="65"/>
                  </a:cubicBezTo>
                  <a:lnTo>
                    <a:pt x="105" y="65"/>
                  </a:lnTo>
                  <a:close/>
                  <a:moveTo>
                    <a:pt x="135" y="73"/>
                  </a:moveTo>
                  <a:cubicBezTo>
                    <a:pt x="134" y="70"/>
                    <a:pt x="132" y="73"/>
                    <a:pt x="129" y="73"/>
                  </a:cubicBezTo>
                  <a:cubicBezTo>
                    <a:pt x="130" y="69"/>
                    <a:pt x="136" y="70"/>
                    <a:pt x="135" y="73"/>
                  </a:cubicBezTo>
                  <a:close/>
                  <a:moveTo>
                    <a:pt x="139" y="72"/>
                  </a:moveTo>
                  <a:cubicBezTo>
                    <a:pt x="141" y="72"/>
                    <a:pt x="140" y="74"/>
                    <a:pt x="142" y="73"/>
                  </a:cubicBezTo>
                  <a:cubicBezTo>
                    <a:pt x="142" y="72"/>
                    <a:pt x="141" y="72"/>
                    <a:pt x="142" y="71"/>
                  </a:cubicBezTo>
                  <a:cubicBezTo>
                    <a:pt x="143" y="71"/>
                    <a:pt x="143" y="72"/>
                    <a:pt x="144" y="72"/>
                  </a:cubicBezTo>
                  <a:cubicBezTo>
                    <a:pt x="143" y="73"/>
                    <a:pt x="142" y="73"/>
                    <a:pt x="144" y="74"/>
                  </a:cubicBezTo>
                  <a:cubicBezTo>
                    <a:pt x="143" y="75"/>
                    <a:pt x="142" y="76"/>
                    <a:pt x="140" y="75"/>
                  </a:cubicBezTo>
                  <a:cubicBezTo>
                    <a:pt x="141" y="75"/>
                    <a:pt x="141" y="74"/>
                    <a:pt x="140" y="74"/>
                  </a:cubicBezTo>
                  <a:cubicBezTo>
                    <a:pt x="138" y="75"/>
                    <a:pt x="140" y="75"/>
                    <a:pt x="138" y="76"/>
                  </a:cubicBezTo>
                  <a:cubicBezTo>
                    <a:pt x="136" y="76"/>
                    <a:pt x="139" y="74"/>
                    <a:pt x="139" y="72"/>
                  </a:cubicBezTo>
                  <a:close/>
                  <a:moveTo>
                    <a:pt x="155" y="79"/>
                  </a:moveTo>
                  <a:cubicBezTo>
                    <a:pt x="153" y="81"/>
                    <a:pt x="151" y="81"/>
                    <a:pt x="148" y="80"/>
                  </a:cubicBezTo>
                  <a:cubicBezTo>
                    <a:pt x="150" y="78"/>
                    <a:pt x="153" y="78"/>
                    <a:pt x="155" y="79"/>
                  </a:cubicBezTo>
                  <a:close/>
                  <a:moveTo>
                    <a:pt x="113" y="63"/>
                  </a:moveTo>
                  <a:cubicBezTo>
                    <a:pt x="115" y="62"/>
                    <a:pt x="118" y="64"/>
                    <a:pt x="121" y="62"/>
                  </a:cubicBezTo>
                  <a:cubicBezTo>
                    <a:pt x="119" y="64"/>
                    <a:pt x="117" y="64"/>
                    <a:pt x="114" y="64"/>
                  </a:cubicBezTo>
                  <a:cubicBezTo>
                    <a:pt x="114" y="64"/>
                    <a:pt x="113" y="64"/>
                    <a:pt x="113" y="63"/>
                  </a:cubicBezTo>
                  <a:close/>
                  <a:moveTo>
                    <a:pt x="202" y="98"/>
                  </a:moveTo>
                  <a:cubicBezTo>
                    <a:pt x="200" y="100"/>
                    <a:pt x="200" y="100"/>
                    <a:pt x="200" y="100"/>
                  </a:cubicBezTo>
                  <a:cubicBezTo>
                    <a:pt x="199" y="98"/>
                    <a:pt x="198" y="99"/>
                    <a:pt x="196" y="100"/>
                  </a:cubicBezTo>
                  <a:cubicBezTo>
                    <a:pt x="195" y="100"/>
                    <a:pt x="195" y="100"/>
                    <a:pt x="195" y="100"/>
                  </a:cubicBezTo>
                  <a:cubicBezTo>
                    <a:pt x="197" y="98"/>
                    <a:pt x="200" y="98"/>
                    <a:pt x="202" y="98"/>
                  </a:cubicBezTo>
                  <a:close/>
                  <a:moveTo>
                    <a:pt x="125" y="64"/>
                  </a:moveTo>
                  <a:cubicBezTo>
                    <a:pt x="123" y="63"/>
                    <a:pt x="121" y="64"/>
                    <a:pt x="120" y="64"/>
                  </a:cubicBezTo>
                  <a:cubicBezTo>
                    <a:pt x="121" y="62"/>
                    <a:pt x="125" y="62"/>
                    <a:pt x="125" y="64"/>
                  </a:cubicBezTo>
                  <a:close/>
                  <a:moveTo>
                    <a:pt x="275" y="133"/>
                  </a:moveTo>
                  <a:cubicBezTo>
                    <a:pt x="272" y="134"/>
                    <a:pt x="270" y="133"/>
                    <a:pt x="267" y="134"/>
                  </a:cubicBezTo>
                  <a:cubicBezTo>
                    <a:pt x="268" y="132"/>
                    <a:pt x="272" y="133"/>
                    <a:pt x="275" y="133"/>
                  </a:cubicBezTo>
                  <a:close/>
                  <a:moveTo>
                    <a:pt x="112" y="57"/>
                  </a:moveTo>
                  <a:cubicBezTo>
                    <a:pt x="111" y="56"/>
                    <a:pt x="112" y="55"/>
                    <a:pt x="113" y="54"/>
                  </a:cubicBezTo>
                  <a:cubicBezTo>
                    <a:pt x="114" y="53"/>
                    <a:pt x="116" y="53"/>
                    <a:pt x="117" y="53"/>
                  </a:cubicBezTo>
                  <a:cubicBezTo>
                    <a:pt x="118" y="54"/>
                    <a:pt x="117" y="55"/>
                    <a:pt x="117" y="56"/>
                  </a:cubicBezTo>
                  <a:cubicBezTo>
                    <a:pt x="119" y="53"/>
                    <a:pt x="122" y="54"/>
                    <a:pt x="124" y="53"/>
                  </a:cubicBezTo>
                  <a:cubicBezTo>
                    <a:pt x="127" y="55"/>
                    <a:pt x="129" y="54"/>
                    <a:pt x="133" y="54"/>
                  </a:cubicBezTo>
                  <a:cubicBezTo>
                    <a:pt x="131" y="56"/>
                    <a:pt x="125" y="56"/>
                    <a:pt x="122" y="56"/>
                  </a:cubicBezTo>
                  <a:cubicBezTo>
                    <a:pt x="123" y="57"/>
                    <a:pt x="123" y="57"/>
                    <a:pt x="123" y="58"/>
                  </a:cubicBezTo>
                  <a:cubicBezTo>
                    <a:pt x="120" y="59"/>
                    <a:pt x="119" y="58"/>
                    <a:pt x="120" y="57"/>
                  </a:cubicBezTo>
                  <a:cubicBezTo>
                    <a:pt x="117" y="58"/>
                    <a:pt x="110" y="60"/>
                    <a:pt x="107" y="57"/>
                  </a:cubicBezTo>
                  <a:cubicBezTo>
                    <a:pt x="110" y="58"/>
                    <a:pt x="109" y="57"/>
                    <a:pt x="112" y="57"/>
                  </a:cubicBezTo>
                  <a:close/>
                  <a:moveTo>
                    <a:pt x="142" y="67"/>
                  </a:moveTo>
                  <a:cubicBezTo>
                    <a:pt x="141" y="69"/>
                    <a:pt x="140" y="70"/>
                    <a:pt x="137" y="70"/>
                  </a:cubicBezTo>
                  <a:cubicBezTo>
                    <a:pt x="141" y="69"/>
                    <a:pt x="138" y="67"/>
                    <a:pt x="142" y="67"/>
                  </a:cubicBezTo>
                  <a:close/>
                  <a:moveTo>
                    <a:pt x="120" y="59"/>
                  </a:moveTo>
                  <a:cubicBezTo>
                    <a:pt x="121" y="59"/>
                    <a:pt x="122" y="59"/>
                    <a:pt x="124" y="59"/>
                  </a:cubicBezTo>
                  <a:cubicBezTo>
                    <a:pt x="122" y="61"/>
                    <a:pt x="118" y="61"/>
                    <a:pt x="120" y="59"/>
                  </a:cubicBezTo>
                  <a:close/>
                  <a:moveTo>
                    <a:pt x="210" y="97"/>
                  </a:moveTo>
                  <a:cubicBezTo>
                    <a:pt x="211" y="97"/>
                    <a:pt x="211" y="97"/>
                    <a:pt x="212" y="97"/>
                  </a:cubicBezTo>
                  <a:cubicBezTo>
                    <a:pt x="215" y="98"/>
                    <a:pt x="215" y="98"/>
                    <a:pt x="215" y="98"/>
                  </a:cubicBezTo>
                  <a:cubicBezTo>
                    <a:pt x="218" y="96"/>
                    <a:pt x="219" y="97"/>
                    <a:pt x="223" y="96"/>
                  </a:cubicBezTo>
                  <a:cubicBezTo>
                    <a:pt x="222" y="96"/>
                    <a:pt x="224" y="97"/>
                    <a:pt x="222" y="98"/>
                  </a:cubicBezTo>
                  <a:cubicBezTo>
                    <a:pt x="220" y="97"/>
                    <a:pt x="218" y="98"/>
                    <a:pt x="216" y="98"/>
                  </a:cubicBezTo>
                  <a:cubicBezTo>
                    <a:pt x="217" y="99"/>
                    <a:pt x="217" y="101"/>
                    <a:pt x="215" y="102"/>
                  </a:cubicBezTo>
                  <a:cubicBezTo>
                    <a:pt x="214" y="102"/>
                    <a:pt x="212" y="102"/>
                    <a:pt x="211" y="101"/>
                  </a:cubicBezTo>
                  <a:cubicBezTo>
                    <a:pt x="212" y="100"/>
                    <a:pt x="214" y="100"/>
                    <a:pt x="215" y="99"/>
                  </a:cubicBezTo>
                  <a:cubicBezTo>
                    <a:pt x="214" y="97"/>
                    <a:pt x="210" y="99"/>
                    <a:pt x="210" y="97"/>
                  </a:cubicBezTo>
                  <a:close/>
                  <a:moveTo>
                    <a:pt x="211" y="99"/>
                  </a:moveTo>
                  <a:cubicBezTo>
                    <a:pt x="210" y="100"/>
                    <a:pt x="208" y="100"/>
                    <a:pt x="206" y="99"/>
                  </a:cubicBezTo>
                  <a:cubicBezTo>
                    <a:pt x="208" y="98"/>
                    <a:pt x="210" y="99"/>
                    <a:pt x="211" y="99"/>
                  </a:cubicBezTo>
                  <a:close/>
                  <a:moveTo>
                    <a:pt x="134" y="59"/>
                  </a:moveTo>
                  <a:cubicBezTo>
                    <a:pt x="136" y="59"/>
                    <a:pt x="133" y="61"/>
                    <a:pt x="135" y="61"/>
                  </a:cubicBezTo>
                  <a:cubicBezTo>
                    <a:pt x="134" y="62"/>
                    <a:pt x="132" y="62"/>
                    <a:pt x="131" y="62"/>
                  </a:cubicBezTo>
                  <a:cubicBezTo>
                    <a:pt x="131" y="61"/>
                    <a:pt x="132" y="59"/>
                    <a:pt x="134" y="59"/>
                  </a:cubicBezTo>
                  <a:close/>
                  <a:moveTo>
                    <a:pt x="297" y="140"/>
                  </a:moveTo>
                  <a:cubicBezTo>
                    <a:pt x="296" y="141"/>
                    <a:pt x="295" y="142"/>
                    <a:pt x="293" y="141"/>
                  </a:cubicBezTo>
                  <a:cubicBezTo>
                    <a:pt x="295" y="140"/>
                    <a:pt x="296" y="140"/>
                    <a:pt x="297" y="140"/>
                  </a:cubicBezTo>
                  <a:close/>
                  <a:moveTo>
                    <a:pt x="130" y="57"/>
                  </a:moveTo>
                  <a:cubicBezTo>
                    <a:pt x="132" y="58"/>
                    <a:pt x="131" y="58"/>
                    <a:pt x="132" y="59"/>
                  </a:cubicBezTo>
                  <a:cubicBezTo>
                    <a:pt x="131" y="60"/>
                    <a:pt x="130" y="60"/>
                    <a:pt x="128" y="59"/>
                  </a:cubicBezTo>
                  <a:lnTo>
                    <a:pt x="130" y="57"/>
                  </a:lnTo>
                  <a:close/>
                  <a:moveTo>
                    <a:pt x="181" y="75"/>
                  </a:moveTo>
                  <a:cubicBezTo>
                    <a:pt x="182" y="75"/>
                    <a:pt x="182" y="76"/>
                    <a:pt x="182" y="76"/>
                  </a:cubicBezTo>
                  <a:cubicBezTo>
                    <a:pt x="180" y="77"/>
                    <a:pt x="178" y="78"/>
                    <a:pt x="175" y="77"/>
                  </a:cubicBezTo>
                  <a:cubicBezTo>
                    <a:pt x="177" y="75"/>
                    <a:pt x="179" y="77"/>
                    <a:pt x="181" y="75"/>
                  </a:cubicBezTo>
                  <a:close/>
                  <a:moveTo>
                    <a:pt x="140" y="59"/>
                  </a:moveTo>
                  <a:cubicBezTo>
                    <a:pt x="143" y="59"/>
                    <a:pt x="145" y="57"/>
                    <a:pt x="148" y="58"/>
                  </a:cubicBezTo>
                  <a:cubicBezTo>
                    <a:pt x="146" y="58"/>
                    <a:pt x="143" y="61"/>
                    <a:pt x="140" y="60"/>
                  </a:cubicBezTo>
                  <a:cubicBezTo>
                    <a:pt x="141" y="59"/>
                    <a:pt x="139" y="59"/>
                    <a:pt x="140" y="59"/>
                  </a:cubicBezTo>
                  <a:close/>
                  <a:moveTo>
                    <a:pt x="153" y="64"/>
                  </a:moveTo>
                  <a:cubicBezTo>
                    <a:pt x="155" y="62"/>
                    <a:pt x="155" y="62"/>
                    <a:pt x="155" y="62"/>
                  </a:cubicBezTo>
                  <a:cubicBezTo>
                    <a:pt x="156" y="63"/>
                    <a:pt x="158" y="64"/>
                    <a:pt x="157" y="64"/>
                  </a:cubicBezTo>
                  <a:cubicBezTo>
                    <a:pt x="156" y="63"/>
                    <a:pt x="155" y="65"/>
                    <a:pt x="153" y="64"/>
                  </a:cubicBezTo>
                  <a:close/>
                  <a:moveTo>
                    <a:pt x="137" y="55"/>
                  </a:moveTo>
                  <a:cubicBezTo>
                    <a:pt x="137" y="54"/>
                    <a:pt x="133" y="54"/>
                    <a:pt x="135" y="53"/>
                  </a:cubicBezTo>
                  <a:cubicBezTo>
                    <a:pt x="138" y="52"/>
                    <a:pt x="135" y="54"/>
                    <a:pt x="138" y="55"/>
                  </a:cubicBezTo>
                  <a:cubicBezTo>
                    <a:pt x="136" y="57"/>
                    <a:pt x="136" y="57"/>
                    <a:pt x="136" y="57"/>
                  </a:cubicBezTo>
                  <a:cubicBezTo>
                    <a:pt x="135" y="56"/>
                    <a:pt x="132" y="57"/>
                    <a:pt x="133" y="56"/>
                  </a:cubicBezTo>
                  <a:cubicBezTo>
                    <a:pt x="134" y="55"/>
                    <a:pt x="135" y="56"/>
                    <a:pt x="137" y="55"/>
                  </a:cubicBezTo>
                  <a:close/>
                  <a:moveTo>
                    <a:pt x="229" y="97"/>
                  </a:moveTo>
                  <a:cubicBezTo>
                    <a:pt x="227" y="96"/>
                    <a:pt x="227" y="98"/>
                    <a:pt x="224" y="97"/>
                  </a:cubicBezTo>
                  <a:cubicBezTo>
                    <a:pt x="226" y="96"/>
                    <a:pt x="229" y="95"/>
                    <a:pt x="229" y="97"/>
                  </a:cubicBezTo>
                  <a:close/>
                  <a:moveTo>
                    <a:pt x="168" y="63"/>
                  </a:moveTo>
                  <a:cubicBezTo>
                    <a:pt x="166" y="63"/>
                    <a:pt x="164" y="64"/>
                    <a:pt x="162" y="64"/>
                  </a:cubicBezTo>
                  <a:cubicBezTo>
                    <a:pt x="164" y="62"/>
                    <a:pt x="166" y="63"/>
                    <a:pt x="168" y="63"/>
                  </a:cubicBezTo>
                  <a:close/>
                  <a:moveTo>
                    <a:pt x="319" y="140"/>
                  </a:moveTo>
                  <a:cubicBezTo>
                    <a:pt x="318" y="141"/>
                    <a:pt x="317" y="142"/>
                    <a:pt x="316" y="141"/>
                  </a:cubicBezTo>
                  <a:cubicBezTo>
                    <a:pt x="316" y="139"/>
                    <a:pt x="318" y="139"/>
                    <a:pt x="319" y="140"/>
                  </a:cubicBezTo>
                  <a:close/>
                  <a:moveTo>
                    <a:pt x="185" y="67"/>
                  </a:moveTo>
                  <a:cubicBezTo>
                    <a:pt x="183" y="67"/>
                    <a:pt x="181" y="68"/>
                    <a:pt x="179" y="67"/>
                  </a:cubicBezTo>
                  <a:cubicBezTo>
                    <a:pt x="180" y="65"/>
                    <a:pt x="185" y="66"/>
                    <a:pt x="185" y="67"/>
                  </a:cubicBezTo>
                  <a:close/>
                  <a:moveTo>
                    <a:pt x="241" y="95"/>
                  </a:moveTo>
                  <a:cubicBezTo>
                    <a:pt x="243" y="95"/>
                    <a:pt x="245" y="95"/>
                    <a:pt x="248" y="95"/>
                  </a:cubicBezTo>
                  <a:cubicBezTo>
                    <a:pt x="246" y="97"/>
                    <a:pt x="240" y="98"/>
                    <a:pt x="241" y="95"/>
                  </a:cubicBezTo>
                  <a:close/>
                  <a:moveTo>
                    <a:pt x="157" y="44"/>
                  </a:moveTo>
                  <a:cubicBezTo>
                    <a:pt x="155" y="45"/>
                    <a:pt x="157" y="44"/>
                    <a:pt x="158" y="45"/>
                  </a:cubicBezTo>
                  <a:cubicBezTo>
                    <a:pt x="157" y="46"/>
                    <a:pt x="155" y="44"/>
                    <a:pt x="154" y="46"/>
                  </a:cubicBezTo>
                  <a:cubicBezTo>
                    <a:pt x="156" y="47"/>
                    <a:pt x="158" y="46"/>
                    <a:pt x="160" y="47"/>
                  </a:cubicBezTo>
                  <a:cubicBezTo>
                    <a:pt x="160" y="47"/>
                    <a:pt x="162" y="49"/>
                    <a:pt x="159" y="49"/>
                  </a:cubicBezTo>
                  <a:cubicBezTo>
                    <a:pt x="160" y="48"/>
                    <a:pt x="157" y="49"/>
                    <a:pt x="157" y="48"/>
                  </a:cubicBezTo>
                  <a:cubicBezTo>
                    <a:pt x="155" y="50"/>
                    <a:pt x="152" y="48"/>
                    <a:pt x="150" y="50"/>
                  </a:cubicBezTo>
                  <a:cubicBezTo>
                    <a:pt x="148" y="48"/>
                    <a:pt x="147" y="48"/>
                    <a:pt x="145" y="49"/>
                  </a:cubicBezTo>
                  <a:cubicBezTo>
                    <a:pt x="144" y="49"/>
                    <a:pt x="146" y="49"/>
                    <a:pt x="145" y="50"/>
                  </a:cubicBezTo>
                  <a:cubicBezTo>
                    <a:pt x="140" y="49"/>
                    <a:pt x="143" y="47"/>
                    <a:pt x="145" y="44"/>
                  </a:cubicBezTo>
                  <a:cubicBezTo>
                    <a:pt x="146" y="44"/>
                    <a:pt x="145" y="45"/>
                    <a:pt x="145" y="46"/>
                  </a:cubicBezTo>
                  <a:cubicBezTo>
                    <a:pt x="146" y="45"/>
                    <a:pt x="147" y="46"/>
                    <a:pt x="148" y="46"/>
                  </a:cubicBezTo>
                  <a:cubicBezTo>
                    <a:pt x="147" y="45"/>
                    <a:pt x="146" y="45"/>
                    <a:pt x="146" y="44"/>
                  </a:cubicBezTo>
                  <a:cubicBezTo>
                    <a:pt x="148" y="43"/>
                    <a:pt x="150" y="44"/>
                    <a:pt x="149" y="42"/>
                  </a:cubicBezTo>
                  <a:cubicBezTo>
                    <a:pt x="150" y="42"/>
                    <a:pt x="151" y="41"/>
                    <a:pt x="153" y="42"/>
                  </a:cubicBezTo>
                  <a:cubicBezTo>
                    <a:pt x="152" y="43"/>
                    <a:pt x="151" y="43"/>
                    <a:pt x="151" y="44"/>
                  </a:cubicBezTo>
                  <a:cubicBezTo>
                    <a:pt x="153" y="43"/>
                    <a:pt x="155" y="43"/>
                    <a:pt x="157" y="44"/>
                  </a:cubicBezTo>
                  <a:close/>
                  <a:moveTo>
                    <a:pt x="174" y="53"/>
                  </a:moveTo>
                  <a:cubicBezTo>
                    <a:pt x="174" y="51"/>
                    <a:pt x="176" y="51"/>
                    <a:pt x="177" y="51"/>
                  </a:cubicBezTo>
                  <a:cubicBezTo>
                    <a:pt x="178" y="53"/>
                    <a:pt x="181" y="51"/>
                    <a:pt x="184" y="51"/>
                  </a:cubicBezTo>
                  <a:cubicBezTo>
                    <a:pt x="181" y="53"/>
                    <a:pt x="186" y="51"/>
                    <a:pt x="187" y="53"/>
                  </a:cubicBezTo>
                  <a:cubicBezTo>
                    <a:pt x="185" y="54"/>
                    <a:pt x="182" y="53"/>
                    <a:pt x="180" y="53"/>
                  </a:cubicBezTo>
                  <a:cubicBezTo>
                    <a:pt x="176" y="56"/>
                    <a:pt x="178" y="60"/>
                    <a:pt x="173" y="59"/>
                  </a:cubicBezTo>
                  <a:cubicBezTo>
                    <a:pt x="176" y="58"/>
                    <a:pt x="179" y="53"/>
                    <a:pt x="174" y="53"/>
                  </a:cubicBezTo>
                  <a:close/>
                  <a:moveTo>
                    <a:pt x="337" y="137"/>
                  </a:moveTo>
                  <a:cubicBezTo>
                    <a:pt x="337" y="138"/>
                    <a:pt x="334" y="139"/>
                    <a:pt x="336" y="140"/>
                  </a:cubicBezTo>
                  <a:cubicBezTo>
                    <a:pt x="339" y="138"/>
                    <a:pt x="337" y="137"/>
                    <a:pt x="339" y="136"/>
                  </a:cubicBezTo>
                  <a:cubicBezTo>
                    <a:pt x="339" y="137"/>
                    <a:pt x="340" y="137"/>
                    <a:pt x="341" y="137"/>
                  </a:cubicBezTo>
                  <a:cubicBezTo>
                    <a:pt x="340" y="140"/>
                    <a:pt x="338" y="141"/>
                    <a:pt x="336" y="143"/>
                  </a:cubicBezTo>
                  <a:cubicBezTo>
                    <a:pt x="332" y="141"/>
                    <a:pt x="332" y="141"/>
                    <a:pt x="328" y="140"/>
                  </a:cubicBezTo>
                  <a:cubicBezTo>
                    <a:pt x="330" y="139"/>
                    <a:pt x="333" y="137"/>
                    <a:pt x="337" y="137"/>
                  </a:cubicBezTo>
                  <a:close/>
                  <a:moveTo>
                    <a:pt x="253" y="94"/>
                  </a:moveTo>
                  <a:cubicBezTo>
                    <a:pt x="252" y="95"/>
                    <a:pt x="251" y="96"/>
                    <a:pt x="248" y="95"/>
                  </a:cubicBezTo>
                  <a:cubicBezTo>
                    <a:pt x="250" y="94"/>
                    <a:pt x="251" y="94"/>
                    <a:pt x="253" y="94"/>
                  </a:cubicBezTo>
                  <a:close/>
                  <a:moveTo>
                    <a:pt x="144" y="42"/>
                  </a:moveTo>
                  <a:cubicBezTo>
                    <a:pt x="143" y="43"/>
                    <a:pt x="145" y="43"/>
                    <a:pt x="144" y="44"/>
                  </a:cubicBezTo>
                  <a:cubicBezTo>
                    <a:pt x="142" y="45"/>
                    <a:pt x="141" y="42"/>
                    <a:pt x="144" y="42"/>
                  </a:cubicBezTo>
                  <a:close/>
                  <a:moveTo>
                    <a:pt x="184" y="55"/>
                  </a:moveTo>
                  <a:cubicBezTo>
                    <a:pt x="180" y="59"/>
                    <a:pt x="180" y="59"/>
                    <a:pt x="180" y="59"/>
                  </a:cubicBezTo>
                  <a:cubicBezTo>
                    <a:pt x="180" y="58"/>
                    <a:pt x="179" y="59"/>
                    <a:pt x="178" y="58"/>
                  </a:cubicBezTo>
                  <a:cubicBezTo>
                    <a:pt x="178" y="57"/>
                    <a:pt x="182" y="55"/>
                    <a:pt x="184" y="55"/>
                  </a:cubicBezTo>
                  <a:close/>
                  <a:moveTo>
                    <a:pt x="257" y="94"/>
                  </a:moveTo>
                  <a:cubicBezTo>
                    <a:pt x="259" y="95"/>
                    <a:pt x="260" y="94"/>
                    <a:pt x="259" y="95"/>
                  </a:cubicBezTo>
                  <a:cubicBezTo>
                    <a:pt x="258" y="95"/>
                    <a:pt x="257" y="96"/>
                    <a:pt x="256" y="95"/>
                  </a:cubicBezTo>
                  <a:lnTo>
                    <a:pt x="257" y="94"/>
                  </a:lnTo>
                  <a:close/>
                  <a:moveTo>
                    <a:pt x="219" y="71"/>
                  </a:moveTo>
                  <a:cubicBezTo>
                    <a:pt x="222" y="72"/>
                    <a:pt x="217" y="74"/>
                    <a:pt x="216" y="73"/>
                  </a:cubicBezTo>
                  <a:cubicBezTo>
                    <a:pt x="217" y="71"/>
                    <a:pt x="218" y="72"/>
                    <a:pt x="219" y="71"/>
                  </a:cubicBezTo>
                  <a:close/>
                  <a:moveTo>
                    <a:pt x="161" y="46"/>
                  </a:moveTo>
                  <a:cubicBezTo>
                    <a:pt x="162" y="45"/>
                    <a:pt x="165" y="47"/>
                    <a:pt x="163" y="48"/>
                  </a:cubicBezTo>
                  <a:cubicBezTo>
                    <a:pt x="162" y="47"/>
                    <a:pt x="160" y="47"/>
                    <a:pt x="161" y="46"/>
                  </a:cubicBezTo>
                  <a:close/>
                  <a:moveTo>
                    <a:pt x="260" y="92"/>
                  </a:moveTo>
                  <a:cubicBezTo>
                    <a:pt x="260" y="92"/>
                    <a:pt x="260" y="92"/>
                    <a:pt x="260" y="92"/>
                  </a:cubicBezTo>
                  <a:cubicBezTo>
                    <a:pt x="261" y="92"/>
                    <a:pt x="262" y="91"/>
                    <a:pt x="263" y="92"/>
                  </a:cubicBezTo>
                  <a:cubicBezTo>
                    <a:pt x="261" y="93"/>
                    <a:pt x="259" y="93"/>
                    <a:pt x="258" y="93"/>
                  </a:cubicBezTo>
                  <a:cubicBezTo>
                    <a:pt x="259" y="92"/>
                    <a:pt x="259" y="91"/>
                    <a:pt x="260" y="92"/>
                  </a:cubicBezTo>
                  <a:close/>
                  <a:moveTo>
                    <a:pt x="258" y="85"/>
                  </a:moveTo>
                  <a:cubicBezTo>
                    <a:pt x="256" y="84"/>
                    <a:pt x="255" y="87"/>
                    <a:pt x="253" y="86"/>
                  </a:cubicBezTo>
                  <a:cubicBezTo>
                    <a:pt x="254" y="84"/>
                    <a:pt x="258" y="84"/>
                    <a:pt x="258" y="85"/>
                  </a:cubicBezTo>
                  <a:close/>
                  <a:moveTo>
                    <a:pt x="141" y="28"/>
                  </a:moveTo>
                  <a:cubicBezTo>
                    <a:pt x="140" y="29"/>
                    <a:pt x="143" y="28"/>
                    <a:pt x="143" y="27"/>
                  </a:cubicBezTo>
                  <a:cubicBezTo>
                    <a:pt x="144" y="28"/>
                    <a:pt x="144" y="29"/>
                    <a:pt x="143" y="29"/>
                  </a:cubicBezTo>
                  <a:cubicBezTo>
                    <a:pt x="141" y="29"/>
                    <a:pt x="142" y="30"/>
                    <a:pt x="138" y="30"/>
                  </a:cubicBezTo>
                  <a:cubicBezTo>
                    <a:pt x="139" y="29"/>
                    <a:pt x="140" y="28"/>
                    <a:pt x="141" y="28"/>
                  </a:cubicBezTo>
                  <a:close/>
                  <a:moveTo>
                    <a:pt x="371" y="137"/>
                  </a:moveTo>
                  <a:cubicBezTo>
                    <a:pt x="370" y="138"/>
                    <a:pt x="369" y="137"/>
                    <a:pt x="367" y="137"/>
                  </a:cubicBezTo>
                  <a:cubicBezTo>
                    <a:pt x="369" y="136"/>
                    <a:pt x="370" y="136"/>
                    <a:pt x="371" y="137"/>
                  </a:cubicBezTo>
                  <a:close/>
                  <a:moveTo>
                    <a:pt x="252" y="67"/>
                  </a:moveTo>
                  <a:cubicBezTo>
                    <a:pt x="251" y="69"/>
                    <a:pt x="249" y="68"/>
                    <a:pt x="248" y="68"/>
                  </a:cubicBezTo>
                  <a:cubicBezTo>
                    <a:pt x="249" y="66"/>
                    <a:pt x="251" y="67"/>
                    <a:pt x="252" y="67"/>
                  </a:cubicBezTo>
                  <a:close/>
                  <a:moveTo>
                    <a:pt x="300" y="93"/>
                  </a:moveTo>
                  <a:cubicBezTo>
                    <a:pt x="303" y="94"/>
                    <a:pt x="300" y="96"/>
                    <a:pt x="298" y="94"/>
                  </a:cubicBezTo>
                  <a:cubicBezTo>
                    <a:pt x="299" y="93"/>
                    <a:pt x="298" y="93"/>
                    <a:pt x="300" y="93"/>
                  </a:cubicBezTo>
                  <a:close/>
                  <a:moveTo>
                    <a:pt x="261" y="68"/>
                  </a:moveTo>
                  <a:cubicBezTo>
                    <a:pt x="263" y="67"/>
                    <a:pt x="268" y="67"/>
                    <a:pt x="269" y="69"/>
                  </a:cubicBezTo>
                  <a:cubicBezTo>
                    <a:pt x="267" y="67"/>
                    <a:pt x="264" y="69"/>
                    <a:pt x="262" y="70"/>
                  </a:cubicBezTo>
                  <a:cubicBezTo>
                    <a:pt x="263" y="69"/>
                    <a:pt x="261" y="70"/>
                    <a:pt x="261" y="68"/>
                  </a:cubicBezTo>
                  <a:close/>
                  <a:moveTo>
                    <a:pt x="397" y="138"/>
                  </a:moveTo>
                  <a:cubicBezTo>
                    <a:pt x="395" y="138"/>
                    <a:pt x="393" y="139"/>
                    <a:pt x="391" y="138"/>
                  </a:cubicBezTo>
                  <a:cubicBezTo>
                    <a:pt x="393" y="137"/>
                    <a:pt x="397" y="136"/>
                    <a:pt x="397" y="138"/>
                  </a:cubicBezTo>
                  <a:close/>
                  <a:moveTo>
                    <a:pt x="190" y="26"/>
                  </a:moveTo>
                  <a:cubicBezTo>
                    <a:pt x="189" y="26"/>
                    <a:pt x="185" y="26"/>
                    <a:pt x="185" y="25"/>
                  </a:cubicBezTo>
                  <a:cubicBezTo>
                    <a:pt x="187" y="24"/>
                    <a:pt x="190" y="25"/>
                    <a:pt x="190" y="26"/>
                  </a:cubicBezTo>
                  <a:close/>
                  <a:moveTo>
                    <a:pt x="237" y="40"/>
                  </a:moveTo>
                  <a:cubicBezTo>
                    <a:pt x="239" y="41"/>
                    <a:pt x="240" y="40"/>
                    <a:pt x="242" y="41"/>
                  </a:cubicBezTo>
                  <a:cubicBezTo>
                    <a:pt x="240" y="42"/>
                    <a:pt x="238" y="41"/>
                    <a:pt x="236" y="43"/>
                  </a:cubicBezTo>
                  <a:cubicBezTo>
                    <a:pt x="235" y="42"/>
                    <a:pt x="234" y="43"/>
                    <a:pt x="233" y="42"/>
                  </a:cubicBezTo>
                  <a:cubicBezTo>
                    <a:pt x="235" y="41"/>
                    <a:pt x="235" y="41"/>
                    <a:pt x="237" y="40"/>
                  </a:cubicBezTo>
                  <a:close/>
                  <a:moveTo>
                    <a:pt x="316" y="80"/>
                  </a:moveTo>
                  <a:cubicBezTo>
                    <a:pt x="318" y="80"/>
                    <a:pt x="319" y="81"/>
                    <a:pt x="316" y="83"/>
                  </a:cubicBezTo>
                  <a:cubicBezTo>
                    <a:pt x="315" y="82"/>
                    <a:pt x="314" y="81"/>
                    <a:pt x="312" y="81"/>
                  </a:cubicBezTo>
                  <a:cubicBezTo>
                    <a:pt x="313" y="79"/>
                    <a:pt x="315" y="81"/>
                    <a:pt x="316" y="80"/>
                  </a:cubicBezTo>
                  <a:close/>
                  <a:moveTo>
                    <a:pt x="229" y="24"/>
                  </a:moveTo>
                  <a:cubicBezTo>
                    <a:pt x="227" y="25"/>
                    <a:pt x="225" y="27"/>
                    <a:pt x="223" y="26"/>
                  </a:cubicBezTo>
                  <a:cubicBezTo>
                    <a:pt x="225" y="25"/>
                    <a:pt x="227" y="23"/>
                    <a:pt x="229" y="24"/>
                  </a:cubicBezTo>
                  <a:close/>
                  <a:moveTo>
                    <a:pt x="277" y="50"/>
                  </a:moveTo>
                  <a:cubicBezTo>
                    <a:pt x="276" y="52"/>
                    <a:pt x="275" y="51"/>
                    <a:pt x="273" y="50"/>
                  </a:cubicBezTo>
                  <a:cubicBezTo>
                    <a:pt x="275" y="49"/>
                    <a:pt x="276" y="50"/>
                    <a:pt x="277" y="50"/>
                  </a:cubicBezTo>
                  <a:close/>
                  <a:moveTo>
                    <a:pt x="260" y="39"/>
                  </a:moveTo>
                  <a:cubicBezTo>
                    <a:pt x="259" y="40"/>
                    <a:pt x="257" y="41"/>
                    <a:pt x="255" y="40"/>
                  </a:cubicBezTo>
                  <a:cubicBezTo>
                    <a:pt x="256" y="39"/>
                    <a:pt x="258" y="39"/>
                    <a:pt x="260" y="39"/>
                  </a:cubicBezTo>
                  <a:close/>
                  <a:moveTo>
                    <a:pt x="275" y="44"/>
                  </a:moveTo>
                  <a:cubicBezTo>
                    <a:pt x="278" y="45"/>
                    <a:pt x="280" y="43"/>
                    <a:pt x="283" y="43"/>
                  </a:cubicBezTo>
                  <a:cubicBezTo>
                    <a:pt x="282" y="46"/>
                    <a:pt x="278" y="45"/>
                    <a:pt x="274" y="46"/>
                  </a:cubicBezTo>
                  <a:cubicBezTo>
                    <a:pt x="274" y="46"/>
                    <a:pt x="274" y="47"/>
                    <a:pt x="273" y="46"/>
                  </a:cubicBezTo>
                  <a:cubicBezTo>
                    <a:pt x="273" y="45"/>
                    <a:pt x="273" y="45"/>
                    <a:pt x="275" y="44"/>
                  </a:cubicBezTo>
                  <a:close/>
                  <a:moveTo>
                    <a:pt x="321" y="65"/>
                  </a:moveTo>
                  <a:cubicBezTo>
                    <a:pt x="319" y="66"/>
                    <a:pt x="316" y="66"/>
                    <a:pt x="313" y="66"/>
                  </a:cubicBezTo>
                  <a:cubicBezTo>
                    <a:pt x="316" y="64"/>
                    <a:pt x="319" y="65"/>
                    <a:pt x="321" y="65"/>
                  </a:cubicBezTo>
                  <a:close/>
                  <a:moveTo>
                    <a:pt x="241" y="19"/>
                  </a:moveTo>
                  <a:cubicBezTo>
                    <a:pt x="240" y="20"/>
                    <a:pt x="239" y="20"/>
                    <a:pt x="237" y="21"/>
                  </a:cubicBezTo>
                  <a:cubicBezTo>
                    <a:pt x="238" y="19"/>
                    <a:pt x="237" y="18"/>
                    <a:pt x="238" y="17"/>
                  </a:cubicBezTo>
                  <a:cubicBezTo>
                    <a:pt x="240" y="18"/>
                    <a:pt x="239" y="19"/>
                    <a:pt x="241" y="19"/>
                  </a:cubicBezTo>
                  <a:close/>
                  <a:moveTo>
                    <a:pt x="233" y="22"/>
                  </a:moveTo>
                  <a:cubicBezTo>
                    <a:pt x="232" y="20"/>
                    <a:pt x="231" y="21"/>
                    <a:pt x="228" y="20"/>
                  </a:cubicBezTo>
                  <a:cubicBezTo>
                    <a:pt x="232" y="20"/>
                    <a:pt x="235" y="15"/>
                    <a:pt x="237" y="18"/>
                  </a:cubicBezTo>
                  <a:cubicBezTo>
                    <a:pt x="234" y="19"/>
                    <a:pt x="234" y="20"/>
                    <a:pt x="233" y="22"/>
                  </a:cubicBezTo>
                  <a:close/>
                  <a:moveTo>
                    <a:pt x="242" y="22"/>
                  </a:moveTo>
                  <a:cubicBezTo>
                    <a:pt x="241" y="21"/>
                    <a:pt x="237" y="24"/>
                    <a:pt x="238" y="22"/>
                  </a:cubicBezTo>
                  <a:cubicBezTo>
                    <a:pt x="240" y="21"/>
                    <a:pt x="242" y="21"/>
                    <a:pt x="244" y="22"/>
                  </a:cubicBezTo>
                  <a:cubicBezTo>
                    <a:pt x="243" y="23"/>
                    <a:pt x="243" y="23"/>
                    <a:pt x="244" y="24"/>
                  </a:cubicBezTo>
                  <a:cubicBezTo>
                    <a:pt x="243" y="25"/>
                    <a:pt x="241" y="25"/>
                    <a:pt x="239" y="25"/>
                  </a:cubicBezTo>
                  <a:cubicBezTo>
                    <a:pt x="240" y="24"/>
                    <a:pt x="243" y="24"/>
                    <a:pt x="242" y="22"/>
                  </a:cubicBezTo>
                  <a:close/>
                  <a:moveTo>
                    <a:pt x="281" y="39"/>
                  </a:moveTo>
                  <a:cubicBezTo>
                    <a:pt x="279" y="38"/>
                    <a:pt x="278" y="39"/>
                    <a:pt x="277" y="38"/>
                  </a:cubicBezTo>
                  <a:cubicBezTo>
                    <a:pt x="278" y="37"/>
                    <a:pt x="282" y="37"/>
                    <a:pt x="281" y="39"/>
                  </a:cubicBezTo>
                  <a:close/>
                  <a:moveTo>
                    <a:pt x="274" y="39"/>
                  </a:moveTo>
                  <a:cubicBezTo>
                    <a:pt x="276" y="38"/>
                    <a:pt x="273" y="38"/>
                    <a:pt x="275" y="37"/>
                  </a:cubicBezTo>
                  <a:cubicBezTo>
                    <a:pt x="277" y="37"/>
                    <a:pt x="277" y="39"/>
                    <a:pt x="274" y="39"/>
                  </a:cubicBezTo>
                  <a:close/>
                  <a:moveTo>
                    <a:pt x="287" y="44"/>
                  </a:moveTo>
                  <a:cubicBezTo>
                    <a:pt x="288" y="43"/>
                    <a:pt x="290" y="43"/>
                    <a:pt x="291" y="43"/>
                  </a:cubicBezTo>
                  <a:cubicBezTo>
                    <a:pt x="293" y="44"/>
                    <a:pt x="294" y="43"/>
                    <a:pt x="296" y="44"/>
                  </a:cubicBezTo>
                  <a:cubicBezTo>
                    <a:pt x="293" y="45"/>
                    <a:pt x="294" y="45"/>
                    <a:pt x="292" y="46"/>
                  </a:cubicBezTo>
                  <a:cubicBezTo>
                    <a:pt x="291" y="45"/>
                    <a:pt x="291" y="44"/>
                    <a:pt x="289" y="46"/>
                  </a:cubicBezTo>
                  <a:cubicBezTo>
                    <a:pt x="288" y="46"/>
                    <a:pt x="287" y="45"/>
                    <a:pt x="287" y="44"/>
                  </a:cubicBezTo>
                  <a:close/>
                  <a:moveTo>
                    <a:pt x="373" y="88"/>
                  </a:moveTo>
                  <a:cubicBezTo>
                    <a:pt x="371" y="90"/>
                    <a:pt x="369" y="89"/>
                    <a:pt x="369" y="91"/>
                  </a:cubicBezTo>
                  <a:cubicBezTo>
                    <a:pt x="368" y="90"/>
                    <a:pt x="368" y="90"/>
                    <a:pt x="368" y="90"/>
                  </a:cubicBezTo>
                  <a:cubicBezTo>
                    <a:pt x="368" y="90"/>
                    <a:pt x="367" y="91"/>
                    <a:pt x="367" y="90"/>
                  </a:cubicBezTo>
                  <a:cubicBezTo>
                    <a:pt x="368" y="89"/>
                    <a:pt x="370" y="88"/>
                    <a:pt x="373" y="88"/>
                  </a:cubicBezTo>
                  <a:close/>
                  <a:moveTo>
                    <a:pt x="439" y="135"/>
                  </a:moveTo>
                  <a:cubicBezTo>
                    <a:pt x="441" y="135"/>
                    <a:pt x="442" y="134"/>
                    <a:pt x="442" y="136"/>
                  </a:cubicBezTo>
                  <a:cubicBezTo>
                    <a:pt x="440" y="137"/>
                    <a:pt x="438" y="136"/>
                    <a:pt x="439" y="135"/>
                  </a:cubicBezTo>
                  <a:close/>
                  <a:moveTo>
                    <a:pt x="247" y="20"/>
                  </a:moveTo>
                  <a:cubicBezTo>
                    <a:pt x="245" y="20"/>
                    <a:pt x="244" y="20"/>
                    <a:pt x="242" y="20"/>
                  </a:cubicBezTo>
                  <a:cubicBezTo>
                    <a:pt x="243" y="18"/>
                    <a:pt x="247" y="20"/>
                    <a:pt x="247" y="20"/>
                  </a:cubicBezTo>
                  <a:close/>
                  <a:moveTo>
                    <a:pt x="361" y="77"/>
                  </a:moveTo>
                  <a:cubicBezTo>
                    <a:pt x="359" y="78"/>
                    <a:pt x="357" y="78"/>
                    <a:pt x="355" y="78"/>
                  </a:cubicBezTo>
                  <a:cubicBezTo>
                    <a:pt x="357" y="77"/>
                    <a:pt x="359" y="77"/>
                    <a:pt x="361" y="77"/>
                  </a:cubicBezTo>
                  <a:close/>
                  <a:moveTo>
                    <a:pt x="268" y="21"/>
                  </a:moveTo>
                  <a:cubicBezTo>
                    <a:pt x="267" y="20"/>
                    <a:pt x="268" y="21"/>
                    <a:pt x="267" y="22"/>
                  </a:cubicBezTo>
                  <a:cubicBezTo>
                    <a:pt x="264" y="22"/>
                    <a:pt x="264" y="20"/>
                    <a:pt x="261" y="22"/>
                  </a:cubicBezTo>
                  <a:cubicBezTo>
                    <a:pt x="261" y="23"/>
                    <a:pt x="264" y="22"/>
                    <a:pt x="263" y="24"/>
                  </a:cubicBezTo>
                  <a:cubicBezTo>
                    <a:pt x="261" y="24"/>
                    <a:pt x="259" y="24"/>
                    <a:pt x="258" y="22"/>
                  </a:cubicBezTo>
                  <a:cubicBezTo>
                    <a:pt x="261" y="20"/>
                    <a:pt x="267" y="19"/>
                    <a:pt x="268" y="21"/>
                  </a:cubicBezTo>
                  <a:close/>
                  <a:moveTo>
                    <a:pt x="345" y="66"/>
                  </a:moveTo>
                  <a:cubicBezTo>
                    <a:pt x="347" y="66"/>
                    <a:pt x="350" y="64"/>
                    <a:pt x="352" y="66"/>
                  </a:cubicBezTo>
                  <a:cubicBezTo>
                    <a:pt x="350" y="67"/>
                    <a:pt x="348" y="67"/>
                    <a:pt x="346" y="68"/>
                  </a:cubicBezTo>
                  <a:cubicBezTo>
                    <a:pt x="345" y="68"/>
                    <a:pt x="344" y="67"/>
                    <a:pt x="345" y="66"/>
                  </a:cubicBezTo>
                  <a:close/>
                  <a:moveTo>
                    <a:pt x="302" y="39"/>
                  </a:moveTo>
                  <a:cubicBezTo>
                    <a:pt x="303" y="39"/>
                    <a:pt x="305" y="39"/>
                    <a:pt x="306" y="40"/>
                  </a:cubicBezTo>
                  <a:cubicBezTo>
                    <a:pt x="304" y="41"/>
                    <a:pt x="301" y="40"/>
                    <a:pt x="302" y="39"/>
                  </a:cubicBezTo>
                  <a:close/>
                  <a:moveTo>
                    <a:pt x="276" y="20"/>
                  </a:moveTo>
                  <a:cubicBezTo>
                    <a:pt x="276" y="21"/>
                    <a:pt x="275" y="21"/>
                    <a:pt x="275" y="22"/>
                  </a:cubicBezTo>
                  <a:cubicBezTo>
                    <a:pt x="274" y="22"/>
                    <a:pt x="273" y="21"/>
                    <a:pt x="272" y="21"/>
                  </a:cubicBezTo>
                  <a:cubicBezTo>
                    <a:pt x="273" y="20"/>
                    <a:pt x="275" y="19"/>
                    <a:pt x="276" y="20"/>
                  </a:cubicBezTo>
                  <a:close/>
                  <a:moveTo>
                    <a:pt x="313" y="39"/>
                  </a:moveTo>
                  <a:cubicBezTo>
                    <a:pt x="312" y="39"/>
                    <a:pt x="310" y="41"/>
                    <a:pt x="308" y="40"/>
                  </a:cubicBezTo>
                  <a:cubicBezTo>
                    <a:pt x="310" y="39"/>
                    <a:pt x="312" y="38"/>
                    <a:pt x="313" y="39"/>
                  </a:cubicBezTo>
                  <a:close/>
                  <a:moveTo>
                    <a:pt x="329" y="43"/>
                  </a:moveTo>
                  <a:cubicBezTo>
                    <a:pt x="327" y="45"/>
                    <a:pt x="326" y="43"/>
                    <a:pt x="325" y="45"/>
                  </a:cubicBezTo>
                  <a:cubicBezTo>
                    <a:pt x="324" y="45"/>
                    <a:pt x="323" y="44"/>
                    <a:pt x="323" y="44"/>
                  </a:cubicBezTo>
                  <a:cubicBezTo>
                    <a:pt x="325" y="42"/>
                    <a:pt x="327" y="42"/>
                    <a:pt x="329" y="43"/>
                  </a:cubicBezTo>
                  <a:close/>
                  <a:moveTo>
                    <a:pt x="317" y="43"/>
                  </a:moveTo>
                  <a:cubicBezTo>
                    <a:pt x="319" y="45"/>
                    <a:pt x="321" y="42"/>
                    <a:pt x="323" y="44"/>
                  </a:cubicBezTo>
                  <a:cubicBezTo>
                    <a:pt x="322" y="46"/>
                    <a:pt x="317" y="45"/>
                    <a:pt x="317" y="43"/>
                  </a:cubicBezTo>
                  <a:close/>
                  <a:moveTo>
                    <a:pt x="284" y="24"/>
                  </a:moveTo>
                  <a:cubicBezTo>
                    <a:pt x="283" y="25"/>
                    <a:pt x="281" y="24"/>
                    <a:pt x="280" y="23"/>
                  </a:cubicBezTo>
                  <a:cubicBezTo>
                    <a:pt x="281" y="22"/>
                    <a:pt x="283" y="23"/>
                    <a:pt x="284" y="24"/>
                  </a:cubicBezTo>
                  <a:close/>
                  <a:moveTo>
                    <a:pt x="321" y="39"/>
                  </a:moveTo>
                  <a:cubicBezTo>
                    <a:pt x="319" y="41"/>
                    <a:pt x="318" y="40"/>
                    <a:pt x="316" y="40"/>
                  </a:cubicBezTo>
                  <a:cubicBezTo>
                    <a:pt x="316" y="39"/>
                    <a:pt x="319" y="38"/>
                    <a:pt x="321" y="39"/>
                  </a:cubicBezTo>
                  <a:close/>
                  <a:moveTo>
                    <a:pt x="327" y="36"/>
                  </a:moveTo>
                  <a:cubicBezTo>
                    <a:pt x="324" y="38"/>
                    <a:pt x="323" y="38"/>
                    <a:pt x="323" y="40"/>
                  </a:cubicBezTo>
                  <a:cubicBezTo>
                    <a:pt x="321" y="40"/>
                    <a:pt x="321" y="39"/>
                    <a:pt x="321" y="38"/>
                  </a:cubicBezTo>
                  <a:cubicBezTo>
                    <a:pt x="322" y="37"/>
                    <a:pt x="323" y="37"/>
                    <a:pt x="325" y="36"/>
                  </a:cubicBezTo>
                  <a:cubicBezTo>
                    <a:pt x="324" y="36"/>
                    <a:pt x="323" y="36"/>
                    <a:pt x="323" y="36"/>
                  </a:cubicBezTo>
                  <a:cubicBezTo>
                    <a:pt x="326" y="35"/>
                    <a:pt x="328" y="36"/>
                    <a:pt x="330" y="37"/>
                  </a:cubicBezTo>
                  <a:cubicBezTo>
                    <a:pt x="330" y="37"/>
                    <a:pt x="330" y="38"/>
                    <a:pt x="329" y="39"/>
                  </a:cubicBezTo>
                  <a:cubicBezTo>
                    <a:pt x="326" y="38"/>
                    <a:pt x="328" y="37"/>
                    <a:pt x="327" y="36"/>
                  </a:cubicBezTo>
                  <a:close/>
                  <a:moveTo>
                    <a:pt x="335" y="40"/>
                  </a:moveTo>
                  <a:cubicBezTo>
                    <a:pt x="332" y="41"/>
                    <a:pt x="328" y="41"/>
                    <a:pt x="324" y="41"/>
                  </a:cubicBezTo>
                  <a:cubicBezTo>
                    <a:pt x="325" y="38"/>
                    <a:pt x="331" y="39"/>
                    <a:pt x="335" y="40"/>
                  </a:cubicBezTo>
                  <a:close/>
                  <a:moveTo>
                    <a:pt x="282" y="13"/>
                  </a:moveTo>
                  <a:cubicBezTo>
                    <a:pt x="279" y="14"/>
                    <a:pt x="277" y="13"/>
                    <a:pt x="274" y="14"/>
                  </a:cubicBezTo>
                  <a:cubicBezTo>
                    <a:pt x="277" y="13"/>
                    <a:pt x="279" y="12"/>
                    <a:pt x="282" y="13"/>
                  </a:cubicBezTo>
                  <a:close/>
                  <a:moveTo>
                    <a:pt x="299" y="22"/>
                  </a:moveTo>
                  <a:cubicBezTo>
                    <a:pt x="298" y="23"/>
                    <a:pt x="298" y="25"/>
                    <a:pt x="296" y="24"/>
                  </a:cubicBezTo>
                  <a:cubicBezTo>
                    <a:pt x="296" y="23"/>
                    <a:pt x="297" y="21"/>
                    <a:pt x="299" y="22"/>
                  </a:cubicBezTo>
                  <a:close/>
                  <a:moveTo>
                    <a:pt x="295" y="14"/>
                  </a:moveTo>
                  <a:cubicBezTo>
                    <a:pt x="298" y="15"/>
                    <a:pt x="292" y="16"/>
                    <a:pt x="294" y="17"/>
                  </a:cubicBezTo>
                  <a:cubicBezTo>
                    <a:pt x="296" y="17"/>
                    <a:pt x="297" y="15"/>
                    <a:pt x="298" y="16"/>
                  </a:cubicBezTo>
                  <a:cubicBezTo>
                    <a:pt x="296" y="18"/>
                    <a:pt x="293" y="18"/>
                    <a:pt x="290" y="18"/>
                  </a:cubicBezTo>
                  <a:cubicBezTo>
                    <a:pt x="290" y="16"/>
                    <a:pt x="293" y="17"/>
                    <a:pt x="295" y="14"/>
                  </a:cubicBezTo>
                  <a:close/>
                  <a:moveTo>
                    <a:pt x="339" y="43"/>
                  </a:moveTo>
                  <a:cubicBezTo>
                    <a:pt x="343" y="41"/>
                    <a:pt x="347" y="44"/>
                    <a:pt x="345" y="46"/>
                  </a:cubicBezTo>
                  <a:cubicBezTo>
                    <a:pt x="344" y="45"/>
                    <a:pt x="344" y="44"/>
                    <a:pt x="339" y="43"/>
                  </a:cubicBezTo>
                  <a:close/>
                  <a:moveTo>
                    <a:pt x="340" y="39"/>
                  </a:moveTo>
                  <a:cubicBezTo>
                    <a:pt x="337" y="41"/>
                    <a:pt x="337" y="41"/>
                    <a:pt x="337" y="41"/>
                  </a:cubicBezTo>
                  <a:cubicBezTo>
                    <a:pt x="337" y="40"/>
                    <a:pt x="336" y="40"/>
                    <a:pt x="336" y="39"/>
                  </a:cubicBezTo>
                  <a:cubicBezTo>
                    <a:pt x="337" y="40"/>
                    <a:pt x="339" y="37"/>
                    <a:pt x="340" y="39"/>
                  </a:cubicBezTo>
                  <a:close/>
                  <a:moveTo>
                    <a:pt x="318" y="24"/>
                  </a:moveTo>
                  <a:cubicBezTo>
                    <a:pt x="320" y="25"/>
                    <a:pt x="318" y="26"/>
                    <a:pt x="318" y="26"/>
                  </a:cubicBezTo>
                  <a:cubicBezTo>
                    <a:pt x="317" y="26"/>
                    <a:pt x="316" y="26"/>
                    <a:pt x="315" y="26"/>
                  </a:cubicBezTo>
                  <a:cubicBezTo>
                    <a:pt x="316" y="25"/>
                    <a:pt x="317" y="25"/>
                    <a:pt x="318" y="24"/>
                  </a:cubicBezTo>
                  <a:close/>
                  <a:moveTo>
                    <a:pt x="309" y="17"/>
                  </a:moveTo>
                  <a:cubicBezTo>
                    <a:pt x="310" y="18"/>
                    <a:pt x="310" y="19"/>
                    <a:pt x="308" y="20"/>
                  </a:cubicBezTo>
                  <a:cubicBezTo>
                    <a:pt x="306" y="19"/>
                    <a:pt x="307" y="17"/>
                    <a:pt x="309" y="17"/>
                  </a:cubicBezTo>
                  <a:close/>
                  <a:moveTo>
                    <a:pt x="337" y="35"/>
                  </a:moveTo>
                  <a:cubicBezTo>
                    <a:pt x="339" y="34"/>
                    <a:pt x="341" y="35"/>
                    <a:pt x="341" y="36"/>
                  </a:cubicBezTo>
                  <a:cubicBezTo>
                    <a:pt x="339" y="38"/>
                    <a:pt x="340" y="36"/>
                    <a:pt x="337" y="35"/>
                  </a:cubicBezTo>
                  <a:close/>
                  <a:moveTo>
                    <a:pt x="318" y="16"/>
                  </a:moveTo>
                  <a:cubicBezTo>
                    <a:pt x="319" y="16"/>
                    <a:pt x="320" y="17"/>
                    <a:pt x="321" y="17"/>
                  </a:cubicBezTo>
                  <a:cubicBezTo>
                    <a:pt x="318" y="18"/>
                    <a:pt x="317" y="16"/>
                    <a:pt x="316" y="19"/>
                  </a:cubicBezTo>
                  <a:cubicBezTo>
                    <a:pt x="315" y="17"/>
                    <a:pt x="313" y="18"/>
                    <a:pt x="311" y="17"/>
                  </a:cubicBezTo>
                  <a:cubicBezTo>
                    <a:pt x="313" y="16"/>
                    <a:pt x="316" y="17"/>
                    <a:pt x="318" y="16"/>
                  </a:cubicBezTo>
                  <a:close/>
                  <a:moveTo>
                    <a:pt x="333" y="18"/>
                  </a:moveTo>
                  <a:cubicBezTo>
                    <a:pt x="330" y="16"/>
                    <a:pt x="323" y="20"/>
                    <a:pt x="322" y="17"/>
                  </a:cubicBezTo>
                  <a:cubicBezTo>
                    <a:pt x="325" y="17"/>
                    <a:pt x="333" y="15"/>
                    <a:pt x="333" y="18"/>
                  </a:cubicBezTo>
                  <a:close/>
                  <a:moveTo>
                    <a:pt x="330" y="18"/>
                  </a:moveTo>
                  <a:cubicBezTo>
                    <a:pt x="329" y="19"/>
                    <a:pt x="331" y="20"/>
                    <a:pt x="329" y="21"/>
                  </a:cubicBezTo>
                  <a:cubicBezTo>
                    <a:pt x="328" y="20"/>
                    <a:pt x="327" y="20"/>
                    <a:pt x="326" y="20"/>
                  </a:cubicBezTo>
                  <a:cubicBezTo>
                    <a:pt x="328" y="19"/>
                    <a:pt x="327" y="18"/>
                    <a:pt x="330" y="18"/>
                  </a:cubicBezTo>
                  <a:close/>
                  <a:moveTo>
                    <a:pt x="349" y="16"/>
                  </a:moveTo>
                  <a:cubicBezTo>
                    <a:pt x="350" y="17"/>
                    <a:pt x="351" y="16"/>
                    <a:pt x="353" y="17"/>
                  </a:cubicBezTo>
                  <a:cubicBezTo>
                    <a:pt x="351" y="18"/>
                    <a:pt x="350" y="18"/>
                    <a:pt x="348" y="18"/>
                  </a:cubicBezTo>
                  <a:cubicBezTo>
                    <a:pt x="349" y="17"/>
                    <a:pt x="348" y="17"/>
                    <a:pt x="349" y="16"/>
                  </a:cubicBezTo>
                  <a:close/>
                  <a:moveTo>
                    <a:pt x="397" y="37"/>
                  </a:moveTo>
                  <a:cubicBezTo>
                    <a:pt x="395" y="37"/>
                    <a:pt x="390" y="39"/>
                    <a:pt x="391" y="36"/>
                  </a:cubicBezTo>
                  <a:cubicBezTo>
                    <a:pt x="393" y="37"/>
                    <a:pt x="397" y="35"/>
                    <a:pt x="397" y="37"/>
                  </a:cubicBezTo>
                  <a:close/>
                  <a:moveTo>
                    <a:pt x="450" y="71"/>
                  </a:moveTo>
                  <a:cubicBezTo>
                    <a:pt x="453" y="71"/>
                    <a:pt x="450" y="74"/>
                    <a:pt x="448" y="73"/>
                  </a:cubicBezTo>
                  <a:cubicBezTo>
                    <a:pt x="450" y="72"/>
                    <a:pt x="448" y="71"/>
                    <a:pt x="450" y="71"/>
                  </a:cubicBezTo>
                  <a:close/>
                  <a:moveTo>
                    <a:pt x="395" y="35"/>
                  </a:moveTo>
                  <a:cubicBezTo>
                    <a:pt x="394" y="36"/>
                    <a:pt x="393" y="35"/>
                    <a:pt x="392" y="35"/>
                  </a:cubicBezTo>
                  <a:cubicBezTo>
                    <a:pt x="393" y="34"/>
                    <a:pt x="393" y="32"/>
                    <a:pt x="394" y="32"/>
                  </a:cubicBezTo>
                  <a:cubicBezTo>
                    <a:pt x="394" y="33"/>
                    <a:pt x="395" y="34"/>
                    <a:pt x="395" y="35"/>
                  </a:cubicBezTo>
                  <a:close/>
                  <a:moveTo>
                    <a:pt x="397" y="32"/>
                  </a:moveTo>
                  <a:cubicBezTo>
                    <a:pt x="400" y="33"/>
                    <a:pt x="397" y="35"/>
                    <a:pt x="395" y="34"/>
                  </a:cubicBezTo>
                  <a:cubicBezTo>
                    <a:pt x="395" y="33"/>
                    <a:pt x="395" y="33"/>
                    <a:pt x="397" y="32"/>
                  </a:cubicBezTo>
                  <a:close/>
                  <a:moveTo>
                    <a:pt x="375" y="17"/>
                  </a:moveTo>
                  <a:cubicBezTo>
                    <a:pt x="377" y="19"/>
                    <a:pt x="378" y="16"/>
                    <a:pt x="380" y="17"/>
                  </a:cubicBezTo>
                  <a:cubicBezTo>
                    <a:pt x="377" y="19"/>
                    <a:pt x="375" y="19"/>
                    <a:pt x="372" y="19"/>
                  </a:cubicBezTo>
                  <a:lnTo>
                    <a:pt x="375" y="17"/>
                  </a:lnTo>
                  <a:close/>
                  <a:moveTo>
                    <a:pt x="397" y="29"/>
                  </a:moveTo>
                  <a:cubicBezTo>
                    <a:pt x="395" y="30"/>
                    <a:pt x="395" y="30"/>
                    <a:pt x="395" y="30"/>
                  </a:cubicBezTo>
                  <a:cubicBezTo>
                    <a:pt x="393" y="30"/>
                    <a:pt x="393" y="30"/>
                    <a:pt x="393" y="30"/>
                  </a:cubicBezTo>
                  <a:cubicBezTo>
                    <a:pt x="395" y="28"/>
                    <a:pt x="396" y="29"/>
                    <a:pt x="397" y="29"/>
                  </a:cubicBezTo>
                  <a:close/>
                  <a:moveTo>
                    <a:pt x="407" y="35"/>
                  </a:moveTo>
                  <a:cubicBezTo>
                    <a:pt x="409" y="34"/>
                    <a:pt x="409" y="36"/>
                    <a:pt x="412" y="37"/>
                  </a:cubicBezTo>
                  <a:cubicBezTo>
                    <a:pt x="410" y="37"/>
                    <a:pt x="407" y="37"/>
                    <a:pt x="407" y="35"/>
                  </a:cubicBezTo>
                  <a:close/>
                  <a:moveTo>
                    <a:pt x="414" y="37"/>
                  </a:moveTo>
                  <a:cubicBezTo>
                    <a:pt x="416" y="38"/>
                    <a:pt x="416" y="38"/>
                    <a:pt x="416" y="38"/>
                  </a:cubicBezTo>
                  <a:cubicBezTo>
                    <a:pt x="415" y="39"/>
                    <a:pt x="411" y="40"/>
                    <a:pt x="411" y="38"/>
                  </a:cubicBezTo>
                  <a:cubicBezTo>
                    <a:pt x="413" y="39"/>
                    <a:pt x="413" y="37"/>
                    <a:pt x="414" y="37"/>
                  </a:cubicBezTo>
                  <a:close/>
                  <a:moveTo>
                    <a:pt x="467" y="70"/>
                  </a:moveTo>
                  <a:cubicBezTo>
                    <a:pt x="466" y="70"/>
                    <a:pt x="465" y="69"/>
                    <a:pt x="463" y="69"/>
                  </a:cubicBezTo>
                  <a:cubicBezTo>
                    <a:pt x="471" y="68"/>
                    <a:pt x="478" y="68"/>
                    <a:pt x="486" y="69"/>
                  </a:cubicBezTo>
                  <a:cubicBezTo>
                    <a:pt x="483" y="72"/>
                    <a:pt x="481" y="68"/>
                    <a:pt x="479" y="70"/>
                  </a:cubicBezTo>
                  <a:cubicBezTo>
                    <a:pt x="481" y="71"/>
                    <a:pt x="482" y="70"/>
                    <a:pt x="481" y="72"/>
                  </a:cubicBezTo>
                  <a:cubicBezTo>
                    <a:pt x="478" y="72"/>
                    <a:pt x="479" y="70"/>
                    <a:pt x="477" y="69"/>
                  </a:cubicBezTo>
                  <a:cubicBezTo>
                    <a:pt x="475" y="71"/>
                    <a:pt x="473" y="68"/>
                    <a:pt x="470" y="70"/>
                  </a:cubicBezTo>
                  <a:cubicBezTo>
                    <a:pt x="472" y="71"/>
                    <a:pt x="473" y="70"/>
                    <a:pt x="474" y="72"/>
                  </a:cubicBezTo>
                  <a:cubicBezTo>
                    <a:pt x="473" y="73"/>
                    <a:pt x="472" y="72"/>
                    <a:pt x="471" y="73"/>
                  </a:cubicBezTo>
                  <a:cubicBezTo>
                    <a:pt x="469" y="73"/>
                    <a:pt x="472" y="70"/>
                    <a:pt x="469" y="71"/>
                  </a:cubicBezTo>
                  <a:cubicBezTo>
                    <a:pt x="468" y="72"/>
                    <a:pt x="471" y="73"/>
                    <a:pt x="469" y="73"/>
                  </a:cubicBezTo>
                  <a:cubicBezTo>
                    <a:pt x="467" y="74"/>
                    <a:pt x="466" y="73"/>
                    <a:pt x="465" y="73"/>
                  </a:cubicBezTo>
                  <a:cubicBezTo>
                    <a:pt x="466" y="72"/>
                    <a:pt x="468" y="71"/>
                    <a:pt x="467" y="70"/>
                  </a:cubicBezTo>
                  <a:close/>
                  <a:moveTo>
                    <a:pt x="407" y="31"/>
                  </a:moveTo>
                  <a:cubicBezTo>
                    <a:pt x="409" y="32"/>
                    <a:pt x="412" y="31"/>
                    <a:pt x="414" y="32"/>
                  </a:cubicBezTo>
                  <a:cubicBezTo>
                    <a:pt x="413" y="33"/>
                    <a:pt x="415" y="34"/>
                    <a:pt x="411" y="35"/>
                  </a:cubicBezTo>
                  <a:cubicBezTo>
                    <a:pt x="409" y="34"/>
                    <a:pt x="411" y="33"/>
                    <a:pt x="410" y="32"/>
                  </a:cubicBezTo>
                  <a:cubicBezTo>
                    <a:pt x="409" y="33"/>
                    <a:pt x="407" y="32"/>
                    <a:pt x="406" y="33"/>
                  </a:cubicBezTo>
                  <a:cubicBezTo>
                    <a:pt x="404" y="33"/>
                    <a:pt x="405" y="32"/>
                    <a:pt x="407" y="31"/>
                  </a:cubicBezTo>
                  <a:close/>
                  <a:moveTo>
                    <a:pt x="388" y="17"/>
                  </a:moveTo>
                  <a:cubicBezTo>
                    <a:pt x="386" y="18"/>
                    <a:pt x="384" y="20"/>
                    <a:pt x="382" y="19"/>
                  </a:cubicBezTo>
                  <a:cubicBezTo>
                    <a:pt x="384" y="18"/>
                    <a:pt x="386" y="16"/>
                    <a:pt x="388" y="17"/>
                  </a:cubicBezTo>
                  <a:close/>
                  <a:moveTo>
                    <a:pt x="427" y="43"/>
                  </a:moveTo>
                  <a:cubicBezTo>
                    <a:pt x="425" y="45"/>
                    <a:pt x="425" y="45"/>
                    <a:pt x="425" y="45"/>
                  </a:cubicBezTo>
                  <a:cubicBezTo>
                    <a:pt x="424" y="44"/>
                    <a:pt x="424" y="44"/>
                    <a:pt x="424" y="44"/>
                  </a:cubicBezTo>
                  <a:cubicBezTo>
                    <a:pt x="425" y="43"/>
                    <a:pt x="426" y="42"/>
                    <a:pt x="427" y="43"/>
                  </a:cubicBezTo>
                  <a:close/>
                  <a:moveTo>
                    <a:pt x="443" y="35"/>
                  </a:moveTo>
                  <a:cubicBezTo>
                    <a:pt x="444" y="35"/>
                    <a:pt x="445" y="35"/>
                    <a:pt x="446" y="35"/>
                  </a:cubicBezTo>
                  <a:cubicBezTo>
                    <a:pt x="442" y="37"/>
                    <a:pt x="440" y="33"/>
                    <a:pt x="438" y="32"/>
                  </a:cubicBezTo>
                  <a:cubicBezTo>
                    <a:pt x="435" y="34"/>
                    <a:pt x="435" y="34"/>
                    <a:pt x="435" y="34"/>
                  </a:cubicBezTo>
                  <a:cubicBezTo>
                    <a:pt x="431" y="32"/>
                    <a:pt x="427" y="33"/>
                    <a:pt x="423" y="33"/>
                  </a:cubicBezTo>
                  <a:cubicBezTo>
                    <a:pt x="423" y="35"/>
                    <a:pt x="421" y="36"/>
                    <a:pt x="420" y="37"/>
                  </a:cubicBezTo>
                  <a:cubicBezTo>
                    <a:pt x="420" y="34"/>
                    <a:pt x="418" y="38"/>
                    <a:pt x="416" y="36"/>
                  </a:cubicBezTo>
                  <a:cubicBezTo>
                    <a:pt x="419" y="34"/>
                    <a:pt x="422" y="33"/>
                    <a:pt x="424" y="31"/>
                  </a:cubicBezTo>
                  <a:cubicBezTo>
                    <a:pt x="427" y="34"/>
                    <a:pt x="433" y="30"/>
                    <a:pt x="438" y="30"/>
                  </a:cubicBezTo>
                  <a:cubicBezTo>
                    <a:pt x="437" y="31"/>
                    <a:pt x="434" y="31"/>
                    <a:pt x="436" y="32"/>
                  </a:cubicBezTo>
                  <a:cubicBezTo>
                    <a:pt x="437" y="31"/>
                    <a:pt x="439" y="31"/>
                    <a:pt x="441" y="30"/>
                  </a:cubicBezTo>
                  <a:cubicBezTo>
                    <a:pt x="441" y="30"/>
                    <a:pt x="439" y="30"/>
                    <a:pt x="440" y="29"/>
                  </a:cubicBezTo>
                  <a:cubicBezTo>
                    <a:pt x="442" y="30"/>
                    <a:pt x="447" y="28"/>
                    <a:pt x="447" y="30"/>
                  </a:cubicBezTo>
                  <a:cubicBezTo>
                    <a:pt x="444" y="29"/>
                    <a:pt x="440" y="32"/>
                    <a:pt x="442" y="34"/>
                  </a:cubicBezTo>
                  <a:cubicBezTo>
                    <a:pt x="443" y="31"/>
                    <a:pt x="450" y="32"/>
                    <a:pt x="450" y="34"/>
                  </a:cubicBezTo>
                  <a:cubicBezTo>
                    <a:pt x="448" y="34"/>
                    <a:pt x="442" y="33"/>
                    <a:pt x="443" y="35"/>
                  </a:cubicBezTo>
                  <a:close/>
                  <a:moveTo>
                    <a:pt x="446" y="32"/>
                  </a:moveTo>
                  <a:cubicBezTo>
                    <a:pt x="446" y="31"/>
                    <a:pt x="448" y="30"/>
                    <a:pt x="449" y="30"/>
                  </a:cubicBezTo>
                  <a:cubicBezTo>
                    <a:pt x="448" y="31"/>
                    <a:pt x="452" y="30"/>
                    <a:pt x="453" y="31"/>
                  </a:cubicBezTo>
                  <a:cubicBezTo>
                    <a:pt x="450" y="32"/>
                    <a:pt x="448" y="32"/>
                    <a:pt x="446" y="32"/>
                  </a:cubicBezTo>
                  <a:close/>
                  <a:moveTo>
                    <a:pt x="388" y="18"/>
                  </a:moveTo>
                  <a:cubicBezTo>
                    <a:pt x="390" y="17"/>
                    <a:pt x="393" y="17"/>
                    <a:pt x="396" y="18"/>
                  </a:cubicBezTo>
                  <a:cubicBezTo>
                    <a:pt x="393" y="19"/>
                    <a:pt x="388" y="20"/>
                    <a:pt x="388" y="18"/>
                  </a:cubicBezTo>
                  <a:close/>
                  <a:moveTo>
                    <a:pt x="409" y="29"/>
                  </a:moveTo>
                  <a:cubicBezTo>
                    <a:pt x="408" y="29"/>
                    <a:pt x="407" y="30"/>
                    <a:pt x="406" y="28"/>
                  </a:cubicBezTo>
                  <a:cubicBezTo>
                    <a:pt x="407" y="27"/>
                    <a:pt x="410" y="28"/>
                    <a:pt x="409" y="29"/>
                  </a:cubicBezTo>
                  <a:close/>
                  <a:moveTo>
                    <a:pt x="420" y="30"/>
                  </a:moveTo>
                  <a:cubicBezTo>
                    <a:pt x="418" y="31"/>
                    <a:pt x="414" y="31"/>
                    <a:pt x="415" y="29"/>
                  </a:cubicBezTo>
                  <a:cubicBezTo>
                    <a:pt x="416" y="30"/>
                    <a:pt x="418" y="29"/>
                    <a:pt x="420" y="30"/>
                  </a:cubicBezTo>
                  <a:close/>
                  <a:moveTo>
                    <a:pt x="400" y="17"/>
                  </a:moveTo>
                  <a:cubicBezTo>
                    <a:pt x="400" y="18"/>
                    <a:pt x="398" y="19"/>
                    <a:pt x="396" y="18"/>
                  </a:cubicBezTo>
                  <a:cubicBezTo>
                    <a:pt x="398" y="17"/>
                    <a:pt x="399" y="17"/>
                    <a:pt x="400" y="17"/>
                  </a:cubicBezTo>
                  <a:close/>
                  <a:moveTo>
                    <a:pt x="491" y="70"/>
                  </a:moveTo>
                  <a:cubicBezTo>
                    <a:pt x="491" y="72"/>
                    <a:pt x="488" y="71"/>
                    <a:pt x="489" y="73"/>
                  </a:cubicBezTo>
                  <a:cubicBezTo>
                    <a:pt x="486" y="72"/>
                    <a:pt x="490" y="69"/>
                    <a:pt x="491" y="70"/>
                  </a:cubicBezTo>
                  <a:close/>
                  <a:moveTo>
                    <a:pt x="497" y="70"/>
                  </a:moveTo>
                  <a:cubicBezTo>
                    <a:pt x="497" y="72"/>
                    <a:pt x="494" y="71"/>
                    <a:pt x="493" y="73"/>
                  </a:cubicBezTo>
                  <a:cubicBezTo>
                    <a:pt x="491" y="72"/>
                    <a:pt x="491" y="72"/>
                    <a:pt x="491" y="72"/>
                  </a:cubicBezTo>
                  <a:cubicBezTo>
                    <a:pt x="493" y="71"/>
                    <a:pt x="495" y="69"/>
                    <a:pt x="497" y="70"/>
                  </a:cubicBezTo>
                  <a:close/>
                  <a:moveTo>
                    <a:pt x="434" y="30"/>
                  </a:moveTo>
                  <a:cubicBezTo>
                    <a:pt x="433" y="30"/>
                    <a:pt x="429" y="31"/>
                    <a:pt x="429" y="29"/>
                  </a:cubicBezTo>
                  <a:cubicBezTo>
                    <a:pt x="431" y="30"/>
                    <a:pt x="432" y="29"/>
                    <a:pt x="434" y="30"/>
                  </a:cubicBezTo>
                  <a:close/>
                  <a:moveTo>
                    <a:pt x="424" y="19"/>
                  </a:moveTo>
                  <a:cubicBezTo>
                    <a:pt x="423" y="20"/>
                    <a:pt x="422" y="21"/>
                    <a:pt x="420" y="20"/>
                  </a:cubicBezTo>
                  <a:cubicBezTo>
                    <a:pt x="422" y="19"/>
                    <a:pt x="423" y="18"/>
                    <a:pt x="424" y="19"/>
                  </a:cubicBezTo>
                  <a:close/>
                  <a:moveTo>
                    <a:pt x="456" y="33"/>
                  </a:moveTo>
                  <a:cubicBezTo>
                    <a:pt x="457" y="33"/>
                    <a:pt x="459" y="33"/>
                    <a:pt x="460" y="33"/>
                  </a:cubicBezTo>
                  <a:cubicBezTo>
                    <a:pt x="458" y="34"/>
                    <a:pt x="458" y="36"/>
                    <a:pt x="456" y="35"/>
                  </a:cubicBezTo>
                  <a:cubicBezTo>
                    <a:pt x="457" y="34"/>
                    <a:pt x="454" y="34"/>
                    <a:pt x="456" y="33"/>
                  </a:cubicBezTo>
                  <a:close/>
                  <a:moveTo>
                    <a:pt x="467" y="36"/>
                  </a:moveTo>
                  <a:cubicBezTo>
                    <a:pt x="468" y="37"/>
                    <a:pt x="469" y="37"/>
                    <a:pt x="469" y="37"/>
                  </a:cubicBezTo>
                  <a:cubicBezTo>
                    <a:pt x="468" y="38"/>
                    <a:pt x="468" y="38"/>
                    <a:pt x="468" y="38"/>
                  </a:cubicBezTo>
                  <a:cubicBezTo>
                    <a:pt x="469" y="38"/>
                    <a:pt x="469" y="38"/>
                    <a:pt x="468" y="38"/>
                  </a:cubicBezTo>
                  <a:cubicBezTo>
                    <a:pt x="465" y="37"/>
                    <a:pt x="468" y="40"/>
                    <a:pt x="466" y="40"/>
                  </a:cubicBezTo>
                  <a:cubicBezTo>
                    <a:pt x="465" y="40"/>
                    <a:pt x="464" y="41"/>
                    <a:pt x="462" y="39"/>
                  </a:cubicBezTo>
                  <a:cubicBezTo>
                    <a:pt x="465" y="38"/>
                    <a:pt x="465" y="37"/>
                    <a:pt x="467" y="36"/>
                  </a:cubicBezTo>
                  <a:close/>
                  <a:moveTo>
                    <a:pt x="461" y="30"/>
                  </a:moveTo>
                  <a:cubicBezTo>
                    <a:pt x="461" y="31"/>
                    <a:pt x="463" y="31"/>
                    <a:pt x="462" y="32"/>
                  </a:cubicBezTo>
                  <a:cubicBezTo>
                    <a:pt x="460" y="31"/>
                    <a:pt x="457" y="33"/>
                    <a:pt x="455" y="31"/>
                  </a:cubicBezTo>
                  <a:cubicBezTo>
                    <a:pt x="458" y="30"/>
                    <a:pt x="459" y="31"/>
                    <a:pt x="461" y="30"/>
                  </a:cubicBezTo>
                  <a:close/>
                  <a:moveTo>
                    <a:pt x="611" y="134"/>
                  </a:moveTo>
                  <a:cubicBezTo>
                    <a:pt x="613" y="135"/>
                    <a:pt x="611" y="136"/>
                    <a:pt x="610" y="137"/>
                  </a:cubicBezTo>
                  <a:cubicBezTo>
                    <a:pt x="609" y="136"/>
                    <a:pt x="608" y="136"/>
                    <a:pt x="608" y="136"/>
                  </a:cubicBezTo>
                  <a:cubicBezTo>
                    <a:pt x="608" y="135"/>
                    <a:pt x="610" y="134"/>
                    <a:pt x="611" y="134"/>
                  </a:cubicBezTo>
                  <a:close/>
                  <a:moveTo>
                    <a:pt x="521" y="69"/>
                  </a:moveTo>
                  <a:cubicBezTo>
                    <a:pt x="523" y="68"/>
                    <a:pt x="524" y="69"/>
                    <a:pt x="526" y="70"/>
                  </a:cubicBezTo>
                  <a:cubicBezTo>
                    <a:pt x="524" y="71"/>
                    <a:pt x="524" y="74"/>
                    <a:pt x="521" y="72"/>
                  </a:cubicBezTo>
                  <a:cubicBezTo>
                    <a:pt x="523" y="71"/>
                    <a:pt x="524" y="70"/>
                    <a:pt x="521" y="69"/>
                  </a:cubicBezTo>
                  <a:close/>
                  <a:moveTo>
                    <a:pt x="479" y="37"/>
                  </a:moveTo>
                  <a:cubicBezTo>
                    <a:pt x="477" y="37"/>
                    <a:pt x="477" y="36"/>
                    <a:pt x="477" y="35"/>
                  </a:cubicBezTo>
                  <a:cubicBezTo>
                    <a:pt x="473" y="37"/>
                    <a:pt x="467" y="36"/>
                    <a:pt x="465" y="33"/>
                  </a:cubicBezTo>
                  <a:cubicBezTo>
                    <a:pt x="469" y="35"/>
                    <a:pt x="475" y="34"/>
                    <a:pt x="478" y="33"/>
                  </a:cubicBezTo>
                  <a:cubicBezTo>
                    <a:pt x="477" y="33"/>
                    <a:pt x="478" y="34"/>
                    <a:pt x="479" y="35"/>
                  </a:cubicBezTo>
                  <a:cubicBezTo>
                    <a:pt x="479" y="34"/>
                    <a:pt x="479" y="34"/>
                    <a:pt x="481" y="34"/>
                  </a:cubicBezTo>
                  <a:cubicBezTo>
                    <a:pt x="482" y="34"/>
                    <a:pt x="482" y="35"/>
                    <a:pt x="482" y="35"/>
                  </a:cubicBezTo>
                  <a:cubicBezTo>
                    <a:pt x="483" y="33"/>
                    <a:pt x="483" y="35"/>
                    <a:pt x="485" y="35"/>
                  </a:cubicBezTo>
                  <a:cubicBezTo>
                    <a:pt x="483" y="33"/>
                    <a:pt x="487" y="33"/>
                    <a:pt x="488" y="34"/>
                  </a:cubicBezTo>
                  <a:cubicBezTo>
                    <a:pt x="488" y="35"/>
                    <a:pt x="486" y="35"/>
                    <a:pt x="484" y="36"/>
                  </a:cubicBezTo>
                  <a:cubicBezTo>
                    <a:pt x="481" y="36"/>
                    <a:pt x="480" y="35"/>
                    <a:pt x="479" y="37"/>
                  </a:cubicBezTo>
                  <a:close/>
                  <a:moveTo>
                    <a:pt x="439" y="8"/>
                  </a:moveTo>
                  <a:cubicBezTo>
                    <a:pt x="442" y="10"/>
                    <a:pt x="444" y="6"/>
                    <a:pt x="446" y="6"/>
                  </a:cubicBezTo>
                  <a:cubicBezTo>
                    <a:pt x="448" y="8"/>
                    <a:pt x="445" y="8"/>
                    <a:pt x="444" y="10"/>
                  </a:cubicBezTo>
                  <a:cubicBezTo>
                    <a:pt x="443" y="8"/>
                    <a:pt x="441" y="10"/>
                    <a:pt x="440" y="10"/>
                  </a:cubicBezTo>
                  <a:cubicBezTo>
                    <a:pt x="439" y="10"/>
                    <a:pt x="439" y="9"/>
                    <a:pt x="439" y="8"/>
                  </a:cubicBezTo>
                  <a:close/>
                  <a:moveTo>
                    <a:pt x="478" y="31"/>
                  </a:moveTo>
                  <a:cubicBezTo>
                    <a:pt x="480" y="32"/>
                    <a:pt x="483" y="32"/>
                    <a:pt x="485" y="32"/>
                  </a:cubicBezTo>
                  <a:cubicBezTo>
                    <a:pt x="483" y="33"/>
                    <a:pt x="482" y="33"/>
                    <a:pt x="480" y="33"/>
                  </a:cubicBezTo>
                  <a:cubicBezTo>
                    <a:pt x="481" y="32"/>
                    <a:pt x="476" y="33"/>
                    <a:pt x="478" y="31"/>
                  </a:cubicBezTo>
                  <a:close/>
                  <a:moveTo>
                    <a:pt x="459" y="13"/>
                  </a:moveTo>
                  <a:cubicBezTo>
                    <a:pt x="459" y="14"/>
                    <a:pt x="456" y="16"/>
                    <a:pt x="455" y="15"/>
                  </a:cubicBezTo>
                  <a:cubicBezTo>
                    <a:pt x="456" y="15"/>
                    <a:pt x="457" y="13"/>
                    <a:pt x="459" y="13"/>
                  </a:cubicBezTo>
                  <a:close/>
                  <a:moveTo>
                    <a:pt x="456" y="7"/>
                  </a:moveTo>
                  <a:cubicBezTo>
                    <a:pt x="454" y="8"/>
                    <a:pt x="453" y="7"/>
                    <a:pt x="452" y="8"/>
                  </a:cubicBezTo>
                  <a:cubicBezTo>
                    <a:pt x="453" y="9"/>
                    <a:pt x="454" y="9"/>
                    <a:pt x="453" y="10"/>
                  </a:cubicBezTo>
                  <a:cubicBezTo>
                    <a:pt x="452" y="10"/>
                    <a:pt x="447" y="10"/>
                    <a:pt x="447" y="8"/>
                  </a:cubicBezTo>
                  <a:cubicBezTo>
                    <a:pt x="450" y="7"/>
                    <a:pt x="452" y="6"/>
                    <a:pt x="456" y="7"/>
                  </a:cubicBezTo>
                  <a:close/>
                  <a:moveTo>
                    <a:pt x="491" y="34"/>
                  </a:moveTo>
                  <a:cubicBezTo>
                    <a:pt x="492" y="36"/>
                    <a:pt x="495" y="33"/>
                    <a:pt x="495" y="35"/>
                  </a:cubicBezTo>
                  <a:cubicBezTo>
                    <a:pt x="493" y="36"/>
                    <a:pt x="489" y="36"/>
                    <a:pt x="491" y="34"/>
                  </a:cubicBezTo>
                  <a:close/>
                  <a:moveTo>
                    <a:pt x="480" y="22"/>
                  </a:moveTo>
                  <a:cubicBezTo>
                    <a:pt x="478" y="22"/>
                    <a:pt x="476" y="22"/>
                    <a:pt x="474" y="22"/>
                  </a:cubicBezTo>
                  <a:cubicBezTo>
                    <a:pt x="474" y="21"/>
                    <a:pt x="480" y="20"/>
                    <a:pt x="480" y="22"/>
                  </a:cubicBezTo>
                  <a:close/>
                  <a:moveTo>
                    <a:pt x="461" y="9"/>
                  </a:moveTo>
                  <a:cubicBezTo>
                    <a:pt x="460" y="10"/>
                    <a:pt x="460" y="10"/>
                    <a:pt x="460" y="11"/>
                  </a:cubicBezTo>
                  <a:cubicBezTo>
                    <a:pt x="458" y="10"/>
                    <a:pt x="454" y="10"/>
                    <a:pt x="455" y="9"/>
                  </a:cubicBezTo>
                  <a:cubicBezTo>
                    <a:pt x="457" y="10"/>
                    <a:pt x="459" y="8"/>
                    <a:pt x="461" y="9"/>
                  </a:cubicBezTo>
                  <a:close/>
                  <a:moveTo>
                    <a:pt x="513" y="34"/>
                  </a:moveTo>
                  <a:cubicBezTo>
                    <a:pt x="510" y="35"/>
                    <a:pt x="505" y="35"/>
                    <a:pt x="500" y="35"/>
                  </a:cubicBezTo>
                  <a:cubicBezTo>
                    <a:pt x="501" y="36"/>
                    <a:pt x="502" y="37"/>
                    <a:pt x="501" y="37"/>
                  </a:cubicBezTo>
                  <a:cubicBezTo>
                    <a:pt x="500" y="35"/>
                    <a:pt x="499" y="37"/>
                    <a:pt x="496" y="35"/>
                  </a:cubicBezTo>
                  <a:cubicBezTo>
                    <a:pt x="498" y="34"/>
                    <a:pt x="499" y="34"/>
                    <a:pt x="498" y="32"/>
                  </a:cubicBezTo>
                  <a:cubicBezTo>
                    <a:pt x="502" y="35"/>
                    <a:pt x="508" y="32"/>
                    <a:pt x="513" y="34"/>
                  </a:cubicBezTo>
                  <a:close/>
                  <a:moveTo>
                    <a:pt x="644" y="135"/>
                  </a:moveTo>
                  <a:cubicBezTo>
                    <a:pt x="643" y="135"/>
                    <a:pt x="641" y="137"/>
                    <a:pt x="639" y="135"/>
                  </a:cubicBezTo>
                  <a:cubicBezTo>
                    <a:pt x="641" y="135"/>
                    <a:pt x="645" y="134"/>
                    <a:pt x="644" y="135"/>
                  </a:cubicBezTo>
                  <a:close/>
                  <a:moveTo>
                    <a:pt x="558" y="70"/>
                  </a:moveTo>
                  <a:cubicBezTo>
                    <a:pt x="559" y="71"/>
                    <a:pt x="560" y="71"/>
                    <a:pt x="561" y="70"/>
                  </a:cubicBezTo>
                  <a:cubicBezTo>
                    <a:pt x="563" y="72"/>
                    <a:pt x="558" y="74"/>
                    <a:pt x="555" y="73"/>
                  </a:cubicBezTo>
                  <a:cubicBezTo>
                    <a:pt x="558" y="72"/>
                    <a:pt x="558" y="71"/>
                    <a:pt x="558" y="70"/>
                  </a:cubicBezTo>
                  <a:close/>
                  <a:moveTo>
                    <a:pt x="472" y="10"/>
                  </a:moveTo>
                  <a:cubicBezTo>
                    <a:pt x="468" y="11"/>
                    <a:pt x="465" y="10"/>
                    <a:pt x="462" y="10"/>
                  </a:cubicBezTo>
                  <a:cubicBezTo>
                    <a:pt x="464" y="9"/>
                    <a:pt x="464" y="9"/>
                    <a:pt x="464" y="9"/>
                  </a:cubicBezTo>
                  <a:cubicBezTo>
                    <a:pt x="466" y="10"/>
                    <a:pt x="469" y="9"/>
                    <a:pt x="472" y="10"/>
                  </a:cubicBezTo>
                  <a:close/>
                  <a:moveTo>
                    <a:pt x="522" y="45"/>
                  </a:moveTo>
                  <a:cubicBezTo>
                    <a:pt x="519" y="45"/>
                    <a:pt x="515" y="46"/>
                    <a:pt x="514" y="44"/>
                  </a:cubicBezTo>
                  <a:cubicBezTo>
                    <a:pt x="516" y="45"/>
                    <a:pt x="521" y="43"/>
                    <a:pt x="522" y="45"/>
                  </a:cubicBezTo>
                  <a:close/>
                  <a:moveTo>
                    <a:pt x="517" y="38"/>
                  </a:moveTo>
                  <a:cubicBezTo>
                    <a:pt x="519" y="40"/>
                    <a:pt x="522" y="38"/>
                    <a:pt x="525" y="40"/>
                  </a:cubicBezTo>
                  <a:cubicBezTo>
                    <a:pt x="522" y="41"/>
                    <a:pt x="516" y="40"/>
                    <a:pt x="515" y="39"/>
                  </a:cubicBezTo>
                  <a:cubicBezTo>
                    <a:pt x="516" y="40"/>
                    <a:pt x="517" y="39"/>
                    <a:pt x="517" y="38"/>
                  </a:cubicBezTo>
                  <a:close/>
                  <a:moveTo>
                    <a:pt x="476" y="9"/>
                  </a:moveTo>
                  <a:cubicBezTo>
                    <a:pt x="475" y="10"/>
                    <a:pt x="477" y="10"/>
                    <a:pt x="476" y="11"/>
                  </a:cubicBezTo>
                  <a:cubicBezTo>
                    <a:pt x="475" y="10"/>
                    <a:pt x="474" y="11"/>
                    <a:pt x="472" y="10"/>
                  </a:cubicBezTo>
                  <a:cubicBezTo>
                    <a:pt x="473" y="9"/>
                    <a:pt x="475" y="8"/>
                    <a:pt x="476" y="9"/>
                  </a:cubicBezTo>
                  <a:close/>
                  <a:moveTo>
                    <a:pt x="486" y="10"/>
                  </a:moveTo>
                  <a:cubicBezTo>
                    <a:pt x="484" y="12"/>
                    <a:pt x="482" y="11"/>
                    <a:pt x="481" y="11"/>
                  </a:cubicBezTo>
                  <a:cubicBezTo>
                    <a:pt x="482" y="11"/>
                    <a:pt x="484" y="9"/>
                    <a:pt x="486" y="10"/>
                  </a:cubicBezTo>
                  <a:close/>
                  <a:moveTo>
                    <a:pt x="517" y="34"/>
                  </a:moveTo>
                  <a:cubicBezTo>
                    <a:pt x="521" y="32"/>
                    <a:pt x="521" y="34"/>
                    <a:pt x="523" y="36"/>
                  </a:cubicBezTo>
                  <a:cubicBezTo>
                    <a:pt x="522" y="36"/>
                    <a:pt x="522" y="37"/>
                    <a:pt x="522" y="37"/>
                  </a:cubicBezTo>
                  <a:cubicBezTo>
                    <a:pt x="521" y="37"/>
                    <a:pt x="521" y="37"/>
                    <a:pt x="521" y="37"/>
                  </a:cubicBezTo>
                  <a:cubicBezTo>
                    <a:pt x="522" y="35"/>
                    <a:pt x="520" y="34"/>
                    <a:pt x="517" y="34"/>
                  </a:cubicBezTo>
                  <a:close/>
                  <a:moveTo>
                    <a:pt x="481" y="5"/>
                  </a:moveTo>
                  <a:cubicBezTo>
                    <a:pt x="484" y="6"/>
                    <a:pt x="487" y="4"/>
                    <a:pt x="489" y="6"/>
                  </a:cubicBezTo>
                  <a:cubicBezTo>
                    <a:pt x="487" y="6"/>
                    <a:pt x="487" y="9"/>
                    <a:pt x="485" y="9"/>
                  </a:cubicBezTo>
                  <a:cubicBezTo>
                    <a:pt x="482" y="8"/>
                    <a:pt x="485" y="6"/>
                    <a:pt x="483" y="6"/>
                  </a:cubicBezTo>
                  <a:cubicBezTo>
                    <a:pt x="482" y="7"/>
                    <a:pt x="484" y="8"/>
                    <a:pt x="481" y="8"/>
                  </a:cubicBezTo>
                  <a:cubicBezTo>
                    <a:pt x="480" y="7"/>
                    <a:pt x="481" y="6"/>
                    <a:pt x="481" y="5"/>
                  </a:cubicBezTo>
                  <a:close/>
                  <a:moveTo>
                    <a:pt x="494" y="10"/>
                  </a:moveTo>
                  <a:cubicBezTo>
                    <a:pt x="493" y="11"/>
                    <a:pt x="493" y="12"/>
                    <a:pt x="491" y="12"/>
                  </a:cubicBezTo>
                  <a:cubicBezTo>
                    <a:pt x="490" y="11"/>
                    <a:pt x="489" y="12"/>
                    <a:pt x="487" y="11"/>
                  </a:cubicBezTo>
                  <a:cubicBezTo>
                    <a:pt x="488" y="11"/>
                    <a:pt x="488" y="10"/>
                    <a:pt x="488" y="10"/>
                  </a:cubicBezTo>
                  <a:cubicBezTo>
                    <a:pt x="490" y="12"/>
                    <a:pt x="491" y="10"/>
                    <a:pt x="494" y="10"/>
                  </a:cubicBezTo>
                  <a:close/>
                  <a:moveTo>
                    <a:pt x="536" y="35"/>
                  </a:moveTo>
                  <a:cubicBezTo>
                    <a:pt x="533" y="35"/>
                    <a:pt x="526" y="38"/>
                    <a:pt x="527" y="35"/>
                  </a:cubicBezTo>
                  <a:cubicBezTo>
                    <a:pt x="530" y="36"/>
                    <a:pt x="533" y="33"/>
                    <a:pt x="536" y="35"/>
                  </a:cubicBezTo>
                  <a:close/>
                  <a:moveTo>
                    <a:pt x="551" y="41"/>
                  </a:moveTo>
                  <a:cubicBezTo>
                    <a:pt x="550" y="41"/>
                    <a:pt x="548" y="42"/>
                    <a:pt x="547" y="41"/>
                  </a:cubicBezTo>
                  <a:cubicBezTo>
                    <a:pt x="547" y="40"/>
                    <a:pt x="550" y="39"/>
                    <a:pt x="551" y="41"/>
                  </a:cubicBezTo>
                  <a:close/>
                  <a:moveTo>
                    <a:pt x="552" y="37"/>
                  </a:moveTo>
                  <a:cubicBezTo>
                    <a:pt x="549" y="36"/>
                    <a:pt x="540" y="38"/>
                    <a:pt x="541" y="35"/>
                  </a:cubicBezTo>
                  <a:cubicBezTo>
                    <a:pt x="544" y="37"/>
                    <a:pt x="550" y="35"/>
                    <a:pt x="552" y="37"/>
                  </a:cubicBezTo>
                  <a:close/>
                  <a:moveTo>
                    <a:pt x="570" y="46"/>
                  </a:moveTo>
                  <a:cubicBezTo>
                    <a:pt x="568" y="47"/>
                    <a:pt x="567" y="47"/>
                    <a:pt x="566" y="46"/>
                  </a:cubicBezTo>
                  <a:cubicBezTo>
                    <a:pt x="566" y="45"/>
                    <a:pt x="568" y="45"/>
                    <a:pt x="570" y="46"/>
                  </a:cubicBezTo>
                  <a:close/>
                  <a:moveTo>
                    <a:pt x="566" y="41"/>
                  </a:moveTo>
                  <a:cubicBezTo>
                    <a:pt x="569" y="44"/>
                    <a:pt x="572" y="41"/>
                    <a:pt x="575" y="43"/>
                  </a:cubicBezTo>
                  <a:cubicBezTo>
                    <a:pt x="573" y="45"/>
                    <a:pt x="568" y="43"/>
                    <a:pt x="564" y="43"/>
                  </a:cubicBezTo>
                  <a:cubicBezTo>
                    <a:pt x="566" y="42"/>
                    <a:pt x="564" y="41"/>
                    <a:pt x="566" y="41"/>
                  </a:cubicBezTo>
                  <a:close/>
                  <a:moveTo>
                    <a:pt x="568" y="39"/>
                  </a:moveTo>
                  <a:cubicBezTo>
                    <a:pt x="571" y="41"/>
                    <a:pt x="571" y="37"/>
                    <a:pt x="575" y="38"/>
                  </a:cubicBezTo>
                  <a:cubicBezTo>
                    <a:pt x="572" y="40"/>
                    <a:pt x="573" y="39"/>
                    <a:pt x="572" y="41"/>
                  </a:cubicBezTo>
                  <a:cubicBezTo>
                    <a:pt x="570" y="41"/>
                    <a:pt x="566" y="41"/>
                    <a:pt x="568" y="39"/>
                  </a:cubicBezTo>
                  <a:close/>
                  <a:moveTo>
                    <a:pt x="586" y="40"/>
                  </a:moveTo>
                  <a:cubicBezTo>
                    <a:pt x="584" y="42"/>
                    <a:pt x="582" y="42"/>
                    <a:pt x="581" y="41"/>
                  </a:cubicBezTo>
                  <a:cubicBezTo>
                    <a:pt x="581" y="40"/>
                    <a:pt x="584" y="39"/>
                    <a:pt x="586" y="40"/>
                  </a:cubicBezTo>
                  <a:close/>
                  <a:moveTo>
                    <a:pt x="552" y="14"/>
                  </a:moveTo>
                  <a:cubicBezTo>
                    <a:pt x="550" y="16"/>
                    <a:pt x="548" y="15"/>
                    <a:pt x="546" y="15"/>
                  </a:cubicBezTo>
                  <a:cubicBezTo>
                    <a:pt x="548" y="14"/>
                    <a:pt x="550" y="13"/>
                    <a:pt x="552" y="14"/>
                  </a:cubicBezTo>
                  <a:close/>
                  <a:moveTo>
                    <a:pt x="551" y="13"/>
                  </a:moveTo>
                  <a:cubicBezTo>
                    <a:pt x="550" y="14"/>
                    <a:pt x="546" y="13"/>
                    <a:pt x="547" y="12"/>
                  </a:cubicBezTo>
                  <a:cubicBezTo>
                    <a:pt x="548" y="13"/>
                    <a:pt x="550" y="11"/>
                    <a:pt x="551" y="13"/>
                  </a:cubicBezTo>
                  <a:close/>
                  <a:moveTo>
                    <a:pt x="559" y="17"/>
                  </a:moveTo>
                  <a:cubicBezTo>
                    <a:pt x="558" y="17"/>
                    <a:pt x="560" y="18"/>
                    <a:pt x="560" y="19"/>
                  </a:cubicBezTo>
                  <a:cubicBezTo>
                    <a:pt x="558" y="20"/>
                    <a:pt x="557" y="20"/>
                    <a:pt x="556" y="19"/>
                  </a:cubicBezTo>
                  <a:cubicBezTo>
                    <a:pt x="557" y="18"/>
                    <a:pt x="556" y="16"/>
                    <a:pt x="559" y="17"/>
                  </a:cubicBezTo>
                  <a:close/>
                  <a:moveTo>
                    <a:pt x="559" y="9"/>
                  </a:moveTo>
                  <a:cubicBezTo>
                    <a:pt x="558" y="10"/>
                    <a:pt x="556" y="11"/>
                    <a:pt x="557" y="13"/>
                  </a:cubicBezTo>
                  <a:cubicBezTo>
                    <a:pt x="558" y="12"/>
                    <a:pt x="559" y="13"/>
                    <a:pt x="560" y="14"/>
                  </a:cubicBezTo>
                  <a:cubicBezTo>
                    <a:pt x="558" y="14"/>
                    <a:pt x="555" y="16"/>
                    <a:pt x="552" y="15"/>
                  </a:cubicBezTo>
                  <a:cubicBezTo>
                    <a:pt x="556" y="14"/>
                    <a:pt x="554" y="8"/>
                    <a:pt x="559" y="9"/>
                  </a:cubicBezTo>
                  <a:close/>
                  <a:moveTo>
                    <a:pt x="605" y="47"/>
                  </a:moveTo>
                  <a:cubicBezTo>
                    <a:pt x="604" y="48"/>
                    <a:pt x="600" y="48"/>
                    <a:pt x="601" y="47"/>
                  </a:cubicBezTo>
                  <a:cubicBezTo>
                    <a:pt x="602" y="47"/>
                    <a:pt x="604" y="46"/>
                    <a:pt x="605" y="47"/>
                  </a:cubicBezTo>
                  <a:close/>
                  <a:moveTo>
                    <a:pt x="566" y="15"/>
                  </a:moveTo>
                  <a:cubicBezTo>
                    <a:pt x="565" y="16"/>
                    <a:pt x="564" y="16"/>
                    <a:pt x="562" y="15"/>
                  </a:cubicBezTo>
                  <a:cubicBezTo>
                    <a:pt x="564" y="14"/>
                    <a:pt x="565" y="14"/>
                    <a:pt x="566" y="15"/>
                  </a:cubicBezTo>
                  <a:close/>
                  <a:moveTo>
                    <a:pt x="599" y="39"/>
                  </a:moveTo>
                  <a:cubicBezTo>
                    <a:pt x="601" y="39"/>
                    <a:pt x="606" y="39"/>
                    <a:pt x="607" y="41"/>
                  </a:cubicBezTo>
                  <a:cubicBezTo>
                    <a:pt x="609" y="40"/>
                    <a:pt x="612" y="42"/>
                    <a:pt x="613" y="39"/>
                  </a:cubicBezTo>
                  <a:cubicBezTo>
                    <a:pt x="615" y="41"/>
                    <a:pt x="615" y="41"/>
                    <a:pt x="615" y="41"/>
                  </a:cubicBezTo>
                  <a:cubicBezTo>
                    <a:pt x="613" y="42"/>
                    <a:pt x="612" y="41"/>
                    <a:pt x="612" y="42"/>
                  </a:cubicBezTo>
                  <a:cubicBezTo>
                    <a:pt x="609" y="41"/>
                    <a:pt x="607" y="41"/>
                    <a:pt x="607" y="43"/>
                  </a:cubicBezTo>
                  <a:cubicBezTo>
                    <a:pt x="604" y="43"/>
                    <a:pt x="606" y="42"/>
                    <a:pt x="606" y="41"/>
                  </a:cubicBezTo>
                  <a:cubicBezTo>
                    <a:pt x="603" y="43"/>
                    <a:pt x="603" y="43"/>
                    <a:pt x="603" y="43"/>
                  </a:cubicBezTo>
                  <a:cubicBezTo>
                    <a:pt x="600" y="41"/>
                    <a:pt x="603" y="40"/>
                    <a:pt x="599" y="39"/>
                  </a:cubicBezTo>
                  <a:close/>
                  <a:moveTo>
                    <a:pt x="618" y="42"/>
                  </a:moveTo>
                  <a:cubicBezTo>
                    <a:pt x="621" y="44"/>
                    <a:pt x="614" y="45"/>
                    <a:pt x="612" y="44"/>
                  </a:cubicBezTo>
                  <a:cubicBezTo>
                    <a:pt x="613" y="43"/>
                    <a:pt x="612" y="43"/>
                    <a:pt x="613" y="42"/>
                  </a:cubicBezTo>
                  <a:cubicBezTo>
                    <a:pt x="616" y="42"/>
                    <a:pt x="615" y="45"/>
                    <a:pt x="618" y="42"/>
                  </a:cubicBezTo>
                  <a:close/>
                  <a:moveTo>
                    <a:pt x="624" y="40"/>
                  </a:moveTo>
                  <a:cubicBezTo>
                    <a:pt x="626" y="41"/>
                    <a:pt x="624" y="42"/>
                    <a:pt x="622" y="44"/>
                  </a:cubicBezTo>
                  <a:cubicBezTo>
                    <a:pt x="621" y="43"/>
                    <a:pt x="620" y="44"/>
                    <a:pt x="619" y="43"/>
                  </a:cubicBezTo>
                  <a:cubicBezTo>
                    <a:pt x="621" y="41"/>
                    <a:pt x="622" y="42"/>
                    <a:pt x="624" y="40"/>
                  </a:cubicBezTo>
                  <a:close/>
                  <a:moveTo>
                    <a:pt x="636" y="48"/>
                  </a:moveTo>
                  <a:cubicBezTo>
                    <a:pt x="635" y="49"/>
                    <a:pt x="633" y="50"/>
                    <a:pt x="632" y="48"/>
                  </a:cubicBezTo>
                  <a:cubicBezTo>
                    <a:pt x="633" y="47"/>
                    <a:pt x="635" y="47"/>
                    <a:pt x="636" y="48"/>
                  </a:cubicBezTo>
                  <a:close/>
                  <a:moveTo>
                    <a:pt x="779" y="138"/>
                  </a:moveTo>
                  <a:cubicBezTo>
                    <a:pt x="780" y="138"/>
                    <a:pt x="784" y="137"/>
                    <a:pt x="783" y="139"/>
                  </a:cubicBezTo>
                  <a:cubicBezTo>
                    <a:pt x="782" y="138"/>
                    <a:pt x="780" y="139"/>
                    <a:pt x="780" y="140"/>
                  </a:cubicBezTo>
                  <a:cubicBezTo>
                    <a:pt x="779" y="139"/>
                    <a:pt x="778" y="139"/>
                    <a:pt x="779" y="138"/>
                  </a:cubicBezTo>
                  <a:close/>
                  <a:moveTo>
                    <a:pt x="665" y="44"/>
                  </a:moveTo>
                  <a:cubicBezTo>
                    <a:pt x="668" y="47"/>
                    <a:pt x="660" y="49"/>
                    <a:pt x="660" y="46"/>
                  </a:cubicBezTo>
                  <a:cubicBezTo>
                    <a:pt x="663" y="47"/>
                    <a:pt x="663" y="45"/>
                    <a:pt x="665" y="44"/>
                  </a:cubicBezTo>
                  <a:close/>
                  <a:moveTo>
                    <a:pt x="787" y="138"/>
                  </a:moveTo>
                  <a:cubicBezTo>
                    <a:pt x="790" y="138"/>
                    <a:pt x="795" y="137"/>
                    <a:pt x="796" y="140"/>
                  </a:cubicBezTo>
                  <a:cubicBezTo>
                    <a:pt x="792" y="138"/>
                    <a:pt x="794" y="141"/>
                    <a:pt x="793" y="142"/>
                  </a:cubicBezTo>
                  <a:cubicBezTo>
                    <a:pt x="791" y="141"/>
                    <a:pt x="792" y="140"/>
                    <a:pt x="792" y="138"/>
                  </a:cubicBezTo>
                  <a:cubicBezTo>
                    <a:pt x="790" y="140"/>
                    <a:pt x="787" y="140"/>
                    <a:pt x="787" y="138"/>
                  </a:cubicBezTo>
                  <a:close/>
                  <a:moveTo>
                    <a:pt x="803" y="139"/>
                  </a:moveTo>
                  <a:cubicBezTo>
                    <a:pt x="802" y="139"/>
                    <a:pt x="800" y="140"/>
                    <a:pt x="799" y="139"/>
                  </a:cubicBezTo>
                  <a:cubicBezTo>
                    <a:pt x="799" y="137"/>
                    <a:pt x="805" y="138"/>
                    <a:pt x="803" y="139"/>
                  </a:cubicBezTo>
                  <a:close/>
                  <a:moveTo>
                    <a:pt x="667" y="17"/>
                  </a:moveTo>
                  <a:cubicBezTo>
                    <a:pt x="665" y="18"/>
                    <a:pt x="663" y="18"/>
                    <a:pt x="661" y="17"/>
                  </a:cubicBezTo>
                  <a:cubicBezTo>
                    <a:pt x="663" y="15"/>
                    <a:pt x="665" y="16"/>
                    <a:pt x="667" y="17"/>
                  </a:cubicBezTo>
                  <a:close/>
                  <a:moveTo>
                    <a:pt x="676" y="15"/>
                  </a:moveTo>
                  <a:cubicBezTo>
                    <a:pt x="678" y="13"/>
                    <a:pt x="679" y="16"/>
                    <a:pt x="681" y="16"/>
                  </a:cubicBezTo>
                  <a:cubicBezTo>
                    <a:pt x="679" y="14"/>
                    <a:pt x="682" y="13"/>
                    <a:pt x="683" y="12"/>
                  </a:cubicBezTo>
                  <a:cubicBezTo>
                    <a:pt x="686" y="13"/>
                    <a:pt x="680" y="15"/>
                    <a:pt x="682" y="16"/>
                  </a:cubicBezTo>
                  <a:cubicBezTo>
                    <a:pt x="683" y="16"/>
                    <a:pt x="682" y="15"/>
                    <a:pt x="684" y="15"/>
                  </a:cubicBezTo>
                  <a:cubicBezTo>
                    <a:pt x="685" y="15"/>
                    <a:pt x="688" y="16"/>
                    <a:pt x="687" y="17"/>
                  </a:cubicBezTo>
                  <a:cubicBezTo>
                    <a:pt x="684" y="15"/>
                    <a:pt x="672" y="21"/>
                    <a:pt x="675" y="16"/>
                  </a:cubicBezTo>
                  <a:cubicBezTo>
                    <a:pt x="673" y="16"/>
                    <a:pt x="668" y="17"/>
                    <a:pt x="668" y="15"/>
                  </a:cubicBezTo>
                  <a:cubicBezTo>
                    <a:pt x="669" y="14"/>
                    <a:pt x="675" y="14"/>
                    <a:pt x="676" y="15"/>
                  </a:cubicBezTo>
                  <a:close/>
                  <a:moveTo>
                    <a:pt x="680" y="12"/>
                  </a:moveTo>
                  <a:cubicBezTo>
                    <a:pt x="677" y="13"/>
                    <a:pt x="674" y="13"/>
                    <a:pt x="672" y="13"/>
                  </a:cubicBezTo>
                  <a:cubicBezTo>
                    <a:pt x="675" y="12"/>
                    <a:pt x="677" y="11"/>
                    <a:pt x="680" y="12"/>
                  </a:cubicBezTo>
                  <a:close/>
                  <a:moveTo>
                    <a:pt x="838" y="137"/>
                  </a:moveTo>
                  <a:cubicBezTo>
                    <a:pt x="840" y="138"/>
                    <a:pt x="846" y="135"/>
                    <a:pt x="846" y="138"/>
                  </a:cubicBezTo>
                  <a:cubicBezTo>
                    <a:pt x="843" y="137"/>
                    <a:pt x="838" y="139"/>
                    <a:pt x="838" y="137"/>
                  </a:cubicBezTo>
                  <a:close/>
                  <a:moveTo>
                    <a:pt x="690" y="11"/>
                  </a:moveTo>
                  <a:cubicBezTo>
                    <a:pt x="690" y="12"/>
                    <a:pt x="692" y="13"/>
                    <a:pt x="691" y="13"/>
                  </a:cubicBezTo>
                  <a:cubicBezTo>
                    <a:pt x="688" y="12"/>
                    <a:pt x="687" y="12"/>
                    <a:pt x="686" y="14"/>
                  </a:cubicBezTo>
                  <a:cubicBezTo>
                    <a:pt x="685" y="12"/>
                    <a:pt x="688" y="12"/>
                    <a:pt x="690" y="11"/>
                  </a:cubicBezTo>
                  <a:close/>
                  <a:moveTo>
                    <a:pt x="699" y="16"/>
                  </a:moveTo>
                  <a:cubicBezTo>
                    <a:pt x="700" y="17"/>
                    <a:pt x="702" y="15"/>
                    <a:pt x="703" y="17"/>
                  </a:cubicBezTo>
                  <a:cubicBezTo>
                    <a:pt x="701" y="18"/>
                    <a:pt x="698" y="17"/>
                    <a:pt x="699" y="16"/>
                  </a:cubicBezTo>
                  <a:close/>
                  <a:moveTo>
                    <a:pt x="696" y="8"/>
                  </a:moveTo>
                  <a:cubicBezTo>
                    <a:pt x="697" y="9"/>
                    <a:pt x="698" y="10"/>
                    <a:pt x="697" y="10"/>
                  </a:cubicBezTo>
                  <a:cubicBezTo>
                    <a:pt x="696" y="10"/>
                    <a:pt x="695" y="9"/>
                    <a:pt x="695" y="9"/>
                  </a:cubicBezTo>
                  <a:cubicBezTo>
                    <a:pt x="694" y="9"/>
                    <a:pt x="693" y="10"/>
                    <a:pt x="693" y="10"/>
                  </a:cubicBezTo>
                  <a:lnTo>
                    <a:pt x="696" y="8"/>
                  </a:lnTo>
                  <a:close/>
                  <a:moveTo>
                    <a:pt x="864" y="139"/>
                  </a:moveTo>
                  <a:cubicBezTo>
                    <a:pt x="863" y="139"/>
                    <a:pt x="864" y="140"/>
                    <a:pt x="862" y="140"/>
                  </a:cubicBezTo>
                  <a:cubicBezTo>
                    <a:pt x="861" y="139"/>
                    <a:pt x="860" y="139"/>
                    <a:pt x="859" y="139"/>
                  </a:cubicBezTo>
                  <a:cubicBezTo>
                    <a:pt x="861" y="138"/>
                    <a:pt x="862" y="137"/>
                    <a:pt x="864" y="139"/>
                  </a:cubicBezTo>
                  <a:close/>
                  <a:moveTo>
                    <a:pt x="718" y="16"/>
                  </a:moveTo>
                  <a:cubicBezTo>
                    <a:pt x="718" y="17"/>
                    <a:pt x="721" y="17"/>
                    <a:pt x="721" y="18"/>
                  </a:cubicBezTo>
                  <a:cubicBezTo>
                    <a:pt x="722" y="17"/>
                    <a:pt x="721" y="16"/>
                    <a:pt x="722" y="16"/>
                  </a:cubicBezTo>
                  <a:cubicBezTo>
                    <a:pt x="724" y="16"/>
                    <a:pt x="725" y="18"/>
                    <a:pt x="723" y="19"/>
                  </a:cubicBezTo>
                  <a:cubicBezTo>
                    <a:pt x="720" y="19"/>
                    <a:pt x="717" y="19"/>
                    <a:pt x="715" y="18"/>
                  </a:cubicBezTo>
                  <a:cubicBezTo>
                    <a:pt x="717" y="17"/>
                    <a:pt x="717" y="16"/>
                    <a:pt x="718" y="16"/>
                  </a:cubicBezTo>
                  <a:close/>
                  <a:moveTo>
                    <a:pt x="873" y="142"/>
                  </a:moveTo>
                  <a:cubicBezTo>
                    <a:pt x="871" y="141"/>
                    <a:pt x="871" y="141"/>
                    <a:pt x="871" y="141"/>
                  </a:cubicBezTo>
                  <a:cubicBezTo>
                    <a:pt x="873" y="139"/>
                    <a:pt x="876" y="141"/>
                    <a:pt x="873" y="142"/>
                  </a:cubicBezTo>
                  <a:close/>
                  <a:moveTo>
                    <a:pt x="732" y="19"/>
                  </a:moveTo>
                  <a:cubicBezTo>
                    <a:pt x="734" y="18"/>
                    <a:pt x="735" y="18"/>
                    <a:pt x="737" y="19"/>
                  </a:cubicBezTo>
                  <a:cubicBezTo>
                    <a:pt x="735" y="20"/>
                    <a:pt x="733" y="20"/>
                    <a:pt x="732" y="19"/>
                  </a:cubicBezTo>
                  <a:cubicBezTo>
                    <a:pt x="732" y="19"/>
                    <a:pt x="733" y="19"/>
                    <a:pt x="732" y="19"/>
                  </a:cubicBezTo>
                  <a:close/>
                  <a:moveTo>
                    <a:pt x="897" y="139"/>
                  </a:moveTo>
                  <a:cubicBezTo>
                    <a:pt x="898" y="139"/>
                    <a:pt x="899" y="139"/>
                    <a:pt x="900" y="140"/>
                  </a:cubicBezTo>
                  <a:cubicBezTo>
                    <a:pt x="899" y="140"/>
                    <a:pt x="900" y="143"/>
                    <a:pt x="898" y="142"/>
                  </a:cubicBezTo>
                  <a:cubicBezTo>
                    <a:pt x="900" y="141"/>
                    <a:pt x="898" y="140"/>
                    <a:pt x="897" y="141"/>
                  </a:cubicBezTo>
                  <a:cubicBezTo>
                    <a:pt x="897" y="141"/>
                    <a:pt x="897" y="142"/>
                    <a:pt x="897" y="143"/>
                  </a:cubicBezTo>
                  <a:cubicBezTo>
                    <a:pt x="896" y="142"/>
                    <a:pt x="895" y="143"/>
                    <a:pt x="894" y="142"/>
                  </a:cubicBezTo>
                  <a:cubicBezTo>
                    <a:pt x="896" y="141"/>
                    <a:pt x="894" y="140"/>
                    <a:pt x="897" y="139"/>
                  </a:cubicBezTo>
                  <a:close/>
                  <a:moveTo>
                    <a:pt x="748" y="16"/>
                  </a:moveTo>
                  <a:cubicBezTo>
                    <a:pt x="751" y="17"/>
                    <a:pt x="756" y="16"/>
                    <a:pt x="756" y="18"/>
                  </a:cubicBezTo>
                  <a:cubicBezTo>
                    <a:pt x="755" y="17"/>
                    <a:pt x="753" y="18"/>
                    <a:pt x="751" y="18"/>
                  </a:cubicBezTo>
                  <a:cubicBezTo>
                    <a:pt x="752" y="19"/>
                    <a:pt x="753" y="18"/>
                    <a:pt x="754" y="19"/>
                  </a:cubicBezTo>
                  <a:cubicBezTo>
                    <a:pt x="752" y="20"/>
                    <a:pt x="750" y="20"/>
                    <a:pt x="750" y="21"/>
                  </a:cubicBezTo>
                  <a:cubicBezTo>
                    <a:pt x="749" y="20"/>
                    <a:pt x="748" y="18"/>
                    <a:pt x="748" y="16"/>
                  </a:cubicBezTo>
                  <a:close/>
                  <a:moveTo>
                    <a:pt x="907" y="140"/>
                  </a:moveTo>
                  <a:cubicBezTo>
                    <a:pt x="906" y="140"/>
                    <a:pt x="907" y="141"/>
                    <a:pt x="905" y="142"/>
                  </a:cubicBezTo>
                  <a:cubicBezTo>
                    <a:pt x="904" y="141"/>
                    <a:pt x="905" y="139"/>
                    <a:pt x="907" y="140"/>
                  </a:cubicBezTo>
                  <a:close/>
                  <a:moveTo>
                    <a:pt x="759" y="19"/>
                  </a:moveTo>
                  <a:cubicBezTo>
                    <a:pt x="762" y="21"/>
                    <a:pt x="761" y="22"/>
                    <a:pt x="760" y="23"/>
                  </a:cubicBezTo>
                  <a:cubicBezTo>
                    <a:pt x="760" y="23"/>
                    <a:pt x="759" y="23"/>
                    <a:pt x="758" y="23"/>
                  </a:cubicBezTo>
                  <a:cubicBezTo>
                    <a:pt x="760" y="21"/>
                    <a:pt x="756" y="20"/>
                    <a:pt x="759" y="19"/>
                  </a:cubicBezTo>
                  <a:close/>
                  <a:moveTo>
                    <a:pt x="912" y="142"/>
                  </a:moveTo>
                  <a:cubicBezTo>
                    <a:pt x="910" y="143"/>
                    <a:pt x="909" y="143"/>
                    <a:pt x="908" y="142"/>
                  </a:cubicBezTo>
                  <a:cubicBezTo>
                    <a:pt x="909" y="141"/>
                    <a:pt x="911" y="141"/>
                    <a:pt x="912" y="142"/>
                  </a:cubicBezTo>
                  <a:close/>
                  <a:moveTo>
                    <a:pt x="766" y="18"/>
                  </a:moveTo>
                  <a:cubicBezTo>
                    <a:pt x="763" y="19"/>
                    <a:pt x="760" y="19"/>
                    <a:pt x="758" y="18"/>
                  </a:cubicBezTo>
                  <a:cubicBezTo>
                    <a:pt x="761" y="18"/>
                    <a:pt x="761" y="17"/>
                    <a:pt x="764" y="17"/>
                  </a:cubicBezTo>
                  <a:cubicBezTo>
                    <a:pt x="763" y="18"/>
                    <a:pt x="763" y="18"/>
                    <a:pt x="764" y="18"/>
                  </a:cubicBezTo>
                  <a:cubicBezTo>
                    <a:pt x="765" y="18"/>
                    <a:pt x="766" y="18"/>
                    <a:pt x="766" y="18"/>
                  </a:cubicBezTo>
                  <a:close/>
                  <a:moveTo>
                    <a:pt x="770" y="20"/>
                  </a:moveTo>
                  <a:cubicBezTo>
                    <a:pt x="770" y="21"/>
                    <a:pt x="771" y="21"/>
                    <a:pt x="771" y="22"/>
                  </a:cubicBezTo>
                  <a:cubicBezTo>
                    <a:pt x="767" y="23"/>
                    <a:pt x="764" y="23"/>
                    <a:pt x="762" y="21"/>
                  </a:cubicBezTo>
                  <a:cubicBezTo>
                    <a:pt x="763" y="21"/>
                    <a:pt x="762" y="20"/>
                    <a:pt x="764" y="19"/>
                  </a:cubicBezTo>
                  <a:cubicBezTo>
                    <a:pt x="766" y="20"/>
                    <a:pt x="768" y="19"/>
                    <a:pt x="770" y="20"/>
                  </a:cubicBezTo>
                  <a:close/>
                  <a:moveTo>
                    <a:pt x="925" y="141"/>
                  </a:moveTo>
                  <a:cubicBezTo>
                    <a:pt x="923" y="142"/>
                    <a:pt x="921" y="143"/>
                    <a:pt x="922" y="144"/>
                  </a:cubicBezTo>
                  <a:cubicBezTo>
                    <a:pt x="920" y="143"/>
                    <a:pt x="919" y="143"/>
                    <a:pt x="917" y="143"/>
                  </a:cubicBezTo>
                  <a:cubicBezTo>
                    <a:pt x="921" y="141"/>
                    <a:pt x="916" y="141"/>
                    <a:pt x="918" y="140"/>
                  </a:cubicBezTo>
                  <a:cubicBezTo>
                    <a:pt x="920" y="142"/>
                    <a:pt x="923" y="140"/>
                    <a:pt x="925" y="141"/>
                  </a:cubicBezTo>
                  <a:close/>
                  <a:moveTo>
                    <a:pt x="774" y="17"/>
                  </a:moveTo>
                  <a:cubicBezTo>
                    <a:pt x="775" y="17"/>
                    <a:pt x="775" y="18"/>
                    <a:pt x="776" y="19"/>
                  </a:cubicBezTo>
                  <a:cubicBezTo>
                    <a:pt x="776" y="18"/>
                    <a:pt x="776" y="18"/>
                    <a:pt x="776" y="18"/>
                  </a:cubicBezTo>
                  <a:cubicBezTo>
                    <a:pt x="779" y="19"/>
                    <a:pt x="777" y="19"/>
                    <a:pt x="776" y="20"/>
                  </a:cubicBezTo>
                  <a:cubicBezTo>
                    <a:pt x="775" y="19"/>
                    <a:pt x="774" y="19"/>
                    <a:pt x="774" y="19"/>
                  </a:cubicBezTo>
                  <a:cubicBezTo>
                    <a:pt x="774" y="20"/>
                    <a:pt x="773" y="20"/>
                    <a:pt x="772" y="20"/>
                  </a:cubicBezTo>
                  <a:cubicBezTo>
                    <a:pt x="772" y="20"/>
                    <a:pt x="771" y="20"/>
                    <a:pt x="771" y="19"/>
                  </a:cubicBezTo>
                  <a:cubicBezTo>
                    <a:pt x="774" y="18"/>
                    <a:pt x="773" y="18"/>
                    <a:pt x="774" y="17"/>
                  </a:cubicBezTo>
                  <a:close/>
                  <a:moveTo>
                    <a:pt x="781" y="22"/>
                  </a:moveTo>
                  <a:cubicBezTo>
                    <a:pt x="783" y="21"/>
                    <a:pt x="785" y="22"/>
                    <a:pt x="787" y="22"/>
                  </a:cubicBezTo>
                  <a:cubicBezTo>
                    <a:pt x="785" y="24"/>
                    <a:pt x="781" y="24"/>
                    <a:pt x="781" y="22"/>
                  </a:cubicBezTo>
                  <a:close/>
                  <a:moveTo>
                    <a:pt x="793" y="20"/>
                  </a:moveTo>
                  <a:cubicBezTo>
                    <a:pt x="795" y="20"/>
                    <a:pt x="797" y="19"/>
                    <a:pt x="798" y="20"/>
                  </a:cubicBezTo>
                  <a:cubicBezTo>
                    <a:pt x="796" y="22"/>
                    <a:pt x="795" y="20"/>
                    <a:pt x="794" y="21"/>
                  </a:cubicBezTo>
                  <a:cubicBezTo>
                    <a:pt x="794" y="21"/>
                    <a:pt x="795" y="21"/>
                    <a:pt x="794" y="22"/>
                  </a:cubicBezTo>
                  <a:cubicBezTo>
                    <a:pt x="793" y="21"/>
                    <a:pt x="793" y="21"/>
                    <a:pt x="793" y="20"/>
                  </a:cubicBezTo>
                  <a:close/>
                  <a:moveTo>
                    <a:pt x="805" y="24"/>
                  </a:moveTo>
                  <a:cubicBezTo>
                    <a:pt x="803" y="23"/>
                    <a:pt x="802" y="24"/>
                    <a:pt x="800" y="22"/>
                  </a:cubicBezTo>
                  <a:cubicBezTo>
                    <a:pt x="801" y="22"/>
                    <a:pt x="806" y="22"/>
                    <a:pt x="805" y="24"/>
                  </a:cubicBezTo>
                  <a:close/>
                  <a:moveTo>
                    <a:pt x="804" y="24"/>
                  </a:moveTo>
                  <a:cubicBezTo>
                    <a:pt x="804" y="24"/>
                    <a:pt x="805" y="24"/>
                    <a:pt x="806" y="24"/>
                  </a:cubicBezTo>
                  <a:cubicBezTo>
                    <a:pt x="807" y="25"/>
                    <a:pt x="807" y="25"/>
                    <a:pt x="806" y="26"/>
                  </a:cubicBezTo>
                  <a:cubicBezTo>
                    <a:pt x="806" y="26"/>
                    <a:pt x="805" y="26"/>
                    <a:pt x="804" y="25"/>
                  </a:cubicBezTo>
                  <a:cubicBezTo>
                    <a:pt x="805" y="25"/>
                    <a:pt x="803" y="25"/>
                    <a:pt x="804" y="24"/>
                  </a:cubicBezTo>
                  <a:close/>
                  <a:moveTo>
                    <a:pt x="816" y="26"/>
                  </a:moveTo>
                  <a:cubicBezTo>
                    <a:pt x="813" y="27"/>
                    <a:pt x="810" y="27"/>
                    <a:pt x="808" y="25"/>
                  </a:cubicBezTo>
                  <a:cubicBezTo>
                    <a:pt x="811" y="24"/>
                    <a:pt x="813" y="26"/>
                    <a:pt x="816" y="26"/>
                  </a:cubicBezTo>
                  <a:close/>
                  <a:moveTo>
                    <a:pt x="818" y="22"/>
                  </a:moveTo>
                  <a:cubicBezTo>
                    <a:pt x="817" y="24"/>
                    <a:pt x="813" y="24"/>
                    <a:pt x="811" y="23"/>
                  </a:cubicBezTo>
                  <a:cubicBezTo>
                    <a:pt x="813" y="22"/>
                    <a:pt x="816" y="21"/>
                    <a:pt x="818" y="22"/>
                  </a:cubicBezTo>
                  <a:close/>
                  <a:moveTo>
                    <a:pt x="831" y="27"/>
                  </a:moveTo>
                  <a:cubicBezTo>
                    <a:pt x="831" y="28"/>
                    <a:pt x="831" y="29"/>
                    <a:pt x="832" y="29"/>
                  </a:cubicBezTo>
                  <a:cubicBezTo>
                    <a:pt x="830" y="30"/>
                    <a:pt x="827" y="31"/>
                    <a:pt x="825" y="29"/>
                  </a:cubicBezTo>
                  <a:cubicBezTo>
                    <a:pt x="828" y="29"/>
                    <a:pt x="831" y="28"/>
                    <a:pt x="831" y="27"/>
                  </a:cubicBezTo>
                  <a:close/>
                  <a:moveTo>
                    <a:pt x="862" y="25"/>
                  </a:moveTo>
                  <a:cubicBezTo>
                    <a:pt x="861" y="26"/>
                    <a:pt x="864" y="25"/>
                    <a:pt x="864" y="27"/>
                  </a:cubicBezTo>
                  <a:cubicBezTo>
                    <a:pt x="863" y="28"/>
                    <a:pt x="860" y="26"/>
                    <a:pt x="861" y="25"/>
                  </a:cubicBezTo>
                  <a:cubicBezTo>
                    <a:pt x="862" y="26"/>
                    <a:pt x="861" y="25"/>
                    <a:pt x="862" y="25"/>
                  </a:cubicBezTo>
                  <a:close/>
                  <a:moveTo>
                    <a:pt x="1079" y="41"/>
                  </a:moveTo>
                  <a:cubicBezTo>
                    <a:pt x="1080" y="42"/>
                    <a:pt x="1082" y="41"/>
                    <a:pt x="1083" y="43"/>
                  </a:cubicBezTo>
                  <a:cubicBezTo>
                    <a:pt x="1080" y="44"/>
                    <a:pt x="1078" y="44"/>
                    <a:pt x="1076" y="44"/>
                  </a:cubicBezTo>
                  <a:cubicBezTo>
                    <a:pt x="1075" y="43"/>
                    <a:pt x="1075" y="43"/>
                    <a:pt x="1075" y="43"/>
                  </a:cubicBezTo>
                  <a:cubicBezTo>
                    <a:pt x="1078" y="43"/>
                    <a:pt x="1077" y="43"/>
                    <a:pt x="1079" y="41"/>
                  </a:cubicBezTo>
                  <a:close/>
                  <a:moveTo>
                    <a:pt x="1096" y="44"/>
                  </a:moveTo>
                  <a:cubicBezTo>
                    <a:pt x="1094" y="42"/>
                    <a:pt x="1090" y="45"/>
                    <a:pt x="1091" y="42"/>
                  </a:cubicBezTo>
                  <a:cubicBezTo>
                    <a:pt x="1092" y="43"/>
                    <a:pt x="1096" y="43"/>
                    <a:pt x="1096" y="44"/>
                  </a:cubicBezTo>
                  <a:close/>
                  <a:moveTo>
                    <a:pt x="1291" y="158"/>
                  </a:moveTo>
                  <a:cubicBezTo>
                    <a:pt x="1286" y="160"/>
                    <a:pt x="1296" y="159"/>
                    <a:pt x="1290" y="162"/>
                  </a:cubicBezTo>
                  <a:cubicBezTo>
                    <a:pt x="1289" y="160"/>
                    <a:pt x="1289" y="160"/>
                    <a:pt x="1287" y="160"/>
                  </a:cubicBezTo>
                  <a:cubicBezTo>
                    <a:pt x="1287" y="159"/>
                    <a:pt x="1288" y="157"/>
                    <a:pt x="1291" y="158"/>
                  </a:cubicBezTo>
                  <a:close/>
                  <a:moveTo>
                    <a:pt x="1285" y="162"/>
                  </a:moveTo>
                  <a:cubicBezTo>
                    <a:pt x="1284" y="161"/>
                    <a:pt x="1284" y="161"/>
                    <a:pt x="1283" y="161"/>
                  </a:cubicBezTo>
                  <a:cubicBezTo>
                    <a:pt x="1282" y="161"/>
                    <a:pt x="1283" y="164"/>
                    <a:pt x="1281" y="163"/>
                  </a:cubicBezTo>
                  <a:cubicBezTo>
                    <a:pt x="1280" y="163"/>
                    <a:pt x="1282" y="162"/>
                    <a:pt x="1280" y="161"/>
                  </a:cubicBezTo>
                  <a:cubicBezTo>
                    <a:pt x="1283" y="161"/>
                    <a:pt x="1283" y="158"/>
                    <a:pt x="1286" y="158"/>
                  </a:cubicBezTo>
                  <a:cubicBezTo>
                    <a:pt x="1286" y="159"/>
                    <a:pt x="1287" y="161"/>
                    <a:pt x="1285" y="162"/>
                  </a:cubicBezTo>
                  <a:close/>
                  <a:moveTo>
                    <a:pt x="1147" y="46"/>
                  </a:moveTo>
                  <a:cubicBezTo>
                    <a:pt x="1149" y="45"/>
                    <a:pt x="1150" y="45"/>
                    <a:pt x="1152" y="46"/>
                  </a:cubicBezTo>
                  <a:cubicBezTo>
                    <a:pt x="1152" y="47"/>
                    <a:pt x="1150" y="46"/>
                    <a:pt x="1148" y="48"/>
                  </a:cubicBezTo>
                  <a:cubicBezTo>
                    <a:pt x="1146" y="47"/>
                    <a:pt x="1148" y="46"/>
                    <a:pt x="1147" y="46"/>
                  </a:cubicBezTo>
                  <a:close/>
                  <a:moveTo>
                    <a:pt x="1299" y="158"/>
                  </a:moveTo>
                  <a:cubicBezTo>
                    <a:pt x="1300" y="159"/>
                    <a:pt x="1299" y="160"/>
                    <a:pt x="1299" y="162"/>
                  </a:cubicBezTo>
                  <a:cubicBezTo>
                    <a:pt x="1298" y="161"/>
                    <a:pt x="1297" y="163"/>
                    <a:pt x="1295" y="161"/>
                  </a:cubicBezTo>
                  <a:cubicBezTo>
                    <a:pt x="1297" y="160"/>
                    <a:pt x="1297" y="160"/>
                    <a:pt x="1299" y="158"/>
                  </a:cubicBezTo>
                  <a:close/>
                  <a:moveTo>
                    <a:pt x="1158" y="48"/>
                  </a:moveTo>
                  <a:cubicBezTo>
                    <a:pt x="1156" y="47"/>
                    <a:pt x="1156" y="49"/>
                    <a:pt x="1154" y="48"/>
                  </a:cubicBezTo>
                  <a:cubicBezTo>
                    <a:pt x="1153" y="47"/>
                    <a:pt x="1159" y="45"/>
                    <a:pt x="1158" y="48"/>
                  </a:cubicBezTo>
                  <a:close/>
                  <a:moveTo>
                    <a:pt x="1300" y="159"/>
                  </a:moveTo>
                  <a:cubicBezTo>
                    <a:pt x="1301" y="158"/>
                    <a:pt x="1303" y="158"/>
                    <a:pt x="1304" y="159"/>
                  </a:cubicBezTo>
                  <a:cubicBezTo>
                    <a:pt x="1303" y="159"/>
                    <a:pt x="1302" y="160"/>
                    <a:pt x="1301" y="160"/>
                  </a:cubicBezTo>
                  <a:cubicBezTo>
                    <a:pt x="1302" y="160"/>
                    <a:pt x="1301" y="159"/>
                    <a:pt x="1300" y="159"/>
                  </a:cubicBezTo>
                  <a:close/>
                  <a:moveTo>
                    <a:pt x="1311" y="49"/>
                  </a:moveTo>
                  <a:cubicBezTo>
                    <a:pt x="1310" y="47"/>
                    <a:pt x="1307" y="49"/>
                    <a:pt x="1306" y="49"/>
                  </a:cubicBezTo>
                  <a:cubicBezTo>
                    <a:pt x="1307" y="47"/>
                    <a:pt x="1312" y="47"/>
                    <a:pt x="1311" y="49"/>
                  </a:cubicBezTo>
                  <a:close/>
                  <a:moveTo>
                    <a:pt x="1320" y="48"/>
                  </a:moveTo>
                  <a:cubicBezTo>
                    <a:pt x="1317" y="48"/>
                    <a:pt x="1314" y="49"/>
                    <a:pt x="1312" y="48"/>
                  </a:cubicBezTo>
                  <a:cubicBezTo>
                    <a:pt x="1315" y="46"/>
                    <a:pt x="1317" y="46"/>
                    <a:pt x="1320" y="48"/>
                  </a:cubicBezTo>
                  <a:close/>
                  <a:moveTo>
                    <a:pt x="1324" y="47"/>
                  </a:moveTo>
                  <a:cubicBezTo>
                    <a:pt x="1321" y="48"/>
                    <a:pt x="1321" y="48"/>
                    <a:pt x="1321" y="48"/>
                  </a:cubicBezTo>
                  <a:cubicBezTo>
                    <a:pt x="1320" y="47"/>
                    <a:pt x="1320" y="47"/>
                    <a:pt x="1320" y="47"/>
                  </a:cubicBezTo>
                  <a:cubicBezTo>
                    <a:pt x="1321" y="46"/>
                    <a:pt x="1322" y="47"/>
                    <a:pt x="1324" y="47"/>
                  </a:cubicBezTo>
                  <a:close/>
                  <a:moveTo>
                    <a:pt x="1488" y="105"/>
                  </a:moveTo>
                  <a:cubicBezTo>
                    <a:pt x="1490" y="106"/>
                    <a:pt x="1489" y="107"/>
                    <a:pt x="1487" y="108"/>
                  </a:cubicBezTo>
                  <a:cubicBezTo>
                    <a:pt x="1485" y="109"/>
                    <a:pt x="1481" y="109"/>
                    <a:pt x="1477" y="111"/>
                  </a:cubicBezTo>
                  <a:cubicBezTo>
                    <a:pt x="1476" y="110"/>
                    <a:pt x="1475" y="110"/>
                    <a:pt x="1476" y="109"/>
                  </a:cubicBezTo>
                  <a:cubicBezTo>
                    <a:pt x="1479" y="107"/>
                    <a:pt x="1484" y="106"/>
                    <a:pt x="1488" y="105"/>
                  </a:cubicBezTo>
                  <a:close/>
                  <a:moveTo>
                    <a:pt x="1502" y="105"/>
                  </a:moveTo>
                  <a:cubicBezTo>
                    <a:pt x="1503" y="105"/>
                    <a:pt x="1504" y="106"/>
                    <a:pt x="1503" y="107"/>
                  </a:cubicBezTo>
                  <a:cubicBezTo>
                    <a:pt x="1500" y="107"/>
                    <a:pt x="1496" y="108"/>
                    <a:pt x="1493" y="108"/>
                  </a:cubicBezTo>
                  <a:cubicBezTo>
                    <a:pt x="1496" y="107"/>
                    <a:pt x="1499" y="106"/>
                    <a:pt x="1502" y="105"/>
                  </a:cubicBezTo>
                  <a:close/>
                  <a:moveTo>
                    <a:pt x="1418" y="44"/>
                  </a:moveTo>
                  <a:cubicBezTo>
                    <a:pt x="1418" y="45"/>
                    <a:pt x="1414" y="46"/>
                    <a:pt x="1412" y="46"/>
                  </a:cubicBezTo>
                  <a:cubicBezTo>
                    <a:pt x="1414" y="44"/>
                    <a:pt x="1416" y="44"/>
                    <a:pt x="1418" y="44"/>
                  </a:cubicBezTo>
                  <a:close/>
                  <a:moveTo>
                    <a:pt x="1518" y="101"/>
                  </a:moveTo>
                  <a:cubicBezTo>
                    <a:pt x="1514" y="103"/>
                    <a:pt x="1510" y="104"/>
                    <a:pt x="1508" y="107"/>
                  </a:cubicBezTo>
                  <a:cubicBezTo>
                    <a:pt x="1506" y="105"/>
                    <a:pt x="1506" y="105"/>
                    <a:pt x="1506" y="105"/>
                  </a:cubicBezTo>
                  <a:cubicBezTo>
                    <a:pt x="1509" y="105"/>
                    <a:pt x="1512" y="100"/>
                    <a:pt x="1518" y="101"/>
                  </a:cubicBezTo>
                  <a:close/>
                  <a:moveTo>
                    <a:pt x="1455" y="34"/>
                  </a:moveTo>
                  <a:cubicBezTo>
                    <a:pt x="1456" y="33"/>
                    <a:pt x="1457" y="33"/>
                    <a:pt x="1457" y="33"/>
                  </a:cubicBezTo>
                  <a:cubicBezTo>
                    <a:pt x="1460" y="34"/>
                    <a:pt x="1456" y="36"/>
                    <a:pt x="1459" y="38"/>
                  </a:cubicBezTo>
                  <a:cubicBezTo>
                    <a:pt x="1457" y="38"/>
                    <a:pt x="1455" y="39"/>
                    <a:pt x="1454" y="38"/>
                  </a:cubicBezTo>
                  <a:cubicBezTo>
                    <a:pt x="1457" y="38"/>
                    <a:pt x="1458" y="36"/>
                    <a:pt x="1455" y="34"/>
                  </a:cubicBezTo>
                  <a:close/>
                  <a:moveTo>
                    <a:pt x="1557" y="101"/>
                  </a:moveTo>
                  <a:cubicBezTo>
                    <a:pt x="1559" y="102"/>
                    <a:pt x="1557" y="103"/>
                    <a:pt x="1557" y="104"/>
                  </a:cubicBezTo>
                  <a:cubicBezTo>
                    <a:pt x="1556" y="104"/>
                    <a:pt x="1555" y="105"/>
                    <a:pt x="1553" y="103"/>
                  </a:cubicBezTo>
                  <a:cubicBezTo>
                    <a:pt x="1555" y="102"/>
                    <a:pt x="1556" y="103"/>
                    <a:pt x="1557" y="101"/>
                  </a:cubicBezTo>
                  <a:close/>
                  <a:moveTo>
                    <a:pt x="1537" y="74"/>
                  </a:moveTo>
                  <a:cubicBezTo>
                    <a:pt x="1538" y="75"/>
                    <a:pt x="1539" y="72"/>
                    <a:pt x="1540" y="71"/>
                  </a:cubicBezTo>
                  <a:cubicBezTo>
                    <a:pt x="1542" y="72"/>
                    <a:pt x="1540" y="73"/>
                    <a:pt x="1541" y="73"/>
                  </a:cubicBezTo>
                  <a:cubicBezTo>
                    <a:pt x="1541" y="73"/>
                    <a:pt x="1542" y="73"/>
                    <a:pt x="1542" y="74"/>
                  </a:cubicBezTo>
                  <a:cubicBezTo>
                    <a:pt x="1540" y="74"/>
                    <a:pt x="1537" y="74"/>
                    <a:pt x="1539" y="76"/>
                  </a:cubicBezTo>
                  <a:cubicBezTo>
                    <a:pt x="1537" y="76"/>
                    <a:pt x="1536" y="75"/>
                    <a:pt x="1537" y="74"/>
                  </a:cubicBezTo>
                  <a:close/>
                  <a:moveTo>
                    <a:pt x="1517" y="42"/>
                  </a:moveTo>
                  <a:cubicBezTo>
                    <a:pt x="1515" y="41"/>
                    <a:pt x="1514" y="43"/>
                    <a:pt x="1513" y="42"/>
                  </a:cubicBezTo>
                  <a:cubicBezTo>
                    <a:pt x="1514" y="40"/>
                    <a:pt x="1517" y="41"/>
                    <a:pt x="1517" y="42"/>
                  </a:cubicBezTo>
                  <a:close/>
                  <a:moveTo>
                    <a:pt x="1531" y="42"/>
                  </a:moveTo>
                  <a:cubicBezTo>
                    <a:pt x="1528" y="43"/>
                    <a:pt x="1526" y="44"/>
                    <a:pt x="1523" y="43"/>
                  </a:cubicBezTo>
                  <a:cubicBezTo>
                    <a:pt x="1526" y="43"/>
                    <a:pt x="1528" y="41"/>
                    <a:pt x="1531" y="42"/>
                  </a:cubicBezTo>
                  <a:close/>
                  <a:moveTo>
                    <a:pt x="1541" y="43"/>
                  </a:moveTo>
                  <a:cubicBezTo>
                    <a:pt x="1540" y="43"/>
                    <a:pt x="1538" y="44"/>
                    <a:pt x="1537" y="43"/>
                  </a:cubicBezTo>
                  <a:cubicBezTo>
                    <a:pt x="1538" y="42"/>
                    <a:pt x="1540" y="42"/>
                    <a:pt x="1541" y="43"/>
                  </a:cubicBezTo>
                  <a:close/>
                  <a:moveTo>
                    <a:pt x="1540" y="36"/>
                  </a:moveTo>
                  <a:cubicBezTo>
                    <a:pt x="1542" y="37"/>
                    <a:pt x="1542" y="37"/>
                    <a:pt x="1542" y="36"/>
                  </a:cubicBezTo>
                  <a:cubicBezTo>
                    <a:pt x="1545" y="37"/>
                    <a:pt x="1540" y="38"/>
                    <a:pt x="1539" y="37"/>
                  </a:cubicBezTo>
                  <a:cubicBezTo>
                    <a:pt x="1540" y="37"/>
                    <a:pt x="1540" y="36"/>
                    <a:pt x="1540" y="36"/>
                  </a:cubicBezTo>
                  <a:close/>
                  <a:moveTo>
                    <a:pt x="1632" y="45"/>
                  </a:moveTo>
                  <a:cubicBezTo>
                    <a:pt x="1632" y="46"/>
                    <a:pt x="1629" y="47"/>
                    <a:pt x="1628" y="47"/>
                  </a:cubicBezTo>
                  <a:cubicBezTo>
                    <a:pt x="1628" y="46"/>
                    <a:pt x="1630" y="44"/>
                    <a:pt x="163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117"/>
            <p:cNvSpPr/>
            <p:nvPr/>
          </p:nvSpPr>
          <p:spPr bwMode="auto">
            <a:xfrm>
              <a:off x="6949" y="4099"/>
              <a:ext cx="36" cy="7"/>
            </a:xfrm>
            <a:custGeom>
              <a:avLst/>
              <a:gdLst>
                <a:gd name="T0" fmla="*/ 1 w 19"/>
                <a:gd name="T1" fmla="*/ 3 h 4"/>
                <a:gd name="T2" fmla="*/ 1 w 19"/>
                <a:gd name="T3" fmla="*/ 4 h 4"/>
                <a:gd name="T4" fmla="*/ 19 w 19"/>
                <a:gd name="T5" fmla="*/ 1 h 4"/>
                <a:gd name="T6" fmla="*/ 4 w 19"/>
                <a:gd name="T7" fmla="*/ 1 h 4"/>
                <a:gd name="T8" fmla="*/ 5 w 19"/>
                <a:gd name="T9" fmla="*/ 2 h 4"/>
                <a:gd name="T10" fmla="*/ 1 w 19"/>
                <a:gd name="T11" fmla="*/ 3 h 4"/>
              </a:gdLst>
              <a:ahLst/>
              <a:cxnLst>
                <a:cxn ang="0">
                  <a:pos x="T0" y="T1"/>
                </a:cxn>
                <a:cxn ang="0">
                  <a:pos x="T2" y="T3"/>
                </a:cxn>
                <a:cxn ang="0">
                  <a:pos x="T4" y="T5"/>
                </a:cxn>
                <a:cxn ang="0">
                  <a:pos x="T6" y="T7"/>
                </a:cxn>
                <a:cxn ang="0">
                  <a:pos x="T8" y="T9"/>
                </a:cxn>
                <a:cxn ang="0">
                  <a:pos x="T10" y="T11"/>
                </a:cxn>
              </a:cxnLst>
              <a:rect l="0" t="0" r="r" b="b"/>
              <a:pathLst>
                <a:path w="19" h="4">
                  <a:moveTo>
                    <a:pt x="1" y="3"/>
                  </a:moveTo>
                  <a:cubicBezTo>
                    <a:pt x="0" y="4"/>
                    <a:pt x="2" y="4"/>
                    <a:pt x="1" y="4"/>
                  </a:cubicBezTo>
                  <a:cubicBezTo>
                    <a:pt x="7" y="1"/>
                    <a:pt x="13" y="3"/>
                    <a:pt x="19" y="1"/>
                  </a:cubicBezTo>
                  <a:cubicBezTo>
                    <a:pt x="14" y="0"/>
                    <a:pt x="9" y="1"/>
                    <a:pt x="4" y="1"/>
                  </a:cubicBezTo>
                  <a:cubicBezTo>
                    <a:pt x="4" y="2"/>
                    <a:pt x="5" y="2"/>
                    <a:pt x="5" y="2"/>
                  </a:cubicBezTo>
                  <a:cubicBezTo>
                    <a:pt x="4" y="3"/>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118"/>
            <p:cNvSpPr/>
            <p:nvPr/>
          </p:nvSpPr>
          <p:spPr bwMode="auto">
            <a:xfrm>
              <a:off x="6299" y="4425"/>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2"/>
                    <a:pt x="3" y="0"/>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7" name="Freeform 119"/>
            <p:cNvSpPr/>
            <p:nvPr/>
          </p:nvSpPr>
          <p:spPr bwMode="auto">
            <a:xfrm>
              <a:off x="6465" y="4377"/>
              <a:ext cx="10" cy="4"/>
            </a:xfrm>
            <a:custGeom>
              <a:avLst/>
              <a:gdLst>
                <a:gd name="T0" fmla="*/ 2 w 5"/>
                <a:gd name="T1" fmla="*/ 0 h 2"/>
                <a:gd name="T2" fmla="*/ 0 w 5"/>
                <a:gd name="T3" fmla="*/ 2 h 2"/>
                <a:gd name="T4" fmla="*/ 3 w 5"/>
                <a:gd name="T5" fmla="*/ 0 h 2"/>
                <a:gd name="T6" fmla="*/ 4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0" y="1"/>
                    <a:pt x="1" y="1"/>
                    <a:pt x="0" y="2"/>
                  </a:cubicBezTo>
                  <a:cubicBezTo>
                    <a:pt x="1" y="2"/>
                    <a:pt x="2" y="1"/>
                    <a:pt x="3" y="0"/>
                  </a:cubicBezTo>
                  <a:cubicBezTo>
                    <a:pt x="3" y="1"/>
                    <a:pt x="3" y="1"/>
                    <a:pt x="4" y="2"/>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8" name="Freeform 120"/>
            <p:cNvSpPr/>
            <p:nvPr/>
          </p:nvSpPr>
          <p:spPr bwMode="auto">
            <a:xfrm>
              <a:off x="6303" y="4309"/>
              <a:ext cx="11" cy="6"/>
            </a:xfrm>
            <a:custGeom>
              <a:avLst/>
              <a:gdLst>
                <a:gd name="T0" fmla="*/ 2 w 6"/>
                <a:gd name="T1" fmla="*/ 1 h 3"/>
                <a:gd name="T2" fmla="*/ 5 w 6"/>
                <a:gd name="T3" fmla="*/ 3 h 3"/>
                <a:gd name="T4" fmla="*/ 5 w 6"/>
                <a:gd name="T5" fmla="*/ 0 h 3"/>
                <a:gd name="T6" fmla="*/ 2 w 6"/>
                <a:gd name="T7" fmla="*/ 1 h 3"/>
              </a:gdLst>
              <a:ahLst/>
              <a:cxnLst>
                <a:cxn ang="0">
                  <a:pos x="T0" y="T1"/>
                </a:cxn>
                <a:cxn ang="0">
                  <a:pos x="T2" y="T3"/>
                </a:cxn>
                <a:cxn ang="0">
                  <a:pos x="T4" y="T5"/>
                </a:cxn>
                <a:cxn ang="0">
                  <a:pos x="T6" y="T7"/>
                </a:cxn>
              </a:cxnLst>
              <a:rect l="0" t="0" r="r" b="b"/>
              <a:pathLst>
                <a:path w="6" h="3">
                  <a:moveTo>
                    <a:pt x="2" y="1"/>
                  </a:moveTo>
                  <a:cubicBezTo>
                    <a:pt x="0" y="2"/>
                    <a:pt x="5" y="1"/>
                    <a:pt x="5" y="3"/>
                  </a:cubicBezTo>
                  <a:cubicBezTo>
                    <a:pt x="6" y="2"/>
                    <a:pt x="5" y="1"/>
                    <a:pt x="5" y="0"/>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9" name="Freeform 121"/>
            <p:cNvSpPr/>
            <p:nvPr/>
          </p:nvSpPr>
          <p:spPr bwMode="auto">
            <a:xfrm>
              <a:off x="6375" y="4335"/>
              <a:ext cx="10" cy="5"/>
            </a:xfrm>
            <a:custGeom>
              <a:avLst/>
              <a:gdLst>
                <a:gd name="T0" fmla="*/ 1 w 5"/>
                <a:gd name="T1" fmla="*/ 1 h 3"/>
                <a:gd name="T2" fmla="*/ 1 w 5"/>
                <a:gd name="T3" fmla="*/ 3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0" y="2"/>
                    <a:pt x="0" y="2"/>
                    <a:pt x="1" y="3"/>
                  </a:cubicBezTo>
                  <a:cubicBezTo>
                    <a:pt x="1" y="2"/>
                    <a:pt x="2" y="1"/>
                    <a:pt x="4" y="1"/>
                  </a:cubicBezTo>
                  <a:cubicBezTo>
                    <a:pt x="5"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0" name="Freeform 122"/>
            <p:cNvSpPr/>
            <p:nvPr/>
          </p:nvSpPr>
          <p:spPr bwMode="auto">
            <a:xfrm>
              <a:off x="6358" y="4321"/>
              <a:ext cx="8" cy="4"/>
            </a:xfrm>
            <a:custGeom>
              <a:avLst/>
              <a:gdLst>
                <a:gd name="T0" fmla="*/ 3 w 4"/>
                <a:gd name="T1" fmla="*/ 1 h 2"/>
                <a:gd name="T2" fmla="*/ 2 w 4"/>
                <a:gd name="T3" fmla="*/ 0 h 2"/>
                <a:gd name="T4" fmla="*/ 0 w 4"/>
                <a:gd name="T5" fmla="*/ 2 h 2"/>
                <a:gd name="T6" fmla="*/ 3 w 4"/>
                <a:gd name="T7" fmla="*/ 1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2" y="1"/>
                    <a:pt x="3" y="0"/>
                    <a:pt x="2" y="0"/>
                  </a:cubicBezTo>
                  <a:cubicBezTo>
                    <a:pt x="1" y="1"/>
                    <a:pt x="0" y="1"/>
                    <a:pt x="0" y="2"/>
                  </a:cubicBezTo>
                  <a:cubicBezTo>
                    <a:pt x="1" y="2"/>
                    <a:pt x="2" y="1"/>
                    <a:pt x="3" y="1"/>
                  </a:cubicBezTo>
                  <a:cubicBezTo>
                    <a:pt x="4"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1" name="Freeform 123"/>
            <p:cNvSpPr/>
            <p:nvPr/>
          </p:nvSpPr>
          <p:spPr bwMode="auto">
            <a:xfrm>
              <a:off x="6517" y="4379"/>
              <a:ext cx="25" cy="12"/>
            </a:xfrm>
            <a:custGeom>
              <a:avLst/>
              <a:gdLst>
                <a:gd name="T0" fmla="*/ 0 w 13"/>
                <a:gd name="T1" fmla="*/ 5 h 6"/>
                <a:gd name="T2" fmla="*/ 2 w 13"/>
                <a:gd name="T3" fmla="*/ 3 h 6"/>
                <a:gd name="T4" fmla="*/ 4 w 13"/>
                <a:gd name="T5" fmla="*/ 4 h 6"/>
                <a:gd name="T6" fmla="*/ 12 w 13"/>
                <a:gd name="T7" fmla="*/ 3 h 6"/>
                <a:gd name="T8" fmla="*/ 13 w 13"/>
                <a:gd name="T9" fmla="*/ 0 h 6"/>
                <a:gd name="T10" fmla="*/ 2 w 13"/>
                <a:gd name="T11" fmla="*/ 2 h 6"/>
                <a:gd name="T12" fmla="*/ 0 w 13"/>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5"/>
                  </a:moveTo>
                  <a:cubicBezTo>
                    <a:pt x="2" y="6"/>
                    <a:pt x="1" y="4"/>
                    <a:pt x="2" y="3"/>
                  </a:cubicBezTo>
                  <a:cubicBezTo>
                    <a:pt x="3" y="2"/>
                    <a:pt x="2" y="4"/>
                    <a:pt x="4" y="4"/>
                  </a:cubicBezTo>
                  <a:cubicBezTo>
                    <a:pt x="7" y="2"/>
                    <a:pt x="9" y="2"/>
                    <a:pt x="12" y="3"/>
                  </a:cubicBezTo>
                  <a:cubicBezTo>
                    <a:pt x="12" y="2"/>
                    <a:pt x="12" y="1"/>
                    <a:pt x="13" y="0"/>
                  </a:cubicBezTo>
                  <a:cubicBezTo>
                    <a:pt x="11" y="2"/>
                    <a:pt x="6" y="3"/>
                    <a:pt x="2" y="2"/>
                  </a:cubicBezTo>
                  <a:cubicBezTo>
                    <a:pt x="1" y="4"/>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2" name="Freeform 124"/>
            <p:cNvSpPr/>
            <p:nvPr/>
          </p:nvSpPr>
          <p:spPr bwMode="auto">
            <a:xfrm>
              <a:off x="6351" y="4298"/>
              <a:ext cx="30" cy="11"/>
            </a:xfrm>
            <a:custGeom>
              <a:avLst/>
              <a:gdLst>
                <a:gd name="T0" fmla="*/ 0 w 16"/>
                <a:gd name="T1" fmla="*/ 6 h 6"/>
                <a:gd name="T2" fmla="*/ 16 w 16"/>
                <a:gd name="T3" fmla="*/ 1 h 6"/>
                <a:gd name="T4" fmla="*/ 15 w 16"/>
                <a:gd name="T5" fmla="*/ 0 h 6"/>
                <a:gd name="T6" fmla="*/ 11 w 16"/>
                <a:gd name="T7" fmla="*/ 2 h 6"/>
                <a:gd name="T8" fmla="*/ 5 w 16"/>
                <a:gd name="T9" fmla="*/ 1 h 6"/>
                <a:gd name="T10" fmla="*/ 0 w 16"/>
                <a:gd name="T11" fmla="*/ 6 h 6"/>
              </a:gdLst>
              <a:ahLst/>
              <a:cxnLst>
                <a:cxn ang="0">
                  <a:pos x="T0" y="T1"/>
                </a:cxn>
                <a:cxn ang="0">
                  <a:pos x="T2" y="T3"/>
                </a:cxn>
                <a:cxn ang="0">
                  <a:pos x="T4" y="T5"/>
                </a:cxn>
                <a:cxn ang="0">
                  <a:pos x="T6" y="T7"/>
                </a:cxn>
                <a:cxn ang="0">
                  <a:pos x="T8" y="T9"/>
                </a:cxn>
                <a:cxn ang="0">
                  <a:pos x="T10" y="T11"/>
                </a:cxn>
              </a:cxnLst>
              <a:rect l="0" t="0" r="r" b="b"/>
              <a:pathLst>
                <a:path w="16" h="6">
                  <a:moveTo>
                    <a:pt x="0" y="6"/>
                  </a:moveTo>
                  <a:cubicBezTo>
                    <a:pt x="6" y="4"/>
                    <a:pt x="11" y="4"/>
                    <a:pt x="16" y="1"/>
                  </a:cubicBezTo>
                  <a:cubicBezTo>
                    <a:pt x="16" y="0"/>
                    <a:pt x="14" y="1"/>
                    <a:pt x="15" y="0"/>
                  </a:cubicBezTo>
                  <a:cubicBezTo>
                    <a:pt x="12" y="0"/>
                    <a:pt x="13" y="1"/>
                    <a:pt x="11" y="2"/>
                  </a:cubicBezTo>
                  <a:cubicBezTo>
                    <a:pt x="11" y="0"/>
                    <a:pt x="3" y="3"/>
                    <a:pt x="5" y="1"/>
                  </a:cubicBezTo>
                  <a:cubicBezTo>
                    <a:pt x="4" y="0"/>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3" name="Freeform 125"/>
            <p:cNvSpPr/>
            <p:nvPr/>
          </p:nvSpPr>
          <p:spPr bwMode="auto">
            <a:xfrm>
              <a:off x="6570" y="4400"/>
              <a:ext cx="20" cy="4"/>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1" y="2"/>
                    <a:pt x="7" y="1"/>
                    <a:pt x="10" y="0"/>
                  </a:cubicBezTo>
                  <a:cubicBezTo>
                    <a:pt x="7"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4" name="Freeform 126"/>
            <p:cNvSpPr/>
            <p:nvPr/>
          </p:nvSpPr>
          <p:spPr bwMode="auto">
            <a:xfrm>
              <a:off x="6190" y="4234"/>
              <a:ext cx="10" cy="6"/>
            </a:xfrm>
            <a:custGeom>
              <a:avLst/>
              <a:gdLst>
                <a:gd name="T0" fmla="*/ 3 w 5"/>
                <a:gd name="T1" fmla="*/ 1 h 3"/>
                <a:gd name="T2" fmla="*/ 0 w 5"/>
                <a:gd name="T3" fmla="*/ 3 h 3"/>
                <a:gd name="T4" fmla="*/ 5 w 5"/>
                <a:gd name="T5" fmla="*/ 1 h 3"/>
                <a:gd name="T6" fmla="*/ 3 w 5"/>
                <a:gd name="T7" fmla="*/ 1 h 3"/>
              </a:gdLst>
              <a:ahLst/>
              <a:cxnLst>
                <a:cxn ang="0">
                  <a:pos x="T0" y="T1"/>
                </a:cxn>
                <a:cxn ang="0">
                  <a:pos x="T2" y="T3"/>
                </a:cxn>
                <a:cxn ang="0">
                  <a:pos x="T4" y="T5"/>
                </a:cxn>
                <a:cxn ang="0">
                  <a:pos x="T6" y="T7"/>
                </a:cxn>
              </a:cxnLst>
              <a:rect l="0" t="0" r="r" b="b"/>
              <a:pathLst>
                <a:path w="5" h="3">
                  <a:moveTo>
                    <a:pt x="3" y="1"/>
                  </a:moveTo>
                  <a:cubicBezTo>
                    <a:pt x="3" y="2"/>
                    <a:pt x="1" y="2"/>
                    <a:pt x="0" y="3"/>
                  </a:cubicBezTo>
                  <a:cubicBezTo>
                    <a:pt x="4" y="3"/>
                    <a:pt x="3" y="2"/>
                    <a:pt x="5" y="1"/>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5" name="Freeform 127"/>
            <p:cNvSpPr/>
            <p:nvPr/>
          </p:nvSpPr>
          <p:spPr bwMode="auto">
            <a:xfrm>
              <a:off x="6377" y="4298"/>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1" y="3"/>
                    <a:pt x="3" y="3"/>
                    <a:pt x="5" y="1"/>
                  </a:cubicBezTo>
                  <a:cubicBezTo>
                    <a:pt x="3" y="0"/>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6" name="Freeform 128"/>
            <p:cNvSpPr/>
            <p:nvPr/>
          </p:nvSpPr>
          <p:spPr bwMode="auto">
            <a:xfrm>
              <a:off x="6551" y="4369"/>
              <a:ext cx="10" cy="4"/>
            </a:xfrm>
            <a:custGeom>
              <a:avLst/>
              <a:gdLst>
                <a:gd name="T0" fmla="*/ 1 w 5"/>
                <a:gd name="T1" fmla="*/ 0 h 2"/>
                <a:gd name="T2" fmla="*/ 1 w 5"/>
                <a:gd name="T3" fmla="*/ 2 h 2"/>
                <a:gd name="T4" fmla="*/ 5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2" y="1"/>
                    <a:pt x="1" y="2"/>
                  </a:cubicBezTo>
                  <a:cubicBezTo>
                    <a:pt x="2" y="2"/>
                    <a:pt x="3" y="1"/>
                    <a:pt x="5"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7" name="Freeform 129"/>
            <p:cNvSpPr/>
            <p:nvPr/>
          </p:nvSpPr>
          <p:spPr bwMode="auto">
            <a:xfrm>
              <a:off x="6299" y="4238"/>
              <a:ext cx="11" cy="6"/>
            </a:xfrm>
            <a:custGeom>
              <a:avLst/>
              <a:gdLst>
                <a:gd name="T0" fmla="*/ 4 w 6"/>
                <a:gd name="T1" fmla="*/ 3 h 3"/>
                <a:gd name="T2" fmla="*/ 3 w 6"/>
                <a:gd name="T3" fmla="*/ 2 h 3"/>
                <a:gd name="T4" fmla="*/ 6 w 6"/>
                <a:gd name="T5" fmla="*/ 0 h 3"/>
                <a:gd name="T6" fmla="*/ 0 w 6"/>
                <a:gd name="T7" fmla="*/ 2 h 3"/>
                <a:gd name="T8" fmla="*/ 4 w 6"/>
                <a:gd name="T9" fmla="*/ 3 h 3"/>
              </a:gdLst>
              <a:ahLst/>
              <a:cxnLst>
                <a:cxn ang="0">
                  <a:pos x="T0" y="T1"/>
                </a:cxn>
                <a:cxn ang="0">
                  <a:pos x="T2" y="T3"/>
                </a:cxn>
                <a:cxn ang="0">
                  <a:pos x="T4" y="T5"/>
                </a:cxn>
                <a:cxn ang="0">
                  <a:pos x="T6" y="T7"/>
                </a:cxn>
                <a:cxn ang="0">
                  <a:pos x="T8" y="T9"/>
                </a:cxn>
              </a:cxnLst>
              <a:rect l="0" t="0" r="r" b="b"/>
              <a:pathLst>
                <a:path w="6" h="3">
                  <a:moveTo>
                    <a:pt x="4" y="3"/>
                  </a:moveTo>
                  <a:cubicBezTo>
                    <a:pt x="4" y="2"/>
                    <a:pt x="4" y="2"/>
                    <a:pt x="3" y="2"/>
                  </a:cubicBezTo>
                  <a:cubicBezTo>
                    <a:pt x="4" y="1"/>
                    <a:pt x="5" y="1"/>
                    <a:pt x="6" y="0"/>
                  </a:cubicBezTo>
                  <a:cubicBezTo>
                    <a:pt x="4" y="0"/>
                    <a:pt x="2" y="0"/>
                    <a:pt x="0" y="2"/>
                  </a:cubicBezTo>
                  <a:cubicBezTo>
                    <a:pt x="2" y="2"/>
                    <a:pt x="3"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8" name="Freeform 130"/>
            <p:cNvSpPr/>
            <p:nvPr/>
          </p:nvSpPr>
          <p:spPr bwMode="auto">
            <a:xfrm>
              <a:off x="6425" y="4251"/>
              <a:ext cx="14" cy="8"/>
            </a:xfrm>
            <a:custGeom>
              <a:avLst/>
              <a:gdLst>
                <a:gd name="T0" fmla="*/ 0 w 7"/>
                <a:gd name="T1" fmla="*/ 3 h 4"/>
                <a:gd name="T2" fmla="*/ 5 w 7"/>
                <a:gd name="T3" fmla="*/ 3 h 4"/>
                <a:gd name="T4" fmla="*/ 7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2"/>
                    <a:pt x="2" y="4"/>
                    <a:pt x="5" y="3"/>
                  </a:cubicBezTo>
                  <a:cubicBezTo>
                    <a:pt x="6" y="1"/>
                    <a:pt x="6" y="1"/>
                    <a:pt x="7" y="0"/>
                  </a:cubicBezTo>
                  <a:cubicBezTo>
                    <a:pt x="5"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9" name="Freeform 131"/>
            <p:cNvSpPr/>
            <p:nvPr/>
          </p:nvSpPr>
          <p:spPr bwMode="auto">
            <a:xfrm>
              <a:off x="6657" y="4360"/>
              <a:ext cx="15" cy="9"/>
            </a:xfrm>
            <a:custGeom>
              <a:avLst/>
              <a:gdLst>
                <a:gd name="T0" fmla="*/ 4 w 8"/>
                <a:gd name="T1" fmla="*/ 3 h 5"/>
                <a:gd name="T2" fmla="*/ 6 w 8"/>
                <a:gd name="T3" fmla="*/ 1 h 5"/>
                <a:gd name="T4" fmla="*/ 2 w 8"/>
                <a:gd name="T5" fmla="*/ 1 h 5"/>
                <a:gd name="T6" fmla="*/ 3 w 8"/>
                <a:gd name="T7" fmla="*/ 5 h 5"/>
                <a:gd name="T8" fmla="*/ 7 w 8"/>
                <a:gd name="T9" fmla="*/ 4 h 5"/>
                <a:gd name="T10" fmla="*/ 4 w 8"/>
                <a:gd name="T11" fmla="*/ 3 h 5"/>
              </a:gdLst>
              <a:ahLst/>
              <a:cxnLst>
                <a:cxn ang="0">
                  <a:pos x="T0" y="T1"/>
                </a:cxn>
                <a:cxn ang="0">
                  <a:pos x="T2" y="T3"/>
                </a:cxn>
                <a:cxn ang="0">
                  <a:pos x="T4" y="T5"/>
                </a:cxn>
                <a:cxn ang="0">
                  <a:pos x="T6" y="T7"/>
                </a:cxn>
                <a:cxn ang="0">
                  <a:pos x="T8" y="T9"/>
                </a:cxn>
                <a:cxn ang="0">
                  <a:pos x="T10" y="T11"/>
                </a:cxn>
              </a:cxnLst>
              <a:rect l="0" t="0" r="r" b="b"/>
              <a:pathLst>
                <a:path w="8" h="5">
                  <a:moveTo>
                    <a:pt x="4" y="3"/>
                  </a:moveTo>
                  <a:cubicBezTo>
                    <a:pt x="3" y="2"/>
                    <a:pt x="7" y="2"/>
                    <a:pt x="6" y="1"/>
                  </a:cubicBezTo>
                  <a:cubicBezTo>
                    <a:pt x="5" y="0"/>
                    <a:pt x="4" y="2"/>
                    <a:pt x="2" y="1"/>
                  </a:cubicBezTo>
                  <a:cubicBezTo>
                    <a:pt x="3" y="2"/>
                    <a:pt x="0" y="3"/>
                    <a:pt x="3" y="5"/>
                  </a:cubicBezTo>
                  <a:cubicBezTo>
                    <a:pt x="4" y="4"/>
                    <a:pt x="5" y="3"/>
                    <a:pt x="7" y="4"/>
                  </a:cubicBezTo>
                  <a:cubicBezTo>
                    <a:pt x="8"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0" name="Freeform 132"/>
            <p:cNvSpPr/>
            <p:nvPr/>
          </p:nvSpPr>
          <p:spPr bwMode="auto">
            <a:xfrm>
              <a:off x="6681" y="4362"/>
              <a:ext cx="18" cy="5"/>
            </a:xfrm>
            <a:custGeom>
              <a:avLst/>
              <a:gdLst>
                <a:gd name="T0" fmla="*/ 0 w 9"/>
                <a:gd name="T1" fmla="*/ 2 h 3"/>
                <a:gd name="T2" fmla="*/ 7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5" y="0"/>
                    <a:pt x="7" y="2"/>
                  </a:cubicBezTo>
                  <a:cubicBezTo>
                    <a:pt x="9" y="1"/>
                    <a:pt x="6" y="1"/>
                    <a:pt x="7"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1" name="Freeform 133"/>
            <p:cNvSpPr/>
            <p:nvPr/>
          </p:nvSpPr>
          <p:spPr bwMode="auto">
            <a:xfrm>
              <a:off x="6683" y="4356"/>
              <a:ext cx="35" cy="8"/>
            </a:xfrm>
            <a:custGeom>
              <a:avLst/>
              <a:gdLst>
                <a:gd name="T0" fmla="*/ 10 w 18"/>
                <a:gd name="T1" fmla="*/ 2 h 4"/>
                <a:gd name="T2" fmla="*/ 8 w 18"/>
                <a:gd name="T3" fmla="*/ 1 h 4"/>
                <a:gd name="T4" fmla="*/ 0 w 18"/>
                <a:gd name="T5" fmla="*/ 1 h 4"/>
                <a:gd name="T6" fmla="*/ 7 w 18"/>
                <a:gd name="T7" fmla="*/ 4 h 4"/>
                <a:gd name="T8" fmla="*/ 12 w 18"/>
                <a:gd name="T9" fmla="*/ 4 h 4"/>
                <a:gd name="T10" fmla="*/ 18 w 18"/>
                <a:gd name="T11" fmla="*/ 1 h 4"/>
                <a:gd name="T12" fmla="*/ 15 w 18"/>
                <a:gd name="T13" fmla="*/ 0 h 4"/>
                <a:gd name="T14" fmla="*/ 14 w 18"/>
                <a:gd name="T15" fmla="*/ 2 h 4"/>
                <a:gd name="T16" fmla="*/ 13 w 18"/>
                <a:gd name="T17" fmla="*/ 3 h 4"/>
                <a:gd name="T18" fmla="*/ 12 w 18"/>
                <a:gd name="T19" fmla="*/ 1 h 4"/>
                <a:gd name="T20" fmla="*/ 10 w 1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10" y="2"/>
                  </a:moveTo>
                  <a:cubicBezTo>
                    <a:pt x="9" y="2"/>
                    <a:pt x="9" y="1"/>
                    <a:pt x="8" y="1"/>
                  </a:cubicBezTo>
                  <a:cubicBezTo>
                    <a:pt x="5" y="2"/>
                    <a:pt x="2" y="2"/>
                    <a:pt x="0" y="1"/>
                  </a:cubicBezTo>
                  <a:cubicBezTo>
                    <a:pt x="0" y="4"/>
                    <a:pt x="5" y="1"/>
                    <a:pt x="7" y="4"/>
                  </a:cubicBezTo>
                  <a:cubicBezTo>
                    <a:pt x="9" y="2"/>
                    <a:pt x="11" y="3"/>
                    <a:pt x="12" y="4"/>
                  </a:cubicBezTo>
                  <a:cubicBezTo>
                    <a:pt x="15" y="3"/>
                    <a:pt x="15" y="2"/>
                    <a:pt x="18" y="1"/>
                  </a:cubicBezTo>
                  <a:cubicBezTo>
                    <a:pt x="17" y="1"/>
                    <a:pt x="16" y="1"/>
                    <a:pt x="15" y="0"/>
                  </a:cubicBezTo>
                  <a:cubicBezTo>
                    <a:pt x="13" y="1"/>
                    <a:pt x="15" y="2"/>
                    <a:pt x="14" y="2"/>
                  </a:cubicBezTo>
                  <a:cubicBezTo>
                    <a:pt x="14" y="2"/>
                    <a:pt x="13" y="2"/>
                    <a:pt x="13" y="3"/>
                  </a:cubicBezTo>
                  <a:cubicBezTo>
                    <a:pt x="12" y="2"/>
                    <a:pt x="14" y="1"/>
                    <a:pt x="12" y="1"/>
                  </a:cubicBezTo>
                  <a:cubicBezTo>
                    <a:pt x="10" y="1"/>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2" name="Freeform 134"/>
            <p:cNvSpPr/>
            <p:nvPr/>
          </p:nvSpPr>
          <p:spPr bwMode="auto">
            <a:xfrm>
              <a:off x="6396" y="4151"/>
              <a:ext cx="10" cy="4"/>
            </a:xfrm>
            <a:custGeom>
              <a:avLst/>
              <a:gdLst>
                <a:gd name="T0" fmla="*/ 0 w 5"/>
                <a:gd name="T1" fmla="*/ 0 h 2"/>
                <a:gd name="T2" fmla="*/ 1 w 5"/>
                <a:gd name="T3" fmla="*/ 1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1"/>
                    <a:pt x="1" y="1"/>
                  </a:cubicBezTo>
                  <a:cubicBezTo>
                    <a:pt x="2" y="1"/>
                    <a:pt x="3" y="1"/>
                    <a:pt x="2" y="2"/>
                  </a:cubicBezTo>
                  <a:cubicBezTo>
                    <a:pt x="3" y="2"/>
                    <a:pt x="4"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3" name="Freeform 135"/>
            <p:cNvSpPr/>
            <p:nvPr/>
          </p:nvSpPr>
          <p:spPr bwMode="auto">
            <a:xfrm>
              <a:off x="6498" y="4149"/>
              <a:ext cx="21" cy="6"/>
            </a:xfrm>
            <a:custGeom>
              <a:avLst/>
              <a:gdLst>
                <a:gd name="T0" fmla="*/ 1 w 11"/>
                <a:gd name="T1" fmla="*/ 1 h 3"/>
                <a:gd name="T2" fmla="*/ 11 w 11"/>
                <a:gd name="T3" fmla="*/ 1 h 3"/>
                <a:gd name="T4" fmla="*/ 7 w 11"/>
                <a:gd name="T5" fmla="*/ 0 h 3"/>
                <a:gd name="T6" fmla="*/ 1 w 11"/>
                <a:gd name="T7" fmla="*/ 1 h 3"/>
              </a:gdLst>
              <a:ahLst/>
              <a:cxnLst>
                <a:cxn ang="0">
                  <a:pos x="T0" y="T1"/>
                </a:cxn>
                <a:cxn ang="0">
                  <a:pos x="T2" y="T3"/>
                </a:cxn>
                <a:cxn ang="0">
                  <a:pos x="T4" y="T5"/>
                </a:cxn>
                <a:cxn ang="0">
                  <a:pos x="T6" y="T7"/>
                </a:cxn>
              </a:cxnLst>
              <a:rect l="0" t="0" r="r" b="b"/>
              <a:pathLst>
                <a:path w="11" h="3">
                  <a:moveTo>
                    <a:pt x="1" y="1"/>
                  </a:moveTo>
                  <a:cubicBezTo>
                    <a:pt x="0" y="2"/>
                    <a:pt x="8" y="3"/>
                    <a:pt x="11" y="1"/>
                  </a:cubicBezTo>
                  <a:cubicBezTo>
                    <a:pt x="10" y="0"/>
                    <a:pt x="7" y="2"/>
                    <a:pt x="7" y="0"/>
                  </a:cubicBezTo>
                  <a:cubicBezTo>
                    <a:pt x="5" y="0"/>
                    <a:pt x="3"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4" name="Freeform 136"/>
            <p:cNvSpPr/>
            <p:nvPr/>
          </p:nvSpPr>
          <p:spPr bwMode="auto">
            <a:xfrm>
              <a:off x="6551" y="4149"/>
              <a:ext cx="16" cy="10"/>
            </a:xfrm>
            <a:custGeom>
              <a:avLst/>
              <a:gdLst>
                <a:gd name="T0" fmla="*/ 1 w 8"/>
                <a:gd name="T1" fmla="*/ 2 h 5"/>
                <a:gd name="T2" fmla="*/ 8 w 8"/>
                <a:gd name="T3" fmla="*/ 3 h 5"/>
                <a:gd name="T4" fmla="*/ 2 w 8"/>
                <a:gd name="T5" fmla="*/ 0 h 5"/>
                <a:gd name="T6" fmla="*/ 1 w 8"/>
                <a:gd name="T7" fmla="*/ 2 h 5"/>
              </a:gdLst>
              <a:ahLst/>
              <a:cxnLst>
                <a:cxn ang="0">
                  <a:pos x="T0" y="T1"/>
                </a:cxn>
                <a:cxn ang="0">
                  <a:pos x="T2" y="T3"/>
                </a:cxn>
                <a:cxn ang="0">
                  <a:pos x="T4" y="T5"/>
                </a:cxn>
                <a:cxn ang="0">
                  <a:pos x="T6" y="T7"/>
                </a:cxn>
              </a:cxnLst>
              <a:rect l="0" t="0" r="r" b="b"/>
              <a:pathLst>
                <a:path w="8" h="5">
                  <a:moveTo>
                    <a:pt x="1" y="2"/>
                  </a:moveTo>
                  <a:cubicBezTo>
                    <a:pt x="3" y="3"/>
                    <a:pt x="5" y="5"/>
                    <a:pt x="8" y="3"/>
                  </a:cubicBezTo>
                  <a:cubicBezTo>
                    <a:pt x="7" y="0"/>
                    <a:pt x="2"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5" name="Freeform 137"/>
            <p:cNvSpPr/>
            <p:nvPr/>
          </p:nvSpPr>
          <p:spPr bwMode="auto">
            <a:xfrm>
              <a:off x="6758" y="4226"/>
              <a:ext cx="11" cy="6"/>
            </a:xfrm>
            <a:custGeom>
              <a:avLst/>
              <a:gdLst>
                <a:gd name="T0" fmla="*/ 1 w 6"/>
                <a:gd name="T1" fmla="*/ 1 h 3"/>
                <a:gd name="T2" fmla="*/ 4 w 6"/>
                <a:gd name="T3" fmla="*/ 2 h 3"/>
                <a:gd name="T4" fmla="*/ 5 w 6"/>
                <a:gd name="T5" fmla="*/ 1 h 3"/>
                <a:gd name="T6" fmla="*/ 5 w 6"/>
                <a:gd name="T7" fmla="*/ 0 h 3"/>
                <a:gd name="T8" fmla="*/ 4 w 6"/>
                <a:gd name="T9" fmla="*/ 0 h 3"/>
                <a:gd name="T10" fmla="*/ 3 w 6"/>
                <a:gd name="T11" fmla="*/ 1 h 3"/>
                <a:gd name="T12" fmla="*/ 1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1" y="1"/>
                  </a:moveTo>
                  <a:cubicBezTo>
                    <a:pt x="0" y="3"/>
                    <a:pt x="3" y="2"/>
                    <a:pt x="4" y="2"/>
                  </a:cubicBezTo>
                  <a:cubicBezTo>
                    <a:pt x="5" y="2"/>
                    <a:pt x="4" y="1"/>
                    <a:pt x="5" y="1"/>
                  </a:cubicBezTo>
                  <a:cubicBezTo>
                    <a:pt x="6" y="1"/>
                    <a:pt x="6" y="1"/>
                    <a:pt x="5" y="0"/>
                  </a:cubicBezTo>
                  <a:cubicBezTo>
                    <a:pt x="4" y="0"/>
                    <a:pt x="4" y="0"/>
                    <a:pt x="4" y="0"/>
                  </a:cubicBezTo>
                  <a:cubicBezTo>
                    <a:pt x="5" y="0"/>
                    <a:pt x="2" y="3"/>
                    <a:pt x="3" y="1"/>
                  </a:cubicBezTo>
                  <a:cubicBezTo>
                    <a:pt x="2" y="1"/>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6" name="Freeform 138"/>
            <p:cNvSpPr/>
            <p:nvPr/>
          </p:nvSpPr>
          <p:spPr bwMode="auto">
            <a:xfrm>
              <a:off x="6670" y="4143"/>
              <a:ext cx="23" cy="10"/>
            </a:xfrm>
            <a:custGeom>
              <a:avLst/>
              <a:gdLst>
                <a:gd name="T0" fmla="*/ 0 w 12"/>
                <a:gd name="T1" fmla="*/ 1 h 5"/>
                <a:gd name="T2" fmla="*/ 7 w 12"/>
                <a:gd name="T3" fmla="*/ 2 h 5"/>
                <a:gd name="T4" fmla="*/ 12 w 12"/>
                <a:gd name="T5" fmla="*/ 5 h 5"/>
                <a:gd name="T6" fmla="*/ 9 w 12"/>
                <a:gd name="T7" fmla="*/ 0 h 5"/>
                <a:gd name="T8" fmla="*/ 2 w 12"/>
                <a:gd name="T9" fmla="*/ 0 h 5"/>
                <a:gd name="T10" fmla="*/ 0 w 12"/>
                <a:gd name="T11" fmla="*/ 1 h 5"/>
              </a:gdLst>
              <a:ahLst/>
              <a:cxnLst>
                <a:cxn ang="0">
                  <a:pos x="T0" y="T1"/>
                </a:cxn>
                <a:cxn ang="0">
                  <a:pos x="T2" y="T3"/>
                </a:cxn>
                <a:cxn ang="0">
                  <a:pos x="T4" y="T5"/>
                </a:cxn>
                <a:cxn ang="0">
                  <a:pos x="T6" y="T7"/>
                </a:cxn>
                <a:cxn ang="0">
                  <a:pos x="T8" y="T9"/>
                </a:cxn>
                <a:cxn ang="0">
                  <a:pos x="T10" y="T11"/>
                </a:cxn>
              </a:cxnLst>
              <a:rect l="0" t="0" r="r" b="b"/>
              <a:pathLst>
                <a:path w="12" h="5">
                  <a:moveTo>
                    <a:pt x="0" y="1"/>
                  </a:moveTo>
                  <a:cubicBezTo>
                    <a:pt x="0" y="2"/>
                    <a:pt x="5" y="1"/>
                    <a:pt x="7" y="2"/>
                  </a:cubicBezTo>
                  <a:cubicBezTo>
                    <a:pt x="6" y="4"/>
                    <a:pt x="11" y="5"/>
                    <a:pt x="12" y="5"/>
                  </a:cubicBezTo>
                  <a:cubicBezTo>
                    <a:pt x="12" y="3"/>
                    <a:pt x="11" y="2"/>
                    <a:pt x="9" y="0"/>
                  </a:cubicBezTo>
                  <a:cubicBezTo>
                    <a:pt x="9" y="3"/>
                    <a:pt x="6" y="0"/>
                    <a:pt x="2" y="0"/>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7" name="Freeform 139"/>
            <p:cNvSpPr/>
            <p:nvPr/>
          </p:nvSpPr>
          <p:spPr bwMode="auto">
            <a:xfrm>
              <a:off x="6704" y="4153"/>
              <a:ext cx="21" cy="4"/>
            </a:xfrm>
            <a:custGeom>
              <a:avLst/>
              <a:gdLst>
                <a:gd name="T0" fmla="*/ 0 w 11"/>
                <a:gd name="T1" fmla="*/ 1 h 2"/>
                <a:gd name="T2" fmla="*/ 9 w 11"/>
                <a:gd name="T3" fmla="*/ 1 h 2"/>
                <a:gd name="T4" fmla="*/ 7 w 11"/>
                <a:gd name="T5" fmla="*/ 0 h 2"/>
                <a:gd name="T6" fmla="*/ 0 w 11"/>
                <a:gd name="T7" fmla="*/ 1 h 2"/>
              </a:gdLst>
              <a:ahLst/>
              <a:cxnLst>
                <a:cxn ang="0">
                  <a:pos x="T0" y="T1"/>
                </a:cxn>
                <a:cxn ang="0">
                  <a:pos x="T2" y="T3"/>
                </a:cxn>
                <a:cxn ang="0">
                  <a:pos x="T4" y="T5"/>
                </a:cxn>
                <a:cxn ang="0">
                  <a:pos x="T6" y="T7"/>
                </a:cxn>
              </a:cxnLst>
              <a:rect l="0" t="0" r="r" b="b"/>
              <a:pathLst>
                <a:path w="11" h="2">
                  <a:moveTo>
                    <a:pt x="0" y="1"/>
                  </a:moveTo>
                  <a:cubicBezTo>
                    <a:pt x="1" y="2"/>
                    <a:pt x="6" y="1"/>
                    <a:pt x="9" y="1"/>
                  </a:cubicBezTo>
                  <a:cubicBezTo>
                    <a:pt x="11" y="0"/>
                    <a:pt x="5" y="1"/>
                    <a:pt x="7" y="0"/>
                  </a:cubicBezTo>
                  <a:cubicBezTo>
                    <a:pt x="6"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8" name="Freeform 140"/>
            <p:cNvSpPr/>
            <p:nvPr/>
          </p:nvSpPr>
          <p:spPr bwMode="auto">
            <a:xfrm>
              <a:off x="6691" y="4143"/>
              <a:ext cx="15" cy="6"/>
            </a:xfrm>
            <a:custGeom>
              <a:avLst/>
              <a:gdLst>
                <a:gd name="T0" fmla="*/ 2 w 8"/>
                <a:gd name="T1" fmla="*/ 1 h 3"/>
                <a:gd name="T2" fmla="*/ 3 w 8"/>
                <a:gd name="T3" fmla="*/ 1 h 3"/>
                <a:gd name="T4" fmla="*/ 3 w 8"/>
                <a:gd name="T5" fmla="*/ 3 h 3"/>
                <a:gd name="T6" fmla="*/ 6 w 8"/>
                <a:gd name="T7" fmla="*/ 3 h 3"/>
                <a:gd name="T8" fmla="*/ 8 w 8"/>
                <a:gd name="T9" fmla="*/ 2 h 3"/>
                <a:gd name="T10" fmla="*/ 6 w 8"/>
                <a:gd name="T11" fmla="*/ 0 h 3"/>
                <a:gd name="T12" fmla="*/ 2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1"/>
                  </a:moveTo>
                  <a:cubicBezTo>
                    <a:pt x="0" y="2"/>
                    <a:pt x="2" y="2"/>
                    <a:pt x="3" y="1"/>
                  </a:cubicBezTo>
                  <a:cubicBezTo>
                    <a:pt x="4" y="2"/>
                    <a:pt x="4" y="2"/>
                    <a:pt x="3" y="3"/>
                  </a:cubicBezTo>
                  <a:cubicBezTo>
                    <a:pt x="4" y="3"/>
                    <a:pt x="5" y="3"/>
                    <a:pt x="6" y="3"/>
                  </a:cubicBezTo>
                  <a:cubicBezTo>
                    <a:pt x="5" y="3"/>
                    <a:pt x="4" y="0"/>
                    <a:pt x="8" y="2"/>
                  </a:cubicBezTo>
                  <a:cubicBezTo>
                    <a:pt x="8" y="1"/>
                    <a:pt x="7" y="1"/>
                    <a:pt x="6" y="0"/>
                  </a:cubicBezTo>
                  <a:cubicBezTo>
                    <a:pt x="5" y="1"/>
                    <a:pt x="3"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9" name="Freeform 141"/>
            <p:cNvSpPr/>
            <p:nvPr/>
          </p:nvSpPr>
          <p:spPr bwMode="auto">
            <a:xfrm>
              <a:off x="6739" y="4143"/>
              <a:ext cx="7"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2" y="0"/>
                    <a:pt x="2" y="0"/>
                  </a:cubicBezTo>
                  <a:cubicBezTo>
                    <a:pt x="0" y="1"/>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0" name="Freeform 142"/>
            <p:cNvSpPr/>
            <p:nvPr/>
          </p:nvSpPr>
          <p:spPr bwMode="auto">
            <a:xfrm>
              <a:off x="6785" y="4110"/>
              <a:ext cx="13" cy="8"/>
            </a:xfrm>
            <a:custGeom>
              <a:avLst/>
              <a:gdLst>
                <a:gd name="T0" fmla="*/ 4 w 7"/>
                <a:gd name="T1" fmla="*/ 0 h 4"/>
                <a:gd name="T2" fmla="*/ 1 w 7"/>
                <a:gd name="T3" fmla="*/ 2 h 4"/>
                <a:gd name="T4" fmla="*/ 3 w 7"/>
                <a:gd name="T5" fmla="*/ 4 h 4"/>
                <a:gd name="T6" fmla="*/ 5 w 7"/>
                <a:gd name="T7" fmla="*/ 3 h 4"/>
                <a:gd name="T8" fmla="*/ 6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3" y="1"/>
                    <a:pt x="1" y="2"/>
                  </a:cubicBezTo>
                  <a:cubicBezTo>
                    <a:pt x="4" y="2"/>
                    <a:pt x="0" y="3"/>
                    <a:pt x="3" y="4"/>
                  </a:cubicBezTo>
                  <a:cubicBezTo>
                    <a:pt x="5" y="3"/>
                    <a:pt x="5" y="3"/>
                    <a:pt x="5" y="3"/>
                  </a:cubicBezTo>
                  <a:cubicBezTo>
                    <a:pt x="4" y="2"/>
                    <a:pt x="3" y="1"/>
                    <a:pt x="6" y="1"/>
                  </a:cubicBezTo>
                  <a:cubicBezTo>
                    <a:pt x="7" y="0"/>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1" name="Freeform 143"/>
            <p:cNvSpPr/>
            <p:nvPr/>
          </p:nvSpPr>
          <p:spPr bwMode="auto">
            <a:xfrm>
              <a:off x="6865" y="4151"/>
              <a:ext cx="9" cy="6"/>
            </a:xfrm>
            <a:custGeom>
              <a:avLst/>
              <a:gdLst>
                <a:gd name="T0" fmla="*/ 2 w 5"/>
                <a:gd name="T1" fmla="*/ 0 h 3"/>
                <a:gd name="T2" fmla="*/ 2 w 5"/>
                <a:gd name="T3" fmla="*/ 1 h 3"/>
                <a:gd name="T4" fmla="*/ 1 w 5"/>
                <a:gd name="T5" fmla="*/ 3 h 3"/>
                <a:gd name="T6" fmla="*/ 3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0" y="0"/>
                    <a:pt x="2" y="1"/>
                    <a:pt x="2" y="1"/>
                  </a:cubicBezTo>
                  <a:cubicBezTo>
                    <a:pt x="3" y="1"/>
                    <a:pt x="2" y="2"/>
                    <a:pt x="1" y="3"/>
                  </a:cubicBezTo>
                  <a:cubicBezTo>
                    <a:pt x="3" y="3"/>
                    <a:pt x="5" y="1"/>
                    <a:pt x="3" y="0"/>
                  </a:cubicBezTo>
                  <a:cubicBezTo>
                    <a:pt x="3"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2" name="Freeform 144"/>
            <p:cNvSpPr/>
            <p:nvPr/>
          </p:nvSpPr>
          <p:spPr bwMode="auto">
            <a:xfrm>
              <a:off x="6985" y="4224"/>
              <a:ext cx="10" cy="6"/>
            </a:xfrm>
            <a:custGeom>
              <a:avLst/>
              <a:gdLst>
                <a:gd name="T0" fmla="*/ 0 w 5"/>
                <a:gd name="T1" fmla="*/ 2 h 3"/>
                <a:gd name="T2" fmla="*/ 1 w 5"/>
                <a:gd name="T3" fmla="*/ 2 h 3"/>
                <a:gd name="T4" fmla="*/ 5 w 5"/>
                <a:gd name="T5" fmla="*/ 1 h 3"/>
                <a:gd name="T6" fmla="*/ 0 w 5"/>
                <a:gd name="T7" fmla="*/ 1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2"/>
                    <a:pt x="1" y="2"/>
                    <a:pt x="1" y="2"/>
                  </a:cubicBezTo>
                  <a:cubicBezTo>
                    <a:pt x="2" y="1"/>
                    <a:pt x="4" y="3"/>
                    <a:pt x="5" y="1"/>
                  </a:cubicBezTo>
                  <a:cubicBezTo>
                    <a:pt x="4" y="0"/>
                    <a:pt x="2" y="1"/>
                    <a:pt x="0" y="1"/>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3" name="Freeform 145"/>
            <p:cNvSpPr/>
            <p:nvPr/>
          </p:nvSpPr>
          <p:spPr bwMode="auto">
            <a:xfrm>
              <a:off x="6890" y="4097"/>
              <a:ext cx="28" cy="7"/>
            </a:xfrm>
            <a:custGeom>
              <a:avLst/>
              <a:gdLst>
                <a:gd name="T0" fmla="*/ 7 w 15"/>
                <a:gd name="T1" fmla="*/ 2 h 4"/>
                <a:gd name="T2" fmla="*/ 0 w 15"/>
                <a:gd name="T3" fmla="*/ 1 h 4"/>
                <a:gd name="T4" fmla="*/ 8 w 15"/>
                <a:gd name="T5" fmla="*/ 4 h 4"/>
                <a:gd name="T6" fmla="*/ 15 w 15"/>
                <a:gd name="T7" fmla="*/ 1 h 4"/>
                <a:gd name="T8" fmla="*/ 7 w 15"/>
                <a:gd name="T9" fmla="*/ 2 h 4"/>
              </a:gdLst>
              <a:ahLst/>
              <a:cxnLst>
                <a:cxn ang="0">
                  <a:pos x="T0" y="T1"/>
                </a:cxn>
                <a:cxn ang="0">
                  <a:pos x="T2" y="T3"/>
                </a:cxn>
                <a:cxn ang="0">
                  <a:pos x="T4" y="T5"/>
                </a:cxn>
                <a:cxn ang="0">
                  <a:pos x="T6" y="T7"/>
                </a:cxn>
                <a:cxn ang="0">
                  <a:pos x="T8" y="T9"/>
                </a:cxn>
              </a:cxnLst>
              <a:rect l="0" t="0" r="r" b="b"/>
              <a:pathLst>
                <a:path w="15" h="4">
                  <a:moveTo>
                    <a:pt x="7" y="2"/>
                  </a:moveTo>
                  <a:cubicBezTo>
                    <a:pt x="4" y="0"/>
                    <a:pt x="2" y="0"/>
                    <a:pt x="0" y="1"/>
                  </a:cubicBezTo>
                  <a:cubicBezTo>
                    <a:pt x="3" y="3"/>
                    <a:pt x="5" y="2"/>
                    <a:pt x="8" y="4"/>
                  </a:cubicBezTo>
                  <a:cubicBezTo>
                    <a:pt x="9" y="1"/>
                    <a:pt x="12" y="2"/>
                    <a:pt x="15" y="1"/>
                  </a:cubicBezTo>
                  <a:cubicBezTo>
                    <a:pt x="15" y="1"/>
                    <a:pt x="7"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4" name="Freeform 146"/>
            <p:cNvSpPr/>
            <p:nvPr/>
          </p:nvSpPr>
          <p:spPr bwMode="auto">
            <a:xfrm>
              <a:off x="6917" y="4095"/>
              <a:ext cx="40" cy="9"/>
            </a:xfrm>
            <a:custGeom>
              <a:avLst/>
              <a:gdLst>
                <a:gd name="T0" fmla="*/ 0 w 21"/>
                <a:gd name="T1" fmla="*/ 5 h 5"/>
                <a:gd name="T2" fmla="*/ 8 w 21"/>
                <a:gd name="T3" fmla="*/ 4 h 5"/>
                <a:gd name="T4" fmla="*/ 21 w 21"/>
                <a:gd name="T5" fmla="*/ 3 h 5"/>
                <a:gd name="T6" fmla="*/ 20 w 21"/>
                <a:gd name="T7" fmla="*/ 1 h 5"/>
                <a:gd name="T8" fmla="*/ 13 w 21"/>
                <a:gd name="T9" fmla="*/ 1 h 5"/>
                <a:gd name="T10" fmla="*/ 3 w 21"/>
                <a:gd name="T11" fmla="*/ 2 h 5"/>
                <a:gd name="T12" fmla="*/ 4 w 21"/>
                <a:gd name="T13" fmla="*/ 3 h 5"/>
                <a:gd name="T14" fmla="*/ 0 w 2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0" y="5"/>
                  </a:moveTo>
                  <a:cubicBezTo>
                    <a:pt x="2" y="5"/>
                    <a:pt x="5" y="3"/>
                    <a:pt x="8" y="4"/>
                  </a:cubicBezTo>
                  <a:cubicBezTo>
                    <a:pt x="9" y="0"/>
                    <a:pt x="17" y="5"/>
                    <a:pt x="21" y="3"/>
                  </a:cubicBezTo>
                  <a:cubicBezTo>
                    <a:pt x="21" y="2"/>
                    <a:pt x="19" y="2"/>
                    <a:pt x="20" y="1"/>
                  </a:cubicBezTo>
                  <a:cubicBezTo>
                    <a:pt x="18" y="1"/>
                    <a:pt x="15" y="3"/>
                    <a:pt x="13" y="1"/>
                  </a:cubicBezTo>
                  <a:cubicBezTo>
                    <a:pt x="10" y="2"/>
                    <a:pt x="6" y="2"/>
                    <a:pt x="3" y="2"/>
                  </a:cubicBezTo>
                  <a:cubicBezTo>
                    <a:pt x="2" y="2"/>
                    <a:pt x="4" y="3"/>
                    <a:pt x="4" y="3"/>
                  </a:cubicBezTo>
                  <a:cubicBezTo>
                    <a:pt x="3" y="4"/>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5" name="Freeform 147"/>
            <p:cNvSpPr/>
            <p:nvPr/>
          </p:nvSpPr>
          <p:spPr bwMode="auto">
            <a:xfrm>
              <a:off x="6905" y="4089"/>
              <a:ext cx="29" cy="8"/>
            </a:xfrm>
            <a:custGeom>
              <a:avLst/>
              <a:gdLst>
                <a:gd name="T0" fmla="*/ 0 w 15"/>
                <a:gd name="T1" fmla="*/ 0 h 4"/>
                <a:gd name="T2" fmla="*/ 15 w 15"/>
                <a:gd name="T3" fmla="*/ 1 h 4"/>
                <a:gd name="T4" fmla="*/ 0 w 15"/>
                <a:gd name="T5" fmla="*/ 0 h 4"/>
              </a:gdLst>
              <a:ahLst/>
              <a:cxnLst>
                <a:cxn ang="0">
                  <a:pos x="T0" y="T1"/>
                </a:cxn>
                <a:cxn ang="0">
                  <a:pos x="T2" y="T3"/>
                </a:cxn>
                <a:cxn ang="0">
                  <a:pos x="T4" y="T5"/>
                </a:cxn>
              </a:cxnLst>
              <a:rect l="0" t="0" r="r" b="b"/>
              <a:pathLst>
                <a:path w="15" h="4">
                  <a:moveTo>
                    <a:pt x="0" y="0"/>
                  </a:moveTo>
                  <a:cubicBezTo>
                    <a:pt x="0" y="4"/>
                    <a:pt x="13" y="3"/>
                    <a:pt x="15" y="1"/>
                  </a:cubicBezTo>
                  <a:cubicBezTo>
                    <a:pt x="10"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6" name="Freeform 148"/>
            <p:cNvSpPr/>
            <p:nvPr/>
          </p:nvSpPr>
          <p:spPr bwMode="auto">
            <a:xfrm>
              <a:off x="6982" y="4091"/>
              <a:ext cx="13" cy="4"/>
            </a:xfrm>
            <a:custGeom>
              <a:avLst/>
              <a:gdLst>
                <a:gd name="T0" fmla="*/ 0 w 7"/>
                <a:gd name="T1" fmla="*/ 1 h 2"/>
                <a:gd name="T2" fmla="*/ 7 w 7"/>
                <a:gd name="T3" fmla="*/ 2 h 2"/>
                <a:gd name="T4" fmla="*/ 0 w 7"/>
                <a:gd name="T5" fmla="*/ 1 h 2"/>
              </a:gdLst>
              <a:ahLst/>
              <a:cxnLst>
                <a:cxn ang="0">
                  <a:pos x="T0" y="T1"/>
                </a:cxn>
                <a:cxn ang="0">
                  <a:pos x="T2" y="T3"/>
                </a:cxn>
                <a:cxn ang="0">
                  <a:pos x="T4" y="T5"/>
                </a:cxn>
              </a:cxnLst>
              <a:rect l="0" t="0" r="r" b="b"/>
              <a:pathLst>
                <a:path w="7" h="2">
                  <a:moveTo>
                    <a:pt x="0" y="1"/>
                  </a:moveTo>
                  <a:cubicBezTo>
                    <a:pt x="2" y="2"/>
                    <a:pt x="5" y="2"/>
                    <a:pt x="7" y="2"/>
                  </a:cubicBezTo>
                  <a:cubicBezTo>
                    <a:pt x="7"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7" name="Freeform 149"/>
            <p:cNvSpPr/>
            <p:nvPr/>
          </p:nvSpPr>
          <p:spPr bwMode="auto">
            <a:xfrm>
              <a:off x="7037" y="4091"/>
              <a:ext cx="32" cy="6"/>
            </a:xfrm>
            <a:custGeom>
              <a:avLst/>
              <a:gdLst>
                <a:gd name="T0" fmla="*/ 0 w 17"/>
                <a:gd name="T1" fmla="*/ 2 h 3"/>
                <a:gd name="T2" fmla="*/ 17 w 17"/>
                <a:gd name="T3" fmla="*/ 3 h 3"/>
                <a:gd name="T4" fmla="*/ 12 w 17"/>
                <a:gd name="T5" fmla="*/ 1 h 3"/>
                <a:gd name="T6" fmla="*/ 5 w 17"/>
                <a:gd name="T7" fmla="*/ 2 h 3"/>
                <a:gd name="T8" fmla="*/ 4 w 17"/>
                <a:gd name="T9" fmla="*/ 0 h 3"/>
                <a:gd name="T10" fmla="*/ 0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0" y="2"/>
                  </a:moveTo>
                  <a:cubicBezTo>
                    <a:pt x="4" y="3"/>
                    <a:pt x="12" y="3"/>
                    <a:pt x="17" y="3"/>
                  </a:cubicBezTo>
                  <a:cubicBezTo>
                    <a:pt x="15" y="1"/>
                    <a:pt x="12" y="3"/>
                    <a:pt x="12" y="1"/>
                  </a:cubicBezTo>
                  <a:cubicBezTo>
                    <a:pt x="11" y="3"/>
                    <a:pt x="7" y="1"/>
                    <a:pt x="5" y="2"/>
                  </a:cubicBezTo>
                  <a:cubicBezTo>
                    <a:pt x="3" y="1"/>
                    <a:pt x="7" y="0"/>
                    <a:pt x="4" y="0"/>
                  </a:cubicBezTo>
                  <a:cubicBezTo>
                    <a:pt x="5" y="2"/>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8" name="Freeform 150"/>
            <p:cNvSpPr/>
            <p:nvPr/>
          </p:nvSpPr>
          <p:spPr bwMode="auto">
            <a:xfrm>
              <a:off x="7035" y="4087"/>
              <a:ext cx="15" cy="6"/>
            </a:xfrm>
            <a:custGeom>
              <a:avLst/>
              <a:gdLst>
                <a:gd name="T0" fmla="*/ 0 w 8"/>
                <a:gd name="T1" fmla="*/ 1 h 3"/>
                <a:gd name="T2" fmla="*/ 7 w 8"/>
                <a:gd name="T3" fmla="*/ 1 h 3"/>
                <a:gd name="T4" fmla="*/ 4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0" y="3"/>
                    <a:pt x="5" y="1"/>
                    <a:pt x="7" y="1"/>
                  </a:cubicBezTo>
                  <a:cubicBezTo>
                    <a:pt x="8" y="0"/>
                    <a:pt x="5" y="1"/>
                    <a:pt x="4" y="0"/>
                  </a:cubicBezTo>
                  <a:cubicBezTo>
                    <a:pt x="2" y="1"/>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9" name="Freeform 151"/>
            <p:cNvSpPr/>
            <p:nvPr/>
          </p:nvSpPr>
          <p:spPr bwMode="auto">
            <a:xfrm>
              <a:off x="7071" y="4089"/>
              <a:ext cx="21" cy="10"/>
            </a:xfrm>
            <a:custGeom>
              <a:avLst/>
              <a:gdLst>
                <a:gd name="T0" fmla="*/ 0 w 11"/>
                <a:gd name="T1" fmla="*/ 4 h 5"/>
                <a:gd name="T2" fmla="*/ 11 w 11"/>
                <a:gd name="T3" fmla="*/ 5 h 5"/>
                <a:gd name="T4" fmla="*/ 0 w 11"/>
                <a:gd name="T5" fmla="*/ 4 h 5"/>
              </a:gdLst>
              <a:ahLst/>
              <a:cxnLst>
                <a:cxn ang="0">
                  <a:pos x="T0" y="T1"/>
                </a:cxn>
                <a:cxn ang="0">
                  <a:pos x="T2" y="T3"/>
                </a:cxn>
                <a:cxn ang="0">
                  <a:pos x="T4" y="T5"/>
                </a:cxn>
              </a:cxnLst>
              <a:rect l="0" t="0" r="r" b="b"/>
              <a:pathLst>
                <a:path w="11" h="5">
                  <a:moveTo>
                    <a:pt x="0" y="4"/>
                  </a:moveTo>
                  <a:cubicBezTo>
                    <a:pt x="4" y="5"/>
                    <a:pt x="8" y="5"/>
                    <a:pt x="11" y="5"/>
                  </a:cubicBezTo>
                  <a:cubicBezTo>
                    <a:pt x="10"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0" name="Freeform 152"/>
            <p:cNvSpPr/>
            <p:nvPr/>
          </p:nvSpPr>
          <p:spPr bwMode="auto">
            <a:xfrm>
              <a:off x="7182" y="4099"/>
              <a:ext cx="12" cy="4"/>
            </a:xfrm>
            <a:custGeom>
              <a:avLst/>
              <a:gdLst>
                <a:gd name="T0" fmla="*/ 0 w 6"/>
                <a:gd name="T1" fmla="*/ 2 h 2"/>
                <a:gd name="T2" fmla="*/ 6 w 6"/>
                <a:gd name="T3" fmla="*/ 1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cubicBezTo>
                    <a:pt x="2" y="2"/>
                    <a:pt x="3" y="2"/>
                    <a:pt x="6" y="1"/>
                  </a:cubicBezTo>
                  <a:cubicBezTo>
                    <a:pt x="4" y="0"/>
                    <a:pt x="4" y="0"/>
                    <a:pt x="4" y="0"/>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1" name="Freeform 153"/>
            <p:cNvSpPr/>
            <p:nvPr/>
          </p:nvSpPr>
          <p:spPr bwMode="auto">
            <a:xfrm>
              <a:off x="7236" y="4093"/>
              <a:ext cx="13" cy="6"/>
            </a:xfrm>
            <a:custGeom>
              <a:avLst/>
              <a:gdLst>
                <a:gd name="T0" fmla="*/ 3 w 7"/>
                <a:gd name="T1" fmla="*/ 0 h 3"/>
                <a:gd name="T2" fmla="*/ 0 w 7"/>
                <a:gd name="T3" fmla="*/ 2 h 3"/>
                <a:gd name="T4" fmla="*/ 6 w 7"/>
                <a:gd name="T5" fmla="*/ 1 h 3"/>
                <a:gd name="T6" fmla="*/ 3 w 7"/>
                <a:gd name="T7" fmla="*/ 0 h 3"/>
              </a:gdLst>
              <a:ahLst/>
              <a:cxnLst>
                <a:cxn ang="0">
                  <a:pos x="T0" y="T1"/>
                </a:cxn>
                <a:cxn ang="0">
                  <a:pos x="T2" y="T3"/>
                </a:cxn>
                <a:cxn ang="0">
                  <a:pos x="T4" y="T5"/>
                </a:cxn>
                <a:cxn ang="0">
                  <a:pos x="T6" y="T7"/>
                </a:cxn>
              </a:cxnLst>
              <a:rect l="0" t="0" r="r" b="b"/>
              <a:pathLst>
                <a:path w="7" h="3">
                  <a:moveTo>
                    <a:pt x="3" y="0"/>
                  </a:moveTo>
                  <a:cubicBezTo>
                    <a:pt x="0" y="2"/>
                    <a:pt x="0" y="2"/>
                    <a:pt x="0" y="2"/>
                  </a:cubicBezTo>
                  <a:cubicBezTo>
                    <a:pt x="2" y="3"/>
                    <a:pt x="2" y="0"/>
                    <a:pt x="6" y="1"/>
                  </a:cubicBezTo>
                  <a:cubicBezTo>
                    <a:pt x="7" y="0"/>
                    <a:pt x="4"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2" name="Freeform 154"/>
            <p:cNvSpPr/>
            <p:nvPr/>
          </p:nvSpPr>
          <p:spPr bwMode="auto">
            <a:xfrm>
              <a:off x="7301" y="4095"/>
              <a:ext cx="13" cy="8"/>
            </a:xfrm>
            <a:custGeom>
              <a:avLst/>
              <a:gdLst>
                <a:gd name="T0" fmla="*/ 0 w 7"/>
                <a:gd name="T1" fmla="*/ 1 h 4"/>
                <a:gd name="T2" fmla="*/ 6 w 7"/>
                <a:gd name="T3" fmla="*/ 3 h 4"/>
                <a:gd name="T4" fmla="*/ 7 w 7"/>
                <a:gd name="T5" fmla="*/ 2 h 4"/>
                <a:gd name="T6" fmla="*/ 0 w 7"/>
                <a:gd name="T7" fmla="*/ 1 h 4"/>
              </a:gdLst>
              <a:ahLst/>
              <a:cxnLst>
                <a:cxn ang="0">
                  <a:pos x="T0" y="T1"/>
                </a:cxn>
                <a:cxn ang="0">
                  <a:pos x="T2" y="T3"/>
                </a:cxn>
                <a:cxn ang="0">
                  <a:pos x="T4" y="T5"/>
                </a:cxn>
                <a:cxn ang="0">
                  <a:pos x="T6" y="T7"/>
                </a:cxn>
              </a:cxnLst>
              <a:rect l="0" t="0" r="r" b="b"/>
              <a:pathLst>
                <a:path w="7" h="4">
                  <a:moveTo>
                    <a:pt x="0" y="1"/>
                  </a:moveTo>
                  <a:cubicBezTo>
                    <a:pt x="1" y="4"/>
                    <a:pt x="3" y="0"/>
                    <a:pt x="6" y="3"/>
                  </a:cubicBezTo>
                  <a:cubicBezTo>
                    <a:pt x="6" y="3"/>
                    <a:pt x="6" y="2"/>
                    <a:pt x="7" y="2"/>
                  </a:cubicBezTo>
                  <a:cubicBezTo>
                    <a:pt x="5"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3" name="Freeform 155"/>
            <p:cNvSpPr/>
            <p:nvPr/>
          </p:nvSpPr>
          <p:spPr bwMode="auto">
            <a:xfrm>
              <a:off x="7395" y="4097"/>
              <a:ext cx="32" cy="7"/>
            </a:xfrm>
            <a:custGeom>
              <a:avLst/>
              <a:gdLst>
                <a:gd name="T0" fmla="*/ 2 w 17"/>
                <a:gd name="T1" fmla="*/ 1 h 4"/>
                <a:gd name="T2" fmla="*/ 2 w 17"/>
                <a:gd name="T3" fmla="*/ 2 h 4"/>
                <a:gd name="T4" fmla="*/ 2 w 17"/>
                <a:gd name="T5" fmla="*/ 4 h 4"/>
                <a:gd name="T6" fmla="*/ 7 w 17"/>
                <a:gd name="T7" fmla="*/ 4 h 4"/>
                <a:gd name="T8" fmla="*/ 15 w 17"/>
                <a:gd name="T9" fmla="*/ 3 h 4"/>
                <a:gd name="T10" fmla="*/ 16 w 17"/>
                <a:gd name="T11" fmla="*/ 1 h 4"/>
                <a:gd name="T12" fmla="*/ 7 w 17"/>
                <a:gd name="T13" fmla="*/ 1 h 4"/>
                <a:gd name="T14" fmla="*/ 6 w 17"/>
                <a:gd name="T15" fmla="*/ 0 h 4"/>
                <a:gd name="T16" fmla="*/ 2 w 17"/>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2" y="1"/>
                  </a:moveTo>
                  <a:cubicBezTo>
                    <a:pt x="0" y="1"/>
                    <a:pt x="1" y="2"/>
                    <a:pt x="2" y="2"/>
                  </a:cubicBezTo>
                  <a:cubicBezTo>
                    <a:pt x="3" y="2"/>
                    <a:pt x="2" y="3"/>
                    <a:pt x="2" y="4"/>
                  </a:cubicBezTo>
                  <a:cubicBezTo>
                    <a:pt x="3" y="4"/>
                    <a:pt x="5" y="3"/>
                    <a:pt x="7" y="4"/>
                  </a:cubicBezTo>
                  <a:cubicBezTo>
                    <a:pt x="9" y="1"/>
                    <a:pt x="12" y="3"/>
                    <a:pt x="15" y="3"/>
                  </a:cubicBezTo>
                  <a:cubicBezTo>
                    <a:pt x="17" y="2"/>
                    <a:pt x="14" y="2"/>
                    <a:pt x="16" y="1"/>
                  </a:cubicBezTo>
                  <a:cubicBezTo>
                    <a:pt x="13" y="2"/>
                    <a:pt x="10" y="0"/>
                    <a:pt x="7" y="1"/>
                  </a:cubicBezTo>
                  <a:cubicBezTo>
                    <a:pt x="6" y="1"/>
                    <a:pt x="7" y="0"/>
                    <a:pt x="6" y="0"/>
                  </a:cubicBezTo>
                  <a:cubicBezTo>
                    <a:pt x="6"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4" name="Freeform 156"/>
            <p:cNvSpPr/>
            <p:nvPr/>
          </p:nvSpPr>
          <p:spPr bwMode="auto">
            <a:xfrm>
              <a:off x="7563" y="4106"/>
              <a:ext cx="19" cy="8"/>
            </a:xfrm>
            <a:custGeom>
              <a:avLst/>
              <a:gdLst>
                <a:gd name="T0" fmla="*/ 0 w 10"/>
                <a:gd name="T1" fmla="*/ 2 h 4"/>
                <a:gd name="T2" fmla="*/ 9 w 10"/>
                <a:gd name="T3" fmla="*/ 3 h 4"/>
                <a:gd name="T4" fmla="*/ 8 w 10"/>
                <a:gd name="T5" fmla="*/ 1 h 4"/>
                <a:gd name="T6" fmla="*/ 0 w 10"/>
                <a:gd name="T7" fmla="*/ 2 h 4"/>
              </a:gdLst>
              <a:ahLst/>
              <a:cxnLst>
                <a:cxn ang="0">
                  <a:pos x="T0" y="T1"/>
                </a:cxn>
                <a:cxn ang="0">
                  <a:pos x="T2" y="T3"/>
                </a:cxn>
                <a:cxn ang="0">
                  <a:pos x="T4" y="T5"/>
                </a:cxn>
                <a:cxn ang="0">
                  <a:pos x="T6" y="T7"/>
                </a:cxn>
              </a:cxnLst>
              <a:rect l="0" t="0" r="r" b="b"/>
              <a:pathLst>
                <a:path w="10" h="4">
                  <a:moveTo>
                    <a:pt x="0" y="2"/>
                  </a:moveTo>
                  <a:cubicBezTo>
                    <a:pt x="3" y="4"/>
                    <a:pt x="6" y="1"/>
                    <a:pt x="9" y="3"/>
                  </a:cubicBezTo>
                  <a:cubicBezTo>
                    <a:pt x="10" y="2"/>
                    <a:pt x="8" y="2"/>
                    <a:pt x="8" y="1"/>
                  </a:cubicBezTo>
                  <a:cubicBezTo>
                    <a:pt x="5"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5" name="Freeform 157"/>
            <p:cNvSpPr/>
            <p:nvPr/>
          </p:nvSpPr>
          <p:spPr bwMode="auto">
            <a:xfrm>
              <a:off x="7670" y="4114"/>
              <a:ext cx="13" cy="4"/>
            </a:xfrm>
            <a:custGeom>
              <a:avLst/>
              <a:gdLst>
                <a:gd name="T0" fmla="*/ 0 w 7"/>
                <a:gd name="T1" fmla="*/ 0 h 2"/>
                <a:gd name="T2" fmla="*/ 7 w 7"/>
                <a:gd name="T3" fmla="*/ 1 h 2"/>
                <a:gd name="T4" fmla="*/ 0 w 7"/>
                <a:gd name="T5" fmla="*/ 0 h 2"/>
              </a:gdLst>
              <a:ahLst/>
              <a:cxnLst>
                <a:cxn ang="0">
                  <a:pos x="T0" y="T1"/>
                </a:cxn>
                <a:cxn ang="0">
                  <a:pos x="T2" y="T3"/>
                </a:cxn>
                <a:cxn ang="0">
                  <a:pos x="T4" y="T5"/>
                </a:cxn>
              </a:cxnLst>
              <a:rect l="0" t="0" r="r" b="b"/>
              <a:pathLst>
                <a:path w="7" h="2">
                  <a:moveTo>
                    <a:pt x="0" y="0"/>
                  </a:moveTo>
                  <a:cubicBezTo>
                    <a:pt x="0" y="1"/>
                    <a:pt x="7" y="2"/>
                    <a:pt x="7" y="1"/>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6" name="Freeform 158"/>
            <p:cNvSpPr/>
            <p:nvPr/>
          </p:nvSpPr>
          <p:spPr bwMode="auto">
            <a:xfrm>
              <a:off x="7764" y="4130"/>
              <a:ext cx="9" cy="5"/>
            </a:xfrm>
            <a:custGeom>
              <a:avLst/>
              <a:gdLst>
                <a:gd name="T0" fmla="*/ 3 w 5"/>
                <a:gd name="T1" fmla="*/ 3 h 3"/>
                <a:gd name="T2" fmla="*/ 5 w 5"/>
                <a:gd name="T3" fmla="*/ 0 h 3"/>
                <a:gd name="T4" fmla="*/ 0 w 5"/>
                <a:gd name="T5" fmla="*/ 1 h 3"/>
                <a:gd name="T6" fmla="*/ 4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4" y="1"/>
                    <a:pt x="5" y="0"/>
                  </a:cubicBezTo>
                  <a:cubicBezTo>
                    <a:pt x="3" y="0"/>
                    <a:pt x="2" y="0"/>
                    <a:pt x="0" y="1"/>
                  </a:cubicBezTo>
                  <a:cubicBezTo>
                    <a:pt x="1" y="2"/>
                    <a:pt x="3" y="1"/>
                    <a:pt x="4" y="1"/>
                  </a:cubicBezTo>
                  <a:cubicBezTo>
                    <a:pt x="4" y="2"/>
                    <a:pt x="0"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7" name="Freeform 159"/>
            <p:cNvSpPr/>
            <p:nvPr/>
          </p:nvSpPr>
          <p:spPr bwMode="auto">
            <a:xfrm>
              <a:off x="8157" y="4153"/>
              <a:ext cx="12" cy="4"/>
            </a:xfrm>
            <a:custGeom>
              <a:avLst/>
              <a:gdLst>
                <a:gd name="T0" fmla="*/ 1 w 6"/>
                <a:gd name="T1" fmla="*/ 0 h 2"/>
                <a:gd name="T2" fmla="*/ 6 w 6"/>
                <a:gd name="T3" fmla="*/ 2 h 2"/>
                <a:gd name="T4" fmla="*/ 6 w 6"/>
                <a:gd name="T5" fmla="*/ 1 h 2"/>
                <a:gd name="T6" fmla="*/ 5 w 6"/>
                <a:gd name="T7" fmla="*/ 1 h 2"/>
                <a:gd name="T8" fmla="*/ 1 w 6"/>
                <a:gd name="T9" fmla="*/ 0 h 2"/>
              </a:gdLst>
              <a:ahLst/>
              <a:cxnLst>
                <a:cxn ang="0">
                  <a:pos x="T0" y="T1"/>
                </a:cxn>
                <a:cxn ang="0">
                  <a:pos x="T2" y="T3"/>
                </a:cxn>
                <a:cxn ang="0">
                  <a:pos x="T4" y="T5"/>
                </a:cxn>
                <a:cxn ang="0">
                  <a:pos x="T6" y="T7"/>
                </a:cxn>
                <a:cxn ang="0">
                  <a:pos x="T8" y="T9"/>
                </a:cxn>
              </a:cxnLst>
              <a:rect l="0" t="0" r="r" b="b"/>
              <a:pathLst>
                <a:path w="6" h="2">
                  <a:moveTo>
                    <a:pt x="1" y="0"/>
                  </a:moveTo>
                  <a:cubicBezTo>
                    <a:pt x="0" y="2"/>
                    <a:pt x="4" y="1"/>
                    <a:pt x="6" y="2"/>
                  </a:cubicBezTo>
                  <a:cubicBezTo>
                    <a:pt x="6" y="2"/>
                    <a:pt x="6" y="2"/>
                    <a:pt x="6" y="1"/>
                  </a:cubicBezTo>
                  <a:cubicBezTo>
                    <a:pt x="5" y="1"/>
                    <a:pt x="5" y="1"/>
                    <a:pt x="5"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8" name="Freeform 160"/>
            <p:cNvSpPr/>
            <p:nvPr/>
          </p:nvSpPr>
          <p:spPr bwMode="auto">
            <a:xfrm>
              <a:off x="8486" y="4412"/>
              <a:ext cx="35" cy="4"/>
            </a:xfrm>
            <a:custGeom>
              <a:avLst/>
              <a:gdLst>
                <a:gd name="T0" fmla="*/ 0 w 18"/>
                <a:gd name="T1" fmla="*/ 1 h 2"/>
                <a:gd name="T2" fmla="*/ 9 w 18"/>
                <a:gd name="T3" fmla="*/ 2 h 2"/>
                <a:gd name="T4" fmla="*/ 17 w 18"/>
                <a:gd name="T5" fmla="*/ 2 h 2"/>
                <a:gd name="T6" fmla="*/ 18 w 18"/>
                <a:gd name="T7" fmla="*/ 1 h 2"/>
                <a:gd name="T8" fmla="*/ 18 w 18"/>
                <a:gd name="T9" fmla="*/ 0 h 2"/>
                <a:gd name="T10" fmla="*/ 0 w 18"/>
                <a:gd name="T11" fmla="*/ 1 h 2"/>
              </a:gdLst>
              <a:ahLst/>
              <a:cxnLst>
                <a:cxn ang="0">
                  <a:pos x="T0" y="T1"/>
                </a:cxn>
                <a:cxn ang="0">
                  <a:pos x="T2" y="T3"/>
                </a:cxn>
                <a:cxn ang="0">
                  <a:pos x="T4" y="T5"/>
                </a:cxn>
                <a:cxn ang="0">
                  <a:pos x="T6" y="T7"/>
                </a:cxn>
                <a:cxn ang="0">
                  <a:pos x="T8" y="T9"/>
                </a:cxn>
                <a:cxn ang="0">
                  <a:pos x="T10" y="T11"/>
                </a:cxn>
              </a:cxnLst>
              <a:rect l="0" t="0" r="r" b="b"/>
              <a:pathLst>
                <a:path w="18" h="2">
                  <a:moveTo>
                    <a:pt x="0" y="1"/>
                  </a:moveTo>
                  <a:cubicBezTo>
                    <a:pt x="3" y="2"/>
                    <a:pt x="6" y="1"/>
                    <a:pt x="9" y="2"/>
                  </a:cubicBezTo>
                  <a:cubicBezTo>
                    <a:pt x="11" y="0"/>
                    <a:pt x="15" y="1"/>
                    <a:pt x="17" y="2"/>
                  </a:cubicBezTo>
                  <a:cubicBezTo>
                    <a:pt x="18" y="1"/>
                    <a:pt x="18" y="1"/>
                    <a:pt x="18" y="1"/>
                  </a:cubicBezTo>
                  <a:cubicBezTo>
                    <a:pt x="18" y="1"/>
                    <a:pt x="18" y="0"/>
                    <a:pt x="18" y="0"/>
                  </a:cubicBezTo>
                  <a:cubicBezTo>
                    <a:pt x="12" y="1"/>
                    <a:pt x="6"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9" name="Freeform 161"/>
            <p:cNvSpPr/>
            <p:nvPr/>
          </p:nvSpPr>
          <p:spPr bwMode="auto">
            <a:xfrm>
              <a:off x="8737" y="4157"/>
              <a:ext cx="9" cy="5"/>
            </a:xfrm>
            <a:custGeom>
              <a:avLst/>
              <a:gdLst>
                <a:gd name="T0" fmla="*/ 2 w 5"/>
                <a:gd name="T1" fmla="*/ 3 h 3"/>
                <a:gd name="T2" fmla="*/ 5 w 5"/>
                <a:gd name="T3" fmla="*/ 0 h 3"/>
                <a:gd name="T4" fmla="*/ 3 w 5"/>
                <a:gd name="T5" fmla="*/ 0 h 3"/>
                <a:gd name="T6" fmla="*/ 2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cubicBezTo>
                    <a:pt x="5" y="2"/>
                    <a:pt x="2" y="1"/>
                    <a:pt x="5" y="0"/>
                  </a:cubicBezTo>
                  <a:cubicBezTo>
                    <a:pt x="4" y="0"/>
                    <a:pt x="4" y="0"/>
                    <a:pt x="3" y="0"/>
                  </a:cubicBezTo>
                  <a:cubicBezTo>
                    <a:pt x="2" y="0"/>
                    <a:pt x="2" y="0"/>
                    <a:pt x="2" y="0"/>
                  </a:cubicBezTo>
                  <a:cubicBezTo>
                    <a:pt x="5"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0" name="Freeform 162"/>
            <p:cNvSpPr/>
            <p:nvPr/>
          </p:nvSpPr>
          <p:spPr bwMode="auto">
            <a:xfrm>
              <a:off x="8784" y="4162"/>
              <a:ext cx="8" cy="10"/>
            </a:xfrm>
            <a:custGeom>
              <a:avLst/>
              <a:gdLst>
                <a:gd name="T0" fmla="*/ 0 w 4"/>
                <a:gd name="T1" fmla="*/ 3 h 5"/>
                <a:gd name="T2" fmla="*/ 3 w 4"/>
                <a:gd name="T3" fmla="*/ 1 h 5"/>
                <a:gd name="T4" fmla="*/ 0 w 4"/>
                <a:gd name="T5" fmla="*/ 1 h 5"/>
                <a:gd name="T6" fmla="*/ 0 w 4"/>
                <a:gd name="T7" fmla="*/ 3 h 5"/>
              </a:gdLst>
              <a:ahLst/>
              <a:cxnLst>
                <a:cxn ang="0">
                  <a:pos x="T0" y="T1"/>
                </a:cxn>
                <a:cxn ang="0">
                  <a:pos x="T2" y="T3"/>
                </a:cxn>
                <a:cxn ang="0">
                  <a:pos x="T4" y="T5"/>
                </a:cxn>
                <a:cxn ang="0">
                  <a:pos x="T6" y="T7"/>
                </a:cxn>
              </a:cxnLst>
              <a:rect l="0" t="0" r="r" b="b"/>
              <a:pathLst>
                <a:path w="4" h="5">
                  <a:moveTo>
                    <a:pt x="0" y="3"/>
                  </a:moveTo>
                  <a:cubicBezTo>
                    <a:pt x="3" y="5"/>
                    <a:pt x="0" y="0"/>
                    <a:pt x="3" y="1"/>
                  </a:cubicBezTo>
                  <a:cubicBezTo>
                    <a:pt x="4" y="0"/>
                    <a:pt x="1" y="0"/>
                    <a:pt x="0" y="1"/>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49" name="Rectangle 48"/>
          <p:cNvSpPr/>
          <p:nvPr/>
        </p:nvSpPr>
        <p:spPr>
          <a:xfrm>
            <a:off x="8541562" y="11855237"/>
            <a:ext cx="2211905" cy="642128"/>
          </a:xfrm>
          <a:prstGeom prst="rect">
            <a:avLst/>
          </a:prstGeom>
        </p:spPr>
        <p:txBody>
          <a:bodyPr wrap="square">
            <a:spAutoFit/>
          </a:bodyPr>
          <a:lstStyle/>
          <a:p>
            <a:pPr algn="r"/>
            <a:r>
              <a:rPr lang="en-ID" sz="3600" dirty="0">
                <a:latin typeface="微软雅黑" panose="020B0503020204020204" charset="-122"/>
                <a:cs typeface="微软雅黑" panose="020B0503020204020204" charset="-122"/>
              </a:rPr>
              <a:t>01/SLD</a:t>
            </a:r>
            <a:endParaRPr lang="en-ID" sz="3600" dirty="0">
              <a:latin typeface="微软雅黑" panose="020B0503020204020204" charset="-122"/>
              <a:cs typeface="微软雅黑" panose="020B0503020204020204" charset="-122"/>
            </a:endParaRPr>
          </a:p>
        </p:txBody>
      </p:sp>
      <p:grpSp>
        <p:nvGrpSpPr>
          <p:cNvPr id="211" name="Group 4"/>
          <p:cNvGrpSpPr>
            <a:grpSpLocks noChangeAspect="1"/>
          </p:cNvGrpSpPr>
          <p:nvPr/>
        </p:nvGrpSpPr>
        <p:grpSpPr bwMode="auto">
          <a:xfrm rot="20880104" flipV="1">
            <a:off x="17611462" y="3453672"/>
            <a:ext cx="6544891" cy="525063"/>
            <a:chOff x="6077" y="4087"/>
            <a:chExt cx="3296" cy="350"/>
          </a:xfrm>
          <a:solidFill>
            <a:srgbClr val="D90100"/>
          </a:solidFill>
        </p:grpSpPr>
        <p:sp>
          <p:nvSpPr>
            <p:cNvPr id="212" name="Freeform 5"/>
            <p:cNvSpPr/>
            <p:nvPr/>
          </p:nvSpPr>
          <p:spPr bwMode="auto">
            <a:xfrm>
              <a:off x="6127" y="4406"/>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3" name="Freeform 6"/>
            <p:cNvSpPr/>
            <p:nvPr/>
          </p:nvSpPr>
          <p:spPr bwMode="auto">
            <a:xfrm>
              <a:off x="6133" y="439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1"/>
                    <a:pt x="4" y="3"/>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4" name="Freeform 7"/>
            <p:cNvSpPr/>
            <p:nvPr/>
          </p:nvSpPr>
          <p:spPr bwMode="auto">
            <a:xfrm>
              <a:off x="6159" y="4400"/>
              <a:ext cx="8" cy="6"/>
            </a:xfrm>
            <a:custGeom>
              <a:avLst/>
              <a:gdLst>
                <a:gd name="T0" fmla="*/ 0 w 4"/>
                <a:gd name="T1" fmla="*/ 2 h 3"/>
                <a:gd name="T2" fmla="*/ 4 w 4"/>
                <a:gd name="T3" fmla="*/ 1 h 3"/>
                <a:gd name="T4" fmla="*/ 1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1" y="2"/>
                    <a:pt x="4" y="1"/>
                  </a:cubicBezTo>
                  <a:cubicBezTo>
                    <a:pt x="3" y="0"/>
                    <a:pt x="2" y="0"/>
                    <a:pt x="1" y="0"/>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5" name="Freeform 8"/>
            <p:cNvSpPr/>
            <p:nvPr/>
          </p:nvSpPr>
          <p:spPr bwMode="auto">
            <a:xfrm>
              <a:off x="6259" y="4431"/>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2" y="3"/>
                  </a:cubicBezTo>
                  <a:cubicBezTo>
                    <a:pt x="3" y="2"/>
                    <a:pt x="4" y="2"/>
                    <a:pt x="5" y="1"/>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6" name="Freeform 9"/>
            <p:cNvSpPr/>
            <p:nvPr/>
          </p:nvSpPr>
          <p:spPr bwMode="auto">
            <a:xfrm>
              <a:off x="6148" y="4395"/>
              <a:ext cx="9" cy="3"/>
            </a:xfrm>
            <a:custGeom>
              <a:avLst/>
              <a:gdLst>
                <a:gd name="T0" fmla="*/ 1 w 5"/>
                <a:gd name="T1" fmla="*/ 1 h 2"/>
                <a:gd name="T2" fmla="*/ 5 w 5"/>
                <a:gd name="T3" fmla="*/ 1 h 2"/>
                <a:gd name="T4" fmla="*/ 2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4" y="0"/>
                    <a:pt x="3" y="1"/>
                    <a:pt x="2"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7" name="Freeform 10"/>
            <p:cNvSpPr/>
            <p:nvPr/>
          </p:nvSpPr>
          <p:spPr bwMode="auto">
            <a:xfrm>
              <a:off x="6272" y="4429"/>
              <a:ext cx="8" cy="6"/>
            </a:xfrm>
            <a:custGeom>
              <a:avLst/>
              <a:gdLst>
                <a:gd name="T0" fmla="*/ 0 w 4"/>
                <a:gd name="T1" fmla="*/ 2 h 3"/>
                <a:gd name="T2" fmla="*/ 3 w 4"/>
                <a:gd name="T3" fmla="*/ 3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1"/>
                    <a:pt x="2" y="3"/>
                    <a:pt x="3" y="3"/>
                  </a:cubicBezTo>
                  <a:cubicBezTo>
                    <a:pt x="4" y="2"/>
                    <a:pt x="3"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8" name="Freeform 11"/>
            <p:cNvSpPr/>
            <p:nvPr/>
          </p:nvSpPr>
          <p:spPr bwMode="auto">
            <a:xfrm>
              <a:off x="6211" y="4393"/>
              <a:ext cx="8" cy="5"/>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3"/>
                    <a:pt x="3" y="3"/>
                    <a:pt x="4" y="1"/>
                  </a:cubicBezTo>
                  <a:cubicBezTo>
                    <a:pt x="2" y="0"/>
                    <a:pt x="2"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9" name="Freeform 12"/>
            <p:cNvSpPr/>
            <p:nvPr/>
          </p:nvSpPr>
          <p:spPr bwMode="auto">
            <a:xfrm>
              <a:off x="6309" y="4420"/>
              <a:ext cx="28" cy="11"/>
            </a:xfrm>
            <a:custGeom>
              <a:avLst/>
              <a:gdLst>
                <a:gd name="T0" fmla="*/ 0 w 15"/>
                <a:gd name="T1" fmla="*/ 5 h 6"/>
                <a:gd name="T2" fmla="*/ 2 w 15"/>
                <a:gd name="T3" fmla="*/ 5 h 6"/>
                <a:gd name="T4" fmla="*/ 5 w 15"/>
                <a:gd name="T5" fmla="*/ 3 h 6"/>
                <a:gd name="T6" fmla="*/ 10 w 15"/>
                <a:gd name="T7" fmla="*/ 4 h 6"/>
                <a:gd name="T8" fmla="*/ 15 w 15"/>
                <a:gd name="T9" fmla="*/ 0 h 6"/>
                <a:gd name="T10" fmla="*/ 10 w 15"/>
                <a:gd name="T11" fmla="*/ 0 h 6"/>
                <a:gd name="T12" fmla="*/ 8 w 15"/>
                <a:gd name="T13" fmla="*/ 2 h 6"/>
                <a:gd name="T14" fmla="*/ 6 w 15"/>
                <a:gd name="T15" fmla="*/ 1 h 6"/>
                <a:gd name="T16" fmla="*/ 2 w 15"/>
                <a:gd name="T17" fmla="*/ 2 h 6"/>
                <a:gd name="T18" fmla="*/ 0 w 15"/>
                <a:gd name="T1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0" y="5"/>
                  </a:moveTo>
                  <a:cubicBezTo>
                    <a:pt x="1" y="5"/>
                    <a:pt x="2" y="4"/>
                    <a:pt x="2" y="5"/>
                  </a:cubicBezTo>
                  <a:cubicBezTo>
                    <a:pt x="3" y="6"/>
                    <a:pt x="4" y="3"/>
                    <a:pt x="5" y="3"/>
                  </a:cubicBezTo>
                  <a:cubicBezTo>
                    <a:pt x="6" y="4"/>
                    <a:pt x="7" y="4"/>
                    <a:pt x="10" y="4"/>
                  </a:cubicBezTo>
                  <a:cubicBezTo>
                    <a:pt x="9" y="2"/>
                    <a:pt x="12" y="1"/>
                    <a:pt x="15" y="0"/>
                  </a:cubicBezTo>
                  <a:cubicBezTo>
                    <a:pt x="13" y="0"/>
                    <a:pt x="12" y="1"/>
                    <a:pt x="10" y="0"/>
                  </a:cubicBezTo>
                  <a:cubicBezTo>
                    <a:pt x="11" y="1"/>
                    <a:pt x="10" y="1"/>
                    <a:pt x="8" y="2"/>
                  </a:cubicBezTo>
                  <a:cubicBezTo>
                    <a:pt x="7" y="2"/>
                    <a:pt x="7" y="1"/>
                    <a:pt x="6" y="1"/>
                  </a:cubicBezTo>
                  <a:cubicBezTo>
                    <a:pt x="5" y="2"/>
                    <a:pt x="4" y="3"/>
                    <a:pt x="2" y="2"/>
                  </a:cubicBezTo>
                  <a:cubicBezTo>
                    <a:pt x="1" y="3"/>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0" name="Freeform 13"/>
            <p:cNvSpPr/>
            <p:nvPr/>
          </p:nvSpPr>
          <p:spPr bwMode="auto">
            <a:xfrm>
              <a:off x="6224" y="4391"/>
              <a:ext cx="8" cy="5"/>
            </a:xfrm>
            <a:custGeom>
              <a:avLst/>
              <a:gdLst>
                <a:gd name="T0" fmla="*/ 0 w 4"/>
                <a:gd name="T1" fmla="*/ 2 h 3"/>
                <a:gd name="T2" fmla="*/ 2 w 4"/>
                <a:gd name="T3" fmla="*/ 3 h 3"/>
                <a:gd name="T4" fmla="*/ 3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1"/>
                  </a:cubicBezTo>
                  <a:cubicBezTo>
                    <a:pt x="4"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1" name="Freeform 14"/>
            <p:cNvSpPr/>
            <p:nvPr/>
          </p:nvSpPr>
          <p:spPr bwMode="auto">
            <a:xfrm>
              <a:off x="6230" y="4369"/>
              <a:ext cx="10"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2" y="2"/>
                    <a:pt x="4" y="1"/>
                    <a:pt x="5" y="0"/>
                  </a:cubicBezTo>
                  <a:cubicBezTo>
                    <a:pt x="3"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2" name="Freeform 15"/>
            <p:cNvSpPr/>
            <p:nvPr/>
          </p:nvSpPr>
          <p:spPr bwMode="auto">
            <a:xfrm>
              <a:off x="6391" y="4422"/>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2"/>
                    <a:pt x="4" y="0"/>
                  </a:cubicBezTo>
                  <a:cubicBezTo>
                    <a:pt x="3"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3" name="Freeform 16"/>
            <p:cNvSpPr/>
            <p:nvPr/>
          </p:nvSpPr>
          <p:spPr bwMode="auto">
            <a:xfrm>
              <a:off x="6261" y="4364"/>
              <a:ext cx="9"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2"/>
                    <a:pt x="4" y="3"/>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4" name="Freeform 17"/>
            <p:cNvSpPr/>
            <p:nvPr/>
          </p:nvSpPr>
          <p:spPr bwMode="auto">
            <a:xfrm>
              <a:off x="6368" y="4379"/>
              <a:ext cx="9" cy="6"/>
            </a:xfrm>
            <a:custGeom>
              <a:avLst/>
              <a:gdLst>
                <a:gd name="T0" fmla="*/ 1 w 5"/>
                <a:gd name="T1" fmla="*/ 3 h 3"/>
                <a:gd name="T2" fmla="*/ 5 w 5"/>
                <a:gd name="T3" fmla="*/ 0 h 3"/>
                <a:gd name="T4" fmla="*/ 3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3" y="3"/>
                    <a:pt x="3" y="2"/>
                    <a:pt x="5" y="0"/>
                  </a:cubicBezTo>
                  <a:cubicBezTo>
                    <a:pt x="4" y="1"/>
                    <a:pt x="4" y="1"/>
                    <a:pt x="3" y="0"/>
                  </a:cubicBezTo>
                  <a:cubicBezTo>
                    <a:pt x="3" y="3"/>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5" name="Freeform 18"/>
            <p:cNvSpPr/>
            <p:nvPr/>
          </p:nvSpPr>
          <p:spPr bwMode="auto">
            <a:xfrm>
              <a:off x="6280" y="4346"/>
              <a:ext cx="13" cy="4"/>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1"/>
                    <a:pt x="2" y="0"/>
                  </a:cubicBezTo>
                  <a:cubicBezTo>
                    <a:pt x="0" y="2"/>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6" name="Freeform 19"/>
            <p:cNvSpPr/>
            <p:nvPr/>
          </p:nvSpPr>
          <p:spPr bwMode="auto">
            <a:xfrm>
              <a:off x="6322" y="4342"/>
              <a:ext cx="15" cy="4"/>
            </a:xfrm>
            <a:custGeom>
              <a:avLst/>
              <a:gdLst>
                <a:gd name="T0" fmla="*/ 3 w 8"/>
                <a:gd name="T1" fmla="*/ 2 h 2"/>
                <a:gd name="T2" fmla="*/ 8 w 8"/>
                <a:gd name="T3" fmla="*/ 0 h 2"/>
                <a:gd name="T4" fmla="*/ 1 w 8"/>
                <a:gd name="T5" fmla="*/ 0 h 2"/>
                <a:gd name="T6" fmla="*/ 3 w 8"/>
                <a:gd name="T7" fmla="*/ 2 h 2"/>
              </a:gdLst>
              <a:ahLst/>
              <a:cxnLst>
                <a:cxn ang="0">
                  <a:pos x="T0" y="T1"/>
                </a:cxn>
                <a:cxn ang="0">
                  <a:pos x="T2" y="T3"/>
                </a:cxn>
                <a:cxn ang="0">
                  <a:pos x="T4" y="T5"/>
                </a:cxn>
                <a:cxn ang="0">
                  <a:pos x="T6" y="T7"/>
                </a:cxn>
              </a:cxnLst>
              <a:rect l="0" t="0" r="r" b="b"/>
              <a:pathLst>
                <a:path w="8" h="2">
                  <a:moveTo>
                    <a:pt x="3" y="2"/>
                  </a:moveTo>
                  <a:cubicBezTo>
                    <a:pt x="4" y="2"/>
                    <a:pt x="6" y="2"/>
                    <a:pt x="8" y="0"/>
                  </a:cubicBezTo>
                  <a:cubicBezTo>
                    <a:pt x="5" y="0"/>
                    <a:pt x="3" y="1"/>
                    <a:pt x="1" y="0"/>
                  </a:cubicBezTo>
                  <a:cubicBezTo>
                    <a:pt x="0" y="1"/>
                    <a:pt x="4"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7" name="Freeform 20"/>
            <p:cNvSpPr/>
            <p:nvPr/>
          </p:nvSpPr>
          <p:spPr bwMode="auto">
            <a:xfrm>
              <a:off x="6448" y="4393"/>
              <a:ext cx="10" cy="7"/>
            </a:xfrm>
            <a:custGeom>
              <a:avLst/>
              <a:gdLst>
                <a:gd name="T0" fmla="*/ 0 w 5"/>
                <a:gd name="T1" fmla="*/ 2 h 4"/>
                <a:gd name="T2" fmla="*/ 4 w 5"/>
                <a:gd name="T3" fmla="*/ 2 h 4"/>
                <a:gd name="T4" fmla="*/ 0 w 5"/>
                <a:gd name="T5" fmla="*/ 2 h 4"/>
              </a:gdLst>
              <a:ahLst/>
              <a:cxnLst>
                <a:cxn ang="0">
                  <a:pos x="T0" y="T1"/>
                </a:cxn>
                <a:cxn ang="0">
                  <a:pos x="T2" y="T3"/>
                </a:cxn>
                <a:cxn ang="0">
                  <a:pos x="T4" y="T5"/>
                </a:cxn>
              </a:cxnLst>
              <a:rect l="0" t="0" r="r" b="b"/>
              <a:pathLst>
                <a:path w="5" h="4">
                  <a:moveTo>
                    <a:pt x="0" y="2"/>
                  </a:moveTo>
                  <a:cubicBezTo>
                    <a:pt x="0" y="4"/>
                    <a:pt x="3" y="2"/>
                    <a:pt x="4" y="2"/>
                  </a:cubicBezTo>
                  <a:cubicBezTo>
                    <a:pt x="5"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8" name="Freeform 21"/>
            <p:cNvSpPr/>
            <p:nvPr/>
          </p:nvSpPr>
          <p:spPr bwMode="auto">
            <a:xfrm>
              <a:off x="6444" y="4379"/>
              <a:ext cx="10" cy="8"/>
            </a:xfrm>
            <a:custGeom>
              <a:avLst/>
              <a:gdLst>
                <a:gd name="T0" fmla="*/ 5 w 5"/>
                <a:gd name="T1" fmla="*/ 1 h 4"/>
                <a:gd name="T2" fmla="*/ 1 w 5"/>
                <a:gd name="T3" fmla="*/ 1 h 4"/>
                <a:gd name="T4" fmla="*/ 1 w 5"/>
                <a:gd name="T5" fmla="*/ 4 h 4"/>
                <a:gd name="T6" fmla="*/ 5 w 5"/>
                <a:gd name="T7" fmla="*/ 1 h 4"/>
              </a:gdLst>
              <a:ahLst/>
              <a:cxnLst>
                <a:cxn ang="0">
                  <a:pos x="T0" y="T1"/>
                </a:cxn>
                <a:cxn ang="0">
                  <a:pos x="T2" y="T3"/>
                </a:cxn>
                <a:cxn ang="0">
                  <a:pos x="T4" y="T5"/>
                </a:cxn>
                <a:cxn ang="0">
                  <a:pos x="T6" y="T7"/>
                </a:cxn>
              </a:cxnLst>
              <a:rect l="0" t="0" r="r" b="b"/>
              <a:pathLst>
                <a:path w="5" h="4">
                  <a:moveTo>
                    <a:pt x="5" y="1"/>
                  </a:moveTo>
                  <a:cubicBezTo>
                    <a:pt x="3" y="0"/>
                    <a:pt x="2" y="2"/>
                    <a:pt x="1" y="1"/>
                  </a:cubicBezTo>
                  <a:cubicBezTo>
                    <a:pt x="0" y="2"/>
                    <a:pt x="0" y="3"/>
                    <a:pt x="1" y="4"/>
                  </a:cubicBezTo>
                  <a:cubicBezTo>
                    <a:pt x="3" y="2"/>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9" name="Freeform 22"/>
            <p:cNvSpPr/>
            <p:nvPr/>
          </p:nvSpPr>
          <p:spPr bwMode="auto">
            <a:xfrm>
              <a:off x="6513" y="4408"/>
              <a:ext cx="12" cy="2"/>
            </a:xfrm>
            <a:custGeom>
              <a:avLst/>
              <a:gdLst>
                <a:gd name="T0" fmla="*/ 0 w 6"/>
                <a:gd name="T1" fmla="*/ 1 h 1"/>
                <a:gd name="T2" fmla="*/ 6 w 6"/>
                <a:gd name="T3" fmla="*/ 0 h 1"/>
                <a:gd name="T4" fmla="*/ 0 w 6"/>
                <a:gd name="T5" fmla="*/ 1 h 1"/>
              </a:gdLst>
              <a:ahLst/>
              <a:cxnLst>
                <a:cxn ang="0">
                  <a:pos x="T0" y="T1"/>
                </a:cxn>
                <a:cxn ang="0">
                  <a:pos x="T2" y="T3"/>
                </a:cxn>
                <a:cxn ang="0">
                  <a:pos x="T4" y="T5"/>
                </a:cxn>
              </a:cxnLst>
              <a:rect l="0" t="0" r="r" b="b"/>
              <a:pathLst>
                <a:path w="6" h="1">
                  <a:moveTo>
                    <a:pt x="0" y="1"/>
                  </a:moveTo>
                  <a:cubicBezTo>
                    <a:pt x="2" y="1"/>
                    <a:pt x="4"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0" name="Freeform 23"/>
            <p:cNvSpPr/>
            <p:nvPr/>
          </p:nvSpPr>
          <p:spPr bwMode="auto">
            <a:xfrm>
              <a:off x="6295" y="4311"/>
              <a:ext cx="10" cy="6"/>
            </a:xfrm>
            <a:custGeom>
              <a:avLst/>
              <a:gdLst>
                <a:gd name="T0" fmla="*/ 0 w 5"/>
                <a:gd name="T1" fmla="*/ 2 h 3"/>
                <a:gd name="T2" fmla="*/ 4 w 5"/>
                <a:gd name="T3" fmla="*/ 3 h 3"/>
                <a:gd name="T4" fmla="*/ 2 w 5"/>
                <a:gd name="T5" fmla="*/ 0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4" y="3"/>
                  </a:cubicBezTo>
                  <a:cubicBezTo>
                    <a:pt x="5" y="1"/>
                    <a:pt x="4"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1" name="Freeform 24"/>
            <p:cNvSpPr/>
            <p:nvPr/>
          </p:nvSpPr>
          <p:spPr bwMode="auto">
            <a:xfrm>
              <a:off x="6326" y="4321"/>
              <a:ext cx="7" cy="6"/>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3" y="3"/>
                    <a:pt x="4" y="3"/>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2" name="Freeform 25"/>
            <p:cNvSpPr/>
            <p:nvPr/>
          </p:nvSpPr>
          <p:spPr bwMode="auto">
            <a:xfrm>
              <a:off x="6314" y="4302"/>
              <a:ext cx="33" cy="11"/>
            </a:xfrm>
            <a:custGeom>
              <a:avLst/>
              <a:gdLst>
                <a:gd name="T0" fmla="*/ 1 w 17"/>
                <a:gd name="T1" fmla="*/ 6 h 6"/>
                <a:gd name="T2" fmla="*/ 2 w 17"/>
                <a:gd name="T3" fmla="*/ 5 h 6"/>
                <a:gd name="T4" fmla="*/ 15 w 17"/>
                <a:gd name="T5" fmla="*/ 4 h 6"/>
                <a:gd name="T6" fmla="*/ 16 w 17"/>
                <a:gd name="T7" fmla="*/ 0 h 6"/>
                <a:gd name="T8" fmla="*/ 13 w 17"/>
                <a:gd name="T9" fmla="*/ 2 h 6"/>
                <a:gd name="T10" fmla="*/ 10 w 17"/>
                <a:gd name="T11" fmla="*/ 1 h 6"/>
                <a:gd name="T12" fmla="*/ 6 w 17"/>
                <a:gd name="T13" fmla="*/ 4 h 6"/>
                <a:gd name="T14" fmla="*/ 2 w 17"/>
                <a:gd name="T15" fmla="*/ 3 h 6"/>
                <a:gd name="T16" fmla="*/ 1 w 1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
                  <a:moveTo>
                    <a:pt x="1" y="6"/>
                  </a:moveTo>
                  <a:cubicBezTo>
                    <a:pt x="2" y="6"/>
                    <a:pt x="2" y="6"/>
                    <a:pt x="2" y="5"/>
                  </a:cubicBezTo>
                  <a:cubicBezTo>
                    <a:pt x="7" y="6"/>
                    <a:pt x="10" y="3"/>
                    <a:pt x="15" y="4"/>
                  </a:cubicBezTo>
                  <a:cubicBezTo>
                    <a:pt x="17" y="2"/>
                    <a:pt x="15" y="1"/>
                    <a:pt x="16" y="0"/>
                  </a:cubicBezTo>
                  <a:cubicBezTo>
                    <a:pt x="14" y="0"/>
                    <a:pt x="15" y="2"/>
                    <a:pt x="13" y="2"/>
                  </a:cubicBezTo>
                  <a:cubicBezTo>
                    <a:pt x="11" y="1"/>
                    <a:pt x="12" y="0"/>
                    <a:pt x="10" y="1"/>
                  </a:cubicBezTo>
                  <a:cubicBezTo>
                    <a:pt x="10" y="3"/>
                    <a:pt x="7" y="3"/>
                    <a:pt x="6" y="4"/>
                  </a:cubicBezTo>
                  <a:cubicBezTo>
                    <a:pt x="4" y="3"/>
                    <a:pt x="3" y="4"/>
                    <a:pt x="2" y="3"/>
                  </a:cubicBezTo>
                  <a:cubicBezTo>
                    <a:pt x="0" y="5"/>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3" name="Freeform 26"/>
            <p:cNvSpPr/>
            <p:nvPr/>
          </p:nvSpPr>
          <p:spPr bwMode="auto">
            <a:xfrm>
              <a:off x="6496" y="4371"/>
              <a:ext cx="11" cy="10"/>
            </a:xfrm>
            <a:custGeom>
              <a:avLst/>
              <a:gdLst>
                <a:gd name="T0" fmla="*/ 2 w 6"/>
                <a:gd name="T1" fmla="*/ 4 h 5"/>
                <a:gd name="T2" fmla="*/ 5 w 6"/>
                <a:gd name="T3" fmla="*/ 2 h 5"/>
                <a:gd name="T4" fmla="*/ 2 w 6"/>
                <a:gd name="T5" fmla="*/ 2 h 5"/>
                <a:gd name="T6" fmla="*/ 1 w 6"/>
                <a:gd name="T7" fmla="*/ 4 h 5"/>
                <a:gd name="T8" fmla="*/ 5 w 6"/>
                <a:gd name="T9" fmla="*/ 5 h 5"/>
                <a:gd name="T10" fmla="*/ 2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2" y="4"/>
                  </a:moveTo>
                  <a:cubicBezTo>
                    <a:pt x="1" y="3"/>
                    <a:pt x="4" y="2"/>
                    <a:pt x="5" y="2"/>
                  </a:cubicBezTo>
                  <a:cubicBezTo>
                    <a:pt x="5" y="0"/>
                    <a:pt x="3" y="3"/>
                    <a:pt x="2" y="2"/>
                  </a:cubicBezTo>
                  <a:cubicBezTo>
                    <a:pt x="0" y="3"/>
                    <a:pt x="1" y="3"/>
                    <a:pt x="1" y="4"/>
                  </a:cubicBezTo>
                  <a:cubicBezTo>
                    <a:pt x="2" y="5"/>
                    <a:pt x="3" y="5"/>
                    <a:pt x="5" y="5"/>
                  </a:cubicBezTo>
                  <a:cubicBezTo>
                    <a:pt x="6" y="4"/>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4" name="Freeform 27"/>
            <p:cNvSpPr/>
            <p:nvPr/>
          </p:nvSpPr>
          <p:spPr bwMode="auto">
            <a:xfrm>
              <a:off x="6236" y="426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1"/>
                    <a:pt x="4" y="2"/>
                    <a:pt x="5" y="0"/>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5" name="Freeform 28"/>
            <p:cNvSpPr/>
            <p:nvPr/>
          </p:nvSpPr>
          <p:spPr bwMode="auto">
            <a:xfrm>
              <a:off x="6232" y="4263"/>
              <a:ext cx="10" cy="6"/>
            </a:xfrm>
            <a:custGeom>
              <a:avLst/>
              <a:gdLst>
                <a:gd name="T0" fmla="*/ 1 w 5"/>
                <a:gd name="T1" fmla="*/ 2 h 3"/>
                <a:gd name="T2" fmla="*/ 5 w 5"/>
                <a:gd name="T3" fmla="*/ 1 h 3"/>
                <a:gd name="T4" fmla="*/ 1 w 5"/>
                <a:gd name="T5" fmla="*/ 2 h 3"/>
              </a:gdLst>
              <a:ahLst/>
              <a:cxnLst>
                <a:cxn ang="0">
                  <a:pos x="T0" y="T1"/>
                </a:cxn>
                <a:cxn ang="0">
                  <a:pos x="T2" y="T3"/>
                </a:cxn>
                <a:cxn ang="0">
                  <a:pos x="T4" y="T5"/>
                </a:cxn>
              </a:cxnLst>
              <a:rect l="0" t="0" r="r" b="b"/>
              <a:pathLst>
                <a:path w="5" h="3">
                  <a:moveTo>
                    <a:pt x="1" y="2"/>
                  </a:moveTo>
                  <a:cubicBezTo>
                    <a:pt x="0" y="3"/>
                    <a:pt x="4" y="2"/>
                    <a:pt x="5" y="1"/>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6" name="Freeform 29"/>
            <p:cNvSpPr/>
            <p:nvPr/>
          </p:nvSpPr>
          <p:spPr bwMode="auto">
            <a:xfrm>
              <a:off x="6245" y="4263"/>
              <a:ext cx="6" cy="6"/>
            </a:xfrm>
            <a:custGeom>
              <a:avLst/>
              <a:gdLst>
                <a:gd name="T0" fmla="*/ 2 w 3"/>
                <a:gd name="T1" fmla="*/ 3 h 3"/>
                <a:gd name="T2" fmla="*/ 3 w 3"/>
                <a:gd name="T3" fmla="*/ 0 h 3"/>
                <a:gd name="T4" fmla="*/ 0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3" y="2"/>
                    <a:pt x="2" y="1"/>
                    <a:pt x="3" y="0"/>
                  </a:cubicBezTo>
                  <a:cubicBezTo>
                    <a:pt x="2" y="0"/>
                    <a:pt x="1" y="0"/>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7" name="Freeform 30"/>
            <p:cNvSpPr/>
            <p:nvPr/>
          </p:nvSpPr>
          <p:spPr bwMode="auto">
            <a:xfrm>
              <a:off x="6511" y="4371"/>
              <a:ext cx="14" cy="8"/>
            </a:xfrm>
            <a:custGeom>
              <a:avLst/>
              <a:gdLst>
                <a:gd name="T0" fmla="*/ 0 w 7"/>
                <a:gd name="T1" fmla="*/ 2 h 4"/>
                <a:gd name="T2" fmla="*/ 6 w 7"/>
                <a:gd name="T3" fmla="*/ 3 h 4"/>
                <a:gd name="T4" fmla="*/ 0 w 7"/>
                <a:gd name="T5" fmla="*/ 2 h 4"/>
              </a:gdLst>
              <a:ahLst/>
              <a:cxnLst>
                <a:cxn ang="0">
                  <a:pos x="T0" y="T1"/>
                </a:cxn>
                <a:cxn ang="0">
                  <a:pos x="T2" y="T3"/>
                </a:cxn>
                <a:cxn ang="0">
                  <a:pos x="T4" y="T5"/>
                </a:cxn>
              </a:cxnLst>
              <a:rect l="0" t="0" r="r" b="b"/>
              <a:pathLst>
                <a:path w="7" h="4">
                  <a:moveTo>
                    <a:pt x="0" y="2"/>
                  </a:moveTo>
                  <a:cubicBezTo>
                    <a:pt x="0" y="4"/>
                    <a:pt x="4" y="2"/>
                    <a:pt x="6" y="3"/>
                  </a:cubicBezTo>
                  <a:cubicBezTo>
                    <a:pt x="7"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8" name="Freeform 31"/>
            <p:cNvSpPr/>
            <p:nvPr/>
          </p:nvSpPr>
          <p:spPr bwMode="auto">
            <a:xfrm>
              <a:off x="6203" y="4228"/>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2" y="4"/>
                    <a:pt x="4" y="3"/>
                    <a:pt x="6" y="0"/>
                  </a:cubicBezTo>
                  <a:cubicBezTo>
                    <a:pt x="4"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9" name="Freeform 32"/>
            <p:cNvSpPr/>
            <p:nvPr/>
          </p:nvSpPr>
          <p:spPr bwMode="auto">
            <a:xfrm>
              <a:off x="6540" y="4369"/>
              <a:ext cx="9" cy="8"/>
            </a:xfrm>
            <a:custGeom>
              <a:avLst/>
              <a:gdLst>
                <a:gd name="T0" fmla="*/ 5 w 5"/>
                <a:gd name="T1" fmla="*/ 2 h 4"/>
                <a:gd name="T2" fmla="*/ 0 w 5"/>
                <a:gd name="T3" fmla="*/ 1 h 4"/>
                <a:gd name="T4" fmla="*/ 5 w 5"/>
                <a:gd name="T5" fmla="*/ 2 h 4"/>
              </a:gdLst>
              <a:ahLst/>
              <a:cxnLst>
                <a:cxn ang="0">
                  <a:pos x="T0" y="T1"/>
                </a:cxn>
                <a:cxn ang="0">
                  <a:pos x="T2" y="T3"/>
                </a:cxn>
                <a:cxn ang="0">
                  <a:pos x="T4" y="T5"/>
                </a:cxn>
              </a:cxnLst>
              <a:rect l="0" t="0" r="r" b="b"/>
              <a:pathLst>
                <a:path w="5" h="4">
                  <a:moveTo>
                    <a:pt x="5" y="2"/>
                  </a:moveTo>
                  <a:cubicBezTo>
                    <a:pt x="4" y="1"/>
                    <a:pt x="2" y="0"/>
                    <a:pt x="0" y="1"/>
                  </a:cubicBezTo>
                  <a:cubicBezTo>
                    <a:pt x="0" y="2"/>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0" name="Freeform 33"/>
            <p:cNvSpPr/>
            <p:nvPr/>
          </p:nvSpPr>
          <p:spPr bwMode="auto">
            <a:xfrm>
              <a:off x="6314" y="4267"/>
              <a:ext cx="14" cy="8"/>
            </a:xfrm>
            <a:custGeom>
              <a:avLst/>
              <a:gdLst>
                <a:gd name="T0" fmla="*/ 0 w 7"/>
                <a:gd name="T1" fmla="*/ 3 h 4"/>
                <a:gd name="T2" fmla="*/ 4 w 7"/>
                <a:gd name="T3" fmla="*/ 0 h 4"/>
                <a:gd name="T4" fmla="*/ 0 w 7"/>
                <a:gd name="T5" fmla="*/ 3 h 4"/>
              </a:gdLst>
              <a:ahLst/>
              <a:cxnLst>
                <a:cxn ang="0">
                  <a:pos x="T0" y="T1"/>
                </a:cxn>
                <a:cxn ang="0">
                  <a:pos x="T2" y="T3"/>
                </a:cxn>
                <a:cxn ang="0">
                  <a:pos x="T4" y="T5"/>
                </a:cxn>
              </a:cxnLst>
              <a:rect l="0" t="0" r="r" b="b"/>
              <a:pathLst>
                <a:path w="7" h="4">
                  <a:moveTo>
                    <a:pt x="0" y="3"/>
                  </a:moveTo>
                  <a:cubicBezTo>
                    <a:pt x="2" y="4"/>
                    <a:pt x="7" y="1"/>
                    <a:pt x="4" y="0"/>
                  </a:cubicBezTo>
                  <a:cubicBezTo>
                    <a:pt x="3"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1" name="Freeform 34"/>
            <p:cNvSpPr/>
            <p:nvPr/>
          </p:nvSpPr>
          <p:spPr bwMode="auto">
            <a:xfrm>
              <a:off x="6391" y="4292"/>
              <a:ext cx="13" cy="10"/>
            </a:xfrm>
            <a:custGeom>
              <a:avLst/>
              <a:gdLst>
                <a:gd name="T0" fmla="*/ 0 w 7"/>
                <a:gd name="T1" fmla="*/ 4 h 5"/>
                <a:gd name="T2" fmla="*/ 7 w 7"/>
                <a:gd name="T3" fmla="*/ 2 h 5"/>
                <a:gd name="T4" fmla="*/ 7 w 7"/>
                <a:gd name="T5" fmla="*/ 1 h 5"/>
                <a:gd name="T6" fmla="*/ 0 w 7"/>
                <a:gd name="T7" fmla="*/ 4 h 5"/>
              </a:gdLst>
              <a:ahLst/>
              <a:cxnLst>
                <a:cxn ang="0">
                  <a:pos x="T0" y="T1"/>
                </a:cxn>
                <a:cxn ang="0">
                  <a:pos x="T2" y="T3"/>
                </a:cxn>
                <a:cxn ang="0">
                  <a:pos x="T4" y="T5"/>
                </a:cxn>
                <a:cxn ang="0">
                  <a:pos x="T6" y="T7"/>
                </a:cxn>
              </a:cxnLst>
              <a:rect l="0" t="0" r="r" b="b"/>
              <a:pathLst>
                <a:path w="7" h="5">
                  <a:moveTo>
                    <a:pt x="0" y="4"/>
                  </a:moveTo>
                  <a:cubicBezTo>
                    <a:pt x="0" y="5"/>
                    <a:pt x="5" y="5"/>
                    <a:pt x="7" y="2"/>
                  </a:cubicBezTo>
                  <a:cubicBezTo>
                    <a:pt x="6" y="2"/>
                    <a:pt x="6" y="2"/>
                    <a:pt x="7" y="1"/>
                  </a:cubicBezTo>
                  <a:cubicBezTo>
                    <a:pt x="4" y="0"/>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2" name="Freeform 35"/>
            <p:cNvSpPr/>
            <p:nvPr/>
          </p:nvSpPr>
          <p:spPr bwMode="auto">
            <a:xfrm>
              <a:off x="6263" y="4240"/>
              <a:ext cx="11"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2" y="3"/>
                    <a:pt x="4" y="2"/>
                    <a:pt x="6" y="1"/>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3" name="Freeform 36"/>
            <p:cNvSpPr/>
            <p:nvPr/>
          </p:nvSpPr>
          <p:spPr bwMode="auto">
            <a:xfrm>
              <a:off x="6567" y="4364"/>
              <a:ext cx="21" cy="9"/>
            </a:xfrm>
            <a:custGeom>
              <a:avLst/>
              <a:gdLst>
                <a:gd name="T0" fmla="*/ 0 w 11"/>
                <a:gd name="T1" fmla="*/ 5 h 5"/>
                <a:gd name="T2" fmla="*/ 1 w 11"/>
                <a:gd name="T3" fmla="*/ 5 h 5"/>
                <a:gd name="T4" fmla="*/ 11 w 11"/>
                <a:gd name="T5" fmla="*/ 3 h 5"/>
                <a:gd name="T6" fmla="*/ 0 w 11"/>
                <a:gd name="T7" fmla="*/ 5 h 5"/>
              </a:gdLst>
              <a:ahLst/>
              <a:cxnLst>
                <a:cxn ang="0">
                  <a:pos x="T0" y="T1"/>
                </a:cxn>
                <a:cxn ang="0">
                  <a:pos x="T2" y="T3"/>
                </a:cxn>
                <a:cxn ang="0">
                  <a:pos x="T4" y="T5"/>
                </a:cxn>
                <a:cxn ang="0">
                  <a:pos x="T6" y="T7"/>
                </a:cxn>
              </a:cxnLst>
              <a:rect l="0" t="0" r="r" b="b"/>
              <a:pathLst>
                <a:path w="11" h="5">
                  <a:moveTo>
                    <a:pt x="0" y="5"/>
                  </a:moveTo>
                  <a:cubicBezTo>
                    <a:pt x="1" y="5"/>
                    <a:pt x="2" y="5"/>
                    <a:pt x="1" y="5"/>
                  </a:cubicBezTo>
                  <a:cubicBezTo>
                    <a:pt x="4" y="3"/>
                    <a:pt x="8" y="5"/>
                    <a:pt x="11" y="3"/>
                  </a:cubicBezTo>
                  <a:cubicBezTo>
                    <a:pt x="6" y="4"/>
                    <a:pt x="3"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4" name="Freeform 37"/>
            <p:cNvSpPr/>
            <p:nvPr/>
          </p:nvSpPr>
          <p:spPr bwMode="auto">
            <a:xfrm>
              <a:off x="6358" y="4261"/>
              <a:ext cx="6" cy="6"/>
            </a:xfrm>
            <a:custGeom>
              <a:avLst/>
              <a:gdLst>
                <a:gd name="T0" fmla="*/ 0 w 3"/>
                <a:gd name="T1" fmla="*/ 2 h 3"/>
                <a:gd name="T2" fmla="*/ 3 w 3"/>
                <a:gd name="T3" fmla="*/ 0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0"/>
                  </a:cubicBezTo>
                  <a:cubicBezTo>
                    <a:pt x="3" y="0"/>
                    <a:pt x="2" y="0"/>
                    <a:pt x="1"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5" name="Freeform 38"/>
            <p:cNvSpPr/>
            <p:nvPr/>
          </p:nvSpPr>
          <p:spPr bwMode="auto">
            <a:xfrm>
              <a:off x="6588" y="4364"/>
              <a:ext cx="11" cy="7"/>
            </a:xfrm>
            <a:custGeom>
              <a:avLst/>
              <a:gdLst>
                <a:gd name="T0" fmla="*/ 1 w 6"/>
                <a:gd name="T1" fmla="*/ 2 h 4"/>
                <a:gd name="T2" fmla="*/ 3 w 6"/>
                <a:gd name="T3" fmla="*/ 4 h 4"/>
                <a:gd name="T4" fmla="*/ 6 w 6"/>
                <a:gd name="T5" fmla="*/ 1 h 4"/>
                <a:gd name="T6" fmla="*/ 3 w 6"/>
                <a:gd name="T7" fmla="*/ 2 h 4"/>
                <a:gd name="T8" fmla="*/ 1 w 6"/>
                <a:gd name="T9" fmla="*/ 2 h 4"/>
              </a:gdLst>
              <a:ahLst/>
              <a:cxnLst>
                <a:cxn ang="0">
                  <a:pos x="T0" y="T1"/>
                </a:cxn>
                <a:cxn ang="0">
                  <a:pos x="T2" y="T3"/>
                </a:cxn>
                <a:cxn ang="0">
                  <a:pos x="T4" y="T5"/>
                </a:cxn>
                <a:cxn ang="0">
                  <a:pos x="T6" y="T7"/>
                </a:cxn>
                <a:cxn ang="0">
                  <a:pos x="T8" y="T9"/>
                </a:cxn>
              </a:cxnLst>
              <a:rect l="0" t="0" r="r" b="b"/>
              <a:pathLst>
                <a:path w="6" h="4">
                  <a:moveTo>
                    <a:pt x="1" y="2"/>
                  </a:moveTo>
                  <a:cubicBezTo>
                    <a:pt x="0" y="4"/>
                    <a:pt x="2" y="3"/>
                    <a:pt x="3" y="4"/>
                  </a:cubicBezTo>
                  <a:cubicBezTo>
                    <a:pt x="2" y="2"/>
                    <a:pt x="5" y="3"/>
                    <a:pt x="6" y="1"/>
                  </a:cubicBezTo>
                  <a:cubicBezTo>
                    <a:pt x="5" y="0"/>
                    <a:pt x="4" y="3"/>
                    <a:pt x="3" y="2"/>
                  </a:cubicBezTo>
                  <a:cubicBezTo>
                    <a:pt x="2" y="2"/>
                    <a:pt x="1"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6" name="Freeform 39"/>
            <p:cNvSpPr/>
            <p:nvPr/>
          </p:nvSpPr>
          <p:spPr bwMode="auto">
            <a:xfrm>
              <a:off x="6601" y="4364"/>
              <a:ext cx="13" cy="9"/>
            </a:xfrm>
            <a:custGeom>
              <a:avLst/>
              <a:gdLst>
                <a:gd name="T0" fmla="*/ 0 w 7"/>
                <a:gd name="T1" fmla="*/ 2 h 5"/>
                <a:gd name="T2" fmla="*/ 7 w 7"/>
                <a:gd name="T3" fmla="*/ 3 h 5"/>
                <a:gd name="T4" fmla="*/ 4 w 7"/>
                <a:gd name="T5" fmla="*/ 0 h 5"/>
                <a:gd name="T6" fmla="*/ 0 w 7"/>
                <a:gd name="T7" fmla="*/ 2 h 5"/>
              </a:gdLst>
              <a:ahLst/>
              <a:cxnLst>
                <a:cxn ang="0">
                  <a:pos x="T0" y="T1"/>
                </a:cxn>
                <a:cxn ang="0">
                  <a:pos x="T2" y="T3"/>
                </a:cxn>
                <a:cxn ang="0">
                  <a:pos x="T4" y="T5"/>
                </a:cxn>
                <a:cxn ang="0">
                  <a:pos x="T6" y="T7"/>
                </a:cxn>
              </a:cxnLst>
              <a:rect l="0" t="0" r="r" b="b"/>
              <a:pathLst>
                <a:path w="7" h="5">
                  <a:moveTo>
                    <a:pt x="0" y="2"/>
                  </a:moveTo>
                  <a:cubicBezTo>
                    <a:pt x="3" y="3"/>
                    <a:pt x="4" y="5"/>
                    <a:pt x="7" y="3"/>
                  </a:cubicBezTo>
                  <a:cubicBezTo>
                    <a:pt x="3" y="3"/>
                    <a:pt x="7" y="1"/>
                    <a:pt x="4" y="0"/>
                  </a:cubicBezTo>
                  <a:cubicBezTo>
                    <a:pt x="4" y="3"/>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7" name="Freeform 40"/>
            <p:cNvSpPr/>
            <p:nvPr/>
          </p:nvSpPr>
          <p:spPr bwMode="auto">
            <a:xfrm>
              <a:off x="6356" y="4230"/>
              <a:ext cx="12"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3" y="3"/>
                    <a:pt x="6" y="2"/>
                    <a:pt x="4" y="0"/>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8" name="Freeform 41"/>
            <p:cNvSpPr/>
            <p:nvPr/>
          </p:nvSpPr>
          <p:spPr bwMode="auto">
            <a:xfrm>
              <a:off x="6634" y="4360"/>
              <a:ext cx="24" cy="9"/>
            </a:xfrm>
            <a:custGeom>
              <a:avLst/>
              <a:gdLst>
                <a:gd name="T0" fmla="*/ 0 w 13"/>
                <a:gd name="T1" fmla="*/ 2 h 5"/>
                <a:gd name="T2" fmla="*/ 6 w 13"/>
                <a:gd name="T3" fmla="*/ 2 h 5"/>
                <a:gd name="T4" fmla="*/ 5 w 13"/>
                <a:gd name="T5" fmla="*/ 5 h 5"/>
                <a:gd name="T6" fmla="*/ 13 w 13"/>
                <a:gd name="T7" fmla="*/ 2 h 5"/>
                <a:gd name="T8" fmla="*/ 10 w 13"/>
                <a:gd name="T9" fmla="*/ 0 h 5"/>
                <a:gd name="T10" fmla="*/ 11 w 13"/>
                <a:gd name="T11" fmla="*/ 2 h 5"/>
                <a:gd name="T12" fmla="*/ 0 w 1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0" y="2"/>
                  </a:moveTo>
                  <a:cubicBezTo>
                    <a:pt x="2" y="4"/>
                    <a:pt x="4" y="2"/>
                    <a:pt x="6" y="2"/>
                  </a:cubicBezTo>
                  <a:cubicBezTo>
                    <a:pt x="7" y="3"/>
                    <a:pt x="6" y="4"/>
                    <a:pt x="5" y="5"/>
                  </a:cubicBezTo>
                  <a:cubicBezTo>
                    <a:pt x="9" y="5"/>
                    <a:pt x="8" y="2"/>
                    <a:pt x="13" y="2"/>
                  </a:cubicBezTo>
                  <a:cubicBezTo>
                    <a:pt x="12" y="1"/>
                    <a:pt x="12" y="1"/>
                    <a:pt x="10" y="0"/>
                  </a:cubicBezTo>
                  <a:cubicBezTo>
                    <a:pt x="8" y="2"/>
                    <a:pt x="11" y="1"/>
                    <a:pt x="11" y="2"/>
                  </a:cubicBezTo>
                  <a:cubicBezTo>
                    <a:pt x="8" y="2"/>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9" name="Freeform 42"/>
            <p:cNvSpPr/>
            <p:nvPr/>
          </p:nvSpPr>
          <p:spPr bwMode="auto">
            <a:xfrm>
              <a:off x="6525" y="4282"/>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3" y="3"/>
                    <a:pt x="5" y="2"/>
                    <a:pt x="6" y="0"/>
                  </a:cubicBezTo>
                  <a:cubicBezTo>
                    <a:pt x="4"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0" name="Freeform 43"/>
            <p:cNvSpPr/>
            <p:nvPr/>
          </p:nvSpPr>
          <p:spPr bwMode="auto">
            <a:xfrm>
              <a:off x="6456" y="4249"/>
              <a:ext cx="5" cy="4"/>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0" y="2"/>
                    <a:pt x="2" y="2"/>
                  </a:cubicBezTo>
                  <a:cubicBezTo>
                    <a:pt x="3" y="1"/>
                    <a:pt x="2" y="1"/>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1" name="Freeform 44"/>
            <p:cNvSpPr/>
            <p:nvPr/>
          </p:nvSpPr>
          <p:spPr bwMode="auto">
            <a:xfrm>
              <a:off x="6548" y="4242"/>
              <a:ext cx="13" cy="4"/>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2"/>
                    <a:pt x="5" y="2"/>
                    <a:pt x="7" y="0"/>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2" name="Freeform 45"/>
            <p:cNvSpPr/>
            <p:nvPr/>
          </p:nvSpPr>
          <p:spPr bwMode="auto">
            <a:xfrm>
              <a:off x="6477" y="4176"/>
              <a:ext cx="9" cy="4"/>
            </a:xfrm>
            <a:custGeom>
              <a:avLst/>
              <a:gdLst>
                <a:gd name="T0" fmla="*/ 0 w 5"/>
                <a:gd name="T1" fmla="*/ 1 h 2"/>
                <a:gd name="T2" fmla="*/ 4 w 5"/>
                <a:gd name="T3" fmla="*/ 2 h 2"/>
                <a:gd name="T4" fmla="*/ 2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2" y="1"/>
                    <a:pt x="4" y="2"/>
                  </a:cubicBezTo>
                  <a:cubicBezTo>
                    <a:pt x="5" y="1"/>
                    <a:pt x="1"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3" name="Freeform 46"/>
            <p:cNvSpPr/>
            <p:nvPr/>
          </p:nvSpPr>
          <p:spPr bwMode="auto">
            <a:xfrm>
              <a:off x="6418" y="4147"/>
              <a:ext cx="13" cy="6"/>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3" y="3"/>
                    <a:pt x="5" y="2"/>
                    <a:pt x="7" y="0"/>
                  </a:cubicBezTo>
                  <a:cubicBezTo>
                    <a:pt x="5" y="1"/>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4" name="Freeform 47"/>
            <p:cNvSpPr/>
            <p:nvPr/>
          </p:nvSpPr>
          <p:spPr bwMode="auto">
            <a:xfrm>
              <a:off x="6655" y="4249"/>
              <a:ext cx="7" cy="4"/>
            </a:xfrm>
            <a:custGeom>
              <a:avLst/>
              <a:gdLst>
                <a:gd name="T0" fmla="*/ 0 w 4"/>
                <a:gd name="T1" fmla="*/ 1 h 2"/>
                <a:gd name="T2" fmla="*/ 2 w 4"/>
                <a:gd name="T3" fmla="*/ 2 h 2"/>
                <a:gd name="T4" fmla="*/ 3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1" y="2"/>
                    <a:pt x="2" y="2"/>
                  </a:cubicBezTo>
                  <a:cubicBezTo>
                    <a:pt x="2" y="2"/>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5" name="Freeform 48"/>
            <p:cNvSpPr/>
            <p:nvPr/>
          </p:nvSpPr>
          <p:spPr bwMode="auto">
            <a:xfrm>
              <a:off x="6500" y="4153"/>
              <a:ext cx="19" cy="9"/>
            </a:xfrm>
            <a:custGeom>
              <a:avLst/>
              <a:gdLst>
                <a:gd name="T0" fmla="*/ 0 w 10"/>
                <a:gd name="T1" fmla="*/ 4 h 5"/>
                <a:gd name="T2" fmla="*/ 7 w 10"/>
                <a:gd name="T3" fmla="*/ 5 h 5"/>
                <a:gd name="T4" fmla="*/ 6 w 10"/>
                <a:gd name="T5" fmla="*/ 2 h 5"/>
                <a:gd name="T6" fmla="*/ 10 w 10"/>
                <a:gd name="T7" fmla="*/ 1 h 5"/>
                <a:gd name="T8" fmla="*/ 6 w 10"/>
                <a:gd name="T9" fmla="*/ 1 h 5"/>
                <a:gd name="T10" fmla="*/ 0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0" y="4"/>
                  </a:moveTo>
                  <a:cubicBezTo>
                    <a:pt x="2" y="5"/>
                    <a:pt x="5" y="3"/>
                    <a:pt x="7" y="5"/>
                  </a:cubicBezTo>
                  <a:cubicBezTo>
                    <a:pt x="8" y="4"/>
                    <a:pt x="7" y="3"/>
                    <a:pt x="6" y="2"/>
                  </a:cubicBezTo>
                  <a:cubicBezTo>
                    <a:pt x="8" y="1"/>
                    <a:pt x="10" y="2"/>
                    <a:pt x="10" y="1"/>
                  </a:cubicBezTo>
                  <a:cubicBezTo>
                    <a:pt x="9" y="0"/>
                    <a:pt x="8" y="2"/>
                    <a:pt x="6" y="1"/>
                  </a:cubicBezTo>
                  <a:cubicBezTo>
                    <a:pt x="5"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6" name="Freeform 49"/>
            <p:cNvSpPr/>
            <p:nvPr/>
          </p:nvSpPr>
          <p:spPr bwMode="auto">
            <a:xfrm>
              <a:off x="6670" y="4230"/>
              <a:ext cx="11" cy="4"/>
            </a:xfrm>
            <a:custGeom>
              <a:avLst/>
              <a:gdLst>
                <a:gd name="T0" fmla="*/ 1 w 6"/>
                <a:gd name="T1" fmla="*/ 2 h 2"/>
                <a:gd name="T2" fmla="*/ 4 w 6"/>
                <a:gd name="T3" fmla="*/ 2 h 2"/>
                <a:gd name="T4" fmla="*/ 2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2" y="2"/>
                    <a:pt x="3" y="2"/>
                    <a:pt x="4" y="2"/>
                  </a:cubicBezTo>
                  <a:cubicBezTo>
                    <a:pt x="6" y="1"/>
                    <a:pt x="4" y="0"/>
                    <a:pt x="2" y="0"/>
                  </a:cubicBezTo>
                  <a:cubicBezTo>
                    <a:pt x="0" y="1"/>
                    <a:pt x="4"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7" name="Freeform 50"/>
            <p:cNvSpPr/>
            <p:nvPr/>
          </p:nvSpPr>
          <p:spPr bwMode="auto">
            <a:xfrm>
              <a:off x="6559" y="4147"/>
              <a:ext cx="15" cy="4"/>
            </a:xfrm>
            <a:custGeom>
              <a:avLst/>
              <a:gdLst>
                <a:gd name="T0" fmla="*/ 0 w 8"/>
                <a:gd name="T1" fmla="*/ 1 h 2"/>
                <a:gd name="T2" fmla="*/ 8 w 8"/>
                <a:gd name="T3" fmla="*/ 0 h 2"/>
                <a:gd name="T4" fmla="*/ 0 w 8"/>
                <a:gd name="T5" fmla="*/ 1 h 2"/>
              </a:gdLst>
              <a:ahLst/>
              <a:cxnLst>
                <a:cxn ang="0">
                  <a:pos x="T0" y="T1"/>
                </a:cxn>
                <a:cxn ang="0">
                  <a:pos x="T2" y="T3"/>
                </a:cxn>
                <a:cxn ang="0">
                  <a:pos x="T4" y="T5"/>
                </a:cxn>
              </a:cxnLst>
              <a:rect l="0" t="0" r="r" b="b"/>
              <a:pathLst>
                <a:path w="8" h="2">
                  <a:moveTo>
                    <a:pt x="0" y="1"/>
                  </a:moveTo>
                  <a:cubicBezTo>
                    <a:pt x="0" y="2"/>
                    <a:pt x="8" y="2"/>
                    <a:pt x="8" y="0"/>
                  </a:cubicBezTo>
                  <a:cubicBezTo>
                    <a:pt x="5"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8" name="Freeform 51"/>
            <p:cNvSpPr/>
            <p:nvPr/>
          </p:nvSpPr>
          <p:spPr bwMode="auto">
            <a:xfrm>
              <a:off x="6548" y="4124"/>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2"/>
                    <a:pt x="6" y="0"/>
                  </a:cubicBezTo>
                  <a:cubicBezTo>
                    <a:pt x="4"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9" name="Freeform 52"/>
            <p:cNvSpPr/>
            <p:nvPr/>
          </p:nvSpPr>
          <p:spPr bwMode="auto">
            <a:xfrm>
              <a:off x="6613" y="4151"/>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1"/>
                    <a:pt x="3" y="2"/>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0" name="Freeform 53"/>
            <p:cNvSpPr/>
            <p:nvPr/>
          </p:nvSpPr>
          <p:spPr bwMode="auto">
            <a:xfrm>
              <a:off x="6649" y="4151"/>
              <a:ext cx="8" cy="4"/>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3" y="1"/>
                    <a:pt x="4" y="1"/>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1" name="Freeform 54"/>
            <p:cNvSpPr/>
            <p:nvPr/>
          </p:nvSpPr>
          <p:spPr bwMode="auto">
            <a:xfrm>
              <a:off x="6664" y="4147"/>
              <a:ext cx="10" cy="4"/>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2" y="2"/>
                    <a:pt x="3" y="1"/>
                    <a:pt x="4" y="2"/>
                  </a:cubicBezTo>
                  <a:cubicBezTo>
                    <a:pt x="5"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2" name="Freeform 55"/>
            <p:cNvSpPr/>
            <p:nvPr/>
          </p:nvSpPr>
          <p:spPr bwMode="auto">
            <a:xfrm>
              <a:off x="6811" y="4220"/>
              <a:ext cx="18" cy="8"/>
            </a:xfrm>
            <a:custGeom>
              <a:avLst/>
              <a:gdLst>
                <a:gd name="T0" fmla="*/ 3 w 9"/>
                <a:gd name="T1" fmla="*/ 4 h 4"/>
                <a:gd name="T2" fmla="*/ 3 w 9"/>
                <a:gd name="T3" fmla="*/ 3 h 4"/>
                <a:gd name="T4" fmla="*/ 5 w 9"/>
                <a:gd name="T5" fmla="*/ 4 h 4"/>
                <a:gd name="T6" fmla="*/ 7 w 9"/>
                <a:gd name="T7" fmla="*/ 2 h 4"/>
                <a:gd name="T8" fmla="*/ 6 w 9"/>
                <a:gd name="T9" fmla="*/ 0 h 4"/>
                <a:gd name="T10" fmla="*/ 3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3" y="4"/>
                  </a:moveTo>
                  <a:cubicBezTo>
                    <a:pt x="3" y="3"/>
                    <a:pt x="3" y="3"/>
                    <a:pt x="3" y="3"/>
                  </a:cubicBezTo>
                  <a:cubicBezTo>
                    <a:pt x="3" y="3"/>
                    <a:pt x="4" y="3"/>
                    <a:pt x="5" y="4"/>
                  </a:cubicBezTo>
                  <a:cubicBezTo>
                    <a:pt x="6" y="3"/>
                    <a:pt x="5" y="1"/>
                    <a:pt x="7" y="2"/>
                  </a:cubicBezTo>
                  <a:cubicBezTo>
                    <a:pt x="9" y="0"/>
                    <a:pt x="5" y="1"/>
                    <a:pt x="6" y="0"/>
                  </a:cubicBezTo>
                  <a:cubicBezTo>
                    <a:pt x="5" y="1"/>
                    <a:pt x="0"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3" name="Freeform 56"/>
            <p:cNvSpPr/>
            <p:nvPr/>
          </p:nvSpPr>
          <p:spPr bwMode="auto">
            <a:xfrm>
              <a:off x="6829" y="4219"/>
              <a:ext cx="9" cy="5"/>
            </a:xfrm>
            <a:custGeom>
              <a:avLst/>
              <a:gdLst>
                <a:gd name="T0" fmla="*/ 0 w 5"/>
                <a:gd name="T1" fmla="*/ 2 h 3"/>
                <a:gd name="T2" fmla="*/ 2 w 5"/>
                <a:gd name="T3" fmla="*/ 2 h 3"/>
                <a:gd name="T4" fmla="*/ 3 w 5"/>
                <a:gd name="T5" fmla="*/ 3 h 3"/>
                <a:gd name="T6" fmla="*/ 5 w 5"/>
                <a:gd name="T7" fmla="*/ 2 h 3"/>
                <a:gd name="T8" fmla="*/ 3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3"/>
                    <a:pt x="1" y="2"/>
                    <a:pt x="2" y="2"/>
                  </a:cubicBezTo>
                  <a:cubicBezTo>
                    <a:pt x="2" y="2"/>
                    <a:pt x="3" y="3"/>
                    <a:pt x="3" y="3"/>
                  </a:cubicBezTo>
                  <a:cubicBezTo>
                    <a:pt x="4" y="3"/>
                    <a:pt x="4" y="2"/>
                    <a:pt x="5" y="2"/>
                  </a:cubicBezTo>
                  <a:cubicBezTo>
                    <a:pt x="3" y="0"/>
                    <a:pt x="3" y="0"/>
                    <a:pt x="3"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4" name="Freeform 57"/>
            <p:cNvSpPr/>
            <p:nvPr/>
          </p:nvSpPr>
          <p:spPr bwMode="auto">
            <a:xfrm>
              <a:off x="6852" y="4230"/>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1"/>
                    <a:pt x="4" y="1"/>
                  </a:cubicBezTo>
                  <a:cubicBezTo>
                    <a:pt x="2"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5" name="Freeform 58"/>
            <p:cNvSpPr/>
            <p:nvPr/>
          </p:nvSpPr>
          <p:spPr bwMode="auto">
            <a:xfrm>
              <a:off x="6718" y="4147"/>
              <a:ext cx="7"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6" name="Freeform 59"/>
            <p:cNvSpPr/>
            <p:nvPr/>
          </p:nvSpPr>
          <p:spPr bwMode="auto">
            <a:xfrm>
              <a:off x="6712" y="4141"/>
              <a:ext cx="17" cy="6"/>
            </a:xfrm>
            <a:custGeom>
              <a:avLst/>
              <a:gdLst>
                <a:gd name="T0" fmla="*/ 0 w 9"/>
                <a:gd name="T1" fmla="*/ 2 h 3"/>
                <a:gd name="T2" fmla="*/ 9 w 9"/>
                <a:gd name="T3" fmla="*/ 1 h 3"/>
                <a:gd name="T4" fmla="*/ 0 w 9"/>
                <a:gd name="T5" fmla="*/ 2 h 3"/>
              </a:gdLst>
              <a:ahLst/>
              <a:cxnLst>
                <a:cxn ang="0">
                  <a:pos x="T0" y="T1"/>
                </a:cxn>
                <a:cxn ang="0">
                  <a:pos x="T2" y="T3"/>
                </a:cxn>
                <a:cxn ang="0">
                  <a:pos x="T4" y="T5"/>
                </a:cxn>
              </a:cxnLst>
              <a:rect l="0" t="0" r="r" b="b"/>
              <a:pathLst>
                <a:path w="9" h="3">
                  <a:moveTo>
                    <a:pt x="0" y="2"/>
                  </a:moveTo>
                  <a:cubicBezTo>
                    <a:pt x="3" y="3"/>
                    <a:pt x="7" y="3"/>
                    <a:pt x="9" y="1"/>
                  </a:cubicBezTo>
                  <a:cubicBezTo>
                    <a:pt x="6"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7" name="Freeform 60"/>
            <p:cNvSpPr/>
            <p:nvPr/>
          </p:nvSpPr>
          <p:spPr bwMode="auto">
            <a:xfrm>
              <a:off x="6727" y="4149"/>
              <a:ext cx="12" cy="2"/>
            </a:xfrm>
            <a:custGeom>
              <a:avLst/>
              <a:gdLst>
                <a:gd name="T0" fmla="*/ 1 w 6"/>
                <a:gd name="T1" fmla="*/ 1 h 1"/>
                <a:gd name="T2" fmla="*/ 6 w 6"/>
                <a:gd name="T3" fmla="*/ 0 h 1"/>
                <a:gd name="T4" fmla="*/ 1 w 6"/>
                <a:gd name="T5" fmla="*/ 0 h 1"/>
                <a:gd name="T6" fmla="*/ 1 w 6"/>
                <a:gd name="T7" fmla="*/ 1 h 1"/>
              </a:gdLst>
              <a:ahLst/>
              <a:cxnLst>
                <a:cxn ang="0">
                  <a:pos x="T0" y="T1"/>
                </a:cxn>
                <a:cxn ang="0">
                  <a:pos x="T2" y="T3"/>
                </a:cxn>
                <a:cxn ang="0">
                  <a:pos x="T4" y="T5"/>
                </a:cxn>
                <a:cxn ang="0">
                  <a:pos x="T6" y="T7"/>
                </a:cxn>
              </a:cxnLst>
              <a:rect l="0" t="0" r="r" b="b"/>
              <a:pathLst>
                <a:path w="6" h="1">
                  <a:moveTo>
                    <a:pt x="1" y="1"/>
                  </a:moveTo>
                  <a:cubicBezTo>
                    <a:pt x="2" y="1"/>
                    <a:pt x="4" y="1"/>
                    <a:pt x="6" y="0"/>
                  </a:cubicBezTo>
                  <a:cubicBezTo>
                    <a:pt x="4" y="0"/>
                    <a:pt x="2"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8" name="Freeform 61"/>
            <p:cNvSpPr/>
            <p:nvPr/>
          </p:nvSpPr>
          <p:spPr bwMode="auto">
            <a:xfrm>
              <a:off x="6746" y="4155"/>
              <a:ext cx="12" cy="6"/>
            </a:xfrm>
            <a:custGeom>
              <a:avLst/>
              <a:gdLst>
                <a:gd name="T0" fmla="*/ 0 w 6"/>
                <a:gd name="T1" fmla="*/ 3 h 3"/>
                <a:gd name="T2" fmla="*/ 3 w 6"/>
                <a:gd name="T3" fmla="*/ 0 h 3"/>
                <a:gd name="T4" fmla="*/ 0 w 6"/>
                <a:gd name="T5" fmla="*/ 3 h 3"/>
              </a:gdLst>
              <a:ahLst/>
              <a:cxnLst>
                <a:cxn ang="0">
                  <a:pos x="T0" y="T1"/>
                </a:cxn>
                <a:cxn ang="0">
                  <a:pos x="T2" y="T3"/>
                </a:cxn>
                <a:cxn ang="0">
                  <a:pos x="T4" y="T5"/>
                </a:cxn>
              </a:cxnLst>
              <a:rect l="0" t="0" r="r" b="b"/>
              <a:pathLst>
                <a:path w="6" h="3">
                  <a:moveTo>
                    <a:pt x="0" y="3"/>
                  </a:moveTo>
                  <a:cubicBezTo>
                    <a:pt x="5" y="2"/>
                    <a:pt x="6" y="3"/>
                    <a:pt x="3"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9" name="Freeform 62"/>
            <p:cNvSpPr/>
            <p:nvPr/>
          </p:nvSpPr>
          <p:spPr bwMode="auto">
            <a:xfrm>
              <a:off x="6880" y="4228"/>
              <a:ext cx="12"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2"/>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0" name="Freeform 63"/>
            <p:cNvSpPr/>
            <p:nvPr/>
          </p:nvSpPr>
          <p:spPr bwMode="auto">
            <a:xfrm>
              <a:off x="6926" y="4226"/>
              <a:ext cx="27" cy="8"/>
            </a:xfrm>
            <a:custGeom>
              <a:avLst/>
              <a:gdLst>
                <a:gd name="T0" fmla="*/ 2 w 14"/>
                <a:gd name="T1" fmla="*/ 4 h 4"/>
                <a:gd name="T2" fmla="*/ 14 w 14"/>
                <a:gd name="T3" fmla="*/ 0 h 4"/>
                <a:gd name="T4" fmla="*/ 3 w 14"/>
                <a:gd name="T5" fmla="*/ 2 h 4"/>
                <a:gd name="T6" fmla="*/ 4 w 14"/>
                <a:gd name="T7" fmla="*/ 1 h 4"/>
                <a:gd name="T8" fmla="*/ 2 w 14"/>
                <a:gd name="T9" fmla="*/ 4 h 4"/>
              </a:gdLst>
              <a:ahLst/>
              <a:cxnLst>
                <a:cxn ang="0">
                  <a:pos x="T0" y="T1"/>
                </a:cxn>
                <a:cxn ang="0">
                  <a:pos x="T2" y="T3"/>
                </a:cxn>
                <a:cxn ang="0">
                  <a:pos x="T4" y="T5"/>
                </a:cxn>
                <a:cxn ang="0">
                  <a:pos x="T6" y="T7"/>
                </a:cxn>
                <a:cxn ang="0">
                  <a:pos x="T8" y="T9"/>
                </a:cxn>
              </a:cxnLst>
              <a:rect l="0" t="0" r="r" b="b"/>
              <a:pathLst>
                <a:path w="14" h="4">
                  <a:moveTo>
                    <a:pt x="2" y="4"/>
                  </a:moveTo>
                  <a:cubicBezTo>
                    <a:pt x="7" y="2"/>
                    <a:pt x="11" y="3"/>
                    <a:pt x="14" y="0"/>
                  </a:cubicBezTo>
                  <a:cubicBezTo>
                    <a:pt x="10" y="1"/>
                    <a:pt x="7" y="1"/>
                    <a:pt x="3" y="2"/>
                  </a:cubicBezTo>
                  <a:cubicBezTo>
                    <a:pt x="2" y="2"/>
                    <a:pt x="3" y="1"/>
                    <a:pt x="4" y="1"/>
                  </a:cubicBezTo>
                  <a:cubicBezTo>
                    <a:pt x="0"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1" name="Freeform 64"/>
            <p:cNvSpPr/>
            <p:nvPr/>
          </p:nvSpPr>
          <p:spPr bwMode="auto">
            <a:xfrm>
              <a:off x="6806" y="4141"/>
              <a:ext cx="7" cy="10"/>
            </a:xfrm>
            <a:custGeom>
              <a:avLst/>
              <a:gdLst>
                <a:gd name="T0" fmla="*/ 1 w 4"/>
                <a:gd name="T1" fmla="*/ 4 h 5"/>
                <a:gd name="T2" fmla="*/ 4 w 4"/>
                <a:gd name="T3" fmla="*/ 3 h 5"/>
                <a:gd name="T4" fmla="*/ 1 w 4"/>
                <a:gd name="T5" fmla="*/ 4 h 5"/>
              </a:gdLst>
              <a:ahLst/>
              <a:cxnLst>
                <a:cxn ang="0">
                  <a:pos x="T0" y="T1"/>
                </a:cxn>
                <a:cxn ang="0">
                  <a:pos x="T2" y="T3"/>
                </a:cxn>
                <a:cxn ang="0">
                  <a:pos x="T4" y="T5"/>
                </a:cxn>
              </a:cxnLst>
              <a:rect l="0" t="0" r="r" b="b"/>
              <a:pathLst>
                <a:path w="4" h="5">
                  <a:moveTo>
                    <a:pt x="1" y="4"/>
                  </a:moveTo>
                  <a:cubicBezTo>
                    <a:pt x="4" y="5"/>
                    <a:pt x="2" y="2"/>
                    <a:pt x="4" y="3"/>
                  </a:cubicBezTo>
                  <a:cubicBezTo>
                    <a:pt x="4"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2" name="Freeform 65"/>
            <p:cNvSpPr/>
            <p:nvPr/>
          </p:nvSpPr>
          <p:spPr bwMode="auto">
            <a:xfrm>
              <a:off x="6813" y="4145"/>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3" name="Freeform 66"/>
            <p:cNvSpPr/>
            <p:nvPr/>
          </p:nvSpPr>
          <p:spPr bwMode="auto">
            <a:xfrm>
              <a:off x="6976" y="4224"/>
              <a:ext cx="7" cy="6"/>
            </a:xfrm>
            <a:custGeom>
              <a:avLst/>
              <a:gdLst>
                <a:gd name="T0" fmla="*/ 0 w 4"/>
                <a:gd name="T1" fmla="*/ 1 h 3"/>
                <a:gd name="T2" fmla="*/ 2 w 4"/>
                <a:gd name="T3" fmla="*/ 3 h 3"/>
                <a:gd name="T4" fmla="*/ 4 w 4"/>
                <a:gd name="T5" fmla="*/ 1 h 3"/>
                <a:gd name="T6" fmla="*/ 0 w 4"/>
                <a:gd name="T7" fmla="*/ 1 h 3"/>
              </a:gdLst>
              <a:ahLst/>
              <a:cxnLst>
                <a:cxn ang="0">
                  <a:pos x="T0" y="T1"/>
                </a:cxn>
                <a:cxn ang="0">
                  <a:pos x="T2" y="T3"/>
                </a:cxn>
                <a:cxn ang="0">
                  <a:pos x="T4" y="T5"/>
                </a:cxn>
                <a:cxn ang="0">
                  <a:pos x="T6" y="T7"/>
                </a:cxn>
              </a:cxnLst>
              <a:rect l="0" t="0" r="r" b="b"/>
              <a:pathLst>
                <a:path w="4" h="3">
                  <a:moveTo>
                    <a:pt x="0" y="1"/>
                  </a:moveTo>
                  <a:cubicBezTo>
                    <a:pt x="2" y="3"/>
                    <a:pt x="2" y="3"/>
                    <a:pt x="2" y="3"/>
                  </a:cubicBezTo>
                  <a:cubicBezTo>
                    <a:pt x="3" y="2"/>
                    <a:pt x="3" y="1"/>
                    <a:pt x="4"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4" name="Freeform 67"/>
            <p:cNvSpPr/>
            <p:nvPr/>
          </p:nvSpPr>
          <p:spPr bwMode="auto">
            <a:xfrm>
              <a:off x="6874" y="4155"/>
              <a:ext cx="10" cy="6"/>
            </a:xfrm>
            <a:custGeom>
              <a:avLst/>
              <a:gdLst>
                <a:gd name="T0" fmla="*/ 4 w 5"/>
                <a:gd name="T1" fmla="*/ 3 h 3"/>
                <a:gd name="T2" fmla="*/ 5 w 5"/>
                <a:gd name="T3" fmla="*/ 0 h 3"/>
                <a:gd name="T4" fmla="*/ 4 w 5"/>
                <a:gd name="T5" fmla="*/ 3 h 3"/>
              </a:gdLst>
              <a:ahLst/>
              <a:cxnLst>
                <a:cxn ang="0">
                  <a:pos x="T0" y="T1"/>
                </a:cxn>
                <a:cxn ang="0">
                  <a:pos x="T2" y="T3"/>
                </a:cxn>
                <a:cxn ang="0">
                  <a:pos x="T4" y="T5"/>
                </a:cxn>
              </a:cxnLst>
              <a:rect l="0" t="0" r="r" b="b"/>
              <a:pathLst>
                <a:path w="5" h="3">
                  <a:moveTo>
                    <a:pt x="4" y="3"/>
                  </a:moveTo>
                  <a:cubicBezTo>
                    <a:pt x="5" y="2"/>
                    <a:pt x="3" y="1"/>
                    <a:pt x="5" y="0"/>
                  </a:cubicBezTo>
                  <a:cubicBezTo>
                    <a:pt x="3" y="0"/>
                    <a:pt x="0"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5" name="Freeform 68"/>
            <p:cNvSpPr/>
            <p:nvPr/>
          </p:nvSpPr>
          <p:spPr bwMode="auto">
            <a:xfrm>
              <a:off x="7024" y="4093"/>
              <a:ext cx="9" cy="8"/>
            </a:xfrm>
            <a:custGeom>
              <a:avLst/>
              <a:gdLst>
                <a:gd name="T0" fmla="*/ 0 w 5"/>
                <a:gd name="T1" fmla="*/ 2 h 4"/>
                <a:gd name="T2" fmla="*/ 5 w 5"/>
                <a:gd name="T3" fmla="*/ 0 h 4"/>
                <a:gd name="T4" fmla="*/ 0 w 5"/>
                <a:gd name="T5" fmla="*/ 2 h 4"/>
              </a:gdLst>
              <a:ahLst/>
              <a:cxnLst>
                <a:cxn ang="0">
                  <a:pos x="T0" y="T1"/>
                </a:cxn>
                <a:cxn ang="0">
                  <a:pos x="T2" y="T3"/>
                </a:cxn>
                <a:cxn ang="0">
                  <a:pos x="T4" y="T5"/>
                </a:cxn>
              </a:cxnLst>
              <a:rect l="0" t="0" r="r" b="b"/>
              <a:pathLst>
                <a:path w="5" h="4">
                  <a:moveTo>
                    <a:pt x="0" y="2"/>
                  </a:moveTo>
                  <a:cubicBezTo>
                    <a:pt x="3" y="4"/>
                    <a:pt x="5" y="1"/>
                    <a:pt x="5" y="0"/>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6" name="Freeform 69"/>
            <p:cNvSpPr/>
            <p:nvPr/>
          </p:nvSpPr>
          <p:spPr bwMode="auto">
            <a:xfrm>
              <a:off x="7129" y="4089"/>
              <a:ext cx="23" cy="12"/>
            </a:xfrm>
            <a:custGeom>
              <a:avLst/>
              <a:gdLst>
                <a:gd name="T0" fmla="*/ 0 w 12"/>
                <a:gd name="T1" fmla="*/ 4 h 6"/>
                <a:gd name="T2" fmla="*/ 5 w 12"/>
                <a:gd name="T3" fmla="*/ 4 h 6"/>
                <a:gd name="T4" fmla="*/ 2 w 12"/>
                <a:gd name="T5" fmla="*/ 5 h 6"/>
                <a:gd name="T6" fmla="*/ 7 w 12"/>
                <a:gd name="T7" fmla="*/ 4 h 6"/>
                <a:gd name="T8" fmla="*/ 5 w 12"/>
                <a:gd name="T9" fmla="*/ 2 h 6"/>
                <a:gd name="T10" fmla="*/ 12 w 12"/>
                <a:gd name="T11" fmla="*/ 1 h 6"/>
                <a:gd name="T12" fmla="*/ 8 w 12"/>
                <a:gd name="T13" fmla="*/ 0 h 6"/>
                <a:gd name="T14" fmla="*/ 0 w 12"/>
                <a:gd name="T15" fmla="*/ 0 h 6"/>
                <a:gd name="T16" fmla="*/ 0 w 1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0" y="4"/>
                  </a:moveTo>
                  <a:cubicBezTo>
                    <a:pt x="2" y="5"/>
                    <a:pt x="2" y="2"/>
                    <a:pt x="5" y="4"/>
                  </a:cubicBezTo>
                  <a:cubicBezTo>
                    <a:pt x="6" y="5"/>
                    <a:pt x="2" y="5"/>
                    <a:pt x="2" y="5"/>
                  </a:cubicBezTo>
                  <a:cubicBezTo>
                    <a:pt x="4" y="6"/>
                    <a:pt x="6" y="5"/>
                    <a:pt x="7" y="4"/>
                  </a:cubicBezTo>
                  <a:cubicBezTo>
                    <a:pt x="5" y="4"/>
                    <a:pt x="5" y="3"/>
                    <a:pt x="5" y="2"/>
                  </a:cubicBezTo>
                  <a:cubicBezTo>
                    <a:pt x="7" y="1"/>
                    <a:pt x="9" y="3"/>
                    <a:pt x="12" y="1"/>
                  </a:cubicBezTo>
                  <a:cubicBezTo>
                    <a:pt x="10" y="1"/>
                    <a:pt x="9" y="2"/>
                    <a:pt x="8" y="0"/>
                  </a:cubicBezTo>
                  <a:cubicBezTo>
                    <a:pt x="5" y="2"/>
                    <a:pt x="2" y="1"/>
                    <a:pt x="0" y="0"/>
                  </a:cubicBezTo>
                  <a:cubicBezTo>
                    <a:pt x="0"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7" name="Freeform 70"/>
            <p:cNvSpPr/>
            <p:nvPr/>
          </p:nvSpPr>
          <p:spPr bwMode="auto">
            <a:xfrm>
              <a:off x="7167" y="4091"/>
              <a:ext cx="11" cy="8"/>
            </a:xfrm>
            <a:custGeom>
              <a:avLst/>
              <a:gdLst>
                <a:gd name="T0" fmla="*/ 0 w 6"/>
                <a:gd name="T1" fmla="*/ 3 h 4"/>
                <a:gd name="T2" fmla="*/ 2 w 6"/>
                <a:gd name="T3" fmla="*/ 4 h 4"/>
                <a:gd name="T4" fmla="*/ 6 w 6"/>
                <a:gd name="T5" fmla="*/ 2 h 4"/>
                <a:gd name="T6" fmla="*/ 2 w 6"/>
                <a:gd name="T7" fmla="*/ 1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2" y="4"/>
                    <a:pt x="2" y="4"/>
                    <a:pt x="2" y="4"/>
                  </a:cubicBezTo>
                  <a:cubicBezTo>
                    <a:pt x="4" y="3"/>
                    <a:pt x="4" y="3"/>
                    <a:pt x="6" y="2"/>
                  </a:cubicBezTo>
                  <a:cubicBezTo>
                    <a:pt x="4" y="1"/>
                    <a:pt x="1" y="4"/>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8" name="Freeform 71"/>
            <p:cNvSpPr/>
            <p:nvPr/>
          </p:nvSpPr>
          <p:spPr bwMode="auto">
            <a:xfrm>
              <a:off x="7180" y="4093"/>
              <a:ext cx="8" cy="6"/>
            </a:xfrm>
            <a:custGeom>
              <a:avLst/>
              <a:gdLst>
                <a:gd name="T0" fmla="*/ 1 w 4"/>
                <a:gd name="T1" fmla="*/ 3 h 3"/>
                <a:gd name="T2" fmla="*/ 4 w 4"/>
                <a:gd name="T3" fmla="*/ 1 h 3"/>
                <a:gd name="T4" fmla="*/ 3 w 4"/>
                <a:gd name="T5" fmla="*/ 0 h 3"/>
                <a:gd name="T6" fmla="*/ 1 w 4"/>
                <a:gd name="T7" fmla="*/ 0 h 3"/>
                <a:gd name="T8" fmla="*/ 0 w 4"/>
                <a:gd name="T9" fmla="*/ 2 h 3"/>
                <a:gd name="T10" fmla="*/ 1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1" y="3"/>
                  </a:moveTo>
                  <a:cubicBezTo>
                    <a:pt x="1" y="2"/>
                    <a:pt x="3" y="1"/>
                    <a:pt x="4" y="1"/>
                  </a:cubicBezTo>
                  <a:cubicBezTo>
                    <a:pt x="3" y="0"/>
                    <a:pt x="3" y="0"/>
                    <a:pt x="3" y="0"/>
                  </a:cubicBezTo>
                  <a:cubicBezTo>
                    <a:pt x="2" y="0"/>
                    <a:pt x="2" y="0"/>
                    <a:pt x="1" y="0"/>
                  </a:cubicBezTo>
                  <a:cubicBezTo>
                    <a:pt x="1" y="1"/>
                    <a:pt x="2" y="1"/>
                    <a:pt x="0" y="2"/>
                  </a:cubicBezTo>
                  <a:cubicBezTo>
                    <a:pt x="1" y="2"/>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9" name="Freeform 72"/>
            <p:cNvSpPr/>
            <p:nvPr/>
          </p:nvSpPr>
          <p:spPr bwMode="auto">
            <a:xfrm>
              <a:off x="7194" y="4097"/>
              <a:ext cx="15" cy="6"/>
            </a:xfrm>
            <a:custGeom>
              <a:avLst/>
              <a:gdLst>
                <a:gd name="T0" fmla="*/ 3 w 8"/>
                <a:gd name="T1" fmla="*/ 3 h 3"/>
                <a:gd name="T2" fmla="*/ 8 w 8"/>
                <a:gd name="T3" fmla="*/ 1 h 3"/>
                <a:gd name="T4" fmla="*/ 1 w 8"/>
                <a:gd name="T5" fmla="*/ 0 h 3"/>
                <a:gd name="T6" fmla="*/ 3 w 8"/>
                <a:gd name="T7" fmla="*/ 3 h 3"/>
              </a:gdLst>
              <a:ahLst/>
              <a:cxnLst>
                <a:cxn ang="0">
                  <a:pos x="T0" y="T1"/>
                </a:cxn>
                <a:cxn ang="0">
                  <a:pos x="T2" y="T3"/>
                </a:cxn>
                <a:cxn ang="0">
                  <a:pos x="T4" y="T5"/>
                </a:cxn>
                <a:cxn ang="0">
                  <a:pos x="T6" y="T7"/>
                </a:cxn>
              </a:cxnLst>
              <a:rect l="0" t="0" r="r" b="b"/>
              <a:pathLst>
                <a:path w="8" h="3">
                  <a:moveTo>
                    <a:pt x="3" y="3"/>
                  </a:moveTo>
                  <a:cubicBezTo>
                    <a:pt x="4" y="1"/>
                    <a:pt x="6" y="3"/>
                    <a:pt x="8" y="1"/>
                  </a:cubicBezTo>
                  <a:cubicBezTo>
                    <a:pt x="6" y="1"/>
                    <a:pt x="3" y="2"/>
                    <a:pt x="1" y="0"/>
                  </a:cubicBezTo>
                  <a:cubicBezTo>
                    <a:pt x="0"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0" name="Freeform 73"/>
            <p:cNvSpPr/>
            <p:nvPr/>
          </p:nvSpPr>
          <p:spPr bwMode="auto">
            <a:xfrm>
              <a:off x="7211" y="4097"/>
              <a:ext cx="8" cy="4"/>
            </a:xfrm>
            <a:custGeom>
              <a:avLst/>
              <a:gdLst>
                <a:gd name="T0" fmla="*/ 2 w 4"/>
                <a:gd name="T1" fmla="*/ 0 h 2"/>
                <a:gd name="T2" fmla="*/ 2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cubicBezTo>
                    <a:pt x="1" y="0"/>
                    <a:pt x="0" y="1"/>
                    <a:pt x="2" y="2"/>
                  </a:cubicBezTo>
                  <a:cubicBezTo>
                    <a:pt x="2" y="2"/>
                    <a:pt x="3" y="2"/>
                    <a:pt x="4" y="1"/>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1" name="Freeform 74"/>
            <p:cNvSpPr/>
            <p:nvPr/>
          </p:nvSpPr>
          <p:spPr bwMode="auto">
            <a:xfrm>
              <a:off x="7219" y="4097"/>
              <a:ext cx="7" cy="4"/>
            </a:xfrm>
            <a:custGeom>
              <a:avLst/>
              <a:gdLst>
                <a:gd name="T0" fmla="*/ 0 w 4"/>
                <a:gd name="T1" fmla="*/ 1 h 2"/>
                <a:gd name="T2" fmla="*/ 1 w 4"/>
                <a:gd name="T3" fmla="*/ 2 h 2"/>
                <a:gd name="T4" fmla="*/ 3 w 4"/>
                <a:gd name="T5" fmla="*/ 1 h 2"/>
                <a:gd name="T6" fmla="*/ 2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1" y="1"/>
                    <a:pt x="0" y="2"/>
                    <a:pt x="1" y="2"/>
                  </a:cubicBezTo>
                  <a:cubicBezTo>
                    <a:pt x="3" y="2"/>
                    <a:pt x="2" y="1"/>
                    <a:pt x="3" y="1"/>
                  </a:cubicBezTo>
                  <a:cubicBezTo>
                    <a:pt x="4" y="1"/>
                    <a:pt x="2"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2" name="Freeform 75"/>
            <p:cNvSpPr/>
            <p:nvPr/>
          </p:nvSpPr>
          <p:spPr bwMode="auto">
            <a:xfrm>
              <a:off x="7224" y="4093"/>
              <a:ext cx="12" cy="6"/>
            </a:xfrm>
            <a:custGeom>
              <a:avLst/>
              <a:gdLst>
                <a:gd name="T0" fmla="*/ 0 w 6"/>
                <a:gd name="T1" fmla="*/ 0 h 3"/>
                <a:gd name="T2" fmla="*/ 6 w 6"/>
                <a:gd name="T3" fmla="*/ 1 h 3"/>
                <a:gd name="T4" fmla="*/ 0 w 6"/>
                <a:gd name="T5" fmla="*/ 0 h 3"/>
              </a:gdLst>
              <a:ahLst/>
              <a:cxnLst>
                <a:cxn ang="0">
                  <a:pos x="T0" y="T1"/>
                </a:cxn>
                <a:cxn ang="0">
                  <a:pos x="T2" y="T3"/>
                </a:cxn>
                <a:cxn ang="0">
                  <a:pos x="T4" y="T5"/>
                </a:cxn>
              </a:cxnLst>
              <a:rect l="0" t="0" r="r" b="b"/>
              <a:pathLst>
                <a:path w="6" h="3">
                  <a:moveTo>
                    <a:pt x="0" y="0"/>
                  </a:moveTo>
                  <a:cubicBezTo>
                    <a:pt x="0" y="1"/>
                    <a:pt x="4" y="3"/>
                    <a:pt x="6" y="1"/>
                  </a:cubicBezTo>
                  <a:cubicBezTo>
                    <a:pt x="4"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3" name="Freeform 76"/>
            <p:cNvSpPr/>
            <p:nvPr/>
          </p:nvSpPr>
          <p:spPr bwMode="auto">
            <a:xfrm>
              <a:off x="7280" y="4095"/>
              <a:ext cx="11" cy="6"/>
            </a:xfrm>
            <a:custGeom>
              <a:avLst/>
              <a:gdLst>
                <a:gd name="T0" fmla="*/ 2 w 6"/>
                <a:gd name="T1" fmla="*/ 3 h 3"/>
                <a:gd name="T2" fmla="*/ 6 w 6"/>
                <a:gd name="T3" fmla="*/ 1 h 3"/>
                <a:gd name="T4" fmla="*/ 2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4" y="2"/>
                    <a:pt x="5" y="2"/>
                    <a:pt x="6" y="1"/>
                  </a:cubicBezTo>
                  <a:cubicBezTo>
                    <a:pt x="5" y="0"/>
                    <a:pt x="4"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4" name="Freeform 77"/>
            <p:cNvSpPr/>
            <p:nvPr/>
          </p:nvSpPr>
          <p:spPr bwMode="auto">
            <a:xfrm>
              <a:off x="7316" y="4097"/>
              <a:ext cx="8" cy="6"/>
            </a:xfrm>
            <a:custGeom>
              <a:avLst/>
              <a:gdLst>
                <a:gd name="T0" fmla="*/ 0 w 4"/>
                <a:gd name="T1" fmla="*/ 2 h 3"/>
                <a:gd name="T2" fmla="*/ 4 w 4"/>
                <a:gd name="T3" fmla="*/ 2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1" y="2"/>
                    <a:pt x="3" y="3"/>
                    <a:pt x="4" y="2"/>
                  </a:cubicBezTo>
                  <a:cubicBezTo>
                    <a:pt x="2" y="0"/>
                    <a:pt x="2" y="0"/>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5" name="Freeform 78"/>
            <p:cNvSpPr/>
            <p:nvPr/>
          </p:nvSpPr>
          <p:spPr bwMode="auto">
            <a:xfrm>
              <a:off x="7335" y="4097"/>
              <a:ext cx="16" cy="6"/>
            </a:xfrm>
            <a:custGeom>
              <a:avLst/>
              <a:gdLst>
                <a:gd name="T0" fmla="*/ 0 w 8"/>
                <a:gd name="T1" fmla="*/ 2 h 3"/>
                <a:gd name="T2" fmla="*/ 6 w 8"/>
                <a:gd name="T3" fmla="*/ 3 h 3"/>
                <a:gd name="T4" fmla="*/ 5 w 8"/>
                <a:gd name="T5" fmla="*/ 1 h 3"/>
                <a:gd name="T6" fmla="*/ 3 w 8"/>
                <a:gd name="T7" fmla="*/ 2 h 3"/>
                <a:gd name="T8" fmla="*/ 0 w 8"/>
                <a:gd name="T9" fmla="*/ 2 h 3"/>
              </a:gdLst>
              <a:ahLst/>
              <a:cxnLst>
                <a:cxn ang="0">
                  <a:pos x="T0" y="T1"/>
                </a:cxn>
                <a:cxn ang="0">
                  <a:pos x="T2" y="T3"/>
                </a:cxn>
                <a:cxn ang="0">
                  <a:pos x="T4" y="T5"/>
                </a:cxn>
                <a:cxn ang="0">
                  <a:pos x="T6" y="T7"/>
                </a:cxn>
                <a:cxn ang="0">
                  <a:pos x="T8" y="T9"/>
                </a:cxn>
              </a:cxnLst>
              <a:rect l="0" t="0" r="r" b="b"/>
              <a:pathLst>
                <a:path w="8" h="3">
                  <a:moveTo>
                    <a:pt x="0" y="2"/>
                  </a:moveTo>
                  <a:cubicBezTo>
                    <a:pt x="2" y="3"/>
                    <a:pt x="4" y="3"/>
                    <a:pt x="6" y="3"/>
                  </a:cubicBezTo>
                  <a:cubicBezTo>
                    <a:pt x="8" y="3"/>
                    <a:pt x="3" y="2"/>
                    <a:pt x="5" y="1"/>
                  </a:cubicBezTo>
                  <a:cubicBezTo>
                    <a:pt x="4" y="0"/>
                    <a:pt x="4" y="1"/>
                    <a:pt x="3" y="2"/>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6" name="Freeform 79"/>
            <p:cNvSpPr/>
            <p:nvPr/>
          </p:nvSpPr>
          <p:spPr bwMode="auto">
            <a:xfrm>
              <a:off x="7347" y="4091"/>
              <a:ext cx="9" cy="6"/>
            </a:xfrm>
            <a:custGeom>
              <a:avLst/>
              <a:gdLst>
                <a:gd name="T0" fmla="*/ 1 w 5"/>
                <a:gd name="T1" fmla="*/ 2 h 3"/>
                <a:gd name="T2" fmla="*/ 5 w 5"/>
                <a:gd name="T3" fmla="*/ 2 h 3"/>
                <a:gd name="T4" fmla="*/ 1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3"/>
                    <a:pt x="4" y="1"/>
                    <a:pt x="5" y="2"/>
                  </a:cubicBezTo>
                  <a:cubicBezTo>
                    <a:pt x="5" y="0"/>
                    <a:pt x="3" y="0"/>
                    <a:pt x="1" y="0"/>
                  </a:cubicBezTo>
                  <a:cubicBezTo>
                    <a:pt x="0" y="0"/>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7" name="Freeform 80"/>
            <p:cNvSpPr/>
            <p:nvPr/>
          </p:nvSpPr>
          <p:spPr bwMode="auto">
            <a:xfrm>
              <a:off x="7364" y="4099"/>
              <a:ext cx="31" cy="7"/>
            </a:xfrm>
            <a:custGeom>
              <a:avLst/>
              <a:gdLst>
                <a:gd name="T0" fmla="*/ 4 w 16"/>
                <a:gd name="T1" fmla="*/ 3 h 4"/>
                <a:gd name="T2" fmla="*/ 14 w 16"/>
                <a:gd name="T3" fmla="*/ 4 h 4"/>
                <a:gd name="T4" fmla="*/ 9 w 16"/>
                <a:gd name="T5" fmla="*/ 0 h 4"/>
                <a:gd name="T6" fmla="*/ 5 w 16"/>
                <a:gd name="T7" fmla="*/ 2 h 4"/>
                <a:gd name="T8" fmla="*/ 1 w 16"/>
                <a:gd name="T9" fmla="*/ 0 h 4"/>
                <a:gd name="T10" fmla="*/ 4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4" y="3"/>
                  </a:moveTo>
                  <a:cubicBezTo>
                    <a:pt x="7" y="2"/>
                    <a:pt x="11" y="4"/>
                    <a:pt x="14" y="4"/>
                  </a:cubicBezTo>
                  <a:cubicBezTo>
                    <a:pt x="16" y="2"/>
                    <a:pt x="10" y="1"/>
                    <a:pt x="9" y="0"/>
                  </a:cubicBezTo>
                  <a:cubicBezTo>
                    <a:pt x="8" y="1"/>
                    <a:pt x="9" y="2"/>
                    <a:pt x="5" y="2"/>
                  </a:cubicBezTo>
                  <a:cubicBezTo>
                    <a:pt x="3" y="1"/>
                    <a:pt x="4" y="0"/>
                    <a:pt x="1" y="0"/>
                  </a:cubicBezTo>
                  <a:cubicBezTo>
                    <a:pt x="0" y="1"/>
                    <a:pt x="1"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8" name="Freeform 81"/>
            <p:cNvSpPr/>
            <p:nvPr/>
          </p:nvSpPr>
          <p:spPr bwMode="auto">
            <a:xfrm>
              <a:off x="7373" y="4093"/>
              <a:ext cx="14" cy="6"/>
            </a:xfrm>
            <a:custGeom>
              <a:avLst/>
              <a:gdLst>
                <a:gd name="T0" fmla="*/ 0 w 7"/>
                <a:gd name="T1" fmla="*/ 2 h 3"/>
                <a:gd name="T2" fmla="*/ 7 w 7"/>
                <a:gd name="T3" fmla="*/ 3 h 3"/>
                <a:gd name="T4" fmla="*/ 0 w 7"/>
                <a:gd name="T5" fmla="*/ 2 h 3"/>
              </a:gdLst>
              <a:ahLst/>
              <a:cxnLst>
                <a:cxn ang="0">
                  <a:pos x="T0" y="T1"/>
                </a:cxn>
                <a:cxn ang="0">
                  <a:pos x="T2" y="T3"/>
                </a:cxn>
                <a:cxn ang="0">
                  <a:pos x="T4" y="T5"/>
                </a:cxn>
              </a:cxnLst>
              <a:rect l="0" t="0" r="r" b="b"/>
              <a:pathLst>
                <a:path w="7" h="3">
                  <a:moveTo>
                    <a:pt x="0" y="2"/>
                  </a:moveTo>
                  <a:cubicBezTo>
                    <a:pt x="2" y="3"/>
                    <a:pt x="5" y="2"/>
                    <a:pt x="7" y="3"/>
                  </a:cubicBezTo>
                  <a:cubicBezTo>
                    <a:pt x="7"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9" name="Freeform 82"/>
            <p:cNvSpPr/>
            <p:nvPr/>
          </p:nvSpPr>
          <p:spPr bwMode="auto">
            <a:xfrm>
              <a:off x="7395" y="4091"/>
              <a:ext cx="9" cy="6"/>
            </a:xfrm>
            <a:custGeom>
              <a:avLst/>
              <a:gdLst>
                <a:gd name="T0" fmla="*/ 0 w 5"/>
                <a:gd name="T1" fmla="*/ 2 h 3"/>
                <a:gd name="T2" fmla="*/ 3 w 5"/>
                <a:gd name="T3" fmla="*/ 3 h 3"/>
                <a:gd name="T4" fmla="*/ 4 w 5"/>
                <a:gd name="T5" fmla="*/ 0 h 3"/>
                <a:gd name="T6" fmla="*/ 1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3"/>
                    <a:pt x="2" y="2"/>
                    <a:pt x="3" y="3"/>
                  </a:cubicBezTo>
                  <a:cubicBezTo>
                    <a:pt x="5" y="2"/>
                    <a:pt x="2" y="1"/>
                    <a:pt x="4" y="0"/>
                  </a:cubicBezTo>
                  <a:cubicBezTo>
                    <a:pt x="3" y="0"/>
                    <a:pt x="2" y="0"/>
                    <a:pt x="1" y="0"/>
                  </a:cubicBezTo>
                  <a:cubicBezTo>
                    <a:pt x="3"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0" name="Freeform 83"/>
            <p:cNvSpPr/>
            <p:nvPr/>
          </p:nvSpPr>
          <p:spPr bwMode="auto">
            <a:xfrm>
              <a:off x="7425" y="4093"/>
              <a:ext cx="8" cy="4"/>
            </a:xfrm>
            <a:custGeom>
              <a:avLst/>
              <a:gdLst>
                <a:gd name="T0" fmla="*/ 0 w 4"/>
                <a:gd name="T1" fmla="*/ 1 h 2"/>
                <a:gd name="T2" fmla="*/ 2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2" y="2"/>
                  </a:cubicBezTo>
                  <a:cubicBezTo>
                    <a:pt x="2" y="2"/>
                    <a:pt x="4" y="1"/>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1" name="Freeform 84"/>
            <p:cNvSpPr/>
            <p:nvPr/>
          </p:nvSpPr>
          <p:spPr bwMode="auto">
            <a:xfrm>
              <a:off x="7775" y="4128"/>
              <a:ext cx="15" cy="7"/>
            </a:xfrm>
            <a:custGeom>
              <a:avLst/>
              <a:gdLst>
                <a:gd name="T0" fmla="*/ 0 w 8"/>
                <a:gd name="T1" fmla="*/ 3 h 4"/>
                <a:gd name="T2" fmla="*/ 8 w 8"/>
                <a:gd name="T3" fmla="*/ 3 h 4"/>
                <a:gd name="T4" fmla="*/ 1 w 8"/>
                <a:gd name="T5" fmla="*/ 0 h 4"/>
                <a:gd name="T6" fmla="*/ 0 w 8"/>
                <a:gd name="T7" fmla="*/ 3 h 4"/>
              </a:gdLst>
              <a:ahLst/>
              <a:cxnLst>
                <a:cxn ang="0">
                  <a:pos x="T0" y="T1"/>
                </a:cxn>
                <a:cxn ang="0">
                  <a:pos x="T2" y="T3"/>
                </a:cxn>
                <a:cxn ang="0">
                  <a:pos x="T4" y="T5"/>
                </a:cxn>
                <a:cxn ang="0">
                  <a:pos x="T6" y="T7"/>
                </a:cxn>
              </a:cxnLst>
              <a:rect l="0" t="0" r="r" b="b"/>
              <a:pathLst>
                <a:path w="8" h="4">
                  <a:moveTo>
                    <a:pt x="0" y="3"/>
                  </a:moveTo>
                  <a:cubicBezTo>
                    <a:pt x="2" y="4"/>
                    <a:pt x="5" y="4"/>
                    <a:pt x="8" y="3"/>
                  </a:cubicBezTo>
                  <a:cubicBezTo>
                    <a:pt x="5" y="2"/>
                    <a:pt x="3" y="1"/>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2" name="Freeform 85"/>
            <p:cNvSpPr/>
            <p:nvPr/>
          </p:nvSpPr>
          <p:spPr bwMode="auto">
            <a:xfrm>
              <a:off x="7874" y="4128"/>
              <a:ext cx="8" cy="4"/>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1"/>
                    <a:pt x="3" y="2"/>
                  </a:cubicBezTo>
                  <a:cubicBezTo>
                    <a:pt x="4"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3" name="Freeform 86"/>
            <p:cNvSpPr/>
            <p:nvPr/>
          </p:nvSpPr>
          <p:spPr bwMode="auto">
            <a:xfrm>
              <a:off x="7976" y="4141"/>
              <a:ext cx="11" cy="4"/>
            </a:xfrm>
            <a:custGeom>
              <a:avLst/>
              <a:gdLst>
                <a:gd name="T0" fmla="*/ 0 w 6"/>
                <a:gd name="T1" fmla="*/ 0 h 2"/>
                <a:gd name="T2" fmla="*/ 6 w 6"/>
                <a:gd name="T3" fmla="*/ 1 h 2"/>
                <a:gd name="T4" fmla="*/ 0 w 6"/>
                <a:gd name="T5" fmla="*/ 0 h 2"/>
              </a:gdLst>
              <a:ahLst/>
              <a:cxnLst>
                <a:cxn ang="0">
                  <a:pos x="T0" y="T1"/>
                </a:cxn>
                <a:cxn ang="0">
                  <a:pos x="T2" y="T3"/>
                </a:cxn>
                <a:cxn ang="0">
                  <a:pos x="T4" y="T5"/>
                </a:cxn>
              </a:cxnLst>
              <a:rect l="0" t="0" r="r" b="b"/>
              <a:pathLst>
                <a:path w="6" h="2">
                  <a:moveTo>
                    <a:pt x="0" y="0"/>
                  </a:moveTo>
                  <a:cubicBezTo>
                    <a:pt x="0" y="2"/>
                    <a:pt x="4" y="2"/>
                    <a:pt x="6" y="1"/>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4" name="Freeform 87"/>
            <p:cNvSpPr/>
            <p:nvPr/>
          </p:nvSpPr>
          <p:spPr bwMode="auto">
            <a:xfrm>
              <a:off x="8025" y="4143"/>
              <a:ext cx="16" cy="4"/>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2" y="1"/>
                    <a:pt x="7" y="2"/>
                    <a:pt x="8" y="1"/>
                  </a:cubicBezTo>
                  <a:cubicBezTo>
                    <a:pt x="5"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5" name="Freeform 88"/>
            <p:cNvSpPr/>
            <p:nvPr/>
          </p:nvSpPr>
          <p:spPr bwMode="auto">
            <a:xfrm>
              <a:off x="8123" y="4147"/>
              <a:ext cx="11" cy="6"/>
            </a:xfrm>
            <a:custGeom>
              <a:avLst/>
              <a:gdLst>
                <a:gd name="T0" fmla="*/ 0 w 6"/>
                <a:gd name="T1" fmla="*/ 2 h 3"/>
                <a:gd name="T2" fmla="*/ 6 w 6"/>
                <a:gd name="T3" fmla="*/ 3 h 3"/>
                <a:gd name="T4" fmla="*/ 0 w 6"/>
                <a:gd name="T5" fmla="*/ 2 h 3"/>
              </a:gdLst>
              <a:ahLst/>
              <a:cxnLst>
                <a:cxn ang="0">
                  <a:pos x="T0" y="T1"/>
                </a:cxn>
                <a:cxn ang="0">
                  <a:pos x="T2" y="T3"/>
                </a:cxn>
                <a:cxn ang="0">
                  <a:pos x="T4" y="T5"/>
                </a:cxn>
              </a:cxnLst>
              <a:rect l="0" t="0" r="r" b="b"/>
              <a:pathLst>
                <a:path w="6" h="3">
                  <a:moveTo>
                    <a:pt x="0" y="2"/>
                  </a:moveTo>
                  <a:cubicBezTo>
                    <a:pt x="2" y="3"/>
                    <a:pt x="4" y="2"/>
                    <a:pt x="6" y="3"/>
                  </a:cubicBezTo>
                  <a:cubicBezTo>
                    <a:pt x="6"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6" name="Freeform 89"/>
            <p:cNvSpPr/>
            <p:nvPr/>
          </p:nvSpPr>
          <p:spPr bwMode="auto">
            <a:xfrm>
              <a:off x="8224" y="4162"/>
              <a:ext cx="6" cy="6"/>
            </a:xfrm>
            <a:custGeom>
              <a:avLst/>
              <a:gdLst>
                <a:gd name="T0" fmla="*/ 1 w 3"/>
                <a:gd name="T1" fmla="*/ 3 h 3"/>
                <a:gd name="T2" fmla="*/ 3 w 3"/>
                <a:gd name="T3" fmla="*/ 1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1" y="2"/>
                    <a:pt x="3" y="2"/>
                    <a:pt x="3" y="1"/>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7" name="Freeform 90"/>
            <p:cNvSpPr/>
            <p:nvPr/>
          </p:nvSpPr>
          <p:spPr bwMode="auto">
            <a:xfrm>
              <a:off x="8551" y="4408"/>
              <a:ext cx="25" cy="8"/>
            </a:xfrm>
            <a:custGeom>
              <a:avLst/>
              <a:gdLst>
                <a:gd name="T0" fmla="*/ 0 w 13"/>
                <a:gd name="T1" fmla="*/ 3 h 4"/>
                <a:gd name="T2" fmla="*/ 13 w 13"/>
                <a:gd name="T3" fmla="*/ 2 h 4"/>
                <a:gd name="T4" fmla="*/ 0 w 13"/>
                <a:gd name="T5" fmla="*/ 3 h 4"/>
              </a:gdLst>
              <a:ahLst/>
              <a:cxnLst>
                <a:cxn ang="0">
                  <a:pos x="T0" y="T1"/>
                </a:cxn>
                <a:cxn ang="0">
                  <a:pos x="T2" y="T3"/>
                </a:cxn>
                <a:cxn ang="0">
                  <a:pos x="T4" y="T5"/>
                </a:cxn>
              </a:cxnLst>
              <a:rect l="0" t="0" r="r" b="b"/>
              <a:pathLst>
                <a:path w="13" h="4">
                  <a:moveTo>
                    <a:pt x="0" y="3"/>
                  </a:moveTo>
                  <a:cubicBezTo>
                    <a:pt x="4" y="4"/>
                    <a:pt x="9" y="1"/>
                    <a:pt x="13" y="2"/>
                  </a:cubicBezTo>
                  <a:cubicBezTo>
                    <a:pt x="11" y="0"/>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8" name="Freeform 91"/>
            <p:cNvSpPr/>
            <p:nvPr/>
          </p:nvSpPr>
          <p:spPr bwMode="auto">
            <a:xfrm>
              <a:off x="8578" y="4410"/>
              <a:ext cx="10" cy="2"/>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9" name="Freeform 92"/>
            <p:cNvSpPr/>
            <p:nvPr/>
          </p:nvSpPr>
          <p:spPr bwMode="auto">
            <a:xfrm>
              <a:off x="8410" y="4164"/>
              <a:ext cx="21" cy="6"/>
            </a:xfrm>
            <a:custGeom>
              <a:avLst/>
              <a:gdLst>
                <a:gd name="T0" fmla="*/ 2 w 11"/>
                <a:gd name="T1" fmla="*/ 3 h 3"/>
                <a:gd name="T2" fmla="*/ 2 w 11"/>
                <a:gd name="T3" fmla="*/ 1 h 3"/>
                <a:gd name="T4" fmla="*/ 11 w 11"/>
                <a:gd name="T5" fmla="*/ 2 h 3"/>
                <a:gd name="T6" fmla="*/ 0 w 11"/>
                <a:gd name="T7" fmla="*/ 1 h 3"/>
                <a:gd name="T8" fmla="*/ 2 w 11"/>
                <a:gd name="T9" fmla="*/ 3 h 3"/>
              </a:gdLst>
              <a:ahLst/>
              <a:cxnLst>
                <a:cxn ang="0">
                  <a:pos x="T0" y="T1"/>
                </a:cxn>
                <a:cxn ang="0">
                  <a:pos x="T2" y="T3"/>
                </a:cxn>
                <a:cxn ang="0">
                  <a:pos x="T4" y="T5"/>
                </a:cxn>
                <a:cxn ang="0">
                  <a:pos x="T6" y="T7"/>
                </a:cxn>
                <a:cxn ang="0">
                  <a:pos x="T8" y="T9"/>
                </a:cxn>
              </a:cxnLst>
              <a:rect l="0" t="0" r="r" b="b"/>
              <a:pathLst>
                <a:path w="11" h="3">
                  <a:moveTo>
                    <a:pt x="2" y="3"/>
                  </a:moveTo>
                  <a:cubicBezTo>
                    <a:pt x="3" y="3"/>
                    <a:pt x="3" y="2"/>
                    <a:pt x="2" y="1"/>
                  </a:cubicBezTo>
                  <a:cubicBezTo>
                    <a:pt x="6" y="2"/>
                    <a:pt x="7" y="2"/>
                    <a:pt x="11" y="2"/>
                  </a:cubicBezTo>
                  <a:cubicBezTo>
                    <a:pt x="7" y="0"/>
                    <a:pt x="4" y="0"/>
                    <a:pt x="0" y="1"/>
                  </a:cubicBezTo>
                  <a:cubicBezTo>
                    <a:pt x="2"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0" name="Freeform 93"/>
            <p:cNvSpPr/>
            <p:nvPr/>
          </p:nvSpPr>
          <p:spPr bwMode="auto">
            <a:xfrm>
              <a:off x="8442" y="4176"/>
              <a:ext cx="8" cy="6"/>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2"/>
                    <a:pt x="2" y="0"/>
                  </a:cubicBezTo>
                  <a:cubicBezTo>
                    <a:pt x="0"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1" name="Freeform 94"/>
            <p:cNvSpPr/>
            <p:nvPr/>
          </p:nvSpPr>
          <p:spPr bwMode="auto">
            <a:xfrm>
              <a:off x="8437" y="4168"/>
              <a:ext cx="7" cy="4"/>
            </a:xfrm>
            <a:custGeom>
              <a:avLst/>
              <a:gdLst>
                <a:gd name="T0" fmla="*/ 1 w 4"/>
                <a:gd name="T1" fmla="*/ 1 h 2"/>
                <a:gd name="T2" fmla="*/ 2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2" y="2"/>
                  </a:cubicBezTo>
                  <a:cubicBezTo>
                    <a:pt x="3" y="2"/>
                    <a:pt x="4" y="1"/>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2" name="Freeform 95"/>
            <p:cNvSpPr/>
            <p:nvPr/>
          </p:nvSpPr>
          <p:spPr bwMode="auto">
            <a:xfrm>
              <a:off x="8675" y="4166"/>
              <a:ext cx="8" cy="6"/>
            </a:xfrm>
            <a:custGeom>
              <a:avLst/>
              <a:gdLst>
                <a:gd name="T0" fmla="*/ 0 w 4"/>
                <a:gd name="T1" fmla="*/ 2 h 3"/>
                <a:gd name="T2" fmla="*/ 4 w 4"/>
                <a:gd name="T3" fmla="*/ 1 h 3"/>
                <a:gd name="T4" fmla="*/ 1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3" y="1"/>
                    <a:pt x="4" y="1"/>
                  </a:cubicBezTo>
                  <a:cubicBezTo>
                    <a:pt x="3" y="0"/>
                    <a:pt x="2"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3" name="Freeform 96"/>
            <p:cNvSpPr/>
            <p:nvPr/>
          </p:nvSpPr>
          <p:spPr bwMode="auto">
            <a:xfrm>
              <a:off x="8691" y="4159"/>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1"/>
                    <a:pt x="4"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4" name="Freeform 97"/>
            <p:cNvSpPr/>
            <p:nvPr/>
          </p:nvSpPr>
          <p:spPr bwMode="auto">
            <a:xfrm>
              <a:off x="8708" y="4164"/>
              <a:ext cx="34" cy="6"/>
            </a:xfrm>
            <a:custGeom>
              <a:avLst/>
              <a:gdLst>
                <a:gd name="T0" fmla="*/ 0 w 18"/>
                <a:gd name="T1" fmla="*/ 2 h 3"/>
                <a:gd name="T2" fmla="*/ 14 w 18"/>
                <a:gd name="T3" fmla="*/ 2 h 3"/>
                <a:gd name="T4" fmla="*/ 18 w 18"/>
                <a:gd name="T5" fmla="*/ 0 h 3"/>
                <a:gd name="T6" fmla="*/ 0 w 18"/>
                <a:gd name="T7" fmla="*/ 2 h 3"/>
              </a:gdLst>
              <a:ahLst/>
              <a:cxnLst>
                <a:cxn ang="0">
                  <a:pos x="T0" y="T1"/>
                </a:cxn>
                <a:cxn ang="0">
                  <a:pos x="T2" y="T3"/>
                </a:cxn>
                <a:cxn ang="0">
                  <a:pos x="T4" y="T5"/>
                </a:cxn>
                <a:cxn ang="0">
                  <a:pos x="T6" y="T7"/>
                </a:cxn>
              </a:cxnLst>
              <a:rect l="0" t="0" r="r" b="b"/>
              <a:pathLst>
                <a:path w="18" h="3">
                  <a:moveTo>
                    <a:pt x="0" y="2"/>
                  </a:moveTo>
                  <a:cubicBezTo>
                    <a:pt x="5" y="3"/>
                    <a:pt x="9" y="2"/>
                    <a:pt x="14" y="2"/>
                  </a:cubicBezTo>
                  <a:cubicBezTo>
                    <a:pt x="13" y="0"/>
                    <a:pt x="16" y="1"/>
                    <a:pt x="18" y="0"/>
                  </a:cubicBezTo>
                  <a:cubicBezTo>
                    <a:pt x="12" y="0"/>
                    <a:pt x="7"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5" name="Freeform 98"/>
            <p:cNvSpPr/>
            <p:nvPr/>
          </p:nvSpPr>
          <p:spPr bwMode="auto">
            <a:xfrm>
              <a:off x="8739" y="4164"/>
              <a:ext cx="11"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1"/>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6" name="Freeform 99"/>
            <p:cNvSpPr/>
            <p:nvPr/>
          </p:nvSpPr>
          <p:spPr bwMode="auto">
            <a:xfrm>
              <a:off x="8754" y="4162"/>
              <a:ext cx="11" cy="6"/>
            </a:xfrm>
            <a:custGeom>
              <a:avLst/>
              <a:gdLst>
                <a:gd name="T0" fmla="*/ 0 w 6"/>
                <a:gd name="T1" fmla="*/ 2 h 3"/>
                <a:gd name="T2" fmla="*/ 6 w 6"/>
                <a:gd name="T3" fmla="*/ 2 h 3"/>
                <a:gd name="T4" fmla="*/ 0 w 6"/>
                <a:gd name="T5" fmla="*/ 2 h 3"/>
              </a:gdLst>
              <a:ahLst/>
              <a:cxnLst>
                <a:cxn ang="0">
                  <a:pos x="T0" y="T1"/>
                </a:cxn>
                <a:cxn ang="0">
                  <a:pos x="T2" y="T3"/>
                </a:cxn>
                <a:cxn ang="0">
                  <a:pos x="T4" y="T5"/>
                </a:cxn>
              </a:cxnLst>
              <a:rect l="0" t="0" r="r" b="b"/>
              <a:pathLst>
                <a:path w="6" h="3">
                  <a:moveTo>
                    <a:pt x="0" y="2"/>
                  </a:moveTo>
                  <a:cubicBezTo>
                    <a:pt x="2" y="2"/>
                    <a:pt x="4" y="3"/>
                    <a:pt x="6" y="2"/>
                  </a:cubicBezTo>
                  <a:cubicBezTo>
                    <a:pt x="6"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7" name="Freeform 100"/>
            <p:cNvSpPr/>
            <p:nvPr/>
          </p:nvSpPr>
          <p:spPr bwMode="auto">
            <a:xfrm>
              <a:off x="8763" y="4168"/>
              <a:ext cx="16" cy="6"/>
            </a:xfrm>
            <a:custGeom>
              <a:avLst/>
              <a:gdLst>
                <a:gd name="T0" fmla="*/ 0 w 8"/>
                <a:gd name="T1" fmla="*/ 1 h 3"/>
                <a:gd name="T2" fmla="*/ 5 w 8"/>
                <a:gd name="T3" fmla="*/ 3 h 3"/>
                <a:gd name="T4" fmla="*/ 7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3" y="2"/>
                    <a:pt x="4" y="2"/>
                    <a:pt x="5" y="3"/>
                  </a:cubicBezTo>
                  <a:cubicBezTo>
                    <a:pt x="7" y="2"/>
                    <a:pt x="8" y="2"/>
                    <a:pt x="7" y="0"/>
                  </a:cubicBezTo>
                  <a:cubicBezTo>
                    <a:pt x="6"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8" name="Freeform 101"/>
            <p:cNvSpPr/>
            <p:nvPr/>
          </p:nvSpPr>
          <p:spPr bwMode="auto">
            <a:xfrm>
              <a:off x="8771" y="4133"/>
              <a:ext cx="10" cy="4"/>
            </a:xfrm>
            <a:custGeom>
              <a:avLst/>
              <a:gdLst>
                <a:gd name="T0" fmla="*/ 1 w 5"/>
                <a:gd name="T1" fmla="*/ 1 h 2"/>
                <a:gd name="T2" fmla="*/ 5 w 5"/>
                <a:gd name="T3" fmla="*/ 1 h 2"/>
                <a:gd name="T4" fmla="*/ 3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5" y="0"/>
                    <a:pt x="4" y="0"/>
                    <a:pt x="3"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9" name="Freeform 102"/>
            <p:cNvSpPr/>
            <p:nvPr/>
          </p:nvSpPr>
          <p:spPr bwMode="auto">
            <a:xfrm>
              <a:off x="8817" y="4155"/>
              <a:ext cx="21" cy="9"/>
            </a:xfrm>
            <a:custGeom>
              <a:avLst/>
              <a:gdLst>
                <a:gd name="T0" fmla="*/ 0 w 11"/>
                <a:gd name="T1" fmla="*/ 3 h 5"/>
                <a:gd name="T2" fmla="*/ 0 w 11"/>
                <a:gd name="T3" fmla="*/ 4 h 5"/>
                <a:gd name="T4" fmla="*/ 1 w 11"/>
                <a:gd name="T5" fmla="*/ 5 h 5"/>
                <a:gd name="T6" fmla="*/ 11 w 11"/>
                <a:gd name="T7" fmla="*/ 3 h 5"/>
                <a:gd name="T8" fmla="*/ 11 w 11"/>
                <a:gd name="T9" fmla="*/ 2 h 5"/>
                <a:gd name="T10" fmla="*/ 3 w 11"/>
                <a:gd name="T11" fmla="*/ 3 h 5"/>
                <a:gd name="T12" fmla="*/ 5 w 11"/>
                <a:gd name="T13" fmla="*/ 1 h 5"/>
                <a:gd name="T14" fmla="*/ 1 w 11"/>
                <a:gd name="T15" fmla="*/ 2 h 5"/>
                <a:gd name="T16" fmla="*/ 0 w 11"/>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3"/>
                  </a:moveTo>
                  <a:cubicBezTo>
                    <a:pt x="0" y="3"/>
                    <a:pt x="0" y="4"/>
                    <a:pt x="0" y="4"/>
                  </a:cubicBezTo>
                  <a:cubicBezTo>
                    <a:pt x="1" y="5"/>
                    <a:pt x="1" y="5"/>
                    <a:pt x="1" y="5"/>
                  </a:cubicBezTo>
                  <a:cubicBezTo>
                    <a:pt x="3" y="3"/>
                    <a:pt x="8" y="5"/>
                    <a:pt x="11" y="3"/>
                  </a:cubicBezTo>
                  <a:cubicBezTo>
                    <a:pt x="10" y="2"/>
                    <a:pt x="10" y="2"/>
                    <a:pt x="11" y="2"/>
                  </a:cubicBezTo>
                  <a:cubicBezTo>
                    <a:pt x="8" y="2"/>
                    <a:pt x="6" y="2"/>
                    <a:pt x="3" y="3"/>
                  </a:cubicBezTo>
                  <a:cubicBezTo>
                    <a:pt x="1" y="2"/>
                    <a:pt x="5" y="2"/>
                    <a:pt x="5" y="1"/>
                  </a:cubicBezTo>
                  <a:cubicBezTo>
                    <a:pt x="3" y="0"/>
                    <a:pt x="2" y="3"/>
                    <a:pt x="1" y="2"/>
                  </a:cubicBezTo>
                  <a:cubicBezTo>
                    <a:pt x="0" y="2"/>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0" name="Freeform 103"/>
            <p:cNvSpPr/>
            <p:nvPr/>
          </p:nvSpPr>
          <p:spPr bwMode="auto">
            <a:xfrm>
              <a:off x="8790" y="4132"/>
              <a:ext cx="19" cy="3"/>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4" y="2"/>
                    <a:pt x="7" y="2"/>
                    <a:pt x="10" y="0"/>
                  </a:cubicBezTo>
                  <a:cubicBezTo>
                    <a:pt x="7" y="0"/>
                    <a:pt x="4"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1" name="Freeform 104"/>
            <p:cNvSpPr/>
            <p:nvPr/>
          </p:nvSpPr>
          <p:spPr bwMode="auto">
            <a:xfrm>
              <a:off x="8844" y="4157"/>
              <a:ext cx="11" cy="7"/>
            </a:xfrm>
            <a:custGeom>
              <a:avLst/>
              <a:gdLst>
                <a:gd name="T0" fmla="*/ 0 w 6"/>
                <a:gd name="T1" fmla="*/ 2 h 4"/>
                <a:gd name="T2" fmla="*/ 4 w 6"/>
                <a:gd name="T3" fmla="*/ 4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1" y="1"/>
                    <a:pt x="1" y="4"/>
                    <a:pt x="4" y="4"/>
                  </a:cubicBezTo>
                  <a:cubicBezTo>
                    <a:pt x="3" y="2"/>
                    <a:pt x="3" y="2"/>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2" name="Freeform 105"/>
            <p:cNvSpPr/>
            <p:nvPr/>
          </p:nvSpPr>
          <p:spPr bwMode="auto">
            <a:xfrm>
              <a:off x="8851" y="4153"/>
              <a:ext cx="14" cy="4"/>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2" y="2"/>
                    <a:pt x="4" y="1"/>
                    <a:pt x="7" y="0"/>
                  </a:cubicBezTo>
                  <a:cubicBezTo>
                    <a:pt x="3"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3" name="Freeform 106"/>
            <p:cNvSpPr/>
            <p:nvPr/>
          </p:nvSpPr>
          <p:spPr bwMode="auto">
            <a:xfrm>
              <a:off x="8874" y="4153"/>
              <a:ext cx="21" cy="9"/>
            </a:xfrm>
            <a:custGeom>
              <a:avLst/>
              <a:gdLst>
                <a:gd name="T0" fmla="*/ 11 w 11"/>
                <a:gd name="T1" fmla="*/ 2 h 5"/>
                <a:gd name="T2" fmla="*/ 10 w 11"/>
                <a:gd name="T3" fmla="*/ 0 h 5"/>
                <a:gd name="T4" fmla="*/ 0 w 11"/>
                <a:gd name="T5" fmla="*/ 1 h 5"/>
                <a:gd name="T6" fmla="*/ 11 w 11"/>
                <a:gd name="T7" fmla="*/ 2 h 5"/>
              </a:gdLst>
              <a:ahLst/>
              <a:cxnLst>
                <a:cxn ang="0">
                  <a:pos x="T0" y="T1"/>
                </a:cxn>
                <a:cxn ang="0">
                  <a:pos x="T2" y="T3"/>
                </a:cxn>
                <a:cxn ang="0">
                  <a:pos x="T4" y="T5"/>
                </a:cxn>
                <a:cxn ang="0">
                  <a:pos x="T6" y="T7"/>
                </a:cxn>
              </a:cxnLst>
              <a:rect l="0" t="0" r="r" b="b"/>
              <a:pathLst>
                <a:path w="11" h="5">
                  <a:moveTo>
                    <a:pt x="11" y="2"/>
                  </a:moveTo>
                  <a:cubicBezTo>
                    <a:pt x="11" y="1"/>
                    <a:pt x="9" y="1"/>
                    <a:pt x="10" y="0"/>
                  </a:cubicBezTo>
                  <a:cubicBezTo>
                    <a:pt x="7" y="0"/>
                    <a:pt x="3" y="3"/>
                    <a:pt x="0" y="1"/>
                  </a:cubicBezTo>
                  <a:cubicBezTo>
                    <a:pt x="0" y="5"/>
                    <a:pt x="7"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4" name="Freeform 107"/>
            <p:cNvSpPr/>
            <p:nvPr/>
          </p:nvSpPr>
          <p:spPr bwMode="auto">
            <a:xfrm>
              <a:off x="8872" y="4145"/>
              <a:ext cx="21" cy="10"/>
            </a:xfrm>
            <a:custGeom>
              <a:avLst/>
              <a:gdLst>
                <a:gd name="T0" fmla="*/ 0 w 11"/>
                <a:gd name="T1" fmla="*/ 4 h 5"/>
                <a:gd name="T2" fmla="*/ 11 w 11"/>
                <a:gd name="T3" fmla="*/ 2 h 5"/>
                <a:gd name="T4" fmla="*/ 0 w 11"/>
                <a:gd name="T5" fmla="*/ 4 h 5"/>
              </a:gdLst>
              <a:ahLst/>
              <a:cxnLst>
                <a:cxn ang="0">
                  <a:pos x="T0" y="T1"/>
                </a:cxn>
                <a:cxn ang="0">
                  <a:pos x="T2" y="T3"/>
                </a:cxn>
                <a:cxn ang="0">
                  <a:pos x="T4" y="T5"/>
                </a:cxn>
              </a:cxnLst>
              <a:rect l="0" t="0" r="r" b="b"/>
              <a:pathLst>
                <a:path w="11" h="5">
                  <a:moveTo>
                    <a:pt x="0" y="4"/>
                  </a:moveTo>
                  <a:cubicBezTo>
                    <a:pt x="4" y="5"/>
                    <a:pt x="7" y="3"/>
                    <a:pt x="11" y="2"/>
                  </a:cubicBezTo>
                  <a:cubicBezTo>
                    <a:pt x="7"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5" name="Freeform 108"/>
            <p:cNvSpPr/>
            <p:nvPr/>
          </p:nvSpPr>
          <p:spPr bwMode="auto">
            <a:xfrm>
              <a:off x="8888" y="4139"/>
              <a:ext cx="11" cy="6"/>
            </a:xfrm>
            <a:custGeom>
              <a:avLst/>
              <a:gdLst>
                <a:gd name="T0" fmla="*/ 1 w 6"/>
                <a:gd name="T1" fmla="*/ 2 h 3"/>
                <a:gd name="T2" fmla="*/ 6 w 6"/>
                <a:gd name="T3" fmla="*/ 1 h 3"/>
                <a:gd name="T4" fmla="*/ 1 w 6"/>
                <a:gd name="T5" fmla="*/ 2 h 3"/>
              </a:gdLst>
              <a:ahLst/>
              <a:cxnLst>
                <a:cxn ang="0">
                  <a:pos x="T0" y="T1"/>
                </a:cxn>
                <a:cxn ang="0">
                  <a:pos x="T2" y="T3"/>
                </a:cxn>
                <a:cxn ang="0">
                  <a:pos x="T4" y="T5"/>
                </a:cxn>
              </a:cxnLst>
              <a:rect l="0" t="0" r="r" b="b"/>
              <a:pathLst>
                <a:path w="6" h="3">
                  <a:moveTo>
                    <a:pt x="1" y="2"/>
                  </a:moveTo>
                  <a:cubicBezTo>
                    <a:pt x="0" y="3"/>
                    <a:pt x="4" y="1"/>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6" name="Freeform 109"/>
            <p:cNvSpPr/>
            <p:nvPr/>
          </p:nvSpPr>
          <p:spPr bwMode="auto">
            <a:xfrm>
              <a:off x="8893" y="4143"/>
              <a:ext cx="16" cy="6"/>
            </a:xfrm>
            <a:custGeom>
              <a:avLst/>
              <a:gdLst>
                <a:gd name="T0" fmla="*/ 0 w 8"/>
                <a:gd name="T1" fmla="*/ 2 h 3"/>
                <a:gd name="T2" fmla="*/ 8 w 8"/>
                <a:gd name="T3" fmla="*/ 1 h 3"/>
                <a:gd name="T4" fmla="*/ 0 w 8"/>
                <a:gd name="T5" fmla="*/ 2 h 3"/>
              </a:gdLst>
              <a:ahLst/>
              <a:cxnLst>
                <a:cxn ang="0">
                  <a:pos x="T0" y="T1"/>
                </a:cxn>
                <a:cxn ang="0">
                  <a:pos x="T2" y="T3"/>
                </a:cxn>
                <a:cxn ang="0">
                  <a:pos x="T4" y="T5"/>
                </a:cxn>
              </a:cxnLst>
              <a:rect l="0" t="0" r="r" b="b"/>
              <a:pathLst>
                <a:path w="8" h="3">
                  <a:moveTo>
                    <a:pt x="0" y="2"/>
                  </a:moveTo>
                  <a:cubicBezTo>
                    <a:pt x="2" y="2"/>
                    <a:pt x="5" y="3"/>
                    <a:pt x="8" y="1"/>
                  </a:cubicBezTo>
                  <a:cubicBezTo>
                    <a:pt x="5"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7" name="Freeform 110"/>
            <p:cNvSpPr/>
            <p:nvPr/>
          </p:nvSpPr>
          <p:spPr bwMode="auto">
            <a:xfrm>
              <a:off x="8907" y="4133"/>
              <a:ext cx="44" cy="24"/>
            </a:xfrm>
            <a:custGeom>
              <a:avLst/>
              <a:gdLst>
                <a:gd name="T0" fmla="*/ 7 w 23"/>
                <a:gd name="T1" fmla="*/ 9 h 12"/>
                <a:gd name="T2" fmla="*/ 10 w 23"/>
                <a:gd name="T3" fmla="*/ 7 h 12"/>
                <a:gd name="T4" fmla="*/ 7 w 23"/>
                <a:gd name="T5" fmla="*/ 9 h 12"/>
                <a:gd name="T6" fmla="*/ 11 w 23"/>
                <a:gd name="T7" fmla="*/ 10 h 12"/>
                <a:gd name="T8" fmla="*/ 23 w 23"/>
                <a:gd name="T9" fmla="*/ 3 h 12"/>
                <a:gd name="T10" fmla="*/ 15 w 23"/>
                <a:gd name="T11" fmla="*/ 6 h 12"/>
                <a:gd name="T12" fmla="*/ 13 w 23"/>
                <a:gd name="T13" fmla="*/ 3 h 12"/>
                <a:gd name="T14" fmla="*/ 0 w 23"/>
                <a:gd name="T15" fmla="*/ 11 h 12"/>
                <a:gd name="T16" fmla="*/ 7 w 23"/>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7" y="9"/>
                  </a:moveTo>
                  <a:cubicBezTo>
                    <a:pt x="4" y="8"/>
                    <a:pt x="8" y="6"/>
                    <a:pt x="10" y="7"/>
                  </a:cubicBezTo>
                  <a:cubicBezTo>
                    <a:pt x="11" y="9"/>
                    <a:pt x="9" y="9"/>
                    <a:pt x="7" y="9"/>
                  </a:cubicBezTo>
                  <a:cubicBezTo>
                    <a:pt x="8" y="11"/>
                    <a:pt x="10" y="9"/>
                    <a:pt x="11" y="10"/>
                  </a:cubicBezTo>
                  <a:cubicBezTo>
                    <a:pt x="12" y="7"/>
                    <a:pt x="19" y="4"/>
                    <a:pt x="23" y="3"/>
                  </a:cubicBezTo>
                  <a:cubicBezTo>
                    <a:pt x="23" y="0"/>
                    <a:pt x="16" y="4"/>
                    <a:pt x="15" y="6"/>
                  </a:cubicBezTo>
                  <a:cubicBezTo>
                    <a:pt x="15" y="4"/>
                    <a:pt x="11" y="5"/>
                    <a:pt x="13" y="3"/>
                  </a:cubicBezTo>
                  <a:cubicBezTo>
                    <a:pt x="9" y="6"/>
                    <a:pt x="5" y="8"/>
                    <a:pt x="0" y="11"/>
                  </a:cubicBezTo>
                  <a:cubicBezTo>
                    <a:pt x="2" y="12"/>
                    <a:pt x="5"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8" name="Freeform 111"/>
            <p:cNvSpPr/>
            <p:nvPr/>
          </p:nvSpPr>
          <p:spPr bwMode="auto">
            <a:xfrm>
              <a:off x="8947" y="4141"/>
              <a:ext cx="13" cy="8"/>
            </a:xfrm>
            <a:custGeom>
              <a:avLst/>
              <a:gdLst>
                <a:gd name="T0" fmla="*/ 0 w 7"/>
                <a:gd name="T1" fmla="*/ 2 h 4"/>
                <a:gd name="T2" fmla="*/ 2 w 7"/>
                <a:gd name="T3" fmla="*/ 4 h 4"/>
                <a:gd name="T4" fmla="*/ 6 w 7"/>
                <a:gd name="T5" fmla="*/ 3 h 4"/>
                <a:gd name="T6" fmla="*/ 7 w 7"/>
                <a:gd name="T7" fmla="*/ 1 h 4"/>
                <a:gd name="T8" fmla="*/ 4 w 7"/>
                <a:gd name="T9" fmla="*/ 0 h 4"/>
                <a:gd name="T10" fmla="*/ 0 w 7"/>
                <a:gd name="T11" fmla="*/ 2 h 4"/>
              </a:gdLst>
              <a:ahLst/>
              <a:cxnLst>
                <a:cxn ang="0">
                  <a:pos x="T0" y="T1"/>
                </a:cxn>
                <a:cxn ang="0">
                  <a:pos x="T2" y="T3"/>
                </a:cxn>
                <a:cxn ang="0">
                  <a:pos x="T4" y="T5"/>
                </a:cxn>
                <a:cxn ang="0">
                  <a:pos x="T6" y="T7"/>
                </a:cxn>
                <a:cxn ang="0">
                  <a:pos x="T8" y="T9"/>
                </a:cxn>
                <a:cxn ang="0">
                  <a:pos x="T10" y="T11"/>
                </a:cxn>
              </a:cxnLst>
              <a:rect l="0" t="0" r="r" b="b"/>
              <a:pathLst>
                <a:path w="7" h="4">
                  <a:moveTo>
                    <a:pt x="0" y="2"/>
                  </a:moveTo>
                  <a:cubicBezTo>
                    <a:pt x="0" y="3"/>
                    <a:pt x="1" y="3"/>
                    <a:pt x="2" y="4"/>
                  </a:cubicBezTo>
                  <a:cubicBezTo>
                    <a:pt x="3" y="4"/>
                    <a:pt x="5" y="2"/>
                    <a:pt x="6" y="3"/>
                  </a:cubicBezTo>
                  <a:cubicBezTo>
                    <a:pt x="6" y="2"/>
                    <a:pt x="5" y="1"/>
                    <a:pt x="7" y="1"/>
                  </a:cubicBezTo>
                  <a:cubicBezTo>
                    <a:pt x="6" y="1"/>
                    <a:pt x="5" y="1"/>
                    <a:pt x="4" y="0"/>
                  </a:cubicBezTo>
                  <a:cubicBezTo>
                    <a:pt x="2"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9" name="Freeform 112"/>
            <p:cNvSpPr/>
            <p:nvPr/>
          </p:nvSpPr>
          <p:spPr bwMode="auto">
            <a:xfrm>
              <a:off x="8958" y="4147"/>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1"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0" name="Freeform 113"/>
            <p:cNvSpPr/>
            <p:nvPr/>
          </p:nvSpPr>
          <p:spPr bwMode="auto">
            <a:xfrm>
              <a:off x="8964" y="4139"/>
              <a:ext cx="12" cy="8"/>
            </a:xfrm>
            <a:custGeom>
              <a:avLst/>
              <a:gdLst>
                <a:gd name="T0" fmla="*/ 1 w 6"/>
                <a:gd name="T1" fmla="*/ 2 h 4"/>
                <a:gd name="T2" fmla="*/ 4 w 6"/>
                <a:gd name="T3" fmla="*/ 3 h 4"/>
                <a:gd name="T4" fmla="*/ 6 w 6"/>
                <a:gd name="T5" fmla="*/ 1 h 4"/>
                <a:gd name="T6" fmla="*/ 1 w 6"/>
                <a:gd name="T7" fmla="*/ 2 h 4"/>
              </a:gdLst>
              <a:ahLst/>
              <a:cxnLst>
                <a:cxn ang="0">
                  <a:pos x="T0" y="T1"/>
                </a:cxn>
                <a:cxn ang="0">
                  <a:pos x="T2" y="T3"/>
                </a:cxn>
                <a:cxn ang="0">
                  <a:pos x="T4" y="T5"/>
                </a:cxn>
                <a:cxn ang="0">
                  <a:pos x="T6" y="T7"/>
                </a:cxn>
              </a:cxnLst>
              <a:rect l="0" t="0" r="r" b="b"/>
              <a:pathLst>
                <a:path w="6" h="4">
                  <a:moveTo>
                    <a:pt x="1" y="2"/>
                  </a:moveTo>
                  <a:cubicBezTo>
                    <a:pt x="0" y="4"/>
                    <a:pt x="3" y="2"/>
                    <a:pt x="4" y="3"/>
                  </a:cubicBezTo>
                  <a:cubicBezTo>
                    <a:pt x="4" y="2"/>
                    <a:pt x="4" y="2"/>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1" name="Freeform 114"/>
            <p:cNvSpPr/>
            <p:nvPr/>
          </p:nvSpPr>
          <p:spPr bwMode="auto">
            <a:xfrm>
              <a:off x="6077" y="4396"/>
              <a:ext cx="48" cy="29"/>
            </a:xfrm>
            <a:custGeom>
              <a:avLst/>
              <a:gdLst>
                <a:gd name="T0" fmla="*/ 3 w 25"/>
                <a:gd name="T1" fmla="*/ 9 h 15"/>
                <a:gd name="T2" fmla="*/ 2 w 25"/>
                <a:gd name="T3" fmla="*/ 7 h 15"/>
                <a:gd name="T4" fmla="*/ 0 w 25"/>
                <a:gd name="T5" fmla="*/ 9 h 15"/>
                <a:gd name="T6" fmla="*/ 3 w 25"/>
                <a:gd name="T7" fmla="*/ 9 h 15"/>
                <a:gd name="T8" fmla="*/ 16 w 25"/>
                <a:gd name="T9" fmla="*/ 7 h 15"/>
                <a:gd name="T10" fmla="*/ 20 w 25"/>
                <a:gd name="T11" fmla="*/ 6 h 15"/>
                <a:gd name="T12" fmla="*/ 19 w 25"/>
                <a:gd name="T13" fmla="*/ 5 h 15"/>
                <a:gd name="T14" fmla="*/ 22 w 25"/>
                <a:gd name="T15" fmla="*/ 5 h 15"/>
                <a:gd name="T16" fmla="*/ 25 w 25"/>
                <a:gd name="T17" fmla="*/ 0 h 15"/>
                <a:gd name="T18" fmla="*/ 20 w 25"/>
                <a:gd name="T19" fmla="*/ 4 h 15"/>
                <a:gd name="T20" fmla="*/ 15 w 25"/>
                <a:gd name="T21" fmla="*/ 5 h 15"/>
                <a:gd name="T22" fmla="*/ 5 w 25"/>
                <a:gd name="T23" fmla="*/ 5 h 15"/>
                <a:gd name="T24" fmla="*/ 9 w 25"/>
                <a:gd name="T25" fmla="*/ 6 h 15"/>
                <a:gd name="T26" fmla="*/ 3 w 25"/>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5">
                  <a:moveTo>
                    <a:pt x="3" y="9"/>
                  </a:moveTo>
                  <a:cubicBezTo>
                    <a:pt x="2" y="8"/>
                    <a:pt x="4" y="7"/>
                    <a:pt x="2" y="7"/>
                  </a:cubicBezTo>
                  <a:cubicBezTo>
                    <a:pt x="1" y="8"/>
                    <a:pt x="0" y="8"/>
                    <a:pt x="0" y="9"/>
                  </a:cubicBezTo>
                  <a:cubicBezTo>
                    <a:pt x="4" y="8"/>
                    <a:pt x="0" y="15"/>
                    <a:pt x="3" y="9"/>
                  </a:cubicBezTo>
                  <a:cubicBezTo>
                    <a:pt x="7" y="8"/>
                    <a:pt x="11" y="6"/>
                    <a:pt x="16" y="7"/>
                  </a:cubicBezTo>
                  <a:cubicBezTo>
                    <a:pt x="17" y="5"/>
                    <a:pt x="18" y="5"/>
                    <a:pt x="20" y="6"/>
                  </a:cubicBezTo>
                  <a:cubicBezTo>
                    <a:pt x="20" y="5"/>
                    <a:pt x="19" y="5"/>
                    <a:pt x="19" y="5"/>
                  </a:cubicBezTo>
                  <a:cubicBezTo>
                    <a:pt x="21" y="3"/>
                    <a:pt x="20" y="6"/>
                    <a:pt x="22" y="5"/>
                  </a:cubicBezTo>
                  <a:cubicBezTo>
                    <a:pt x="22" y="4"/>
                    <a:pt x="23" y="4"/>
                    <a:pt x="25" y="0"/>
                  </a:cubicBezTo>
                  <a:cubicBezTo>
                    <a:pt x="23" y="0"/>
                    <a:pt x="22" y="2"/>
                    <a:pt x="20" y="4"/>
                  </a:cubicBezTo>
                  <a:cubicBezTo>
                    <a:pt x="18" y="2"/>
                    <a:pt x="17" y="4"/>
                    <a:pt x="15" y="5"/>
                  </a:cubicBezTo>
                  <a:cubicBezTo>
                    <a:pt x="11" y="3"/>
                    <a:pt x="7" y="6"/>
                    <a:pt x="5" y="5"/>
                  </a:cubicBezTo>
                  <a:cubicBezTo>
                    <a:pt x="3" y="7"/>
                    <a:pt x="8" y="7"/>
                    <a:pt x="9" y="6"/>
                  </a:cubicBezTo>
                  <a:cubicBezTo>
                    <a:pt x="7" y="9"/>
                    <a:pt x="5" y="7"/>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2" name="Freeform 115"/>
            <p:cNvSpPr/>
            <p:nvPr/>
          </p:nvSpPr>
          <p:spPr bwMode="auto">
            <a:xfrm>
              <a:off x="6171" y="4404"/>
              <a:ext cx="15" cy="8"/>
            </a:xfrm>
            <a:custGeom>
              <a:avLst/>
              <a:gdLst>
                <a:gd name="T0" fmla="*/ 0 w 8"/>
                <a:gd name="T1" fmla="*/ 4 h 4"/>
                <a:gd name="T2" fmla="*/ 8 w 8"/>
                <a:gd name="T3" fmla="*/ 1 h 4"/>
                <a:gd name="T4" fmla="*/ 6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3" y="4"/>
                    <a:pt x="6" y="2"/>
                    <a:pt x="8" y="1"/>
                  </a:cubicBezTo>
                  <a:cubicBezTo>
                    <a:pt x="6" y="1"/>
                    <a:pt x="7" y="0"/>
                    <a:pt x="6" y="0"/>
                  </a:cubicBezTo>
                  <a:cubicBezTo>
                    <a:pt x="6"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3" name="Freeform 116"/>
            <p:cNvSpPr>
              <a:spLocks noEditPoints="1"/>
            </p:cNvSpPr>
            <p:nvPr/>
          </p:nvSpPr>
          <p:spPr bwMode="auto">
            <a:xfrm>
              <a:off x="6190" y="4089"/>
              <a:ext cx="3183" cy="336"/>
            </a:xfrm>
            <a:custGeom>
              <a:avLst/>
              <a:gdLst>
                <a:gd name="T0" fmla="*/ 92 w 1665"/>
                <a:gd name="T1" fmla="*/ 148 h 174"/>
                <a:gd name="T2" fmla="*/ 836 w 1665"/>
                <a:gd name="T3" fmla="*/ 136 h 174"/>
                <a:gd name="T4" fmla="*/ 426 w 1665"/>
                <a:gd name="T5" fmla="*/ 132 h 174"/>
                <a:gd name="T6" fmla="*/ 205 w 1665"/>
                <a:gd name="T7" fmla="*/ 150 h 174"/>
                <a:gd name="T8" fmla="*/ 96 w 1665"/>
                <a:gd name="T9" fmla="*/ 174 h 174"/>
                <a:gd name="T10" fmla="*/ 254 w 1665"/>
                <a:gd name="T11" fmla="*/ 158 h 174"/>
                <a:gd name="T12" fmla="*/ 1063 w 1665"/>
                <a:gd name="T13" fmla="*/ 160 h 174"/>
                <a:gd name="T14" fmla="*/ 1395 w 1665"/>
                <a:gd name="T15" fmla="*/ 148 h 174"/>
                <a:gd name="T16" fmla="*/ 1529 w 1665"/>
                <a:gd name="T17" fmla="*/ 100 h 174"/>
                <a:gd name="T18" fmla="*/ 1661 w 1665"/>
                <a:gd name="T19" fmla="*/ 32 h 174"/>
                <a:gd name="T20" fmla="*/ 1545 w 1665"/>
                <a:gd name="T21" fmla="*/ 33 h 174"/>
                <a:gd name="T22" fmla="*/ 1420 w 1665"/>
                <a:gd name="T23" fmla="*/ 44 h 174"/>
                <a:gd name="T24" fmla="*/ 1282 w 1665"/>
                <a:gd name="T25" fmla="*/ 47 h 174"/>
                <a:gd name="T26" fmla="*/ 1135 w 1665"/>
                <a:gd name="T27" fmla="*/ 45 h 174"/>
                <a:gd name="T28" fmla="*/ 1012 w 1665"/>
                <a:gd name="T29" fmla="*/ 39 h 174"/>
                <a:gd name="T30" fmla="*/ 873 w 1665"/>
                <a:gd name="T31" fmla="*/ 24 h 174"/>
                <a:gd name="T32" fmla="*/ 747 w 1665"/>
                <a:gd name="T33" fmla="*/ 17 h 174"/>
                <a:gd name="T34" fmla="*/ 679 w 1665"/>
                <a:gd name="T35" fmla="*/ 11 h 174"/>
                <a:gd name="T36" fmla="*/ 617 w 1665"/>
                <a:gd name="T37" fmla="*/ 13 h 174"/>
                <a:gd name="T38" fmla="*/ 499 w 1665"/>
                <a:gd name="T39" fmla="*/ 7 h 174"/>
                <a:gd name="T40" fmla="*/ 390 w 1665"/>
                <a:gd name="T41" fmla="*/ 10 h 174"/>
                <a:gd name="T42" fmla="*/ 231 w 1665"/>
                <a:gd name="T43" fmla="*/ 18 h 174"/>
                <a:gd name="T44" fmla="*/ 156 w 1665"/>
                <a:gd name="T45" fmla="*/ 30 h 174"/>
                <a:gd name="T46" fmla="*/ 305 w 1665"/>
                <a:gd name="T47" fmla="*/ 24 h 174"/>
                <a:gd name="T48" fmla="*/ 389 w 1665"/>
                <a:gd name="T49" fmla="*/ 32 h 174"/>
                <a:gd name="T50" fmla="*/ 293 w 1665"/>
                <a:gd name="T51" fmla="*/ 38 h 174"/>
                <a:gd name="T52" fmla="*/ 118 w 1665"/>
                <a:gd name="T53" fmla="*/ 48 h 174"/>
                <a:gd name="T54" fmla="*/ 17 w 1665"/>
                <a:gd name="T55" fmla="*/ 70 h 174"/>
                <a:gd name="T56" fmla="*/ 110 w 1665"/>
                <a:gd name="T57" fmla="*/ 67 h 174"/>
                <a:gd name="T58" fmla="*/ 72 w 1665"/>
                <a:gd name="T59" fmla="*/ 88 h 174"/>
                <a:gd name="T60" fmla="*/ 263 w 1665"/>
                <a:gd name="T61" fmla="*/ 72 h 174"/>
                <a:gd name="T62" fmla="*/ 430 w 1665"/>
                <a:gd name="T63" fmla="*/ 66 h 174"/>
                <a:gd name="T64" fmla="*/ 400 w 1665"/>
                <a:gd name="T65" fmla="*/ 73 h 174"/>
                <a:gd name="T66" fmla="*/ 272 w 1665"/>
                <a:gd name="T67" fmla="*/ 82 h 174"/>
                <a:gd name="T68" fmla="*/ 124 w 1665"/>
                <a:gd name="T69" fmla="*/ 105 h 174"/>
                <a:gd name="T70" fmla="*/ 154 w 1665"/>
                <a:gd name="T71" fmla="*/ 116 h 174"/>
                <a:gd name="T72" fmla="*/ 24 w 1665"/>
                <a:gd name="T73" fmla="*/ 151 h 174"/>
                <a:gd name="T74" fmla="*/ 1212 w 1665"/>
                <a:gd name="T75" fmla="*/ 48 h 174"/>
                <a:gd name="T76" fmla="*/ 61 w 1665"/>
                <a:gd name="T77" fmla="*/ 91 h 174"/>
                <a:gd name="T78" fmla="*/ 153 w 1665"/>
                <a:gd name="T79" fmla="*/ 106 h 174"/>
                <a:gd name="T80" fmla="*/ 111 w 1665"/>
                <a:gd name="T81" fmla="*/ 77 h 174"/>
                <a:gd name="T82" fmla="*/ 113 w 1665"/>
                <a:gd name="T83" fmla="*/ 63 h 174"/>
                <a:gd name="T84" fmla="*/ 206 w 1665"/>
                <a:gd name="T85" fmla="*/ 99 h 174"/>
                <a:gd name="T86" fmla="*/ 185 w 1665"/>
                <a:gd name="T87" fmla="*/ 67 h 174"/>
                <a:gd name="T88" fmla="*/ 144 w 1665"/>
                <a:gd name="T89" fmla="*/ 42 h 174"/>
                <a:gd name="T90" fmla="*/ 269 w 1665"/>
                <a:gd name="T91" fmla="*/ 69 h 174"/>
                <a:gd name="T92" fmla="*/ 228 w 1665"/>
                <a:gd name="T93" fmla="*/ 20 h 174"/>
                <a:gd name="T94" fmla="*/ 268 w 1665"/>
                <a:gd name="T95" fmla="*/ 21 h 174"/>
                <a:gd name="T96" fmla="*/ 274 w 1665"/>
                <a:gd name="T97" fmla="*/ 14 h 174"/>
                <a:gd name="T98" fmla="*/ 353 w 1665"/>
                <a:gd name="T99" fmla="*/ 17 h 174"/>
                <a:gd name="T100" fmla="*/ 469 w 1665"/>
                <a:gd name="T101" fmla="*/ 71 h 174"/>
                <a:gd name="T102" fmla="*/ 409 w 1665"/>
                <a:gd name="T103" fmla="*/ 29 h 174"/>
                <a:gd name="T104" fmla="*/ 611 w 1665"/>
                <a:gd name="T105" fmla="*/ 134 h 174"/>
                <a:gd name="T106" fmla="*/ 460 w 1665"/>
                <a:gd name="T107" fmla="*/ 11 h 174"/>
                <a:gd name="T108" fmla="*/ 489 w 1665"/>
                <a:gd name="T109" fmla="*/ 6 h 174"/>
                <a:gd name="T110" fmla="*/ 560 w 1665"/>
                <a:gd name="T111" fmla="*/ 19 h 174"/>
                <a:gd name="T112" fmla="*/ 665 w 1665"/>
                <a:gd name="T113" fmla="*/ 44 h 174"/>
                <a:gd name="T114" fmla="*/ 862 w 1665"/>
                <a:gd name="T115" fmla="*/ 140 h 174"/>
                <a:gd name="T116" fmla="*/ 758 w 1665"/>
                <a:gd name="T117" fmla="*/ 18 h 174"/>
                <a:gd name="T118" fmla="*/ 816 w 1665"/>
                <a:gd name="T119" fmla="*/ 26 h 174"/>
                <a:gd name="T120" fmla="*/ 1158 w 1665"/>
                <a:gd name="T121" fmla="*/ 48 h 174"/>
                <a:gd name="T122" fmla="*/ 1537 w 1665"/>
                <a:gd name="T123" fmla="*/ 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5" h="174">
                  <a:moveTo>
                    <a:pt x="3" y="163"/>
                  </a:moveTo>
                  <a:cubicBezTo>
                    <a:pt x="4" y="163"/>
                    <a:pt x="5" y="162"/>
                    <a:pt x="3" y="162"/>
                  </a:cubicBezTo>
                  <a:cubicBezTo>
                    <a:pt x="4" y="161"/>
                    <a:pt x="5" y="162"/>
                    <a:pt x="5" y="162"/>
                  </a:cubicBezTo>
                  <a:cubicBezTo>
                    <a:pt x="7" y="160"/>
                    <a:pt x="6" y="160"/>
                    <a:pt x="7" y="159"/>
                  </a:cubicBezTo>
                  <a:cubicBezTo>
                    <a:pt x="10" y="158"/>
                    <a:pt x="13" y="158"/>
                    <a:pt x="16" y="156"/>
                  </a:cubicBezTo>
                  <a:cubicBezTo>
                    <a:pt x="21" y="158"/>
                    <a:pt x="24" y="154"/>
                    <a:pt x="27" y="154"/>
                  </a:cubicBezTo>
                  <a:cubicBezTo>
                    <a:pt x="28" y="157"/>
                    <a:pt x="22" y="157"/>
                    <a:pt x="22" y="159"/>
                  </a:cubicBezTo>
                  <a:cubicBezTo>
                    <a:pt x="27" y="156"/>
                    <a:pt x="31" y="158"/>
                    <a:pt x="37" y="154"/>
                  </a:cubicBezTo>
                  <a:cubicBezTo>
                    <a:pt x="39" y="155"/>
                    <a:pt x="40" y="156"/>
                    <a:pt x="42" y="153"/>
                  </a:cubicBezTo>
                  <a:cubicBezTo>
                    <a:pt x="44" y="154"/>
                    <a:pt x="43" y="156"/>
                    <a:pt x="41" y="157"/>
                  </a:cubicBezTo>
                  <a:cubicBezTo>
                    <a:pt x="42" y="158"/>
                    <a:pt x="43" y="156"/>
                    <a:pt x="44" y="157"/>
                  </a:cubicBezTo>
                  <a:cubicBezTo>
                    <a:pt x="43" y="156"/>
                    <a:pt x="46" y="154"/>
                    <a:pt x="43" y="153"/>
                  </a:cubicBezTo>
                  <a:cubicBezTo>
                    <a:pt x="47" y="154"/>
                    <a:pt x="50" y="151"/>
                    <a:pt x="54" y="150"/>
                  </a:cubicBezTo>
                  <a:cubicBezTo>
                    <a:pt x="49" y="153"/>
                    <a:pt x="47" y="155"/>
                    <a:pt x="46" y="156"/>
                  </a:cubicBezTo>
                  <a:cubicBezTo>
                    <a:pt x="48" y="157"/>
                    <a:pt x="53" y="153"/>
                    <a:pt x="56" y="151"/>
                  </a:cubicBezTo>
                  <a:cubicBezTo>
                    <a:pt x="57" y="153"/>
                    <a:pt x="60" y="152"/>
                    <a:pt x="62" y="151"/>
                  </a:cubicBezTo>
                  <a:cubicBezTo>
                    <a:pt x="62" y="151"/>
                    <a:pt x="61" y="150"/>
                    <a:pt x="61" y="150"/>
                  </a:cubicBezTo>
                  <a:cubicBezTo>
                    <a:pt x="62" y="149"/>
                    <a:pt x="62" y="149"/>
                    <a:pt x="63" y="149"/>
                  </a:cubicBezTo>
                  <a:cubicBezTo>
                    <a:pt x="63" y="150"/>
                    <a:pt x="62" y="150"/>
                    <a:pt x="64" y="151"/>
                  </a:cubicBezTo>
                  <a:cubicBezTo>
                    <a:pt x="68" y="150"/>
                    <a:pt x="72" y="147"/>
                    <a:pt x="76" y="146"/>
                  </a:cubicBezTo>
                  <a:cubicBezTo>
                    <a:pt x="76" y="146"/>
                    <a:pt x="76" y="147"/>
                    <a:pt x="77" y="147"/>
                  </a:cubicBezTo>
                  <a:cubicBezTo>
                    <a:pt x="72" y="149"/>
                    <a:pt x="71" y="150"/>
                    <a:pt x="67" y="152"/>
                  </a:cubicBezTo>
                  <a:cubicBezTo>
                    <a:pt x="71" y="153"/>
                    <a:pt x="74" y="151"/>
                    <a:pt x="78" y="151"/>
                  </a:cubicBezTo>
                  <a:cubicBezTo>
                    <a:pt x="79" y="149"/>
                    <a:pt x="76" y="151"/>
                    <a:pt x="76" y="150"/>
                  </a:cubicBezTo>
                  <a:cubicBezTo>
                    <a:pt x="76" y="149"/>
                    <a:pt x="77" y="149"/>
                    <a:pt x="78" y="148"/>
                  </a:cubicBezTo>
                  <a:cubicBezTo>
                    <a:pt x="80" y="149"/>
                    <a:pt x="79" y="151"/>
                    <a:pt x="81" y="150"/>
                  </a:cubicBezTo>
                  <a:cubicBezTo>
                    <a:pt x="82" y="149"/>
                    <a:pt x="82" y="149"/>
                    <a:pt x="83" y="148"/>
                  </a:cubicBezTo>
                  <a:cubicBezTo>
                    <a:pt x="82" y="148"/>
                    <a:pt x="82" y="148"/>
                    <a:pt x="81" y="149"/>
                  </a:cubicBezTo>
                  <a:cubicBezTo>
                    <a:pt x="80" y="148"/>
                    <a:pt x="80" y="146"/>
                    <a:pt x="79" y="148"/>
                  </a:cubicBezTo>
                  <a:cubicBezTo>
                    <a:pt x="76" y="147"/>
                    <a:pt x="79" y="145"/>
                    <a:pt x="81" y="145"/>
                  </a:cubicBezTo>
                  <a:cubicBezTo>
                    <a:pt x="79" y="147"/>
                    <a:pt x="84" y="145"/>
                    <a:pt x="83" y="147"/>
                  </a:cubicBezTo>
                  <a:cubicBezTo>
                    <a:pt x="84" y="148"/>
                    <a:pt x="85" y="145"/>
                    <a:pt x="86" y="145"/>
                  </a:cubicBezTo>
                  <a:cubicBezTo>
                    <a:pt x="88" y="146"/>
                    <a:pt x="85" y="148"/>
                    <a:pt x="83" y="148"/>
                  </a:cubicBezTo>
                  <a:cubicBezTo>
                    <a:pt x="82" y="149"/>
                    <a:pt x="85" y="150"/>
                    <a:pt x="84" y="151"/>
                  </a:cubicBezTo>
                  <a:cubicBezTo>
                    <a:pt x="86" y="151"/>
                    <a:pt x="87" y="149"/>
                    <a:pt x="89" y="150"/>
                  </a:cubicBezTo>
                  <a:cubicBezTo>
                    <a:pt x="89" y="152"/>
                    <a:pt x="87" y="152"/>
                    <a:pt x="87" y="153"/>
                  </a:cubicBezTo>
                  <a:cubicBezTo>
                    <a:pt x="89" y="155"/>
                    <a:pt x="90" y="152"/>
                    <a:pt x="92" y="153"/>
                  </a:cubicBezTo>
                  <a:cubicBezTo>
                    <a:pt x="93" y="152"/>
                    <a:pt x="90" y="153"/>
                    <a:pt x="89" y="152"/>
                  </a:cubicBezTo>
                  <a:cubicBezTo>
                    <a:pt x="91" y="152"/>
                    <a:pt x="92" y="151"/>
                    <a:pt x="94" y="151"/>
                  </a:cubicBezTo>
                  <a:cubicBezTo>
                    <a:pt x="91" y="150"/>
                    <a:pt x="92" y="149"/>
                    <a:pt x="92" y="148"/>
                  </a:cubicBezTo>
                  <a:cubicBezTo>
                    <a:pt x="93" y="147"/>
                    <a:pt x="93" y="147"/>
                    <a:pt x="94" y="147"/>
                  </a:cubicBezTo>
                  <a:cubicBezTo>
                    <a:pt x="96" y="147"/>
                    <a:pt x="93" y="149"/>
                    <a:pt x="95" y="149"/>
                  </a:cubicBezTo>
                  <a:cubicBezTo>
                    <a:pt x="96" y="147"/>
                    <a:pt x="100" y="146"/>
                    <a:pt x="103" y="146"/>
                  </a:cubicBezTo>
                  <a:cubicBezTo>
                    <a:pt x="106" y="146"/>
                    <a:pt x="109" y="147"/>
                    <a:pt x="109" y="148"/>
                  </a:cubicBezTo>
                  <a:cubicBezTo>
                    <a:pt x="110" y="147"/>
                    <a:pt x="112" y="147"/>
                    <a:pt x="111" y="145"/>
                  </a:cubicBezTo>
                  <a:cubicBezTo>
                    <a:pt x="114" y="146"/>
                    <a:pt x="113" y="147"/>
                    <a:pt x="114" y="148"/>
                  </a:cubicBezTo>
                  <a:cubicBezTo>
                    <a:pt x="112" y="148"/>
                    <a:pt x="110" y="150"/>
                    <a:pt x="107" y="150"/>
                  </a:cubicBezTo>
                  <a:cubicBezTo>
                    <a:pt x="109" y="151"/>
                    <a:pt x="115" y="150"/>
                    <a:pt x="118" y="149"/>
                  </a:cubicBezTo>
                  <a:cubicBezTo>
                    <a:pt x="119" y="149"/>
                    <a:pt x="117" y="150"/>
                    <a:pt x="119" y="151"/>
                  </a:cubicBezTo>
                  <a:cubicBezTo>
                    <a:pt x="121" y="149"/>
                    <a:pt x="123" y="148"/>
                    <a:pt x="126" y="149"/>
                  </a:cubicBezTo>
                  <a:cubicBezTo>
                    <a:pt x="126" y="147"/>
                    <a:pt x="129" y="147"/>
                    <a:pt x="127" y="145"/>
                  </a:cubicBezTo>
                  <a:cubicBezTo>
                    <a:pt x="129" y="146"/>
                    <a:pt x="130" y="144"/>
                    <a:pt x="133" y="145"/>
                  </a:cubicBezTo>
                  <a:cubicBezTo>
                    <a:pt x="131" y="143"/>
                    <a:pt x="137" y="143"/>
                    <a:pt x="137" y="141"/>
                  </a:cubicBezTo>
                  <a:cubicBezTo>
                    <a:pt x="141" y="142"/>
                    <a:pt x="135" y="144"/>
                    <a:pt x="138" y="144"/>
                  </a:cubicBezTo>
                  <a:cubicBezTo>
                    <a:pt x="139" y="143"/>
                    <a:pt x="141" y="142"/>
                    <a:pt x="142" y="142"/>
                  </a:cubicBezTo>
                  <a:cubicBezTo>
                    <a:pt x="142" y="143"/>
                    <a:pt x="142" y="144"/>
                    <a:pt x="142" y="145"/>
                  </a:cubicBezTo>
                  <a:cubicBezTo>
                    <a:pt x="137" y="147"/>
                    <a:pt x="132" y="146"/>
                    <a:pt x="128" y="149"/>
                  </a:cubicBezTo>
                  <a:cubicBezTo>
                    <a:pt x="129" y="150"/>
                    <a:pt x="130" y="148"/>
                    <a:pt x="132" y="149"/>
                  </a:cubicBezTo>
                  <a:cubicBezTo>
                    <a:pt x="138" y="144"/>
                    <a:pt x="145" y="149"/>
                    <a:pt x="151" y="145"/>
                  </a:cubicBezTo>
                  <a:cubicBezTo>
                    <a:pt x="158" y="147"/>
                    <a:pt x="169" y="141"/>
                    <a:pt x="173" y="144"/>
                  </a:cubicBezTo>
                  <a:cubicBezTo>
                    <a:pt x="175" y="144"/>
                    <a:pt x="177" y="144"/>
                    <a:pt x="179" y="144"/>
                  </a:cubicBezTo>
                  <a:cubicBezTo>
                    <a:pt x="180" y="141"/>
                    <a:pt x="183" y="143"/>
                    <a:pt x="186" y="142"/>
                  </a:cubicBezTo>
                  <a:cubicBezTo>
                    <a:pt x="186" y="142"/>
                    <a:pt x="185" y="143"/>
                    <a:pt x="187" y="143"/>
                  </a:cubicBezTo>
                  <a:cubicBezTo>
                    <a:pt x="187" y="142"/>
                    <a:pt x="190" y="141"/>
                    <a:pt x="190" y="143"/>
                  </a:cubicBezTo>
                  <a:cubicBezTo>
                    <a:pt x="195" y="140"/>
                    <a:pt x="201" y="142"/>
                    <a:pt x="207" y="140"/>
                  </a:cubicBezTo>
                  <a:cubicBezTo>
                    <a:pt x="205" y="139"/>
                    <a:pt x="208" y="138"/>
                    <a:pt x="209" y="137"/>
                  </a:cubicBezTo>
                  <a:cubicBezTo>
                    <a:pt x="210" y="138"/>
                    <a:pt x="207" y="139"/>
                    <a:pt x="207" y="140"/>
                  </a:cubicBezTo>
                  <a:cubicBezTo>
                    <a:pt x="212" y="141"/>
                    <a:pt x="217" y="138"/>
                    <a:pt x="222" y="137"/>
                  </a:cubicBezTo>
                  <a:cubicBezTo>
                    <a:pt x="222" y="140"/>
                    <a:pt x="227" y="139"/>
                    <a:pt x="228" y="138"/>
                  </a:cubicBezTo>
                  <a:cubicBezTo>
                    <a:pt x="229" y="139"/>
                    <a:pt x="230" y="138"/>
                    <a:pt x="231" y="139"/>
                  </a:cubicBezTo>
                  <a:cubicBezTo>
                    <a:pt x="234" y="135"/>
                    <a:pt x="244" y="139"/>
                    <a:pt x="250" y="135"/>
                  </a:cubicBezTo>
                  <a:cubicBezTo>
                    <a:pt x="255" y="138"/>
                    <a:pt x="263" y="131"/>
                    <a:pt x="266" y="134"/>
                  </a:cubicBezTo>
                  <a:cubicBezTo>
                    <a:pt x="265" y="134"/>
                    <a:pt x="263" y="135"/>
                    <a:pt x="262" y="135"/>
                  </a:cubicBezTo>
                  <a:cubicBezTo>
                    <a:pt x="263" y="137"/>
                    <a:pt x="268" y="134"/>
                    <a:pt x="272" y="134"/>
                  </a:cubicBezTo>
                  <a:cubicBezTo>
                    <a:pt x="274" y="134"/>
                    <a:pt x="280" y="136"/>
                    <a:pt x="280" y="134"/>
                  </a:cubicBezTo>
                  <a:cubicBezTo>
                    <a:pt x="281" y="133"/>
                    <a:pt x="282" y="135"/>
                    <a:pt x="283" y="135"/>
                  </a:cubicBezTo>
                  <a:cubicBezTo>
                    <a:pt x="286" y="133"/>
                    <a:pt x="290" y="134"/>
                    <a:pt x="293" y="132"/>
                  </a:cubicBezTo>
                  <a:cubicBezTo>
                    <a:pt x="298" y="133"/>
                    <a:pt x="307" y="132"/>
                    <a:pt x="313" y="131"/>
                  </a:cubicBezTo>
                  <a:cubicBezTo>
                    <a:pt x="400" y="129"/>
                    <a:pt x="486" y="128"/>
                    <a:pt x="573" y="129"/>
                  </a:cubicBezTo>
                  <a:cubicBezTo>
                    <a:pt x="660" y="129"/>
                    <a:pt x="748" y="132"/>
                    <a:pt x="836" y="136"/>
                  </a:cubicBezTo>
                  <a:cubicBezTo>
                    <a:pt x="837" y="137"/>
                    <a:pt x="836" y="138"/>
                    <a:pt x="835" y="138"/>
                  </a:cubicBezTo>
                  <a:cubicBezTo>
                    <a:pt x="822" y="135"/>
                    <a:pt x="809" y="138"/>
                    <a:pt x="796" y="136"/>
                  </a:cubicBezTo>
                  <a:cubicBezTo>
                    <a:pt x="794" y="137"/>
                    <a:pt x="794" y="137"/>
                    <a:pt x="792" y="137"/>
                  </a:cubicBezTo>
                  <a:cubicBezTo>
                    <a:pt x="791" y="136"/>
                    <a:pt x="793" y="137"/>
                    <a:pt x="793" y="136"/>
                  </a:cubicBezTo>
                  <a:cubicBezTo>
                    <a:pt x="791" y="135"/>
                    <a:pt x="789" y="138"/>
                    <a:pt x="787" y="136"/>
                  </a:cubicBezTo>
                  <a:cubicBezTo>
                    <a:pt x="786" y="136"/>
                    <a:pt x="787" y="137"/>
                    <a:pt x="786" y="138"/>
                  </a:cubicBezTo>
                  <a:cubicBezTo>
                    <a:pt x="781" y="135"/>
                    <a:pt x="772" y="135"/>
                    <a:pt x="764" y="136"/>
                  </a:cubicBezTo>
                  <a:cubicBezTo>
                    <a:pt x="758" y="136"/>
                    <a:pt x="753" y="134"/>
                    <a:pt x="746" y="136"/>
                  </a:cubicBezTo>
                  <a:cubicBezTo>
                    <a:pt x="746" y="135"/>
                    <a:pt x="746" y="135"/>
                    <a:pt x="746" y="135"/>
                  </a:cubicBezTo>
                  <a:cubicBezTo>
                    <a:pt x="737" y="136"/>
                    <a:pt x="724" y="133"/>
                    <a:pt x="718" y="135"/>
                  </a:cubicBezTo>
                  <a:cubicBezTo>
                    <a:pt x="716" y="134"/>
                    <a:pt x="718" y="134"/>
                    <a:pt x="716" y="134"/>
                  </a:cubicBezTo>
                  <a:cubicBezTo>
                    <a:pt x="715" y="134"/>
                    <a:pt x="716" y="135"/>
                    <a:pt x="717" y="135"/>
                  </a:cubicBezTo>
                  <a:cubicBezTo>
                    <a:pt x="705" y="133"/>
                    <a:pt x="696" y="136"/>
                    <a:pt x="684" y="133"/>
                  </a:cubicBezTo>
                  <a:cubicBezTo>
                    <a:pt x="682" y="135"/>
                    <a:pt x="677" y="133"/>
                    <a:pt x="674" y="133"/>
                  </a:cubicBezTo>
                  <a:cubicBezTo>
                    <a:pt x="669" y="133"/>
                    <a:pt x="665" y="135"/>
                    <a:pt x="663" y="133"/>
                  </a:cubicBezTo>
                  <a:cubicBezTo>
                    <a:pt x="659" y="134"/>
                    <a:pt x="655" y="134"/>
                    <a:pt x="651" y="132"/>
                  </a:cubicBezTo>
                  <a:cubicBezTo>
                    <a:pt x="649" y="133"/>
                    <a:pt x="652" y="134"/>
                    <a:pt x="650" y="134"/>
                  </a:cubicBezTo>
                  <a:cubicBezTo>
                    <a:pt x="649" y="135"/>
                    <a:pt x="647" y="133"/>
                    <a:pt x="648" y="133"/>
                  </a:cubicBezTo>
                  <a:cubicBezTo>
                    <a:pt x="645" y="135"/>
                    <a:pt x="642" y="133"/>
                    <a:pt x="639" y="134"/>
                  </a:cubicBezTo>
                  <a:cubicBezTo>
                    <a:pt x="638" y="133"/>
                    <a:pt x="639" y="133"/>
                    <a:pt x="640" y="132"/>
                  </a:cubicBezTo>
                  <a:cubicBezTo>
                    <a:pt x="636" y="134"/>
                    <a:pt x="632" y="133"/>
                    <a:pt x="629" y="134"/>
                  </a:cubicBezTo>
                  <a:cubicBezTo>
                    <a:pt x="628" y="131"/>
                    <a:pt x="628" y="133"/>
                    <a:pt x="626" y="132"/>
                  </a:cubicBezTo>
                  <a:cubicBezTo>
                    <a:pt x="626" y="133"/>
                    <a:pt x="624" y="134"/>
                    <a:pt x="623" y="134"/>
                  </a:cubicBezTo>
                  <a:cubicBezTo>
                    <a:pt x="623" y="133"/>
                    <a:pt x="622" y="133"/>
                    <a:pt x="621" y="132"/>
                  </a:cubicBezTo>
                  <a:cubicBezTo>
                    <a:pt x="619" y="134"/>
                    <a:pt x="614" y="131"/>
                    <a:pt x="609" y="134"/>
                  </a:cubicBezTo>
                  <a:cubicBezTo>
                    <a:pt x="608" y="133"/>
                    <a:pt x="608" y="132"/>
                    <a:pt x="609" y="132"/>
                  </a:cubicBezTo>
                  <a:cubicBezTo>
                    <a:pt x="602" y="132"/>
                    <a:pt x="588" y="131"/>
                    <a:pt x="587" y="133"/>
                  </a:cubicBezTo>
                  <a:cubicBezTo>
                    <a:pt x="584" y="133"/>
                    <a:pt x="581" y="131"/>
                    <a:pt x="577" y="133"/>
                  </a:cubicBezTo>
                  <a:cubicBezTo>
                    <a:pt x="575" y="132"/>
                    <a:pt x="570" y="131"/>
                    <a:pt x="568" y="132"/>
                  </a:cubicBezTo>
                  <a:cubicBezTo>
                    <a:pt x="549" y="131"/>
                    <a:pt x="531" y="132"/>
                    <a:pt x="511" y="132"/>
                  </a:cubicBezTo>
                  <a:cubicBezTo>
                    <a:pt x="510" y="132"/>
                    <a:pt x="511" y="133"/>
                    <a:pt x="510" y="133"/>
                  </a:cubicBezTo>
                  <a:cubicBezTo>
                    <a:pt x="508" y="132"/>
                    <a:pt x="508" y="132"/>
                    <a:pt x="506" y="131"/>
                  </a:cubicBezTo>
                  <a:cubicBezTo>
                    <a:pt x="495" y="134"/>
                    <a:pt x="480" y="129"/>
                    <a:pt x="467" y="133"/>
                  </a:cubicBezTo>
                  <a:cubicBezTo>
                    <a:pt x="466" y="133"/>
                    <a:pt x="467" y="132"/>
                    <a:pt x="466" y="132"/>
                  </a:cubicBezTo>
                  <a:cubicBezTo>
                    <a:pt x="461" y="132"/>
                    <a:pt x="456" y="133"/>
                    <a:pt x="452" y="132"/>
                  </a:cubicBezTo>
                  <a:cubicBezTo>
                    <a:pt x="452" y="133"/>
                    <a:pt x="453" y="136"/>
                    <a:pt x="448" y="137"/>
                  </a:cubicBezTo>
                  <a:cubicBezTo>
                    <a:pt x="447" y="136"/>
                    <a:pt x="448" y="135"/>
                    <a:pt x="445" y="135"/>
                  </a:cubicBezTo>
                  <a:cubicBezTo>
                    <a:pt x="445" y="133"/>
                    <a:pt x="448" y="132"/>
                    <a:pt x="449" y="133"/>
                  </a:cubicBezTo>
                  <a:cubicBezTo>
                    <a:pt x="451" y="132"/>
                    <a:pt x="446" y="131"/>
                    <a:pt x="446" y="133"/>
                  </a:cubicBezTo>
                  <a:cubicBezTo>
                    <a:pt x="440" y="130"/>
                    <a:pt x="433" y="134"/>
                    <a:pt x="426" y="132"/>
                  </a:cubicBezTo>
                  <a:cubicBezTo>
                    <a:pt x="425" y="134"/>
                    <a:pt x="421" y="133"/>
                    <a:pt x="418" y="132"/>
                  </a:cubicBezTo>
                  <a:cubicBezTo>
                    <a:pt x="417" y="132"/>
                    <a:pt x="417" y="133"/>
                    <a:pt x="418" y="133"/>
                  </a:cubicBezTo>
                  <a:cubicBezTo>
                    <a:pt x="412" y="132"/>
                    <a:pt x="406" y="133"/>
                    <a:pt x="400" y="132"/>
                  </a:cubicBezTo>
                  <a:cubicBezTo>
                    <a:pt x="400" y="133"/>
                    <a:pt x="400" y="133"/>
                    <a:pt x="400" y="134"/>
                  </a:cubicBezTo>
                  <a:cubicBezTo>
                    <a:pt x="392" y="133"/>
                    <a:pt x="380" y="136"/>
                    <a:pt x="374" y="133"/>
                  </a:cubicBezTo>
                  <a:cubicBezTo>
                    <a:pt x="373" y="134"/>
                    <a:pt x="374" y="134"/>
                    <a:pt x="374" y="134"/>
                  </a:cubicBezTo>
                  <a:cubicBezTo>
                    <a:pt x="365" y="134"/>
                    <a:pt x="356" y="136"/>
                    <a:pt x="347" y="134"/>
                  </a:cubicBezTo>
                  <a:cubicBezTo>
                    <a:pt x="340" y="136"/>
                    <a:pt x="329" y="136"/>
                    <a:pt x="321" y="136"/>
                  </a:cubicBezTo>
                  <a:cubicBezTo>
                    <a:pt x="319" y="137"/>
                    <a:pt x="322" y="138"/>
                    <a:pt x="320" y="138"/>
                  </a:cubicBezTo>
                  <a:cubicBezTo>
                    <a:pt x="319" y="139"/>
                    <a:pt x="318" y="139"/>
                    <a:pt x="318" y="139"/>
                  </a:cubicBezTo>
                  <a:cubicBezTo>
                    <a:pt x="319" y="135"/>
                    <a:pt x="311" y="137"/>
                    <a:pt x="308" y="137"/>
                  </a:cubicBezTo>
                  <a:cubicBezTo>
                    <a:pt x="308" y="139"/>
                    <a:pt x="311" y="137"/>
                    <a:pt x="312" y="138"/>
                  </a:cubicBezTo>
                  <a:cubicBezTo>
                    <a:pt x="313" y="139"/>
                    <a:pt x="309" y="139"/>
                    <a:pt x="309" y="139"/>
                  </a:cubicBezTo>
                  <a:cubicBezTo>
                    <a:pt x="305" y="135"/>
                    <a:pt x="298" y="139"/>
                    <a:pt x="293" y="137"/>
                  </a:cubicBezTo>
                  <a:cubicBezTo>
                    <a:pt x="291" y="138"/>
                    <a:pt x="294" y="139"/>
                    <a:pt x="292" y="140"/>
                  </a:cubicBezTo>
                  <a:cubicBezTo>
                    <a:pt x="291" y="140"/>
                    <a:pt x="290" y="140"/>
                    <a:pt x="290" y="140"/>
                  </a:cubicBezTo>
                  <a:cubicBezTo>
                    <a:pt x="289" y="140"/>
                    <a:pt x="291" y="139"/>
                    <a:pt x="291" y="138"/>
                  </a:cubicBezTo>
                  <a:cubicBezTo>
                    <a:pt x="290" y="137"/>
                    <a:pt x="288" y="138"/>
                    <a:pt x="287" y="139"/>
                  </a:cubicBezTo>
                  <a:cubicBezTo>
                    <a:pt x="287" y="140"/>
                    <a:pt x="288" y="140"/>
                    <a:pt x="287" y="141"/>
                  </a:cubicBezTo>
                  <a:cubicBezTo>
                    <a:pt x="288" y="142"/>
                    <a:pt x="289" y="140"/>
                    <a:pt x="290" y="141"/>
                  </a:cubicBezTo>
                  <a:cubicBezTo>
                    <a:pt x="288" y="143"/>
                    <a:pt x="286" y="141"/>
                    <a:pt x="285" y="143"/>
                  </a:cubicBezTo>
                  <a:cubicBezTo>
                    <a:pt x="283" y="141"/>
                    <a:pt x="281" y="142"/>
                    <a:pt x="280" y="142"/>
                  </a:cubicBezTo>
                  <a:cubicBezTo>
                    <a:pt x="279" y="141"/>
                    <a:pt x="283" y="142"/>
                    <a:pt x="284" y="141"/>
                  </a:cubicBezTo>
                  <a:cubicBezTo>
                    <a:pt x="281" y="139"/>
                    <a:pt x="286" y="140"/>
                    <a:pt x="287" y="139"/>
                  </a:cubicBezTo>
                  <a:cubicBezTo>
                    <a:pt x="282" y="137"/>
                    <a:pt x="282" y="140"/>
                    <a:pt x="277" y="138"/>
                  </a:cubicBezTo>
                  <a:cubicBezTo>
                    <a:pt x="277" y="139"/>
                    <a:pt x="279" y="140"/>
                    <a:pt x="279" y="140"/>
                  </a:cubicBezTo>
                  <a:cubicBezTo>
                    <a:pt x="278" y="141"/>
                    <a:pt x="278" y="140"/>
                    <a:pt x="277" y="140"/>
                  </a:cubicBezTo>
                  <a:cubicBezTo>
                    <a:pt x="276" y="141"/>
                    <a:pt x="277" y="141"/>
                    <a:pt x="278" y="141"/>
                  </a:cubicBezTo>
                  <a:cubicBezTo>
                    <a:pt x="276" y="144"/>
                    <a:pt x="273" y="143"/>
                    <a:pt x="271" y="145"/>
                  </a:cubicBezTo>
                  <a:cubicBezTo>
                    <a:pt x="269" y="145"/>
                    <a:pt x="268" y="145"/>
                    <a:pt x="268" y="143"/>
                  </a:cubicBezTo>
                  <a:cubicBezTo>
                    <a:pt x="266" y="144"/>
                    <a:pt x="264" y="147"/>
                    <a:pt x="262" y="146"/>
                  </a:cubicBezTo>
                  <a:cubicBezTo>
                    <a:pt x="261" y="145"/>
                    <a:pt x="263" y="144"/>
                    <a:pt x="264" y="143"/>
                  </a:cubicBezTo>
                  <a:cubicBezTo>
                    <a:pt x="262" y="143"/>
                    <a:pt x="261" y="145"/>
                    <a:pt x="261" y="145"/>
                  </a:cubicBezTo>
                  <a:cubicBezTo>
                    <a:pt x="260" y="147"/>
                    <a:pt x="258" y="144"/>
                    <a:pt x="257" y="146"/>
                  </a:cubicBezTo>
                  <a:cubicBezTo>
                    <a:pt x="256" y="145"/>
                    <a:pt x="258" y="144"/>
                    <a:pt x="256" y="144"/>
                  </a:cubicBezTo>
                  <a:cubicBezTo>
                    <a:pt x="254" y="147"/>
                    <a:pt x="246" y="148"/>
                    <a:pt x="246" y="146"/>
                  </a:cubicBezTo>
                  <a:cubicBezTo>
                    <a:pt x="244" y="146"/>
                    <a:pt x="241" y="145"/>
                    <a:pt x="239" y="147"/>
                  </a:cubicBezTo>
                  <a:cubicBezTo>
                    <a:pt x="236" y="145"/>
                    <a:pt x="232" y="149"/>
                    <a:pt x="231" y="146"/>
                  </a:cubicBezTo>
                  <a:cubicBezTo>
                    <a:pt x="229" y="151"/>
                    <a:pt x="221" y="145"/>
                    <a:pt x="217" y="149"/>
                  </a:cubicBezTo>
                  <a:cubicBezTo>
                    <a:pt x="213" y="148"/>
                    <a:pt x="209" y="150"/>
                    <a:pt x="205" y="150"/>
                  </a:cubicBezTo>
                  <a:cubicBezTo>
                    <a:pt x="203" y="149"/>
                    <a:pt x="207" y="149"/>
                    <a:pt x="205" y="148"/>
                  </a:cubicBezTo>
                  <a:cubicBezTo>
                    <a:pt x="198" y="152"/>
                    <a:pt x="191" y="149"/>
                    <a:pt x="185" y="152"/>
                  </a:cubicBezTo>
                  <a:cubicBezTo>
                    <a:pt x="185" y="152"/>
                    <a:pt x="186" y="152"/>
                    <a:pt x="187" y="153"/>
                  </a:cubicBezTo>
                  <a:cubicBezTo>
                    <a:pt x="188" y="153"/>
                    <a:pt x="187" y="154"/>
                    <a:pt x="187" y="154"/>
                  </a:cubicBezTo>
                  <a:cubicBezTo>
                    <a:pt x="184" y="154"/>
                    <a:pt x="181" y="153"/>
                    <a:pt x="178" y="153"/>
                  </a:cubicBezTo>
                  <a:cubicBezTo>
                    <a:pt x="178" y="154"/>
                    <a:pt x="179" y="154"/>
                    <a:pt x="180" y="154"/>
                  </a:cubicBezTo>
                  <a:cubicBezTo>
                    <a:pt x="181" y="155"/>
                    <a:pt x="177" y="154"/>
                    <a:pt x="177" y="156"/>
                  </a:cubicBezTo>
                  <a:cubicBezTo>
                    <a:pt x="177" y="155"/>
                    <a:pt x="176" y="155"/>
                    <a:pt x="175" y="155"/>
                  </a:cubicBezTo>
                  <a:cubicBezTo>
                    <a:pt x="172" y="159"/>
                    <a:pt x="166" y="155"/>
                    <a:pt x="163" y="158"/>
                  </a:cubicBezTo>
                  <a:cubicBezTo>
                    <a:pt x="161" y="157"/>
                    <a:pt x="161" y="157"/>
                    <a:pt x="162" y="155"/>
                  </a:cubicBezTo>
                  <a:cubicBezTo>
                    <a:pt x="161" y="154"/>
                    <a:pt x="160" y="156"/>
                    <a:pt x="158" y="155"/>
                  </a:cubicBezTo>
                  <a:cubicBezTo>
                    <a:pt x="158" y="156"/>
                    <a:pt x="159" y="156"/>
                    <a:pt x="160" y="157"/>
                  </a:cubicBezTo>
                  <a:cubicBezTo>
                    <a:pt x="159" y="158"/>
                    <a:pt x="157" y="158"/>
                    <a:pt x="156" y="159"/>
                  </a:cubicBezTo>
                  <a:cubicBezTo>
                    <a:pt x="155" y="158"/>
                    <a:pt x="156" y="157"/>
                    <a:pt x="157" y="157"/>
                  </a:cubicBezTo>
                  <a:cubicBezTo>
                    <a:pt x="154" y="159"/>
                    <a:pt x="150" y="158"/>
                    <a:pt x="146" y="159"/>
                  </a:cubicBezTo>
                  <a:cubicBezTo>
                    <a:pt x="146" y="158"/>
                    <a:pt x="147" y="157"/>
                    <a:pt x="145" y="157"/>
                  </a:cubicBezTo>
                  <a:cubicBezTo>
                    <a:pt x="144" y="161"/>
                    <a:pt x="133" y="161"/>
                    <a:pt x="130" y="163"/>
                  </a:cubicBezTo>
                  <a:cubicBezTo>
                    <a:pt x="128" y="161"/>
                    <a:pt x="124" y="162"/>
                    <a:pt x="127" y="160"/>
                  </a:cubicBezTo>
                  <a:cubicBezTo>
                    <a:pt x="125" y="160"/>
                    <a:pt x="125" y="161"/>
                    <a:pt x="125" y="163"/>
                  </a:cubicBezTo>
                  <a:cubicBezTo>
                    <a:pt x="123" y="163"/>
                    <a:pt x="122" y="160"/>
                    <a:pt x="119" y="162"/>
                  </a:cubicBezTo>
                  <a:cubicBezTo>
                    <a:pt x="120" y="163"/>
                    <a:pt x="121" y="162"/>
                    <a:pt x="122" y="162"/>
                  </a:cubicBezTo>
                  <a:cubicBezTo>
                    <a:pt x="122" y="162"/>
                    <a:pt x="122" y="163"/>
                    <a:pt x="122" y="163"/>
                  </a:cubicBezTo>
                  <a:cubicBezTo>
                    <a:pt x="117" y="164"/>
                    <a:pt x="112" y="163"/>
                    <a:pt x="107" y="167"/>
                  </a:cubicBezTo>
                  <a:cubicBezTo>
                    <a:pt x="107" y="165"/>
                    <a:pt x="106" y="165"/>
                    <a:pt x="104" y="164"/>
                  </a:cubicBezTo>
                  <a:cubicBezTo>
                    <a:pt x="103" y="165"/>
                    <a:pt x="105" y="166"/>
                    <a:pt x="106" y="166"/>
                  </a:cubicBezTo>
                  <a:cubicBezTo>
                    <a:pt x="104" y="170"/>
                    <a:pt x="101" y="166"/>
                    <a:pt x="99" y="169"/>
                  </a:cubicBezTo>
                  <a:cubicBezTo>
                    <a:pt x="95" y="168"/>
                    <a:pt x="99" y="166"/>
                    <a:pt x="98" y="165"/>
                  </a:cubicBezTo>
                  <a:cubicBezTo>
                    <a:pt x="96" y="167"/>
                    <a:pt x="97" y="168"/>
                    <a:pt x="97" y="169"/>
                  </a:cubicBezTo>
                  <a:cubicBezTo>
                    <a:pt x="95" y="171"/>
                    <a:pt x="95" y="168"/>
                    <a:pt x="94" y="169"/>
                  </a:cubicBezTo>
                  <a:cubicBezTo>
                    <a:pt x="93" y="169"/>
                    <a:pt x="94" y="168"/>
                    <a:pt x="95" y="167"/>
                  </a:cubicBezTo>
                  <a:cubicBezTo>
                    <a:pt x="93" y="167"/>
                    <a:pt x="90" y="169"/>
                    <a:pt x="92" y="170"/>
                  </a:cubicBezTo>
                  <a:cubicBezTo>
                    <a:pt x="88" y="168"/>
                    <a:pt x="88" y="170"/>
                    <a:pt x="85" y="168"/>
                  </a:cubicBezTo>
                  <a:cubicBezTo>
                    <a:pt x="82" y="170"/>
                    <a:pt x="82" y="170"/>
                    <a:pt x="78" y="170"/>
                  </a:cubicBezTo>
                  <a:cubicBezTo>
                    <a:pt x="78" y="171"/>
                    <a:pt x="80" y="171"/>
                    <a:pt x="78" y="173"/>
                  </a:cubicBezTo>
                  <a:cubicBezTo>
                    <a:pt x="81" y="174"/>
                    <a:pt x="81" y="174"/>
                    <a:pt x="81" y="174"/>
                  </a:cubicBezTo>
                  <a:cubicBezTo>
                    <a:pt x="82" y="174"/>
                    <a:pt x="81" y="172"/>
                    <a:pt x="84" y="173"/>
                  </a:cubicBezTo>
                  <a:cubicBezTo>
                    <a:pt x="84" y="173"/>
                    <a:pt x="84" y="172"/>
                    <a:pt x="83" y="172"/>
                  </a:cubicBezTo>
                  <a:cubicBezTo>
                    <a:pt x="86" y="171"/>
                    <a:pt x="96" y="168"/>
                    <a:pt x="95" y="172"/>
                  </a:cubicBezTo>
                  <a:cubicBezTo>
                    <a:pt x="96" y="173"/>
                    <a:pt x="96" y="171"/>
                    <a:pt x="97" y="170"/>
                  </a:cubicBezTo>
                  <a:cubicBezTo>
                    <a:pt x="99" y="171"/>
                    <a:pt x="98" y="173"/>
                    <a:pt x="96" y="174"/>
                  </a:cubicBezTo>
                  <a:cubicBezTo>
                    <a:pt x="98" y="174"/>
                    <a:pt x="103" y="172"/>
                    <a:pt x="100" y="171"/>
                  </a:cubicBezTo>
                  <a:cubicBezTo>
                    <a:pt x="102" y="170"/>
                    <a:pt x="105" y="171"/>
                    <a:pt x="106" y="169"/>
                  </a:cubicBezTo>
                  <a:cubicBezTo>
                    <a:pt x="107" y="169"/>
                    <a:pt x="105" y="171"/>
                    <a:pt x="105" y="172"/>
                  </a:cubicBezTo>
                  <a:cubicBezTo>
                    <a:pt x="107" y="172"/>
                    <a:pt x="112" y="169"/>
                    <a:pt x="111" y="172"/>
                  </a:cubicBezTo>
                  <a:cubicBezTo>
                    <a:pt x="112" y="173"/>
                    <a:pt x="113" y="171"/>
                    <a:pt x="112" y="171"/>
                  </a:cubicBezTo>
                  <a:cubicBezTo>
                    <a:pt x="114" y="170"/>
                    <a:pt x="115" y="170"/>
                    <a:pt x="117" y="171"/>
                  </a:cubicBezTo>
                  <a:cubicBezTo>
                    <a:pt x="118" y="170"/>
                    <a:pt x="117" y="169"/>
                    <a:pt x="118" y="169"/>
                  </a:cubicBezTo>
                  <a:cubicBezTo>
                    <a:pt x="119" y="168"/>
                    <a:pt x="120" y="169"/>
                    <a:pt x="121" y="168"/>
                  </a:cubicBezTo>
                  <a:cubicBezTo>
                    <a:pt x="121" y="168"/>
                    <a:pt x="121" y="169"/>
                    <a:pt x="121" y="170"/>
                  </a:cubicBezTo>
                  <a:cubicBezTo>
                    <a:pt x="125" y="167"/>
                    <a:pt x="129" y="167"/>
                    <a:pt x="134" y="166"/>
                  </a:cubicBezTo>
                  <a:cubicBezTo>
                    <a:pt x="135" y="167"/>
                    <a:pt x="132" y="167"/>
                    <a:pt x="132" y="168"/>
                  </a:cubicBezTo>
                  <a:cubicBezTo>
                    <a:pt x="134" y="169"/>
                    <a:pt x="135" y="167"/>
                    <a:pt x="137" y="168"/>
                  </a:cubicBezTo>
                  <a:cubicBezTo>
                    <a:pt x="135" y="169"/>
                    <a:pt x="133" y="170"/>
                    <a:pt x="130" y="169"/>
                  </a:cubicBezTo>
                  <a:cubicBezTo>
                    <a:pt x="129" y="172"/>
                    <a:pt x="124" y="170"/>
                    <a:pt x="121" y="172"/>
                  </a:cubicBezTo>
                  <a:cubicBezTo>
                    <a:pt x="127" y="172"/>
                    <a:pt x="133" y="170"/>
                    <a:pt x="139" y="169"/>
                  </a:cubicBezTo>
                  <a:cubicBezTo>
                    <a:pt x="140" y="168"/>
                    <a:pt x="137" y="169"/>
                    <a:pt x="137" y="168"/>
                  </a:cubicBezTo>
                  <a:cubicBezTo>
                    <a:pt x="139" y="166"/>
                    <a:pt x="140" y="171"/>
                    <a:pt x="143" y="168"/>
                  </a:cubicBezTo>
                  <a:cubicBezTo>
                    <a:pt x="142" y="168"/>
                    <a:pt x="141" y="168"/>
                    <a:pt x="140" y="168"/>
                  </a:cubicBezTo>
                  <a:cubicBezTo>
                    <a:pt x="141" y="166"/>
                    <a:pt x="143" y="168"/>
                    <a:pt x="144" y="166"/>
                  </a:cubicBezTo>
                  <a:cubicBezTo>
                    <a:pt x="145" y="166"/>
                    <a:pt x="144" y="167"/>
                    <a:pt x="144" y="168"/>
                  </a:cubicBezTo>
                  <a:cubicBezTo>
                    <a:pt x="144" y="168"/>
                    <a:pt x="145" y="167"/>
                    <a:pt x="146" y="168"/>
                  </a:cubicBezTo>
                  <a:cubicBezTo>
                    <a:pt x="147" y="165"/>
                    <a:pt x="155" y="165"/>
                    <a:pt x="159" y="165"/>
                  </a:cubicBezTo>
                  <a:cubicBezTo>
                    <a:pt x="161" y="166"/>
                    <a:pt x="157" y="164"/>
                    <a:pt x="157" y="166"/>
                  </a:cubicBezTo>
                  <a:cubicBezTo>
                    <a:pt x="163" y="164"/>
                    <a:pt x="170" y="163"/>
                    <a:pt x="177" y="163"/>
                  </a:cubicBezTo>
                  <a:cubicBezTo>
                    <a:pt x="178" y="164"/>
                    <a:pt x="176" y="164"/>
                    <a:pt x="176" y="165"/>
                  </a:cubicBezTo>
                  <a:cubicBezTo>
                    <a:pt x="178" y="166"/>
                    <a:pt x="179" y="164"/>
                    <a:pt x="179" y="163"/>
                  </a:cubicBezTo>
                  <a:cubicBezTo>
                    <a:pt x="182" y="162"/>
                    <a:pt x="179" y="165"/>
                    <a:pt x="182" y="165"/>
                  </a:cubicBezTo>
                  <a:cubicBezTo>
                    <a:pt x="185" y="164"/>
                    <a:pt x="180" y="164"/>
                    <a:pt x="182" y="163"/>
                  </a:cubicBezTo>
                  <a:cubicBezTo>
                    <a:pt x="186" y="162"/>
                    <a:pt x="190" y="159"/>
                    <a:pt x="194" y="161"/>
                  </a:cubicBezTo>
                  <a:cubicBezTo>
                    <a:pt x="195" y="159"/>
                    <a:pt x="197" y="159"/>
                    <a:pt x="200" y="158"/>
                  </a:cubicBezTo>
                  <a:cubicBezTo>
                    <a:pt x="202" y="159"/>
                    <a:pt x="201" y="159"/>
                    <a:pt x="202" y="160"/>
                  </a:cubicBezTo>
                  <a:cubicBezTo>
                    <a:pt x="205" y="158"/>
                    <a:pt x="208" y="158"/>
                    <a:pt x="212" y="157"/>
                  </a:cubicBezTo>
                  <a:cubicBezTo>
                    <a:pt x="212" y="159"/>
                    <a:pt x="209" y="159"/>
                    <a:pt x="208" y="159"/>
                  </a:cubicBezTo>
                  <a:cubicBezTo>
                    <a:pt x="210" y="160"/>
                    <a:pt x="214" y="159"/>
                    <a:pt x="217" y="157"/>
                  </a:cubicBezTo>
                  <a:cubicBezTo>
                    <a:pt x="219" y="157"/>
                    <a:pt x="216" y="158"/>
                    <a:pt x="218" y="159"/>
                  </a:cubicBezTo>
                  <a:cubicBezTo>
                    <a:pt x="217" y="160"/>
                    <a:pt x="215" y="160"/>
                    <a:pt x="215" y="161"/>
                  </a:cubicBezTo>
                  <a:cubicBezTo>
                    <a:pt x="221" y="161"/>
                    <a:pt x="225" y="159"/>
                    <a:pt x="231" y="157"/>
                  </a:cubicBezTo>
                  <a:cubicBezTo>
                    <a:pt x="234" y="157"/>
                    <a:pt x="229" y="159"/>
                    <a:pt x="232" y="160"/>
                  </a:cubicBezTo>
                  <a:cubicBezTo>
                    <a:pt x="237" y="159"/>
                    <a:pt x="242" y="158"/>
                    <a:pt x="248" y="159"/>
                  </a:cubicBezTo>
                  <a:cubicBezTo>
                    <a:pt x="250" y="156"/>
                    <a:pt x="252" y="158"/>
                    <a:pt x="254" y="158"/>
                  </a:cubicBezTo>
                  <a:cubicBezTo>
                    <a:pt x="255" y="157"/>
                    <a:pt x="253" y="157"/>
                    <a:pt x="255" y="156"/>
                  </a:cubicBezTo>
                  <a:cubicBezTo>
                    <a:pt x="259" y="158"/>
                    <a:pt x="267" y="153"/>
                    <a:pt x="268" y="156"/>
                  </a:cubicBezTo>
                  <a:cubicBezTo>
                    <a:pt x="274" y="155"/>
                    <a:pt x="283" y="157"/>
                    <a:pt x="288" y="154"/>
                  </a:cubicBezTo>
                  <a:cubicBezTo>
                    <a:pt x="291" y="156"/>
                    <a:pt x="294" y="153"/>
                    <a:pt x="298" y="156"/>
                  </a:cubicBezTo>
                  <a:cubicBezTo>
                    <a:pt x="300" y="154"/>
                    <a:pt x="302" y="155"/>
                    <a:pt x="304" y="153"/>
                  </a:cubicBezTo>
                  <a:cubicBezTo>
                    <a:pt x="306" y="153"/>
                    <a:pt x="305" y="154"/>
                    <a:pt x="306" y="155"/>
                  </a:cubicBezTo>
                  <a:cubicBezTo>
                    <a:pt x="318" y="153"/>
                    <a:pt x="330" y="152"/>
                    <a:pt x="342" y="153"/>
                  </a:cubicBezTo>
                  <a:cubicBezTo>
                    <a:pt x="342" y="153"/>
                    <a:pt x="343" y="152"/>
                    <a:pt x="341" y="152"/>
                  </a:cubicBezTo>
                  <a:cubicBezTo>
                    <a:pt x="351" y="152"/>
                    <a:pt x="361" y="153"/>
                    <a:pt x="370" y="151"/>
                  </a:cubicBezTo>
                  <a:cubicBezTo>
                    <a:pt x="373" y="150"/>
                    <a:pt x="375" y="152"/>
                    <a:pt x="377" y="152"/>
                  </a:cubicBezTo>
                  <a:cubicBezTo>
                    <a:pt x="378" y="151"/>
                    <a:pt x="377" y="151"/>
                    <a:pt x="377" y="150"/>
                  </a:cubicBezTo>
                  <a:cubicBezTo>
                    <a:pt x="380" y="151"/>
                    <a:pt x="384" y="152"/>
                    <a:pt x="389" y="150"/>
                  </a:cubicBezTo>
                  <a:cubicBezTo>
                    <a:pt x="392" y="152"/>
                    <a:pt x="392" y="152"/>
                    <a:pt x="392" y="152"/>
                  </a:cubicBezTo>
                  <a:cubicBezTo>
                    <a:pt x="402" y="150"/>
                    <a:pt x="412" y="151"/>
                    <a:pt x="423" y="151"/>
                  </a:cubicBezTo>
                  <a:cubicBezTo>
                    <a:pt x="423" y="151"/>
                    <a:pt x="423" y="150"/>
                    <a:pt x="423" y="150"/>
                  </a:cubicBezTo>
                  <a:cubicBezTo>
                    <a:pt x="441" y="151"/>
                    <a:pt x="459" y="149"/>
                    <a:pt x="477" y="150"/>
                  </a:cubicBezTo>
                  <a:cubicBezTo>
                    <a:pt x="480" y="148"/>
                    <a:pt x="492" y="150"/>
                    <a:pt x="500" y="150"/>
                  </a:cubicBezTo>
                  <a:cubicBezTo>
                    <a:pt x="504" y="150"/>
                    <a:pt x="508" y="149"/>
                    <a:pt x="511" y="150"/>
                  </a:cubicBezTo>
                  <a:cubicBezTo>
                    <a:pt x="513" y="149"/>
                    <a:pt x="513" y="149"/>
                    <a:pt x="513" y="149"/>
                  </a:cubicBezTo>
                  <a:cubicBezTo>
                    <a:pt x="515" y="151"/>
                    <a:pt x="519" y="148"/>
                    <a:pt x="523" y="150"/>
                  </a:cubicBezTo>
                  <a:cubicBezTo>
                    <a:pt x="532" y="148"/>
                    <a:pt x="544" y="151"/>
                    <a:pt x="554" y="149"/>
                  </a:cubicBezTo>
                  <a:cubicBezTo>
                    <a:pt x="556" y="151"/>
                    <a:pt x="556" y="151"/>
                    <a:pt x="556" y="151"/>
                  </a:cubicBezTo>
                  <a:cubicBezTo>
                    <a:pt x="569" y="149"/>
                    <a:pt x="582" y="152"/>
                    <a:pt x="596" y="150"/>
                  </a:cubicBezTo>
                  <a:cubicBezTo>
                    <a:pt x="601" y="152"/>
                    <a:pt x="608" y="149"/>
                    <a:pt x="613" y="151"/>
                  </a:cubicBezTo>
                  <a:cubicBezTo>
                    <a:pt x="617" y="149"/>
                    <a:pt x="620" y="152"/>
                    <a:pt x="624" y="150"/>
                  </a:cubicBezTo>
                  <a:cubicBezTo>
                    <a:pt x="633" y="152"/>
                    <a:pt x="643" y="151"/>
                    <a:pt x="652" y="151"/>
                  </a:cubicBezTo>
                  <a:cubicBezTo>
                    <a:pt x="674" y="152"/>
                    <a:pt x="695" y="151"/>
                    <a:pt x="716" y="153"/>
                  </a:cubicBezTo>
                  <a:cubicBezTo>
                    <a:pt x="719" y="152"/>
                    <a:pt x="719" y="152"/>
                    <a:pt x="719" y="152"/>
                  </a:cubicBezTo>
                  <a:cubicBezTo>
                    <a:pt x="720" y="151"/>
                    <a:pt x="719" y="152"/>
                    <a:pt x="719" y="153"/>
                  </a:cubicBezTo>
                  <a:cubicBezTo>
                    <a:pt x="730" y="152"/>
                    <a:pt x="739" y="153"/>
                    <a:pt x="750" y="152"/>
                  </a:cubicBezTo>
                  <a:cubicBezTo>
                    <a:pt x="752" y="154"/>
                    <a:pt x="752" y="154"/>
                    <a:pt x="752" y="154"/>
                  </a:cubicBezTo>
                  <a:cubicBezTo>
                    <a:pt x="754" y="154"/>
                    <a:pt x="753" y="151"/>
                    <a:pt x="756" y="153"/>
                  </a:cubicBezTo>
                  <a:cubicBezTo>
                    <a:pt x="757" y="153"/>
                    <a:pt x="756" y="153"/>
                    <a:pt x="755" y="153"/>
                  </a:cubicBezTo>
                  <a:cubicBezTo>
                    <a:pt x="756" y="154"/>
                    <a:pt x="758" y="154"/>
                    <a:pt x="758" y="153"/>
                  </a:cubicBezTo>
                  <a:cubicBezTo>
                    <a:pt x="843" y="157"/>
                    <a:pt x="925" y="157"/>
                    <a:pt x="1011" y="160"/>
                  </a:cubicBezTo>
                  <a:cubicBezTo>
                    <a:pt x="1012" y="159"/>
                    <a:pt x="1012" y="159"/>
                    <a:pt x="1012" y="159"/>
                  </a:cubicBezTo>
                  <a:cubicBezTo>
                    <a:pt x="1024" y="161"/>
                    <a:pt x="1036" y="159"/>
                    <a:pt x="1047" y="161"/>
                  </a:cubicBezTo>
                  <a:cubicBezTo>
                    <a:pt x="1049" y="161"/>
                    <a:pt x="1051" y="159"/>
                    <a:pt x="1051" y="161"/>
                  </a:cubicBezTo>
                  <a:cubicBezTo>
                    <a:pt x="1053" y="160"/>
                    <a:pt x="1058" y="160"/>
                    <a:pt x="1061" y="161"/>
                  </a:cubicBezTo>
                  <a:cubicBezTo>
                    <a:pt x="1063" y="160"/>
                    <a:pt x="1063" y="160"/>
                    <a:pt x="1063" y="160"/>
                  </a:cubicBezTo>
                  <a:cubicBezTo>
                    <a:pt x="1067" y="161"/>
                    <a:pt x="1071" y="161"/>
                    <a:pt x="1075" y="160"/>
                  </a:cubicBezTo>
                  <a:cubicBezTo>
                    <a:pt x="1095" y="163"/>
                    <a:pt x="1115" y="160"/>
                    <a:pt x="1134" y="165"/>
                  </a:cubicBezTo>
                  <a:cubicBezTo>
                    <a:pt x="1136" y="164"/>
                    <a:pt x="1136" y="164"/>
                    <a:pt x="1136" y="164"/>
                  </a:cubicBezTo>
                  <a:cubicBezTo>
                    <a:pt x="1139" y="165"/>
                    <a:pt x="1145" y="165"/>
                    <a:pt x="1147" y="164"/>
                  </a:cubicBezTo>
                  <a:cubicBezTo>
                    <a:pt x="1148" y="164"/>
                    <a:pt x="1147" y="165"/>
                    <a:pt x="1148" y="166"/>
                  </a:cubicBezTo>
                  <a:cubicBezTo>
                    <a:pt x="1150" y="163"/>
                    <a:pt x="1152" y="165"/>
                    <a:pt x="1153" y="166"/>
                  </a:cubicBezTo>
                  <a:cubicBezTo>
                    <a:pt x="1158" y="164"/>
                    <a:pt x="1164" y="165"/>
                    <a:pt x="1171" y="165"/>
                  </a:cubicBezTo>
                  <a:cubicBezTo>
                    <a:pt x="1172" y="166"/>
                    <a:pt x="1172" y="167"/>
                    <a:pt x="1172" y="167"/>
                  </a:cubicBezTo>
                  <a:cubicBezTo>
                    <a:pt x="1173" y="167"/>
                    <a:pt x="1174" y="165"/>
                    <a:pt x="1176" y="166"/>
                  </a:cubicBezTo>
                  <a:cubicBezTo>
                    <a:pt x="1177" y="166"/>
                    <a:pt x="1176" y="166"/>
                    <a:pt x="1176" y="165"/>
                  </a:cubicBezTo>
                  <a:cubicBezTo>
                    <a:pt x="1178" y="165"/>
                    <a:pt x="1179" y="166"/>
                    <a:pt x="1181" y="165"/>
                  </a:cubicBezTo>
                  <a:cubicBezTo>
                    <a:pt x="1182" y="165"/>
                    <a:pt x="1181" y="166"/>
                    <a:pt x="1181" y="166"/>
                  </a:cubicBezTo>
                  <a:cubicBezTo>
                    <a:pt x="1183" y="165"/>
                    <a:pt x="1186" y="164"/>
                    <a:pt x="1190" y="165"/>
                  </a:cubicBezTo>
                  <a:cubicBezTo>
                    <a:pt x="1191" y="167"/>
                    <a:pt x="1188" y="166"/>
                    <a:pt x="1186" y="167"/>
                  </a:cubicBezTo>
                  <a:cubicBezTo>
                    <a:pt x="1193" y="165"/>
                    <a:pt x="1199" y="165"/>
                    <a:pt x="1206" y="164"/>
                  </a:cubicBezTo>
                  <a:cubicBezTo>
                    <a:pt x="1208" y="166"/>
                    <a:pt x="1208" y="166"/>
                    <a:pt x="1208" y="166"/>
                  </a:cubicBezTo>
                  <a:cubicBezTo>
                    <a:pt x="1207" y="167"/>
                    <a:pt x="1210" y="165"/>
                    <a:pt x="1207" y="164"/>
                  </a:cubicBezTo>
                  <a:cubicBezTo>
                    <a:pt x="1210" y="163"/>
                    <a:pt x="1213" y="163"/>
                    <a:pt x="1217" y="163"/>
                  </a:cubicBezTo>
                  <a:cubicBezTo>
                    <a:pt x="1218" y="164"/>
                    <a:pt x="1221" y="164"/>
                    <a:pt x="1219" y="165"/>
                  </a:cubicBezTo>
                  <a:cubicBezTo>
                    <a:pt x="1221" y="165"/>
                    <a:pt x="1221" y="163"/>
                    <a:pt x="1224" y="165"/>
                  </a:cubicBezTo>
                  <a:cubicBezTo>
                    <a:pt x="1227" y="164"/>
                    <a:pt x="1223" y="164"/>
                    <a:pt x="1222" y="164"/>
                  </a:cubicBezTo>
                  <a:cubicBezTo>
                    <a:pt x="1226" y="162"/>
                    <a:pt x="1230" y="164"/>
                    <a:pt x="1234" y="162"/>
                  </a:cubicBezTo>
                  <a:cubicBezTo>
                    <a:pt x="1234" y="163"/>
                    <a:pt x="1233" y="163"/>
                    <a:pt x="1232" y="163"/>
                  </a:cubicBezTo>
                  <a:cubicBezTo>
                    <a:pt x="1233" y="164"/>
                    <a:pt x="1235" y="163"/>
                    <a:pt x="1236" y="164"/>
                  </a:cubicBezTo>
                  <a:cubicBezTo>
                    <a:pt x="1235" y="162"/>
                    <a:pt x="1237" y="164"/>
                    <a:pt x="1240" y="162"/>
                  </a:cubicBezTo>
                  <a:cubicBezTo>
                    <a:pt x="1249" y="165"/>
                    <a:pt x="1259" y="159"/>
                    <a:pt x="1267" y="163"/>
                  </a:cubicBezTo>
                  <a:cubicBezTo>
                    <a:pt x="1269" y="160"/>
                    <a:pt x="1275" y="161"/>
                    <a:pt x="1278" y="160"/>
                  </a:cubicBezTo>
                  <a:cubicBezTo>
                    <a:pt x="1278" y="162"/>
                    <a:pt x="1274" y="161"/>
                    <a:pt x="1272" y="162"/>
                  </a:cubicBezTo>
                  <a:cubicBezTo>
                    <a:pt x="1272" y="162"/>
                    <a:pt x="1273" y="162"/>
                    <a:pt x="1274" y="163"/>
                  </a:cubicBezTo>
                  <a:cubicBezTo>
                    <a:pt x="1271" y="164"/>
                    <a:pt x="1268" y="166"/>
                    <a:pt x="1265" y="166"/>
                  </a:cubicBezTo>
                  <a:cubicBezTo>
                    <a:pt x="1265" y="163"/>
                    <a:pt x="1257" y="166"/>
                    <a:pt x="1255" y="166"/>
                  </a:cubicBezTo>
                  <a:cubicBezTo>
                    <a:pt x="1261" y="168"/>
                    <a:pt x="1271" y="167"/>
                    <a:pt x="1277" y="165"/>
                  </a:cubicBezTo>
                  <a:cubicBezTo>
                    <a:pt x="1278" y="165"/>
                    <a:pt x="1276" y="166"/>
                    <a:pt x="1275" y="166"/>
                  </a:cubicBezTo>
                  <a:cubicBezTo>
                    <a:pt x="1279" y="166"/>
                    <a:pt x="1286" y="166"/>
                    <a:pt x="1286" y="163"/>
                  </a:cubicBezTo>
                  <a:cubicBezTo>
                    <a:pt x="1288" y="163"/>
                    <a:pt x="1287" y="164"/>
                    <a:pt x="1288" y="165"/>
                  </a:cubicBezTo>
                  <a:cubicBezTo>
                    <a:pt x="1295" y="163"/>
                    <a:pt x="1299" y="163"/>
                    <a:pt x="1305" y="161"/>
                  </a:cubicBezTo>
                  <a:cubicBezTo>
                    <a:pt x="1314" y="161"/>
                    <a:pt x="1322" y="161"/>
                    <a:pt x="1330" y="158"/>
                  </a:cubicBezTo>
                  <a:cubicBezTo>
                    <a:pt x="1335" y="159"/>
                    <a:pt x="1343" y="158"/>
                    <a:pt x="1346" y="155"/>
                  </a:cubicBezTo>
                  <a:cubicBezTo>
                    <a:pt x="1356" y="157"/>
                    <a:pt x="1375" y="149"/>
                    <a:pt x="1388" y="154"/>
                  </a:cubicBezTo>
                  <a:cubicBezTo>
                    <a:pt x="1385" y="149"/>
                    <a:pt x="1396" y="152"/>
                    <a:pt x="1395" y="148"/>
                  </a:cubicBezTo>
                  <a:cubicBezTo>
                    <a:pt x="1398" y="148"/>
                    <a:pt x="1401" y="144"/>
                    <a:pt x="1404" y="147"/>
                  </a:cubicBezTo>
                  <a:cubicBezTo>
                    <a:pt x="1415" y="143"/>
                    <a:pt x="1427" y="143"/>
                    <a:pt x="1438" y="146"/>
                  </a:cubicBezTo>
                  <a:cubicBezTo>
                    <a:pt x="1439" y="145"/>
                    <a:pt x="1441" y="144"/>
                    <a:pt x="1440" y="143"/>
                  </a:cubicBezTo>
                  <a:cubicBezTo>
                    <a:pt x="1442" y="142"/>
                    <a:pt x="1444" y="143"/>
                    <a:pt x="1445" y="144"/>
                  </a:cubicBezTo>
                  <a:cubicBezTo>
                    <a:pt x="1447" y="142"/>
                    <a:pt x="1448" y="143"/>
                    <a:pt x="1450" y="143"/>
                  </a:cubicBezTo>
                  <a:cubicBezTo>
                    <a:pt x="1451" y="141"/>
                    <a:pt x="1452" y="142"/>
                    <a:pt x="1453" y="140"/>
                  </a:cubicBezTo>
                  <a:cubicBezTo>
                    <a:pt x="1452" y="139"/>
                    <a:pt x="1451" y="140"/>
                    <a:pt x="1450" y="140"/>
                  </a:cubicBezTo>
                  <a:cubicBezTo>
                    <a:pt x="1457" y="137"/>
                    <a:pt x="1469" y="137"/>
                    <a:pt x="1477" y="140"/>
                  </a:cubicBezTo>
                  <a:cubicBezTo>
                    <a:pt x="1478" y="138"/>
                    <a:pt x="1482" y="137"/>
                    <a:pt x="1485" y="138"/>
                  </a:cubicBezTo>
                  <a:cubicBezTo>
                    <a:pt x="1492" y="133"/>
                    <a:pt x="1500" y="130"/>
                    <a:pt x="1509" y="128"/>
                  </a:cubicBezTo>
                  <a:cubicBezTo>
                    <a:pt x="1512" y="130"/>
                    <a:pt x="1512" y="130"/>
                    <a:pt x="1512" y="130"/>
                  </a:cubicBezTo>
                  <a:cubicBezTo>
                    <a:pt x="1511" y="128"/>
                    <a:pt x="1517" y="128"/>
                    <a:pt x="1519" y="127"/>
                  </a:cubicBezTo>
                  <a:cubicBezTo>
                    <a:pt x="1519" y="127"/>
                    <a:pt x="1519" y="128"/>
                    <a:pt x="1519" y="128"/>
                  </a:cubicBezTo>
                  <a:cubicBezTo>
                    <a:pt x="1527" y="127"/>
                    <a:pt x="1534" y="126"/>
                    <a:pt x="1540" y="123"/>
                  </a:cubicBezTo>
                  <a:cubicBezTo>
                    <a:pt x="1548" y="122"/>
                    <a:pt x="1559" y="120"/>
                    <a:pt x="1565" y="116"/>
                  </a:cubicBezTo>
                  <a:cubicBezTo>
                    <a:pt x="1570" y="116"/>
                    <a:pt x="1580" y="111"/>
                    <a:pt x="1584" y="109"/>
                  </a:cubicBezTo>
                  <a:cubicBezTo>
                    <a:pt x="1592" y="106"/>
                    <a:pt x="1598" y="104"/>
                    <a:pt x="1603" y="100"/>
                  </a:cubicBezTo>
                  <a:cubicBezTo>
                    <a:pt x="1601" y="100"/>
                    <a:pt x="1601" y="99"/>
                    <a:pt x="1600" y="98"/>
                  </a:cubicBezTo>
                  <a:cubicBezTo>
                    <a:pt x="1602" y="97"/>
                    <a:pt x="1603" y="98"/>
                    <a:pt x="1605" y="97"/>
                  </a:cubicBezTo>
                  <a:cubicBezTo>
                    <a:pt x="1602" y="96"/>
                    <a:pt x="1601" y="97"/>
                    <a:pt x="1599" y="96"/>
                  </a:cubicBezTo>
                  <a:cubicBezTo>
                    <a:pt x="1597" y="99"/>
                    <a:pt x="1592" y="96"/>
                    <a:pt x="1591" y="98"/>
                  </a:cubicBezTo>
                  <a:cubicBezTo>
                    <a:pt x="1590" y="99"/>
                    <a:pt x="1589" y="97"/>
                    <a:pt x="1588" y="96"/>
                  </a:cubicBezTo>
                  <a:cubicBezTo>
                    <a:pt x="1584" y="97"/>
                    <a:pt x="1581" y="98"/>
                    <a:pt x="1578" y="98"/>
                  </a:cubicBezTo>
                  <a:cubicBezTo>
                    <a:pt x="1581" y="96"/>
                    <a:pt x="1582" y="96"/>
                    <a:pt x="1586" y="93"/>
                  </a:cubicBezTo>
                  <a:cubicBezTo>
                    <a:pt x="1580" y="94"/>
                    <a:pt x="1573" y="94"/>
                    <a:pt x="1565" y="96"/>
                  </a:cubicBezTo>
                  <a:cubicBezTo>
                    <a:pt x="1558" y="97"/>
                    <a:pt x="1550" y="98"/>
                    <a:pt x="1543" y="101"/>
                  </a:cubicBezTo>
                  <a:cubicBezTo>
                    <a:pt x="1541" y="101"/>
                    <a:pt x="1540" y="101"/>
                    <a:pt x="1538" y="100"/>
                  </a:cubicBezTo>
                  <a:cubicBezTo>
                    <a:pt x="1538" y="101"/>
                    <a:pt x="1538" y="101"/>
                    <a:pt x="1539" y="102"/>
                  </a:cubicBezTo>
                  <a:cubicBezTo>
                    <a:pt x="1537" y="102"/>
                    <a:pt x="1536" y="103"/>
                    <a:pt x="1534" y="103"/>
                  </a:cubicBezTo>
                  <a:cubicBezTo>
                    <a:pt x="1532" y="100"/>
                    <a:pt x="1526" y="105"/>
                    <a:pt x="1523" y="108"/>
                  </a:cubicBezTo>
                  <a:cubicBezTo>
                    <a:pt x="1521" y="106"/>
                    <a:pt x="1524" y="105"/>
                    <a:pt x="1525" y="104"/>
                  </a:cubicBezTo>
                  <a:cubicBezTo>
                    <a:pt x="1524" y="105"/>
                    <a:pt x="1521" y="104"/>
                    <a:pt x="1521" y="103"/>
                  </a:cubicBezTo>
                  <a:cubicBezTo>
                    <a:pt x="1524" y="101"/>
                    <a:pt x="1525" y="102"/>
                    <a:pt x="1526" y="100"/>
                  </a:cubicBezTo>
                  <a:cubicBezTo>
                    <a:pt x="1525" y="99"/>
                    <a:pt x="1524" y="102"/>
                    <a:pt x="1523" y="100"/>
                  </a:cubicBezTo>
                  <a:cubicBezTo>
                    <a:pt x="1521" y="101"/>
                    <a:pt x="1522" y="102"/>
                    <a:pt x="1520" y="103"/>
                  </a:cubicBezTo>
                  <a:cubicBezTo>
                    <a:pt x="1520" y="103"/>
                    <a:pt x="1519" y="103"/>
                    <a:pt x="1518" y="103"/>
                  </a:cubicBezTo>
                  <a:cubicBezTo>
                    <a:pt x="1518" y="101"/>
                    <a:pt x="1521" y="100"/>
                    <a:pt x="1521" y="99"/>
                  </a:cubicBezTo>
                  <a:cubicBezTo>
                    <a:pt x="1521" y="99"/>
                    <a:pt x="1522" y="99"/>
                    <a:pt x="1522" y="99"/>
                  </a:cubicBezTo>
                  <a:cubicBezTo>
                    <a:pt x="1521" y="101"/>
                    <a:pt x="1525" y="99"/>
                    <a:pt x="1527" y="99"/>
                  </a:cubicBezTo>
                  <a:cubicBezTo>
                    <a:pt x="1528" y="99"/>
                    <a:pt x="1528" y="100"/>
                    <a:pt x="1529" y="100"/>
                  </a:cubicBezTo>
                  <a:cubicBezTo>
                    <a:pt x="1534" y="99"/>
                    <a:pt x="1534" y="96"/>
                    <a:pt x="1539" y="95"/>
                  </a:cubicBezTo>
                  <a:cubicBezTo>
                    <a:pt x="1539" y="96"/>
                    <a:pt x="1535" y="97"/>
                    <a:pt x="1534" y="99"/>
                  </a:cubicBezTo>
                  <a:cubicBezTo>
                    <a:pt x="1536" y="99"/>
                    <a:pt x="1540" y="98"/>
                    <a:pt x="1538" y="96"/>
                  </a:cubicBezTo>
                  <a:cubicBezTo>
                    <a:pt x="1544" y="97"/>
                    <a:pt x="1549" y="94"/>
                    <a:pt x="1554" y="92"/>
                  </a:cubicBezTo>
                  <a:cubicBezTo>
                    <a:pt x="1551" y="91"/>
                    <a:pt x="1547" y="94"/>
                    <a:pt x="1544" y="95"/>
                  </a:cubicBezTo>
                  <a:cubicBezTo>
                    <a:pt x="1546" y="92"/>
                    <a:pt x="1552" y="91"/>
                    <a:pt x="1556" y="92"/>
                  </a:cubicBezTo>
                  <a:cubicBezTo>
                    <a:pt x="1560" y="90"/>
                    <a:pt x="1564" y="89"/>
                    <a:pt x="1568" y="90"/>
                  </a:cubicBezTo>
                  <a:cubicBezTo>
                    <a:pt x="1580" y="84"/>
                    <a:pt x="1593" y="85"/>
                    <a:pt x="1605" y="81"/>
                  </a:cubicBezTo>
                  <a:cubicBezTo>
                    <a:pt x="1602" y="79"/>
                    <a:pt x="1600" y="80"/>
                    <a:pt x="1597" y="78"/>
                  </a:cubicBezTo>
                  <a:cubicBezTo>
                    <a:pt x="1594" y="79"/>
                    <a:pt x="1591" y="79"/>
                    <a:pt x="1588" y="77"/>
                  </a:cubicBezTo>
                  <a:cubicBezTo>
                    <a:pt x="1587" y="78"/>
                    <a:pt x="1587" y="78"/>
                    <a:pt x="1587" y="79"/>
                  </a:cubicBezTo>
                  <a:cubicBezTo>
                    <a:pt x="1585" y="77"/>
                    <a:pt x="1582" y="79"/>
                    <a:pt x="1580" y="78"/>
                  </a:cubicBezTo>
                  <a:cubicBezTo>
                    <a:pt x="1579" y="77"/>
                    <a:pt x="1580" y="76"/>
                    <a:pt x="1582" y="76"/>
                  </a:cubicBezTo>
                  <a:cubicBezTo>
                    <a:pt x="1579" y="74"/>
                    <a:pt x="1576" y="76"/>
                    <a:pt x="1573" y="76"/>
                  </a:cubicBezTo>
                  <a:cubicBezTo>
                    <a:pt x="1571" y="75"/>
                    <a:pt x="1574" y="74"/>
                    <a:pt x="1573" y="74"/>
                  </a:cubicBezTo>
                  <a:cubicBezTo>
                    <a:pt x="1569" y="73"/>
                    <a:pt x="1567" y="75"/>
                    <a:pt x="1562" y="76"/>
                  </a:cubicBezTo>
                  <a:cubicBezTo>
                    <a:pt x="1561" y="74"/>
                    <a:pt x="1566" y="73"/>
                    <a:pt x="1568" y="72"/>
                  </a:cubicBezTo>
                  <a:cubicBezTo>
                    <a:pt x="1567" y="72"/>
                    <a:pt x="1566" y="71"/>
                    <a:pt x="1565" y="71"/>
                  </a:cubicBezTo>
                  <a:cubicBezTo>
                    <a:pt x="1565" y="71"/>
                    <a:pt x="1565" y="71"/>
                    <a:pt x="1566" y="72"/>
                  </a:cubicBezTo>
                  <a:cubicBezTo>
                    <a:pt x="1564" y="73"/>
                    <a:pt x="1562" y="71"/>
                    <a:pt x="1562" y="73"/>
                  </a:cubicBezTo>
                  <a:cubicBezTo>
                    <a:pt x="1561" y="73"/>
                    <a:pt x="1561" y="72"/>
                    <a:pt x="1560" y="72"/>
                  </a:cubicBezTo>
                  <a:cubicBezTo>
                    <a:pt x="1556" y="73"/>
                    <a:pt x="1553" y="73"/>
                    <a:pt x="1550" y="72"/>
                  </a:cubicBezTo>
                  <a:cubicBezTo>
                    <a:pt x="1548" y="73"/>
                    <a:pt x="1548" y="74"/>
                    <a:pt x="1550" y="75"/>
                  </a:cubicBezTo>
                  <a:cubicBezTo>
                    <a:pt x="1548" y="76"/>
                    <a:pt x="1547" y="76"/>
                    <a:pt x="1546" y="76"/>
                  </a:cubicBezTo>
                  <a:cubicBezTo>
                    <a:pt x="1545" y="75"/>
                    <a:pt x="1545" y="74"/>
                    <a:pt x="1544" y="72"/>
                  </a:cubicBezTo>
                  <a:cubicBezTo>
                    <a:pt x="1549" y="72"/>
                    <a:pt x="1555" y="69"/>
                    <a:pt x="1556" y="66"/>
                  </a:cubicBezTo>
                  <a:cubicBezTo>
                    <a:pt x="1562" y="65"/>
                    <a:pt x="1569" y="64"/>
                    <a:pt x="1575" y="65"/>
                  </a:cubicBezTo>
                  <a:cubicBezTo>
                    <a:pt x="1573" y="62"/>
                    <a:pt x="1578" y="63"/>
                    <a:pt x="1581" y="63"/>
                  </a:cubicBezTo>
                  <a:cubicBezTo>
                    <a:pt x="1582" y="64"/>
                    <a:pt x="1578" y="63"/>
                    <a:pt x="1577" y="64"/>
                  </a:cubicBezTo>
                  <a:cubicBezTo>
                    <a:pt x="1580" y="65"/>
                    <a:pt x="1583" y="62"/>
                    <a:pt x="1585" y="62"/>
                  </a:cubicBezTo>
                  <a:cubicBezTo>
                    <a:pt x="1587" y="62"/>
                    <a:pt x="1584" y="63"/>
                    <a:pt x="1587" y="63"/>
                  </a:cubicBezTo>
                  <a:cubicBezTo>
                    <a:pt x="1588" y="61"/>
                    <a:pt x="1595" y="60"/>
                    <a:pt x="1598" y="61"/>
                  </a:cubicBezTo>
                  <a:cubicBezTo>
                    <a:pt x="1601" y="58"/>
                    <a:pt x="1605" y="59"/>
                    <a:pt x="1609" y="58"/>
                  </a:cubicBezTo>
                  <a:cubicBezTo>
                    <a:pt x="1610" y="56"/>
                    <a:pt x="1605" y="58"/>
                    <a:pt x="1604" y="58"/>
                  </a:cubicBezTo>
                  <a:cubicBezTo>
                    <a:pt x="1608" y="56"/>
                    <a:pt x="1616" y="53"/>
                    <a:pt x="1623" y="55"/>
                  </a:cubicBezTo>
                  <a:cubicBezTo>
                    <a:pt x="1627" y="51"/>
                    <a:pt x="1642" y="53"/>
                    <a:pt x="1643" y="47"/>
                  </a:cubicBezTo>
                  <a:cubicBezTo>
                    <a:pt x="1646" y="48"/>
                    <a:pt x="1648" y="44"/>
                    <a:pt x="1651" y="45"/>
                  </a:cubicBezTo>
                  <a:cubicBezTo>
                    <a:pt x="1651" y="46"/>
                    <a:pt x="1649" y="46"/>
                    <a:pt x="1649" y="48"/>
                  </a:cubicBezTo>
                  <a:cubicBezTo>
                    <a:pt x="1657" y="45"/>
                    <a:pt x="1665" y="40"/>
                    <a:pt x="1665" y="36"/>
                  </a:cubicBezTo>
                  <a:cubicBezTo>
                    <a:pt x="1663" y="35"/>
                    <a:pt x="1660" y="34"/>
                    <a:pt x="1661" y="32"/>
                  </a:cubicBezTo>
                  <a:cubicBezTo>
                    <a:pt x="1656" y="31"/>
                    <a:pt x="1649" y="32"/>
                    <a:pt x="1648" y="28"/>
                  </a:cubicBezTo>
                  <a:cubicBezTo>
                    <a:pt x="1646" y="30"/>
                    <a:pt x="1642" y="30"/>
                    <a:pt x="1642" y="32"/>
                  </a:cubicBezTo>
                  <a:cubicBezTo>
                    <a:pt x="1642" y="32"/>
                    <a:pt x="1643" y="31"/>
                    <a:pt x="1644" y="31"/>
                  </a:cubicBezTo>
                  <a:cubicBezTo>
                    <a:pt x="1645" y="32"/>
                    <a:pt x="1644" y="32"/>
                    <a:pt x="1642" y="33"/>
                  </a:cubicBezTo>
                  <a:cubicBezTo>
                    <a:pt x="1641" y="32"/>
                    <a:pt x="1639" y="31"/>
                    <a:pt x="1638" y="32"/>
                  </a:cubicBezTo>
                  <a:cubicBezTo>
                    <a:pt x="1637" y="31"/>
                    <a:pt x="1637" y="30"/>
                    <a:pt x="1639" y="29"/>
                  </a:cubicBezTo>
                  <a:cubicBezTo>
                    <a:pt x="1637" y="29"/>
                    <a:pt x="1636" y="29"/>
                    <a:pt x="1636" y="30"/>
                  </a:cubicBezTo>
                  <a:cubicBezTo>
                    <a:pt x="1633" y="28"/>
                    <a:pt x="1626" y="31"/>
                    <a:pt x="1621" y="33"/>
                  </a:cubicBezTo>
                  <a:cubicBezTo>
                    <a:pt x="1615" y="30"/>
                    <a:pt x="1609" y="35"/>
                    <a:pt x="1604" y="37"/>
                  </a:cubicBezTo>
                  <a:cubicBezTo>
                    <a:pt x="1603" y="37"/>
                    <a:pt x="1603" y="37"/>
                    <a:pt x="1603" y="37"/>
                  </a:cubicBezTo>
                  <a:cubicBezTo>
                    <a:pt x="1605" y="33"/>
                    <a:pt x="1610" y="33"/>
                    <a:pt x="1613" y="30"/>
                  </a:cubicBezTo>
                  <a:cubicBezTo>
                    <a:pt x="1612" y="29"/>
                    <a:pt x="1611" y="30"/>
                    <a:pt x="1610" y="29"/>
                  </a:cubicBezTo>
                  <a:cubicBezTo>
                    <a:pt x="1602" y="33"/>
                    <a:pt x="1596" y="32"/>
                    <a:pt x="1588" y="35"/>
                  </a:cubicBezTo>
                  <a:cubicBezTo>
                    <a:pt x="1587" y="35"/>
                    <a:pt x="1588" y="34"/>
                    <a:pt x="1587" y="34"/>
                  </a:cubicBezTo>
                  <a:cubicBezTo>
                    <a:pt x="1590" y="33"/>
                    <a:pt x="1595" y="31"/>
                    <a:pt x="1596" y="30"/>
                  </a:cubicBezTo>
                  <a:cubicBezTo>
                    <a:pt x="1595" y="29"/>
                    <a:pt x="1594" y="30"/>
                    <a:pt x="1592" y="29"/>
                  </a:cubicBezTo>
                  <a:cubicBezTo>
                    <a:pt x="1593" y="30"/>
                    <a:pt x="1592" y="31"/>
                    <a:pt x="1590" y="30"/>
                  </a:cubicBezTo>
                  <a:cubicBezTo>
                    <a:pt x="1590" y="31"/>
                    <a:pt x="1590" y="32"/>
                    <a:pt x="1590" y="33"/>
                  </a:cubicBezTo>
                  <a:cubicBezTo>
                    <a:pt x="1587" y="32"/>
                    <a:pt x="1580" y="34"/>
                    <a:pt x="1582" y="37"/>
                  </a:cubicBezTo>
                  <a:cubicBezTo>
                    <a:pt x="1580" y="38"/>
                    <a:pt x="1581" y="34"/>
                    <a:pt x="1579" y="36"/>
                  </a:cubicBezTo>
                  <a:cubicBezTo>
                    <a:pt x="1579" y="35"/>
                    <a:pt x="1581" y="35"/>
                    <a:pt x="1580" y="34"/>
                  </a:cubicBezTo>
                  <a:cubicBezTo>
                    <a:pt x="1578" y="33"/>
                    <a:pt x="1576" y="36"/>
                    <a:pt x="1577" y="37"/>
                  </a:cubicBezTo>
                  <a:cubicBezTo>
                    <a:pt x="1576" y="38"/>
                    <a:pt x="1576" y="35"/>
                    <a:pt x="1574" y="35"/>
                  </a:cubicBezTo>
                  <a:cubicBezTo>
                    <a:pt x="1572" y="36"/>
                    <a:pt x="1574" y="37"/>
                    <a:pt x="1572" y="38"/>
                  </a:cubicBezTo>
                  <a:cubicBezTo>
                    <a:pt x="1571" y="39"/>
                    <a:pt x="1570" y="37"/>
                    <a:pt x="1571" y="37"/>
                  </a:cubicBezTo>
                  <a:cubicBezTo>
                    <a:pt x="1569" y="36"/>
                    <a:pt x="1569" y="38"/>
                    <a:pt x="1569" y="39"/>
                  </a:cubicBezTo>
                  <a:cubicBezTo>
                    <a:pt x="1568" y="39"/>
                    <a:pt x="1566" y="38"/>
                    <a:pt x="1566" y="37"/>
                  </a:cubicBezTo>
                  <a:cubicBezTo>
                    <a:pt x="1567" y="35"/>
                    <a:pt x="1568" y="36"/>
                    <a:pt x="1569" y="35"/>
                  </a:cubicBezTo>
                  <a:cubicBezTo>
                    <a:pt x="1566" y="34"/>
                    <a:pt x="1565" y="36"/>
                    <a:pt x="1565" y="38"/>
                  </a:cubicBezTo>
                  <a:cubicBezTo>
                    <a:pt x="1562" y="38"/>
                    <a:pt x="1558" y="39"/>
                    <a:pt x="1556" y="41"/>
                  </a:cubicBezTo>
                  <a:cubicBezTo>
                    <a:pt x="1553" y="40"/>
                    <a:pt x="1556" y="40"/>
                    <a:pt x="1555" y="39"/>
                  </a:cubicBezTo>
                  <a:cubicBezTo>
                    <a:pt x="1557" y="38"/>
                    <a:pt x="1559" y="38"/>
                    <a:pt x="1561" y="37"/>
                  </a:cubicBezTo>
                  <a:cubicBezTo>
                    <a:pt x="1559" y="36"/>
                    <a:pt x="1559" y="35"/>
                    <a:pt x="1561" y="33"/>
                  </a:cubicBezTo>
                  <a:cubicBezTo>
                    <a:pt x="1560" y="32"/>
                    <a:pt x="1559" y="33"/>
                    <a:pt x="1559" y="34"/>
                  </a:cubicBezTo>
                  <a:cubicBezTo>
                    <a:pt x="1558" y="33"/>
                    <a:pt x="1556" y="34"/>
                    <a:pt x="1556" y="32"/>
                  </a:cubicBezTo>
                  <a:cubicBezTo>
                    <a:pt x="1553" y="34"/>
                    <a:pt x="1550" y="34"/>
                    <a:pt x="1546" y="34"/>
                  </a:cubicBezTo>
                  <a:cubicBezTo>
                    <a:pt x="1546" y="33"/>
                    <a:pt x="1549" y="33"/>
                    <a:pt x="1550" y="34"/>
                  </a:cubicBezTo>
                  <a:cubicBezTo>
                    <a:pt x="1551" y="34"/>
                    <a:pt x="1550" y="33"/>
                    <a:pt x="1550" y="33"/>
                  </a:cubicBezTo>
                  <a:cubicBezTo>
                    <a:pt x="1551" y="33"/>
                    <a:pt x="1551" y="33"/>
                    <a:pt x="1551" y="33"/>
                  </a:cubicBezTo>
                  <a:cubicBezTo>
                    <a:pt x="1549" y="31"/>
                    <a:pt x="1547" y="33"/>
                    <a:pt x="1545" y="33"/>
                  </a:cubicBezTo>
                  <a:cubicBezTo>
                    <a:pt x="1544" y="32"/>
                    <a:pt x="1545" y="31"/>
                    <a:pt x="1544" y="29"/>
                  </a:cubicBezTo>
                  <a:cubicBezTo>
                    <a:pt x="1543" y="31"/>
                    <a:pt x="1543" y="30"/>
                    <a:pt x="1541" y="31"/>
                  </a:cubicBezTo>
                  <a:cubicBezTo>
                    <a:pt x="1539" y="31"/>
                    <a:pt x="1540" y="30"/>
                    <a:pt x="1538" y="29"/>
                  </a:cubicBezTo>
                  <a:cubicBezTo>
                    <a:pt x="1537" y="30"/>
                    <a:pt x="1537" y="30"/>
                    <a:pt x="1537" y="31"/>
                  </a:cubicBezTo>
                  <a:cubicBezTo>
                    <a:pt x="1535" y="30"/>
                    <a:pt x="1537" y="29"/>
                    <a:pt x="1535" y="29"/>
                  </a:cubicBezTo>
                  <a:cubicBezTo>
                    <a:pt x="1532" y="30"/>
                    <a:pt x="1529" y="29"/>
                    <a:pt x="1526" y="29"/>
                  </a:cubicBezTo>
                  <a:cubicBezTo>
                    <a:pt x="1524" y="28"/>
                    <a:pt x="1527" y="29"/>
                    <a:pt x="1528" y="27"/>
                  </a:cubicBezTo>
                  <a:cubicBezTo>
                    <a:pt x="1527" y="26"/>
                    <a:pt x="1525" y="28"/>
                    <a:pt x="1524" y="27"/>
                  </a:cubicBezTo>
                  <a:cubicBezTo>
                    <a:pt x="1524" y="27"/>
                    <a:pt x="1523" y="28"/>
                    <a:pt x="1523" y="28"/>
                  </a:cubicBezTo>
                  <a:cubicBezTo>
                    <a:pt x="1516" y="27"/>
                    <a:pt x="1508" y="31"/>
                    <a:pt x="1501" y="30"/>
                  </a:cubicBezTo>
                  <a:cubicBezTo>
                    <a:pt x="1500" y="30"/>
                    <a:pt x="1501" y="31"/>
                    <a:pt x="1502" y="31"/>
                  </a:cubicBezTo>
                  <a:cubicBezTo>
                    <a:pt x="1500" y="32"/>
                    <a:pt x="1499" y="33"/>
                    <a:pt x="1498" y="33"/>
                  </a:cubicBezTo>
                  <a:cubicBezTo>
                    <a:pt x="1496" y="28"/>
                    <a:pt x="1488" y="34"/>
                    <a:pt x="1484" y="33"/>
                  </a:cubicBezTo>
                  <a:cubicBezTo>
                    <a:pt x="1485" y="29"/>
                    <a:pt x="1490" y="30"/>
                    <a:pt x="1495" y="28"/>
                  </a:cubicBezTo>
                  <a:cubicBezTo>
                    <a:pt x="1492" y="27"/>
                    <a:pt x="1490" y="29"/>
                    <a:pt x="1489" y="27"/>
                  </a:cubicBezTo>
                  <a:cubicBezTo>
                    <a:pt x="1486" y="29"/>
                    <a:pt x="1486" y="29"/>
                    <a:pt x="1486" y="29"/>
                  </a:cubicBezTo>
                  <a:cubicBezTo>
                    <a:pt x="1485" y="28"/>
                    <a:pt x="1485" y="28"/>
                    <a:pt x="1484" y="27"/>
                  </a:cubicBezTo>
                  <a:cubicBezTo>
                    <a:pt x="1486" y="27"/>
                    <a:pt x="1487" y="26"/>
                    <a:pt x="1489" y="26"/>
                  </a:cubicBezTo>
                  <a:cubicBezTo>
                    <a:pt x="1488" y="25"/>
                    <a:pt x="1490" y="26"/>
                    <a:pt x="1490" y="24"/>
                  </a:cubicBezTo>
                  <a:cubicBezTo>
                    <a:pt x="1488" y="21"/>
                    <a:pt x="1485" y="27"/>
                    <a:pt x="1483" y="25"/>
                  </a:cubicBezTo>
                  <a:cubicBezTo>
                    <a:pt x="1481" y="27"/>
                    <a:pt x="1478" y="28"/>
                    <a:pt x="1476" y="30"/>
                  </a:cubicBezTo>
                  <a:cubicBezTo>
                    <a:pt x="1474" y="29"/>
                    <a:pt x="1475" y="29"/>
                    <a:pt x="1476" y="28"/>
                  </a:cubicBezTo>
                  <a:cubicBezTo>
                    <a:pt x="1475" y="26"/>
                    <a:pt x="1473" y="27"/>
                    <a:pt x="1471" y="27"/>
                  </a:cubicBezTo>
                  <a:cubicBezTo>
                    <a:pt x="1471" y="28"/>
                    <a:pt x="1471" y="29"/>
                    <a:pt x="1469" y="30"/>
                  </a:cubicBezTo>
                  <a:cubicBezTo>
                    <a:pt x="1470" y="30"/>
                    <a:pt x="1471" y="29"/>
                    <a:pt x="1472" y="30"/>
                  </a:cubicBezTo>
                  <a:cubicBezTo>
                    <a:pt x="1470" y="31"/>
                    <a:pt x="1468" y="31"/>
                    <a:pt x="1467" y="30"/>
                  </a:cubicBezTo>
                  <a:cubicBezTo>
                    <a:pt x="1462" y="33"/>
                    <a:pt x="1462" y="33"/>
                    <a:pt x="1462" y="33"/>
                  </a:cubicBezTo>
                  <a:cubicBezTo>
                    <a:pt x="1461" y="31"/>
                    <a:pt x="1463" y="32"/>
                    <a:pt x="1460" y="32"/>
                  </a:cubicBezTo>
                  <a:cubicBezTo>
                    <a:pt x="1457" y="31"/>
                    <a:pt x="1461" y="30"/>
                    <a:pt x="1459" y="29"/>
                  </a:cubicBezTo>
                  <a:cubicBezTo>
                    <a:pt x="1458" y="32"/>
                    <a:pt x="1455" y="31"/>
                    <a:pt x="1452" y="34"/>
                  </a:cubicBezTo>
                  <a:cubicBezTo>
                    <a:pt x="1449" y="33"/>
                    <a:pt x="1446" y="33"/>
                    <a:pt x="1443" y="32"/>
                  </a:cubicBezTo>
                  <a:cubicBezTo>
                    <a:pt x="1440" y="35"/>
                    <a:pt x="1437" y="36"/>
                    <a:pt x="1434" y="38"/>
                  </a:cubicBezTo>
                  <a:cubicBezTo>
                    <a:pt x="1431" y="37"/>
                    <a:pt x="1435" y="36"/>
                    <a:pt x="1435" y="35"/>
                  </a:cubicBezTo>
                  <a:cubicBezTo>
                    <a:pt x="1430" y="35"/>
                    <a:pt x="1425" y="40"/>
                    <a:pt x="1423" y="42"/>
                  </a:cubicBezTo>
                  <a:cubicBezTo>
                    <a:pt x="1428" y="43"/>
                    <a:pt x="1429" y="39"/>
                    <a:pt x="1432" y="38"/>
                  </a:cubicBezTo>
                  <a:cubicBezTo>
                    <a:pt x="1433" y="38"/>
                    <a:pt x="1433" y="39"/>
                    <a:pt x="1433" y="39"/>
                  </a:cubicBezTo>
                  <a:cubicBezTo>
                    <a:pt x="1434" y="40"/>
                    <a:pt x="1436" y="38"/>
                    <a:pt x="1435" y="37"/>
                  </a:cubicBezTo>
                  <a:cubicBezTo>
                    <a:pt x="1439" y="40"/>
                    <a:pt x="1448" y="32"/>
                    <a:pt x="1454" y="36"/>
                  </a:cubicBezTo>
                  <a:cubicBezTo>
                    <a:pt x="1450" y="40"/>
                    <a:pt x="1442" y="40"/>
                    <a:pt x="1437" y="39"/>
                  </a:cubicBezTo>
                  <a:cubicBezTo>
                    <a:pt x="1434" y="44"/>
                    <a:pt x="1426" y="44"/>
                    <a:pt x="1420" y="44"/>
                  </a:cubicBezTo>
                  <a:cubicBezTo>
                    <a:pt x="1422" y="42"/>
                    <a:pt x="1423" y="41"/>
                    <a:pt x="1423" y="38"/>
                  </a:cubicBezTo>
                  <a:cubicBezTo>
                    <a:pt x="1422" y="39"/>
                    <a:pt x="1420" y="39"/>
                    <a:pt x="1419" y="40"/>
                  </a:cubicBezTo>
                  <a:cubicBezTo>
                    <a:pt x="1414" y="36"/>
                    <a:pt x="1412" y="42"/>
                    <a:pt x="1408" y="39"/>
                  </a:cubicBezTo>
                  <a:cubicBezTo>
                    <a:pt x="1403" y="40"/>
                    <a:pt x="1405" y="40"/>
                    <a:pt x="1400" y="41"/>
                  </a:cubicBezTo>
                  <a:cubicBezTo>
                    <a:pt x="1402" y="41"/>
                    <a:pt x="1400" y="42"/>
                    <a:pt x="1401" y="43"/>
                  </a:cubicBezTo>
                  <a:cubicBezTo>
                    <a:pt x="1399" y="43"/>
                    <a:pt x="1398" y="43"/>
                    <a:pt x="1396" y="44"/>
                  </a:cubicBezTo>
                  <a:cubicBezTo>
                    <a:pt x="1394" y="42"/>
                    <a:pt x="1397" y="42"/>
                    <a:pt x="1399" y="42"/>
                  </a:cubicBezTo>
                  <a:cubicBezTo>
                    <a:pt x="1398" y="40"/>
                    <a:pt x="1392" y="42"/>
                    <a:pt x="1392" y="44"/>
                  </a:cubicBezTo>
                  <a:cubicBezTo>
                    <a:pt x="1390" y="43"/>
                    <a:pt x="1388" y="45"/>
                    <a:pt x="1386" y="43"/>
                  </a:cubicBezTo>
                  <a:cubicBezTo>
                    <a:pt x="1383" y="42"/>
                    <a:pt x="1380" y="46"/>
                    <a:pt x="1377" y="45"/>
                  </a:cubicBezTo>
                  <a:cubicBezTo>
                    <a:pt x="1375" y="43"/>
                    <a:pt x="1379" y="41"/>
                    <a:pt x="1380" y="39"/>
                  </a:cubicBezTo>
                  <a:cubicBezTo>
                    <a:pt x="1377" y="39"/>
                    <a:pt x="1375" y="42"/>
                    <a:pt x="1370" y="41"/>
                  </a:cubicBezTo>
                  <a:cubicBezTo>
                    <a:pt x="1368" y="40"/>
                    <a:pt x="1369" y="40"/>
                    <a:pt x="1367" y="40"/>
                  </a:cubicBezTo>
                  <a:cubicBezTo>
                    <a:pt x="1365" y="41"/>
                    <a:pt x="1370" y="40"/>
                    <a:pt x="1368" y="41"/>
                  </a:cubicBezTo>
                  <a:cubicBezTo>
                    <a:pt x="1370" y="42"/>
                    <a:pt x="1371" y="42"/>
                    <a:pt x="1373" y="41"/>
                  </a:cubicBezTo>
                  <a:cubicBezTo>
                    <a:pt x="1374" y="43"/>
                    <a:pt x="1373" y="43"/>
                    <a:pt x="1376" y="43"/>
                  </a:cubicBezTo>
                  <a:cubicBezTo>
                    <a:pt x="1376" y="43"/>
                    <a:pt x="1375" y="44"/>
                    <a:pt x="1375" y="44"/>
                  </a:cubicBezTo>
                  <a:cubicBezTo>
                    <a:pt x="1373" y="45"/>
                    <a:pt x="1372" y="42"/>
                    <a:pt x="1371" y="43"/>
                  </a:cubicBezTo>
                  <a:cubicBezTo>
                    <a:pt x="1371" y="43"/>
                    <a:pt x="1369" y="44"/>
                    <a:pt x="1370" y="44"/>
                  </a:cubicBezTo>
                  <a:cubicBezTo>
                    <a:pt x="1368" y="45"/>
                    <a:pt x="1367" y="44"/>
                    <a:pt x="1365" y="44"/>
                  </a:cubicBezTo>
                  <a:cubicBezTo>
                    <a:pt x="1364" y="43"/>
                    <a:pt x="1365" y="43"/>
                    <a:pt x="1366" y="43"/>
                  </a:cubicBezTo>
                  <a:cubicBezTo>
                    <a:pt x="1367" y="42"/>
                    <a:pt x="1366" y="43"/>
                    <a:pt x="1367" y="44"/>
                  </a:cubicBezTo>
                  <a:cubicBezTo>
                    <a:pt x="1368" y="43"/>
                    <a:pt x="1369" y="42"/>
                    <a:pt x="1367" y="41"/>
                  </a:cubicBezTo>
                  <a:cubicBezTo>
                    <a:pt x="1360" y="46"/>
                    <a:pt x="1353" y="46"/>
                    <a:pt x="1346" y="48"/>
                  </a:cubicBezTo>
                  <a:cubicBezTo>
                    <a:pt x="1345" y="47"/>
                    <a:pt x="1344" y="47"/>
                    <a:pt x="1345" y="46"/>
                  </a:cubicBezTo>
                  <a:cubicBezTo>
                    <a:pt x="1344" y="48"/>
                    <a:pt x="1339" y="49"/>
                    <a:pt x="1335" y="49"/>
                  </a:cubicBezTo>
                  <a:cubicBezTo>
                    <a:pt x="1335" y="48"/>
                    <a:pt x="1341" y="47"/>
                    <a:pt x="1340" y="46"/>
                  </a:cubicBezTo>
                  <a:cubicBezTo>
                    <a:pt x="1342" y="47"/>
                    <a:pt x="1343" y="47"/>
                    <a:pt x="1341" y="46"/>
                  </a:cubicBezTo>
                  <a:cubicBezTo>
                    <a:pt x="1335" y="47"/>
                    <a:pt x="1330" y="48"/>
                    <a:pt x="1325" y="47"/>
                  </a:cubicBezTo>
                  <a:cubicBezTo>
                    <a:pt x="1323" y="45"/>
                    <a:pt x="1331" y="46"/>
                    <a:pt x="1331" y="44"/>
                  </a:cubicBezTo>
                  <a:cubicBezTo>
                    <a:pt x="1329" y="44"/>
                    <a:pt x="1328" y="43"/>
                    <a:pt x="1327" y="44"/>
                  </a:cubicBezTo>
                  <a:cubicBezTo>
                    <a:pt x="1320" y="42"/>
                    <a:pt x="1308" y="47"/>
                    <a:pt x="1301" y="48"/>
                  </a:cubicBezTo>
                  <a:cubicBezTo>
                    <a:pt x="1299" y="47"/>
                    <a:pt x="1305" y="46"/>
                    <a:pt x="1302" y="45"/>
                  </a:cubicBezTo>
                  <a:cubicBezTo>
                    <a:pt x="1301" y="47"/>
                    <a:pt x="1298" y="47"/>
                    <a:pt x="1296" y="48"/>
                  </a:cubicBezTo>
                  <a:cubicBezTo>
                    <a:pt x="1297" y="48"/>
                    <a:pt x="1299" y="49"/>
                    <a:pt x="1300" y="48"/>
                  </a:cubicBezTo>
                  <a:cubicBezTo>
                    <a:pt x="1301" y="49"/>
                    <a:pt x="1300" y="49"/>
                    <a:pt x="1301" y="49"/>
                  </a:cubicBezTo>
                  <a:cubicBezTo>
                    <a:pt x="1298" y="50"/>
                    <a:pt x="1295" y="48"/>
                    <a:pt x="1291" y="50"/>
                  </a:cubicBezTo>
                  <a:cubicBezTo>
                    <a:pt x="1290" y="49"/>
                    <a:pt x="1291" y="49"/>
                    <a:pt x="1290" y="48"/>
                  </a:cubicBezTo>
                  <a:cubicBezTo>
                    <a:pt x="1287" y="50"/>
                    <a:pt x="1285" y="49"/>
                    <a:pt x="1283" y="49"/>
                  </a:cubicBezTo>
                  <a:cubicBezTo>
                    <a:pt x="1282" y="49"/>
                    <a:pt x="1282" y="48"/>
                    <a:pt x="1282" y="47"/>
                  </a:cubicBezTo>
                  <a:cubicBezTo>
                    <a:pt x="1281" y="47"/>
                    <a:pt x="1280" y="48"/>
                    <a:pt x="1279" y="47"/>
                  </a:cubicBezTo>
                  <a:cubicBezTo>
                    <a:pt x="1278" y="47"/>
                    <a:pt x="1278" y="48"/>
                    <a:pt x="1279" y="48"/>
                  </a:cubicBezTo>
                  <a:cubicBezTo>
                    <a:pt x="1269" y="47"/>
                    <a:pt x="1262" y="48"/>
                    <a:pt x="1253" y="48"/>
                  </a:cubicBezTo>
                  <a:cubicBezTo>
                    <a:pt x="1252" y="47"/>
                    <a:pt x="1253" y="47"/>
                    <a:pt x="1254" y="46"/>
                  </a:cubicBezTo>
                  <a:cubicBezTo>
                    <a:pt x="1253" y="46"/>
                    <a:pt x="1251" y="47"/>
                    <a:pt x="1250" y="46"/>
                  </a:cubicBezTo>
                  <a:cubicBezTo>
                    <a:pt x="1247" y="47"/>
                    <a:pt x="1250" y="48"/>
                    <a:pt x="1248" y="49"/>
                  </a:cubicBezTo>
                  <a:cubicBezTo>
                    <a:pt x="1246" y="47"/>
                    <a:pt x="1243" y="48"/>
                    <a:pt x="1241" y="49"/>
                  </a:cubicBezTo>
                  <a:cubicBezTo>
                    <a:pt x="1239" y="48"/>
                    <a:pt x="1241" y="48"/>
                    <a:pt x="1239" y="47"/>
                  </a:cubicBezTo>
                  <a:cubicBezTo>
                    <a:pt x="1238" y="47"/>
                    <a:pt x="1239" y="48"/>
                    <a:pt x="1238" y="49"/>
                  </a:cubicBezTo>
                  <a:cubicBezTo>
                    <a:pt x="1235" y="47"/>
                    <a:pt x="1236" y="49"/>
                    <a:pt x="1232" y="49"/>
                  </a:cubicBezTo>
                  <a:cubicBezTo>
                    <a:pt x="1231" y="48"/>
                    <a:pt x="1232" y="48"/>
                    <a:pt x="1230" y="47"/>
                  </a:cubicBezTo>
                  <a:cubicBezTo>
                    <a:pt x="1230" y="48"/>
                    <a:pt x="1230" y="48"/>
                    <a:pt x="1230" y="49"/>
                  </a:cubicBezTo>
                  <a:cubicBezTo>
                    <a:pt x="1227" y="50"/>
                    <a:pt x="1220" y="47"/>
                    <a:pt x="1220" y="45"/>
                  </a:cubicBezTo>
                  <a:cubicBezTo>
                    <a:pt x="1215" y="46"/>
                    <a:pt x="1224" y="47"/>
                    <a:pt x="1221" y="49"/>
                  </a:cubicBezTo>
                  <a:cubicBezTo>
                    <a:pt x="1219" y="49"/>
                    <a:pt x="1220" y="48"/>
                    <a:pt x="1218" y="47"/>
                  </a:cubicBezTo>
                  <a:cubicBezTo>
                    <a:pt x="1215" y="48"/>
                    <a:pt x="1212" y="46"/>
                    <a:pt x="1211" y="49"/>
                  </a:cubicBezTo>
                  <a:cubicBezTo>
                    <a:pt x="1209" y="49"/>
                    <a:pt x="1206" y="49"/>
                    <a:pt x="1205" y="47"/>
                  </a:cubicBezTo>
                  <a:cubicBezTo>
                    <a:pt x="1203" y="48"/>
                    <a:pt x="1203" y="48"/>
                    <a:pt x="1203" y="48"/>
                  </a:cubicBezTo>
                  <a:cubicBezTo>
                    <a:pt x="1204" y="50"/>
                    <a:pt x="1203" y="47"/>
                    <a:pt x="1205" y="49"/>
                  </a:cubicBezTo>
                  <a:cubicBezTo>
                    <a:pt x="1204" y="51"/>
                    <a:pt x="1196" y="49"/>
                    <a:pt x="1191" y="50"/>
                  </a:cubicBezTo>
                  <a:cubicBezTo>
                    <a:pt x="1192" y="49"/>
                    <a:pt x="1192" y="48"/>
                    <a:pt x="1194" y="48"/>
                  </a:cubicBezTo>
                  <a:cubicBezTo>
                    <a:pt x="1191" y="45"/>
                    <a:pt x="1190" y="50"/>
                    <a:pt x="1186" y="50"/>
                  </a:cubicBezTo>
                  <a:cubicBezTo>
                    <a:pt x="1184" y="48"/>
                    <a:pt x="1181" y="49"/>
                    <a:pt x="1179" y="50"/>
                  </a:cubicBezTo>
                  <a:cubicBezTo>
                    <a:pt x="1176" y="48"/>
                    <a:pt x="1173" y="49"/>
                    <a:pt x="1170" y="49"/>
                  </a:cubicBezTo>
                  <a:cubicBezTo>
                    <a:pt x="1169" y="47"/>
                    <a:pt x="1173" y="49"/>
                    <a:pt x="1174" y="48"/>
                  </a:cubicBezTo>
                  <a:cubicBezTo>
                    <a:pt x="1173" y="46"/>
                    <a:pt x="1175" y="46"/>
                    <a:pt x="1175" y="45"/>
                  </a:cubicBezTo>
                  <a:cubicBezTo>
                    <a:pt x="1172" y="46"/>
                    <a:pt x="1168" y="46"/>
                    <a:pt x="1165" y="48"/>
                  </a:cubicBezTo>
                  <a:cubicBezTo>
                    <a:pt x="1164" y="48"/>
                    <a:pt x="1163" y="48"/>
                    <a:pt x="1161" y="47"/>
                  </a:cubicBezTo>
                  <a:cubicBezTo>
                    <a:pt x="1160" y="45"/>
                    <a:pt x="1167" y="47"/>
                    <a:pt x="1163" y="45"/>
                  </a:cubicBezTo>
                  <a:cubicBezTo>
                    <a:pt x="1165" y="44"/>
                    <a:pt x="1166" y="46"/>
                    <a:pt x="1168" y="44"/>
                  </a:cubicBezTo>
                  <a:cubicBezTo>
                    <a:pt x="1167" y="43"/>
                    <a:pt x="1162" y="45"/>
                    <a:pt x="1162" y="43"/>
                  </a:cubicBezTo>
                  <a:cubicBezTo>
                    <a:pt x="1161" y="44"/>
                    <a:pt x="1159" y="43"/>
                    <a:pt x="1156" y="44"/>
                  </a:cubicBezTo>
                  <a:cubicBezTo>
                    <a:pt x="1156" y="42"/>
                    <a:pt x="1153" y="44"/>
                    <a:pt x="1150" y="42"/>
                  </a:cubicBezTo>
                  <a:cubicBezTo>
                    <a:pt x="1147" y="44"/>
                    <a:pt x="1144" y="43"/>
                    <a:pt x="1141" y="44"/>
                  </a:cubicBezTo>
                  <a:cubicBezTo>
                    <a:pt x="1140" y="45"/>
                    <a:pt x="1143" y="47"/>
                    <a:pt x="1145" y="46"/>
                  </a:cubicBezTo>
                  <a:cubicBezTo>
                    <a:pt x="1144" y="48"/>
                    <a:pt x="1140" y="46"/>
                    <a:pt x="1138" y="46"/>
                  </a:cubicBezTo>
                  <a:cubicBezTo>
                    <a:pt x="1137" y="45"/>
                    <a:pt x="1139" y="44"/>
                    <a:pt x="1140" y="44"/>
                  </a:cubicBezTo>
                  <a:cubicBezTo>
                    <a:pt x="1139" y="43"/>
                    <a:pt x="1138" y="43"/>
                    <a:pt x="1138" y="41"/>
                  </a:cubicBezTo>
                  <a:cubicBezTo>
                    <a:pt x="1137" y="44"/>
                    <a:pt x="1135" y="42"/>
                    <a:pt x="1132" y="44"/>
                  </a:cubicBezTo>
                  <a:cubicBezTo>
                    <a:pt x="1133" y="45"/>
                    <a:pt x="1134" y="43"/>
                    <a:pt x="1135" y="45"/>
                  </a:cubicBezTo>
                  <a:cubicBezTo>
                    <a:pt x="1133" y="45"/>
                    <a:pt x="1132" y="46"/>
                    <a:pt x="1130" y="44"/>
                  </a:cubicBezTo>
                  <a:cubicBezTo>
                    <a:pt x="1130" y="44"/>
                    <a:pt x="1131" y="44"/>
                    <a:pt x="1132" y="44"/>
                  </a:cubicBezTo>
                  <a:cubicBezTo>
                    <a:pt x="1131" y="43"/>
                    <a:pt x="1130" y="43"/>
                    <a:pt x="1130" y="42"/>
                  </a:cubicBezTo>
                  <a:cubicBezTo>
                    <a:pt x="1128" y="41"/>
                    <a:pt x="1129" y="45"/>
                    <a:pt x="1128" y="42"/>
                  </a:cubicBezTo>
                  <a:cubicBezTo>
                    <a:pt x="1128" y="44"/>
                    <a:pt x="1129" y="45"/>
                    <a:pt x="1127" y="46"/>
                  </a:cubicBezTo>
                  <a:cubicBezTo>
                    <a:pt x="1125" y="46"/>
                    <a:pt x="1127" y="45"/>
                    <a:pt x="1125" y="44"/>
                  </a:cubicBezTo>
                  <a:cubicBezTo>
                    <a:pt x="1124" y="44"/>
                    <a:pt x="1124" y="45"/>
                    <a:pt x="1125" y="46"/>
                  </a:cubicBezTo>
                  <a:cubicBezTo>
                    <a:pt x="1124" y="46"/>
                    <a:pt x="1123" y="45"/>
                    <a:pt x="1122" y="46"/>
                  </a:cubicBezTo>
                  <a:cubicBezTo>
                    <a:pt x="1119" y="44"/>
                    <a:pt x="1124" y="43"/>
                    <a:pt x="1122" y="42"/>
                  </a:cubicBezTo>
                  <a:cubicBezTo>
                    <a:pt x="1121" y="42"/>
                    <a:pt x="1120" y="43"/>
                    <a:pt x="1121" y="44"/>
                  </a:cubicBezTo>
                  <a:cubicBezTo>
                    <a:pt x="1119" y="46"/>
                    <a:pt x="1117" y="42"/>
                    <a:pt x="1115" y="44"/>
                  </a:cubicBezTo>
                  <a:cubicBezTo>
                    <a:pt x="1113" y="43"/>
                    <a:pt x="1114" y="43"/>
                    <a:pt x="1113" y="42"/>
                  </a:cubicBezTo>
                  <a:cubicBezTo>
                    <a:pt x="1111" y="43"/>
                    <a:pt x="1108" y="42"/>
                    <a:pt x="1106" y="41"/>
                  </a:cubicBezTo>
                  <a:cubicBezTo>
                    <a:pt x="1105" y="44"/>
                    <a:pt x="1101" y="43"/>
                    <a:pt x="1098" y="42"/>
                  </a:cubicBezTo>
                  <a:cubicBezTo>
                    <a:pt x="1097" y="42"/>
                    <a:pt x="1101" y="41"/>
                    <a:pt x="1098" y="40"/>
                  </a:cubicBezTo>
                  <a:cubicBezTo>
                    <a:pt x="1096" y="42"/>
                    <a:pt x="1093" y="41"/>
                    <a:pt x="1090" y="41"/>
                  </a:cubicBezTo>
                  <a:cubicBezTo>
                    <a:pt x="1088" y="42"/>
                    <a:pt x="1091" y="43"/>
                    <a:pt x="1089" y="43"/>
                  </a:cubicBezTo>
                  <a:cubicBezTo>
                    <a:pt x="1086" y="43"/>
                    <a:pt x="1089" y="41"/>
                    <a:pt x="1086" y="40"/>
                  </a:cubicBezTo>
                  <a:cubicBezTo>
                    <a:pt x="1085" y="40"/>
                    <a:pt x="1084" y="41"/>
                    <a:pt x="1084" y="41"/>
                  </a:cubicBezTo>
                  <a:cubicBezTo>
                    <a:pt x="1079" y="37"/>
                    <a:pt x="1073" y="43"/>
                    <a:pt x="1068" y="40"/>
                  </a:cubicBezTo>
                  <a:cubicBezTo>
                    <a:pt x="1066" y="42"/>
                    <a:pt x="1065" y="42"/>
                    <a:pt x="1062" y="43"/>
                  </a:cubicBezTo>
                  <a:cubicBezTo>
                    <a:pt x="1061" y="43"/>
                    <a:pt x="1060" y="41"/>
                    <a:pt x="1058" y="41"/>
                  </a:cubicBezTo>
                  <a:cubicBezTo>
                    <a:pt x="1058" y="40"/>
                    <a:pt x="1061" y="41"/>
                    <a:pt x="1063" y="40"/>
                  </a:cubicBezTo>
                  <a:cubicBezTo>
                    <a:pt x="1059" y="38"/>
                    <a:pt x="1057" y="40"/>
                    <a:pt x="1054" y="41"/>
                  </a:cubicBezTo>
                  <a:cubicBezTo>
                    <a:pt x="1052" y="40"/>
                    <a:pt x="1053" y="39"/>
                    <a:pt x="1052" y="38"/>
                  </a:cubicBezTo>
                  <a:cubicBezTo>
                    <a:pt x="1050" y="38"/>
                    <a:pt x="1048" y="37"/>
                    <a:pt x="1047" y="39"/>
                  </a:cubicBezTo>
                  <a:cubicBezTo>
                    <a:pt x="1045" y="37"/>
                    <a:pt x="1045" y="37"/>
                    <a:pt x="1045" y="37"/>
                  </a:cubicBezTo>
                  <a:cubicBezTo>
                    <a:pt x="1046" y="39"/>
                    <a:pt x="1041" y="39"/>
                    <a:pt x="1039" y="37"/>
                  </a:cubicBezTo>
                  <a:cubicBezTo>
                    <a:pt x="1037" y="39"/>
                    <a:pt x="1035" y="38"/>
                    <a:pt x="1033" y="37"/>
                  </a:cubicBezTo>
                  <a:cubicBezTo>
                    <a:pt x="1030" y="38"/>
                    <a:pt x="1033" y="38"/>
                    <a:pt x="1034" y="39"/>
                  </a:cubicBezTo>
                  <a:cubicBezTo>
                    <a:pt x="1032" y="39"/>
                    <a:pt x="1031" y="39"/>
                    <a:pt x="1030" y="39"/>
                  </a:cubicBezTo>
                  <a:cubicBezTo>
                    <a:pt x="1028" y="37"/>
                    <a:pt x="1029" y="37"/>
                    <a:pt x="1030" y="36"/>
                  </a:cubicBezTo>
                  <a:cubicBezTo>
                    <a:pt x="1028" y="36"/>
                    <a:pt x="1026" y="35"/>
                    <a:pt x="1024" y="33"/>
                  </a:cubicBezTo>
                  <a:cubicBezTo>
                    <a:pt x="1024" y="33"/>
                    <a:pt x="1025" y="33"/>
                    <a:pt x="1025" y="33"/>
                  </a:cubicBezTo>
                  <a:cubicBezTo>
                    <a:pt x="1025" y="31"/>
                    <a:pt x="1020" y="32"/>
                    <a:pt x="1018" y="31"/>
                  </a:cubicBezTo>
                  <a:cubicBezTo>
                    <a:pt x="1024" y="33"/>
                    <a:pt x="1022" y="35"/>
                    <a:pt x="1028" y="36"/>
                  </a:cubicBezTo>
                  <a:cubicBezTo>
                    <a:pt x="1022" y="39"/>
                    <a:pt x="1022" y="34"/>
                    <a:pt x="1018" y="34"/>
                  </a:cubicBezTo>
                  <a:cubicBezTo>
                    <a:pt x="1018" y="35"/>
                    <a:pt x="1022" y="37"/>
                    <a:pt x="1021" y="39"/>
                  </a:cubicBezTo>
                  <a:cubicBezTo>
                    <a:pt x="1020" y="37"/>
                    <a:pt x="1017" y="37"/>
                    <a:pt x="1016" y="35"/>
                  </a:cubicBezTo>
                  <a:cubicBezTo>
                    <a:pt x="1014" y="37"/>
                    <a:pt x="1014" y="38"/>
                    <a:pt x="1012" y="39"/>
                  </a:cubicBezTo>
                  <a:cubicBezTo>
                    <a:pt x="1013" y="37"/>
                    <a:pt x="1011" y="37"/>
                    <a:pt x="1009" y="36"/>
                  </a:cubicBezTo>
                  <a:cubicBezTo>
                    <a:pt x="1008" y="35"/>
                    <a:pt x="1011" y="34"/>
                    <a:pt x="1009" y="33"/>
                  </a:cubicBezTo>
                  <a:cubicBezTo>
                    <a:pt x="1008" y="34"/>
                    <a:pt x="1007" y="34"/>
                    <a:pt x="1008" y="35"/>
                  </a:cubicBezTo>
                  <a:cubicBezTo>
                    <a:pt x="1006" y="35"/>
                    <a:pt x="1004" y="34"/>
                    <a:pt x="1005" y="36"/>
                  </a:cubicBezTo>
                  <a:cubicBezTo>
                    <a:pt x="1004" y="36"/>
                    <a:pt x="1002" y="35"/>
                    <a:pt x="1001" y="34"/>
                  </a:cubicBezTo>
                  <a:cubicBezTo>
                    <a:pt x="1001" y="33"/>
                    <a:pt x="1006" y="34"/>
                    <a:pt x="1005" y="32"/>
                  </a:cubicBezTo>
                  <a:cubicBezTo>
                    <a:pt x="1002" y="33"/>
                    <a:pt x="989" y="35"/>
                    <a:pt x="992" y="31"/>
                  </a:cubicBezTo>
                  <a:cubicBezTo>
                    <a:pt x="990" y="31"/>
                    <a:pt x="988" y="32"/>
                    <a:pt x="987" y="31"/>
                  </a:cubicBezTo>
                  <a:cubicBezTo>
                    <a:pt x="984" y="34"/>
                    <a:pt x="979" y="31"/>
                    <a:pt x="975" y="34"/>
                  </a:cubicBezTo>
                  <a:cubicBezTo>
                    <a:pt x="974" y="31"/>
                    <a:pt x="971" y="33"/>
                    <a:pt x="972" y="31"/>
                  </a:cubicBezTo>
                  <a:cubicBezTo>
                    <a:pt x="970" y="30"/>
                    <a:pt x="971" y="32"/>
                    <a:pt x="968" y="33"/>
                  </a:cubicBezTo>
                  <a:cubicBezTo>
                    <a:pt x="964" y="32"/>
                    <a:pt x="960" y="31"/>
                    <a:pt x="956" y="33"/>
                  </a:cubicBezTo>
                  <a:cubicBezTo>
                    <a:pt x="956" y="31"/>
                    <a:pt x="952" y="31"/>
                    <a:pt x="952" y="32"/>
                  </a:cubicBezTo>
                  <a:cubicBezTo>
                    <a:pt x="951" y="30"/>
                    <a:pt x="949" y="31"/>
                    <a:pt x="947" y="30"/>
                  </a:cubicBezTo>
                  <a:cubicBezTo>
                    <a:pt x="948" y="31"/>
                    <a:pt x="949" y="31"/>
                    <a:pt x="949" y="33"/>
                  </a:cubicBezTo>
                  <a:cubicBezTo>
                    <a:pt x="947" y="33"/>
                    <a:pt x="945" y="31"/>
                    <a:pt x="944" y="30"/>
                  </a:cubicBezTo>
                  <a:cubicBezTo>
                    <a:pt x="941" y="30"/>
                    <a:pt x="942" y="32"/>
                    <a:pt x="939" y="30"/>
                  </a:cubicBezTo>
                  <a:cubicBezTo>
                    <a:pt x="939" y="30"/>
                    <a:pt x="939" y="31"/>
                    <a:pt x="938" y="32"/>
                  </a:cubicBezTo>
                  <a:cubicBezTo>
                    <a:pt x="940" y="31"/>
                    <a:pt x="943" y="32"/>
                    <a:pt x="945" y="33"/>
                  </a:cubicBezTo>
                  <a:cubicBezTo>
                    <a:pt x="941" y="33"/>
                    <a:pt x="937" y="32"/>
                    <a:pt x="933" y="32"/>
                  </a:cubicBezTo>
                  <a:cubicBezTo>
                    <a:pt x="933" y="32"/>
                    <a:pt x="933" y="31"/>
                    <a:pt x="933" y="31"/>
                  </a:cubicBezTo>
                  <a:cubicBezTo>
                    <a:pt x="935" y="31"/>
                    <a:pt x="938" y="32"/>
                    <a:pt x="938" y="30"/>
                  </a:cubicBezTo>
                  <a:cubicBezTo>
                    <a:pt x="936" y="29"/>
                    <a:pt x="933" y="31"/>
                    <a:pt x="929" y="29"/>
                  </a:cubicBezTo>
                  <a:cubicBezTo>
                    <a:pt x="929" y="29"/>
                    <a:pt x="928" y="30"/>
                    <a:pt x="927" y="29"/>
                  </a:cubicBezTo>
                  <a:cubicBezTo>
                    <a:pt x="927" y="30"/>
                    <a:pt x="927" y="31"/>
                    <a:pt x="928" y="31"/>
                  </a:cubicBezTo>
                  <a:cubicBezTo>
                    <a:pt x="925" y="32"/>
                    <a:pt x="923" y="31"/>
                    <a:pt x="921" y="32"/>
                  </a:cubicBezTo>
                  <a:cubicBezTo>
                    <a:pt x="919" y="31"/>
                    <a:pt x="920" y="30"/>
                    <a:pt x="919" y="29"/>
                  </a:cubicBezTo>
                  <a:cubicBezTo>
                    <a:pt x="917" y="30"/>
                    <a:pt x="920" y="31"/>
                    <a:pt x="917" y="31"/>
                  </a:cubicBezTo>
                  <a:cubicBezTo>
                    <a:pt x="915" y="30"/>
                    <a:pt x="918" y="29"/>
                    <a:pt x="916" y="29"/>
                  </a:cubicBezTo>
                  <a:cubicBezTo>
                    <a:pt x="914" y="29"/>
                    <a:pt x="916" y="30"/>
                    <a:pt x="915" y="31"/>
                  </a:cubicBezTo>
                  <a:cubicBezTo>
                    <a:pt x="907" y="26"/>
                    <a:pt x="897" y="29"/>
                    <a:pt x="890" y="27"/>
                  </a:cubicBezTo>
                  <a:cubicBezTo>
                    <a:pt x="890" y="26"/>
                    <a:pt x="892" y="25"/>
                    <a:pt x="892" y="25"/>
                  </a:cubicBezTo>
                  <a:cubicBezTo>
                    <a:pt x="889" y="24"/>
                    <a:pt x="885" y="27"/>
                    <a:pt x="883" y="24"/>
                  </a:cubicBezTo>
                  <a:cubicBezTo>
                    <a:pt x="882" y="24"/>
                    <a:pt x="882" y="25"/>
                    <a:pt x="883" y="25"/>
                  </a:cubicBezTo>
                  <a:cubicBezTo>
                    <a:pt x="882" y="26"/>
                    <a:pt x="881" y="26"/>
                    <a:pt x="880" y="26"/>
                  </a:cubicBezTo>
                  <a:cubicBezTo>
                    <a:pt x="879" y="26"/>
                    <a:pt x="880" y="25"/>
                    <a:pt x="881" y="25"/>
                  </a:cubicBezTo>
                  <a:cubicBezTo>
                    <a:pt x="879" y="24"/>
                    <a:pt x="877" y="25"/>
                    <a:pt x="876" y="24"/>
                  </a:cubicBezTo>
                  <a:cubicBezTo>
                    <a:pt x="875" y="24"/>
                    <a:pt x="876" y="25"/>
                    <a:pt x="877" y="25"/>
                  </a:cubicBezTo>
                  <a:cubicBezTo>
                    <a:pt x="876" y="26"/>
                    <a:pt x="875" y="25"/>
                    <a:pt x="873" y="26"/>
                  </a:cubicBezTo>
                  <a:cubicBezTo>
                    <a:pt x="873" y="25"/>
                    <a:pt x="874" y="25"/>
                    <a:pt x="873" y="24"/>
                  </a:cubicBezTo>
                  <a:cubicBezTo>
                    <a:pt x="872" y="24"/>
                    <a:pt x="872" y="25"/>
                    <a:pt x="871" y="25"/>
                  </a:cubicBezTo>
                  <a:cubicBezTo>
                    <a:pt x="870" y="24"/>
                    <a:pt x="871" y="24"/>
                    <a:pt x="869" y="23"/>
                  </a:cubicBezTo>
                  <a:cubicBezTo>
                    <a:pt x="864" y="23"/>
                    <a:pt x="859" y="23"/>
                    <a:pt x="854" y="23"/>
                  </a:cubicBezTo>
                  <a:cubicBezTo>
                    <a:pt x="855" y="24"/>
                    <a:pt x="855" y="24"/>
                    <a:pt x="855" y="24"/>
                  </a:cubicBezTo>
                  <a:cubicBezTo>
                    <a:pt x="854" y="24"/>
                    <a:pt x="852" y="25"/>
                    <a:pt x="851" y="24"/>
                  </a:cubicBezTo>
                  <a:cubicBezTo>
                    <a:pt x="850" y="23"/>
                    <a:pt x="851" y="23"/>
                    <a:pt x="852" y="22"/>
                  </a:cubicBezTo>
                  <a:cubicBezTo>
                    <a:pt x="849" y="21"/>
                    <a:pt x="843" y="23"/>
                    <a:pt x="841" y="23"/>
                  </a:cubicBezTo>
                  <a:cubicBezTo>
                    <a:pt x="841" y="22"/>
                    <a:pt x="839" y="21"/>
                    <a:pt x="837" y="22"/>
                  </a:cubicBezTo>
                  <a:cubicBezTo>
                    <a:pt x="840" y="24"/>
                    <a:pt x="837" y="24"/>
                    <a:pt x="836" y="24"/>
                  </a:cubicBezTo>
                  <a:cubicBezTo>
                    <a:pt x="841" y="24"/>
                    <a:pt x="843" y="26"/>
                    <a:pt x="848" y="26"/>
                  </a:cubicBezTo>
                  <a:cubicBezTo>
                    <a:pt x="849" y="25"/>
                    <a:pt x="847" y="25"/>
                    <a:pt x="847" y="25"/>
                  </a:cubicBezTo>
                  <a:cubicBezTo>
                    <a:pt x="848" y="23"/>
                    <a:pt x="849" y="26"/>
                    <a:pt x="850" y="24"/>
                  </a:cubicBezTo>
                  <a:cubicBezTo>
                    <a:pt x="852" y="26"/>
                    <a:pt x="852" y="26"/>
                    <a:pt x="854" y="27"/>
                  </a:cubicBezTo>
                  <a:cubicBezTo>
                    <a:pt x="848" y="26"/>
                    <a:pt x="839" y="28"/>
                    <a:pt x="835" y="25"/>
                  </a:cubicBezTo>
                  <a:cubicBezTo>
                    <a:pt x="835" y="25"/>
                    <a:pt x="835" y="26"/>
                    <a:pt x="835" y="26"/>
                  </a:cubicBezTo>
                  <a:cubicBezTo>
                    <a:pt x="832" y="27"/>
                    <a:pt x="835" y="25"/>
                    <a:pt x="833" y="24"/>
                  </a:cubicBezTo>
                  <a:cubicBezTo>
                    <a:pt x="830" y="27"/>
                    <a:pt x="827" y="25"/>
                    <a:pt x="824" y="24"/>
                  </a:cubicBezTo>
                  <a:cubicBezTo>
                    <a:pt x="823" y="26"/>
                    <a:pt x="820" y="26"/>
                    <a:pt x="818" y="25"/>
                  </a:cubicBezTo>
                  <a:cubicBezTo>
                    <a:pt x="819" y="24"/>
                    <a:pt x="821" y="23"/>
                    <a:pt x="820" y="21"/>
                  </a:cubicBezTo>
                  <a:cubicBezTo>
                    <a:pt x="821" y="21"/>
                    <a:pt x="824" y="22"/>
                    <a:pt x="824" y="20"/>
                  </a:cubicBezTo>
                  <a:cubicBezTo>
                    <a:pt x="822" y="20"/>
                    <a:pt x="822" y="20"/>
                    <a:pt x="821" y="18"/>
                  </a:cubicBezTo>
                  <a:cubicBezTo>
                    <a:pt x="820" y="20"/>
                    <a:pt x="819" y="19"/>
                    <a:pt x="818" y="21"/>
                  </a:cubicBezTo>
                  <a:cubicBezTo>
                    <a:pt x="816" y="21"/>
                    <a:pt x="815" y="20"/>
                    <a:pt x="813" y="21"/>
                  </a:cubicBezTo>
                  <a:cubicBezTo>
                    <a:pt x="811" y="18"/>
                    <a:pt x="806" y="19"/>
                    <a:pt x="802" y="20"/>
                  </a:cubicBezTo>
                  <a:cubicBezTo>
                    <a:pt x="802" y="18"/>
                    <a:pt x="801" y="18"/>
                    <a:pt x="798" y="19"/>
                  </a:cubicBezTo>
                  <a:cubicBezTo>
                    <a:pt x="797" y="19"/>
                    <a:pt x="797" y="18"/>
                    <a:pt x="798" y="18"/>
                  </a:cubicBezTo>
                  <a:cubicBezTo>
                    <a:pt x="795" y="16"/>
                    <a:pt x="791" y="18"/>
                    <a:pt x="788" y="17"/>
                  </a:cubicBezTo>
                  <a:cubicBezTo>
                    <a:pt x="787" y="18"/>
                    <a:pt x="789" y="19"/>
                    <a:pt x="787" y="19"/>
                  </a:cubicBezTo>
                  <a:cubicBezTo>
                    <a:pt x="786" y="20"/>
                    <a:pt x="786" y="18"/>
                    <a:pt x="784" y="19"/>
                  </a:cubicBezTo>
                  <a:cubicBezTo>
                    <a:pt x="783" y="19"/>
                    <a:pt x="783" y="18"/>
                    <a:pt x="784" y="17"/>
                  </a:cubicBezTo>
                  <a:cubicBezTo>
                    <a:pt x="782" y="17"/>
                    <a:pt x="784" y="19"/>
                    <a:pt x="781" y="18"/>
                  </a:cubicBezTo>
                  <a:cubicBezTo>
                    <a:pt x="780" y="17"/>
                    <a:pt x="780" y="17"/>
                    <a:pt x="780" y="16"/>
                  </a:cubicBezTo>
                  <a:cubicBezTo>
                    <a:pt x="778" y="17"/>
                    <a:pt x="773" y="15"/>
                    <a:pt x="772" y="17"/>
                  </a:cubicBezTo>
                  <a:cubicBezTo>
                    <a:pt x="770" y="16"/>
                    <a:pt x="772" y="15"/>
                    <a:pt x="770" y="15"/>
                  </a:cubicBezTo>
                  <a:cubicBezTo>
                    <a:pt x="770" y="17"/>
                    <a:pt x="767" y="15"/>
                    <a:pt x="767" y="15"/>
                  </a:cubicBezTo>
                  <a:cubicBezTo>
                    <a:pt x="763" y="15"/>
                    <a:pt x="762" y="17"/>
                    <a:pt x="758" y="15"/>
                  </a:cubicBezTo>
                  <a:cubicBezTo>
                    <a:pt x="757" y="17"/>
                    <a:pt x="753" y="16"/>
                    <a:pt x="751" y="16"/>
                  </a:cubicBezTo>
                  <a:cubicBezTo>
                    <a:pt x="750" y="15"/>
                    <a:pt x="751" y="15"/>
                    <a:pt x="750" y="14"/>
                  </a:cubicBezTo>
                  <a:cubicBezTo>
                    <a:pt x="748" y="16"/>
                    <a:pt x="746" y="14"/>
                    <a:pt x="743" y="16"/>
                  </a:cubicBezTo>
                  <a:cubicBezTo>
                    <a:pt x="742" y="17"/>
                    <a:pt x="746" y="18"/>
                    <a:pt x="747" y="17"/>
                  </a:cubicBezTo>
                  <a:cubicBezTo>
                    <a:pt x="748" y="18"/>
                    <a:pt x="744" y="19"/>
                    <a:pt x="743" y="18"/>
                  </a:cubicBezTo>
                  <a:cubicBezTo>
                    <a:pt x="742" y="20"/>
                    <a:pt x="746" y="19"/>
                    <a:pt x="746" y="19"/>
                  </a:cubicBezTo>
                  <a:cubicBezTo>
                    <a:pt x="747" y="20"/>
                    <a:pt x="745" y="20"/>
                    <a:pt x="745" y="21"/>
                  </a:cubicBezTo>
                  <a:cubicBezTo>
                    <a:pt x="744" y="21"/>
                    <a:pt x="742" y="19"/>
                    <a:pt x="739" y="21"/>
                  </a:cubicBezTo>
                  <a:cubicBezTo>
                    <a:pt x="738" y="20"/>
                    <a:pt x="737" y="19"/>
                    <a:pt x="738" y="18"/>
                  </a:cubicBezTo>
                  <a:cubicBezTo>
                    <a:pt x="736" y="17"/>
                    <a:pt x="734" y="18"/>
                    <a:pt x="732" y="17"/>
                  </a:cubicBezTo>
                  <a:cubicBezTo>
                    <a:pt x="732" y="18"/>
                    <a:pt x="732" y="19"/>
                    <a:pt x="730" y="19"/>
                  </a:cubicBezTo>
                  <a:cubicBezTo>
                    <a:pt x="731" y="16"/>
                    <a:pt x="735" y="15"/>
                    <a:pt x="740" y="13"/>
                  </a:cubicBezTo>
                  <a:cubicBezTo>
                    <a:pt x="738" y="13"/>
                    <a:pt x="736" y="12"/>
                    <a:pt x="734" y="12"/>
                  </a:cubicBezTo>
                  <a:cubicBezTo>
                    <a:pt x="734" y="12"/>
                    <a:pt x="733" y="14"/>
                    <a:pt x="732" y="13"/>
                  </a:cubicBezTo>
                  <a:cubicBezTo>
                    <a:pt x="731" y="13"/>
                    <a:pt x="732" y="14"/>
                    <a:pt x="731" y="14"/>
                  </a:cubicBezTo>
                  <a:cubicBezTo>
                    <a:pt x="728" y="15"/>
                    <a:pt x="730" y="13"/>
                    <a:pt x="727" y="12"/>
                  </a:cubicBezTo>
                  <a:cubicBezTo>
                    <a:pt x="728" y="15"/>
                    <a:pt x="718" y="15"/>
                    <a:pt x="717" y="12"/>
                  </a:cubicBezTo>
                  <a:cubicBezTo>
                    <a:pt x="717" y="14"/>
                    <a:pt x="715" y="12"/>
                    <a:pt x="713" y="13"/>
                  </a:cubicBezTo>
                  <a:cubicBezTo>
                    <a:pt x="715" y="15"/>
                    <a:pt x="717" y="13"/>
                    <a:pt x="719" y="14"/>
                  </a:cubicBezTo>
                  <a:cubicBezTo>
                    <a:pt x="718" y="16"/>
                    <a:pt x="714" y="14"/>
                    <a:pt x="712" y="14"/>
                  </a:cubicBezTo>
                  <a:cubicBezTo>
                    <a:pt x="712" y="15"/>
                    <a:pt x="711" y="15"/>
                    <a:pt x="710" y="16"/>
                  </a:cubicBezTo>
                  <a:cubicBezTo>
                    <a:pt x="709" y="17"/>
                    <a:pt x="709" y="15"/>
                    <a:pt x="710" y="14"/>
                  </a:cubicBezTo>
                  <a:cubicBezTo>
                    <a:pt x="708" y="14"/>
                    <a:pt x="708" y="16"/>
                    <a:pt x="709" y="17"/>
                  </a:cubicBezTo>
                  <a:cubicBezTo>
                    <a:pt x="711" y="16"/>
                    <a:pt x="712" y="17"/>
                    <a:pt x="713" y="16"/>
                  </a:cubicBezTo>
                  <a:cubicBezTo>
                    <a:pt x="714" y="17"/>
                    <a:pt x="714" y="17"/>
                    <a:pt x="714" y="18"/>
                  </a:cubicBezTo>
                  <a:cubicBezTo>
                    <a:pt x="711" y="19"/>
                    <a:pt x="709" y="17"/>
                    <a:pt x="707" y="18"/>
                  </a:cubicBezTo>
                  <a:cubicBezTo>
                    <a:pt x="706" y="16"/>
                    <a:pt x="711" y="14"/>
                    <a:pt x="707" y="14"/>
                  </a:cubicBezTo>
                  <a:cubicBezTo>
                    <a:pt x="707" y="15"/>
                    <a:pt x="706" y="14"/>
                    <a:pt x="704" y="15"/>
                  </a:cubicBezTo>
                  <a:cubicBezTo>
                    <a:pt x="704" y="13"/>
                    <a:pt x="706" y="14"/>
                    <a:pt x="702" y="13"/>
                  </a:cubicBezTo>
                  <a:cubicBezTo>
                    <a:pt x="702" y="14"/>
                    <a:pt x="702" y="15"/>
                    <a:pt x="699" y="15"/>
                  </a:cubicBezTo>
                  <a:cubicBezTo>
                    <a:pt x="699" y="12"/>
                    <a:pt x="695" y="16"/>
                    <a:pt x="693" y="13"/>
                  </a:cubicBezTo>
                  <a:cubicBezTo>
                    <a:pt x="700" y="13"/>
                    <a:pt x="705" y="12"/>
                    <a:pt x="712" y="14"/>
                  </a:cubicBezTo>
                  <a:cubicBezTo>
                    <a:pt x="709" y="11"/>
                    <a:pt x="717" y="13"/>
                    <a:pt x="716" y="10"/>
                  </a:cubicBezTo>
                  <a:cubicBezTo>
                    <a:pt x="715" y="9"/>
                    <a:pt x="714" y="10"/>
                    <a:pt x="713" y="9"/>
                  </a:cubicBezTo>
                  <a:cubicBezTo>
                    <a:pt x="712" y="11"/>
                    <a:pt x="708" y="9"/>
                    <a:pt x="707" y="8"/>
                  </a:cubicBezTo>
                  <a:cubicBezTo>
                    <a:pt x="708" y="10"/>
                    <a:pt x="704" y="9"/>
                    <a:pt x="706" y="11"/>
                  </a:cubicBezTo>
                  <a:cubicBezTo>
                    <a:pt x="705" y="11"/>
                    <a:pt x="703" y="12"/>
                    <a:pt x="702" y="11"/>
                  </a:cubicBezTo>
                  <a:cubicBezTo>
                    <a:pt x="701" y="10"/>
                    <a:pt x="706" y="12"/>
                    <a:pt x="703" y="10"/>
                  </a:cubicBezTo>
                  <a:cubicBezTo>
                    <a:pt x="704" y="8"/>
                    <a:pt x="705" y="11"/>
                    <a:pt x="706" y="9"/>
                  </a:cubicBezTo>
                  <a:cubicBezTo>
                    <a:pt x="705" y="8"/>
                    <a:pt x="706" y="8"/>
                    <a:pt x="704" y="7"/>
                  </a:cubicBezTo>
                  <a:cubicBezTo>
                    <a:pt x="701" y="9"/>
                    <a:pt x="700" y="8"/>
                    <a:pt x="700" y="6"/>
                  </a:cubicBezTo>
                  <a:cubicBezTo>
                    <a:pt x="699" y="9"/>
                    <a:pt x="693" y="6"/>
                    <a:pt x="689" y="7"/>
                  </a:cubicBezTo>
                  <a:cubicBezTo>
                    <a:pt x="688" y="8"/>
                    <a:pt x="690" y="8"/>
                    <a:pt x="691" y="9"/>
                  </a:cubicBezTo>
                  <a:cubicBezTo>
                    <a:pt x="687" y="11"/>
                    <a:pt x="681" y="8"/>
                    <a:pt x="679" y="11"/>
                  </a:cubicBezTo>
                  <a:cubicBezTo>
                    <a:pt x="677" y="10"/>
                    <a:pt x="680" y="9"/>
                    <a:pt x="679" y="8"/>
                  </a:cubicBezTo>
                  <a:cubicBezTo>
                    <a:pt x="682" y="8"/>
                    <a:pt x="685" y="8"/>
                    <a:pt x="688" y="9"/>
                  </a:cubicBezTo>
                  <a:cubicBezTo>
                    <a:pt x="689" y="8"/>
                    <a:pt x="689" y="7"/>
                    <a:pt x="688" y="6"/>
                  </a:cubicBezTo>
                  <a:cubicBezTo>
                    <a:pt x="687" y="7"/>
                    <a:pt x="687" y="6"/>
                    <a:pt x="686" y="6"/>
                  </a:cubicBezTo>
                  <a:cubicBezTo>
                    <a:pt x="686" y="6"/>
                    <a:pt x="685" y="7"/>
                    <a:pt x="686" y="7"/>
                  </a:cubicBezTo>
                  <a:cubicBezTo>
                    <a:pt x="683" y="5"/>
                    <a:pt x="675" y="7"/>
                    <a:pt x="673" y="8"/>
                  </a:cubicBezTo>
                  <a:cubicBezTo>
                    <a:pt x="674" y="5"/>
                    <a:pt x="669" y="7"/>
                    <a:pt x="668" y="4"/>
                  </a:cubicBezTo>
                  <a:cubicBezTo>
                    <a:pt x="667" y="5"/>
                    <a:pt x="666" y="5"/>
                    <a:pt x="665" y="4"/>
                  </a:cubicBezTo>
                  <a:cubicBezTo>
                    <a:pt x="664" y="6"/>
                    <a:pt x="667" y="5"/>
                    <a:pt x="668" y="6"/>
                  </a:cubicBezTo>
                  <a:cubicBezTo>
                    <a:pt x="669" y="7"/>
                    <a:pt x="666" y="8"/>
                    <a:pt x="663" y="10"/>
                  </a:cubicBezTo>
                  <a:cubicBezTo>
                    <a:pt x="661" y="8"/>
                    <a:pt x="665" y="8"/>
                    <a:pt x="665" y="7"/>
                  </a:cubicBezTo>
                  <a:cubicBezTo>
                    <a:pt x="663" y="5"/>
                    <a:pt x="663" y="7"/>
                    <a:pt x="661" y="7"/>
                  </a:cubicBezTo>
                  <a:cubicBezTo>
                    <a:pt x="661" y="8"/>
                    <a:pt x="661" y="9"/>
                    <a:pt x="661" y="10"/>
                  </a:cubicBezTo>
                  <a:cubicBezTo>
                    <a:pt x="660" y="10"/>
                    <a:pt x="658" y="9"/>
                    <a:pt x="657" y="10"/>
                  </a:cubicBezTo>
                  <a:cubicBezTo>
                    <a:pt x="659" y="11"/>
                    <a:pt x="662" y="9"/>
                    <a:pt x="664" y="11"/>
                  </a:cubicBezTo>
                  <a:cubicBezTo>
                    <a:pt x="667" y="10"/>
                    <a:pt x="669" y="9"/>
                    <a:pt x="672" y="9"/>
                  </a:cubicBezTo>
                  <a:cubicBezTo>
                    <a:pt x="673" y="10"/>
                    <a:pt x="670" y="10"/>
                    <a:pt x="669" y="10"/>
                  </a:cubicBezTo>
                  <a:cubicBezTo>
                    <a:pt x="668" y="11"/>
                    <a:pt x="672" y="11"/>
                    <a:pt x="671" y="10"/>
                  </a:cubicBezTo>
                  <a:cubicBezTo>
                    <a:pt x="671" y="17"/>
                    <a:pt x="656" y="10"/>
                    <a:pt x="647" y="12"/>
                  </a:cubicBezTo>
                  <a:cubicBezTo>
                    <a:pt x="648" y="13"/>
                    <a:pt x="649" y="13"/>
                    <a:pt x="648" y="14"/>
                  </a:cubicBezTo>
                  <a:cubicBezTo>
                    <a:pt x="649" y="15"/>
                    <a:pt x="651" y="13"/>
                    <a:pt x="652" y="14"/>
                  </a:cubicBezTo>
                  <a:cubicBezTo>
                    <a:pt x="652" y="15"/>
                    <a:pt x="648" y="16"/>
                    <a:pt x="646" y="14"/>
                  </a:cubicBezTo>
                  <a:cubicBezTo>
                    <a:pt x="647" y="16"/>
                    <a:pt x="643" y="18"/>
                    <a:pt x="641" y="16"/>
                  </a:cubicBezTo>
                  <a:cubicBezTo>
                    <a:pt x="640" y="16"/>
                    <a:pt x="644" y="15"/>
                    <a:pt x="645" y="16"/>
                  </a:cubicBezTo>
                  <a:cubicBezTo>
                    <a:pt x="645" y="14"/>
                    <a:pt x="647" y="14"/>
                    <a:pt x="647" y="12"/>
                  </a:cubicBezTo>
                  <a:cubicBezTo>
                    <a:pt x="645" y="11"/>
                    <a:pt x="646" y="11"/>
                    <a:pt x="643" y="10"/>
                  </a:cubicBezTo>
                  <a:cubicBezTo>
                    <a:pt x="647" y="9"/>
                    <a:pt x="649" y="11"/>
                    <a:pt x="654" y="8"/>
                  </a:cubicBezTo>
                  <a:cubicBezTo>
                    <a:pt x="652" y="7"/>
                    <a:pt x="654" y="7"/>
                    <a:pt x="651" y="6"/>
                  </a:cubicBezTo>
                  <a:cubicBezTo>
                    <a:pt x="651" y="7"/>
                    <a:pt x="653" y="8"/>
                    <a:pt x="650" y="9"/>
                  </a:cubicBezTo>
                  <a:cubicBezTo>
                    <a:pt x="646" y="9"/>
                    <a:pt x="643" y="8"/>
                    <a:pt x="639" y="8"/>
                  </a:cubicBezTo>
                  <a:cubicBezTo>
                    <a:pt x="640" y="9"/>
                    <a:pt x="641" y="10"/>
                    <a:pt x="640" y="10"/>
                  </a:cubicBezTo>
                  <a:cubicBezTo>
                    <a:pt x="641" y="11"/>
                    <a:pt x="643" y="11"/>
                    <a:pt x="645" y="11"/>
                  </a:cubicBezTo>
                  <a:cubicBezTo>
                    <a:pt x="644" y="12"/>
                    <a:pt x="642" y="12"/>
                    <a:pt x="641" y="13"/>
                  </a:cubicBezTo>
                  <a:cubicBezTo>
                    <a:pt x="640" y="12"/>
                    <a:pt x="641" y="12"/>
                    <a:pt x="641" y="11"/>
                  </a:cubicBezTo>
                  <a:cubicBezTo>
                    <a:pt x="638" y="10"/>
                    <a:pt x="640" y="13"/>
                    <a:pt x="637" y="13"/>
                  </a:cubicBezTo>
                  <a:cubicBezTo>
                    <a:pt x="637" y="12"/>
                    <a:pt x="638" y="11"/>
                    <a:pt x="638" y="10"/>
                  </a:cubicBezTo>
                  <a:cubicBezTo>
                    <a:pt x="634" y="12"/>
                    <a:pt x="627" y="9"/>
                    <a:pt x="623" y="12"/>
                  </a:cubicBezTo>
                  <a:cubicBezTo>
                    <a:pt x="622" y="11"/>
                    <a:pt x="623" y="10"/>
                    <a:pt x="621" y="9"/>
                  </a:cubicBezTo>
                  <a:cubicBezTo>
                    <a:pt x="619" y="10"/>
                    <a:pt x="617" y="9"/>
                    <a:pt x="615" y="11"/>
                  </a:cubicBezTo>
                  <a:cubicBezTo>
                    <a:pt x="617" y="11"/>
                    <a:pt x="617" y="12"/>
                    <a:pt x="617" y="13"/>
                  </a:cubicBezTo>
                  <a:cubicBezTo>
                    <a:pt x="615" y="14"/>
                    <a:pt x="612" y="13"/>
                    <a:pt x="610" y="14"/>
                  </a:cubicBezTo>
                  <a:cubicBezTo>
                    <a:pt x="608" y="12"/>
                    <a:pt x="612" y="10"/>
                    <a:pt x="614" y="12"/>
                  </a:cubicBezTo>
                  <a:cubicBezTo>
                    <a:pt x="613" y="11"/>
                    <a:pt x="615" y="10"/>
                    <a:pt x="614" y="9"/>
                  </a:cubicBezTo>
                  <a:cubicBezTo>
                    <a:pt x="611" y="11"/>
                    <a:pt x="609" y="10"/>
                    <a:pt x="604" y="12"/>
                  </a:cubicBezTo>
                  <a:cubicBezTo>
                    <a:pt x="606" y="13"/>
                    <a:pt x="607" y="11"/>
                    <a:pt x="608" y="12"/>
                  </a:cubicBezTo>
                  <a:cubicBezTo>
                    <a:pt x="608" y="14"/>
                    <a:pt x="605" y="12"/>
                    <a:pt x="603" y="14"/>
                  </a:cubicBezTo>
                  <a:cubicBezTo>
                    <a:pt x="602" y="13"/>
                    <a:pt x="603" y="12"/>
                    <a:pt x="602" y="12"/>
                  </a:cubicBezTo>
                  <a:cubicBezTo>
                    <a:pt x="600" y="15"/>
                    <a:pt x="596" y="12"/>
                    <a:pt x="593" y="13"/>
                  </a:cubicBezTo>
                  <a:cubicBezTo>
                    <a:pt x="591" y="11"/>
                    <a:pt x="597" y="12"/>
                    <a:pt x="597" y="10"/>
                  </a:cubicBezTo>
                  <a:cubicBezTo>
                    <a:pt x="597" y="10"/>
                    <a:pt x="596" y="10"/>
                    <a:pt x="595" y="10"/>
                  </a:cubicBezTo>
                  <a:cubicBezTo>
                    <a:pt x="593" y="9"/>
                    <a:pt x="597" y="9"/>
                    <a:pt x="595" y="8"/>
                  </a:cubicBezTo>
                  <a:cubicBezTo>
                    <a:pt x="593" y="9"/>
                    <a:pt x="590" y="8"/>
                    <a:pt x="591" y="10"/>
                  </a:cubicBezTo>
                  <a:cubicBezTo>
                    <a:pt x="589" y="11"/>
                    <a:pt x="587" y="9"/>
                    <a:pt x="585" y="10"/>
                  </a:cubicBezTo>
                  <a:cubicBezTo>
                    <a:pt x="585" y="9"/>
                    <a:pt x="586" y="7"/>
                    <a:pt x="588" y="8"/>
                  </a:cubicBezTo>
                  <a:cubicBezTo>
                    <a:pt x="587" y="6"/>
                    <a:pt x="581" y="10"/>
                    <a:pt x="580" y="7"/>
                  </a:cubicBezTo>
                  <a:cubicBezTo>
                    <a:pt x="577" y="9"/>
                    <a:pt x="577" y="9"/>
                    <a:pt x="577" y="9"/>
                  </a:cubicBezTo>
                  <a:cubicBezTo>
                    <a:pt x="578" y="9"/>
                    <a:pt x="578" y="10"/>
                    <a:pt x="578" y="10"/>
                  </a:cubicBezTo>
                  <a:cubicBezTo>
                    <a:pt x="576" y="11"/>
                    <a:pt x="576" y="10"/>
                    <a:pt x="575" y="9"/>
                  </a:cubicBezTo>
                  <a:cubicBezTo>
                    <a:pt x="572" y="12"/>
                    <a:pt x="569" y="9"/>
                    <a:pt x="563" y="8"/>
                  </a:cubicBezTo>
                  <a:cubicBezTo>
                    <a:pt x="560" y="9"/>
                    <a:pt x="553" y="6"/>
                    <a:pt x="548" y="8"/>
                  </a:cubicBezTo>
                  <a:cubicBezTo>
                    <a:pt x="548" y="9"/>
                    <a:pt x="550" y="8"/>
                    <a:pt x="552" y="9"/>
                  </a:cubicBezTo>
                  <a:cubicBezTo>
                    <a:pt x="551" y="11"/>
                    <a:pt x="545" y="10"/>
                    <a:pt x="543" y="10"/>
                  </a:cubicBezTo>
                  <a:cubicBezTo>
                    <a:pt x="542" y="8"/>
                    <a:pt x="546" y="10"/>
                    <a:pt x="546" y="9"/>
                  </a:cubicBezTo>
                  <a:cubicBezTo>
                    <a:pt x="544" y="8"/>
                    <a:pt x="543" y="7"/>
                    <a:pt x="543" y="6"/>
                  </a:cubicBezTo>
                  <a:cubicBezTo>
                    <a:pt x="541" y="7"/>
                    <a:pt x="539" y="9"/>
                    <a:pt x="537" y="10"/>
                  </a:cubicBezTo>
                  <a:cubicBezTo>
                    <a:pt x="535" y="11"/>
                    <a:pt x="535" y="9"/>
                    <a:pt x="533" y="8"/>
                  </a:cubicBezTo>
                  <a:cubicBezTo>
                    <a:pt x="532" y="8"/>
                    <a:pt x="528" y="10"/>
                    <a:pt x="529" y="7"/>
                  </a:cubicBezTo>
                  <a:cubicBezTo>
                    <a:pt x="524" y="9"/>
                    <a:pt x="520" y="9"/>
                    <a:pt x="516" y="8"/>
                  </a:cubicBezTo>
                  <a:cubicBezTo>
                    <a:pt x="514" y="7"/>
                    <a:pt x="518" y="6"/>
                    <a:pt x="516" y="5"/>
                  </a:cubicBezTo>
                  <a:cubicBezTo>
                    <a:pt x="513" y="6"/>
                    <a:pt x="517" y="7"/>
                    <a:pt x="514" y="8"/>
                  </a:cubicBezTo>
                  <a:cubicBezTo>
                    <a:pt x="512" y="9"/>
                    <a:pt x="512" y="7"/>
                    <a:pt x="510" y="6"/>
                  </a:cubicBezTo>
                  <a:cubicBezTo>
                    <a:pt x="508" y="6"/>
                    <a:pt x="507" y="5"/>
                    <a:pt x="506" y="6"/>
                  </a:cubicBezTo>
                  <a:cubicBezTo>
                    <a:pt x="506" y="5"/>
                    <a:pt x="506" y="4"/>
                    <a:pt x="504" y="3"/>
                  </a:cubicBezTo>
                  <a:cubicBezTo>
                    <a:pt x="504" y="3"/>
                    <a:pt x="503" y="4"/>
                    <a:pt x="502" y="4"/>
                  </a:cubicBezTo>
                  <a:cubicBezTo>
                    <a:pt x="501" y="5"/>
                    <a:pt x="504" y="4"/>
                    <a:pt x="504" y="5"/>
                  </a:cubicBezTo>
                  <a:cubicBezTo>
                    <a:pt x="503" y="6"/>
                    <a:pt x="501" y="5"/>
                    <a:pt x="500" y="5"/>
                  </a:cubicBezTo>
                  <a:cubicBezTo>
                    <a:pt x="499" y="6"/>
                    <a:pt x="502" y="6"/>
                    <a:pt x="502" y="6"/>
                  </a:cubicBezTo>
                  <a:cubicBezTo>
                    <a:pt x="503" y="7"/>
                    <a:pt x="502" y="8"/>
                    <a:pt x="502" y="9"/>
                  </a:cubicBezTo>
                  <a:cubicBezTo>
                    <a:pt x="500" y="9"/>
                    <a:pt x="500" y="7"/>
                    <a:pt x="498" y="9"/>
                  </a:cubicBezTo>
                  <a:cubicBezTo>
                    <a:pt x="496" y="8"/>
                    <a:pt x="499" y="8"/>
                    <a:pt x="499" y="7"/>
                  </a:cubicBezTo>
                  <a:cubicBezTo>
                    <a:pt x="497" y="6"/>
                    <a:pt x="497" y="8"/>
                    <a:pt x="496" y="9"/>
                  </a:cubicBezTo>
                  <a:cubicBezTo>
                    <a:pt x="494" y="9"/>
                    <a:pt x="491" y="8"/>
                    <a:pt x="489" y="9"/>
                  </a:cubicBezTo>
                  <a:cubicBezTo>
                    <a:pt x="489" y="8"/>
                    <a:pt x="490" y="7"/>
                    <a:pt x="491" y="5"/>
                  </a:cubicBezTo>
                  <a:cubicBezTo>
                    <a:pt x="488" y="5"/>
                    <a:pt x="486" y="2"/>
                    <a:pt x="483" y="3"/>
                  </a:cubicBezTo>
                  <a:cubicBezTo>
                    <a:pt x="481" y="1"/>
                    <a:pt x="481" y="0"/>
                    <a:pt x="476" y="0"/>
                  </a:cubicBezTo>
                  <a:cubicBezTo>
                    <a:pt x="477" y="1"/>
                    <a:pt x="479" y="1"/>
                    <a:pt x="479" y="2"/>
                  </a:cubicBezTo>
                  <a:cubicBezTo>
                    <a:pt x="477" y="3"/>
                    <a:pt x="476" y="3"/>
                    <a:pt x="474" y="2"/>
                  </a:cubicBezTo>
                  <a:cubicBezTo>
                    <a:pt x="473" y="3"/>
                    <a:pt x="475" y="4"/>
                    <a:pt x="473" y="4"/>
                  </a:cubicBezTo>
                  <a:cubicBezTo>
                    <a:pt x="475" y="4"/>
                    <a:pt x="479" y="6"/>
                    <a:pt x="479" y="4"/>
                  </a:cubicBezTo>
                  <a:cubicBezTo>
                    <a:pt x="480" y="5"/>
                    <a:pt x="480" y="6"/>
                    <a:pt x="479" y="7"/>
                  </a:cubicBezTo>
                  <a:cubicBezTo>
                    <a:pt x="477" y="7"/>
                    <a:pt x="477" y="5"/>
                    <a:pt x="475" y="7"/>
                  </a:cubicBezTo>
                  <a:cubicBezTo>
                    <a:pt x="473" y="6"/>
                    <a:pt x="476" y="6"/>
                    <a:pt x="474" y="5"/>
                  </a:cubicBezTo>
                  <a:cubicBezTo>
                    <a:pt x="474" y="7"/>
                    <a:pt x="471" y="7"/>
                    <a:pt x="469" y="6"/>
                  </a:cubicBezTo>
                  <a:cubicBezTo>
                    <a:pt x="468" y="7"/>
                    <a:pt x="470" y="8"/>
                    <a:pt x="471" y="7"/>
                  </a:cubicBezTo>
                  <a:cubicBezTo>
                    <a:pt x="470" y="8"/>
                    <a:pt x="469" y="8"/>
                    <a:pt x="468" y="8"/>
                  </a:cubicBezTo>
                  <a:cubicBezTo>
                    <a:pt x="468" y="8"/>
                    <a:pt x="465" y="7"/>
                    <a:pt x="466" y="6"/>
                  </a:cubicBezTo>
                  <a:cubicBezTo>
                    <a:pt x="465" y="6"/>
                    <a:pt x="461" y="8"/>
                    <a:pt x="462" y="6"/>
                  </a:cubicBezTo>
                  <a:cubicBezTo>
                    <a:pt x="460" y="5"/>
                    <a:pt x="459" y="9"/>
                    <a:pt x="457" y="8"/>
                  </a:cubicBezTo>
                  <a:cubicBezTo>
                    <a:pt x="456" y="7"/>
                    <a:pt x="458" y="7"/>
                    <a:pt x="458" y="6"/>
                  </a:cubicBezTo>
                  <a:cubicBezTo>
                    <a:pt x="456" y="6"/>
                    <a:pt x="451" y="4"/>
                    <a:pt x="450" y="6"/>
                  </a:cubicBezTo>
                  <a:cubicBezTo>
                    <a:pt x="449" y="7"/>
                    <a:pt x="445" y="6"/>
                    <a:pt x="448" y="5"/>
                  </a:cubicBezTo>
                  <a:cubicBezTo>
                    <a:pt x="443" y="5"/>
                    <a:pt x="437" y="8"/>
                    <a:pt x="435" y="12"/>
                  </a:cubicBezTo>
                  <a:cubicBezTo>
                    <a:pt x="434" y="12"/>
                    <a:pt x="432" y="12"/>
                    <a:pt x="431" y="12"/>
                  </a:cubicBezTo>
                  <a:cubicBezTo>
                    <a:pt x="429" y="11"/>
                    <a:pt x="433" y="10"/>
                    <a:pt x="430" y="9"/>
                  </a:cubicBezTo>
                  <a:cubicBezTo>
                    <a:pt x="433" y="7"/>
                    <a:pt x="433" y="8"/>
                    <a:pt x="435" y="9"/>
                  </a:cubicBezTo>
                  <a:cubicBezTo>
                    <a:pt x="437" y="7"/>
                    <a:pt x="438" y="6"/>
                    <a:pt x="436" y="5"/>
                  </a:cubicBezTo>
                  <a:cubicBezTo>
                    <a:pt x="435" y="6"/>
                    <a:pt x="436" y="6"/>
                    <a:pt x="436" y="6"/>
                  </a:cubicBezTo>
                  <a:cubicBezTo>
                    <a:pt x="435" y="7"/>
                    <a:pt x="433" y="8"/>
                    <a:pt x="431" y="7"/>
                  </a:cubicBezTo>
                  <a:cubicBezTo>
                    <a:pt x="430" y="6"/>
                    <a:pt x="433" y="7"/>
                    <a:pt x="434" y="5"/>
                  </a:cubicBezTo>
                  <a:cubicBezTo>
                    <a:pt x="432" y="4"/>
                    <a:pt x="431" y="6"/>
                    <a:pt x="429" y="5"/>
                  </a:cubicBezTo>
                  <a:cubicBezTo>
                    <a:pt x="428" y="8"/>
                    <a:pt x="422" y="6"/>
                    <a:pt x="418" y="4"/>
                  </a:cubicBezTo>
                  <a:cubicBezTo>
                    <a:pt x="417" y="5"/>
                    <a:pt x="415" y="8"/>
                    <a:pt x="419" y="8"/>
                  </a:cubicBezTo>
                  <a:cubicBezTo>
                    <a:pt x="418" y="6"/>
                    <a:pt x="420" y="7"/>
                    <a:pt x="422" y="7"/>
                  </a:cubicBezTo>
                  <a:cubicBezTo>
                    <a:pt x="423" y="8"/>
                    <a:pt x="421" y="8"/>
                    <a:pt x="421" y="8"/>
                  </a:cubicBezTo>
                  <a:cubicBezTo>
                    <a:pt x="421" y="9"/>
                    <a:pt x="427" y="8"/>
                    <a:pt x="430" y="8"/>
                  </a:cubicBezTo>
                  <a:cubicBezTo>
                    <a:pt x="425" y="10"/>
                    <a:pt x="420" y="10"/>
                    <a:pt x="414" y="10"/>
                  </a:cubicBezTo>
                  <a:cubicBezTo>
                    <a:pt x="408" y="10"/>
                    <a:pt x="403" y="10"/>
                    <a:pt x="397" y="11"/>
                  </a:cubicBezTo>
                  <a:cubicBezTo>
                    <a:pt x="397" y="11"/>
                    <a:pt x="398" y="10"/>
                    <a:pt x="398" y="10"/>
                  </a:cubicBezTo>
                  <a:cubicBezTo>
                    <a:pt x="397" y="9"/>
                    <a:pt x="396" y="9"/>
                    <a:pt x="394" y="11"/>
                  </a:cubicBezTo>
                  <a:cubicBezTo>
                    <a:pt x="393" y="9"/>
                    <a:pt x="392" y="11"/>
                    <a:pt x="390" y="10"/>
                  </a:cubicBezTo>
                  <a:cubicBezTo>
                    <a:pt x="388" y="9"/>
                    <a:pt x="393" y="8"/>
                    <a:pt x="390" y="7"/>
                  </a:cubicBezTo>
                  <a:cubicBezTo>
                    <a:pt x="388" y="9"/>
                    <a:pt x="387" y="8"/>
                    <a:pt x="383" y="8"/>
                  </a:cubicBezTo>
                  <a:cubicBezTo>
                    <a:pt x="382" y="10"/>
                    <a:pt x="380" y="11"/>
                    <a:pt x="377" y="9"/>
                  </a:cubicBezTo>
                  <a:cubicBezTo>
                    <a:pt x="375" y="10"/>
                    <a:pt x="373" y="9"/>
                    <a:pt x="371" y="11"/>
                  </a:cubicBezTo>
                  <a:cubicBezTo>
                    <a:pt x="366" y="6"/>
                    <a:pt x="355" y="10"/>
                    <a:pt x="345" y="9"/>
                  </a:cubicBezTo>
                  <a:cubicBezTo>
                    <a:pt x="346" y="10"/>
                    <a:pt x="343" y="12"/>
                    <a:pt x="342" y="10"/>
                  </a:cubicBezTo>
                  <a:cubicBezTo>
                    <a:pt x="340" y="11"/>
                    <a:pt x="341" y="11"/>
                    <a:pt x="341" y="12"/>
                  </a:cubicBezTo>
                  <a:cubicBezTo>
                    <a:pt x="340" y="12"/>
                    <a:pt x="339" y="13"/>
                    <a:pt x="338" y="12"/>
                  </a:cubicBezTo>
                  <a:cubicBezTo>
                    <a:pt x="339" y="11"/>
                    <a:pt x="338" y="10"/>
                    <a:pt x="340" y="9"/>
                  </a:cubicBezTo>
                  <a:cubicBezTo>
                    <a:pt x="337" y="8"/>
                    <a:pt x="339" y="12"/>
                    <a:pt x="336" y="10"/>
                  </a:cubicBezTo>
                  <a:cubicBezTo>
                    <a:pt x="335" y="13"/>
                    <a:pt x="334" y="12"/>
                    <a:pt x="331" y="12"/>
                  </a:cubicBezTo>
                  <a:cubicBezTo>
                    <a:pt x="330" y="12"/>
                    <a:pt x="331" y="11"/>
                    <a:pt x="332" y="10"/>
                  </a:cubicBezTo>
                  <a:cubicBezTo>
                    <a:pt x="327" y="12"/>
                    <a:pt x="319" y="11"/>
                    <a:pt x="316" y="15"/>
                  </a:cubicBezTo>
                  <a:cubicBezTo>
                    <a:pt x="313" y="16"/>
                    <a:pt x="313" y="15"/>
                    <a:pt x="311" y="15"/>
                  </a:cubicBezTo>
                  <a:cubicBezTo>
                    <a:pt x="310" y="14"/>
                    <a:pt x="313" y="13"/>
                    <a:pt x="311" y="12"/>
                  </a:cubicBezTo>
                  <a:cubicBezTo>
                    <a:pt x="309" y="13"/>
                    <a:pt x="309" y="14"/>
                    <a:pt x="310" y="15"/>
                  </a:cubicBezTo>
                  <a:cubicBezTo>
                    <a:pt x="307" y="14"/>
                    <a:pt x="308" y="15"/>
                    <a:pt x="305" y="16"/>
                  </a:cubicBezTo>
                  <a:cubicBezTo>
                    <a:pt x="304" y="15"/>
                    <a:pt x="307" y="12"/>
                    <a:pt x="310" y="12"/>
                  </a:cubicBezTo>
                  <a:cubicBezTo>
                    <a:pt x="309" y="11"/>
                    <a:pt x="309" y="11"/>
                    <a:pt x="310" y="11"/>
                  </a:cubicBezTo>
                  <a:cubicBezTo>
                    <a:pt x="306" y="10"/>
                    <a:pt x="301" y="8"/>
                    <a:pt x="295" y="12"/>
                  </a:cubicBezTo>
                  <a:cubicBezTo>
                    <a:pt x="293" y="11"/>
                    <a:pt x="297" y="10"/>
                    <a:pt x="295" y="9"/>
                  </a:cubicBezTo>
                  <a:cubicBezTo>
                    <a:pt x="293" y="11"/>
                    <a:pt x="288" y="10"/>
                    <a:pt x="284" y="10"/>
                  </a:cubicBezTo>
                  <a:cubicBezTo>
                    <a:pt x="283" y="11"/>
                    <a:pt x="284" y="11"/>
                    <a:pt x="283" y="12"/>
                  </a:cubicBezTo>
                  <a:cubicBezTo>
                    <a:pt x="282" y="12"/>
                    <a:pt x="283" y="11"/>
                    <a:pt x="282" y="10"/>
                  </a:cubicBezTo>
                  <a:cubicBezTo>
                    <a:pt x="280" y="11"/>
                    <a:pt x="281" y="11"/>
                    <a:pt x="280" y="12"/>
                  </a:cubicBezTo>
                  <a:cubicBezTo>
                    <a:pt x="279" y="12"/>
                    <a:pt x="280" y="11"/>
                    <a:pt x="280" y="11"/>
                  </a:cubicBezTo>
                  <a:cubicBezTo>
                    <a:pt x="277" y="9"/>
                    <a:pt x="275" y="11"/>
                    <a:pt x="275" y="12"/>
                  </a:cubicBezTo>
                  <a:cubicBezTo>
                    <a:pt x="275" y="12"/>
                    <a:pt x="274" y="12"/>
                    <a:pt x="274" y="12"/>
                  </a:cubicBezTo>
                  <a:cubicBezTo>
                    <a:pt x="273" y="12"/>
                    <a:pt x="274" y="11"/>
                    <a:pt x="275" y="11"/>
                  </a:cubicBezTo>
                  <a:cubicBezTo>
                    <a:pt x="270" y="11"/>
                    <a:pt x="262" y="9"/>
                    <a:pt x="259" y="12"/>
                  </a:cubicBezTo>
                  <a:cubicBezTo>
                    <a:pt x="253" y="11"/>
                    <a:pt x="255" y="13"/>
                    <a:pt x="252" y="12"/>
                  </a:cubicBezTo>
                  <a:cubicBezTo>
                    <a:pt x="249" y="15"/>
                    <a:pt x="248" y="15"/>
                    <a:pt x="244" y="17"/>
                  </a:cubicBezTo>
                  <a:cubicBezTo>
                    <a:pt x="245" y="17"/>
                    <a:pt x="247" y="17"/>
                    <a:pt x="248" y="17"/>
                  </a:cubicBezTo>
                  <a:cubicBezTo>
                    <a:pt x="246" y="19"/>
                    <a:pt x="245" y="17"/>
                    <a:pt x="243" y="18"/>
                  </a:cubicBezTo>
                  <a:cubicBezTo>
                    <a:pt x="242" y="18"/>
                    <a:pt x="243" y="17"/>
                    <a:pt x="244" y="17"/>
                  </a:cubicBezTo>
                  <a:cubicBezTo>
                    <a:pt x="241" y="17"/>
                    <a:pt x="237" y="16"/>
                    <a:pt x="234" y="16"/>
                  </a:cubicBezTo>
                  <a:cubicBezTo>
                    <a:pt x="233" y="16"/>
                    <a:pt x="234" y="15"/>
                    <a:pt x="235" y="15"/>
                  </a:cubicBezTo>
                  <a:cubicBezTo>
                    <a:pt x="233" y="15"/>
                    <a:pt x="231" y="15"/>
                    <a:pt x="230" y="16"/>
                  </a:cubicBezTo>
                  <a:cubicBezTo>
                    <a:pt x="228" y="20"/>
                    <a:pt x="217" y="16"/>
                    <a:pt x="212" y="19"/>
                  </a:cubicBezTo>
                  <a:cubicBezTo>
                    <a:pt x="218" y="19"/>
                    <a:pt x="225" y="18"/>
                    <a:pt x="231" y="18"/>
                  </a:cubicBezTo>
                  <a:cubicBezTo>
                    <a:pt x="229" y="19"/>
                    <a:pt x="227" y="19"/>
                    <a:pt x="224" y="19"/>
                  </a:cubicBezTo>
                  <a:cubicBezTo>
                    <a:pt x="224" y="21"/>
                    <a:pt x="227" y="19"/>
                    <a:pt x="228" y="20"/>
                  </a:cubicBezTo>
                  <a:cubicBezTo>
                    <a:pt x="225" y="22"/>
                    <a:pt x="225" y="22"/>
                    <a:pt x="225" y="22"/>
                  </a:cubicBezTo>
                  <a:cubicBezTo>
                    <a:pt x="224" y="22"/>
                    <a:pt x="225" y="21"/>
                    <a:pt x="223" y="21"/>
                  </a:cubicBezTo>
                  <a:cubicBezTo>
                    <a:pt x="219" y="22"/>
                    <a:pt x="220" y="25"/>
                    <a:pt x="214" y="24"/>
                  </a:cubicBezTo>
                  <a:cubicBezTo>
                    <a:pt x="213" y="23"/>
                    <a:pt x="217" y="23"/>
                    <a:pt x="219" y="22"/>
                  </a:cubicBezTo>
                  <a:cubicBezTo>
                    <a:pt x="218" y="21"/>
                    <a:pt x="217" y="20"/>
                    <a:pt x="218" y="19"/>
                  </a:cubicBezTo>
                  <a:cubicBezTo>
                    <a:pt x="217" y="20"/>
                    <a:pt x="215" y="24"/>
                    <a:pt x="210" y="23"/>
                  </a:cubicBezTo>
                  <a:cubicBezTo>
                    <a:pt x="209" y="23"/>
                    <a:pt x="210" y="22"/>
                    <a:pt x="211" y="21"/>
                  </a:cubicBezTo>
                  <a:cubicBezTo>
                    <a:pt x="209" y="20"/>
                    <a:pt x="207" y="25"/>
                    <a:pt x="203" y="24"/>
                  </a:cubicBezTo>
                  <a:cubicBezTo>
                    <a:pt x="201" y="23"/>
                    <a:pt x="205" y="22"/>
                    <a:pt x="202" y="21"/>
                  </a:cubicBezTo>
                  <a:cubicBezTo>
                    <a:pt x="202" y="22"/>
                    <a:pt x="202" y="22"/>
                    <a:pt x="202" y="22"/>
                  </a:cubicBezTo>
                  <a:cubicBezTo>
                    <a:pt x="202" y="23"/>
                    <a:pt x="199" y="23"/>
                    <a:pt x="200" y="24"/>
                  </a:cubicBezTo>
                  <a:cubicBezTo>
                    <a:pt x="199" y="24"/>
                    <a:pt x="196" y="24"/>
                    <a:pt x="197" y="26"/>
                  </a:cubicBezTo>
                  <a:cubicBezTo>
                    <a:pt x="195" y="26"/>
                    <a:pt x="194" y="27"/>
                    <a:pt x="193" y="26"/>
                  </a:cubicBezTo>
                  <a:cubicBezTo>
                    <a:pt x="192" y="25"/>
                    <a:pt x="196" y="23"/>
                    <a:pt x="195" y="22"/>
                  </a:cubicBezTo>
                  <a:cubicBezTo>
                    <a:pt x="194" y="23"/>
                    <a:pt x="192" y="23"/>
                    <a:pt x="190" y="24"/>
                  </a:cubicBezTo>
                  <a:cubicBezTo>
                    <a:pt x="189" y="24"/>
                    <a:pt x="190" y="23"/>
                    <a:pt x="188" y="23"/>
                  </a:cubicBezTo>
                  <a:cubicBezTo>
                    <a:pt x="185" y="24"/>
                    <a:pt x="181" y="24"/>
                    <a:pt x="178" y="24"/>
                  </a:cubicBezTo>
                  <a:cubicBezTo>
                    <a:pt x="177" y="23"/>
                    <a:pt x="180" y="23"/>
                    <a:pt x="181" y="22"/>
                  </a:cubicBezTo>
                  <a:cubicBezTo>
                    <a:pt x="176" y="22"/>
                    <a:pt x="176" y="26"/>
                    <a:pt x="172" y="24"/>
                  </a:cubicBezTo>
                  <a:cubicBezTo>
                    <a:pt x="171" y="25"/>
                    <a:pt x="170" y="27"/>
                    <a:pt x="169" y="26"/>
                  </a:cubicBezTo>
                  <a:cubicBezTo>
                    <a:pt x="167" y="27"/>
                    <a:pt x="170" y="26"/>
                    <a:pt x="171" y="27"/>
                  </a:cubicBezTo>
                  <a:cubicBezTo>
                    <a:pt x="169" y="29"/>
                    <a:pt x="169" y="29"/>
                    <a:pt x="169" y="29"/>
                  </a:cubicBezTo>
                  <a:cubicBezTo>
                    <a:pt x="166" y="28"/>
                    <a:pt x="163" y="30"/>
                    <a:pt x="159" y="29"/>
                  </a:cubicBezTo>
                  <a:cubicBezTo>
                    <a:pt x="159" y="27"/>
                    <a:pt x="163" y="26"/>
                    <a:pt x="165" y="27"/>
                  </a:cubicBezTo>
                  <a:cubicBezTo>
                    <a:pt x="167" y="26"/>
                    <a:pt x="168" y="26"/>
                    <a:pt x="170" y="25"/>
                  </a:cubicBezTo>
                  <a:cubicBezTo>
                    <a:pt x="168" y="26"/>
                    <a:pt x="163" y="24"/>
                    <a:pt x="161" y="27"/>
                  </a:cubicBezTo>
                  <a:cubicBezTo>
                    <a:pt x="159" y="26"/>
                    <a:pt x="161" y="25"/>
                    <a:pt x="159" y="24"/>
                  </a:cubicBezTo>
                  <a:cubicBezTo>
                    <a:pt x="157" y="27"/>
                    <a:pt x="151" y="28"/>
                    <a:pt x="146" y="28"/>
                  </a:cubicBezTo>
                  <a:cubicBezTo>
                    <a:pt x="144" y="27"/>
                    <a:pt x="147" y="28"/>
                    <a:pt x="148" y="27"/>
                  </a:cubicBezTo>
                  <a:cubicBezTo>
                    <a:pt x="145" y="27"/>
                    <a:pt x="146" y="26"/>
                    <a:pt x="144" y="25"/>
                  </a:cubicBezTo>
                  <a:cubicBezTo>
                    <a:pt x="141" y="27"/>
                    <a:pt x="138" y="26"/>
                    <a:pt x="136" y="28"/>
                  </a:cubicBezTo>
                  <a:cubicBezTo>
                    <a:pt x="131" y="26"/>
                    <a:pt x="132" y="29"/>
                    <a:pt x="126" y="32"/>
                  </a:cubicBezTo>
                  <a:cubicBezTo>
                    <a:pt x="128" y="32"/>
                    <a:pt x="131" y="30"/>
                    <a:pt x="133" y="31"/>
                  </a:cubicBezTo>
                  <a:cubicBezTo>
                    <a:pt x="134" y="30"/>
                    <a:pt x="134" y="30"/>
                    <a:pt x="133" y="29"/>
                  </a:cubicBezTo>
                  <a:cubicBezTo>
                    <a:pt x="134" y="29"/>
                    <a:pt x="136" y="28"/>
                    <a:pt x="137" y="29"/>
                  </a:cubicBezTo>
                  <a:cubicBezTo>
                    <a:pt x="139" y="29"/>
                    <a:pt x="136" y="30"/>
                    <a:pt x="135" y="30"/>
                  </a:cubicBezTo>
                  <a:cubicBezTo>
                    <a:pt x="136" y="31"/>
                    <a:pt x="142" y="33"/>
                    <a:pt x="144" y="30"/>
                  </a:cubicBezTo>
                  <a:cubicBezTo>
                    <a:pt x="146" y="32"/>
                    <a:pt x="152" y="31"/>
                    <a:pt x="156" y="30"/>
                  </a:cubicBezTo>
                  <a:cubicBezTo>
                    <a:pt x="157" y="30"/>
                    <a:pt x="156" y="31"/>
                    <a:pt x="158" y="30"/>
                  </a:cubicBezTo>
                  <a:cubicBezTo>
                    <a:pt x="164" y="31"/>
                    <a:pt x="170" y="31"/>
                    <a:pt x="175" y="29"/>
                  </a:cubicBezTo>
                  <a:cubicBezTo>
                    <a:pt x="176" y="31"/>
                    <a:pt x="181" y="28"/>
                    <a:pt x="180" y="31"/>
                  </a:cubicBezTo>
                  <a:cubicBezTo>
                    <a:pt x="181" y="30"/>
                    <a:pt x="183" y="30"/>
                    <a:pt x="185" y="29"/>
                  </a:cubicBezTo>
                  <a:cubicBezTo>
                    <a:pt x="184" y="28"/>
                    <a:pt x="183" y="29"/>
                    <a:pt x="182" y="28"/>
                  </a:cubicBezTo>
                  <a:cubicBezTo>
                    <a:pt x="183" y="28"/>
                    <a:pt x="184" y="28"/>
                    <a:pt x="185" y="27"/>
                  </a:cubicBezTo>
                  <a:cubicBezTo>
                    <a:pt x="186" y="28"/>
                    <a:pt x="186" y="28"/>
                    <a:pt x="185" y="29"/>
                  </a:cubicBezTo>
                  <a:cubicBezTo>
                    <a:pt x="186" y="30"/>
                    <a:pt x="188" y="29"/>
                    <a:pt x="189" y="30"/>
                  </a:cubicBezTo>
                  <a:cubicBezTo>
                    <a:pt x="190" y="29"/>
                    <a:pt x="190" y="29"/>
                    <a:pt x="190" y="28"/>
                  </a:cubicBezTo>
                  <a:cubicBezTo>
                    <a:pt x="191" y="29"/>
                    <a:pt x="193" y="30"/>
                    <a:pt x="194" y="28"/>
                  </a:cubicBezTo>
                  <a:cubicBezTo>
                    <a:pt x="195" y="28"/>
                    <a:pt x="196" y="29"/>
                    <a:pt x="197" y="29"/>
                  </a:cubicBezTo>
                  <a:cubicBezTo>
                    <a:pt x="198" y="29"/>
                    <a:pt x="194" y="30"/>
                    <a:pt x="197" y="31"/>
                  </a:cubicBezTo>
                  <a:cubicBezTo>
                    <a:pt x="199" y="28"/>
                    <a:pt x="208" y="28"/>
                    <a:pt x="210" y="29"/>
                  </a:cubicBezTo>
                  <a:cubicBezTo>
                    <a:pt x="213" y="30"/>
                    <a:pt x="211" y="28"/>
                    <a:pt x="213" y="28"/>
                  </a:cubicBezTo>
                  <a:cubicBezTo>
                    <a:pt x="213" y="27"/>
                    <a:pt x="214" y="28"/>
                    <a:pt x="214" y="27"/>
                  </a:cubicBezTo>
                  <a:cubicBezTo>
                    <a:pt x="216" y="28"/>
                    <a:pt x="215" y="29"/>
                    <a:pt x="217" y="29"/>
                  </a:cubicBezTo>
                  <a:cubicBezTo>
                    <a:pt x="220" y="27"/>
                    <a:pt x="227" y="28"/>
                    <a:pt x="233" y="28"/>
                  </a:cubicBezTo>
                  <a:cubicBezTo>
                    <a:pt x="234" y="26"/>
                    <a:pt x="235" y="26"/>
                    <a:pt x="236" y="26"/>
                  </a:cubicBezTo>
                  <a:cubicBezTo>
                    <a:pt x="234" y="24"/>
                    <a:pt x="234" y="27"/>
                    <a:pt x="232" y="26"/>
                  </a:cubicBezTo>
                  <a:cubicBezTo>
                    <a:pt x="233" y="25"/>
                    <a:pt x="232" y="26"/>
                    <a:pt x="231" y="24"/>
                  </a:cubicBezTo>
                  <a:cubicBezTo>
                    <a:pt x="234" y="22"/>
                    <a:pt x="237" y="22"/>
                    <a:pt x="238" y="24"/>
                  </a:cubicBezTo>
                  <a:cubicBezTo>
                    <a:pt x="237" y="25"/>
                    <a:pt x="235" y="23"/>
                    <a:pt x="234" y="24"/>
                  </a:cubicBezTo>
                  <a:cubicBezTo>
                    <a:pt x="237" y="24"/>
                    <a:pt x="238" y="26"/>
                    <a:pt x="236" y="27"/>
                  </a:cubicBezTo>
                  <a:cubicBezTo>
                    <a:pt x="239" y="27"/>
                    <a:pt x="243" y="27"/>
                    <a:pt x="246" y="27"/>
                  </a:cubicBezTo>
                  <a:cubicBezTo>
                    <a:pt x="245" y="29"/>
                    <a:pt x="246" y="28"/>
                    <a:pt x="249" y="29"/>
                  </a:cubicBezTo>
                  <a:cubicBezTo>
                    <a:pt x="247" y="29"/>
                    <a:pt x="245" y="29"/>
                    <a:pt x="243" y="28"/>
                  </a:cubicBezTo>
                  <a:cubicBezTo>
                    <a:pt x="242" y="29"/>
                    <a:pt x="245" y="29"/>
                    <a:pt x="243" y="30"/>
                  </a:cubicBezTo>
                  <a:cubicBezTo>
                    <a:pt x="245" y="29"/>
                    <a:pt x="247" y="30"/>
                    <a:pt x="249" y="30"/>
                  </a:cubicBezTo>
                  <a:cubicBezTo>
                    <a:pt x="250" y="29"/>
                    <a:pt x="248" y="28"/>
                    <a:pt x="247" y="27"/>
                  </a:cubicBezTo>
                  <a:cubicBezTo>
                    <a:pt x="250" y="27"/>
                    <a:pt x="253" y="27"/>
                    <a:pt x="256" y="25"/>
                  </a:cubicBezTo>
                  <a:cubicBezTo>
                    <a:pt x="256" y="25"/>
                    <a:pt x="255" y="24"/>
                    <a:pt x="256" y="23"/>
                  </a:cubicBezTo>
                  <a:cubicBezTo>
                    <a:pt x="259" y="22"/>
                    <a:pt x="256" y="25"/>
                    <a:pt x="259" y="25"/>
                  </a:cubicBezTo>
                  <a:cubicBezTo>
                    <a:pt x="259" y="25"/>
                    <a:pt x="258" y="25"/>
                    <a:pt x="257" y="26"/>
                  </a:cubicBezTo>
                  <a:cubicBezTo>
                    <a:pt x="260" y="28"/>
                    <a:pt x="267" y="26"/>
                    <a:pt x="271" y="28"/>
                  </a:cubicBezTo>
                  <a:cubicBezTo>
                    <a:pt x="275" y="26"/>
                    <a:pt x="280" y="27"/>
                    <a:pt x="284" y="26"/>
                  </a:cubicBezTo>
                  <a:cubicBezTo>
                    <a:pt x="286" y="28"/>
                    <a:pt x="281" y="28"/>
                    <a:pt x="281" y="30"/>
                  </a:cubicBezTo>
                  <a:cubicBezTo>
                    <a:pt x="284" y="31"/>
                    <a:pt x="285" y="27"/>
                    <a:pt x="286" y="31"/>
                  </a:cubicBezTo>
                  <a:cubicBezTo>
                    <a:pt x="287" y="29"/>
                    <a:pt x="287" y="28"/>
                    <a:pt x="286" y="27"/>
                  </a:cubicBezTo>
                  <a:cubicBezTo>
                    <a:pt x="290" y="26"/>
                    <a:pt x="293" y="26"/>
                    <a:pt x="297" y="26"/>
                  </a:cubicBezTo>
                  <a:cubicBezTo>
                    <a:pt x="298" y="24"/>
                    <a:pt x="302" y="24"/>
                    <a:pt x="305" y="24"/>
                  </a:cubicBezTo>
                  <a:cubicBezTo>
                    <a:pt x="305" y="25"/>
                    <a:pt x="304" y="25"/>
                    <a:pt x="304" y="26"/>
                  </a:cubicBezTo>
                  <a:cubicBezTo>
                    <a:pt x="303" y="26"/>
                    <a:pt x="302" y="25"/>
                    <a:pt x="301" y="25"/>
                  </a:cubicBezTo>
                  <a:cubicBezTo>
                    <a:pt x="300" y="26"/>
                    <a:pt x="300" y="26"/>
                    <a:pt x="300" y="26"/>
                  </a:cubicBezTo>
                  <a:cubicBezTo>
                    <a:pt x="299" y="27"/>
                    <a:pt x="299" y="27"/>
                    <a:pt x="299" y="27"/>
                  </a:cubicBezTo>
                  <a:cubicBezTo>
                    <a:pt x="301" y="28"/>
                    <a:pt x="303" y="25"/>
                    <a:pt x="305" y="27"/>
                  </a:cubicBezTo>
                  <a:cubicBezTo>
                    <a:pt x="304" y="28"/>
                    <a:pt x="303" y="28"/>
                    <a:pt x="302" y="28"/>
                  </a:cubicBezTo>
                  <a:cubicBezTo>
                    <a:pt x="301" y="30"/>
                    <a:pt x="305" y="29"/>
                    <a:pt x="306" y="29"/>
                  </a:cubicBezTo>
                  <a:cubicBezTo>
                    <a:pt x="302" y="32"/>
                    <a:pt x="310" y="29"/>
                    <a:pt x="313" y="30"/>
                  </a:cubicBezTo>
                  <a:cubicBezTo>
                    <a:pt x="313" y="29"/>
                    <a:pt x="313" y="27"/>
                    <a:pt x="315" y="27"/>
                  </a:cubicBezTo>
                  <a:cubicBezTo>
                    <a:pt x="314" y="29"/>
                    <a:pt x="317" y="29"/>
                    <a:pt x="317" y="31"/>
                  </a:cubicBezTo>
                  <a:cubicBezTo>
                    <a:pt x="318" y="30"/>
                    <a:pt x="318" y="30"/>
                    <a:pt x="319" y="30"/>
                  </a:cubicBezTo>
                  <a:cubicBezTo>
                    <a:pt x="318" y="29"/>
                    <a:pt x="321" y="29"/>
                    <a:pt x="322" y="27"/>
                  </a:cubicBezTo>
                  <a:cubicBezTo>
                    <a:pt x="323" y="27"/>
                    <a:pt x="328" y="29"/>
                    <a:pt x="331" y="27"/>
                  </a:cubicBezTo>
                  <a:cubicBezTo>
                    <a:pt x="333" y="27"/>
                    <a:pt x="331" y="28"/>
                    <a:pt x="331" y="29"/>
                  </a:cubicBezTo>
                  <a:cubicBezTo>
                    <a:pt x="334" y="30"/>
                    <a:pt x="337" y="30"/>
                    <a:pt x="339" y="31"/>
                  </a:cubicBezTo>
                  <a:cubicBezTo>
                    <a:pt x="339" y="30"/>
                    <a:pt x="340" y="30"/>
                    <a:pt x="341" y="29"/>
                  </a:cubicBezTo>
                  <a:cubicBezTo>
                    <a:pt x="339" y="28"/>
                    <a:pt x="339" y="28"/>
                    <a:pt x="339" y="28"/>
                  </a:cubicBezTo>
                  <a:cubicBezTo>
                    <a:pt x="337" y="30"/>
                    <a:pt x="335" y="28"/>
                    <a:pt x="333" y="28"/>
                  </a:cubicBezTo>
                  <a:cubicBezTo>
                    <a:pt x="335" y="26"/>
                    <a:pt x="338" y="28"/>
                    <a:pt x="340" y="27"/>
                  </a:cubicBezTo>
                  <a:cubicBezTo>
                    <a:pt x="340" y="31"/>
                    <a:pt x="346" y="28"/>
                    <a:pt x="350" y="30"/>
                  </a:cubicBezTo>
                  <a:cubicBezTo>
                    <a:pt x="349" y="30"/>
                    <a:pt x="347" y="31"/>
                    <a:pt x="346" y="30"/>
                  </a:cubicBezTo>
                  <a:cubicBezTo>
                    <a:pt x="346" y="32"/>
                    <a:pt x="350" y="31"/>
                    <a:pt x="352" y="31"/>
                  </a:cubicBezTo>
                  <a:cubicBezTo>
                    <a:pt x="352" y="30"/>
                    <a:pt x="352" y="29"/>
                    <a:pt x="353" y="28"/>
                  </a:cubicBezTo>
                  <a:cubicBezTo>
                    <a:pt x="356" y="27"/>
                    <a:pt x="354" y="30"/>
                    <a:pt x="355" y="30"/>
                  </a:cubicBezTo>
                  <a:cubicBezTo>
                    <a:pt x="356" y="29"/>
                    <a:pt x="357" y="30"/>
                    <a:pt x="357" y="30"/>
                  </a:cubicBezTo>
                  <a:cubicBezTo>
                    <a:pt x="358" y="28"/>
                    <a:pt x="360" y="28"/>
                    <a:pt x="363" y="30"/>
                  </a:cubicBezTo>
                  <a:cubicBezTo>
                    <a:pt x="361" y="27"/>
                    <a:pt x="364" y="29"/>
                    <a:pt x="366" y="27"/>
                  </a:cubicBezTo>
                  <a:cubicBezTo>
                    <a:pt x="369" y="29"/>
                    <a:pt x="362" y="29"/>
                    <a:pt x="366" y="30"/>
                  </a:cubicBezTo>
                  <a:cubicBezTo>
                    <a:pt x="367" y="28"/>
                    <a:pt x="369" y="28"/>
                    <a:pt x="370" y="27"/>
                  </a:cubicBezTo>
                  <a:cubicBezTo>
                    <a:pt x="373" y="28"/>
                    <a:pt x="367" y="28"/>
                    <a:pt x="368" y="29"/>
                  </a:cubicBezTo>
                  <a:cubicBezTo>
                    <a:pt x="371" y="29"/>
                    <a:pt x="371" y="29"/>
                    <a:pt x="373" y="28"/>
                  </a:cubicBezTo>
                  <a:cubicBezTo>
                    <a:pt x="375" y="29"/>
                    <a:pt x="371" y="28"/>
                    <a:pt x="372" y="30"/>
                  </a:cubicBezTo>
                  <a:cubicBezTo>
                    <a:pt x="377" y="32"/>
                    <a:pt x="378" y="29"/>
                    <a:pt x="383" y="28"/>
                  </a:cubicBezTo>
                  <a:cubicBezTo>
                    <a:pt x="384" y="29"/>
                    <a:pt x="383" y="29"/>
                    <a:pt x="385" y="30"/>
                  </a:cubicBezTo>
                  <a:cubicBezTo>
                    <a:pt x="388" y="28"/>
                    <a:pt x="390" y="30"/>
                    <a:pt x="392" y="29"/>
                  </a:cubicBezTo>
                  <a:cubicBezTo>
                    <a:pt x="393" y="30"/>
                    <a:pt x="392" y="31"/>
                    <a:pt x="392" y="32"/>
                  </a:cubicBezTo>
                  <a:cubicBezTo>
                    <a:pt x="392" y="32"/>
                    <a:pt x="391" y="32"/>
                    <a:pt x="390" y="32"/>
                  </a:cubicBezTo>
                  <a:cubicBezTo>
                    <a:pt x="388" y="32"/>
                    <a:pt x="390" y="31"/>
                    <a:pt x="390" y="30"/>
                  </a:cubicBezTo>
                  <a:cubicBezTo>
                    <a:pt x="387" y="31"/>
                    <a:pt x="386" y="32"/>
                    <a:pt x="382" y="32"/>
                  </a:cubicBezTo>
                  <a:cubicBezTo>
                    <a:pt x="384" y="32"/>
                    <a:pt x="387" y="33"/>
                    <a:pt x="389" y="32"/>
                  </a:cubicBezTo>
                  <a:cubicBezTo>
                    <a:pt x="391" y="33"/>
                    <a:pt x="386" y="33"/>
                    <a:pt x="388" y="34"/>
                  </a:cubicBezTo>
                  <a:cubicBezTo>
                    <a:pt x="385" y="33"/>
                    <a:pt x="383" y="34"/>
                    <a:pt x="380" y="33"/>
                  </a:cubicBezTo>
                  <a:cubicBezTo>
                    <a:pt x="380" y="34"/>
                    <a:pt x="381" y="34"/>
                    <a:pt x="380" y="35"/>
                  </a:cubicBezTo>
                  <a:cubicBezTo>
                    <a:pt x="378" y="36"/>
                    <a:pt x="380" y="33"/>
                    <a:pt x="378" y="33"/>
                  </a:cubicBezTo>
                  <a:cubicBezTo>
                    <a:pt x="377" y="34"/>
                    <a:pt x="376" y="34"/>
                    <a:pt x="375" y="34"/>
                  </a:cubicBezTo>
                  <a:cubicBezTo>
                    <a:pt x="375" y="38"/>
                    <a:pt x="370" y="33"/>
                    <a:pt x="367" y="36"/>
                  </a:cubicBezTo>
                  <a:cubicBezTo>
                    <a:pt x="365" y="35"/>
                    <a:pt x="368" y="34"/>
                    <a:pt x="365" y="34"/>
                  </a:cubicBezTo>
                  <a:cubicBezTo>
                    <a:pt x="363" y="35"/>
                    <a:pt x="366" y="36"/>
                    <a:pt x="364" y="38"/>
                  </a:cubicBezTo>
                  <a:cubicBezTo>
                    <a:pt x="365" y="39"/>
                    <a:pt x="367" y="37"/>
                    <a:pt x="368" y="38"/>
                  </a:cubicBezTo>
                  <a:cubicBezTo>
                    <a:pt x="369" y="38"/>
                    <a:pt x="368" y="37"/>
                    <a:pt x="367" y="37"/>
                  </a:cubicBezTo>
                  <a:cubicBezTo>
                    <a:pt x="369" y="36"/>
                    <a:pt x="371" y="37"/>
                    <a:pt x="372" y="37"/>
                  </a:cubicBezTo>
                  <a:cubicBezTo>
                    <a:pt x="373" y="38"/>
                    <a:pt x="371" y="37"/>
                    <a:pt x="370" y="39"/>
                  </a:cubicBezTo>
                  <a:cubicBezTo>
                    <a:pt x="368" y="39"/>
                    <a:pt x="366" y="39"/>
                    <a:pt x="364" y="40"/>
                  </a:cubicBezTo>
                  <a:cubicBezTo>
                    <a:pt x="362" y="39"/>
                    <a:pt x="364" y="38"/>
                    <a:pt x="362" y="38"/>
                  </a:cubicBezTo>
                  <a:cubicBezTo>
                    <a:pt x="358" y="43"/>
                    <a:pt x="347" y="40"/>
                    <a:pt x="340" y="41"/>
                  </a:cubicBezTo>
                  <a:cubicBezTo>
                    <a:pt x="340" y="40"/>
                    <a:pt x="342" y="39"/>
                    <a:pt x="341" y="38"/>
                  </a:cubicBezTo>
                  <a:cubicBezTo>
                    <a:pt x="347" y="38"/>
                    <a:pt x="354" y="39"/>
                    <a:pt x="360" y="38"/>
                  </a:cubicBezTo>
                  <a:cubicBezTo>
                    <a:pt x="361" y="37"/>
                    <a:pt x="358" y="37"/>
                    <a:pt x="357" y="38"/>
                  </a:cubicBezTo>
                  <a:cubicBezTo>
                    <a:pt x="355" y="37"/>
                    <a:pt x="353" y="38"/>
                    <a:pt x="355" y="36"/>
                  </a:cubicBezTo>
                  <a:cubicBezTo>
                    <a:pt x="354" y="37"/>
                    <a:pt x="352" y="37"/>
                    <a:pt x="350" y="37"/>
                  </a:cubicBezTo>
                  <a:cubicBezTo>
                    <a:pt x="350" y="36"/>
                    <a:pt x="352" y="35"/>
                    <a:pt x="349" y="35"/>
                  </a:cubicBezTo>
                  <a:cubicBezTo>
                    <a:pt x="347" y="37"/>
                    <a:pt x="347" y="36"/>
                    <a:pt x="344" y="36"/>
                  </a:cubicBezTo>
                  <a:cubicBezTo>
                    <a:pt x="342" y="35"/>
                    <a:pt x="345" y="34"/>
                    <a:pt x="343" y="34"/>
                  </a:cubicBezTo>
                  <a:cubicBezTo>
                    <a:pt x="339" y="33"/>
                    <a:pt x="334" y="35"/>
                    <a:pt x="332" y="36"/>
                  </a:cubicBezTo>
                  <a:cubicBezTo>
                    <a:pt x="332" y="36"/>
                    <a:pt x="331" y="35"/>
                    <a:pt x="331" y="35"/>
                  </a:cubicBezTo>
                  <a:cubicBezTo>
                    <a:pt x="333" y="34"/>
                    <a:pt x="331" y="36"/>
                    <a:pt x="333" y="35"/>
                  </a:cubicBezTo>
                  <a:cubicBezTo>
                    <a:pt x="330" y="33"/>
                    <a:pt x="327" y="35"/>
                    <a:pt x="324" y="34"/>
                  </a:cubicBezTo>
                  <a:cubicBezTo>
                    <a:pt x="320" y="36"/>
                    <a:pt x="320" y="36"/>
                    <a:pt x="320" y="36"/>
                  </a:cubicBezTo>
                  <a:cubicBezTo>
                    <a:pt x="319" y="36"/>
                    <a:pt x="319" y="35"/>
                    <a:pt x="317" y="34"/>
                  </a:cubicBezTo>
                  <a:cubicBezTo>
                    <a:pt x="315" y="36"/>
                    <a:pt x="318" y="36"/>
                    <a:pt x="319" y="37"/>
                  </a:cubicBezTo>
                  <a:cubicBezTo>
                    <a:pt x="317" y="38"/>
                    <a:pt x="315" y="35"/>
                    <a:pt x="313" y="37"/>
                  </a:cubicBezTo>
                  <a:cubicBezTo>
                    <a:pt x="311" y="36"/>
                    <a:pt x="315" y="34"/>
                    <a:pt x="312" y="33"/>
                  </a:cubicBezTo>
                  <a:cubicBezTo>
                    <a:pt x="311" y="34"/>
                    <a:pt x="312" y="34"/>
                    <a:pt x="312" y="34"/>
                  </a:cubicBezTo>
                  <a:cubicBezTo>
                    <a:pt x="308" y="36"/>
                    <a:pt x="304" y="35"/>
                    <a:pt x="300" y="35"/>
                  </a:cubicBezTo>
                  <a:cubicBezTo>
                    <a:pt x="298" y="36"/>
                    <a:pt x="302" y="38"/>
                    <a:pt x="303" y="37"/>
                  </a:cubicBezTo>
                  <a:cubicBezTo>
                    <a:pt x="301" y="38"/>
                    <a:pt x="300" y="41"/>
                    <a:pt x="298" y="40"/>
                  </a:cubicBezTo>
                  <a:cubicBezTo>
                    <a:pt x="297" y="39"/>
                    <a:pt x="300" y="39"/>
                    <a:pt x="299" y="38"/>
                  </a:cubicBezTo>
                  <a:cubicBezTo>
                    <a:pt x="298" y="37"/>
                    <a:pt x="297" y="39"/>
                    <a:pt x="296" y="38"/>
                  </a:cubicBezTo>
                  <a:cubicBezTo>
                    <a:pt x="295" y="39"/>
                    <a:pt x="296" y="40"/>
                    <a:pt x="293" y="40"/>
                  </a:cubicBezTo>
                  <a:cubicBezTo>
                    <a:pt x="292" y="40"/>
                    <a:pt x="292" y="39"/>
                    <a:pt x="293" y="38"/>
                  </a:cubicBezTo>
                  <a:cubicBezTo>
                    <a:pt x="290" y="37"/>
                    <a:pt x="291" y="41"/>
                    <a:pt x="288" y="40"/>
                  </a:cubicBezTo>
                  <a:cubicBezTo>
                    <a:pt x="287" y="39"/>
                    <a:pt x="291" y="38"/>
                    <a:pt x="288" y="37"/>
                  </a:cubicBezTo>
                  <a:cubicBezTo>
                    <a:pt x="286" y="38"/>
                    <a:pt x="287" y="39"/>
                    <a:pt x="286" y="40"/>
                  </a:cubicBezTo>
                  <a:cubicBezTo>
                    <a:pt x="285" y="40"/>
                    <a:pt x="284" y="40"/>
                    <a:pt x="284" y="40"/>
                  </a:cubicBezTo>
                  <a:cubicBezTo>
                    <a:pt x="283" y="39"/>
                    <a:pt x="286" y="39"/>
                    <a:pt x="286" y="37"/>
                  </a:cubicBezTo>
                  <a:cubicBezTo>
                    <a:pt x="283" y="37"/>
                    <a:pt x="284" y="36"/>
                    <a:pt x="281" y="35"/>
                  </a:cubicBezTo>
                  <a:cubicBezTo>
                    <a:pt x="276" y="34"/>
                    <a:pt x="270" y="37"/>
                    <a:pt x="267" y="37"/>
                  </a:cubicBezTo>
                  <a:cubicBezTo>
                    <a:pt x="270" y="34"/>
                    <a:pt x="258" y="36"/>
                    <a:pt x="254" y="36"/>
                  </a:cubicBezTo>
                  <a:cubicBezTo>
                    <a:pt x="254" y="34"/>
                    <a:pt x="259" y="36"/>
                    <a:pt x="261" y="34"/>
                  </a:cubicBezTo>
                  <a:cubicBezTo>
                    <a:pt x="257" y="32"/>
                    <a:pt x="253" y="36"/>
                    <a:pt x="250" y="34"/>
                  </a:cubicBezTo>
                  <a:cubicBezTo>
                    <a:pt x="249" y="35"/>
                    <a:pt x="251" y="35"/>
                    <a:pt x="251" y="35"/>
                  </a:cubicBezTo>
                  <a:cubicBezTo>
                    <a:pt x="250" y="37"/>
                    <a:pt x="248" y="36"/>
                    <a:pt x="247" y="37"/>
                  </a:cubicBezTo>
                  <a:cubicBezTo>
                    <a:pt x="243" y="34"/>
                    <a:pt x="238" y="38"/>
                    <a:pt x="235" y="36"/>
                  </a:cubicBezTo>
                  <a:cubicBezTo>
                    <a:pt x="230" y="38"/>
                    <a:pt x="227" y="37"/>
                    <a:pt x="223" y="39"/>
                  </a:cubicBezTo>
                  <a:cubicBezTo>
                    <a:pt x="225" y="39"/>
                    <a:pt x="224" y="40"/>
                    <a:pt x="225" y="41"/>
                  </a:cubicBezTo>
                  <a:cubicBezTo>
                    <a:pt x="220" y="43"/>
                    <a:pt x="218" y="40"/>
                    <a:pt x="217" y="37"/>
                  </a:cubicBezTo>
                  <a:cubicBezTo>
                    <a:pt x="216" y="39"/>
                    <a:pt x="217" y="40"/>
                    <a:pt x="216" y="41"/>
                  </a:cubicBezTo>
                  <a:cubicBezTo>
                    <a:pt x="214" y="41"/>
                    <a:pt x="212" y="42"/>
                    <a:pt x="209" y="41"/>
                  </a:cubicBezTo>
                  <a:cubicBezTo>
                    <a:pt x="208" y="40"/>
                    <a:pt x="212" y="40"/>
                    <a:pt x="213" y="39"/>
                  </a:cubicBezTo>
                  <a:cubicBezTo>
                    <a:pt x="213" y="40"/>
                    <a:pt x="205" y="39"/>
                    <a:pt x="203" y="39"/>
                  </a:cubicBezTo>
                  <a:cubicBezTo>
                    <a:pt x="202" y="39"/>
                    <a:pt x="202" y="37"/>
                    <a:pt x="203" y="38"/>
                  </a:cubicBezTo>
                  <a:cubicBezTo>
                    <a:pt x="203" y="37"/>
                    <a:pt x="201" y="38"/>
                    <a:pt x="200" y="39"/>
                  </a:cubicBezTo>
                  <a:cubicBezTo>
                    <a:pt x="199" y="39"/>
                    <a:pt x="200" y="39"/>
                    <a:pt x="201" y="40"/>
                  </a:cubicBezTo>
                  <a:cubicBezTo>
                    <a:pt x="197" y="40"/>
                    <a:pt x="189" y="37"/>
                    <a:pt x="184" y="40"/>
                  </a:cubicBezTo>
                  <a:cubicBezTo>
                    <a:pt x="181" y="39"/>
                    <a:pt x="181" y="39"/>
                    <a:pt x="181" y="39"/>
                  </a:cubicBezTo>
                  <a:cubicBezTo>
                    <a:pt x="180" y="40"/>
                    <a:pt x="179" y="39"/>
                    <a:pt x="178" y="40"/>
                  </a:cubicBezTo>
                  <a:cubicBezTo>
                    <a:pt x="173" y="37"/>
                    <a:pt x="168" y="41"/>
                    <a:pt x="163" y="39"/>
                  </a:cubicBezTo>
                  <a:cubicBezTo>
                    <a:pt x="159" y="41"/>
                    <a:pt x="154" y="41"/>
                    <a:pt x="148" y="39"/>
                  </a:cubicBezTo>
                  <a:cubicBezTo>
                    <a:pt x="151" y="38"/>
                    <a:pt x="151" y="37"/>
                    <a:pt x="154" y="36"/>
                  </a:cubicBezTo>
                  <a:cubicBezTo>
                    <a:pt x="148" y="37"/>
                    <a:pt x="143" y="40"/>
                    <a:pt x="140" y="38"/>
                  </a:cubicBezTo>
                  <a:cubicBezTo>
                    <a:pt x="141" y="41"/>
                    <a:pt x="137" y="43"/>
                    <a:pt x="139" y="46"/>
                  </a:cubicBezTo>
                  <a:cubicBezTo>
                    <a:pt x="136" y="46"/>
                    <a:pt x="133" y="46"/>
                    <a:pt x="131" y="46"/>
                  </a:cubicBezTo>
                  <a:cubicBezTo>
                    <a:pt x="131" y="49"/>
                    <a:pt x="141" y="45"/>
                    <a:pt x="141" y="49"/>
                  </a:cubicBezTo>
                  <a:cubicBezTo>
                    <a:pt x="140" y="50"/>
                    <a:pt x="139" y="48"/>
                    <a:pt x="137" y="48"/>
                  </a:cubicBezTo>
                  <a:cubicBezTo>
                    <a:pt x="137" y="50"/>
                    <a:pt x="133" y="49"/>
                    <a:pt x="131" y="51"/>
                  </a:cubicBezTo>
                  <a:cubicBezTo>
                    <a:pt x="131" y="50"/>
                    <a:pt x="132" y="49"/>
                    <a:pt x="129" y="48"/>
                  </a:cubicBezTo>
                  <a:cubicBezTo>
                    <a:pt x="129" y="50"/>
                    <a:pt x="127" y="50"/>
                    <a:pt x="125" y="52"/>
                  </a:cubicBezTo>
                  <a:cubicBezTo>
                    <a:pt x="123" y="51"/>
                    <a:pt x="120" y="50"/>
                    <a:pt x="120" y="52"/>
                  </a:cubicBezTo>
                  <a:cubicBezTo>
                    <a:pt x="118" y="51"/>
                    <a:pt x="119" y="50"/>
                    <a:pt x="117" y="50"/>
                  </a:cubicBezTo>
                  <a:cubicBezTo>
                    <a:pt x="116" y="49"/>
                    <a:pt x="117" y="49"/>
                    <a:pt x="118" y="48"/>
                  </a:cubicBezTo>
                  <a:cubicBezTo>
                    <a:pt x="116" y="49"/>
                    <a:pt x="113" y="49"/>
                    <a:pt x="111" y="50"/>
                  </a:cubicBezTo>
                  <a:cubicBezTo>
                    <a:pt x="109" y="49"/>
                    <a:pt x="113" y="47"/>
                    <a:pt x="111" y="47"/>
                  </a:cubicBezTo>
                  <a:cubicBezTo>
                    <a:pt x="110" y="47"/>
                    <a:pt x="110" y="50"/>
                    <a:pt x="107" y="49"/>
                  </a:cubicBezTo>
                  <a:cubicBezTo>
                    <a:pt x="107" y="50"/>
                    <a:pt x="106" y="51"/>
                    <a:pt x="108" y="51"/>
                  </a:cubicBezTo>
                  <a:cubicBezTo>
                    <a:pt x="105" y="53"/>
                    <a:pt x="106" y="52"/>
                    <a:pt x="105" y="54"/>
                  </a:cubicBezTo>
                  <a:cubicBezTo>
                    <a:pt x="104" y="56"/>
                    <a:pt x="102" y="53"/>
                    <a:pt x="101" y="54"/>
                  </a:cubicBezTo>
                  <a:cubicBezTo>
                    <a:pt x="99" y="56"/>
                    <a:pt x="103" y="55"/>
                    <a:pt x="104" y="56"/>
                  </a:cubicBezTo>
                  <a:cubicBezTo>
                    <a:pt x="102" y="57"/>
                    <a:pt x="101" y="56"/>
                    <a:pt x="100" y="57"/>
                  </a:cubicBezTo>
                  <a:cubicBezTo>
                    <a:pt x="98" y="56"/>
                    <a:pt x="102" y="55"/>
                    <a:pt x="99" y="54"/>
                  </a:cubicBezTo>
                  <a:cubicBezTo>
                    <a:pt x="99" y="56"/>
                    <a:pt x="95" y="55"/>
                    <a:pt x="96" y="54"/>
                  </a:cubicBezTo>
                  <a:cubicBezTo>
                    <a:pt x="94" y="57"/>
                    <a:pt x="88" y="57"/>
                    <a:pt x="83" y="56"/>
                  </a:cubicBezTo>
                  <a:cubicBezTo>
                    <a:pt x="83" y="57"/>
                    <a:pt x="82" y="58"/>
                    <a:pt x="82" y="58"/>
                  </a:cubicBezTo>
                  <a:cubicBezTo>
                    <a:pt x="84" y="59"/>
                    <a:pt x="83" y="59"/>
                    <a:pt x="85" y="60"/>
                  </a:cubicBezTo>
                  <a:cubicBezTo>
                    <a:pt x="86" y="59"/>
                    <a:pt x="85" y="59"/>
                    <a:pt x="84" y="58"/>
                  </a:cubicBezTo>
                  <a:cubicBezTo>
                    <a:pt x="89" y="57"/>
                    <a:pt x="94" y="58"/>
                    <a:pt x="98" y="58"/>
                  </a:cubicBezTo>
                  <a:cubicBezTo>
                    <a:pt x="95" y="60"/>
                    <a:pt x="90" y="58"/>
                    <a:pt x="87" y="60"/>
                  </a:cubicBezTo>
                  <a:cubicBezTo>
                    <a:pt x="89" y="60"/>
                    <a:pt x="91" y="60"/>
                    <a:pt x="93" y="60"/>
                  </a:cubicBezTo>
                  <a:cubicBezTo>
                    <a:pt x="91" y="62"/>
                    <a:pt x="89" y="60"/>
                    <a:pt x="87" y="63"/>
                  </a:cubicBezTo>
                  <a:cubicBezTo>
                    <a:pt x="85" y="62"/>
                    <a:pt x="87" y="61"/>
                    <a:pt x="85" y="61"/>
                  </a:cubicBezTo>
                  <a:cubicBezTo>
                    <a:pt x="84" y="61"/>
                    <a:pt x="83" y="61"/>
                    <a:pt x="83" y="62"/>
                  </a:cubicBezTo>
                  <a:cubicBezTo>
                    <a:pt x="81" y="62"/>
                    <a:pt x="82" y="61"/>
                    <a:pt x="83" y="60"/>
                  </a:cubicBezTo>
                  <a:cubicBezTo>
                    <a:pt x="82" y="60"/>
                    <a:pt x="81" y="61"/>
                    <a:pt x="80" y="60"/>
                  </a:cubicBezTo>
                  <a:cubicBezTo>
                    <a:pt x="79" y="62"/>
                    <a:pt x="76" y="62"/>
                    <a:pt x="76" y="64"/>
                  </a:cubicBezTo>
                  <a:cubicBezTo>
                    <a:pt x="73" y="63"/>
                    <a:pt x="76" y="62"/>
                    <a:pt x="73" y="61"/>
                  </a:cubicBezTo>
                  <a:cubicBezTo>
                    <a:pt x="71" y="63"/>
                    <a:pt x="66" y="62"/>
                    <a:pt x="65" y="61"/>
                  </a:cubicBezTo>
                  <a:cubicBezTo>
                    <a:pt x="62" y="63"/>
                    <a:pt x="62" y="61"/>
                    <a:pt x="59" y="63"/>
                  </a:cubicBezTo>
                  <a:cubicBezTo>
                    <a:pt x="58" y="62"/>
                    <a:pt x="61" y="62"/>
                    <a:pt x="61" y="61"/>
                  </a:cubicBezTo>
                  <a:cubicBezTo>
                    <a:pt x="58" y="60"/>
                    <a:pt x="55" y="62"/>
                    <a:pt x="52" y="62"/>
                  </a:cubicBezTo>
                  <a:cubicBezTo>
                    <a:pt x="51" y="63"/>
                    <a:pt x="51" y="64"/>
                    <a:pt x="51" y="65"/>
                  </a:cubicBezTo>
                  <a:cubicBezTo>
                    <a:pt x="49" y="66"/>
                    <a:pt x="45" y="67"/>
                    <a:pt x="46" y="69"/>
                  </a:cubicBezTo>
                  <a:cubicBezTo>
                    <a:pt x="43" y="69"/>
                    <a:pt x="47" y="67"/>
                    <a:pt x="44" y="67"/>
                  </a:cubicBezTo>
                  <a:cubicBezTo>
                    <a:pt x="43" y="67"/>
                    <a:pt x="41" y="69"/>
                    <a:pt x="39" y="68"/>
                  </a:cubicBezTo>
                  <a:cubicBezTo>
                    <a:pt x="37" y="69"/>
                    <a:pt x="39" y="70"/>
                    <a:pt x="37" y="70"/>
                  </a:cubicBezTo>
                  <a:cubicBezTo>
                    <a:pt x="35" y="69"/>
                    <a:pt x="39" y="67"/>
                    <a:pt x="38" y="66"/>
                  </a:cubicBezTo>
                  <a:cubicBezTo>
                    <a:pt x="40" y="65"/>
                    <a:pt x="41" y="68"/>
                    <a:pt x="42" y="66"/>
                  </a:cubicBezTo>
                  <a:cubicBezTo>
                    <a:pt x="41" y="64"/>
                    <a:pt x="37" y="65"/>
                    <a:pt x="35" y="67"/>
                  </a:cubicBezTo>
                  <a:cubicBezTo>
                    <a:pt x="33" y="67"/>
                    <a:pt x="34" y="66"/>
                    <a:pt x="33" y="65"/>
                  </a:cubicBezTo>
                  <a:cubicBezTo>
                    <a:pt x="30" y="67"/>
                    <a:pt x="25" y="70"/>
                    <a:pt x="24" y="68"/>
                  </a:cubicBezTo>
                  <a:cubicBezTo>
                    <a:pt x="23" y="68"/>
                    <a:pt x="23" y="69"/>
                    <a:pt x="24" y="70"/>
                  </a:cubicBezTo>
                  <a:cubicBezTo>
                    <a:pt x="22" y="70"/>
                    <a:pt x="20" y="71"/>
                    <a:pt x="17" y="70"/>
                  </a:cubicBezTo>
                  <a:cubicBezTo>
                    <a:pt x="16" y="72"/>
                    <a:pt x="15" y="71"/>
                    <a:pt x="14" y="73"/>
                  </a:cubicBezTo>
                  <a:cubicBezTo>
                    <a:pt x="16" y="71"/>
                    <a:pt x="19" y="74"/>
                    <a:pt x="21" y="71"/>
                  </a:cubicBezTo>
                  <a:cubicBezTo>
                    <a:pt x="23" y="73"/>
                    <a:pt x="21" y="74"/>
                    <a:pt x="25" y="74"/>
                  </a:cubicBezTo>
                  <a:cubicBezTo>
                    <a:pt x="22" y="77"/>
                    <a:pt x="21" y="75"/>
                    <a:pt x="20" y="75"/>
                  </a:cubicBezTo>
                  <a:cubicBezTo>
                    <a:pt x="18" y="77"/>
                    <a:pt x="22" y="75"/>
                    <a:pt x="23" y="77"/>
                  </a:cubicBezTo>
                  <a:cubicBezTo>
                    <a:pt x="24" y="76"/>
                    <a:pt x="25" y="75"/>
                    <a:pt x="26" y="76"/>
                  </a:cubicBezTo>
                  <a:cubicBezTo>
                    <a:pt x="27" y="74"/>
                    <a:pt x="28" y="75"/>
                    <a:pt x="28" y="74"/>
                  </a:cubicBezTo>
                  <a:cubicBezTo>
                    <a:pt x="26" y="73"/>
                    <a:pt x="25" y="75"/>
                    <a:pt x="25" y="73"/>
                  </a:cubicBezTo>
                  <a:cubicBezTo>
                    <a:pt x="26" y="72"/>
                    <a:pt x="28" y="73"/>
                    <a:pt x="29" y="72"/>
                  </a:cubicBezTo>
                  <a:cubicBezTo>
                    <a:pt x="30" y="73"/>
                    <a:pt x="28" y="74"/>
                    <a:pt x="31" y="74"/>
                  </a:cubicBezTo>
                  <a:cubicBezTo>
                    <a:pt x="30" y="72"/>
                    <a:pt x="33" y="74"/>
                    <a:pt x="35" y="73"/>
                  </a:cubicBezTo>
                  <a:cubicBezTo>
                    <a:pt x="36" y="73"/>
                    <a:pt x="36" y="76"/>
                    <a:pt x="34" y="75"/>
                  </a:cubicBezTo>
                  <a:cubicBezTo>
                    <a:pt x="36" y="75"/>
                    <a:pt x="39" y="76"/>
                    <a:pt x="42" y="75"/>
                  </a:cubicBezTo>
                  <a:cubicBezTo>
                    <a:pt x="44" y="77"/>
                    <a:pt x="47" y="75"/>
                    <a:pt x="49" y="77"/>
                  </a:cubicBezTo>
                  <a:cubicBezTo>
                    <a:pt x="52" y="76"/>
                    <a:pt x="51" y="74"/>
                    <a:pt x="54" y="74"/>
                  </a:cubicBezTo>
                  <a:cubicBezTo>
                    <a:pt x="55" y="74"/>
                    <a:pt x="54" y="75"/>
                    <a:pt x="53" y="76"/>
                  </a:cubicBezTo>
                  <a:cubicBezTo>
                    <a:pt x="56" y="77"/>
                    <a:pt x="58" y="76"/>
                    <a:pt x="60" y="76"/>
                  </a:cubicBezTo>
                  <a:cubicBezTo>
                    <a:pt x="61" y="75"/>
                    <a:pt x="60" y="75"/>
                    <a:pt x="59" y="75"/>
                  </a:cubicBezTo>
                  <a:cubicBezTo>
                    <a:pt x="60" y="73"/>
                    <a:pt x="63" y="74"/>
                    <a:pt x="62" y="72"/>
                  </a:cubicBezTo>
                  <a:cubicBezTo>
                    <a:pt x="63" y="72"/>
                    <a:pt x="63" y="74"/>
                    <a:pt x="65" y="73"/>
                  </a:cubicBezTo>
                  <a:cubicBezTo>
                    <a:pt x="66" y="74"/>
                    <a:pt x="65" y="74"/>
                    <a:pt x="63" y="75"/>
                  </a:cubicBezTo>
                  <a:cubicBezTo>
                    <a:pt x="66" y="76"/>
                    <a:pt x="69" y="73"/>
                    <a:pt x="72" y="75"/>
                  </a:cubicBezTo>
                  <a:cubicBezTo>
                    <a:pt x="73" y="71"/>
                    <a:pt x="76" y="76"/>
                    <a:pt x="78" y="72"/>
                  </a:cubicBezTo>
                  <a:cubicBezTo>
                    <a:pt x="78" y="75"/>
                    <a:pt x="81" y="73"/>
                    <a:pt x="81" y="74"/>
                  </a:cubicBezTo>
                  <a:cubicBezTo>
                    <a:pt x="79" y="75"/>
                    <a:pt x="78" y="76"/>
                    <a:pt x="75" y="74"/>
                  </a:cubicBezTo>
                  <a:cubicBezTo>
                    <a:pt x="74" y="78"/>
                    <a:pt x="69" y="77"/>
                    <a:pt x="65" y="76"/>
                  </a:cubicBezTo>
                  <a:cubicBezTo>
                    <a:pt x="65" y="77"/>
                    <a:pt x="65" y="78"/>
                    <a:pt x="63" y="79"/>
                  </a:cubicBezTo>
                  <a:cubicBezTo>
                    <a:pt x="68" y="75"/>
                    <a:pt x="79" y="81"/>
                    <a:pt x="83" y="73"/>
                  </a:cubicBezTo>
                  <a:cubicBezTo>
                    <a:pt x="86" y="73"/>
                    <a:pt x="90" y="72"/>
                    <a:pt x="93" y="72"/>
                  </a:cubicBezTo>
                  <a:cubicBezTo>
                    <a:pt x="94" y="71"/>
                    <a:pt x="93" y="71"/>
                    <a:pt x="92" y="71"/>
                  </a:cubicBezTo>
                  <a:cubicBezTo>
                    <a:pt x="95" y="69"/>
                    <a:pt x="95" y="69"/>
                    <a:pt x="95" y="69"/>
                  </a:cubicBezTo>
                  <a:cubicBezTo>
                    <a:pt x="96" y="68"/>
                    <a:pt x="97" y="68"/>
                    <a:pt x="98" y="69"/>
                  </a:cubicBezTo>
                  <a:cubicBezTo>
                    <a:pt x="97" y="70"/>
                    <a:pt x="95" y="69"/>
                    <a:pt x="94" y="71"/>
                  </a:cubicBezTo>
                  <a:cubicBezTo>
                    <a:pt x="95" y="72"/>
                    <a:pt x="97" y="72"/>
                    <a:pt x="99" y="72"/>
                  </a:cubicBezTo>
                  <a:cubicBezTo>
                    <a:pt x="100" y="70"/>
                    <a:pt x="100" y="70"/>
                    <a:pt x="100" y="70"/>
                  </a:cubicBezTo>
                  <a:cubicBezTo>
                    <a:pt x="101" y="70"/>
                    <a:pt x="102" y="70"/>
                    <a:pt x="103" y="70"/>
                  </a:cubicBezTo>
                  <a:cubicBezTo>
                    <a:pt x="104" y="71"/>
                    <a:pt x="103" y="72"/>
                    <a:pt x="102" y="73"/>
                  </a:cubicBezTo>
                  <a:cubicBezTo>
                    <a:pt x="106" y="73"/>
                    <a:pt x="104" y="69"/>
                    <a:pt x="108" y="70"/>
                  </a:cubicBezTo>
                  <a:cubicBezTo>
                    <a:pt x="108" y="69"/>
                    <a:pt x="108" y="68"/>
                    <a:pt x="107" y="68"/>
                  </a:cubicBezTo>
                  <a:cubicBezTo>
                    <a:pt x="108" y="67"/>
                    <a:pt x="109" y="67"/>
                    <a:pt x="110" y="67"/>
                  </a:cubicBezTo>
                  <a:cubicBezTo>
                    <a:pt x="109" y="70"/>
                    <a:pt x="117" y="69"/>
                    <a:pt x="120" y="70"/>
                  </a:cubicBezTo>
                  <a:cubicBezTo>
                    <a:pt x="117" y="72"/>
                    <a:pt x="109" y="71"/>
                    <a:pt x="110" y="74"/>
                  </a:cubicBezTo>
                  <a:cubicBezTo>
                    <a:pt x="106" y="74"/>
                    <a:pt x="103" y="74"/>
                    <a:pt x="100" y="75"/>
                  </a:cubicBezTo>
                  <a:cubicBezTo>
                    <a:pt x="100" y="77"/>
                    <a:pt x="104" y="74"/>
                    <a:pt x="106" y="75"/>
                  </a:cubicBezTo>
                  <a:cubicBezTo>
                    <a:pt x="103" y="76"/>
                    <a:pt x="103" y="76"/>
                    <a:pt x="102" y="78"/>
                  </a:cubicBezTo>
                  <a:cubicBezTo>
                    <a:pt x="100" y="75"/>
                    <a:pt x="98" y="78"/>
                    <a:pt x="97" y="75"/>
                  </a:cubicBezTo>
                  <a:cubicBezTo>
                    <a:pt x="94" y="77"/>
                    <a:pt x="96" y="78"/>
                    <a:pt x="97" y="79"/>
                  </a:cubicBezTo>
                  <a:cubicBezTo>
                    <a:pt x="95" y="80"/>
                    <a:pt x="95" y="78"/>
                    <a:pt x="93" y="78"/>
                  </a:cubicBezTo>
                  <a:cubicBezTo>
                    <a:pt x="92" y="79"/>
                    <a:pt x="91" y="79"/>
                    <a:pt x="90" y="80"/>
                  </a:cubicBezTo>
                  <a:cubicBezTo>
                    <a:pt x="88" y="80"/>
                    <a:pt x="89" y="79"/>
                    <a:pt x="88" y="78"/>
                  </a:cubicBezTo>
                  <a:cubicBezTo>
                    <a:pt x="85" y="80"/>
                    <a:pt x="86" y="79"/>
                    <a:pt x="84" y="79"/>
                  </a:cubicBezTo>
                  <a:cubicBezTo>
                    <a:pt x="81" y="80"/>
                    <a:pt x="79" y="80"/>
                    <a:pt x="77" y="82"/>
                  </a:cubicBezTo>
                  <a:cubicBezTo>
                    <a:pt x="74" y="82"/>
                    <a:pt x="77" y="80"/>
                    <a:pt x="76" y="80"/>
                  </a:cubicBezTo>
                  <a:cubicBezTo>
                    <a:pt x="78" y="78"/>
                    <a:pt x="83" y="79"/>
                    <a:pt x="82" y="76"/>
                  </a:cubicBezTo>
                  <a:cubicBezTo>
                    <a:pt x="81" y="77"/>
                    <a:pt x="80" y="78"/>
                    <a:pt x="78" y="79"/>
                  </a:cubicBezTo>
                  <a:cubicBezTo>
                    <a:pt x="78" y="78"/>
                    <a:pt x="78" y="78"/>
                    <a:pt x="77" y="78"/>
                  </a:cubicBezTo>
                  <a:cubicBezTo>
                    <a:pt x="75" y="80"/>
                    <a:pt x="74" y="80"/>
                    <a:pt x="72" y="79"/>
                  </a:cubicBezTo>
                  <a:cubicBezTo>
                    <a:pt x="70" y="81"/>
                    <a:pt x="73" y="81"/>
                    <a:pt x="70" y="83"/>
                  </a:cubicBezTo>
                  <a:cubicBezTo>
                    <a:pt x="70" y="84"/>
                    <a:pt x="69" y="84"/>
                    <a:pt x="69" y="84"/>
                  </a:cubicBezTo>
                  <a:cubicBezTo>
                    <a:pt x="67" y="84"/>
                    <a:pt x="68" y="82"/>
                    <a:pt x="68" y="81"/>
                  </a:cubicBezTo>
                  <a:cubicBezTo>
                    <a:pt x="67" y="80"/>
                    <a:pt x="65" y="82"/>
                    <a:pt x="64" y="81"/>
                  </a:cubicBezTo>
                  <a:cubicBezTo>
                    <a:pt x="63" y="82"/>
                    <a:pt x="63" y="82"/>
                    <a:pt x="64" y="82"/>
                  </a:cubicBezTo>
                  <a:cubicBezTo>
                    <a:pt x="61" y="84"/>
                    <a:pt x="57" y="81"/>
                    <a:pt x="55" y="85"/>
                  </a:cubicBezTo>
                  <a:cubicBezTo>
                    <a:pt x="49" y="85"/>
                    <a:pt x="45" y="88"/>
                    <a:pt x="40" y="86"/>
                  </a:cubicBezTo>
                  <a:cubicBezTo>
                    <a:pt x="38" y="89"/>
                    <a:pt x="36" y="88"/>
                    <a:pt x="34" y="88"/>
                  </a:cubicBezTo>
                  <a:cubicBezTo>
                    <a:pt x="34" y="90"/>
                    <a:pt x="35" y="90"/>
                    <a:pt x="33" y="92"/>
                  </a:cubicBezTo>
                  <a:cubicBezTo>
                    <a:pt x="36" y="93"/>
                    <a:pt x="36" y="92"/>
                    <a:pt x="38" y="93"/>
                  </a:cubicBezTo>
                  <a:cubicBezTo>
                    <a:pt x="39" y="91"/>
                    <a:pt x="38" y="92"/>
                    <a:pt x="40" y="90"/>
                  </a:cubicBezTo>
                  <a:cubicBezTo>
                    <a:pt x="42" y="89"/>
                    <a:pt x="44" y="90"/>
                    <a:pt x="46" y="88"/>
                  </a:cubicBezTo>
                  <a:cubicBezTo>
                    <a:pt x="48" y="89"/>
                    <a:pt x="45" y="91"/>
                    <a:pt x="44" y="92"/>
                  </a:cubicBezTo>
                  <a:cubicBezTo>
                    <a:pt x="46" y="93"/>
                    <a:pt x="50" y="90"/>
                    <a:pt x="50" y="93"/>
                  </a:cubicBezTo>
                  <a:cubicBezTo>
                    <a:pt x="53" y="92"/>
                    <a:pt x="56" y="89"/>
                    <a:pt x="60" y="91"/>
                  </a:cubicBezTo>
                  <a:cubicBezTo>
                    <a:pt x="58" y="92"/>
                    <a:pt x="56" y="92"/>
                    <a:pt x="54" y="94"/>
                  </a:cubicBezTo>
                  <a:cubicBezTo>
                    <a:pt x="56" y="94"/>
                    <a:pt x="57" y="93"/>
                    <a:pt x="59" y="94"/>
                  </a:cubicBezTo>
                  <a:cubicBezTo>
                    <a:pt x="59" y="92"/>
                    <a:pt x="59" y="92"/>
                    <a:pt x="61" y="94"/>
                  </a:cubicBezTo>
                  <a:cubicBezTo>
                    <a:pt x="64" y="90"/>
                    <a:pt x="69" y="93"/>
                    <a:pt x="73" y="91"/>
                  </a:cubicBezTo>
                  <a:cubicBezTo>
                    <a:pt x="75" y="91"/>
                    <a:pt x="73" y="93"/>
                    <a:pt x="72" y="93"/>
                  </a:cubicBezTo>
                  <a:cubicBezTo>
                    <a:pt x="74" y="94"/>
                    <a:pt x="75" y="93"/>
                    <a:pt x="76" y="93"/>
                  </a:cubicBezTo>
                  <a:cubicBezTo>
                    <a:pt x="75" y="92"/>
                    <a:pt x="75" y="91"/>
                    <a:pt x="72" y="90"/>
                  </a:cubicBezTo>
                  <a:cubicBezTo>
                    <a:pt x="72" y="90"/>
                    <a:pt x="72" y="89"/>
                    <a:pt x="72" y="88"/>
                  </a:cubicBezTo>
                  <a:cubicBezTo>
                    <a:pt x="73" y="88"/>
                    <a:pt x="75" y="88"/>
                    <a:pt x="76" y="88"/>
                  </a:cubicBezTo>
                  <a:cubicBezTo>
                    <a:pt x="77" y="88"/>
                    <a:pt x="75" y="90"/>
                    <a:pt x="77" y="90"/>
                  </a:cubicBezTo>
                  <a:cubicBezTo>
                    <a:pt x="79" y="89"/>
                    <a:pt x="78" y="88"/>
                    <a:pt x="79" y="88"/>
                  </a:cubicBezTo>
                  <a:cubicBezTo>
                    <a:pt x="79" y="87"/>
                    <a:pt x="80" y="88"/>
                    <a:pt x="81" y="87"/>
                  </a:cubicBezTo>
                  <a:cubicBezTo>
                    <a:pt x="82" y="88"/>
                    <a:pt x="80" y="88"/>
                    <a:pt x="80" y="89"/>
                  </a:cubicBezTo>
                  <a:cubicBezTo>
                    <a:pt x="79" y="91"/>
                    <a:pt x="77" y="89"/>
                    <a:pt x="75" y="91"/>
                  </a:cubicBezTo>
                  <a:cubicBezTo>
                    <a:pt x="80" y="90"/>
                    <a:pt x="84" y="90"/>
                    <a:pt x="88" y="89"/>
                  </a:cubicBezTo>
                  <a:cubicBezTo>
                    <a:pt x="100" y="87"/>
                    <a:pt x="100" y="87"/>
                    <a:pt x="100" y="87"/>
                  </a:cubicBezTo>
                  <a:cubicBezTo>
                    <a:pt x="108" y="86"/>
                    <a:pt x="116" y="85"/>
                    <a:pt x="125" y="85"/>
                  </a:cubicBezTo>
                  <a:cubicBezTo>
                    <a:pt x="125" y="82"/>
                    <a:pt x="131" y="82"/>
                    <a:pt x="132" y="84"/>
                  </a:cubicBezTo>
                  <a:cubicBezTo>
                    <a:pt x="133" y="82"/>
                    <a:pt x="131" y="81"/>
                    <a:pt x="132" y="80"/>
                  </a:cubicBezTo>
                  <a:cubicBezTo>
                    <a:pt x="135" y="78"/>
                    <a:pt x="135" y="81"/>
                    <a:pt x="138" y="80"/>
                  </a:cubicBezTo>
                  <a:cubicBezTo>
                    <a:pt x="139" y="80"/>
                    <a:pt x="138" y="81"/>
                    <a:pt x="137" y="81"/>
                  </a:cubicBezTo>
                  <a:cubicBezTo>
                    <a:pt x="140" y="81"/>
                    <a:pt x="142" y="79"/>
                    <a:pt x="145" y="79"/>
                  </a:cubicBezTo>
                  <a:cubicBezTo>
                    <a:pt x="142" y="83"/>
                    <a:pt x="152" y="80"/>
                    <a:pt x="156" y="82"/>
                  </a:cubicBezTo>
                  <a:cubicBezTo>
                    <a:pt x="158" y="81"/>
                    <a:pt x="156" y="81"/>
                    <a:pt x="155" y="81"/>
                  </a:cubicBezTo>
                  <a:cubicBezTo>
                    <a:pt x="159" y="80"/>
                    <a:pt x="157" y="81"/>
                    <a:pt x="161" y="81"/>
                  </a:cubicBezTo>
                  <a:cubicBezTo>
                    <a:pt x="162" y="80"/>
                    <a:pt x="160" y="80"/>
                    <a:pt x="161" y="79"/>
                  </a:cubicBezTo>
                  <a:cubicBezTo>
                    <a:pt x="162" y="79"/>
                    <a:pt x="163" y="79"/>
                    <a:pt x="164" y="80"/>
                  </a:cubicBezTo>
                  <a:cubicBezTo>
                    <a:pt x="164" y="79"/>
                    <a:pt x="164" y="78"/>
                    <a:pt x="166" y="77"/>
                  </a:cubicBezTo>
                  <a:cubicBezTo>
                    <a:pt x="168" y="76"/>
                    <a:pt x="168" y="79"/>
                    <a:pt x="170" y="77"/>
                  </a:cubicBezTo>
                  <a:cubicBezTo>
                    <a:pt x="171" y="77"/>
                    <a:pt x="170" y="78"/>
                    <a:pt x="169" y="79"/>
                  </a:cubicBezTo>
                  <a:cubicBezTo>
                    <a:pt x="176" y="79"/>
                    <a:pt x="175" y="80"/>
                    <a:pt x="182" y="78"/>
                  </a:cubicBezTo>
                  <a:cubicBezTo>
                    <a:pt x="183" y="78"/>
                    <a:pt x="183" y="79"/>
                    <a:pt x="182" y="80"/>
                  </a:cubicBezTo>
                  <a:cubicBezTo>
                    <a:pt x="187" y="77"/>
                    <a:pt x="192" y="78"/>
                    <a:pt x="197" y="76"/>
                  </a:cubicBezTo>
                  <a:cubicBezTo>
                    <a:pt x="197" y="76"/>
                    <a:pt x="197" y="77"/>
                    <a:pt x="197" y="77"/>
                  </a:cubicBezTo>
                  <a:cubicBezTo>
                    <a:pt x="199" y="77"/>
                    <a:pt x="201" y="76"/>
                    <a:pt x="202" y="74"/>
                  </a:cubicBezTo>
                  <a:cubicBezTo>
                    <a:pt x="204" y="75"/>
                    <a:pt x="204" y="75"/>
                    <a:pt x="203" y="76"/>
                  </a:cubicBezTo>
                  <a:cubicBezTo>
                    <a:pt x="209" y="75"/>
                    <a:pt x="215" y="78"/>
                    <a:pt x="221" y="73"/>
                  </a:cubicBezTo>
                  <a:cubicBezTo>
                    <a:pt x="224" y="74"/>
                    <a:pt x="221" y="75"/>
                    <a:pt x="223" y="75"/>
                  </a:cubicBezTo>
                  <a:cubicBezTo>
                    <a:pt x="222" y="76"/>
                    <a:pt x="221" y="75"/>
                    <a:pt x="220" y="76"/>
                  </a:cubicBezTo>
                  <a:cubicBezTo>
                    <a:pt x="225" y="75"/>
                    <a:pt x="231" y="72"/>
                    <a:pt x="237" y="73"/>
                  </a:cubicBezTo>
                  <a:cubicBezTo>
                    <a:pt x="238" y="72"/>
                    <a:pt x="233" y="73"/>
                    <a:pt x="236" y="71"/>
                  </a:cubicBezTo>
                  <a:cubicBezTo>
                    <a:pt x="239" y="72"/>
                    <a:pt x="241" y="73"/>
                    <a:pt x="244" y="72"/>
                  </a:cubicBezTo>
                  <a:cubicBezTo>
                    <a:pt x="245" y="70"/>
                    <a:pt x="241" y="72"/>
                    <a:pt x="240" y="71"/>
                  </a:cubicBezTo>
                  <a:cubicBezTo>
                    <a:pt x="242" y="70"/>
                    <a:pt x="244" y="70"/>
                    <a:pt x="246" y="70"/>
                  </a:cubicBezTo>
                  <a:cubicBezTo>
                    <a:pt x="246" y="71"/>
                    <a:pt x="245" y="72"/>
                    <a:pt x="245" y="73"/>
                  </a:cubicBezTo>
                  <a:cubicBezTo>
                    <a:pt x="250" y="72"/>
                    <a:pt x="254" y="69"/>
                    <a:pt x="260" y="70"/>
                  </a:cubicBezTo>
                  <a:cubicBezTo>
                    <a:pt x="260" y="70"/>
                    <a:pt x="259" y="71"/>
                    <a:pt x="260" y="71"/>
                  </a:cubicBezTo>
                  <a:cubicBezTo>
                    <a:pt x="261" y="72"/>
                    <a:pt x="262" y="71"/>
                    <a:pt x="263" y="72"/>
                  </a:cubicBezTo>
                  <a:cubicBezTo>
                    <a:pt x="265" y="70"/>
                    <a:pt x="264" y="70"/>
                    <a:pt x="266" y="70"/>
                  </a:cubicBezTo>
                  <a:cubicBezTo>
                    <a:pt x="266" y="70"/>
                    <a:pt x="267" y="71"/>
                    <a:pt x="268" y="71"/>
                  </a:cubicBezTo>
                  <a:cubicBezTo>
                    <a:pt x="271" y="70"/>
                    <a:pt x="273" y="71"/>
                    <a:pt x="276" y="70"/>
                  </a:cubicBezTo>
                  <a:cubicBezTo>
                    <a:pt x="277" y="71"/>
                    <a:pt x="274" y="72"/>
                    <a:pt x="274" y="71"/>
                  </a:cubicBezTo>
                  <a:cubicBezTo>
                    <a:pt x="276" y="73"/>
                    <a:pt x="280" y="70"/>
                    <a:pt x="282" y="68"/>
                  </a:cubicBezTo>
                  <a:cubicBezTo>
                    <a:pt x="284" y="69"/>
                    <a:pt x="282" y="70"/>
                    <a:pt x="281" y="71"/>
                  </a:cubicBezTo>
                  <a:cubicBezTo>
                    <a:pt x="284" y="71"/>
                    <a:pt x="288" y="67"/>
                    <a:pt x="292" y="68"/>
                  </a:cubicBezTo>
                  <a:cubicBezTo>
                    <a:pt x="293" y="69"/>
                    <a:pt x="290" y="70"/>
                    <a:pt x="290" y="69"/>
                  </a:cubicBezTo>
                  <a:cubicBezTo>
                    <a:pt x="290" y="71"/>
                    <a:pt x="292" y="71"/>
                    <a:pt x="295" y="71"/>
                  </a:cubicBezTo>
                  <a:cubicBezTo>
                    <a:pt x="294" y="71"/>
                    <a:pt x="292" y="71"/>
                    <a:pt x="294" y="72"/>
                  </a:cubicBezTo>
                  <a:cubicBezTo>
                    <a:pt x="293" y="73"/>
                    <a:pt x="292" y="72"/>
                    <a:pt x="291" y="73"/>
                  </a:cubicBezTo>
                  <a:cubicBezTo>
                    <a:pt x="293" y="74"/>
                    <a:pt x="294" y="73"/>
                    <a:pt x="296" y="73"/>
                  </a:cubicBezTo>
                  <a:cubicBezTo>
                    <a:pt x="295" y="72"/>
                    <a:pt x="297" y="71"/>
                    <a:pt x="299" y="71"/>
                  </a:cubicBezTo>
                  <a:cubicBezTo>
                    <a:pt x="299" y="71"/>
                    <a:pt x="298" y="71"/>
                    <a:pt x="297" y="70"/>
                  </a:cubicBezTo>
                  <a:cubicBezTo>
                    <a:pt x="299" y="70"/>
                    <a:pt x="301" y="69"/>
                    <a:pt x="303" y="67"/>
                  </a:cubicBezTo>
                  <a:cubicBezTo>
                    <a:pt x="306" y="68"/>
                    <a:pt x="302" y="69"/>
                    <a:pt x="304" y="70"/>
                  </a:cubicBezTo>
                  <a:cubicBezTo>
                    <a:pt x="306" y="69"/>
                    <a:pt x="309" y="68"/>
                    <a:pt x="309" y="67"/>
                  </a:cubicBezTo>
                  <a:cubicBezTo>
                    <a:pt x="313" y="67"/>
                    <a:pt x="318" y="67"/>
                    <a:pt x="321" y="67"/>
                  </a:cubicBezTo>
                  <a:cubicBezTo>
                    <a:pt x="321" y="66"/>
                    <a:pt x="321" y="65"/>
                    <a:pt x="323" y="64"/>
                  </a:cubicBezTo>
                  <a:cubicBezTo>
                    <a:pt x="325" y="66"/>
                    <a:pt x="322" y="67"/>
                    <a:pt x="326" y="67"/>
                  </a:cubicBezTo>
                  <a:cubicBezTo>
                    <a:pt x="325" y="69"/>
                    <a:pt x="323" y="68"/>
                    <a:pt x="322" y="68"/>
                  </a:cubicBezTo>
                  <a:cubicBezTo>
                    <a:pt x="322" y="70"/>
                    <a:pt x="327" y="68"/>
                    <a:pt x="329" y="68"/>
                  </a:cubicBezTo>
                  <a:cubicBezTo>
                    <a:pt x="329" y="68"/>
                    <a:pt x="328" y="67"/>
                    <a:pt x="329" y="66"/>
                  </a:cubicBezTo>
                  <a:cubicBezTo>
                    <a:pt x="331" y="67"/>
                    <a:pt x="332" y="66"/>
                    <a:pt x="333" y="68"/>
                  </a:cubicBezTo>
                  <a:cubicBezTo>
                    <a:pt x="335" y="67"/>
                    <a:pt x="334" y="67"/>
                    <a:pt x="336" y="66"/>
                  </a:cubicBezTo>
                  <a:cubicBezTo>
                    <a:pt x="338" y="65"/>
                    <a:pt x="339" y="68"/>
                    <a:pt x="342" y="66"/>
                  </a:cubicBezTo>
                  <a:cubicBezTo>
                    <a:pt x="343" y="66"/>
                    <a:pt x="342" y="67"/>
                    <a:pt x="344" y="68"/>
                  </a:cubicBezTo>
                  <a:cubicBezTo>
                    <a:pt x="343" y="69"/>
                    <a:pt x="342" y="68"/>
                    <a:pt x="340" y="68"/>
                  </a:cubicBezTo>
                  <a:cubicBezTo>
                    <a:pt x="348" y="71"/>
                    <a:pt x="361" y="67"/>
                    <a:pt x="370" y="67"/>
                  </a:cubicBezTo>
                  <a:cubicBezTo>
                    <a:pt x="370" y="68"/>
                    <a:pt x="370" y="69"/>
                    <a:pt x="368" y="70"/>
                  </a:cubicBezTo>
                  <a:cubicBezTo>
                    <a:pt x="370" y="71"/>
                    <a:pt x="372" y="69"/>
                    <a:pt x="374" y="70"/>
                  </a:cubicBezTo>
                  <a:cubicBezTo>
                    <a:pt x="375" y="70"/>
                    <a:pt x="375" y="69"/>
                    <a:pt x="375" y="68"/>
                  </a:cubicBezTo>
                  <a:cubicBezTo>
                    <a:pt x="379" y="68"/>
                    <a:pt x="388" y="71"/>
                    <a:pt x="393" y="66"/>
                  </a:cubicBezTo>
                  <a:cubicBezTo>
                    <a:pt x="394" y="67"/>
                    <a:pt x="391" y="67"/>
                    <a:pt x="391" y="68"/>
                  </a:cubicBezTo>
                  <a:cubicBezTo>
                    <a:pt x="394" y="68"/>
                    <a:pt x="395" y="68"/>
                    <a:pt x="398" y="68"/>
                  </a:cubicBezTo>
                  <a:cubicBezTo>
                    <a:pt x="398" y="68"/>
                    <a:pt x="398" y="67"/>
                    <a:pt x="398" y="67"/>
                  </a:cubicBezTo>
                  <a:cubicBezTo>
                    <a:pt x="402" y="66"/>
                    <a:pt x="408" y="70"/>
                    <a:pt x="409" y="67"/>
                  </a:cubicBezTo>
                  <a:cubicBezTo>
                    <a:pt x="411" y="67"/>
                    <a:pt x="410" y="68"/>
                    <a:pt x="412" y="69"/>
                  </a:cubicBezTo>
                  <a:cubicBezTo>
                    <a:pt x="414" y="68"/>
                    <a:pt x="415" y="67"/>
                    <a:pt x="417" y="68"/>
                  </a:cubicBezTo>
                  <a:cubicBezTo>
                    <a:pt x="419" y="65"/>
                    <a:pt x="426" y="69"/>
                    <a:pt x="430" y="66"/>
                  </a:cubicBezTo>
                  <a:cubicBezTo>
                    <a:pt x="429" y="67"/>
                    <a:pt x="432" y="68"/>
                    <a:pt x="431" y="69"/>
                  </a:cubicBezTo>
                  <a:cubicBezTo>
                    <a:pt x="434" y="68"/>
                    <a:pt x="436" y="66"/>
                    <a:pt x="439" y="69"/>
                  </a:cubicBezTo>
                  <a:cubicBezTo>
                    <a:pt x="440" y="68"/>
                    <a:pt x="441" y="67"/>
                    <a:pt x="442" y="67"/>
                  </a:cubicBezTo>
                  <a:cubicBezTo>
                    <a:pt x="442" y="68"/>
                    <a:pt x="442" y="68"/>
                    <a:pt x="443" y="69"/>
                  </a:cubicBezTo>
                  <a:cubicBezTo>
                    <a:pt x="443" y="68"/>
                    <a:pt x="446" y="68"/>
                    <a:pt x="445" y="69"/>
                  </a:cubicBezTo>
                  <a:cubicBezTo>
                    <a:pt x="447" y="68"/>
                    <a:pt x="450" y="68"/>
                    <a:pt x="452" y="69"/>
                  </a:cubicBezTo>
                  <a:cubicBezTo>
                    <a:pt x="452" y="67"/>
                    <a:pt x="453" y="67"/>
                    <a:pt x="455" y="67"/>
                  </a:cubicBezTo>
                  <a:cubicBezTo>
                    <a:pt x="456" y="67"/>
                    <a:pt x="455" y="68"/>
                    <a:pt x="454" y="68"/>
                  </a:cubicBezTo>
                  <a:cubicBezTo>
                    <a:pt x="457" y="69"/>
                    <a:pt x="459" y="68"/>
                    <a:pt x="462" y="68"/>
                  </a:cubicBezTo>
                  <a:cubicBezTo>
                    <a:pt x="460" y="70"/>
                    <a:pt x="459" y="68"/>
                    <a:pt x="458" y="70"/>
                  </a:cubicBezTo>
                  <a:cubicBezTo>
                    <a:pt x="460" y="70"/>
                    <a:pt x="461" y="71"/>
                    <a:pt x="463" y="70"/>
                  </a:cubicBezTo>
                  <a:cubicBezTo>
                    <a:pt x="463" y="71"/>
                    <a:pt x="462" y="72"/>
                    <a:pt x="461" y="72"/>
                  </a:cubicBezTo>
                  <a:cubicBezTo>
                    <a:pt x="459" y="72"/>
                    <a:pt x="457" y="70"/>
                    <a:pt x="456" y="72"/>
                  </a:cubicBezTo>
                  <a:cubicBezTo>
                    <a:pt x="458" y="71"/>
                    <a:pt x="457" y="74"/>
                    <a:pt x="459" y="74"/>
                  </a:cubicBezTo>
                  <a:cubicBezTo>
                    <a:pt x="460" y="75"/>
                    <a:pt x="458" y="75"/>
                    <a:pt x="456" y="76"/>
                  </a:cubicBezTo>
                  <a:cubicBezTo>
                    <a:pt x="455" y="75"/>
                    <a:pt x="456" y="74"/>
                    <a:pt x="457" y="73"/>
                  </a:cubicBezTo>
                  <a:cubicBezTo>
                    <a:pt x="454" y="72"/>
                    <a:pt x="454" y="74"/>
                    <a:pt x="453" y="75"/>
                  </a:cubicBezTo>
                  <a:cubicBezTo>
                    <a:pt x="451" y="75"/>
                    <a:pt x="449" y="76"/>
                    <a:pt x="448" y="74"/>
                  </a:cubicBezTo>
                  <a:cubicBezTo>
                    <a:pt x="451" y="75"/>
                    <a:pt x="450" y="72"/>
                    <a:pt x="453" y="73"/>
                  </a:cubicBezTo>
                  <a:cubicBezTo>
                    <a:pt x="454" y="71"/>
                    <a:pt x="450" y="72"/>
                    <a:pt x="453" y="71"/>
                  </a:cubicBezTo>
                  <a:cubicBezTo>
                    <a:pt x="455" y="69"/>
                    <a:pt x="453" y="73"/>
                    <a:pt x="455" y="72"/>
                  </a:cubicBezTo>
                  <a:cubicBezTo>
                    <a:pt x="458" y="70"/>
                    <a:pt x="455" y="71"/>
                    <a:pt x="454" y="70"/>
                  </a:cubicBezTo>
                  <a:cubicBezTo>
                    <a:pt x="455" y="69"/>
                    <a:pt x="455" y="69"/>
                    <a:pt x="456" y="69"/>
                  </a:cubicBezTo>
                  <a:cubicBezTo>
                    <a:pt x="454" y="68"/>
                    <a:pt x="447" y="70"/>
                    <a:pt x="443" y="69"/>
                  </a:cubicBezTo>
                  <a:cubicBezTo>
                    <a:pt x="444" y="71"/>
                    <a:pt x="441" y="70"/>
                    <a:pt x="441" y="71"/>
                  </a:cubicBezTo>
                  <a:cubicBezTo>
                    <a:pt x="443" y="71"/>
                    <a:pt x="446" y="71"/>
                    <a:pt x="448" y="70"/>
                  </a:cubicBezTo>
                  <a:cubicBezTo>
                    <a:pt x="449" y="74"/>
                    <a:pt x="441" y="73"/>
                    <a:pt x="438" y="74"/>
                  </a:cubicBezTo>
                  <a:cubicBezTo>
                    <a:pt x="434" y="73"/>
                    <a:pt x="438" y="71"/>
                    <a:pt x="436" y="69"/>
                  </a:cubicBezTo>
                  <a:cubicBezTo>
                    <a:pt x="435" y="72"/>
                    <a:pt x="432" y="69"/>
                    <a:pt x="430" y="71"/>
                  </a:cubicBezTo>
                  <a:cubicBezTo>
                    <a:pt x="432" y="71"/>
                    <a:pt x="437" y="71"/>
                    <a:pt x="435" y="73"/>
                  </a:cubicBezTo>
                  <a:cubicBezTo>
                    <a:pt x="432" y="71"/>
                    <a:pt x="432" y="74"/>
                    <a:pt x="428" y="73"/>
                  </a:cubicBezTo>
                  <a:cubicBezTo>
                    <a:pt x="426" y="72"/>
                    <a:pt x="429" y="71"/>
                    <a:pt x="427" y="70"/>
                  </a:cubicBezTo>
                  <a:cubicBezTo>
                    <a:pt x="424" y="72"/>
                    <a:pt x="424" y="72"/>
                    <a:pt x="424" y="72"/>
                  </a:cubicBezTo>
                  <a:cubicBezTo>
                    <a:pt x="425" y="72"/>
                    <a:pt x="426" y="73"/>
                    <a:pt x="425" y="73"/>
                  </a:cubicBezTo>
                  <a:cubicBezTo>
                    <a:pt x="420" y="75"/>
                    <a:pt x="415" y="74"/>
                    <a:pt x="410" y="75"/>
                  </a:cubicBezTo>
                  <a:cubicBezTo>
                    <a:pt x="412" y="77"/>
                    <a:pt x="413" y="76"/>
                    <a:pt x="415" y="76"/>
                  </a:cubicBezTo>
                  <a:cubicBezTo>
                    <a:pt x="412" y="78"/>
                    <a:pt x="407" y="79"/>
                    <a:pt x="406" y="76"/>
                  </a:cubicBezTo>
                  <a:cubicBezTo>
                    <a:pt x="407" y="76"/>
                    <a:pt x="408" y="76"/>
                    <a:pt x="410" y="74"/>
                  </a:cubicBezTo>
                  <a:cubicBezTo>
                    <a:pt x="410" y="73"/>
                    <a:pt x="407" y="74"/>
                    <a:pt x="408" y="73"/>
                  </a:cubicBezTo>
                  <a:cubicBezTo>
                    <a:pt x="405" y="73"/>
                    <a:pt x="402" y="76"/>
                    <a:pt x="400" y="73"/>
                  </a:cubicBezTo>
                  <a:cubicBezTo>
                    <a:pt x="399" y="75"/>
                    <a:pt x="397" y="74"/>
                    <a:pt x="396" y="74"/>
                  </a:cubicBezTo>
                  <a:cubicBezTo>
                    <a:pt x="396" y="74"/>
                    <a:pt x="395" y="75"/>
                    <a:pt x="396" y="75"/>
                  </a:cubicBezTo>
                  <a:cubicBezTo>
                    <a:pt x="392" y="74"/>
                    <a:pt x="385" y="77"/>
                    <a:pt x="383" y="74"/>
                  </a:cubicBezTo>
                  <a:cubicBezTo>
                    <a:pt x="381" y="75"/>
                    <a:pt x="378" y="75"/>
                    <a:pt x="376" y="76"/>
                  </a:cubicBezTo>
                  <a:cubicBezTo>
                    <a:pt x="376" y="75"/>
                    <a:pt x="376" y="75"/>
                    <a:pt x="377" y="74"/>
                  </a:cubicBezTo>
                  <a:cubicBezTo>
                    <a:pt x="375" y="73"/>
                    <a:pt x="375" y="75"/>
                    <a:pt x="374" y="76"/>
                  </a:cubicBezTo>
                  <a:cubicBezTo>
                    <a:pt x="372" y="75"/>
                    <a:pt x="373" y="74"/>
                    <a:pt x="374" y="72"/>
                  </a:cubicBezTo>
                  <a:cubicBezTo>
                    <a:pt x="372" y="72"/>
                    <a:pt x="369" y="73"/>
                    <a:pt x="368" y="71"/>
                  </a:cubicBezTo>
                  <a:cubicBezTo>
                    <a:pt x="367" y="72"/>
                    <a:pt x="369" y="73"/>
                    <a:pt x="367" y="75"/>
                  </a:cubicBezTo>
                  <a:cubicBezTo>
                    <a:pt x="370" y="76"/>
                    <a:pt x="368" y="72"/>
                    <a:pt x="372" y="73"/>
                  </a:cubicBezTo>
                  <a:cubicBezTo>
                    <a:pt x="373" y="74"/>
                    <a:pt x="372" y="75"/>
                    <a:pt x="370" y="76"/>
                  </a:cubicBezTo>
                  <a:cubicBezTo>
                    <a:pt x="366" y="77"/>
                    <a:pt x="362" y="74"/>
                    <a:pt x="358" y="75"/>
                  </a:cubicBezTo>
                  <a:cubicBezTo>
                    <a:pt x="356" y="73"/>
                    <a:pt x="360" y="74"/>
                    <a:pt x="361" y="73"/>
                  </a:cubicBezTo>
                  <a:cubicBezTo>
                    <a:pt x="359" y="72"/>
                    <a:pt x="357" y="73"/>
                    <a:pt x="356" y="74"/>
                  </a:cubicBezTo>
                  <a:cubicBezTo>
                    <a:pt x="356" y="74"/>
                    <a:pt x="356" y="75"/>
                    <a:pt x="357" y="75"/>
                  </a:cubicBezTo>
                  <a:cubicBezTo>
                    <a:pt x="355" y="75"/>
                    <a:pt x="355" y="74"/>
                    <a:pt x="355" y="76"/>
                  </a:cubicBezTo>
                  <a:cubicBezTo>
                    <a:pt x="352" y="75"/>
                    <a:pt x="349" y="78"/>
                    <a:pt x="346" y="75"/>
                  </a:cubicBezTo>
                  <a:cubicBezTo>
                    <a:pt x="345" y="77"/>
                    <a:pt x="341" y="77"/>
                    <a:pt x="340" y="76"/>
                  </a:cubicBezTo>
                  <a:cubicBezTo>
                    <a:pt x="339" y="79"/>
                    <a:pt x="334" y="79"/>
                    <a:pt x="331" y="78"/>
                  </a:cubicBezTo>
                  <a:cubicBezTo>
                    <a:pt x="330" y="78"/>
                    <a:pt x="330" y="79"/>
                    <a:pt x="330" y="79"/>
                  </a:cubicBezTo>
                  <a:cubicBezTo>
                    <a:pt x="327" y="78"/>
                    <a:pt x="324" y="80"/>
                    <a:pt x="324" y="77"/>
                  </a:cubicBezTo>
                  <a:cubicBezTo>
                    <a:pt x="322" y="78"/>
                    <a:pt x="321" y="79"/>
                    <a:pt x="320" y="80"/>
                  </a:cubicBezTo>
                  <a:cubicBezTo>
                    <a:pt x="316" y="79"/>
                    <a:pt x="321" y="78"/>
                    <a:pt x="319" y="77"/>
                  </a:cubicBezTo>
                  <a:cubicBezTo>
                    <a:pt x="317" y="78"/>
                    <a:pt x="314" y="78"/>
                    <a:pt x="312" y="77"/>
                  </a:cubicBezTo>
                  <a:cubicBezTo>
                    <a:pt x="312" y="79"/>
                    <a:pt x="310" y="80"/>
                    <a:pt x="309" y="81"/>
                  </a:cubicBezTo>
                  <a:cubicBezTo>
                    <a:pt x="308" y="80"/>
                    <a:pt x="312" y="78"/>
                    <a:pt x="309" y="77"/>
                  </a:cubicBezTo>
                  <a:cubicBezTo>
                    <a:pt x="309" y="80"/>
                    <a:pt x="302" y="81"/>
                    <a:pt x="299" y="80"/>
                  </a:cubicBezTo>
                  <a:cubicBezTo>
                    <a:pt x="296" y="80"/>
                    <a:pt x="297" y="82"/>
                    <a:pt x="294" y="82"/>
                  </a:cubicBezTo>
                  <a:cubicBezTo>
                    <a:pt x="294" y="81"/>
                    <a:pt x="296" y="79"/>
                    <a:pt x="293" y="80"/>
                  </a:cubicBezTo>
                  <a:cubicBezTo>
                    <a:pt x="292" y="79"/>
                    <a:pt x="294" y="78"/>
                    <a:pt x="295" y="77"/>
                  </a:cubicBezTo>
                  <a:cubicBezTo>
                    <a:pt x="295" y="76"/>
                    <a:pt x="295" y="77"/>
                    <a:pt x="294" y="77"/>
                  </a:cubicBezTo>
                  <a:cubicBezTo>
                    <a:pt x="293" y="76"/>
                    <a:pt x="293" y="76"/>
                    <a:pt x="293" y="76"/>
                  </a:cubicBezTo>
                  <a:cubicBezTo>
                    <a:pt x="291" y="77"/>
                    <a:pt x="293" y="78"/>
                    <a:pt x="291" y="79"/>
                  </a:cubicBezTo>
                  <a:cubicBezTo>
                    <a:pt x="288" y="80"/>
                    <a:pt x="289" y="78"/>
                    <a:pt x="286" y="77"/>
                  </a:cubicBezTo>
                  <a:cubicBezTo>
                    <a:pt x="284" y="78"/>
                    <a:pt x="282" y="77"/>
                    <a:pt x="280" y="78"/>
                  </a:cubicBezTo>
                  <a:cubicBezTo>
                    <a:pt x="282" y="80"/>
                    <a:pt x="284" y="79"/>
                    <a:pt x="286" y="78"/>
                  </a:cubicBezTo>
                  <a:cubicBezTo>
                    <a:pt x="286" y="79"/>
                    <a:pt x="288" y="79"/>
                    <a:pt x="289" y="80"/>
                  </a:cubicBezTo>
                  <a:cubicBezTo>
                    <a:pt x="287" y="80"/>
                    <a:pt x="287" y="81"/>
                    <a:pt x="284" y="80"/>
                  </a:cubicBezTo>
                  <a:cubicBezTo>
                    <a:pt x="282" y="81"/>
                    <a:pt x="286" y="81"/>
                    <a:pt x="283" y="82"/>
                  </a:cubicBezTo>
                  <a:cubicBezTo>
                    <a:pt x="281" y="81"/>
                    <a:pt x="276" y="82"/>
                    <a:pt x="272" y="82"/>
                  </a:cubicBezTo>
                  <a:cubicBezTo>
                    <a:pt x="272" y="83"/>
                    <a:pt x="275" y="82"/>
                    <a:pt x="277" y="82"/>
                  </a:cubicBezTo>
                  <a:cubicBezTo>
                    <a:pt x="277" y="84"/>
                    <a:pt x="272" y="85"/>
                    <a:pt x="270" y="84"/>
                  </a:cubicBezTo>
                  <a:cubicBezTo>
                    <a:pt x="268" y="83"/>
                    <a:pt x="273" y="84"/>
                    <a:pt x="272" y="83"/>
                  </a:cubicBezTo>
                  <a:cubicBezTo>
                    <a:pt x="269" y="81"/>
                    <a:pt x="270" y="84"/>
                    <a:pt x="267" y="83"/>
                  </a:cubicBezTo>
                  <a:cubicBezTo>
                    <a:pt x="270" y="80"/>
                    <a:pt x="259" y="85"/>
                    <a:pt x="255" y="82"/>
                  </a:cubicBezTo>
                  <a:cubicBezTo>
                    <a:pt x="254" y="83"/>
                    <a:pt x="250" y="85"/>
                    <a:pt x="248" y="86"/>
                  </a:cubicBezTo>
                  <a:cubicBezTo>
                    <a:pt x="248" y="83"/>
                    <a:pt x="240" y="87"/>
                    <a:pt x="238" y="88"/>
                  </a:cubicBezTo>
                  <a:cubicBezTo>
                    <a:pt x="238" y="88"/>
                    <a:pt x="237" y="88"/>
                    <a:pt x="237" y="87"/>
                  </a:cubicBezTo>
                  <a:cubicBezTo>
                    <a:pt x="237" y="88"/>
                    <a:pt x="234" y="87"/>
                    <a:pt x="232" y="89"/>
                  </a:cubicBezTo>
                  <a:cubicBezTo>
                    <a:pt x="230" y="87"/>
                    <a:pt x="229" y="89"/>
                    <a:pt x="225" y="91"/>
                  </a:cubicBezTo>
                  <a:cubicBezTo>
                    <a:pt x="224" y="90"/>
                    <a:pt x="225" y="89"/>
                    <a:pt x="223" y="88"/>
                  </a:cubicBezTo>
                  <a:cubicBezTo>
                    <a:pt x="217" y="91"/>
                    <a:pt x="213" y="90"/>
                    <a:pt x="207" y="92"/>
                  </a:cubicBezTo>
                  <a:cubicBezTo>
                    <a:pt x="206" y="91"/>
                    <a:pt x="207" y="90"/>
                    <a:pt x="205" y="90"/>
                  </a:cubicBezTo>
                  <a:cubicBezTo>
                    <a:pt x="205" y="93"/>
                    <a:pt x="201" y="92"/>
                    <a:pt x="200" y="90"/>
                  </a:cubicBezTo>
                  <a:cubicBezTo>
                    <a:pt x="201" y="92"/>
                    <a:pt x="198" y="94"/>
                    <a:pt x="195" y="94"/>
                  </a:cubicBezTo>
                  <a:cubicBezTo>
                    <a:pt x="194" y="92"/>
                    <a:pt x="198" y="93"/>
                    <a:pt x="197" y="92"/>
                  </a:cubicBezTo>
                  <a:cubicBezTo>
                    <a:pt x="196" y="91"/>
                    <a:pt x="195" y="92"/>
                    <a:pt x="194" y="91"/>
                  </a:cubicBezTo>
                  <a:cubicBezTo>
                    <a:pt x="194" y="92"/>
                    <a:pt x="195" y="93"/>
                    <a:pt x="193" y="93"/>
                  </a:cubicBezTo>
                  <a:cubicBezTo>
                    <a:pt x="192" y="92"/>
                    <a:pt x="194" y="92"/>
                    <a:pt x="193" y="91"/>
                  </a:cubicBezTo>
                  <a:cubicBezTo>
                    <a:pt x="190" y="91"/>
                    <a:pt x="189" y="92"/>
                    <a:pt x="189" y="93"/>
                  </a:cubicBezTo>
                  <a:cubicBezTo>
                    <a:pt x="187" y="94"/>
                    <a:pt x="189" y="91"/>
                    <a:pt x="186" y="92"/>
                  </a:cubicBezTo>
                  <a:cubicBezTo>
                    <a:pt x="187" y="93"/>
                    <a:pt x="185" y="94"/>
                    <a:pt x="183" y="95"/>
                  </a:cubicBezTo>
                  <a:cubicBezTo>
                    <a:pt x="181" y="93"/>
                    <a:pt x="181" y="95"/>
                    <a:pt x="179" y="94"/>
                  </a:cubicBezTo>
                  <a:cubicBezTo>
                    <a:pt x="179" y="96"/>
                    <a:pt x="176" y="96"/>
                    <a:pt x="175" y="95"/>
                  </a:cubicBezTo>
                  <a:cubicBezTo>
                    <a:pt x="174" y="95"/>
                    <a:pt x="176" y="95"/>
                    <a:pt x="175" y="94"/>
                  </a:cubicBezTo>
                  <a:cubicBezTo>
                    <a:pt x="174" y="96"/>
                    <a:pt x="166" y="95"/>
                    <a:pt x="168" y="98"/>
                  </a:cubicBezTo>
                  <a:cubicBezTo>
                    <a:pt x="165" y="97"/>
                    <a:pt x="164" y="101"/>
                    <a:pt x="162" y="100"/>
                  </a:cubicBezTo>
                  <a:cubicBezTo>
                    <a:pt x="160" y="99"/>
                    <a:pt x="163" y="98"/>
                    <a:pt x="165" y="97"/>
                  </a:cubicBezTo>
                  <a:cubicBezTo>
                    <a:pt x="163" y="96"/>
                    <a:pt x="161" y="97"/>
                    <a:pt x="159" y="97"/>
                  </a:cubicBezTo>
                  <a:cubicBezTo>
                    <a:pt x="159" y="102"/>
                    <a:pt x="151" y="101"/>
                    <a:pt x="149" y="102"/>
                  </a:cubicBezTo>
                  <a:cubicBezTo>
                    <a:pt x="149" y="100"/>
                    <a:pt x="152" y="99"/>
                    <a:pt x="153" y="99"/>
                  </a:cubicBezTo>
                  <a:cubicBezTo>
                    <a:pt x="154" y="99"/>
                    <a:pt x="153" y="100"/>
                    <a:pt x="153" y="100"/>
                  </a:cubicBezTo>
                  <a:cubicBezTo>
                    <a:pt x="155" y="101"/>
                    <a:pt x="154" y="99"/>
                    <a:pt x="157" y="98"/>
                  </a:cubicBezTo>
                  <a:cubicBezTo>
                    <a:pt x="153" y="98"/>
                    <a:pt x="153" y="99"/>
                    <a:pt x="149" y="97"/>
                  </a:cubicBezTo>
                  <a:cubicBezTo>
                    <a:pt x="147" y="98"/>
                    <a:pt x="150" y="98"/>
                    <a:pt x="149" y="99"/>
                  </a:cubicBezTo>
                  <a:cubicBezTo>
                    <a:pt x="146" y="97"/>
                    <a:pt x="134" y="102"/>
                    <a:pt x="129" y="102"/>
                  </a:cubicBezTo>
                  <a:cubicBezTo>
                    <a:pt x="129" y="102"/>
                    <a:pt x="125" y="104"/>
                    <a:pt x="127" y="105"/>
                  </a:cubicBezTo>
                  <a:cubicBezTo>
                    <a:pt x="125" y="107"/>
                    <a:pt x="122" y="104"/>
                    <a:pt x="122" y="107"/>
                  </a:cubicBezTo>
                  <a:cubicBezTo>
                    <a:pt x="120" y="107"/>
                    <a:pt x="122" y="105"/>
                    <a:pt x="122" y="104"/>
                  </a:cubicBezTo>
                  <a:cubicBezTo>
                    <a:pt x="122" y="104"/>
                    <a:pt x="123" y="105"/>
                    <a:pt x="124" y="105"/>
                  </a:cubicBezTo>
                  <a:cubicBezTo>
                    <a:pt x="126" y="103"/>
                    <a:pt x="123" y="103"/>
                    <a:pt x="126" y="102"/>
                  </a:cubicBezTo>
                  <a:cubicBezTo>
                    <a:pt x="123" y="102"/>
                    <a:pt x="123" y="103"/>
                    <a:pt x="120" y="105"/>
                  </a:cubicBezTo>
                  <a:cubicBezTo>
                    <a:pt x="120" y="105"/>
                    <a:pt x="120" y="104"/>
                    <a:pt x="119" y="104"/>
                  </a:cubicBezTo>
                  <a:cubicBezTo>
                    <a:pt x="117" y="105"/>
                    <a:pt x="120" y="105"/>
                    <a:pt x="120" y="106"/>
                  </a:cubicBezTo>
                  <a:cubicBezTo>
                    <a:pt x="118" y="107"/>
                    <a:pt x="117" y="106"/>
                    <a:pt x="115" y="108"/>
                  </a:cubicBezTo>
                  <a:cubicBezTo>
                    <a:pt x="123" y="108"/>
                    <a:pt x="131" y="107"/>
                    <a:pt x="139" y="106"/>
                  </a:cubicBezTo>
                  <a:cubicBezTo>
                    <a:pt x="142" y="106"/>
                    <a:pt x="138" y="107"/>
                    <a:pt x="141" y="107"/>
                  </a:cubicBezTo>
                  <a:cubicBezTo>
                    <a:pt x="143" y="107"/>
                    <a:pt x="142" y="106"/>
                    <a:pt x="143" y="105"/>
                  </a:cubicBezTo>
                  <a:cubicBezTo>
                    <a:pt x="145" y="106"/>
                    <a:pt x="142" y="108"/>
                    <a:pt x="140" y="110"/>
                  </a:cubicBezTo>
                  <a:cubicBezTo>
                    <a:pt x="136" y="111"/>
                    <a:pt x="131" y="109"/>
                    <a:pt x="125" y="112"/>
                  </a:cubicBezTo>
                  <a:cubicBezTo>
                    <a:pt x="124" y="112"/>
                    <a:pt x="122" y="111"/>
                    <a:pt x="121" y="112"/>
                  </a:cubicBezTo>
                  <a:cubicBezTo>
                    <a:pt x="122" y="113"/>
                    <a:pt x="122" y="113"/>
                    <a:pt x="119" y="113"/>
                  </a:cubicBezTo>
                  <a:cubicBezTo>
                    <a:pt x="117" y="114"/>
                    <a:pt x="119" y="114"/>
                    <a:pt x="118" y="115"/>
                  </a:cubicBezTo>
                  <a:cubicBezTo>
                    <a:pt x="114" y="113"/>
                    <a:pt x="113" y="115"/>
                    <a:pt x="109" y="116"/>
                  </a:cubicBezTo>
                  <a:cubicBezTo>
                    <a:pt x="108" y="115"/>
                    <a:pt x="109" y="114"/>
                    <a:pt x="107" y="114"/>
                  </a:cubicBezTo>
                  <a:cubicBezTo>
                    <a:pt x="108" y="116"/>
                    <a:pt x="106" y="117"/>
                    <a:pt x="104" y="116"/>
                  </a:cubicBezTo>
                  <a:cubicBezTo>
                    <a:pt x="102" y="116"/>
                    <a:pt x="106" y="115"/>
                    <a:pt x="103" y="114"/>
                  </a:cubicBezTo>
                  <a:cubicBezTo>
                    <a:pt x="103" y="115"/>
                    <a:pt x="102" y="115"/>
                    <a:pt x="101" y="115"/>
                  </a:cubicBezTo>
                  <a:cubicBezTo>
                    <a:pt x="101" y="115"/>
                    <a:pt x="101" y="116"/>
                    <a:pt x="100" y="117"/>
                  </a:cubicBezTo>
                  <a:cubicBezTo>
                    <a:pt x="95" y="117"/>
                    <a:pt x="93" y="117"/>
                    <a:pt x="89" y="116"/>
                  </a:cubicBezTo>
                  <a:cubicBezTo>
                    <a:pt x="89" y="119"/>
                    <a:pt x="86" y="116"/>
                    <a:pt x="84" y="119"/>
                  </a:cubicBezTo>
                  <a:cubicBezTo>
                    <a:pt x="83" y="118"/>
                    <a:pt x="86" y="118"/>
                    <a:pt x="86" y="116"/>
                  </a:cubicBezTo>
                  <a:cubicBezTo>
                    <a:pt x="84" y="117"/>
                    <a:pt x="82" y="118"/>
                    <a:pt x="80" y="117"/>
                  </a:cubicBezTo>
                  <a:cubicBezTo>
                    <a:pt x="79" y="118"/>
                    <a:pt x="79" y="120"/>
                    <a:pt x="78" y="119"/>
                  </a:cubicBezTo>
                  <a:cubicBezTo>
                    <a:pt x="79" y="121"/>
                    <a:pt x="78" y="121"/>
                    <a:pt x="76" y="123"/>
                  </a:cubicBezTo>
                  <a:cubicBezTo>
                    <a:pt x="79" y="122"/>
                    <a:pt x="81" y="123"/>
                    <a:pt x="84" y="121"/>
                  </a:cubicBezTo>
                  <a:cubicBezTo>
                    <a:pt x="86" y="122"/>
                    <a:pt x="83" y="123"/>
                    <a:pt x="85" y="123"/>
                  </a:cubicBezTo>
                  <a:cubicBezTo>
                    <a:pt x="87" y="122"/>
                    <a:pt x="87" y="121"/>
                    <a:pt x="86" y="120"/>
                  </a:cubicBezTo>
                  <a:cubicBezTo>
                    <a:pt x="87" y="119"/>
                    <a:pt x="89" y="119"/>
                    <a:pt x="90" y="118"/>
                  </a:cubicBezTo>
                  <a:cubicBezTo>
                    <a:pt x="90" y="120"/>
                    <a:pt x="93" y="119"/>
                    <a:pt x="95" y="118"/>
                  </a:cubicBezTo>
                  <a:cubicBezTo>
                    <a:pt x="96" y="119"/>
                    <a:pt x="93" y="120"/>
                    <a:pt x="93" y="121"/>
                  </a:cubicBezTo>
                  <a:cubicBezTo>
                    <a:pt x="95" y="121"/>
                    <a:pt x="95" y="121"/>
                    <a:pt x="96" y="119"/>
                  </a:cubicBezTo>
                  <a:cubicBezTo>
                    <a:pt x="96" y="120"/>
                    <a:pt x="98" y="121"/>
                    <a:pt x="101" y="120"/>
                  </a:cubicBezTo>
                  <a:cubicBezTo>
                    <a:pt x="101" y="119"/>
                    <a:pt x="103" y="118"/>
                    <a:pt x="104" y="117"/>
                  </a:cubicBezTo>
                  <a:cubicBezTo>
                    <a:pt x="105" y="118"/>
                    <a:pt x="104" y="119"/>
                    <a:pt x="106" y="120"/>
                  </a:cubicBezTo>
                  <a:cubicBezTo>
                    <a:pt x="108" y="119"/>
                    <a:pt x="109" y="120"/>
                    <a:pt x="111" y="119"/>
                  </a:cubicBezTo>
                  <a:cubicBezTo>
                    <a:pt x="110" y="120"/>
                    <a:pt x="111" y="121"/>
                    <a:pt x="111" y="122"/>
                  </a:cubicBezTo>
                  <a:cubicBezTo>
                    <a:pt x="117" y="120"/>
                    <a:pt x="122" y="119"/>
                    <a:pt x="128" y="119"/>
                  </a:cubicBezTo>
                  <a:cubicBezTo>
                    <a:pt x="131" y="116"/>
                    <a:pt x="134" y="119"/>
                    <a:pt x="137" y="117"/>
                  </a:cubicBezTo>
                  <a:cubicBezTo>
                    <a:pt x="143" y="119"/>
                    <a:pt x="150" y="112"/>
                    <a:pt x="154" y="116"/>
                  </a:cubicBezTo>
                  <a:cubicBezTo>
                    <a:pt x="155" y="115"/>
                    <a:pt x="156" y="115"/>
                    <a:pt x="157" y="114"/>
                  </a:cubicBezTo>
                  <a:cubicBezTo>
                    <a:pt x="159" y="115"/>
                    <a:pt x="160" y="115"/>
                    <a:pt x="162" y="116"/>
                  </a:cubicBezTo>
                  <a:cubicBezTo>
                    <a:pt x="160" y="117"/>
                    <a:pt x="158" y="116"/>
                    <a:pt x="157" y="118"/>
                  </a:cubicBezTo>
                  <a:cubicBezTo>
                    <a:pt x="158" y="116"/>
                    <a:pt x="156" y="117"/>
                    <a:pt x="154" y="117"/>
                  </a:cubicBezTo>
                  <a:cubicBezTo>
                    <a:pt x="153" y="119"/>
                    <a:pt x="155" y="118"/>
                    <a:pt x="156" y="118"/>
                  </a:cubicBezTo>
                  <a:cubicBezTo>
                    <a:pt x="154" y="120"/>
                    <a:pt x="151" y="120"/>
                    <a:pt x="149" y="120"/>
                  </a:cubicBezTo>
                  <a:cubicBezTo>
                    <a:pt x="148" y="120"/>
                    <a:pt x="151" y="118"/>
                    <a:pt x="152" y="119"/>
                  </a:cubicBezTo>
                  <a:cubicBezTo>
                    <a:pt x="151" y="117"/>
                    <a:pt x="146" y="120"/>
                    <a:pt x="143" y="120"/>
                  </a:cubicBezTo>
                  <a:cubicBezTo>
                    <a:pt x="145" y="121"/>
                    <a:pt x="146" y="119"/>
                    <a:pt x="147" y="120"/>
                  </a:cubicBezTo>
                  <a:cubicBezTo>
                    <a:pt x="142" y="121"/>
                    <a:pt x="141" y="123"/>
                    <a:pt x="137" y="124"/>
                  </a:cubicBezTo>
                  <a:cubicBezTo>
                    <a:pt x="135" y="124"/>
                    <a:pt x="140" y="122"/>
                    <a:pt x="137" y="122"/>
                  </a:cubicBezTo>
                  <a:cubicBezTo>
                    <a:pt x="135" y="123"/>
                    <a:pt x="135" y="123"/>
                    <a:pt x="135" y="123"/>
                  </a:cubicBezTo>
                  <a:cubicBezTo>
                    <a:pt x="130" y="123"/>
                    <a:pt x="125" y="125"/>
                    <a:pt x="122" y="127"/>
                  </a:cubicBezTo>
                  <a:cubicBezTo>
                    <a:pt x="125" y="124"/>
                    <a:pt x="120" y="126"/>
                    <a:pt x="117" y="126"/>
                  </a:cubicBezTo>
                  <a:cubicBezTo>
                    <a:pt x="117" y="127"/>
                    <a:pt x="116" y="128"/>
                    <a:pt x="118" y="128"/>
                  </a:cubicBezTo>
                  <a:cubicBezTo>
                    <a:pt x="115" y="131"/>
                    <a:pt x="114" y="127"/>
                    <a:pt x="111" y="130"/>
                  </a:cubicBezTo>
                  <a:cubicBezTo>
                    <a:pt x="109" y="129"/>
                    <a:pt x="110" y="128"/>
                    <a:pt x="110" y="127"/>
                  </a:cubicBezTo>
                  <a:cubicBezTo>
                    <a:pt x="109" y="126"/>
                    <a:pt x="107" y="129"/>
                    <a:pt x="107" y="130"/>
                  </a:cubicBezTo>
                  <a:cubicBezTo>
                    <a:pt x="105" y="131"/>
                    <a:pt x="100" y="129"/>
                    <a:pt x="100" y="131"/>
                  </a:cubicBezTo>
                  <a:cubicBezTo>
                    <a:pt x="99" y="131"/>
                    <a:pt x="96" y="131"/>
                    <a:pt x="96" y="130"/>
                  </a:cubicBezTo>
                  <a:cubicBezTo>
                    <a:pt x="95" y="132"/>
                    <a:pt x="89" y="134"/>
                    <a:pt x="84" y="134"/>
                  </a:cubicBezTo>
                  <a:cubicBezTo>
                    <a:pt x="87" y="132"/>
                    <a:pt x="87" y="133"/>
                    <a:pt x="89" y="130"/>
                  </a:cubicBezTo>
                  <a:cubicBezTo>
                    <a:pt x="87" y="130"/>
                    <a:pt x="85" y="130"/>
                    <a:pt x="83" y="130"/>
                  </a:cubicBezTo>
                  <a:cubicBezTo>
                    <a:pt x="82" y="130"/>
                    <a:pt x="85" y="132"/>
                    <a:pt x="83" y="131"/>
                  </a:cubicBezTo>
                  <a:cubicBezTo>
                    <a:pt x="82" y="133"/>
                    <a:pt x="85" y="131"/>
                    <a:pt x="86" y="131"/>
                  </a:cubicBezTo>
                  <a:cubicBezTo>
                    <a:pt x="87" y="133"/>
                    <a:pt x="81" y="136"/>
                    <a:pt x="78" y="134"/>
                  </a:cubicBezTo>
                  <a:cubicBezTo>
                    <a:pt x="75" y="134"/>
                    <a:pt x="72" y="140"/>
                    <a:pt x="68" y="138"/>
                  </a:cubicBezTo>
                  <a:cubicBezTo>
                    <a:pt x="66" y="140"/>
                    <a:pt x="66" y="140"/>
                    <a:pt x="66" y="140"/>
                  </a:cubicBezTo>
                  <a:cubicBezTo>
                    <a:pt x="65" y="140"/>
                    <a:pt x="66" y="139"/>
                    <a:pt x="66" y="138"/>
                  </a:cubicBezTo>
                  <a:cubicBezTo>
                    <a:pt x="64" y="138"/>
                    <a:pt x="62" y="141"/>
                    <a:pt x="60" y="140"/>
                  </a:cubicBezTo>
                  <a:cubicBezTo>
                    <a:pt x="59" y="139"/>
                    <a:pt x="62" y="139"/>
                    <a:pt x="62" y="138"/>
                  </a:cubicBezTo>
                  <a:cubicBezTo>
                    <a:pt x="57" y="140"/>
                    <a:pt x="52" y="142"/>
                    <a:pt x="47" y="141"/>
                  </a:cubicBezTo>
                  <a:cubicBezTo>
                    <a:pt x="46" y="141"/>
                    <a:pt x="44" y="141"/>
                    <a:pt x="43" y="143"/>
                  </a:cubicBezTo>
                  <a:cubicBezTo>
                    <a:pt x="44" y="144"/>
                    <a:pt x="44" y="144"/>
                    <a:pt x="44" y="145"/>
                  </a:cubicBezTo>
                  <a:cubicBezTo>
                    <a:pt x="41" y="144"/>
                    <a:pt x="36" y="147"/>
                    <a:pt x="32" y="146"/>
                  </a:cubicBezTo>
                  <a:cubicBezTo>
                    <a:pt x="33" y="145"/>
                    <a:pt x="34" y="144"/>
                    <a:pt x="36" y="145"/>
                  </a:cubicBezTo>
                  <a:cubicBezTo>
                    <a:pt x="34" y="144"/>
                    <a:pt x="29" y="145"/>
                    <a:pt x="26" y="146"/>
                  </a:cubicBezTo>
                  <a:cubicBezTo>
                    <a:pt x="24" y="148"/>
                    <a:pt x="28" y="145"/>
                    <a:pt x="29" y="147"/>
                  </a:cubicBezTo>
                  <a:cubicBezTo>
                    <a:pt x="28" y="148"/>
                    <a:pt x="26" y="148"/>
                    <a:pt x="24" y="149"/>
                  </a:cubicBezTo>
                  <a:cubicBezTo>
                    <a:pt x="25" y="150"/>
                    <a:pt x="25" y="150"/>
                    <a:pt x="24" y="151"/>
                  </a:cubicBezTo>
                  <a:cubicBezTo>
                    <a:pt x="26" y="152"/>
                    <a:pt x="26" y="151"/>
                    <a:pt x="26" y="152"/>
                  </a:cubicBezTo>
                  <a:cubicBezTo>
                    <a:pt x="26" y="152"/>
                    <a:pt x="25" y="152"/>
                    <a:pt x="25" y="153"/>
                  </a:cubicBezTo>
                  <a:cubicBezTo>
                    <a:pt x="21" y="151"/>
                    <a:pt x="21" y="152"/>
                    <a:pt x="17" y="152"/>
                  </a:cubicBezTo>
                  <a:cubicBezTo>
                    <a:pt x="19" y="150"/>
                    <a:pt x="21" y="152"/>
                    <a:pt x="22" y="150"/>
                  </a:cubicBezTo>
                  <a:cubicBezTo>
                    <a:pt x="21" y="149"/>
                    <a:pt x="20" y="150"/>
                    <a:pt x="18" y="149"/>
                  </a:cubicBezTo>
                  <a:cubicBezTo>
                    <a:pt x="20" y="150"/>
                    <a:pt x="15" y="152"/>
                    <a:pt x="13" y="153"/>
                  </a:cubicBezTo>
                  <a:cubicBezTo>
                    <a:pt x="13" y="153"/>
                    <a:pt x="14" y="152"/>
                    <a:pt x="14" y="151"/>
                  </a:cubicBezTo>
                  <a:cubicBezTo>
                    <a:pt x="12" y="150"/>
                    <a:pt x="11" y="152"/>
                    <a:pt x="10" y="151"/>
                  </a:cubicBezTo>
                  <a:cubicBezTo>
                    <a:pt x="9" y="152"/>
                    <a:pt x="11" y="152"/>
                    <a:pt x="11" y="153"/>
                  </a:cubicBezTo>
                  <a:cubicBezTo>
                    <a:pt x="8" y="155"/>
                    <a:pt x="4" y="154"/>
                    <a:pt x="1" y="156"/>
                  </a:cubicBezTo>
                  <a:cubicBezTo>
                    <a:pt x="1" y="158"/>
                    <a:pt x="3" y="155"/>
                    <a:pt x="5" y="156"/>
                  </a:cubicBezTo>
                  <a:cubicBezTo>
                    <a:pt x="5" y="156"/>
                    <a:pt x="5" y="156"/>
                    <a:pt x="6" y="156"/>
                  </a:cubicBezTo>
                  <a:cubicBezTo>
                    <a:pt x="3" y="156"/>
                    <a:pt x="3" y="158"/>
                    <a:pt x="0" y="159"/>
                  </a:cubicBezTo>
                  <a:cubicBezTo>
                    <a:pt x="0" y="161"/>
                    <a:pt x="3" y="160"/>
                    <a:pt x="3" y="158"/>
                  </a:cubicBezTo>
                  <a:cubicBezTo>
                    <a:pt x="6" y="158"/>
                    <a:pt x="2" y="161"/>
                    <a:pt x="5" y="160"/>
                  </a:cubicBezTo>
                  <a:cubicBezTo>
                    <a:pt x="4" y="161"/>
                    <a:pt x="0" y="162"/>
                    <a:pt x="3" y="163"/>
                  </a:cubicBezTo>
                  <a:close/>
                  <a:moveTo>
                    <a:pt x="198" y="140"/>
                  </a:moveTo>
                  <a:cubicBezTo>
                    <a:pt x="199" y="138"/>
                    <a:pt x="201" y="139"/>
                    <a:pt x="203" y="139"/>
                  </a:cubicBezTo>
                  <a:cubicBezTo>
                    <a:pt x="201" y="141"/>
                    <a:pt x="199" y="140"/>
                    <a:pt x="198" y="140"/>
                  </a:cubicBezTo>
                  <a:close/>
                  <a:moveTo>
                    <a:pt x="354" y="137"/>
                  </a:moveTo>
                  <a:cubicBezTo>
                    <a:pt x="352" y="138"/>
                    <a:pt x="349" y="137"/>
                    <a:pt x="351" y="139"/>
                  </a:cubicBezTo>
                  <a:cubicBezTo>
                    <a:pt x="349" y="140"/>
                    <a:pt x="346" y="140"/>
                    <a:pt x="343" y="139"/>
                  </a:cubicBezTo>
                  <a:cubicBezTo>
                    <a:pt x="344" y="138"/>
                    <a:pt x="344" y="139"/>
                    <a:pt x="346" y="137"/>
                  </a:cubicBezTo>
                  <a:cubicBezTo>
                    <a:pt x="347" y="137"/>
                    <a:pt x="347" y="138"/>
                    <a:pt x="348" y="137"/>
                  </a:cubicBezTo>
                  <a:cubicBezTo>
                    <a:pt x="349" y="137"/>
                    <a:pt x="348" y="137"/>
                    <a:pt x="348" y="136"/>
                  </a:cubicBezTo>
                  <a:cubicBezTo>
                    <a:pt x="350" y="137"/>
                    <a:pt x="352" y="135"/>
                    <a:pt x="354" y="137"/>
                  </a:cubicBezTo>
                  <a:close/>
                  <a:moveTo>
                    <a:pt x="1542" y="77"/>
                  </a:moveTo>
                  <a:cubicBezTo>
                    <a:pt x="1543" y="76"/>
                    <a:pt x="1543" y="74"/>
                    <a:pt x="1545" y="76"/>
                  </a:cubicBezTo>
                  <a:cubicBezTo>
                    <a:pt x="1545" y="77"/>
                    <a:pt x="1543" y="78"/>
                    <a:pt x="1542" y="77"/>
                  </a:cubicBezTo>
                  <a:close/>
                  <a:moveTo>
                    <a:pt x="1539" y="40"/>
                  </a:moveTo>
                  <a:cubicBezTo>
                    <a:pt x="1542" y="39"/>
                    <a:pt x="1542" y="39"/>
                    <a:pt x="1545" y="37"/>
                  </a:cubicBezTo>
                  <a:cubicBezTo>
                    <a:pt x="1546" y="38"/>
                    <a:pt x="1547" y="37"/>
                    <a:pt x="1548" y="36"/>
                  </a:cubicBezTo>
                  <a:cubicBezTo>
                    <a:pt x="1550" y="38"/>
                    <a:pt x="1550" y="38"/>
                    <a:pt x="1551" y="40"/>
                  </a:cubicBezTo>
                  <a:cubicBezTo>
                    <a:pt x="1554" y="38"/>
                    <a:pt x="1552" y="37"/>
                    <a:pt x="1552" y="36"/>
                  </a:cubicBezTo>
                  <a:cubicBezTo>
                    <a:pt x="1556" y="36"/>
                    <a:pt x="1555" y="40"/>
                    <a:pt x="1553" y="41"/>
                  </a:cubicBezTo>
                  <a:cubicBezTo>
                    <a:pt x="1549" y="39"/>
                    <a:pt x="1546" y="44"/>
                    <a:pt x="1542" y="43"/>
                  </a:cubicBezTo>
                  <a:cubicBezTo>
                    <a:pt x="1540" y="41"/>
                    <a:pt x="1544" y="42"/>
                    <a:pt x="1543" y="40"/>
                  </a:cubicBezTo>
                  <a:cubicBezTo>
                    <a:pt x="1542" y="41"/>
                    <a:pt x="1539" y="42"/>
                    <a:pt x="1539" y="40"/>
                  </a:cubicBezTo>
                  <a:close/>
                  <a:moveTo>
                    <a:pt x="1218" y="48"/>
                  </a:moveTo>
                  <a:cubicBezTo>
                    <a:pt x="1216" y="50"/>
                    <a:pt x="1214" y="48"/>
                    <a:pt x="1212" y="48"/>
                  </a:cubicBezTo>
                  <a:cubicBezTo>
                    <a:pt x="1214" y="47"/>
                    <a:pt x="1216" y="47"/>
                    <a:pt x="1218" y="48"/>
                  </a:cubicBezTo>
                  <a:close/>
                  <a:moveTo>
                    <a:pt x="1053" y="42"/>
                  </a:moveTo>
                  <a:cubicBezTo>
                    <a:pt x="1052" y="41"/>
                    <a:pt x="1049" y="41"/>
                    <a:pt x="1050" y="39"/>
                  </a:cubicBezTo>
                  <a:cubicBezTo>
                    <a:pt x="1051" y="41"/>
                    <a:pt x="1055" y="40"/>
                    <a:pt x="1053" y="42"/>
                  </a:cubicBezTo>
                  <a:close/>
                  <a:moveTo>
                    <a:pt x="929" y="31"/>
                  </a:moveTo>
                  <a:cubicBezTo>
                    <a:pt x="930" y="31"/>
                    <a:pt x="932" y="30"/>
                    <a:pt x="933" y="32"/>
                  </a:cubicBezTo>
                  <a:cubicBezTo>
                    <a:pt x="932" y="33"/>
                    <a:pt x="928" y="32"/>
                    <a:pt x="929" y="31"/>
                  </a:cubicBezTo>
                  <a:close/>
                  <a:moveTo>
                    <a:pt x="182" y="26"/>
                  </a:moveTo>
                  <a:cubicBezTo>
                    <a:pt x="179" y="26"/>
                    <a:pt x="177" y="26"/>
                    <a:pt x="175" y="26"/>
                  </a:cubicBezTo>
                  <a:cubicBezTo>
                    <a:pt x="177" y="25"/>
                    <a:pt x="181" y="24"/>
                    <a:pt x="182" y="26"/>
                  </a:cubicBezTo>
                  <a:close/>
                  <a:moveTo>
                    <a:pt x="229" y="42"/>
                  </a:moveTo>
                  <a:cubicBezTo>
                    <a:pt x="229" y="43"/>
                    <a:pt x="220" y="44"/>
                    <a:pt x="221" y="42"/>
                  </a:cubicBezTo>
                  <a:cubicBezTo>
                    <a:pt x="224" y="43"/>
                    <a:pt x="227" y="40"/>
                    <a:pt x="229" y="42"/>
                  </a:cubicBezTo>
                  <a:close/>
                  <a:moveTo>
                    <a:pt x="40" y="70"/>
                  </a:moveTo>
                  <a:cubicBezTo>
                    <a:pt x="41" y="69"/>
                    <a:pt x="40" y="69"/>
                    <a:pt x="42" y="68"/>
                  </a:cubicBezTo>
                  <a:cubicBezTo>
                    <a:pt x="43" y="68"/>
                    <a:pt x="43" y="68"/>
                    <a:pt x="44" y="68"/>
                  </a:cubicBezTo>
                  <a:cubicBezTo>
                    <a:pt x="43" y="70"/>
                    <a:pt x="42" y="71"/>
                    <a:pt x="40" y="70"/>
                  </a:cubicBezTo>
                  <a:close/>
                  <a:moveTo>
                    <a:pt x="293" y="83"/>
                  </a:moveTo>
                  <a:cubicBezTo>
                    <a:pt x="288" y="83"/>
                    <a:pt x="286" y="83"/>
                    <a:pt x="282" y="83"/>
                  </a:cubicBezTo>
                  <a:cubicBezTo>
                    <a:pt x="285" y="82"/>
                    <a:pt x="289" y="82"/>
                    <a:pt x="293" y="83"/>
                  </a:cubicBezTo>
                  <a:close/>
                  <a:moveTo>
                    <a:pt x="192" y="94"/>
                  </a:moveTo>
                  <a:cubicBezTo>
                    <a:pt x="190" y="95"/>
                    <a:pt x="186" y="96"/>
                    <a:pt x="186" y="94"/>
                  </a:cubicBezTo>
                  <a:cubicBezTo>
                    <a:pt x="188" y="94"/>
                    <a:pt x="192" y="93"/>
                    <a:pt x="192" y="94"/>
                  </a:cubicBezTo>
                  <a:close/>
                  <a:moveTo>
                    <a:pt x="140" y="100"/>
                  </a:moveTo>
                  <a:cubicBezTo>
                    <a:pt x="140" y="101"/>
                    <a:pt x="139" y="103"/>
                    <a:pt x="137" y="102"/>
                  </a:cubicBezTo>
                  <a:cubicBezTo>
                    <a:pt x="136" y="101"/>
                    <a:pt x="139" y="100"/>
                    <a:pt x="140" y="100"/>
                  </a:cubicBezTo>
                  <a:close/>
                  <a:moveTo>
                    <a:pt x="19" y="154"/>
                  </a:moveTo>
                  <a:cubicBezTo>
                    <a:pt x="18" y="153"/>
                    <a:pt x="18" y="154"/>
                    <a:pt x="18" y="155"/>
                  </a:cubicBezTo>
                  <a:cubicBezTo>
                    <a:pt x="16" y="153"/>
                    <a:pt x="15" y="157"/>
                    <a:pt x="13" y="155"/>
                  </a:cubicBezTo>
                  <a:cubicBezTo>
                    <a:pt x="14" y="153"/>
                    <a:pt x="19" y="152"/>
                    <a:pt x="19" y="154"/>
                  </a:cubicBezTo>
                  <a:close/>
                  <a:moveTo>
                    <a:pt x="91" y="145"/>
                  </a:moveTo>
                  <a:cubicBezTo>
                    <a:pt x="90" y="145"/>
                    <a:pt x="89" y="147"/>
                    <a:pt x="87" y="146"/>
                  </a:cubicBezTo>
                  <a:cubicBezTo>
                    <a:pt x="89" y="143"/>
                    <a:pt x="91" y="145"/>
                    <a:pt x="91" y="145"/>
                  </a:cubicBezTo>
                  <a:close/>
                  <a:moveTo>
                    <a:pt x="163" y="142"/>
                  </a:moveTo>
                  <a:cubicBezTo>
                    <a:pt x="163" y="144"/>
                    <a:pt x="160" y="144"/>
                    <a:pt x="158" y="143"/>
                  </a:cubicBezTo>
                  <a:cubicBezTo>
                    <a:pt x="159" y="141"/>
                    <a:pt x="161" y="142"/>
                    <a:pt x="163" y="142"/>
                  </a:cubicBezTo>
                  <a:close/>
                  <a:moveTo>
                    <a:pt x="178" y="140"/>
                  </a:moveTo>
                  <a:cubicBezTo>
                    <a:pt x="176" y="141"/>
                    <a:pt x="172" y="142"/>
                    <a:pt x="171" y="140"/>
                  </a:cubicBezTo>
                  <a:cubicBezTo>
                    <a:pt x="173" y="140"/>
                    <a:pt x="175" y="139"/>
                    <a:pt x="178" y="140"/>
                  </a:cubicBezTo>
                  <a:close/>
                  <a:moveTo>
                    <a:pt x="61" y="91"/>
                  </a:moveTo>
                  <a:cubicBezTo>
                    <a:pt x="64" y="90"/>
                    <a:pt x="68" y="89"/>
                    <a:pt x="71" y="89"/>
                  </a:cubicBezTo>
                  <a:cubicBezTo>
                    <a:pt x="68" y="91"/>
                    <a:pt x="63" y="92"/>
                    <a:pt x="61" y="91"/>
                  </a:cubicBezTo>
                  <a:close/>
                  <a:moveTo>
                    <a:pt x="224" y="157"/>
                  </a:moveTo>
                  <a:cubicBezTo>
                    <a:pt x="224" y="159"/>
                    <a:pt x="221" y="159"/>
                    <a:pt x="219" y="158"/>
                  </a:cubicBezTo>
                  <a:cubicBezTo>
                    <a:pt x="220" y="156"/>
                    <a:pt x="222" y="156"/>
                    <a:pt x="224" y="157"/>
                  </a:cubicBezTo>
                  <a:close/>
                  <a:moveTo>
                    <a:pt x="151" y="121"/>
                  </a:moveTo>
                  <a:cubicBezTo>
                    <a:pt x="149" y="122"/>
                    <a:pt x="148" y="123"/>
                    <a:pt x="146" y="122"/>
                  </a:cubicBezTo>
                  <a:cubicBezTo>
                    <a:pt x="147" y="121"/>
                    <a:pt x="151" y="120"/>
                    <a:pt x="151" y="121"/>
                  </a:cubicBezTo>
                  <a:close/>
                  <a:moveTo>
                    <a:pt x="60" y="85"/>
                  </a:moveTo>
                  <a:cubicBezTo>
                    <a:pt x="59" y="84"/>
                    <a:pt x="56" y="86"/>
                    <a:pt x="56" y="84"/>
                  </a:cubicBezTo>
                  <a:cubicBezTo>
                    <a:pt x="58" y="84"/>
                    <a:pt x="61" y="83"/>
                    <a:pt x="60" y="85"/>
                  </a:cubicBezTo>
                  <a:close/>
                  <a:moveTo>
                    <a:pt x="63" y="83"/>
                  </a:moveTo>
                  <a:cubicBezTo>
                    <a:pt x="64" y="85"/>
                    <a:pt x="65" y="83"/>
                    <a:pt x="67" y="83"/>
                  </a:cubicBezTo>
                  <a:cubicBezTo>
                    <a:pt x="66" y="84"/>
                    <a:pt x="68" y="84"/>
                    <a:pt x="68" y="85"/>
                  </a:cubicBezTo>
                  <a:cubicBezTo>
                    <a:pt x="65" y="85"/>
                    <a:pt x="66" y="84"/>
                    <a:pt x="64" y="86"/>
                  </a:cubicBezTo>
                  <a:cubicBezTo>
                    <a:pt x="62" y="85"/>
                    <a:pt x="62" y="85"/>
                    <a:pt x="62" y="85"/>
                  </a:cubicBezTo>
                  <a:cubicBezTo>
                    <a:pt x="62" y="85"/>
                    <a:pt x="62" y="84"/>
                    <a:pt x="63" y="83"/>
                  </a:cubicBezTo>
                  <a:close/>
                  <a:moveTo>
                    <a:pt x="74" y="85"/>
                  </a:moveTo>
                  <a:cubicBezTo>
                    <a:pt x="72" y="86"/>
                    <a:pt x="71" y="87"/>
                    <a:pt x="69" y="86"/>
                  </a:cubicBezTo>
                  <a:cubicBezTo>
                    <a:pt x="70" y="84"/>
                    <a:pt x="72" y="84"/>
                    <a:pt x="74" y="85"/>
                  </a:cubicBezTo>
                  <a:close/>
                  <a:moveTo>
                    <a:pt x="146" y="106"/>
                  </a:moveTo>
                  <a:cubicBezTo>
                    <a:pt x="147" y="105"/>
                    <a:pt x="148" y="104"/>
                    <a:pt x="149" y="105"/>
                  </a:cubicBezTo>
                  <a:cubicBezTo>
                    <a:pt x="147" y="106"/>
                    <a:pt x="149" y="109"/>
                    <a:pt x="145" y="109"/>
                  </a:cubicBezTo>
                  <a:cubicBezTo>
                    <a:pt x="144" y="107"/>
                    <a:pt x="148" y="107"/>
                    <a:pt x="146" y="106"/>
                  </a:cubicBezTo>
                  <a:close/>
                  <a:moveTo>
                    <a:pt x="90" y="81"/>
                  </a:moveTo>
                  <a:cubicBezTo>
                    <a:pt x="88" y="82"/>
                    <a:pt x="88" y="82"/>
                    <a:pt x="88" y="82"/>
                  </a:cubicBezTo>
                  <a:cubicBezTo>
                    <a:pt x="88" y="82"/>
                    <a:pt x="87" y="82"/>
                    <a:pt x="86" y="82"/>
                  </a:cubicBezTo>
                  <a:cubicBezTo>
                    <a:pt x="87" y="80"/>
                    <a:pt x="89" y="81"/>
                    <a:pt x="90" y="81"/>
                  </a:cubicBezTo>
                  <a:close/>
                  <a:moveTo>
                    <a:pt x="54" y="67"/>
                  </a:moveTo>
                  <a:cubicBezTo>
                    <a:pt x="53" y="65"/>
                    <a:pt x="52" y="68"/>
                    <a:pt x="50" y="68"/>
                  </a:cubicBezTo>
                  <a:cubicBezTo>
                    <a:pt x="49" y="66"/>
                    <a:pt x="57" y="65"/>
                    <a:pt x="54" y="67"/>
                  </a:cubicBezTo>
                  <a:close/>
                  <a:moveTo>
                    <a:pt x="157" y="103"/>
                  </a:moveTo>
                  <a:cubicBezTo>
                    <a:pt x="161" y="104"/>
                    <a:pt x="164" y="100"/>
                    <a:pt x="167" y="103"/>
                  </a:cubicBezTo>
                  <a:cubicBezTo>
                    <a:pt x="167" y="101"/>
                    <a:pt x="170" y="101"/>
                    <a:pt x="172" y="101"/>
                  </a:cubicBezTo>
                  <a:cubicBezTo>
                    <a:pt x="167" y="103"/>
                    <a:pt x="168" y="105"/>
                    <a:pt x="164" y="107"/>
                  </a:cubicBezTo>
                  <a:cubicBezTo>
                    <a:pt x="161" y="105"/>
                    <a:pt x="162" y="108"/>
                    <a:pt x="160" y="105"/>
                  </a:cubicBezTo>
                  <a:cubicBezTo>
                    <a:pt x="158" y="106"/>
                    <a:pt x="153" y="109"/>
                    <a:pt x="152" y="107"/>
                  </a:cubicBezTo>
                  <a:cubicBezTo>
                    <a:pt x="152" y="107"/>
                    <a:pt x="155" y="107"/>
                    <a:pt x="154" y="106"/>
                  </a:cubicBezTo>
                  <a:cubicBezTo>
                    <a:pt x="152" y="107"/>
                    <a:pt x="150" y="107"/>
                    <a:pt x="148" y="106"/>
                  </a:cubicBezTo>
                  <a:cubicBezTo>
                    <a:pt x="150" y="105"/>
                    <a:pt x="151" y="106"/>
                    <a:pt x="153" y="106"/>
                  </a:cubicBezTo>
                  <a:cubicBezTo>
                    <a:pt x="154" y="105"/>
                    <a:pt x="157" y="105"/>
                    <a:pt x="157" y="103"/>
                  </a:cubicBezTo>
                  <a:close/>
                  <a:moveTo>
                    <a:pt x="218" y="136"/>
                  </a:moveTo>
                  <a:cubicBezTo>
                    <a:pt x="218" y="137"/>
                    <a:pt x="215" y="137"/>
                    <a:pt x="213" y="137"/>
                  </a:cubicBezTo>
                  <a:cubicBezTo>
                    <a:pt x="213" y="136"/>
                    <a:pt x="216" y="135"/>
                    <a:pt x="218" y="136"/>
                  </a:cubicBezTo>
                  <a:close/>
                  <a:moveTo>
                    <a:pt x="145" y="100"/>
                  </a:moveTo>
                  <a:cubicBezTo>
                    <a:pt x="147" y="101"/>
                    <a:pt x="147" y="101"/>
                    <a:pt x="147" y="101"/>
                  </a:cubicBezTo>
                  <a:cubicBezTo>
                    <a:pt x="146" y="102"/>
                    <a:pt x="145" y="103"/>
                    <a:pt x="144" y="103"/>
                  </a:cubicBezTo>
                  <a:cubicBezTo>
                    <a:pt x="146" y="101"/>
                    <a:pt x="143" y="101"/>
                    <a:pt x="145" y="100"/>
                  </a:cubicBezTo>
                  <a:close/>
                  <a:moveTo>
                    <a:pt x="73" y="66"/>
                  </a:moveTo>
                  <a:cubicBezTo>
                    <a:pt x="72" y="68"/>
                    <a:pt x="70" y="65"/>
                    <a:pt x="69" y="68"/>
                  </a:cubicBezTo>
                  <a:cubicBezTo>
                    <a:pt x="67" y="67"/>
                    <a:pt x="68" y="65"/>
                    <a:pt x="66" y="66"/>
                  </a:cubicBezTo>
                  <a:cubicBezTo>
                    <a:pt x="69" y="63"/>
                    <a:pt x="70" y="67"/>
                    <a:pt x="73" y="66"/>
                  </a:cubicBezTo>
                  <a:close/>
                  <a:moveTo>
                    <a:pt x="108" y="79"/>
                  </a:moveTo>
                  <a:cubicBezTo>
                    <a:pt x="106" y="80"/>
                    <a:pt x="105" y="82"/>
                    <a:pt x="103" y="81"/>
                  </a:cubicBezTo>
                  <a:cubicBezTo>
                    <a:pt x="105" y="81"/>
                    <a:pt x="106" y="78"/>
                    <a:pt x="108" y="79"/>
                  </a:cubicBezTo>
                  <a:close/>
                  <a:moveTo>
                    <a:pt x="85" y="70"/>
                  </a:moveTo>
                  <a:cubicBezTo>
                    <a:pt x="82" y="69"/>
                    <a:pt x="87" y="65"/>
                    <a:pt x="90" y="66"/>
                  </a:cubicBezTo>
                  <a:cubicBezTo>
                    <a:pt x="90" y="67"/>
                    <a:pt x="89" y="69"/>
                    <a:pt x="88" y="69"/>
                  </a:cubicBezTo>
                  <a:cubicBezTo>
                    <a:pt x="87" y="67"/>
                    <a:pt x="85" y="69"/>
                    <a:pt x="85" y="70"/>
                  </a:cubicBezTo>
                  <a:close/>
                  <a:moveTo>
                    <a:pt x="190" y="104"/>
                  </a:moveTo>
                  <a:cubicBezTo>
                    <a:pt x="190" y="102"/>
                    <a:pt x="188" y="103"/>
                    <a:pt x="187" y="105"/>
                  </a:cubicBezTo>
                  <a:cubicBezTo>
                    <a:pt x="185" y="105"/>
                    <a:pt x="185" y="105"/>
                    <a:pt x="185" y="104"/>
                  </a:cubicBezTo>
                  <a:cubicBezTo>
                    <a:pt x="181" y="106"/>
                    <a:pt x="177" y="104"/>
                    <a:pt x="174" y="107"/>
                  </a:cubicBezTo>
                  <a:cubicBezTo>
                    <a:pt x="172" y="106"/>
                    <a:pt x="174" y="104"/>
                    <a:pt x="171" y="106"/>
                  </a:cubicBezTo>
                  <a:cubicBezTo>
                    <a:pt x="169" y="105"/>
                    <a:pt x="169" y="103"/>
                    <a:pt x="172" y="103"/>
                  </a:cubicBezTo>
                  <a:cubicBezTo>
                    <a:pt x="171" y="104"/>
                    <a:pt x="171" y="104"/>
                    <a:pt x="172" y="104"/>
                  </a:cubicBezTo>
                  <a:cubicBezTo>
                    <a:pt x="172" y="101"/>
                    <a:pt x="178" y="101"/>
                    <a:pt x="181" y="99"/>
                  </a:cubicBezTo>
                  <a:cubicBezTo>
                    <a:pt x="184" y="100"/>
                    <a:pt x="184" y="100"/>
                    <a:pt x="184" y="100"/>
                  </a:cubicBezTo>
                  <a:cubicBezTo>
                    <a:pt x="186" y="100"/>
                    <a:pt x="188" y="98"/>
                    <a:pt x="190" y="99"/>
                  </a:cubicBezTo>
                  <a:cubicBezTo>
                    <a:pt x="190" y="101"/>
                    <a:pt x="185" y="102"/>
                    <a:pt x="182" y="102"/>
                  </a:cubicBezTo>
                  <a:cubicBezTo>
                    <a:pt x="183" y="103"/>
                    <a:pt x="182" y="103"/>
                    <a:pt x="181" y="103"/>
                  </a:cubicBezTo>
                  <a:cubicBezTo>
                    <a:pt x="183" y="103"/>
                    <a:pt x="185" y="104"/>
                    <a:pt x="187" y="104"/>
                  </a:cubicBezTo>
                  <a:cubicBezTo>
                    <a:pt x="189" y="101"/>
                    <a:pt x="191" y="99"/>
                    <a:pt x="194" y="101"/>
                  </a:cubicBezTo>
                  <a:cubicBezTo>
                    <a:pt x="190" y="101"/>
                    <a:pt x="191" y="103"/>
                    <a:pt x="190" y="104"/>
                  </a:cubicBezTo>
                  <a:close/>
                  <a:moveTo>
                    <a:pt x="111" y="77"/>
                  </a:moveTo>
                  <a:cubicBezTo>
                    <a:pt x="112" y="76"/>
                    <a:pt x="110" y="76"/>
                    <a:pt x="111" y="75"/>
                  </a:cubicBezTo>
                  <a:cubicBezTo>
                    <a:pt x="112" y="77"/>
                    <a:pt x="113" y="74"/>
                    <a:pt x="114" y="75"/>
                  </a:cubicBezTo>
                  <a:cubicBezTo>
                    <a:pt x="113" y="77"/>
                    <a:pt x="113" y="78"/>
                    <a:pt x="112" y="79"/>
                  </a:cubicBezTo>
                  <a:cubicBezTo>
                    <a:pt x="110" y="79"/>
                    <a:pt x="110" y="79"/>
                    <a:pt x="110" y="79"/>
                  </a:cubicBezTo>
                  <a:lnTo>
                    <a:pt x="111" y="77"/>
                  </a:lnTo>
                  <a:close/>
                  <a:moveTo>
                    <a:pt x="275" y="154"/>
                  </a:moveTo>
                  <a:cubicBezTo>
                    <a:pt x="276" y="155"/>
                    <a:pt x="273" y="156"/>
                    <a:pt x="272" y="155"/>
                  </a:cubicBezTo>
                  <a:cubicBezTo>
                    <a:pt x="273" y="154"/>
                    <a:pt x="274" y="152"/>
                    <a:pt x="275" y="154"/>
                  </a:cubicBezTo>
                  <a:close/>
                  <a:moveTo>
                    <a:pt x="249" y="134"/>
                  </a:moveTo>
                  <a:cubicBezTo>
                    <a:pt x="248" y="136"/>
                    <a:pt x="243" y="134"/>
                    <a:pt x="245" y="134"/>
                  </a:cubicBezTo>
                  <a:cubicBezTo>
                    <a:pt x="246" y="134"/>
                    <a:pt x="248" y="133"/>
                    <a:pt x="249" y="134"/>
                  </a:cubicBezTo>
                  <a:close/>
                  <a:moveTo>
                    <a:pt x="104" y="66"/>
                  </a:moveTo>
                  <a:cubicBezTo>
                    <a:pt x="102" y="68"/>
                    <a:pt x="102" y="68"/>
                    <a:pt x="102" y="68"/>
                  </a:cubicBezTo>
                  <a:cubicBezTo>
                    <a:pt x="101" y="67"/>
                    <a:pt x="100" y="67"/>
                    <a:pt x="100" y="67"/>
                  </a:cubicBezTo>
                  <a:cubicBezTo>
                    <a:pt x="102" y="67"/>
                    <a:pt x="101" y="65"/>
                    <a:pt x="104" y="66"/>
                  </a:cubicBezTo>
                  <a:close/>
                  <a:moveTo>
                    <a:pt x="125" y="70"/>
                  </a:moveTo>
                  <a:cubicBezTo>
                    <a:pt x="124" y="70"/>
                    <a:pt x="124" y="71"/>
                    <a:pt x="126" y="71"/>
                  </a:cubicBezTo>
                  <a:cubicBezTo>
                    <a:pt x="123" y="73"/>
                    <a:pt x="123" y="73"/>
                    <a:pt x="123" y="73"/>
                  </a:cubicBezTo>
                  <a:cubicBezTo>
                    <a:pt x="122" y="73"/>
                    <a:pt x="120" y="73"/>
                    <a:pt x="118" y="73"/>
                  </a:cubicBezTo>
                  <a:cubicBezTo>
                    <a:pt x="120" y="72"/>
                    <a:pt x="123" y="70"/>
                    <a:pt x="125" y="70"/>
                  </a:cubicBezTo>
                  <a:close/>
                  <a:moveTo>
                    <a:pt x="105" y="65"/>
                  </a:moveTo>
                  <a:cubicBezTo>
                    <a:pt x="106" y="64"/>
                    <a:pt x="105" y="63"/>
                    <a:pt x="105" y="62"/>
                  </a:cubicBezTo>
                  <a:cubicBezTo>
                    <a:pt x="106" y="62"/>
                    <a:pt x="107" y="61"/>
                    <a:pt x="108" y="62"/>
                  </a:cubicBezTo>
                  <a:cubicBezTo>
                    <a:pt x="104" y="65"/>
                    <a:pt x="112" y="62"/>
                    <a:pt x="111" y="65"/>
                  </a:cubicBezTo>
                  <a:cubicBezTo>
                    <a:pt x="109" y="64"/>
                    <a:pt x="104" y="67"/>
                    <a:pt x="103" y="65"/>
                  </a:cubicBezTo>
                  <a:lnTo>
                    <a:pt x="105" y="65"/>
                  </a:lnTo>
                  <a:close/>
                  <a:moveTo>
                    <a:pt x="135" y="73"/>
                  </a:moveTo>
                  <a:cubicBezTo>
                    <a:pt x="134" y="70"/>
                    <a:pt x="132" y="73"/>
                    <a:pt x="129" y="73"/>
                  </a:cubicBezTo>
                  <a:cubicBezTo>
                    <a:pt x="130" y="69"/>
                    <a:pt x="136" y="70"/>
                    <a:pt x="135" y="73"/>
                  </a:cubicBezTo>
                  <a:close/>
                  <a:moveTo>
                    <a:pt x="139" y="72"/>
                  </a:moveTo>
                  <a:cubicBezTo>
                    <a:pt x="141" y="72"/>
                    <a:pt x="140" y="74"/>
                    <a:pt x="142" y="73"/>
                  </a:cubicBezTo>
                  <a:cubicBezTo>
                    <a:pt x="142" y="72"/>
                    <a:pt x="141" y="72"/>
                    <a:pt x="142" y="71"/>
                  </a:cubicBezTo>
                  <a:cubicBezTo>
                    <a:pt x="143" y="71"/>
                    <a:pt x="143" y="72"/>
                    <a:pt x="144" y="72"/>
                  </a:cubicBezTo>
                  <a:cubicBezTo>
                    <a:pt x="143" y="73"/>
                    <a:pt x="142" y="73"/>
                    <a:pt x="144" y="74"/>
                  </a:cubicBezTo>
                  <a:cubicBezTo>
                    <a:pt x="143" y="75"/>
                    <a:pt x="142" y="76"/>
                    <a:pt x="140" y="75"/>
                  </a:cubicBezTo>
                  <a:cubicBezTo>
                    <a:pt x="141" y="75"/>
                    <a:pt x="141" y="74"/>
                    <a:pt x="140" y="74"/>
                  </a:cubicBezTo>
                  <a:cubicBezTo>
                    <a:pt x="138" y="75"/>
                    <a:pt x="140" y="75"/>
                    <a:pt x="138" y="76"/>
                  </a:cubicBezTo>
                  <a:cubicBezTo>
                    <a:pt x="136" y="76"/>
                    <a:pt x="139" y="74"/>
                    <a:pt x="139" y="72"/>
                  </a:cubicBezTo>
                  <a:close/>
                  <a:moveTo>
                    <a:pt x="155" y="79"/>
                  </a:moveTo>
                  <a:cubicBezTo>
                    <a:pt x="153" y="81"/>
                    <a:pt x="151" y="81"/>
                    <a:pt x="148" y="80"/>
                  </a:cubicBezTo>
                  <a:cubicBezTo>
                    <a:pt x="150" y="78"/>
                    <a:pt x="153" y="78"/>
                    <a:pt x="155" y="79"/>
                  </a:cubicBezTo>
                  <a:close/>
                  <a:moveTo>
                    <a:pt x="113" y="63"/>
                  </a:moveTo>
                  <a:cubicBezTo>
                    <a:pt x="115" y="62"/>
                    <a:pt x="118" y="64"/>
                    <a:pt x="121" y="62"/>
                  </a:cubicBezTo>
                  <a:cubicBezTo>
                    <a:pt x="119" y="64"/>
                    <a:pt x="117" y="64"/>
                    <a:pt x="114" y="64"/>
                  </a:cubicBezTo>
                  <a:cubicBezTo>
                    <a:pt x="114" y="64"/>
                    <a:pt x="113" y="64"/>
                    <a:pt x="113" y="63"/>
                  </a:cubicBezTo>
                  <a:close/>
                  <a:moveTo>
                    <a:pt x="202" y="98"/>
                  </a:moveTo>
                  <a:cubicBezTo>
                    <a:pt x="200" y="100"/>
                    <a:pt x="200" y="100"/>
                    <a:pt x="200" y="100"/>
                  </a:cubicBezTo>
                  <a:cubicBezTo>
                    <a:pt x="199" y="98"/>
                    <a:pt x="198" y="99"/>
                    <a:pt x="196" y="100"/>
                  </a:cubicBezTo>
                  <a:cubicBezTo>
                    <a:pt x="195" y="100"/>
                    <a:pt x="195" y="100"/>
                    <a:pt x="195" y="100"/>
                  </a:cubicBezTo>
                  <a:cubicBezTo>
                    <a:pt x="197" y="98"/>
                    <a:pt x="200" y="98"/>
                    <a:pt x="202" y="98"/>
                  </a:cubicBezTo>
                  <a:close/>
                  <a:moveTo>
                    <a:pt x="125" y="64"/>
                  </a:moveTo>
                  <a:cubicBezTo>
                    <a:pt x="123" y="63"/>
                    <a:pt x="121" y="64"/>
                    <a:pt x="120" y="64"/>
                  </a:cubicBezTo>
                  <a:cubicBezTo>
                    <a:pt x="121" y="62"/>
                    <a:pt x="125" y="62"/>
                    <a:pt x="125" y="64"/>
                  </a:cubicBezTo>
                  <a:close/>
                  <a:moveTo>
                    <a:pt x="275" y="133"/>
                  </a:moveTo>
                  <a:cubicBezTo>
                    <a:pt x="272" y="134"/>
                    <a:pt x="270" y="133"/>
                    <a:pt x="267" y="134"/>
                  </a:cubicBezTo>
                  <a:cubicBezTo>
                    <a:pt x="268" y="132"/>
                    <a:pt x="272" y="133"/>
                    <a:pt x="275" y="133"/>
                  </a:cubicBezTo>
                  <a:close/>
                  <a:moveTo>
                    <a:pt x="112" y="57"/>
                  </a:moveTo>
                  <a:cubicBezTo>
                    <a:pt x="111" y="56"/>
                    <a:pt x="112" y="55"/>
                    <a:pt x="113" y="54"/>
                  </a:cubicBezTo>
                  <a:cubicBezTo>
                    <a:pt x="114" y="53"/>
                    <a:pt x="116" y="53"/>
                    <a:pt x="117" y="53"/>
                  </a:cubicBezTo>
                  <a:cubicBezTo>
                    <a:pt x="118" y="54"/>
                    <a:pt x="117" y="55"/>
                    <a:pt x="117" y="56"/>
                  </a:cubicBezTo>
                  <a:cubicBezTo>
                    <a:pt x="119" y="53"/>
                    <a:pt x="122" y="54"/>
                    <a:pt x="124" y="53"/>
                  </a:cubicBezTo>
                  <a:cubicBezTo>
                    <a:pt x="127" y="55"/>
                    <a:pt x="129" y="54"/>
                    <a:pt x="133" y="54"/>
                  </a:cubicBezTo>
                  <a:cubicBezTo>
                    <a:pt x="131" y="56"/>
                    <a:pt x="125" y="56"/>
                    <a:pt x="122" y="56"/>
                  </a:cubicBezTo>
                  <a:cubicBezTo>
                    <a:pt x="123" y="57"/>
                    <a:pt x="123" y="57"/>
                    <a:pt x="123" y="58"/>
                  </a:cubicBezTo>
                  <a:cubicBezTo>
                    <a:pt x="120" y="59"/>
                    <a:pt x="119" y="58"/>
                    <a:pt x="120" y="57"/>
                  </a:cubicBezTo>
                  <a:cubicBezTo>
                    <a:pt x="117" y="58"/>
                    <a:pt x="110" y="60"/>
                    <a:pt x="107" y="57"/>
                  </a:cubicBezTo>
                  <a:cubicBezTo>
                    <a:pt x="110" y="58"/>
                    <a:pt x="109" y="57"/>
                    <a:pt x="112" y="57"/>
                  </a:cubicBezTo>
                  <a:close/>
                  <a:moveTo>
                    <a:pt x="142" y="67"/>
                  </a:moveTo>
                  <a:cubicBezTo>
                    <a:pt x="141" y="69"/>
                    <a:pt x="140" y="70"/>
                    <a:pt x="137" y="70"/>
                  </a:cubicBezTo>
                  <a:cubicBezTo>
                    <a:pt x="141" y="69"/>
                    <a:pt x="138" y="67"/>
                    <a:pt x="142" y="67"/>
                  </a:cubicBezTo>
                  <a:close/>
                  <a:moveTo>
                    <a:pt x="120" y="59"/>
                  </a:moveTo>
                  <a:cubicBezTo>
                    <a:pt x="121" y="59"/>
                    <a:pt x="122" y="59"/>
                    <a:pt x="124" y="59"/>
                  </a:cubicBezTo>
                  <a:cubicBezTo>
                    <a:pt x="122" y="61"/>
                    <a:pt x="118" y="61"/>
                    <a:pt x="120" y="59"/>
                  </a:cubicBezTo>
                  <a:close/>
                  <a:moveTo>
                    <a:pt x="210" y="97"/>
                  </a:moveTo>
                  <a:cubicBezTo>
                    <a:pt x="211" y="97"/>
                    <a:pt x="211" y="97"/>
                    <a:pt x="212" y="97"/>
                  </a:cubicBezTo>
                  <a:cubicBezTo>
                    <a:pt x="215" y="98"/>
                    <a:pt x="215" y="98"/>
                    <a:pt x="215" y="98"/>
                  </a:cubicBezTo>
                  <a:cubicBezTo>
                    <a:pt x="218" y="96"/>
                    <a:pt x="219" y="97"/>
                    <a:pt x="223" y="96"/>
                  </a:cubicBezTo>
                  <a:cubicBezTo>
                    <a:pt x="222" y="96"/>
                    <a:pt x="224" y="97"/>
                    <a:pt x="222" y="98"/>
                  </a:cubicBezTo>
                  <a:cubicBezTo>
                    <a:pt x="220" y="97"/>
                    <a:pt x="218" y="98"/>
                    <a:pt x="216" y="98"/>
                  </a:cubicBezTo>
                  <a:cubicBezTo>
                    <a:pt x="217" y="99"/>
                    <a:pt x="217" y="101"/>
                    <a:pt x="215" y="102"/>
                  </a:cubicBezTo>
                  <a:cubicBezTo>
                    <a:pt x="214" y="102"/>
                    <a:pt x="212" y="102"/>
                    <a:pt x="211" y="101"/>
                  </a:cubicBezTo>
                  <a:cubicBezTo>
                    <a:pt x="212" y="100"/>
                    <a:pt x="214" y="100"/>
                    <a:pt x="215" y="99"/>
                  </a:cubicBezTo>
                  <a:cubicBezTo>
                    <a:pt x="214" y="97"/>
                    <a:pt x="210" y="99"/>
                    <a:pt x="210" y="97"/>
                  </a:cubicBezTo>
                  <a:close/>
                  <a:moveTo>
                    <a:pt x="211" y="99"/>
                  </a:moveTo>
                  <a:cubicBezTo>
                    <a:pt x="210" y="100"/>
                    <a:pt x="208" y="100"/>
                    <a:pt x="206" y="99"/>
                  </a:cubicBezTo>
                  <a:cubicBezTo>
                    <a:pt x="208" y="98"/>
                    <a:pt x="210" y="99"/>
                    <a:pt x="211" y="99"/>
                  </a:cubicBezTo>
                  <a:close/>
                  <a:moveTo>
                    <a:pt x="134" y="59"/>
                  </a:moveTo>
                  <a:cubicBezTo>
                    <a:pt x="136" y="59"/>
                    <a:pt x="133" y="61"/>
                    <a:pt x="135" y="61"/>
                  </a:cubicBezTo>
                  <a:cubicBezTo>
                    <a:pt x="134" y="62"/>
                    <a:pt x="132" y="62"/>
                    <a:pt x="131" y="62"/>
                  </a:cubicBezTo>
                  <a:cubicBezTo>
                    <a:pt x="131" y="61"/>
                    <a:pt x="132" y="59"/>
                    <a:pt x="134" y="59"/>
                  </a:cubicBezTo>
                  <a:close/>
                  <a:moveTo>
                    <a:pt x="297" y="140"/>
                  </a:moveTo>
                  <a:cubicBezTo>
                    <a:pt x="296" y="141"/>
                    <a:pt x="295" y="142"/>
                    <a:pt x="293" y="141"/>
                  </a:cubicBezTo>
                  <a:cubicBezTo>
                    <a:pt x="295" y="140"/>
                    <a:pt x="296" y="140"/>
                    <a:pt x="297" y="140"/>
                  </a:cubicBezTo>
                  <a:close/>
                  <a:moveTo>
                    <a:pt x="130" y="57"/>
                  </a:moveTo>
                  <a:cubicBezTo>
                    <a:pt x="132" y="58"/>
                    <a:pt x="131" y="58"/>
                    <a:pt x="132" y="59"/>
                  </a:cubicBezTo>
                  <a:cubicBezTo>
                    <a:pt x="131" y="60"/>
                    <a:pt x="130" y="60"/>
                    <a:pt x="128" y="59"/>
                  </a:cubicBezTo>
                  <a:lnTo>
                    <a:pt x="130" y="57"/>
                  </a:lnTo>
                  <a:close/>
                  <a:moveTo>
                    <a:pt x="181" y="75"/>
                  </a:moveTo>
                  <a:cubicBezTo>
                    <a:pt x="182" y="75"/>
                    <a:pt x="182" y="76"/>
                    <a:pt x="182" y="76"/>
                  </a:cubicBezTo>
                  <a:cubicBezTo>
                    <a:pt x="180" y="77"/>
                    <a:pt x="178" y="78"/>
                    <a:pt x="175" y="77"/>
                  </a:cubicBezTo>
                  <a:cubicBezTo>
                    <a:pt x="177" y="75"/>
                    <a:pt x="179" y="77"/>
                    <a:pt x="181" y="75"/>
                  </a:cubicBezTo>
                  <a:close/>
                  <a:moveTo>
                    <a:pt x="140" y="59"/>
                  </a:moveTo>
                  <a:cubicBezTo>
                    <a:pt x="143" y="59"/>
                    <a:pt x="145" y="57"/>
                    <a:pt x="148" y="58"/>
                  </a:cubicBezTo>
                  <a:cubicBezTo>
                    <a:pt x="146" y="58"/>
                    <a:pt x="143" y="61"/>
                    <a:pt x="140" y="60"/>
                  </a:cubicBezTo>
                  <a:cubicBezTo>
                    <a:pt x="141" y="59"/>
                    <a:pt x="139" y="59"/>
                    <a:pt x="140" y="59"/>
                  </a:cubicBezTo>
                  <a:close/>
                  <a:moveTo>
                    <a:pt x="153" y="64"/>
                  </a:moveTo>
                  <a:cubicBezTo>
                    <a:pt x="155" y="62"/>
                    <a:pt x="155" y="62"/>
                    <a:pt x="155" y="62"/>
                  </a:cubicBezTo>
                  <a:cubicBezTo>
                    <a:pt x="156" y="63"/>
                    <a:pt x="158" y="64"/>
                    <a:pt x="157" y="64"/>
                  </a:cubicBezTo>
                  <a:cubicBezTo>
                    <a:pt x="156" y="63"/>
                    <a:pt x="155" y="65"/>
                    <a:pt x="153" y="64"/>
                  </a:cubicBezTo>
                  <a:close/>
                  <a:moveTo>
                    <a:pt x="137" y="55"/>
                  </a:moveTo>
                  <a:cubicBezTo>
                    <a:pt x="137" y="54"/>
                    <a:pt x="133" y="54"/>
                    <a:pt x="135" y="53"/>
                  </a:cubicBezTo>
                  <a:cubicBezTo>
                    <a:pt x="138" y="52"/>
                    <a:pt x="135" y="54"/>
                    <a:pt x="138" y="55"/>
                  </a:cubicBezTo>
                  <a:cubicBezTo>
                    <a:pt x="136" y="57"/>
                    <a:pt x="136" y="57"/>
                    <a:pt x="136" y="57"/>
                  </a:cubicBezTo>
                  <a:cubicBezTo>
                    <a:pt x="135" y="56"/>
                    <a:pt x="132" y="57"/>
                    <a:pt x="133" y="56"/>
                  </a:cubicBezTo>
                  <a:cubicBezTo>
                    <a:pt x="134" y="55"/>
                    <a:pt x="135" y="56"/>
                    <a:pt x="137" y="55"/>
                  </a:cubicBezTo>
                  <a:close/>
                  <a:moveTo>
                    <a:pt x="229" y="97"/>
                  </a:moveTo>
                  <a:cubicBezTo>
                    <a:pt x="227" y="96"/>
                    <a:pt x="227" y="98"/>
                    <a:pt x="224" y="97"/>
                  </a:cubicBezTo>
                  <a:cubicBezTo>
                    <a:pt x="226" y="96"/>
                    <a:pt x="229" y="95"/>
                    <a:pt x="229" y="97"/>
                  </a:cubicBezTo>
                  <a:close/>
                  <a:moveTo>
                    <a:pt x="168" y="63"/>
                  </a:moveTo>
                  <a:cubicBezTo>
                    <a:pt x="166" y="63"/>
                    <a:pt x="164" y="64"/>
                    <a:pt x="162" y="64"/>
                  </a:cubicBezTo>
                  <a:cubicBezTo>
                    <a:pt x="164" y="62"/>
                    <a:pt x="166" y="63"/>
                    <a:pt x="168" y="63"/>
                  </a:cubicBezTo>
                  <a:close/>
                  <a:moveTo>
                    <a:pt x="319" y="140"/>
                  </a:moveTo>
                  <a:cubicBezTo>
                    <a:pt x="318" y="141"/>
                    <a:pt x="317" y="142"/>
                    <a:pt x="316" y="141"/>
                  </a:cubicBezTo>
                  <a:cubicBezTo>
                    <a:pt x="316" y="139"/>
                    <a:pt x="318" y="139"/>
                    <a:pt x="319" y="140"/>
                  </a:cubicBezTo>
                  <a:close/>
                  <a:moveTo>
                    <a:pt x="185" y="67"/>
                  </a:moveTo>
                  <a:cubicBezTo>
                    <a:pt x="183" y="67"/>
                    <a:pt x="181" y="68"/>
                    <a:pt x="179" y="67"/>
                  </a:cubicBezTo>
                  <a:cubicBezTo>
                    <a:pt x="180" y="65"/>
                    <a:pt x="185" y="66"/>
                    <a:pt x="185" y="67"/>
                  </a:cubicBezTo>
                  <a:close/>
                  <a:moveTo>
                    <a:pt x="241" y="95"/>
                  </a:moveTo>
                  <a:cubicBezTo>
                    <a:pt x="243" y="95"/>
                    <a:pt x="245" y="95"/>
                    <a:pt x="248" y="95"/>
                  </a:cubicBezTo>
                  <a:cubicBezTo>
                    <a:pt x="246" y="97"/>
                    <a:pt x="240" y="98"/>
                    <a:pt x="241" y="95"/>
                  </a:cubicBezTo>
                  <a:close/>
                  <a:moveTo>
                    <a:pt x="157" y="44"/>
                  </a:moveTo>
                  <a:cubicBezTo>
                    <a:pt x="155" y="45"/>
                    <a:pt x="157" y="44"/>
                    <a:pt x="158" y="45"/>
                  </a:cubicBezTo>
                  <a:cubicBezTo>
                    <a:pt x="157" y="46"/>
                    <a:pt x="155" y="44"/>
                    <a:pt x="154" y="46"/>
                  </a:cubicBezTo>
                  <a:cubicBezTo>
                    <a:pt x="156" y="47"/>
                    <a:pt x="158" y="46"/>
                    <a:pt x="160" y="47"/>
                  </a:cubicBezTo>
                  <a:cubicBezTo>
                    <a:pt x="160" y="47"/>
                    <a:pt x="162" y="49"/>
                    <a:pt x="159" y="49"/>
                  </a:cubicBezTo>
                  <a:cubicBezTo>
                    <a:pt x="160" y="48"/>
                    <a:pt x="157" y="49"/>
                    <a:pt x="157" y="48"/>
                  </a:cubicBezTo>
                  <a:cubicBezTo>
                    <a:pt x="155" y="50"/>
                    <a:pt x="152" y="48"/>
                    <a:pt x="150" y="50"/>
                  </a:cubicBezTo>
                  <a:cubicBezTo>
                    <a:pt x="148" y="48"/>
                    <a:pt x="147" y="48"/>
                    <a:pt x="145" y="49"/>
                  </a:cubicBezTo>
                  <a:cubicBezTo>
                    <a:pt x="144" y="49"/>
                    <a:pt x="146" y="49"/>
                    <a:pt x="145" y="50"/>
                  </a:cubicBezTo>
                  <a:cubicBezTo>
                    <a:pt x="140" y="49"/>
                    <a:pt x="143" y="47"/>
                    <a:pt x="145" y="44"/>
                  </a:cubicBezTo>
                  <a:cubicBezTo>
                    <a:pt x="146" y="44"/>
                    <a:pt x="145" y="45"/>
                    <a:pt x="145" y="46"/>
                  </a:cubicBezTo>
                  <a:cubicBezTo>
                    <a:pt x="146" y="45"/>
                    <a:pt x="147" y="46"/>
                    <a:pt x="148" y="46"/>
                  </a:cubicBezTo>
                  <a:cubicBezTo>
                    <a:pt x="147" y="45"/>
                    <a:pt x="146" y="45"/>
                    <a:pt x="146" y="44"/>
                  </a:cubicBezTo>
                  <a:cubicBezTo>
                    <a:pt x="148" y="43"/>
                    <a:pt x="150" y="44"/>
                    <a:pt x="149" y="42"/>
                  </a:cubicBezTo>
                  <a:cubicBezTo>
                    <a:pt x="150" y="42"/>
                    <a:pt x="151" y="41"/>
                    <a:pt x="153" y="42"/>
                  </a:cubicBezTo>
                  <a:cubicBezTo>
                    <a:pt x="152" y="43"/>
                    <a:pt x="151" y="43"/>
                    <a:pt x="151" y="44"/>
                  </a:cubicBezTo>
                  <a:cubicBezTo>
                    <a:pt x="153" y="43"/>
                    <a:pt x="155" y="43"/>
                    <a:pt x="157" y="44"/>
                  </a:cubicBezTo>
                  <a:close/>
                  <a:moveTo>
                    <a:pt x="174" y="53"/>
                  </a:moveTo>
                  <a:cubicBezTo>
                    <a:pt x="174" y="51"/>
                    <a:pt x="176" y="51"/>
                    <a:pt x="177" y="51"/>
                  </a:cubicBezTo>
                  <a:cubicBezTo>
                    <a:pt x="178" y="53"/>
                    <a:pt x="181" y="51"/>
                    <a:pt x="184" y="51"/>
                  </a:cubicBezTo>
                  <a:cubicBezTo>
                    <a:pt x="181" y="53"/>
                    <a:pt x="186" y="51"/>
                    <a:pt x="187" y="53"/>
                  </a:cubicBezTo>
                  <a:cubicBezTo>
                    <a:pt x="185" y="54"/>
                    <a:pt x="182" y="53"/>
                    <a:pt x="180" y="53"/>
                  </a:cubicBezTo>
                  <a:cubicBezTo>
                    <a:pt x="176" y="56"/>
                    <a:pt x="178" y="60"/>
                    <a:pt x="173" y="59"/>
                  </a:cubicBezTo>
                  <a:cubicBezTo>
                    <a:pt x="176" y="58"/>
                    <a:pt x="179" y="53"/>
                    <a:pt x="174" y="53"/>
                  </a:cubicBezTo>
                  <a:close/>
                  <a:moveTo>
                    <a:pt x="337" y="137"/>
                  </a:moveTo>
                  <a:cubicBezTo>
                    <a:pt x="337" y="138"/>
                    <a:pt x="334" y="139"/>
                    <a:pt x="336" y="140"/>
                  </a:cubicBezTo>
                  <a:cubicBezTo>
                    <a:pt x="339" y="138"/>
                    <a:pt x="337" y="137"/>
                    <a:pt x="339" y="136"/>
                  </a:cubicBezTo>
                  <a:cubicBezTo>
                    <a:pt x="339" y="137"/>
                    <a:pt x="340" y="137"/>
                    <a:pt x="341" y="137"/>
                  </a:cubicBezTo>
                  <a:cubicBezTo>
                    <a:pt x="340" y="140"/>
                    <a:pt x="338" y="141"/>
                    <a:pt x="336" y="143"/>
                  </a:cubicBezTo>
                  <a:cubicBezTo>
                    <a:pt x="332" y="141"/>
                    <a:pt x="332" y="141"/>
                    <a:pt x="328" y="140"/>
                  </a:cubicBezTo>
                  <a:cubicBezTo>
                    <a:pt x="330" y="139"/>
                    <a:pt x="333" y="137"/>
                    <a:pt x="337" y="137"/>
                  </a:cubicBezTo>
                  <a:close/>
                  <a:moveTo>
                    <a:pt x="253" y="94"/>
                  </a:moveTo>
                  <a:cubicBezTo>
                    <a:pt x="252" y="95"/>
                    <a:pt x="251" y="96"/>
                    <a:pt x="248" y="95"/>
                  </a:cubicBezTo>
                  <a:cubicBezTo>
                    <a:pt x="250" y="94"/>
                    <a:pt x="251" y="94"/>
                    <a:pt x="253" y="94"/>
                  </a:cubicBezTo>
                  <a:close/>
                  <a:moveTo>
                    <a:pt x="144" y="42"/>
                  </a:moveTo>
                  <a:cubicBezTo>
                    <a:pt x="143" y="43"/>
                    <a:pt x="145" y="43"/>
                    <a:pt x="144" y="44"/>
                  </a:cubicBezTo>
                  <a:cubicBezTo>
                    <a:pt x="142" y="45"/>
                    <a:pt x="141" y="42"/>
                    <a:pt x="144" y="42"/>
                  </a:cubicBezTo>
                  <a:close/>
                  <a:moveTo>
                    <a:pt x="184" y="55"/>
                  </a:moveTo>
                  <a:cubicBezTo>
                    <a:pt x="180" y="59"/>
                    <a:pt x="180" y="59"/>
                    <a:pt x="180" y="59"/>
                  </a:cubicBezTo>
                  <a:cubicBezTo>
                    <a:pt x="180" y="58"/>
                    <a:pt x="179" y="59"/>
                    <a:pt x="178" y="58"/>
                  </a:cubicBezTo>
                  <a:cubicBezTo>
                    <a:pt x="178" y="57"/>
                    <a:pt x="182" y="55"/>
                    <a:pt x="184" y="55"/>
                  </a:cubicBezTo>
                  <a:close/>
                  <a:moveTo>
                    <a:pt x="257" y="94"/>
                  </a:moveTo>
                  <a:cubicBezTo>
                    <a:pt x="259" y="95"/>
                    <a:pt x="260" y="94"/>
                    <a:pt x="259" y="95"/>
                  </a:cubicBezTo>
                  <a:cubicBezTo>
                    <a:pt x="258" y="95"/>
                    <a:pt x="257" y="96"/>
                    <a:pt x="256" y="95"/>
                  </a:cubicBezTo>
                  <a:lnTo>
                    <a:pt x="257" y="94"/>
                  </a:lnTo>
                  <a:close/>
                  <a:moveTo>
                    <a:pt x="219" y="71"/>
                  </a:moveTo>
                  <a:cubicBezTo>
                    <a:pt x="222" y="72"/>
                    <a:pt x="217" y="74"/>
                    <a:pt x="216" y="73"/>
                  </a:cubicBezTo>
                  <a:cubicBezTo>
                    <a:pt x="217" y="71"/>
                    <a:pt x="218" y="72"/>
                    <a:pt x="219" y="71"/>
                  </a:cubicBezTo>
                  <a:close/>
                  <a:moveTo>
                    <a:pt x="161" y="46"/>
                  </a:moveTo>
                  <a:cubicBezTo>
                    <a:pt x="162" y="45"/>
                    <a:pt x="165" y="47"/>
                    <a:pt x="163" y="48"/>
                  </a:cubicBezTo>
                  <a:cubicBezTo>
                    <a:pt x="162" y="47"/>
                    <a:pt x="160" y="47"/>
                    <a:pt x="161" y="46"/>
                  </a:cubicBezTo>
                  <a:close/>
                  <a:moveTo>
                    <a:pt x="260" y="92"/>
                  </a:moveTo>
                  <a:cubicBezTo>
                    <a:pt x="260" y="92"/>
                    <a:pt x="260" y="92"/>
                    <a:pt x="260" y="92"/>
                  </a:cubicBezTo>
                  <a:cubicBezTo>
                    <a:pt x="261" y="92"/>
                    <a:pt x="262" y="91"/>
                    <a:pt x="263" y="92"/>
                  </a:cubicBezTo>
                  <a:cubicBezTo>
                    <a:pt x="261" y="93"/>
                    <a:pt x="259" y="93"/>
                    <a:pt x="258" y="93"/>
                  </a:cubicBezTo>
                  <a:cubicBezTo>
                    <a:pt x="259" y="92"/>
                    <a:pt x="259" y="91"/>
                    <a:pt x="260" y="92"/>
                  </a:cubicBezTo>
                  <a:close/>
                  <a:moveTo>
                    <a:pt x="258" y="85"/>
                  </a:moveTo>
                  <a:cubicBezTo>
                    <a:pt x="256" y="84"/>
                    <a:pt x="255" y="87"/>
                    <a:pt x="253" y="86"/>
                  </a:cubicBezTo>
                  <a:cubicBezTo>
                    <a:pt x="254" y="84"/>
                    <a:pt x="258" y="84"/>
                    <a:pt x="258" y="85"/>
                  </a:cubicBezTo>
                  <a:close/>
                  <a:moveTo>
                    <a:pt x="141" y="28"/>
                  </a:moveTo>
                  <a:cubicBezTo>
                    <a:pt x="140" y="29"/>
                    <a:pt x="143" y="28"/>
                    <a:pt x="143" y="27"/>
                  </a:cubicBezTo>
                  <a:cubicBezTo>
                    <a:pt x="144" y="28"/>
                    <a:pt x="144" y="29"/>
                    <a:pt x="143" y="29"/>
                  </a:cubicBezTo>
                  <a:cubicBezTo>
                    <a:pt x="141" y="29"/>
                    <a:pt x="142" y="30"/>
                    <a:pt x="138" y="30"/>
                  </a:cubicBezTo>
                  <a:cubicBezTo>
                    <a:pt x="139" y="29"/>
                    <a:pt x="140" y="28"/>
                    <a:pt x="141" y="28"/>
                  </a:cubicBezTo>
                  <a:close/>
                  <a:moveTo>
                    <a:pt x="371" y="137"/>
                  </a:moveTo>
                  <a:cubicBezTo>
                    <a:pt x="370" y="138"/>
                    <a:pt x="369" y="137"/>
                    <a:pt x="367" y="137"/>
                  </a:cubicBezTo>
                  <a:cubicBezTo>
                    <a:pt x="369" y="136"/>
                    <a:pt x="370" y="136"/>
                    <a:pt x="371" y="137"/>
                  </a:cubicBezTo>
                  <a:close/>
                  <a:moveTo>
                    <a:pt x="252" y="67"/>
                  </a:moveTo>
                  <a:cubicBezTo>
                    <a:pt x="251" y="69"/>
                    <a:pt x="249" y="68"/>
                    <a:pt x="248" y="68"/>
                  </a:cubicBezTo>
                  <a:cubicBezTo>
                    <a:pt x="249" y="66"/>
                    <a:pt x="251" y="67"/>
                    <a:pt x="252" y="67"/>
                  </a:cubicBezTo>
                  <a:close/>
                  <a:moveTo>
                    <a:pt x="300" y="93"/>
                  </a:moveTo>
                  <a:cubicBezTo>
                    <a:pt x="303" y="94"/>
                    <a:pt x="300" y="96"/>
                    <a:pt x="298" y="94"/>
                  </a:cubicBezTo>
                  <a:cubicBezTo>
                    <a:pt x="299" y="93"/>
                    <a:pt x="298" y="93"/>
                    <a:pt x="300" y="93"/>
                  </a:cubicBezTo>
                  <a:close/>
                  <a:moveTo>
                    <a:pt x="261" y="68"/>
                  </a:moveTo>
                  <a:cubicBezTo>
                    <a:pt x="263" y="67"/>
                    <a:pt x="268" y="67"/>
                    <a:pt x="269" y="69"/>
                  </a:cubicBezTo>
                  <a:cubicBezTo>
                    <a:pt x="267" y="67"/>
                    <a:pt x="264" y="69"/>
                    <a:pt x="262" y="70"/>
                  </a:cubicBezTo>
                  <a:cubicBezTo>
                    <a:pt x="263" y="69"/>
                    <a:pt x="261" y="70"/>
                    <a:pt x="261" y="68"/>
                  </a:cubicBezTo>
                  <a:close/>
                  <a:moveTo>
                    <a:pt x="397" y="138"/>
                  </a:moveTo>
                  <a:cubicBezTo>
                    <a:pt x="395" y="138"/>
                    <a:pt x="393" y="139"/>
                    <a:pt x="391" y="138"/>
                  </a:cubicBezTo>
                  <a:cubicBezTo>
                    <a:pt x="393" y="137"/>
                    <a:pt x="397" y="136"/>
                    <a:pt x="397" y="138"/>
                  </a:cubicBezTo>
                  <a:close/>
                  <a:moveTo>
                    <a:pt x="190" y="26"/>
                  </a:moveTo>
                  <a:cubicBezTo>
                    <a:pt x="189" y="26"/>
                    <a:pt x="185" y="26"/>
                    <a:pt x="185" y="25"/>
                  </a:cubicBezTo>
                  <a:cubicBezTo>
                    <a:pt x="187" y="24"/>
                    <a:pt x="190" y="25"/>
                    <a:pt x="190" y="26"/>
                  </a:cubicBezTo>
                  <a:close/>
                  <a:moveTo>
                    <a:pt x="237" y="40"/>
                  </a:moveTo>
                  <a:cubicBezTo>
                    <a:pt x="239" y="41"/>
                    <a:pt x="240" y="40"/>
                    <a:pt x="242" y="41"/>
                  </a:cubicBezTo>
                  <a:cubicBezTo>
                    <a:pt x="240" y="42"/>
                    <a:pt x="238" y="41"/>
                    <a:pt x="236" y="43"/>
                  </a:cubicBezTo>
                  <a:cubicBezTo>
                    <a:pt x="235" y="42"/>
                    <a:pt x="234" y="43"/>
                    <a:pt x="233" y="42"/>
                  </a:cubicBezTo>
                  <a:cubicBezTo>
                    <a:pt x="235" y="41"/>
                    <a:pt x="235" y="41"/>
                    <a:pt x="237" y="40"/>
                  </a:cubicBezTo>
                  <a:close/>
                  <a:moveTo>
                    <a:pt x="316" y="80"/>
                  </a:moveTo>
                  <a:cubicBezTo>
                    <a:pt x="318" y="80"/>
                    <a:pt x="319" y="81"/>
                    <a:pt x="316" y="83"/>
                  </a:cubicBezTo>
                  <a:cubicBezTo>
                    <a:pt x="315" y="82"/>
                    <a:pt x="314" y="81"/>
                    <a:pt x="312" y="81"/>
                  </a:cubicBezTo>
                  <a:cubicBezTo>
                    <a:pt x="313" y="79"/>
                    <a:pt x="315" y="81"/>
                    <a:pt x="316" y="80"/>
                  </a:cubicBezTo>
                  <a:close/>
                  <a:moveTo>
                    <a:pt x="229" y="24"/>
                  </a:moveTo>
                  <a:cubicBezTo>
                    <a:pt x="227" y="25"/>
                    <a:pt x="225" y="27"/>
                    <a:pt x="223" y="26"/>
                  </a:cubicBezTo>
                  <a:cubicBezTo>
                    <a:pt x="225" y="25"/>
                    <a:pt x="227" y="23"/>
                    <a:pt x="229" y="24"/>
                  </a:cubicBezTo>
                  <a:close/>
                  <a:moveTo>
                    <a:pt x="277" y="50"/>
                  </a:moveTo>
                  <a:cubicBezTo>
                    <a:pt x="276" y="52"/>
                    <a:pt x="275" y="51"/>
                    <a:pt x="273" y="50"/>
                  </a:cubicBezTo>
                  <a:cubicBezTo>
                    <a:pt x="275" y="49"/>
                    <a:pt x="276" y="50"/>
                    <a:pt x="277" y="50"/>
                  </a:cubicBezTo>
                  <a:close/>
                  <a:moveTo>
                    <a:pt x="260" y="39"/>
                  </a:moveTo>
                  <a:cubicBezTo>
                    <a:pt x="259" y="40"/>
                    <a:pt x="257" y="41"/>
                    <a:pt x="255" y="40"/>
                  </a:cubicBezTo>
                  <a:cubicBezTo>
                    <a:pt x="256" y="39"/>
                    <a:pt x="258" y="39"/>
                    <a:pt x="260" y="39"/>
                  </a:cubicBezTo>
                  <a:close/>
                  <a:moveTo>
                    <a:pt x="275" y="44"/>
                  </a:moveTo>
                  <a:cubicBezTo>
                    <a:pt x="278" y="45"/>
                    <a:pt x="280" y="43"/>
                    <a:pt x="283" y="43"/>
                  </a:cubicBezTo>
                  <a:cubicBezTo>
                    <a:pt x="282" y="46"/>
                    <a:pt x="278" y="45"/>
                    <a:pt x="274" y="46"/>
                  </a:cubicBezTo>
                  <a:cubicBezTo>
                    <a:pt x="274" y="46"/>
                    <a:pt x="274" y="47"/>
                    <a:pt x="273" y="46"/>
                  </a:cubicBezTo>
                  <a:cubicBezTo>
                    <a:pt x="273" y="45"/>
                    <a:pt x="273" y="45"/>
                    <a:pt x="275" y="44"/>
                  </a:cubicBezTo>
                  <a:close/>
                  <a:moveTo>
                    <a:pt x="321" y="65"/>
                  </a:moveTo>
                  <a:cubicBezTo>
                    <a:pt x="319" y="66"/>
                    <a:pt x="316" y="66"/>
                    <a:pt x="313" y="66"/>
                  </a:cubicBezTo>
                  <a:cubicBezTo>
                    <a:pt x="316" y="64"/>
                    <a:pt x="319" y="65"/>
                    <a:pt x="321" y="65"/>
                  </a:cubicBezTo>
                  <a:close/>
                  <a:moveTo>
                    <a:pt x="241" y="19"/>
                  </a:moveTo>
                  <a:cubicBezTo>
                    <a:pt x="240" y="20"/>
                    <a:pt x="239" y="20"/>
                    <a:pt x="237" y="21"/>
                  </a:cubicBezTo>
                  <a:cubicBezTo>
                    <a:pt x="238" y="19"/>
                    <a:pt x="237" y="18"/>
                    <a:pt x="238" y="17"/>
                  </a:cubicBezTo>
                  <a:cubicBezTo>
                    <a:pt x="240" y="18"/>
                    <a:pt x="239" y="19"/>
                    <a:pt x="241" y="19"/>
                  </a:cubicBezTo>
                  <a:close/>
                  <a:moveTo>
                    <a:pt x="233" y="22"/>
                  </a:moveTo>
                  <a:cubicBezTo>
                    <a:pt x="232" y="20"/>
                    <a:pt x="231" y="21"/>
                    <a:pt x="228" y="20"/>
                  </a:cubicBezTo>
                  <a:cubicBezTo>
                    <a:pt x="232" y="20"/>
                    <a:pt x="235" y="15"/>
                    <a:pt x="237" y="18"/>
                  </a:cubicBezTo>
                  <a:cubicBezTo>
                    <a:pt x="234" y="19"/>
                    <a:pt x="234" y="20"/>
                    <a:pt x="233" y="22"/>
                  </a:cubicBezTo>
                  <a:close/>
                  <a:moveTo>
                    <a:pt x="242" y="22"/>
                  </a:moveTo>
                  <a:cubicBezTo>
                    <a:pt x="241" y="21"/>
                    <a:pt x="237" y="24"/>
                    <a:pt x="238" y="22"/>
                  </a:cubicBezTo>
                  <a:cubicBezTo>
                    <a:pt x="240" y="21"/>
                    <a:pt x="242" y="21"/>
                    <a:pt x="244" y="22"/>
                  </a:cubicBezTo>
                  <a:cubicBezTo>
                    <a:pt x="243" y="23"/>
                    <a:pt x="243" y="23"/>
                    <a:pt x="244" y="24"/>
                  </a:cubicBezTo>
                  <a:cubicBezTo>
                    <a:pt x="243" y="25"/>
                    <a:pt x="241" y="25"/>
                    <a:pt x="239" y="25"/>
                  </a:cubicBezTo>
                  <a:cubicBezTo>
                    <a:pt x="240" y="24"/>
                    <a:pt x="243" y="24"/>
                    <a:pt x="242" y="22"/>
                  </a:cubicBezTo>
                  <a:close/>
                  <a:moveTo>
                    <a:pt x="281" y="39"/>
                  </a:moveTo>
                  <a:cubicBezTo>
                    <a:pt x="279" y="38"/>
                    <a:pt x="278" y="39"/>
                    <a:pt x="277" y="38"/>
                  </a:cubicBezTo>
                  <a:cubicBezTo>
                    <a:pt x="278" y="37"/>
                    <a:pt x="282" y="37"/>
                    <a:pt x="281" y="39"/>
                  </a:cubicBezTo>
                  <a:close/>
                  <a:moveTo>
                    <a:pt x="274" y="39"/>
                  </a:moveTo>
                  <a:cubicBezTo>
                    <a:pt x="276" y="38"/>
                    <a:pt x="273" y="38"/>
                    <a:pt x="275" y="37"/>
                  </a:cubicBezTo>
                  <a:cubicBezTo>
                    <a:pt x="277" y="37"/>
                    <a:pt x="277" y="39"/>
                    <a:pt x="274" y="39"/>
                  </a:cubicBezTo>
                  <a:close/>
                  <a:moveTo>
                    <a:pt x="287" y="44"/>
                  </a:moveTo>
                  <a:cubicBezTo>
                    <a:pt x="288" y="43"/>
                    <a:pt x="290" y="43"/>
                    <a:pt x="291" y="43"/>
                  </a:cubicBezTo>
                  <a:cubicBezTo>
                    <a:pt x="293" y="44"/>
                    <a:pt x="294" y="43"/>
                    <a:pt x="296" y="44"/>
                  </a:cubicBezTo>
                  <a:cubicBezTo>
                    <a:pt x="293" y="45"/>
                    <a:pt x="294" y="45"/>
                    <a:pt x="292" y="46"/>
                  </a:cubicBezTo>
                  <a:cubicBezTo>
                    <a:pt x="291" y="45"/>
                    <a:pt x="291" y="44"/>
                    <a:pt x="289" y="46"/>
                  </a:cubicBezTo>
                  <a:cubicBezTo>
                    <a:pt x="288" y="46"/>
                    <a:pt x="287" y="45"/>
                    <a:pt x="287" y="44"/>
                  </a:cubicBezTo>
                  <a:close/>
                  <a:moveTo>
                    <a:pt x="373" y="88"/>
                  </a:moveTo>
                  <a:cubicBezTo>
                    <a:pt x="371" y="90"/>
                    <a:pt x="369" y="89"/>
                    <a:pt x="369" y="91"/>
                  </a:cubicBezTo>
                  <a:cubicBezTo>
                    <a:pt x="368" y="90"/>
                    <a:pt x="368" y="90"/>
                    <a:pt x="368" y="90"/>
                  </a:cubicBezTo>
                  <a:cubicBezTo>
                    <a:pt x="368" y="90"/>
                    <a:pt x="367" y="91"/>
                    <a:pt x="367" y="90"/>
                  </a:cubicBezTo>
                  <a:cubicBezTo>
                    <a:pt x="368" y="89"/>
                    <a:pt x="370" y="88"/>
                    <a:pt x="373" y="88"/>
                  </a:cubicBezTo>
                  <a:close/>
                  <a:moveTo>
                    <a:pt x="439" y="135"/>
                  </a:moveTo>
                  <a:cubicBezTo>
                    <a:pt x="441" y="135"/>
                    <a:pt x="442" y="134"/>
                    <a:pt x="442" y="136"/>
                  </a:cubicBezTo>
                  <a:cubicBezTo>
                    <a:pt x="440" y="137"/>
                    <a:pt x="438" y="136"/>
                    <a:pt x="439" y="135"/>
                  </a:cubicBezTo>
                  <a:close/>
                  <a:moveTo>
                    <a:pt x="247" y="20"/>
                  </a:moveTo>
                  <a:cubicBezTo>
                    <a:pt x="245" y="20"/>
                    <a:pt x="244" y="20"/>
                    <a:pt x="242" y="20"/>
                  </a:cubicBezTo>
                  <a:cubicBezTo>
                    <a:pt x="243" y="18"/>
                    <a:pt x="247" y="20"/>
                    <a:pt x="247" y="20"/>
                  </a:cubicBezTo>
                  <a:close/>
                  <a:moveTo>
                    <a:pt x="361" y="77"/>
                  </a:moveTo>
                  <a:cubicBezTo>
                    <a:pt x="359" y="78"/>
                    <a:pt x="357" y="78"/>
                    <a:pt x="355" y="78"/>
                  </a:cubicBezTo>
                  <a:cubicBezTo>
                    <a:pt x="357" y="77"/>
                    <a:pt x="359" y="77"/>
                    <a:pt x="361" y="77"/>
                  </a:cubicBezTo>
                  <a:close/>
                  <a:moveTo>
                    <a:pt x="268" y="21"/>
                  </a:moveTo>
                  <a:cubicBezTo>
                    <a:pt x="267" y="20"/>
                    <a:pt x="268" y="21"/>
                    <a:pt x="267" y="22"/>
                  </a:cubicBezTo>
                  <a:cubicBezTo>
                    <a:pt x="264" y="22"/>
                    <a:pt x="264" y="20"/>
                    <a:pt x="261" y="22"/>
                  </a:cubicBezTo>
                  <a:cubicBezTo>
                    <a:pt x="261" y="23"/>
                    <a:pt x="264" y="22"/>
                    <a:pt x="263" y="24"/>
                  </a:cubicBezTo>
                  <a:cubicBezTo>
                    <a:pt x="261" y="24"/>
                    <a:pt x="259" y="24"/>
                    <a:pt x="258" y="22"/>
                  </a:cubicBezTo>
                  <a:cubicBezTo>
                    <a:pt x="261" y="20"/>
                    <a:pt x="267" y="19"/>
                    <a:pt x="268" y="21"/>
                  </a:cubicBezTo>
                  <a:close/>
                  <a:moveTo>
                    <a:pt x="345" y="66"/>
                  </a:moveTo>
                  <a:cubicBezTo>
                    <a:pt x="347" y="66"/>
                    <a:pt x="350" y="64"/>
                    <a:pt x="352" y="66"/>
                  </a:cubicBezTo>
                  <a:cubicBezTo>
                    <a:pt x="350" y="67"/>
                    <a:pt x="348" y="67"/>
                    <a:pt x="346" y="68"/>
                  </a:cubicBezTo>
                  <a:cubicBezTo>
                    <a:pt x="345" y="68"/>
                    <a:pt x="344" y="67"/>
                    <a:pt x="345" y="66"/>
                  </a:cubicBezTo>
                  <a:close/>
                  <a:moveTo>
                    <a:pt x="302" y="39"/>
                  </a:moveTo>
                  <a:cubicBezTo>
                    <a:pt x="303" y="39"/>
                    <a:pt x="305" y="39"/>
                    <a:pt x="306" y="40"/>
                  </a:cubicBezTo>
                  <a:cubicBezTo>
                    <a:pt x="304" y="41"/>
                    <a:pt x="301" y="40"/>
                    <a:pt x="302" y="39"/>
                  </a:cubicBezTo>
                  <a:close/>
                  <a:moveTo>
                    <a:pt x="276" y="20"/>
                  </a:moveTo>
                  <a:cubicBezTo>
                    <a:pt x="276" y="21"/>
                    <a:pt x="275" y="21"/>
                    <a:pt x="275" y="22"/>
                  </a:cubicBezTo>
                  <a:cubicBezTo>
                    <a:pt x="274" y="22"/>
                    <a:pt x="273" y="21"/>
                    <a:pt x="272" y="21"/>
                  </a:cubicBezTo>
                  <a:cubicBezTo>
                    <a:pt x="273" y="20"/>
                    <a:pt x="275" y="19"/>
                    <a:pt x="276" y="20"/>
                  </a:cubicBezTo>
                  <a:close/>
                  <a:moveTo>
                    <a:pt x="313" y="39"/>
                  </a:moveTo>
                  <a:cubicBezTo>
                    <a:pt x="312" y="39"/>
                    <a:pt x="310" y="41"/>
                    <a:pt x="308" y="40"/>
                  </a:cubicBezTo>
                  <a:cubicBezTo>
                    <a:pt x="310" y="39"/>
                    <a:pt x="312" y="38"/>
                    <a:pt x="313" y="39"/>
                  </a:cubicBezTo>
                  <a:close/>
                  <a:moveTo>
                    <a:pt x="329" y="43"/>
                  </a:moveTo>
                  <a:cubicBezTo>
                    <a:pt x="327" y="45"/>
                    <a:pt x="326" y="43"/>
                    <a:pt x="325" y="45"/>
                  </a:cubicBezTo>
                  <a:cubicBezTo>
                    <a:pt x="324" y="45"/>
                    <a:pt x="323" y="44"/>
                    <a:pt x="323" y="44"/>
                  </a:cubicBezTo>
                  <a:cubicBezTo>
                    <a:pt x="325" y="42"/>
                    <a:pt x="327" y="42"/>
                    <a:pt x="329" y="43"/>
                  </a:cubicBezTo>
                  <a:close/>
                  <a:moveTo>
                    <a:pt x="317" y="43"/>
                  </a:moveTo>
                  <a:cubicBezTo>
                    <a:pt x="319" y="45"/>
                    <a:pt x="321" y="42"/>
                    <a:pt x="323" y="44"/>
                  </a:cubicBezTo>
                  <a:cubicBezTo>
                    <a:pt x="322" y="46"/>
                    <a:pt x="317" y="45"/>
                    <a:pt x="317" y="43"/>
                  </a:cubicBezTo>
                  <a:close/>
                  <a:moveTo>
                    <a:pt x="284" y="24"/>
                  </a:moveTo>
                  <a:cubicBezTo>
                    <a:pt x="283" y="25"/>
                    <a:pt x="281" y="24"/>
                    <a:pt x="280" y="23"/>
                  </a:cubicBezTo>
                  <a:cubicBezTo>
                    <a:pt x="281" y="22"/>
                    <a:pt x="283" y="23"/>
                    <a:pt x="284" y="24"/>
                  </a:cubicBezTo>
                  <a:close/>
                  <a:moveTo>
                    <a:pt x="321" y="39"/>
                  </a:moveTo>
                  <a:cubicBezTo>
                    <a:pt x="319" y="41"/>
                    <a:pt x="318" y="40"/>
                    <a:pt x="316" y="40"/>
                  </a:cubicBezTo>
                  <a:cubicBezTo>
                    <a:pt x="316" y="39"/>
                    <a:pt x="319" y="38"/>
                    <a:pt x="321" y="39"/>
                  </a:cubicBezTo>
                  <a:close/>
                  <a:moveTo>
                    <a:pt x="327" y="36"/>
                  </a:moveTo>
                  <a:cubicBezTo>
                    <a:pt x="324" y="38"/>
                    <a:pt x="323" y="38"/>
                    <a:pt x="323" y="40"/>
                  </a:cubicBezTo>
                  <a:cubicBezTo>
                    <a:pt x="321" y="40"/>
                    <a:pt x="321" y="39"/>
                    <a:pt x="321" y="38"/>
                  </a:cubicBezTo>
                  <a:cubicBezTo>
                    <a:pt x="322" y="37"/>
                    <a:pt x="323" y="37"/>
                    <a:pt x="325" y="36"/>
                  </a:cubicBezTo>
                  <a:cubicBezTo>
                    <a:pt x="324" y="36"/>
                    <a:pt x="323" y="36"/>
                    <a:pt x="323" y="36"/>
                  </a:cubicBezTo>
                  <a:cubicBezTo>
                    <a:pt x="326" y="35"/>
                    <a:pt x="328" y="36"/>
                    <a:pt x="330" y="37"/>
                  </a:cubicBezTo>
                  <a:cubicBezTo>
                    <a:pt x="330" y="37"/>
                    <a:pt x="330" y="38"/>
                    <a:pt x="329" y="39"/>
                  </a:cubicBezTo>
                  <a:cubicBezTo>
                    <a:pt x="326" y="38"/>
                    <a:pt x="328" y="37"/>
                    <a:pt x="327" y="36"/>
                  </a:cubicBezTo>
                  <a:close/>
                  <a:moveTo>
                    <a:pt x="335" y="40"/>
                  </a:moveTo>
                  <a:cubicBezTo>
                    <a:pt x="332" y="41"/>
                    <a:pt x="328" y="41"/>
                    <a:pt x="324" y="41"/>
                  </a:cubicBezTo>
                  <a:cubicBezTo>
                    <a:pt x="325" y="38"/>
                    <a:pt x="331" y="39"/>
                    <a:pt x="335" y="40"/>
                  </a:cubicBezTo>
                  <a:close/>
                  <a:moveTo>
                    <a:pt x="282" y="13"/>
                  </a:moveTo>
                  <a:cubicBezTo>
                    <a:pt x="279" y="14"/>
                    <a:pt x="277" y="13"/>
                    <a:pt x="274" y="14"/>
                  </a:cubicBezTo>
                  <a:cubicBezTo>
                    <a:pt x="277" y="13"/>
                    <a:pt x="279" y="12"/>
                    <a:pt x="282" y="13"/>
                  </a:cubicBezTo>
                  <a:close/>
                  <a:moveTo>
                    <a:pt x="299" y="22"/>
                  </a:moveTo>
                  <a:cubicBezTo>
                    <a:pt x="298" y="23"/>
                    <a:pt x="298" y="25"/>
                    <a:pt x="296" y="24"/>
                  </a:cubicBezTo>
                  <a:cubicBezTo>
                    <a:pt x="296" y="23"/>
                    <a:pt x="297" y="21"/>
                    <a:pt x="299" y="22"/>
                  </a:cubicBezTo>
                  <a:close/>
                  <a:moveTo>
                    <a:pt x="295" y="14"/>
                  </a:moveTo>
                  <a:cubicBezTo>
                    <a:pt x="298" y="15"/>
                    <a:pt x="292" y="16"/>
                    <a:pt x="294" y="17"/>
                  </a:cubicBezTo>
                  <a:cubicBezTo>
                    <a:pt x="296" y="17"/>
                    <a:pt x="297" y="15"/>
                    <a:pt x="298" y="16"/>
                  </a:cubicBezTo>
                  <a:cubicBezTo>
                    <a:pt x="296" y="18"/>
                    <a:pt x="293" y="18"/>
                    <a:pt x="290" y="18"/>
                  </a:cubicBezTo>
                  <a:cubicBezTo>
                    <a:pt x="290" y="16"/>
                    <a:pt x="293" y="17"/>
                    <a:pt x="295" y="14"/>
                  </a:cubicBezTo>
                  <a:close/>
                  <a:moveTo>
                    <a:pt x="339" y="43"/>
                  </a:moveTo>
                  <a:cubicBezTo>
                    <a:pt x="343" y="41"/>
                    <a:pt x="347" y="44"/>
                    <a:pt x="345" y="46"/>
                  </a:cubicBezTo>
                  <a:cubicBezTo>
                    <a:pt x="344" y="45"/>
                    <a:pt x="344" y="44"/>
                    <a:pt x="339" y="43"/>
                  </a:cubicBezTo>
                  <a:close/>
                  <a:moveTo>
                    <a:pt x="340" y="39"/>
                  </a:moveTo>
                  <a:cubicBezTo>
                    <a:pt x="337" y="41"/>
                    <a:pt x="337" y="41"/>
                    <a:pt x="337" y="41"/>
                  </a:cubicBezTo>
                  <a:cubicBezTo>
                    <a:pt x="337" y="40"/>
                    <a:pt x="336" y="40"/>
                    <a:pt x="336" y="39"/>
                  </a:cubicBezTo>
                  <a:cubicBezTo>
                    <a:pt x="337" y="40"/>
                    <a:pt x="339" y="37"/>
                    <a:pt x="340" y="39"/>
                  </a:cubicBezTo>
                  <a:close/>
                  <a:moveTo>
                    <a:pt x="318" y="24"/>
                  </a:moveTo>
                  <a:cubicBezTo>
                    <a:pt x="320" y="25"/>
                    <a:pt x="318" y="26"/>
                    <a:pt x="318" y="26"/>
                  </a:cubicBezTo>
                  <a:cubicBezTo>
                    <a:pt x="317" y="26"/>
                    <a:pt x="316" y="26"/>
                    <a:pt x="315" y="26"/>
                  </a:cubicBezTo>
                  <a:cubicBezTo>
                    <a:pt x="316" y="25"/>
                    <a:pt x="317" y="25"/>
                    <a:pt x="318" y="24"/>
                  </a:cubicBezTo>
                  <a:close/>
                  <a:moveTo>
                    <a:pt x="309" y="17"/>
                  </a:moveTo>
                  <a:cubicBezTo>
                    <a:pt x="310" y="18"/>
                    <a:pt x="310" y="19"/>
                    <a:pt x="308" y="20"/>
                  </a:cubicBezTo>
                  <a:cubicBezTo>
                    <a:pt x="306" y="19"/>
                    <a:pt x="307" y="17"/>
                    <a:pt x="309" y="17"/>
                  </a:cubicBezTo>
                  <a:close/>
                  <a:moveTo>
                    <a:pt x="337" y="35"/>
                  </a:moveTo>
                  <a:cubicBezTo>
                    <a:pt x="339" y="34"/>
                    <a:pt x="341" y="35"/>
                    <a:pt x="341" y="36"/>
                  </a:cubicBezTo>
                  <a:cubicBezTo>
                    <a:pt x="339" y="38"/>
                    <a:pt x="340" y="36"/>
                    <a:pt x="337" y="35"/>
                  </a:cubicBezTo>
                  <a:close/>
                  <a:moveTo>
                    <a:pt x="318" y="16"/>
                  </a:moveTo>
                  <a:cubicBezTo>
                    <a:pt x="319" y="16"/>
                    <a:pt x="320" y="17"/>
                    <a:pt x="321" y="17"/>
                  </a:cubicBezTo>
                  <a:cubicBezTo>
                    <a:pt x="318" y="18"/>
                    <a:pt x="317" y="16"/>
                    <a:pt x="316" y="19"/>
                  </a:cubicBezTo>
                  <a:cubicBezTo>
                    <a:pt x="315" y="17"/>
                    <a:pt x="313" y="18"/>
                    <a:pt x="311" y="17"/>
                  </a:cubicBezTo>
                  <a:cubicBezTo>
                    <a:pt x="313" y="16"/>
                    <a:pt x="316" y="17"/>
                    <a:pt x="318" y="16"/>
                  </a:cubicBezTo>
                  <a:close/>
                  <a:moveTo>
                    <a:pt x="333" y="18"/>
                  </a:moveTo>
                  <a:cubicBezTo>
                    <a:pt x="330" y="16"/>
                    <a:pt x="323" y="20"/>
                    <a:pt x="322" y="17"/>
                  </a:cubicBezTo>
                  <a:cubicBezTo>
                    <a:pt x="325" y="17"/>
                    <a:pt x="333" y="15"/>
                    <a:pt x="333" y="18"/>
                  </a:cubicBezTo>
                  <a:close/>
                  <a:moveTo>
                    <a:pt x="330" y="18"/>
                  </a:moveTo>
                  <a:cubicBezTo>
                    <a:pt x="329" y="19"/>
                    <a:pt x="331" y="20"/>
                    <a:pt x="329" y="21"/>
                  </a:cubicBezTo>
                  <a:cubicBezTo>
                    <a:pt x="328" y="20"/>
                    <a:pt x="327" y="20"/>
                    <a:pt x="326" y="20"/>
                  </a:cubicBezTo>
                  <a:cubicBezTo>
                    <a:pt x="328" y="19"/>
                    <a:pt x="327" y="18"/>
                    <a:pt x="330" y="18"/>
                  </a:cubicBezTo>
                  <a:close/>
                  <a:moveTo>
                    <a:pt x="349" y="16"/>
                  </a:moveTo>
                  <a:cubicBezTo>
                    <a:pt x="350" y="17"/>
                    <a:pt x="351" y="16"/>
                    <a:pt x="353" y="17"/>
                  </a:cubicBezTo>
                  <a:cubicBezTo>
                    <a:pt x="351" y="18"/>
                    <a:pt x="350" y="18"/>
                    <a:pt x="348" y="18"/>
                  </a:cubicBezTo>
                  <a:cubicBezTo>
                    <a:pt x="349" y="17"/>
                    <a:pt x="348" y="17"/>
                    <a:pt x="349" y="16"/>
                  </a:cubicBezTo>
                  <a:close/>
                  <a:moveTo>
                    <a:pt x="397" y="37"/>
                  </a:moveTo>
                  <a:cubicBezTo>
                    <a:pt x="395" y="37"/>
                    <a:pt x="390" y="39"/>
                    <a:pt x="391" y="36"/>
                  </a:cubicBezTo>
                  <a:cubicBezTo>
                    <a:pt x="393" y="37"/>
                    <a:pt x="397" y="35"/>
                    <a:pt x="397" y="37"/>
                  </a:cubicBezTo>
                  <a:close/>
                  <a:moveTo>
                    <a:pt x="450" y="71"/>
                  </a:moveTo>
                  <a:cubicBezTo>
                    <a:pt x="453" y="71"/>
                    <a:pt x="450" y="74"/>
                    <a:pt x="448" y="73"/>
                  </a:cubicBezTo>
                  <a:cubicBezTo>
                    <a:pt x="450" y="72"/>
                    <a:pt x="448" y="71"/>
                    <a:pt x="450" y="71"/>
                  </a:cubicBezTo>
                  <a:close/>
                  <a:moveTo>
                    <a:pt x="395" y="35"/>
                  </a:moveTo>
                  <a:cubicBezTo>
                    <a:pt x="394" y="36"/>
                    <a:pt x="393" y="35"/>
                    <a:pt x="392" y="35"/>
                  </a:cubicBezTo>
                  <a:cubicBezTo>
                    <a:pt x="393" y="34"/>
                    <a:pt x="393" y="32"/>
                    <a:pt x="394" y="32"/>
                  </a:cubicBezTo>
                  <a:cubicBezTo>
                    <a:pt x="394" y="33"/>
                    <a:pt x="395" y="34"/>
                    <a:pt x="395" y="35"/>
                  </a:cubicBezTo>
                  <a:close/>
                  <a:moveTo>
                    <a:pt x="397" y="32"/>
                  </a:moveTo>
                  <a:cubicBezTo>
                    <a:pt x="400" y="33"/>
                    <a:pt x="397" y="35"/>
                    <a:pt x="395" y="34"/>
                  </a:cubicBezTo>
                  <a:cubicBezTo>
                    <a:pt x="395" y="33"/>
                    <a:pt x="395" y="33"/>
                    <a:pt x="397" y="32"/>
                  </a:cubicBezTo>
                  <a:close/>
                  <a:moveTo>
                    <a:pt x="375" y="17"/>
                  </a:moveTo>
                  <a:cubicBezTo>
                    <a:pt x="377" y="19"/>
                    <a:pt x="378" y="16"/>
                    <a:pt x="380" y="17"/>
                  </a:cubicBezTo>
                  <a:cubicBezTo>
                    <a:pt x="377" y="19"/>
                    <a:pt x="375" y="19"/>
                    <a:pt x="372" y="19"/>
                  </a:cubicBezTo>
                  <a:lnTo>
                    <a:pt x="375" y="17"/>
                  </a:lnTo>
                  <a:close/>
                  <a:moveTo>
                    <a:pt x="397" y="29"/>
                  </a:moveTo>
                  <a:cubicBezTo>
                    <a:pt x="395" y="30"/>
                    <a:pt x="395" y="30"/>
                    <a:pt x="395" y="30"/>
                  </a:cubicBezTo>
                  <a:cubicBezTo>
                    <a:pt x="393" y="30"/>
                    <a:pt x="393" y="30"/>
                    <a:pt x="393" y="30"/>
                  </a:cubicBezTo>
                  <a:cubicBezTo>
                    <a:pt x="395" y="28"/>
                    <a:pt x="396" y="29"/>
                    <a:pt x="397" y="29"/>
                  </a:cubicBezTo>
                  <a:close/>
                  <a:moveTo>
                    <a:pt x="407" y="35"/>
                  </a:moveTo>
                  <a:cubicBezTo>
                    <a:pt x="409" y="34"/>
                    <a:pt x="409" y="36"/>
                    <a:pt x="412" y="37"/>
                  </a:cubicBezTo>
                  <a:cubicBezTo>
                    <a:pt x="410" y="37"/>
                    <a:pt x="407" y="37"/>
                    <a:pt x="407" y="35"/>
                  </a:cubicBezTo>
                  <a:close/>
                  <a:moveTo>
                    <a:pt x="414" y="37"/>
                  </a:moveTo>
                  <a:cubicBezTo>
                    <a:pt x="416" y="38"/>
                    <a:pt x="416" y="38"/>
                    <a:pt x="416" y="38"/>
                  </a:cubicBezTo>
                  <a:cubicBezTo>
                    <a:pt x="415" y="39"/>
                    <a:pt x="411" y="40"/>
                    <a:pt x="411" y="38"/>
                  </a:cubicBezTo>
                  <a:cubicBezTo>
                    <a:pt x="413" y="39"/>
                    <a:pt x="413" y="37"/>
                    <a:pt x="414" y="37"/>
                  </a:cubicBezTo>
                  <a:close/>
                  <a:moveTo>
                    <a:pt x="467" y="70"/>
                  </a:moveTo>
                  <a:cubicBezTo>
                    <a:pt x="466" y="70"/>
                    <a:pt x="465" y="69"/>
                    <a:pt x="463" y="69"/>
                  </a:cubicBezTo>
                  <a:cubicBezTo>
                    <a:pt x="471" y="68"/>
                    <a:pt x="478" y="68"/>
                    <a:pt x="486" y="69"/>
                  </a:cubicBezTo>
                  <a:cubicBezTo>
                    <a:pt x="483" y="72"/>
                    <a:pt x="481" y="68"/>
                    <a:pt x="479" y="70"/>
                  </a:cubicBezTo>
                  <a:cubicBezTo>
                    <a:pt x="481" y="71"/>
                    <a:pt x="482" y="70"/>
                    <a:pt x="481" y="72"/>
                  </a:cubicBezTo>
                  <a:cubicBezTo>
                    <a:pt x="478" y="72"/>
                    <a:pt x="479" y="70"/>
                    <a:pt x="477" y="69"/>
                  </a:cubicBezTo>
                  <a:cubicBezTo>
                    <a:pt x="475" y="71"/>
                    <a:pt x="473" y="68"/>
                    <a:pt x="470" y="70"/>
                  </a:cubicBezTo>
                  <a:cubicBezTo>
                    <a:pt x="472" y="71"/>
                    <a:pt x="473" y="70"/>
                    <a:pt x="474" y="72"/>
                  </a:cubicBezTo>
                  <a:cubicBezTo>
                    <a:pt x="473" y="73"/>
                    <a:pt x="472" y="72"/>
                    <a:pt x="471" y="73"/>
                  </a:cubicBezTo>
                  <a:cubicBezTo>
                    <a:pt x="469" y="73"/>
                    <a:pt x="472" y="70"/>
                    <a:pt x="469" y="71"/>
                  </a:cubicBezTo>
                  <a:cubicBezTo>
                    <a:pt x="468" y="72"/>
                    <a:pt x="471" y="73"/>
                    <a:pt x="469" y="73"/>
                  </a:cubicBezTo>
                  <a:cubicBezTo>
                    <a:pt x="467" y="74"/>
                    <a:pt x="466" y="73"/>
                    <a:pt x="465" y="73"/>
                  </a:cubicBezTo>
                  <a:cubicBezTo>
                    <a:pt x="466" y="72"/>
                    <a:pt x="468" y="71"/>
                    <a:pt x="467" y="70"/>
                  </a:cubicBezTo>
                  <a:close/>
                  <a:moveTo>
                    <a:pt x="407" y="31"/>
                  </a:moveTo>
                  <a:cubicBezTo>
                    <a:pt x="409" y="32"/>
                    <a:pt x="412" y="31"/>
                    <a:pt x="414" y="32"/>
                  </a:cubicBezTo>
                  <a:cubicBezTo>
                    <a:pt x="413" y="33"/>
                    <a:pt x="415" y="34"/>
                    <a:pt x="411" y="35"/>
                  </a:cubicBezTo>
                  <a:cubicBezTo>
                    <a:pt x="409" y="34"/>
                    <a:pt x="411" y="33"/>
                    <a:pt x="410" y="32"/>
                  </a:cubicBezTo>
                  <a:cubicBezTo>
                    <a:pt x="409" y="33"/>
                    <a:pt x="407" y="32"/>
                    <a:pt x="406" y="33"/>
                  </a:cubicBezTo>
                  <a:cubicBezTo>
                    <a:pt x="404" y="33"/>
                    <a:pt x="405" y="32"/>
                    <a:pt x="407" y="31"/>
                  </a:cubicBezTo>
                  <a:close/>
                  <a:moveTo>
                    <a:pt x="388" y="17"/>
                  </a:moveTo>
                  <a:cubicBezTo>
                    <a:pt x="386" y="18"/>
                    <a:pt x="384" y="20"/>
                    <a:pt x="382" y="19"/>
                  </a:cubicBezTo>
                  <a:cubicBezTo>
                    <a:pt x="384" y="18"/>
                    <a:pt x="386" y="16"/>
                    <a:pt x="388" y="17"/>
                  </a:cubicBezTo>
                  <a:close/>
                  <a:moveTo>
                    <a:pt x="427" y="43"/>
                  </a:moveTo>
                  <a:cubicBezTo>
                    <a:pt x="425" y="45"/>
                    <a:pt x="425" y="45"/>
                    <a:pt x="425" y="45"/>
                  </a:cubicBezTo>
                  <a:cubicBezTo>
                    <a:pt x="424" y="44"/>
                    <a:pt x="424" y="44"/>
                    <a:pt x="424" y="44"/>
                  </a:cubicBezTo>
                  <a:cubicBezTo>
                    <a:pt x="425" y="43"/>
                    <a:pt x="426" y="42"/>
                    <a:pt x="427" y="43"/>
                  </a:cubicBezTo>
                  <a:close/>
                  <a:moveTo>
                    <a:pt x="443" y="35"/>
                  </a:moveTo>
                  <a:cubicBezTo>
                    <a:pt x="444" y="35"/>
                    <a:pt x="445" y="35"/>
                    <a:pt x="446" y="35"/>
                  </a:cubicBezTo>
                  <a:cubicBezTo>
                    <a:pt x="442" y="37"/>
                    <a:pt x="440" y="33"/>
                    <a:pt x="438" y="32"/>
                  </a:cubicBezTo>
                  <a:cubicBezTo>
                    <a:pt x="435" y="34"/>
                    <a:pt x="435" y="34"/>
                    <a:pt x="435" y="34"/>
                  </a:cubicBezTo>
                  <a:cubicBezTo>
                    <a:pt x="431" y="32"/>
                    <a:pt x="427" y="33"/>
                    <a:pt x="423" y="33"/>
                  </a:cubicBezTo>
                  <a:cubicBezTo>
                    <a:pt x="423" y="35"/>
                    <a:pt x="421" y="36"/>
                    <a:pt x="420" y="37"/>
                  </a:cubicBezTo>
                  <a:cubicBezTo>
                    <a:pt x="420" y="34"/>
                    <a:pt x="418" y="38"/>
                    <a:pt x="416" y="36"/>
                  </a:cubicBezTo>
                  <a:cubicBezTo>
                    <a:pt x="419" y="34"/>
                    <a:pt x="422" y="33"/>
                    <a:pt x="424" y="31"/>
                  </a:cubicBezTo>
                  <a:cubicBezTo>
                    <a:pt x="427" y="34"/>
                    <a:pt x="433" y="30"/>
                    <a:pt x="438" y="30"/>
                  </a:cubicBezTo>
                  <a:cubicBezTo>
                    <a:pt x="437" y="31"/>
                    <a:pt x="434" y="31"/>
                    <a:pt x="436" y="32"/>
                  </a:cubicBezTo>
                  <a:cubicBezTo>
                    <a:pt x="437" y="31"/>
                    <a:pt x="439" y="31"/>
                    <a:pt x="441" y="30"/>
                  </a:cubicBezTo>
                  <a:cubicBezTo>
                    <a:pt x="441" y="30"/>
                    <a:pt x="439" y="30"/>
                    <a:pt x="440" y="29"/>
                  </a:cubicBezTo>
                  <a:cubicBezTo>
                    <a:pt x="442" y="30"/>
                    <a:pt x="447" y="28"/>
                    <a:pt x="447" y="30"/>
                  </a:cubicBezTo>
                  <a:cubicBezTo>
                    <a:pt x="444" y="29"/>
                    <a:pt x="440" y="32"/>
                    <a:pt x="442" y="34"/>
                  </a:cubicBezTo>
                  <a:cubicBezTo>
                    <a:pt x="443" y="31"/>
                    <a:pt x="450" y="32"/>
                    <a:pt x="450" y="34"/>
                  </a:cubicBezTo>
                  <a:cubicBezTo>
                    <a:pt x="448" y="34"/>
                    <a:pt x="442" y="33"/>
                    <a:pt x="443" y="35"/>
                  </a:cubicBezTo>
                  <a:close/>
                  <a:moveTo>
                    <a:pt x="446" y="32"/>
                  </a:moveTo>
                  <a:cubicBezTo>
                    <a:pt x="446" y="31"/>
                    <a:pt x="448" y="30"/>
                    <a:pt x="449" y="30"/>
                  </a:cubicBezTo>
                  <a:cubicBezTo>
                    <a:pt x="448" y="31"/>
                    <a:pt x="452" y="30"/>
                    <a:pt x="453" y="31"/>
                  </a:cubicBezTo>
                  <a:cubicBezTo>
                    <a:pt x="450" y="32"/>
                    <a:pt x="448" y="32"/>
                    <a:pt x="446" y="32"/>
                  </a:cubicBezTo>
                  <a:close/>
                  <a:moveTo>
                    <a:pt x="388" y="18"/>
                  </a:moveTo>
                  <a:cubicBezTo>
                    <a:pt x="390" y="17"/>
                    <a:pt x="393" y="17"/>
                    <a:pt x="396" y="18"/>
                  </a:cubicBezTo>
                  <a:cubicBezTo>
                    <a:pt x="393" y="19"/>
                    <a:pt x="388" y="20"/>
                    <a:pt x="388" y="18"/>
                  </a:cubicBezTo>
                  <a:close/>
                  <a:moveTo>
                    <a:pt x="409" y="29"/>
                  </a:moveTo>
                  <a:cubicBezTo>
                    <a:pt x="408" y="29"/>
                    <a:pt x="407" y="30"/>
                    <a:pt x="406" y="28"/>
                  </a:cubicBezTo>
                  <a:cubicBezTo>
                    <a:pt x="407" y="27"/>
                    <a:pt x="410" y="28"/>
                    <a:pt x="409" y="29"/>
                  </a:cubicBezTo>
                  <a:close/>
                  <a:moveTo>
                    <a:pt x="420" y="30"/>
                  </a:moveTo>
                  <a:cubicBezTo>
                    <a:pt x="418" y="31"/>
                    <a:pt x="414" y="31"/>
                    <a:pt x="415" y="29"/>
                  </a:cubicBezTo>
                  <a:cubicBezTo>
                    <a:pt x="416" y="30"/>
                    <a:pt x="418" y="29"/>
                    <a:pt x="420" y="30"/>
                  </a:cubicBezTo>
                  <a:close/>
                  <a:moveTo>
                    <a:pt x="400" y="17"/>
                  </a:moveTo>
                  <a:cubicBezTo>
                    <a:pt x="400" y="18"/>
                    <a:pt x="398" y="19"/>
                    <a:pt x="396" y="18"/>
                  </a:cubicBezTo>
                  <a:cubicBezTo>
                    <a:pt x="398" y="17"/>
                    <a:pt x="399" y="17"/>
                    <a:pt x="400" y="17"/>
                  </a:cubicBezTo>
                  <a:close/>
                  <a:moveTo>
                    <a:pt x="491" y="70"/>
                  </a:moveTo>
                  <a:cubicBezTo>
                    <a:pt x="491" y="72"/>
                    <a:pt x="488" y="71"/>
                    <a:pt x="489" y="73"/>
                  </a:cubicBezTo>
                  <a:cubicBezTo>
                    <a:pt x="486" y="72"/>
                    <a:pt x="490" y="69"/>
                    <a:pt x="491" y="70"/>
                  </a:cubicBezTo>
                  <a:close/>
                  <a:moveTo>
                    <a:pt x="497" y="70"/>
                  </a:moveTo>
                  <a:cubicBezTo>
                    <a:pt x="497" y="72"/>
                    <a:pt x="494" y="71"/>
                    <a:pt x="493" y="73"/>
                  </a:cubicBezTo>
                  <a:cubicBezTo>
                    <a:pt x="491" y="72"/>
                    <a:pt x="491" y="72"/>
                    <a:pt x="491" y="72"/>
                  </a:cubicBezTo>
                  <a:cubicBezTo>
                    <a:pt x="493" y="71"/>
                    <a:pt x="495" y="69"/>
                    <a:pt x="497" y="70"/>
                  </a:cubicBezTo>
                  <a:close/>
                  <a:moveTo>
                    <a:pt x="434" y="30"/>
                  </a:moveTo>
                  <a:cubicBezTo>
                    <a:pt x="433" y="30"/>
                    <a:pt x="429" y="31"/>
                    <a:pt x="429" y="29"/>
                  </a:cubicBezTo>
                  <a:cubicBezTo>
                    <a:pt x="431" y="30"/>
                    <a:pt x="432" y="29"/>
                    <a:pt x="434" y="30"/>
                  </a:cubicBezTo>
                  <a:close/>
                  <a:moveTo>
                    <a:pt x="424" y="19"/>
                  </a:moveTo>
                  <a:cubicBezTo>
                    <a:pt x="423" y="20"/>
                    <a:pt x="422" y="21"/>
                    <a:pt x="420" y="20"/>
                  </a:cubicBezTo>
                  <a:cubicBezTo>
                    <a:pt x="422" y="19"/>
                    <a:pt x="423" y="18"/>
                    <a:pt x="424" y="19"/>
                  </a:cubicBezTo>
                  <a:close/>
                  <a:moveTo>
                    <a:pt x="456" y="33"/>
                  </a:moveTo>
                  <a:cubicBezTo>
                    <a:pt x="457" y="33"/>
                    <a:pt x="459" y="33"/>
                    <a:pt x="460" y="33"/>
                  </a:cubicBezTo>
                  <a:cubicBezTo>
                    <a:pt x="458" y="34"/>
                    <a:pt x="458" y="36"/>
                    <a:pt x="456" y="35"/>
                  </a:cubicBezTo>
                  <a:cubicBezTo>
                    <a:pt x="457" y="34"/>
                    <a:pt x="454" y="34"/>
                    <a:pt x="456" y="33"/>
                  </a:cubicBezTo>
                  <a:close/>
                  <a:moveTo>
                    <a:pt x="467" y="36"/>
                  </a:moveTo>
                  <a:cubicBezTo>
                    <a:pt x="468" y="37"/>
                    <a:pt x="469" y="37"/>
                    <a:pt x="469" y="37"/>
                  </a:cubicBezTo>
                  <a:cubicBezTo>
                    <a:pt x="468" y="38"/>
                    <a:pt x="468" y="38"/>
                    <a:pt x="468" y="38"/>
                  </a:cubicBezTo>
                  <a:cubicBezTo>
                    <a:pt x="469" y="38"/>
                    <a:pt x="469" y="38"/>
                    <a:pt x="468" y="38"/>
                  </a:cubicBezTo>
                  <a:cubicBezTo>
                    <a:pt x="465" y="37"/>
                    <a:pt x="468" y="40"/>
                    <a:pt x="466" y="40"/>
                  </a:cubicBezTo>
                  <a:cubicBezTo>
                    <a:pt x="465" y="40"/>
                    <a:pt x="464" y="41"/>
                    <a:pt x="462" y="39"/>
                  </a:cubicBezTo>
                  <a:cubicBezTo>
                    <a:pt x="465" y="38"/>
                    <a:pt x="465" y="37"/>
                    <a:pt x="467" y="36"/>
                  </a:cubicBezTo>
                  <a:close/>
                  <a:moveTo>
                    <a:pt x="461" y="30"/>
                  </a:moveTo>
                  <a:cubicBezTo>
                    <a:pt x="461" y="31"/>
                    <a:pt x="463" y="31"/>
                    <a:pt x="462" y="32"/>
                  </a:cubicBezTo>
                  <a:cubicBezTo>
                    <a:pt x="460" y="31"/>
                    <a:pt x="457" y="33"/>
                    <a:pt x="455" y="31"/>
                  </a:cubicBezTo>
                  <a:cubicBezTo>
                    <a:pt x="458" y="30"/>
                    <a:pt x="459" y="31"/>
                    <a:pt x="461" y="30"/>
                  </a:cubicBezTo>
                  <a:close/>
                  <a:moveTo>
                    <a:pt x="611" y="134"/>
                  </a:moveTo>
                  <a:cubicBezTo>
                    <a:pt x="613" y="135"/>
                    <a:pt x="611" y="136"/>
                    <a:pt x="610" y="137"/>
                  </a:cubicBezTo>
                  <a:cubicBezTo>
                    <a:pt x="609" y="136"/>
                    <a:pt x="608" y="136"/>
                    <a:pt x="608" y="136"/>
                  </a:cubicBezTo>
                  <a:cubicBezTo>
                    <a:pt x="608" y="135"/>
                    <a:pt x="610" y="134"/>
                    <a:pt x="611" y="134"/>
                  </a:cubicBezTo>
                  <a:close/>
                  <a:moveTo>
                    <a:pt x="521" y="69"/>
                  </a:moveTo>
                  <a:cubicBezTo>
                    <a:pt x="523" y="68"/>
                    <a:pt x="524" y="69"/>
                    <a:pt x="526" y="70"/>
                  </a:cubicBezTo>
                  <a:cubicBezTo>
                    <a:pt x="524" y="71"/>
                    <a:pt x="524" y="74"/>
                    <a:pt x="521" y="72"/>
                  </a:cubicBezTo>
                  <a:cubicBezTo>
                    <a:pt x="523" y="71"/>
                    <a:pt x="524" y="70"/>
                    <a:pt x="521" y="69"/>
                  </a:cubicBezTo>
                  <a:close/>
                  <a:moveTo>
                    <a:pt x="479" y="37"/>
                  </a:moveTo>
                  <a:cubicBezTo>
                    <a:pt x="477" y="37"/>
                    <a:pt x="477" y="36"/>
                    <a:pt x="477" y="35"/>
                  </a:cubicBezTo>
                  <a:cubicBezTo>
                    <a:pt x="473" y="37"/>
                    <a:pt x="467" y="36"/>
                    <a:pt x="465" y="33"/>
                  </a:cubicBezTo>
                  <a:cubicBezTo>
                    <a:pt x="469" y="35"/>
                    <a:pt x="475" y="34"/>
                    <a:pt x="478" y="33"/>
                  </a:cubicBezTo>
                  <a:cubicBezTo>
                    <a:pt x="477" y="33"/>
                    <a:pt x="478" y="34"/>
                    <a:pt x="479" y="35"/>
                  </a:cubicBezTo>
                  <a:cubicBezTo>
                    <a:pt x="479" y="34"/>
                    <a:pt x="479" y="34"/>
                    <a:pt x="481" y="34"/>
                  </a:cubicBezTo>
                  <a:cubicBezTo>
                    <a:pt x="482" y="34"/>
                    <a:pt x="482" y="35"/>
                    <a:pt x="482" y="35"/>
                  </a:cubicBezTo>
                  <a:cubicBezTo>
                    <a:pt x="483" y="33"/>
                    <a:pt x="483" y="35"/>
                    <a:pt x="485" y="35"/>
                  </a:cubicBezTo>
                  <a:cubicBezTo>
                    <a:pt x="483" y="33"/>
                    <a:pt x="487" y="33"/>
                    <a:pt x="488" y="34"/>
                  </a:cubicBezTo>
                  <a:cubicBezTo>
                    <a:pt x="488" y="35"/>
                    <a:pt x="486" y="35"/>
                    <a:pt x="484" y="36"/>
                  </a:cubicBezTo>
                  <a:cubicBezTo>
                    <a:pt x="481" y="36"/>
                    <a:pt x="480" y="35"/>
                    <a:pt x="479" y="37"/>
                  </a:cubicBezTo>
                  <a:close/>
                  <a:moveTo>
                    <a:pt x="439" y="8"/>
                  </a:moveTo>
                  <a:cubicBezTo>
                    <a:pt x="442" y="10"/>
                    <a:pt x="444" y="6"/>
                    <a:pt x="446" y="6"/>
                  </a:cubicBezTo>
                  <a:cubicBezTo>
                    <a:pt x="448" y="8"/>
                    <a:pt x="445" y="8"/>
                    <a:pt x="444" y="10"/>
                  </a:cubicBezTo>
                  <a:cubicBezTo>
                    <a:pt x="443" y="8"/>
                    <a:pt x="441" y="10"/>
                    <a:pt x="440" y="10"/>
                  </a:cubicBezTo>
                  <a:cubicBezTo>
                    <a:pt x="439" y="10"/>
                    <a:pt x="439" y="9"/>
                    <a:pt x="439" y="8"/>
                  </a:cubicBezTo>
                  <a:close/>
                  <a:moveTo>
                    <a:pt x="478" y="31"/>
                  </a:moveTo>
                  <a:cubicBezTo>
                    <a:pt x="480" y="32"/>
                    <a:pt x="483" y="32"/>
                    <a:pt x="485" y="32"/>
                  </a:cubicBezTo>
                  <a:cubicBezTo>
                    <a:pt x="483" y="33"/>
                    <a:pt x="482" y="33"/>
                    <a:pt x="480" y="33"/>
                  </a:cubicBezTo>
                  <a:cubicBezTo>
                    <a:pt x="481" y="32"/>
                    <a:pt x="476" y="33"/>
                    <a:pt x="478" y="31"/>
                  </a:cubicBezTo>
                  <a:close/>
                  <a:moveTo>
                    <a:pt x="459" y="13"/>
                  </a:moveTo>
                  <a:cubicBezTo>
                    <a:pt x="459" y="14"/>
                    <a:pt x="456" y="16"/>
                    <a:pt x="455" y="15"/>
                  </a:cubicBezTo>
                  <a:cubicBezTo>
                    <a:pt x="456" y="15"/>
                    <a:pt x="457" y="13"/>
                    <a:pt x="459" y="13"/>
                  </a:cubicBezTo>
                  <a:close/>
                  <a:moveTo>
                    <a:pt x="456" y="7"/>
                  </a:moveTo>
                  <a:cubicBezTo>
                    <a:pt x="454" y="8"/>
                    <a:pt x="453" y="7"/>
                    <a:pt x="452" y="8"/>
                  </a:cubicBezTo>
                  <a:cubicBezTo>
                    <a:pt x="453" y="9"/>
                    <a:pt x="454" y="9"/>
                    <a:pt x="453" y="10"/>
                  </a:cubicBezTo>
                  <a:cubicBezTo>
                    <a:pt x="452" y="10"/>
                    <a:pt x="447" y="10"/>
                    <a:pt x="447" y="8"/>
                  </a:cubicBezTo>
                  <a:cubicBezTo>
                    <a:pt x="450" y="7"/>
                    <a:pt x="452" y="6"/>
                    <a:pt x="456" y="7"/>
                  </a:cubicBezTo>
                  <a:close/>
                  <a:moveTo>
                    <a:pt x="491" y="34"/>
                  </a:moveTo>
                  <a:cubicBezTo>
                    <a:pt x="492" y="36"/>
                    <a:pt x="495" y="33"/>
                    <a:pt x="495" y="35"/>
                  </a:cubicBezTo>
                  <a:cubicBezTo>
                    <a:pt x="493" y="36"/>
                    <a:pt x="489" y="36"/>
                    <a:pt x="491" y="34"/>
                  </a:cubicBezTo>
                  <a:close/>
                  <a:moveTo>
                    <a:pt x="480" y="22"/>
                  </a:moveTo>
                  <a:cubicBezTo>
                    <a:pt x="478" y="22"/>
                    <a:pt x="476" y="22"/>
                    <a:pt x="474" y="22"/>
                  </a:cubicBezTo>
                  <a:cubicBezTo>
                    <a:pt x="474" y="21"/>
                    <a:pt x="480" y="20"/>
                    <a:pt x="480" y="22"/>
                  </a:cubicBezTo>
                  <a:close/>
                  <a:moveTo>
                    <a:pt x="461" y="9"/>
                  </a:moveTo>
                  <a:cubicBezTo>
                    <a:pt x="460" y="10"/>
                    <a:pt x="460" y="10"/>
                    <a:pt x="460" y="11"/>
                  </a:cubicBezTo>
                  <a:cubicBezTo>
                    <a:pt x="458" y="10"/>
                    <a:pt x="454" y="10"/>
                    <a:pt x="455" y="9"/>
                  </a:cubicBezTo>
                  <a:cubicBezTo>
                    <a:pt x="457" y="10"/>
                    <a:pt x="459" y="8"/>
                    <a:pt x="461" y="9"/>
                  </a:cubicBezTo>
                  <a:close/>
                  <a:moveTo>
                    <a:pt x="513" y="34"/>
                  </a:moveTo>
                  <a:cubicBezTo>
                    <a:pt x="510" y="35"/>
                    <a:pt x="505" y="35"/>
                    <a:pt x="500" y="35"/>
                  </a:cubicBezTo>
                  <a:cubicBezTo>
                    <a:pt x="501" y="36"/>
                    <a:pt x="502" y="37"/>
                    <a:pt x="501" y="37"/>
                  </a:cubicBezTo>
                  <a:cubicBezTo>
                    <a:pt x="500" y="35"/>
                    <a:pt x="499" y="37"/>
                    <a:pt x="496" y="35"/>
                  </a:cubicBezTo>
                  <a:cubicBezTo>
                    <a:pt x="498" y="34"/>
                    <a:pt x="499" y="34"/>
                    <a:pt x="498" y="32"/>
                  </a:cubicBezTo>
                  <a:cubicBezTo>
                    <a:pt x="502" y="35"/>
                    <a:pt x="508" y="32"/>
                    <a:pt x="513" y="34"/>
                  </a:cubicBezTo>
                  <a:close/>
                  <a:moveTo>
                    <a:pt x="644" y="135"/>
                  </a:moveTo>
                  <a:cubicBezTo>
                    <a:pt x="643" y="135"/>
                    <a:pt x="641" y="137"/>
                    <a:pt x="639" y="135"/>
                  </a:cubicBezTo>
                  <a:cubicBezTo>
                    <a:pt x="641" y="135"/>
                    <a:pt x="645" y="134"/>
                    <a:pt x="644" y="135"/>
                  </a:cubicBezTo>
                  <a:close/>
                  <a:moveTo>
                    <a:pt x="558" y="70"/>
                  </a:moveTo>
                  <a:cubicBezTo>
                    <a:pt x="559" y="71"/>
                    <a:pt x="560" y="71"/>
                    <a:pt x="561" y="70"/>
                  </a:cubicBezTo>
                  <a:cubicBezTo>
                    <a:pt x="563" y="72"/>
                    <a:pt x="558" y="74"/>
                    <a:pt x="555" y="73"/>
                  </a:cubicBezTo>
                  <a:cubicBezTo>
                    <a:pt x="558" y="72"/>
                    <a:pt x="558" y="71"/>
                    <a:pt x="558" y="70"/>
                  </a:cubicBezTo>
                  <a:close/>
                  <a:moveTo>
                    <a:pt x="472" y="10"/>
                  </a:moveTo>
                  <a:cubicBezTo>
                    <a:pt x="468" y="11"/>
                    <a:pt x="465" y="10"/>
                    <a:pt x="462" y="10"/>
                  </a:cubicBezTo>
                  <a:cubicBezTo>
                    <a:pt x="464" y="9"/>
                    <a:pt x="464" y="9"/>
                    <a:pt x="464" y="9"/>
                  </a:cubicBezTo>
                  <a:cubicBezTo>
                    <a:pt x="466" y="10"/>
                    <a:pt x="469" y="9"/>
                    <a:pt x="472" y="10"/>
                  </a:cubicBezTo>
                  <a:close/>
                  <a:moveTo>
                    <a:pt x="522" y="45"/>
                  </a:moveTo>
                  <a:cubicBezTo>
                    <a:pt x="519" y="45"/>
                    <a:pt x="515" y="46"/>
                    <a:pt x="514" y="44"/>
                  </a:cubicBezTo>
                  <a:cubicBezTo>
                    <a:pt x="516" y="45"/>
                    <a:pt x="521" y="43"/>
                    <a:pt x="522" y="45"/>
                  </a:cubicBezTo>
                  <a:close/>
                  <a:moveTo>
                    <a:pt x="517" y="38"/>
                  </a:moveTo>
                  <a:cubicBezTo>
                    <a:pt x="519" y="40"/>
                    <a:pt x="522" y="38"/>
                    <a:pt x="525" y="40"/>
                  </a:cubicBezTo>
                  <a:cubicBezTo>
                    <a:pt x="522" y="41"/>
                    <a:pt x="516" y="40"/>
                    <a:pt x="515" y="39"/>
                  </a:cubicBezTo>
                  <a:cubicBezTo>
                    <a:pt x="516" y="40"/>
                    <a:pt x="517" y="39"/>
                    <a:pt x="517" y="38"/>
                  </a:cubicBezTo>
                  <a:close/>
                  <a:moveTo>
                    <a:pt x="476" y="9"/>
                  </a:moveTo>
                  <a:cubicBezTo>
                    <a:pt x="475" y="10"/>
                    <a:pt x="477" y="10"/>
                    <a:pt x="476" y="11"/>
                  </a:cubicBezTo>
                  <a:cubicBezTo>
                    <a:pt x="475" y="10"/>
                    <a:pt x="474" y="11"/>
                    <a:pt x="472" y="10"/>
                  </a:cubicBezTo>
                  <a:cubicBezTo>
                    <a:pt x="473" y="9"/>
                    <a:pt x="475" y="8"/>
                    <a:pt x="476" y="9"/>
                  </a:cubicBezTo>
                  <a:close/>
                  <a:moveTo>
                    <a:pt x="486" y="10"/>
                  </a:moveTo>
                  <a:cubicBezTo>
                    <a:pt x="484" y="12"/>
                    <a:pt x="482" y="11"/>
                    <a:pt x="481" y="11"/>
                  </a:cubicBezTo>
                  <a:cubicBezTo>
                    <a:pt x="482" y="11"/>
                    <a:pt x="484" y="9"/>
                    <a:pt x="486" y="10"/>
                  </a:cubicBezTo>
                  <a:close/>
                  <a:moveTo>
                    <a:pt x="517" y="34"/>
                  </a:moveTo>
                  <a:cubicBezTo>
                    <a:pt x="521" y="32"/>
                    <a:pt x="521" y="34"/>
                    <a:pt x="523" y="36"/>
                  </a:cubicBezTo>
                  <a:cubicBezTo>
                    <a:pt x="522" y="36"/>
                    <a:pt x="522" y="37"/>
                    <a:pt x="522" y="37"/>
                  </a:cubicBezTo>
                  <a:cubicBezTo>
                    <a:pt x="521" y="37"/>
                    <a:pt x="521" y="37"/>
                    <a:pt x="521" y="37"/>
                  </a:cubicBezTo>
                  <a:cubicBezTo>
                    <a:pt x="522" y="35"/>
                    <a:pt x="520" y="34"/>
                    <a:pt x="517" y="34"/>
                  </a:cubicBezTo>
                  <a:close/>
                  <a:moveTo>
                    <a:pt x="481" y="5"/>
                  </a:moveTo>
                  <a:cubicBezTo>
                    <a:pt x="484" y="6"/>
                    <a:pt x="487" y="4"/>
                    <a:pt x="489" y="6"/>
                  </a:cubicBezTo>
                  <a:cubicBezTo>
                    <a:pt x="487" y="6"/>
                    <a:pt x="487" y="9"/>
                    <a:pt x="485" y="9"/>
                  </a:cubicBezTo>
                  <a:cubicBezTo>
                    <a:pt x="482" y="8"/>
                    <a:pt x="485" y="6"/>
                    <a:pt x="483" y="6"/>
                  </a:cubicBezTo>
                  <a:cubicBezTo>
                    <a:pt x="482" y="7"/>
                    <a:pt x="484" y="8"/>
                    <a:pt x="481" y="8"/>
                  </a:cubicBezTo>
                  <a:cubicBezTo>
                    <a:pt x="480" y="7"/>
                    <a:pt x="481" y="6"/>
                    <a:pt x="481" y="5"/>
                  </a:cubicBezTo>
                  <a:close/>
                  <a:moveTo>
                    <a:pt x="494" y="10"/>
                  </a:moveTo>
                  <a:cubicBezTo>
                    <a:pt x="493" y="11"/>
                    <a:pt x="493" y="12"/>
                    <a:pt x="491" y="12"/>
                  </a:cubicBezTo>
                  <a:cubicBezTo>
                    <a:pt x="490" y="11"/>
                    <a:pt x="489" y="12"/>
                    <a:pt x="487" y="11"/>
                  </a:cubicBezTo>
                  <a:cubicBezTo>
                    <a:pt x="488" y="11"/>
                    <a:pt x="488" y="10"/>
                    <a:pt x="488" y="10"/>
                  </a:cubicBezTo>
                  <a:cubicBezTo>
                    <a:pt x="490" y="12"/>
                    <a:pt x="491" y="10"/>
                    <a:pt x="494" y="10"/>
                  </a:cubicBezTo>
                  <a:close/>
                  <a:moveTo>
                    <a:pt x="536" y="35"/>
                  </a:moveTo>
                  <a:cubicBezTo>
                    <a:pt x="533" y="35"/>
                    <a:pt x="526" y="38"/>
                    <a:pt x="527" y="35"/>
                  </a:cubicBezTo>
                  <a:cubicBezTo>
                    <a:pt x="530" y="36"/>
                    <a:pt x="533" y="33"/>
                    <a:pt x="536" y="35"/>
                  </a:cubicBezTo>
                  <a:close/>
                  <a:moveTo>
                    <a:pt x="551" y="41"/>
                  </a:moveTo>
                  <a:cubicBezTo>
                    <a:pt x="550" y="41"/>
                    <a:pt x="548" y="42"/>
                    <a:pt x="547" y="41"/>
                  </a:cubicBezTo>
                  <a:cubicBezTo>
                    <a:pt x="547" y="40"/>
                    <a:pt x="550" y="39"/>
                    <a:pt x="551" y="41"/>
                  </a:cubicBezTo>
                  <a:close/>
                  <a:moveTo>
                    <a:pt x="552" y="37"/>
                  </a:moveTo>
                  <a:cubicBezTo>
                    <a:pt x="549" y="36"/>
                    <a:pt x="540" y="38"/>
                    <a:pt x="541" y="35"/>
                  </a:cubicBezTo>
                  <a:cubicBezTo>
                    <a:pt x="544" y="37"/>
                    <a:pt x="550" y="35"/>
                    <a:pt x="552" y="37"/>
                  </a:cubicBezTo>
                  <a:close/>
                  <a:moveTo>
                    <a:pt x="570" y="46"/>
                  </a:moveTo>
                  <a:cubicBezTo>
                    <a:pt x="568" y="47"/>
                    <a:pt x="567" y="47"/>
                    <a:pt x="566" y="46"/>
                  </a:cubicBezTo>
                  <a:cubicBezTo>
                    <a:pt x="566" y="45"/>
                    <a:pt x="568" y="45"/>
                    <a:pt x="570" y="46"/>
                  </a:cubicBezTo>
                  <a:close/>
                  <a:moveTo>
                    <a:pt x="566" y="41"/>
                  </a:moveTo>
                  <a:cubicBezTo>
                    <a:pt x="569" y="44"/>
                    <a:pt x="572" y="41"/>
                    <a:pt x="575" y="43"/>
                  </a:cubicBezTo>
                  <a:cubicBezTo>
                    <a:pt x="573" y="45"/>
                    <a:pt x="568" y="43"/>
                    <a:pt x="564" y="43"/>
                  </a:cubicBezTo>
                  <a:cubicBezTo>
                    <a:pt x="566" y="42"/>
                    <a:pt x="564" y="41"/>
                    <a:pt x="566" y="41"/>
                  </a:cubicBezTo>
                  <a:close/>
                  <a:moveTo>
                    <a:pt x="568" y="39"/>
                  </a:moveTo>
                  <a:cubicBezTo>
                    <a:pt x="571" y="41"/>
                    <a:pt x="571" y="37"/>
                    <a:pt x="575" y="38"/>
                  </a:cubicBezTo>
                  <a:cubicBezTo>
                    <a:pt x="572" y="40"/>
                    <a:pt x="573" y="39"/>
                    <a:pt x="572" y="41"/>
                  </a:cubicBezTo>
                  <a:cubicBezTo>
                    <a:pt x="570" y="41"/>
                    <a:pt x="566" y="41"/>
                    <a:pt x="568" y="39"/>
                  </a:cubicBezTo>
                  <a:close/>
                  <a:moveTo>
                    <a:pt x="586" y="40"/>
                  </a:moveTo>
                  <a:cubicBezTo>
                    <a:pt x="584" y="42"/>
                    <a:pt x="582" y="42"/>
                    <a:pt x="581" y="41"/>
                  </a:cubicBezTo>
                  <a:cubicBezTo>
                    <a:pt x="581" y="40"/>
                    <a:pt x="584" y="39"/>
                    <a:pt x="586" y="40"/>
                  </a:cubicBezTo>
                  <a:close/>
                  <a:moveTo>
                    <a:pt x="552" y="14"/>
                  </a:moveTo>
                  <a:cubicBezTo>
                    <a:pt x="550" y="16"/>
                    <a:pt x="548" y="15"/>
                    <a:pt x="546" y="15"/>
                  </a:cubicBezTo>
                  <a:cubicBezTo>
                    <a:pt x="548" y="14"/>
                    <a:pt x="550" y="13"/>
                    <a:pt x="552" y="14"/>
                  </a:cubicBezTo>
                  <a:close/>
                  <a:moveTo>
                    <a:pt x="551" y="13"/>
                  </a:moveTo>
                  <a:cubicBezTo>
                    <a:pt x="550" y="14"/>
                    <a:pt x="546" y="13"/>
                    <a:pt x="547" y="12"/>
                  </a:cubicBezTo>
                  <a:cubicBezTo>
                    <a:pt x="548" y="13"/>
                    <a:pt x="550" y="11"/>
                    <a:pt x="551" y="13"/>
                  </a:cubicBezTo>
                  <a:close/>
                  <a:moveTo>
                    <a:pt x="559" y="17"/>
                  </a:moveTo>
                  <a:cubicBezTo>
                    <a:pt x="558" y="17"/>
                    <a:pt x="560" y="18"/>
                    <a:pt x="560" y="19"/>
                  </a:cubicBezTo>
                  <a:cubicBezTo>
                    <a:pt x="558" y="20"/>
                    <a:pt x="557" y="20"/>
                    <a:pt x="556" y="19"/>
                  </a:cubicBezTo>
                  <a:cubicBezTo>
                    <a:pt x="557" y="18"/>
                    <a:pt x="556" y="16"/>
                    <a:pt x="559" y="17"/>
                  </a:cubicBezTo>
                  <a:close/>
                  <a:moveTo>
                    <a:pt x="559" y="9"/>
                  </a:moveTo>
                  <a:cubicBezTo>
                    <a:pt x="558" y="10"/>
                    <a:pt x="556" y="11"/>
                    <a:pt x="557" y="13"/>
                  </a:cubicBezTo>
                  <a:cubicBezTo>
                    <a:pt x="558" y="12"/>
                    <a:pt x="559" y="13"/>
                    <a:pt x="560" y="14"/>
                  </a:cubicBezTo>
                  <a:cubicBezTo>
                    <a:pt x="558" y="14"/>
                    <a:pt x="555" y="16"/>
                    <a:pt x="552" y="15"/>
                  </a:cubicBezTo>
                  <a:cubicBezTo>
                    <a:pt x="556" y="14"/>
                    <a:pt x="554" y="8"/>
                    <a:pt x="559" y="9"/>
                  </a:cubicBezTo>
                  <a:close/>
                  <a:moveTo>
                    <a:pt x="605" y="47"/>
                  </a:moveTo>
                  <a:cubicBezTo>
                    <a:pt x="604" y="48"/>
                    <a:pt x="600" y="48"/>
                    <a:pt x="601" y="47"/>
                  </a:cubicBezTo>
                  <a:cubicBezTo>
                    <a:pt x="602" y="47"/>
                    <a:pt x="604" y="46"/>
                    <a:pt x="605" y="47"/>
                  </a:cubicBezTo>
                  <a:close/>
                  <a:moveTo>
                    <a:pt x="566" y="15"/>
                  </a:moveTo>
                  <a:cubicBezTo>
                    <a:pt x="565" y="16"/>
                    <a:pt x="564" y="16"/>
                    <a:pt x="562" y="15"/>
                  </a:cubicBezTo>
                  <a:cubicBezTo>
                    <a:pt x="564" y="14"/>
                    <a:pt x="565" y="14"/>
                    <a:pt x="566" y="15"/>
                  </a:cubicBezTo>
                  <a:close/>
                  <a:moveTo>
                    <a:pt x="599" y="39"/>
                  </a:moveTo>
                  <a:cubicBezTo>
                    <a:pt x="601" y="39"/>
                    <a:pt x="606" y="39"/>
                    <a:pt x="607" y="41"/>
                  </a:cubicBezTo>
                  <a:cubicBezTo>
                    <a:pt x="609" y="40"/>
                    <a:pt x="612" y="42"/>
                    <a:pt x="613" y="39"/>
                  </a:cubicBezTo>
                  <a:cubicBezTo>
                    <a:pt x="615" y="41"/>
                    <a:pt x="615" y="41"/>
                    <a:pt x="615" y="41"/>
                  </a:cubicBezTo>
                  <a:cubicBezTo>
                    <a:pt x="613" y="42"/>
                    <a:pt x="612" y="41"/>
                    <a:pt x="612" y="42"/>
                  </a:cubicBezTo>
                  <a:cubicBezTo>
                    <a:pt x="609" y="41"/>
                    <a:pt x="607" y="41"/>
                    <a:pt x="607" y="43"/>
                  </a:cubicBezTo>
                  <a:cubicBezTo>
                    <a:pt x="604" y="43"/>
                    <a:pt x="606" y="42"/>
                    <a:pt x="606" y="41"/>
                  </a:cubicBezTo>
                  <a:cubicBezTo>
                    <a:pt x="603" y="43"/>
                    <a:pt x="603" y="43"/>
                    <a:pt x="603" y="43"/>
                  </a:cubicBezTo>
                  <a:cubicBezTo>
                    <a:pt x="600" y="41"/>
                    <a:pt x="603" y="40"/>
                    <a:pt x="599" y="39"/>
                  </a:cubicBezTo>
                  <a:close/>
                  <a:moveTo>
                    <a:pt x="618" y="42"/>
                  </a:moveTo>
                  <a:cubicBezTo>
                    <a:pt x="621" y="44"/>
                    <a:pt x="614" y="45"/>
                    <a:pt x="612" y="44"/>
                  </a:cubicBezTo>
                  <a:cubicBezTo>
                    <a:pt x="613" y="43"/>
                    <a:pt x="612" y="43"/>
                    <a:pt x="613" y="42"/>
                  </a:cubicBezTo>
                  <a:cubicBezTo>
                    <a:pt x="616" y="42"/>
                    <a:pt x="615" y="45"/>
                    <a:pt x="618" y="42"/>
                  </a:cubicBezTo>
                  <a:close/>
                  <a:moveTo>
                    <a:pt x="624" y="40"/>
                  </a:moveTo>
                  <a:cubicBezTo>
                    <a:pt x="626" y="41"/>
                    <a:pt x="624" y="42"/>
                    <a:pt x="622" y="44"/>
                  </a:cubicBezTo>
                  <a:cubicBezTo>
                    <a:pt x="621" y="43"/>
                    <a:pt x="620" y="44"/>
                    <a:pt x="619" y="43"/>
                  </a:cubicBezTo>
                  <a:cubicBezTo>
                    <a:pt x="621" y="41"/>
                    <a:pt x="622" y="42"/>
                    <a:pt x="624" y="40"/>
                  </a:cubicBezTo>
                  <a:close/>
                  <a:moveTo>
                    <a:pt x="636" y="48"/>
                  </a:moveTo>
                  <a:cubicBezTo>
                    <a:pt x="635" y="49"/>
                    <a:pt x="633" y="50"/>
                    <a:pt x="632" y="48"/>
                  </a:cubicBezTo>
                  <a:cubicBezTo>
                    <a:pt x="633" y="47"/>
                    <a:pt x="635" y="47"/>
                    <a:pt x="636" y="48"/>
                  </a:cubicBezTo>
                  <a:close/>
                  <a:moveTo>
                    <a:pt x="779" y="138"/>
                  </a:moveTo>
                  <a:cubicBezTo>
                    <a:pt x="780" y="138"/>
                    <a:pt x="784" y="137"/>
                    <a:pt x="783" y="139"/>
                  </a:cubicBezTo>
                  <a:cubicBezTo>
                    <a:pt x="782" y="138"/>
                    <a:pt x="780" y="139"/>
                    <a:pt x="780" y="140"/>
                  </a:cubicBezTo>
                  <a:cubicBezTo>
                    <a:pt x="779" y="139"/>
                    <a:pt x="778" y="139"/>
                    <a:pt x="779" y="138"/>
                  </a:cubicBezTo>
                  <a:close/>
                  <a:moveTo>
                    <a:pt x="665" y="44"/>
                  </a:moveTo>
                  <a:cubicBezTo>
                    <a:pt x="668" y="47"/>
                    <a:pt x="660" y="49"/>
                    <a:pt x="660" y="46"/>
                  </a:cubicBezTo>
                  <a:cubicBezTo>
                    <a:pt x="663" y="47"/>
                    <a:pt x="663" y="45"/>
                    <a:pt x="665" y="44"/>
                  </a:cubicBezTo>
                  <a:close/>
                  <a:moveTo>
                    <a:pt x="787" y="138"/>
                  </a:moveTo>
                  <a:cubicBezTo>
                    <a:pt x="790" y="138"/>
                    <a:pt x="795" y="137"/>
                    <a:pt x="796" y="140"/>
                  </a:cubicBezTo>
                  <a:cubicBezTo>
                    <a:pt x="792" y="138"/>
                    <a:pt x="794" y="141"/>
                    <a:pt x="793" y="142"/>
                  </a:cubicBezTo>
                  <a:cubicBezTo>
                    <a:pt x="791" y="141"/>
                    <a:pt x="792" y="140"/>
                    <a:pt x="792" y="138"/>
                  </a:cubicBezTo>
                  <a:cubicBezTo>
                    <a:pt x="790" y="140"/>
                    <a:pt x="787" y="140"/>
                    <a:pt x="787" y="138"/>
                  </a:cubicBezTo>
                  <a:close/>
                  <a:moveTo>
                    <a:pt x="803" y="139"/>
                  </a:moveTo>
                  <a:cubicBezTo>
                    <a:pt x="802" y="139"/>
                    <a:pt x="800" y="140"/>
                    <a:pt x="799" y="139"/>
                  </a:cubicBezTo>
                  <a:cubicBezTo>
                    <a:pt x="799" y="137"/>
                    <a:pt x="805" y="138"/>
                    <a:pt x="803" y="139"/>
                  </a:cubicBezTo>
                  <a:close/>
                  <a:moveTo>
                    <a:pt x="667" y="17"/>
                  </a:moveTo>
                  <a:cubicBezTo>
                    <a:pt x="665" y="18"/>
                    <a:pt x="663" y="18"/>
                    <a:pt x="661" y="17"/>
                  </a:cubicBezTo>
                  <a:cubicBezTo>
                    <a:pt x="663" y="15"/>
                    <a:pt x="665" y="16"/>
                    <a:pt x="667" y="17"/>
                  </a:cubicBezTo>
                  <a:close/>
                  <a:moveTo>
                    <a:pt x="676" y="15"/>
                  </a:moveTo>
                  <a:cubicBezTo>
                    <a:pt x="678" y="13"/>
                    <a:pt x="679" y="16"/>
                    <a:pt x="681" y="16"/>
                  </a:cubicBezTo>
                  <a:cubicBezTo>
                    <a:pt x="679" y="14"/>
                    <a:pt x="682" y="13"/>
                    <a:pt x="683" y="12"/>
                  </a:cubicBezTo>
                  <a:cubicBezTo>
                    <a:pt x="686" y="13"/>
                    <a:pt x="680" y="15"/>
                    <a:pt x="682" y="16"/>
                  </a:cubicBezTo>
                  <a:cubicBezTo>
                    <a:pt x="683" y="16"/>
                    <a:pt x="682" y="15"/>
                    <a:pt x="684" y="15"/>
                  </a:cubicBezTo>
                  <a:cubicBezTo>
                    <a:pt x="685" y="15"/>
                    <a:pt x="688" y="16"/>
                    <a:pt x="687" y="17"/>
                  </a:cubicBezTo>
                  <a:cubicBezTo>
                    <a:pt x="684" y="15"/>
                    <a:pt x="672" y="21"/>
                    <a:pt x="675" y="16"/>
                  </a:cubicBezTo>
                  <a:cubicBezTo>
                    <a:pt x="673" y="16"/>
                    <a:pt x="668" y="17"/>
                    <a:pt x="668" y="15"/>
                  </a:cubicBezTo>
                  <a:cubicBezTo>
                    <a:pt x="669" y="14"/>
                    <a:pt x="675" y="14"/>
                    <a:pt x="676" y="15"/>
                  </a:cubicBezTo>
                  <a:close/>
                  <a:moveTo>
                    <a:pt x="680" y="12"/>
                  </a:moveTo>
                  <a:cubicBezTo>
                    <a:pt x="677" y="13"/>
                    <a:pt x="674" y="13"/>
                    <a:pt x="672" y="13"/>
                  </a:cubicBezTo>
                  <a:cubicBezTo>
                    <a:pt x="675" y="12"/>
                    <a:pt x="677" y="11"/>
                    <a:pt x="680" y="12"/>
                  </a:cubicBezTo>
                  <a:close/>
                  <a:moveTo>
                    <a:pt x="838" y="137"/>
                  </a:moveTo>
                  <a:cubicBezTo>
                    <a:pt x="840" y="138"/>
                    <a:pt x="846" y="135"/>
                    <a:pt x="846" y="138"/>
                  </a:cubicBezTo>
                  <a:cubicBezTo>
                    <a:pt x="843" y="137"/>
                    <a:pt x="838" y="139"/>
                    <a:pt x="838" y="137"/>
                  </a:cubicBezTo>
                  <a:close/>
                  <a:moveTo>
                    <a:pt x="690" y="11"/>
                  </a:moveTo>
                  <a:cubicBezTo>
                    <a:pt x="690" y="12"/>
                    <a:pt x="692" y="13"/>
                    <a:pt x="691" y="13"/>
                  </a:cubicBezTo>
                  <a:cubicBezTo>
                    <a:pt x="688" y="12"/>
                    <a:pt x="687" y="12"/>
                    <a:pt x="686" y="14"/>
                  </a:cubicBezTo>
                  <a:cubicBezTo>
                    <a:pt x="685" y="12"/>
                    <a:pt x="688" y="12"/>
                    <a:pt x="690" y="11"/>
                  </a:cubicBezTo>
                  <a:close/>
                  <a:moveTo>
                    <a:pt x="699" y="16"/>
                  </a:moveTo>
                  <a:cubicBezTo>
                    <a:pt x="700" y="17"/>
                    <a:pt x="702" y="15"/>
                    <a:pt x="703" y="17"/>
                  </a:cubicBezTo>
                  <a:cubicBezTo>
                    <a:pt x="701" y="18"/>
                    <a:pt x="698" y="17"/>
                    <a:pt x="699" y="16"/>
                  </a:cubicBezTo>
                  <a:close/>
                  <a:moveTo>
                    <a:pt x="696" y="8"/>
                  </a:moveTo>
                  <a:cubicBezTo>
                    <a:pt x="697" y="9"/>
                    <a:pt x="698" y="10"/>
                    <a:pt x="697" y="10"/>
                  </a:cubicBezTo>
                  <a:cubicBezTo>
                    <a:pt x="696" y="10"/>
                    <a:pt x="695" y="9"/>
                    <a:pt x="695" y="9"/>
                  </a:cubicBezTo>
                  <a:cubicBezTo>
                    <a:pt x="694" y="9"/>
                    <a:pt x="693" y="10"/>
                    <a:pt x="693" y="10"/>
                  </a:cubicBezTo>
                  <a:lnTo>
                    <a:pt x="696" y="8"/>
                  </a:lnTo>
                  <a:close/>
                  <a:moveTo>
                    <a:pt x="864" y="139"/>
                  </a:moveTo>
                  <a:cubicBezTo>
                    <a:pt x="863" y="139"/>
                    <a:pt x="864" y="140"/>
                    <a:pt x="862" y="140"/>
                  </a:cubicBezTo>
                  <a:cubicBezTo>
                    <a:pt x="861" y="139"/>
                    <a:pt x="860" y="139"/>
                    <a:pt x="859" y="139"/>
                  </a:cubicBezTo>
                  <a:cubicBezTo>
                    <a:pt x="861" y="138"/>
                    <a:pt x="862" y="137"/>
                    <a:pt x="864" y="139"/>
                  </a:cubicBezTo>
                  <a:close/>
                  <a:moveTo>
                    <a:pt x="718" y="16"/>
                  </a:moveTo>
                  <a:cubicBezTo>
                    <a:pt x="718" y="17"/>
                    <a:pt x="721" y="17"/>
                    <a:pt x="721" y="18"/>
                  </a:cubicBezTo>
                  <a:cubicBezTo>
                    <a:pt x="722" y="17"/>
                    <a:pt x="721" y="16"/>
                    <a:pt x="722" y="16"/>
                  </a:cubicBezTo>
                  <a:cubicBezTo>
                    <a:pt x="724" y="16"/>
                    <a:pt x="725" y="18"/>
                    <a:pt x="723" y="19"/>
                  </a:cubicBezTo>
                  <a:cubicBezTo>
                    <a:pt x="720" y="19"/>
                    <a:pt x="717" y="19"/>
                    <a:pt x="715" y="18"/>
                  </a:cubicBezTo>
                  <a:cubicBezTo>
                    <a:pt x="717" y="17"/>
                    <a:pt x="717" y="16"/>
                    <a:pt x="718" y="16"/>
                  </a:cubicBezTo>
                  <a:close/>
                  <a:moveTo>
                    <a:pt x="873" y="142"/>
                  </a:moveTo>
                  <a:cubicBezTo>
                    <a:pt x="871" y="141"/>
                    <a:pt x="871" y="141"/>
                    <a:pt x="871" y="141"/>
                  </a:cubicBezTo>
                  <a:cubicBezTo>
                    <a:pt x="873" y="139"/>
                    <a:pt x="876" y="141"/>
                    <a:pt x="873" y="142"/>
                  </a:cubicBezTo>
                  <a:close/>
                  <a:moveTo>
                    <a:pt x="732" y="19"/>
                  </a:moveTo>
                  <a:cubicBezTo>
                    <a:pt x="734" y="18"/>
                    <a:pt x="735" y="18"/>
                    <a:pt x="737" y="19"/>
                  </a:cubicBezTo>
                  <a:cubicBezTo>
                    <a:pt x="735" y="20"/>
                    <a:pt x="733" y="20"/>
                    <a:pt x="732" y="19"/>
                  </a:cubicBezTo>
                  <a:cubicBezTo>
                    <a:pt x="732" y="19"/>
                    <a:pt x="733" y="19"/>
                    <a:pt x="732" y="19"/>
                  </a:cubicBezTo>
                  <a:close/>
                  <a:moveTo>
                    <a:pt x="897" y="139"/>
                  </a:moveTo>
                  <a:cubicBezTo>
                    <a:pt x="898" y="139"/>
                    <a:pt x="899" y="139"/>
                    <a:pt x="900" y="140"/>
                  </a:cubicBezTo>
                  <a:cubicBezTo>
                    <a:pt x="899" y="140"/>
                    <a:pt x="900" y="143"/>
                    <a:pt x="898" y="142"/>
                  </a:cubicBezTo>
                  <a:cubicBezTo>
                    <a:pt x="900" y="141"/>
                    <a:pt x="898" y="140"/>
                    <a:pt x="897" y="141"/>
                  </a:cubicBezTo>
                  <a:cubicBezTo>
                    <a:pt x="897" y="141"/>
                    <a:pt x="897" y="142"/>
                    <a:pt x="897" y="143"/>
                  </a:cubicBezTo>
                  <a:cubicBezTo>
                    <a:pt x="896" y="142"/>
                    <a:pt x="895" y="143"/>
                    <a:pt x="894" y="142"/>
                  </a:cubicBezTo>
                  <a:cubicBezTo>
                    <a:pt x="896" y="141"/>
                    <a:pt x="894" y="140"/>
                    <a:pt x="897" y="139"/>
                  </a:cubicBezTo>
                  <a:close/>
                  <a:moveTo>
                    <a:pt x="748" y="16"/>
                  </a:moveTo>
                  <a:cubicBezTo>
                    <a:pt x="751" y="17"/>
                    <a:pt x="756" y="16"/>
                    <a:pt x="756" y="18"/>
                  </a:cubicBezTo>
                  <a:cubicBezTo>
                    <a:pt x="755" y="17"/>
                    <a:pt x="753" y="18"/>
                    <a:pt x="751" y="18"/>
                  </a:cubicBezTo>
                  <a:cubicBezTo>
                    <a:pt x="752" y="19"/>
                    <a:pt x="753" y="18"/>
                    <a:pt x="754" y="19"/>
                  </a:cubicBezTo>
                  <a:cubicBezTo>
                    <a:pt x="752" y="20"/>
                    <a:pt x="750" y="20"/>
                    <a:pt x="750" y="21"/>
                  </a:cubicBezTo>
                  <a:cubicBezTo>
                    <a:pt x="749" y="20"/>
                    <a:pt x="748" y="18"/>
                    <a:pt x="748" y="16"/>
                  </a:cubicBezTo>
                  <a:close/>
                  <a:moveTo>
                    <a:pt x="907" y="140"/>
                  </a:moveTo>
                  <a:cubicBezTo>
                    <a:pt x="906" y="140"/>
                    <a:pt x="907" y="141"/>
                    <a:pt x="905" y="142"/>
                  </a:cubicBezTo>
                  <a:cubicBezTo>
                    <a:pt x="904" y="141"/>
                    <a:pt x="905" y="139"/>
                    <a:pt x="907" y="140"/>
                  </a:cubicBezTo>
                  <a:close/>
                  <a:moveTo>
                    <a:pt x="759" y="19"/>
                  </a:moveTo>
                  <a:cubicBezTo>
                    <a:pt x="762" y="21"/>
                    <a:pt x="761" y="22"/>
                    <a:pt x="760" y="23"/>
                  </a:cubicBezTo>
                  <a:cubicBezTo>
                    <a:pt x="760" y="23"/>
                    <a:pt x="759" y="23"/>
                    <a:pt x="758" y="23"/>
                  </a:cubicBezTo>
                  <a:cubicBezTo>
                    <a:pt x="760" y="21"/>
                    <a:pt x="756" y="20"/>
                    <a:pt x="759" y="19"/>
                  </a:cubicBezTo>
                  <a:close/>
                  <a:moveTo>
                    <a:pt x="912" y="142"/>
                  </a:moveTo>
                  <a:cubicBezTo>
                    <a:pt x="910" y="143"/>
                    <a:pt x="909" y="143"/>
                    <a:pt x="908" y="142"/>
                  </a:cubicBezTo>
                  <a:cubicBezTo>
                    <a:pt x="909" y="141"/>
                    <a:pt x="911" y="141"/>
                    <a:pt x="912" y="142"/>
                  </a:cubicBezTo>
                  <a:close/>
                  <a:moveTo>
                    <a:pt x="766" y="18"/>
                  </a:moveTo>
                  <a:cubicBezTo>
                    <a:pt x="763" y="19"/>
                    <a:pt x="760" y="19"/>
                    <a:pt x="758" y="18"/>
                  </a:cubicBezTo>
                  <a:cubicBezTo>
                    <a:pt x="761" y="18"/>
                    <a:pt x="761" y="17"/>
                    <a:pt x="764" y="17"/>
                  </a:cubicBezTo>
                  <a:cubicBezTo>
                    <a:pt x="763" y="18"/>
                    <a:pt x="763" y="18"/>
                    <a:pt x="764" y="18"/>
                  </a:cubicBezTo>
                  <a:cubicBezTo>
                    <a:pt x="765" y="18"/>
                    <a:pt x="766" y="18"/>
                    <a:pt x="766" y="18"/>
                  </a:cubicBezTo>
                  <a:close/>
                  <a:moveTo>
                    <a:pt x="770" y="20"/>
                  </a:moveTo>
                  <a:cubicBezTo>
                    <a:pt x="770" y="21"/>
                    <a:pt x="771" y="21"/>
                    <a:pt x="771" y="22"/>
                  </a:cubicBezTo>
                  <a:cubicBezTo>
                    <a:pt x="767" y="23"/>
                    <a:pt x="764" y="23"/>
                    <a:pt x="762" y="21"/>
                  </a:cubicBezTo>
                  <a:cubicBezTo>
                    <a:pt x="763" y="21"/>
                    <a:pt x="762" y="20"/>
                    <a:pt x="764" y="19"/>
                  </a:cubicBezTo>
                  <a:cubicBezTo>
                    <a:pt x="766" y="20"/>
                    <a:pt x="768" y="19"/>
                    <a:pt x="770" y="20"/>
                  </a:cubicBezTo>
                  <a:close/>
                  <a:moveTo>
                    <a:pt x="925" y="141"/>
                  </a:moveTo>
                  <a:cubicBezTo>
                    <a:pt x="923" y="142"/>
                    <a:pt x="921" y="143"/>
                    <a:pt x="922" y="144"/>
                  </a:cubicBezTo>
                  <a:cubicBezTo>
                    <a:pt x="920" y="143"/>
                    <a:pt x="919" y="143"/>
                    <a:pt x="917" y="143"/>
                  </a:cubicBezTo>
                  <a:cubicBezTo>
                    <a:pt x="921" y="141"/>
                    <a:pt x="916" y="141"/>
                    <a:pt x="918" y="140"/>
                  </a:cubicBezTo>
                  <a:cubicBezTo>
                    <a:pt x="920" y="142"/>
                    <a:pt x="923" y="140"/>
                    <a:pt x="925" y="141"/>
                  </a:cubicBezTo>
                  <a:close/>
                  <a:moveTo>
                    <a:pt x="774" y="17"/>
                  </a:moveTo>
                  <a:cubicBezTo>
                    <a:pt x="775" y="17"/>
                    <a:pt x="775" y="18"/>
                    <a:pt x="776" y="19"/>
                  </a:cubicBezTo>
                  <a:cubicBezTo>
                    <a:pt x="776" y="18"/>
                    <a:pt x="776" y="18"/>
                    <a:pt x="776" y="18"/>
                  </a:cubicBezTo>
                  <a:cubicBezTo>
                    <a:pt x="779" y="19"/>
                    <a:pt x="777" y="19"/>
                    <a:pt x="776" y="20"/>
                  </a:cubicBezTo>
                  <a:cubicBezTo>
                    <a:pt x="775" y="19"/>
                    <a:pt x="774" y="19"/>
                    <a:pt x="774" y="19"/>
                  </a:cubicBezTo>
                  <a:cubicBezTo>
                    <a:pt x="774" y="20"/>
                    <a:pt x="773" y="20"/>
                    <a:pt x="772" y="20"/>
                  </a:cubicBezTo>
                  <a:cubicBezTo>
                    <a:pt x="772" y="20"/>
                    <a:pt x="771" y="20"/>
                    <a:pt x="771" y="19"/>
                  </a:cubicBezTo>
                  <a:cubicBezTo>
                    <a:pt x="774" y="18"/>
                    <a:pt x="773" y="18"/>
                    <a:pt x="774" y="17"/>
                  </a:cubicBezTo>
                  <a:close/>
                  <a:moveTo>
                    <a:pt x="781" y="22"/>
                  </a:moveTo>
                  <a:cubicBezTo>
                    <a:pt x="783" y="21"/>
                    <a:pt x="785" y="22"/>
                    <a:pt x="787" y="22"/>
                  </a:cubicBezTo>
                  <a:cubicBezTo>
                    <a:pt x="785" y="24"/>
                    <a:pt x="781" y="24"/>
                    <a:pt x="781" y="22"/>
                  </a:cubicBezTo>
                  <a:close/>
                  <a:moveTo>
                    <a:pt x="793" y="20"/>
                  </a:moveTo>
                  <a:cubicBezTo>
                    <a:pt x="795" y="20"/>
                    <a:pt x="797" y="19"/>
                    <a:pt x="798" y="20"/>
                  </a:cubicBezTo>
                  <a:cubicBezTo>
                    <a:pt x="796" y="22"/>
                    <a:pt x="795" y="20"/>
                    <a:pt x="794" y="21"/>
                  </a:cubicBezTo>
                  <a:cubicBezTo>
                    <a:pt x="794" y="21"/>
                    <a:pt x="795" y="21"/>
                    <a:pt x="794" y="22"/>
                  </a:cubicBezTo>
                  <a:cubicBezTo>
                    <a:pt x="793" y="21"/>
                    <a:pt x="793" y="21"/>
                    <a:pt x="793" y="20"/>
                  </a:cubicBezTo>
                  <a:close/>
                  <a:moveTo>
                    <a:pt x="805" y="24"/>
                  </a:moveTo>
                  <a:cubicBezTo>
                    <a:pt x="803" y="23"/>
                    <a:pt x="802" y="24"/>
                    <a:pt x="800" y="22"/>
                  </a:cubicBezTo>
                  <a:cubicBezTo>
                    <a:pt x="801" y="22"/>
                    <a:pt x="806" y="22"/>
                    <a:pt x="805" y="24"/>
                  </a:cubicBezTo>
                  <a:close/>
                  <a:moveTo>
                    <a:pt x="804" y="24"/>
                  </a:moveTo>
                  <a:cubicBezTo>
                    <a:pt x="804" y="24"/>
                    <a:pt x="805" y="24"/>
                    <a:pt x="806" y="24"/>
                  </a:cubicBezTo>
                  <a:cubicBezTo>
                    <a:pt x="807" y="25"/>
                    <a:pt x="807" y="25"/>
                    <a:pt x="806" y="26"/>
                  </a:cubicBezTo>
                  <a:cubicBezTo>
                    <a:pt x="806" y="26"/>
                    <a:pt x="805" y="26"/>
                    <a:pt x="804" y="25"/>
                  </a:cubicBezTo>
                  <a:cubicBezTo>
                    <a:pt x="805" y="25"/>
                    <a:pt x="803" y="25"/>
                    <a:pt x="804" y="24"/>
                  </a:cubicBezTo>
                  <a:close/>
                  <a:moveTo>
                    <a:pt x="816" y="26"/>
                  </a:moveTo>
                  <a:cubicBezTo>
                    <a:pt x="813" y="27"/>
                    <a:pt x="810" y="27"/>
                    <a:pt x="808" y="25"/>
                  </a:cubicBezTo>
                  <a:cubicBezTo>
                    <a:pt x="811" y="24"/>
                    <a:pt x="813" y="26"/>
                    <a:pt x="816" y="26"/>
                  </a:cubicBezTo>
                  <a:close/>
                  <a:moveTo>
                    <a:pt x="818" y="22"/>
                  </a:moveTo>
                  <a:cubicBezTo>
                    <a:pt x="817" y="24"/>
                    <a:pt x="813" y="24"/>
                    <a:pt x="811" y="23"/>
                  </a:cubicBezTo>
                  <a:cubicBezTo>
                    <a:pt x="813" y="22"/>
                    <a:pt x="816" y="21"/>
                    <a:pt x="818" y="22"/>
                  </a:cubicBezTo>
                  <a:close/>
                  <a:moveTo>
                    <a:pt x="831" y="27"/>
                  </a:moveTo>
                  <a:cubicBezTo>
                    <a:pt x="831" y="28"/>
                    <a:pt x="831" y="29"/>
                    <a:pt x="832" y="29"/>
                  </a:cubicBezTo>
                  <a:cubicBezTo>
                    <a:pt x="830" y="30"/>
                    <a:pt x="827" y="31"/>
                    <a:pt x="825" y="29"/>
                  </a:cubicBezTo>
                  <a:cubicBezTo>
                    <a:pt x="828" y="29"/>
                    <a:pt x="831" y="28"/>
                    <a:pt x="831" y="27"/>
                  </a:cubicBezTo>
                  <a:close/>
                  <a:moveTo>
                    <a:pt x="862" y="25"/>
                  </a:moveTo>
                  <a:cubicBezTo>
                    <a:pt x="861" y="26"/>
                    <a:pt x="864" y="25"/>
                    <a:pt x="864" y="27"/>
                  </a:cubicBezTo>
                  <a:cubicBezTo>
                    <a:pt x="863" y="28"/>
                    <a:pt x="860" y="26"/>
                    <a:pt x="861" y="25"/>
                  </a:cubicBezTo>
                  <a:cubicBezTo>
                    <a:pt x="862" y="26"/>
                    <a:pt x="861" y="25"/>
                    <a:pt x="862" y="25"/>
                  </a:cubicBezTo>
                  <a:close/>
                  <a:moveTo>
                    <a:pt x="1079" y="41"/>
                  </a:moveTo>
                  <a:cubicBezTo>
                    <a:pt x="1080" y="42"/>
                    <a:pt x="1082" y="41"/>
                    <a:pt x="1083" y="43"/>
                  </a:cubicBezTo>
                  <a:cubicBezTo>
                    <a:pt x="1080" y="44"/>
                    <a:pt x="1078" y="44"/>
                    <a:pt x="1076" y="44"/>
                  </a:cubicBezTo>
                  <a:cubicBezTo>
                    <a:pt x="1075" y="43"/>
                    <a:pt x="1075" y="43"/>
                    <a:pt x="1075" y="43"/>
                  </a:cubicBezTo>
                  <a:cubicBezTo>
                    <a:pt x="1078" y="43"/>
                    <a:pt x="1077" y="43"/>
                    <a:pt x="1079" y="41"/>
                  </a:cubicBezTo>
                  <a:close/>
                  <a:moveTo>
                    <a:pt x="1096" y="44"/>
                  </a:moveTo>
                  <a:cubicBezTo>
                    <a:pt x="1094" y="42"/>
                    <a:pt x="1090" y="45"/>
                    <a:pt x="1091" y="42"/>
                  </a:cubicBezTo>
                  <a:cubicBezTo>
                    <a:pt x="1092" y="43"/>
                    <a:pt x="1096" y="43"/>
                    <a:pt x="1096" y="44"/>
                  </a:cubicBezTo>
                  <a:close/>
                  <a:moveTo>
                    <a:pt x="1291" y="158"/>
                  </a:moveTo>
                  <a:cubicBezTo>
                    <a:pt x="1286" y="160"/>
                    <a:pt x="1296" y="159"/>
                    <a:pt x="1290" y="162"/>
                  </a:cubicBezTo>
                  <a:cubicBezTo>
                    <a:pt x="1289" y="160"/>
                    <a:pt x="1289" y="160"/>
                    <a:pt x="1287" y="160"/>
                  </a:cubicBezTo>
                  <a:cubicBezTo>
                    <a:pt x="1287" y="159"/>
                    <a:pt x="1288" y="157"/>
                    <a:pt x="1291" y="158"/>
                  </a:cubicBezTo>
                  <a:close/>
                  <a:moveTo>
                    <a:pt x="1285" y="162"/>
                  </a:moveTo>
                  <a:cubicBezTo>
                    <a:pt x="1284" y="161"/>
                    <a:pt x="1284" y="161"/>
                    <a:pt x="1283" y="161"/>
                  </a:cubicBezTo>
                  <a:cubicBezTo>
                    <a:pt x="1282" y="161"/>
                    <a:pt x="1283" y="164"/>
                    <a:pt x="1281" y="163"/>
                  </a:cubicBezTo>
                  <a:cubicBezTo>
                    <a:pt x="1280" y="163"/>
                    <a:pt x="1282" y="162"/>
                    <a:pt x="1280" y="161"/>
                  </a:cubicBezTo>
                  <a:cubicBezTo>
                    <a:pt x="1283" y="161"/>
                    <a:pt x="1283" y="158"/>
                    <a:pt x="1286" y="158"/>
                  </a:cubicBezTo>
                  <a:cubicBezTo>
                    <a:pt x="1286" y="159"/>
                    <a:pt x="1287" y="161"/>
                    <a:pt x="1285" y="162"/>
                  </a:cubicBezTo>
                  <a:close/>
                  <a:moveTo>
                    <a:pt x="1147" y="46"/>
                  </a:moveTo>
                  <a:cubicBezTo>
                    <a:pt x="1149" y="45"/>
                    <a:pt x="1150" y="45"/>
                    <a:pt x="1152" y="46"/>
                  </a:cubicBezTo>
                  <a:cubicBezTo>
                    <a:pt x="1152" y="47"/>
                    <a:pt x="1150" y="46"/>
                    <a:pt x="1148" y="48"/>
                  </a:cubicBezTo>
                  <a:cubicBezTo>
                    <a:pt x="1146" y="47"/>
                    <a:pt x="1148" y="46"/>
                    <a:pt x="1147" y="46"/>
                  </a:cubicBezTo>
                  <a:close/>
                  <a:moveTo>
                    <a:pt x="1299" y="158"/>
                  </a:moveTo>
                  <a:cubicBezTo>
                    <a:pt x="1300" y="159"/>
                    <a:pt x="1299" y="160"/>
                    <a:pt x="1299" y="162"/>
                  </a:cubicBezTo>
                  <a:cubicBezTo>
                    <a:pt x="1298" y="161"/>
                    <a:pt x="1297" y="163"/>
                    <a:pt x="1295" y="161"/>
                  </a:cubicBezTo>
                  <a:cubicBezTo>
                    <a:pt x="1297" y="160"/>
                    <a:pt x="1297" y="160"/>
                    <a:pt x="1299" y="158"/>
                  </a:cubicBezTo>
                  <a:close/>
                  <a:moveTo>
                    <a:pt x="1158" y="48"/>
                  </a:moveTo>
                  <a:cubicBezTo>
                    <a:pt x="1156" y="47"/>
                    <a:pt x="1156" y="49"/>
                    <a:pt x="1154" y="48"/>
                  </a:cubicBezTo>
                  <a:cubicBezTo>
                    <a:pt x="1153" y="47"/>
                    <a:pt x="1159" y="45"/>
                    <a:pt x="1158" y="48"/>
                  </a:cubicBezTo>
                  <a:close/>
                  <a:moveTo>
                    <a:pt x="1300" y="159"/>
                  </a:moveTo>
                  <a:cubicBezTo>
                    <a:pt x="1301" y="158"/>
                    <a:pt x="1303" y="158"/>
                    <a:pt x="1304" y="159"/>
                  </a:cubicBezTo>
                  <a:cubicBezTo>
                    <a:pt x="1303" y="159"/>
                    <a:pt x="1302" y="160"/>
                    <a:pt x="1301" y="160"/>
                  </a:cubicBezTo>
                  <a:cubicBezTo>
                    <a:pt x="1302" y="160"/>
                    <a:pt x="1301" y="159"/>
                    <a:pt x="1300" y="159"/>
                  </a:cubicBezTo>
                  <a:close/>
                  <a:moveTo>
                    <a:pt x="1311" y="49"/>
                  </a:moveTo>
                  <a:cubicBezTo>
                    <a:pt x="1310" y="47"/>
                    <a:pt x="1307" y="49"/>
                    <a:pt x="1306" y="49"/>
                  </a:cubicBezTo>
                  <a:cubicBezTo>
                    <a:pt x="1307" y="47"/>
                    <a:pt x="1312" y="47"/>
                    <a:pt x="1311" y="49"/>
                  </a:cubicBezTo>
                  <a:close/>
                  <a:moveTo>
                    <a:pt x="1320" y="48"/>
                  </a:moveTo>
                  <a:cubicBezTo>
                    <a:pt x="1317" y="48"/>
                    <a:pt x="1314" y="49"/>
                    <a:pt x="1312" y="48"/>
                  </a:cubicBezTo>
                  <a:cubicBezTo>
                    <a:pt x="1315" y="46"/>
                    <a:pt x="1317" y="46"/>
                    <a:pt x="1320" y="48"/>
                  </a:cubicBezTo>
                  <a:close/>
                  <a:moveTo>
                    <a:pt x="1324" y="47"/>
                  </a:moveTo>
                  <a:cubicBezTo>
                    <a:pt x="1321" y="48"/>
                    <a:pt x="1321" y="48"/>
                    <a:pt x="1321" y="48"/>
                  </a:cubicBezTo>
                  <a:cubicBezTo>
                    <a:pt x="1320" y="47"/>
                    <a:pt x="1320" y="47"/>
                    <a:pt x="1320" y="47"/>
                  </a:cubicBezTo>
                  <a:cubicBezTo>
                    <a:pt x="1321" y="46"/>
                    <a:pt x="1322" y="47"/>
                    <a:pt x="1324" y="47"/>
                  </a:cubicBezTo>
                  <a:close/>
                  <a:moveTo>
                    <a:pt x="1488" y="105"/>
                  </a:moveTo>
                  <a:cubicBezTo>
                    <a:pt x="1490" y="106"/>
                    <a:pt x="1489" y="107"/>
                    <a:pt x="1487" y="108"/>
                  </a:cubicBezTo>
                  <a:cubicBezTo>
                    <a:pt x="1485" y="109"/>
                    <a:pt x="1481" y="109"/>
                    <a:pt x="1477" y="111"/>
                  </a:cubicBezTo>
                  <a:cubicBezTo>
                    <a:pt x="1476" y="110"/>
                    <a:pt x="1475" y="110"/>
                    <a:pt x="1476" y="109"/>
                  </a:cubicBezTo>
                  <a:cubicBezTo>
                    <a:pt x="1479" y="107"/>
                    <a:pt x="1484" y="106"/>
                    <a:pt x="1488" y="105"/>
                  </a:cubicBezTo>
                  <a:close/>
                  <a:moveTo>
                    <a:pt x="1502" y="105"/>
                  </a:moveTo>
                  <a:cubicBezTo>
                    <a:pt x="1503" y="105"/>
                    <a:pt x="1504" y="106"/>
                    <a:pt x="1503" y="107"/>
                  </a:cubicBezTo>
                  <a:cubicBezTo>
                    <a:pt x="1500" y="107"/>
                    <a:pt x="1496" y="108"/>
                    <a:pt x="1493" y="108"/>
                  </a:cubicBezTo>
                  <a:cubicBezTo>
                    <a:pt x="1496" y="107"/>
                    <a:pt x="1499" y="106"/>
                    <a:pt x="1502" y="105"/>
                  </a:cubicBezTo>
                  <a:close/>
                  <a:moveTo>
                    <a:pt x="1418" y="44"/>
                  </a:moveTo>
                  <a:cubicBezTo>
                    <a:pt x="1418" y="45"/>
                    <a:pt x="1414" y="46"/>
                    <a:pt x="1412" y="46"/>
                  </a:cubicBezTo>
                  <a:cubicBezTo>
                    <a:pt x="1414" y="44"/>
                    <a:pt x="1416" y="44"/>
                    <a:pt x="1418" y="44"/>
                  </a:cubicBezTo>
                  <a:close/>
                  <a:moveTo>
                    <a:pt x="1518" y="101"/>
                  </a:moveTo>
                  <a:cubicBezTo>
                    <a:pt x="1514" y="103"/>
                    <a:pt x="1510" y="104"/>
                    <a:pt x="1508" y="107"/>
                  </a:cubicBezTo>
                  <a:cubicBezTo>
                    <a:pt x="1506" y="105"/>
                    <a:pt x="1506" y="105"/>
                    <a:pt x="1506" y="105"/>
                  </a:cubicBezTo>
                  <a:cubicBezTo>
                    <a:pt x="1509" y="105"/>
                    <a:pt x="1512" y="100"/>
                    <a:pt x="1518" y="101"/>
                  </a:cubicBezTo>
                  <a:close/>
                  <a:moveTo>
                    <a:pt x="1455" y="34"/>
                  </a:moveTo>
                  <a:cubicBezTo>
                    <a:pt x="1456" y="33"/>
                    <a:pt x="1457" y="33"/>
                    <a:pt x="1457" y="33"/>
                  </a:cubicBezTo>
                  <a:cubicBezTo>
                    <a:pt x="1460" y="34"/>
                    <a:pt x="1456" y="36"/>
                    <a:pt x="1459" y="38"/>
                  </a:cubicBezTo>
                  <a:cubicBezTo>
                    <a:pt x="1457" y="38"/>
                    <a:pt x="1455" y="39"/>
                    <a:pt x="1454" y="38"/>
                  </a:cubicBezTo>
                  <a:cubicBezTo>
                    <a:pt x="1457" y="38"/>
                    <a:pt x="1458" y="36"/>
                    <a:pt x="1455" y="34"/>
                  </a:cubicBezTo>
                  <a:close/>
                  <a:moveTo>
                    <a:pt x="1557" y="101"/>
                  </a:moveTo>
                  <a:cubicBezTo>
                    <a:pt x="1559" y="102"/>
                    <a:pt x="1557" y="103"/>
                    <a:pt x="1557" y="104"/>
                  </a:cubicBezTo>
                  <a:cubicBezTo>
                    <a:pt x="1556" y="104"/>
                    <a:pt x="1555" y="105"/>
                    <a:pt x="1553" y="103"/>
                  </a:cubicBezTo>
                  <a:cubicBezTo>
                    <a:pt x="1555" y="102"/>
                    <a:pt x="1556" y="103"/>
                    <a:pt x="1557" y="101"/>
                  </a:cubicBezTo>
                  <a:close/>
                  <a:moveTo>
                    <a:pt x="1537" y="74"/>
                  </a:moveTo>
                  <a:cubicBezTo>
                    <a:pt x="1538" y="75"/>
                    <a:pt x="1539" y="72"/>
                    <a:pt x="1540" y="71"/>
                  </a:cubicBezTo>
                  <a:cubicBezTo>
                    <a:pt x="1542" y="72"/>
                    <a:pt x="1540" y="73"/>
                    <a:pt x="1541" y="73"/>
                  </a:cubicBezTo>
                  <a:cubicBezTo>
                    <a:pt x="1541" y="73"/>
                    <a:pt x="1542" y="73"/>
                    <a:pt x="1542" y="74"/>
                  </a:cubicBezTo>
                  <a:cubicBezTo>
                    <a:pt x="1540" y="74"/>
                    <a:pt x="1537" y="74"/>
                    <a:pt x="1539" y="76"/>
                  </a:cubicBezTo>
                  <a:cubicBezTo>
                    <a:pt x="1537" y="76"/>
                    <a:pt x="1536" y="75"/>
                    <a:pt x="1537" y="74"/>
                  </a:cubicBezTo>
                  <a:close/>
                  <a:moveTo>
                    <a:pt x="1517" y="42"/>
                  </a:moveTo>
                  <a:cubicBezTo>
                    <a:pt x="1515" y="41"/>
                    <a:pt x="1514" y="43"/>
                    <a:pt x="1513" y="42"/>
                  </a:cubicBezTo>
                  <a:cubicBezTo>
                    <a:pt x="1514" y="40"/>
                    <a:pt x="1517" y="41"/>
                    <a:pt x="1517" y="42"/>
                  </a:cubicBezTo>
                  <a:close/>
                  <a:moveTo>
                    <a:pt x="1531" y="42"/>
                  </a:moveTo>
                  <a:cubicBezTo>
                    <a:pt x="1528" y="43"/>
                    <a:pt x="1526" y="44"/>
                    <a:pt x="1523" y="43"/>
                  </a:cubicBezTo>
                  <a:cubicBezTo>
                    <a:pt x="1526" y="43"/>
                    <a:pt x="1528" y="41"/>
                    <a:pt x="1531" y="42"/>
                  </a:cubicBezTo>
                  <a:close/>
                  <a:moveTo>
                    <a:pt x="1541" y="43"/>
                  </a:moveTo>
                  <a:cubicBezTo>
                    <a:pt x="1540" y="43"/>
                    <a:pt x="1538" y="44"/>
                    <a:pt x="1537" y="43"/>
                  </a:cubicBezTo>
                  <a:cubicBezTo>
                    <a:pt x="1538" y="42"/>
                    <a:pt x="1540" y="42"/>
                    <a:pt x="1541" y="43"/>
                  </a:cubicBezTo>
                  <a:close/>
                  <a:moveTo>
                    <a:pt x="1540" y="36"/>
                  </a:moveTo>
                  <a:cubicBezTo>
                    <a:pt x="1542" y="37"/>
                    <a:pt x="1542" y="37"/>
                    <a:pt x="1542" y="36"/>
                  </a:cubicBezTo>
                  <a:cubicBezTo>
                    <a:pt x="1545" y="37"/>
                    <a:pt x="1540" y="38"/>
                    <a:pt x="1539" y="37"/>
                  </a:cubicBezTo>
                  <a:cubicBezTo>
                    <a:pt x="1540" y="37"/>
                    <a:pt x="1540" y="36"/>
                    <a:pt x="1540" y="36"/>
                  </a:cubicBezTo>
                  <a:close/>
                  <a:moveTo>
                    <a:pt x="1632" y="45"/>
                  </a:moveTo>
                  <a:cubicBezTo>
                    <a:pt x="1632" y="46"/>
                    <a:pt x="1629" y="47"/>
                    <a:pt x="1628" y="47"/>
                  </a:cubicBezTo>
                  <a:cubicBezTo>
                    <a:pt x="1628" y="46"/>
                    <a:pt x="1630" y="44"/>
                    <a:pt x="163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4" name="Freeform 117"/>
            <p:cNvSpPr/>
            <p:nvPr/>
          </p:nvSpPr>
          <p:spPr bwMode="auto">
            <a:xfrm>
              <a:off x="6949" y="4099"/>
              <a:ext cx="36" cy="7"/>
            </a:xfrm>
            <a:custGeom>
              <a:avLst/>
              <a:gdLst>
                <a:gd name="T0" fmla="*/ 1 w 19"/>
                <a:gd name="T1" fmla="*/ 3 h 4"/>
                <a:gd name="T2" fmla="*/ 1 w 19"/>
                <a:gd name="T3" fmla="*/ 4 h 4"/>
                <a:gd name="T4" fmla="*/ 19 w 19"/>
                <a:gd name="T5" fmla="*/ 1 h 4"/>
                <a:gd name="T6" fmla="*/ 4 w 19"/>
                <a:gd name="T7" fmla="*/ 1 h 4"/>
                <a:gd name="T8" fmla="*/ 5 w 19"/>
                <a:gd name="T9" fmla="*/ 2 h 4"/>
                <a:gd name="T10" fmla="*/ 1 w 19"/>
                <a:gd name="T11" fmla="*/ 3 h 4"/>
              </a:gdLst>
              <a:ahLst/>
              <a:cxnLst>
                <a:cxn ang="0">
                  <a:pos x="T0" y="T1"/>
                </a:cxn>
                <a:cxn ang="0">
                  <a:pos x="T2" y="T3"/>
                </a:cxn>
                <a:cxn ang="0">
                  <a:pos x="T4" y="T5"/>
                </a:cxn>
                <a:cxn ang="0">
                  <a:pos x="T6" y="T7"/>
                </a:cxn>
                <a:cxn ang="0">
                  <a:pos x="T8" y="T9"/>
                </a:cxn>
                <a:cxn ang="0">
                  <a:pos x="T10" y="T11"/>
                </a:cxn>
              </a:cxnLst>
              <a:rect l="0" t="0" r="r" b="b"/>
              <a:pathLst>
                <a:path w="19" h="4">
                  <a:moveTo>
                    <a:pt x="1" y="3"/>
                  </a:moveTo>
                  <a:cubicBezTo>
                    <a:pt x="0" y="4"/>
                    <a:pt x="2" y="4"/>
                    <a:pt x="1" y="4"/>
                  </a:cubicBezTo>
                  <a:cubicBezTo>
                    <a:pt x="7" y="1"/>
                    <a:pt x="13" y="3"/>
                    <a:pt x="19" y="1"/>
                  </a:cubicBezTo>
                  <a:cubicBezTo>
                    <a:pt x="14" y="0"/>
                    <a:pt x="9" y="1"/>
                    <a:pt x="4" y="1"/>
                  </a:cubicBezTo>
                  <a:cubicBezTo>
                    <a:pt x="4" y="2"/>
                    <a:pt x="5" y="2"/>
                    <a:pt x="5" y="2"/>
                  </a:cubicBezTo>
                  <a:cubicBezTo>
                    <a:pt x="4" y="3"/>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5" name="Freeform 118"/>
            <p:cNvSpPr/>
            <p:nvPr/>
          </p:nvSpPr>
          <p:spPr bwMode="auto">
            <a:xfrm>
              <a:off x="6299" y="4425"/>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2"/>
                    <a:pt x="3" y="0"/>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6" name="Freeform 119"/>
            <p:cNvSpPr/>
            <p:nvPr/>
          </p:nvSpPr>
          <p:spPr bwMode="auto">
            <a:xfrm>
              <a:off x="6465" y="4377"/>
              <a:ext cx="10" cy="4"/>
            </a:xfrm>
            <a:custGeom>
              <a:avLst/>
              <a:gdLst>
                <a:gd name="T0" fmla="*/ 2 w 5"/>
                <a:gd name="T1" fmla="*/ 0 h 2"/>
                <a:gd name="T2" fmla="*/ 0 w 5"/>
                <a:gd name="T3" fmla="*/ 2 h 2"/>
                <a:gd name="T4" fmla="*/ 3 w 5"/>
                <a:gd name="T5" fmla="*/ 0 h 2"/>
                <a:gd name="T6" fmla="*/ 4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0" y="1"/>
                    <a:pt x="1" y="1"/>
                    <a:pt x="0" y="2"/>
                  </a:cubicBezTo>
                  <a:cubicBezTo>
                    <a:pt x="1" y="2"/>
                    <a:pt x="2" y="1"/>
                    <a:pt x="3" y="0"/>
                  </a:cubicBezTo>
                  <a:cubicBezTo>
                    <a:pt x="3" y="1"/>
                    <a:pt x="3" y="1"/>
                    <a:pt x="4" y="2"/>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7" name="Freeform 120"/>
            <p:cNvSpPr/>
            <p:nvPr/>
          </p:nvSpPr>
          <p:spPr bwMode="auto">
            <a:xfrm>
              <a:off x="6303" y="4309"/>
              <a:ext cx="11" cy="6"/>
            </a:xfrm>
            <a:custGeom>
              <a:avLst/>
              <a:gdLst>
                <a:gd name="T0" fmla="*/ 2 w 6"/>
                <a:gd name="T1" fmla="*/ 1 h 3"/>
                <a:gd name="T2" fmla="*/ 5 w 6"/>
                <a:gd name="T3" fmla="*/ 3 h 3"/>
                <a:gd name="T4" fmla="*/ 5 w 6"/>
                <a:gd name="T5" fmla="*/ 0 h 3"/>
                <a:gd name="T6" fmla="*/ 2 w 6"/>
                <a:gd name="T7" fmla="*/ 1 h 3"/>
              </a:gdLst>
              <a:ahLst/>
              <a:cxnLst>
                <a:cxn ang="0">
                  <a:pos x="T0" y="T1"/>
                </a:cxn>
                <a:cxn ang="0">
                  <a:pos x="T2" y="T3"/>
                </a:cxn>
                <a:cxn ang="0">
                  <a:pos x="T4" y="T5"/>
                </a:cxn>
                <a:cxn ang="0">
                  <a:pos x="T6" y="T7"/>
                </a:cxn>
              </a:cxnLst>
              <a:rect l="0" t="0" r="r" b="b"/>
              <a:pathLst>
                <a:path w="6" h="3">
                  <a:moveTo>
                    <a:pt x="2" y="1"/>
                  </a:moveTo>
                  <a:cubicBezTo>
                    <a:pt x="0" y="2"/>
                    <a:pt x="5" y="1"/>
                    <a:pt x="5" y="3"/>
                  </a:cubicBezTo>
                  <a:cubicBezTo>
                    <a:pt x="6" y="2"/>
                    <a:pt x="5" y="1"/>
                    <a:pt x="5" y="0"/>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8" name="Freeform 121"/>
            <p:cNvSpPr/>
            <p:nvPr/>
          </p:nvSpPr>
          <p:spPr bwMode="auto">
            <a:xfrm>
              <a:off x="6375" y="4335"/>
              <a:ext cx="10" cy="5"/>
            </a:xfrm>
            <a:custGeom>
              <a:avLst/>
              <a:gdLst>
                <a:gd name="T0" fmla="*/ 1 w 5"/>
                <a:gd name="T1" fmla="*/ 1 h 3"/>
                <a:gd name="T2" fmla="*/ 1 w 5"/>
                <a:gd name="T3" fmla="*/ 3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0" y="2"/>
                    <a:pt x="0" y="2"/>
                    <a:pt x="1" y="3"/>
                  </a:cubicBezTo>
                  <a:cubicBezTo>
                    <a:pt x="1" y="2"/>
                    <a:pt x="2" y="1"/>
                    <a:pt x="4" y="1"/>
                  </a:cubicBezTo>
                  <a:cubicBezTo>
                    <a:pt x="5"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9" name="Freeform 122"/>
            <p:cNvSpPr/>
            <p:nvPr/>
          </p:nvSpPr>
          <p:spPr bwMode="auto">
            <a:xfrm>
              <a:off x="6358" y="4321"/>
              <a:ext cx="8" cy="4"/>
            </a:xfrm>
            <a:custGeom>
              <a:avLst/>
              <a:gdLst>
                <a:gd name="T0" fmla="*/ 3 w 4"/>
                <a:gd name="T1" fmla="*/ 1 h 2"/>
                <a:gd name="T2" fmla="*/ 2 w 4"/>
                <a:gd name="T3" fmla="*/ 0 h 2"/>
                <a:gd name="T4" fmla="*/ 0 w 4"/>
                <a:gd name="T5" fmla="*/ 2 h 2"/>
                <a:gd name="T6" fmla="*/ 3 w 4"/>
                <a:gd name="T7" fmla="*/ 1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2" y="1"/>
                    <a:pt x="3" y="0"/>
                    <a:pt x="2" y="0"/>
                  </a:cubicBezTo>
                  <a:cubicBezTo>
                    <a:pt x="1" y="1"/>
                    <a:pt x="0" y="1"/>
                    <a:pt x="0" y="2"/>
                  </a:cubicBezTo>
                  <a:cubicBezTo>
                    <a:pt x="1" y="2"/>
                    <a:pt x="2" y="1"/>
                    <a:pt x="3" y="1"/>
                  </a:cubicBezTo>
                  <a:cubicBezTo>
                    <a:pt x="4"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0" name="Freeform 123"/>
            <p:cNvSpPr/>
            <p:nvPr/>
          </p:nvSpPr>
          <p:spPr bwMode="auto">
            <a:xfrm>
              <a:off x="6517" y="4379"/>
              <a:ext cx="25" cy="12"/>
            </a:xfrm>
            <a:custGeom>
              <a:avLst/>
              <a:gdLst>
                <a:gd name="T0" fmla="*/ 0 w 13"/>
                <a:gd name="T1" fmla="*/ 5 h 6"/>
                <a:gd name="T2" fmla="*/ 2 w 13"/>
                <a:gd name="T3" fmla="*/ 3 h 6"/>
                <a:gd name="T4" fmla="*/ 4 w 13"/>
                <a:gd name="T5" fmla="*/ 4 h 6"/>
                <a:gd name="T6" fmla="*/ 12 w 13"/>
                <a:gd name="T7" fmla="*/ 3 h 6"/>
                <a:gd name="T8" fmla="*/ 13 w 13"/>
                <a:gd name="T9" fmla="*/ 0 h 6"/>
                <a:gd name="T10" fmla="*/ 2 w 13"/>
                <a:gd name="T11" fmla="*/ 2 h 6"/>
                <a:gd name="T12" fmla="*/ 0 w 13"/>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5"/>
                  </a:moveTo>
                  <a:cubicBezTo>
                    <a:pt x="2" y="6"/>
                    <a:pt x="1" y="4"/>
                    <a:pt x="2" y="3"/>
                  </a:cubicBezTo>
                  <a:cubicBezTo>
                    <a:pt x="3" y="2"/>
                    <a:pt x="2" y="4"/>
                    <a:pt x="4" y="4"/>
                  </a:cubicBezTo>
                  <a:cubicBezTo>
                    <a:pt x="7" y="2"/>
                    <a:pt x="9" y="2"/>
                    <a:pt x="12" y="3"/>
                  </a:cubicBezTo>
                  <a:cubicBezTo>
                    <a:pt x="12" y="2"/>
                    <a:pt x="12" y="1"/>
                    <a:pt x="13" y="0"/>
                  </a:cubicBezTo>
                  <a:cubicBezTo>
                    <a:pt x="11" y="2"/>
                    <a:pt x="6" y="3"/>
                    <a:pt x="2" y="2"/>
                  </a:cubicBezTo>
                  <a:cubicBezTo>
                    <a:pt x="1" y="4"/>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1" name="Freeform 124"/>
            <p:cNvSpPr/>
            <p:nvPr/>
          </p:nvSpPr>
          <p:spPr bwMode="auto">
            <a:xfrm>
              <a:off x="6351" y="4298"/>
              <a:ext cx="30" cy="11"/>
            </a:xfrm>
            <a:custGeom>
              <a:avLst/>
              <a:gdLst>
                <a:gd name="T0" fmla="*/ 0 w 16"/>
                <a:gd name="T1" fmla="*/ 6 h 6"/>
                <a:gd name="T2" fmla="*/ 16 w 16"/>
                <a:gd name="T3" fmla="*/ 1 h 6"/>
                <a:gd name="T4" fmla="*/ 15 w 16"/>
                <a:gd name="T5" fmla="*/ 0 h 6"/>
                <a:gd name="T6" fmla="*/ 11 w 16"/>
                <a:gd name="T7" fmla="*/ 2 h 6"/>
                <a:gd name="T8" fmla="*/ 5 w 16"/>
                <a:gd name="T9" fmla="*/ 1 h 6"/>
                <a:gd name="T10" fmla="*/ 0 w 16"/>
                <a:gd name="T11" fmla="*/ 6 h 6"/>
              </a:gdLst>
              <a:ahLst/>
              <a:cxnLst>
                <a:cxn ang="0">
                  <a:pos x="T0" y="T1"/>
                </a:cxn>
                <a:cxn ang="0">
                  <a:pos x="T2" y="T3"/>
                </a:cxn>
                <a:cxn ang="0">
                  <a:pos x="T4" y="T5"/>
                </a:cxn>
                <a:cxn ang="0">
                  <a:pos x="T6" y="T7"/>
                </a:cxn>
                <a:cxn ang="0">
                  <a:pos x="T8" y="T9"/>
                </a:cxn>
                <a:cxn ang="0">
                  <a:pos x="T10" y="T11"/>
                </a:cxn>
              </a:cxnLst>
              <a:rect l="0" t="0" r="r" b="b"/>
              <a:pathLst>
                <a:path w="16" h="6">
                  <a:moveTo>
                    <a:pt x="0" y="6"/>
                  </a:moveTo>
                  <a:cubicBezTo>
                    <a:pt x="6" y="4"/>
                    <a:pt x="11" y="4"/>
                    <a:pt x="16" y="1"/>
                  </a:cubicBezTo>
                  <a:cubicBezTo>
                    <a:pt x="16" y="0"/>
                    <a:pt x="14" y="1"/>
                    <a:pt x="15" y="0"/>
                  </a:cubicBezTo>
                  <a:cubicBezTo>
                    <a:pt x="12" y="0"/>
                    <a:pt x="13" y="1"/>
                    <a:pt x="11" y="2"/>
                  </a:cubicBezTo>
                  <a:cubicBezTo>
                    <a:pt x="11" y="0"/>
                    <a:pt x="3" y="3"/>
                    <a:pt x="5" y="1"/>
                  </a:cubicBezTo>
                  <a:cubicBezTo>
                    <a:pt x="4" y="0"/>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2" name="Freeform 125"/>
            <p:cNvSpPr/>
            <p:nvPr/>
          </p:nvSpPr>
          <p:spPr bwMode="auto">
            <a:xfrm>
              <a:off x="6570" y="4400"/>
              <a:ext cx="20" cy="4"/>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1" y="2"/>
                    <a:pt x="7" y="1"/>
                    <a:pt x="10" y="0"/>
                  </a:cubicBezTo>
                  <a:cubicBezTo>
                    <a:pt x="7"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3" name="Freeform 126"/>
            <p:cNvSpPr/>
            <p:nvPr/>
          </p:nvSpPr>
          <p:spPr bwMode="auto">
            <a:xfrm>
              <a:off x="6190" y="4234"/>
              <a:ext cx="10" cy="6"/>
            </a:xfrm>
            <a:custGeom>
              <a:avLst/>
              <a:gdLst>
                <a:gd name="T0" fmla="*/ 3 w 5"/>
                <a:gd name="T1" fmla="*/ 1 h 3"/>
                <a:gd name="T2" fmla="*/ 0 w 5"/>
                <a:gd name="T3" fmla="*/ 3 h 3"/>
                <a:gd name="T4" fmla="*/ 5 w 5"/>
                <a:gd name="T5" fmla="*/ 1 h 3"/>
                <a:gd name="T6" fmla="*/ 3 w 5"/>
                <a:gd name="T7" fmla="*/ 1 h 3"/>
              </a:gdLst>
              <a:ahLst/>
              <a:cxnLst>
                <a:cxn ang="0">
                  <a:pos x="T0" y="T1"/>
                </a:cxn>
                <a:cxn ang="0">
                  <a:pos x="T2" y="T3"/>
                </a:cxn>
                <a:cxn ang="0">
                  <a:pos x="T4" y="T5"/>
                </a:cxn>
                <a:cxn ang="0">
                  <a:pos x="T6" y="T7"/>
                </a:cxn>
              </a:cxnLst>
              <a:rect l="0" t="0" r="r" b="b"/>
              <a:pathLst>
                <a:path w="5" h="3">
                  <a:moveTo>
                    <a:pt x="3" y="1"/>
                  </a:moveTo>
                  <a:cubicBezTo>
                    <a:pt x="3" y="2"/>
                    <a:pt x="1" y="2"/>
                    <a:pt x="0" y="3"/>
                  </a:cubicBezTo>
                  <a:cubicBezTo>
                    <a:pt x="4" y="3"/>
                    <a:pt x="3" y="2"/>
                    <a:pt x="5" y="1"/>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4" name="Freeform 127"/>
            <p:cNvSpPr/>
            <p:nvPr/>
          </p:nvSpPr>
          <p:spPr bwMode="auto">
            <a:xfrm>
              <a:off x="6377" y="4298"/>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1" y="3"/>
                    <a:pt x="3" y="3"/>
                    <a:pt x="5" y="1"/>
                  </a:cubicBezTo>
                  <a:cubicBezTo>
                    <a:pt x="3" y="0"/>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5" name="Freeform 128"/>
            <p:cNvSpPr/>
            <p:nvPr/>
          </p:nvSpPr>
          <p:spPr bwMode="auto">
            <a:xfrm>
              <a:off x="6551" y="4369"/>
              <a:ext cx="10" cy="4"/>
            </a:xfrm>
            <a:custGeom>
              <a:avLst/>
              <a:gdLst>
                <a:gd name="T0" fmla="*/ 1 w 5"/>
                <a:gd name="T1" fmla="*/ 0 h 2"/>
                <a:gd name="T2" fmla="*/ 1 w 5"/>
                <a:gd name="T3" fmla="*/ 2 h 2"/>
                <a:gd name="T4" fmla="*/ 5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2" y="1"/>
                    <a:pt x="1" y="2"/>
                  </a:cubicBezTo>
                  <a:cubicBezTo>
                    <a:pt x="2" y="2"/>
                    <a:pt x="3" y="1"/>
                    <a:pt x="5"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6" name="Freeform 129"/>
            <p:cNvSpPr/>
            <p:nvPr/>
          </p:nvSpPr>
          <p:spPr bwMode="auto">
            <a:xfrm>
              <a:off x="6299" y="4238"/>
              <a:ext cx="11" cy="6"/>
            </a:xfrm>
            <a:custGeom>
              <a:avLst/>
              <a:gdLst>
                <a:gd name="T0" fmla="*/ 4 w 6"/>
                <a:gd name="T1" fmla="*/ 3 h 3"/>
                <a:gd name="T2" fmla="*/ 3 w 6"/>
                <a:gd name="T3" fmla="*/ 2 h 3"/>
                <a:gd name="T4" fmla="*/ 6 w 6"/>
                <a:gd name="T5" fmla="*/ 0 h 3"/>
                <a:gd name="T6" fmla="*/ 0 w 6"/>
                <a:gd name="T7" fmla="*/ 2 h 3"/>
                <a:gd name="T8" fmla="*/ 4 w 6"/>
                <a:gd name="T9" fmla="*/ 3 h 3"/>
              </a:gdLst>
              <a:ahLst/>
              <a:cxnLst>
                <a:cxn ang="0">
                  <a:pos x="T0" y="T1"/>
                </a:cxn>
                <a:cxn ang="0">
                  <a:pos x="T2" y="T3"/>
                </a:cxn>
                <a:cxn ang="0">
                  <a:pos x="T4" y="T5"/>
                </a:cxn>
                <a:cxn ang="0">
                  <a:pos x="T6" y="T7"/>
                </a:cxn>
                <a:cxn ang="0">
                  <a:pos x="T8" y="T9"/>
                </a:cxn>
              </a:cxnLst>
              <a:rect l="0" t="0" r="r" b="b"/>
              <a:pathLst>
                <a:path w="6" h="3">
                  <a:moveTo>
                    <a:pt x="4" y="3"/>
                  </a:moveTo>
                  <a:cubicBezTo>
                    <a:pt x="4" y="2"/>
                    <a:pt x="4" y="2"/>
                    <a:pt x="3" y="2"/>
                  </a:cubicBezTo>
                  <a:cubicBezTo>
                    <a:pt x="4" y="1"/>
                    <a:pt x="5" y="1"/>
                    <a:pt x="6" y="0"/>
                  </a:cubicBezTo>
                  <a:cubicBezTo>
                    <a:pt x="4" y="0"/>
                    <a:pt x="2" y="0"/>
                    <a:pt x="0" y="2"/>
                  </a:cubicBezTo>
                  <a:cubicBezTo>
                    <a:pt x="2" y="2"/>
                    <a:pt x="3"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7" name="Freeform 130"/>
            <p:cNvSpPr/>
            <p:nvPr/>
          </p:nvSpPr>
          <p:spPr bwMode="auto">
            <a:xfrm>
              <a:off x="6425" y="4251"/>
              <a:ext cx="14" cy="8"/>
            </a:xfrm>
            <a:custGeom>
              <a:avLst/>
              <a:gdLst>
                <a:gd name="T0" fmla="*/ 0 w 7"/>
                <a:gd name="T1" fmla="*/ 3 h 4"/>
                <a:gd name="T2" fmla="*/ 5 w 7"/>
                <a:gd name="T3" fmla="*/ 3 h 4"/>
                <a:gd name="T4" fmla="*/ 7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2"/>
                    <a:pt x="2" y="4"/>
                    <a:pt x="5" y="3"/>
                  </a:cubicBezTo>
                  <a:cubicBezTo>
                    <a:pt x="6" y="1"/>
                    <a:pt x="6" y="1"/>
                    <a:pt x="7" y="0"/>
                  </a:cubicBezTo>
                  <a:cubicBezTo>
                    <a:pt x="5"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8" name="Freeform 131"/>
            <p:cNvSpPr/>
            <p:nvPr/>
          </p:nvSpPr>
          <p:spPr bwMode="auto">
            <a:xfrm>
              <a:off x="6657" y="4360"/>
              <a:ext cx="15" cy="9"/>
            </a:xfrm>
            <a:custGeom>
              <a:avLst/>
              <a:gdLst>
                <a:gd name="T0" fmla="*/ 4 w 8"/>
                <a:gd name="T1" fmla="*/ 3 h 5"/>
                <a:gd name="T2" fmla="*/ 6 w 8"/>
                <a:gd name="T3" fmla="*/ 1 h 5"/>
                <a:gd name="T4" fmla="*/ 2 w 8"/>
                <a:gd name="T5" fmla="*/ 1 h 5"/>
                <a:gd name="T6" fmla="*/ 3 w 8"/>
                <a:gd name="T7" fmla="*/ 5 h 5"/>
                <a:gd name="T8" fmla="*/ 7 w 8"/>
                <a:gd name="T9" fmla="*/ 4 h 5"/>
                <a:gd name="T10" fmla="*/ 4 w 8"/>
                <a:gd name="T11" fmla="*/ 3 h 5"/>
              </a:gdLst>
              <a:ahLst/>
              <a:cxnLst>
                <a:cxn ang="0">
                  <a:pos x="T0" y="T1"/>
                </a:cxn>
                <a:cxn ang="0">
                  <a:pos x="T2" y="T3"/>
                </a:cxn>
                <a:cxn ang="0">
                  <a:pos x="T4" y="T5"/>
                </a:cxn>
                <a:cxn ang="0">
                  <a:pos x="T6" y="T7"/>
                </a:cxn>
                <a:cxn ang="0">
                  <a:pos x="T8" y="T9"/>
                </a:cxn>
                <a:cxn ang="0">
                  <a:pos x="T10" y="T11"/>
                </a:cxn>
              </a:cxnLst>
              <a:rect l="0" t="0" r="r" b="b"/>
              <a:pathLst>
                <a:path w="8" h="5">
                  <a:moveTo>
                    <a:pt x="4" y="3"/>
                  </a:moveTo>
                  <a:cubicBezTo>
                    <a:pt x="3" y="2"/>
                    <a:pt x="7" y="2"/>
                    <a:pt x="6" y="1"/>
                  </a:cubicBezTo>
                  <a:cubicBezTo>
                    <a:pt x="5" y="0"/>
                    <a:pt x="4" y="2"/>
                    <a:pt x="2" y="1"/>
                  </a:cubicBezTo>
                  <a:cubicBezTo>
                    <a:pt x="3" y="2"/>
                    <a:pt x="0" y="3"/>
                    <a:pt x="3" y="5"/>
                  </a:cubicBezTo>
                  <a:cubicBezTo>
                    <a:pt x="4" y="4"/>
                    <a:pt x="5" y="3"/>
                    <a:pt x="7" y="4"/>
                  </a:cubicBezTo>
                  <a:cubicBezTo>
                    <a:pt x="8"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9" name="Freeform 132"/>
            <p:cNvSpPr/>
            <p:nvPr/>
          </p:nvSpPr>
          <p:spPr bwMode="auto">
            <a:xfrm>
              <a:off x="6681" y="4362"/>
              <a:ext cx="18" cy="5"/>
            </a:xfrm>
            <a:custGeom>
              <a:avLst/>
              <a:gdLst>
                <a:gd name="T0" fmla="*/ 0 w 9"/>
                <a:gd name="T1" fmla="*/ 2 h 3"/>
                <a:gd name="T2" fmla="*/ 7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5" y="0"/>
                    <a:pt x="7" y="2"/>
                  </a:cubicBezTo>
                  <a:cubicBezTo>
                    <a:pt x="9" y="1"/>
                    <a:pt x="6" y="1"/>
                    <a:pt x="7"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0" name="Freeform 133"/>
            <p:cNvSpPr/>
            <p:nvPr/>
          </p:nvSpPr>
          <p:spPr bwMode="auto">
            <a:xfrm>
              <a:off x="6683" y="4356"/>
              <a:ext cx="35" cy="8"/>
            </a:xfrm>
            <a:custGeom>
              <a:avLst/>
              <a:gdLst>
                <a:gd name="T0" fmla="*/ 10 w 18"/>
                <a:gd name="T1" fmla="*/ 2 h 4"/>
                <a:gd name="T2" fmla="*/ 8 w 18"/>
                <a:gd name="T3" fmla="*/ 1 h 4"/>
                <a:gd name="T4" fmla="*/ 0 w 18"/>
                <a:gd name="T5" fmla="*/ 1 h 4"/>
                <a:gd name="T6" fmla="*/ 7 w 18"/>
                <a:gd name="T7" fmla="*/ 4 h 4"/>
                <a:gd name="T8" fmla="*/ 12 w 18"/>
                <a:gd name="T9" fmla="*/ 4 h 4"/>
                <a:gd name="T10" fmla="*/ 18 w 18"/>
                <a:gd name="T11" fmla="*/ 1 h 4"/>
                <a:gd name="T12" fmla="*/ 15 w 18"/>
                <a:gd name="T13" fmla="*/ 0 h 4"/>
                <a:gd name="T14" fmla="*/ 14 w 18"/>
                <a:gd name="T15" fmla="*/ 2 h 4"/>
                <a:gd name="T16" fmla="*/ 13 w 18"/>
                <a:gd name="T17" fmla="*/ 3 h 4"/>
                <a:gd name="T18" fmla="*/ 12 w 18"/>
                <a:gd name="T19" fmla="*/ 1 h 4"/>
                <a:gd name="T20" fmla="*/ 10 w 1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10" y="2"/>
                  </a:moveTo>
                  <a:cubicBezTo>
                    <a:pt x="9" y="2"/>
                    <a:pt x="9" y="1"/>
                    <a:pt x="8" y="1"/>
                  </a:cubicBezTo>
                  <a:cubicBezTo>
                    <a:pt x="5" y="2"/>
                    <a:pt x="2" y="2"/>
                    <a:pt x="0" y="1"/>
                  </a:cubicBezTo>
                  <a:cubicBezTo>
                    <a:pt x="0" y="4"/>
                    <a:pt x="5" y="1"/>
                    <a:pt x="7" y="4"/>
                  </a:cubicBezTo>
                  <a:cubicBezTo>
                    <a:pt x="9" y="2"/>
                    <a:pt x="11" y="3"/>
                    <a:pt x="12" y="4"/>
                  </a:cubicBezTo>
                  <a:cubicBezTo>
                    <a:pt x="15" y="3"/>
                    <a:pt x="15" y="2"/>
                    <a:pt x="18" y="1"/>
                  </a:cubicBezTo>
                  <a:cubicBezTo>
                    <a:pt x="17" y="1"/>
                    <a:pt x="16" y="1"/>
                    <a:pt x="15" y="0"/>
                  </a:cubicBezTo>
                  <a:cubicBezTo>
                    <a:pt x="13" y="1"/>
                    <a:pt x="15" y="2"/>
                    <a:pt x="14" y="2"/>
                  </a:cubicBezTo>
                  <a:cubicBezTo>
                    <a:pt x="14" y="2"/>
                    <a:pt x="13" y="2"/>
                    <a:pt x="13" y="3"/>
                  </a:cubicBezTo>
                  <a:cubicBezTo>
                    <a:pt x="12" y="2"/>
                    <a:pt x="14" y="1"/>
                    <a:pt x="12" y="1"/>
                  </a:cubicBezTo>
                  <a:cubicBezTo>
                    <a:pt x="10" y="1"/>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1" name="Freeform 134"/>
            <p:cNvSpPr/>
            <p:nvPr/>
          </p:nvSpPr>
          <p:spPr bwMode="auto">
            <a:xfrm>
              <a:off x="6396" y="4151"/>
              <a:ext cx="10" cy="4"/>
            </a:xfrm>
            <a:custGeom>
              <a:avLst/>
              <a:gdLst>
                <a:gd name="T0" fmla="*/ 0 w 5"/>
                <a:gd name="T1" fmla="*/ 0 h 2"/>
                <a:gd name="T2" fmla="*/ 1 w 5"/>
                <a:gd name="T3" fmla="*/ 1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1"/>
                    <a:pt x="1" y="1"/>
                  </a:cubicBezTo>
                  <a:cubicBezTo>
                    <a:pt x="2" y="1"/>
                    <a:pt x="3" y="1"/>
                    <a:pt x="2" y="2"/>
                  </a:cubicBezTo>
                  <a:cubicBezTo>
                    <a:pt x="3" y="2"/>
                    <a:pt x="4"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2" name="Freeform 135"/>
            <p:cNvSpPr/>
            <p:nvPr/>
          </p:nvSpPr>
          <p:spPr bwMode="auto">
            <a:xfrm>
              <a:off x="6498" y="4149"/>
              <a:ext cx="21" cy="6"/>
            </a:xfrm>
            <a:custGeom>
              <a:avLst/>
              <a:gdLst>
                <a:gd name="T0" fmla="*/ 1 w 11"/>
                <a:gd name="T1" fmla="*/ 1 h 3"/>
                <a:gd name="T2" fmla="*/ 11 w 11"/>
                <a:gd name="T3" fmla="*/ 1 h 3"/>
                <a:gd name="T4" fmla="*/ 7 w 11"/>
                <a:gd name="T5" fmla="*/ 0 h 3"/>
                <a:gd name="T6" fmla="*/ 1 w 11"/>
                <a:gd name="T7" fmla="*/ 1 h 3"/>
              </a:gdLst>
              <a:ahLst/>
              <a:cxnLst>
                <a:cxn ang="0">
                  <a:pos x="T0" y="T1"/>
                </a:cxn>
                <a:cxn ang="0">
                  <a:pos x="T2" y="T3"/>
                </a:cxn>
                <a:cxn ang="0">
                  <a:pos x="T4" y="T5"/>
                </a:cxn>
                <a:cxn ang="0">
                  <a:pos x="T6" y="T7"/>
                </a:cxn>
              </a:cxnLst>
              <a:rect l="0" t="0" r="r" b="b"/>
              <a:pathLst>
                <a:path w="11" h="3">
                  <a:moveTo>
                    <a:pt x="1" y="1"/>
                  </a:moveTo>
                  <a:cubicBezTo>
                    <a:pt x="0" y="2"/>
                    <a:pt x="8" y="3"/>
                    <a:pt x="11" y="1"/>
                  </a:cubicBezTo>
                  <a:cubicBezTo>
                    <a:pt x="10" y="0"/>
                    <a:pt x="7" y="2"/>
                    <a:pt x="7" y="0"/>
                  </a:cubicBezTo>
                  <a:cubicBezTo>
                    <a:pt x="5" y="0"/>
                    <a:pt x="3"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3" name="Freeform 136"/>
            <p:cNvSpPr/>
            <p:nvPr/>
          </p:nvSpPr>
          <p:spPr bwMode="auto">
            <a:xfrm>
              <a:off x="6551" y="4149"/>
              <a:ext cx="16" cy="10"/>
            </a:xfrm>
            <a:custGeom>
              <a:avLst/>
              <a:gdLst>
                <a:gd name="T0" fmla="*/ 1 w 8"/>
                <a:gd name="T1" fmla="*/ 2 h 5"/>
                <a:gd name="T2" fmla="*/ 8 w 8"/>
                <a:gd name="T3" fmla="*/ 3 h 5"/>
                <a:gd name="T4" fmla="*/ 2 w 8"/>
                <a:gd name="T5" fmla="*/ 0 h 5"/>
                <a:gd name="T6" fmla="*/ 1 w 8"/>
                <a:gd name="T7" fmla="*/ 2 h 5"/>
              </a:gdLst>
              <a:ahLst/>
              <a:cxnLst>
                <a:cxn ang="0">
                  <a:pos x="T0" y="T1"/>
                </a:cxn>
                <a:cxn ang="0">
                  <a:pos x="T2" y="T3"/>
                </a:cxn>
                <a:cxn ang="0">
                  <a:pos x="T4" y="T5"/>
                </a:cxn>
                <a:cxn ang="0">
                  <a:pos x="T6" y="T7"/>
                </a:cxn>
              </a:cxnLst>
              <a:rect l="0" t="0" r="r" b="b"/>
              <a:pathLst>
                <a:path w="8" h="5">
                  <a:moveTo>
                    <a:pt x="1" y="2"/>
                  </a:moveTo>
                  <a:cubicBezTo>
                    <a:pt x="3" y="3"/>
                    <a:pt x="5" y="5"/>
                    <a:pt x="8" y="3"/>
                  </a:cubicBezTo>
                  <a:cubicBezTo>
                    <a:pt x="7" y="0"/>
                    <a:pt x="2"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4" name="Freeform 137"/>
            <p:cNvSpPr/>
            <p:nvPr/>
          </p:nvSpPr>
          <p:spPr bwMode="auto">
            <a:xfrm>
              <a:off x="6758" y="4226"/>
              <a:ext cx="11" cy="6"/>
            </a:xfrm>
            <a:custGeom>
              <a:avLst/>
              <a:gdLst>
                <a:gd name="T0" fmla="*/ 1 w 6"/>
                <a:gd name="T1" fmla="*/ 1 h 3"/>
                <a:gd name="T2" fmla="*/ 4 w 6"/>
                <a:gd name="T3" fmla="*/ 2 h 3"/>
                <a:gd name="T4" fmla="*/ 5 w 6"/>
                <a:gd name="T5" fmla="*/ 1 h 3"/>
                <a:gd name="T6" fmla="*/ 5 w 6"/>
                <a:gd name="T7" fmla="*/ 0 h 3"/>
                <a:gd name="T8" fmla="*/ 4 w 6"/>
                <a:gd name="T9" fmla="*/ 0 h 3"/>
                <a:gd name="T10" fmla="*/ 3 w 6"/>
                <a:gd name="T11" fmla="*/ 1 h 3"/>
                <a:gd name="T12" fmla="*/ 1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1" y="1"/>
                  </a:moveTo>
                  <a:cubicBezTo>
                    <a:pt x="0" y="3"/>
                    <a:pt x="3" y="2"/>
                    <a:pt x="4" y="2"/>
                  </a:cubicBezTo>
                  <a:cubicBezTo>
                    <a:pt x="5" y="2"/>
                    <a:pt x="4" y="1"/>
                    <a:pt x="5" y="1"/>
                  </a:cubicBezTo>
                  <a:cubicBezTo>
                    <a:pt x="6" y="1"/>
                    <a:pt x="6" y="1"/>
                    <a:pt x="5" y="0"/>
                  </a:cubicBezTo>
                  <a:cubicBezTo>
                    <a:pt x="4" y="0"/>
                    <a:pt x="4" y="0"/>
                    <a:pt x="4" y="0"/>
                  </a:cubicBezTo>
                  <a:cubicBezTo>
                    <a:pt x="5" y="0"/>
                    <a:pt x="2" y="3"/>
                    <a:pt x="3" y="1"/>
                  </a:cubicBezTo>
                  <a:cubicBezTo>
                    <a:pt x="2" y="1"/>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5" name="Freeform 138"/>
            <p:cNvSpPr/>
            <p:nvPr/>
          </p:nvSpPr>
          <p:spPr bwMode="auto">
            <a:xfrm>
              <a:off x="6670" y="4143"/>
              <a:ext cx="23" cy="10"/>
            </a:xfrm>
            <a:custGeom>
              <a:avLst/>
              <a:gdLst>
                <a:gd name="T0" fmla="*/ 0 w 12"/>
                <a:gd name="T1" fmla="*/ 1 h 5"/>
                <a:gd name="T2" fmla="*/ 7 w 12"/>
                <a:gd name="T3" fmla="*/ 2 h 5"/>
                <a:gd name="T4" fmla="*/ 12 w 12"/>
                <a:gd name="T5" fmla="*/ 5 h 5"/>
                <a:gd name="T6" fmla="*/ 9 w 12"/>
                <a:gd name="T7" fmla="*/ 0 h 5"/>
                <a:gd name="T8" fmla="*/ 2 w 12"/>
                <a:gd name="T9" fmla="*/ 0 h 5"/>
                <a:gd name="T10" fmla="*/ 0 w 12"/>
                <a:gd name="T11" fmla="*/ 1 h 5"/>
              </a:gdLst>
              <a:ahLst/>
              <a:cxnLst>
                <a:cxn ang="0">
                  <a:pos x="T0" y="T1"/>
                </a:cxn>
                <a:cxn ang="0">
                  <a:pos x="T2" y="T3"/>
                </a:cxn>
                <a:cxn ang="0">
                  <a:pos x="T4" y="T5"/>
                </a:cxn>
                <a:cxn ang="0">
                  <a:pos x="T6" y="T7"/>
                </a:cxn>
                <a:cxn ang="0">
                  <a:pos x="T8" y="T9"/>
                </a:cxn>
                <a:cxn ang="0">
                  <a:pos x="T10" y="T11"/>
                </a:cxn>
              </a:cxnLst>
              <a:rect l="0" t="0" r="r" b="b"/>
              <a:pathLst>
                <a:path w="12" h="5">
                  <a:moveTo>
                    <a:pt x="0" y="1"/>
                  </a:moveTo>
                  <a:cubicBezTo>
                    <a:pt x="0" y="2"/>
                    <a:pt x="5" y="1"/>
                    <a:pt x="7" y="2"/>
                  </a:cubicBezTo>
                  <a:cubicBezTo>
                    <a:pt x="6" y="4"/>
                    <a:pt x="11" y="5"/>
                    <a:pt x="12" y="5"/>
                  </a:cubicBezTo>
                  <a:cubicBezTo>
                    <a:pt x="12" y="3"/>
                    <a:pt x="11" y="2"/>
                    <a:pt x="9" y="0"/>
                  </a:cubicBezTo>
                  <a:cubicBezTo>
                    <a:pt x="9" y="3"/>
                    <a:pt x="6" y="0"/>
                    <a:pt x="2" y="0"/>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6" name="Freeform 139"/>
            <p:cNvSpPr/>
            <p:nvPr/>
          </p:nvSpPr>
          <p:spPr bwMode="auto">
            <a:xfrm>
              <a:off x="6704" y="4153"/>
              <a:ext cx="21" cy="4"/>
            </a:xfrm>
            <a:custGeom>
              <a:avLst/>
              <a:gdLst>
                <a:gd name="T0" fmla="*/ 0 w 11"/>
                <a:gd name="T1" fmla="*/ 1 h 2"/>
                <a:gd name="T2" fmla="*/ 9 w 11"/>
                <a:gd name="T3" fmla="*/ 1 h 2"/>
                <a:gd name="T4" fmla="*/ 7 w 11"/>
                <a:gd name="T5" fmla="*/ 0 h 2"/>
                <a:gd name="T6" fmla="*/ 0 w 11"/>
                <a:gd name="T7" fmla="*/ 1 h 2"/>
              </a:gdLst>
              <a:ahLst/>
              <a:cxnLst>
                <a:cxn ang="0">
                  <a:pos x="T0" y="T1"/>
                </a:cxn>
                <a:cxn ang="0">
                  <a:pos x="T2" y="T3"/>
                </a:cxn>
                <a:cxn ang="0">
                  <a:pos x="T4" y="T5"/>
                </a:cxn>
                <a:cxn ang="0">
                  <a:pos x="T6" y="T7"/>
                </a:cxn>
              </a:cxnLst>
              <a:rect l="0" t="0" r="r" b="b"/>
              <a:pathLst>
                <a:path w="11" h="2">
                  <a:moveTo>
                    <a:pt x="0" y="1"/>
                  </a:moveTo>
                  <a:cubicBezTo>
                    <a:pt x="1" y="2"/>
                    <a:pt x="6" y="1"/>
                    <a:pt x="9" y="1"/>
                  </a:cubicBezTo>
                  <a:cubicBezTo>
                    <a:pt x="11" y="0"/>
                    <a:pt x="5" y="1"/>
                    <a:pt x="7" y="0"/>
                  </a:cubicBezTo>
                  <a:cubicBezTo>
                    <a:pt x="6"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7" name="Freeform 140"/>
            <p:cNvSpPr/>
            <p:nvPr/>
          </p:nvSpPr>
          <p:spPr bwMode="auto">
            <a:xfrm>
              <a:off x="6691" y="4143"/>
              <a:ext cx="15" cy="6"/>
            </a:xfrm>
            <a:custGeom>
              <a:avLst/>
              <a:gdLst>
                <a:gd name="T0" fmla="*/ 2 w 8"/>
                <a:gd name="T1" fmla="*/ 1 h 3"/>
                <a:gd name="T2" fmla="*/ 3 w 8"/>
                <a:gd name="T3" fmla="*/ 1 h 3"/>
                <a:gd name="T4" fmla="*/ 3 w 8"/>
                <a:gd name="T5" fmla="*/ 3 h 3"/>
                <a:gd name="T6" fmla="*/ 6 w 8"/>
                <a:gd name="T7" fmla="*/ 3 h 3"/>
                <a:gd name="T8" fmla="*/ 8 w 8"/>
                <a:gd name="T9" fmla="*/ 2 h 3"/>
                <a:gd name="T10" fmla="*/ 6 w 8"/>
                <a:gd name="T11" fmla="*/ 0 h 3"/>
                <a:gd name="T12" fmla="*/ 2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1"/>
                  </a:moveTo>
                  <a:cubicBezTo>
                    <a:pt x="0" y="2"/>
                    <a:pt x="2" y="2"/>
                    <a:pt x="3" y="1"/>
                  </a:cubicBezTo>
                  <a:cubicBezTo>
                    <a:pt x="4" y="2"/>
                    <a:pt x="4" y="2"/>
                    <a:pt x="3" y="3"/>
                  </a:cubicBezTo>
                  <a:cubicBezTo>
                    <a:pt x="4" y="3"/>
                    <a:pt x="5" y="3"/>
                    <a:pt x="6" y="3"/>
                  </a:cubicBezTo>
                  <a:cubicBezTo>
                    <a:pt x="5" y="3"/>
                    <a:pt x="4" y="0"/>
                    <a:pt x="8" y="2"/>
                  </a:cubicBezTo>
                  <a:cubicBezTo>
                    <a:pt x="8" y="1"/>
                    <a:pt x="7" y="1"/>
                    <a:pt x="6" y="0"/>
                  </a:cubicBezTo>
                  <a:cubicBezTo>
                    <a:pt x="5" y="1"/>
                    <a:pt x="3"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8" name="Freeform 141"/>
            <p:cNvSpPr/>
            <p:nvPr/>
          </p:nvSpPr>
          <p:spPr bwMode="auto">
            <a:xfrm>
              <a:off x="6739" y="4143"/>
              <a:ext cx="7"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2" y="0"/>
                    <a:pt x="2" y="0"/>
                  </a:cubicBezTo>
                  <a:cubicBezTo>
                    <a:pt x="0" y="1"/>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9" name="Freeform 142"/>
            <p:cNvSpPr/>
            <p:nvPr/>
          </p:nvSpPr>
          <p:spPr bwMode="auto">
            <a:xfrm>
              <a:off x="6785" y="4110"/>
              <a:ext cx="13" cy="8"/>
            </a:xfrm>
            <a:custGeom>
              <a:avLst/>
              <a:gdLst>
                <a:gd name="T0" fmla="*/ 4 w 7"/>
                <a:gd name="T1" fmla="*/ 0 h 4"/>
                <a:gd name="T2" fmla="*/ 1 w 7"/>
                <a:gd name="T3" fmla="*/ 2 h 4"/>
                <a:gd name="T4" fmla="*/ 3 w 7"/>
                <a:gd name="T5" fmla="*/ 4 h 4"/>
                <a:gd name="T6" fmla="*/ 5 w 7"/>
                <a:gd name="T7" fmla="*/ 3 h 4"/>
                <a:gd name="T8" fmla="*/ 6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3" y="1"/>
                    <a:pt x="1" y="2"/>
                  </a:cubicBezTo>
                  <a:cubicBezTo>
                    <a:pt x="4" y="2"/>
                    <a:pt x="0" y="3"/>
                    <a:pt x="3" y="4"/>
                  </a:cubicBezTo>
                  <a:cubicBezTo>
                    <a:pt x="5" y="3"/>
                    <a:pt x="5" y="3"/>
                    <a:pt x="5" y="3"/>
                  </a:cubicBezTo>
                  <a:cubicBezTo>
                    <a:pt x="4" y="2"/>
                    <a:pt x="3" y="1"/>
                    <a:pt x="6" y="1"/>
                  </a:cubicBezTo>
                  <a:cubicBezTo>
                    <a:pt x="7" y="0"/>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0" name="Freeform 143"/>
            <p:cNvSpPr/>
            <p:nvPr/>
          </p:nvSpPr>
          <p:spPr bwMode="auto">
            <a:xfrm>
              <a:off x="6865" y="4151"/>
              <a:ext cx="9" cy="6"/>
            </a:xfrm>
            <a:custGeom>
              <a:avLst/>
              <a:gdLst>
                <a:gd name="T0" fmla="*/ 2 w 5"/>
                <a:gd name="T1" fmla="*/ 0 h 3"/>
                <a:gd name="T2" fmla="*/ 2 w 5"/>
                <a:gd name="T3" fmla="*/ 1 h 3"/>
                <a:gd name="T4" fmla="*/ 1 w 5"/>
                <a:gd name="T5" fmla="*/ 3 h 3"/>
                <a:gd name="T6" fmla="*/ 3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0" y="0"/>
                    <a:pt x="2" y="1"/>
                    <a:pt x="2" y="1"/>
                  </a:cubicBezTo>
                  <a:cubicBezTo>
                    <a:pt x="3" y="1"/>
                    <a:pt x="2" y="2"/>
                    <a:pt x="1" y="3"/>
                  </a:cubicBezTo>
                  <a:cubicBezTo>
                    <a:pt x="3" y="3"/>
                    <a:pt x="5" y="1"/>
                    <a:pt x="3" y="0"/>
                  </a:cubicBezTo>
                  <a:cubicBezTo>
                    <a:pt x="3"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1" name="Freeform 144"/>
            <p:cNvSpPr/>
            <p:nvPr/>
          </p:nvSpPr>
          <p:spPr bwMode="auto">
            <a:xfrm>
              <a:off x="6985" y="4224"/>
              <a:ext cx="10" cy="6"/>
            </a:xfrm>
            <a:custGeom>
              <a:avLst/>
              <a:gdLst>
                <a:gd name="T0" fmla="*/ 0 w 5"/>
                <a:gd name="T1" fmla="*/ 2 h 3"/>
                <a:gd name="T2" fmla="*/ 1 w 5"/>
                <a:gd name="T3" fmla="*/ 2 h 3"/>
                <a:gd name="T4" fmla="*/ 5 w 5"/>
                <a:gd name="T5" fmla="*/ 1 h 3"/>
                <a:gd name="T6" fmla="*/ 0 w 5"/>
                <a:gd name="T7" fmla="*/ 1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2"/>
                    <a:pt x="1" y="2"/>
                    <a:pt x="1" y="2"/>
                  </a:cubicBezTo>
                  <a:cubicBezTo>
                    <a:pt x="2" y="1"/>
                    <a:pt x="4" y="3"/>
                    <a:pt x="5" y="1"/>
                  </a:cubicBezTo>
                  <a:cubicBezTo>
                    <a:pt x="4" y="0"/>
                    <a:pt x="2" y="1"/>
                    <a:pt x="0" y="1"/>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2" name="Freeform 145"/>
            <p:cNvSpPr/>
            <p:nvPr/>
          </p:nvSpPr>
          <p:spPr bwMode="auto">
            <a:xfrm>
              <a:off x="6890" y="4097"/>
              <a:ext cx="28" cy="7"/>
            </a:xfrm>
            <a:custGeom>
              <a:avLst/>
              <a:gdLst>
                <a:gd name="T0" fmla="*/ 7 w 15"/>
                <a:gd name="T1" fmla="*/ 2 h 4"/>
                <a:gd name="T2" fmla="*/ 0 w 15"/>
                <a:gd name="T3" fmla="*/ 1 h 4"/>
                <a:gd name="T4" fmla="*/ 8 w 15"/>
                <a:gd name="T5" fmla="*/ 4 h 4"/>
                <a:gd name="T6" fmla="*/ 15 w 15"/>
                <a:gd name="T7" fmla="*/ 1 h 4"/>
                <a:gd name="T8" fmla="*/ 7 w 15"/>
                <a:gd name="T9" fmla="*/ 2 h 4"/>
              </a:gdLst>
              <a:ahLst/>
              <a:cxnLst>
                <a:cxn ang="0">
                  <a:pos x="T0" y="T1"/>
                </a:cxn>
                <a:cxn ang="0">
                  <a:pos x="T2" y="T3"/>
                </a:cxn>
                <a:cxn ang="0">
                  <a:pos x="T4" y="T5"/>
                </a:cxn>
                <a:cxn ang="0">
                  <a:pos x="T6" y="T7"/>
                </a:cxn>
                <a:cxn ang="0">
                  <a:pos x="T8" y="T9"/>
                </a:cxn>
              </a:cxnLst>
              <a:rect l="0" t="0" r="r" b="b"/>
              <a:pathLst>
                <a:path w="15" h="4">
                  <a:moveTo>
                    <a:pt x="7" y="2"/>
                  </a:moveTo>
                  <a:cubicBezTo>
                    <a:pt x="4" y="0"/>
                    <a:pt x="2" y="0"/>
                    <a:pt x="0" y="1"/>
                  </a:cubicBezTo>
                  <a:cubicBezTo>
                    <a:pt x="3" y="3"/>
                    <a:pt x="5" y="2"/>
                    <a:pt x="8" y="4"/>
                  </a:cubicBezTo>
                  <a:cubicBezTo>
                    <a:pt x="9" y="1"/>
                    <a:pt x="12" y="2"/>
                    <a:pt x="15" y="1"/>
                  </a:cubicBezTo>
                  <a:cubicBezTo>
                    <a:pt x="15" y="1"/>
                    <a:pt x="7"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3" name="Freeform 146"/>
            <p:cNvSpPr/>
            <p:nvPr/>
          </p:nvSpPr>
          <p:spPr bwMode="auto">
            <a:xfrm>
              <a:off x="6917" y="4095"/>
              <a:ext cx="40" cy="9"/>
            </a:xfrm>
            <a:custGeom>
              <a:avLst/>
              <a:gdLst>
                <a:gd name="T0" fmla="*/ 0 w 21"/>
                <a:gd name="T1" fmla="*/ 5 h 5"/>
                <a:gd name="T2" fmla="*/ 8 w 21"/>
                <a:gd name="T3" fmla="*/ 4 h 5"/>
                <a:gd name="T4" fmla="*/ 21 w 21"/>
                <a:gd name="T5" fmla="*/ 3 h 5"/>
                <a:gd name="T6" fmla="*/ 20 w 21"/>
                <a:gd name="T7" fmla="*/ 1 h 5"/>
                <a:gd name="T8" fmla="*/ 13 w 21"/>
                <a:gd name="T9" fmla="*/ 1 h 5"/>
                <a:gd name="T10" fmla="*/ 3 w 21"/>
                <a:gd name="T11" fmla="*/ 2 h 5"/>
                <a:gd name="T12" fmla="*/ 4 w 21"/>
                <a:gd name="T13" fmla="*/ 3 h 5"/>
                <a:gd name="T14" fmla="*/ 0 w 2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0" y="5"/>
                  </a:moveTo>
                  <a:cubicBezTo>
                    <a:pt x="2" y="5"/>
                    <a:pt x="5" y="3"/>
                    <a:pt x="8" y="4"/>
                  </a:cubicBezTo>
                  <a:cubicBezTo>
                    <a:pt x="9" y="0"/>
                    <a:pt x="17" y="5"/>
                    <a:pt x="21" y="3"/>
                  </a:cubicBezTo>
                  <a:cubicBezTo>
                    <a:pt x="21" y="2"/>
                    <a:pt x="19" y="2"/>
                    <a:pt x="20" y="1"/>
                  </a:cubicBezTo>
                  <a:cubicBezTo>
                    <a:pt x="18" y="1"/>
                    <a:pt x="15" y="3"/>
                    <a:pt x="13" y="1"/>
                  </a:cubicBezTo>
                  <a:cubicBezTo>
                    <a:pt x="10" y="2"/>
                    <a:pt x="6" y="2"/>
                    <a:pt x="3" y="2"/>
                  </a:cubicBezTo>
                  <a:cubicBezTo>
                    <a:pt x="2" y="2"/>
                    <a:pt x="4" y="3"/>
                    <a:pt x="4" y="3"/>
                  </a:cubicBezTo>
                  <a:cubicBezTo>
                    <a:pt x="3" y="4"/>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4" name="Freeform 147"/>
            <p:cNvSpPr/>
            <p:nvPr/>
          </p:nvSpPr>
          <p:spPr bwMode="auto">
            <a:xfrm>
              <a:off x="6905" y="4089"/>
              <a:ext cx="29" cy="8"/>
            </a:xfrm>
            <a:custGeom>
              <a:avLst/>
              <a:gdLst>
                <a:gd name="T0" fmla="*/ 0 w 15"/>
                <a:gd name="T1" fmla="*/ 0 h 4"/>
                <a:gd name="T2" fmla="*/ 15 w 15"/>
                <a:gd name="T3" fmla="*/ 1 h 4"/>
                <a:gd name="T4" fmla="*/ 0 w 15"/>
                <a:gd name="T5" fmla="*/ 0 h 4"/>
              </a:gdLst>
              <a:ahLst/>
              <a:cxnLst>
                <a:cxn ang="0">
                  <a:pos x="T0" y="T1"/>
                </a:cxn>
                <a:cxn ang="0">
                  <a:pos x="T2" y="T3"/>
                </a:cxn>
                <a:cxn ang="0">
                  <a:pos x="T4" y="T5"/>
                </a:cxn>
              </a:cxnLst>
              <a:rect l="0" t="0" r="r" b="b"/>
              <a:pathLst>
                <a:path w="15" h="4">
                  <a:moveTo>
                    <a:pt x="0" y="0"/>
                  </a:moveTo>
                  <a:cubicBezTo>
                    <a:pt x="0" y="4"/>
                    <a:pt x="13" y="3"/>
                    <a:pt x="15" y="1"/>
                  </a:cubicBezTo>
                  <a:cubicBezTo>
                    <a:pt x="10"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5" name="Freeform 148"/>
            <p:cNvSpPr/>
            <p:nvPr/>
          </p:nvSpPr>
          <p:spPr bwMode="auto">
            <a:xfrm>
              <a:off x="6982" y="4091"/>
              <a:ext cx="13" cy="4"/>
            </a:xfrm>
            <a:custGeom>
              <a:avLst/>
              <a:gdLst>
                <a:gd name="T0" fmla="*/ 0 w 7"/>
                <a:gd name="T1" fmla="*/ 1 h 2"/>
                <a:gd name="T2" fmla="*/ 7 w 7"/>
                <a:gd name="T3" fmla="*/ 2 h 2"/>
                <a:gd name="T4" fmla="*/ 0 w 7"/>
                <a:gd name="T5" fmla="*/ 1 h 2"/>
              </a:gdLst>
              <a:ahLst/>
              <a:cxnLst>
                <a:cxn ang="0">
                  <a:pos x="T0" y="T1"/>
                </a:cxn>
                <a:cxn ang="0">
                  <a:pos x="T2" y="T3"/>
                </a:cxn>
                <a:cxn ang="0">
                  <a:pos x="T4" y="T5"/>
                </a:cxn>
              </a:cxnLst>
              <a:rect l="0" t="0" r="r" b="b"/>
              <a:pathLst>
                <a:path w="7" h="2">
                  <a:moveTo>
                    <a:pt x="0" y="1"/>
                  </a:moveTo>
                  <a:cubicBezTo>
                    <a:pt x="2" y="2"/>
                    <a:pt x="5" y="2"/>
                    <a:pt x="7" y="2"/>
                  </a:cubicBezTo>
                  <a:cubicBezTo>
                    <a:pt x="7"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6" name="Freeform 149"/>
            <p:cNvSpPr/>
            <p:nvPr/>
          </p:nvSpPr>
          <p:spPr bwMode="auto">
            <a:xfrm>
              <a:off x="7037" y="4091"/>
              <a:ext cx="32" cy="6"/>
            </a:xfrm>
            <a:custGeom>
              <a:avLst/>
              <a:gdLst>
                <a:gd name="T0" fmla="*/ 0 w 17"/>
                <a:gd name="T1" fmla="*/ 2 h 3"/>
                <a:gd name="T2" fmla="*/ 17 w 17"/>
                <a:gd name="T3" fmla="*/ 3 h 3"/>
                <a:gd name="T4" fmla="*/ 12 w 17"/>
                <a:gd name="T5" fmla="*/ 1 h 3"/>
                <a:gd name="T6" fmla="*/ 5 w 17"/>
                <a:gd name="T7" fmla="*/ 2 h 3"/>
                <a:gd name="T8" fmla="*/ 4 w 17"/>
                <a:gd name="T9" fmla="*/ 0 h 3"/>
                <a:gd name="T10" fmla="*/ 0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0" y="2"/>
                  </a:moveTo>
                  <a:cubicBezTo>
                    <a:pt x="4" y="3"/>
                    <a:pt x="12" y="3"/>
                    <a:pt x="17" y="3"/>
                  </a:cubicBezTo>
                  <a:cubicBezTo>
                    <a:pt x="15" y="1"/>
                    <a:pt x="12" y="3"/>
                    <a:pt x="12" y="1"/>
                  </a:cubicBezTo>
                  <a:cubicBezTo>
                    <a:pt x="11" y="3"/>
                    <a:pt x="7" y="1"/>
                    <a:pt x="5" y="2"/>
                  </a:cubicBezTo>
                  <a:cubicBezTo>
                    <a:pt x="3" y="1"/>
                    <a:pt x="7" y="0"/>
                    <a:pt x="4" y="0"/>
                  </a:cubicBezTo>
                  <a:cubicBezTo>
                    <a:pt x="5" y="2"/>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7" name="Freeform 150"/>
            <p:cNvSpPr/>
            <p:nvPr/>
          </p:nvSpPr>
          <p:spPr bwMode="auto">
            <a:xfrm>
              <a:off x="7035" y="4087"/>
              <a:ext cx="15" cy="6"/>
            </a:xfrm>
            <a:custGeom>
              <a:avLst/>
              <a:gdLst>
                <a:gd name="T0" fmla="*/ 0 w 8"/>
                <a:gd name="T1" fmla="*/ 1 h 3"/>
                <a:gd name="T2" fmla="*/ 7 w 8"/>
                <a:gd name="T3" fmla="*/ 1 h 3"/>
                <a:gd name="T4" fmla="*/ 4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0" y="3"/>
                    <a:pt x="5" y="1"/>
                    <a:pt x="7" y="1"/>
                  </a:cubicBezTo>
                  <a:cubicBezTo>
                    <a:pt x="8" y="0"/>
                    <a:pt x="5" y="1"/>
                    <a:pt x="4" y="0"/>
                  </a:cubicBezTo>
                  <a:cubicBezTo>
                    <a:pt x="2" y="1"/>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8" name="Freeform 151"/>
            <p:cNvSpPr/>
            <p:nvPr/>
          </p:nvSpPr>
          <p:spPr bwMode="auto">
            <a:xfrm>
              <a:off x="7071" y="4089"/>
              <a:ext cx="21" cy="10"/>
            </a:xfrm>
            <a:custGeom>
              <a:avLst/>
              <a:gdLst>
                <a:gd name="T0" fmla="*/ 0 w 11"/>
                <a:gd name="T1" fmla="*/ 4 h 5"/>
                <a:gd name="T2" fmla="*/ 11 w 11"/>
                <a:gd name="T3" fmla="*/ 5 h 5"/>
                <a:gd name="T4" fmla="*/ 0 w 11"/>
                <a:gd name="T5" fmla="*/ 4 h 5"/>
              </a:gdLst>
              <a:ahLst/>
              <a:cxnLst>
                <a:cxn ang="0">
                  <a:pos x="T0" y="T1"/>
                </a:cxn>
                <a:cxn ang="0">
                  <a:pos x="T2" y="T3"/>
                </a:cxn>
                <a:cxn ang="0">
                  <a:pos x="T4" y="T5"/>
                </a:cxn>
              </a:cxnLst>
              <a:rect l="0" t="0" r="r" b="b"/>
              <a:pathLst>
                <a:path w="11" h="5">
                  <a:moveTo>
                    <a:pt x="0" y="4"/>
                  </a:moveTo>
                  <a:cubicBezTo>
                    <a:pt x="4" y="5"/>
                    <a:pt x="8" y="5"/>
                    <a:pt x="11" y="5"/>
                  </a:cubicBezTo>
                  <a:cubicBezTo>
                    <a:pt x="10"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9" name="Freeform 152"/>
            <p:cNvSpPr/>
            <p:nvPr/>
          </p:nvSpPr>
          <p:spPr bwMode="auto">
            <a:xfrm>
              <a:off x="7182" y="4099"/>
              <a:ext cx="12" cy="4"/>
            </a:xfrm>
            <a:custGeom>
              <a:avLst/>
              <a:gdLst>
                <a:gd name="T0" fmla="*/ 0 w 6"/>
                <a:gd name="T1" fmla="*/ 2 h 2"/>
                <a:gd name="T2" fmla="*/ 6 w 6"/>
                <a:gd name="T3" fmla="*/ 1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cubicBezTo>
                    <a:pt x="2" y="2"/>
                    <a:pt x="3" y="2"/>
                    <a:pt x="6" y="1"/>
                  </a:cubicBezTo>
                  <a:cubicBezTo>
                    <a:pt x="4" y="0"/>
                    <a:pt x="4" y="0"/>
                    <a:pt x="4" y="0"/>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0" name="Freeform 153"/>
            <p:cNvSpPr/>
            <p:nvPr/>
          </p:nvSpPr>
          <p:spPr bwMode="auto">
            <a:xfrm>
              <a:off x="7236" y="4093"/>
              <a:ext cx="13" cy="6"/>
            </a:xfrm>
            <a:custGeom>
              <a:avLst/>
              <a:gdLst>
                <a:gd name="T0" fmla="*/ 3 w 7"/>
                <a:gd name="T1" fmla="*/ 0 h 3"/>
                <a:gd name="T2" fmla="*/ 0 w 7"/>
                <a:gd name="T3" fmla="*/ 2 h 3"/>
                <a:gd name="T4" fmla="*/ 6 w 7"/>
                <a:gd name="T5" fmla="*/ 1 h 3"/>
                <a:gd name="T6" fmla="*/ 3 w 7"/>
                <a:gd name="T7" fmla="*/ 0 h 3"/>
              </a:gdLst>
              <a:ahLst/>
              <a:cxnLst>
                <a:cxn ang="0">
                  <a:pos x="T0" y="T1"/>
                </a:cxn>
                <a:cxn ang="0">
                  <a:pos x="T2" y="T3"/>
                </a:cxn>
                <a:cxn ang="0">
                  <a:pos x="T4" y="T5"/>
                </a:cxn>
                <a:cxn ang="0">
                  <a:pos x="T6" y="T7"/>
                </a:cxn>
              </a:cxnLst>
              <a:rect l="0" t="0" r="r" b="b"/>
              <a:pathLst>
                <a:path w="7" h="3">
                  <a:moveTo>
                    <a:pt x="3" y="0"/>
                  </a:moveTo>
                  <a:cubicBezTo>
                    <a:pt x="0" y="2"/>
                    <a:pt x="0" y="2"/>
                    <a:pt x="0" y="2"/>
                  </a:cubicBezTo>
                  <a:cubicBezTo>
                    <a:pt x="2" y="3"/>
                    <a:pt x="2" y="0"/>
                    <a:pt x="6" y="1"/>
                  </a:cubicBezTo>
                  <a:cubicBezTo>
                    <a:pt x="7" y="0"/>
                    <a:pt x="4"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1" name="Freeform 154"/>
            <p:cNvSpPr/>
            <p:nvPr/>
          </p:nvSpPr>
          <p:spPr bwMode="auto">
            <a:xfrm>
              <a:off x="7301" y="4095"/>
              <a:ext cx="13" cy="8"/>
            </a:xfrm>
            <a:custGeom>
              <a:avLst/>
              <a:gdLst>
                <a:gd name="T0" fmla="*/ 0 w 7"/>
                <a:gd name="T1" fmla="*/ 1 h 4"/>
                <a:gd name="T2" fmla="*/ 6 w 7"/>
                <a:gd name="T3" fmla="*/ 3 h 4"/>
                <a:gd name="T4" fmla="*/ 7 w 7"/>
                <a:gd name="T5" fmla="*/ 2 h 4"/>
                <a:gd name="T6" fmla="*/ 0 w 7"/>
                <a:gd name="T7" fmla="*/ 1 h 4"/>
              </a:gdLst>
              <a:ahLst/>
              <a:cxnLst>
                <a:cxn ang="0">
                  <a:pos x="T0" y="T1"/>
                </a:cxn>
                <a:cxn ang="0">
                  <a:pos x="T2" y="T3"/>
                </a:cxn>
                <a:cxn ang="0">
                  <a:pos x="T4" y="T5"/>
                </a:cxn>
                <a:cxn ang="0">
                  <a:pos x="T6" y="T7"/>
                </a:cxn>
              </a:cxnLst>
              <a:rect l="0" t="0" r="r" b="b"/>
              <a:pathLst>
                <a:path w="7" h="4">
                  <a:moveTo>
                    <a:pt x="0" y="1"/>
                  </a:moveTo>
                  <a:cubicBezTo>
                    <a:pt x="1" y="4"/>
                    <a:pt x="3" y="0"/>
                    <a:pt x="6" y="3"/>
                  </a:cubicBezTo>
                  <a:cubicBezTo>
                    <a:pt x="6" y="3"/>
                    <a:pt x="6" y="2"/>
                    <a:pt x="7" y="2"/>
                  </a:cubicBezTo>
                  <a:cubicBezTo>
                    <a:pt x="5"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2" name="Freeform 155"/>
            <p:cNvSpPr/>
            <p:nvPr/>
          </p:nvSpPr>
          <p:spPr bwMode="auto">
            <a:xfrm>
              <a:off x="7395" y="4097"/>
              <a:ext cx="32" cy="7"/>
            </a:xfrm>
            <a:custGeom>
              <a:avLst/>
              <a:gdLst>
                <a:gd name="T0" fmla="*/ 2 w 17"/>
                <a:gd name="T1" fmla="*/ 1 h 4"/>
                <a:gd name="T2" fmla="*/ 2 w 17"/>
                <a:gd name="T3" fmla="*/ 2 h 4"/>
                <a:gd name="T4" fmla="*/ 2 w 17"/>
                <a:gd name="T5" fmla="*/ 4 h 4"/>
                <a:gd name="T6" fmla="*/ 7 w 17"/>
                <a:gd name="T7" fmla="*/ 4 h 4"/>
                <a:gd name="T8" fmla="*/ 15 w 17"/>
                <a:gd name="T9" fmla="*/ 3 h 4"/>
                <a:gd name="T10" fmla="*/ 16 w 17"/>
                <a:gd name="T11" fmla="*/ 1 h 4"/>
                <a:gd name="T12" fmla="*/ 7 w 17"/>
                <a:gd name="T13" fmla="*/ 1 h 4"/>
                <a:gd name="T14" fmla="*/ 6 w 17"/>
                <a:gd name="T15" fmla="*/ 0 h 4"/>
                <a:gd name="T16" fmla="*/ 2 w 17"/>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2" y="1"/>
                  </a:moveTo>
                  <a:cubicBezTo>
                    <a:pt x="0" y="1"/>
                    <a:pt x="1" y="2"/>
                    <a:pt x="2" y="2"/>
                  </a:cubicBezTo>
                  <a:cubicBezTo>
                    <a:pt x="3" y="2"/>
                    <a:pt x="2" y="3"/>
                    <a:pt x="2" y="4"/>
                  </a:cubicBezTo>
                  <a:cubicBezTo>
                    <a:pt x="3" y="4"/>
                    <a:pt x="5" y="3"/>
                    <a:pt x="7" y="4"/>
                  </a:cubicBezTo>
                  <a:cubicBezTo>
                    <a:pt x="9" y="1"/>
                    <a:pt x="12" y="3"/>
                    <a:pt x="15" y="3"/>
                  </a:cubicBezTo>
                  <a:cubicBezTo>
                    <a:pt x="17" y="2"/>
                    <a:pt x="14" y="2"/>
                    <a:pt x="16" y="1"/>
                  </a:cubicBezTo>
                  <a:cubicBezTo>
                    <a:pt x="13" y="2"/>
                    <a:pt x="10" y="0"/>
                    <a:pt x="7" y="1"/>
                  </a:cubicBezTo>
                  <a:cubicBezTo>
                    <a:pt x="6" y="1"/>
                    <a:pt x="7" y="0"/>
                    <a:pt x="6" y="0"/>
                  </a:cubicBezTo>
                  <a:cubicBezTo>
                    <a:pt x="6"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3" name="Freeform 156"/>
            <p:cNvSpPr/>
            <p:nvPr/>
          </p:nvSpPr>
          <p:spPr bwMode="auto">
            <a:xfrm>
              <a:off x="7563" y="4106"/>
              <a:ext cx="19" cy="8"/>
            </a:xfrm>
            <a:custGeom>
              <a:avLst/>
              <a:gdLst>
                <a:gd name="T0" fmla="*/ 0 w 10"/>
                <a:gd name="T1" fmla="*/ 2 h 4"/>
                <a:gd name="T2" fmla="*/ 9 w 10"/>
                <a:gd name="T3" fmla="*/ 3 h 4"/>
                <a:gd name="T4" fmla="*/ 8 w 10"/>
                <a:gd name="T5" fmla="*/ 1 h 4"/>
                <a:gd name="T6" fmla="*/ 0 w 10"/>
                <a:gd name="T7" fmla="*/ 2 h 4"/>
              </a:gdLst>
              <a:ahLst/>
              <a:cxnLst>
                <a:cxn ang="0">
                  <a:pos x="T0" y="T1"/>
                </a:cxn>
                <a:cxn ang="0">
                  <a:pos x="T2" y="T3"/>
                </a:cxn>
                <a:cxn ang="0">
                  <a:pos x="T4" y="T5"/>
                </a:cxn>
                <a:cxn ang="0">
                  <a:pos x="T6" y="T7"/>
                </a:cxn>
              </a:cxnLst>
              <a:rect l="0" t="0" r="r" b="b"/>
              <a:pathLst>
                <a:path w="10" h="4">
                  <a:moveTo>
                    <a:pt x="0" y="2"/>
                  </a:moveTo>
                  <a:cubicBezTo>
                    <a:pt x="3" y="4"/>
                    <a:pt x="6" y="1"/>
                    <a:pt x="9" y="3"/>
                  </a:cubicBezTo>
                  <a:cubicBezTo>
                    <a:pt x="10" y="2"/>
                    <a:pt x="8" y="2"/>
                    <a:pt x="8" y="1"/>
                  </a:cubicBezTo>
                  <a:cubicBezTo>
                    <a:pt x="5"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4" name="Freeform 157"/>
            <p:cNvSpPr/>
            <p:nvPr/>
          </p:nvSpPr>
          <p:spPr bwMode="auto">
            <a:xfrm>
              <a:off x="7670" y="4114"/>
              <a:ext cx="13" cy="4"/>
            </a:xfrm>
            <a:custGeom>
              <a:avLst/>
              <a:gdLst>
                <a:gd name="T0" fmla="*/ 0 w 7"/>
                <a:gd name="T1" fmla="*/ 0 h 2"/>
                <a:gd name="T2" fmla="*/ 7 w 7"/>
                <a:gd name="T3" fmla="*/ 1 h 2"/>
                <a:gd name="T4" fmla="*/ 0 w 7"/>
                <a:gd name="T5" fmla="*/ 0 h 2"/>
              </a:gdLst>
              <a:ahLst/>
              <a:cxnLst>
                <a:cxn ang="0">
                  <a:pos x="T0" y="T1"/>
                </a:cxn>
                <a:cxn ang="0">
                  <a:pos x="T2" y="T3"/>
                </a:cxn>
                <a:cxn ang="0">
                  <a:pos x="T4" y="T5"/>
                </a:cxn>
              </a:cxnLst>
              <a:rect l="0" t="0" r="r" b="b"/>
              <a:pathLst>
                <a:path w="7" h="2">
                  <a:moveTo>
                    <a:pt x="0" y="0"/>
                  </a:moveTo>
                  <a:cubicBezTo>
                    <a:pt x="0" y="1"/>
                    <a:pt x="7" y="2"/>
                    <a:pt x="7" y="1"/>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5" name="Freeform 158"/>
            <p:cNvSpPr/>
            <p:nvPr/>
          </p:nvSpPr>
          <p:spPr bwMode="auto">
            <a:xfrm>
              <a:off x="7764" y="4130"/>
              <a:ext cx="9" cy="5"/>
            </a:xfrm>
            <a:custGeom>
              <a:avLst/>
              <a:gdLst>
                <a:gd name="T0" fmla="*/ 3 w 5"/>
                <a:gd name="T1" fmla="*/ 3 h 3"/>
                <a:gd name="T2" fmla="*/ 5 w 5"/>
                <a:gd name="T3" fmla="*/ 0 h 3"/>
                <a:gd name="T4" fmla="*/ 0 w 5"/>
                <a:gd name="T5" fmla="*/ 1 h 3"/>
                <a:gd name="T6" fmla="*/ 4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4" y="1"/>
                    <a:pt x="5" y="0"/>
                  </a:cubicBezTo>
                  <a:cubicBezTo>
                    <a:pt x="3" y="0"/>
                    <a:pt x="2" y="0"/>
                    <a:pt x="0" y="1"/>
                  </a:cubicBezTo>
                  <a:cubicBezTo>
                    <a:pt x="1" y="2"/>
                    <a:pt x="3" y="1"/>
                    <a:pt x="4" y="1"/>
                  </a:cubicBezTo>
                  <a:cubicBezTo>
                    <a:pt x="4" y="2"/>
                    <a:pt x="0"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6" name="Freeform 159"/>
            <p:cNvSpPr/>
            <p:nvPr/>
          </p:nvSpPr>
          <p:spPr bwMode="auto">
            <a:xfrm>
              <a:off x="8157" y="4153"/>
              <a:ext cx="12" cy="4"/>
            </a:xfrm>
            <a:custGeom>
              <a:avLst/>
              <a:gdLst>
                <a:gd name="T0" fmla="*/ 1 w 6"/>
                <a:gd name="T1" fmla="*/ 0 h 2"/>
                <a:gd name="T2" fmla="*/ 6 w 6"/>
                <a:gd name="T3" fmla="*/ 2 h 2"/>
                <a:gd name="T4" fmla="*/ 6 w 6"/>
                <a:gd name="T5" fmla="*/ 1 h 2"/>
                <a:gd name="T6" fmla="*/ 5 w 6"/>
                <a:gd name="T7" fmla="*/ 1 h 2"/>
                <a:gd name="T8" fmla="*/ 1 w 6"/>
                <a:gd name="T9" fmla="*/ 0 h 2"/>
              </a:gdLst>
              <a:ahLst/>
              <a:cxnLst>
                <a:cxn ang="0">
                  <a:pos x="T0" y="T1"/>
                </a:cxn>
                <a:cxn ang="0">
                  <a:pos x="T2" y="T3"/>
                </a:cxn>
                <a:cxn ang="0">
                  <a:pos x="T4" y="T5"/>
                </a:cxn>
                <a:cxn ang="0">
                  <a:pos x="T6" y="T7"/>
                </a:cxn>
                <a:cxn ang="0">
                  <a:pos x="T8" y="T9"/>
                </a:cxn>
              </a:cxnLst>
              <a:rect l="0" t="0" r="r" b="b"/>
              <a:pathLst>
                <a:path w="6" h="2">
                  <a:moveTo>
                    <a:pt x="1" y="0"/>
                  </a:moveTo>
                  <a:cubicBezTo>
                    <a:pt x="0" y="2"/>
                    <a:pt x="4" y="1"/>
                    <a:pt x="6" y="2"/>
                  </a:cubicBezTo>
                  <a:cubicBezTo>
                    <a:pt x="6" y="2"/>
                    <a:pt x="6" y="2"/>
                    <a:pt x="6" y="1"/>
                  </a:cubicBezTo>
                  <a:cubicBezTo>
                    <a:pt x="5" y="1"/>
                    <a:pt x="5" y="1"/>
                    <a:pt x="5"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7" name="Freeform 160"/>
            <p:cNvSpPr/>
            <p:nvPr/>
          </p:nvSpPr>
          <p:spPr bwMode="auto">
            <a:xfrm>
              <a:off x="8486" y="4412"/>
              <a:ext cx="35" cy="4"/>
            </a:xfrm>
            <a:custGeom>
              <a:avLst/>
              <a:gdLst>
                <a:gd name="T0" fmla="*/ 0 w 18"/>
                <a:gd name="T1" fmla="*/ 1 h 2"/>
                <a:gd name="T2" fmla="*/ 9 w 18"/>
                <a:gd name="T3" fmla="*/ 2 h 2"/>
                <a:gd name="T4" fmla="*/ 17 w 18"/>
                <a:gd name="T5" fmla="*/ 2 h 2"/>
                <a:gd name="T6" fmla="*/ 18 w 18"/>
                <a:gd name="T7" fmla="*/ 1 h 2"/>
                <a:gd name="T8" fmla="*/ 18 w 18"/>
                <a:gd name="T9" fmla="*/ 0 h 2"/>
                <a:gd name="T10" fmla="*/ 0 w 18"/>
                <a:gd name="T11" fmla="*/ 1 h 2"/>
              </a:gdLst>
              <a:ahLst/>
              <a:cxnLst>
                <a:cxn ang="0">
                  <a:pos x="T0" y="T1"/>
                </a:cxn>
                <a:cxn ang="0">
                  <a:pos x="T2" y="T3"/>
                </a:cxn>
                <a:cxn ang="0">
                  <a:pos x="T4" y="T5"/>
                </a:cxn>
                <a:cxn ang="0">
                  <a:pos x="T6" y="T7"/>
                </a:cxn>
                <a:cxn ang="0">
                  <a:pos x="T8" y="T9"/>
                </a:cxn>
                <a:cxn ang="0">
                  <a:pos x="T10" y="T11"/>
                </a:cxn>
              </a:cxnLst>
              <a:rect l="0" t="0" r="r" b="b"/>
              <a:pathLst>
                <a:path w="18" h="2">
                  <a:moveTo>
                    <a:pt x="0" y="1"/>
                  </a:moveTo>
                  <a:cubicBezTo>
                    <a:pt x="3" y="2"/>
                    <a:pt x="6" y="1"/>
                    <a:pt x="9" y="2"/>
                  </a:cubicBezTo>
                  <a:cubicBezTo>
                    <a:pt x="11" y="0"/>
                    <a:pt x="15" y="1"/>
                    <a:pt x="17" y="2"/>
                  </a:cubicBezTo>
                  <a:cubicBezTo>
                    <a:pt x="18" y="1"/>
                    <a:pt x="18" y="1"/>
                    <a:pt x="18" y="1"/>
                  </a:cubicBezTo>
                  <a:cubicBezTo>
                    <a:pt x="18" y="1"/>
                    <a:pt x="18" y="0"/>
                    <a:pt x="18" y="0"/>
                  </a:cubicBezTo>
                  <a:cubicBezTo>
                    <a:pt x="12" y="1"/>
                    <a:pt x="6"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8" name="Freeform 161"/>
            <p:cNvSpPr/>
            <p:nvPr/>
          </p:nvSpPr>
          <p:spPr bwMode="auto">
            <a:xfrm>
              <a:off x="8737" y="4157"/>
              <a:ext cx="9" cy="5"/>
            </a:xfrm>
            <a:custGeom>
              <a:avLst/>
              <a:gdLst>
                <a:gd name="T0" fmla="*/ 2 w 5"/>
                <a:gd name="T1" fmla="*/ 3 h 3"/>
                <a:gd name="T2" fmla="*/ 5 w 5"/>
                <a:gd name="T3" fmla="*/ 0 h 3"/>
                <a:gd name="T4" fmla="*/ 3 w 5"/>
                <a:gd name="T5" fmla="*/ 0 h 3"/>
                <a:gd name="T6" fmla="*/ 2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cubicBezTo>
                    <a:pt x="5" y="2"/>
                    <a:pt x="2" y="1"/>
                    <a:pt x="5" y="0"/>
                  </a:cubicBezTo>
                  <a:cubicBezTo>
                    <a:pt x="4" y="0"/>
                    <a:pt x="4" y="0"/>
                    <a:pt x="3" y="0"/>
                  </a:cubicBezTo>
                  <a:cubicBezTo>
                    <a:pt x="2" y="0"/>
                    <a:pt x="2" y="0"/>
                    <a:pt x="2" y="0"/>
                  </a:cubicBezTo>
                  <a:cubicBezTo>
                    <a:pt x="5"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9" name="Freeform 162"/>
            <p:cNvSpPr/>
            <p:nvPr/>
          </p:nvSpPr>
          <p:spPr bwMode="auto">
            <a:xfrm>
              <a:off x="8784" y="4162"/>
              <a:ext cx="8" cy="10"/>
            </a:xfrm>
            <a:custGeom>
              <a:avLst/>
              <a:gdLst>
                <a:gd name="T0" fmla="*/ 0 w 4"/>
                <a:gd name="T1" fmla="*/ 3 h 5"/>
                <a:gd name="T2" fmla="*/ 3 w 4"/>
                <a:gd name="T3" fmla="*/ 1 h 5"/>
                <a:gd name="T4" fmla="*/ 0 w 4"/>
                <a:gd name="T5" fmla="*/ 1 h 5"/>
                <a:gd name="T6" fmla="*/ 0 w 4"/>
                <a:gd name="T7" fmla="*/ 3 h 5"/>
              </a:gdLst>
              <a:ahLst/>
              <a:cxnLst>
                <a:cxn ang="0">
                  <a:pos x="T0" y="T1"/>
                </a:cxn>
                <a:cxn ang="0">
                  <a:pos x="T2" y="T3"/>
                </a:cxn>
                <a:cxn ang="0">
                  <a:pos x="T4" y="T5"/>
                </a:cxn>
                <a:cxn ang="0">
                  <a:pos x="T6" y="T7"/>
                </a:cxn>
              </a:cxnLst>
              <a:rect l="0" t="0" r="r" b="b"/>
              <a:pathLst>
                <a:path w="4" h="5">
                  <a:moveTo>
                    <a:pt x="0" y="3"/>
                  </a:moveTo>
                  <a:cubicBezTo>
                    <a:pt x="3" y="5"/>
                    <a:pt x="0" y="0"/>
                    <a:pt x="3" y="1"/>
                  </a:cubicBezTo>
                  <a:cubicBezTo>
                    <a:pt x="4" y="0"/>
                    <a:pt x="1" y="0"/>
                    <a:pt x="0" y="1"/>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50" name="Title 1"/>
          <p:cNvSpPr txBox="1"/>
          <p:nvPr/>
        </p:nvSpPr>
        <p:spPr>
          <a:xfrm rot="21199962">
            <a:off x="5684810" y="7746235"/>
            <a:ext cx="5376002" cy="21292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12800" dirty="0" err="1">
                <a:latin typeface="微软雅黑" panose="020B0503020204020204" charset="-122"/>
                <a:ea typeface="EB Garamond 12" panose="02020502060206020403" pitchFamily="18" charset="0"/>
                <a:cs typeface="微软雅黑" panose="020B0503020204020204" charset="-122"/>
              </a:rPr>
              <a:t>Eurekana</a:t>
            </a:r>
            <a:endParaRPr lang="en-ID" sz="12800" dirty="0">
              <a:latin typeface="微软雅黑" panose="020B0503020204020204" charset="-122"/>
              <a:ea typeface="EB Garamond 12" panose="02020502060206020403" pitchFamily="18" charset="0"/>
              <a:cs typeface="微软雅黑" panose="020B0503020204020204" charset="-122"/>
            </a:endParaRPr>
          </a:p>
        </p:txBody>
      </p:sp>
      <p:sp>
        <p:nvSpPr>
          <p:cNvPr id="51" name="Title 1"/>
          <p:cNvSpPr txBox="1"/>
          <p:nvPr/>
        </p:nvSpPr>
        <p:spPr>
          <a:xfrm rot="21199962">
            <a:off x="18832195" y="2518410"/>
            <a:ext cx="5201285" cy="2129155"/>
          </a:xfrm>
          <a:prstGeom prst="rect">
            <a:avLst/>
          </a:prstGeom>
        </p:spPr>
        <p:txBody>
          <a:bodyPr>
            <a:normAutofit fontScale="6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12800" dirty="0">
                <a:latin typeface="微软雅黑" panose="020B0503020204020204" charset="-122"/>
                <a:ea typeface="EB Garamond 12" panose="02020502060206020403" pitchFamily="18" charset="0"/>
                <a:cs typeface="微软雅黑" panose="020B0503020204020204" charset="-122"/>
              </a:rPr>
              <a:t>M Takumi </a:t>
            </a:r>
            <a:endParaRPr lang="en-ID" sz="12800" dirty="0">
              <a:latin typeface="微软雅黑" panose="020B0503020204020204" charset="-122"/>
              <a:ea typeface="EB Garamond 12" panose="02020502060206020403" pitchFamily="18" charset="0"/>
              <a:cs typeface="微软雅黑" panose="020B0503020204020204" charset="-122"/>
            </a:endParaRPr>
          </a:p>
        </p:txBody>
      </p:sp>
      <p:sp>
        <p:nvSpPr>
          <p:cNvPr id="370" name="Rectangle 369"/>
          <p:cNvSpPr/>
          <p:nvPr/>
        </p:nvSpPr>
        <p:spPr>
          <a:xfrm>
            <a:off x="7822019" y="1818123"/>
            <a:ext cx="2554546" cy="923330"/>
          </a:xfrm>
          <a:prstGeom prst="rect">
            <a:avLst/>
          </a:prstGeom>
        </p:spPr>
        <p:txBody>
          <a:bodyPr wrap="square">
            <a:spAutoFit/>
          </a:bodyPr>
          <a:lstStyle/>
          <a:p>
            <a:r>
              <a:rPr lang="en-US" dirty="0">
                <a:latin typeface="微软雅黑" panose="020B0503020204020204" charset="-122"/>
                <a:ea typeface="微软雅黑" panose="020B0503020204020204" charset="-122"/>
                <a:cs typeface="微软雅黑" panose="020B0503020204020204" charset="-122"/>
              </a:rPr>
              <a:t>Design has the power to pull people closer</a:t>
            </a:r>
            <a:endParaRPr lang="en-ID" dirty="0"/>
          </a:p>
        </p:txBody>
      </p:sp>
      <p:sp>
        <p:nvSpPr>
          <p:cNvPr id="371" name="Rectangle 370"/>
          <p:cNvSpPr/>
          <p:nvPr/>
        </p:nvSpPr>
        <p:spPr>
          <a:xfrm>
            <a:off x="7772312" y="3593112"/>
            <a:ext cx="2729554" cy="3046988"/>
          </a:xfrm>
          <a:prstGeom prst="rect">
            <a:avLst/>
          </a:prstGeom>
        </p:spPr>
        <p:txBody>
          <a:bodyPr wrap="square">
            <a:spAutoFit/>
          </a:bodyPr>
          <a:lstStyle/>
          <a:p>
            <a:r>
              <a:rPr lang="en-ID" sz="9600" spc="600" dirty="0" err="1">
                <a:latin typeface="微软雅黑" panose="020B0503020204020204" charset="-122"/>
                <a:cs typeface="微软雅黑" panose="020B0503020204020204" charset="-122"/>
              </a:rPr>
              <a:t>EXOl</a:t>
            </a:r>
            <a:endParaRPr lang="en-ID" sz="9600" spc="600" dirty="0">
              <a:latin typeface="微软雅黑" panose="020B0503020204020204" charset="-122"/>
              <a:cs typeface="微软雅黑" panose="020B0503020204020204" charset="-122"/>
            </a:endParaRPr>
          </a:p>
        </p:txBody>
      </p:sp>
      <p:sp>
        <p:nvSpPr>
          <p:cNvPr id="372" name="Rectangle 371"/>
          <p:cNvSpPr/>
          <p:nvPr/>
        </p:nvSpPr>
        <p:spPr>
          <a:xfrm>
            <a:off x="20047911" y="6227444"/>
            <a:ext cx="3669063" cy="3046988"/>
          </a:xfrm>
          <a:prstGeom prst="rect">
            <a:avLst/>
          </a:prstGeom>
        </p:spPr>
        <p:txBody>
          <a:bodyPr wrap="square">
            <a:spAutoFit/>
          </a:bodyPr>
          <a:lstStyle/>
          <a:p>
            <a:pPr algn="ctr"/>
            <a:r>
              <a:rPr lang="en-ID" sz="9600" spc="600" dirty="0">
                <a:latin typeface="微软雅黑" panose="020B0503020204020204" charset="-122"/>
                <a:cs typeface="微软雅黑" panose="020B0503020204020204" charset="-122"/>
              </a:rPr>
              <a:t>Mo</a:t>
            </a:r>
            <a:endParaRPr lang="en-ID" sz="9600" spc="600" dirty="0">
              <a:latin typeface="微软雅黑" panose="020B0503020204020204" charset="-122"/>
              <a:cs typeface="微软雅黑" panose="020B0503020204020204" charset="-122"/>
            </a:endParaRPr>
          </a:p>
          <a:p>
            <a:pPr algn="ctr"/>
            <a:r>
              <a:rPr lang="en-ID" sz="9600" spc="600" dirty="0">
                <a:latin typeface="微软雅黑" panose="020B0503020204020204" charset="-122"/>
                <a:cs typeface="微软雅黑" panose="020B0503020204020204" charset="-122"/>
              </a:rPr>
              <a:t>od</a:t>
            </a:r>
            <a:endParaRPr lang="en-ID" sz="9600" spc="600" dirty="0">
              <a:latin typeface="微软雅黑" panose="020B0503020204020204" charset="-122"/>
              <a:cs typeface="微软雅黑" panose="020B0503020204020204" charset="-122"/>
            </a:endParaRPr>
          </a:p>
        </p:txBody>
      </p:sp>
      <p:sp>
        <p:nvSpPr>
          <p:cNvPr id="373" name="Title 1"/>
          <p:cNvSpPr txBox="1"/>
          <p:nvPr/>
        </p:nvSpPr>
        <p:spPr>
          <a:xfrm>
            <a:off x="1606910" y="3565701"/>
            <a:ext cx="4850677" cy="24144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000" dirty="0">
                <a:latin typeface="微软雅黑" panose="020B0503020204020204" charset="-122"/>
                <a:ea typeface="微软雅黑" panose="020B0503020204020204" charset="-122"/>
              </a:rPr>
              <a:t>With a growing list of sales channels that we’re integrating with, you can sell everywhere your customers are shopping. </a:t>
            </a:r>
            <a:endParaRPr lang="en-ID" sz="2000" dirty="0">
              <a:latin typeface="微软雅黑" panose="020B0503020204020204" charset="-122"/>
              <a:ea typeface="微软雅黑" panose="020B0503020204020204" charset="-122"/>
            </a:endParaRPr>
          </a:p>
        </p:txBody>
      </p:sp>
      <p:sp>
        <p:nvSpPr>
          <p:cNvPr id="374" name="Title 1"/>
          <p:cNvSpPr txBox="1"/>
          <p:nvPr/>
        </p:nvSpPr>
        <p:spPr>
          <a:xfrm>
            <a:off x="14545928" y="7694898"/>
            <a:ext cx="4850677" cy="24144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000" dirty="0">
                <a:latin typeface="微软雅黑" panose="020B0503020204020204" charset="-122"/>
                <a:ea typeface="微软雅黑" panose="020B0503020204020204" charset="-122"/>
              </a:rPr>
              <a:t>With a growing list of sales channels that we’re integrating with, you can sell everywhere your customers are shopping. </a:t>
            </a:r>
            <a:endParaRPr lang="en-ID" sz="2000" dirty="0">
              <a:latin typeface="微软雅黑" panose="020B0503020204020204" charset="-122"/>
              <a:ea typeface="微软雅黑" panose="020B0503020204020204" charset="-122"/>
            </a:endParaRPr>
          </a:p>
        </p:txBody>
      </p:sp>
      <p:cxnSp>
        <p:nvCxnSpPr>
          <p:cNvPr id="375" name="Straight Connector 374"/>
          <p:cNvCxnSpPr/>
          <p:nvPr/>
        </p:nvCxnSpPr>
        <p:spPr>
          <a:xfrm>
            <a:off x="657441" y="2509115"/>
            <a:ext cx="66038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7" name="Rectangle 376"/>
          <p:cNvSpPr/>
          <p:nvPr/>
        </p:nvSpPr>
        <p:spPr>
          <a:xfrm>
            <a:off x="20262575" y="10104906"/>
            <a:ext cx="3475086" cy="646331"/>
          </a:xfrm>
          <a:prstGeom prst="rect">
            <a:avLst/>
          </a:prstGeom>
        </p:spPr>
        <p:txBody>
          <a:bodyPr wrap="square">
            <a:spAutoFit/>
          </a:bodyPr>
          <a:lstStyle/>
          <a:p>
            <a:pPr algn="ctr"/>
            <a:r>
              <a:rPr lang="en-ID" sz="3600" dirty="0">
                <a:latin typeface="微软雅黑" panose="020B0503020204020204" charset="-122"/>
                <a:cs typeface="微软雅黑" panose="020B0503020204020204" charset="-122"/>
              </a:rPr>
              <a:t>Professional</a:t>
            </a:r>
            <a:endParaRPr lang="en-ID" sz="3600" dirty="0">
              <a:latin typeface="微软雅黑" panose="020B0503020204020204" charset="-122"/>
              <a:cs typeface="微软雅黑" panose="020B0503020204020204" charset="-122"/>
            </a:endParaRPr>
          </a:p>
        </p:txBody>
      </p:sp>
      <p:sp>
        <p:nvSpPr>
          <p:cNvPr id="378" name="Rectangle 377"/>
          <p:cNvSpPr/>
          <p:nvPr/>
        </p:nvSpPr>
        <p:spPr>
          <a:xfrm>
            <a:off x="2198080" y="1704163"/>
            <a:ext cx="3475086" cy="646331"/>
          </a:xfrm>
          <a:prstGeom prst="rect">
            <a:avLst/>
          </a:prstGeom>
        </p:spPr>
        <p:txBody>
          <a:bodyPr wrap="square">
            <a:spAutoFit/>
          </a:bodyPr>
          <a:lstStyle/>
          <a:p>
            <a:pPr algn="ctr"/>
            <a:r>
              <a:rPr lang="en-ID" sz="3600" dirty="0">
                <a:latin typeface="微软雅黑" panose="020B0503020204020204" charset="-122"/>
                <a:cs typeface="微软雅黑" panose="020B0503020204020204" charset="-122"/>
              </a:rPr>
              <a:t>creative</a:t>
            </a:r>
            <a:endParaRPr lang="en-ID" sz="3600" dirty="0">
              <a:latin typeface="微软雅黑" panose="020B0503020204020204" charset="-122"/>
              <a:cs typeface="微软雅黑" panose="020B0503020204020204" charset="-122"/>
            </a:endParaRPr>
          </a:p>
        </p:txBody>
      </p:sp>
      <p:pic>
        <p:nvPicPr>
          <p:cNvPr id="7" name="图片占位符 6"/>
          <p:cNvPicPr>
            <a:picLocks noGrp="1" noChangeAspect="1"/>
          </p:cNvPicPr>
          <p:nvPr>
            <p:ph type="pic" sz="quarter" idx="11"/>
          </p:nvPr>
        </p:nvPicPr>
        <p:blipFill>
          <a:blip r:embed="rId1" cstate="screen"/>
          <a:srcRect l="20687" r="20687"/>
          <a:stretch>
            <a:fillRect/>
          </a:stretch>
        </p:blipFill>
        <p:spPr/>
      </p:pic>
      <p:pic>
        <p:nvPicPr>
          <p:cNvPr id="4" name="图片占位符 3"/>
          <p:cNvPicPr>
            <a:picLocks noGrp="1" noChangeAspect="1"/>
          </p:cNvPicPr>
          <p:nvPr>
            <p:ph type="pic" sz="quarter" idx="10"/>
          </p:nvPr>
        </p:nvPicPr>
        <p:blipFill>
          <a:blip r:embed="rId2" cstate="screen"/>
          <a:srcRect l="12487" r="12487"/>
          <a:stretch>
            <a:fillRect/>
          </a:stretch>
        </p:blip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24479250" cy="13679488"/>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图片占位符 6"/>
          <p:cNvPicPr>
            <a:picLocks noGrp="1" noChangeAspect="1"/>
          </p:cNvPicPr>
          <p:nvPr>
            <p:ph type="pic" sz="quarter" idx="11"/>
          </p:nvPr>
        </p:nvPicPr>
        <p:blipFill>
          <a:blip r:embed="rId1" cstate="screen"/>
          <a:srcRect l="16578" r="16578"/>
          <a:stretch>
            <a:fillRect/>
          </a:stretch>
        </p:blipFill>
        <p:spPr/>
      </p:pic>
      <p:pic>
        <p:nvPicPr>
          <p:cNvPr id="4" name="图片占位符 3"/>
          <p:cNvPicPr>
            <a:picLocks noGrp="1" noChangeAspect="1"/>
          </p:cNvPicPr>
          <p:nvPr>
            <p:ph type="pic" sz="quarter" idx="10"/>
          </p:nvPr>
        </p:nvPicPr>
        <p:blipFill>
          <a:blip r:embed="rId2"/>
          <a:srcRect l="14471" r="14471"/>
          <a:stretch>
            <a:fillRect/>
          </a:stretch>
        </p:blipFill>
        <p:spPr/>
      </p:pic>
      <p:sp>
        <p:nvSpPr>
          <p:cNvPr id="16" name="Rectangle 15"/>
          <p:cNvSpPr/>
          <p:nvPr/>
        </p:nvSpPr>
        <p:spPr>
          <a:xfrm>
            <a:off x="6219402" y="2402963"/>
            <a:ext cx="2458791" cy="9279463"/>
          </a:xfrm>
          <a:prstGeom prst="rect">
            <a:avLst/>
          </a:prstGeom>
        </p:spPr>
        <p:txBody>
          <a:bodyPr wrap="square">
            <a:spAutoFit/>
          </a:bodyPr>
          <a:lstStyle/>
          <a:p>
            <a:r>
              <a:rPr lang="en-ID" sz="11500" spc="600" dirty="0">
                <a:solidFill>
                  <a:schemeClr val="bg1"/>
                </a:solidFill>
                <a:latin typeface="微软雅黑" panose="020B0503020204020204" charset="-122"/>
                <a:cs typeface="微软雅黑" panose="020B0503020204020204" charset="-122"/>
              </a:rPr>
              <a:t>Shape</a:t>
            </a:r>
            <a:endParaRPr lang="en-ID" sz="11500" spc="600" dirty="0">
              <a:solidFill>
                <a:schemeClr val="bg1"/>
              </a:solidFill>
              <a:latin typeface="微软雅黑" panose="020B0503020204020204" charset="-122"/>
              <a:cs typeface="微软雅黑" panose="020B0503020204020204" charset="-122"/>
            </a:endParaRPr>
          </a:p>
        </p:txBody>
      </p:sp>
      <p:sp>
        <p:nvSpPr>
          <p:cNvPr id="17" name="Rectangle 16"/>
          <p:cNvSpPr/>
          <p:nvPr/>
        </p:nvSpPr>
        <p:spPr>
          <a:xfrm>
            <a:off x="5355770" y="2070593"/>
            <a:ext cx="3004457" cy="95383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17"/>
          <p:cNvSpPr/>
          <p:nvPr/>
        </p:nvSpPr>
        <p:spPr>
          <a:xfrm>
            <a:off x="19332708" y="6804025"/>
            <a:ext cx="4105805" cy="5848268"/>
          </a:xfrm>
          <a:prstGeom prst="rect">
            <a:avLst/>
          </a:prstGeom>
        </p:spPr>
        <p:txBody>
          <a:bodyPr wrap="square">
            <a:spAutoFit/>
          </a:bodyPr>
          <a:lstStyle/>
          <a:p>
            <a:pPr>
              <a:lnSpc>
                <a:spcPct val="150000"/>
              </a:lnSpc>
            </a:pPr>
            <a:r>
              <a:rPr lang="en-US" sz="2800" dirty="0">
                <a:solidFill>
                  <a:schemeClr val="bg1"/>
                </a:solidFill>
                <a:latin typeface="微软雅黑" panose="020B0503020204020204" charset="-122"/>
                <a:cs typeface="微软雅黑" panose="020B0503020204020204" charset="-122"/>
              </a:rPr>
              <a:t>After many back and forth process, we found the visual identity for the website. So we continue to produce all screens in hi-fi using this visual design language.</a:t>
            </a:r>
            <a:endParaRPr lang="en-ID" sz="2800" dirty="0">
              <a:solidFill>
                <a:schemeClr val="bg1"/>
              </a:solidFill>
              <a:latin typeface="微软雅黑" panose="020B0503020204020204" charset="-122"/>
              <a:cs typeface="微软雅黑" panose="020B0503020204020204" charset="-122"/>
            </a:endParaRPr>
          </a:p>
        </p:txBody>
      </p:sp>
      <p:sp>
        <p:nvSpPr>
          <p:cNvPr id="19" name="Rectangle 18"/>
          <p:cNvSpPr/>
          <p:nvPr/>
        </p:nvSpPr>
        <p:spPr>
          <a:xfrm>
            <a:off x="14339454" y="2936446"/>
            <a:ext cx="9516341" cy="1862048"/>
          </a:xfrm>
          <a:prstGeom prst="rect">
            <a:avLst/>
          </a:prstGeom>
        </p:spPr>
        <p:txBody>
          <a:bodyPr wrap="square">
            <a:spAutoFit/>
          </a:bodyPr>
          <a:lstStyle/>
          <a:p>
            <a:r>
              <a:rPr lang="en-ID" sz="11500" dirty="0">
                <a:solidFill>
                  <a:schemeClr val="bg1"/>
                </a:solidFill>
                <a:latin typeface="微软雅黑" panose="020B0503020204020204" charset="-122"/>
                <a:cs typeface="微软雅黑" panose="020B0503020204020204" charset="-122"/>
              </a:rPr>
              <a:t>Research &amp;</a:t>
            </a:r>
            <a:endParaRPr lang="en-ID" sz="11500" i="0" dirty="0">
              <a:solidFill>
                <a:schemeClr val="bg1"/>
              </a:solidFill>
              <a:effectLst/>
              <a:latin typeface="微软雅黑" panose="020B0503020204020204" charset="-122"/>
              <a:cs typeface="微软雅黑" panose="020B0503020204020204" charset="-122"/>
            </a:endParaRPr>
          </a:p>
        </p:txBody>
      </p:sp>
      <p:sp>
        <p:nvSpPr>
          <p:cNvPr id="20" name="Rectangle 19"/>
          <p:cNvSpPr/>
          <p:nvPr/>
        </p:nvSpPr>
        <p:spPr>
          <a:xfrm>
            <a:off x="14350654" y="4207170"/>
            <a:ext cx="7805342" cy="1569660"/>
          </a:xfrm>
          <a:prstGeom prst="rect">
            <a:avLst/>
          </a:prstGeom>
        </p:spPr>
        <p:txBody>
          <a:bodyPr wrap="none">
            <a:spAutoFit/>
          </a:bodyPr>
          <a:lstStyle/>
          <a:p>
            <a:r>
              <a:rPr lang="en-ID" sz="9600" dirty="0" err="1">
                <a:solidFill>
                  <a:schemeClr val="bg1"/>
                </a:solidFill>
                <a:latin typeface="微软雅黑" panose="020B0503020204020204" charset="-122"/>
                <a:cs typeface="微软雅黑" panose="020B0503020204020204" charset="-122"/>
              </a:rPr>
              <a:t>Moodboard</a:t>
            </a:r>
            <a:r>
              <a:rPr lang="en-ID" sz="9600" dirty="0">
                <a:solidFill>
                  <a:schemeClr val="bg1"/>
                </a:solidFill>
                <a:latin typeface="微软雅黑" panose="020B0503020204020204" charset="-122"/>
                <a:cs typeface="微软雅黑" panose="020B0503020204020204" charset="-122"/>
              </a:rPr>
              <a:t>.</a:t>
            </a:r>
            <a:endParaRPr lang="en-ID" dirty="0"/>
          </a:p>
        </p:txBody>
      </p:sp>
      <p:sp>
        <p:nvSpPr>
          <p:cNvPr id="22" name="Rectangle 21"/>
          <p:cNvSpPr/>
          <p:nvPr/>
        </p:nvSpPr>
        <p:spPr>
          <a:xfrm>
            <a:off x="14579632" y="9728159"/>
            <a:ext cx="4105805" cy="2818720"/>
          </a:xfrm>
          <a:prstGeom prst="rect">
            <a:avLst/>
          </a:prstGeom>
        </p:spPr>
        <p:txBody>
          <a:bodyPr wrap="square">
            <a:spAutoFit/>
          </a:bodyPr>
          <a:lstStyle/>
          <a:p>
            <a:pPr>
              <a:lnSpc>
                <a:spcPct val="150000"/>
              </a:lnSpc>
            </a:pPr>
            <a:r>
              <a:rPr lang="en-US" sz="2000" dirty="0">
                <a:solidFill>
                  <a:schemeClr val="bg1"/>
                </a:solidFill>
                <a:latin typeface="微软雅黑" panose="020B0503020204020204" charset="-122"/>
                <a:ea typeface="Open Sans" panose="020B0606030504020204" pitchFamily="34" charset="0"/>
                <a:cs typeface="微软雅黑" panose="020B0503020204020204" charset="-122"/>
              </a:rPr>
              <a:t>There’s A Never-ending Supply Of Skill Required To Start, Run, Or Grow A Successful Business, Learn The Useful Skills You Need From Talented People Around You</a:t>
            </a:r>
            <a:endParaRPr lang="en-ID" sz="2000" dirty="0">
              <a:solidFill>
                <a:schemeClr val="bg1"/>
              </a:solidFill>
              <a:latin typeface="微软雅黑" panose="020B0503020204020204" charset="-122"/>
              <a:ea typeface="Open Sans" panose="020B0606030504020204" pitchFamily="34" charset="0"/>
              <a:cs typeface="微软雅黑" panose="020B0503020204020204" charset="-122"/>
            </a:endParaRPr>
          </a:p>
        </p:txBody>
      </p:sp>
      <p:sp>
        <p:nvSpPr>
          <p:cNvPr id="23" name="Oval 22"/>
          <p:cNvSpPr/>
          <p:nvPr/>
        </p:nvSpPr>
        <p:spPr>
          <a:xfrm>
            <a:off x="14901400" y="6207467"/>
            <a:ext cx="3271941" cy="3271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23"/>
          <p:cNvSpPr/>
          <p:nvPr/>
        </p:nvSpPr>
        <p:spPr>
          <a:xfrm>
            <a:off x="14757182" y="6665004"/>
            <a:ext cx="3871161" cy="2215991"/>
          </a:xfrm>
          <a:prstGeom prst="rect">
            <a:avLst/>
          </a:prstGeom>
        </p:spPr>
        <p:txBody>
          <a:bodyPr wrap="square">
            <a:spAutoFit/>
          </a:bodyPr>
          <a:lstStyle/>
          <a:p>
            <a:pPr algn="ctr"/>
            <a:r>
              <a:rPr lang="en-ID" sz="13800" dirty="0">
                <a:solidFill>
                  <a:srgbClr val="D90100"/>
                </a:solidFill>
                <a:latin typeface="微软雅黑" panose="020B0503020204020204" charset="-122"/>
                <a:cs typeface="微软雅黑" panose="020B0503020204020204" charset="-122"/>
              </a:rPr>
              <a:t>Design.</a:t>
            </a:r>
            <a:endParaRPr lang="en-ID" sz="13800" dirty="0">
              <a:solidFill>
                <a:srgbClr val="D90100"/>
              </a:solidFill>
              <a:latin typeface="微软雅黑" panose="020B0503020204020204" charset="-122"/>
              <a:cs typeface="微软雅黑" panose="020B0503020204020204" charset="-122"/>
            </a:endParaRPr>
          </a:p>
        </p:txBody>
      </p:sp>
      <p:sp>
        <p:nvSpPr>
          <p:cNvPr id="25" name="Rectangle 24"/>
          <p:cNvSpPr/>
          <p:nvPr/>
        </p:nvSpPr>
        <p:spPr>
          <a:xfrm>
            <a:off x="1282185" y="531244"/>
            <a:ext cx="2990360" cy="510396"/>
          </a:xfrm>
          <a:prstGeom prst="rect">
            <a:avLst/>
          </a:prstGeom>
        </p:spPr>
        <p:txBody>
          <a:bodyPr wrap="square">
            <a:spAutoFit/>
          </a:bodyPr>
          <a:lstStyle/>
          <a:p>
            <a:pPr fontAlgn="base">
              <a:lnSpc>
                <a:spcPct val="150000"/>
              </a:lnSpc>
            </a:pPr>
            <a:r>
              <a:rPr lang="en-US" sz="2000" b="1" spc="600" dirty="0">
                <a:solidFill>
                  <a:schemeClr val="bg1"/>
                </a:solidFill>
                <a:latin typeface="微软雅黑" panose="020B0503020204020204" charset="-122"/>
                <a:cs typeface="微软雅黑" panose="020B0503020204020204" charset="-122"/>
              </a:rPr>
              <a:t>CORPORATE</a:t>
            </a:r>
            <a:endParaRPr lang="en-US" sz="2000" b="1" i="0" spc="600" dirty="0">
              <a:solidFill>
                <a:schemeClr val="bg1"/>
              </a:solidFill>
              <a:effectLst/>
              <a:latin typeface="微软雅黑" panose="020B0503020204020204" charset="-122"/>
              <a:cs typeface="微软雅黑" panose="020B0503020204020204" charset="-122"/>
            </a:endParaRPr>
          </a:p>
        </p:txBody>
      </p:sp>
      <p:sp>
        <p:nvSpPr>
          <p:cNvPr id="26" name="Rectangle 25"/>
          <p:cNvSpPr/>
          <p:nvPr/>
        </p:nvSpPr>
        <p:spPr>
          <a:xfrm>
            <a:off x="5599426" y="531244"/>
            <a:ext cx="2517147" cy="510396"/>
          </a:xfrm>
          <a:prstGeom prst="rect">
            <a:avLst/>
          </a:prstGeom>
        </p:spPr>
        <p:txBody>
          <a:bodyPr wrap="square">
            <a:spAutoFit/>
          </a:bodyPr>
          <a:lstStyle/>
          <a:p>
            <a:pPr fontAlgn="base">
              <a:lnSpc>
                <a:spcPct val="150000"/>
              </a:lnSpc>
            </a:pPr>
            <a:r>
              <a:rPr lang="en-US" sz="2000" b="1" i="0" spc="600" dirty="0">
                <a:solidFill>
                  <a:schemeClr val="bg1"/>
                </a:solidFill>
                <a:effectLst/>
                <a:latin typeface="微软雅黑" panose="020B0503020204020204" charset="-122"/>
                <a:cs typeface="微软雅黑" panose="020B0503020204020204" charset="-122"/>
              </a:rPr>
              <a:t>FREELANCE</a:t>
            </a:r>
            <a:endParaRPr lang="en-US" sz="2000" b="1" i="0" spc="600" dirty="0">
              <a:solidFill>
                <a:schemeClr val="bg1"/>
              </a:solidFill>
              <a:effectLst/>
              <a:latin typeface="微软雅黑" panose="020B0503020204020204" charset="-122"/>
              <a:cs typeface="微软雅黑" panose="020B0503020204020204" charset="-122"/>
            </a:endParaRPr>
          </a:p>
        </p:txBody>
      </p:sp>
      <p:sp>
        <p:nvSpPr>
          <p:cNvPr id="27" name="Rectangle 26"/>
          <p:cNvSpPr/>
          <p:nvPr/>
        </p:nvSpPr>
        <p:spPr>
          <a:xfrm>
            <a:off x="10668002" y="531244"/>
            <a:ext cx="3143245" cy="510396"/>
          </a:xfrm>
          <a:prstGeom prst="rect">
            <a:avLst/>
          </a:prstGeom>
        </p:spPr>
        <p:txBody>
          <a:bodyPr wrap="square">
            <a:spAutoFit/>
          </a:bodyPr>
          <a:lstStyle/>
          <a:p>
            <a:pPr fontAlgn="base">
              <a:lnSpc>
                <a:spcPct val="150000"/>
              </a:lnSpc>
            </a:pPr>
            <a:r>
              <a:rPr lang="en-US" sz="2000" b="1" spc="600" dirty="0">
                <a:solidFill>
                  <a:schemeClr val="bg1"/>
                </a:solidFill>
                <a:latin typeface="微软雅黑" panose="020B0503020204020204" charset="-122"/>
                <a:cs typeface="微软雅黑" panose="020B0503020204020204" charset="-122"/>
              </a:rPr>
              <a:t>ONLINESHOP</a:t>
            </a:r>
            <a:endParaRPr lang="en-US" sz="2000" b="1" i="0" spc="600" dirty="0">
              <a:solidFill>
                <a:schemeClr val="bg1"/>
              </a:solidFill>
              <a:effectLst/>
              <a:latin typeface="微软雅黑" panose="020B0503020204020204" charset="-122"/>
              <a:cs typeface="微软雅黑" panose="020B0503020204020204" charset="-122"/>
            </a:endParaRPr>
          </a:p>
        </p:txBody>
      </p:sp>
      <p:sp>
        <p:nvSpPr>
          <p:cNvPr id="28" name="Rectangle 27"/>
          <p:cNvSpPr/>
          <p:nvPr/>
        </p:nvSpPr>
        <p:spPr>
          <a:xfrm>
            <a:off x="772795" y="12258162"/>
            <a:ext cx="12766100" cy="972061"/>
          </a:xfrm>
          <a:prstGeom prst="rect">
            <a:avLst/>
          </a:prstGeom>
        </p:spPr>
        <p:txBody>
          <a:bodyPr wrap="square">
            <a:spAutoFit/>
          </a:bodyPr>
          <a:lstStyle/>
          <a:p>
            <a:pPr fontAlgn="base">
              <a:lnSpc>
                <a:spcPct val="150000"/>
              </a:lnSpc>
            </a:pPr>
            <a:r>
              <a:rPr lang="en-US" sz="2000" spc="600" dirty="0">
                <a:solidFill>
                  <a:schemeClr val="bg1"/>
                </a:solidFill>
                <a:latin typeface="微软雅黑" panose="020B0503020204020204" charset="-122"/>
                <a:cs typeface="微软雅黑" panose="020B0503020204020204" charset="-122"/>
              </a:rPr>
              <a:t>The interior and exterior spaces are orientated towards the new garden terrace creating</a:t>
            </a:r>
            <a:endParaRPr lang="en-US" sz="2000" b="0" i="0" spc="600" dirty="0">
              <a:solidFill>
                <a:schemeClr val="bg1"/>
              </a:solidFill>
              <a:effectLst/>
              <a:latin typeface="微软雅黑" panose="020B0503020204020204" charset="-122"/>
              <a:cs typeface="微软雅黑"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24479251"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endParaRPr>
          </a:p>
        </p:txBody>
      </p:sp>
      <p:pic>
        <p:nvPicPr>
          <p:cNvPr id="4" name="图片占位符 3"/>
          <p:cNvPicPr>
            <a:picLocks noGrp="1" noChangeAspect="1"/>
          </p:cNvPicPr>
          <p:nvPr>
            <p:ph type="pic" sz="quarter" idx="10"/>
          </p:nvPr>
        </p:nvPicPr>
        <p:blipFill>
          <a:blip r:embed="rId1" cstate="screen"/>
          <a:srcRect t="11671" b="11671"/>
          <a:stretch>
            <a:fillRect/>
          </a:stretch>
        </p:blipFill>
        <p:spPr/>
      </p:pic>
      <p:sp>
        <p:nvSpPr>
          <p:cNvPr id="16" name="Rectangle 15"/>
          <p:cNvSpPr/>
          <p:nvPr/>
        </p:nvSpPr>
        <p:spPr>
          <a:xfrm>
            <a:off x="0" y="3815559"/>
            <a:ext cx="15184582" cy="1994959"/>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p:cNvSpPr/>
          <p:nvPr/>
        </p:nvSpPr>
        <p:spPr>
          <a:xfrm>
            <a:off x="877338" y="371495"/>
            <a:ext cx="2458791" cy="12865060"/>
          </a:xfrm>
          <a:prstGeom prst="rect">
            <a:avLst/>
          </a:prstGeom>
        </p:spPr>
        <p:txBody>
          <a:bodyPr wrap="square">
            <a:spAutoFit/>
          </a:bodyPr>
          <a:lstStyle/>
          <a:p>
            <a:r>
              <a:rPr lang="en-ID" sz="16600" spc="600" dirty="0">
                <a:ln>
                  <a:solidFill>
                    <a:schemeClr val="bg1"/>
                  </a:solidFill>
                </a:ln>
                <a:noFill/>
                <a:latin typeface="微软雅黑" panose="020B0503020204020204" charset="-122"/>
                <a:cs typeface="微软雅黑" panose="020B0503020204020204" charset="-122"/>
              </a:rPr>
              <a:t>Shape</a:t>
            </a:r>
            <a:endParaRPr lang="en-ID" sz="16600" spc="600" dirty="0">
              <a:ln>
                <a:solidFill>
                  <a:schemeClr val="bg1"/>
                </a:solidFill>
              </a:ln>
              <a:noFill/>
              <a:latin typeface="微软雅黑" panose="020B0503020204020204" charset="-122"/>
              <a:cs typeface="微软雅黑" panose="020B0503020204020204" charset="-122"/>
            </a:endParaRPr>
          </a:p>
        </p:txBody>
      </p:sp>
      <p:cxnSp>
        <p:nvCxnSpPr>
          <p:cNvPr id="10" name="Straight Connector 9"/>
          <p:cNvCxnSpPr/>
          <p:nvPr/>
        </p:nvCxnSpPr>
        <p:spPr>
          <a:xfrm>
            <a:off x="3713018" y="0"/>
            <a:ext cx="0" cy="13679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4"/>
          <p:cNvGrpSpPr>
            <a:grpSpLocks noChangeAspect="1"/>
          </p:cNvGrpSpPr>
          <p:nvPr/>
        </p:nvGrpSpPr>
        <p:grpSpPr bwMode="auto">
          <a:xfrm rot="20880104">
            <a:off x="2430800" y="9116532"/>
            <a:ext cx="13988529" cy="1122228"/>
            <a:chOff x="6077" y="4087"/>
            <a:chExt cx="3296" cy="350"/>
          </a:xfrm>
          <a:solidFill>
            <a:srgbClr val="D90100"/>
          </a:solidFill>
        </p:grpSpPr>
        <p:sp>
          <p:nvSpPr>
            <p:cNvPr id="19" name="Freeform 5"/>
            <p:cNvSpPr/>
            <p:nvPr/>
          </p:nvSpPr>
          <p:spPr bwMode="auto">
            <a:xfrm>
              <a:off x="6127" y="4406"/>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 name="Freeform 6"/>
            <p:cNvSpPr/>
            <p:nvPr/>
          </p:nvSpPr>
          <p:spPr bwMode="auto">
            <a:xfrm>
              <a:off x="6133" y="439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1"/>
                    <a:pt x="4" y="3"/>
                    <a:pt x="5" y="1"/>
                  </a:cubicBezTo>
                  <a:cubicBezTo>
                    <a:pt x="3"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 name="Freeform 7"/>
            <p:cNvSpPr/>
            <p:nvPr/>
          </p:nvSpPr>
          <p:spPr bwMode="auto">
            <a:xfrm>
              <a:off x="6159" y="4400"/>
              <a:ext cx="8" cy="6"/>
            </a:xfrm>
            <a:custGeom>
              <a:avLst/>
              <a:gdLst>
                <a:gd name="T0" fmla="*/ 0 w 4"/>
                <a:gd name="T1" fmla="*/ 2 h 3"/>
                <a:gd name="T2" fmla="*/ 4 w 4"/>
                <a:gd name="T3" fmla="*/ 1 h 3"/>
                <a:gd name="T4" fmla="*/ 1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1" y="2"/>
                    <a:pt x="4" y="1"/>
                  </a:cubicBezTo>
                  <a:cubicBezTo>
                    <a:pt x="3" y="0"/>
                    <a:pt x="2" y="0"/>
                    <a:pt x="1" y="0"/>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 name="Freeform 8"/>
            <p:cNvSpPr/>
            <p:nvPr/>
          </p:nvSpPr>
          <p:spPr bwMode="auto">
            <a:xfrm>
              <a:off x="6259" y="4431"/>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2"/>
                    <a:pt x="2" y="3"/>
                    <a:pt x="2" y="3"/>
                  </a:cubicBezTo>
                  <a:cubicBezTo>
                    <a:pt x="3" y="2"/>
                    <a:pt x="4" y="2"/>
                    <a:pt x="5" y="1"/>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 name="Freeform 9"/>
            <p:cNvSpPr/>
            <p:nvPr/>
          </p:nvSpPr>
          <p:spPr bwMode="auto">
            <a:xfrm>
              <a:off x="6148" y="4395"/>
              <a:ext cx="9" cy="3"/>
            </a:xfrm>
            <a:custGeom>
              <a:avLst/>
              <a:gdLst>
                <a:gd name="T0" fmla="*/ 1 w 5"/>
                <a:gd name="T1" fmla="*/ 1 h 2"/>
                <a:gd name="T2" fmla="*/ 5 w 5"/>
                <a:gd name="T3" fmla="*/ 1 h 2"/>
                <a:gd name="T4" fmla="*/ 2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4" y="0"/>
                    <a:pt x="3" y="1"/>
                    <a:pt x="2"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 name="Freeform 10"/>
            <p:cNvSpPr/>
            <p:nvPr/>
          </p:nvSpPr>
          <p:spPr bwMode="auto">
            <a:xfrm>
              <a:off x="6272" y="4429"/>
              <a:ext cx="8" cy="6"/>
            </a:xfrm>
            <a:custGeom>
              <a:avLst/>
              <a:gdLst>
                <a:gd name="T0" fmla="*/ 0 w 4"/>
                <a:gd name="T1" fmla="*/ 2 h 3"/>
                <a:gd name="T2" fmla="*/ 3 w 4"/>
                <a:gd name="T3" fmla="*/ 3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1"/>
                    <a:pt x="2" y="3"/>
                    <a:pt x="3" y="3"/>
                  </a:cubicBezTo>
                  <a:cubicBezTo>
                    <a:pt x="4" y="2"/>
                    <a:pt x="3"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 name="Freeform 11"/>
            <p:cNvSpPr/>
            <p:nvPr/>
          </p:nvSpPr>
          <p:spPr bwMode="auto">
            <a:xfrm>
              <a:off x="6211" y="4393"/>
              <a:ext cx="8" cy="5"/>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3"/>
                    <a:pt x="3" y="3"/>
                    <a:pt x="4" y="1"/>
                  </a:cubicBezTo>
                  <a:cubicBezTo>
                    <a:pt x="2" y="0"/>
                    <a:pt x="2"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 name="Freeform 12"/>
            <p:cNvSpPr/>
            <p:nvPr/>
          </p:nvSpPr>
          <p:spPr bwMode="auto">
            <a:xfrm>
              <a:off x="6309" y="4420"/>
              <a:ext cx="28" cy="11"/>
            </a:xfrm>
            <a:custGeom>
              <a:avLst/>
              <a:gdLst>
                <a:gd name="T0" fmla="*/ 0 w 15"/>
                <a:gd name="T1" fmla="*/ 5 h 6"/>
                <a:gd name="T2" fmla="*/ 2 w 15"/>
                <a:gd name="T3" fmla="*/ 5 h 6"/>
                <a:gd name="T4" fmla="*/ 5 w 15"/>
                <a:gd name="T5" fmla="*/ 3 h 6"/>
                <a:gd name="T6" fmla="*/ 10 w 15"/>
                <a:gd name="T7" fmla="*/ 4 h 6"/>
                <a:gd name="T8" fmla="*/ 15 w 15"/>
                <a:gd name="T9" fmla="*/ 0 h 6"/>
                <a:gd name="T10" fmla="*/ 10 w 15"/>
                <a:gd name="T11" fmla="*/ 0 h 6"/>
                <a:gd name="T12" fmla="*/ 8 w 15"/>
                <a:gd name="T13" fmla="*/ 2 h 6"/>
                <a:gd name="T14" fmla="*/ 6 w 15"/>
                <a:gd name="T15" fmla="*/ 1 h 6"/>
                <a:gd name="T16" fmla="*/ 2 w 15"/>
                <a:gd name="T17" fmla="*/ 2 h 6"/>
                <a:gd name="T18" fmla="*/ 0 w 15"/>
                <a:gd name="T19"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0" y="5"/>
                  </a:moveTo>
                  <a:cubicBezTo>
                    <a:pt x="1" y="5"/>
                    <a:pt x="2" y="4"/>
                    <a:pt x="2" y="5"/>
                  </a:cubicBezTo>
                  <a:cubicBezTo>
                    <a:pt x="3" y="6"/>
                    <a:pt x="4" y="3"/>
                    <a:pt x="5" y="3"/>
                  </a:cubicBezTo>
                  <a:cubicBezTo>
                    <a:pt x="6" y="4"/>
                    <a:pt x="7" y="4"/>
                    <a:pt x="10" y="4"/>
                  </a:cubicBezTo>
                  <a:cubicBezTo>
                    <a:pt x="9" y="2"/>
                    <a:pt x="12" y="1"/>
                    <a:pt x="15" y="0"/>
                  </a:cubicBezTo>
                  <a:cubicBezTo>
                    <a:pt x="13" y="0"/>
                    <a:pt x="12" y="1"/>
                    <a:pt x="10" y="0"/>
                  </a:cubicBezTo>
                  <a:cubicBezTo>
                    <a:pt x="11" y="1"/>
                    <a:pt x="10" y="1"/>
                    <a:pt x="8" y="2"/>
                  </a:cubicBezTo>
                  <a:cubicBezTo>
                    <a:pt x="7" y="2"/>
                    <a:pt x="7" y="1"/>
                    <a:pt x="6" y="1"/>
                  </a:cubicBezTo>
                  <a:cubicBezTo>
                    <a:pt x="5" y="2"/>
                    <a:pt x="4" y="3"/>
                    <a:pt x="2" y="2"/>
                  </a:cubicBezTo>
                  <a:cubicBezTo>
                    <a:pt x="1" y="3"/>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 name="Freeform 13"/>
            <p:cNvSpPr/>
            <p:nvPr/>
          </p:nvSpPr>
          <p:spPr bwMode="auto">
            <a:xfrm>
              <a:off x="6224" y="4391"/>
              <a:ext cx="8" cy="5"/>
            </a:xfrm>
            <a:custGeom>
              <a:avLst/>
              <a:gdLst>
                <a:gd name="T0" fmla="*/ 0 w 4"/>
                <a:gd name="T1" fmla="*/ 2 h 3"/>
                <a:gd name="T2" fmla="*/ 2 w 4"/>
                <a:gd name="T3" fmla="*/ 3 h 3"/>
                <a:gd name="T4" fmla="*/ 3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1"/>
                  </a:cubicBezTo>
                  <a:cubicBezTo>
                    <a:pt x="4"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 name="Freeform 14"/>
            <p:cNvSpPr/>
            <p:nvPr/>
          </p:nvSpPr>
          <p:spPr bwMode="auto">
            <a:xfrm>
              <a:off x="6230" y="4369"/>
              <a:ext cx="10"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2" y="2"/>
                    <a:pt x="4" y="1"/>
                    <a:pt x="5" y="0"/>
                  </a:cubicBezTo>
                  <a:cubicBezTo>
                    <a:pt x="3"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 name="Freeform 15"/>
            <p:cNvSpPr/>
            <p:nvPr/>
          </p:nvSpPr>
          <p:spPr bwMode="auto">
            <a:xfrm>
              <a:off x="6391" y="4422"/>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2"/>
                    <a:pt x="4" y="0"/>
                  </a:cubicBezTo>
                  <a:cubicBezTo>
                    <a:pt x="3"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 name="Freeform 16"/>
            <p:cNvSpPr/>
            <p:nvPr/>
          </p:nvSpPr>
          <p:spPr bwMode="auto">
            <a:xfrm>
              <a:off x="6261" y="4364"/>
              <a:ext cx="9"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2"/>
                    <a:pt x="4" y="3"/>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 name="Freeform 17"/>
            <p:cNvSpPr/>
            <p:nvPr/>
          </p:nvSpPr>
          <p:spPr bwMode="auto">
            <a:xfrm>
              <a:off x="6368" y="4379"/>
              <a:ext cx="9" cy="6"/>
            </a:xfrm>
            <a:custGeom>
              <a:avLst/>
              <a:gdLst>
                <a:gd name="T0" fmla="*/ 1 w 5"/>
                <a:gd name="T1" fmla="*/ 3 h 3"/>
                <a:gd name="T2" fmla="*/ 5 w 5"/>
                <a:gd name="T3" fmla="*/ 0 h 3"/>
                <a:gd name="T4" fmla="*/ 3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3" y="3"/>
                    <a:pt x="3" y="2"/>
                    <a:pt x="5" y="0"/>
                  </a:cubicBezTo>
                  <a:cubicBezTo>
                    <a:pt x="4" y="1"/>
                    <a:pt x="4" y="1"/>
                    <a:pt x="3" y="0"/>
                  </a:cubicBezTo>
                  <a:cubicBezTo>
                    <a:pt x="3" y="3"/>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 name="Freeform 18"/>
            <p:cNvSpPr/>
            <p:nvPr/>
          </p:nvSpPr>
          <p:spPr bwMode="auto">
            <a:xfrm>
              <a:off x="6280" y="4346"/>
              <a:ext cx="13" cy="4"/>
            </a:xfrm>
            <a:custGeom>
              <a:avLst/>
              <a:gdLst>
                <a:gd name="T0" fmla="*/ 6 w 7"/>
                <a:gd name="T1" fmla="*/ 2 h 2"/>
                <a:gd name="T2" fmla="*/ 2 w 7"/>
                <a:gd name="T3" fmla="*/ 0 h 2"/>
                <a:gd name="T4" fmla="*/ 6 w 7"/>
                <a:gd name="T5" fmla="*/ 2 h 2"/>
              </a:gdLst>
              <a:ahLst/>
              <a:cxnLst>
                <a:cxn ang="0">
                  <a:pos x="T0" y="T1"/>
                </a:cxn>
                <a:cxn ang="0">
                  <a:pos x="T2" y="T3"/>
                </a:cxn>
                <a:cxn ang="0">
                  <a:pos x="T4" y="T5"/>
                </a:cxn>
              </a:cxnLst>
              <a:rect l="0" t="0" r="r" b="b"/>
              <a:pathLst>
                <a:path w="7" h="2">
                  <a:moveTo>
                    <a:pt x="6" y="2"/>
                  </a:moveTo>
                  <a:cubicBezTo>
                    <a:pt x="7" y="1"/>
                    <a:pt x="3" y="1"/>
                    <a:pt x="2" y="0"/>
                  </a:cubicBezTo>
                  <a:cubicBezTo>
                    <a:pt x="0" y="2"/>
                    <a:pt x="5"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 name="Freeform 19"/>
            <p:cNvSpPr/>
            <p:nvPr/>
          </p:nvSpPr>
          <p:spPr bwMode="auto">
            <a:xfrm>
              <a:off x="6322" y="4342"/>
              <a:ext cx="15" cy="4"/>
            </a:xfrm>
            <a:custGeom>
              <a:avLst/>
              <a:gdLst>
                <a:gd name="T0" fmla="*/ 3 w 8"/>
                <a:gd name="T1" fmla="*/ 2 h 2"/>
                <a:gd name="T2" fmla="*/ 8 w 8"/>
                <a:gd name="T3" fmla="*/ 0 h 2"/>
                <a:gd name="T4" fmla="*/ 1 w 8"/>
                <a:gd name="T5" fmla="*/ 0 h 2"/>
                <a:gd name="T6" fmla="*/ 3 w 8"/>
                <a:gd name="T7" fmla="*/ 2 h 2"/>
              </a:gdLst>
              <a:ahLst/>
              <a:cxnLst>
                <a:cxn ang="0">
                  <a:pos x="T0" y="T1"/>
                </a:cxn>
                <a:cxn ang="0">
                  <a:pos x="T2" y="T3"/>
                </a:cxn>
                <a:cxn ang="0">
                  <a:pos x="T4" y="T5"/>
                </a:cxn>
                <a:cxn ang="0">
                  <a:pos x="T6" y="T7"/>
                </a:cxn>
              </a:cxnLst>
              <a:rect l="0" t="0" r="r" b="b"/>
              <a:pathLst>
                <a:path w="8" h="2">
                  <a:moveTo>
                    <a:pt x="3" y="2"/>
                  </a:moveTo>
                  <a:cubicBezTo>
                    <a:pt x="4" y="2"/>
                    <a:pt x="6" y="2"/>
                    <a:pt x="8" y="0"/>
                  </a:cubicBezTo>
                  <a:cubicBezTo>
                    <a:pt x="5" y="0"/>
                    <a:pt x="3" y="1"/>
                    <a:pt x="1" y="0"/>
                  </a:cubicBezTo>
                  <a:cubicBezTo>
                    <a:pt x="0" y="1"/>
                    <a:pt x="4"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 name="Freeform 20"/>
            <p:cNvSpPr/>
            <p:nvPr/>
          </p:nvSpPr>
          <p:spPr bwMode="auto">
            <a:xfrm>
              <a:off x="6448" y="4393"/>
              <a:ext cx="10" cy="7"/>
            </a:xfrm>
            <a:custGeom>
              <a:avLst/>
              <a:gdLst>
                <a:gd name="T0" fmla="*/ 0 w 5"/>
                <a:gd name="T1" fmla="*/ 2 h 4"/>
                <a:gd name="T2" fmla="*/ 4 w 5"/>
                <a:gd name="T3" fmla="*/ 2 h 4"/>
                <a:gd name="T4" fmla="*/ 0 w 5"/>
                <a:gd name="T5" fmla="*/ 2 h 4"/>
              </a:gdLst>
              <a:ahLst/>
              <a:cxnLst>
                <a:cxn ang="0">
                  <a:pos x="T0" y="T1"/>
                </a:cxn>
                <a:cxn ang="0">
                  <a:pos x="T2" y="T3"/>
                </a:cxn>
                <a:cxn ang="0">
                  <a:pos x="T4" y="T5"/>
                </a:cxn>
              </a:cxnLst>
              <a:rect l="0" t="0" r="r" b="b"/>
              <a:pathLst>
                <a:path w="5" h="4">
                  <a:moveTo>
                    <a:pt x="0" y="2"/>
                  </a:moveTo>
                  <a:cubicBezTo>
                    <a:pt x="0" y="4"/>
                    <a:pt x="3" y="2"/>
                    <a:pt x="4" y="2"/>
                  </a:cubicBezTo>
                  <a:cubicBezTo>
                    <a:pt x="5"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 name="Freeform 21"/>
            <p:cNvSpPr/>
            <p:nvPr/>
          </p:nvSpPr>
          <p:spPr bwMode="auto">
            <a:xfrm>
              <a:off x="6444" y="4379"/>
              <a:ext cx="10" cy="8"/>
            </a:xfrm>
            <a:custGeom>
              <a:avLst/>
              <a:gdLst>
                <a:gd name="T0" fmla="*/ 5 w 5"/>
                <a:gd name="T1" fmla="*/ 1 h 4"/>
                <a:gd name="T2" fmla="*/ 1 w 5"/>
                <a:gd name="T3" fmla="*/ 1 h 4"/>
                <a:gd name="T4" fmla="*/ 1 w 5"/>
                <a:gd name="T5" fmla="*/ 4 h 4"/>
                <a:gd name="T6" fmla="*/ 5 w 5"/>
                <a:gd name="T7" fmla="*/ 1 h 4"/>
              </a:gdLst>
              <a:ahLst/>
              <a:cxnLst>
                <a:cxn ang="0">
                  <a:pos x="T0" y="T1"/>
                </a:cxn>
                <a:cxn ang="0">
                  <a:pos x="T2" y="T3"/>
                </a:cxn>
                <a:cxn ang="0">
                  <a:pos x="T4" y="T5"/>
                </a:cxn>
                <a:cxn ang="0">
                  <a:pos x="T6" y="T7"/>
                </a:cxn>
              </a:cxnLst>
              <a:rect l="0" t="0" r="r" b="b"/>
              <a:pathLst>
                <a:path w="5" h="4">
                  <a:moveTo>
                    <a:pt x="5" y="1"/>
                  </a:moveTo>
                  <a:cubicBezTo>
                    <a:pt x="3" y="0"/>
                    <a:pt x="2" y="2"/>
                    <a:pt x="1" y="1"/>
                  </a:cubicBezTo>
                  <a:cubicBezTo>
                    <a:pt x="0" y="2"/>
                    <a:pt x="0" y="3"/>
                    <a:pt x="1" y="4"/>
                  </a:cubicBezTo>
                  <a:cubicBezTo>
                    <a:pt x="3" y="2"/>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 name="Freeform 22"/>
            <p:cNvSpPr/>
            <p:nvPr/>
          </p:nvSpPr>
          <p:spPr bwMode="auto">
            <a:xfrm>
              <a:off x="6513" y="4408"/>
              <a:ext cx="12" cy="2"/>
            </a:xfrm>
            <a:custGeom>
              <a:avLst/>
              <a:gdLst>
                <a:gd name="T0" fmla="*/ 0 w 6"/>
                <a:gd name="T1" fmla="*/ 1 h 1"/>
                <a:gd name="T2" fmla="*/ 6 w 6"/>
                <a:gd name="T3" fmla="*/ 0 h 1"/>
                <a:gd name="T4" fmla="*/ 0 w 6"/>
                <a:gd name="T5" fmla="*/ 1 h 1"/>
              </a:gdLst>
              <a:ahLst/>
              <a:cxnLst>
                <a:cxn ang="0">
                  <a:pos x="T0" y="T1"/>
                </a:cxn>
                <a:cxn ang="0">
                  <a:pos x="T2" y="T3"/>
                </a:cxn>
                <a:cxn ang="0">
                  <a:pos x="T4" y="T5"/>
                </a:cxn>
              </a:cxnLst>
              <a:rect l="0" t="0" r="r" b="b"/>
              <a:pathLst>
                <a:path w="6" h="1">
                  <a:moveTo>
                    <a:pt x="0" y="1"/>
                  </a:moveTo>
                  <a:cubicBezTo>
                    <a:pt x="2" y="1"/>
                    <a:pt x="4"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 name="Freeform 23"/>
            <p:cNvSpPr/>
            <p:nvPr/>
          </p:nvSpPr>
          <p:spPr bwMode="auto">
            <a:xfrm>
              <a:off x="6295" y="4311"/>
              <a:ext cx="10" cy="6"/>
            </a:xfrm>
            <a:custGeom>
              <a:avLst/>
              <a:gdLst>
                <a:gd name="T0" fmla="*/ 0 w 5"/>
                <a:gd name="T1" fmla="*/ 2 h 3"/>
                <a:gd name="T2" fmla="*/ 4 w 5"/>
                <a:gd name="T3" fmla="*/ 3 h 3"/>
                <a:gd name="T4" fmla="*/ 2 w 5"/>
                <a:gd name="T5" fmla="*/ 0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4" y="3"/>
                  </a:cubicBezTo>
                  <a:cubicBezTo>
                    <a:pt x="5" y="1"/>
                    <a:pt x="4"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 name="Freeform 24"/>
            <p:cNvSpPr/>
            <p:nvPr/>
          </p:nvSpPr>
          <p:spPr bwMode="auto">
            <a:xfrm>
              <a:off x="6326" y="4321"/>
              <a:ext cx="7" cy="6"/>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3" y="3"/>
                    <a:pt x="4" y="3"/>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 name="Freeform 25"/>
            <p:cNvSpPr/>
            <p:nvPr/>
          </p:nvSpPr>
          <p:spPr bwMode="auto">
            <a:xfrm>
              <a:off x="6314" y="4302"/>
              <a:ext cx="33" cy="11"/>
            </a:xfrm>
            <a:custGeom>
              <a:avLst/>
              <a:gdLst>
                <a:gd name="T0" fmla="*/ 1 w 17"/>
                <a:gd name="T1" fmla="*/ 6 h 6"/>
                <a:gd name="T2" fmla="*/ 2 w 17"/>
                <a:gd name="T3" fmla="*/ 5 h 6"/>
                <a:gd name="T4" fmla="*/ 15 w 17"/>
                <a:gd name="T5" fmla="*/ 4 h 6"/>
                <a:gd name="T6" fmla="*/ 16 w 17"/>
                <a:gd name="T7" fmla="*/ 0 h 6"/>
                <a:gd name="T8" fmla="*/ 13 w 17"/>
                <a:gd name="T9" fmla="*/ 2 h 6"/>
                <a:gd name="T10" fmla="*/ 10 w 17"/>
                <a:gd name="T11" fmla="*/ 1 h 6"/>
                <a:gd name="T12" fmla="*/ 6 w 17"/>
                <a:gd name="T13" fmla="*/ 4 h 6"/>
                <a:gd name="T14" fmla="*/ 2 w 17"/>
                <a:gd name="T15" fmla="*/ 3 h 6"/>
                <a:gd name="T16" fmla="*/ 1 w 17"/>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6">
                  <a:moveTo>
                    <a:pt x="1" y="6"/>
                  </a:moveTo>
                  <a:cubicBezTo>
                    <a:pt x="2" y="6"/>
                    <a:pt x="2" y="6"/>
                    <a:pt x="2" y="5"/>
                  </a:cubicBezTo>
                  <a:cubicBezTo>
                    <a:pt x="7" y="6"/>
                    <a:pt x="10" y="3"/>
                    <a:pt x="15" y="4"/>
                  </a:cubicBezTo>
                  <a:cubicBezTo>
                    <a:pt x="17" y="2"/>
                    <a:pt x="15" y="1"/>
                    <a:pt x="16" y="0"/>
                  </a:cubicBezTo>
                  <a:cubicBezTo>
                    <a:pt x="14" y="0"/>
                    <a:pt x="15" y="2"/>
                    <a:pt x="13" y="2"/>
                  </a:cubicBezTo>
                  <a:cubicBezTo>
                    <a:pt x="11" y="1"/>
                    <a:pt x="12" y="0"/>
                    <a:pt x="10" y="1"/>
                  </a:cubicBezTo>
                  <a:cubicBezTo>
                    <a:pt x="10" y="3"/>
                    <a:pt x="7" y="3"/>
                    <a:pt x="6" y="4"/>
                  </a:cubicBezTo>
                  <a:cubicBezTo>
                    <a:pt x="4" y="3"/>
                    <a:pt x="3" y="4"/>
                    <a:pt x="2" y="3"/>
                  </a:cubicBezTo>
                  <a:cubicBezTo>
                    <a:pt x="0" y="5"/>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 name="Freeform 26"/>
            <p:cNvSpPr/>
            <p:nvPr/>
          </p:nvSpPr>
          <p:spPr bwMode="auto">
            <a:xfrm>
              <a:off x="6496" y="4371"/>
              <a:ext cx="11" cy="10"/>
            </a:xfrm>
            <a:custGeom>
              <a:avLst/>
              <a:gdLst>
                <a:gd name="T0" fmla="*/ 2 w 6"/>
                <a:gd name="T1" fmla="*/ 4 h 5"/>
                <a:gd name="T2" fmla="*/ 5 w 6"/>
                <a:gd name="T3" fmla="*/ 2 h 5"/>
                <a:gd name="T4" fmla="*/ 2 w 6"/>
                <a:gd name="T5" fmla="*/ 2 h 5"/>
                <a:gd name="T6" fmla="*/ 1 w 6"/>
                <a:gd name="T7" fmla="*/ 4 h 5"/>
                <a:gd name="T8" fmla="*/ 5 w 6"/>
                <a:gd name="T9" fmla="*/ 5 h 5"/>
                <a:gd name="T10" fmla="*/ 2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2" y="4"/>
                  </a:moveTo>
                  <a:cubicBezTo>
                    <a:pt x="1" y="3"/>
                    <a:pt x="4" y="2"/>
                    <a:pt x="5" y="2"/>
                  </a:cubicBezTo>
                  <a:cubicBezTo>
                    <a:pt x="5" y="0"/>
                    <a:pt x="3" y="3"/>
                    <a:pt x="2" y="2"/>
                  </a:cubicBezTo>
                  <a:cubicBezTo>
                    <a:pt x="0" y="3"/>
                    <a:pt x="1" y="3"/>
                    <a:pt x="1" y="4"/>
                  </a:cubicBezTo>
                  <a:cubicBezTo>
                    <a:pt x="2" y="5"/>
                    <a:pt x="3" y="5"/>
                    <a:pt x="5" y="5"/>
                  </a:cubicBezTo>
                  <a:cubicBezTo>
                    <a:pt x="6" y="4"/>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 name="Freeform 27"/>
            <p:cNvSpPr/>
            <p:nvPr/>
          </p:nvSpPr>
          <p:spPr bwMode="auto">
            <a:xfrm>
              <a:off x="6236" y="426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1"/>
                    <a:pt x="4" y="2"/>
                    <a:pt x="5" y="0"/>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 name="Freeform 28"/>
            <p:cNvSpPr/>
            <p:nvPr/>
          </p:nvSpPr>
          <p:spPr bwMode="auto">
            <a:xfrm>
              <a:off x="6232" y="4263"/>
              <a:ext cx="10" cy="6"/>
            </a:xfrm>
            <a:custGeom>
              <a:avLst/>
              <a:gdLst>
                <a:gd name="T0" fmla="*/ 1 w 5"/>
                <a:gd name="T1" fmla="*/ 2 h 3"/>
                <a:gd name="T2" fmla="*/ 5 w 5"/>
                <a:gd name="T3" fmla="*/ 1 h 3"/>
                <a:gd name="T4" fmla="*/ 1 w 5"/>
                <a:gd name="T5" fmla="*/ 2 h 3"/>
              </a:gdLst>
              <a:ahLst/>
              <a:cxnLst>
                <a:cxn ang="0">
                  <a:pos x="T0" y="T1"/>
                </a:cxn>
                <a:cxn ang="0">
                  <a:pos x="T2" y="T3"/>
                </a:cxn>
                <a:cxn ang="0">
                  <a:pos x="T4" y="T5"/>
                </a:cxn>
              </a:cxnLst>
              <a:rect l="0" t="0" r="r" b="b"/>
              <a:pathLst>
                <a:path w="5" h="3">
                  <a:moveTo>
                    <a:pt x="1" y="2"/>
                  </a:moveTo>
                  <a:cubicBezTo>
                    <a:pt x="0" y="3"/>
                    <a:pt x="4" y="2"/>
                    <a:pt x="5" y="1"/>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 name="Freeform 29"/>
            <p:cNvSpPr/>
            <p:nvPr/>
          </p:nvSpPr>
          <p:spPr bwMode="auto">
            <a:xfrm>
              <a:off x="6245" y="4263"/>
              <a:ext cx="6" cy="6"/>
            </a:xfrm>
            <a:custGeom>
              <a:avLst/>
              <a:gdLst>
                <a:gd name="T0" fmla="*/ 2 w 3"/>
                <a:gd name="T1" fmla="*/ 3 h 3"/>
                <a:gd name="T2" fmla="*/ 3 w 3"/>
                <a:gd name="T3" fmla="*/ 0 h 3"/>
                <a:gd name="T4" fmla="*/ 0 w 3"/>
                <a:gd name="T5" fmla="*/ 0 h 3"/>
                <a:gd name="T6" fmla="*/ 2 w 3"/>
                <a:gd name="T7" fmla="*/ 3 h 3"/>
              </a:gdLst>
              <a:ahLst/>
              <a:cxnLst>
                <a:cxn ang="0">
                  <a:pos x="T0" y="T1"/>
                </a:cxn>
                <a:cxn ang="0">
                  <a:pos x="T2" y="T3"/>
                </a:cxn>
                <a:cxn ang="0">
                  <a:pos x="T4" y="T5"/>
                </a:cxn>
                <a:cxn ang="0">
                  <a:pos x="T6" y="T7"/>
                </a:cxn>
              </a:cxnLst>
              <a:rect l="0" t="0" r="r" b="b"/>
              <a:pathLst>
                <a:path w="3" h="3">
                  <a:moveTo>
                    <a:pt x="2" y="3"/>
                  </a:moveTo>
                  <a:cubicBezTo>
                    <a:pt x="3" y="2"/>
                    <a:pt x="2" y="1"/>
                    <a:pt x="3" y="0"/>
                  </a:cubicBezTo>
                  <a:cubicBezTo>
                    <a:pt x="2" y="0"/>
                    <a:pt x="1" y="0"/>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 name="Freeform 30"/>
            <p:cNvSpPr/>
            <p:nvPr/>
          </p:nvSpPr>
          <p:spPr bwMode="auto">
            <a:xfrm>
              <a:off x="6511" y="4371"/>
              <a:ext cx="14" cy="8"/>
            </a:xfrm>
            <a:custGeom>
              <a:avLst/>
              <a:gdLst>
                <a:gd name="T0" fmla="*/ 0 w 7"/>
                <a:gd name="T1" fmla="*/ 2 h 4"/>
                <a:gd name="T2" fmla="*/ 6 w 7"/>
                <a:gd name="T3" fmla="*/ 3 h 4"/>
                <a:gd name="T4" fmla="*/ 0 w 7"/>
                <a:gd name="T5" fmla="*/ 2 h 4"/>
              </a:gdLst>
              <a:ahLst/>
              <a:cxnLst>
                <a:cxn ang="0">
                  <a:pos x="T0" y="T1"/>
                </a:cxn>
                <a:cxn ang="0">
                  <a:pos x="T2" y="T3"/>
                </a:cxn>
                <a:cxn ang="0">
                  <a:pos x="T4" y="T5"/>
                </a:cxn>
              </a:cxnLst>
              <a:rect l="0" t="0" r="r" b="b"/>
              <a:pathLst>
                <a:path w="7" h="4">
                  <a:moveTo>
                    <a:pt x="0" y="2"/>
                  </a:moveTo>
                  <a:cubicBezTo>
                    <a:pt x="0" y="4"/>
                    <a:pt x="4" y="2"/>
                    <a:pt x="6" y="3"/>
                  </a:cubicBezTo>
                  <a:cubicBezTo>
                    <a:pt x="7"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 name="Freeform 31"/>
            <p:cNvSpPr/>
            <p:nvPr/>
          </p:nvSpPr>
          <p:spPr bwMode="auto">
            <a:xfrm>
              <a:off x="6203" y="4228"/>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2" y="4"/>
                    <a:pt x="4" y="3"/>
                    <a:pt x="6" y="0"/>
                  </a:cubicBezTo>
                  <a:cubicBezTo>
                    <a:pt x="4"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 name="Freeform 32"/>
            <p:cNvSpPr/>
            <p:nvPr/>
          </p:nvSpPr>
          <p:spPr bwMode="auto">
            <a:xfrm>
              <a:off x="6540" y="4369"/>
              <a:ext cx="9" cy="8"/>
            </a:xfrm>
            <a:custGeom>
              <a:avLst/>
              <a:gdLst>
                <a:gd name="T0" fmla="*/ 5 w 5"/>
                <a:gd name="T1" fmla="*/ 2 h 4"/>
                <a:gd name="T2" fmla="*/ 0 w 5"/>
                <a:gd name="T3" fmla="*/ 1 h 4"/>
                <a:gd name="T4" fmla="*/ 5 w 5"/>
                <a:gd name="T5" fmla="*/ 2 h 4"/>
              </a:gdLst>
              <a:ahLst/>
              <a:cxnLst>
                <a:cxn ang="0">
                  <a:pos x="T0" y="T1"/>
                </a:cxn>
                <a:cxn ang="0">
                  <a:pos x="T2" y="T3"/>
                </a:cxn>
                <a:cxn ang="0">
                  <a:pos x="T4" y="T5"/>
                </a:cxn>
              </a:cxnLst>
              <a:rect l="0" t="0" r="r" b="b"/>
              <a:pathLst>
                <a:path w="5" h="4">
                  <a:moveTo>
                    <a:pt x="5" y="2"/>
                  </a:moveTo>
                  <a:cubicBezTo>
                    <a:pt x="4" y="1"/>
                    <a:pt x="2" y="0"/>
                    <a:pt x="0" y="1"/>
                  </a:cubicBezTo>
                  <a:cubicBezTo>
                    <a:pt x="0" y="2"/>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 name="Freeform 33"/>
            <p:cNvSpPr/>
            <p:nvPr/>
          </p:nvSpPr>
          <p:spPr bwMode="auto">
            <a:xfrm>
              <a:off x="6314" y="4267"/>
              <a:ext cx="14" cy="8"/>
            </a:xfrm>
            <a:custGeom>
              <a:avLst/>
              <a:gdLst>
                <a:gd name="T0" fmla="*/ 0 w 7"/>
                <a:gd name="T1" fmla="*/ 3 h 4"/>
                <a:gd name="T2" fmla="*/ 4 w 7"/>
                <a:gd name="T3" fmla="*/ 0 h 4"/>
                <a:gd name="T4" fmla="*/ 0 w 7"/>
                <a:gd name="T5" fmla="*/ 3 h 4"/>
              </a:gdLst>
              <a:ahLst/>
              <a:cxnLst>
                <a:cxn ang="0">
                  <a:pos x="T0" y="T1"/>
                </a:cxn>
                <a:cxn ang="0">
                  <a:pos x="T2" y="T3"/>
                </a:cxn>
                <a:cxn ang="0">
                  <a:pos x="T4" y="T5"/>
                </a:cxn>
              </a:cxnLst>
              <a:rect l="0" t="0" r="r" b="b"/>
              <a:pathLst>
                <a:path w="7" h="4">
                  <a:moveTo>
                    <a:pt x="0" y="3"/>
                  </a:moveTo>
                  <a:cubicBezTo>
                    <a:pt x="2" y="4"/>
                    <a:pt x="7" y="1"/>
                    <a:pt x="4" y="0"/>
                  </a:cubicBezTo>
                  <a:cubicBezTo>
                    <a:pt x="3"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 name="Freeform 34"/>
            <p:cNvSpPr/>
            <p:nvPr/>
          </p:nvSpPr>
          <p:spPr bwMode="auto">
            <a:xfrm>
              <a:off x="6391" y="4292"/>
              <a:ext cx="13" cy="10"/>
            </a:xfrm>
            <a:custGeom>
              <a:avLst/>
              <a:gdLst>
                <a:gd name="T0" fmla="*/ 0 w 7"/>
                <a:gd name="T1" fmla="*/ 4 h 5"/>
                <a:gd name="T2" fmla="*/ 7 w 7"/>
                <a:gd name="T3" fmla="*/ 2 h 5"/>
                <a:gd name="T4" fmla="*/ 7 w 7"/>
                <a:gd name="T5" fmla="*/ 1 h 5"/>
                <a:gd name="T6" fmla="*/ 0 w 7"/>
                <a:gd name="T7" fmla="*/ 4 h 5"/>
              </a:gdLst>
              <a:ahLst/>
              <a:cxnLst>
                <a:cxn ang="0">
                  <a:pos x="T0" y="T1"/>
                </a:cxn>
                <a:cxn ang="0">
                  <a:pos x="T2" y="T3"/>
                </a:cxn>
                <a:cxn ang="0">
                  <a:pos x="T4" y="T5"/>
                </a:cxn>
                <a:cxn ang="0">
                  <a:pos x="T6" y="T7"/>
                </a:cxn>
              </a:cxnLst>
              <a:rect l="0" t="0" r="r" b="b"/>
              <a:pathLst>
                <a:path w="7" h="5">
                  <a:moveTo>
                    <a:pt x="0" y="4"/>
                  </a:moveTo>
                  <a:cubicBezTo>
                    <a:pt x="0" y="5"/>
                    <a:pt x="5" y="5"/>
                    <a:pt x="7" y="2"/>
                  </a:cubicBezTo>
                  <a:cubicBezTo>
                    <a:pt x="6" y="2"/>
                    <a:pt x="6" y="2"/>
                    <a:pt x="7" y="1"/>
                  </a:cubicBezTo>
                  <a:cubicBezTo>
                    <a:pt x="4" y="0"/>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 name="Freeform 35"/>
            <p:cNvSpPr/>
            <p:nvPr/>
          </p:nvSpPr>
          <p:spPr bwMode="auto">
            <a:xfrm>
              <a:off x="6263" y="4240"/>
              <a:ext cx="11"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2" y="3"/>
                    <a:pt x="4" y="2"/>
                    <a:pt x="6" y="1"/>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 name="Freeform 36"/>
            <p:cNvSpPr/>
            <p:nvPr/>
          </p:nvSpPr>
          <p:spPr bwMode="auto">
            <a:xfrm>
              <a:off x="6567" y="4364"/>
              <a:ext cx="21" cy="9"/>
            </a:xfrm>
            <a:custGeom>
              <a:avLst/>
              <a:gdLst>
                <a:gd name="T0" fmla="*/ 0 w 11"/>
                <a:gd name="T1" fmla="*/ 5 h 5"/>
                <a:gd name="T2" fmla="*/ 1 w 11"/>
                <a:gd name="T3" fmla="*/ 5 h 5"/>
                <a:gd name="T4" fmla="*/ 11 w 11"/>
                <a:gd name="T5" fmla="*/ 3 h 5"/>
                <a:gd name="T6" fmla="*/ 0 w 11"/>
                <a:gd name="T7" fmla="*/ 5 h 5"/>
              </a:gdLst>
              <a:ahLst/>
              <a:cxnLst>
                <a:cxn ang="0">
                  <a:pos x="T0" y="T1"/>
                </a:cxn>
                <a:cxn ang="0">
                  <a:pos x="T2" y="T3"/>
                </a:cxn>
                <a:cxn ang="0">
                  <a:pos x="T4" y="T5"/>
                </a:cxn>
                <a:cxn ang="0">
                  <a:pos x="T6" y="T7"/>
                </a:cxn>
              </a:cxnLst>
              <a:rect l="0" t="0" r="r" b="b"/>
              <a:pathLst>
                <a:path w="11" h="5">
                  <a:moveTo>
                    <a:pt x="0" y="5"/>
                  </a:moveTo>
                  <a:cubicBezTo>
                    <a:pt x="1" y="5"/>
                    <a:pt x="2" y="5"/>
                    <a:pt x="1" y="5"/>
                  </a:cubicBezTo>
                  <a:cubicBezTo>
                    <a:pt x="4" y="3"/>
                    <a:pt x="8" y="5"/>
                    <a:pt x="11" y="3"/>
                  </a:cubicBezTo>
                  <a:cubicBezTo>
                    <a:pt x="6" y="4"/>
                    <a:pt x="3"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 name="Freeform 37"/>
            <p:cNvSpPr/>
            <p:nvPr/>
          </p:nvSpPr>
          <p:spPr bwMode="auto">
            <a:xfrm>
              <a:off x="6358" y="4261"/>
              <a:ext cx="6" cy="6"/>
            </a:xfrm>
            <a:custGeom>
              <a:avLst/>
              <a:gdLst>
                <a:gd name="T0" fmla="*/ 0 w 3"/>
                <a:gd name="T1" fmla="*/ 2 h 3"/>
                <a:gd name="T2" fmla="*/ 3 w 3"/>
                <a:gd name="T3" fmla="*/ 0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0"/>
                  </a:cubicBezTo>
                  <a:cubicBezTo>
                    <a:pt x="3" y="0"/>
                    <a:pt x="2" y="0"/>
                    <a:pt x="1"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 name="Freeform 38"/>
            <p:cNvSpPr/>
            <p:nvPr/>
          </p:nvSpPr>
          <p:spPr bwMode="auto">
            <a:xfrm>
              <a:off x="6588" y="4364"/>
              <a:ext cx="11" cy="7"/>
            </a:xfrm>
            <a:custGeom>
              <a:avLst/>
              <a:gdLst>
                <a:gd name="T0" fmla="*/ 1 w 6"/>
                <a:gd name="T1" fmla="*/ 2 h 4"/>
                <a:gd name="T2" fmla="*/ 3 w 6"/>
                <a:gd name="T3" fmla="*/ 4 h 4"/>
                <a:gd name="T4" fmla="*/ 6 w 6"/>
                <a:gd name="T5" fmla="*/ 1 h 4"/>
                <a:gd name="T6" fmla="*/ 3 w 6"/>
                <a:gd name="T7" fmla="*/ 2 h 4"/>
                <a:gd name="T8" fmla="*/ 1 w 6"/>
                <a:gd name="T9" fmla="*/ 2 h 4"/>
              </a:gdLst>
              <a:ahLst/>
              <a:cxnLst>
                <a:cxn ang="0">
                  <a:pos x="T0" y="T1"/>
                </a:cxn>
                <a:cxn ang="0">
                  <a:pos x="T2" y="T3"/>
                </a:cxn>
                <a:cxn ang="0">
                  <a:pos x="T4" y="T5"/>
                </a:cxn>
                <a:cxn ang="0">
                  <a:pos x="T6" y="T7"/>
                </a:cxn>
                <a:cxn ang="0">
                  <a:pos x="T8" y="T9"/>
                </a:cxn>
              </a:cxnLst>
              <a:rect l="0" t="0" r="r" b="b"/>
              <a:pathLst>
                <a:path w="6" h="4">
                  <a:moveTo>
                    <a:pt x="1" y="2"/>
                  </a:moveTo>
                  <a:cubicBezTo>
                    <a:pt x="0" y="4"/>
                    <a:pt x="2" y="3"/>
                    <a:pt x="3" y="4"/>
                  </a:cubicBezTo>
                  <a:cubicBezTo>
                    <a:pt x="2" y="2"/>
                    <a:pt x="5" y="3"/>
                    <a:pt x="6" y="1"/>
                  </a:cubicBezTo>
                  <a:cubicBezTo>
                    <a:pt x="5" y="0"/>
                    <a:pt x="4" y="3"/>
                    <a:pt x="3" y="2"/>
                  </a:cubicBezTo>
                  <a:cubicBezTo>
                    <a:pt x="2" y="2"/>
                    <a:pt x="1"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 name="Freeform 39"/>
            <p:cNvSpPr/>
            <p:nvPr/>
          </p:nvSpPr>
          <p:spPr bwMode="auto">
            <a:xfrm>
              <a:off x="6601" y="4364"/>
              <a:ext cx="13" cy="9"/>
            </a:xfrm>
            <a:custGeom>
              <a:avLst/>
              <a:gdLst>
                <a:gd name="T0" fmla="*/ 0 w 7"/>
                <a:gd name="T1" fmla="*/ 2 h 5"/>
                <a:gd name="T2" fmla="*/ 7 w 7"/>
                <a:gd name="T3" fmla="*/ 3 h 5"/>
                <a:gd name="T4" fmla="*/ 4 w 7"/>
                <a:gd name="T5" fmla="*/ 0 h 5"/>
                <a:gd name="T6" fmla="*/ 0 w 7"/>
                <a:gd name="T7" fmla="*/ 2 h 5"/>
              </a:gdLst>
              <a:ahLst/>
              <a:cxnLst>
                <a:cxn ang="0">
                  <a:pos x="T0" y="T1"/>
                </a:cxn>
                <a:cxn ang="0">
                  <a:pos x="T2" y="T3"/>
                </a:cxn>
                <a:cxn ang="0">
                  <a:pos x="T4" y="T5"/>
                </a:cxn>
                <a:cxn ang="0">
                  <a:pos x="T6" y="T7"/>
                </a:cxn>
              </a:cxnLst>
              <a:rect l="0" t="0" r="r" b="b"/>
              <a:pathLst>
                <a:path w="7" h="5">
                  <a:moveTo>
                    <a:pt x="0" y="2"/>
                  </a:moveTo>
                  <a:cubicBezTo>
                    <a:pt x="3" y="3"/>
                    <a:pt x="4" y="5"/>
                    <a:pt x="7" y="3"/>
                  </a:cubicBezTo>
                  <a:cubicBezTo>
                    <a:pt x="3" y="3"/>
                    <a:pt x="7" y="1"/>
                    <a:pt x="4" y="0"/>
                  </a:cubicBezTo>
                  <a:cubicBezTo>
                    <a:pt x="4" y="3"/>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 name="Freeform 40"/>
            <p:cNvSpPr/>
            <p:nvPr/>
          </p:nvSpPr>
          <p:spPr bwMode="auto">
            <a:xfrm>
              <a:off x="6356" y="4230"/>
              <a:ext cx="12"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3" y="3"/>
                    <a:pt x="6" y="2"/>
                    <a:pt x="4" y="0"/>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 name="Freeform 41"/>
            <p:cNvSpPr/>
            <p:nvPr/>
          </p:nvSpPr>
          <p:spPr bwMode="auto">
            <a:xfrm>
              <a:off x="6634" y="4360"/>
              <a:ext cx="24" cy="9"/>
            </a:xfrm>
            <a:custGeom>
              <a:avLst/>
              <a:gdLst>
                <a:gd name="T0" fmla="*/ 0 w 13"/>
                <a:gd name="T1" fmla="*/ 2 h 5"/>
                <a:gd name="T2" fmla="*/ 6 w 13"/>
                <a:gd name="T3" fmla="*/ 2 h 5"/>
                <a:gd name="T4" fmla="*/ 5 w 13"/>
                <a:gd name="T5" fmla="*/ 5 h 5"/>
                <a:gd name="T6" fmla="*/ 13 w 13"/>
                <a:gd name="T7" fmla="*/ 2 h 5"/>
                <a:gd name="T8" fmla="*/ 10 w 13"/>
                <a:gd name="T9" fmla="*/ 0 h 5"/>
                <a:gd name="T10" fmla="*/ 11 w 13"/>
                <a:gd name="T11" fmla="*/ 2 h 5"/>
                <a:gd name="T12" fmla="*/ 0 w 13"/>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0" y="2"/>
                  </a:moveTo>
                  <a:cubicBezTo>
                    <a:pt x="2" y="4"/>
                    <a:pt x="4" y="2"/>
                    <a:pt x="6" y="2"/>
                  </a:cubicBezTo>
                  <a:cubicBezTo>
                    <a:pt x="7" y="3"/>
                    <a:pt x="6" y="4"/>
                    <a:pt x="5" y="5"/>
                  </a:cubicBezTo>
                  <a:cubicBezTo>
                    <a:pt x="9" y="5"/>
                    <a:pt x="8" y="2"/>
                    <a:pt x="13" y="2"/>
                  </a:cubicBezTo>
                  <a:cubicBezTo>
                    <a:pt x="12" y="1"/>
                    <a:pt x="12" y="1"/>
                    <a:pt x="10" y="0"/>
                  </a:cubicBezTo>
                  <a:cubicBezTo>
                    <a:pt x="8" y="2"/>
                    <a:pt x="11" y="1"/>
                    <a:pt x="11" y="2"/>
                  </a:cubicBezTo>
                  <a:cubicBezTo>
                    <a:pt x="8" y="2"/>
                    <a:pt x="4"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 name="Freeform 42"/>
            <p:cNvSpPr/>
            <p:nvPr/>
          </p:nvSpPr>
          <p:spPr bwMode="auto">
            <a:xfrm>
              <a:off x="6525" y="4282"/>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3" y="3"/>
                    <a:pt x="5" y="2"/>
                    <a:pt x="6" y="0"/>
                  </a:cubicBezTo>
                  <a:cubicBezTo>
                    <a:pt x="4"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 name="Freeform 43"/>
            <p:cNvSpPr/>
            <p:nvPr/>
          </p:nvSpPr>
          <p:spPr bwMode="auto">
            <a:xfrm>
              <a:off x="6456" y="4249"/>
              <a:ext cx="5" cy="4"/>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2" y="1"/>
                    <a:pt x="0" y="2"/>
                    <a:pt x="2" y="2"/>
                  </a:cubicBezTo>
                  <a:cubicBezTo>
                    <a:pt x="3" y="1"/>
                    <a:pt x="2" y="1"/>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 name="Freeform 44"/>
            <p:cNvSpPr/>
            <p:nvPr/>
          </p:nvSpPr>
          <p:spPr bwMode="auto">
            <a:xfrm>
              <a:off x="6548" y="4242"/>
              <a:ext cx="13" cy="4"/>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3" y="2"/>
                    <a:pt x="5" y="2"/>
                    <a:pt x="7" y="0"/>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 name="Freeform 45"/>
            <p:cNvSpPr/>
            <p:nvPr/>
          </p:nvSpPr>
          <p:spPr bwMode="auto">
            <a:xfrm>
              <a:off x="6477" y="4176"/>
              <a:ext cx="9" cy="4"/>
            </a:xfrm>
            <a:custGeom>
              <a:avLst/>
              <a:gdLst>
                <a:gd name="T0" fmla="*/ 0 w 5"/>
                <a:gd name="T1" fmla="*/ 1 h 2"/>
                <a:gd name="T2" fmla="*/ 4 w 5"/>
                <a:gd name="T3" fmla="*/ 2 h 2"/>
                <a:gd name="T4" fmla="*/ 2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2" y="1"/>
                    <a:pt x="4" y="2"/>
                  </a:cubicBezTo>
                  <a:cubicBezTo>
                    <a:pt x="5" y="1"/>
                    <a:pt x="1" y="1"/>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 name="Freeform 46"/>
            <p:cNvSpPr/>
            <p:nvPr/>
          </p:nvSpPr>
          <p:spPr bwMode="auto">
            <a:xfrm>
              <a:off x="6418" y="4147"/>
              <a:ext cx="13" cy="6"/>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3" y="3"/>
                    <a:pt x="5" y="2"/>
                    <a:pt x="7" y="0"/>
                  </a:cubicBezTo>
                  <a:cubicBezTo>
                    <a:pt x="5" y="1"/>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 name="Freeform 47"/>
            <p:cNvSpPr/>
            <p:nvPr/>
          </p:nvSpPr>
          <p:spPr bwMode="auto">
            <a:xfrm>
              <a:off x="6655" y="4249"/>
              <a:ext cx="7" cy="4"/>
            </a:xfrm>
            <a:custGeom>
              <a:avLst/>
              <a:gdLst>
                <a:gd name="T0" fmla="*/ 0 w 4"/>
                <a:gd name="T1" fmla="*/ 1 h 2"/>
                <a:gd name="T2" fmla="*/ 2 w 4"/>
                <a:gd name="T3" fmla="*/ 2 h 2"/>
                <a:gd name="T4" fmla="*/ 3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1" y="2"/>
                    <a:pt x="2" y="2"/>
                  </a:cubicBezTo>
                  <a:cubicBezTo>
                    <a:pt x="2" y="2"/>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 name="Freeform 48"/>
            <p:cNvSpPr/>
            <p:nvPr/>
          </p:nvSpPr>
          <p:spPr bwMode="auto">
            <a:xfrm>
              <a:off x="6500" y="4153"/>
              <a:ext cx="19" cy="9"/>
            </a:xfrm>
            <a:custGeom>
              <a:avLst/>
              <a:gdLst>
                <a:gd name="T0" fmla="*/ 0 w 10"/>
                <a:gd name="T1" fmla="*/ 4 h 5"/>
                <a:gd name="T2" fmla="*/ 7 w 10"/>
                <a:gd name="T3" fmla="*/ 5 h 5"/>
                <a:gd name="T4" fmla="*/ 6 w 10"/>
                <a:gd name="T5" fmla="*/ 2 h 5"/>
                <a:gd name="T6" fmla="*/ 10 w 10"/>
                <a:gd name="T7" fmla="*/ 1 h 5"/>
                <a:gd name="T8" fmla="*/ 6 w 10"/>
                <a:gd name="T9" fmla="*/ 1 h 5"/>
                <a:gd name="T10" fmla="*/ 0 w 10"/>
                <a:gd name="T11" fmla="*/ 4 h 5"/>
              </a:gdLst>
              <a:ahLst/>
              <a:cxnLst>
                <a:cxn ang="0">
                  <a:pos x="T0" y="T1"/>
                </a:cxn>
                <a:cxn ang="0">
                  <a:pos x="T2" y="T3"/>
                </a:cxn>
                <a:cxn ang="0">
                  <a:pos x="T4" y="T5"/>
                </a:cxn>
                <a:cxn ang="0">
                  <a:pos x="T6" y="T7"/>
                </a:cxn>
                <a:cxn ang="0">
                  <a:pos x="T8" y="T9"/>
                </a:cxn>
                <a:cxn ang="0">
                  <a:pos x="T10" y="T11"/>
                </a:cxn>
              </a:cxnLst>
              <a:rect l="0" t="0" r="r" b="b"/>
              <a:pathLst>
                <a:path w="10" h="5">
                  <a:moveTo>
                    <a:pt x="0" y="4"/>
                  </a:moveTo>
                  <a:cubicBezTo>
                    <a:pt x="2" y="5"/>
                    <a:pt x="5" y="3"/>
                    <a:pt x="7" y="5"/>
                  </a:cubicBezTo>
                  <a:cubicBezTo>
                    <a:pt x="8" y="4"/>
                    <a:pt x="7" y="3"/>
                    <a:pt x="6" y="2"/>
                  </a:cubicBezTo>
                  <a:cubicBezTo>
                    <a:pt x="8" y="1"/>
                    <a:pt x="10" y="2"/>
                    <a:pt x="10" y="1"/>
                  </a:cubicBezTo>
                  <a:cubicBezTo>
                    <a:pt x="9" y="0"/>
                    <a:pt x="8" y="2"/>
                    <a:pt x="6" y="1"/>
                  </a:cubicBezTo>
                  <a:cubicBezTo>
                    <a:pt x="5"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 name="Freeform 49"/>
            <p:cNvSpPr/>
            <p:nvPr/>
          </p:nvSpPr>
          <p:spPr bwMode="auto">
            <a:xfrm>
              <a:off x="6670" y="4230"/>
              <a:ext cx="11" cy="4"/>
            </a:xfrm>
            <a:custGeom>
              <a:avLst/>
              <a:gdLst>
                <a:gd name="T0" fmla="*/ 1 w 6"/>
                <a:gd name="T1" fmla="*/ 2 h 2"/>
                <a:gd name="T2" fmla="*/ 4 w 6"/>
                <a:gd name="T3" fmla="*/ 2 h 2"/>
                <a:gd name="T4" fmla="*/ 2 w 6"/>
                <a:gd name="T5" fmla="*/ 0 h 2"/>
                <a:gd name="T6" fmla="*/ 1 w 6"/>
                <a:gd name="T7" fmla="*/ 2 h 2"/>
              </a:gdLst>
              <a:ahLst/>
              <a:cxnLst>
                <a:cxn ang="0">
                  <a:pos x="T0" y="T1"/>
                </a:cxn>
                <a:cxn ang="0">
                  <a:pos x="T2" y="T3"/>
                </a:cxn>
                <a:cxn ang="0">
                  <a:pos x="T4" y="T5"/>
                </a:cxn>
                <a:cxn ang="0">
                  <a:pos x="T6" y="T7"/>
                </a:cxn>
              </a:cxnLst>
              <a:rect l="0" t="0" r="r" b="b"/>
              <a:pathLst>
                <a:path w="6" h="2">
                  <a:moveTo>
                    <a:pt x="1" y="2"/>
                  </a:moveTo>
                  <a:cubicBezTo>
                    <a:pt x="2" y="2"/>
                    <a:pt x="3" y="2"/>
                    <a:pt x="4" y="2"/>
                  </a:cubicBezTo>
                  <a:cubicBezTo>
                    <a:pt x="6" y="1"/>
                    <a:pt x="4" y="0"/>
                    <a:pt x="2" y="0"/>
                  </a:cubicBezTo>
                  <a:cubicBezTo>
                    <a:pt x="0" y="1"/>
                    <a:pt x="4"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 name="Freeform 50"/>
            <p:cNvSpPr/>
            <p:nvPr/>
          </p:nvSpPr>
          <p:spPr bwMode="auto">
            <a:xfrm>
              <a:off x="6559" y="4147"/>
              <a:ext cx="15" cy="4"/>
            </a:xfrm>
            <a:custGeom>
              <a:avLst/>
              <a:gdLst>
                <a:gd name="T0" fmla="*/ 0 w 8"/>
                <a:gd name="T1" fmla="*/ 1 h 2"/>
                <a:gd name="T2" fmla="*/ 8 w 8"/>
                <a:gd name="T3" fmla="*/ 0 h 2"/>
                <a:gd name="T4" fmla="*/ 0 w 8"/>
                <a:gd name="T5" fmla="*/ 1 h 2"/>
              </a:gdLst>
              <a:ahLst/>
              <a:cxnLst>
                <a:cxn ang="0">
                  <a:pos x="T0" y="T1"/>
                </a:cxn>
                <a:cxn ang="0">
                  <a:pos x="T2" y="T3"/>
                </a:cxn>
                <a:cxn ang="0">
                  <a:pos x="T4" y="T5"/>
                </a:cxn>
              </a:cxnLst>
              <a:rect l="0" t="0" r="r" b="b"/>
              <a:pathLst>
                <a:path w="8" h="2">
                  <a:moveTo>
                    <a:pt x="0" y="1"/>
                  </a:moveTo>
                  <a:cubicBezTo>
                    <a:pt x="0" y="2"/>
                    <a:pt x="8" y="2"/>
                    <a:pt x="8" y="0"/>
                  </a:cubicBezTo>
                  <a:cubicBezTo>
                    <a:pt x="5"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 name="Freeform 51"/>
            <p:cNvSpPr/>
            <p:nvPr/>
          </p:nvSpPr>
          <p:spPr bwMode="auto">
            <a:xfrm>
              <a:off x="6548" y="4124"/>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2"/>
                    <a:pt x="6" y="0"/>
                  </a:cubicBezTo>
                  <a:cubicBezTo>
                    <a:pt x="4"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 name="Freeform 52"/>
            <p:cNvSpPr/>
            <p:nvPr/>
          </p:nvSpPr>
          <p:spPr bwMode="auto">
            <a:xfrm>
              <a:off x="6613" y="4151"/>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1"/>
                    <a:pt x="3" y="2"/>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 name="Freeform 53"/>
            <p:cNvSpPr/>
            <p:nvPr/>
          </p:nvSpPr>
          <p:spPr bwMode="auto">
            <a:xfrm>
              <a:off x="6649" y="4151"/>
              <a:ext cx="8" cy="4"/>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3" y="1"/>
                    <a:pt x="4" y="1"/>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 name="Freeform 54"/>
            <p:cNvSpPr/>
            <p:nvPr/>
          </p:nvSpPr>
          <p:spPr bwMode="auto">
            <a:xfrm>
              <a:off x="6664" y="4147"/>
              <a:ext cx="10" cy="4"/>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2" y="2"/>
                    <a:pt x="3" y="1"/>
                    <a:pt x="4" y="2"/>
                  </a:cubicBezTo>
                  <a:cubicBezTo>
                    <a:pt x="5"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 name="Freeform 55"/>
            <p:cNvSpPr/>
            <p:nvPr/>
          </p:nvSpPr>
          <p:spPr bwMode="auto">
            <a:xfrm>
              <a:off x="6811" y="4220"/>
              <a:ext cx="18" cy="8"/>
            </a:xfrm>
            <a:custGeom>
              <a:avLst/>
              <a:gdLst>
                <a:gd name="T0" fmla="*/ 3 w 9"/>
                <a:gd name="T1" fmla="*/ 4 h 4"/>
                <a:gd name="T2" fmla="*/ 3 w 9"/>
                <a:gd name="T3" fmla="*/ 3 h 4"/>
                <a:gd name="T4" fmla="*/ 5 w 9"/>
                <a:gd name="T5" fmla="*/ 4 h 4"/>
                <a:gd name="T6" fmla="*/ 7 w 9"/>
                <a:gd name="T7" fmla="*/ 2 h 4"/>
                <a:gd name="T8" fmla="*/ 6 w 9"/>
                <a:gd name="T9" fmla="*/ 0 h 4"/>
                <a:gd name="T10" fmla="*/ 3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3" y="4"/>
                  </a:moveTo>
                  <a:cubicBezTo>
                    <a:pt x="3" y="3"/>
                    <a:pt x="3" y="3"/>
                    <a:pt x="3" y="3"/>
                  </a:cubicBezTo>
                  <a:cubicBezTo>
                    <a:pt x="3" y="3"/>
                    <a:pt x="4" y="3"/>
                    <a:pt x="5" y="4"/>
                  </a:cubicBezTo>
                  <a:cubicBezTo>
                    <a:pt x="6" y="3"/>
                    <a:pt x="5" y="1"/>
                    <a:pt x="7" y="2"/>
                  </a:cubicBezTo>
                  <a:cubicBezTo>
                    <a:pt x="9" y="0"/>
                    <a:pt x="5" y="1"/>
                    <a:pt x="6" y="0"/>
                  </a:cubicBezTo>
                  <a:cubicBezTo>
                    <a:pt x="5" y="1"/>
                    <a:pt x="0"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 name="Freeform 56"/>
            <p:cNvSpPr/>
            <p:nvPr/>
          </p:nvSpPr>
          <p:spPr bwMode="auto">
            <a:xfrm>
              <a:off x="6829" y="4219"/>
              <a:ext cx="9" cy="5"/>
            </a:xfrm>
            <a:custGeom>
              <a:avLst/>
              <a:gdLst>
                <a:gd name="T0" fmla="*/ 0 w 5"/>
                <a:gd name="T1" fmla="*/ 2 h 3"/>
                <a:gd name="T2" fmla="*/ 2 w 5"/>
                <a:gd name="T3" fmla="*/ 2 h 3"/>
                <a:gd name="T4" fmla="*/ 3 w 5"/>
                <a:gd name="T5" fmla="*/ 3 h 3"/>
                <a:gd name="T6" fmla="*/ 5 w 5"/>
                <a:gd name="T7" fmla="*/ 2 h 3"/>
                <a:gd name="T8" fmla="*/ 3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3"/>
                    <a:pt x="1" y="2"/>
                    <a:pt x="2" y="2"/>
                  </a:cubicBezTo>
                  <a:cubicBezTo>
                    <a:pt x="2" y="2"/>
                    <a:pt x="3" y="3"/>
                    <a:pt x="3" y="3"/>
                  </a:cubicBezTo>
                  <a:cubicBezTo>
                    <a:pt x="4" y="3"/>
                    <a:pt x="4" y="2"/>
                    <a:pt x="5" y="2"/>
                  </a:cubicBezTo>
                  <a:cubicBezTo>
                    <a:pt x="3" y="0"/>
                    <a:pt x="3" y="0"/>
                    <a:pt x="3"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 name="Freeform 57"/>
            <p:cNvSpPr/>
            <p:nvPr/>
          </p:nvSpPr>
          <p:spPr bwMode="auto">
            <a:xfrm>
              <a:off x="6852" y="4230"/>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1"/>
                    <a:pt x="4" y="1"/>
                  </a:cubicBezTo>
                  <a:cubicBezTo>
                    <a:pt x="2"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 name="Freeform 58"/>
            <p:cNvSpPr/>
            <p:nvPr/>
          </p:nvSpPr>
          <p:spPr bwMode="auto">
            <a:xfrm>
              <a:off x="6718" y="4147"/>
              <a:ext cx="7"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3" name="Freeform 59"/>
            <p:cNvSpPr/>
            <p:nvPr/>
          </p:nvSpPr>
          <p:spPr bwMode="auto">
            <a:xfrm>
              <a:off x="6712" y="4141"/>
              <a:ext cx="17" cy="6"/>
            </a:xfrm>
            <a:custGeom>
              <a:avLst/>
              <a:gdLst>
                <a:gd name="T0" fmla="*/ 0 w 9"/>
                <a:gd name="T1" fmla="*/ 2 h 3"/>
                <a:gd name="T2" fmla="*/ 9 w 9"/>
                <a:gd name="T3" fmla="*/ 1 h 3"/>
                <a:gd name="T4" fmla="*/ 0 w 9"/>
                <a:gd name="T5" fmla="*/ 2 h 3"/>
              </a:gdLst>
              <a:ahLst/>
              <a:cxnLst>
                <a:cxn ang="0">
                  <a:pos x="T0" y="T1"/>
                </a:cxn>
                <a:cxn ang="0">
                  <a:pos x="T2" y="T3"/>
                </a:cxn>
                <a:cxn ang="0">
                  <a:pos x="T4" y="T5"/>
                </a:cxn>
              </a:cxnLst>
              <a:rect l="0" t="0" r="r" b="b"/>
              <a:pathLst>
                <a:path w="9" h="3">
                  <a:moveTo>
                    <a:pt x="0" y="2"/>
                  </a:moveTo>
                  <a:cubicBezTo>
                    <a:pt x="3" y="3"/>
                    <a:pt x="7" y="3"/>
                    <a:pt x="9" y="1"/>
                  </a:cubicBezTo>
                  <a:cubicBezTo>
                    <a:pt x="6"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4" name="Freeform 60"/>
            <p:cNvSpPr/>
            <p:nvPr/>
          </p:nvSpPr>
          <p:spPr bwMode="auto">
            <a:xfrm>
              <a:off x="6727" y="4149"/>
              <a:ext cx="12" cy="2"/>
            </a:xfrm>
            <a:custGeom>
              <a:avLst/>
              <a:gdLst>
                <a:gd name="T0" fmla="*/ 1 w 6"/>
                <a:gd name="T1" fmla="*/ 1 h 1"/>
                <a:gd name="T2" fmla="*/ 6 w 6"/>
                <a:gd name="T3" fmla="*/ 0 h 1"/>
                <a:gd name="T4" fmla="*/ 1 w 6"/>
                <a:gd name="T5" fmla="*/ 0 h 1"/>
                <a:gd name="T6" fmla="*/ 1 w 6"/>
                <a:gd name="T7" fmla="*/ 1 h 1"/>
              </a:gdLst>
              <a:ahLst/>
              <a:cxnLst>
                <a:cxn ang="0">
                  <a:pos x="T0" y="T1"/>
                </a:cxn>
                <a:cxn ang="0">
                  <a:pos x="T2" y="T3"/>
                </a:cxn>
                <a:cxn ang="0">
                  <a:pos x="T4" y="T5"/>
                </a:cxn>
                <a:cxn ang="0">
                  <a:pos x="T6" y="T7"/>
                </a:cxn>
              </a:cxnLst>
              <a:rect l="0" t="0" r="r" b="b"/>
              <a:pathLst>
                <a:path w="6" h="1">
                  <a:moveTo>
                    <a:pt x="1" y="1"/>
                  </a:moveTo>
                  <a:cubicBezTo>
                    <a:pt x="2" y="1"/>
                    <a:pt x="4" y="1"/>
                    <a:pt x="6" y="0"/>
                  </a:cubicBezTo>
                  <a:cubicBezTo>
                    <a:pt x="4" y="0"/>
                    <a:pt x="2"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5" name="Freeform 61"/>
            <p:cNvSpPr/>
            <p:nvPr/>
          </p:nvSpPr>
          <p:spPr bwMode="auto">
            <a:xfrm>
              <a:off x="6746" y="4155"/>
              <a:ext cx="12" cy="6"/>
            </a:xfrm>
            <a:custGeom>
              <a:avLst/>
              <a:gdLst>
                <a:gd name="T0" fmla="*/ 0 w 6"/>
                <a:gd name="T1" fmla="*/ 3 h 3"/>
                <a:gd name="T2" fmla="*/ 3 w 6"/>
                <a:gd name="T3" fmla="*/ 0 h 3"/>
                <a:gd name="T4" fmla="*/ 0 w 6"/>
                <a:gd name="T5" fmla="*/ 3 h 3"/>
              </a:gdLst>
              <a:ahLst/>
              <a:cxnLst>
                <a:cxn ang="0">
                  <a:pos x="T0" y="T1"/>
                </a:cxn>
                <a:cxn ang="0">
                  <a:pos x="T2" y="T3"/>
                </a:cxn>
                <a:cxn ang="0">
                  <a:pos x="T4" y="T5"/>
                </a:cxn>
              </a:cxnLst>
              <a:rect l="0" t="0" r="r" b="b"/>
              <a:pathLst>
                <a:path w="6" h="3">
                  <a:moveTo>
                    <a:pt x="0" y="3"/>
                  </a:moveTo>
                  <a:cubicBezTo>
                    <a:pt x="5" y="2"/>
                    <a:pt x="6" y="3"/>
                    <a:pt x="3"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6" name="Freeform 62"/>
            <p:cNvSpPr/>
            <p:nvPr/>
          </p:nvSpPr>
          <p:spPr bwMode="auto">
            <a:xfrm>
              <a:off x="6880" y="4228"/>
              <a:ext cx="12"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2"/>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7" name="Freeform 63"/>
            <p:cNvSpPr/>
            <p:nvPr/>
          </p:nvSpPr>
          <p:spPr bwMode="auto">
            <a:xfrm>
              <a:off x="6926" y="4226"/>
              <a:ext cx="27" cy="8"/>
            </a:xfrm>
            <a:custGeom>
              <a:avLst/>
              <a:gdLst>
                <a:gd name="T0" fmla="*/ 2 w 14"/>
                <a:gd name="T1" fmla="*/ 4 h 4"/>
                <a:gd name="T2" fmla="*/ 14 w 14"/>
                <a:gd name="T3" fmla="*/ 0 h 4"/>
                <a:gd name="T4" fmla="*/ 3 w 14"/>
                <a:gd name="T5" fmla="*/ 2 h 4"/>
                <a:gd name="T6" fmla="*/ 4 w 14"/>
                <a:gd name="T7" fmla="*/ 1 h 4"/>
                <a:gd name="T8" fmla="*/ 2 w 14"/>
                <a:gd name="T9" fmla="*/ 4 h 4"/>
              </a:gdLst>
              <a:ahLst/>
              <a:cxnLst>
                <a:cxn ang="0">
                  <a:pos x="T0" y="T1"/>
                </a:cxn>
                <a:cxn ang="0">
                  <a:pos x="T2" y="T3"/>
                </a:cxn>
                <a:cxn ang="0">
                  <a:pos x="T4" y="T5"/>
                </a:cxn>
                <a:cxn ang="0">
                  <a:pos x="T6" y="T7"/>
                </a:cxn>
                <a:cxn ang="0">
                  <a:pos x="T8" y="T9"/>
                </a:cxn>
              </a:cxnLst>
              <a:rect l="0" t="0" r="r" b="b"/>
              <a:pathLst>
                <a:path w="14" h="4">
                  <a:moveTo>
                    <a:pt x="2" y="4"/>
                  </a:moveTo>
                  <a:cubicBezTo>
                    <a:pt x="7" y="2"/>
                    <a:pt x="11" y="3"/>
                    <a:pt x="14" y="0"/>
                  </a:cubicBezTo>
                  <a:cubicBezTo>
                    <a:pt x="10" y="1"/>
                    <a:pt x="7" y="1"/>
                    <a:pt x="3" y="2"/>
                  </a:cubicBezTo>
                  <a:cubicBezTo>
                    <a:pt x="2" y="2"/>
                    <a:pt x="3" y="1"/>
                    <a:pt x="4" y="1"/>
                  </a:cubicBezTo>
                  <a:cubicBezTo>
                    <a:pt x="0"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8" name="Freeform 64"/>
            <p:cNvSpPr/>
            <p:nvPr/>
          </p:nvSpPr>
          <p:spPr bwMode="auto">
            <a:xfrm>
              <a:off x="6806" y="4141"/>
              <a:ext cx="7" cy="10"/>
            </a:xfrm>
            <a:custGeom>
              <a:avLst/>
              <a:gdLst>
                <a:gd name="T0" fmla="*/ 1 w 4"/>
                <a:gd name="T1" fmla="*/ 4 h 5"/>
                <a:gd name="T2" fmla="*/ 4 w 4"/>
                <a:gd name="T3" fmla="*/ 3 h 5"/>
                <a:gd name="T4" fmla="*/ 1 w 4"/>
                <a:gd name="T5" fmla="*/ 4 h 5"/>
              </a:gdLst>
              <a:ahLst/>
              <a:cxnLst>
                <a:cxn ang="0">
                  <a:pos x="T0" y="T1"/>
                </a:cxn>
                <a:cxn ang="0">
                  <a:pos x="T2" y="T3"/>
                </a:cxn>
                <a:cxn ang="0">
                  <a:pos x="T4" y="T5"/>
                </a:cxn>
              </a:cxnLst>
              <a:rect l="0" t="0" r="r" b="b"/>
              <a:pathLst>
                <a:path w="4" h="5">
                  <a:moveTo>
                    <a:pt x="1" y="4"/>
                  </a:moveTo>
                  <a:cubicBezTo>
                    <a:pt x="4" y="5"/>
                    <a:pt x="2" y="2"/>
                    <a:pt x="4" y="3"/>
                  </a:cubicBezTo>
                  <a:cubicBezTo>
                    <a:pt x="4"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9" name="Freeform 65"/>
            <p:cNvSpPr/>
            <p:nvPr/>
          </p:nvSpPr>
          <p:spPr bwMode="auto">
            <a:xfrm>
              <a:off x="6813" y="4145"/>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1"/>
                    <a:pt x="5"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0" name="Freeform 66"/>
            <p:cNvSpPr/>
            <p:nvPr/>
          </p:nvSpPr>
          <p:spPr bwMode="auto">
            <a:xfrm>
              <a:off x="6976" y="4224"/>
              <a:ext cx="7" cy="6"/>
            </a:xfrm>
            <a:custGeom>
              <a:avLst/>
              <a:gdLst>
                <a:gd name="T0" fmla="*/ 0 w 4"/>
                <a:gd name="T1" fmla="*/ 1 h 3"/>
                <a:gd name="T2" fmla="*/ 2 w 4"/>
                <a:gd name="T3" fmla="*/ 3 h 3"/>
                <a:gd name="T4" fmla="*/ 4 w 4"/>
                <a:gd name="T5" fmla="*/ 1 h 3"/>
                <a:gd name="T6" fmla="*/ 0 w 4"/>
                <a:gd name="T7" fmla="*/ 1 h 3"/>
              </a:gdLst>
              <a:ahLst/>
              <a:cxnLst>
                <a:cxn ang="0">
                  <a:pos x="T0" y="T1"/>
                </a:cxn>
                <a:cxn ang="0">
                  <a:pos x="T2" y="T3"/>
                </a:cxn>
                <a:cxn ang="0">
                  <a:pos x="T4" y="T5"/>
                </a:cxn>
                <a:cxn ang="0">
                  <a:pos x="T6" y="T7"/>
                </a:cxn>
              </a:cxnLst>
              <a:rect l="0" t="0" r="r" b="b"/>
              <a:pathLst>
                <a:path w="4" h="3">
                  <a:moveTo>
                    <a:pt x="0" y="1"/>
                  </a:moveTo>
                  <a:cubicBezTo>
                    <a:pt x="2" y="3"/>
                    <a:pt x="2" y="3"/>
                    <a:pt x="2" y="3"/>
                  </a:cubicBezTo>
                  <a:cubicBezTo>
                    <a:pt x="3" y="2"/>
                    <a:pt x="3" y="1"/>
                    <a:pt x="4"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1" name="Freeform 67"/>
            <p:cNvSpPr/>
            <p:nvPr/>
          </p:nvSpPr>
          <p:spPr bwMode="auto">
            <a:xfrm>
              <a:off x="6874" y="4155"/>
              <a:ext cx="10" cy="6"/>
            </a:xfrm>
            <a:custGeom>
              <a:avLst/>
              <a:gdLst>
                <a:gd name="T0" fmla="*/ 4 w 5"/>
                <a:gd name="T1" fmla="*/ 3 h 3"/>
                <a:gd name="T2" fmla="*/ 5 w 5"/>
                <a:gd name="T3" fmla="*/ 0 h 3"/>
                <a:gd name="T4" fmla="*/ 4 w 5"/>
                <a:gd name="T5" fmla="*/ 3 h 3"/>
              </a:gdLst>
              <a:ahLst/>
              <a:cxnLst>
                <a:cxn ang="0">
                  <a:pos x="T0" y="T1"/>
                </a:cxn>
                <a:cxn ang="0">
                  <a:pos x="T2" y="T3"/>
                </a:cxn>
                <a:cxn ang="0">
                  <a:pos x="T4" y="T5"/>
                </a:cxn>
              </a:cxnLst>
              <a:rect l="0" t="0" r="r" b="b"/>
              <a:pathLst>
                <a:path w="5" h="3">
                  <a:moveTo>
                    <a:pt x="4" y="3"/>
                  </a:moveTo>
                  <a:cubicBezTo>
                    <a:pt x="5" y="2"/>
                    <a:pt x="3" y="1"/>
                    <a:pt x="5" y="0"/>
                  </a:cubicBezTo>
                  <a:cubicBezTo>
                    <a:pt x="3" y="0"/>
                    <a:pt x="0"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2" name="Freeform 68"/>
            <p:cNvSpPr/>
            <p:nvPr/>
          </p:nvSpPr>
          <p:spPr bwMode="auto">
            <a:xfrm>
              <a:off x="7024" y="4093"/>
              <a:ext cx="9" cy="8"/>
            </a:xfrm>
            <a:custGeom>
              <a:avLst/>
              <a:gdLst>
                <a:gd name="T0" fmla="*/ 0 w 5"/>
                <a:gd name="T1" fmla="*/ 2 h 4"/>
                <a:gd name="T2" fmla="*/ 5 w 5"/>
                <a:gd name="T3" fmla="*/ 0 h 4"/>
                <a:gd name="T4" fmla="*/ 0 w 5"/>
                <a:gd name="T5" fmla="*/ 2 h 4"/>
              </a:gdLst>
              <a:ahLst/>
              <a:cxnLst>
                <a:cxn ang="0">
                  <a:pos x="T0" y="T1"/>
                </a:cxn>
                <a:cxn ang="0">
                  <a:pos x="T2" y="T3"/>
                </a:cxn>
                <a:cxn ang="0">
                  <a:pos x="T4" y="T5"/>
                </a:cxn>
              </a:cxnLst>
              <a:rect l="0" t="0" r="r" b="b"/>
              <a:pathLst>
                <a:path w="5" h="4">
                  <a:moveTo>
                    <a:pt x="0" y="2"/>
                  </a:moveTo>
                  <a:cubicBezTo>
                    <a:pt x="3" y="4"/>
                    <a:pt x="5" y="1"/>
                    <a:pt x="5" y="0"/>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3" name="Freeform 69"/>
            <p:cNvSpPr/>
            <p:nvPr/>
          </p:nvSpPr>
          <p:spPr bwMode="auto">
            <a:xfrm>
              <a:off x="7129" y="4089"/>
              <a:ext cx="23" cy="12"/>
            </a:xfrm>
            <a:custGeom>
              <a:avLst/>
              <a:gdLst>
                <a:gd name="T0" fmla="*/ 0 w 12"/>
                <a:gd name="T1" fmla="*/ 4 h 6"/>
                <a:gd name="T2" fmla="*/ 5 w 12"/>
                <a:gd name="T3" fmla="*/ 4 h 6"/>
                <a:gd name="T4" fmla="*/ 2 w 12"/>
                <a:gd name="T5" fmla="*/ 5 h 6"/>
                <a:gd name="T6" fmla="*/ 7 w 12"/>
                <a:gd name="T7" fmla="*/ 4 h 6"/>
                <a:gd name="T8" fmla="*/ 5 w 12"/>
                <a:gd name="T9" fmla="*/ 2 h 6"/>
                <a:gd name="T10" fmla="*/ 12 w 12"/>
                <a:gd name="T11" fmla="*/ 1 h 6"/>
                <a:gd name="T12" fmla="*/ 8 w 12"/>
                <a:gd name="T13" fmla="*/ 0 h 6"/>
                <a:gd name="T14" fmla="*/ 0 w 12"/>
                <a:gd name="T15" fmla="*/ 0 h 6"/>
                <a:gd name="T16" fmla="*/ 0 w 12"/>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0" y="4"/>
                  </a:moveTo>
                  <a:cubicBezTo>
                    <a:pt x="2" y="5"/>
                    <a:pt x="2" y="2"/>
                    <a:pt x="5" y="4"/>
                  </a:cubicBezTo>
                  <a:cubicBezTo>
                    <a:pt x="6" y="5"/>
                    <a:pt x="2" y="5"/>
                    <a:pt x="2" y="5"/>
                  </a:cubicBezTo>
                  <a:cubicBezTo>
                    <a:pt x="4" y="6"/>
                    <a:pt x="6" y="5"/>
                    <a:pt x="7" y="4"/>
                  </a:cubicBezTo>
                  <a:cubicBezTo>
                    <a:pt x="5" y="4"/>
                    <a:pt x="5" y="3"/>
                    <a:pt x="5" y="2"/>
                  </a:cubicBezTo>
                  <a:cubicBezTo>
                    <a:pt x="7" y="1"/>
                    <a:pt x="9" y="3"/>
                    <a:pt x="12" y="1"/>
                  </a:cubicBezTo>
                  <a:cubicBezTo>
                    <a:pt x="10" y="1"/>
                    <a:pt x="9" y="2"/>
                    <a:pt x="8" y="0"/>
                  </a:cubicBezTo>
                  <a:cubicBezTo>
                    <a:pt x="5" y="2"/>
                    <a:pt x="2" y="1"/>
                    <a:pt x="0" y="0"/>
                  </a:cubicBezTo>
                  <a:cubicBezTo>
                    <a:pt x="0"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4" name="Freeform 70"/>
            <p:cNvSpPr/>
            <p:nvPr/>
          </p:nvSpPr>
          <p:spPr bwMode="auto">
            <a:xfrm>
              <a:off x="7167" y="4091"/>
              <a:ext cx="11" cy="8"/>
            </a:xfrm>
            <a:custGeom>
              <a:avLst/>
              <a:gdLst>
                <a:gd name="T0" fmla="*/ 0 w 6"/>
                <a:gd name="T1" fmla="*/ 3 h 4"/>
                <a:gd name="T2" fmla="*/ 2 w 6"/>
                <a:gd name="T3" fmla="*/ 4 h 4"/>
                <a:gd name="T4" fmla="*/ 6 w 6"/>
                <a:gd name="T5" fmla="*/ 2 h 4"/>
                <a:gd name="T6" fmla="*/ 2 w 6"/>
                <a:gd name="T7" fmla="*/ 1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2" y="4"/>
                    <a:pt x="2" y="4"/>
                    <a:pt x="2" y="4"/>
                  </a:cubicBezTo>
                  <a:cubicBezTo>
                    <a:pt x="4" y="3"/>
                    <a:pt x="4" y="3"/>
                    <a:pt x="6" y="2"/>
                  </a:cubicBezTo>
                  <a:cubicBezTo>
                    <a:pt x="4" y="1"/>
                    <a:pt x="1" y="4"/>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5" name="Freeform 71"/>
            <p:cNvSpPr/>
            <p:nvPr/>
          </p:nvSpPr>
          <p:spPr bwMode="auto">
            <a:xfrm>
              <a:off x="7180" y="4093"/>
              <a:ext cx="8" cy="6"/>
            </a:xfrm>
            <a:custGeom>
              <a:avLst/>
              <a:gdLst>
                <a:gd name="T0" fmla="*/ 1 w 4"/>
                <a:gd name="T1" fmla="*/ 3 h 3"/>
                <a:gd name="T2" fmla="*/ 4 w 4"/>
                <a:gd name="T3" fmla="*/ 1 h 3"/>
                <a:gd name="T4" fmla="*/ 3 w 4"/>
                <a:gd name="T5" fmla="*/ 0 h 3"/>
                <a:gd name="T6" fmla="*/ 1 w 4"/>
                <a:gd name="T7" fmla="*/ 0 h 3"/>
                <a:gd name="T8" fmla="*/ 0 w 4"/>
                <a:gd name="T9" fmla="*/ 2 h 3"/>
                <a:gd name="T10" fmla="*/ 1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1" y="3"/>
                  </a:moveTo>
                  <a:cubicBezTo>
                    <a:pt x="1" y="2"/>
                    <a:pt x="3" y="1"/>
                    <a:pt x="4" y="1"/>
                  </a:cubicBezTo>
                  <a:cubicBezTo>
                    <a:pt x="3" y="0"/>
                    <a:pt x="3" y="0"/>
                    <a:pt x="3" y="0"/>
                  </a:cubicBezTo>
                  <a:cubicBezTo>
                    <a:pt x="2" y="0"/>
                    <a:pt x="2" y="0"/>
                    <a:pt x="1" y="0"/>
                  </a:cubicBezTo>
                  <a:cubicBezTo>
                    <a:pt x="1" y="1"/>
                    <a:pt x="2" y="1"/>
                    <a:pt x="0" y="2"/>
                  </a:cubicBezTo>
                  <a:cubicBezTo>
                    <a:pt x="1" y="2"/>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6" name="Freeform 72"/>
            <p:cNvSpPr/>
            <p:nvPr/>
          </p:nvSpPr>
          <p:spPr bwMode="auto">
            <a:xfrm>
              <a:off x="7194" y="4097"/>
              <a:ext cx="15" cy="6"/>
            </a:xfrm>
            <a:custGeom>
              <a:avLst/>
              <a:gdLst>
                <a:gd name="T0" fmla="*/ 3 w 8"/>
                <a:gd name="T1" fmla="*/ 3 h 3"/>
                <a:gd name="T2" fmla="*/ 8 w 8"/>
                <a:gd name="T3" fmla="*/ 1 h 3"/>
                <a:gd name="T4" fmla="*/ 1 w 8"/>
                <a:gd name="T5" fmla="*/ 0 h 3"/>
                <a:gd name="T6" fmla="*/ 3 w 8"/>
                <a:gd name="T7" fmla="*/ 3 h 3"/>
              </a:gdLst>
              <a:ahLst/>
              <a:cxnLst>
                <a:cxn ang="0">
                  <a:pos x="T0" y="T1"/>
                </a:cxn>
                <a:cxn ang="0">
                  <a:pos x="T2" y="T3"/>
                </a:cxn>
                <a:cxn ang="0">
                  <a:pos x="T4" y="T5"/>
                </a:cxn>
                <a:cxn ang="0">
                  <a:pos x="T6" y="T7"/>
                </a:cxn>
              </a:cxnLst>
              <a:rect l="0" t="0" r="r" b="b"/>
              <a:pathLst>
                <a:path w="8" h="3">
                  <a:moveTo>
                    <a:pt x="3" y="3"/>
                  </a:moveTo>
                  <a:cubicBezTo>
                    <a:pt x="4" y="1"/>
                    <a:pt x="6" y="3"/>
                    <a:pt x="8" y="1"/>
                  </a:cubicBezTo>
                  <a:cubicBezTo>
                    <a:pt x="6" y="1"/>
                    <a:pt x="3" y="2"/>
                    <a:pt x="1" y="0"/>
                  </a:cubicBezTo>
                  <a:cubicBezTo>
                    <a:pt x="0"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7" name="Freeform 73"/>
            <p:cNvSpPr/>
            <p:nvPr/>
          </p:nvSpPr>
          <p:spPr bwMode="auto">
            <a:xfrm>
              <a:off x="7211" y="4097"/>
              <a:ext cx="8" cy="4"/>
            </a:xfrm>
            <a:custGeom>
              <a:avLst/>
              <a:gdLst>
                <a:gd name="T0" fmla="*/ 2 w 4"/>
                <a:gd name="T1" fmla="*/ 0 h 2"/>
                <a:gd name="T2" fmla="*/ 2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cubicBezTo>
                    <a:pt x="1" y="0"/>
                    <a:pt x="0" y="1"/>
                    <a:pt x="2" y="2"/>
                  </a:cubicBezTo>
                  <a:cubicBezTo>
                    <a:pt x="2" y="2"/>
                    <a:pt x="3" y="2"/>
                    <a:pt x="4" y="1"/>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8" name="Freeform 74"/>
            <p:cNvSpPr/>
            <p:nvPr/>
          </p:nvSpPr>
          <p:spPr bwMode="auto">
            <a:xfrm>
              <a:off x="7219" y="4097"/>
              <a:ext cx="7" cy="4"/>
            </a:xfrm>
            <a:custGeom>
              <a:avLst/>
              <a:gdLst>
                <a:gd name="T0" fmla="*/ 0 w 4"/>
                <a:gd name="T1" fmla="*/ 1 h 2"/>
                <a:gd name="T2" fmla="*/ 1 w 4"/>
                <a:gd name="T3" fmla="*/ 2 h 2"/>
                <a:gd name="T4" fmla="*/ 3 w 4"/>
                <a:gd name="T5" fmla="*/ 1 h 2"/>
                <a:gd name="T6" fmla="*/ 2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1" y="1"/>
                    <a:pt x="0" y="2"/>
                    <a:pt x="1" y="2"/>
                  </a:cubicBezTo>
                  <a:cubicBezTo>
                    <a:pt x="3" y="2"/>
                    <a:pt x="2" y="1"/>
                    <a:pt x="3" y="1"/>
                  </a:cubicBezTo>
                  <a:cubicBezTo>
                    <a:pt x="4" y="1"/>
                    <a:pt x="2"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9" name="Freeform 75"/>
            <p:cNvSpPr/>
            <p:nvPr/>
          </p:nvSpPr>
          <p:spPr bwMode="auto">
            <a:xfrm>
              <a:off x="7224" y="4093"/>
              <a:ext cx="12" cy="6"/>
            </a:xfrm>
            <a:custGeom>
              <a:avLst/>
              <a:gdLst>
                <a:gd name="T0" fmla="*/ 0 w 6"/>
                <a:gd name="T1" fmla="*/ 0 h 3"/>
                <a:gd name="T2" fmla="*/ 6 w 6"/>
                <a:gd name="T3" fmla="*/ 1 h 3"/>
                <a:gd name="T4" fmla="*/ 0 w 6"/>
                <a:gd name="T5" fmla="*/ 0 h 3"/>
              </a:gdLst>
              <a:ahLst/>
              <a:cxnLst>
                <a:cxn ang="0">
                  <a:pos x="T0" y="T1"/>
                </a:cxn>
                <a:cxn ang="0">
                  <a:pos x="T2" y="T3"/>
                </a:cxn>
                <a:cxn ang="0">
                  <a:pos x="T4" y="T5"/>
                </a:cxn>
              </a:cxnLst>
              <a:rect l="0" t="0" r="r" b="b"/>
              <a:pathLst>
                <a:path w="6" h="3">
                  <a:moveTo>
                    <a:pt x="0" y="0"/>
                  </a:moveTo>
                  <a:cubicBezTo>
                    <a:pt x="0" y="1"/>
                    <a:pt x="4" y="3"/>
                    <a:pt x="6" y="1"/>
                  </a:cubicBezTo>
                  <a:cubicBezTo>
                    <a:pt x="4"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0" name="Freeform 76"/>
            <p:cNvSpPr/>
            <p:nvPr/>
          </p:nvSpPr>
          <p:spPr bwMode="auto">
            <a:xfrm>
              <a:off x="7280" y="4095"/>
              <a:ext cx="11" cy="6"/>
            </a:xfrm>
            <a:custGeom>
              <a:avLst/>
              <a:gdLst>
                <a:gd name="T0" fmla="*/ 2 w 6"/>
                <a:gd name="T1" fmla="*/ 3 h 3"/>
                <a:gd name="T2" fmla="*/ 6 w 6"/>
                <a:gd name="T3" fmla="*/ 1 h 3"/>
                <a:gd name="T4" fmla="*/ 2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4" y="2"/>
                    <a:pt x="5" y="2"/>
                    <a:pt x="6" y="1"/>
                  </a:cubicBezTo>
                  <a:cubicBezTo>
                    <a:pt x="5" y="0"/>
                    <a:pt x="4"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1" name="Freeform 77"/>
            <p:cNvSpPr/>
            <p:nvPr/>
          </p:nvSpPr>
          <p:spPr bwMode="auto">
            <a:xfrm>
              <a:off x="7316" y="4097"/>
              <a:ext cx="8" cy="6"/>
            </a:xfrm>
            <a:custGeom>
              <a:avLst/>
              <a:gdLst>
                <a:gd name="T0" fmla="*/ 0 w 4"/>
                <a:gd name="T1" fmla="*/ 2 h 3"/>
                <a:gd name="T2" fmla="*/ 4 w 4"/>
                <a:gd name="T3" fmla="*/ 2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1" y="2"/>
                    <a:pt x="3" y="3"/>
                    <a:pt x="4" y="2"/>
                  </a:cubicBezTo>
                  <a:cubicBezTo>
                    <a:pt x="2" y="0"/>
                    <a:pt x="2" y="0"/>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2" name="Freeform 78"/>
            <p:cNvSpPr/>
            <p:nvPr/>
          </p:nvSpPr>
          <p:spPr bwMode="auto">
            <a:xfrm>
              <a:off x="7335" y="4097"/>
              <a:ext cx="16" cy="6"/>
            </a:xfrm>
            <a:custGeom>
              <a:avLst/>
              <a:gdLst>
                <a:gd name="T0" fmla="*/ 0 w 8"/>
                <a:gd name="T1" fmla="*/ 2 h 3"/>
                <a:gd name="T2" fmla="*/ 6 w 8"/>
                <a:gd name="T3" fmla="*/ 3 h 3"/>
                <a:gd name="T4" fmla="*/ 5 w 8"/>
                <a:gd name="T5" fmla="*/ 1 h 3"/>
                <a:gd name="T6" fmla="*/ 3 w 8"/>
                <a:gd name="T7" fmla="*/ 2 h 3"/>
                <a:gd name="T8" fmla="*/ 0 w 8"/>
                <a:gd name="T9" fmla="*/ 2 h 3"/>
              </a:gdLst>
              <a:ahLst/>
              <a:cxnLst>
                <a:cxn ang="0">
                  <a:pos x="T0" y="T1"/>
                </a:cxn>
                <a:cxn ang="0">
                  <a:pos x="T2" y="T3"/>
                </a:cxn>
                <a:cxn ang="0">
                  <a:pos x="T4" y="T5"/>
                </a:cxn>
                <a:cxn ang="0">
                  <a:pos x="T6" y="T7"/>
                </a:cxn>
                <a:cxn ang="0">
                  <a:pos x="T8" y="T9"/>
                </a:cxn>
              </a:cxnLst>
              <a:rect l="0" t="0" r="r" b="b"/>
              <a:pathLst>
                <a:path w="8" h="3">
                  <a:moveTo>
                    <a:pt x="0" y="2"/>
                  </a:moveTo>
                  <a:cubicBezTo>
                    <a:pt x="2" y="3"/>
                    <a:pt x="4" y="3"/>
                    <a:pt x="6" y="3"/>
                  </a:cubicBezTo>
                  <a:cubicBezTo>
                    <a:pt x="8" y="3"/>
                    <a:pt x="3" y="2"/>
                    <a:pt x="5" y="1"/>
                  </a:cubicBezTo>
                  <a:cubicBezTo>
                    <a:pt x="4" y="0"/>
                    <a:pt x="4" y="1"/>
                    <a:pt x="3" y="2"/>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3" name="Freeform 79"/>
            <p:cNvSpPr/>
            <p:nvPr/>
          </p:nvSpPr>
          <p:spPr bwMode="auto">
            <a:xfrm>
              <a:off x="7347" y="4091"/>
              <a:ext cx="9" cy="6"/>
            </a:xfrm>
            <a:custGeom>
              <a:avLst/>
              <a:gdLst>
                <a:gd name="T0" fmla="*/ 1 w 5"/>
                <a:gd name="T1" fmla="*/ 2 h 3"/>
                <a:gd name="T2" fmla="*/ 5 w 5"/>
                <a:gd name="T3" fmla="*/ 2 h 3"/>
                <a:gd name="T4" fmla="*/ 1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3"/>
                    <a:pt x="4" y="1"/>
                    <a:pt x="5" y="2"/>
                  </a:cubicBezTo>
                  <a:cubicBezTo>
                    <a:pt x="5" y="0"/>
                    <a:pt x="3" y="0"/>
                    <a:pt x="1" y="0"/>
                  </a:cubicBezTo>
                  <a:cubicBezTo>
                    <a:pt x="0" y="0"/>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4" name="Freeform 80"/>
            <p:cNvSpPr/>
            <p:nvPr/>
          </p:nvSpPr>
          <p:spPr bwMode="auto">
            <a:xfrm>
              <a:off x="7364" y="4099"/>
              <a:ext cx="31" cy="7"/>
            </a:xfrm>
            <a:custGeom>
              <a:avLst/>
              <a:gdLst>
                <a:gd name="T0" fmla="*/ 4 w 16"/>
                <a:gd name="T1" fmla="*/ 3 h 4"/>
                <a:gd name="T2" fmla="*/ 14 w 16"/>
                <a:gd name="T3" fmla="*/ 4 h 4"/>
                <a:gd name="T4" fmla="*/ 9 w 16"/>
                <a:gd name="T5" fmla="*/ 0 h 4"/>
                <a:gd name="T6" fmla="*/ 5 w 16"/>
                <a:gd name="T7" fmla="*/ 2 h 4"/>
                <a:gd name="T8" fmla="*/ 1 w 16"/>
                <a:gd name="T9" fmla="*/ 0 h 4"/>
                <a:gd name="T10" fmla="*/ 4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4" y="3"/>
                  </a:moveTo>
                  <a:cubicBezTo>
                    <a:pt x="7" y="2"/>
                    <a:pt x="11" y="4"/>
                    <a:pt x="14" y="4"/>
                  </a:cubicBezTo>
                  <a:cubicBezTo>
                    <a:pt x="16" y="2"/>
                    <a:pt x="10" y="1"/>
                    <a:pt x="9" y="0"/>
                  </a:cubicBezTo>
                  <a:cubicBezTo>
                    <a:pt x="8" y="1"/>
                    <a:pt x="9" y="2"/>
                    <a:pt x="5" y="2"/>
                  </a:cubicBezTo>
                  <a:cubicBezTo>
                    <a:pt x="3" y="1"/>
                    <a:pt x="4" y="0"/>
                    <a:pt x="1" y="0"/>
                  </a:cubicBezTo>
                  <a:cubicBezTo>
                    <a:pt x="0" y="1"/>
                    <a:pt x="1"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5" name="Freeform 81"/>
            <p:cNvSpPr/>
            <p:nvPr/>
          </p:nvSpPr>
          <p:spPr bwMode="auto">
            <a:xfrm>
              <a:off x="7373" y="4093"/>
              <a:ext cx="14" cy="6"/>
            </a:xfrm>
            <a:custGeom>
              <a:avLst/>
              <a:gdLst>
                <a:gd name="T0" fmla="*/ 0 w 7"/>
                <a:gd name="T1" fmla="*/ 2 h 3"/>
                <a:gd name="T2" fmla="*/ 7 w 7"/>
                <a:gd name="T3" fmla="*/ 3 h 3"/>
                <a:gd name="T4" fmla="*/ 0 w 7"/>
                <a:gd name="T5" fmla="*/ 2 h 3"/>
              </a:gdLst>
              <a:ahLst/>
              <a:cxnLst>
                <a:cxn ang="0">
                  <a:pos x="T0" y="T1"/>
                </a:cxn>
                <a:cxn ang="0">
                  <a:pos x="T2" y="T3"/>
                </a:cxn>
                <a:cxn ang="0">
                  <a:pos x="T4" y="T5"/>
                </a:cxn>
              </a:cxnLst>
              <a:rect l="0" t="0" r="r" b="b"/>
              <a:pathLst>
                <a:path w="7" h="3">
                  <a:moveTo>
                    <a:pt x="0" y="2"/>
                  </a:moveTo>
                  <a:cubicBezTo>
                    <a:pt x="2" y="3"/>
                    <a:pt x="5" y="2"/>
                    <a:pt x="7" y="3"/>
                  </a:cubicBezTo>
                  <a:cubicBezTo>
                    <a:pt x="7"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6" name="Freeform 82"/>
            <p:cNvSpPr/>
            <p:nvPr/>
          </p:nvSpPr>
          <p:spPr bwMode="auto">
            <a:xfrm>
              <a:off x="7395" y="4091"/>
              <a:ext cx="9" cy="6"/>
            </a:xfrm>
            <a:custGeom>
              <a:avLst/>
              <a:gdLst>
                <a:gd name="T0" fmla="*/ 0 w 5"/>
                <a:gd name="T1" fmla="*/ 2 h 3"/>
                <a:gd name="T2" fmla="*/ 3 w 5"/>
                <a:gd name="T3" fmla="*/ 3 h 3"/>
                <a:gd name="T4" fmla="*/ 4 w 5"/>
                <a:gd name="T5" fmla="*/ 0 h 3"/>
                <a:gd name="T6" fmla="*/ 1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3"/>
                    <a:pt x="2" y="2"/>
                    <a:pt x="3" y="3"/>
                  </a:cubicBezTo>
                  <a:cubicBezTo>
                    <a:pt x="5" y="2"/>
                    <a:pt x="2" y="1"/>
                    <a:pt x="4" y="0"/>
                  </a:cubicBezTo>
                  <a:cubicBezTo>
                    <a:pt x="3" y="0"/>
                    <a:pt x="2" y="0"/>
                    <a:pt x="1" y="0"/>
                  </a:cubicBezTo>
                  <a:cubicBezTo>
                    <a:pt x="3"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7" name="Freeform 83"/>
            <p:cNvSpPr/>
            <p:nvPr/>
          </p:nvSpPr>
          <p:spPr bwMode="auto">
            <a:xfrm>
              <a:off x="7425" y="4093"/>
              <a:ext cx="8" cy="4"/>
            </a:xfrm>
            <a:custGeom>
              <a:avLst/>
              <a:gdLst>
                <a:gd name="T0" fmla="*/ 0 w 4"/>
                <a:gd name="T1" fmla="*/ 1 h 2"/>
                <a:gd name="T2" fmla="*/ 2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2" y="2"/>
                  </a:cubicBezTo>
                  <a:cubicBezTo>
                    <a:pt x="2" y="2"/>
                    <a:pt x="4" y="1"/>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84"/>
            <p:cNvSpPr/>
            <p:nvPr/>
          </p:nvSpPr>
          <p:spPr bwMode="auto">
            <a:xfrm>
              <a:off x="7775" y="4128"/>
              <a:ext cx="15" cy="7"/>
            </a:xfrm>
            <a:custGeom>
              <a:avLst/>
              <a:gdLst>
                <a:gd name="T0" fmla="*/ 0 w 8"/>
                <a:gd name="T1" fmla="*/ 3 h 4"/>
                <a:gd name="T2" fmla="*/ 8 w 8"/>
                <a:gd name="T3" fmla="*/ 3 h 4"/>
                <a:gd name="T4" fmla="*/ 1 w 8"/>
                <a:gd name="T5" fmla="*/ 0 h 4"/>
                <a:gd name="T6" fmla="*/ 0 w 8"/>
                <a:gd name="T7" fmla="*/ 3 h 4"/>
              </a:gdLst>
              <a:ahLst/>
              <a:cxnLst>
                <a:cxn ang="0">
                  <a:pos x="T0" y="T1"/>
                </a:cxn>
                <a:cxn ang="0">
                  <a:pos x="T2" y="T3"/>
                </a:cxn>
                <a:cxn ang="0">
                  <a:pos x="T4" y="T5"/>
                </a:cxn>
                <a:cxn ang="0">
                  <a:pos x="T6" y="T7"/>
                </a:cxn>
              </a:cxnLst>
              <a:rect l="0" t="0" r="r" b="b"/>
              <a:pathLst>
                <a:path w="8" h="4">
                  <a:moveTo>
                    <a:pt x="0" y="3"/>
                  </a:moveTo>
                  <a:cubicBezTo>
                    <a:pt x="2" y="4"/>
                    <a:pt x="5" y="4"/>
                    <a:pt x="8" y="3"/>
                  </a:cubicBezTo>
                  <a:cubicBezTo>
                    <a:pt x="5" y="2"/>
                    <a:pt x="3" y="1"/>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85"/>
            <p:cNvSpPr/>
            <p:nvPr/>
          </p:nvSpPr>
          <p:spPr bwMode="auto">
            <a:xfrm>
              <a:off x="7874" y="4128"/>
              <a:ext cx="8" cy="4"/>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1"/>
                    <a:pt x="3" y="2"/>
                  </a:cubicBezTo>
                  <a:cubicBezTo>
                    <a:pt x="4"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86"/>
            <p:cNvSpPr/>
            <p:nvPr/>
          </p:nvSpPr>
          <p:spPr bwMode="auto">
            <a:xfrm>
              <a:off x="7976" y="4141"/>
              <a:ext cx="11" cy="4"/>
            </a:xfrm>
            <a:custGeom>
              <a:avLst/>
              <a:gdLst>
                <a:gd name="T0" fmla="*/ 0 w 6"/>
                <a:gd name="T1" fmla="*/ 0 h 2"/>
                <a:gd name="T2" fmla="*/ 6 w 6"/>
                <a:gd name="T3" fmla="*/ 1 h 2"/>
                <a:gd name="T4" fmla="*/ 0 w 6"/>
                <a:gd name="T5" fmla="*/ 0 h 2"/>
              </a:gdLst>
              <a:ahLst/>
              <a:cxnLst>
                <a:cxn ang="0">
                  <a:pos x="T0" y="T1"/>
                </a:cxn>
                <a:cxn ang="0">
                  <a:pos x="T2" y="T3"/>
                </a:cxn>
                <a:cxn ang="0">
                  <a:pos x="T4" y="T5"/>
                </a:cxn>
              </a:cxnLst>
              <a:rect l="0" t="0" r="r" b="b"/>
              <a:pathLst>
                <a:path w="6" h="2">
                  <a:moveTo>
                    <a:pt x="0" y="0"/>
                  </a:moveTo>
                  <a:cubicBezTo>
                    <a:pt x="0" y="2"/>
                    <a:pt x="4" y="2"/>
                    <a:pt x="6" y="1"/>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87"/>
            <p:cNvSpPr/>
            <p:nvPr/>
          </p:nvSpPr>
          <p:spPr bwMode="auto">
            <a:xfrm>
              <a:off x="8025" y="4143"/>
              <a:ext cx="16" cy="4"/>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2" y="1"/>
                    <a:pt x="7" y="2"/>
                    <a:pt x="8" y="1"/>
                  </a:cubicBezTo>
                  <a:cubicBezTo>
                    <a:pt x="5"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88"/>
            <p:cNvSpPr/>
            <p:nvPr/>
          </p:nvSpPr>
          <p:spPr bwMode="auto">
            <a:xfrm>
              <a:off x="8123" y="4147"/>
              <a:ext cx="11" cy="6"/>
            </a:xfrm>
            <a:custGeom>
              <a:avLst/>
              <a:gdLst>
                <a:gd name="T0" fmla="*/ 0 w 6"/>
                <a:gd name="T1" fmla="*/ 2 h 3"/>
                <a:gd name="T2" fmla="*/ 6 w 6"/>
                <a:gd name="T3" fmla="*/ 3 h 3"/>
                <a:gd name="T4" fmla="*/ 0 w 6"/>
                <a:gd name="T5" fmla="*/ 2 h 3"/>
              </a:gdLst>
              <a:ahLst/>
              <a:cxnLst>
                <a:cxn ang="0">
                  <a:pos x="T0" y="T1"/>
                </a:cxn>
                <a:cxn ang="0">
                  <a:pos x="T2" y="T3"/>
                </a:cxn>
                <a:cxn ang="0">
                  <a:pos x="T4" y="T5"/>
                </a:cxn>
              </a:cxnLst>
              <a:rect l="0" t="0" r="r" b="b"/>
              <a:pathLst>
                <a:path w="6" h="3">
                  <a:moveTo>
                    <a:pt x="0" y="2"/>
                  </a:moveTo>
                  <a:cubicBezTo>
                    <a:pt x="2" y="3"/>
                    <a:pt x="4" y="2"/>
                    <a:pt x="6" y="3"/>
                  </a:cubicBezTo>
                  <a:cubicBezTo>
                    <a:pt x="6"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89"/>
            <p:cNvSpPr/>
            <p:nvPr/>
          </p:nvSpPr>
          <p:spPr bwMode="auto">
            <a:xfrm>
              <a:off x="8224" y="4162"/>
              <a:ext cx="6" cy="6"/>
            </a:xfrm>
            <a:custGeom>
              <a:avLst/>
              <a:gdLst>
                <a:gd name="T0" fmla="*/ 1 w 3"/>
                <a:gd name="T1" fmla="*/ 3 h 3"/>
                <a:gd name="T2" fmla="*/ 3 w 3"/>
                <a:gd name="T3" fmla="*/ 1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1" y="2"/>
                    <a:pt x="3" y="2"/>
                    <a:pt x="3" y="1"/>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90"/>
            <p:cNvSpPr/>
            <p:nvPr/>
          </p:nvSpPr>
          <p:spPr bwMode="auto">
            <a:xfrm>
              <a:off x="8551" y="4408"/>
              <a:ext cx="25" cy="8"/>
            </a:xfrm>
            <a:custGeom>
              <a:avLst/>
              <a:gdLst>
                <a:gd name="T0" fmla="*/ 0 w 13"/>
                <a:gd name="T1" fmla="*/ 3 h 4"/>
                <a:gd name="T2" fmla="*/ 13 w 13"/>
                <a:gd name="T3" fmla="*/ 2 h 4"/>
                <a:gd name="T4" fmla="*/ 0 w 13"/>
                <a:gd name="T5" fmla="*/ 3 h 4"/>
              </a:gdLst>
              <a:ahLst/>
              <a:cxnLst>
                <a:cxn ang="0">
                  <a:pos x="T0" y="T1"/>
                </a:cxn>
                <a:cxn ang="0">
                  <a:pos x="T2" y="T3"/>
                </a:cxn>
                <a:cxn ang="0">
                  <a:pos x="T4" y="T5"/>
                </a:cxn>
              </a:cxnLst>
              <a:rect l="0" t="0" r="r" b="b"/>
              <a:pathLst>
                <a:path w="13" h="4">
                  <a:moveTo>
                    <a:pt x="0" y="3"/>
                  </a:moveTo>
                  <a:cubicBezTo>
                    <a:pt x="4" y="4"/>
                    <a:pt x="9" y="1"/>
                    <a:pt x="13" y="2"/>
                  </a:cubicBezTo>
                  <a:cubicBezTo>
                    <a:pt x="11" y="0"/>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91"/>
            <p:cNvSpPr/>
            <p:nvPr/>
          </p:nvSpPr>
          <p:spPr bwMode="auto">
            <a:xfrm>
              <a:off x="8578" y="4410"/>
              <a:ext cx="10" cy="2"/>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92"/>
            <p:cNvSpPr/>
            <p:nvPr/>
          </p:nvSpPr>
          <p:spPr bwMode="auto">
            <a:xfrm>
              <a:off x="8410" y="4164"/>
              <a:ext cx="21" cy="6"/>
            </a:xfrm>
            <a:custGeom>
              <a:avLst/>
              <a:gdLst>
                <a:gd name="T0" fmla="*/ 2 w 11"/>
                <a:gd name="T1" fmla="*/ 3 h 3"/>
                <a:gd name="T2" fmla="*/ 2 w 11"/>
                <a:gd name="T3" fmla="*/ 1 h 3"/>
                <a:gd name="T4" fmla="*/ 11 w 11"/>
                <a:gd name="T5" fmla="*/ 2 h 3"/>
                <a:gd name="T6" fmla="*/ 0 w 11"/>
                <a:gd name="T7" fmla="*/ 1 h 3"/>
                <a:gd name="T8" fmla="*/ 2 w 11"/>
                <a:gd name="T9" fmla="*/ 3 h 3"/>
              </a:gdLst>
              <a:ahLst/>
              <a:cxnLst>
                <a:cxn ang="0">
                  <a:pos x="T0" y="T1"/>
                </a:cxn>
                <a:cxn ang="0">
                  <a:pos x="T2" y="T3"/>
                </a:cxn>
                <a:cxn ang="0">
                  <a:pos x="T4" y="T5"/>
                </a:cxn>
                <a:cxn ang="0">
                  <a:pos x="T6" y="T7"/>
                </a:cxn>
                <a:cxn ang="0">
                  <a:pos x="T8" y="T9"/>
                </a:cxn>
              </a:cxnLst>
              <a:rect l="0" t="0" r="r" b="b"/>
              <a:pathLst>
                <a:path w="11" h="3">
                  <a:moveTo>
                    <a:pt x="2" y="3"/>
                  </a:moveTo>
                  <a:cubicBezTo>
                    <a:pt x="3" y="3"/>
                    <a:pt x="3" y="2"/>
                    <a:pt x="2" y="1"/>
                  </a:cubicBezTo>
                  <a:cubicBezTo>
                    <a:pt x="6" y="2"/>
                    <a:pt x="7" y="2"/>
                    <a:pt x="11" y="2"/>
                  </a:cubicBezTo>
                  <a:cubicBezTo>
                    <a:pt x="7" y="0"/>
                    <a:pt x="4" y="0"/>
                    <a:pt x="0" y="1"/>
                  </a:cubicBezTo>
                  <a:cubicBezTo>
                    <a:pt x="2"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93"/>
            <p:cNvSpPr/>
            <p:nvPr/>
          </p:nvSpPr>
          <p:spPr bwMode="auto">
            <a:xfrm>
              <a:off x="8442" y="4176"/>
              <a:ext cx="8" cy="6"/>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2" y="2"/>
                    <a:pt x="4" y="2"/>
                    <a:pt x="2" y="0"/>
                  </a:cubicBezTo>
                  <a:cubicBezTo>
                    <a:pt x="0"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94"/>
            <p:cNvSpPr/>
            <p:nvPr/>
          </p:nvSpPr>
          <p:spPr bwMode="auto">
            <a:xfrm>
              <a:off x="8437" y="4168"/>
              <a:ext cx="7" cy="4"/>
            </a:xfrm>
            <a:custGeom>
              <a:avLst/>
              <a:gdLst>
                <a:gd name="T0" fmla="*/ 1 w 4"/>
                <a:gd name="T1" fmla="*/ 1 h 2"/>
                <a:gd name="T2" fmla="*/ 2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2" y="2"/>
                  </a:cubicBezTo>
                  <a:cubicBezTo>
                    <a:pt x="3" y="2"/>
                    <a:pt x="4" y="1"/>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95"/>
            <p:cNvSpPr/>
            <p:nvPr/>
          </p:nvSpPr>
          <p:spPr bwMode="auto">
            <a:xfrm>
              <a:off x="8675" y="4166"/>
              <a:ext cx="8" cy="6"/>
            </a:xfrm>
            <a:custGeom>
              <a:avLst/>
              <a:gdLst>
                <a:gd name="T0" fmla="*/ 0 w 4"/>
                <a:gd name="T1" fmla="*/ 2 h 3"/>
                <a:gd name="T2" fmla="*/ 4 w 4"/>
                <a:gd name="T3" fmla="*/ 1 h 3"/>
                <a:gd name="T4" fmla="*/ 1 w 4"/>
                <a:gd name="T5" fmla="*/ 1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3" y="1"/>
                    <a:pt x="4" y="1"/>
                  </a:cubicBezTo>
                  <a:cubicBezTo>
                    <a:pt x="3" y="0"/>
                    <a:pt x="2"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96"/>
            <p:cNvSpPr/>
            <p:nvPr/>
          </p:nvSpPr>
          <p:spPr bwMode="auto">
            <a:xfrm>
              <a:off x="8691" y="4159"/>
              <a:ext cx="7" cy="5"/>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1"/>
                    <a:pt x="4"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97"/>
            <p:cNvSpPr/>
            <p:nvPr/>
          </p:nvSpPr>
          <p:spPr bwMode="auto">
            <a:xfrm>
              <a:off x="8708" y="4164"/>
              <a:ext cx="34" cy="6"/>
            </a:xfrm>
            <a:custGeom>
              <a:avLst/>
              <a:gdLst>
                <a:gd name="T0" fmla="*/ 0 w 18"/>
                <a:gd name="T1" fmla="*/ 2 h 3"/>
                <a:gd name="T2" fmla="*/ 14 w 18"/>
                <a:gd name="T3" fmla="*/ 2 h 3"/>
                <a:gd name="T4" fmla="*/ 18 w 18"/>
                <a:gd name="T5" fmla="*/ 0 h 3"/>
                <a:gd name="T6" fmla="*/ 0 w 18"/>
                <a:gd name="T7" fmla="*/ 2 h 3"/>
              </a:gdLst>
              <a:ahLst/>
              <a:cxnLst>
                <a:cxn ang="0">
                  <a:pos x="T0" y="T1"/>
                </a:cxn>
                <a:cxn ang="0">
                  <a:pos x="T2" y="T3"/>
                </a:cxn>
                <a:cxn ang="0">
                  <a:pos x="T4" y="T5"/>
                </a:cxn>
                <a:cxn ang="0">
                  <a:pos x="T6" y="T7"/>
                </a:cxn>
              </a:cxnLst>
              <a:rect l="0" t="0" r="r" b="b"/>
              <a:pathLst>
                <a:path w="18" h="3">
                  <a:moveTo>
                    <a:pt x="0" y="2"/>
                  </a:moveTo>
                  <a:cubicBezTo>
                    <a:pt x="5" y="3"/>
                    <a:pt x="9" y="2"/>
                    <a:pt x="14" y="2"/>
                  </a:cubicBezTo>
                  <a:cubicBezTo>
                    <a:pt x="13" y="0"/>
                    <a:pt x="16" y="1"/>
                    <a:pt x="18" y="0"/>
                  </a:cubicBezTo>
                  <a:cubicBezTo>
                    <a:pt x="12" y="0"/>
                    <a:pt x="7"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98"/>
            <p:cNvSpPr/>
            <p:nvPr/>
          </p:nvSpPr>
          <p:spPr bwMode="auto">
            <a:xfrm>
              <a:off x="8739" y="4164"/>
              <a:ext cx="11" cy="4"/>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1"/>
                    <a:pt x="6" y="1"/>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99"/>
            <p:cNvSpPr/>
            <p:nvPr/>
          </p:nvSpPr>
          <p:spPr bwMode="auto">
            <a:xfrm>
              <a:off x="8754" y="4162"/>
              <a:ext cx="11" cy="6"/>
            </a:xfrm>
            <a:custGeom>
              <a:avLst/>
              <a:gdLst>
                <a:gd name="T0" fmla="*/ 0 w 6"/>
                <a:gd name="T1" fmla="*/ 2 h 3"/>
                <a:gd name="T2" fmla="*/ 6 w 6"/>
                <a:gd name="T3" fmla="*/ 2 h 3"/>
                <a:gd name="T4" fmla="*/ 0 w 6"/>
                <a:gd name="T5" fmla="*/ 2 h 3"/>
              </a:gdLst>
              <a:ahLst/>
              <a:cxnLst>
                <a:cxn ang="0">
                  <a:pos x="T0" y="T1"/>
                </a:cxn>
                <a:cxn ang="0">
                  <a:pos x="T2" y="T3"/>
                </a:cxn>
                <a:cxn ang="0">
                  <a:pos x="T4" y="T5"/>
                </a:cxn>
              </a:cxnLst>
              <a:rect l="0" t="0" r="r" b="b"/>
              <a:pathLst>
                <a:path w="6" h="3">
                  <a:moveTo>
                    <a:pt x="0" y="2"/>
                  </a:moveTo>
                  <a:cubicBezTo>
                    <a:pt x="2" y="2"/>
                    <a:pt x="4" y="3"/>
                    <a:pt x="6" y="2"/>
                  </a:cubicBezTo>
                  <a:cubicBezTo>
                    <a:pt x="6"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100"/>
            <p:cNvSpPr/>
            <p:nvPr/>
          </p:nvSpPr>
          <p:spPr bwMode="auto">
            <a:xfrm>
              <a:off x="8763" y="4168"/>
              <a:ext cx="16" cy="6"/>
            </a:xfrm>
            <a:custGeom>
              <a:avLst/>
              <a:gdLst>
                <a:gd name="T0" fmla="*/ 0 w 8"/>
                <a:gd name="T1" fmla="*/ 1 h 3"/>
                <a:gd name="T2" fmla="*/ 5 w 8"/>
                <a:gd name="T3" fmla="*/ 3 h 3"/>
                <a:gd name="T4" fmla="*/ 7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3" y="2"/>
                    <a:pt x="4" y="2"/>
                    <a:pt x="5" y="3"/>
                  </a:cubicBezTo>
                  <a:cubicBezTo>
                    <a:pt x="7" y="2"/>
                    <a:pt x="8" y="2"/>
                    <a:pt x="7" y="0"/>
                  </a:cubicBezTo>
                  <a:cubicBezTo>
                    <a:pt x="6"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101"/>
            <p:cNvSpPr/>
            <p:nvPr/>
          </p:nvSpPr>
          <p:spPr bwMode="auto">
            <a:xfrm>
              <a:off x="8771" y="4133"/>
              <a:ext cx="10" cy="4"/>
            </a:xfrm>
            <a:custGeom>
              <a:avLst/>
              <a:gdLst>
                <a:gd name="T0" fmla="*/ 1 w 5"/>
                <a:gd name="T1" fmla="*/ 1 h 2"/>
                <a:gd name="T2" fmla="*/ 5 w 5"/>
                <a:gd name="T3" fmla="*/ 1 h 2"/>
                <a:gd name="T4" fmla="*/ 3 w 5"/>
                <a:gd name="T5" fmla="*/ 0 h 2"/>
                <a:gd name="T6" fmla="*/ 1 w 5"/>
                <a:gd name="T7" fmla="*/ 1 h 2"/>
              </a:gdLst>
              <a:ahLst/>
              <a:cxnLst>
                <a:cxn ang="0">
                  <a:pos x="T0" y="T1"/>
                </a:cxn>
                <a:cxn ang="0">
                  <a:pos x="T2" y="T3"/>
                </a:cxn>
                <a:cxn ang="0">
                  <a:pos x="T4" y="T5"/>
                </a:cxn>
                <a:cxn ang="0">
                  <a:pos x="T6" y="T7"/>
                </a:cxn>
              </a:cxnLst>
              <a:rect l="0" t="0" r="r" b="b"/>
              <a:pathLst>
                <a:path w="5" h="2">
                  <a:moveTo>
                    <a:pt x="1" y="1"/>
                  </a:moveTo>
                  <a:cubicBezTo>
                    <a:pt x="0" y="2"/>
                    <a:pt x="4" y="2"/>
                    <a:pt x="5" y="1"/>
                  </a:cubicBezTo>
                  <a:cubicBezTo>
                    <a:pt x="5" y="0"/>
                    <a:pt x="4" y="0"/>
                    <a:pt x="3"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102"/>
            <p:cNvSpPr/>
            <p:nvPr/>
          </p:nvSpPr>
          <p:spPr bwMode="auto">
            <a:xfrm>
              <a:off x="8817" y="4155"/>
              <a:ext cx="21" cy="9"/>
            </a:xfrm>
            <a:custGeom>
              <a:avLst/>
              <a:gdLst>
                <a:gd name="T0" fmla="*/ 0 w 11"/>
                <a:gd name="T1" fmla="*/ 3 h 5"/>
                <a:gd name="T2" fmla="*/ 0 w 11"/>
                <a:gd name="T3" fmla="*/ 4 h 5"/>
                <a:gd name="T4" fmla="*/ 1 w 11"/>
                <a:gd name="T5" fmla="*/ 5 h 5"/>
                <a:gd name="T6" fmla="*/ 11 w 11"/>
                <a:gd name="T7" fmla="*/ 3 h 5"/>
                <a:gd name="T8" fmla="*/ 11 w 11"/>
                <a:gd name="T9" fmla="*/ 2 h 5"/>
                <a:gd name="T10" fmla="*/ 3 w 11"/>
                <a:gd name="T11" fmla="*/ 3 h 5"/>
                <a:gd name="T12" fmla="*/ 5 w 11"/>
                <a:gd name="T13" fmla="*/ 1 h 5"/>
                <a:gd name="T14" fmla="*/ 1 w 11"/>
                <a:gd name="T15" fmla="*/ 2 h 5"/>
                <a:gd name="T16" fmla="*/ 0 w 11"/>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3"/>
                  </a:moveTo>
                  <a:cubicBezTo>
                    <a:pt x="0" y="3"/>
                    <a:pt x="0" y="4"/>
                    <a:pt x="0" y="4"/>
                  </a:cubicBezTo>
                  <a:cubicBezTo>
                    <a:pt x="1" y="5"/>
                    <a:pt x="1" y="5"/>
                    <a:pt x="1" y="5"/>
                  </a:cubicBezTo>
                  <a:cubicBezTo>
                    <a:pt x="3" y="3"/>
                    <a:pt x="8" y="5"/>
                    <a:pt x="11" y="3"/>
                  </a:cubicBezTo>
                  <a:cubicBezTo>
                    <a:pt x="10" y="2"/>
                    <a:pt x="10" y="2"/>
                    <a:pt x="11" y="2"/>
                  </a:cubicBezTo>
                  <a:cubicBezTo>
                    <a:pt x="8" y="2"/>
                    <a:pt x="6" y="2"/>
                    <a:pt x="3" y="3"/>
                  </a:cubicBezTo>
                  <a:cubicBezTo>
                    <a:pt x="1" y="2"/>
                    <a:pt x="5" y="2"/>
                    <a:pt x="5" y="1"/>
                  </a:cubicBezTo>
                  <a:cubicBezTo>
                    <a:pt x="3" y="0"/>
                    <a:pt x="2" y="3"/>
                    <a:pt x="1" y="2"/>
                  </a:cubicBezTo>
                  <a:cubicBezTo>
                    <a:pt x="0" y="2"/>
                    <a:pt x="3"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103"/>
            <p:cNvSpPr/>
            <p:nvPr/>
          </p:nvSpPr>
          <p:spPr bwMode="auto">
            <a:xfrm>
              <a:off x="8790" y="4132"/>
              <a:ext cx="19" cy="3"/>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4" y="2"/>
                    <a:pt x="7" y="2"/>
                    <a:pt x="10" y="0"/>
                  </a:cubicBezTo>
                  <a:cubicBezTo>
                    <a:pt x="7" y="0"/>
                    <a:pt x="4"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104"/>
            <p:cNvSpPr/>
            <p:nvPr/>
          </p:nvSpPr>
          <p:spPr bwMode="auto">
            <a:xfrm>
              <a:off x="8844" y="4157"/>
              <a:ext cx="11" cy="7"/>
            </a:xfrm>
            <a:custGeom>
              <a:avLst/>
              <a:gdLst>
                <a:gd name="T0" fmla="*/ 0 w 6"/>
                <a:gd name="T1" fmla="*/ 2 h 4"/>
                <a:gd name="T2" fmla="*/ 4 w 6"/>
                <a:gd name="T3" fmla="*/ 4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1" y="1"/>
                    <a:pt x="1" y="4"/>
                    <a:pt x="4" y="4"/>
                  </a:cubicBezTo>
                  <a:cubicBezTo>
                    <a:pt x="3" y="2"/>
                    <a:pt x="3" y="2"/>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105"/>
            <p:cNvSpPr/>
            <p:nvPr/>
          </p:nvSpPr>
          <p:spPr bwMode="auto">
            <a:xfrm>
              <a:off x="8851" y="4153"/>
              <a:ext cx="14" cy="4"/>
            </a:xfrm>
            <a:custGeom>
              <a:avLst/>
              <a:gdLst>
                <a:gd name="T0" fmla="*/ 0 w 7"/>
                <a:gd name="T1" fmla="*/ 1 h 2"/>
                <a:gd name="T2" fmla="*/ 7 w 7"/>
                <a:gd name="T3" fmla="*/ 0 h 2"/>
                <a:gd name="T4" fmla="*/ 0 w 7"/>
                <a:gd name="T5" fmla="*/ 1 h 2"/>
              </a:gdLst>
              <a:ahLst/>
              <a:cxnLst>
                <a:cxn ang="0">
                  <a:pos x="T0" y="T1"/>
                </a:cxn>
                <a:cxn ang="0">
                  <a:pos x="T2" y="T3"/>
                </a:cxn>
                <a:cxn ang="0">
                  <a:pos x="T4" y="T5"/>
                </a:cxn>
              </a:cxnLst>
              <a:rect l="0" t="0" r="r" b="b"/>
              <a:pathLst>
                <a:path w="7" h="2">
                  <a:moveTo>
                    <a:pt x="0" y="1"/>
                  </a:moveTo>
                  <a:cubicBezTo>
                    <a:pt x="2" y="2"/>
                    <a:pt x="4" y="1"/>
                    <a:pt x="7" y="0"/>
                  </a:cubicBezTo>
                  <a:cubicBezTo>
                    <a:pt x="3"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106"/>
            <p:cNvSpPr/>
            <p:nvPr/>
          </p:nvSpPr>
          <p:spPr bwMode="auto">
            <a:xfrm>
              <a:off x="8874" y="4153"/>
              <a:ext cx="21" cy="9"/>
            </a:xfrm>
            <a:custGeom>
              <a:avLst/>
              <a:gdLst>
                <a:gd name="T0" fmla="*/ 11 w 11"/>
                <a:gd name="T1" fmla="*/ 2 h 5"/>
                <a:gd name="T2" fmla="*/ 10 w 11"/>
                <a:gd name="T3" fmla="*/ 0 h 5"/>
                <a:gd name="T4" fmla="*/ 0 w 11"/>
                <a:gd name="T5" fmla="*/ 1 h 5"/>
                <a:gd name="T6" fmla="*/ 11 w 11"/>
                <a:gd name="T7" fmla="*/ 2 h 5"/>
              </a:gdLst>
              <a:ahLst/>
              <a:cxnLst>
                <a:cxn ang="0">
                  <a:pos x="T0" y="T1"/>
                </a:cxn>
                <a:cxn ang="0">
                  <a:pos x="T2" y="T3"/>
                </a:cxn>
                <a:cxn ang="0">
                  <a:pos x="T4" y="T5"/>
                </a:cxn>
                <a:cxn ang="0">
                  <a:pos x="T6" y="T7"/>
                </a:cxn>
              </a:cxnLst>
              <a:rect l="0" t="0" r="r" b="b"/>
              <a:pathLst>
                <a:path w="11" h="5">
                  <a:moveTo>
                    <a:pt x="11" y="2"/>
                  </a:moveTo>
                  <a:cubicBezTo>
                    <a:pt x="11" y="1"/>
                    <a:pt x="9" y="1"/>
                    <a:pt x="10" y="0"/>
                  </a:cubicBezTo>
                  <a:cubicBezTo>
                    <a:pt x="7" y="0"/>
                    <a:pt x="3" y="3"/>
                    <a:pt x="0" y="1"/>
                  </a:cubicBezTo>
                  <a:cubicBezTo>
                    <a:pt x="0" y="5"/>
                    <a:pt x="7" y="0"/>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107"/>
            <p:cNvSpPr/>
            <p:nvPr/>
          </p:nvSpPr>
          <p:spPr bwMode="auto">
            <a:xfrm>
              <a:off x="8872" y="4145"/>
              <a:ext cx="21" cy="10"/>
            </a:xfrm>
            <a:custGeom>
              <a:avLst/>
              <a:gdLst>
                <a:gd name="T0" fmla="*/ 0 w 11"/>
                <a:gd name="T1" fmla="*/ 4 h 5"/>
                <a:gd name="T2" fmla="*/ 11 w 11"/>
                <a:gd name="T3" fmla="*/ 2 h 5"/>
                <a:gd name="T4" fmla="*/ 0 w 11"/>
                <a:gd name="T5" fmla="*/ 4 h 5"/>
              </a:gdLst>
              <a:ahLst/>
              <a:cxnLst>
                <a:cxn ang="0">
                  <a:pos x="T0" y="T1"/>
                </a:cxn>
                <a:cxn ang="0">
                  <a:pos x="T2" y="T3"/>
                </a:cxn>
                <a:cxn ang="0">
                  <a:pos x="T4" y="T5"/>
                </a:cxn>
              </a:cxnLst>
              <a:rect l="0" t="0" r="r" b="b"/>
              <a:pathLst>
                <a:path w="11" h="5">
                  <a:moveTo>
                    <a:pt x="0" y="4"/>
                  </a:moveTo>
                  <a:cubicBezTo>
                    <a:pt x="4" y="5"/>
                    <a:pt x="7" y="3"/>
                    <a:pt x="11" y="2"/>
                  </a:cubicBezTo>
                  <a:cubicBezTo>
                    <a:pt x="7"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108"/>
            <p:cNvSpPr/>
            <p:nvPr/>
          </p:nvSpPr>
          <p:spPr bwMode="auto">
            <a:xfrm>
              <a:off x="8888" y="4139"/>
              <a:ext cx="11" cy="6"/>
            </a:xfrm>
            <a:custGeom>
              <a:avLst/>
              <a:gdLst>
                <a:gd name="T0" fmla="*/ 1 w 6"/>
                <a:gd name="T1" fmla="*/ 2 h 3"/>
                <a:gd name="T2" fmla="*/ 6 w 6"/>
                <a:gd name="T3" fmla="*/ 1 h 3"/>
                <a:gd name="T4" fmla="*/ 1 w 6"/>
                <a:gd name="T5" fmla="*/ 2 h 3"/>
              </a:gdLst>
              <a:ahLst/>
              <a:cxnLst>
                <a:cxn ang="0">
                  <a:pos x="T0" y="T1"/>
                </a:cxn>
                <a:cxn ang="0">
                  <a:pos x="T2" y="T3"/>
                </a:cxn>
                <a:cxn ang="0">
                  <a:pos x="T4" y="T5"/>
                </a:cxn>
              </a:cxnLst>
              <a:rect l="0" t="0" r="r" b="b"/>
              <a:pathLst>
                <a:path w="6" h="3">
                  <a:moveTo>
                    <a:pt x="1" y="2"/>
                  </a:moveTo>
                  <a:cubicBezTo>
                    <a:pt x="0" y="3"/>
                    <a:pt x="4" y="1"/>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109"/>
            <p:cNvSpPr/>
            <p:nvPr/>
          </p:nvSpPr>
          <p:spPr bwMode="auto">
            <a:xfrm>
              <a:off x="8893" y="4143"/>
              <a:ext cx="16" cy="6"/>
            </a:xfrm>
            <a:custGeom>
              <a:avLst/>
              <a:gdLst>
                <a:gd name="T0" fmla="*/ 0 w 8"/>
                <a:gd name="T1" fmla="*/ 2 h 3"/>
                <a:gd name="T2" fmla="*/ 8 w 8"/>
                <a:gd name="T3" fmla="*/ 1 h 3"/>
                <a:gd name="T4" fmla="*/ 0 w 8"/>
                <a:gd name="T5" fmla="*/ 2 h 3"/>
              </a:gdLst>
              <a:ahLst/>
              <a:cxnLst>
                <a:cxn ang="0">
                  <a:pos x="T0" y="T1"/>
                </a:cxn>
                <a:cxn ang="0">
                  <a:pos x="T2" y="T3"/>
                </a:cxn>
                <a:cxn ang="0">
                  <a:pos x="T4" y="T5"/>
                </a:cxn>
              </a:cxnLst>
              <a:rect l="0" t="0" r="r" b="b"/>
              <a:pathLst>
                <a:path w="8" h="3">
                  <a:moveTo>
                    <a:pt x="0" y="2"/>
                  </a:moveTo>
                  <a:cubicBezTo>
                    <a:pt x="2" y="2"/>
                    <a:pt x="5" y="3"/>
                    <a:pt x="8" y="1"/>
                  </a:cubicBezTo>
                  <a:cubicBezTo>
                    <a:pt x="5" y="2"/>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110"/>
            <p:cNvSpPr/>
            <p:nvPr/>
          </p:nvSpPr>
          <p:spPr bwMode="auto">
            <a:xfrm>
              <a:off x="8907" y="4133"/>
              <a:ext cx="44" cy="24"/>
            </a:xfrm>
            <a:custGeom>
              <a:avLst/>
              <a:gdLst>
                <a:gd name="T0" fmla="*/ 7 w 23"/>
                <a:gd name="T1" fmla="*/ 9 h 12"/>
                <a:gd name="T2" fmla="*/ 10 w 23"/>
                <a:gd name="T3" fmla="*/ 7 h 12"/>
                <a:gd name="T4" fmla="*/ 7 w 23"/>
                <a:gd name="T5" fmla="*/ 9 h 12"/>
                <a:gd name="T6" fmla="*/ 11 w 23"/>
                <a:gd name="T7" fmla="*/ 10 h 12"/>
                <a:gd name="T8" fmla="*/ 23 w 23"/>
                <a:gd name="T9" fmla="*/ 3 h 12"/>
                <a:gd name="T10" fmla="*/ 15 w 23"/>
                <a:gd name="T11" fmla="*/ 6 h 12"/>
                <a:gd name="T12" fmla="*/ 13 w 23"/>
                <a:gd name="T13" fmla="*/ 3 h 12"/>
                <a:gd name="T14" fmla="*/ 0 w 23"/>
                <a:gd name="T15" fmla="*/ 11 h 12"/>
                <a:gd name="T16" fmla="*/ 7 w 23"/>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7" y="9"/>
                  </a:moveTo>
                  <a:cubicBezTo>
                    <a:pt x="4" y="8"/>
                    <a:pt x="8" y="6"/>
                    <a:pt x="10" y="7"/>
                  </a:cubicBezTo>
                  <a:cubicBezTo>
                    <a:pt x="11" y="9"/>
                    <a:pt x="9" y="9"/>
                    <a:pt x="7" y="9"/>
                  </a:cubicBezTo>
                  <a:cubicBezTo>
                    <a:pt x="8" y="11"/>
                    <a:pt x="10" y="9"/>
                    <a:pt x="11" y="10"/>
                  </a:cubicBezTo>
                  <a:cubicBezTo>
                    <a:pt x="12" y="7"/>
                    <a:pt x="19" y="4"/>
                    <a:pt x="23" y="3"/>
                  </a:cubicBezTo>
                  <a:cubicBezTo>
                    <a:pt x="23" y="0"/>
                    <a:pt x="16" y="4"/>
                    <a:pt x="15" y="6"/>
                  </a:cubicBezTo>
                  <a:cubicBezTo>
                    <a:pt x="15" y="4"/>
                    <a:pt x="11" y="5"/>
                    <a:pt x="13" y="3"/>
                  </a:cubicBezTo>
                  <a:cubicBezTo>
                    <a:pt x="9" y="6"/>
                    <a:pt x="5" y="8"/>
                    <a:pt x="0" y="11"/>
                  </a:cubicBezTo>
                  <a:cubicBezTo>
                    <a:pt x="2" y="12"/>
                    <a:pt x="5"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111"/>
            <p:cNvSpPr/>
            <p:nvPr/>
          </p:nvSpPr>
          <p:spPr bwMode="auto">
            <a:xfrm>
              <a:off x="8947" y="4141"/>
              <a:ext cx="13" cy="8"/>
            </a:xfrm>
            <a:custGeom>
              <a:avLst/>
              <a:gdLst>
                <a:gd name="T0" fmla="*/ 0 w 7"/>
                <a:gd name="T1" fmla="*/ 2 h 4"/>
                <a:gd name="T2" fmla="*/ 2 w 7"/>
                <a:gd name="T3" fmla="*/ 4 h 4"/>
                <a:gd name="T4" fmla="*/ 6 w 7"/>
                <a:gd name="T5" fmla="*/ 3 h 4"/>
                <a:gd name="T6" fmla="*/ 7 w 7"/>
                <a:gd name="T7" fmla="*/ 1 h 4"/>
                <a:gd name="T8" fmla="*/ 4 w 7"/>
                <a:gd name="T9" fmla="*/ 0 h 4"/>
                <a:gd name="T10" fmla="*/ 0 w 7"/>
                <a:gd name="T11" fmla="*/ 2 h 4"/>
              </a:gdLst>
              <a:ahLst/>
              <a:cxnLst>
                <a:cxn ang="0">
                  <a:pos x="T0" y="T1"/>
                </a:cxn>
                <a:cxn ang="0">
                  <a:pos x="T2" y="T3"/>
                </a:cxn>
                <a:cxn ang="0">
                  <a:pos x="T4" y="T5"/>
                </a:cxn>
                <a:cxn ang="0">
                  <a:pos x="T6" y="T7"/>
                </a:cxn>
                <a:cxn ang="0">
                  <a:pos x="T8" y="T9"/>
                </a:cxn>
                <a:cxn ang="0">
                  <a:pos x="T10" y="T11"/>
                </a:cxn>
              </a:cxnLst>
              <a:rect l="0" t="0" r="r" b="b"/>
              <a:pathLst>
                <a:path w="7" h="4">
                  <a:moveTo>
                    <a:pt x="0" y="2"/>
                  </a:moveTo>
                  <a:cubicBezTo>
                    <a:pt x="0" y="3"/>
                    <a:pt x="1" y="3"/>
                    <a:pt x="2" y="4"/>
                  </a:cubicBezTo>
                  <a:cubicBezTo>
                    <a:pt x="3" y="4"/>
                    <a:pt x="5" y="2"/>
                    <a:pt x="6" y="3"/>
                  </a:cubicBezTo>
                  <a:cubicBezTo>
                    <a:pt x="6" y="2"/>
                    <a:pt x="5" y="1"/>
                    <a:pt x="7" y="1"/>
                  </a:cubicBezTo>
                  <a:cubicBezTo>
                    <a:pt x="6" y="1"/>
                    <a:pt x="5" y="1"/>
                    <a:pt x="4" y="0"/>
                  </a:cubicBezTo>
                  <a:cubicBezTo>
                    <a:pt x="2"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112"/>
            <p:cNvSpPr/>
            <p:nvPr/>
          </p:nvSpPr>
          <p:spPr bwMode="auto">
            <a:xfrm>
              <a:off x="8958" y="4147"/>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1"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113"/>
            <p:cNvSpPr/>
            <p:nvPr/>
          </p:nvSpPr>
          <p:spPr bwMode="auto">
            <a:xfrm>
              <a:off x="8964" y="4139"/>
              <a:ext cx="12" cy="8"/>
            </a:xfrm>
            <a:custGeom>
              <a:avLst/>
              <a:gdLst>
                <a:gd name="T0" fmla="*/ 1 w 6"/>
                <a:gd name="T1" fmla="*/ 2 h 4"/>
                <a:gd name="T2" fmla="*/ 4 w 6"/>
                <a:gd name="T3" fmla="*/ 3 h 4"/>
                <a:gd name="T4" fmla="*/ 6 w 6"/>
                <a:gd name="T5" fmla="*/ 1 h 4"/>
                <a:gd name="T6" fmla="*/ 1 w 6"/>
                <a:gd name="T7" fmla="*/ 2 h 4"/>
              </a:gdLst>
              <a:ahLst/>
              <a:cxnLst>
                <a:cxn ang="0">
                  <a:pos x="T0" y="T1"/>
                </a:cxn>
                <a:cxn ang="0">
                  <a:pos x="T2" y="T3"/>
                </a:cxn>
                <a:cxn ang="0">
                  <a:pos x="T4" y="T5"/>
                </a:cxn>
                <a:cxn ang="0">
                  <a:pos x="T6" y="T7"/>
                </a:cxn>
              </a:cxnLst>
              <a:rect l="0" t="0" r="r" b="b"/>
              <a:pathLst>
                <a:path w="6" h="4">
                  <a:moveTo>
                    <a:pt x="1" y="2"/>
                  </a:moveTo>
                  <a:cubicBezTo>
                    <a:pt x="0" y="4"/>
                    <a:pt x="3" y="2"/>
                    <a:pt x="4" y="3"/>
                  </a:cubicBezTo>
                  <a:cubicBezTo>
                    <a:pt x="4" y="2"/>
                    <a:pt x="4" y="2"/>
                    <a:pt x="6" y="1"/>
                  </a:cubicBezTo>
                  <a:cubicBezTo>
                    <a:pt x="4"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114"/>
            <p:cNvSpPr/>
            <p:nvPr/>
          </p:nvSpPr>
          <p:spPr bwMode="auto">
            <a:xfrm>
              <a:off x="6077" y="4396"/>
              <a:ext cx="48" cy="29"/>
            </a:xfrm>
            <a:custGeom>
              <a:avLst/>
              <a:gdLst>
                <a:gd name="T0" fmla="*/ 3 w 25"/>
                <a:gd name="T1" fmla="*/ 9 h 15"/>
                <a:gd name="T2" fmla="*/ 2 w 25"/>
                <a:gd name="T3" fmla="*/ 7 h 15"/>
                <a:gd name="T4" fmla="*/ 0 w 25"/>
                <a:gd name="T5" fmla="*/ 9 h 15"/>
                <a:gd name="T6" fmla="*/ 3 w 25"/>
                <a:gd name="T7" fmla="*/ 9 h 15"/>
                <a:gd name="T8" fmla="*/ 16 w 25"/>
                <a:gd name="T9" fmla="*/ 7 h 15"/>
                <a:gd name="T10" fmla="*/ 20 w 25"/>
                <a:gd name="T11" fmla="*/ 6 h 15"/>
                <a:gd name="T12" fmla="*/ 19 w 25"/>
                <a:gd name="T13" fmla="*/ 5 h 15"/>
                <a:gd name="T14" fmla="*/ 22 w 25"/>
                <a:gd name="T15" fmla="*/ 5 h 15"/>
                <a:gd name="T16" fmla="*/ 25 w 25"/>
                <a:gd name="T17" fmla="*/ 0 h 15"/>
                <a:gd name="T18" fmla="*/ 20 w 25"/>
                <a:gd name="T19" fmla="*/ 4 h 15"/>
                <a:gd name="T20" fmla="*/ 15 w 25"/>
                <a:gd name="T21" fmla="*/ 5 h 15"/>
                <a:gd name="T22" fmla="*/ 5 w 25"/>
                <a:gd name="T23" fmla="*/ 5 h 15"/>
                <a:gd name="T24" fmla="*/ 9 w 25"/>
                <a:gd name="T25" fmla="*/ 6 h 15"/>
                <a:gd name="T26" fmla="*/ 3 w 25"/>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5">
                  <a:moveTo>
                    <a:pt x="3" y="9"/>
                  </a:moveTo>
                  <a:cubicBezTo>
                    <a:pt x="2" y="8"/>
                    <a:pt x="4" y="7"/>
                    <a:pt x="2" y="7"/>
                  </a:cubicBezTo>
                  <a:cubicBezTo>
                    <a:pt x="1" y="8"/>
                    <a:pt x="0" y="8"/>
                    <a:pt x="0" y="9"/>
                  </a:cubicBezTo>
                  <a:cubicBezTo>
                    <a:pt x="4" y="8"/>
                    <a:pt x="0" y="15"/>
                    <a:pt x="3" y="9"/>
                  </a:cubicBezTo>
                  <a:cubicBezTo>
                    <a:pt x="7" y="8"/>
                    <a:pt x="11" y="6"/>
                    <a:pt x="16" y="7"/>
                  </a:cubicBezTo>
                  <a:cubicBezTo>
                    <a:pt x="17" y="5"/>
                    <a:pt x="18" y="5"/>
                    <a:pt x="20" y="6"/>
                  </a:cubicBezTo>
                  <a:cubicBezTo>
                    <a:pt x="20" y="5"/>
                    <a:pt x="19" y="5"/>
                    <a:pt x="19" y="5"/>
                  </a:cubicBezTo>
                  <a:cubicBezTo>
                    <a:pt x="21" y="3"/>
                    <a:pt x="20" y="6"/>
                    <a:pt x="22" y="5"/>
                  </a:cubicBezTo>
                  <a:cubicBezTo>
                    <a:pt x="22" y="4"/>
                    <a:pt x="23" y="4"/>
                    <a:pt x="25" y="0"/>
                  </a:cubicBezTo>
                  <a:cubicBezTo>
                    <a:pt x="23" y="0"/>
                    <a:pt x="22" y="2"/>
                    <a:pt x="20" y="4"/>
                  </a:cubicBezTo>
                  <a:cubicBezTo>
                    <a:pt x="18" y="2"/>
                    <a:pt x="17" y="4"/>
                    <a:pt x="15" y="5"/>
                  </a:cubicBezTo>
                  <a:cubicBezTo>
                    <a:pt x="11" y="3"/>
                    <a:pt x="7" y="6"/>
                    <a:pt x="5" y="5"/>
                  </a:cubicBezTo>
                  <a:cubicBezTo>
                    <a:pt x="3" y="7"/>
                    <a:pt x="8" y="7"/>
                    <a:pt x="9" y="6"/>
                  </a:cubicBezTo>
                  <a:cubicBezTo>
                    <a:pt x="7" y="9"/>
                    <a:pt x="5" y="7"/>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115"/>
            <p:cNvSpPr/>
            <p:nvPr/>
          </p:nvSpPr>
          <p:spPr bwMode="auto">
            <a:xfrm>
              <a:off x="6171" y="4404"/>
              <a:ext cx="15" cy="8"/>
            </a:xfrm>
            <a:custGeom>
              <a:avLst/>
              <a:gdLst>
                <a:gd name="T0" fmla="*/ 0 w 8"/>
                <a:gd name="T1" fmla="*/ 4 h 4"/>
                <a:gd name="T2" fmla="*/ 8 w 8"/>
                <a:gd name="T3" fmla="*/ 1 h 4"/>
                <a:gd name="T4" fmla="*/ 6 w 8"/>
                <a:gd name="T5" fmla="*/ 0 h 4"/>
                <a:gd name="T6" fmla="*/ 0 w 8"/>
                <a:gd name="T7" fmla="*/ 4 h 4"/>
              </a:gdLst>
              <a:ahLst/>
              <a:cxnLst>
                <a:cxn ang="0">
                  <a:pos x="T0" y="T1"/>
                </a:cxn>
                <a:cxn ang="0">
                  <a:pos x="T2" y="T3"/>
                </a:cxn>
                <a:cxn ang="0">
                  <a:pos x="T4" y="T5"/>
                </a:cxn>
                <a:cxn ang="0">
                  <a:pos x="T6" y="T7"/>
                </a:cxn>
              </a:cxnLst>
              <a:rect l="0" t="0" r="r" b="b"/>
              <a:pathLst>
                <a:path w="8" h="4">
                  <a:moveTo>
                    <a:pt x="0" y="4"/>
                  </a:moveTo>
                  <a:cubicBezTo>
                    <a:pt x="3" y="4"/>
                    <a:pt x="6" y="2"/>
                    <a:pt x="8" y="1"/>
                  </a:cubicBezTo>
                  <a:cubicBezTo>
                    <a:pt x="6" y="1"/>
                    <a:pt x="7" y="0"/>
                    <a:pt x="6" y="0"/>
                  </a:cubicBezTo>
                  <a:cubicBezTo>
                    <a:pt x="6"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116"/>
            <p:cNvSpPr>
              <a:spLocks noEditPoints="1"/>
            </p:cNvSpPr>
            <p:nvPr/>
          </p:nvSpPr>
          <p:spPr bwMode="auto">
            <a:xfrm>
              <a:off x="6190" y="4089"/>
              <a:ext cx="3183" cy="336"/>
            </a:xfrm>
            <a:custGeom>
              <a:avLst/>
              <a:gdLst>
                <a:gd name="T0" fmla="*/ 92 w 1665"/>
                <a:gd name="T1" fmla="*/ 148 h 174"/>
                <a:gd name="T2" fmla="*/ 836 w 1665"/>
                <a:gd name="T3" fmla="*/ 136 h 174"/>
                <a:gd name="T4" fmla="*/ 426 w 1665"/>
                <a:gd name="T5" fmla="*/ 132 h 174"/>
                <a:gd name="T6" fmla="*/ 205 w 1665"/>
                <a:gd name="T7" fmla="*/ 150 h 174"/>
                <a:gd name="T8" fmla="*/ 96 w 1665"/>
                <a:gd name="T9" fmla="*/ 174 h 174"/>
                <a:gd name="T10" fmla="*/ 254 w 1665"/>
                <a:gd name="T11" fmla="*/ 158 h 174"/>
                <a:gd name="T12" fmla="*/ 1063 w 1665"/>
                <a:gd name="T13" fmla="*/ 160 h 174"/>
                <a:gd name="T14" fmla="*/ 1395 w 1665"/>
                <a:gd name="T15" fmla="*/ 148 h 174"/>
                <a:gd name="T16" fmla="*/ 1529 w 1665"/>
                <a:gd name="T17" fmla="*/ 100 h 174"/>
                <a:gd name="T18" fmla="*/ 1661 w 1665"/>
                <a:gd name="T19" fmla="*/ 32 h 174"/>
                <a:gd name="T20" fmla="*/ 1545 w 1665"/>
                <a:gd name="T21" fmla="*/ 33 h 174"/>
                <a:gd name="T22" fmla="*/ 1420 w 1665"/>
                <a:gd name="T23" fmla="*/ 44 h 174"/>
                <a:gd name="T24" fmla="*/ 1282 w 1665"/>
                <a:gd name="T25" fmla="*/ 47 h 174"/>
                <a:gd name="T26" fmla="*/ 1135 w 1665"/>
                <a:gd name="T27" fmla="*/ 45 h 174"/>
                <a:gd name="T28" fmla="*/ 1012 w 1665"/>
                <a:gd name="T29" fmla="*/ 39 h 174"/>
                <a:gd name="T30" fmla="*/ 873 w 1665"/>
                <a:gd name="T31" fmla="*/ 24 h 174"/>
                <a:gd name="T32" fmla="*/ 747 w 1665"/>
                <a:gd name="T33" fmla="*/ 17 h 174"/>
                <a:gd name="T34" fmla="*/ 679 w 1665"/>
                <a:gd name="T35" fmla="*/ 11 h 174"/>
                <a:gd name="T36" fmla="*/ 617 w 1665"/>
                <a:gd name="T37" fmla="*/ 13 h 174"/>
                <a:gd name="T38" fmla="*/ 499 w 1665"/>
                <a:gd name="T39" fmla="*/ 7 h 174"/>
                <a:gd name="T40" fmla="*/ 390 w 1665"/>
                <a:gd name="T41" fmla="*/ 10 h 174"/>
                <a:gd name="T42" fmla="*/ 231 w 1665"/>
                <a:gd name="T43" fmla="*/ 18 h 174"/>
                <a:gd name="T44" fmla="*/ 156 w 1665"/>
                <a:gd name="T45" fmla="*/ 30 h 174"/>
                <a:gd name="T46" fmla="*/ 305 w 1665"/>
                <a:gd name="T47" fmla="*/ 24 h 174"/>
                <a:gd name="T48" fmla="*/ 389 w 1665"/>
                <a:gd name="T49" fmla="*/ 32 h 174"/>
                <a:gd name="T50" fmla="*/ 293 w 1665"/>
                <a:gd name="T51" fmla="*/ 38 h 174"/>
                <a:gd name="T52" fmla="*/ 118 w 1665"/>
                <a:gd name="T53" fmla="*/ 48 h 174"/>
                <a:gd name="T54" fmla="*/ 17 w 1665"/>
                <a:gd name="T55" fmla="*/ 70 h 174"/>
                <a:gd name="T56" fmla="*/ 110 w 1665"/>
                <a:gd name="T57" fmla="*/ 67 h 174"/>
                <a:gd name="T58" fmla="*/ 72 w 1665"/>
                <a:gd name="T59" fmla="*/ 88 h 174"/>
                <a:gd name="T60" fmla="*/ 263 w 1665"/>
                <a:gd name="T61" fmla="*/ 72 h 174"/>
                <a:gd name="T62" fmla="*/ 430 w 1665"/>
                <a:gd name="T63" fmla="*/ 66 h 174"/>
                <a:gd name="T64" fmla="*/ 400 w 1665"/>
                <a:gd name="T65" fmla="*/ 73 h 174"/>
                <a:gd name="T66" fmla="*/ 272 w 1665"/>
                <a:gd name="T67" fmla="*/ 82 h 174"/>
                <a:gd name="T68" fmla="*/ 124 w 1665"/>
                <a:gd name="T69" fmla="*/ 105 h 174"/>
                <a:gd name="T70" fmla="*/ 154 w 1665"/>
                <a:gd name="T71" fmla="*/ 116 h 174"/>
                <a:gd name="T72" fmla="*/ 24 w 1665"/>
                <a:gd name="T73" fmla="*/ 151 h 174"/>
                <a:gd name="T74" fmla="*/ 1212 w 1665"/>
                <a:gd name="T75" fmla="*/ 48 h 174"/>
                <a:gd name="T76" fmla="*/ 61 w 1665"/>
                <a:gd name="T77" fmla="*/ 91 h 174"/>
                <a:gd name="T78" fmla="*/ 153 w 1665"/>
                <a:gd name="T79" fmla="*/ 106 h 174"/>
                <a:gd name="T80" fmla="*/ 111 w 1665"/>
                <a:gd name="T81" fmla="*/ 77 h 174"/>
                <a:gd name="T82" fmla="*/ 113 w 1665"/>
                <a:gd name="T83" fmla="*/ 63 h 174"/>
                <a:gd name="T84" fmla="*/ 206 w 1665"/>
                <a:gd name="T85" fmla="*/ 99 h 174"/>
                <a:gd name="T86" fmla="*/ 185 w 1665"/>
                <a:gd name="T87" fmla="*/ 67 h 174"/>
                <a:gd name="T88" fmla="*/ 144 w 1665"/>
                <a:gd name="T89" fmla="*/ 42 h 174"/>
                <a:gd name="T90" fmla="*/ 269 w 1665"/>
                <a:gd name="T91" fmla="*/ 69 h 174"/>
                <a:gd name="T92" fmla="*/ 228 w 1665"/>
                <a:gd name="T93" fmla="*/ 20 h 174"/>
                <a:gd name="T94" fmla="*/ 268 w 1665"/>
                <a:gd name="T95" fmla="*/ 21 h 174"/>
                <a:gd name="T96" fmla="*/ 274 w 1665"/>
                <a:gd name="T97" fmla="*/ 14 h 174"/>
                <a:gd name="T98" fmla="*/ 353 w 1665"/>
                <a:gd name="T99" fmla="*/ 17 h 174"/>
                <a:gd name="T100" fmla="*/ 469 w 1665"/>
                <a:gd name="T101" fmla="*/ 71 h 174"/>
                <a:gd name="T102" fmla="*/ 409 w 1665"/>
                <a:gd name="T103" fmla="*/ 29 h 174"/>
                <a:gd name="T104" fmla="*/ 611 w 1665"/>
                <a:gd name="T105" fmla="*/ 134 h 174"/>
                <a:gd name="T106" fmla="*/ 460 w 1665"/>
                <a:gd name="T107" fmla="*/ 11 h 174"/>
                <a:gd name="T108" fmla="*/ 489 w 1665"/>
                <a:gd name="T109" fmla="*/ 6 h 174"/>
                <a:gd name="T110" fmla="*/ 560 w 1665"/>
                <a:gd name="T111" fmla="*/ 19 h 174"/>
                <a:gd name="T112" fmla="*/ 665 w 1665"/>
                <a:gd name="T113" fmla="*/ 44 h 174"/>
                <a:gd name="T114" fmla="*/ 862 w 1665"/>
                <a:gd name="T115" fmla="*/ 140 h 174"/>
                <a:gd name="T116" fmla="*/ 758 w 1665"/>
                <a:gd name="T117" fmla="*/ 18 h 174"/>
                <a:gd name="T118" fmla="*/ 816 w 1665"/>
                <a:gd name="T119" fmla="*/ 26 h 174"/>
                <a:gd name="T120" fmla="*/ 1158 w 1665"/>
                <a:gd name="T121" fmla="*/ 48 h 174"/>
                <a:gd name="T122" fmla="*/ 1537 w 1665"/>
                <a:gd name="T123" fmla="*/ 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65" h="174">
                  <a:moveTo>
                    <a:pt x="3" y="163"/>
                  </a:moveTo>
                  <a:cubicBezTo>
                    <a:pt x="4" y="163"/>
                    <a:pt x="5" y="162"/>
                    <a:pt x="3" y="162"/>
                  </a:cubicBezTo>
                  <a:cubicBezTo>
                    <a:pt x="4" y="161"/>
                    <a:pt x="5" y="162"/>
                    <a:pt x="5" y="162"/>
                  </a:cubicBezTo>
                  <a:cubicBezTo>
                    <a:pt x="7" y="160"/>
                    <a:pt x="6" y="160"/>
                    <a:pt x="7" y="159"/>
                  </a:cubicBezTo>
                  <a:cubicBezTo>
                    <a:pt x="10" y="158"/>
                    <a:pt x="13" y="158"/>
                    <a:pt x="16" y="156"/>
                  </a:cubicBezTo>
                  <a:cubicBezTo>
                    <a:pt x="21" y="158"/>
                    <a:pt x="24" y="154"/>
                    <a:pt x="27" y="154"/>
                  </a:cubicBezTo>
                  <a:cubicBezTo>
                    <a:pt x="28" y="157"/>
                    <a:pt x="22" y="157"/>
                    <a:pt x="22" y="159"/>
                  </a:cubicBezTo>
                  <a:cubicBezTo>
                    <a:pt x="27" y="156"/>
                    <a:pt x="31" y="158"/>
                    <a:pt x="37" y="154"/>
                  </a:cubicBezTo>
                  <a:cubicBezTo>
                    <a:pt x="39" y="155"/>
                    <a:pt x="40" y="156"/>
                    <a:pt x="42" y="153"/>
                  </a:cubicBezTo>
                  <a:cubicBezTo>
                    <a:pt x="44" y="154"/>
                    <a:pt x="43" y="156"/>
                    <a:pt x="41" y="157"/>
                  </a:cubicBezTo>
                  <a:cubicBezTo>
                    <a:pt x="42" y="158"/>
                    <a:pt x="43" y="156"/>
                    <a:pt x="44" y="157"/>
                  </a:cubicBezTo>
                  <a:cubicBezTo>
                    <a:pt x="43" y="156"/>
                    <a:pt x="46" y="154"/>
                    <a:pt x="43" y="153"/>
                  </a:cubicBezTo>
                  <a:cubicBezTo>
                    <a:pt x="47" y="154"/>
                    <a:pt x="50" y="151"/>
                    <a:pt x="54" y="150"/>
                  </a:cubicBezTo>
                  <a:cubicBezTo>
                    <a:pt x="49" y="153"/>
                    <a:pt x="47" y="155"/>
                    <a:pt x="46" y="156"/>
                  </a:cubicBezTo>
                  <a:cubicBezTo>
                    <a:pt x="48" y="157"/>
                    <a:pt x="53" y="153"/>
                    <a:pt x="56" y="151"/>
                  </a:cubicBezTo>
                  <a:cubicBezTo>
                    <a:pt x="57" y="153"/>
                    <a:pt x="60" y="152"/>
                    <a:pt x="62" y="151"/>
                  </a:cubicBezTo>
                  <a:cubicBezTo>
                    <a:pt x="62" y="151"/>
                    <a:pt x="61" y="150"/>
                    <a:pt x="61" y="150"/>
                  </a:cubicBezTo>
                  <a:cubicBezTo>
                    <a:pt x="62" y="149"/>
                    <a:pt x="62" y="149"/>
                    <a:pt x="63" y="149"/>
                  </a:cubicBezTo>
                  <a:cubicBezTo>
                    <a:pt x="63" y="150"/>
                    <a:pt x="62" y="150"/>
                    <a:pt x="64" y="151"/>
                  </a:cubicBezTo>
                  <a:cubicBezTo>
                    <a:pt x="68" y="150"/>
                    <a:pt x="72" y="147"/>
                    <a:pt x="76" y="146"/>
                  </a:cubicBezTo>
                  <a:cubicBezTo>
                    <a:pt x="76" y="146"/>
                    <a:pt x="76" y="147"/>
                    <a:pt x="77" y="147"/>
                  </a:cubicBezTo>
                  <a:cubicBezTo>
                    <a:pt x="72" y="149"/>
                    <a:pt x="71" y="150"/>
                    <a:pt x="67" y="152"/>
                  </a:cubicBezTo>
                  <a:cubicBezTo>
                    <a:pt x="71" y="153"/>
                    <a:pt x="74" y="151"/>
                    <a:pt x="78" y="151"/>
                  </a:cubicBezTo>
                  <a:cubicBezTo>
                    <a:pt x="79" y="149"/>
                    <a:pt x="76" y="151"/>
                    <a:pt x="76" y="150"/>
                  </a:cubicBezTo>
                  <a:cubicBezTo>
                    <a:pt x="76" y="149"/>
                    <a:pt x="77" y="149"/>
                    <a:pt x="78" y="148"/>
                  </a:cubicBezTo>
                  <a:cubicBezTo>
                    <a:pt x="80" y="149"/>
                    <a:pt x="79" y="151"/>
                    <a:pt x="81" y="150"/>
                  </a:cubicBezTo>
                  <a:cubicBezTo>
                    <a:pt x="82" y="149"/>
                    <a:pt x="82" y="149"/>
                    <a:pt x="83" y="148"/>
                  </a:cubicBezTo>
                  <a:cubicBezTo>
                    <a:pt x="82" y="148"/>
                    <a:pt x="82" y="148"/>
                    <a:pt x="81" y="149"/>
                  </a:cubicBezTo>
                  <a:cubicBezTo>
                    <a:pt x="80" y="148"/>
                    <a:pt x="80" y="146"/>
                    <a:pt x="79" y="148"/>
                  </a:cubicBezTo>
                  <a:cubicBezTo>
                    <a:pt x="76" y="147"/>
                    <a:pt x="79" y="145"/>
                    <a:pt x="81" y="145"/>
                  </a:cubicBezTo>
                  <a:cubicBezTo>
                    <a:pt x="79" y="147"/>
                    <a:pt x="84" y="145"/>
                    <a:pt x="83" y="147"/>
                  </a:cubicBezTo>
                  <a:cubicBezTo>
                    <a:pt x="84" y="148"/>
                    <a:pt x="85" y="145"/>
                    <a:pt x="86" y="145"/>
                  </a:cubicBezTo>
                  <a:cubicBezTo>
                    <a:pt x="88" y="146"/>
                    <a:pt x="85" y="148"/>
                    <a:pt x="83" y="148"/>
                  </a:cubicBezTo>
                  <a:cubicBezTo>
                    <a:pt x="82" y="149"/>
                    <a:pt x="85" y="150"/>
                    <a:pt x="84" y="151"/>
                  </a:cubicBezTo>
                  <a:cubicBezTo>
                    <a:pt x="86" y="151"/>
                    <a:pt x="87" y="149"/>
                    <a:pt x="89" y="150"/>
                  </a:cubicBezTo>
                  <a:cubicBezTo>
                    <a:pt x="89" y="152"/>
                    <a:pt x="87" y="152"/>
                    <a:pt x="87" y="153"/>
                  </a:cubicBezTo>
                  <a:cubicBezTo>
                    <a:pt x="89" y="155"/>
                    <a:pt x="90" y="152"/>
                    <a:pt x="92" y="153"/>
                  </a:cubicBezTo>
                  <a:cubicBezTo>
                    <a:pt x="93" y="152"/>
                    <a:pt x="90" y="153"/>
                    <a:pt x="89" y="152"/>
                  </a:cubicBezTo>
                  <a:cubicBezTo>
                    <a:pt x="91" y="152"/>
                    <a:pt x="92" y="151"/>
                    <a:pt x="94" y="151"/>
                  </a:cubicBezTo>
                  <a:cubicBezTo>
                    <a:pt x="91" y="150"/>
                    <a:pt x="92" y="149"/>
                    <a:pt x="92" y="148"/>
                  </a:cubicBezTo>
                  <a:cubicBezTo>
                    <a:pt x="93" y="147"/>
                    <a:pt x="93" y="147"/>
                    <a:pt x="94" y="147"/>
                  </a:cubicBezTo>
                  <a:cubicBezTo>
                    <a:pt x="96" y="147"/>
                    <a:pt x="93" y="149"/>
                    <a:pt x="95" y="149"/>
                  </a:cubicBezTo>
                  <a:cubicBezTo>
                    <a:pt x="96" y="147"/>
                    <a:pt x="100" y="146"/>
                    <a:pt x="103" y="146"/>
                  </a:cubicBezTo>
                  <a:cubicBezTo>
                    <a:pt x="106" y="146"/>
                    <a:pt x="109" y="147"/>
                    <a:pt x="109" y="148"/>
                  </a:cubicBezTo>
                  <a:cubicBezTo>
                    <a:pt x="110" y="147"/>
                    <a:pt x="112" y="147"/>
                    <a:pt x="111" y="145"/>
                  </a:cubicBezTo>
                  <a:cubicBezTo>
                    <a:pt x="114" y="146"/>
                    <a:pt x="113" y="147"/>
                    <a:pt x="114" y="148"/>
                  </a:cubicBezTo>
                  <a:cubicBezTo>
                    <a:pt x="112" y="148"/>
                    <a:pt x="110" y="150"/>
                    <a:pt x="107" y="150"/>
                  </a:cubicBezTo>
                  <a:cubicBezTo>
                    <a:pt x="109" y="151"/>
                    <a:pt x="115" y="150"/>
                    <a:pt x="118" y="149"/>
                  </a:cubicBezTo>
                  <a:cubicBezTo>
                    <a:pt x="119" y="149"/>
                    <a:pt x="117" y="150"/>
                    <a:pt x="119" y="151"/>
                  </a:cubicBezTo>
                  <a:cubicBezTo>
                    <a:pt x="121" y="149"/>
                    <a:pt x="123" y="148"/>
                    <a:pt x="126" y="149"/>
                  </a:cubicBezTo>
                  <a:cubicBezTo>
                    <a:pt x="126" y="147"/>
                    <a:pt x="129" y="147"/>
                    <a:pt x="127" y="145"/>
                  </a:cubicBezTo>
                  <a:cubicBezTo>
                    <a:pt x="129" y="146"/>
                    <a:pt x="130" y="144"/>
                    <a:pt x="133" y="145"/>
                  </a:cubicBezTo>
                  <a:cubicBezTo>
                    <a:pt x="131" y="143"/>
                    <a:pt x="137" y="143"/>
                    <a:pt x="137" y="141"/>
                  </a:cubicBezTo>
                  <a:cubicBezTo>
                    <a:pt x="141" y="142"/>
                    <a:pt x="135" y="144"/>
                    <a:pt x="138" y="144"/>
                  </a:cubicBezTo>
                  <a:cubicBezTo>
                    <a:pt x="139" y="143"/>
                    <a:pt x="141" y="142"/>
                    <a:pt x="142" y="142"/>
                  </a:cubicBezTo>
                  <a:cubicBezTo>
                    <a:pt x="142" y="143"/>
                    <a:pt x="142" y="144"/>
                    <a:pt x="142" y="145"/>
                  </a:cubicBezTo>
                  <a:cubicBezTo>
                    <a:pt x="137" y="147"/>
                    <a:pt x="132" y="146"/>
                    <a:pt x="128" y="149"/>
                  </a:cubicBezTo>
                  <a:cubicBezTo>
                    <a:pt x="129" y="150"/>
                    <a:pt x="130" y="148"/>
                    <a:pt x="132" y="149"/>
                  </a:cubicBezTo>
                  <a:cubicBezTo>
                    <a:pt x="138" y="144"/>
                    <a:pt x="145" y="149"/>
                    <a:pt x="151" y="145"/>
                  </a:cubicBezTo>
                  <a:cubicBezTo>
                    <a:pt x="158" y="147"/>
                    <a:pt x="169" y="141"/>
                    <a:pt x="173" y="144"/>
                  </a:cubicBezTo>
                  <a:cubicBezTo>
                    <a:pt x="175" y="144"/>
                    <a:pt x="177" y="144"/>
                    <a:pt x="179" y="144"/>
                  </a:cubicBezTo>
                  <a:cubicBezTo>
                    <a:pt x="180" y="141"/>
                    <a:pt x="183" y="143"/>
                    <a:pt x="186" y="142"/>
                  </a:cubicBezTo>
                  <a:cubicBezTo>
                    <a:pt x="186" y="142"/>
                    <a:pt x="185" y="143"/>
                    <a:pt x="187" y="143"/>
                  </a:cubicBezTo>
                  <a:cubicBezTo>
                    <a:pt x="187" y="142"/>
                    <a:pt x="190" y="141"/>
                    <a:pt x="190" y="143"/>
                  </a:cubicBezTo>
                  <a:cubicBezTo>
                    <a:pt x="195" y="140"/>
                    <a:pt x="201" y="142"/>
                    <a:pt x="207" y="140"/>
                  </a:cubicBezTo>
                  <a:cubicBezTo>
                    <a:pt x="205" y="139"/>
                    <a:pt x="208" y="138"/>
                    <a:pt x="209" y="137"/>
                  </a:cubicBezTo>
                  <a:cubicBezTo>
                    <a:pt x="210" y="138"/>
                    <a:pt x="207" y="139"/>
                    <a:pt x="207" y="140"/>
                  </a:cubicBezTo>
                  <a:cubicBezTo>
                    <a:pt x="212" y="141"/>
                    <a:pt x="217" y="138"/>
                    <a:pt x="222" y="137"/>
                  </a:cubicBezTo>
                  <a:cubicBezTo>
                    <a:pt x="222" y="140"/>
                    <a:pt x="227" y="139"/>
                    <a:pt x="228" y="138"/>
                  </a:cubicBezTo>
                  <a:cubicBezTo>
                    <a:pt x="229" y="139"/>
                    <a:pt x="230" y="138"/>
                    <a:pt x="231" y="139"/>
                  </a:cubicBezTo>
                  <a:cubicBezTo>
                    <a:pt x="234" y="135"/>
                    <a:pt x="244" y="139"/>
                    <a:pt x="250" y="135"/>
                  </a:cubicBezTo>
                  <a:cubicBezTo>
                    <a:pt x="255" y="138"/>
                    <a:pt x="263" y="131"/>
                    <a:pt x="266" y="134"/>
                  </a:cubicBezTo>
                  <a:cubicBezTo>
                    <a:pt x="265" y="134"/>
                    <a:pt x="263" y="135"/>
                    <a:pt x="262" y="135"/>
                  </a:cubicBezTo>
                  <a:cubicBezTo>
                    <a:pt x="263" y="137"/>
                    <a:pt x="268" y="134"/>
                    <a:pt x="272" y="134"/>
                  </a:cubicBezTo>
                  <a:cubicBezTo>
                    <a:pt x="274" y="134"/>
                    <a:pt x="280" y="136"/>
                    <a:pt x="280" y="134"/>
                  </a:cubicBezTo>
                  <a:cubicBezTo>
                    <a:pt x="281" y="133"/>
                    <a:pt x="282" y="135"/>
                    <a:pt x="283" y="135"/>
                  </a:cubicBezTo>
                  <a:cubicBezTo>
                    <a:pt x="286" y="133"/>
                    <a:pt x="290" y="134"/>
                    <a:pt x="293" y="132"/>
                  </a:cubicBezTo>
                  <a:cubicBezTo>
                    <a:pt x="298" y="133"/>
                    <a:pt x="307" y="132"/>
                    <a:pt x="313" y="131"/>
                  </a:cubicBezTo>
                  <a:cubicBezTo>
                    <a:pt x="400" y="129"/>
                    <a:pt x="486" y="128"/>
                    <a:pt x="573" y="129"/>
                  </a:cubicBezTo>
                  <a:cubicBezTo>
                    <a:pt x="660" y="129"/>
                    <a:pt x="748" y="132"/>
                    <a:pt x="836" y="136"/>
                  </a:cubicBezTo>
                  <a:cubicBezTo>
                    <a:pt x="837" y="137"/>
                    <a:pt x="836" y="138"/>
                    <a:pt x="835" y="138"/>
                  </a:cubicBezTo>
                  <a:cubicBezTo>
                    <a:pt x="822" y="135"/>
                    <a:pt x="809" y="138"/>
                    <a:pt x="796" y="136"/>
                  </a:cubicBezTo>
                  <a:cubicBezTo>
                    <a:pt x="794" y="137"/>
                    <a:pt x="794" y="137"/>
                    <a:pt x="792" y="137"/>
                  </a:cubicBezTo>
                  <a:cubicBezTo>
                    <a:pt x="791" y="136"/>
                    <a:pt x="793" y="137"/>
                    <a:pt x="793" y="136"/>
                  </a:cubicBezTo>
                  <a:cubicBezTo>
                    <a:pt x="791" y="135"/>
                    <a:pt x="789" y="138"/>
                    <a:pt x="787" y="136"/>
                  </a:cubicBezTo>
                  <a:cubicBezTo>
                    <a:pt x="786" y="136"/>
                    <a:pt x="787" y="137"/>
                    <a:pt x="786" y="138"/>
                  </a:cubicBezTo>
                  <a:cubicBezTo>
                    <a:pt x="781" y="135"/>
                    <a:pt x="772" y="135"/>
                    <a:pt x="764" y="136"/>
                  </a:cubicBezTo>
                  <a:cubicBezTo>
                    <a:pt x="758" y="136"/>
                    <a:pt x="753" y="134"/>
                    <a:pt x="746" y="136"/>
                  </a:cubicBezTo>
                  <a:cubicBezTo>
                    <a:pt x="746" y="135"/>
                    <a:pt x="746" y="135"/>
                    <a:pt x="746" y="135"/>
                  </a:cubicBezTo>
                  <a:cubicBezTo>
                    <a:pt x="737" y="136"/>
                    <a:pt x="724" y="133"/>
                    <a:pt x="718" y="135"/>
                  </a:cubicBezTo>
                  <a:cubicBezTo>
                    <a:pt x="716" y="134"/>
                    <a:pt x="718" y="134"/>
                    <a:pt x="716" y="134"/>
                  </a:cubicBezTo>
                  <a:cubicBezTo>
                    <a:pt x="715" y="134"/>
                    <a:pt x="716" y="135"/>
                    <a:pt x="717" y="135"/>
                  </a:cubicBezTo>
                  <a:cubicBezTo>
                    <a:pt x="705" y="133"/>
                    <a:pt x="696" y="136"/>
                    <a:pt x="684" y="133"/>
                  </a:cubicBezTo>
                  <a:cubicBezTo>
                    <a:pt x="682" y="135"/>
                    <a:pt x="677" y="133"/>
                    <a:pt x="674" y="133"/>
                  </a:cubicBezTo>
                  <a:cubicBezTo>
                    <a:pt x="669" y="133"/>
                    <a:pt x="665" y="135"/>
                    <a:pt x="663" y="133"/>
                  </a:cubicBezTo>
                  <a:cubicBezTo>
                    <a:pt x="659" y="134"/>
                    <a:pt x="655" y="134"/>
                    <a:pt x="651" y="132"/>
                  </a:cubicBezTo>
                  <a:cubicBezTo>
                    <a:pt x="649" y="133"/>
                    <a:pt x="652" y="134"/>
                    <a:pt x="650" y="134"/>
                  </a:cubicBezTo>
                  <a:cubicBezTo>
                    <a:pt x="649" y="135"/>
                    <a:pt x="647" y="133"/>
                    <a:pt x="648" y="133"/>
                  </a:cubicBezTo>
                  <a:cubicBezTo>
                    <a:pt x="645" y="135"/>
                    <a:pt x="642" y="133"/>
                    <a:pt x="639" y="134"/>
                  </a:cubicBezTo>
                  <a:cubicBezTo>
                    <a:pt x="638" y="133"/>
                    <a:pt x="639" y="133"/>
                    <a:pt x="640" y="132"/>
                  </a:cubicBezTo>
                  <a:cubicBezTo>
                    <a:pt x="636" y="134"/>
                    <a:pt x="632" y="133"/>
                    <a:pt x="629" y="134"/>
                  </a:cubicBezTo>
                  <a:cubicBezTo>
                    <a:pt x="628" y="131"/>
                    <a:pt x="628" y="133"/>
                    <a:pt x="626" y="132"/>
                  </a:cubicBezTo>
                  <a:cubicBezTo>
                    <a:pt x="626" y="133"/>
                    <a:pt x="624" y="134"/>
                    <a:pt x="623" y="134"/>
                  </a:cubicBezTo>
                  <a:cubicBezTo>
                    <a:pt x="623" y="133"/>
                    <a:pt x="622" y="133"/>
                    <a:pt x="621" y="132"/>
                  </a:cubicBezTo>
                  <a:cubicBezTo>
                    <a:pt x="619" y="134"/>
                    <a:pt x="614" y="131"/>
                    <a:pt x="609" y="134"/>
                  </a:cubicBezTo>
                  <a:cubicBezTo>
                    <a:pt x="608" y="133"/>
                    <a:pt x="608" y="132"/>
                    <a:pt x="609" y="132"/>
                  </a:cubicBezTo>
                  <a:cubicBezTo>
                    <a:pt x="602" y="132"/>
                    <a:pt x="588" y="131"/>
                    <a:pt x="587" y="133"/>
                  </a:cubicBezTo>
                  <a:cubicBezTo>
                    <a:pt x="584" y="133"/>
                    <a:pt x="581" y="131"/>
                    <a:pt x="577" y="133"/>
                  </a:cubicBezTo>
                  <a:cubicBezTo>
                    <a:pt x="575" y="132"/>
                    <a:pt x="570" y="131"/>
                    <a:pt x="568" y="132"/>
                  </a:cubicBezTo>
                  <a:cubicBezTo>
                    <a:pt x="549" y="131"/>
                    <a:pt x="531" y="132"/>
                    <a:pt x="511" y="132"/>
                  </a:cubicBezTo>
                  <a:cubicBezTo>
                    <a:pt x="510" y="132"/>
                    <a:pt x="511" y="133"/>
                    <a:pt x="510" y="133"/>
                  </a:cubicBezTo>
                  <a:cubicBezTo>
                    <a:pt x="508" y="132"/>
                    <a:pt x="508" y="132"/>
                    <a:pt x="506" y="131"/>
                  </a:cubicBezTo>
                  <a:cubicBezTo>
                    <a:pt x="495" y="134"/>
                    <a:pt x="480" y="129"/>
                    <a:pt x="467" y="133"/>
                  </a:cubicBezTo>
                  <a:cubicBezTo>
                    <a:pt x="466" y="133"/>
                    <a:pt x="467" y="132"/>
                    <a:pt x="466" y="132"/>
                  </a:cubicBezTo>
                  <a:cubicBezTo>
                    <a:pt x="461" y="132"/>
                    <a:pt x="456" y="133"/>
                    <a:pt x="452" y="132"/>
                  </a:cubicBezTo>
                  <a:cubicBezTo>
                    <a:pt x="452" y="133"/>
                    <a:pt x="453" y="136"/>
                    <a:pt x="448" y="137"/>
                  </a:cubicBezTo>
                  <a:cubicBezTo>
                    <a:pt x="447" y="136"/>
                    <a:pt x="448" y="135"/>
                    <a:pt x="445" y="135"/>
                  </a:cubicBezTo>
                  <a:cubicBezTo>
                    <a:pt x="445" y="133"/>
                    <a:pt x="448" y="132"/>
                    <a:pt x="449" y="133"/>
                  </a:cubicBezTo>
                  <a:cubicBezTo>
                    <a:pt x="451" y="132"/>
                    <a:pt x="446" y="131"/>
                    <a:pt x="446" y="133"/>
                  </a:cubicBezTo>
                  <a:cubicBezTo>
                    <a:pt x="440" y="130"/>
                    <a:pt x="433" y="134"/>
                    <a:pt x="426" y="132"/>
                  </a:cubicBezTo>
                  <a:cubicBezTo>
                    <a:pt x="425" y="134"/>
                    <a:pt x="421" y="133"/>
                    <a:pt x="418" y="132"/>
                  </a:cubicBezTo>
                  <a:cubicBezTo>
                    <a:pt x="417" y="132"/>
                    <a:pt x="417" y="133"/>
                    <a:pt x="418" y="133"/>
                  </a:cubicBezTo>
                  <a:cubicBezTo>
                    <a:pt x="412" y="132"/>
                    <a:pt x="406" y="133"/>
                    <a:pt x="400" y="132"/>
                  </a:cubicBezTo>
                  <a:cubicBezTo>
                    <a:pt x="400" y="133"/>
                    <a:pt x="400" y="133"/>
                    <a:pt x="400" y="134"/>
                  </a:cubicBezTo>
                  <a:cubicBezTo>
                    <a:pt x="392" y="133"/>
                    <a:pt x="380" y="136"/>
                    <a:pt x="374" y="133"/>
                  </a:cubicBezTo>
                  <a:cubicBezTo>
                    <a:pt x="373" y="134"/>
                    <a:pt x="374" y="134"/>
                    <a:pt x="374" y="134"/>
                  </a:cubicBezTo>
                  <a:cubicBezTo>
                    <a:pt x="365" y="134"/>
                    <a:pt x="356" y="136"/>
                    <a:pt x="347" y="134"/>
                  </a:cubicBezTo>
                  <a:cubicBezTo>
                    <a:pt x="340" y="136"/>
                    <a:pt x="329" y="136"/>
                    <a:pt x="321" y="136"/>
                  </a:cubicBezTo>
                  <a:cubicBezTo>
                    <a:pt x="319" y="137"/>
                    <a:pt x="322" y="138"/>
                    <a:pt x="320" y="138"/>
                  </a:cubicBezTo>
                  <a:cubicBezTo>
                    <a:pt x="319" y="139"/>
                    <a:pt x="318" y="139"/>
                    <a:pt x="318" y="139"/>
                  </a:cubicBezTo>
                  <a:cubicBezTo>
                    <a:pt x="319" y="135"/>
                    <a:pt x="311" y="137"/>
                    <a:pt x="308" y="137"/>
                  </a:cubicBezTo>
                  <a:cubicBezTo>
                    <a:pt x="308" y="139"/>
                    <a:pt x="311" y="137"/>
                    <a:pt x="312" y="138"/>
                  </a:cubicBezTo>
                  <a:cubicBezTo>
                    <a:pt x="313" y="139"/>
                    <a:pt x="309" y="139"/>
                    <a:pt x="309" y="139"/>
                  </a:cubicBezTo>
                  <a:cubicBezTo>
                    <a:pt x="305" y="135"/>
                    <a:pt x="298" y="139"/>
                    <a:pt x="293" y="137"/>
                  </a:cubicBezTo>
                  <a:cubicBezTo>
                    <a:pt x="291" y="138"/>
                    <a:pt x="294" y="139"/>
                    <a:pt x="292" y="140"/>
                  </a:cubicBezTo>
                  <a:cubicBezTo>
                    <a:pt x="291" y="140"/>
                    <a:pt x="290" y="140"/>
                    <a:pt x="290" y="140"/>
                  </a:cubicBezTo>
                  <a:cubicBezTo>
                    <a:pt x="289" y="140"/>
                    <a:pt x="291" y="139"/>
                    <a:pt x="291" y="138"/>
                  </a:cubicBezTo>
                  <a:cubicBezTo>
                    <a:pt x="290" y="137"/>
                    <a:pt x="288" y="138"/>
                    <a:pt x="287" y="139"/>
                  </a:cubicBezTo>
                  <a:cubicBezTo>
                    <a:pt x="287" y="140"/>
                    <a:pt x="288" y="140"/>
                    <a:pt x="287" y="141"/>
                  </a:cubicBezTo>
                  <a:cubicBezTo>
                    <a:pt x="288" y="142"/>
                    <a:pt x="289" y="140"/>
                    <a:pt x="290" y="141"/>
                  </a:cubicBezTo>
                  <a:cubicBezTo>
                    <a:pt x="288" y="143"/>
                    <a:pt x="286" y="141"/>
                    <a:pt x="285" y="143"/>
                  </a:cubicBezTo>
                  <a:cubicBezTo>
                    <a:pt x="283" y="141"/>
                    <a:pt x="281" y="142"/>
                    <a:pt x="280" y="142"/>
                  </a:cubicBezTo>
                  <a:cubicBezTo>
                    <a:pt x="279" y="141"/>
                    <a:pt x="283" y="142"/>
                    <a:pt x="284" y="141"/>
                  </a:cubicBezTo>
                  <a:cubicBezTo>
                    <a:pt x="281" y="139"/>
                    <a:pt x="286" y="140"/>
                    <a:pt x="287" y="139"/>
                  </a:cubicBezTo>
                  <a:cubicBezTo>
                    <a:pt x="282" y="137"/>
                    <a:pt x="282" y="140"/>
                    <a:pt x="277" y="138"/>
                  </a:cubicBezTo>
                  <a:cubicBezTo>
                    <a:pt x="277" y="139"/>
                    <a:pt x="279" y="140"/>
                    <a:pt x="279" y="140"/>
                  </a:cubicBezTo>
                  <a:cubicBezTo>
                    <a:pt x="278" y="141"/>
                    <a:pt x="278" y="140"/>
                    <a:pt x="277" y="140"/>
                  </a:cubicBezTo>
                  <a:cubicBezTo>
                    <a:pt x="276" y="141"/>
                    <a:pt x="277" y="141"/>
                    <a:pt x="278" y="141"/>
                  </a:cubicBezTo>
                  <a:cubicBezTo>
                    <a:pt x="276" y="144"/>
                    <a:pt x="273" y="143"/>
                    <a:pt x="271" y="145"/>
                  </a:cubicBezTo>
                  <a:cubicBezTo>
                    <a:pt x="269" y="145"/>
                    <a:pt x="268" y="145"/>
                    <a:pt x="268" y="143"/>
                  </a:cubicBezTo>
                  <a:cubicBezTo>
                    <a:pt x="266" y="144"/>
                    <a:pt x="264" y="147"/>
                    <a:pt x="262" y="146"/>
                  </a:cubicBezTo>
                  <a:cubicBezTo>
                    <a:pt x="261" y="145"/>
                    <a:pt x="263" y="144"/>
                    <a:pt x="264" y="143"/>
                  </a:cubicBezTo>
                  <a:cubicBezTo>
                    <a:pt x="262" y="143"/>
                    <a:pt x="261" y="145"/>
                    <a:pt x="261" y="145"/>
                  </a:cubicBezTo>
                  <a:cubicBezTo>
                    <a:pt x="260" y="147"/>
                    <a:pt x="258" y="144"/>
                    <a:pt x="257" y="146"/>
                  </a:cubicBezTo>
                  <a:cubicBezTo>
                    <a:pt x="256" y="145"/>
                    <a:pt x="258" y="144"/>
                    <a:pt x="256" y="144"/>
                  </a:cubicBezTo>
                  <a:cubicBezTo>
                    <a:pt x="254" y="147"/>
                    <a:pt x="246" y="148"/>
                    <a:pt x="246" y="146"/>
                  </a:cubicBezTo>
                  <a:cubicBezTo>
                    <a:pt x="244" y="146"/>
                    <a:pt x="241" y="145"/>
                    <a:pt x="239" y="147"/>
                  </a:cubicBezTo>
                  <a:cubicBezTo>
                    <a:pt x="236" y="145"/>
                    <a:pt x="232" y="149"/>
                    <a:pt x="231" y="146"/>
                  </a:cubicBezTo>
                  <a:cubicBezTo>
                    <a:pt x="229" y="151"/>
                    <a:pt x="221" y="145"/>
                    <a:pt x="217" y="149"/>
                  </a:cubicBezTo>
                  <a:cubicBezTo>
                    <a:pt x="213" y="148"/>
                    <a:pt x="209" y="150"/>
                    <a:pt x="205" y="150"/>
                  </a:cubicBezTo>
                  <a:cubicBezTo>
                    <a:pt x="203" y="149"/>
                    <a:pt x="207" y="149"/>
                    <a:pt x="205" y="148"/>
                  </a:cubicBezTo>
                  <a:cubicBezTo>
                    <a:pt x="198" y="152"/>
                    <a:pt x="191" y="149"/>
                    <a:pt x="185" y="152"/>
                  </a:cubicBezTo>
                  <a:cubicBezTo>
                    <a:pt x="185" y="152"/>
                    <a:pt x="186" y="152"/>
                    <a:pt x="187" y="153"/>
                  </a:cubicBezTo>
                  <a:cubicBezTo>
                    <a:pt x="188" y="153"/>
                    <a:pt x="187" y="154"/>
                    <a:pt x="187" y="154"/>
                  </a:cubicBezTo>
                  <a:cubicBezTo>
                    <a:pt x="184" y="154"/>
                    <a:pt x="181" y="153"/>
                    <a:pt x="178" y="153"/>
                  </a:cubicBezTo>
                  <a:cubicBezTo>
                    <a:pt x="178" y="154"/>
                    <a:pt x="179" y="154"/>
                    <a:pt x="180" y="154"/>
                  </a:cubicBezTo>
                  <a:cubicBezTo>
                    <a:pt x="181" y="155"/>
                    <a:pt x="177" y="154"/>
                    <a:pt x="177" y="156"/>
                  </a:cubicBezTo>
                  <a:cubicBezTo>
                    <a:pt x="177" y="155"/>
                    <a:pt x="176" y="155"/>
                    <a:pt x="175" y="155"/>
                  </a:cubicBezTo>
                  <a:cubicBezTo>
                    <a:pt x="172" y="159"/>
                    <a:pt x="166" y="155"/>
                    <a:pt x="163" y="158"/>
                  </a:cubicBezTo>
                  <a:cubicBezTo>
                    <a:pt x="161" y="157"/>
                    <a:pt x="161" y="157"/>
                    <a:pt x="162" y="155"/>
                  </a:cubicBezTo>
                  <a:cubicBezTo>
                    <a:pt x="161" y="154"/>
                    <a:pt x="160" y="156"/>
                    <a:pt x="158" y="155"/>
                  </a:cubicBezTo>
                  <a:cubicBezTo>
                    <a:pt x="158" y="156"/>
                    <a:pt x="159" y="156"/>
                    <a:pt x="160" y="157"/>
                  </a:cubicBezTo>
                  <a:cubicBezTo>
                    <a:pt x="159" y="158"/>
                    <a:pt x="157" y="158"/>
                    <a:pt x="156" y="159"/>
                  </a:cubicBezTo>
                  <a:cubicBezTo>
                    <a:pt x="155" y="158"/>
                    <a:pt x="156" y="157"/>
                    <a:pt x="157" y="157"/>
                  </a:cubicBezTo>
                  <a:cubicBezTo>
                    <a:pt x="154" y="159"/>
                    <a:pt x="150" y="158"/>
                    <a:pt x="146" y="159"/>
                  </a:cubicBezTo>
                  <a:cubicBezTo>
                    <a:pt x="146" y="158"/>
                    <a:pt x="147" y="157"/>
                    <a:pt x="145" y="157"/>
                  </a:cubicBezTo>
                  <a:cubicBezTo>
                    <a:pt x="144" y="161"/>
                    <a:pt x="133" y="161"/>
                    <a:pt x="130" y="163"/>
                  </a:cubicBezTo>
                  <a:cubicBezTo>
                    <a:pt x="128" y="161"/>
                    <a:pt x="124" y="162"/>
                    <a:pt x="127" y="160"/>
                  </a:cubicBezTo>
                  <a:cubicBezTo>
                    <a:pt x="125" y="160"/>
                    <a:pt x="125" y="161"/>
                    <a:pt x="125" y="163"/>
                  </a:cubicBezTo>
                  <a:cubicBezTo>
                    <a:pt x="123" y="163"/>
                    <a:pt x="122" y="160"/>
                    <a:pt x="119" y="162"/>
                  </a:cubicBezTo>
                  <a:cubicBezTo>
                    <a:pt x="120" y="163"/>
                    <a:pt x="121" y="162"/>
                    <a:pt x="122" y="162"/>
                  </a:cubicBezTo>
                  <a:cubicBezTo>
                    <a:pt x="122" y="162"/>
                    <a:pt x="122" y="163"/>
                    <a:pt x="122" y="163"/>
                  </a:cubicBezTo>
                  <a:cubicBezTo>
                    <a:pt x="117" y="164"/>
                    <a:pt x="112" y="163"/>
                    <a:pt x="107" y="167"/>
                  </a:cubicBezTo>
                  <a:cubicBezTo>
                    <a:pt x="107" y="165"/>
                    <a:pt x="106" y="165"/>
                    <a:pt x="104" y="164"/>
                  </a:cubicBezTo>
                  <a:cubicBezTo>
                    <a:pt x="103" y="165"/>
                    <a:pt x="105" y="166"/>
                    <a:pt x="106" y="166"/>
                  </a:cubicBezTo>
                  <a:cubicBezTo>
                    <a:pt x="104" y="170"/>
                    <a:pt x="101" y="166"/>
                    <a:pt x="99" y="169"/>
                  </a:cubicBezTo>
                  <a:cubicBezTo>
                    <a:pt x="95" y="168"/>
                    <a:pt x="99" y="166"/>
                    <a:pt x="98" y="165"/>
                  </a:cubicBezTo>
                  <a:cubicBezTo>
                    <a:pt x="96" y="167"/>
                    <a:pt x="97" y="168"/>
                    <a:pt x="97" y="169"/>
                  </a:cubicBezTo>
                  <a:cubicBezTo>
                    <a:pt x="95" y="171"/>
                    <a:pt x="95" y="168"/>
                    <a:pt x="94" y="169"/>
                  </a:cubicBezTo>
                  <a:cubicBezTo>
                    <a:pt x="93" y="169"/>
                    <a:pt x="94" y="168"/>
                    <a:pt x="95" y="167"/>
                  </a:cubicBezTo>
                  <a:cubicBezTo>
                    <a:pt x="93" y="167"/>
                    <a:pt x="90" y="169"/>
                    <a:pt x="92" y="170"/>
                  </a:cubicBezTo>
                  <a:cubicBezTo>
                    <a:pt x="88" y="168"/>
                    <a:pt x="88" y="170"/>
                    <a:pt x="85" y="168"/>
                  </a:cubicBezTo>
                  <a:cubicBezTo>
                    <a:pt x="82" y="170"/>
                    <a:pt x="82" y="170"/>
                    <a:pt x="78" y="170"/>
                  </a:cubicBezTo>
                  <a:cubicBezTo>
                    <a:pt x="78" y="171"/>
                    <a:pt x="80" y="171"/>
                    <a:pt x="78" y="173"/>
                  </a:cubicBezTo>
                  <a:cubicBezTo>
                    <a:pt x="81" y="174"/>
                    <a:pt x="81" y="174"/>
                    <a:pt x="81" y="174"/>
                  </a:cubicBezTo>
                  <a:cubicBezTo>
                    <a:pt x="82" y="174"/>
                    <a:pt x="81" y="172"/>
                    <a:pt x="84" y="173"/>
                  </a:cubicBezTo>
                  <a:cubicBezTo>
                    <a:pt x="84" y="173"/>
                    <a:pt x="84" y="172"/>
                    <a:pt x="83" y="172"/>
                  </a:cubicBezTo>
                  <a:cubicBezTo>
                    <a:pt x="86" y="171"/>
                    <a:pt x="96" y="168"/>
                    <a:pt x="95" y="172"/>
                  </a:cubicBezTo>
                  <a:cubicBezTo>
                    <a:pt x="96" y="173"/>
                    <a:pt x="96" y="171"/>
                    <a:pt x="97" y="170"/>
                  </a:cubicBezTo>
                  <a:cubicBezTo>
                    <a:pt x="99" y="171"/>
                    <a:pt x="98" y="173"/>
                    <a:pt x="96" y="174"/>
                  </a:cubicBezTo>
                  <a:cubicBezTo>
                    <a:pt x="98" y="174"/>
                    <a:pt x="103" y="172"/>
                    <a:pt x="100" y="171"/>
                  </a:cubicBezTo>
                  <a:cubicBezTo>
                    <a:pt x="102" y="170"/>
                    <a:pt x="105" y="171"/>
                    <a:pt x="106" y="169"/>
                  </a:cubicBezTo>
                  <a:cubicBezTo>
                    <a:pt x="107" y="169"/>
                    <a:pt x="105" y="171"/>
                    <a:pt x="105" y="172"/>
                  </a:cubicBezTo>
                  <a:cubicBezTo>
                    <a:pt x="107" y="172"/>
                    <a:pt x="112" y="169"/>
                    <a:pt x="111" y="172"/>
                  </a:cubicBezTo>
                  <a:cubicBezTo>
                    <a:pt x="112" y="173"/>
                    <a:pt x="113" y="171"/>
                    <a:pt x="112" y="171"/>
                  </a:cubicBezTo>
                  <a:cubicBezTo>
                    <a:pt x="114" y="170"/>
                    <a:pt x="115" y="170"/>
                    <a:pt x="117" y="171"/>
                  </a:cubicBezTo>
                  <a:cubicBezTo>
                    <a:pt x="118" y="170"/>
                    <a:pt x="117" y="169"/>
                    <a:pt x="118" y="169"/>
                  </a:cubicBezTo>
                  <a:cubicBezTo>
                    <a:pt x="119" y="168"/>
                    <a:pt x="120" y="169"/>
                    <a:pt x="121" y="168"/>
                  </a:cubicBezTo>
                  <a:cubicBezTo>
                    <a:pt x="121" y="168"/>
                    <a:pt x="121" y="169"/>
                    <a:pt x="121" y="170"/>
                  </a:cubicBezTo>
                  <a:cubicBezTo>
                    <a:pt x="125" y="167"/>
                    <a:pt x="129" y="167"/>
                    <a:pt x="134" y="166"/>
                  </a:cubicBezTo>
                  <a:cubicBezTo>
                    <a:pt x="135" y="167"/>
                    <a:pt x="132" y="167"/>
                    <a:pt x="132" y="168"/>
                  </a:cubicBezTo>
                  <a:cubicBezTo>
                    <a:pt x="134" y="169"/>
                    <a:pt x="135" y="167"/>
                    <a:pt x="137" y="168"/>
                  </a:cubicBezTo>
                  <a:cubicBezTo>
                    <a:pt x="135" y="169"/>
                    <a:pt x="133" y="170"/>
                    <a:pt x="130" y="169"/>
                  </a:cubicBezTo>
                  <a:cubicBezTo>
                    <a:pt x="129" y="172"/>
                    <a:pt x="124" y="170"/>
                    <a:pt x="121" y="172"/>
                  </a:cubicBezTo>
                  <a:cubicBezTo>
                    <a:pt x="127" y="172"/>
                    <a:pt x="133" y="170"/>
                    <a:pt x="139" y="169"/>
                  </a:cubicBezTo>
                  <a:cubicBezTo>
                    <a:pt x="140" y="168"/>
                    <a:pt x="137" y="169"/>
                    <a:pt x="137" y="168"/>
                  </a:cubicBezTo>
                  <a:cubicBezTo>
                    <a:pt x="139" y="166"/>
                    <a:pt x="140" y="171"/>
                    <a:pt x="143" y="168"/>
                  </a:cubicBezTo>
                  <a:cubicBezTo>
                    <a:pt x="142" y="168"/>
                    <a:pt x="141" y="168"/>
                    <a:pt x="140" y="168"/>
                  </a:cubicBezTo>
                  <a:cubicBezTo>
                    <a:pt x="141" y="166"/>
                    <a:pt x="143" y="168"/>
                    <a:pt x="144" y="166"/>
                  </a:cubicBezTo>
                  <a:cubicBezTo>
                    <a:pt x="145" y="166"/>
                    <a:pt x="144" y="167"/>
                    <a:pt x="144" y="168"/>
                  </a:cubicBezTo>
                  <a:cubicBezTo>
                    <a:pt x="144" y="168"/>
                    <a:pt x="145" y="167"/>
                    <a:pt x="146" y="168"/>
                  </a:cubicBezTo>
                  <a:cubicBezTo>
                    <a:pt x="147" y="165"/>
                    <a:pt x="155" y="165"/>
                    <a:pt x="159" y="165"/>
                  </a:cubicBezTo>
                  <a:cubicBezTo>
                    <a:pt x="161" y="166"/>
                    <a:pt x="157" y="164"/>
                    <a:pt x="157" y="166"/>
                  </a:cubicBezTo>
                  <a:cubicBezTo>
                    <a:pt x="163" y="164"/>
                    <a:pt x="170" y="163"/>
                    <a:pt x="177" y="163"/>
                  </a:cubicBezTo>
                  <a:cubicBezTo>
                    <a:pt x="178" y="164"/>
                    <a:pt x="176" y="164"/>
                    <a:pt x="176" y="165"/>
                  </a:cubicBezTo>
                  <a:cubicBezTo>
                    <a:pt x="178" y="166"/>
                    <a:pt x="179" y="164"/>
                    <a:pt x="179" y="163"/>
                  </a:cubicBezTo>
                  <a:cubicBezTo>
                    <a:pt x="182" y="162"/>
                    <a:pt x="179" y="165"/>
                    <a:pt x="182" y="165"/>
                  </a:cubicBezTo>
                  <a:cubicBezTo>
                    <a:pt x="185" y="164"/>
                    <a:pt x="180" y="164"/>
                    <a:pt x="182" y="163"/>
                  </a:cubicBezTo>
                  <a:cubicBezTo>
                    <a:pt x="186" y="162"/>
                    <a:pt x="190" y="159"/>
                    <a:pt x="194" y="161"/>
                  </a:cubicBezTo>
                  <a:cubicBezTo>
                    <a:pt x="195" y="159"/>
                    <a:pt x="197" y="159"/>
                    <a:pt x="200" y="158"/>
                  </a:cubicBezTo>
                  <a:cubicBezTo>
                    <a:pt x="202" y="159"/>
                    <a:pt x="201" y="159"/>
                    <a:pt x="202" y="160"/>
                  </a:cubicBezTo>
                  <a:cubicBezTo>
                    <a:pt x="205" y="158"/>
                    <a:pt x="208" y="158"/>
                    <a:pt x="212" y="157"/>
                  </a:cubicBezTo>
                  <a:cubicBezTo>
                    <a:pt x="212" y="159"/>
                    <a:pt x="209" y="159"/>
                    <a:pt x="208" y="159"/>
                  </a:cubicBezTo>
                  <a:cubicBezTo>
                    <a:pt x="210" y="160"/>
                    <a:pt x="214" y="159"/>
                    <a:pt x="217" y="157"/>
                  </a:cubicBezTo>
                  <a:cubicBezTo>
                    <a:pt x="219" y="157"/>
                    <a:pt x="216" y="158"/>
                    <a:pt x="218" y="159"/>
                  </a:cubicBezTo>
                  <a:cubicBezTo>
                    <a:pt x="217" y="160"/>
                    <a:pt x="215" y="160"/>
                    <a:pt x="215" y="161"/>
                  </a:cubicBezTo>
                  <a:cubicBezTo>
                    <a:pt x="221" y="161"/>
                    <a:pt x="225" y="159"/>
                    <a:pt x="231" y="157"/>
                  </a:cubicBezTo>
                  <a:cubicBezTo>
                    <a:pt x="234" y="157"/>
                    <a:pt x="229" y="159"/>
                    <a:pt x="232" y="160"/>
                  </a:cubicBezTo>
                  <a:cubicBezTo>
                    <a:pt x="237" y="159"/>
                    <a:pt x="242" y="158"/>
                    <a:pt x="248" y="159"/>
                  </a:cubicBezTo>
                  <a:cubicBezTo>
                    <a:pt x="250" y="156"/>
                    <a:pt x="252" y="158"/>
                    <a:pt x="254" y="158"/>
                  </a:cubicBezTo>
                  <a:cubicBezTo>
                    <a:pt x="255" y="157"/>
                    <a:pt x="253" y="157"/>
                    <a:pt x="255" y="156"/>
                  </a:cubicBezTo>
                  <a:cubicBezTo>
                    <a:pt x="259" y="158"/>
                    <a:pt x="267" y="153"/>
                    <a:pt x="268" y="156"/>
                  </a:cubicBezTo>
                  <a:cubicBezTo>
                    <a:pt x="274" y="155"/>
                    <a:pt x="283" y="157"/>
                    <a:pt x="288" y="154"/>
                  </a:cubicBezTo>
                  <a:cubicBezTo>
                    <a:pt x="291" y="156"/>
                    <a:pt x="294" y="153"/>
                    <a:pt x="298" y="156"/>
                  </a:cubicBezTo>
                  <a:cubicBezTo>
                    <a:pt x="300" y="154"/>
                    <a:pt x="302" y="155"/>
                    <a:pt x="304" y="153"/>
                  </a:cubicBezTo>
                  <a:cubicBezTo>
                    <a:pt x="306" y="153"/>
                    <a:pt x="305" y="154"/>
                    <a:pt x="306" y="155"/>
                  </a:cubicBezTo>
                  <a:cubicBezTo>
                    <a:pt x="318" y="153"/>
                    <a:pt x="330" y="152"/>
                    <a:pt x="342" y="153"/>
                  </a:cubicBezTo>
                  <a:cubicBezTo>
                    <a:pt x="342" y="153"/>
                    <a:pt x="343" y="152"/>
                    <a:pt x="341" y="152"/>
                  </a:cubicBezTo>
                  <a:cubicBezTo>
                    <a:pt x="351" y="152"/>
                    <a:pt x="361" y="153"/>
                    <a:pt x="370" y="151"/>
                  </a:cubicBezTo>
                  <a:cubicBezTo>
                    <a:pt x="373" y="150"/>
                    <a:pt x="375" y="152"/>
                    <a:pt x="377" y="152"/>
                  </a:cubicBezTo>
                  <a:cubicBezTo>
                    <a:pt x="378" y="151"/>
                    <a:pt x="377" y="151"/>
                    <a:pt x="377" y="150"/>
                  </a:cubicBezTo>
                  <a:cubicBezTo>
                    <a:pt x="380" y="151"/>
                    <a:pt x="384" y="152"/>
                    <a:pt x="389" y="150"/>
                  </a:cubicBezTo>
                  <a:cubicBezTo>
                    <a:pt x="392" y="152"/>
                    <a:pt x="392" y="152"/>
                    <a:pt x="392" y="152"/>
                  </a:cubicBezTo>
                  <a:cubicBezTo>
                    <a:pt x="402" y="150"/>
                    <a:pt x="412" y="151"/>
                    <a:pt x="423" y="151"/>
                  </a:cubicBezTo>
                  <a:cubicBezTo>
                    <a:pt x="423" y="151"/>
                    <a:pt x="423" y="150"/>
                    <a:pt x="423" y="150"/>
                  </a:cubicBezTo>
                  <a:cubicBezTo>
                    <a:pt x="441" y="151"/>
                    <a:pt x="459" y="149"/>
                    <a:pt x="477" y="150"/>
                  </a:cubicBezTo>
                  <a:cubicBezTo>
                    <a:pt x="480" y="148"/>
                    <a:pt x="492" y="150"/>
                    <a:pt x="500" y="150"/>
                  </a:cubicBezTo>
                  <a:cubicBezTo>
                    <a:pt x="504" y="150"/>
                    <a:pt x="508" y="149"/>
                    <a:pt x="511" y="150"/>
                  </a:cubicBezTo>
                  <a:cubicBezTo>
                    <a:pt x="513" y="149"/>
                    <a:pt x="513" y="149"/>
                    <a:pt x="513" y="149"/>
                  </a:cubicBezTo>
                  <a:cubicBezTo>
                    <a:pt x="515" y="151"/>
                    <a:pt x="519" y="148"/>
                    <a:pt x="523" y="150"/>
                  </a:cubicBezTo>
                  <a:cubicBezTo>
                    <a:pt x="532" y="148"/>
                    <a:pt x="544" y="151"/>
                    <a:pt x="554" y="149"/>
                  </a:cubicBezTo>
                  <a:cubicBezTo>
                    <a:pt x="556" y="151"/>
                    <a:pt x="556" y="151"/>
                    <a:pt x="556" y="151"/>
                  </a:cubicBezTo>
                  <a:cubicBezTo>
                    <a:pt x="569" y="149"/>
                    <a:pt x="582" y="152"/>
                    <a:pt x="596" y="150"/>
                  </a:cubicBezTo>
                  <a:cubicBezTo>
                    <a:pt x="601" y="152"/>
                    <a:pt x="608" y="149"/>
                    <a:pt x="613" y="151"/>
                  </a:cubicBezTo>
                  <a:cubicBezTo>
                    <a:pt x="617" y="149"/>
                    <a:pt x="620" y="152"/>
                    <a:pt x="624" y="150"/>
                  </a:cubicBezTo>
                  <a:cubicBezTo>
                    <a:pt x="633" y="152"/>
                    <a:pt x="643" y="151"/>
                    <a:pt x="652" y="151"/>
                  </a:cubicBezTo>
                  <a:cubicBezTo>
                    <a:pt x="674" y="152"/>
                    <a:pt x="695" y="151"/>
                    <a:pt x="716" y="153"/>
                  </a:cubicBezTo>
                  <a:cubicBezTo>
                    <a:pt x="719" y="152"/>
                    <a:pt x="719" y="152"/>
                    <a:pt x="719" y="152"/>
                  </a:cubicBezTo>
                  <a:cubicBezTo>
                    <a:pt x="720" y="151"/>
                    <a:pt x="719" y="152"/>
                    <a:pt x="719" y="153"/>
                  </a:cubicBezTo>
                  <a:cubicBezTo>
                    <a:pt x="730" y="152"/>
                    <a:pt x="739" y="153"/>
                    <a:pt x="750" y="152"/>
                  </a:cubicBezTo>
                  <a:cubicBezTo>
                    <a:pt x="752" y="154"/>
                    <a:pt x="752" y="154"/>
                    <a:pt x="752" y="154"/>
                  </a:cubicBezTo>
                  <a:cubicBezTo>
                    <a:pt x="754" y="154"/>
                    <a:pt x="753" y="151"/>
                    <a:pt x="756" y="153"/>
                  </a:cubicBezTo>
                  <a:cubicBezTo>
                    <a:pt x="757" y="153"/>
                    <a:pt x="756" y="153"/>
                    <a:pt x="755" y="153"/>
                  </a:cubicBezTo>
                  <a:cubicBezTo>
                    <a:pt x="756" y="154"/>
                    <a:pt x="758" y="154"/>
                    <a:pt x="758" y="153"/>
                  </a:cubicBezTo>
                  <a:cubicBezTo>
                    <a:pt x="843" y="157"/>
                    <a:pt x="925" y="157"/>
                    <a:pt x="1011" y="160"/>
                  </a:cubicBezTo>
                  <a:cubicBezTo>
                    <a:pt x="1012" y="159"/>
                    <a:pt x="1012" y="159"/>
                    <a:pt x="1012" y="159"/>
                  </a:cubicBezTo>
                  <a:cubicBezTo>
                    <a:pt x="1024" y="161"/>
                    <a:pt x="1036" y="159"/>
                    <a:pt x="1047" y="161"/>
                  </a:cubicBezTo>
                  <a:cubicBezTo>
                    <a:pt x="1049" y="161"/>
                    <a:pt x="1051" y="159"/>
                    <a:pt x="1051" y="161"/>
                  </a:cubicBezTo>
                  <a:cubicBezTo>
                    <a:pt x="1053" y="160"/>
                    <a:pt x="1058" y="160"/>
                    <a:pt x="1061" y="161"/>
                  </a:cubicBezTo>
                  <a:cubicBezTo>
                    <a:pt x="1063" y="160"/>
                    <a:pt x="1063" y="160"/>
                    <a:pt x="1063" y="160"/>
                  </a:cubicBezTo>
                  <a:cubicBezTo>
                    <a:pt x="1067" y="161"/>
                    <a:pt x="1071" y="161"/>
                    <a:pt x="1075" y="160"/>
                  </a:cubicBezTo>
                  <a:cubicBezTo>
                    <a:pt x="1095" y="163"/>
                    <a:pt x="1115" y="160"/>
                    <a:pt x="1134" y="165"/>
                  </a:cubicBezTo>
                  <a:cubicBezTo>
                    <a:pt x="1136" y="164"/>
                    <a:pt x="1136" y="164"/>
                    <a:pt x="1136" y="164"/>
                  </a:cubicBezTo>
                  <a:cubicBezTo>
                    <a:pt x="1139" y="165"/>
                    <a:pt x="1145" y="165"/>
                    <a:pt x="1147" y="164"/>
                  </a:cubicBezTo>
                  <a:cubicBezTo>
                    <a:pt x="1148" y="164"/>
                    <a:pt x="1147" y="165"/>
                    <a:pt x="1148" y="166"/>
                  </a:cubicBezTo>
                  <a:cubicBezTo>
                    <a:pt x="1150" y="163"/>
                    <a:pt x="1152" y="165"/>
                    <a:pt x="1153" y="166"/>
                  </a:cubicBezTo>
                  <a:cubicBezTo>
                    <a:pt x="1158" y="164"/>
                    <a:pt x="1164" y="165"/>
                    <a:pt x="1171" y="165"/>
                  </a:cubicBezTo>
                  <a:cubicBezTo>
                    <a:pt x="1172" y="166"/>
                    <a:pt x="1172" y="167"/>
                    <a:pt x="1172" y="167"/>
                  </a:cubicBezTo>
                  <a:cubicBezTo>
                    <a:pt x="1173" y="167"/>
                    <a:pt x="1174" y="165"/>
                    <a:pt x="1176" y="166"/>
                  </a:cubicBezTo>
                  <a:cubicBezTo>
                    <a:pt x="1177" y="166"/>
                    <a:pt x="1176" y="166"/>
                    <a:pt x="1176" y="165"/>
                  </a:cubicBezTo>
                  <a:cubicBezTo>
                    <a:pt x="1178" y="165"/>
                    <a:pt x="1179" y="166"/>
                    <a:pt x="1181" y="165"/>
                  </a:cubicBezTo>
                  <a:cubicBezTo>
                    <a:pt x="1182" y="165"/>
                    <a:pt x="1181" y="166"/>
                    <a:pt x="1181" y="166"/>
                  </a:cubicBezTo>
                  <a:cubicBezTo>
                    <a:pt x="1183" y="165"/>
                    <a:pt x="1186" y="164"/>
                    <a:pt x="1190" y="165"/>
                  </a:cubicBezTo>
                  <a:cubicBezTo>
                    <a:pt x="1191" y="167"/>
                    <a:pt x="1188" y="166"/>
                    <a:pt x="1186" y="167"/>
                  </a:cubicBezTo>
                  <a:cubicBezTo>
                    <a:pt x="1193" y="165"/>
                    <a:pt x="1199" y="165"/>
                    <a:pt x="1206" y="164"/>
                  </a:cubicBezTo>
                  <a:cubicBezTo>
                    <a:pt x="1208" y="166"/>
                    <a:pt x="1208" y="166"/>
                    <a:pt x="1208" y="166"/>
                  </a:cubicBezTo>
                  <a:cubicBezTo>
                    <a:pt x="1207" y="167"/>
                    <a:pt x="1210" y="165"/>
                    <a:pt x="1207" y="164"/>
                  </a:cubicBezTo>
                  <a:cubicBezTo>
                    <a:pt x="1210" y="163"/>
                    <a:pt x="1213" y="163"/>
                    <a:pt x="1217" y="163"/>
                  </a:cubicBezTo>
                  <a:cubicBezTo>
                    <a:pt x="1218" y="164"/>
                    <a:pt x="1221" y="164"/>
                    <a:pt x="1219" y="165"/>
                  </a:cubicBezTo>
                  <a:cubicBezTo>
                    <a:pt x="1221" y="165"/>
                    <a:pt x="1221" y="163"/>
                    <a:pt x="1224" y="165"/>
                  </a:cubicBezTo>
                  <a:cubicBezTo>
                    <a:pt x="1227" y="164"/>
                    <a:pt x="1223" y="164"/>
                    <a:pt x="1222" y="164"/>
                  </a:cubicBezTo>
                  <a:cubicBezTo>
                    <a:pt x="1226" y="162"/>
                    <a:pt x="1230" y="164"/>
                    <a:pt x="1234" y="162"/>
                  </a:cubicBezTo>
                  <a:cubicBezTo>
                    <a:pt x="1234" y="163"/>
                    <a:pt x="1233" y="163"/>
                    <a:pt x="1232" y="163"/>
                  </a:cubicBezTo>
                  <a:cubicBezTo>
                    <a:pt x="1233" y="164"/>
                    <a:pt x="1235" y="163"/>
                    <a:pt x="1236" y="164"/>
                  </a:cubicBezTo>
                  <a:cubicBezTo>
                    <a:pt x="1235" y="162"/>
                    <a:pt x="1237" y="164"/>
                    <a:pt x="1240" y="162"/>
                  </a:cubicBezTo>
                  <a:cubicBezTo>
                    <a:pt x="1249" y="165"/>
                    <a:pt x="1259" y="159"/>
                    <a:pt x="1267" y="163"/>
                  </a:cubicBezTo>
                  <a:cubicBezTo>
                    <a:pt x="1269" y="160"/>
                    <a:pt x="1275" y="161"/>
                    <a:pt x="1278" y="160"/>
                  </a:cubicBezTo>
                  <a:cubicBezTo>
                    <a:pt x="1278" y="162"/>
                    <a:pt x="1274" y="161"/>
                    <a:pt x="1272" y="162"/>
                  </a:cubicBezTo>
                  <a:cubicBezTo>
                    <a:pt x="1272" y="162"/>
                    <a:pt x="1273" y="162"/>
                    <a:pt x="1274" y="163"/>
                  </a:cubicBezTo>
                  <a:cubicBezTo>
                    <a:pt x="1271" y="164"/>
                    <a:pt x="1268" y="166"/>
                    <a:pt x="1265" y="166"/>
                  </a:cubicBezTo>
                  <a:cubicBezTo>
                    <a:pt x="1265" y="163"/>
                    <a:pt x="1257" y="166"/>
                    <a:pt x="1255" y="166"/>
                  </a:cubicBezTo>
                  <a:cubicBezTo>
                    <a:pt x="1261" y="168"/>
                    <a:pt x="1271" y="167"/>
                    <a:pt x="1277" y="165"/>
                  </a:cubicBezTo>
                  <a:cubicBezTo>
                    <a:pt x="1278" y="165"/>
                    <a:pt x="1276" y="166"/>
                    <a:pt x="1275" y="166"/>
                  </a:cubicBezTo>
                  <a:cubicBezTo>
                    <a:pt x="1279" y="166"/>
                    <a:pt x="1286" y="166"/>
                    <a:pt x="1286" y="163"/>
                  </a:cubicBezTo>
                  <a:cubicBezTo>
                    <a:pt x="1288" y="163"/>
                    <a:pt x="1287" y="164"/>
                    <a:pt x="1288" y="165"/>
                  </a:cubicBezTo>
                  <a:cubicBezTo>
                    <a:pt x="1295" y="163"/>
                    <a:pt x="1299" y="163"/>
                    <a:pt x="1305" y="161"/>
                  </a:cubicBezTo>
                  <a:cubicBezTo>
                    <a:pt x="1314" y="161"/>
                    <a:pt x="1322" y="161"/>
                    <a:pt x="1330" y="158"/>
                  </a:cubicBezTo>
                  <a:cubicBezTo>
                    <a:pt x="1335" y="159"/>
                    <a:pt x="1343" y="158"/>
                    <a:pt x="1346" y="155"/>
                  </a:cubicBezTo>
                  <a:cubicBezTo>
                    <a:pt x="1356" y="157"/>
                    <a:pt x="1375" y="149"/>
                    <a:pt x="1388" y="154"/>
                  </a:cubicBezTo>
                  <a:cubicBezTo>
                    <a:pt x="1385" y="149"/>
                    <a:pt x="1396" y="152"/>
                    <a:pt x="1395" y="148"/>
                  </a:cubicBezTo>
                  <a:cubicBezTo>
                    <a:pt x="1398" y="148"/>
                    <a:pt x="1401" y="144"/>
                    <a:pt x="1404" y="147"/>
                  </a:cubicBezTo>
                  <a:cubicBezTo>
                    <a:pt x="1415" y="143"/>
                    <a:pt x="1427" y="143"/>
                    <a:pt x="1438" y="146"/>
                  </a:cubicBezTo>
                  <a:cubicBezTo>
                    <a:pt x="1439" y="145"/>
                    <a:pt x="1441" y="144"/>
                    <a:pt x="1440" y="143"/>
                  </a:cubicBezTo>
                  <a:cubicBezTo>
                    <a:pt x="1442" y="142"/>
                    <a:pt x="1444" y="143"/>
                    <a:pt x="1445" y="144"/>
                  </a:cubicBezTo>
                  <a:cubicBezTo>
                    <a:pt x="1447" y="142"/>
                    <a:pt x="1448" y="143"/>
                    <a:pt x="1450" y="143"/>
                  </a:cubicBezTo>
                  <a:cubicBezTo>
                    <a:pt x="1451" y="141"/>
                    <a:pt x="1452" y="142"/>
                    <a:pt x="1453" y="140"/>
                  </a:cubicBezTo>
                  <a:cubicBezTo>
                    <a:pt x="1452" y="139"/>
                    <a:pt x="1451" y="140"/>
                    <a:pt x="1450" y="140"/>
                  </a:cubicBezTo>
                  <a:cubicBezTo>
                    <a:pt x="1457" y="137"/>
                    <a:pt x="1469" y="137"/>
                    <a:pt x="1477" y="140"/>
                  </a:cubicBezTo>
                  <a:cubicBezTo>
                    <a:pt x="1478" y="138"/>
                    <a:pt x="1482" y="137"/>
                    <a:pt x="1485" y="138"/>
                  </a:cubicBezTo>
                  <a:cubicBezTo>
                    <a:pt x="1492" y="133"/>
                    <a:pt x="1500" y="130"/>
                    <a:pt x="1509" y="128"/>
                  </a:cubicBezTo>
                  <a:cubicBezTo>
                    <a:pt x="1512" y="130"/>
                    <a:pt x="1512" y="130"/>
                    <a:pt x="1512" y="130"/>
                  </a:cubicBezTo>
                  <a:cubicBezTo>
                    <a:pt x="1511" y="128"/>
                    <a:pt x="1517" y="128"/>
                    <a:pt x="1519" y="127"/>
                  </a:cubicBezTo>
                  <a:cubicBezTo>
                    <a:pt x="1519" y="127"/>
                    <a:pt x="1519" y="128"/>
                    <a:pt x="1519" y="128"/>
                  </a:cubicBezTo>
                  <a:cubicBezTo>
                    <a:pt x="1527" y="127"/>
                    <a:pt x="1534" y="126"/>
                    <a:pt x="1540" y="123"/>
                  </a:cubicBezTo>
                  <a:cubicBezTo>
                    <a:pt x="1548" y="122"/>
                    <a:pt x="1559" y="120"/>
                    <a:pt x="1565" y="116"/>
                  </a:cubicBezTo>
                  <a:cubicBezTo>
                    <a:pt x="1570" y="116"/>
                    <a:pt x="1580" y="111"/>
                    <a:pt x="1584" y="109"/>
                  </a:cubicBezTo>
                  <a:cubicBezTo>
                    <a:pt x="1592" y="106"/>
                    <a:pt x="1598" y="104"/>
                    <a:pt x="1603" y="100"/>
                  </a:cubicBezTo>
                  <a:cubicBezTo>
                    <a:pt x="1601" y="100"/>
                    <a:pt x="1601" y="99"/>
                    <a:pt x="1600" y="98"/>
                  </a:cubicBezTo>
                  <a:cubicBezTo>
                    <a:pt x="1602" y="97"/>
                    <a:pt x="1603" y="98"/>
                    <a:pt x="1605" y="97"/>
                  </a:cubicBezTo>
                  <a:cubicBezTo>
                    <a:pt x="1602" y="96"/>
                    <a:pt x="1601" y="97"/>
                    <a:pt x="1599" y="96"/>
                  </a:cubicBezTo>
                  <a:cubicBezTo>
                    <a:pt x="1597" y="99"/>
                    <a:pt x="1592" y="96"/>
                    <a:pt x="1591" y="98"/>
                  </a:cubicBezTo>
                  <a:cubicBezTo>
                    <a:pt x="1590" y="99"/>
                    <a:pt x="1589" y="97"/>
                    <a:pt x="1588" y="96"/>
                  </a:cubicBezTo>
                  <a:cubicBezTo>
                    <a:pt x="1584" y="97"/>
                    <a:pt x="1581" y="98"/>
                    <a:pt x="1578" y="98"/>
                  </a:cubicBezTo>
                  <a:cubicBezTo>
                    <a:pt x="1581" y="96"/>
                    <a:pt x="1582" y="96"/>
                    <a:pt x="1586" y="93"/>
                  </a:cubicBezTo>
                  <a:cubicBezTo>
                    <a:pt x="1580" y="94"/>
                    <a:pt x="1573" y="94"/>
                    <a:pt x="1565" y="96"/>
                  </a:cubicBezTo>
                  <a:cubicBezTo>
                    <a:pt x="1558" y="97"/>
                    <a:pt x="1550" y="98"/>
                    <a:pt x="1543" y="101"/>
                  </a:cubicBezTo>
                  <a:cubicBezTo>
                    <a:pt x="1541" y="101"/>
                    <a:pt x="1540" y="101"/>
                    <a:pt x="1538" y="100"/>
                  </a:cubicBezTo>
                  <a:cubicBezTo>
                    <a:pt x="1538" y="101"/>
                    <a:pt x="1538" y="101"/>
                    <a:pt x="1539" y="102"/>
                  </a:cubicBezTo>
                  <a:cubicBezTo>
                    <a:pt x="1537" y="102"/>
                    <a:pt x="1536" y="103"/>
                    <a:pt x="1534" y="103"/>
                  </a:cubicBezTo>
                  <a:cubicBezTo>
                    <a:pt x="1532" y="100"/>
                    <a:pt x="1526" y="105"/>
                    <a:pt x="1523" y="108"/>
                  </a:cubicBezTo>
                  <a:cubicBezTo>
                    <a:pt x="1521" y="106"/>
                    <a:pt x="1524" y="105"/>
                    <a:pt x="1525" y="104"/>
                  </a:cubicBezTo>
                  <a:cubicBezTo>
                    <a:pt x="1524" y="105"/>
                    <a:pt x="1521" y="104"/>
                    <a:pt x="1521" y="103"/>
                  </a:cubicBezTo>
                  <a:cubicBezTo>
                    <a:pt x="1524" y="101"/>
                    <a:pt x="1525" y="102"/>
                    <a:pt x="1526" y="100"/>
                  </a:cubicBezTo>
                  <a:cubicBezTo>
                    <a:pt x="1525" y="99"/>
                    <a:pt x="1524" y="102"/>
                    <a:pt x="1523" y="100"/>
                  </a:cubicBezTo>
                  <a:cubicBezTo>
                    <a:pt x="1521" y="101"/>
                    <a:pt x="1522" y="102"/>
                    <a:pt x="1520" y="103"/>
                  </a:cubicBezTo>
                  <a:cubicBezTo>
                    <a:pt x="1520" y="103"/>
                    <a:pt x="1519" y="103"/>
                    <a:pt x="1518" y="103"/>
                  </a:cubicBezTo>
                  <a:cubicBezTo>
                    <a:pt x="1518" y="101"/>
                    <a:pt x="1521" y="100"/>
                    <a:pt x="1521" y="99"/>
                  </a:cubicBezTo>
                  <a:cubicBezTo>
                    <a:pt x="1521" y="99"/>
                    <a:pt x="1522" y="99"/>
                    <a:pt x="1522" y="99"/>
                  </a:cubicBezTo>
                  <a:cubicBezTo>
                    <a:pt x="1521" y="101"/>
                    <a:pt x="1525" y="99"/>
                    <a:pt x="1527" y="99"/>
                  </a:cubicBezTo>
                  <a:cubicBezTo>
                    <a:pt x="1528" y="99"/>
                    <a:pt x="1528" y="100"/>
                    <a:pt x="1529" y="100"/>
                  </a:cubicBezTo>
                  <a:cubicBezTo>
                    <a:pt x="1534" y="99"/>
                    <a:pt x="1534" y="96"/>
                    <a:pt x="1539" y="95"/>
                  </a:cubicBezTo>
                  <a:cubicBezTo>
                    <a:pt x="1539" y="96"/>
                    <a:pt x="1535" y="97"/>
                    <a:pt x="1534" y="99"/>
                  </a:cubicBezTo>
                  <a:cubicBezTo>
                    <a:pt x="1536" y="99"/>
                    <a:pt x="1540" y="98"/>
                    <a:pt x="1538" y="96"/>
                  </a:cubicBezTo>
                  <a:cubicBezTo>
                    <a:pt x="1544" y="97"/>
                    <a:pt x="1549" y="94"/>
                    <a:pt x="1554" y="92"/>
                  </a:cubicBezTo>
                  <a:cubicBezTo>
                    <a:pt x="1551" y="91"/>
                    <a:pt x="1547" y="94"/>
                    <a:pt x="1544" y="95"/>
                  </a:cubicBezTo>
                  <a:cubicBezTo>
                    <a:pt x="1546" y="92"/>
                    <a:pt x="1552" y="91"/>
                    <a:pt x="1556" y="92"/>
                  </a:cubicBezTo>
                  <a:cubicBezTo>
                    <a:pt x="1560" y="90"/>
                    <a:pt x="1564" y="89"/>
                    <a:pt x="1568" y="90"/>
                  </a:cubicBezTo>
                  <a:cubicBezTo>
                    <a:pt x="1580" y="84"/>
                    <a:pt x="1593" y="85"/>
                    <a:pt x="1605" y="81"/>
                  </a:cubicBezTo>
                  <a:cubicBezTo>
                    <a:pt x="1602" y="79"/>
                    <a:pt x="1600" y="80"/>
                    <a:pt x="1597" y="78"/>
                  </a:cubicBezTo>
                  <a:cubicBezTo>
                    <a:pt x="1594" y="79"/>
                    <a:pt x="1591" y="79"/>
                    <a:pt x="1588" y="77"/>
                  </a:cubicBezTo>
                  <a:cubicBezTo>
                    <a:pt x="1587" y="78"/>
                    <a:pt x="1587" y="78"/>
                    <a:pt x="1587" y="79"/>
                  </a:cubicBezTo>
                  <a:cubicBezTo>
                    <a:pt x="1585" y="77"/>
                    <a:pt x="1582" y="79"/>
                    <a:pt x="1580" y="78"/>
                  </a:cubicBezTo>
                  <a:cubicBezTo>
                    <a:pt x="1579" y="77"/>
                    <a:pt x="1580" y="76"/>
                    <a:pt x="1582" y="76"/>
                  </a:cubicBezTo>
                  <a:cubicBezTo>
                    <a:pt x="1579" y="74"/>
                    <a:pt x="1576" y="76"/>
                    <a:pt x="1573" y="76"/>
                  </a:cubicBezTo>
                  <a:cubicBezTo>
                    <a:pt x="1571" y="75"/>
                    <a:pt x="1574" y="74"/>
                    <a:pt x="1573" y="74"/>
                  </a:cubicBezTo>
                  <a:cubicBezTo>
                    <a:pt x="1569" y="73"/>
                    <a:pt x="1567" y="75"/>
                    <a:pt x="1562" y="76"/>
                  </a:cubicBezTo>
                  <a:cubicBezTo>
                    <a:pt x="1561" y="74"/>
                    <a:pt x="1566" y="73"/>
                    <a:pt x="1568" y="72"/>
                  </a:cubicBezTo>
                  <a:cubicBezTo>
                    <a:pt x="1567" y="72"/>
                    <a:pt x="1566" y="71"/>
                    <a:pt x="1565" y="71"/>
                  </a:cubicBezTo>
                  <a:cubicBezTo>
                    <a:pt x="1565" y="71"/>
                    <a:pt x="1565" y="71"/>
                    <a:pt x="1566" y="72"/>
                  </a:cubicBezTo>
                  <a:cubicBezTo>
                    <a:pt x="1564" y="73"/>
                    <a:pt x="1562" y="71"/>
                    <a:pt x="1562" y="73"/>
                  </a:cubicBezTo>
                  <a:cubicBezTo>
                    <a:pt x="1561" y="73"/>
                    <a:pt x="1561" y="72"/>
                    <a:pt x="1560" y="72"/>
                  </a:cubicBezTo>
                  <a:cubicBezTo>
                    <a:pt x="1556" y="73"/>
                    <a:pt x="1553" y="73"/>
                    <a:pt x="1550" y="72"/>
                  </a:cubicBezTo>
                  <a:cubicBezTo>
                    <a:pt x="1548" y="73"/>
                    <a:pt x="1548" y="74"/>
                    <a:pt x="1550" y="75"/>
                  </a:cubicBezTo>
                  <a:cubicBezTo>
                    <a:pt x="1548" y="76"/>
                    <a:pt x="1547" y="76"/>
                    <a:pt x="1546" y="76"/>
                  </a:cubicBezTo>
                  <a:cubicBezTo>
                    <a:pt x="1545" y="75"/>
                    <a:pt x="1545" y="74"/>
                    <a:pt x="1544" y="72"/>
                  </a:cubicBezTo>
                  <a:cubicBezTo>
                    <a:pt x="1549" y="72"/>
                    <a:pt x="1555" y="69"/>
                    <a:pt x="1556" y="66"/>
                  </a:cubicBezTo>
                  <a:cubicBezTo>
                    <a:pt x="1562" y="65"/>
                    <a:pt x="1569" y="64"/>
                    <a:pt x="1575" y="65"/>
                  </a:cubicBezTo>
                  <a:cubicBezTo>
                    <a:pt x="1573" y="62"/>
                    <a:pt x="1578" y="63"/>
                    <a:pt x="1581" y="63"/>
                  </a:cubicBezTo>
                  <a:cubicBezTo>
                    <a:pt x="1582" y="64"/>
                    <a:pt x="1578" y="63"/>
                    <a:pt x="1577" y="64"/>
                  </a:cubicBezTo>
                  <a:cubicBezTo>
                    <a:pt x="1580" y="65"/>
                    <a:pt x="1583" y="62"/>
                    <a:pt x="1585" y="62"/>
                  </a:cubicBezTo>
                  <a:cubicBezTo>
                    <a:pt x="1587" y="62"/>
                    <a:pt x="1584" y="63"/>
                    <a:pt x="1587" y="63"/>
                  </a:cubicBezTo>
                  <a:cubicBezTo>
                    <a:pt x="1588" y="61"/>
                    <a:pt x="1595" y="60"/>
                    <a:pt x="1598" y="61"/>
                  </a:cubicBezTo>
                  <a:cubicBezTo>
                    <a:pt x="1601" y="58"/>
                    <a:pt x="1605" y="59"/>
                    <a:pt x="1609" y="58"/>
                  </a:cubicBezTo>
                  <a:cubicBezTo>
                    <a:pt x="1610" y="56"/>
                    <a:pt x="1605" y="58"/>
                    <a:pt x="1604" y="58"/>
                  </a:cubicBezTo>
                  <a:cubicBezTo>
                    <a:pt x="1608" y="56"/>
                    <a:pt x="1616" y="53"/>
                    <a:pt x="1623" y="55"/>
                  </a:cubicBezTo>
                  <a:cubicBezTo>
                    <a:pt x="1627" y="51"/>
                    <a:pt x="1642" y="53"/>
                    <a:pt x="1643" y="47"/>
                  </a:cubicBezTo>
                  <a:cubicBezTo>
                    <a:pt x="1646" y="48"/>
                    <a:pt x="1648" y="44"/>
                    <a:pt x="1651" y="45"/>
                  </a:cubicBezTo>
                  <a:cubicBezTo>
                    <a:pt x="1651" y="46"/>
                    <a:pt x="1649" y="46"/>
                    <a:pt x="1649" y="48"/>
                  </a:cubicBezTo>
                  <a:cubicBezTo>
                    <a:pt x="1657" y="45"/>
                    <a:pt x="1665" y="40"/>
                    <a:pt x="1665" y="36"/>
                  </a:cubicBezTo>
                  <a:cubicBezTo>
                    <a:pt x="1663" y="35"/>
                    <a:pt x="1660" y="34"/>
                    <a:pt x="1661" y="32"/>
                  </a:cubicBezTo>
                  <a:cubicBezTo>
                    <a:pt x="1656" y="31"/>
                    <a:pt x="1649" y="32"/>
                    <a:pt x="1648" y="28"/>
                  </a:cubicBezTo>
                  <a:cubicBezTo>
                    <a:pt x="1646" y="30"/>
                    <a:pt x="1642" y="30"/>
                    <a:pt x="1642" y="32"/>
                  </a:cubicBezTo>
                  <a:cubicBezTo>
                    <a:pt x="1642" y="32"/>
                    <a:pt x="1643" y="31"/>
                    <a:pt x="1644" y="31"/>
                  </a:cubicBezTo>
                  <a:cubicBezTo>
                    <a:pt x="1645" y="32"/>
                    <a:pt x="1644" y="32"/>
                    <a:pt x="1642" y="33"/>
                  </a:cubicBezTo>
                  <a:cubicBezTo>
                    <a:pt x="1641" y="32"/>
                    <a:pt x="1639" y="31"/>
                    <a:pt x="1638" y="32"/>
                  </a:cubicBezTo>
                  <a:cubicBezTo>
                    <a:pt x="1637" y="31"/>
                    <a:pt x="1637" y="30"/>
                    <a:pt x="1639" y="29"/>
                  </a:cubicBezTo>
                  <a:cubicBezTo>
                    <a:pt x="1637" y="29"/>
                    <a:pt x="1636" y="29"/>
                    <a:pt x="1636" y="30"/>
                  </a:cubicBezTo>
                  <a:cubicBezTo>
                    <a:pt x="1633" y="28"/>
                    <a:pt x="1626" y="31"/>
                    <a:pt x="1621" y="33"/>
                  </a:cubicBezTo>
                  <a:cubicBezTo>
                    <a:pt x="1615" y="30"/>
                    <a:pt x="1609" y="35"/>
                    <a:pt x="1604" y="37"/>
                  </a:cubicBezTo>
                  <a:cubicBezTo>
                    <a:pt x="1603" y="37"/>
                    <a:pt x="1603" y="37"/>
                    <a:pt x="1603" y="37"/>
                  </a:cubicBezTo>
                  <a:cubicBezTo>
                    <a:pt x="1605" y="33"/>
                    <a:pt x="1610" y="33"/>
                    <a:pt x="1613" y="30"/>
                  </a:cubicBezTo>
                  <a:cubicBezTo>
                    <a:pt x="1612" y="29"/>
                    <a:pt x="1611" y="30"/>
                    <a:pt x="1610" y="29"/>
                  </a:cubicBezTo>
                  <a:cubicBezTo>
                    <a:pt x="1602" y="33"/>
                    <a:pt x="1596" y="32"/>
                    <a:pt x="1588" y="35"/>
                  </a:cubicBezTo>
                  <a:cubicBezTo>
                    <a:pt x="1587" y="35"/>
                    <a:pt x="1588" y="34"/>
                    <a:pt x="1587" y="34"/>
                  </a:cubicBezTo>
                  <a:cubicBezTo>
                    <a:pt x="1590" y="33"/>
                    <a:pt x="1595" y="31"/>
                    <a:pt x="1596" y="30"/>
                  </a:cubicBezTo>
                  <a:cubicBezTo>
                    <a:pt x="1595" y="29"/>
                    <a:pt x="1594" y="30"/>
                    <a:pt x="1592" y="29"/>
                  </a:cubicBezTo>
                  <a:cubicBezTo>
                    <a:pt x="1593" y="30"/>
                    <a:pt x="1592" y="31"/>
                    <a:pt x="1590" y="30"/>
                  </a:cubicBezTo>
                  <a:cubicBezTo>
                    <a:pt x="1590" y="31"/>
                    <a:pt x="1590" y="32"/>
                    <a:pt x="1590" y="33"/>
                  </a:cubicBezTo>
                  <a:cubicBezTo>
                    <a:pt x="1587" y="32"/>
                    <a:pt x="1580" y="34"/>
                    <a:pt x="1582" y="37"/>
                  </a:cubicBezTo>
                  <a:cubicBezTo>
                    <a:pt x="1580" y="38"/>
                    <a:pt x="1581" y="34"/>
                    <a:pt x="1579" y="36"/>
                  </a:cubicBezTo>
                  <a:cubicBezTo>
                    <a:pt x="1579" y="35"/>
                    <a:pt x="1581" y="35"/>
                    <a:pt x="1580" y="34"/>
                  </a:cubicBezTo>
                  <a:cubicBezTo>
                    <a:pt x="1578" y="33"/>
                    <a:pt x="1576" y="36"/>
                    <a:pt x="1577" y="37"/>
                  </a:cubicBezTo>
                  <a:cubicBezTo>
                    <a:pt x="1576" y="38"/>
                    <a:pt x="1576" y="35"/>
                    <a:pt x="1574" y="35"/>
                  </a:cubicBezTo>
                  <a:cubicBezTo>
                    <a:pt x="1572" y="36"/>
                    <a:pt x="1574" y="37"/>
                    <a:pt x="1572" y="38"/>
                  </a:cubicBezTo>
                  <a:cubicBezTo>
                    <a:pt x="1571" y="39"/>
                    <a:pt x="1570" y="37"/>
                    <a:pt x="1571" y="37"/>
                  </a:cubicBezTo>
                  <a:cubicBezTo>
                    <a:pt x="1569" y="36"/>
                    <a:pt x="1569" y="38"/>
                    <a:pt x="1569" y="39"/>
                  </a:cubicBezTo>
                  <a:cubicBezTo>
                    <a:pt x="1568" y="39"/>
                    <a:pt x="1566" y="38"/>
                    <a:pt x="1566" y="37"/>
                  </a:cubicBezTo>
                  <a:cubicBezTo>
                    <a:pt x="1567" y="35"/>
                    <a:pt x="1568" y="36"/>
                    <a:pt x="1569" y="35"/>
                  </a:cubicBezTo>
                  <a:cubicBezTo>
                    <a:pt x="1566" y="34"/>
                    <a:pt x="1565" y="36"/>
                    <a:pt x="1565" y="38"/>
                  </a:cubicBezTo>
                  <a:cubicBezTo>
                    <a:pt x="1562" y="38"/>
                    <a:pt x="1558" y="39"/>
                    <a:pt x="1556" y="41"/>
                  </a:cubicBezTo>
                  <a:cubicBezTo>
                    <a:pt x="1553" y="40"/>
                    <a:pt x="1556" y="40"/>
                    <a:pt x="1555" y="39"/>
                  </a:cubicBezTo>
                  <a:cubicBezTo>
                    <a:pt x="1557" y="38"/>
                    <a:pt x="1559" y="38"/>
                    <a:pt x="1561" y="37"/>
                  </a:cubicBezTo>
                  <a:cubicBezTo>
                    <a:pt x="1559" y="36"/>
                    <a:pt x="1559" y="35"/>
                    <a:pt x="1561" y="33"/>
                  </a:cubicBezTo>
                  <a:cubicBezTo>
                    <a:pt x="1560" y="32"/>
                    <a:pt x="1559" y="33"/>
                    <a:pt x="1559" y="34"/>
                  </a:cubicBezTo>
                  <a:cubicBezTo>
                    <a:pt x="1558" y="33"/>
                    <a:pt x="1556" y="34"/>
                    <a:pt x="1556" y="32"/>
                  </a:cubicBezTo>
                  <a:cubicBezTo>
                    <a:pt x="1553" y="34"/>
                    <a:pt x="1550" y="34"/>
                    <a:pt x="1546" y="34"/>
                  </a:cubicBezTo>
                  <a:cubicBezTo>
                    <a:pt x="1546" y="33"/>
                    <a:pt x="1549" y="33"/>
                    <a:pt x="1550" y="34"/>
                  </a:cubicBezTo>
                  <a:cubicBezTo>
                    <a:pt x="1551" y="34"/>
                    <a:pt x="1550" y="33"/>
                    <a:pt x="1550" y="33"/>
                  </a:cubicBezTo>
                  <a:cubicBezTo>
                    <a:pt x="1551" y="33"/>
                    <a:pt x="1551" y="33"/>
                    <a:pt x="1551" y="33"/>
                  </a:cubicBezTo>
                  <a:cubicBezTo>
                    <a:pt x="1549" y="31"/>
                    <a:pt x="1547" y="33"/>
                    <a:pt x="1545" y="33"/>
                  </a:cubicBezTo>
                  <a:cubicBezTo>
                    <a:pt x="1544" y="32"/>
                    <a:pt x="1545" y="31"/>
                    <a:pt x="1544" y="29"/>
                  </a:cubicBezTo>
                  <a:cubicBezTo>
                    <a:pt x="1543" y="31"/>
                    <a:pt x="1543" y="30"/>
                    <a:pt x="1541" y="31"/>
                  </a:cubicBezTo>
                  <a:cubicBezTo>
                    <a:pt x="1539" y="31"/>
                    <a:pt x="1540" y="30"/>
                    <a:pt x="1538" y="29"/>
                  </a:cubicBezTo>
                  <a:cubicBezTo>
                    <a:pt x="1537" y="30"/>
                    <a:pt x="1537" y="30"/>
                    <a:pt x="1537" y="31"/>
                  </a:cubicBezTo>
                  <a:cubicBezTo>
                    <a:pt x="1535" y="30"/>
                    <a:pt x="1537" y="29"/>
                    <a:pt x="1535" y="29"/>
                  </a:cubicBezTo>
                  <a:cubicBezTo>
                    <a:pt x="1532" y="30"/>
                    <a:pt x="1529" y="29"/>
                    <a:pt x="1526" y="29"/>
                  </a:cubicBezTo>
                  <a:cubicBezTo>
                    <a:pt x="1524" y="28"/>
                    <a:pt x="1527" y="29"/>
                    <a:pt x="1528" y="27"/>
                  </a:cubicBezTo>
                  <a:cubicBezTo>
                    <a:pt x="1527" y="26"/>
                    <a:pt x="1525" y="28"/>
                    <a:pt x="1524" y="27"/>
                  </a:cubicBezTo>
                  <a:cubicBezTo>
                    <a:pt x="1524" y="27"/>
                    <a:pt x="1523" y="28"/>
                    <a:pt x="1523" y="28"/>
                  </a:cubicBezTo>
                  <a:cubicBezTo>
                    <a:pt x="1516" y="27"/>
                    <a:pt x="1508" y="31"/>
                    <a:pt x="1501" y="30"/>
                  </a:cubicBezTo>
                  <a:cubicBezTo>
                    <a:pt x="1500" y="30"/>
                    <a:pt x="1501" y="31"/>
                    <a:pt x="1502" y="31"/>
                  </a:cubicBezTo>
                  <a:cubicBezTo>
                    <a:pt x="1500" y="32"/>
                    <a:pt x="1499" y="33"/>
                    <a:pt x="1498" y="33"/>
                  </a:cubicBezTo>
                  <a:cubicBezTo>
                    <a:pt x="1496" y="28"/>
                    <a:pt x="1488" y="34"/>
                    <a:pt x="1484" y="33"/>
                  </a:cubicBezTo>
                  <a:cubicBezTo>
                    <a:pt x="1485" y="29"/>
                    <a:pt x="1490" y="30"/>
                    <a:pt x="1495" y="28"/>
                  </a:cubicBezTo>
                  <a:cubicBezTo>
                    <a:pt x="1492" y="27"/>
                    <a:pt x="1490" y="29"/>
                    <a:pt x="1489" y="27"/>
                  </a:cubicBezTo>
                  <a:cubicBezTo>
                    <a:pt x="1486" y="29"/>
                    <a:pt x="1486" y="29"/>
                    <a:pt x="1486" y="29"/>
                  </a:cubicBezTo>
                  <a:cubicBezTo>
                    <a:pt x="1485" y="28"/>
                    <a:pt x="1485" y="28"/>
                    <a:pt x="1484" y="27"/>
                  </a:cubicBezTo>
                  <a:cubicBezTo>
                    <a:pt x="1486" y="27"/>
                    <a:pt x="1487" y="26"/>
                    <a:pt x="1489" y="26"/>
                  </a:cubicBezTo>
                  <a:cubicBezTo>
                    <a:pt x="1488" y="25"/>
                    <a:pt x="1490" y="26"/>
                    <a:pt x="1490" y="24"/>
                  </a:cubicBezTo>
                  <a:cubicBezTo>
                    <a:pt x="1488" y="21"/>
                    <a:pt x="1485" y="27"/>
                    <a:pt x="1483" y="25"/>
                  </a:cubicBezTo>
                  <a:cubicBezTo>
                    <a:pt x="1481" y="27"/>
                    <a:pt x="1478" y="28"/>
                    <a:pt x="1476" y="30"/>
                  </a:cubicBezTo>
                  <a:cubicBezTo>
                    <a:pt x="1474" y="29"/>
                    <a:pt x="1475" y="29"/>
                    <a:pt x="1476" y="28"/>
                  </a:cubicBezTo>
                  <a:cubicBezTo>
                    <a:pt x="1475" y="26"/>
                    <a:pt x="1473" y="27"/>
                    <a:pt x="1471" y="27"/>
                  </a:cubicBezTo>
                  <a:cubicBezTo>
                    <a:pt x="1471" y="28"/>
                    <a:pt x="1471" y="29"/>
                    <a:pt x="1469" y="30"/>
                  </a:cubicBezTo>
                  <a:cubicBezTo>
                    <a:pt x="1470" y="30"/>
                    <a:pt x="1471" y="29"/>
                    <a:pt x="1472" y="30"/>
                  </a:cubicBezTo>
                  <a:cubicBezTo>
                    <a:pt x="1470" y="31"/>
                    <a:pt x="1468" y="31"/>
                    <a:pt x="1467" y="30"/>
                  </a:cubicBezTo>
                  <a:cubicBezTo>
                    <a:pt x="1462" y="33"/>
                    <a:pt x="1462" y="33"/>
                    <a:pt x="1462" y="33"/>
                  </a:cubicBezTo>
                  <a:cubicBezTo>
                    <a:pt x="1461" y="31"/>
                    <a:pt x="1463" y="32"/>
                    <a:pt x="1460" y="32"/>
                  </a:cubicBezTo>
                  <a:cubicBezTo>
                    <a:pt x="1457" y="31"/>
                    <a:pt x="1461" y="30"/>
                    <a:pt x="1459" y="29"/>
                  </a:cubicBezTo>
                  <a:cubicBezTo>
                    <a:pt x="1458" y="32"/>
                    <a:pt x="1455" y="31"/>
                    <a:pt x="1452" y="34"/>
                  </a:cubicBezTo>
                  <a:cubicBezTo>
                    <a:pt x="1449" y="33"/>
                    <a:pt x="1446" y="33"/>
                    <a:pt x="1443" y="32"/>
                  </a:cubicBezTo>
                  <a:cubicBezTo>
                    <a:pt x="1440" y="35"/>
                    <a:pt x="1437" y="36"/>
                    <a:pt x="1434" y="38"/>
                  </a:cubicBezTo>
                  <a:cubicBezTo>
                    <a:pt x="1431" y="37"/>
                    <a:pt x="1435" y="36"/>
                    <a:pt x="1435" y="35"/>
                  </a:cubicBezTo>
                  <a:cubicBezTo>
                    <a:pt x="1430" y="35"/>
                    <a:pt x="1425" y="40"/>
                    <a:pt x="1423" y="42"/>
                  </a:cubicBezTo>
                  <a:cubicBezTo>
                    <a:pt x="1428" y="43"/>
                    <a:pt x="1429" y="39"/>
                    <a:pt x="1432" y="38"/>
                  </a:cubicBezTo>
                  <a:cubicBezTo>
                    <a:pt x="1433" y="38"/>
                    <a:pt x="1433" y="39"/>
                    <a:pt x="1433" y="39"/>
                  </a:cubicBezTo>
                  <a:cubicBezTo>
                    <a:pt x="1434" y="40"/>
                    <a:pt x="1436" y="38"/>
                    <a:pt x="1435" y="37"/>
                  </a:cubicBezTo>
                  <a:cubicBezTo>
                    <a:pt x="1439" y="40"/>
                    <a:pt x="1448" y="32"/>
                    <a:pt x="1454" y="36"/>
                  </a:cubicBezTo>
                  <a:cubicBezTo>
                    <a:pt x="1450" y="40"/>
                    <a:pt x="1442" y="40"/>
                    <a:pt x="1437" y="39"/>
                  </a:cubicBezTo>
                  <a:cubicBezTo>
                    <a:pt x="1434" y="44"/>
                    <a:pt x="1426" y="44"/>
                    <a:pt x="1420" y="44"/>
                  </a:cubicBezTo>
                  <a:cubicBezTo>
                    <a:pt x="1422" y="42"/>
                    <a:pt x="1423" y="41"/>
                    <a:pt x="1423" y="38"/>
                  </a:cubicBezTo>
                  <a:cubicBezTo>
                    <a:pt x="1422" y="39"/>
                    <a:pt x="1420" y="39"/>
                    <a:pt x="1419" y="40"/>
                  </a:cubicBezTo>
                  <a:cubicBezTo>
                    <a:pt x="1414" y="36"/>
                    <a:pt x="1412" y="42"/>
                    <a:pt x="1408" y="39"/>
                  </a:cubicBezTo>
                  <a:cubicBezTo>
                    <a:pt x="1403" y="40"/>
                    <a:pt x="1405" y="40"/>
                    <a:pt x="1400" y="41"/>
                  </a:cubicBezTo>
                  <a:cubicBezTo>
                    <a:pt x="1402" y="41"/>
                    <a:pt x="1400" y="42"/>
                    <a:pt x="1401" y="43"/>
                  </a:cubicBezTo>
                  <a:cubicBezTo>
                    <a:pt x="1399" y="43"/>
                    <a:pt x="1398" y="43"/>
                    <a:pt x="1396" y="44"/>
                  </a:cubicBezTo>
                  <a:cubicBezTo>
                    <a:pt x="1394" y="42"/>
                    <a:pt x="1397" y="42"/>
                    <a:pt x="1399" y="42"/>
                  </a:cubicBezTo>
                  <a:cubicBezTo>
                    <a:pt x="1398" y="40"/>
                    <a:pt x="1392" y="42"/>
                    <a:pt x="1392" y="44"/>
                  </a:cubicBezTo>
                  <a:cubicBezTo>
                    <a:pt x="1390" y="43"/>
                    <a:pt x="1388" y="45"/>
                    <a:pt x="1386" y="43"/>
                  </a:cubicBezTo>
                  <a:cubicBezTo>
                    <a:pt x="1383" y="42"/>
                    <a:pt x="1380" y="46"/>
                    <a:pt x="1377" y="45"/>
                  </a:cubicBezTo>
                  <a:cubicBezTo>
                    <a:pt x="1375" y="43"/>
                    <a:pt x="1379" y="41"/>
                    <a:pt x="1380" y="39"/>
                  </a:cubicBezTo>
                  <a:cubicBezTo>
                    <a:pt x="1377" y="39"/>
                    <a:pt x="1375" y="42"/>
                    <a:pt x="1370" y="41"/>
                  </a:cubicBezTo>
                  <a:cubicBezTo>
                    <a:pt x="1368" y="40"/>
                    <a:pt x="1369" y="40"/>
                    <a:pt x="1367" y="40"/>
                  </a:cubicBezTo>
                  <a:cubicBezTo>
                    <a:pt x="1365" y="41"/>
                    <a:pt x="1370" y="40"/>
                    <a:pt x="1368" y="41"/>
                  </a:cubicBezTo>
                  <a:cubicBezTo>
                    <a:pt x="1370" y="42"/>
                    <a:pt x="1371" y="42"/>
                    <a:pt x="1373" y="41"/>
                  </a:cubicBezTo>
                  <a:cubicBezTo>
                    <a:pt x="1374" y="43"/>
                    <a:pt x="1373" y="43"/>
                    <a:pt x="1376" y="43"/>
                  </a:cubicBezTo>
                  <a:cubicBezTo>
                    <a:pt x="1376" y="43"/>
                    <a:pt x="1375" y="44"/>
                    <a:pt x="1375" y="44"/>
                  </a:cubicBezTo>
                  <a:cubicBezTo>
                    <a:pt x="1373" y="45"/>
                    <a:pt x="1372" y="42"/>
                    <a:pt x="1371" y="43"/>
                  </a:cubicBezTo>
                  <a:cubicBezTo>
                    <a:pt x="1371" y="43"/>
                    <a:pt x="1369" y="44"/>
                    <a:pt x="1370" y="44"/>
                  </a:cubicBezTo>
                  <a:cubicBezTo>
                    <a:pt x="1368" y="45"/>
                    <a:pt x="1367" y="44"/>
                    <a:pt x="1365" y="44"/>
                  </a:cubicBezTo>
                  <a:cubicBezTo>
                    <a:pt x="1364" y="43"/>
                    <a:pt x="1365" y="43"/>
                    <a:pt x="1366" y="43"/>
                  </a:cubicBezTo>
                  <a:cubicBezTo>
                    <a:pt x="1367" y="42"/>
                    <a:pt x="1366" y="43"/>
                    <a:pt x="1367" y="44"/>
                  </a:cubicBezTo>
                  <a:cubicBezTo>
                    <a:pt x="1368" y="43"/>
                    <a:pt x="1369" y="42"/>
                    <a:pt x="1367" y="41"/>
                  </a:cubicBezTo>
                  <a:cubicBezTo>
                    <a:pt x="1360" y="46"/>
                    <a:pt x="1353" y="46"/>
                    <a:pt x="1346" y="48"/>
                  </a:cubicBezTo>
                  <a:cubicBezTo>
                    <a:pt x="1345" y="47"/>
                    <a:pt x="1344" y="47"/>
                    <a:pt x="1345" y="46"/>
                  </a:cubicBezTo>
                  <a:cubicBezTo>
                    <a:pt x="1344" y="48"/>
                    <a:pt x="1339" y="49"/>
                    <a:pt x="1335" y="49"/>
                  </a:cubicBezTo>
                  <a:cubicBezTo>
                    <a:pt x="1335" y="48"/>
                    <a:pt x="1341" y="47"/>
                    <a:pt x="1340" y="46"/>
                  </a:cubicBezTo>
                  <a:cubicBezTo>
                    <a:pt x="1342" y="47"/>
                    <a:pt x="1343" y="47"/>
                    <a:pt x="1341" y="46"/>
                  </a:cubicBezTo>
                  <a:cubicBezTo>
                    <a:pt x="1335" y="47"/>
                    <a:pt x="1330" y="48"/>
                    <a:pt x="1325" y="47"/>
                  </a:cubicBezTo>
                  <a:cubicBezTo>
                    <a:pt x="1323" y="45"/>
                    <a:pt x="1331" y="46"/>
                    <a:pt x="1331" y="44"/>
                  </a:cubicBezTo>
                  <a:cubicBezTo>
                    <a:pt x="1329" y="44"/>
                    <a:pt x="1328" y="43"/>
                    <a:pt x="1327" y="44"/>
                  </a:cubicBezTo>
                  <a:cubicBezTo>
                    <a:pt x="1320" y="42"/>
                    <a:pt x="1308" y="47"/>
                    <a:pt x="1301" y="48"/>
                  </a:cubicBezTo>
                  <a:cubicBezTo>
                    <a:pt x="1299" y="47"/>
                    <a:pt x="1305" y="46"/>
                    <a:pt x="1302" y="45"/>
                  </a:cubicBezTo>
                  <a:cubicBezTo>
                    <a:pt x="1301" y="47"/>
                    <a:pt x="1298" y="47"/>
                    <a:pt x="1296" y="48"/>
                  </a:cubicBezTo>
                  <a:cubicBezTo>
                    <a:pt x="1297" y="48"/>
                    <a:pt x="1299" y="49"/>
                    <a:pt x="1300" y="48"/>
                  </a:cubicBezTo>
                  <a:cubicBezTo>
                    <a:pt x="1301" y="49"/>
                    <a:pt x="1300" y="49"/>
                    <a:pt x="1301" y="49"/>
                  </a:cubicBezTo>
                  <a:cubicBezTo>
                    <a:pt x="1298" y="50"/>
                    <a:pt x="1295" y="48"/>
                    <a:pt x="1291" y="50"/>
                  </a:cubicBezTo>
                  <a:cubicBezTo>
                    <a:pt x="1290" y="49"/>
                    <a:pt x="1291" y="49"/>
                    <a:pt x="1290" y="48"/>
                  </a:cubicBezTo>
                  <a:cubicBezTo>
                    <a:pt x="1287" y="50"/>
                    <a:pt x="1285" y="49"/>
                    <a:pt x="1283" y="49"/>
                  </a:cubicBezTo>
                  <a:cubicBezTo>
                    <a:pt x="1282" y="49"/>
                    <a:pt x="1282" y="48"/>
                    <a:pt x="1282" y="47"/>
                  </a:cubicBezTo>
                  <a:cubicBezTo>
                    <a:pt x="1281" y="47"/>
                    <a:pt x="1280" y="48"/>
                    <a:pt x="1279" y="47"/>
                  </a:cubicBezTo>
                  <a:cubicBezTo>
                    <a:pt x="1278" y="47"/>
                    <a:pt x="1278" y="48"/>
                    <a:pt x="1279" y="48"/>
                  </a:cubicBezTo>
                  <a:cubicBezTo>
                    <a:pt x="1269" y="47"/>
                    <a:pt x="1262" y="48"/>
                    <a:pt x="1253" y="48"/>
                  </a:cubicBezTo>
                  <a:cubicBezTo>
                    <a:pt x="1252" y="47"/>
                    <a:pt x="1253" y="47"/>
                    <a:pt x="1254" y="46"/>
                  </a:cubicBezTo>
                  <a:cubicBezTo>
                    <a:pt x="1253" y="46"/>
                    <a:pt x="1251" y="47"/>
                    <a:pt x="1250" y="46"/>
                  </a:cubicBezTo>
                  <a:cubicBezTo>
                    <a:pt x="1247" y="47"/>
                    <a:pt x="1250" y="48"/>
                    <a:pt x="1248" y="49"/>
                  </a:cubicBezTo>
                  <a:cubicBezTo>
                    <a:pt x="1246" y="47"/>
                    <a:pt x="1243" y="48"/>
                    <a:pt x="1241" y="49"/>
                  </a:cubicBezTo>
                  <a:cubicBezTo>
                    <a:pt x="1239" y="48"/>
                    <a:pt x="1241" y="48"/>
                    <a:pt x="1239" y="47"/>
                  </a:cubicBezTo>
                  <a:cubicBezTo>
                    <a:pt x="1238" y="47"/>
                    <a:pt x="1239" y="48"/>
                    <a:pt x="1238" y="49"/>
                  </a:cubicBezTo>
                  <a:cubicBezTo>
                    <a:pt x="1235" y="47"/>
                    <a:pt x="1236" y="49"/>
                    <a:pt x="1232" y="49"/>
                  </a:cubicBezTo>
                  <a:cubicBezTo>
                    <a:pt x="1231" y="48"/>
                    <a:pt x="1232" y="48"/>
                    <a:pt x="1230" y="47"/>
                  </a:cubicBezTo>
                  <a:cubicBezTo>
                    <a:pt x="1230" y="48"/>
                    <a:pt x="1230" y="48"/>
                    <a:pt x="1230" y="49"/>
                  </a:cubicBezTo>
                  <a:cubicBezTo>
                    <a:pt x="1227" y="50"/>
                    <a:pt x="1220" y="47"/>
                    <a:pt x="1220" y="45"/>
                  </a:cubicBezTo>
                  <a:cubicBezTo>
                    <a:pt x="1215" y="46"/>
                    <a:pt x="1224" y="47"/>
                    <a:pt x="1221" y="49"/>
                  </a:cubicBezTo>
                  <a:cubicBezTo>
                    <a:pt x="1219" y="49"/>
                    <a:pt x="1220" y="48"/>
                    <a:pt x="1218" y="47"/>
                  </a:cubicBezTo>
                  <a:cubicBezTo>
                    <a:pt x="1215" y="48"/>
                    <a:pt x="1212" y="46"/>
                    <a:pt x="1211" y="49"/>
                  </a:cubicBezTo>
                  <a:cubicBezTo>
                    <a:pt x="1209" y="49"/>
                    <a:pt x="1206" y="49"/>
                    <a:pt x="1205" y="47"/>
                  </a:cubicBezTo>
                  <a:cubicBezTo>
                    <a:pt x="1203" y="48"/>
                    <a:pt x="1203" y="48"/>
                    <a:pt x="1203" y="48"/>
                  </a:cubicBezTo>
                  <a:cubicBezTo>
                    <a:pt x="1204" y="50"/>
                    <a:pt x="1203" y="47"/>
                    <a:pt x="1205" y="49"/>
                  </a:cubicBezTo>
                  <a:cubicBezTo>
                    <a:pt x="1204" y="51"/>
                    <a:pt x="1196" y="49"/>
                    <a:pt x="1191" y="50"/>
                  </a:cubicBezTo>
                  <a:cubicBezTo>
                    <a:pt x="1192" y="49"/>
                    <a:pt x="1192" y="48"/>
                    <a:pt x="1194" y="48"/>
                  </a:cubicBezTo>
                  <a:cubicBezTo>
                    <a:pt x="1191" y="45"/>
                    <a:pt x="1190" y="50"/>
                    <a:pt x="1186" y="50"/>
                  </a:cubicBezTo>
                  <a:cubicBezTo>
                    <a:pt x="1184" y="48"/>
                    <a:pt x="1181" y="49"/>
                    <a:pt x="1179" y="50"/>
                  </a:cubicBezTo>
                  <a:cubicBezTo>
                    <a:pt x="1176" y="48"/>
                    <a:pt x="1173" y="49"/>
                    <a:pt x="1170" y="49"/>
                  </a:cubicBezTo>
                  <a:cubicBezTo>
                    <a:pt x="1169" y="47"/>
                    <a:pt x="1173" y="49"/>
                    <a:pt x="1174" y="48"/>
                  </a:cubicBezTo>
                  <a:cubicBezTo>
                    <a:pt x="1173" y="46"/>
                    <a:pt x="1175" y="46"/>
                    <a:pt x="1175" y="45"/>
                  </a:cubicBezTo>
                  <a:cubicBezTo>
                    <a:pt x="1172" y="46"/>
                    <a:pt x="1168" y="46"/>
                    <a:pt x="1165" y="48"/>
                  </a:cubicBezTo>
                  <a:cubicBezTo>
                    <a:pt x="1164" y="48"/>
                    <a:pt x="1163" y="48"/>
                    <a:pt x="1161" y="47"/>
                  </a:cubicBezTo>
                  <a:cubicBezTo>
                    <a:pt x="1160" y="45"/>
                    <a:pt x="1167" y="47"/>
                    <a:pt x="1163" y="45"/>
                  </a:cubicBezTo>
                  <a:cubicBezTo>
                    <a:pt x="1165" y="44"/>
                    <a:pt x="1166" y="46"/>
                    <a:pt x="1168" y="44"/>
                  </a:cubicBezTo>
                  <a:cubicBezTo>
                    <a:pt x="1167" y="43"/>
                    <a:pt x="1162" y="45"/>
                    <a:pt x="1162" y="43"/>
                  </a:cubicBezTo>
                  <a:cubicBezTo>
                    <a:pt x="1161" y="44"/>
                    <a:pt x="1159" y="43"/>
                    <a:pt x="1156" y="44"/>
                  </a:cubicBezTo>
                  <a:cubicBezTo>
                    <a:pt x="1156" y="42"/>
                    <a:pt x="1153" y="44"/>
                    <a:pt x="1150" y="42"/>
                  </a:cubicBezTo>
                  <a:cubicBezTo>
                    <a:pt x="1147" y="44"/>
                    <a:pt x="1144" y="43"/>
                    <a:pt x="1141" y="44"/>
                  </a:cubicBezTo>
                  <a:cubicBezTo>
                    <a:pt x="1140" y="45"/>
                    <a:pt x="1143" y="47"/>
                    <a:pt x="1145" y="46"/>
                  </a:cubicBezTo>
                  <a:cubicBezTo>
                    <a:pt x="1144" y="48"/>
                    <a:pt x="1140" y="46"/>
                    <a:pt x="1138" y="46"/>
                  </a:cubicBezTo>
                  <a:cubicBezTo>
                    <a:pt x="1137" y="45"/>
                    <a:pt x="1139" y="44"/>
                    <a:pt x="1140" y="44"/>
                  </a:cubicBezTo>
                  <a:cubicBezTo>
                    <a:pt x="1139" y="43"/>
                    <a:pt x="1138" y="43"/>
                    <a:pt x="1138" y="41"/>
                  </a:cubicBezTo>
                  <a:cubicBezTo>
                    <a:pt x="1137" y="44"/>
                    <a:pt x="1135" y="42"/>
                    <a:pt x="1132" y="44"/>
                  </a:cubicBezTo>
                  <a:cubicBezTo>
                    <a:pt x="1133" y="45"/>
                    <a:pt x="1134" y="43"/>
                    <a:pt x="1135" y="45"/>
                  </a:cubicBezTo>
                  <a:cubicBezTo>
                    <a:pt x="1133" y="45"/>
                    <a:pt x="1132" y="46"/>
                    <a:pt x="1130" y="44"/>
                  </a:cubicBezTo>
                  <a:cubicBezTo>
                    <a:pt x="1130" y="44"/>
                    <a:pt x="1131" y="44"/>
                    <a:pt x="1132" y="44"/>
                  </a:cubicBezTo>
                  <a:cubicBezTo>
                    <a:pt x="1131" y="43"/>
                    <a:pt x="1130" y="43"/>
                    <a:pt x="1130" y="42"/>
                  </a:cubicBezTo>
                  <a:cubicBezTo>
                    <a:pt x="1128" y="41"/>
                    <a:pt x="1129" y="45"/>
                    <a:pt x="1128" y="42"/>
                  </a:cubicBezTo>
                  <a:cubicBezTo>
                    <a:pt x="1128" y="44"/>
                    <a:pt x="1129" y="45"/>
                    <a:pt x="1127" y="46"/>
                  </a:cubicBezTo>
                  <a:cubicBezTo>
                    <a:pt x="1125" y="46"/>
                    <a:pt x="1127" y="45"/>
                    <a:pt x="1125" y="44"/>
                  </a:cubicBezTo>
                  <a:cubicBezTo>
                    <a:pt x="1124" y="44"/>
                    <a:pt x="1124" y="45"/>
                    <a:pt x="1125" y="46"/>
                  </a:cubicBezTo>
                  <a:cubicBezTo>
                    <a:pt x="1124" y="46"/>
                    <a:pt x="1123" y="45"/>
                    <a:pt x="1122" y="46"/>
                  </a:cubicBezTo>
                  <a:cubicBezTo>
                    <a:pt x="1119" y="44"/>
                    <a:pt x="1124" y="43"/>
                    <a:pt x="1122" y="42"/>
                  </a:cubicBezTo>
                  <a:cubicBezTo>
                    <a:pt x="1121" y="42"/>
                    <a:pt x="1120" y="43"/>
                    <a:pt x="1121" y="44"/>
                  </a:cubicBezTo>
                  <a:cubicBezTo>
                    <a:pt x="1119" y="46"/>
                    <a:pt x="1117" y="42"/>
                    <a:pt x="1115" y="44"/>
                  </a:cubicBezTo>
                  <a:cubicBezTo>
                    <a:pt x="1113" y="43"/>
                    <a:pt x="1114" y="43"/>
                    <a:pt x="1113" y="42"/>
                  </a:cubicBezTo>
                  <a:cubicBezTo>
                    <a:pt x="1111" y="43"/>
                    <a:pt x="1108" y="42"/>
                    <a:pt x="1106" y="41"/>
                  </a:cubicBezTo>
                  <a:cubicBezTo>
                    <a:pt x="1105" y="44"/>
                    <a:pt x="1101" y="43"/>
                    <a:pt x="1098" y="42"/>
                  </a:cubicBezTo>
                  <a:cubicBezTo>
                    <a:pt x="1097" y="42"/>
                    <a:pt x="1101" y="41"/>
                    <a:pt x="1098" y="40"/>
                  </a:cubicBezTo>
                  <a:cubicBezTo>
                    <a:pt x="1096" y="42"/>
                    <a:pt x="1093" y="41"/>
                    <a:pt x="1090" y="41"/>
                  </a:cubicBezTo>
                  <a:cubicBezTo>
                    <a:pt x="1088" y="42"/>
                    <a:pt x="1091" y="43"/>
                    <a:pt x="1089" y="43"/>
                  </a:cubicBezTo>
                  <a:cubicBezTo>
                    <a:pt x="1086" y="43"/>
                    <a:pt x="1089" y="41"/>
                    <a:pt x="1086" y="40"/>
                  </a:cubicBezTo>
                  <a:cubicBezTo>
                    <a:pt x="1085" y="40"/>
                    <a:pt x="1084" y="41"/>
                    <a:pt x="1084" y="41"/>
                  </a:cubicBezTo>
                  <a:cubicBezTo>
                    <a:pt x="1079" y="37"/>
                    <a:pt x="1073" y="43"/>
                    <a:pt x="1068" y="40"/>
                  </a:cubicBezTo>
                  <a:cubicBezTo>
                    <a:pt x="1066" y="42"/>
                    <a:pt x="1065" y="42"/>
                    <a:pt x="1062" y="43"/>
                  </a:cubicBezTo>
                  <a:cubicBezTo>
                    <a:pt x="1061" y="43"/>
                    <a:pt x="1060" y="41"/>
                    <a:pt x="1058" y="41"/>
                  </a:cubicBezTo>
                  <a:cubicBezTo>
                    <a:pt x="1058" y="40"/>
                    <a:pt x="1061" y="41"/>
                    <a:pt x="1063" y="40"/>
                  </a:cubicBezTo>
                  <a:cubicBezTo>
                    <a:pt x="1059" y="38"/>
                    <a:pt x="1057" y="40"/>
                    <a:pt x="1054" y="41"/>
                  </a:cubicBezTo>
                  <a:cubicBezTo>
                    <a:pt x="1052" y="40"/>
                    <a:pt x="1053" y="39"/>
                    <a:pt x="1052" y="38"/>
                  </a:cubicBezTo>
                  <a:cubicBezTo>
                    <a:pt x="1050" y="38"/>
                    <a:pt x="1048" y="37"/>
                    <a:pt x="1047" y="39"/>
                  </a:cubicBezTo>
                  <a:cubicBezTo>
                    <a:pt x="1045" y="37"/>
                    <a:pt x="1045" y="37"/>
                    <a:pt x="1045" y="37"/>
                  </a:cubicBezTo>
                  <a:cubicBezTo>
                    <a:pt x="1046" y="39"/>
                    <a:pt x="1041" y="39"/>
                    <a:pt x="1039" y="37"/>
                  </a:cubicBezTo>
                  <a:cubicBezTo>
                    <a:pt x="1037" y="39"/>
                    <a:pt x="1035" y="38"/>
                    <a:pt x="1033" y="37"/>
                  </a:cubicBezTo>
                  <a:cubicBezTo>
                    <a:pt x="1030" y="38"/>
                    <a:pt x="1033" y="38"/>
                    <a:pt x="1034" y="39"/>
                  </a:cubicBezTo>
                  <a:cubicBezTo>
                    <a:pt x="1032" y="39"/>
                    <a:pt x="1031" y="39"/>
                    <a:pt x="1030" y="39"/>
                  </a:cubicBezTo>
                  <a:cubicBezTo>
                    <a:pt x="1028" y="37"/>
                    <a:pt x="1029" y="37"/>
                    <a:pt x="1030" y="36"/>
                  </a:cubicBezTo>
                  <a:cubicBezTo>
                    <a:pt x="1028" y="36"/>
                    <a:pt x="1026" y="35"/>
                    <a:pt x="1024" y="33"/>
                  </a:cubicBezTo>
                  <a:cubicBezTo>
                    <a:pt x="1024" y="33"/>
                    <a:pt x="1025" y="33"/>
                    <a:pt x="1025" y="33"/>
                  </a:cubicBezTo>
                  <a:cubicBezTo>
                    <a:pt x="1025" y="31"/>
                    <a:pt x="1020" y="32"/>
                    <a:pt x="1018" y="31"/>
                  </a:cubicBezTo>
                  <a:cubicBezTo>
                    <a:pt x="1024" y="33"/>
                    <a:pt x="1022" y="35"/>
                    <a:pt x="1028" y="36"/>
                  </a:cubicBezTo>
                  <a:cubicBezTo>
                    <a:pt x="1022" y="39"/>
                    <a:pt x="1022" y="34"/>
                    <a:pt x="1018" y="34"/>
                  </a:cubicBezTo>
                  <a:cubicBezTo>
                    <a:pt x="1018" y="35"/>
                    <a:pt x="1022" y="37"/>
                    <a:pt x="1021" y="39"/>
                  </a:cubicBezTo>
                  <a:cubicBezTo>
                    <a:pt x="1020" y="37"/>
                    <a:pt x="1017" y="37"/>
                    <a:pt x="1016" y="35"/>
                  </a:cubicBezTo>
                  <a:cubicBezTo>
                    <a:pt x="1014" y="37"/>
                    <a:pt x="1014" y="38"/>
                    <a:pt x="1012" y="39"/>
                  </a:cubicBezTo>
                  <a:cubicBezTo>
                    <a:pt x="1013" y="37"/>
                    <a:pt x="1011" y="37"/>
                    <a:pt x="1009" y="36"/>
                  </a:cubicBezTo>
                  <a:cubicBezTo>
                    <a:pt x="1008" y="35"/>
                    <a:pt x="1011" y="34"/>
                    <a:pt x="1009" y="33"/>
                  </a:cubicBezTo>
                  <a:cubicBezTo>
                    <a:pt x="1008" y="34"/>
                    <a:pt x="1007" y="34"/>
                    <a:pt x="1008" y="35"/>
                  </a:cubicBezTo>
                  <a:cubicBezTo>
                    <a:pt x="1006" y="35"/>
                    <a:pt x="1004" y="34"/>
                    <a:pt x="1005" y="36"/>
                  </a:cubicBezTo>
                  <a:cubicBezTo>
                    <a:pt x="1004" y="36"/>
                    <a:pt x="1002" y="35"/>
                    <a:pt x="1001" y="34"/>
                  </a:cubicBezTo>
                  <a:cubicBezTo>
                    <a:pt x="1001" y="33"/>
                    <a:pt x="1006" y="34"/>
                    <a:pt x="1005" y="32"/>
                  </a:cubicBezTo>
                  <a:cubicBezTo>
                    <a:pt x="1002" y="33"/>
                    <a:pt x="989" y="35"/>
                    <a:pt x="992" y="31"/>
                  </a:cubicBezTo>
                  <a:cubicBezTo>
                    <a:pt x="990" y="31"/>
                    <a:pt x="988" y="32"/>
                    <a:pt x="987" y="31"/>
                  </a:cubicBezTo>
                  <a:cubicBezTo>
                    <a:pt x="984" y="34"/>
                    <a:pt x="979" y="31"/>
                    <a:pt x="975" y="34"/>
                  </a:cubicBezTo>
                  <a:cubicBezTo>
                    <a:pt x="974" y="31"/>
                    <a:pt x="971" y="33"/>
                    <a:pt x="972" y="31"/>
                  </a:cubicBezTo>
                  <a:cubicBezTo>
                    <a:pt x="970" y="30"/>
                    <a:pt x="971" y="32"/>
                    <a:pt x="968" y="33"/>
                  </a:cubicBezTo>
                  <a:cubicBezTo>
                    <a:pt x="964" y="32"/>
                    <a:pt x="960" y="31"/>
                    <a:pt x="956" y="33"/>
                  </a:cubicBezTo>
                  <a:cubicBezTo>
                    <a:pt x="956" y="31"/>
                    <a:pt x="952" y="31"/>
                    <a:pt x="952" y="32"/>
                  </a:cubicBezTo>
                  <a:cubicBezTo>
                    <a:pt x="951" y="30"/>
                    <a:pt x="949" y="31"/>
                    <a:pt x="947" y="30"/>
                  </a:cubicBezTo>
                  <a:cubicBezTo>
                    <a:pt x="948" y="31"/>
                    <a:pt x="949" y="31"/>
                    <a:pt x="949" y="33"/>
                  </a:cubicBezTo>
                  <a:cubicBezTo>
                    <a:pt x="947" y="33"/>
                    <a:pt x="945" y="31"/>
                    <a:pt x="944" y="30"/>
                  </a:cubicBezTo>
                  <a:cubicBezTo>
                    <a:pt x="941" y="30"/>
                    <a:pt x="942" y="32"/>
                    <a:pt x="939" y="30"/>
                  </a:cubicBezTo>
                  <a:cubicBezTo>
                    <a:pt x="939" y="30"/>
                    <a:pt x="939" y="31"/>
                    <a:pt x="938" y="32"/>
                  </a:cubicBezTo>
                  <a:cubicBezTo>
                    <a:pt x="940" y="31"/>
                    <a:pt x="943" y="32"/>
                    <a:pt x="945" y="33"/>
                  </a:cubicBezTo>
                  <a:cubicBezTo>
                    <a:pt x="941" y="33"/>
                    <a:pt x="937" y="32"/>
                    <a:pt x="933" y="32"/>
                  </a:cubicBezTo>
                  <a:cubicBezTo>
                    <a:pt x="933" y="32"/>
                    <a:pt x="933" y="31"/>
                    <a:pt x="933" y="31"/>
                  </a:cubicBezTo>
                  <a:cubicBezTo>
                    <a:pt x="935" y="31"/>
                    <a:pt x="938" y="32"/>
                    <a:pt x="938" y="30"/>
                  </a:cubicBezTo>
                  <a:cubicBezTo>
                    <a:pt x="936" y="29"/>
                    <a:pt x="933" y="31"/>
                    <a:pt x="929" y="29"/>
                  </a:cubicBezTo>
                  <a:cubicBezTo>
                    <a:pt x="929" y="29"/>
                    <a:pt x="928" y="30"/>
                    <a:pt x="927" y="29"/>
                  </a:cubicBezTo>
                  <a:cubicBezTo>
                    <a:pt x="927" y="30"/>
                    <a:pt x="927" y="31"/>
                    <a:pt x="928" y="31"/>
                  </a:cubicBezTo>
                  <a:cubicBezTo>
                    <a:pt x="925" y="32"/>
                    <a:pt x="923" y="31"/>
                    <a:pt x="921" y="32"/>
                  </a:cubicBezTo>
                  <a:cubicBezTo>
                    <a:pt x="919" y="31"/>
                    <a:pt x="920" y="30"/>
                    <a:pt x="919" y="29"/>
                  </a:cubicBezTo>
                  <a:cubicBezTo>
                    <a:pt x="917" y="30"/>
                    <a:pt x="920" y="31"/>
                    <a:pt x="917" y="31"/>
                  </a:cubicBezTo>
                  <a:cubicBezTo>
                    <a:pt x="915" y="30"/>
                    <a:pt x="918" y="29"/>
                    <a:pt x="916" y="29"/>
                  </a:cubicBezTo>
                  <a:cubicBezTo>
                    <a:pt x="914" y="29"/>
                    <a:pt x="916" y="30"/>
                    <a:pt x="915" y="31"/>
                  </a:cubicBezTo>
                  <a:cubicBezTo>
                    <a:pt x="907" y="26"/>
                    <a:pt x="897" y="29"/>
                    <a:pt x="890" y="27"/>
                  </a:cubicBezTo>
                  <a:cubicBezTo>
                    <a:pt x="890" y="26"/>
                    <a:pt x="892" y="25"/>
                    <a:pt x="892" y="25"/>
                  </a:cubicBezTo>
                  <a:cubicBezTo>
                    <a:pt x="889" y="24"/>
                    <a:pt x="885" y="27"/>
                    <a:pt x="883" y="24"/>
                  </a:cubicBezTo>
                  <a:cubicBezTo>
                    <a:pt x="882" y="24"/>
                    <a:pt x="882" y="25"/>
                    <a:pt x="883" y="25"/>
                  </a:cubicBezTo>
                  <a:cubicBezTo>
                    <a:pt x="882" y="26"/>
                    <a:pt x="881" y="26"/>
                    <a:pt x="880" y="26"/>
                  </a:cubicBezTo>
                  <a:cubicBezTo>
                    <a:pt x="879" y="26"/>
                    <a:pt x="880" y="25"/>
                    <a:pt x="881" y="25"/>
                  </a:cubicBezTo>
                  <a:cubicBezTo>
                    <a:pt x="879" y="24"/>
                    <a:pt x="877" y="25"/>
                    <a:pt x="876" y="24"/>
                  </a:cubicBezTo>
                  <a:cubicBezTo>
                    <a:pt x="875" y="24"/>
                    <a:pt x="876" y="25"/>
                    <a:pt x="877" y="25"/>
                  </a:cubicBezTo>
                  <a:cubicBezTo>
                    <a:pt x="876" y="26"/>
                    <a:pt x="875" y="25"/>
                    <a:pt x="873" y="26"/>
                  </a:cubicBezTo>
                  <a:cubicBezTo>
                    <a:pt x="873" y="25"/>
                    <a:pt x="874" y="25"/>
                    <a:pt x="873" y="24"/>
                  </a:cubicBezTo>
                  <a:cubicBezTo>
                    <a:pt x="872" y="24"/>
                    <a:pt x="872" y="25"/>
                    <a:pt x="871" y="25"/>
                  </a:cubicBezTo>
                  <a:cubicBezTo>
                    <a:pt x="870" y="24"/>
                    <a:pt x="871" y="24"/>
                    <a:pt x="869" y="23"/>
                  </a:cubicBezTo>
                  <a:cubicBezTo>
                    <a:pt x="864" y="23"/>
                    <a:pt x="859" y="23"/>
                    <a:pt x="854" y="23"/>
                  </a:cubicBezTo>
                  <a:cubicBezTo>
                    <a:pt x="855" y="24"/>
                    <a:pt x="855" y="24"/>
                    <a:pt x="855" y="24"/>
                  </a:cubicBezTo>
                  <a:cubicBezTo>
                    <a:pt x="854" y="24"/>
                    <a:pt x="852" y="25"/>
                    <a:pt x="851" y="24"/>
                  </a:cubicBezTo>
                  <a:cubicBezTo>
                    <a:pt x="850" y="23"/>
                    <a:pt x="851" y="23"/>
                    <a:pt x="852" y="22"/>
                  </a:cubicBezTo>
                  <a:cubicBezTo>
                    <a:pt x="849" y="21"/>
                    <a:pt x="843" y="23"/>
                    <a:pt x="841" y="23"/>
                  </a:cubicBezTo>
                  <a:cubicBezTo>
                    <a:pt x="841" y="22"/>
                    <a:pt x="839" y="21"/>
                    <a:pt x="837" y="22"/>
                  </a:cubicBezTo>
                  <a:cubicBezTo>
                    <a:pt x="840" y="24"/>
                    <a:pt x="837" y="24"/>
                    <a:pt x="836" y="24"/>
                  </a:cubicBezTo>
                  <a:cubicBezTo>
                    <a:pt x="841" y="24"/>
                    <a:pt x="843" y="26"/>
                    <a:pt x="848" y="26"/>
                  </a:cubicBezTo>
                  <a:cubicBezTo>
                    <a:pt x="849" y="25"/>
                    <a:pt x="847" y="25"/>
                    <a:pt x="847" y="25"/>
                  </a:cubicBezTo>
                  <a:cubicBezTo>
                    <a:pt x="848" y="23"/>
                    <a:pt x="849" y="26"/>
                    <a:pt x="850" y="24"/>
                  </a:cubicBezTo>
                  <a:cubicBezTo>
                    <a:pt x="852" y="26"/>
                    <a:pt x="852" y="26"/>
                    <a:pt x="854" y="27"/>
                  </a:cubicBezTo>
                  <a:cubicBezTo>
                    <a:pt x="848" y="26"/>
                    <a:pt x="839" y="28"/>
                    <a:pt x="835" y="25"/>
                  </a:cubicBezTo>
                  <a:cubicBezTo>
                    <a:pt x="835" y="25"/>
                    <a:pt x="835" y="26"/>
                    <a:pt x="835" y="26"/>
                  </a:cubicBezTo>
                  <a:cubicBezTo>
                    <a:pt x="832" y="27"/>
                    <a:pt x="835" y="25"/>
                    <a:pt x="833" y="24"/>
                  </a:cubicBezTo>
                  <a:cubicBezTo>
                    <a:pt x="830" y="27"/>
                    <a:pt x="827" y="25"/>
                    <a:pt x="824" y="24"/>
                  </a:cubicBezTo>
                  <a:cubicBezTo>
                    <a:pt x="823" y="26"/>
                    <a:pt x="820" y="26"/>
                    <a:pt x="818" y="25"/>
                  </a:cubicBezTo>
                  <a:cubicBezTo>
                    <a:pt x="819" y="24"/>
                    <a:pt x="821" y="23"/>
                    <a:pt x="820" y="21"/>
                  </a:cubicBezTo>
                  <a:cubicBezTo>
                    <a:pt x="821" y="21"/>
                    <a:pt x="824" y="22"/>
                    <a:pt x="824" y="20"/>
                  </a:cubicBezTo>
                  <a:cubicBezTo>
                    <a:pt x="822" y="20"/>
                    <a:pt x="822" y="20"/>
                    <a:pt x="821" y="18"/>
                  </a:cubicBezTo>
                  <a:cubicBezTo>
                    <a:pt x="820" y="20"/>
                    <a:pt x="819" y="19"/>
                    <a:pt x="818" y="21"/>
                  </a:cubicBezTo>
                  <a:cubicBezTo>
                    <a:pt x="816" y="21"/>
                    <a:pt x="815" y="20"/>
                    <a:pt x="813" y="21"/>
                  </a:cubicBezTo>
                  <a:cubicBezTo>
                    <a:pt x="811" y="18"/>
                    <a:pt x="806" y="19"/>
                    <a:pt x="802" y="20"/>
                  </a:cubicBezTo>
                  <a:cubicBezTo>
                    <a:pt x="802" y="18"/>
                    <a:pt x="801" y="18"/>
                    <a:pt x="798" y="19"/>
                  </a:cubicBezTo>
                  <a:cubicBezTo>
                    <a:pt x="797" y="19"/>
                    <a:pt x="797" y="18"/>
                    <a:pt x="798" y="18"/>
                  </a:cubicBezTo>
                  <a:cubicBezTo>
                    <a:pt x="795" y="16"/>
                    <a:pt x="791" y="18"/>
                    <a:pt x="788" y="17"/>
                  </a:cubicBezTo>
                  <a:cubicBezTo>
                    <a:pt x="787" y="18"/>
                    <a:pt x="789" y="19"/>
                    <a:pt x="787" y="19"/>
                  </a:cubicBezTo>
                  <a:cubicBezTo>
                    <a:pt x="786" y="20"/>
                    <a:pt x="786" y="18"/>
                    <a:pt x="784" y="19"/>
                  </a:cubicBezTo>
                  <a:cubicBezTo>
                    <a:pt x="783" y="19"/>
                    <a:pt x="783" y="18"/>
                    <a:pt x="784" y="17"/>
                  </a:cubicBezTo>
                  <a:cubicBezTo>
                    <a:pt x="782" y="17"/>
                    <a:pt x="784" y="19"/>
                    <a:pt x="781" y="18"/>
                  </a:cubicBezTo>
                  <a:cubicBezTo>
                    <a:pt x="780" y="17"/>
                    <a:pt x="780" y="17"/>
                    <a:pt x="780" y="16"/>
                  </a:cubicBezTo>
                  <a:cubicBezTo>
                    <a:pt x="778" y="17"/>
                    <a:pt x="773" y="15"/>
                    <a:pt x="772" y="17"/>
                  </a:cubicBezTo>
                  <a:cubicBezTo>
                    <a:pt x="770" y="16"/>
                    <a:pt x="772" y="15"/>
                    <a:pt x="770" y="15"/>
                  </a:cubicBezTo>
                  <a:cubicBezTo>
                    <a:pt x="770" y="17"/>
                    <a:pt x="767" y="15"/>
                    <a:pt x="767" y="15"/>
                  </a:cubicBezTo>
                  <a:cubicBezTo>
                    <a:pt x="763" y="15"/>
                    <a:pt x="762" y="17"/>
                    <a:pt x="758" y="15"/>
                  </a:cubicBezTo>
                  <a:cubicBezTo>
                    <a:pt x="757" y="17"/>
                    <a:pt x="753" y="16"/>
                    <a:pt x="751" y="16"/>
                  </a:cubicBezTo>
                  <a:cubicBezTo>
                    <a:pt x="750" y="15"/>
                    <a:pt x="751" y="15"/>
                    <a:pt x="750" y="14"/>
                  </a:cubicBezTo>
                  <a:cubicBezTo>
                    <a:pt x="748" y="16"/>
                    <a:pt x="746" y="14"/>
                    <a:pt x="743" y="16"/>
                  </a:cubicBezTo>
                  <a:cubicBezTo>
                    <a:pt x="742" y="17"/>
                    <a:pt x="746" y="18"/>
                    <a:pt x="747" y="17"/>
                  </a:cubicBezTo>
                  <a:cubicBezTo>
                    <a:pt x="748" y="18"/>
                    <a:pt x="744" y="19"/>
                    <a:pt x="743" y="18"/>
                  </a:cubicBezTo>
                  <a:cubicBezTo>
                    <a:pt x="742" y="20"/>
                    <a:pt x="746" y="19"/>
                    <a:pt x="746" y="19"/>
                  </a:cubicBezTo>
                  <a:cubicBezTo>
                    <a:pt x="747" y="20"/>
                    <a:pt x="745" y="20"/>
                    <a:pt x="745" y="21"/>
                  </a:cubicBezTo>
                  <a:cubicBezTo>
                    <a:pt x="744" y="21"/>
                    <a:pt x="742" y="19"/>
                    <a:pt x="739" y="21"/>
                  </a:cubicBezTo>
                  <a:cubicBezTo>
                    <a:pt x="738" y="20"/>
                    <a:pt x="737" y="19"/>
                    <a:pt x="738" y="18"/>
                  </a:cubicBezTo>
                  <a:cubicBezTo>
                    <a:pt x="736" y="17"/>
                    <a:pt x="734" y="18"/>
                    <a:pt x="732" y="17"/>
                  </a:cubicBezTo>
                  <a:cubicBezTo>
                    <a:pt x="732" y="18"/>
                    <a:pt x="732" y="19"/>
                    <a:pt x="730" y="19"/>
                  </a:cubicBezTo>
                  <a:cubicBezTo>
                    <a:pt x="731" y="16"/>
                    <a:pt x="735" y="15"/>
                    <a:pt x="740" y="13"/>
                  </a:cubicBezTo>
                  <a:cubicBezTo>
                    <a:pt x="738" y="13"/>
                    <a:pt x="736" y="12"/>
                    <a:pt x="734" y="12"/>
                  </a:cubicBezTo>
                  <a:cubicBezTo>
                    <a:pt x="734" y="12"/>
                    <a:pt x="733" y="14"/>
                    <a:pt x="732" y="13"/>
                  </a:cubicBezTo>
                  <a:cubicBezTo>
                    <a:pt x="731" y="13"/>
                    <a:pt x="732" y="14"/>
                    <a:pt x="731" y="14"/>
                  </a:cubicBezTo>
                  <a:cubicBezTo>
                    <a:pt x="728" y="15"/>
                    <a:pt x="730" y="13"/>
                    <a:pt x="727" y="12"/>
                  </a:cubicBezTo>
                  <a:cubicBezTo>
                    <a:pt x="728" y="15"/>
                    <a:pt x="718" y="15"/>
                    <a:pt x="717" y="12"/>
                  </a:cubicBezTo>
                  <a:cubicBezTo>
                    <a:pt x="717" y="14"/>
                    <a:pt x="715" y="12"/>
                    <a:pt x="713" y="13"/>
                  </a:cubicBezTo>
                  <a:cubicBezTo>
                    <a:pt x="715" y="15"/>
                    <a:pt x="717" y="13"/>
                    <a:pt x="719" y="14"/>
                  </a:cubicBezTo>
                  <a:cubicBezTo>
                    <a:pt x="718" y="16"/>
                    <a:pt x="714" y="14"/>
                    <a:pt x="712" y="14"/>
                  </a:cubicBezTo>
                  <a:cubicBezTo>
                    <a:pt x="712" y="15"/>
                    <a:pt x="711" y="15"/>
                    <a:pt x="710" y="16"/>
                  </a:cubicBezTo>
                  <a:cubicBezTo>
                    <a:pt x="709" y="17"/>
                    <a:pt x="709" y="15"/>
                    <a:pt x="710" y="14"/>
                  </a:cubicBezTo>
                  <a:cubicBezTo>
                    <a:pt x="708" y="14"/>
                    <a:pt x="708" y="16"/>
                    <a:pt x="709" y="17"/>
                  </a:cubicBezTo>
                  <a:cubicBezTo>
                    <a:pt x="711" y="16"/>
                    <a:pt x="712" y="17"/>
                    <a:pt x="713" y="16"/>
                  </a:cubicBezTo>
                  <a:cubicBezTo>
                    <a:pt x="714" y="17"/>
                    <a:pt x="714" y="17"/>
                    <a:pt x="714" y="18"/>
                  </a:cubicBezTo>
                  <a:cubicBezTo>
                    <a:pt x="711" y="19"/>
                    <a:pt x="709" y="17"/>
                    <a:pt x="707" y="18"/>
                  </a:cubicBezTo>
                  <a:cubicBezTo>
                    <a:pt x="706" y="16"/>
                    <a:pt x="711" y="14"/>
                    <a:pt x="707" y="14"/>
                  </a:cubicBezTo>
                  <a:cubicBezTo>
                    <a:pt x="707" y="15"/>
                    <a:pt x="706" y="14"/>
                    <a:pt x="704" y="15"/>
                  </a:cubicBezTo>
                  <a:cubicBezTo>
                    <a:pt x="704" y="13"/>
                    <a:pt x="706" y="14"/>
                    <a:pt x="702" y="13"/>
                  </a:cubicBezTo>
                  <a:cubicBezTo>
                    <a:pt x="702" y="14"/>
                    <a:pt x="702" y="15"/>
                    <a:pt x="699" y="15"/>
                  </a:cubicBezTo>
                  <a:cubicBezTo>
                    <a:pt x="699" y="12"/>
                    <a:pt x="695" y="16"/>
                    <a:pt x="693" y="13"/>
                  </a:cubicBezTo>
                  <a:cubicBezTo>
                    <a:pt x="700" y="13"/>
                    <a:pt x="705" y="12"/>
                    <a:pt x="712" y="14"/>
                  </a:cubicBezTo>
                  <a:cubicBezTo>
                    <a:pt x="709" y="11"/>
                    <a:pt x="717" y="13"/>
                    <a:pt x="716" y="10"/>
                  </a:cubicBezTo>
                  <a:cubicBezTo>
                    <a:pt x="715" y="9"/>
                    <a:pt x="714" y="10"/>
                    <a:pt x="713" y="9"/>
                  </a:cubicBezTo>
                  <a:cubicBezTo>
                    <a:pt x="712" y="11"/>
                    <a:pt x="708" y="9"/>
                    <a:pt x="707" y="8"/>
                  </a:cubicBezTo>
                  <a:cubicBezTo>
                    <a:pt x="708" y="10"/>
                    <a:pt x="704" y="9"/>
                    <a:pt x="706" y="11"/>
                  </a:cubicBezTo>
                  <a:cubicBezTo>
                    <a:pt x="705" y="11"/>
                    <a:pt x="703" y="12"/>
                    <a:pt x="702" y="11"/>
                  </a:cubicBezTo>
                  <a:cubicBezTo>
                    <a:pt x="701" y="10"/>
                    <a:pt x="706" y="12"/>
                    <a:pt x="703" y="10"/>
                  </a:cubicBezTo>
                  <a:cubicBezTo>
                    <a:pt x="704" y="8"/>
                    <a:pt x="705" y="11"/>
                    <a:pt x="706" y="9"/>
                  </a:cubicBezTo>
                  <a:cubicBezTo>
                    <a:pt x="705" y="8"/>
                    <a:pt x="706" y="8"/>
                    <a:pt x="704" y="7"/>
                  </a:cubicBezTo>
                  <a:cubicBezTo>
                    <a:pt x="701" y="9"/>
                    <a:pt x="700" y="8"/>
                    <a:pt x="700" y="6"/>
                  </a:cubicBezTo>
                  <a:cubicBezTo>
                    <a:pt x="699" y="9"/>
                    <a:pt x="693" y="6"/>
                    <a:pt x="689" y="7"/>
                  </a:cubicBezTo>
                  <a:cubicBezTo>
                    <a:pt x="688" y="8"/>
                    <a:pt x="690" y="8"/>
                    <a:pt x="691" y="9"/>
                  </a:cubicBezTo>
                  <a:cubicBezTo>
                    <a:pt x="687" y="11"/>
                    <a:pt x="681" y="8"/>
                    <a:pt x="679" y="11"/>
                  </a:cubicBezTo>
                  <a:cubicBezTo>
                    <a:pt x="677" y="10"/>
                    <a:pt x="680" y="9"/>
                    <a:pt x="679" y="8"/>
                  </a:cubicBezTo>
                  <a:cubicBezTo>
                    <a:pt x="682" y="8"/>
                    <a:pt x="685" y="8"/>
                    <a:pt x="688" y="9"/>
                  </a:cubicBezTo>
                  <a:cubicBezTo>
                    <a:pt x="689" y="8"/>
                    <a:pt x="689" y="7"/>
                    <a:pt x="688" y="6"/>
                  </a:cubicBezTo>
                  <a:cubicBezTo>
                    <a:pt x="687" y="7"/>
                    <a:pt x="687" y="6"/>
                    <a:pt x="686" y="6"/>
                  </a:cubicBezTo>
                  <a:cubicBezTo>
                    <a:pt x="686" y="6"/>
                    <a:pt x="685" y="7"/>
                    <a:pt x="686" y="7"/>
                  </a:cubicBezTo>
                  <a:cubicBezTo>
                    <a:pt x="683" y="5"/>
                    <a:pt x="675" y="7"/>
                    <a:pt x="673" y="8"/>
                  </a:cubicBezTo>
                  <a:cubicBezTo>
                    <a:pt x="674" y="5"/>
                    <a:pt x="669" y="7"/>
                    <a:pt x="668" y="4"/>
                  </a:cubicBezTo>
                  <a:cubicBezTo>
                    <a:pt x="667" y="5"/>
                    <a:pt x="666" y="5"/>
                    <a:pt x="665" y="4"/>
                  </a:cubicBezTo>
                  <a:cubicBezTo>
                    <a:pt x="664" y="6"/>
                    <a:pt x="667" y="5"/>
                    <a:pt x="668" y="6"/>
                  </a:cubicBezTo>
                  <a:cubicBezTo>
                    <a:pt x="669" y="7"/>
                    <a:pt x="666" y="8"/>
                    <a:pt x="663" y="10"/>
                  </a:cubicBezTo>
                  <a:cubicBezTo>
                    <a:pt x="661" y="8"/>
                    <a:pt x="665" y="8"/>
                    <a:pt x="665" y="7"/>
                  </a:cubicBezTo>
                  <a:cubicBezTo>
                    <a:pt x="663" y="5"/>
                    <a:pt x="663" y="7"/>
                    <a:pt x="661" y="7"/>
                  </a:cubicBezTo>
                  <a:cubicBezTo>
                    <a:pt x="661" y="8"/>
                    <a:pt x="661" y="9"/>
                    <a:pt x="661" y="10"/>
                  </a:cubicBezTo>
                  <a:cubicBezTo>
                    <a:pt x="660" y="10"/>
                    <a:pt x="658" y="9"/>
                    <a:pt x="657" y="10"/>
                  </a:cubicBezTo>
                  <a:cubicBezTo>
                    <a:pt x="659" y="11"/>
                    <a:pt x="662" y="9"/>
                    <a:pt x="664" y="11"/>
                  </a:cubicBezTo>
                  <a:cubicBezTo>
                    <a:pt x="667" y="10"/>
                    <a:pt x="669" y="9"/>
                    <a:pt x="672" y="9"/>
                  </a:cubicBezTo>
                  <a:cubicBezTo>
                    <a:pt x="673" y="10"/>
                    <a:pt x="670" y="10"/>
                    <a:pt x="669" y="10"/>
                  </a:cubicBezTo>
                  <a:cubicBezTo>
                    <a:pt x="668" y="11"/>
                    <a:pt x="672" y="11"/>
                    <a:pt x="671" y="10"/>
                  </a:cubicBezTo>
                  <a:cubicBezTo>
                    <a:pt x="671" y="17"/>
                    <a:pt x="656" y="10"/>
                    <a:pt x="647" y="12"/>
                  </a:cubicBezTo>
                  <a:cubicBezTo>
                    <a:pt x="648" y="13"/>
                    <a:pt x="649" y="13"/>
                    <a:pt x="648" y="14"/>
                  </a:cubicBezTo>
                  <a:cubicBezTo>
                    <a:pt x="649" y="15"/>
                    <a:pt x="651" y="13"/>
                    <a:pt x="652" y="14"/>
                  </a:cubicBezTo>
                  <a:cubicBezTo>
                    <a:pt x="652" y="15"/>
                    <a:pt x="648" y="16"/>
                    <a:pt x="646" y="14"/>
                  </a:cubicBezTo>
                  <a:cubicBezTo>
                    <a:pt x="647" y="16"/>
                    <a:pt x="643" y="18"/>
                    <a:pt x="641" y="16"/>
                  </a:cubicBezTo>
                  <a:cubicBezTo>
                    <a:pt x="640" y="16"/>
                    <a:pt x="644" y="15"/>
                    <a:pt x="645" y="16"/>
                  </a:cubicBezTo>
                  <a:cubicBezTo>
                    <a:pt x="645" y="14"/>
                    <a:pt x="647" y="14"/>
                    <a:pt x="647" y="12"/>
                  </a:cubicBezTo>
                  <a:cubicBezTo>
                    <a:pt x="645" y="11"/>
                    <a:pt x="646" y="11"/>
                    <a:pt x="643" y="10"/>
                  </a:cubicBezTo>
                  <a:cubicBezTo>
                    <a:pt x="647" y="9"/>
                    <a:pt x="649" y="11"/>
                    <a:pt x="654" y="8"/>
                  </a:cubicBezTo>
                  <a:cubicBezTo>
                    <a:pt x="652" y="7"/>
                    <a:pt x="654" y="7"/>
                    <a:pt x="651" y="6"/>
                  </a:cubicBezTo>
                  <a:cubicBezTo>
                    <a:pt x="651" y="7"/>
                    <a:pt x="653" y="8"/>
                    <a:pt x="650" y="9"/>
                  </a:cubicBezTo>
                  <a:cubicBezTo>
                    <a:pt x="646" y="9"/>
                    <a:pt x="643" y="8"/>
                    <a:pt x="639" y="8"/>
                  </a:cubicBezTo>
                  <a:cubicBezTo>
                    <a:pt x="640" y="9"/>
                    <a:pt x="641" y="10"/>
                    <a:pt x="640" y="10"/>
                  </a:cubicBezTo>
                  <a:cubicBezTo>
                    <a:pt x="641" y="11"/>
                    <a:pt x="643" y="11"/>
                    <a:pt x="645" y="11"/>
                  </a:cubicBezTo>
                  <a:cubicBezTo>
                    <a:pt x="644" y="12"/>
                    <a:pt x="642" y="12"/>
                    <a:pt x="641" y="13"/>
                  </a:cubicBezTo>
                  <a:cubicBezTo>
                    <a:pt x="640" y="12"/>
                    <a:pt x="641" y="12"/>
                    <a:pt x="641" y="11"/>
                  </a:cubicBezTo>
                  <a:cubicBezTo>
                    <a:pt x="638" y="10"/>
                    <a:pt x="640" y="13"/>
                    <a:pt x="637" y="13"/>
                  </a:cubicBezTo>
                  <a:cubicBezTo>
                    <a:pt x="637" y="12"/>
                    <a:pt x="638" y="11"/>
                    <a:pt x="638" y="10"/>
                  </a:cubicBezTo>
                  <a:cubicBezTo>
                    <a:pt x="634" y="12"/>
                    <a:pt x="627" y="9"/>
                    <a:pt x="623" y="12"/>
                  </a:cubicBezTo>
                  <a:cubicBezTo>
                    <a:pt x="622" y="11"/>
                    <a:pt x="623" y="10"/>
                    <a:pt x="621" y="9"/>
                  </a:cubicBezTo>
                  <a:cubicBezTo>
                    <a:pt x="619" y="10"/>
                    <a:pt x="617" y="9"/>
                    <a:pt x="615" y="11"/>
                  </a:cubicBezTo>
                  <a:cubicBezTo>
                    <a:pt x="617" y="11"/>
                    <a:pt x="617" y="12"/>
                    <a:pt x="617" y="13"/>
                  </a:cubicBezTo>
                  <a:cubicBezTo>
                    <a:pt x="615" y="14"/>
                    <a:pt x="612" y="13"/>
                    <a:pt x="610" y="14"/>
                  </a:cubicBezTo>
                  <a:cubicBezTo>
                    <a:pt x="608" y="12"/>
                    <a:pt x="612" y="10"/>
                    <a:pt x="614" y="12"/>
                  </a:cubicBezTo>
                  <a:cubicBezTo>
                    <a:pt x="613" y="11"/>
                    <a:pt x="615" y="10"/>
                    <a:pt x="614" y="9"/>
                  </a:cubicBezTo>
                  <a:cubicBezTo>
                    <a:pt x="611" y="11"/>
                    <a:pt x="609" y="10"/>
                    <a:pt x="604" y="12"/>
                  </a:cubicBezTo>
                  <a:cubicBezTo>
                    <a:pt x="606" y="13"/>
                    <a:pt x="607" y="11"/>
                    <a:pt x="608" y="12"/>
                  </a:cubicBezTo>
                  <a:cubicBezTo>
                    <a:pt x="608" y="14"/>
                    <a:pt x="605" y="12"/>
                    <a:pt x="603" y="14"/>
                  </a:cubicBezTo>
                  <a:cubicBezTo>
                    <a:pt x="602" y="13"/>
                    <a:pt x="603" y="12"/>
                    <a:pt x="602" y="12"/>
                  </a:cubicBezTo>
                  <a:cubicBezTo>
                    <a:pt x="600" y="15"/>
                    <a:pt x="596" y="12"/>
                    <a:pt x="593" y="13"/>
                  </a:cubicBezTo>
                  <a:cubicBezTo>
                    <a:pt x="591" y="11"/>
                    <a:pt x="597" y="12"/>
                    <a:pt x="597" y="10"/>
                  </a:cubicBezTo>
                  <a:cubicBezTo>
                    <a:pt x="597" y="10"/>
                    <a:pt x="596" y="10"/>
                    <a:pt x="595" y="10"/>
                  </a:cubicBezTo>
                  <a:cubicBezTo>
                    <a:pt x="593" y="9"/>
                    <a:pt x="597" y="9"/>
                    <a:pt x="595" y="8"/>
                  </a:cubicBezTo>
                  <a:cubicBezTo>
                    <a:pt x="593" y="9"/>
                    <a:pt x="590" y="8"/>
                    <a:pt x="591" y="10"/>
                  </a:cubicBezTo>
                  <a:cubicBezTo>
                    <a:pt x="589" y="11"/>
                    <a:pt x="587" y="9"/>
                    <a:pt x="585" y="10"/>
                  </a:cubicBezTo>
                  <a:cubicBezTo>
                    <a:pt x="585" y="9"/>
                    <a:pt x="586" y="7"/>
                    <a:pt x="588" y="8"/>
                  </a:cubicBezTo>
                  <a:cubicBezTo>
                    <a:pt x="587" y="6"/>
                    <a:pt x="581" y="10"/>
                    <a:pt x="580" y="7"/>
                  </a:cubicBezTo>
                  <a:cubicBezTo>
                    <a:pt x="577" y="9"/>
                    <a:pt x="577" y="9"/>
                    <a:pt x="577" y="9"/>
                  </a:cubicBezTo>
                  <a:cubicBezTo>
                    <a:pt x="578" y="9"/>
                    <a:pt x="578" y="10"/>
                    <a:pt x="578" y="10"/>
                  </a:cubicBezTo>
                  <a:cubicBezTo>
                    <a:pt x="576" y="11"/>
                    <a:pt x="576" y="10"/>
                    <a:pt x="575" y="9"/>
                  </a:cubicBezTo>
                  <a:cubicBezTo>
                    <a:pt x="572" y="12"/>
                    <a:pt x="569" y="9"/>
                    <a:pt x="563" y="8"/>
                  </a:cubicBezTo>
                  <a:cubicBezTo>
                    <a:pt x="560" y="9"/>
                    <a:pt x="553" y="6"/>
                    <a:pt x="548" y="8"/>
                  </a:cubicBezTo>
                  <a:cubicBezTo>
                    <a:pt x="548" y="9"/>
                    <a:pt x="550" y="8"/>
                    <a:pt x="552" y="9"/>
                  </a:cubicBezTo>
                  <a:cubicBezTo>
                    <a:pt x="551" y="11"/>
                    <a:pt x="545" y="10"/>
                    <a:pt x="543" y="10"/>
                  </a:cubicBezTo>
                  <a:cubicBezTo>
                    <a:pt x="542" y="8"/>
                    <a:pt x="546" y="10"/>
                    <a:pt x="546" y="9"/>
                  </a:cubicBezTo>
                  <a:cubicBezTo>
                    <a:pt x="544" y="8"/>
                    <a:pt x="543" y="7"/>
                    <a:pt x="543" y="6"/>
                  </a:cubicBezTo>
                  <a:cubicBezTo>
                    <a:pt x="541" y="7"/>
                    <a:pt x="539" y="9"/>
                    <a:pt x="537" y="10"/>
                  </a:cubicBezTo>
                  <a:cubicBezTo>
                    <a:pt x="535" y="11"/>
                    <a:pt x="535" y="9"/>
                    <a:pt x="533" y="8"/>
                  </a:cubicBezTo>
                  <a:cubicBezTo>
                    <a:pt x="532" y="8"/>
                    <a:pt x="528" y="10"/>
                    <a:pt x="529" y="7"/>
                  </a:cubicBezTo>
                  <a:cubicBezTo>
                    <a:pt x="524" y="9"/>
                    <a:pt x="520" y="9"/>
                    <a:pt x="516" y="8"/>
                  </a:cubicBezTo>
                  <a:cubicBezTo>
                    <a:pt x="514" y="7"/>
                    <a:pt x="518" y="6"/>
                    <a:pt x="516" y="5"/>
                  </a:cubicBezTo>
                  <a:cubicBezTo>
                    <a:pt x="513" y="6"/>
                    <a:pt x="517" y="7"/>
                    <a:pt x="514" y="8"/>
                  </a:cubicBezTo>
                  <a:cubicBezTo>
                    <a:pt x="512" y="9"/>
                    <a:pt x="512" y="7"/>
                    <a:pt x="510" y="6"/>
                  </a:cubicBezTo>
                  <a:cubicBezTo>
                    <a:pt x="508" y="6"/>
                    <a:pt x="507" y="5"/>
                    <a:pt x="506" y="6"/>
                  </a:cubicBezTo>
                  <a:cubicBezTo>
                    <a:pt x="506" y="5"/>
                    <a:pt x="506" y="4"/>
                    <a:pt x="504" y="3"/>
                  </a:cubicBezTo>
                  <a:cubicBezTo>
                    <a:pt x="504" y="3"/>
                    <a:pt x="503" y="4"/>
                    <a:pt x="502" y="4"/>
                  </a:cubicBezTo>
                  <a:cubicBezTo>
                    <a:pt x="501" y="5"/>
                    <a:pt x="504" y="4"/>
                    <a:pt x="504" y="5"/>
                  </a:cubicBezTo>
                  <a:cubicBezTo>
                    <a:pt x="503" y="6"/>
                    <a:pt x="501" y="5"/>
                    <a:pt x="500" y="5"/>
                  </a:cubicBezTo>
                  <a:cubicBezTo>
                    <a:pt x="499" y="6"/>
                    <a:pt x="502" y="6"/>
                    <a:pt x="502" y="6"/>
                  </a:cubicBezTo>
                  <a:cubicBezTo>
                    <a:pt x="503" y="7"/>
                    <a:pt x="502" y="8"/>
                    <a:pt x="502" y="9"/>
                  </a:cubicBezTo>
                  <a:cubicBezTo>
                    <a:pt x="500" y="9"/>
                    <a:pt x="500" y="7"/>
                    <a:pt x="498" y="9"/>
                  </a:cubicBezTo>
                  <a:cubicBezTo>
                    <a:pt x="496" y="8"/>
                    <a:pt x="499" y="8"/>
                    <a:pt x="499" y="7"/>
                  </a:cubicBezTo>
                  <a:cubicBezTo>
                    <a:pt x="497" y="6"/>
                    <a:pt x="497" y="8"/>
                    <a:pt x="496" y="9"/>
                  </a:cubicBezTo>
                  <a:cubicBezTo>
                    <a:pt x="494" y="9"/>
                    <a:pt x="491" y="8"/>
                    <a:pt x="489" y="9"/>
                  </a:cubicBezTo>
                  <a:cubicBezTo>
                    <a:pt x="489" y="8"/>
                    <a:pt x="490" y="7"/>
                    <a:pt x="491" y="5"/>
                  </a:cubicBezTo>
                  <a:cubicBezTo>
                    <a:pt x="488" y="5"/>
                    <a:pt x="486" y="2"/>
                    <a:pt x="483" y="3"/>
                  </a:cubicBezTo>
                  <a:cubicBezTo>
                    <a:pt x="481" y="1"/>
                    <a:pt x="481" y="0"/>
                    <a:pt x="476" y="0"/>
                  </a:cubicBezTo>
                  <a:cubicBezTo>
                    <a:pt x="477" y="1"/>
                    <a:pt x="479" y="1"/>
                    <a:pt x="479" y="2"/>
                  </a:cubicBezTo>
                  <a:cubicBezTo>
                    <a:pt x="477" y="3"/>
                    <a:pt x="476" y="3"/>
                    <a:pt x="474" y="2"/>
                  </a:cubicBezTo>
                  <a:cubicBezTo>
                    <a:pt x="473" y="3"/>
                    <a:pt x="475" y="4"/>
                    <a:pt x="473" y="4"/>
                  </a:cubicBezTo>
                  <a:cubicBezTo>
                    <a:pt x="475" y="4"/>
                    <a:pt x="479" y="6"/>
                    <a:pt x="479" y="4"/>
                  </a:cubicBezTo>
                  <a:cubicBezTo>
                    <a:pt x="480" y="5"/>
                    <a:pt x="480" y="6"/>
                    <a:pt x="479" y="7"/>
                  </a:cubicBezTo>
                  <a:cubicBezTo>
                    <a:pt x="477" y="7"/>
                    <a:pt x="477" y="5"/>
                    <a:pt x="475" y="7"/>
                  </a:cubicBezTo>
                  <a:cubicBezTo>
                    <a:pt x="473" y="6"/>
                    <a:pt x="476" y="6"/>
                    <a:pt x="474" y="5"/>
                  </a:cubicBezTo>
                  <a:cubicBezTo>
                    <a:pt x="474" y="7"/>
                    <a:pt x="471" y="7"/>
                    <a:pt x="469" y="6"/>
                  </a:cubicBezTo>
                  <a:cubicBezTo>
                    <a:pt x="468" y="7"/>
                    <a:pt x="470" y="8"/>
                    <a:pt x="471" y="7"/>
                  </a:cubicBezTo>
                  <a:cubicBezTo>
                    <a:pt x="470" y="8"/>
                    <a:pt x="469" y="8"/>
                    <a:pt x="468" y="8"/>
                  </a:cubicBezTo>
                  <a:cubicBezTo>
                    <a:pt x="468" y="8"/>
                    <a:pt x="465" y="7"/>
                    <a:pt x="466" y="6"/>
                  </a:cubicBezTo>
                  <a:cubicBezTo>
                    <a:pt x="465" y="6"/>
                    <a:pt x="461" y="8"/>
                    <a:pt x="462" y="6"/>
                  </a:cubicBezTo>
                  <a:cubicBezTo>
                    <a:pt x="460" y="5"/>
                    <a:pt x="459" y="9"/>
                    <a:pt x="457" y="8"/>
                  </a:cubicBezTo>
                  <a:cubicBezTo>
                    <a:pt x="456" y="7"/>
                    <a:pt x="458" y="7"/>
                    <a:pt x="458" y="6"/>
                  </a:cubicBezTo>
                  <a:cubicBezTo>
                    <a:pt x="456" y="6"/>
                    <a:pt x="451" y="4"/>
                    <a:pt x="450" y="6"/>
                  </a:cubicBezTo>
                  <a:cubicBezTo>
                    <a:pt x="449" y="7"/>
                    <a:pt x="445" y="6"/>
                    <a:pt x="448" y="5"/>
                  </a:cubicBezTo>
                  <a:cubicBezTo>
                    <a:pt x="443" y="5"/>
                    <a:pt x="437" y="8"/>
                    <a:pt x="435" y="12"/>
                  </a:cubicBezTo>
                  <a:cubicBezTo>
                    <a:pt x="434" y="12"/>
                    <a:pt x="432" y="12"/>
                    <a:pt x="431" y="12"/>
                  </a:cubicBezTo>
                  <a:cubicBezTo>
                    <a:pt x="429" y="11"/>
                    <a:pt x="433" y="10"/>
                    <a:pt x="430" y="9"/>
                  </a:cubicBezTo>
                  <a:cubicBezTo>
                    <a:pt x="433" y="7"/>
                    <a:pt x="433" y="8"/>
                    <a:pt x="435" y="9"/>
                  </a:cubicBezTo>
                  <a:cubicBezTo>
                    <a:pt x="437" y="7"/>
                    <a:pt x="438" y="6"/>
                    <a:pt x="436" y="5"/>
                  </a:cubicBezTo>
                  <a:cubicBezTo>
                    <a:pt x="435" y="6"/>
                    <a:pt x="436" y="6"/>
                    <a:pt x="436" y="6"/>
                  </a:cubicBezTo>
                  <a:cubicBezTo>
                    <a:pt x="435" y="7"/>
                    <a:pt x="433" y="8"/>
                    <a:pt x="431" y="7"/>
                  </a:cubicBezTo>
                  <a:cubicBezTo>
                    <a:pt x="430" y="6"/>
                    <a:pt x="433" y="7"/>
                    <a:pt x="434" y="5"/>
                  </a:cubicBezTo>
                  <a:cubicBezTo>
                    <a:pt x="432" y="4"/>
                    <a:pt x="431" y="6"/>
                    <a:pt x="429" y="5"/>
                  </a:cubicBezTo>
                  <a:cubicBezTo>
                    <a:pt x="428" y="8"/>
                    <a:pt x="422" y="6"/>
                    <a:pt x="418" y="4"/>
                  </a:cubicBezTo>
                  <a:cubicBezTo>
                    <a:pt x="417" y="5"/>
                    <a:pt x="415" y="8"/>
                    <a:pt x="419" y="8"/>
                  </a:cubicBezTo>
                  <a:cubicBezTo>
                    <a:pt x="418" y="6"/>
                    <a:pt x="420" y="7"/>
                    <a:pt x="422" y="7"/>
                  </a:cubicBezTo>
                  <a:cubicBezTo>
                    <a:pt x="423" y="8"/>
                    <a:pt x="421" y="8"/>
                    <a:pt x="421" y="8"/>
                  </a:cubicBezTo>
                  <a:cubicBezTo>
                    <a:pt x="421" y="9"/>
                    <a:pt x="427" y="8"/>
                    <a:pt x="430" y="8"/>
                  </a:cubicBezTo>
                  <a:cubicBezTo>
                    <a:pt x="425" y="10"/>
                    <a:pt x="420" y="10"/>
                    <a:pt x="414" y="10"/>
                  </a:cubicBezTo>
                  <a:cubicBezTo>
                    <a:pt x="408" y="10"/>
                    <a:pt x="403" y="10"/>
                    <a:pt x="397" y="11"/>
                  </a:cubicBezTo>
                  <a:cubicBezTo>
                    <a:pt x="397" y="11"/>
                    <a:pt x="398" y="10"/>
                    <a:pt x="398" y="10"/>
                  </a:cubicBezTo>
                  <a:cubicBezTo>
                    <a:pt x="397" y="9"/>
                    <a:pt x="396" y="9"/>
                    <a:pt x="394" y="11"/>
                  </a:cubicBezTo>
                  <a:cubicBezTo>
                    <a:pt x="393" y="9"/>
                    <a:pt x="392" y="11"/>
                    <a:pt x="390" y="10"/>
                  </a:cubicBezTo>
                  <a:cubicBezTo>
                    <a:pt x="388" y="9"/>
                    <a:pt x="393" y="8"/>
                    <a:pt x="390" y="7"/>
                  </a:cubicBezTo>
                  <a:cubicBezTo>
                    <a:pt x="388" y="9"/>
                    <a:pt x="387" y="8"/>
                    <a:pt x="383" y="8"/>
                  </a:cubicBezTo>
                  <a:cubicBezTo>
                    <a:pt x="382" y="10"/>
                    <a:pt x="380" y="11"/>
                    <a:pt x="377" y="9"/>
                  </a:cubicBezTo>
                  <a:cubicBezTo>
                    <a:pt x="375" y="10"/>
                    <a:pt x="373" y="9"/>
                    <a:pt x="371" y="11"/>
                  </a:cubicBezTo>
                  <a:cubicBezTo>
                    <a:pt x="366" y="6"/>
                    <a:pt x="355" y="10"/>
                    <a:pt x="345" y="9"/>
                  </a:cubicBezTo>
                  <a:cubicBezTo>
                    <a:pt x="346" y="10"/>
                    <a:pt x="343" y="12"/>
                    <a:pt x="342" y="10"/>
                  </a:cubicBezTo>
                  <a:cubicBezTo>
                    <a:pt x="340" y="11"/>
                    <a:pt x="341" y="11"/>
                    <a:pt x="341" y="12"/>
                  </a:cubicBezTo>
                  <a:cubicBezTo>
                    <a:pt x="340" y="12"/>
                    <a:pt x="339" y="13"/>
                    <a:pt x="338" y="12"/>
                  </a:cubicBezTo>
                  <a:cubicBezTo>
                    <a:pt x="339" y="11"/>
                    <a:pt x="338" y="10"/>
                    <a:pt x="340" y="9"/>
                  </a:cubicBezTo>
                  <a:cubicBezTo>
                    <a:pt x="337" y="8"/>
                    <a:pt x="339" y="12"/>
                    <a:pt x="336" y="10"/>
                  </a:cubicBezTo>
                  <a:cubicBezTo>
                    <a:pt x="335" y="13"/>
                    <a:pt x="334" y="12"/>
                    <a:pt x="331" y="12"/>
                  </a:cubicBezTo>
                  <a:cubicBezTo>
                    <a:pt x="330" y="12"/>
                    <a:pt x="331" y="11"/>
                    <a:pt x="332" y="10"/>
                  </a:cubicBezTo>
                  <a:cubicBezTo>
                    <a:pt x="327" y="12"/>
                    <a:pt x="319" y="11"/>
                    <a:pt x="316" y="15"/>
                  </a:cubicBezTo>
                  <a:cubicBezTo>
                    <a:pt x="313" y="16"/>
                    <a:pt x="313" y="15"/>
                    <a:pt x="311" y="15"/>
                  </a:cubicBezTo>
                  <a:cubicBezTo>
                    <a:pt x="310" y="14"/>
                    <a:pt x="313" y="13"/>
                    <a:pt x="311" y="12"/>
                  </a:cubicBezTo>
                  <a:cubicBezTo>
                    <a:pt x="309" y="13"/>
                    <a:pt x="309" y="14"/>
                    <a:pt x="310" y="15"/>
                  </a:cubicBezTo>
                  <a:cubicBezTo>
                    <a:pt x="307" y="14"/>
                    <a:pt x="308" y="15"/>
                    <a:pt x="305" y="16"/>
                  </a:cubicBezTo>
                  <a:cubicBezTo>
                    <a:pt x="304" y="15"/>
                    <a:pt x="307" y="12"/>
                    <a:pt x="310" y="12"/>
                  </a:cubicBezTo>
                  <a:cubicBezTo>
                    <a:pt x="309" y="11"/>
                    <a:pt x="309" y="11"/>
                    <a:pt x="310" y="11"/>
                  </a:cubicBezTo>
                  <a:cubicBezTo>
                    <a:pt x="306" y="10"/>
                    <a:pt x="301" y="8"/>
                    <a:pt x="295" y="12"/>
                  </a:cubicBezTo>
                  <a:cubicBezTo>
                    <a:pt x="293" y="11"/>
                    <a:pt x="297" y="10"/>
                    <a:pt x="295" y="9"/>
                  </a:cubicBezTo>
                  <a:cubicBezTo>
                    <a:pt x="293" y="11"/>
                    <a:pt x="288" y="10"/>
                    <a:pt x="284" y="10"/>
                  </a:cubicBezTo>
                  <a:cubicBezTo>
                    <a:pt x="283" y="11"/>
                    <a:pt x="284" y="11"/>
                    <a:pt x="283" y="12"/>
                  </a:cubicBezTo>
                  <a:cubicBezTo>
                    <a:pt x="282" y="12"/>
                    <a:pt x="283" y="11"/>
                    <a:pt x="282" y="10"/>
                  </a:cubicBezTo>
                  <a:cubicBezTo>
                    <a:pt x="280" y="11"/>
                    <a:pt x="281" y="11"/>
                    <a:pt x="280" y="12"/>
                  </a:cubicBezTo>
                  <a:cubicBezTo>
                    <a:pt x="279" y="12"/>
                    <a:pt x="280" y="11"/>
                    <a:pt x="280" y="11"/>
                  </a:cubicBezTo>
                  <a:cubicBezTo>
                    <a:pt x="277" y="9"/>
                    <a:pt x="275" y="11"/>
                    <a:pt x="275" y="12"/>
                  </a:cubicBezTo>
                  <a:cubicBezTo>
                    <a:pt x="275" y="12"/>
                    <a:pt x="274" y="12"/>
                    <a:pt x="274" y="12"/>
                  </a:cubicBezTo>
                  <a:cubicBezTo>
                    <a:pt x="273" y="12"/>
                    <a:pt x="274" y="11"/>
                    <a:pt x="275" y="11"/>
                  </a:cubicBezTo>
                  <a:cubicBezTo>
                    <a:pt x="270" y="11"/>
                    <a:pt x="262" y="9"/>
                    <a:pt x="259" y="12"/>
                  </a:cubicBezTo>
                  <a:cubicBezTo>
                    <a:pt x="253" y="11"/>
                    <a:pt x="255" y="13"/>
                    <a:pt x="252" y="12"/>
                  </a:cubicBezTo>
                  <a:cubicBezTo>
                    <a:pt x="249" y="15"/>
                    <a:pt x="248" y="15"/>
                    <a:pt x="244" y="17"/>
                  </a:cubicBezTo>
                  <a:cubicBezTo>
                    <a:pt x="245" y="17"/>
                    <a:pt x="247" y="17"/>
                    <a:pt x="248" y="17"/>
                  </a:cubicBezTo>
                  <a:cubicBezTo>
                    <a:pt x="246" y="19"/>
                    <a:pt x="245" y="17"/>
                    <a:pt x="243" y="18"/>
                  </a:cubicBezTo>
                  <a:cubicBezTo>
                    <a:pt x="242" y="18"/>
                    <a:pt x="243" y="17"/>
                    <a:pt x="244" y="17"/>
                  </a:cubicBezTo>
                  <a:cubicBezTo>
                    <a:pt x="241" y="17"/>
                    <a:pt x="237" y="16"/>
                    <a:pt x="234" y="16"/>
                  </a:cubicBezTo>
                  <a:cubicBezTo>
                    <a:pt x="233" y="16"/>
                    <a:pt x="234" y="15"/>
                    <a:pt x="235" y="15"/>
                  </a:cubicBezTo>
                  <a:cubicBezTo>
                    <a:pt x="233" y="15"/>
                    <a:pt x="231" y="15"/>
                    <a:pt x="230" y="16"/>
                  </a:cubicBezTo>
                  <a:cubicBezTo>
                    <a:pt x="228" y="20"/>
                    <a:pt x="217" y="16"/>
                    <a:pt x="212" y="19"/>
                  </a:cubicBezTo>
                  <a:cubicBezTo>
                    <a:pt x="218" y="19"/>
                    <a:pt x="225" y="18"/>
                    <a:pt x="231" y="18"/>
                  </a:cubicBezTo>
                  <a:cubicBezTo>
                    <a:pt x="229" y="19"/>
                    <a:pt x="227" y="19"/>
                    <a:pt x="224" y="19"/>
                  </a:cubicBezTo>
                  <a:cubicBezTo>
                    <a:pt x="224" y="21"/>
                    <a:pt x="227" y="19"/>
                    <a:pt x="228" y="20"/>
                  </a:cubicBezTo>
                  <a:cubicBezTo>
                    <a:pt x="225" y="22"/>
                    <a:pt x="225" y="22"/>
                    <a:pt x="225" y="22"/>
                  </a:cubicBezTo>
                  <a:cubicBezTo>
                    <a:pt x="224" y="22"/>
                    <a:pt x="225" y="21"/>
                    <a:pt x="223" y="21"/>
                  </a:cubicBezTo>
                  <a:cubicBezTo>
                    <a:pt x="219" y="22"/>
                    <a:pt x="220" y="25"/>
                    <a:pt x="214" y="24"/>
                  </a:cubicBezTo>
                  <a:cubicBezTo>
                    <a:pt x="213" y="23"/>
                    <a:pt x="217" y="23"/>
                    <a:pt x="219" y="22"/>
                  </a:cubicBezTo>
                  <a:cubicBezTo>
                    <a:pt x="218" y="21"/>
                    <a:pt x="217" y="20"/>
                    <a:pt x="218" y="19"/>
                  </a:cubicBezTo>
                  <a:cubicBezTo>
                    <a:pt x="217" y="20"/>
                    <a:pt x="215" y="24"/>
                    <a:pt x="210" y="23"/>
                  </a:cubicBezTo>
                  <a:cubicBezTo>
                    <a:pt x="209" y="23"/>
                    <a:pt x="210" y="22"/>
                    <a:pt x="211" y="21"/>
                  </a:cubicBezTo>
                  <a:cubicBezTo>
                    <a:pt x="209" y="20"/>
                    <a:pt x="207" y="25"/>
                    <a:pt x="203" y="24"/>
                  </a:cubicBezTo>
                  <a:cubicBezTo>
                    <a:pt x="201" y="23"/>
                    <a:pt x="205" y="22"/>
                    <a:pt x="202" y="21"/>
                  </a:cubicBezTo>
                  <a:cubicBezTo>
                    <a:pt x="202" y="22"/>
                    <a:pt x="202" y="22"/>
                    <a:pt x="202" y="22"/>
                  </a:cubicBezTo>
                  <a:cubicBezTo>
                    <a:pt x="202" y="23"/>
                    <a:pt x="199" y="23"/>
                    <a:pt x="200" y="24"/>
                  </a:cubicBezTo>
                  <a:cubicBezTo>
                    <a:pt x="199" y="24"/>
                    <a:pt x="196" y="24"/>
                    <a:pt x="197" y="26"/>
                  </a:cubicBezTo>
                  <a:cubicBezTo>
                    <a:pt x="195" y="26"/>
                    <a:pt x="194" y="27"/>
                    <a:pt x="193" y="26"/>
                  </a:cubicBezTo>
                  <a:cubicBezTo>
                    <a:pt x="192" y="25"/>
                    <a:pt x="196" y="23"/>
                    <a:pt x="195" y="22"/>
                  </a:cubicBezTo>
                  <a:cubicBezTo>
                    <a:pt x="194" y="23"/>
                    <a:pt x="192" y="23"/>
                    <a:pt x="190" y="24"/>
                  </a:cubicBezTo>
                  <a:cubicBezTo>
                    <a:pt x="189" y="24"/>
                    <a:pt x="190" y="23"/>
                    <a:pt x="188" y="23"/>
                  </a:cubicBezTo>
                  <a:cubicBezTo>
                    <a:pt x="185" y="24"/>
                    <a:pt x="181" y="24"/>
                    <a:pt x="178" y="24"/>
                  </a:cubicBezTo>
                  <a:cubicBezTo>
                    <a:pt x="177" y="23"/>
                    <a:pt x="180" y="23"/>
                    <a:pt x="181" y="22"/>
                  </a:cubicBezTo>
                  <a:cubicBezTo>
                    <a:pt x="176" y="22"/>
                    <a:pt x="176" y="26"/>
                    <a:pt x="172" y="24"/>
                  </a:cubicBezTo>
                  <a:cubicBezTo>
                    <a:pt x="171" y="25"/>
                    <a:pt x="170" y="27"/>
                    <a:pt x="169" y="26"/>
                  </a:cubicBezTo>
                  <a:cubicBezTo>
                    <a:pt x="167" y="27"/>
                    <a:pt x="170" y="26"/>
                    <a:pt x="171" y="27"/>
                  </a:cubicBezTo>
                  <a:cubicBezTo>
                    <a:pt x="169" y="29"/>
                    <a:pt x="169" y="29"/>
                    <a:pt x="169" y="29"/>
                  </a:cubicBezTo>
                  <a:cubicBezTo>
                    <a:pt x="166" y="28"/>
                    <a:pt x="163" y="30"/>
                    <a:pt x="159" y="29"/>
                  </a:cubicBezTo>
                  <a:cubicBezTo>
                    <a:pt x="159" y="27"/>
                    <a:pt x="163" y="26"/>
                    <a:pt x="165" y="27"/>
                  </a:cubicBezTo>
                  <a:cubicBezTo>
                    <a:pt x="167" y="26"/>
                    <a:pt x="168" y="26"/>
                    <a:pt x="170" y="25"/>
                  </a:cubicBezTo>
                  <a:cubicBezTo>
                    <a:pt x="168" y="26"/>
                    <a:pt x="163" y="24"/>
                    <a:pt x="161" y="27"/>
                  </a:cubicBezTo>
                  <a:cubicBezTo>
                    <a:pt x="159" y="26"/>
                    <a:pt x="161" y="25"/>
                    <a:pt x="159" y="24"/>
                  </a:cubicBezTo>
                  <a:cubicBezTo>
                    <a:pt x="157" y="27"/>
                    <a:pt x="151" y="28"/>
                    <a:pt x="146" y="28"/>
                  </a:cubicBezTo>
                  <a:cubicBezTo>
                    <a:pt x="144" y="27"/>
                    <a:pt x="147" y="28"/>
                    <a:pt x="148" y="27"/>
                  </a:cubicBezTo>
                  <a:cubicBezTo>
                    <a:pt x="145" y="27"/>
                    <a:pt x="146" y="26"/>
                    <a:pt x="144" y="25"/>
                  </a:cubicBezTo>
                  <a:cubicBezTo>
                    <a:pt x="141" y="27"/>
                    <a:pt x="138" y="26"/>
                    <a:pt x="136" y="28"/>
                  </a:cubicBezTo>
                  <a:cubicBezTo>
                    <a:pt x="131" y="26"/>
                    <a:pt x="132" y="29"/>
                    <a:pt x="126" y="32"/>
                  </a:cubicBezTo>
                  <a:cubicBezTo>
                    <a:pt x="128" y="32"/>
                    <a:pt x="131" y="30"/>
                    <a:pt x="133" y="31"/>
                  </a:cubicBezTo>
                  <a:cubicBezTo>
                    <a:pt x="134" y="30"/>
                    <a:pt x="134" y="30"/>
                    <a:pt x="133" y="29"/>
                  </a:cubicBezTo>
                  <a:cubicBezTo>
                    <a:pt x="134" y="29"/>
                    <a:pt x="136" y="28"/>
                    <a:pt x="137" y="29"/>
                  </a:cubicBezTo>
                  <a:cubicBezTo>
                    <a:pt x="139" y="29"/>
                    <a:pt x="136" y="30"/>
                    <a:pt x="135" y="30"/>
                  </a:cubicBezTo>
                  <a:cubicBezTo>
                    <a:pt x="136" y="31"/>
                    <a:pt x="142" y="33"/>
                    <a:pt x="144" y="30"/>
                  </a:cubicBezTo>
                  <a:cubicBezTo>
                    <a:pt x="146" y="32"/>
                    <a:pt x="152" y="31"/>
                    <a:pt x="156" y="30"/>
                  </a:cubicBezTo>
                  <a:cubicBezTo>
                    <a:pt x="157" y="30"/>
                    <a:pt x="156" y="31"/>
                    <a:pt x="158" y="30"/>
                  </a:cubicBezTo>
                  <a:cubicBezTo>
                    <a:pt x="164" y="31"/>
                    <a:pt x="170" y="31"/>
                    <a:pt x="175" y="29"/>
                  </a:cubicBezTo>
                  <a:cubicBezTo>
                    <a:pt x="176" y="31"/>
                    <a:pt x="181" y="28"/>
                    <a:pt x="180" y="31"/>
                  </a:cubicBezTo>
                  <a:cubicBezTo>
                    <a:pt x="181" y="30"/>
                    <a:pt x="183" y="30"/>
                    <a:pt x="185" y="29"/>
                  </a:cubicBezTo>
                  <a:cubicBezTo>
                    <a:pt x="184" y="28"/>
                    <a:pt x="183" y="29"/>
                    <a:pt x="182" y="28"/>
                  </a:cubicBezTo>
                  <a:cubicBezTo>
                    <a:pt x="183" y="28"/>
                    <a:pt x="184" y="28"/>
                    <a:pt x="185" y="27"/>
                  </a:cubicBezTo>
                  <a:cubicBezTo>
                    <a:pt x="186" y="28"/>
                    <a:pt x="186" y="28"/>
                    <a:pt x="185" y="29"/>
                  </a:cubicBezTo>
                  <a:cubicBezTo>
                    <a:pt x="186" y="30"/>
                    <a:pt x="188" y="29"/>
                    <a:pt x="189" y="30"/>
                  </a:cubicBezTo>
                  <a:cubicBezTo>
                    <a:pt x="190" y="29"/>
                    <a:pt x="190" y="29"/>
                    <a:pt x="190" y="28"/>
                  </a:cubicBezTo>
                  <a:cubicBezTo>
                    <a:pt x="191" y="29"/>
                    <a:pt x="193" y="30"/>
                    <a:pt x="194" y="28"/>
                  </a:cubicBezTo>
                  <a:cubicBezTo>
                    <a:pt x="195" y="28"/>
                    <a:pt x="196" y="29"/>
                    <a:pt x="197" y="29"/>
                  </a:cubicBezTo>
                  <a:cubicBezTo>
                    <a:pt x="198" y="29"/>
                    <a:pt x="194" y="30"/>
                    <a:pt x="197" y="31"/>
                  </a:cubicBezTo>
                  <a:cubicBezTo>
                    <a:pt x="199" y="28"/>
                    <a:pt x="208" y="28"/>
                    <a:pt x="210" y="29"/>
                  </a:cubicBezTo>
                  <a:cubicBezTo>
                    <a:pt x="213" y="30"/>
                    <a:pt x="211" y="28"/>
                    <a:pt x="213" y="28"/>
                  </a:cubicBezTo>
                  <a:cubicBezTo>
                    <a:pt x="213" y="27"/>
                    <a:pt x="214" y="28"/>
                    <a:pt x="214" y="27"/>
                  </a:cubicBezTo>
                  <a:cubicBezTo>
                    <a:pt x="216" y="28"/>
                    <a:pt x="215" y="29"/>
                    <a:pt x="217" y="29"/>
                  </a:cubicBezTo>
                  <a:cubicBezTo>
                    <a:pt x="220" y="27"/>
                    <a:pt x="227" y="28"/>
                    <a:pt x="233" y="28"/>
                  </a:cubicBezTo>
                  <a:cubicBezTo>
                    <a:pt x="234" y="26"/>
                    <a:pt x="235" y="26"/>
                    <a:pt x="236" y="26"/>
                  </a:cubicBezTo>
                  <a:cubicBezTo>
                    <a:pt x="234" y="24"/>
                    <a:pt x="234" y="27"/>
                    <a:pt x="232" y="26"/>
                  </a:cubicBezTo>
                  <a:cubicBezTo>
                    <a:pt x="233" y="25"/>
                    <a:pt x="232" y="26"/>
                    <a:pt x="231" y="24"/>
                  </a:cubicBezTo>
                  <a:cubicBezTo>
                    <a:pt x="234" y="22"/>
                    <a:pt x="237" y="22"/>
                    <a:pt x="238" y="24"/>
                  </a:cubicBezTo>
                  <a:cubicBezTo>
                    <a:pt x="237" y="25"/>
                    <a:pt x="235" y="23"/>
                    <a:pt x="234" y="24"/>
                  </a:cubicBezTo>
                  <a:cubicBezTo>
                    <a:pt x="237" y="24"/>
                    <a:pt x="238" y="26"/>
                    <a:pt x="236" y="27"/>
                  </a:cubicBezTo>
                  <a:cubicBezTo>
                    <a:pt x="239" y="27"/>
                    <a:pt x="243" y="27"/>
                    <a:pt x="246" y="27"/>
                  </a:cubicBezTo>
                  <a:cubicBezTo>
                    <a:pt x="245" y="29"/>
                    <a:pt x="246" y="28"/>
                    <a:pt x="249" y="29"/>
                  </a:cubicBezTo>
                  <a:cubicBezTo>
                    <a:pt x="247" y="29"/>
                    <a:pt x="245" y="29"/>
                    <a:pt x="243" y="28"/>
                  </a:cubicBezTo>
                  <a:cubicBezTo>
                    <a:pt x="242" y="29"/>
                    <a:pt x="245" y="29"/>
                    <a:pt x="243" y="30"/>
                  </a:cubicBezTo>
                  <a:cubicBezTo>
                    <a:pt x="245" y="29"/>
                    <a:pt x="247" y="30"/>
                    <a:pt x="249" y="30"/>
                  </a:cubicBezTo>
                  <a:cubicBezTo>
                    <a:pt x="250" y="29"/>
                    <a:pt x="248" y="28"/>
                    <a:pt x="247" y="27"/>
                  </a:cubicBezTo>
                  <a:cubicBezTo>
                    <a:pt x="250" y="27"/>
                    <a:pt x="253" y="27"/>
                    <a:pt x="256" y="25"/>
                  </a:cubicBezTo>
                  <a:cubicBezTo>
                    <a:pt x="256" y="25"/>
                    <a:pt x="255" y="24"/>
                    <a:pt x="256" y="23"/>
                  </a:cubicBezTo>
                  <a:cubicBezTo>
                    <a:pt x="259" y="22"/>
                    <a:pt x="256" y="25"/>
                    <a:pt x="259" y="25"/>
                  </a:cubicBezTo>
                  <a:cubicBezTo>
                    <a:pt x="259" y="25"/>
                    <a:pt x="258" y="25"/>
                    <a:pt x="257" y="26"/>
                  </a:cubicBezTo>
                  <a:cubicBezTo>
                    <a:pt x="260" y="28"/>
                    <a:pt x="267" y="26"/>
                    <a:pt x="271" y="28"/>
                  </a:cubicBezTo>
                  <a:cubicBezTo>
                    <a:pt x="275" y="26"/>
                    <a:pt x="280" y="27"/>
                    <a:pt x="284" y="26"/>
                  </a:cubicBezTo>
                  <a:cubicBezTo>
                    <a:pt x="286" y="28"/>
                    <a:pt x="281" y="28"/>
                    <a:pt x="281" y="30"/>
                  </a:cubicBezTo>
                  <a:cubicBezTo>
                    <a:pt x="284" y="31"/>
                    <a:pt x="285" y="27"/>
                    <a:pt x="286" y="31"/>
                  </a:cubicBezTo>
                  <a:cubicBezTo>
                    <a:pt x="287" y="29"/>
                    <a:pt x="287" y="28"/>
                    <a:pt x="286" y="27"/>
                  </a:cubicBezTo>
                  <a:cubicBezTo>
                    <a:pt x="290" y="26"/>
                    <a:pt x="293" y="26"/>
                    <a:pt x="297" y="26"/>
                  </a:cubicBezTo>
                  <a:cubicBezTo>
                    <a:pt x="298" y="24"/>
                    <a:pt x="302" y="24"/>
                    <a:pt x="305" y="24"/>
                  </a:cubicBezTo>
                  <a:cubicBezTo>
                    <a:pt x="305" y="25"/>
                    <a:pt x="304" y="25"/>
                    <a:pt x="304" y="26"/>
                  </a:cubicBezTo>
                  <a:cubicBezTo>
                    <a:pt x="303" y="26"/>
                    <a:pt x="302" y="25"/>
                    <a:pt x="301" y="25"/>
                  </a:cubicBezTo>
                  <a:cubicBezTo>
                    <a:pt x="300" y="26"/>
                    <a:pt x="300" y="26"/>
                    <a:pt x="300" y="26"/>
                  </a:cubicBezTo>
                  <a:cubicBezTo>
                    <a:pt x="299" y="27"/>
                    <a:pt x="299" y="27"/>
                    <a:pt x="299" y="27"/>
                  </a:cubicBezTo>
                  <a:cubicBezTo>
                    <a:pt x="301" y="28"/>
                    <a:pt x="303" y="25"/>
                    <a:pt x="305" y="27"/>
                  </a:cubicBezTo>
                  <a:cubicBezTo>
                    <a:pt x="304" y="28"/>
                    <a:pt x="303" y="28"/>
                    <a:pt x="302" y="28"/>
                  </a:cubicBezTo>
                  <a:cubicBezTo>
                    <a:pt x="301" y="30"/>
                    <a:pt x="305" y="29"/>
                    <a:pt x="306" y="29"/>
                  </a:cubicBezTo>
                  <a:cubicBezTo>
                    <a:pt x="302" y="32"/>
                    <a:pt x="310" y="29"/>
                    <a:pt x="313" y="30"/>
                  </a:cubicBezTo>
                  <a:cubicBezTo>
                    <a:pt x="313" y="29"/>
                    <a:pt x="313" y="27"/>
                    <a:pt x="315" y="27"/>
                  </a:cubicBezTo>
                  <a:cubicBezTo>
                    <a:pt x="314" y="29"/>
                    <a:pt x="317" y="29"/>
                    <a:pt x="317" y="31"/>
                  </a:cubicBezTo>
                  <a:cubicBezTo>
                    <a:pt x="318" y="30"/>
                    <a:pt x="318" y="30"/>
                    <a:pt x="319" y="30"/>
                  </a:cubicBezTo>
                  <a:cubicBezTo>
                    <a:pt x="318" y="29"/>
                    <a:pt x="321" y="29"/>
                    <a:pt x="322" y="27"/>
                  </a:cubicBezTo>
                  <a:cubicBezTo>
                    <a:pt x="323" y="27"/>
                    <a:pt x="328" y="29"/>
                    <a:pt x="331" y="27"/>
                  </a:cubicBezTo>
                  <a:cubicBezTo>
                    <a:pt x="333" y="27"/>
                    <a:pt x="331" y="28"/>
                    <a:pt x="331" y="29"/>
                  </a:cubicBezTo>
                  <a:cubicBezTo>
                    <a:pt x="334" y="30"/>
                    <a:pt x="337" y="30"/>
                    <a:pt x="339" y="31"/>
                  </a:cubicBezTo>
                  <a:cubicBezTo>
                    <a:pt x="339" y="30"/>
                    <a:pt x="340" y="30"/>
                    <a:pt x="341" y="29"/>
                  </a:cubicBezTo>
                  <a:cubicBezTo>
                    <a:pt x="339" y="28"/>
                    <a:pt x="339" y="28"/>
                    <a:pt x="339" y="28"/>
                  </a:cubicBezTo>
                  <a:cubicBezTo>
                    <a:pt x="337" y="30"/>
                    <a:pt x="335" y="28"/>
                    <a:pt x="333" y="28"/>
                  </a:cubicBezTo>
                  <a:cubicBezTo>
                    <a:pt x="335" y="26"/>
                    <a:pt x="338" y="28"/>
                    <a:pt x="340" y="27"/>
                  </a:cubicBezTo>
                  <a:cubicBezTo>
                    <a:pt x="340" y="31"/>
                    <a:pt x="346" y="28"/>
                    <a:pt x="350" y="30"/>
                  </a:cubicBezTo>
                  <a:cubicBezTo>
                    <a:pt x="349" y="30"/>
                    <a:pt x="347" y="31"/>
                    <a:pt x="346" y="30"/>
                  </a:cubicBezTo>
                  <a:cubicBezTo>
                    <a:pt x="346" y="32"/>
                    <a:pt x="350" y="31"/>
                    <a:pt x="352" y="31"/>
                  </a:cubicBezTo>
                  <a:cubicBezTo>
                    <a:pt x="352" y="30"/>
                    <a:pt x="352" y="29"/>
                    <a:pt x="353" y="28"/>
                  </a:cubicBezTo>
                  <a:cubicBezTo>
                    <a:pt x="356" y="27"/>
                    <a:pt x="354" y="30"/>
                    <a:pt x="355" y="30"/>
                  </a:cubicBezTo>
                  <a:cubicBezTo>
                    <a:pt x="356" y="29"/>
                    <a:pt x="357" y="30"/>
                    <a:pt x="357" y="30"/>
                  </a:cubicBezTo>
                  <a:cubicBezTo>
                    <a:pt x="358" y="28"/>
                    <a:pt x="360" y="28"/>
                    <a:pt x="363" y="30"/>
                  </a:cubicBezTo>
                  <a:cubicBezTo>
                    <a:pt x="361" y="27"/>
                    <a:pt x="364" y="29"/>
                    <a:pt x="366" y="27"/>
                  </a:cubicBezTo>
                  <a:cubicBezTo>
                    <a:pt x="369" y="29"/>
                    <a:pt x="362" y="29"/>
                    <a:pt x="366" y="30"/>
                  </a:cubicBezTo>
                  <a:cubicBezTo>
                    <a:pt x="367" y="28"/>
                    <a:pt x="369" y="28"/>
                    <a:pt x="370" y="27"/>
                  </a:cubicBezTo>
                  <a:cubicBezTo>
                    <a:pt x="373" y="28"/>
                    <a:pt x="367" y="28"/>
                    <a:pt x="368" y="29"/>
                  </a:cubicBezTo>
                  <a:cubicBezTo>
                    <a:pt x="371" y="29"/>
                    <a:pt x="371" y="29"/>
                    <a:pt x="373" y="28"/>
                  </a:cubicBezTo>
                  <a:cubicBezTo>
                    <a:pt x="375" y="29"/>
                    <a:pt x="371" y="28"/>
                    <a:pt x="372" y="30"/>
                  </a:cubicBezTo>
                  <a:cubicBezTo>
                    <a:pt x="377" y="32"/>
                    <a:pt x="378" y="29"/>
                    <a:pt x="383" y="28"/>
                  </a:cubicBezTo>
                  <a:cubicBezTo>
                    <a:pt x="384" y="29"/>
                    <a:pt x="383" y="29"/>
                    <a:pt x="385" y="30"/>
                  </a:cubicBezTo>
                  <a:cubicBezTo>
                    <a:pt x="388" y="28"/>
                    <a:pt x="390" y="30"/>
                    <a:pt x="392" y="29"/>
                  </a:cubicBezTo>
                  <a:cubicBezTo>
                    <a:pt x="393" y="30"/>
                    <a:pt x="392" y="31"/>
                    <a:pt x="392" y="32"/>
                  </a:cubicBezTo>
                  <a:cubicBezTo>
                    <a:pt x="392" y="32"/>
                    <a:pt x="391" y="32"/>
                    <a:pt x="390" y="32"/>
                  </a:cubicBezTo>
                  <a:cubicBezTo>
                    <a:pt x="388" y="32"/>
                    <a:pt x="390" y="31"/>
                    <a:pt x="390" y="30"/>
                  </a:cubicBezTo>
                  <a:cubicBezTo>
                    <a:pt x="387" y="31"/>
                    <a:pt x="386" y="32"/>
                    <a:pt x="382" y="32"/>
                  </a:cubicBezTo>
                  <a:cubicBezTo>
                    <a:pt x="384" y="32"/>
                    <a:pt x="387" y="33"/>
                    <a:pt x="389" y="32"/>
                  </a:cubicBezTo>
                  <a:cubicBezTo>
                    <a:pt x="391" y="33"/>
                    <a:pt x="386" y="33"/>
                    <a:pt x="388" y="34"/>
                  </a:cubicBezTo>
                  <a:cubicBezTo>
                    <a:pt x="385" y="33"/>
                    <a:pt x="383" y="34"/>
                    <a:pt x="380" y="33"/>
                  </a:cubicBezTo>
                  <a:cubicBezTo>
                    <a:pt x="380" y="34"/>
                    <a:pt x="381" y="34"/>
                    <a:pt x="380" y="35"/>
                  </a:cubicBezTo>
                  <a:cubicBezTo>
                    <a:pt x="378" y="36"/>
                    <a:pt x="380" y="33"/>
                    <a:pt x="378" y="33"/>
                  </a:cubicBezTo>
                  <a:cubicBezTo>
                    <a:pt x="377" y="34"/>
                    <a:pt x="376" y="34"/>
                    <a:pt x="375" y="34"/>
                  </a:cubicBezTo>
                  <a:cubicBezTo>
                    <a:pt x="375" y="38"/>
                    <a:pt x="370" y="33"/>
                    <a:pt x="367" y="36"/>
                  </a:cubicBezTo>
                  <a:cubicBezTo>
                    <a:pt x="365" y="35"/>
                    <a:pt x="368" y="34"/>
                    <a:pt x="365" y="34"/>
                  </a:cubicBezTo>
                  <a:cubicBezTo>
                    <a:pt x="363" y="35"/>
                    <a:pt x="366" y="36"/>
                    <a:pt x="364" y="38"/>
                  </a:cubicBezTo>
                  <a:cubicBezTo>
                    <a:pt x="365" y="39"/>
                    <a:pt x="367" y="37"/>
                    <a:pt x="368" y="38"/>
                  </a:cubicBezTo>
                  <a:cubicBezTo>
                    <a:pt x="369" y="38"/>
                    <a:pt x="368" y="37"/>
                    <a:pt x="367" y="37"/>
                  </a:cubicBezTo>
                  <a:cubicBezTo>
                    <a:pt x="369" y="36"/>
                    <a:pt x="371" y="37"/>
                    <a:pt x="372" y="37"/>
                  </a:cubicBezTo>
                  <a:cubicBezTo>
                    <a:pt x="373" y="38"/>
                    <a:pt x="371" y="37"/>
                    <a:pt x="370" y="39"/>
                  </a:cubicBezTo>
                  <a:cubicBezTo>
                    <a:pt x="368" y="39"/>
                    <a:pt x="366" y="39"/>
                    <a:pt x="364" y="40"/>
                  </a:cubicBezTo>
                  <a:cubicBezTo>
                    <a:pt x="362" y="39"/>
                    <a:pt x="364" y="38"/>
                    <a:pt x="362" y="38"/>
                  </a:cubicBezTo>
                  <a:cubicBezTo>
                    <a:pt x="358" y="43"/>
                    <a:pt x="347" y="40"/>
                    <a:pt x="340" y="41"/>
                  </a:cubicBezTo>
                  <a:cubicBezTo>
                    <a:pt x="340" y="40"/>
                    <a:pt x="342" y="39"/>
                    <a:pt x="341" y="38"/>
                  </a:cubicBezTo>
                  <a:cubicBezTo>
                    <a:pt x="347" y="38"/>
                    <a:pt x="354" y="39"/>
                    <a:pt x="360" y="38"/>
                  </a:cubicBezTo>
                  <a:cubicBezTo>
                    <a:pt x="361" y="37"/>
                    <a:pt x="358" y="37"/>
                    <a:pt x="357" y="38"/>
                  </a:cubicBezTo>
                  <a:cubicBezTo>
                    <a:pt x="355" y="37"/>
                    <a:pt x="353" y="38"/>
                    <a:pt x="355" y="36"/>
                  </a:cubicBezTo>
                  <a:cubicBezTo>
                    <a:pt x="354" y="37"/>
                    <a:pt x="352" y="37"/>
                    <a:pt x="350" y="37"/>
                  </a:cubicBezTo>
                  <a:cubicBezTo>
                    <a:pt x="350" y="36"/>
                    <a:pt x="352" y="35"/>
                    <a:pt x="349" y="35"/>
                  </a:cubicBezTo>
                  <a:cubicBezTo>
                    <a:pt x="347" y="37"/>
                    <a:pt x="347" y="36"/>
                    <a:pt x="344" y="36"/>
                  </a:cubicBezTo>
                  <a:cubicBezTo>
                    <a:pt x="342" y="35"/>
                    <a:pt x="345" y="34"/>
                    <a:pt x="343" y="34"/>
                  </a:cubicBezTo>
                  <a:cubicBezTo>
                    <a:pt x="339" y="33"/>
                    <a:pt x="334" y="35"/>
                    <a:pt x="332" y="36"/>
                  </a:cubicBezTo>
                  <a:cubicBezTo>
                    <a:pt x="332" y="36"/>
                    <a:pt x="331" y="35"/>
                    <a:pt x="331" y="35"/>
                  </a:cubicBezTo>
                  <a:cubicBezTo>
                    <a:pt x="333" y="34"/>
                    <a:pt x="331" y="36"/>
                    <a:pt x="333" y="35"/>
                  </a:cubicBezTo>
                  <a:cubicBezTo>
                    <a:pt x="330" y="33"/>
                    <a:pt x="327" y="35"/>
                    <a:pt x="324" y="34"/>
                  </a:cubicBezTo>
                  <a:cubicBezTo>
                    <a:pt x="320" y="36"/>
                    <a:pt x="320" y="36"/>
                    <a:pt x="320" y="36"/>
                  </a:cubicBezTo>
                  <a:cubicBezTo>
                    <a:pt x="319" y="36"/>
                    <a:pt x="319" y="35"/>
                    <a:pt x="317" y="34"/>
                  </a:cubicBezTo>
                  <a:cubicBezTo>
                    <a:pt x="315" y="36"/>
                    <a:pt x="318" y="36"/>
                    <a:pt x="319" y="37"/>
                  </a:cubicBezTo>
                  <a:cubicBezTo>
                    <a:pt x="317" y="38"/>
                    <a:pt x="315" y="35"/>
                    <a:pt x="313" y="37"/>
                  </a:cubicBezTo>
                  <a:cubicBezTo>
                    <a:pt x="311" y="36"/>
                    <a:pt x="315" y="34"/>
                    <a:pt x="312" y="33"/>
                  </a:cubicBezTo>
                  <a:cubicBezTo>
                    <a:pt x="311" y="34"/>
                    <a:pt x="312" y="34"/>
                    <a:pt x="312" y="34"/>
                  </a:cubicBezTo>
                  <a:cubicBezTo>
                    <a:pt x="308" y="36"/>
                    <a:pt x="304" y="35"/>
                    <a:pt x="300" y="35"/>
                  </a:cubicBezTo>
                  <a:cubicBezTo>
                    <a:pt x="298" y="36"/>
                    <a:pt x="302" y="38"/>
                    <a:pt x="303" y="37"/>
                  </a:cubicBezTo>
                  <a:cubicBezTo>
                    <a:pt x="301" y="38"/>
                    <a:pt x="300" y="41"/>
                    <a:pt x="298" y="40"/>
                  </a:cubicBezTo>
                  <a:cubicBezTo>
                    <a:pt x="297" y="39"/>
                    <a:pt x="300" y="39"/>
                    <a:pt x="299" y="38"/>
                  </a:cubicBezTo>
                  <a:cubicBezTo>
                    <a:pt x="298" y="37"/>
                    <a:pt x="297" y="39"/>
                    <a:pt x="296" y="38"/>
                  </a:cubicBezTo>
                  <a:cubicBezTo>
                    <a:pt x="295" y="39"/>
                    <a:pt x="296" y="40"/>
                    <a:pt x="293" y="40"/>
                  </a:cubicBezTo>
                  <a:cubicBezTo>
                    <a:pt x="292" y="40"/>
                    <a:pt x="292" y="39"/>
                    <a:pt x="293" y="38"/>
                  </a:cubicBezTo>
                  <a:cubicBezTo>
                    <a:pt x="290" y="37"/>
                    <a:pt x="291" y="41"/>
                    <a:pt x="288" y="40"/>
                  </a:cubicBezTo>
                  <a:cubicBezTo>
                    <a:pt x="287" y="39"/>
                    <a:pt x="291" y="38"/>
                    <a:pt x="288" y="37"/>
                  </a:cubicBezTo>
                  <a:cubicBezTo>
                    <a:pt x="286" y="38"/>
                    <a:pt x="287" y="39"/>
                    <a:pt x="286" y="40"/>
                  </a:cubicBezTo>
                  <a:cubicBezTo>
                    <a:pt x="285" y="40"/>
                    <a:pt x="284" y="40"/>
                    <a:pt x="284" y="40"/>
                  </a:cubicBezTo>
                  <a:cubicBezTo>
                    <a:pt x="283" y="39"/>
                    <a:pt x="286" y="39"/>
                    <a:pt x="286" y="37"/>
                  </a:cubicBezTo>
                  <a:cubicBezTo>
                    <a:pt x="283" y="37"/>
                    <a:pt x="284" y="36"/>
                    <a:pt x="281" y="35"/>
                  </a:cubicBezTo>
                  <a:cubicBezTo>
                    <a:pt x="276" y="34"/>
                    <a:pt x="270" y="37"/>
                    <a:pt x="267" y="37"/>
                  </a:cubicBezTo>
                  <a:cubicBezTo>
                    <a:pt x="270" y="34"/>
                    <a:pt x="258" y="36"/>
                    <a:pt x="254" y="36"/>
                  </a:cubicBezTo>
                  <a:cubicBezTo>
                    <a:pt x="254" y="34"/>
                    <a:pt x="259" y="36"/>
                    <a:pt x="261" y="34"/>
                  </a:cubicBezTo>
                  <a:cubicBezTo>
                    <a:pt x="257" y="32"/>
                    <a:pt x="253" y="36"/>
                    <a:pt x="250" y="34"/>
                  </a:cubicBezTo>
                  <a:cubicBezTo>
                    <a:pt x="249" y="35"/>
                    <a:pt x="251" y="35"/>
                    <a:pt x="251" y="35"/>
                  </a:cubicBezTo>
                  <a:cubicBezTo>
                    <a:pt x="250" y="37"/>
                    <a:pt x="248" y="36"/>
                    <a:pt x="247" y="37"/>
                  </a:cubicBezTo>
                  <a:cubicBezTo>
                    <a:pt x="243" y="34"/>
                    <a:pt x="238" y="38"/>
                    <a:pt x="235" y="36"/>
                  </a:cubicBezTo>
                  <a:cubicBezTo>
                    <a:pt x="230" y="38"/>
                    <a:pt x="227" y="37"/>
                    <a:pt x="223" y="39"/>
                  </a:cubicBezTo>
                  <a:cubicBezTo>
                    <a:pt x="225" y="39"/>
                    <a:pt x="224" y="40"/>
                    <a:pt x="225" y="41"/>
                  </a:cubicBezTo>
                  <a:cubicBezTo>
                    <a:pt x="220" y="43"/>
                    <a:pt x="218" y="40"/>
                    <a:pt x="217" y="37"/>
                  </a:cubicBezTo>
                  <a:cubicBezTo>
                    <a:pt x="216" y="39"/>
                    <a:pt x="217" y="40"/>
                    <a:pt x="216" y="41"/>
                  </a:cubicBezTo>
                  <a:cubicBezTo>
                    <a:pt x="214" y="41"/>
                    <a:pt x="212" y="42"/>
                    <a:pt x="209" y="41"/>
                  </a:cubicBezTo>
                  <a:cubicBezTo>
                    <a:pt x="208" y="40"/>
                    <a:pt x="212" y="40"/>
                    <a:pt x="213" y="39"/>
                  </a:cubicBezTo>
                  <a:cubicBezTo>
                    <a:pt x="213" y="40"/>
                    <a:pt x="205" y="39"/>
                    <a:pt x="203" y="39"/>
                  </a:cubicBezTo>
                  <a:cubicBezTo>
                    <a:pt x="202" y="39"/>
                    <a:pt x="202" y="37"/>
                    <a:pt x="203" y="38"/>
                  </a:cubicBezTo>
                  <a:cubicBezTo>
                    <a:pt x="203" y="37"/>
                    <a:pt x="201" y="38"/>
                    <a:pt x="200" y="39"/>
                  </a:cubicBezTo>
                  <a:cubicBezTo>
                    <a:pt x="199" y="39"/>
                    <a:pt x="200" y="39"/>
                    <a:pt x="201" y="40"/>
                  </a:cubicBezTo>
                  <a:cubicBezTo>
                    <a:pt x="197" y="40"/>
                    <a:pt x="189" y="37"/>
                    <a:pt x="184" y="40"/>
                  </a:cubicBezTo>
                  <a:cubicBezTo>
                    <a:pt x="181" y="39"/>
                    <a:pt x="181" y="39"/>
                    <a:pt x="181" y="39"/>
                  </a:cubicBezTo>
                  <a:cubicBezTo>
                    <a:pt x="180" y="40"/>
                    <a:pt x="179" y="39"/>
                    <a:pt x="178" y="40"/>
                  </a:cubicBezTo>
                  <a:cubicBezTo>
                    <a:pt x="173" y="37"/>
                    <a:pt x="168" y="41"/>
                    <a:pt x="163" y="39"/>
                  </a:cubicBezTo>
                  <a:cubicBezTo>
                    <a:pt x="159" y="41"/>
                    <a:pt x="154" y="41"/>
                    <a:pt x="148" y="39"/>
                  </a:cubicBezTo>
                  <a:cubicBezTo>
                    <a:pt x="151" y="38"/>
                    <a:pt x="151" y="37"/>
                    <a:pt x="154" y="36"/>
                  </a:cubicBezTo>
                  <a:cubicBezTo>
                    <a:pt x="148" y="37"/>
                    <a:pt x="143" y="40"/>
                    <a:pt x="140" y="38"/>
                  </a:cubicBezTo>
                  <a:cubicBezTo>
                    <a:pt x="141" y="41"/>
                    <a:pt x="137" y="43"/>
                    <a:pt x="139" y="46"/>
                  </a:cubicBezTo>
                  <a:cubicBezTo>
                    <a:pt x="136" y="46"/>
                    <a:pt x="133" y="46"/>
                    <a:pt x="131" y="46"/>
                  </a:cubicBezTo>
                  <a:cubicBezTo>
                    <a:pt x="131" y="49"/>
                    <a:pt x="141" y="45"/>
                    <a:pt x="141" y="49"/>
                  </a:cubicBezTo>
                  <a:cubicBezTo>
                    <a:pt x="140" y="50"/>
                    <a:pt x="139" y="48"/>
                    <a:pt x="137" y="48"/>
                  </a:cubicBezTo>
                  <a:cubicBezTo>
                    <a:pt x="137" y="50"/>
                    <a:pt x="133" y="49"/>
                    <a:pt x="131" y="51"/>
                  </a:cubicBezTo>
                  <a:cubicBezTo>
                    <a:pt x="131" y="50"/>
                    <a:pt x="132" y="49"/>
                    <a:pt x="129" y="48"/>
                  </a:cubicBezTo>
                  <a:cubicBezTo>
                    <a:pt x="129" y="50"/>
                    <a:pt x="127" y="50"/>
                    <a:pt x="125" y="52"/>
                  </a:cubicBezTo>
                  <a:cubicBezTo>
                    <a:pt x="123" y="51"/>
                    <a:pt x="120" y="50"/>
                    <a:pt x="120" y="52"/>
                  </a:cubicBezTo>
                  <a:cubicBezTo>
                    <a:pt x="118" y="51"/>
                    <a:pt x="119" y="50"/>
                    <a:pt x="117" y="50"/>
                  </a:cubicBezTo>
                  <a:cubicBezTo>
                    <a:pt x="116" y="49"/>
                    <a:pt x="117" y="49"/>
                    <a:pt x="118" y="48"/>
                  </a:cubicBezTo>
                  <a:cubicBezTo>
                    <a:pt x="116" y="49"/>
                    <a:pt x="113" y="49"/>
                    <a:pt x="111" y="50"/>
                  </a:cubicBezTo>
                  <a:cubicBezTo>
                    <a:pt x="109" y="49"/>
                    <a:pt x="113" y="47"/>
                    <a:pt x="111" y="47"/>
                  </a:cubicBezTo>
                  <a:cubicBezTo>
                    <a:pt x="110" y="47"/>
                    <a:pt x="110" y="50"/>
                    <a:pt x="107" y="49"/>
                  </a:cubicBezTo>
                  <a:cubicBezTo>
                    <a:pt x="107" y="50"/>
                    <a:pt x="106" y="51"/>
                    <a:pt x="108" y="51"/>
                  </a:cubicBezTo>
                  <a:cubicBezTo>
                    <a:pt x="105" y="53"/>
                    <a:pt x="106" y="52"/>
                    <a:pt x="105" y="54"/>
                  </a:cubicBezTo>
                  <a:cubicBezTo>
                    <a:pt x="104" y="56"/>
                    <a:pt x="102" y="53"/>
                    <a:pt x="101" y="54"/>
                  </a:cubicBezTo>
                  <a:cubicBezTo>
                    <a:pt x="99" y="56"/>
                    <a:pt x="103" y="55"/>
                    <a:pt x="104" y="56"/>
                  </a:cubicBezTo>
                  <a:cubicBezTo>
                    <a:pt x="102" y="57"/>
                    <a:pt x="101" y="56"/>
                    <a:pt x="100" y="57"/>
                  </a:cubicBezTo>
                  <a:cubicBezTo>
                    <a:pt x="98" y="56"/>
                    <a:pt x="102" y="55"/>
                    <a:pt x="99" y="54"/>
                  </a:cubicBezTo>
                  <a:cubicBezTo>
                    <a:pt x="99" y="56"/>
                    <a:pt x="95" y="55"/>
                    <a:pt x="96" y="54"/>
                  </a:cubicBezTo>
                  <a:cubicBezTo>
                    <a:pt x="94" y="57"/>
                    <a:pt x="88" y="57"/>
                    <a:pt x="83" y="56"/>
                  </a:cubicBezTo>
                  <a:cubicBezTo>
                    <a:pt x="83" y="57"/>
                    <a:pt x="82" y="58"/>
                    <a:pt x="82" y="58"/>
                  </a:cubicBezTo>
                  <a:cubicBezTo>
                    <a:pt x="84" y="59"/>
                    <a:pt x="83" y="59"/>
                    <a:pt x="85" y="60"/>
                  </a:cubicBezTo>
                  <a:cubicBezTo>
                    <a:pt x="86" y="59"/>
                    <a:pt x="85" y="59"/>
                    <a:pt x="84" y="58"/>
                  </a:cubicBezTo>
                  <a:cubicBezTo>
                    <a:pt x="89" y="57"/>
                    <a:pt x="94" y="58"/>
                    <a:pt x="98" y="58"/>
                  </a:cubicBezTo>
                  <a:cubicBezTo>
                    <a:pt x="95" y="60"/>
                    <a:pt x="90" y="58"/>
                    <a:pt x="87" y="60"/>
                  </a:cubicBezTo>
                  <a:cubicBezTo>
                    <a:pt x="89" y="60"/>
                    <a:pt x="91" y="60"/>
                    <a:pt x="93" y="60"/>
                  </a:cubicBezTo>
                  <a:cubicBezTo>
                    <a:pt x="91" y="62"/>
                    <a:pt x="89" y="60"/>
                    <a:pt x="87" y="63"/>
                  </a:cubicBezTo>
                  <a:cubicBezTo>
                    <a:pt x="85" y="62"/>
                    <a:pt x="87" y="61"/>
                    <a:pt x="85" y="61"/>
                  </a:cubicBezTo>
                  <a:cubicBezTo>
                    <a:pt x="84" y="61"/>
                    <a:pt x="83" y="61"/>
                    <a:pt x="83" y="62"/>
                  </a:cubicBezTo>
                  <a:cubicBezTo>
                    <a:pt x="81" y="62"/>
                    <a:pt x="82" y="61"/>
                    <a:pt x="83" y="60"/>
                  </a:cubicBezTo>
                  <a:cubicBezTo>
                    <a:pt x="82" y="60"/>
                    <a:pt x="81" y="61"/>
                    <a:pt x="80" y="60"/>
                  </a:cubicBezTo>
                  <a:cubicBezTo>
                    <a:pt x="79" y="62"/>
                    <a:pt x="76" y="62"/>
                    <a:pt x="76" y="64"/>
                  </a:cubicBezTo>
                  <a:cubicBezTo>
                    <a:pt x="73" y="63"/>
                    <a:pt x="76" y="62"/>
                    <a:pt x="73" y="61"/>
                  </a:cubicBezTo>
                  <a:cubicBezTo>
                    <a:pt x="71" y="63"/>
                    <a:pt x="66" y="62"/>
                    <a:pt x="65" y="61"/>
                  </a:cubicBezTo>
                  <a:cubicBezTo>
                    <a:pt x="62" y="63"/>
                    <a:pt x="62" y="61"/>
                    <a:pt x="59" y="63"/>
                  </a:cubicBezTo>
                  <a:cubicBezTo>
                    <a:pt x="58" y="62"/>
                    <a:pt x="61" y="62"/>
                    <a:pt x="61" y="61"/>
                  </a:cubicBezTo>
                  <a:cubicBezTo>
                    <a:pt x="58" y="60"/>
                    <a:pt x="55" y="62"/>
                    <a:pt x="52" y="62"/>
                  </a:cubicBezTo>
                  <a:cubicBezTo>
                    <a:pt x="51" y="63"/>
                    <a:pt x="51" y="64"/>
                    <a:pt x="51" y="65"/>
                  </a:cubicBezTo>
                  <a:cubicBezTo>
                    <a:pt x="49" y="66"/>
                    <a:pt x="45" y="67"/>
                    <a:pt x="46" y="69"/>
                  </a:cubicBezTo>
                  <a:cubicBezTo>
                    <a:pt x="43" y="69"/>
                    <a:pt x="47" y="67"/>
                    <a:pt x="44" y="67"/>
                  </a:cubicBezTo>
                  <a:cubicBezTo>
                    <a:pt x="43" y="67"/>
                    <a:pt x="41" y="69"/>
                    <a:pt x="39" y="68"/>
                  </a:cubicBezTo>
                  <a:cubicBezTo>
                    <a:pt x="37" y="69"/>
                    <a:pt x="39" y="70"/>
                    <a:pt x="37" y="70"/>
                  </a:cubicBezTo>
                  <a:cubicBezTo>
                    <a:pt x="35" y="69"/>
                    <a:pt x="39" y="67"/>
                    <a:pt x="38" y="66"/>
                  </a:cubicBezTo>
                  <a:cubicBezTo>
                    <a:pt x="40" y="65"/>
                    <a:pt x="41" y="68"/>
                    <a:pt x="42" y="66"/>
                  </a:cubicBezTo>
                  <a:cubicBezTo>
                    <a:pt x="41" y="64"/>
                    <a:pt x="37" y="65"/>
                    <a:pt x="35" y="67"/>
                  </a:cubicBezTo>
                  <a:cubicBezTo>
                    <a:pt x="33" y="67"/>
                    <a:pt x="34" y="66"/>
                    <a:pt x="33" y="65"/>
                  </a:cubicBezTo>
                  <a:cubicBezTo>
                    <a:pt x="30" y="67"/>
                    <a:pt x="25" y="70"/>
                    <a:pt x="24" y="68"/>
                  </a:cubicBezTo>
                  <a:cubicBezTo>
                    <a:pt x="23" y="68"/>
                    <a:pt x="23" y="69"/>
                    <a:pt x="24" y="70"/>
                  </a:cubicBezTo>
                  <a:cubicBezTo>
                    <a:pt x="22" y="70"/>
                    <a:pt x="20" y="71"/>
                    <a:pt x="17" y="70"/>
                  </a:cubicBezTo>
                  <a:cubicBezTo>
                    <a:pt x="16" y="72"/>
                    <a:pt x="15" y="71"/>
                    <a:pt x="14" y="73"/>
                  </a:cubicBezTo>
                  <a:cubicBezTo>
                    <a:pt x="16" y="71"/>
                    <a:pt x="19" y="74"/>
                    <a:pt x="21" y="71"/>
                  </a:cubicBezTo>
                  <a:cubicBezTo>
                    <a:pt x="23" y="73"/>
                    <a:pt x="21" y="74"/>
                    <a:pt x="25" y="74"/>
                  </a:cubicBezTo>
                  <a:cubicBezTo>
                    <a:pt x="22" y="77"/>
                    <a:pt x="21" y="75"/>
                    <a:pt x="20" y="75"/>
                  </a:cubicBezTo>
                  <a:cubicBezTo>
                    <a:pt x="18" y="77"/>
                    <a:pt x="22" y="75"/>
                    <a:pt x="23" y="77"/>
                  </a:cubicBezTo>
                  <a:cubicBezTo>
                    <a:pt x="24" y="76"/>
                    <a:pt x="25" y="75"/>
                    <a:pt x="26" y="76"/>
                  </a:cubicBezTo>
                  <a:cubicBezTo>
                    <a:pt x="27" y="74"/>
                    <a:pt x="28" y="75"/>
                    <a:pt x="28" y="74"/>
                  </a:cubicBezTo>
                  <a:cubicBezTo>
                    <a:pt x="26" y="73"/>
                    <a:pt x="25" y="75"/>
                    <a:pt x="25" y="73"/>
                  </a:cubicBezTo>
                  <a:cubicBezTo>
                    <a:pt x="26" y="72"/>
                    <a:pt x="28" y="73"/>
                    <a:pt x="29" y="72"/>
                  </a:cubicBezTo>
                  <a:cubicBezTo>
                    <a:pt x="30" y="73"/>
                    <a:pt x="28" y="74"/>
                    <a:pt x="31" y="74"/>
                  </a:cubicBezTo>
                  <a:cubicBezTo>
                    <a:pt x="30" y="72"/>
                    <a:pt x="33" y="74"/>
                    <a:pt x="35" y="73"/>
                  </a:cubicBezTo>
                  <a:cubicBezTo>
                    <a:pt x="36" y="73"/>
                    <a:pt x="36" y="76"/>
                    <a:pt x="34" y="75"/>
                  </a:cubicBezTo>
                  <a:cubicBezTo>
                    <a:pt x="36" y="75"/>
                    <a:pt x="39" y="76"/>
                    <a:pt x="42" y="75"/>
                  </a:cubicBezTo>
                  <a:cubicBezTo>
                    <a:pt x="44" y="77"/>
                    <a:pt x="47" y="75"/>
                    <a:pt x="49" y="77"/>
                  </a:cubicBezTo>
                  <a:cubicBezTo>
                    <a:pt x="52" y="76"/>
                    <a:pt x="51" y="74"/>
                    <a:pt x="54" y="74"/>
                  </a:cubicBezTo>
                  <a:cubicBezTo>
                    <a:pt x="55" y="74"/>
                    <a:pt x="54" y="75"/>
                    <a:pt x="53" y="76"/>
                  </a:cubicBezTo>
                  <a:cubicBezTo>
                    <a:pt x="56" y="77"/>
                    <a:pt x="58" y="76"/>
                    <a:pt x="60" y="76"/>
                  </a:cubicBezTo>
                  <a:cubicBezTo>
                    <a:pt x="61" y="75"/>
                    <a:pt x="60" y="75"/>
                    <a:pt x="59" y="75"/>
                  </a:cubicBezTo>
                  <a:cubicBezTo>
                    <a:pt x="60" y="73"/>
                    <a:pt x="63" y="74"/>
                    <a:pt x="62" y="72"/>
                  </a:cubicBezTo>
                  <a:cubicBezTo>
                    <a:pt x="63" y="72"/>
                    <a:pt x="63" y="74"/>
                    <a:pt x="65" y="73"/>
                  </a:cubicBezTo>
                  <a:cubicBezTo>
                    <a:pt x="66" y="74"/>
                    <a:pt x="65" y="74"/>
                    <a:pt x="63" y="75"/>
                  </a:cubicBezTo>
                  <a:cubicBezTo>
                    <a:pt x="66" y="76"/>
                    <a:pt x="69" y="73"/>
                    <a:pt x="72" y="75"/>
                  </a:cubicBezTo>
                  <a:cubicBezTo>
                    <a:pt x="73" y="71"/>
                    <a:pt x="76" y="76"/>
                    <a:pt x="78" y="72"/>
                  </a:cubicBezTo>
                  <a:cubicBezTo>
                    <a:pt x="78" y="75"/>
                    <a:pt x="81" y="73"/>
                    <a:pt x="81" y="74"/>
                  </a:cubicBezTo>
                  <a:cubicBezTo>
                    <a:pt x="79" y="75"/>
                    <a:pt x="78" y="76"/>
                    <a:pt x="75" y="74"/>
                  </a:cubicBezTo>
                  <a:cubicBezTo>
                    <a:pt x="74" y="78"/>
                    <a:pt x="69" y="77"/>
                    <a:pt x="65" y="76"/>
                  </a:cubicBezTo>
                  <a:cubicBezTo>
                    <a:pt x="65" y="77"/>
                    <a:pt x="65" y="78"/>
                    <a:pt x="63" y="79"/>
                  </a:cubicBezTo>
                  <a:cubicBezTo>
                    <a:pt x="68" y="75"/>
                    <a:pt x="79" y="81"/>
                    <a:pt x="83" y="73"/>
                  </a:cubicBezTo>
                  <a:cubicBezTo>
                    <a:pt x="86" y="73"/>
                    <a:pt x="90" y="72"/>
                    <a:pt x="93" y="72"/>
                  </a:cubicBezTo>
                  <a:cubicBezTo>
                    <a:pt x="94" y="71"/>
                    <a:pt x="93" y="71"/>
                    <a:pt x="92" y="71"/>
                  </a:cubicBezTo>
                  <a:cubicBezTo>
                    <a:pt x="95" y="69"/>
                    <a:pt x="95" y="69"/>
                    <a:pt x="95" y="69"/>
                  </a:cubicBezTo>
                  <a:cubicBezTo>
                    <a:pt x="96" y="68"/>
                    <a:pt x="97" y="68"/>
                    <a:pt x="98" y="69"/>
                  </a:cubicBezTo>
                  <a:cubicBezTo>
                    <a:pt x="97" y="70"/>
                    <a:pt x="95" y="69"/>
                    <a:pt x="94" y="71"/>
                  </a:cubicBezTo>
                  <a:cubicBezTo>
                    <a:pt x="95" y="72"/>
                    <a:pt x="97" y="72"/>
                    <a:pt x="99" y="72"/>
                  </a:cubicBezTo>
                  <a:cubicBezTo>
                    <a:pt x="100" y="70"/>
                    <a:pt x="100" y="70"/>
                    <a:pt x="100" y="70"/>
                  </a:cubicBezTo>
                  <a:cubicBezTo>
                    <a:pt x="101" y="70"/>
                    <a:pt x="102" y="70"/>
                    <a:pt x="103" y="70"/>
                  </a:cubicBezTo>
                  <a:cubicBezTo>
                    <a:pt x="104" y="71"/>
                    <a:pt x="103" y="72"/>
                    <a:pt x="102" y="73"/>
                  </a:cubicBezTo>
                  <a:cubicBezTo>
                    <a:pt x="106" y="73"/>
                    <a:pt x="104" y="69"/>
                    <a:pt x="108" y="70"/>
                  </a:cubicBezTo>
                  <a:cubicBezTo>
                    <a:pt x="108" y="69"/>
                    <a:pt x="108" y="68"/>
                    <a:pt x="107" y="68"/>
                  </a:cubicBezTo>
                  <a:cubicBezTo>
                    <a:pt x="108" y="67"/>
                    <a:pt x="109" y="67"/>
                    <a:pt x="110" y="67"/>
                  </a:cubicBezTo>
                  <a:cubicBezTo>
                    <a:pt x="109" y="70"/>
                    <a:pt x="117" y="69"/>
                    <a:pt x="120" y="70"/>
                  </a:cubicBezTo>
                  <a:cubicBezTo>
                    <a:pt x="117" y="72"/>
                    <a:pt x="109" y="71"/>
                    <a:pt x="110" y="74"/>
                  </a:cubicBezTo>
                  <a:cubicBezTo>
                    <a:pt x="106" y="74"/>
                    <a:pt x="103" y="74"/>
                    <a:pt x="100" y="75"/>
                  </a:cubicBezTo>
                  <a:cubicBezTo>
                    <a:pt x="100" y="77"/>
                    <a:pt x="104" y="74"/>
                    <a:pt x="106" y="75"/>
                  </a:cubicBezTo>
                  <a:cubicBezTo>
                    <a:pt x="103" y="76"/>
                    <a:pt x="103" y="76"/>
                    <a:pt x="102" y="78"/>
                  </a:cubicBezTo>
                  <a:cubicBezTo>
                    <a:pt x="100" y="75"/>
                    <a:pt x="98" y="78"/>
                    <a:pt x="97" y="75"/>
                  </a:cubicBezTo>
                  <a:cubicBezTo>
                    <a:pt x="94" y="77"/>
                    <a:pt x="96" y="78"/>
                    <a:pt x="97" y="79"/>
                  </a:cubicBezTo>
                  <a:cubicBezTo>
                    <a:pt x="95" y="80"/>
                    <a:pt x="95" y="78"/>
                    <a:pt x="93" y="78"/>
                  </a:cubicBezTo>
                  <a:cubicBezTo>
                    <a:pt x="92" y="79"/>
                    <a:pt x="91" y="79"/>
                    <a:pt x="90" y="80"/>
                  </a:cubicBezTo>
                  <a:cubicBezTo>
                    <a:pt x="88" y="80"/>
                    <a:pt x="89" y="79"/>
                    <a:pt x="88" y="78"/>
                  </a:cubicBezTo>
                  <a:cubicBezTo>
                    <a:pt x="85" y="80"/>
                    <a:pt x="86" y="79"/>
                    <a:pt x="84" y="79"/>
                  </a:cubicBezTo>
                  <a:cubicBezTo>
                    <a:pt x="81" y="80"/>
                    <a:pt x="79" y="80"/>
                    <a:pt x="77" y="82"/>
                  </a:cubicBezTo>
                  <a:cubicBezTo>
                    <a:pt x="74" y="82"/>
                    <a:pt x="77" y="80"/>
                    <a:pt x="76" y="80"/>
                  </a:cubicBezTo>
                  <a:cubicBezTo>
                    <a:pt x="78" y="78"/>
                    <a:pt x="83" y="79"/>
                    <a:pt x="82" y="76"/>
                  </a:cubicBezTo>
                  <a:cubicBezTo>
                    <a:pt x="81" y="77"/>
                    <a:pt x="80" y="78"/>
                    <a:pt x="78" y="79"/>
                  </a:cubicBezTo>
                  <a:cubicBezTo>
                    <a:pt x="78" y="78"/>
                    <a:pt x="78" y="78"/>
                    <a:pt x="77" y="78"/>
                  </a:cubicBezTo>
                  <a:cubicBezTo>
                    <a:pt x="75" y="80"/>
                    <a:pt x="74" y="80"/>
                    <a:pt x="72" y="79"/>
                  </a:cubicBezTo>
                  <a:cubicBezTo>
                    <a:pt x="70" y="81"/>
                    <a:pt x="73" y="81"/>
                    <a:pt x="70" y="83"/>
                  </a:cubicBezTo>
                  <a:cubicBezTo>
                    <a:pt x="70" y="84"/>
                    <a:pt x="69" y="84"/>
                    <a:pt x="69" y="84"/>
                  </a:cubicBezTo>
                  <a:cubicBezTo>
                    <a:pt x="67" y="84"/>
                    <a:pt x="68" y="82"/>
                    <a:pt x="68" y="81"/>
                  </a:cubicBezTo>
                  <a:cubicBezTo>
                    <a:pt x="67" y="80"/>
                    <a:pt x="65" y="82"/>
                    <a:pt x="64" y="81"/>
                  </a:cubicBezTo>
                  <a:cubicBezTo>
                    <a:pt x="63" y="82"/>
                    <a:pt x="63" y="82"/>
                    <a:pt x="64" y="82"/>
                  </a:cubicBezTo>
                  <a:cubicBezTo>
                    <a:pt x="61" y="84"/>
                    <a:pt x="57" y="81"/>
                    <a:pt x="55" y="85"/>
                  </a:cubicBezTo>
                  <a:cubicBezTo>
                    <a:pt x="49" y="85"/>
                    <a:pt x="45" y="88"/>
                    <a:pt x="40" y="86"/>
                  </a:cubicBezTo>
                  <a:cubicBezTo>
                    <a:pt x="38" y="89"/>
                    <a:pt x="36" y="88"/>
                    <a:pt x="34" y="88"/>
                  </a:cubicBezTo>
                  <a:cubicBezTo>
                    <a:pt x="34" y="90"/>
                    <a:pt x="35" y="90"/>
                    <a:pt x="33" y="92"/>
                  </a:cubicBezTo>
                  <a:cubicBezTo>
                    <a:pt x="36" y="93"/>
                    <a:pt x="36" y="92"/>
                    <a:pt x="38" y="93"/>
                  </a:cubicBezTo>
                  <a:cubicBezTo>
                    <a:pt x="39" y="91"/>
                    <a:pt x="38" y="92"/>
                    <a:pt x="40" y="90"/>
                  </a:cubicBezTo>
                  <a:cubicBezTo>
                    <a:pt x="42" y="89"/>
                    <a:pt x="44" y="90"/>
                    <a:pt x="46" y="88"/>
                  </a:cubicBezTo>
                  <a:cubicBezTo>
                    <a:pt x="48" y="89"/>
                    <a:pt x="45" y="91"/>
                    <a:pt x="44" y="92"/>
                  </a:cubicBezTo>
                  <a:cubicBezTo>
                    <a:pt x="46" y="93"/>
                    <a:pt x="50" y="90"/>
                    <a:pt x="50" y="93"/>
                  </a:cubicBezTo>
                  <a:cubicBezTo>
                    <a:pt x="53" y="92"/>
                    <a:pt x="56" y="89"/>
                    <a:pt x="60" y="91"/>
                  </a:cubicBezTo>
                  <a:cubicBezTo>
                    <a:pt x="58" y="92"/>
                    <a:pt x="56" y="92"/>
                    <a:pt x="54" y="94"/>
                  </a:cubicBezTo>
                  <a:cubicBezTo>
                    <a:pt x="56" y="94"/>
                    <a:pt x="57" y="93"/>
                    <a:pt x="59" y="94"/>
                  </a:cubicBezTo>
                  <a:cubicBezTo>
                    <a:pt x="59" y="92"/>
                    <a:pt x="59" y="92"/>
                    <a:pt x="61" y="94"/>
                  </a:cubicBezTo>
                  <a:cubicBezTo>
                    <a:pt x="64" y="90"/>
                    <a:pt x="69" y="93"/>
                    <a:pt x="73" y="91"/>
                  </a:cubicBezTo>
                  <a:cubicBezTo>
                    <a:pt x="75" y="91"/>
                    <a:pt x="73" y="93"/>
                    <a:pt x="72" y="93"/>
                  </a:cubicBezTo>
                  <a:cubicBezTo>
                    <a:pt x="74" y="94"/>
                    <a:pt x="75" y="93"/>
                    <a:pt x="76" y="93"/>
                  </a:cubicBezTo>
                  <a:cubicBezTo>
                    <a:pt x="75" y="92"/>
                    <a:pt x="75" y="91"/>
                    <a:pt x="72" y="90"/>
                  </a:cubicBezTo>
                  <a:cubicBezTo>
                    <a:pt x="72" y="90"/>
                    <a:pt x="72" y="89"/>
                    <a:pt x="72" y="88"/>
                  </a:cubicBezTo>
                  <a:cubicBezTo>
                    <a:pt x="73" y="88"/>
                    <a:pt x="75" y="88"/>
                    <a:pt x="76" y="88"/>
                  </a:cubicBezTo>
                  <a:cubicBezTo>
                    <a:pt x="77" y="88"/>
                    <a:pt x="75" y="90"/>
                    <a:pt x="77" y="90"/>
                  </a:cubicBezTo>
                  <a:cubicBezTo>
                    <a:pt x="79" y="89"/>
                    <a:pt x="78" y="88"/>
                    <a:pt x="79" y="88"/>
                  </a:cubicBezTo>
                  <a:cubicBezTo>
                    <a:pt x="79" y="87"/>
                    <a:pt x="80" y="88"/>
                    <a:pt x="81" y="87"/>
                  </a:cubicBezTo>
                  <a:cubicBezTo>
                    <a:pt x="82" y="88"/>
                    <a:pt x="80" y="88"/>
                    <a:pt x="80" y="89"/>
                  </a:cubicBezTo>
                  <a:cubicBezTo>
                    <a:pt x="79" y="91"/>
                    <a:pt x="77" y="89"/>
                    <a:pt x="75" y="91"/>
                  </a:cubicBezTo>
                  <a:cubicBezTo>
                    <a:pt x="80" y="90"/>
                    <a:pt x="84" y="90"/>
                    <a:pt x="88" y="89"/>
                  </a:cubicBezTo>
                  <a:cubicBezTo>
                    <a:pt x="100" y="87"/>
                    <a:pt x="100" y="87"/>
                    <a:pt x="100" y="87"/>
                  </a:cubicBezTo>
                  <a:cubicBezTo>
                    <a:pt x="108" y="86"/>
                    <a:pt x="116" y="85"/>
                    <a:pt x="125" y="85"/>
                  </a:cubicBezTo>
                  <a:cubicBezTo>
                    <a:pt x="125" y="82"/>
                    <a:pt x="131" y="82"/>
                    <a:pt x="132" y="84"/>
                  </a:cubicBezTo>
                  <a:cubicBezTo>
                    <a:pt x="133" y="82"/>
                    <a:pt x="131" y="81"/>
                    <a:pt x="132" y="80"/>
                  </a:cubicBezTo>
                  <a:cubicBezTo>
                    <a:pt x="135" y="78"/>
                    <a:pt x="135" y="81"/>
                    <a:pt x="138" y="80"/>
                  </a:cubicBezTo>
                  <a:cubicBezTo>
                    <a:pt x="139" y="80"/>
                    <a:pt x="138" y="81"/>
                    <a:pt x="137" y="81"/>
                  </a:cubicBezTo>
                  <a:cubicBezTo>
                    <a:pt x="140" y="81"/>
                    <a:pt x="142" y="79"/>
                    <a:pt x="145" y="79"/>
                  </a:cubicBezTo>
                  <a:cubicBezTo>
                    <a:pt x="142" y="83"/>
                    <a:pt x="152" y="80"/>
                    <a:pt x="156" y="82"/>
                  </a:cubicBezTo>
                  <a:cubicBezTo>
                    <a:pt x="158" y="81"/>
                    <a:pt x="156" y="81"/>
                    <a:pt x="155" y="81"/>
                  </a:cubicBezTo>
                  <a:cubicBezTo>
                    <a:pt x="159" y="80"/>
                    <a:pt x="157" y="81"/>
                    <a:pt x="161" y="81"/>
                  </a:cubicBezTo>
                  <a:cubicBezTo>
                    <a:pt x="162" y="80"/>
                    <a:pt x="160" y="80"/>
                    <a:pt x="161" y="79"/>
                  </a:cubicBezTo>
                  <a:cubicBezTo>
                    <a:pt x="162" y="79"/>
                    <a:pt x="163" y="79"/>
                    <a:pt x="164" y="80"/>
                  </a:cubicBezTo>
                  <a:cubicBezTo>
                    <a:pt x="164" y="79"/>
                    <a:pt x="164" y="78"/>
                    <a:pt x="166" y="77"/>
                  </a:cubicBezTo>
                  <a:cubicBezTo>
                    <a:pt x="168" y="76"/>
                    <a:pt x="168" y="79"/>
                    <a:pt x="170" y="77"/>
                  </a:cubicBezTo>
                  <a:cubicBezTo>
                    <a:pt x="171" y="77"/>
                    <a:pt x="170" y="78"/>
                    <a:pt x="169" y="79"/>
                  </a:cubicBezTo>
                  <a:cubicBezTo>
                    <a:pt x="176" y="79"/>
                    <a:pt x="175" y="80"/>
                    <a:pt x="182" y="78"/>
                  </a:cubicBezTo>
                  <a:cubicBezTo>
                    <a:pt x="183" y="78"/>
                    <a:pt x="183" y="79"/>
                    <a:pt x="182" y="80"/>
                  </a:cubicBezTo>
                  <a:cubicBezTo>
                    <a:pt x="187" y="77"/>
                    <a:pt x="192" y="78"/>
                    <a:pt x="197" y="76"/>
                  </a:cubicBezTo>
                  <a:cubicBezTo>
                    <a:pt x="197" y="76"/>
                    <a:pt x="197" y="77"/>
                    <a:pt x="197" y="77"/>
                  </a:cubicBezTo>
                  <a:cubicBezTo>
                    <a:pt x="199" y="77"/>
                    <a:pt x="201" y="76"/>
                    <a:pt x="202" y="74"/>
                  </a:cubicBezTo>
                  <a:cubicBezTo>
                    <a:pt x="204" y="75"/>
                    <a:pt x="204" y="75"/>
                    <a:pt x="203" y="76"/>
                  </a:cubicBezTo>
                  <a:cubicBezTo>
                    <a:pt x="209" y="75"/>
                    <a:pt x="215" y="78"/>
                    <a:pt x="221" y="73"/>
                  </a:cubicBezTo>
                  <a:cubicBezTo>
                    <a:pt x="224" y="74"/>
                    <a:pt x="221" y="75"/>
                    <a:pt x="223" y="75"/>
                  </a:cubicBezTo>
                  <a:cubicBezTo>
                    <a:pt x="222" y="76"/>
                    <a:pt x="221" y="75"/>
                    <a:pt x="220" y="76"/>
                  </a:cubicBezTo>
                  <a:cubicBezTo>
                    <a:pt x="225" y="75"/>
                    <a:pt x="231" y="72"/>
                    <a:pt x="237" y="73"/>
                  </a:cubicBezTo>
                  <a:cubicBezTo>
                    <a:pt x="238" y="72"/>
                    <a:pt x="233" y="73"/>
                    <a:pt x="236" y="71"/>
                  </a:cubicBezTo>
                  <a:cubicBezTo>
                    <a:pt x="239" y="72"/>
                    <a:pt x="241" y="73"/>
                    <a:pt x="244" y="72"/>
                  </a:cubicBezTo>
                  <a:cubicBezTo>
                    <a:pt x="245" y="70"/>
                    <a:pt x="241" y="72"/>
                    <a:pt x="240" y="71"/>
                  </a:cubicBezTo>
                  <a:cubicBezTo>
                    <a:pt x="242" y="70"/>
                    <a:pt x="244" y="70"/>
                    <a:pt x="246" y="70"/>
                  </a:cubicBezTo>
                  <a:cubicBezTo>
                    <a:pt x="246" y="71"/>
                    <a:pt x="245" y="72"/>
                    <a:pt x="245" y="73"/>
                  </a:cubicBezTo>
                  <a:cubicBezTo>
                    <a:pt x="250" y="72"/>
                    <a:pt x="254" y="69"/>
                    <a:pt x="260" y="70"/>
                  </a:cubicBezTo>
                  <a:cubicBezTo>
                    <a:pt x="260" y="70"/>
                    <a:pt x="259" y="71"/>
                    <a:pt x="260" y="71"/>
                  </a:cubicBezTo>
                  <a:cubicBezTo>
                    <a:pt x="261" y="72"/>
                    <a:pt x="262" y="71"/>
                    <a:pt x="263" y="72"/>
                  </a:cubicBezTo>
                  <a:cubicBezTo>
                    <a:pt x="265" y="70"/>
                    <a:pt x="264" y="70"/>
                    <a:pt x="266" y="70"/>
                  </a:cubicBezTo>
                  <a:cubicBezTo>
                    <a:pt x="266" y="70"/>
                    <a:pt x="267" y="71"/>
                    <a:pt x="268" y="71"/>
                  </a:cubicBezTo>
                  <a:cubicBezTo>
                    <a:pt x="271" y="70"/>
                    <a:pt x="273" y="71"/>
                    <a:pt x="276" y="70"/>
                  </a:cubicBezTo>
                  <a:cubicBezTo>
                    <a:pt x="277" y="71"/>
                    <a:pt x="274" y="72"/>
                    <a:pt x="274" y="71"/>
                  </a:cubicBezTo>
                  <a:cubicBezTo>
                    <a:pt x="276" y="73"/>
                    <a:pt x="280" y="70"/>
                    <a:pt x="282" y="68"/>
                  </a:cubicBezTo>
                  <a:cubicBezTo>
                    <a:pt x="284" y="69"/>
                    <a:pt x="282" y="70"/>
                    <a:pt x="281" y="71"/>
                  </a:cubicBezTo>
                  <a:cubicBezTo>
                    <a:pt x="284" y="71"/>
                    <a:pt x="288" y="67"/>
                    <a:pt x="292" y="68"/>
                  </a:cubicBezTo>
                  <a:cubicBezTo>
                    <a:pt x="293" y="69"/>
                    <a:pt x="290" y="70"/>
                    <a:pt x="290" y="69"/>
                  </a:cubicBezTo>
                  <a:cubicBezTo>
                    <a:pt x="290" y="71"/>
                    <a:pt x="292" y="71"/>
                    <a:pt x="295" y="71"/>
                  </a:cubicBezTo>
                  <a:cubicBezTo>
                    <a:pt x="294" y="71"/>
                    <a:pt x="292" y="71"/>
                    <a:pt x="294" y="72"/>
                  </a:cubicBezTo>
                  <a:cubicBezTo>
                    <a:pt x="293" y="73"/>
                    <a:pt x="292" y="72"/>
                    <a:pt x="291" y="73"/>
                  </a:cubicBezTo>
                  <a:cubicBezTo>
                    <a:pt x="293" y="74"/>
                    <a:pt x="294" y="73"/>
                    <a:pt x="296" y="73"/>
                  </a:cubicBezTo>
                  <a:cubicBezTo>
                    <a:pt x="295" y="72"/>
                    <a:pt x="297" y="71"/>
                    <a:pt x="299" y="71"/>
                  </a:cubicBezTo>
                  <a:cubicBezTo>
                    <a:pt x="299" y="71"/>
                    <a:pt x="298" y="71"/>
                    <a:pt x="297" y="70"/>
                  </a:cubicBezTo>
                  <a:cubicBezTo>
                    <a:pt x="299" y="70"/>
                    <a:pt x="301" y="69"/>
                    <a:pt x="303" y="67"/>
                  </a:cubicBezTo>
                  <a:cubicBezTo>
                    <a:pt x="306" y="68"/>
                    <a:pt x="302" y="69"/>
                    <a:pt x="304" y="70"/>
                  </a:cubicBezTo>
                  <a:cubicBezTo>
                    <a:pt x="306" y="69"/>
                    <a:pt x="309" y="68"/>
                    <a:pt x="309" y="67"/>
                  </a:cubicBezTo>
                  <a:cubicBezTo>
                    <a:pt x="313" y="67"/>
                    <a:pt x="318" y="67"/>
                    <a:pt x="321" y="67"/>
                  </a:cubicBezTo>
                  <a:cubicBezTo>
                    <a:pt x="321" y="66"/>
                    <a:pt x="321" y="65"/>
                    <a:pt x="323" y="64"/>
                  </a:cubicBezTo>
                  <a:cubicBezTo>
                    <a:pt x="325" y="66"/>
                    <a:pt x="322" y="67"/>
                    <a:pt x="326" y="67"/>
                  </a:cubicBezTo>
                  <a:cubicBezTo>
                    <a:pt x="325" y="69"/>
                    <a:pt x="323" y="68"/>
                    <a:pt x="322" y="68"/>
                  </a:cubicBezTo>
                  <a:cubicBezTo>
                    <a:pt x="322" y="70"/>
                    <a:pt x="327" y="68"/>
                    <a:pt x="329" y="68"/>
                  </a:cubicBezTo>
                  <a:cubicBezTo>
                    <a:pt x="329" y="68"/>
                    <a:pt x="328" y="67"/>
                    <a:pt x="329" y="66"/>
                  </a:cubicBezTo>
                  <a:cubicBezTo>
                    <a:pt x="331" y="67"/>
                    <a:pt x="332" y="66"/>
                    <a:pt x="333" y="68"/>
                  </a:cubicBezTo>
                  <a:cubicBezTo>
                    <a:pt x="335" y="67"/>
                    <a:pt x="334" y="67"/>
                    <a:pt x="336" y="66"/>
                  </a:cubicBezTo>
                  <a:cubicBezTo>
                    <a:pt x="338" y="65"/>
                    <a:pt x="339" y="68"/>
                    <a:pt x="342" y="66"/>
                  </a:cubicBezTo>
                  <a:cubicBezTo>
                    <a:pt x="343" y="66"/>
                    <a:pt x="342" y="67"/>
                    <a:pt x="344" y="68"/>
                  </a:cubicBezTo>
                  <a:cubicBezTo>
                    <a:pt x="343" y="69"/>
                    <a:pt x="342" y="68"/>
                    <a:pt x="340" y="68"/>
                  </a:cubicBezTo>
                  <a:cubicBezTo>
                    <a:pt x="348" y="71"/>
                    <a:pt x="361" y="67"/>
                    <a:pt x="370" y="67"/>
                  </a:cubicBezTo>
                  <a:cubicBezTo>
                    <a:pt x="370" y="68"/>
                    <a:pt x="370" y="69"/>
                    <a:pt x="368" y="70"/>
                  </a:cubicBezTo>
                  <a:cubicBezTo>
                    <a:pt x="370" y="71"/>
                    <a:pt x="372" y="69"/>
                    <a:pt x="374" y="70"/>
                  </a:cubicBezTo>
                  <a:cubicBezTo>
                    <a:pt x="375" y="70"/>
                    <a:pt x="375" y="69"/>
                    <a:pt x="375" y="68"/>
                  </a:cubicBezTo>
                  <a:cubicBezTo>
                    <a:pt x="379" y="68"/>
                    <a:pt x="388" y="71"/>
                    <a:pt x="393" y="66"/>
                  </a:cubicBezTo>
                  <a:cubicBezTo>
                    <a:pt x="394" y="67"/>
                    <a:pt x="391" y="67"/>
                    <a:pt x="391" y="68"/>
                  </a:cubicBezTo>
                  <a:cubicBezTo>
                    <a:pt x="394" y="68"/>
                    <a:pt x="395" y="68"/>
                    <a:pt x="398" y="68"/>
                  </a:cubicBezTo>
                  <a:cubicBezTo>
                    <a:pt x="398" y="68"/>
                    <a:pt x="398" y="67"/>
                    <a:pt x="398" y="67"/>
                  </a:cubicBezTo>
                  <a:cubicBezTo>
                    <a:pt x="402" y="66"/>
                    <a:pt x="408" y="70"/>
                    <a:pt x="409" y="67"/>
                  </a:cubicBezTo>
                  <a:cubicBezTo>
                    <a:pt x="411" y="67"/>
                    <a:pt x="410" y="68"/>
                    <a:pt x="412" y="69"/>
                  </a:cubicBezTo>
                  <a:cubicBezTo>
                    <a:pt x="414" y="68"/>
                    <a:pt x="415" y="67"/>
                    <a:pt x="417" y="68"/>
                  </a:cubicBezTo>
                  <a:cubicBezTo>
                    <a:pt x="419" y="65"/>
                    <a:pt x="426" y="69"/>
                    <a:pt x="430" y="66"/>
                  </a:cubicBezTo>
                  <a:cubicBezTo>
                    <a:pt x="429" y="67"/>
                    <a:pt x="432" y="68"/>
                    <a:pt x="431" y="69"/>
                  </a:cubicBezTo>
                  <a:cubicBezTo>
                    <a:pt x="434" y="68"/>
                    <a:pt x="436" y="66"/>
                    <a:pt x="439" y="69"/>
                  </a:cubicBezTo>
                  <a:cubicBezTo>
                    <a:pt x="440" y="68"/>
                    <a:pt x="441" y="67"/>
                    <a:pt x="442" y="67"/>
                  </a:cubicBezTo>
                  <a:cubicBezTo>
                    <a:pt x="442" y="68"/>
                    <a:pt x="442" y="68"/>
                    <a:pt x="443" y="69"/>
                  </a:cubicBezTo>
                  <a:cubicBezTo>
                    <a:pt x="443" y="68"/>
                    <a:pt x="446" y="68"/>
                    <a:pt x="445" y="69"/>
                  </a:cubicBezTo>
                  <a:cubicBezTo>
                    <a:pt x="447" y="68"/>
                    <a:pt x="450" y="68"/>
                    <a:pt x="452" y="69"/>
                  </a:cubicBezTo>
                  <a:cubicBezTo>
                    <a:pt x="452" y="67"/>
                    <a:pt x="453" y="67"/>
                    <a:pt x="455" y="67"/>
                  </a:cubicBezTo>
                  <a:cubicBezTo>
                    <a:pt x="456" y="67"/>
                    <a:pt x="455" y="68"/>
                    <a:pt x="454" y="68"/>
                  </a:cubicBezTo>
                  <a:cubicBezTo>
                    <a:pt x="457" y="69"/>
                    <a:pt x="459" y="68"/>
                    <a:pt x="462" y="68"/>
                  </a:cubicBezTo>
                  <a:cubicBezTo>
                    <a:pt x="460" y="70"/>
                    <a:pt x="459" y="68"/>
                    <a:pt x="458" y="70"/>
                  </a:cubicBezTo>
                  <a:cubicBezTo>
                    <a:pt x="460" y="70"/>
                    <a:pt x="461" y="71"/>
                    <a:pt x="463" y="70"/>
                  </a:cubicBezTo>
                  <a:cubicBezTo>
                    <a:pt x="463" y="71"/>
                    <a:pt x="462" y="72"/>
                    <a:pt x="461" y="72"/>
                  </a:cubicBezTo>
                  <a:cubicBezTo>
                    <a:pt x="459" y="72"/>
                    <a:pt x="457" y="70"/>
                    <a:pt x="456" y="72"/>
                  </a:cubicBezTo>
                  <a:cubicBezTo>
                    <a:pt x="458" y="71"/>
                    <a:pt x="457" y="74"/>
                    <a:pt x="459" y="74"/>
                  </a:cubicBezTo>
                  <a:cubicBezTo>
                    <a:pt x="460" y="75"/>
                    <a:pt x="458" y="75"/>
                    <a:pt x="456" y="76"/>
                  </a:cubicBezTo>
                  <a:cubicBezTo>
                    <a:pt x="455" y="75"/>
                    <a:pt x="456" y="74"/>
                    <a:pt x="457" y="73"/>
                  </a:cubicBezTo>
                  <a:cubicBezTo>
                    <a:pt x="454" y="72"/>
                    <a:pt x="454" y="74"/>
                    <a:pt x="453" y="75"/>
                  </a:cubicBezTo>
                  <a:cubicBezTo>
                    <a:pt x="451" y="75"/>
                    <a:pt x="449" y="76"/>
                    <a:pt x="448" y="74"/>
                  </a:cubicBezTo>
                  <a:cubicBezTo>
                    <a:pt x="451" y="75"/>
                    <a:pt x="450" y="72"/>
                    <a:pt x="453" y="73"/>
                  </a:cubicBezTo>
                  <a:cubicBezTo>
                    <a:pt x="454" y="71"/>
                    <a:pt x="450" y="72"/>
                    <a:pt x="453" y="71"/>
                  </a:cubicBezTo>
                  <a:cubicBezTo>
                    <a:pt x="455" y="69"/>
                    <a:pt x="453" y="73"/>
                    <a:pt x="455" y="72"/>
                  </a:cubicBezTo>
                  <a:cubicBezTo>
                    <a:pt x="458" y="70"/>
                    <a:pt x="455" y="71"/>
                    <a:pt x="454" y="70"/>
                  </a:cubicBezTo>
                  <a:cubicBezTo>
                    <a:pt x="455" y="69"/>
                    <a:pt x="455" y="69"/>
                    <a:pt x="456" y="69"/>
                  </a:cubicBezTo>
                  <a:cubicBezTo>
                    <a:pt x="454" y="68"/>
                    <a:pt x="447" y="70"/>
                    <a:pt x="443" y="69"/>
                  </a:cubicBezTo>
                  <a:cubicBezTo>
                    <a:pt x="444" y="71"/>
                    <a:pt x="441" y="70"/>
                    <a:pt x="441" y="71"/>
                  </a:cubicBezTo>
                  <a:cubicBezTo>
                    <a:pt x="443" y="71"/>
                    <a:pt x="446" y="71"/>
                    <a:pt x="448" y="70"/>
                  </a:cubicBezTo>
                  <a:cubicBezTo>
                    <a:pt x="449" y="74"/>
                    <a:pt x="441" y="73"/>
                    <a:pt x="438" y="74"/>
                  </a:cubicBezTo>
                  <a:cubicBezTo>
                    <a:pt x="434" y="73"/>
                    <a:pt x="438" y="71"/>
                    <a:pt x="436" y="69"/>
                  </a:cubicBezTo>
                  <a:cubicBezTo>
                    <a:pt x="435" y="72"/>
                    <a:pt x="432" y="69"/>
                    <a:pt x="430" y="71"/>
                  </a:cubicBezTo>
                  <a:cubicBezTo>
                    <a:pt x="432" y="71"/>
                    <a:pt x="437" y="71"/>
                    <a:pt x="435" y="73"/>
                  </a:cubicBezTo>
                  <a:cubicBezTo>
                    <a:pt x="432" y="71"/>
                    <a:pt x="432" y="74"/>
                    <a:pt x="428" y="73"/>
                  </a:cubicBezTo>
                  <a:cubicBezTo>
                    <a:pt x="426" y="72"/>
                    <a:pt x="429" y="71"/>
                    <a:pt x="427" y="70"/>
                  </a:cubicBezTo>
                  <a:cubicBezTo>
                    <a:pt x="424" y="72"/>
                    <a:pt x="424" y="72"/>
                    <a:pt x="424" y="72"/>
                  </a:cubicBezTo>
                  <a:cubicBezTo>
                    <a:pt x="425" y="72"/>
                    <a:pt x="426" y="73"/>
                    <a:pt x="425" y="73"/>
                  </a:cubicBezTo>
                  <a:cubicBezTo>
                    <a:pt x="420" y="75"/>
                    <a:pt x="415" y="74"/>
                    <a:pt x="410" y="75"/>
                  </a:cubicBezTo>
                  <a:cubicBezTo>
                    <a:pt x="412" y="77"/>
                    <a:pt x="413" y="76"/>
                    <a:pt x="415" y="76"/>
                  </a:cubicBezTo>
                  <a:cubicBezTo>
                    <a:pt x="412" y="78"/>
                    <a:pt x="407" y="79"/>
                    <a:pt x="406" y="76"/>
                  </a:cubicBezTo>
                  <a:cubicBezTo>
                    <a:pt x="407" y="76"/>
                    <a:pt x="408" y="76"/>
                    <a:pt x="410" y="74"/>
                  </a:cubicBezTo>
                  <a:cubicBezTo>
                    <a:pt x="410" y="73"/>
                    <a:pt x="407" y="74"/>
                    <a:pt x="408" y="73"/>
                  </a:cubicBezTo>
                  <a:cubicBezTo>
                    <a:pt x="405" y="73"/>
                    <a:pt x="402" y="76"/>
                    <a:pt x="400" y="73"/>
                  </a:cubicBezTo>
                  <a:cubicBezTo>
                    <a:pt x="399" y="75"/>
                    <a:pt x="397" y="74"/>
                    <a:pt x="396" y="74"/>
                  </a:cubicBezTo>
                  <a:cubicBezTo>
                    <a:pt x="396" y="74"/>
                    <a:pt x="395" y="75"/>
                    <a:pt x="396" y="75"/>
                  </a:cubicBezTo>
                  <a:cubicBezTo>
                    <a:pt x="392" y="74"/>
                    <a:pt x="385" y="77"/>
                    <a:pt x="383" y="74"/>
                  </a:cubicBezTo>
                  <a:cubicBezTo>
                    <a:pt x="381" y="75"/>
                    <a:pt x="378" y="75"/>
                    <a:pt x="376" y="76"/>
                  </a:cubicBezTo>
                  <a:cubicBezTo>
                    <a:pt x="376" y="75"/>
                    <a:pt x="376" y="75"/>
                    <a:pt x="377" y="74"/>
                  </a:cubicBezTo>
                  <a:cubicBezTo>
                    <a:pt x="375" y="73"/>
                    <a:pt x="375" y="75"/>
                    <a:pt x="374" y="76"/>
                  </a:cubicBezTo>
                  <a:cubicBezTo>
                    <a:pt x="372" y="75"/>
                    <a:pt x="373" y="74"/>
                    <a:pt x="374" y="72"/>
                  </a:cubicBezTo>
                  <a:cubicBezTo>
                    <a:pt x="372" y="72"/>
                    <a:pt x="369" y="73"/>
                    <a:pt x="368" y="71"/>
                  </a:cubicBezTo>
                  <a:cubicBezTo>
                    <a:pt x="367" y="72"/>
                    <a:pt x="369" y="73"/>
                    <a:pt x="367" y="75"/>
                  </a:cubicBezTo>
                  <a:cubicBezTo>
                    <a:pt x="370" y="76"/>
                    <a:pt x="368" y="72"/>
                    <a:pt x="372" y="73"/>
                  </a:cubicBezTo>
                  <a:cubicBezTo>
                    <a:pt x="373" y="74"/>
                    <a:pt x="372" y="75"/>
                    <a:pt x="370" y="76"/>
                  </a:cubicBezTo>
                  <a:cubicBezTo>
                    <a:pt x="366" y="77"/>
                    <a:pt x="362" y="74"/>
                    <a:pt x="358" y="75"/>
                  </a:cubicBezTo>
                  <a:cubicBezTo>
                    <a:pt x="356" y="73"/>
                    <a:pt x="360" y="74"/>
                    <a:pt x="361" y="73"/>
                  </a:cubicBezTo>
                  <a:cubicBezTo>
                    <a:pt x="359" y="72"/>
                    <a:pt x="357" y="73"/>
                    <a:pt x="356" y="74"/>
                  </a:cubicBezTo>
                  <a:cubicBezTo>
                    <a:pt x="356" y="74"/>
                    <a:pt x="356" y="75"/>
                    <a:pt x="357" y="75"/>
                  </a:cubicBezTo>
                  <a:cubicBezTo>
                    <a:pt x="355" y="75"/>
                    <a:pt x="355" y="74"/>
                    <a:pt x="355" y="76"/>
                  </a:cubicBezTo>
                  <a:cubicBezTo>
                    <a:pt x="352" y="75"/>
                    <a:pt x="349" y="78"/>
                    <a:pt x="346" y="75"/>
                  </a:cubicBezTo>
                  <a:cubicBezTo>
                    <a:pt x="345" y="77"/>
                    <a:pt x="341" y="77"/>
                    <a:pt x="340" y="76"/>
                  </a:cubicBezTo>
                  <a:cubicBezTo>
                    <a:pt x="339" y="79"/>
                    <a:pt x="334" y="79"/>
                    <a:pt x="331" y="78"/>
                  </a:cubicBezTo>
                  <a:cubicBezTo>
                    <a:pt x="330" y="78"/>
                    <a:pt x="330" y="79"/>
                    <a:pt x="330" y="79"/>
                  </a:cubicBezTo>
                  <a:cubicBezTo>
                    <a:pt x="327" y="78"/>
                    <a:pt x="324" y="80"/>
                    <a:pt x="324" y="77"/>
                  </a:cubicBezTo>
                  <a:cubicBezTo>
                    <a:pt x="322" y="78"/>
                    <a:pt x="321" y="79"/>
                    <a:pt x="320" y="80"/>
                  </a:cubicBezTo>
                  <a:cubicBezTo>
                    <a:pt x="316" y="79"/>
                    <a:pt x="321" y="78"/>
                    <a:pt x="319" y="77"/>
                  </a:cubicBezTo>
                  <a:cubicBezTo>
                    <a:pt x="317" y="78"/>
                    <a:pt x="314" y="78"/>
                    <a:pt x="312" y="77"/>
                  </a:cubicBezTo>
                  <a:cubicBezTo>
                    <a:pt x="312" y="79"/>
                    <a:pt x="310" y="80"/>
                    <a:pt x="309" y="81"/>
                  </a:cubicBezTo>
                  <a:cubicBezTo>
                    <a:pt x="308" y="80"/>
                    <a:pt x="312" y="78"/>
                    <a:pt x="309" y="77"/>
                  </a:cubicBezTo>
                  <a:cubicBezTo>
                    <a:pt x="309" y="80"/>
                    <a:pt x="302" y="81"/>
                    <a:pt x="299" y="80"/>
                  </a:cubicBezTo>
                  <a:cubicBezTo>
                    <a:pt x="296" y="80"/>
                    <a:pt x="297" y="82"/>
                    <a:pt x="294" y="82"/>
                  </a:cubicBezTo>
                  <a:cubicBezTo>
                    <a:pt x="294" y="81"/>
                    <a:pt x="296" y="79"/>
                    <a:pt x="293" y="80"/>
                  </a:cubicBezTo>
                  <a:cubicBezTo>
                    <a:pt x="292" y="79"/>
                    <a:pt x="294" y="78"/>
                    <a:pt x="295" y="77"/>
                  </a:cubicBezTo>
                  <a:cubicBezTo>
                    <a:pt x="295" y="76"/>
                    <a:pt x="295" y="77"/>
                    <a:pt x="294" y="77"/>
                  </a:cubicBezTo>
                  <a:cubicBezTo>
                    <a:pt x="293" y="76"/>
                    <a:pt x="293" y="76"/>
                    <a:pt x="293" y="76"/>
                  </a:cubicBezTo>
                  <a:cubicBezTo>
                    <a:pt x="291" y="77"/>
                    <a:pt x="293" y="78"/>
                    <a:pt x="291" y="79"/>
                  </a:cubicBezTo>
                  <a:cubicBezTo>
                    <a:pt x="288" y="80"/>
                    <a:pt x="289" y="78"/>
                    <a:pt x="286" y="77"/>
                  </a:cubicBezTo>
                  <a:cubicBezTo>
                    <a:pt x="284" y="78"/>
                    <a:pt x="282" y="77"/>
                    <a:pt x="280" y="78"/>
                  </a:cubicBezTo>
                  <a:cubicBezTo>
                    <a:pt x="282" y="80"/>
                    <a:pt x="284" y="79"/>
                    <a:pt x="286" y="78"/>
                  </a:cubicBezTo>
                  <a:cubicBezTo>
                    <a:pt x="286" y="79"/>
                    <a:pt x="288" y="79"/>
                    <a:pt x="289" y="80"/>
                  </a:cubicBezTo>
                  <a:cubicBezTo>
                    <a:pt x="287" y="80"/>
                    <a:pt x="287" y="81"/>
                    <a:pt x="284" y="80"/>
                  </a:cubicBezTo>
                  <a:cubicBezTo>
                    <a:pt x="282" y="81"/>
                    <a:pt x="286" y="81"/>
                    <a:pt x="283" y="82"/>
                  </a:cubicBezTo>
                  <a:cubicBezTo>
                    <a:pt x="281" y="81"/>
                    <a:pt x="276" y="82"/>
                    <a:pt x="272" y="82"/>
                  </a:cubicBezTo>
                  <a:cubicBezTo>
                    <a:pt x="272" y="83"/>
                    <a:pt x="275" y="82"/>
                    <a:pt x="277" y="82"/>
                  </a:cubicBezTo>
                  <a:cubicBezTo>
                    <a:pt x="277" y="84"/>
                    <a:pt x="272" y="85"/>
                    <a:pt x="270" y="84"/>
                  </a:cubicBezTo>
                  <a:cubicBezTo>
                    <a:pt x="268" y="83"/>
                    <a:pt x="273" y="84"/>
                    <a:pt x="272" y="83"/>
                  </a:cubicBezTo>
                  <a:cubicBezTo>
                    <a:pt x="269" y="81"/>
                    <a:pt x="270" y="84"/>
                    <a:pt x="267" y="83"/>
                  </a:cubicBezTo>
                  <a:cubicBezTo>
                    <a:pt x="270" y="80"/>
                    <a:pt x="259" y="85"/>
                    <a:pt x="255" y="82"/>
                  </a:cubicBezTo>
                  <a:cubicBezTo>
                    <a:pt x="254" y="83"/>
                    <a:pt x="250" y="85"/>
                    <a:pt x="248" y="86"/>
                  </a:cubicBezTo>
                  <a:cubicBezTo>
                    <a:pt x="248" y="83"/>
                    <a:pt x="240" y="87"/>
                    <a:pt x="238" y="88"/>
                  </a:cubicBezTo>
                  <a:cubicBezTo>
                    <a:pt x="238" y="88"/>
                    <a:pt x="237" y="88"/>
                    <a:pt x="237" y="87"/>
                  </a:cubicBezTo>
                  <a:cubicBezTo>
                    <a:pt x="237" y="88"/>
                    <a:pt x="234" y="87"/>
                    <a:pt x="232" y="89"/>
                  </a:cubicBezTo>
                  <a:cubicBezTo>
                    <a:pt x="230" y="87"/>
                    <a:pt x="229" y="89"/>
                    <a:pt x="225" y="91"/>
                  </a:cubicBezTo>
                  <a:cubicBezTo>
                    <a:pt x="224" y="90"/>
                    <a:pt x="225" y="89"/>
                    <a:pt x="223" y="88"/>
                  </a:cubicBezTo>
                  <a:cubicBezTo>
                    <a:pt x="217" y="91"/>
                    <a:pt x="213" y="90"/>
                    <a:pt x="207" y="92"/>
                  </a:cubicBezTo>
                  <a:cubicBezTo>
                    <a:pt x="206" y="91"/>
                    <a:pt x="207" y="90"/>
                    <a:pt x="205" y="90"/>
                  </a:cubicBezTo>
                  <a:cubicBezTo>
                    <a:pt x="205" y="93"/>
                    <a:pt x="201" y="92"/>
                    <a:pt x="200" y="90"/>
                  </a:cubicBezTo>
                  <a:cubicBezTo>
                    <a:pt x="201" y="92"/>
                    <a:pt x="198" y="94"/>
                    <a:pt x="195" y="94"/>
                  </a:cubicBezTo>
                  <a:cubicBezTo>
                    <a:pt x="194" y="92"/>
                    <a:pt x="198" y="93"/>
                    <a:pt x="197" y="92"/>
                  </a:cubicBezTo>
                  <a:cubicBezTo>
                    <a:pt x="196" y="91"/>
                    <a:pt x="195" y="92"/>
                    <a:pt x="194" y="91"/>
                  </a:cubicBezTo>
                  <a:cubicBezTo>
                    <a:pt x="194" y="92"/>
                    <a:pt x="195" y="93"/>
                    <a:pt x="193" y="93"/>
                  </a:cubicBezTo>
                  <a:cubicBezTo>
                    <a:pt x="192" y="92"/>
                    <a:pt x="194" y="92"/>
                    <a:pt x="193" y="91"/>
                  </a:cubicBezTo>
                  <a:cubicBezTo>
                    <a:pt x="190" y="91"/>
                    <a:pt x="189" y="92"/>
                    <a:pt x="189" y="93"/>
                  </a:cubicBezTo>
                  <a:cubicBezTo>
                    <a:pt x="187" y="94"/>
                    <a:pt x="189" y="91"/>
                    <a:pt x="186" y="92"/>
                  </a:cubicBezTo>
                  <a:cubicBezTo>
                    <a:pt x="187" y="93"/>
                    <a:pt x="185" y="94"/>
                    <a:pt x="183" y="95"/>
                  </a:cubicBezTo>
                  <a:cubicBezTo>
                    <a:pt x="181" y="93"/>
                    <a:pt x="181" y="95"/>
                    <a:pt x="179" y="94"/>
                  </a:cubicBezTo>
                  <a:cubicBezTo>
                    <a:pt x="179" y="96"/>
                    <a:pt x="176" y="96"/>
                    <a:pt x="175" y="95"/>
                  </a:cubicBezTo>
                  <a:cubicBezTo>
                    <a:pt x="174" y="95"/>
                    <a:pt x="176" y="95"/>
                    <a:pt x="175" y="94"/>
                  </a:cubicBezTo>
                  <a:cubicBezTo>
                    <a:pt x="174" y="96"/>
                    <a:pt x="166" y="95"/>
                    <a:pt x="168" y="98"/>
                  </a:cubicBezTo>
                  <a:cubicBezTo>
                    <a:pt x="165" y="97"/>
                    <a:pt x="164" y="101"/>
                    <a:pt x="162" y="100"/>
                  </a:cubicBezTo>
                  <a:cubicBezTo>
                    <a:pt x="160" y="99"/>
                    <a:pt x="163" y="98"/>
                    <a:pt x="165" y="97"/>
                  </a:cubicBezTo>
                  <a:cubicBezTo>
                    <a:pt x="163" y="96"/>
                    <a:pt x="161" y="97"/>
                    <a:pt x="159" y="97"/>
                  </a:cubicBezTo>
                  <a:cubicBezTo>
                    <a:pt x="159" y="102"/>
                    <a:pt x="151" y="101"/>
                    <a:pt x="149" y="102"/>
                  </a:cubicBezTo>
                  <a:cubicBezTo>
                    <a:pt x="149" y="100"/>
                    <a:pt x="152" y="99"/>
                    <a:pt x="153" y="99"/>
                  </a:cubicBezTo>
                  <a:cubicBezTo>
                    <a:pt x="154" y="99"/>
                    <a:pt x="153" y="100"/>
                    <a:pt x="153" y="100"/>
                  </a:cubicBezTo>
                  <a:cubicBezTo>
                    <a:pt x="155" y="101"/>
                    <a:pt x="154" y="99"/>
                    <a:pt x="157" y="98"/>
                  </a:cubicBezTo>
                  <a:cubicBezTo>
                    <a:pt x="153" y="98"/>
                    <a:pt x="153" y="99"/>
                    <a:pt x="149" y="97"/>
                  </a:cubicBezTo>
                  <a:cubicBezTo>
                    <a:pt x="147" y="98"/>
                    <a:pt x="150" y="98"/>
                    <a:pt x="149" y="99"/>
                  </a:cubicBezTo>
                  <a:cubicBezTo>
                    <a:pt x="146" y="97"/>
                    <a:pt x="134" y="102"/>
                    <a:pt x="129" y="102"/>
                  </a:cubicBezTo>
                  <a:cubicBezTo>
                    <a:pt x="129" y="102"/>
                    <a:pt x="125" y="104"/>
                    <a:pt x="127" y="105"/>
                  </a:cubicBezTo>
                  <a:cubicBezTo>
                    <a:pt x="125" y="107"/>
                    <a:pt x="122" y="104"/>
                    <a:pt x="122" y="107"/>
                  </a:cubicBezTo>
                  <a:cubicBezTo>
                    <a:pt x="120" y="107"/>
                    <a:pt x="122" y="105"/>
                    <a:pt x="122" y="104"/>
                  </a:cubicBezTo>
                  <a:cubicBezTo>
                    <a:pt x="122" y="104"/>
                    <a:pt x="123" y="105"/>
                    <a:pt x="124" y="105"/>
                  </a:cubicBezTo>
                  <a:cubicBezTo>
                    <a:pt x="126" y="103"/>
                    <a:pt x="123" y="103"/>
                    <a:pt x="126" y="102"/>
                  </a:cubicBezTo>
                  <a:cubicBezTo>
                    <a:pt x="123" y="102"/>
                    <a:pt x="123" y="103"/>
                    <a:pt x="120" y="105"/>
                  </a:cubicBezTo>
                  <a:cubicBezTo>
                    <a:pt x="120" y="105"/>
                    <a:pt x="120" y="104"/>
                    <a:pt x="119" y="104"/>
                  </a:cubicBezTo>
                  <a:cubicBezTo>
                    <a:pt x="117" y="105"/>
                    <a:pt x="120" y="105"/>
                    <a:pt x="120" y="106"/>
                  </a:cubicBezTo>
                  <a:cubicBezTo>
                    <a:pt x="118" y="107"/>
                    <a:pt x="117" y="106"/>
                    <a:pt x="115" y="108"/>
                  </a:cubicBezTo>
                  <a:cubicBezTo>
                    <a:pt x="123" y="108"/>
                    <a:pt x="131" y="107"/>
                    <a:pt x="139" y="106"/>
                  </a:cubicBezTo>
                  <a:cubicBezTo>
                    <a:pt x="142" y="106"/>
                    <a:pt x="138" y="107"/>
                    <a:pt x="141" y="107"/>
                  </a:cubicBezTo>
                  <a:cubicBezTo>
                    <a:pt x="143" y="107"/>
                    <a:pt x="142" y="106"/>
                    <a:pt x="143" y="105"/>
                  </a:cubicBezTo>
                  <a:cubicBezTo>
                    <a:pt x="145" y="106"/>
                    <a:pt x="142" y="108"/>
                    <a:pt x="140" y="110"/>
                  </a:cubicBezTo>
                  <a:cubicBezTo>
                    <a:pt x="136" y="111"/>
                    <a:pt x="131" y="109"/>
                    <a:pt x="125" y="112"/>
                  </a:cubicBezTo>
                  <a:cubicBezTo>
                    <a:pt x="124" y="112"/>
                    <a:pt x="122" y="111"/>
                    <a:pt x="121" y="112"/>
                  </a:cubicBezTo>
                  <a:cubicBezTo>
                    <a:pt x="122" y="113"/>
                    <a:pt x="122" y="113"/>
                    <a:pt x="119" y="113"/>
                  </a:cubicBezTo>
                  <a:cubicBezTo>
                    <a:pt x="117" y="114"/>
                    <a:pt x="119" y="114"/>
                    <a:pt x="118" y="115"/>
                  </a:cubicBezTo>
                  <a:cubicBezTo>
                    <a:pt x="114" y="113"/>
                    <a:pt x="113" y="115"/>
                    <a:pt x="109" y="116"/>
                  </a:cubicBezTo>
                  <a:cubicBezTo>
                    <a:pt x="108" y="115"/>
                    <a:pt x="109" y="114"/>
                    <a:pt x="107" y="114"/>
                  </a:cubicBezTo>
                  <a:cubicBezTo>
                    <a:pt x="108" y="116"/>
                    <a:pt x="106" y="117"/>
                    <a:pt x="104" y="116"/>
                  </a:cubicBezTo>
                  <a:cubicBezTo>
                    <a:pt x="102" y="116"/>
                    <a:pt x="106" y="115"/>
                    <a:pt x="103" y="114"/>
                  </a:cubicBezTo>
                  <a:cubicBezTo>
                    <a:pt x="103" y="115"/>
                    <a:pt x="102" y="115"/>
                    <a:pt x="101" y="115"/>
                  </a:cubicBezTo>
                  <a:cubicBezTo>
                    <a:pt x="101" y="115"/>
                    <a:pt x="101" y="116"/>
                    <a:pt x="100" y="117"/>
                  </a:cubicBezTo>
                  <a:cubicBezTo>
                    <a:pt x="95" y="117"/>
                    <a:pt x="93" y="117"/>
                    <a:pt x="89" y="116"/>
                  </a:cubicBezTo>
                  <a:cubicBezTo>
                    <a:pt x="89" y="119"/>
                    <a:pt x="86" y="116"/>
                    <a:pt x="84" y="119"/>
                  </a:cubicBezTo>
                  <a:cubicBezTo>
                    <a:pt x="83" y="118"/>
                    <a:pt x="86" y="118"/>
                    <a:pt x="86" y="116"/>
                  </a:cubicBezTo>
                  <a:cubicBezTo>
                    <a:pt x="84" y="117"/>
                    <a:pt x="82" y="118"/>
                    <a:pt x="80" y="117"/>
                  </a:cubicBezTo>
                  <a:cubicBezTo>
                    <a:pt x="79" y="118"/>
                    <a:pt x="79" y="120"/>
                    <a:pt x="78" y="119"/>
                  </a:cubicBezTo>
                  <a:cubicBezTo>
                    <a:pt x="79" y="121"/>
                    <a:pt x="78" y="121"/>
                    <a:pt x="76" y="123"/>
                  </a:cubicBezTo>
                  <a:cubicBezTo>
                    <a:pt x="79" y="122"/>
                    <a:pt x="81" y="123"/>
                    <a:pt x="84" y="121"/>
                  </a:cubicBezTo>
                  <a:cubicBezTo>
                    <a:pt x="86" y="122"/>
                    <a:pt x="83" y="123"/>
                    <a:pt x="85" y="123"/>
                  </a:cubicBezTo>
                  <a:cubicBezTo>
                    <a:pt x="87" y="122"/>
                    <a:pt x="87" y="121"/>
                    <a:pt x="86" y="120"/>
                  </a:cubicBezTo>
                  <a:cubicBezTo>
                    <a:pt x="87" y="119"/>
                    <a:pt x="89" y="119"/>
                    <a:pt x="90" y="118"/>
                  </a:cubicBezTo>
                  <a:cubicBezTo>
                    <a:pt x="90" y="120"/>
                    <a:pt x="93" y="119"/>
                    <a:pt x="95" y="118"/>
                  </a:cubicBezTo>
                  <a:cubicBezTo>
                    <a:pt x="96" y="119"/>
                    <a:pt x="93" y="120"/>
                    <a:pt x="93" y="121"/>
                  </a:cubicBezTo>
                  <a:cubicBezTo>
                    <a:pt x="95" y="121"/>
                    <a:pt x="95" y="121"/>
                    <a:pt x="96" y="119"/>
                  </a:cubicBezTo>
                  <a:cubicBezTo>
                    <a:pt x="96" y="120"/>
                    <a:pt x="98" y="121"/>
                    <a:pt x="101" y="120"/>
                  </a:cubicBezTo>
                  <a:cubicBezTo>
                    <a:pt x="101" y="119"/>
                    <a:pt x="103" y="118"/>
                    <a:pt x="104" y="117"/>
                  </a:cubicBezTo>
                  <a:cubicBezTo>
                    <a:pt x="105" y="118"/>
                    <a:pt x="104" y="119"/>
                    <a:pt x="106" y="120"/>
                  </a:cubicBezTo>
                  <a:cubicBezTo>
                    <a:pt x="108" y="119"/>
                    <a:pt x="109" y="120"/>
                    <a:pt x="111" y="119"/>
                  </a:cubicBezTo>
                  <a:cubicBezTo>
                    <a:pt x="110" y="120"/>
                    <a:pt x="111" y="121"/>
                    <a:pt x="111" y="122"/>
                  </a:cubicBezTo>
                  <a:cubicBezTo>
                    <a:pt x="117" y="120"/>
                    <a:pt x="122" y="119"/>
                    <a:pt x="128" y="119"/>
                  </a:cubicBezTo>
                  <a:cubicBezTo>
                    <a:pt x="131" y="116"/>
                    <a:pt x="134" y="119"/>
                    <a:pt x="137" y="117"/>
                  </a:cubicBezTo>
                  <a:cubicBezTo>
                    <a:pt x="143" y="119"/>
                    <a:pt x="150" y="112"/>
                    <a:pt x="154" y="116"/>
                  </a:cubicBezTo>
                  <a:cubicBezTo>
                    <a:pt x="155" y="115"/>
                    <a:pt x="156" y="115"/>
                    <a:pt x="157" y="114"/>
                  </a:cubicBezTo>
                  <a:cubicBezTo>
                    <a:pt x="159" y="115"/>
                    <a:pt x="160" y="115"/>
                    <a:pt x="162" y="116"/>
                  </a:cubicBezTo>
                  <a:cubicBezTo>
                    <a:pt x="160" y="117"/>
                    <a:pt x="158" y="116"/>
                    <a:pt x="157" y="118"/>
                  </a:cubicBezTo>
                  <a:cubicBezTo>
                    <a:pt x="158" y="116"/>
                    <a:pt x="156" y="117"/>
                    <a:pt x="154" y="117"/>
                  </a:cubicBezTo>
                  <a:cubicBezTo>
                    <a:pt x="153" y="119"/>
                    <a:pt x="155" y="118"/>
                    <a:pt x="156" y="118"/>
                  </a:cubicBezTo>
                  <a:cubicBezTo>
                    <a:pt x="154" y="120"/>
                    <a:pt x="151" y="120"/>
                    <a:pt x="149" y="120"/>
                  </a:cubicBezTo>
                  <a:cubicBezTo>
                    <a:pt x="148" y="120"/>
                    <a:pt x="151" y="118"/>
                    <a:pt x="152" y="119"/>
                  </a:cubicBezTo>
                  <a:cubicBezTo>
                    <a:pt x="151" y="117"/>
                    <a:pt x="146" y="120"/>
                    <a:pt x="143" y="120"/>
                  </a:cubicBezTo>
                  <a:cubicBezTo>
                    <a:pt x="145" y="121"/>
                    <a:pt x="146" y="119"/>
                    <a:pt x="147" y="120"/>
                  </a:cubicBezTo>
                  <a:cubicBezTo>
                    <a:pt x="142" y="121"/>
                    <a:pt x="141" y="123"/>
                    <a:pt x="137" y="124"/>
                  </a:cubicBezTo>
                  <a:cubicBezTo>
                    <a:pt x="135" y="124"/>
                    <a:pt x="140" y="122"/>
                    <a:pt x="137" y="122"/>
                  </a:cubicBezTo>
                  <a:cubicBezTo>
                    <a:pt x="135" y="123"/>
                    <a:pt x="135" y="123"/>
                    <a:pt x="135" y="123"/>
                  </a:cubicBezTo>
                  <a:cubicBezTo>
                    <a:pt x="130" y="123"/>
                    <a:pt x="125" y="125"/>
                    <a:pt x="122" y="127"/>
                  </a:cubicBezTo>
                  <a:cubicBezTo>
                    <a:pt x="125" y="124"/>
                    <a:pt x="120" y="126"/>
                    <a:pt x="117" y="126"/>
                  </a:cubicBezTo>
                  <a:cubicBezTo>
                    <a:pt x="117" y="127"/>
                    <a:pt x="116" y="128"/>
                    <a:pt x="118" y="128"/>
                  </a:cubicBezTo>
                  <a:cubicBezTo>
                    <a:pt x="115" y="131"/>
                    <a:pt x="114" y="127"/>
                    <a:pt x="111" y="130"/>
                  </a:cubicBezTo>
                  <a:cubicBezTo>
                    <a:pt x="109" y="129"/>
                    <a:pt x="110" y="128"/>
                    <a:pt x="110" y="127"/>
                  </a:cubicBezTo>
                  <a:cubicBezTo>
                    <a:pt x="109" y="126"/>
                    <a:pt x="107" y="129"/>
                    <a:pt x="107" y="130"/>
                  </a:cubicBezTo>
                  <a:cubicBezTo>
                    <a:pt x="105" y="131"/>
                    <a:pt x="100" y="129"/>
                    <a:pt x="100" y="131"/>
                  </a:cubicBezTo>
                  <a:cubicBezTo>
                    <a:pt x="99" y="131"/>
                    <a:pt x="96" y="131"/>
                    <a:pt x="96" y="130"/>
                  </a:cubicBezTo>
                  <a:cubicBezTo>
                    <a:pt x="95" y="132"/>
                    <a:pt x="89" y="134"/>
                    <a:pt x="84" y="134"/>
                  </a:cubicBezTo>
                  <a:cubicBezTo>
                    <a:pt x="87" y="132"/>
                    <a:pt x="87" y="133"/>
                    <a:pt x="89" y="130"/>
                  </a:cubicBezTo>
                  <a:cubicBezTo>
                    <a:pt x="87" y="130"/>
                    <a:pt x="85" y="130"/>
                    <a:pt x="83" y="130"/>
                  </a:cubicBezTo>
                  <a:cubicBezTo>
                    <a:pt x="82" y="130"/>
                    <a:pt x="85" y="132"/>
                    <a:pt x="83" y="131"/>
                  </a:cubicBezTo>
                  <a:cubicBezTo>
                    <a:pt x="82" y="133"/>
                    <a:pt x="85" y="131"/>
                    <a:pt x="86" y="131"/>
                  </a:cubicBezTo>
                  <a:cubicBezTo>
                    <a:pt x="87" y="133"/>
                    <a:pt x="81" y="136"/>
                    <a:pt x="78" y="134"/>
                  </a:cubicBezTo>
                  <a:cubicBezTo>
                    <a:pt x="75" y="134"/>
                    <a:pt x="72" y="140"/>
                    <a:pt x="68" y="138"/>
                  </a:cubicBezTo>
                  <a:cubicBezTo>
                    <a:pt x="66" y="140"/>
                    <a:pt x="66" y="140"/>
                    <a:pt x="66" y="140"/>
                  </a:cubicBezTo>
                  <a:cubicBezTo>
                    <a:pt x="65" y="140"/>
                    <a:pt x="66" y="139"/>
                    <a:pt x="66" y="138"/>
                  </a:cubicBezTo>
                  <a:cubicBezTo>
                    <a:pt x="64" y="138"/>
                    <a:pt x="62" y="141"/>
                    <a:pt x="60" y="140"/>
                  </a:cubicBezTo>
                  <a:cubicBezTo>
                    <a:pt x="59" y="139"/>
                    <a:pt x="62" y="139"/>
                    <a:pt x="62" y="138"/>
                  </a:cubicBezTo>
                  <a:cubicBezTo>
                    <a:pt x="57" y="140"/>
                    <a:pt x="52" y="142"/>
                    <a:pt x="47" y="141"/>
                  </a:cubicBezTo>
                  <a:cubicBezTo>
                    <a:pt x="46" y="141"/>
                    <a:pt x="44" y="141"/>
                    <a:pt x="43" y="143"/>
                  </a:cubicBezTo>
                  <a:cubicBezTo>
                    <a:pt x="44" y="144"/>
                    <a:pt x="44" y="144"/>
                    <a:pt x="44" y="145"/>
                  </a:cubicBezTo>
                  <a:cubicBezTo>
                    <a:pt x="41" y="144"/>
                    <a:pt x="36" y="147"/>
                    <a:pt x="32" y="146"/>
                  </a:cubicBezTo>
                  <a:cubicBezTo>
                    <a:pt x="33" y="145"/>
                    <a:pt x="34" y="144"/>
                    <a:pt x="36" y="145"/>
                  </a:cubicBezTo>
                  <a:cubicBezTo>
                    <a:pt x="34" y="144"/>
                    <a:pt x="29" y="145"/>
                    <a:pt x="26" y="146"/>
                  </a:cubicBezTo>
                  <a:cubicBezTo>
                    <a:pt x="24" y="148"/>
                    <a:pt x="28" y="145"/>
                    <a:pt x="29" y="147"/>
                  </a:cubicBezTo>
                  <a:cubicBezTo>
                    <a:pt x="28" y="148"/>
                    <a:pt x="26" y="148"/>
                    <a:pt x="24" y="149"/>
                  </a:cubicBezTo>
                  <a:cubicBezTo>
                    <a:pt x="25" y="150"/>
                    <a:pt x="25" y="150"/>
                    <a:pt x="24" y="151"/>
                  </a:cubicBezTo>
                  <a:cubicBezTo>
                    <a:pt x="26" y="152"/>
                    <a:pt x="26" y="151"/>
                    <a:pt x="26" y="152"/>
                  </a:cubicBezTo>
                  <a:cubicBezTo>
                    <a:pt x="26" y="152"/>
                    <a:pt x="25" y="152"/>
                    <a:pt x="25" y="153"/>
                  </a:cubicBezTo>
                  <a:cubicBezTo>
                    <a:pt x="21" y="151"/>
                    <a:pt x="21" y="152"/>
                    <a:pt x="17" y="152"/>
                  </a:cubicBezTo>
                  <a:cubicBezTo>
                    <a:pt x="19" y="150"/>
                    <a:pt x="21" y="152"/>
                    <a:pt x="22" y="150"/>
                  </a:cubicBezTo>
                  <a:cubicBezTo>
                    <a:pt x="21" y="149"/>
                    <a:pt x="20" y="150"/>
                    <a:pt x="18" y="149"/>
                  </a:cubicBezTo>
                  <a:cubicBezTo>
                    <a:pt x="20" y="150"/>
                    <a:pt x="15" y="152"/>
                    <a:pt x="13" y="153"/>
                  </a:cubicBezTo>
                  <a:cubicBezTo>
                    <a:pt x="13" y="153"/>
                    <a:pt x="14" y="152"/>
                    <a:pt x="14" y="151"/>
                  </a:cubicBezTo>
                  <a:cubicBezTo>
                    <a:pt x="12" y="150"/>
                    <a:pt x="11" y="152"/>
                    <a:pt x="10" y="151"/>
                  </a:cubicBezTo>
                  <a:cubicBezTo>
                    <a:pt x="9" y="152"/>
                    <a:pt x="11" y="152"/>
                    <a:pt x="11" y="153"/>
                  </a:cubicBezTo>
                  <a:cubicBezTo>
                    <a:pt x="8" y="155"/>
                    <a:pt x="4" y="154"/>
                    <a:pt x="1" y="156"/>
                  </a:cubicBezTo>
                  <a:cubicBezTo>
                    <a:pt x="1" y="158"/>
                    <a:pt x="3" y="155"/>
                    <a:pt x="5" y="156"/>
                  </a:cubicBezTo>
                  <a:cubicBezTo>
                    <a:pt x="5" y="156"/>
                    <a:pt x="5" y="156"/>
                    <a:pt x="6" y="156"/>
                  </a:cubicBezTo>
                  <a:cubicBezTo>
                    <a:pt x="3" y="156"/>
                    <a:pt x="3" y="158"/>
                    <a:pt x="0" y="159"/>
                  </a:cubicBezTo>
                  <a:cubicBezTo>
                    <a:pt x="0" y="161"/>
                    <a:pt x="3" y="160"/>
                    <a:pt x="3" y="158"/>
                  </a:cubicBezTo>
                  <a:cubicBezTo>
                    <a:pt x="6" y="158"/>
                    <a:pt x="2" y="161"/>
                    <a:pt x="5" y="160"/>
                  </a:cubicBezTo>
                  <a:cubicBezTo>
                    <a:pt x="4" y="161"/>
                    <a:pt x="0" y="162"/>
                    <a:pt x="3" y="163"/>
                  </a:cubicBezTo>
                  <a:close/>
                  <a:moveTo>
                    <a:pt x="198" y="140"/>
                  </a:moveTo>
                  <a:cubicBezTo>
                    <a:pt x="199" y="138"/>
                    <a:pt x="201" y="139"/>
                    <a:pt x="203" y="139"/>
                  </a:cubicBezTo>
                  <a:cubicBezTo>
                    <a:pt x="201" y="141"/>
                    <a:pt x="199" y="140"/>
                    <a:pt x="198" y="140"/>
                  </a:cubicBezTo>
                  <a:close/>
                  <a:moveTo>
                    <a:pt x="354" y="137"/>
                  </a:moveTo>
                  <a:cubicBezTo>
                    <a:pt x="352" y="138"/>
                    <a:pt x="349" y="137"/>
                    <a:pt x="351" y="139"/>
                  </a:cubicBezTo>
                  <a:cubicBezTo>
                    <a:pt x="349" y="140"/>
                    <a:pt x="346" y="140"/>
                    <a:pt x="343" y="139"/>
                  </a:cubicBezTo>
                  <a:cubicBezTo>
                    <a:pt x="344" y="138"/>
                    <a:pt x="344" y="139"/>
                    <a:pt x="346" y="137"/>
                  </a:cubicBezTo>
                  <a:cubicBezTo>
                    <a:pt x="347" y="137"/>
                    <a:pt x="347" y="138"/>
                    <a:pt x="348" y="137"/>
                  </a:cubicBezTo>
                  <a:cubicBezTo>
                    <a:pt x="349" y="137"/>
                    <a:pt x="348" y="137"/>
                    <a:pt x="348" y="136"/>
                  </a:cubicBezTo>
                  <a:cubicBezTo>
                    <a:pt x="350" y="137"/>
                    <a:pt x="352" y="135"/>
                    <a:pt x="354" y="137"/>
                  </a:cubicBezTo>
                  <a:close/>
                  <a:moveTo>
                    <a:pt x="1542" y="77"/>
                  </a:moveTo>
                  <a:cubicBezTo>
                    <a:pt x="1543" y="76"/>
                    <a:pt x="1543" y="74"/>
                    <a:pt x="1545" y="76"/>
                  </a:cubicBezTo>
                  <a:cubicBezTo>
                    <a:pt x="1545" y="77"/>
                    <a:pt x="1543" y="78"/>
                    <a:pt x="1542" y="77"/>
                  </a:cubicBezTo>
                  <a:close/>
                  <a:moveTo>
                    <a:pt x="1539" y="40"/>
                  </a:moveTo>
                  <a:cubicBezTo>
                    <a:pt x="1542" y="39"/>
                    <a:pt x="1542" y="39"/>
                    <a:pt x="1545" y="37"/>
                  </a:cubicBezTo>
                  <a:cubicBezTo>
                    <a:pt x="1546" y="38"/>
                    <a:pt x="1547" y="37"/>
                    <a:pt x="1548" y="36"/>
                  </a:cubicBezTo>
                  <a:cubicBezTo>
                    <a:pt x="1550" y="38"/>
                    <a:pt x="1550" y="38"/>
                    <a:pt x="1551" y="40"/>
                  </a:cubicBezTo>
                  <a:cubicBezTo>
                    <a:pt x="1554" y="38"/>
                    <a:pt x="1552" y="37"/>
                    <a:pt x="1552" y="36"/>
                  </a:cubicBezTo>
                  <a:cubicBezTo>
                    <a:pt x="1556" y="36"/>
                    <a:pt x="1555" y="40"/>
                    <a:pt x="1553" y="41"/>
                  </a:cubicBezTo>
                  <a:cubicBezTo>
                    <a:pt x="1549" y="39"/>
                    <a:pt x="1546" y="44"/>
                    <a:pt x="1542" y="43"/>
                  </a:cubicBezTo>
                  <a:cubicBezTo>
                    <a:pt x="1540" y="41"/>
                    <a:pt x="1544" y="42"/>
                    <a:pt x="1543" y="40"/>
                  </a:cubicBezTo>
                  <a:cubicBezTo>
                    <a:pt x="1542" y="41"/>
                    <a:pt x="1539" y="42"/>
                    <a:pt x="1539" y="40"/>
                  </a:cubicBezTo>
                  <a:close/>
                  <a:moveTo>
                    <a:pt x="1218" y="48"/>
                  </a:moveTo>
                  <a:cubicBezTo>
                    <a:pt x="1216" y="50"/>
                    <a:pt x="1214" y="48"/>
                    <a:pt x="1212" y="48"/>
                  </a:cubicBezTo>
                  <a:cubicBezTo>
                    <a:pt x="1214" y="47"/>
                    <a:pt x="1216" y="47"/>
                    <a:pt x="1218" y="48"/>
                  </a:cubicBezTo>
                  <a:close/>
                  <a:moveTo>
                    <a:pt x="1053" y="42"/>
                  </a:moveTo>
                  <a:cubicBezTo>
                    <a:pt x="1052" y="41"/>
                    <a:pt x="1049" y="41"/>
                    <a:pt x="1050" y="39"/>
                  </a:cubicBezTo>
                  <a:cubicBezTo>
                    <a:pt x="1051" y="41"/>
                    <a:pt x="1055" y="40"/>
                    <a:pt x="1053" y="42"/>
                  </a:cubicBezTo>
                  <a:close/>
                  <a:moveTo>
                    <a:pt x="929" y="31"/>
                  </a:moveTo>
                  <a:cubicBezTo>
                    <a:pt x="930" y="31"/>
                    <a:pt x="932" y="30"/>
                    <a:pt x="933" y="32"/>
                  </a:cubicBezTo>
                  <a:cubicBezTo>
                    <a:pt x="932" y="33"/>
                    <a:pt x="928" y="32"/>
                    <a:pt x="929" y="31"/>
                  </a:cubicBezTo>
                  <a:close/>
                  <a:moveTo>
                    <a:pt x="182" y="26"/>
                  </a:moveTo>
                  <a:cubicBezTo>
                    <a:pt x="179" y="26"/>
                    <a:pt x="177" y="26"/>
                    <a:pt x="175" y="26"/>
                  </a:cubicBezTo>
                  <a:cubicBezTo>
                    <a:pt x="177" y="25"/>
                    <a:pt x="181" y="24"/>
                    <a:pt x="182" y="26"/>
                  </a:cubicBezTo>
                  <a:close/>
                  <a:moveTo>
                    <a:pt x="229" y="42"/>
                  </a:moveTo>
                  <a:cubicBezTo>
                    <a:pt x="229" y="43"/>
                    <a:pt x="220" y="44"/>
                    <a:pt x="221" y="42"/>
                  </a:cubicBezTo>
                  <a:cubicBezTo>
                    <a:pt x="224" y="43"/>
                    <a:pt x="227" y="40"/>
                    <a:pt x="229" y="42"/>
                  </a:cubicBezTo>
                  <a:close/>
                  <a:moveTo>
                    <a:pt x="40" y="70"/>
                  </a:moveTo>
                  <a:cubicBezTo>
                    <a:pt x="41" y="69"/>
                    <a:pt x="40" y="69"/>
                    <a:pt x="42" y="68"/>
                  </a:cubicBezTo>
                  <a:cubicBezTo>
                    <a:pt x="43" y="68"/>
                    <a:pt x="43" y="68"/>
                    <a:pt x="44" y="68"/>
                  </a:cubicBezTo>
                  <a:cubicBezTo>
                    <a:pt x="43" y="70"/>
                    <a:pt x="42" y="71"/>
                    <a:pt x="40" y="70"/>
                  </a:cubicBezTo>
                  <a:close/>
                  <a:moveTo>
                    <a:pt x="293" y="83"/>
                  </a:moveTo>
                  <a:cubicBezTo>
                    <a:pt x="288" y="83"/>
                    <a:pt x="286" y="83"/>
                    <a:pt x="282" y="83"/>
                  </a:cubicBezTo>
                  <a:cubicBezTo>
                    <a:pt x="285" y="82"/>
                    <a:pt x="289" y="82"/>
                    <a:pt x="293" y="83"/>
                  </a:cubicBezTo>
                  <a:close/>
                  <a:moveTo>
                    <a:pt x="192" y="94"/>
                  </a:moveTo>
                  <a:cubicBezTo>
                    <a:pt x="190" y="95"/>
                    <a:pt x="186" y="96"/>
                    <a:pt x="186" y="94"/>
                  </a:cubicBezTo>
                  <a:cubicBezTo>
                    <a:pt x="188" y="94"/>
                    <a:pt x="192" y="93"/>
                    <a:pt x="192" y="94"/>
                  </a:cubicBezTo>
                  <a:close/>
                  <a:moveTo>
                    <a:pt x="140" y="100"/>
                  </a:moveTo>
                  <a:cubicBezTo>
                    <a:pt x="140" y="101"/>
                    <a:pt x="139" y="103"/>
                    <a:pt x="137" y="102"/>
                  </a:cubicBezTo>
                  <a:cubicBezTo>
                    <a:pt x="136" y="101"/>
                    <a:pt x="139" y="100"/>
                    <a:pt x="140" y="100"/>
                  </a:cubicBezTo>
                  <a:close/>
                  <a:moveTo>
                    <a:pt x="19" y="154"/>
                  </a:moveTo>
                  <a:cubicBezTo>
                    <a:pt x="18" y="153"/>
                    <a:pt x="18" y="154"/>
                    <a:pt x="18" y="155"/>
                  </a:cubicBezTo>
                  <a:cubicBezTo>
                    <a:pt x="16" y="153"/>
                    <a:pt x="15" y="157"/>
                    <a:pt x="13" y="155"/>
                  </a:cubicBezTo>
                  <a:cubicBezTo>
                    <a:pt x="14" y="153"/>
                    <a:pt x="19" y="152"/>
                    <a:pt x="19" y="154"/>
                  </a:cubicBezTo>
                  <a:close/>
                  <a:moveTo>
                    <a:pt x="91" y="145"/>
                  </a:moveTo>
                  <a:cubicBezTo>
                    <a:pt x="90" y="145"/>
                    <a:pt x="89" y="147"/>
                    <a:pt x="87" y="146"/>
                  </a:cubicBezTo>
                  <a:cubicBezTo>
                    <a:pt x="89" y="143"/>
                    <a:pt x="91" y="145"/>
                    <a:pt x="91" y="145"/>
                  </a:cubicBezTo>
                  <a:close/>
                  <a:moveTo>
                    <a:pt x="163" y="142"/>
                  </a:moveTo>
                  <a:cubicBezTo>
                    <a:pt x="163" y="144"/>
                    <a:pt x="160" y="144"/>
                    <a:pt x="158" y="143"/>
                  </a:cubicBezTo>
                  <a:cubicBezTo>
                    <a:pt x="159" y="141"/>
                    <a:pt x="161" y="142"/>
                    <a:pt x="163" y="142"/>
                  </a:cubicBezTo>
                  <a:close/>
                  <a:moveTo>
                    <a:pt x="178" y="140"/>
                  </a:moveTo>
                  <a:cubicBezTo>
                    <a:pt x="176" y="141"/>
                    <a:pt x="172" y="142"/>
                    <a:pt x="171" y="140"/>
                  </a:cubicBezTo>
                  <a:cubicBezTo>
                    <a:pt x="173" y="140"/>
                    <a:pt x="175" y="139"/>
                    <a:pt x="178" y="140"/>
                  </a:cubicBezTo>
                  <a:close/>
                  <a:moveTo>
                    <a:pt x="61" y="91"/>
                  </a:moveTo>
                  <a:cubicBezTo>
                    <a:pt x="64" y="90"/>
                    <a:pt x="68" y="89"/>
                    <a:pt x="71" y="89"/>
                  </a:cubicBezTo>
                  <a:cubicBezTo>
                    <a:pt x="68" y="91"/>
                    <a:pt x="63" y="92"/>
                    <a:pt x="61" y="91"/>
                  </a:cubicBezTo>
                  <a:close/>
                  <a:moveTo>
                    <a:pt x="224" y="157"/>
                  </a:moveTo>
                  <a:cubicBezTo>
                    <a:pt x="224" y="159"/>
                    <a:pt x="221" y="159"/>
                    <a:pt x="219" y="158"/>
                  </a:cubicBezTo>
                  <a:cubicBezTo>
                    <a:pt x="220" y="156"/>
                    <a:pt x="222" y="156"/>
                    <a:pt x="224" y="157"/>
                  </a:cubicBezTo>
                  <a:close/>
                  <a:moveTo>
                    <a:pt x="151" y="121"/>
                  </a:moveTo>
                  <a:cubicBezTo>
                    <a:pt x="149" y="122"/>
                    <a:pt x="148" y="123"/>
                    <a:pt x="146" y="122"/>
                  </a:cubicBezTo>
                  <a:cubicBezTo>
                    <a:pt x="147" y="121"/>
                    <a:pt x="151" y="120"/>
                    <a:pt x="151" y="121"/>
                  </a:cubicBezTo>
                  <a:close/>
                  <a:moveTo>
                    <a:pt x="60" y="85"/>
                  </a:moveTo>
                  <a:cubicBezTo>
                    <a:pt x="59" y="84"/>
                    <a:pt x="56" y="86"/>
                    <a:pt x="56" y="84"/>
                  </a:cubicBezTo>
                  <a:cubicBezTo>
                    <a:pt x="58" y="84"/>
                    <a:pt x="61" y="83"/>
                    <a:pt x="60" y="85"/>
                  </a:cubicBezTo>
                  <a:close/>
                  <a:moveTo>
                    <a:pt x="63" y="83"/>
                  </a:moveTo>
                  <a:cubicBezTo>
                    <a:pt x="64" y="85"/>
                    <a:pt x="65" y="83"/>
                    <a:pt x="67" y="83"/>
                  </a:cubicBezTo>
                  <a:cubicBezTo>
                    <a:pt x="66" y="84"/>
                    <a:pt x="68" y="84"/>
                    <a:pt x="68" y="85"/>
                  </a:cubicBezTo>
                  <a:cubicBezTo>
                    <a:pt x="65" y="85"/>
                    <a:pt x="66" y="84"/>
                    <a:pt x="64" y="86"/>
                  </a:cubicBezTo>
                  <a:cubicBezTo>
                    <a:pt x="62" y="85"/>
                    <a:pt x="62" y="85"/>
                    <a:pt x="62" y="85"/>
                  </a:cubicBezTo>
                  <a:cubicBezTo>
                    <a:pt x="62" y="85"/>
                    <a:pt x="62" y="84"/>
                    <a:pt x="63" y="83"/>
                  </a:cubicBezTo>
                  <a:close/>
                  <a:moveTo>
                    <a:pt x="74" y="85"/>
                  </a:moveTo>
                  <a:cubicBezTo>
                    <a:pt x="72" y="86"/>
                    <a:pt x="71" y="87"/>
                    <a:pt x="69" y="86"/>
                  </a:cubicBezTo>
                  <a:cubicBezTo>
                    <a:pt x="70" y="84"/>
                    <a:pt x="72" y="84"/>
                    <a:pt x="74" y="85"/>
                  </a:cubicBezTo>
                  <a:close/>
                  <a:moveTo>
                    <a:pt x="146" y="106"/>
                  </a:moveTo>
                  <a:cubicBezTo>
                    <a:pt x="147" y="105"/>
                    <a:pt x="148" y="104"/>
                    <a:pt x="149" y="105"/>
                  </a:cubicBezTo>
                  <a:cubicBezTo>
                    <a:pt x="147" y="106"/>
                    <a:pt x="149" y="109"/>
                    <a:pt x="145" y="109"/>
                  </a:cubicBezTo>
                  <a:cubicBezTo>
                    <a:pt x="144" y="107"/>
                    <a:pt x="148" y="107"/>
                    <a:pt x="146" y="106"/>
                  </a:cubicBezTo>
                  <a:close/>
                  <a:moveTo>
                    <a:pt x="90" y="81"/>
                  </a:moveTo>
                  <a:cubicBezTo>
                    <a:pt x="88" y="82"/>
                    <a:pt x="88" y="82"/>
                    <a:pt x="88" y="82"/>
                  </a:cubicBezTo>
                  <a:cubicBezTo>
                    <a:pt x="88" y="82"/>
                    <a:pt x="87" y="82"/>
                    <a:pt x="86" y="82"/>
                  </a:cubicBezTo>
                  <a:cubicBezTo>
                    <a:pt x="87" y="80"/>
                    <a:pt x="89" y="81"/>
                    <a:pt x="90" y="81"/>
                  </a:cubicBezTo>
                  <a:close/>
                  <a:moveTo>
                    <a:pt x="54" y="67"/>
                  </a:moveTo>
                  <a:cubicBezTo>
                    <a:pt x="53" y="65"/>
                    <a:pt x="52" y="68"/>
                    <a:pt x="50" y="68"/>
                  </a:cubicBezTo>
                  <a:cubicBezTo>
                    <a:pt x="49" y="66"/>
                    <a:pt x="57" y="65"/>
                    <a:pt x="54" y="67"/>
                  </a:cubicBezTo>
                  <a:close/>
                  <a:moveTo>
                    <a:pt x="157" y="103"/>
                  </a:moveTo>
                  <a:cubicBezTo>
                    <a:pt x="161" y="104"/>
                    <a:pt x="164" y="100"/>
                    <a:pt x="167" y="103"/>
                  </a:cubicBezTo>
                  <a:cubicBezTo>
                    <a:pt x="167" y="101"/>
                    <a:pt x="170" y="101"/>
                    <a:pt x="172" y="101"/>
                  </a:cubicBezTo>
                  <a:cubicBezTo>
                    <a:pt x="167" y="103"/>
                    <a:pt x="168" y="105"/>
                    <a:pt x="164" y="107"/>
                  </a:cubicBezTo>
                  <a:cubicBezTo>
                    <a:pt x="161" y="105"/>
                    <a:pt x="162" y="108"/>
                    <a:pt x="160" y="105"/>
                  </a:cubicBezTo>
                  <a:cubicBezTo>
                    <a:pt x="158" y="106"/>
                    <a:pt x="153" y="109"/>
                    <a:pt x="152" y="107"/>
                  </a:cubicBezTo>
                  <a:cubicBezTo>
                    <a:pt x="152" y="107"/>
                    <a:pt x="155" y="107"/>
                    <a:pt x="154" y="106"/>
                  </a:cubicBezTo>
                  <a:cubicBezTo>
                    <a:pt x="152" y="107"/>
                    <a:pt x="150" y="107"/>
                    <a:pt x="148" y="106"/>
                  </a:cubicBezTo>
                  <a:cubicBezTo>
                    <a:pt x="150" y="105"/>
                    <a:pt x="151" y="106"/>
                    <a:pt x="153" y="106"/>
                  </a:cubicBezTo>
                  <a:cubicBezTo>
                    <a:pt x="154" y="105"/>
                    <a:pt x="157" y="105"/>
                    <a:pt x="157" y="103"/>
                  </a:cubicBezTo>
                  <a:close/>
                  <a:moveTo>
                    <a:pt x="218" y="136"/>
                  </a:moveTo>
                  <a:cubicBezTo>
                    <a:pt x="218" y="137"/>
                    <a:pt x="215" y="137"/>
                    <a:pt x="213" y="137"/>
                  </a:cubicBezTo>
                  <a:cubicBezTo>
                    <a:pt x="213" y="136"/>
                    <a:pt x="216" y="135"/>
                    <a:pt x="218" y="136"/>
                  </a:cubicBezTo>
                  <a:close/>
                  <a:moveTo>
                    <a:pt x="145" y="100"/>
                  </a:moveTo>
                  <a:cubicBezTo>
                    <a:pt x="147" y="101"/>
                    <a:pt x="147" y="101"/>
                    <a:pt x="147" y="101"/>
                  </a:cubicBezTo>
                  <a:cubicBezTo>
                    <a:pt x="146" y="102"/>
                    <a:pt x="145" y="103"/>
                    <a:pt x="144" y="103"/>
                  </a:cubicBezTo>
                  <a:cubicBezTo>
                    <a:pt x="146" y="101"/>
                    <a:pt x="143" y="101"/>
                    <a:pt x="145" y="100"/>
                  </a:cubicBezTo>
                  <a:close/>
                  <a:moveTo>
                    <a:pt x="73" y="66"/>
                  </a:moveTo>
                  <a:cubicBezTo>
                    <a:pt x="72" y="68"/>
                    <a:pt x="70" y="65"/>
                    <a:pt x="69" y="68"/>
                  </a:cubicBezTo>
                  <a:cubicBezTo>
                    <a:pt x="67" y="67"/>
                    <a:pt x="68" y="65"/>
                    <a:pt x="66" y="66"/>
                  </a:cubicBezTo>
                  <a:cubicBezTo>
                    <a:pt x="69" y="63"/>
                    <a:pt x="70" y="67"/>
                    <a:pt x="73" y="66"/>
                  </a:cubicBezTo>
                  <a:close/>
                  <a:moveTo>
                    <a:pt x="108" y="79"/>
                  </a:moveTo>
                  <a:cubicBezTo>
                    <a:pt x="106" y="80"/>
                    <a:pt x="105" y="82"/>
                    <a:pt x="103" y="81"/>
                  </a:cubicBezTo>
                  <a:cubicBezTo>
                    <a:pt x="105" y="81"/>
                    <a:pt x="106" y="78"/>
                    <a:pt x="108" y="79"/>
                  </a:cubicBezTo>
                  <a:close/>
                  <a:moveTo>
                    <a:pt x="85" y="70"/>
                  </a:moveTo>
                  <a:cubicBezTo>
                    <a:pt x="82" y="69"/>
                    <a:pt x="87" y="65"/>
                    <a:pt x="90" y="66"/>
                  </a:cubicBezTo>
                  <a:cubicBezTo>
                    <a:pt x="90" y="67"/>
                    <a:pt x="89" y="69"/>
                    <a:pt x="88" y="69"/>
                  </a:cubicBezTo>
                  <a:cubicBezTo>
                    <a:pt x="87" y="67"/>
                    <a:pt x="85" y="69"/>
                    <a:pt x="85" y="70"/>
                  </a:cubicBezTo>
                  <a:close/>
                  <a:moveTo>
                    <a:pt x="190" y="104"/>
                  </a:moveTo>
                  <a:cubicBezTo>
                    <a:pt x="190" y="102"/>
                    <a:pt x="188" y="103"/>
                    <a:pt x="187" y="105"/>
                  </a:cubicBezTo>
                  <a:cubicBezTo>
                    <a:pt x="185" y="105"/>
                    <a:pt x="185" y="105"/>
                    <a:pt x="185" y="104"/>
                  </a:cubicBezTo>
                  <a:cubicBezTo>
                    <a:pt x="181" y="106"/>
                    <a:pt x="177" y="104"/>
                    <a:pt x="174" y="107"/>
                  </a:cubicBezTo>
                  <a:cubicBezTo>
                    <a:pt x="172" y="106"/>
                    <a:pt x="174" y="104"/>
                    <a:pt x="171" y="106"/>
                  </a:cubicBezTo>
                  <a:cubicBezTo>
                    <a:pt x="169" y="105"/>
                    <a:pt x="169" y="103"/>
                    <a:pt x="172" y="103"/>
                  </a:cubicBezTo>
                  <a:cubicBezTo>
                    <a:pt x="171" y="104"/>
                    <a:pt x="171" y="104"/>
                    <a:pt x="172" y="104"/>
                  </a:cubicBezTo>
                  <a:cubicBezTo>
                    <a:pt x="172" y="101"/>
                    <a:pt x="178" y="101"/>
                    <a:pt x="181" y="99"/>
                  </a:cubicBezTo>
                  <a:cubicBezTo>
                    <a:pt x="184" y="100"/>
                    <a:pt x="184" y="100"/>
                    <a:pt x="184" y="100"/>
                  </a:cubicBezTo>
                  <a:cubicBezTo>
                    <a:pt x="186" y="100"/>
                    <a:pt x="188" y="98"/>
                    <a:pt x="190" y="99"/>
                  </a:cubicBezTo>
                  <a:cubicBezTo>
                    <a:pt x="190" y="101"/>
                    <a:pt x="185" y="102"/>
                    <a:pt x="182" y="102"/>
                  </a:cubicBezTo>
                  <a:cubicBezTo>
                    <a:pt x="183" y="103"/>
                    <a:pt x="182" y="103"/>
                    <a:pt x="181" y="103"/>
                  </a:cubicBezTo>
                  <a:cubicBezTo>
                    <a:pt x="183" y="103"/>
                    <a:pt x="185" y="104"/>
                    <a:pt x="187" y="104"/>
                  </a:cubicBezTo>
                  <a:cubicBezTo>
                    <a:pt x="189" y="101"/>
                    <a:pt x="191" y="99"/>
                    <a:pt x="194" y="101"/>
                  </a:cubicBezTo>
                  <a:cubicBezTo>
                    <a:pt x="190" y="101"/>
                    <a:pt x="191" y="103"/>
                    <a:pt x="190" y="104"/>
                  </a:cubicBezTo>
                  <a:close/>
                  <a:moveTo>
                    <a:pt x="111" y="77"/>
                  </a:moveTo>
                  <a:cubicBezTo>
                    <a:pt x="112" y="76"/>
                    <a:pt x="110" y="76"/>
                    <a:pt x="111" y="75"/>
                  </a:cubicBezTo>
                  <a:cubicBezTo>
                    <a:pt x="112" y="77"/>
                    <a:pt x="113" y="74"/>
                    <a:pt x="114" y="75"/>
                  </a:cubicBezTo>
                  <a:cubicBezTo>
                    <a:pt x="113" y="77"/>
                    <a:pt x="113" y="78"/>
                    <a:pt x="112" y="79"/>
                  </a:cubicBezTo>
                  <a:cubicBezTo>
                    <a:pt x="110" y="79"/>
                    <a:pt x="110" y="79"/>
                    <a:pt x="110" y="79"/>
                  </a:cubicBezTo>
                  <a:lnTo>
                    <a:pt x="111" y="77"/>
                  </a:lnTo>
                  <a:close/>
                  <a:moveTo>
                    <a:pt x="275" y="154"/>
                  </a:moveTo>
                  <a:cubicBezTo>
                    <a:pt x="276" y="155"/>
                    <a:pt x="273" y="156"/>
                    <a:pt x="272" y="155"/>
                  </a:cubicBezTo>
                  <a:cubicBezTo>
                    <a:pt x="273" y="154"/>
                    <a:pt x="274" y="152"/>
                    <a:pt x="275" y="154"/>
                  </a:cubicBezTo>
                  <a:close/>
                  <a:moveTo>
                    <a:pt x="249" y="134"/>
                  </a:moveTo>
                  <a:cubicBezTo>
                    <a:pt x="248" y="136"/>
                    <a:pt x="243" y="134"/>
                    <a:pt x="245" y="134"/>
                  </a:cubicBezTo>
                  <a:cubicBezTo>
                    <a:pt x="246" y="134"/>
                    <a:pt x="248" y="133"/>
                    <a:pt x="249" y="134"/>
                  </a:cubicBezTo>
                  <a:close/>
                  <a:moveTo>
                    <a:pt x="104" y="66"/>
                  </a:moveTo>
                  <a:cubicBezTo>
                    <a:pt x="102" y="68"/>
                    <a:pt x="102" y="68"/>
                    <a:pt x="102" y="68"/>
                  </a:cubicBezTo>
                  <a:cubicBezTo>
                    <a:pt x="101" y="67"/>
                    <a:pt x="100" y="67"/>
                    <a:pt x="100" y="67"/>
                  </a:cubicBezTo>
                  <a:cubicBezTo>
                    <a:pt x="102" y="67"/>
                    <a:pt x="101" y="65"/>
                    <a:pt x="104" y="66"/>
                  </a:cubicBezTo>
                  <a:close/>
                  <a:moveTo>
                    <a:pt x="125" y="70"/>
                  </a:moveTo>
                  <a:cubicBezTo>
                    <a:pt x="124" y="70"/>
                    <a:pt x="124" y="71"/>
                    <a:pt x="126" y="71"/>
                  </a:cubicBezTo>
                  <a:cubicBezTo>
                    <a:pt x="123" y="73"/>
                    <a:pt x="123" y="73"/>
                    <a:pt x="123" y="73"/>
                  </a:cubicBezTo>
                  <a:cubicBezTo>
                    <a:pt x="122" y="73"/>
                    <a:pt x="120" y="73"/>
                    <a:pt x="118" y="73"/>
                  </a:cubicBezTo>
                  <a:cubicBezTo>
                    <a:pt x="120" y="72"/>
                    <a:pt x="123" y="70"/>
                    <a:pt x="125" y="70"/>
                  </a:cubicBezTo>
                  <a:close/>
                  <a:moveTo>
                    <a:pt x="105" y="65"/>
                  </a:moveTo>
                  <a:cubicBezTo>
                    <a:pt x="106" y="64"/>
                    <a:pt x="105" y="63"/>
                    <a:pt x="105" y="62"/>
                  </a:cubicBezTo>
                  <a:cubicBezTo>
                    <a:pt x="106" y="62"/>
                    <a:pt x="107" y="61"/>
                    <a:pt x="108" y="62"/>
                  </a:cubicBezTo>
                  <a:cubicBezTo>
                    <a:pt x="104" y="65"/>
                    <a:pt x="112" y="62"/>
                    <a:pt x="111" y="65"/>
                  </a:cubicBezTo>
                  <a:cubicBezTo>
                    <a:pt x="109" y="64"/>
                    <a:pt x="104" y="67"/>
                    <a:pt x="103" y="65"/>
                  </a:cubicBezTo>
                  <a:lnTo>
                    <a:pt x="105" y="65"/>
                  </a:lnTo>
                  <a:close/>
                  <a:moveTo>
                    <a:pt x="135" y="73"/>
                  </a:moveTo>
                  <a:cubicBezTo>
                    <a:pt x="134" y="70"/>
                    <a:pt x="132" y="73"/>
                    <a:pt x="129" y="73"/>
                  </a:cubicBezTo>
                  <a:cubicBezTo>
                    <a:pt x="130" y="69"/>
                    <a:pt x="136" y="70"/>
                    <a:pt x="135" y="73"/>
                  </a:cubicBezTo>
                  <a:close/>
                  <a:moveTo>
                    <a:pt x="139" y="72"/>
                  </a:moveTo>
                  <a:cubicBezTo>
                    <a:pt x="141" y="72"/>
                    <a:pt x="140" y="74"/>
                    <a:pt x="142" y="73"/>
                  </a:cubicBezTo>
                  <a:cubicBezTo>
                    <a:pt x="142" y="72"/>
                    <a:pt x="141" y="72"/>
                    <a:pt x="142" y="71"/>
                  </a:cubicBezTo>
                  <a:cubicBezTo>
                    <a:pt x="143" y="71"/>
                    <a:pt x="143" y="72"/>
                    <a:pt x="144" y="72"/>
                  </a:cubicBezTo>
                  <a:cubicBezTo>
                    <a:pt x="143" y="73"/>
                    <a:pt x="142" y="73"/>
                    <a:pt x="144" y="74"/>
                  </a:cubicBezTo>
                  <a:cubicBezTo>
                    <a:pt x="143" y="75"/>
                    <a:pt x="142" y="76"/>
                    <a:pt x="140" y="75"/>
                  </a:cubicBezTo>
                  <a:cubicBezTo>
                    <a:pt x="141" y="75"/>
                    <a:pt x="141" y="74"/>
                    <a:pt x="140" y="74"/>
                  </a:cubicBezTo>
                  <a:cubicBezTo>
                    <a:pt x="138" y="75"/>
                    <a:pt x="140" y="75"/>
                    <a:pt x="138" y="76"/>
                  </a:cubicBezTo>
                  <a:cubicBezTo>
                    <a:pt x="136" y="76"/>
                    <a:pt x="139" y="74"/>
                    <a:pt x="139" y="72"/>
                  </a:cubicBezTo>
                  <a:close/>
                  <a:moveTo>
                    <a:pt x="155" y="79"/>
                  </a:moveTo>
                  <a:cubicBezTo>
                    <a:pt x="153" y="81"/>
                    <a:pt x="151" y="81"/>
                    <a:pt x="148" y="80"/>
                  </a:cubicBezTo>
                  <a:cubicBezTo>
                    <a:pt x="150" y="78"/>
                    <a:pt x="153" y="78"/>
                    <a:pt x="155" y="79"/>
                  </a:cubicBezTo>
                  <a:close/>
                  <a:moveTo>
                    <a:pt x="113" y="63"/>
                  </a:moveTo>
                  <a:cubicBezTo>
                    <a:pt x="115" y="62"/>
                    <a:pt x="118" y="64"/>
                    <a:pt x="121" y="62"/>
                  </a:cubicBezTo>
                  <a:cubicBezTo>
                    <a:pt x="119" y="64"/>
                    <a:pt x="117" y="64"/>
                    <a:pt x="114" y="64"/>
                  </a:cubicBezTo>
                  <a:cubicBezTo>
                    <a:pt x="114" y="64"/>
                    <a:pt x="113" y="64"/>
                    <a:pt x="113" y="63"/>
                  </a:cubicBezTo>
                  <a:close/>
                  <a:moveTo>
                    <a:pt x="202" y="98"/>
                  </a:moveTo>
                  <a:cubicBezTo>
                    <a:pt x="200" y="100"/>
                    <a:pt x="200" y="100"/>
                    <a:pt x="200" y="100"/>
                  </a:cubicBezTo>
                  <a:cubicBezTo>
                    <a:pt x="199" y="98"/>
                    <a:pt x="198" y="99"/>
                    <a:pt x="196" y="100"/>
                  </a:cubicBezTo>
                  <a:cubicBezTo>
                    <a:pt x="195" y="100"/>
                    <a:pt x="195" y="100"/>
                    <a:pt x="195" y="100"/>
                  </a:cubicBezTo>
                  <a:cubicBezTo>
                    <a:pt x="197" y="98"/>
                    <a:pt x="200" y="98"/>
                    <a:pt x="202" y="98"/>
                  </a:cubicBezTo>
                  <a:close/>
                  <a:moveTo>
                    <a:pt x="125" y="64"/>
                  </a:moveTo>
                  <a:cubicBezTo>
                    <a:pt x="123" y="63"/>
                    <a:pt x="121" y="64"/>
                    <a:pt x="120" y="64"/>
                  </a:cubicBezTo>
                  <a:cubicBezTo>
                    <a:pt x="121" y="62"/>
                    <a:pt x="125" y="62"/>
                    <a:pt x="125" y="64"/>
                  </a:cubicBezTo>
                  <a:close/>
                  <a:moveTo>
                    <a:pt x="275" y="133"/>
                  </a:moveTo>
                  <a:cubicBezTo>
                    <a:pt x="272" y="134"/>
                    <a:pt x="270" y="133"/>
                    <a:pt x="267" y="134"/>
                  </a:cubicBezTo>
                  <a:cubicBezTo>
                    <a:pt x="268" y="132"/>
                    <a:pt x="272" y="133"/>
                    <a:pt x="275" y="133"/>
                  </a:cubicBezTo>
                  <a:close/>
                  <a:moveTo>
                    <a:pt x="112" y="57"/>
                  </a:moveTo>
                  <a:cubicBezTo>
                    <a:pt x="111" y="56"/>
                    <a:pt x="112" y="55"/>
                    <a:pt x="113" y="54"/>
                  </a:cubicBezTo>
                  <a:cubicBezTo>
                    <a:pt x="114" y="53"/>
                    <a:pt x="116" y="53"/>
                    <a:pt x="117" y="53"/>
                  </a:cubicBezTo>
                  <a:cubicBezTo>
                    <a:pt x="118" y="54"/>
                    <a:pt x="117" y="55"/>
                    <a:pt x="117" y="56"/>
                  </a:cubicBezTo>
                  <a:cubicBezTo>
                    <a:pt x="119" y="53"/>
                    <a:pt x="122" y="54"/>
                    <a:pt x="124" y="53"/>
                  </a:cubicBezTo>
                  <a:cubicBezTo>
                    <a:pt x="127" y="55"/>
                    <a:pt x="129" y="54"/>
                    <a:pt x="133" y="54"/>
                  </a:cubicBezTo>
                  <a:cubicBezTo>
                    <a:pt x="131" y="56"/>
                    <a:pt x="125" y="56"/>
                    <a:pt x="122" y="56"/>
                  </a:cubicBezTo>
                  <a:cubicBezTo>
                    <a:pt x="123" y="57"/>
                    <a:pt x="123" y="57"/>
                    <a:pt x="123" y="58"/>
                  </a:cubicBezTo>
                  <a:cubicBezTo>
                    <a:pt x="120" y="59"/>
                    <a:pt x="119" y="58"/>
                    <a:pt x="120" y="57"/>
                  </a:cubicBezTo>
                  <a:cubicBezTo>
                    <a:pt x="117" y="58"/>
                    <a:pt x="110" y="60"/>
                    <a:pt x="107" y="57"/>
                  </a:cubicBezTo>
                  <a:cubicBezTo>
                    <a:pt x="110" y="58"/>
                    <a:pt x="109" y="57"/>
                    <a:pt x="112" y="57"/>
                  </a:cubicBezTo>
                  <a:close/>
                  <a:moveTo>
                    <a:pt x="142" y="67"/>
                  </a:moveTo>
                  <a:cubicBezTo>
                    <a:pt x="141" y="69"/>
                    <a:pt x="140" y="70"/>
                    <a:pt x="137" y="70"/>
                  </a:cubicBezTo>
                  <a:cubicBezTo>
                    <a:pt x="141" y="69"/>
                    <a:pt x="138" y="67"/>
                    <a:pt x="142" y="67"/>
                  </a:cubicBezTo>
                  <a:close/>
                  <a:moveTo>
                    <a:pt x="120" y="59"/>
                  </a:moveTo>
                  <a:cubicBezTo>
                    <a:pt x="121" y="59"/>
                    <a:pt x="122" y="59"/>
                    <a:pt x="124" y="59"/>
                  </a:cubicBezTo>
                  <a:cubicBezTo>
                    <a:pt x="122" y="61"/>
                    <a:pt x="118" y="61"/>
                    <a:pt x="120" y="59"/>
                  </a:cubicBezTo>
                  <a:close/>
                  <a:moveTo>
                    <a:pt x="210" y="97"/>
                  </a:moveTo>
                  <a:cubicBezTo>
                    <a:pt x="211" y="97"/>
                    <a:pt x="211" y="97"/>
                    <a:pt x="212" y="97"/>
                  </a:cubicBezTo>
                  <a:cubicBezTo>
                    <a:pt x="215" y="98"/>
                    <a:pt x="215" y="98"/>
                    <a:pt x="215" y="98"/>
                  </a:cubicBezTo>
                  <a:cubicBezTo>
                    <a:pt x="218" y="96"/>
                    <a:pt x="219" y="97"/>
                    <a:pt x="223" y="96"/>
                  </a:cubicBezTo>
                  <a:cubicBezTo>
                    <a:pt x="222" y="96"/>
                    <a:pt x="224" y="97"/>
                    <a:pt x="222" y="98"/>
                  </a:cubicBezTo>
                  <a:cubicBezTo>
                    <a:pt x="220" y="97"/>
                    <a:pt x="218" y="98"/>
                    <a:pt x="216" y="98"/>
                  </a:cubicBezTo>
                  <a:cubicBezTo>
                    <a:pt x="217" y="99"/>
                    <a:pt x="217" y="101"/>
                    <a:pt x="215" y="102"/>
                  </a:cubicBezTo>
                  <a:cubicBezTo>
                    <a:pt x="214" y="102"/>
                    <a:pt x="212" y="102"/>
                    <a:pt x="211" y="101"/>
                  </a:cubicBezTo>
                  <a:cubicBezTo>
                    <a:pt x="212" y="100"/>
                    <a:pt x="214" y="100"/>
                    <a:pt x="215" y="99"/>
                  </a:cubicBezTo>
                  <a:cubicBezTo>
                    <a:pt x="214" y="97"/>
                    <a:pt x="210" y="99"/>
                    <a:pt x="210" y="97"/>
                  </a:cubicBezTo>
                  <a:close/>
                  <a:moveTo>
                    <a:pt x="211" y="99"/>
                  </a:moveTo>
                  <a:cubicBezTo>
                    <a:pt x="210" y="100"/>
                    <a:pt x="208" y="100"/>
                    <a:pt x="206" y="99"/>
                  </a:cubicBezTo>
                  <a:cubicBezTo>
                    <a:pt x="208" y="98"/>
                    <a:pt x="210" y="99"/>
                    <a:pt x="211" y="99"/>
                  </a:cubicBezTo>
                  <a:close/>
                  <a:moveTo>
                    <a:pt x="134" y="59"/>
                  </a:moveTo>
                  <a:cubicBezTo>
                    <a:pt x="136" y="59"/>
                    <a:pt x="133" y="61"/>
                    <a:pt x="135" y="61"/>
                  </a:cubicBezTo>
                  <a:cubicBezTo>
                    <a:pt x="134" y="62"/>
                    <a:pt x="132" y="62"/>
                    <a:pt x="131" y="62"/>
                  </a:cubicBezTo>
                  <a:cubicBezTo>
                    <a:pt x="131" y="61"/>
                    <a:pt x="132" y="59"/>
                    <a:pt x="134" y="59"/>
                  </a:cubicBezTo>
                  <a:close/>
                  <a:moveTo>
                    <a:pt x="297" y="140"/>
                  </a:moveTo>
                  <a:cubicBezTo>
                    <a:pt x="296" y="141"/>
                    <a:pt x="295" y="142"/>
                    <a:pt x="293" y="141"/>
                  </a:cubicBezTo>
                  <a:cubicBezTo>
                    <a:pt x="295" y="140"/>
                    <a:pt x="296" y="140"/>
                    <a:pt x="297" y="140"/>
                  </a:cubicBezTo>
                  <a:close/>
                  <a:moveTo>
                    <a:pt x="130" y="57"/>
                  </a:moveTo>
                  <a:cubicBezTo>
                    <a:pt x="132" y="58"/>
                    <a:pt x="131" y="58"/>
                    <a:pt x="132" y="59"/>
                  </a:cubicBezTo>
                  <a:cubicBezTo>
                    <a:pt x="131" y="60"/>
                    <a:pt x="130" y="60"/>
                    <a:pt x="128" y="59"/>
                  </a:cubicBezTo>
                  <a:lnTo>
                    <a:pt x="130" y="57"/>
                  </a:lnTo>
                  <a:close/>
                  <a:moveTo>
                    <a:pt x="181" y="75"/>
                  </a:moveTo>
                  <a:cubicBezTo>
                    <a:pt x="182" y="75"/>
                    <a:pt x="182" y="76"/>
                    <a:pt x="182" y="76"/>
                  </a:cubicBezTo>
                  <a:cubicBezTo>
                    <a:pt x="180" y="77"/>
                    <a:pt x="178" y="78"/>
                    <a:pt x="175" y="77"/>
                  </a:cubicBezTo>
                  <a:cubicBezTo>
                    <a:pt x="177" y="75"/>
                    <a:pt x="179" y="77"/>
                    <a:pt x="181" y="75"/>
                  </a:cubicBezTo>
                  <a:close/>
                  <a:moveTo>
                    <a:pt x="140" y="59"/>
                  </a:moveTo>
                  <a:cubicBezTo>
                    <a:pt x="143" y="59"/>
                    <a:pt x="145" y="57"/>
                    <a:pt x="148" y="58"/>
                  </a:cubicBezTo>
                  <a:cubicBezTo>
                    <a:pt x="146" y="58"/>
                    <a:pt x="143" y="61"/>
                    <a:pt x="140" y="60"/>
                  </a:cubicBezTo>
                  <a:cubicBezTo>
                    <a:pt x="141" y="59"/>
                    <a:pt x="139" y="59"/>
                    <a:pt x="140" y="59"/>
                  </a:cubicBezTo>
                  <a:close/>
                  <a:moveTo>
                    <a:pt x="153" y="64"/>
                  </a:moveTo>
                  <a:cubicBezTo>
                    <a:pt x="155" y="62"/>
                    <a:pt x="155" y="62"/>
                    <a:pt x="155" y="62"/>
                  </a:cubicBezTo>
                  <a:cubicBezTo>
                    <a:pt x="156" y="63"/>
                    <a:pt x="158" y="64"/>
                    <a:pt x="157" y="64"/>
                  </a:cubicBezTo>
                  <a:cubicBezTo>
                    <a:pt x="156" y="63"/>
                    <a:pt x="155" y="65"/>
                    <a:pt x="153" y="64"/>
                  </a:cubicBezTo>
                  <a:close/>
                  <a:moveTo>
                    <a:pt x="137" y="55"/>
                  </a:moveTo>
                  <a:cubicBezTo>
                    <a:pt x="137" y="54"/>
                    <a:pt x="133" y="54"/>
                    <a:pt x="135" y="53"/>
                  </a:cubicBezTo>
                  <a:cubicBezTo>
                    <a:pt x="138" y="52"/>
                    <a:pt x="135" y="54"/>
                    <a:pt x="138" y="55"/>
                  </a:cubicBezTo>
                  <a:cubicBezTo>
                    <a:pt x="136" y="57"/>
                    <a:pt x="136" y="57"/>
                    <a:pt x="136" y="57"/>
                  </a:cubicBezTo>
                  <a:cubicBezTo>
                    <a:pt x="135" y="56"/>
                    <a:pt x="132" y="57"/>
                    <a:pt x="133" y="56"/>
                  </a:cubicBezTo>
                  <a:cubicBezTo>
                    <a:pt x="134" y="55"/>
                    <a:pt x="135" y="56"/>
                    <a:pt x="137" y="55"/>
                  </a:cubicBezTo>
                  <a:close/>
                  <a:moveTo>
                    <a:pt x="229" y="97"/>
                  </a:moveTo>
                  <a:cubicBezTo>
                    <a:pt x="227" y="96"/>
                    <a:pt x="227" y="98"/>
                    <a:pt x="224" y="97"/>
                  </a:cubicBezTo>
                  <a:cubicBezTo>
                    <a:pt x="226" y="96"/>
                    <a:pt x="229" y="95"/>
                    <a:pt x="229" y="97"/>
                  </a:cubicBezTo>
                  <a:close/>
                  <a:moveTo>
                    <a:pt x="168" y="63"/>
                  </a:moveTo>
                  <a:cubicBezTo>
                    <a:pt x="166" y="63"/>
                    <a:pt x="164" y="64"/>
                    <a:pt x="162" y="64"/>
                  </a:cubicBezTo>
                  <a:cubicBezTo>
                    <a:pt x="164" y="62"/>
                    <a:pt x="166" y="63"/>
                    <a:pt x="168" y="63"/>
                  </a:cubicBezTo>
                  <a:close/>
                  <a:moveTo>
                    <a:pt x="319" y="140"/>
                  </a:moveTo>
                  <a:cubicBezTo>
                    <a:pt x="318" y="141"/>
                    <a:pt x="317" y="142"/>
                    <a:pt x="316" y="141"/>
                  </a:cubicBezTo>
                  <a:cubicBezTo>
                    <a:pt x="316" y="139"/>
                    <a:pt x="318" y="139"/>
                    <a:pt x="319" y="140"/>
                  </a:cubicBezTo>
                  <a:close/>
                  <a:moveTo>
                    <a:pt x="185" y="67"/>
                  </a:moveTo>
                  <a:cubicBezTo>
                    <a:pt x="183" y="67"/>
                    <a:pt x="181" y="68"/>
                    <a:pt x="179" y="67"/>
                  </a:cubicBezTo>
                  <a:cubicBezTo>
                    <a:pt x="180" y="65"/>
                    <a:pt x="185" y="66"/>
                    <a:pt x="185" y="67"/>
                  </a:cubicBezTo>
                  <a:close/>
                  <a:moveTo>
                    <a:pt x="241" y="95"/>
                  </a:moveTo>
                  <a:cubicBezTo>
                    <a:pt x="243" y="95"/>
                    <a:pt x="245" y="95"/>
                    <a:pt x="248" y="95"/>
                  </a:cubicBezTo>
                  <a:cubicBezTo>
                    <a:pt x="246" y="97"/>
                    <a:pt x="240" y="98"/>
                    <a:pt x="241" y="95"/>
                  </a:cubicBezTo>
                  <a:close/>
                  <a:moveTo>
                    <a:pt x="157" y="44"/>
                  </a:moveTo>
                  <a:cubicBezTo>
                    <a:pt x="155" y="45"/>
                    <a:pt x="157" y="44"/>
                    <a:pt x="158" y="45"/>
                  </a:cubicBezTo>
                  <a:cubicBezTo>
                    <a:pt x="157" y="46"/>
                    <a:pt x="155" y="44"/>
                    <a:pt x="154" y="46"/>
                  </a:cubicBezTo>
                  <a:cubicBezTo>
                    <a:pt x="156" y="47"/>
                    <a:pt x="158" y="46"/>
                    <a:pt x="160" y="47"/>
                  </a:cubicBezTo>
                  <a:cubicBezTo>
                    <a:pt x="160" y="47"/>
                    <a:pt x="162" y="49"/>
                    <a:pt x="159" y="49"/>
                  </a:cubicBezTo>
                  <a:cubicBezTo>
                    <a:pt x="160" y="48"/>
                    <a:pt x="157" y="49"/>
                    <a:pt x="157" y="48"/>
                  </a:cubicBezTo>
                  <a:cubicBezTo>
                    <a:pt x="155" y="50"/>
                    <a:pt x="152" y="48"/>
                    <a:pt x="150" y="50"/>
                  </a:cubicBezTo>
                  <a:cubicBezTo>
                    <a:pt x="148" y="48"/>
                    <a:pt x="147" y="48"/>
                    <a:pt x="145" y="49"/>
                  </a:cubicBezTo>
                  <a:cubicBezTo>
                    <a:pt x="144" y="49"/>
                    <a:pt x="146" y="49"/>
                    <a:pt x="145" y="50"/>
                  </a:cubicBezTo>
                  <a:cubicBezTo>
                    <a:pt x="140" y="49"/>
                    <a:pt x="143" y="47"/>
                    <a:pt x="145" y="44"/>
                  </a:cubicBezTo>
                  <a:cubicBezTo>
                    <a:pt x="146" y="44"/>
                    <a:pt x="145" y="45"/>
                    <a:pt x="145" y="46"/>
                  </a:cubicBezTo>
                  <a:cubicBezTo>
                    <a:pt x="146" y="45"/>
                    <a:pt x="147" y="46"/>
                    <a:pt x="148" y="46"/>
                  </a:cubicBezTo>
                  <a:cubicBezTo>
                    <a:pt x="147" y="45"/>
                    <a:pt x="146" y="45"/>
                    <a:pt x="146" y="44"/>
                  </a:cubicBezTo>
                  <a:cubicBezTo>
                    <a:pt x="148" y="43"/>
                    <a:pt x="150" y="44"/>
                    <a:pt x="149" y="42"/>
                  </a:cubicBezTo>
                  <a:cubicBezTo>
                    <a:pt x="150" y="42"/>
                    <a:pt x="151" y="41"/>
                    <a:pt x="153" y="42"/>
                  </a:cubicBezTo>
                  <a:cubicBezTo>
                    <a:pt x="152" y="43"/>
                    <a:pt x="151" y="43"/>
                    <a:pt x="151" y="44"/>
                  </a:cubicBezTo>
                  <a:cubicBezTo>
                    <a:pt x="153" y="43"/>
                    <a:pt x="155" y="43"/>
                    <a:pt x="157" y="44"/>
                  </a:cubicBezTo>
                  <a:close/>
                  <a:moveTo>
                    <a:pt x="174" y="53"/>
                  </a:moveTo>
                  <a:cubicBezTo>
                    <a:pt x="174" y="51"/>
                    <a:pt x="176" y="51"/>
                    <a:pt x="177" y="51"/>
                  </a:cubicBezTo>
                  <a:cubicBezTo>
                    <a:pt x="178" y="53"/>
                    <a:pt x="181" y="51"/>
                    <a:pt x="184" y="51"/>
                  </a:cubicBezTo>
                  <a:cubicBezTo>
                    <a:pt x="181" y="53"/>
                    <a:pt x="186" y="51"/>
                    <a:pt x="187" y="53"/>
                  </a:cubicBezTo>
                  <a:cubicBezTo>
                    <a:pt x="185" y="54"/>
                    <a:pt x="182" y="53"/>
                    <a:pt x="180" y="53"/>
                  </a:cubicBezTo>
                  <a:cubicBezTo>
                    <a:pt x="176" y="56"/>
                    <a:pt x="178" y="60"/>
                    <a:pt x="173" y="59"/>
                  </a:cubicBezTo>
                  <a:cubicBezTo>
                    <a:pt x="176" y="58"/>
                    <a:pt x="179" y="53"/>
                    <a:pt x="174" y="53"/>
                  </a:cubicBezTo>
                  <a:close/>
                  <a:moveTo>
                    <a:pt x="337" y="137"/>
                  </a:moveTo>
                  <a:cubicBezTo>
                    <a:pt x="337" y="138"/>
                    <a:pt x="334" y="139"/>
                    <a:pt x="336" y="140"/>
                  </a:cubicBezTo>
                  <a:cubicBezTo>
                    <a:pt x="339" y="138"/>
                    <a:pt x="337" y="137"/>
                    <a:pt x="339" y="136"/>
                  </a:cubicBezTo>
                  <a:cubicBezTo>
                    <a:pt x="339" y="137"/>
                    <a:pt x="340" y="137"/>
                    <a:pt x="341" y="137"/>
                  </a:cubicBezTo>
                  <a:cubicBezTo>
                    <a:pt x="340" y="140"/>
                    <a:pt x="338" y="141"/>
                    <a:pt x="336" y="143"/>
                  </a:cubicBezTo>
                  <a:cubicBezTo>
                    <a:pt x="332" y="141"/>
                    <a:pt x="332" y="141"/>
                    <a:pt x="328" y="140"/>
                  </a:cubicBezTo>
                  <a:cubicBezTo>
                    <a:pt x="330" y="139"/>
                    <a:pt x="333" y="137"/>
                    <a:pt x="337" y="137"/>
                  </a:cubicBezTo>
                  <a:close/>
                  <a:moveTo>
                    <a:pt x="253" y="94"/>
                  </a:moveTo>
                  <a:cubicBezTo>
                    <a:pt x="252" y="95"/>
                    <a:pt x="251" y="96"/>
                    <a:pt x="248" y="95"/>
                  </a:cubicBezTo>
                  <a:cubicBezTo>
                    <a:pt x="250" y="94"/>
                    <a:pt x="251" y="94"/>
                    <a:pt x="253" y="94"/>
                  </a:cubicBezTo>
                  <a:close/>
                  <a:moveTo>
                    <a:pt x="144" y="42"/>
                  </a:moveTo>
                  <a:cubicBezTo>
                    <a:pt x="143" y="43"/>
                    <a:pt x="145" y="43"/>
                    <a:pt x="144" y="44"/>
                  </a:cubicBezTo>
                  <a:cubicBezTo>
                    <a:pt x="142" y="45"/>
                    <a:pt x="141" y="42"/>
                    <a:pt x="144" y="42"/>
                  </a:cubicBezTo>
                  <a:close/>
                  <a:moveTo>
                    <a:pt x="184" y="55"/>
                  </a:moveTo>
                  <a:cubicBezTo>
                    <a:pt x="180" y="59"/>
                    <a:pt x="180" y="59"/>
                    <a:pt x="180" y="59"/>
                  </a:cubicBezTo>
                  <a:cubicBezTo>
                    <a:pt x="180" y="58"/>
                    <a:pt x="179" y="59"/>
                    <a:pt x="178" y="58"/>
                  </a:cubicBezTo>
                  <a:cubicBezTo>
                    <a:pt x="178" y="57"/>
                    <a:pt x="182" y="55"/>
                    <a:pt x="184" y="55"/>
                  </a:cubicBezTo>
                  <a:close/>
                  <a:moveTo>
                    <a:pt x="257" y="94"/>
                  </a:moveTo>
                  <a:cubicBezTo>
                    <a:pt x="259" y="95"/>
                    <a:pt x="260" y="94"/>
                    <a:pt x="259" y="95"/>
                  </a:cubicBezTo>
                  <a:cubicBezTo>
                    <a:pt x="258" y="95"/>
                    <a:pt x="257" y="96"/>
                    <a:pt x="256" y="95"/>
                  </a:cubicBezTo>
                  <a:lnTo>
                    <a:pt x="257" y="94"/>
                  </a:lnTo>
                  <a:close/>
                  <a:moveTo>
                    <a:pt x="219" y="71"/>
                  </a:moveTo>
                  <a:cubicBezTo>
                    <a:pt x="222" y="72"/>
                    <a:pt x="217" y="74"/>
                    <a:pt x="216" y="73"/>
                  </a:cubicBezTo>
                  <a:cubicBezTo>
                    <a:pt x="217" y="71"/>
                    <a:pt x="218" y="72"/>
                    <a:pt x="219" y="71"/>
                  </a:cubicBezTo>
                  <a:close/>
                  <a:moveTo>
                    <a:pt x="161" y="46"/>
                  </a:moveTo>
                  <a:cubicBezTo>
                    <a:pt x="162" y="45"/>
                    <a:pt x="165" y="47"/>
                    <a:pt x="163" y="48"/>
                  </a:cubicBezTo>
                  <a:cubicBezTo>
                    <a:pt x="162" y="47"/>
                    <a:pt x="160" y="47"/>
                    <a:pt x="161" y="46"/>
                  </a:cubicBezTo>
                  <a:close/>
                  <a:moveTo>
                    <a:pt x="260" y="92"/>
                  </a:moveTo>
                  <a:cubicBezTo>
                    <a:pt x="260" y="92"/>
                    <a:pt x="260" y="92"/>
                    <a:pt x="260" y="92"/>
                  </a:cubicBezTo>
                  <a:cubicBezTo>
                    <a:pt x="261" y="92"/>
                    <a:pt x="262" y="91"/>
                    <a:pt x="263" y="92"/>
                  </a:cubicBezTo>
                  <a:cubicBezTo>
                    <a:pt x="261" y="93"/>
                    <a:pt x="259" y="93"/>
                    <a:pt x="258" y="93"/>
                  </a:cubicBezTo>
                  <a:cubicBezTo>
                    <a:pt x="259" y="92"/>
                    <a:pt x="259" y="91"/>
                    <a:pt x="260" y="92"/>
                  </a:cubicBezTo>
                  <a:close/>
                  <a:moveTo>
                    <a:pt x="258" y="85"/>
                  </a:moveTo>
                  <a:cubicBezTo>
                    <a:pt x="256" y="84"/>
                    <a:pt x="255" y="87"/>
                    <a:pt x="253" y="86"/>
                  </a:cubicBezTo>
                  <a:cubicBezTo>
                    <a:pt x="254" y="84"/>
                    <a:pt x="258" y="84"/>
                    <a:pt x="258" y="85"/>
                  </a:cubicBezTo>
                  <a:close/>
                  <a:moveTo>
                    <a:pt x="141" y="28"/>
                  </a:moveTo>
                  <a:cubicBezTo>
                    <a:pt x="140" y="29"/>
                    <a:pt x="143" y="28"/>
                    <a:pt x="143" y="27"/>
                  </a:cubicBezTo>
                  <a:cubicBezTo>
                    <a:pt x="144" y="28"/>
                    <a:pt x="144" y="29"/>
                    <a:pt x="143" y="29"/>
                  </a:cubicBezTo>
                  <a:cubicBezTo>
                    <a:pt x="141" y="29"/>
                    <a:pt x="142" y="30"/>
                    <a:pt x="138" y="30"/>
                  </a:cubicBezTo>
                  <a:cubicBezTo>
                    <a:pt x="139" y="29"/>
                    <a:pt x="140" y="28"/>
                    <a:pt x="141" y="28"/>
                  </a:cubicBezTo>
                  <a:close/>
                  <a:moveTo>
                    <a:pt x="371" y="137"/>
                  </a:moveTo>
                  <a:cubicBezTo>
                    <a:pt x="370" y="138"/>
                    <a:pt x="369" y="137"/>
                    <a:pt x="367" y="137"/>
                  </a:cubicBezTo>
                  <a:cubicBezTo>
                    <a:pt x="369" y="136"/>
                    <a:pt x="370" y="136"/>
                    <a:pt x="371" y="137"/>
                  </a:cubicBezTo>
                  <a:close/>
                  <a:moveTo>
                    <a:pt x="252" y="67"/>
                  </a:moveTo>
                  <a:cubicBezTo>
                    <a:pt x="251" y="69"/>
                    <a:pt x="249" y="68"/>
                    <a:pt x="248" y="68"/>
                  </a:cubicBezTo>
                  <a:cubicBezTo>
                    <a:pt x="249" y="66"/>
                    <a:pt x="251" y="67"/>
                    <a:pt x="252" y="67"/>
                  </a:cubicBezTo>
                  <a:close/>
                  <a:moveTo>
                    <a:pt x="300" y="93"/>
                  </a:moveTo>
                  <a:cubicBezTo>
                    <a:pt x="303" y="94"/>
                    <a:pt x="300" y="96"/>
                    <a:pt x="298" y="94"/>
                  </a:cubicBezTo>
                  <a:cubicBezTo>
                    <a:pt x="299" y="93"/>
                    <a:pt x="298" y="93"/>
                    <a:pt x="300" y="93"/>
                  </a:cubicBezTo>
                  <a:close/>
                  <a:moveTo>
                    <a:pt x="261" y="68"/>
                  </a:moveTo>
                  <a:cubicBezTo>
                    <a:pt x="263" y="67"/>
                    <a:pt x="268" y="67"/>
                    <a:pt x="269" y="69"/>
                  </a:cubicBezTo>
                  <a:cubicBezTo>
                    <a:pt x="267" y="67"/>
                    <a:pt x="264" y="69"/>
                    <a:pt x="262" y="70"/>
                  </a:cubicBezTo>
                  <a:cubicBezTo>
                    <a:pt x="263" y="69"/>
                    <a:pt x="261" y="70"/>
                    <a:pt x="261" y="68"/>
                  </a:cubicBezTo>
                  <a:close/>
                  <a:moveTo>
                    <a:pt x="397" y="138"/>
                  </a:moveTo>
                  <a:cubicBezTo>
                    <a:pt x="395" y="138"/>
                    <a:pt x="393" y="139"/>
                    <a:pt x="391" y="138"/>
                  </a:cubicBezTo>
                  <a:cubicBezTo>
                    <a:pt x="393" y="137"/>
                    <a:pt x="397" y="136"/>
                    <a:pt x="397" y="138"/>
                  </a:cubicBezTo>
                  <a:close/>
                  <a:moveTo>
                    <a:pt x="190" y="26"/>
                  </a:moveTo>
                  <a:cubicBezTo>
                    <a:pt x="189" y="26"/>
                    <a:pt x="185" y="26"/>
                    <a:pt x="185" y="25"/>
                  </a:cubicBezTo>
                  <a:cubicBezTo>
                    <a:pt x="187" y="24"/>
                    <a:pt x="190" y="25"/>
                    <a:pt x="190" y="26"/>
                  </a:cubicBezTo>
                  <a:close/>
                  <a:moveTo>
                    <a:pt x="237" y="40"/>
                  </a:moveTo>
                  <a:cubicBezTo>
                    <a:pt x="239" y="41"/>
                    <a:pt x="240" y="40"/>
                    <a:pt x="242" y="41"/>
                  </a:cubicBezTo>
                  <a:cubicBezTo>
                    <a:pt x="240" y="42"/>
                    <a:pt x="238" y="41"/>
                    <a:pt x="236" y="43"/>
                  </a:cubicBezTo>
                  <a:cubicBezTo>
                    <a:pt x="235" y="42"/>
                    <a:pt x="234" y="43"/>
                    <a:pt x="233" y="42"/>
                  </a:cubicBezTo>
                  <a:cubicBezTo>
                    <a:pt x="235" y="41"/>
                    <a:pt x="235" y="41"/>
                    <a:pt x="237" y="40"/>
                  </a:cubicBezTo>
                  <a:close/>
                  <a:moveTo>
                    <a:pt x="316" y="80"/>
                  </a:moveTo>
                  <a:cubicBezTo>
                    <a:pt x="318" y="80"/>
                    <a:pt x="319" y="81"/>
                    <a:pt x="316" y="83"/>
                  </a:cubicBezTo>
                  <a:cubicBezTo>
                    <a:pt x="315" y="82"/>
                    <a:pt x="314" y="81"/>
                    <a:pt x="312" y="81"/>
                  </a:cubicBezTo>
                  <a:cubicBezTo>
                    <a:pt x="313" y="79"/>
                    <a:pt x="315" y="81"/>
                    <a:pt x="316" y="80"/>
                  </a:cubicBezTo>
                  <a:close/>
                  <a:moveTo>
                    <a:pt x="229" y="24"/>
                  </a:moveTo>
                  <a:cubicBezTo>
                    <a:pt x="227" y="25"/>
                    <a:pt x="225" y="27"/>
                    <a:pt x="223" y="26"/>
                  </a:cubicBezTo>
                  <a:cubicBezTo>
                    <a:pt x="225" y="25"/>
                    <a:pt x="227" y="23"/>
                    <a:pt x="229" y="24"/>
                  </a:cubicBezTo>
                  <a:close/>
                  <a:moveTo>
                    <a:pt x="277" y="50"/>
                  </a:moveTo>
                  <a:cubicBezTo>
                    <a:pt x="276" y="52"/>
                    <a:pt x="275" y="51"/>
                    <a:pt x="273" y="50"/>
                  </a:cubicBezTo>
                  <a:cubicBezTo>
                    <a:pt x="275" y="49"/>
                    <a:pt x="276" y="50"/>
                    <a:pt x="277" y="50"/>
                  </a:cubicBezTo>
                  <a:close/>
                  <a:moveTo>
                    <a:pt x="260" y="39"/>
                  </a:moveTo>
                  <a:cubicBezTo>
                    <a:pt x="259" y="40"/>
                    <a:pt x="257" y="41"/>
                    <a:pt x="255" y="40"/>
                  </a:cubicBezTo>
                  <a:cubicBezTo>
                    <a:pt x="256" y="39"/>
                    <a:pt x="258" y="39"/>
                    <a:pt x="260" y="39"/>
                  </a:cubicBezTo>
                  <a:close/>
                  <a:moveTo>
                    <a:pt x="275" y="44"/>
                  </a:moveTo>
                  <a:cubicBezTo>
                    <a:pt x="278" y="45"/>
                    <a:pt x="280" y="43"/>
                    <a:pt x="283" y="43"/>
                  </a:cubicBezTo>
                  <a:cubicBezTo>
                    <a:pt x="282" y="46"/>
                    <a:pt x="278" y="45"/>
                    <a:pt x="274" y="46"/>
                  </a:cubicBezTo>
                  <a:cubicBezTo>
                    <a:pt x="274" y="46"/>
                    <a:pt x="274" y="47"/>
                    <a:pt x="273" y="46"/>
                  </a:cubicBezTo>
                  <a:cubicBezTo>
                    <a:pt x="273" y="45"/>
                    <a:pt x="273" y="45"/>
                    <a:pt x="275" y="44"/>
                  </a:cubicBezTo>
                  <a:close/>
                  <a:moveTo>
                    <a:pt x="321" y="65"/>
                  </a:moveTo>
                  <a:cubicBezTo>
                    <a:pt x="319" y="66"/>
                    <a:pt x="316" y="66"/>
                    <a:pt x="313" y="66"/>
                  </a:cubicBezTo>
                  <a:cubicBezTo>
                    <a:pt x="316" y="64"/>
                    <a:pt x="319" y="65"/>
                    <a:pt x="321" y="65"/>
                  </a:cubicBezTo>
                  <a:close/>
                  <a:moveTo>
                    <a:pt x="241" y="19"/>
                  </a:moveTo>
                  <a:cubicBezTo>
                    <a:pt x="240" y="20"/>
                    <a:pt x="239" y="20"/>
                    <a:pt x="237" y="21"/>
                  </a:cubicBezTo>
                  <a:cubicBezTo>
                    <a:pt x="238" y="19"/>
                    <a:pt x="237" y="18"/>
                    <a:pt x="238" y="17"/>
                  </a:cubicBezTo>
                  <a:cubicBezTo>
                    <a:pt x="240" y="18"/>
                    <a:pt x="239" y="19"/>
                    <a:pt x="241" y="19"/>
                  </a:cubicBezTo>
                  <a:close/>
                  <a:moveTo>
                    <a:pt x="233" y="22"/>
                  </a:moveTo>
                  <a:cubicBezTo>
                    <a:pt x="232" y="20"/>
                    <a:pt x="231" y="21"/>
                    <a:pt x="228" y="20"/>
                  </a:cubicBezTo>
                  <a:cubicBezTo>
                    <a:pt x="232" y="20"/>
                    <a:pt x="235" y="15"/>
                    <a:pt x="237" y="18"/>
                  </a:cubicBezTo>
                  <a:cubicBezTo>
                    <a:pt x="234" y="19"/>
                    <a:pt x="234" y="20"/>
                    <a:pt x="233" y="22"/>
                  </a:cubicBezTo>
                  <a:close/>
                  <a:moveTo>
                    <a:pt x="242" y="22"/>
                  </a:moveTo>
                  <a:cubicBezTo>
                    <a:pt x="241" y="21"/>
                    <a:pt x="237" y="24"/>
                    <a:pt x="238" y="22"/>
                  </a:cubicBezTo>
                  <a:cubicBezTo>
                    <a:pt x="240" y="21"/>
                    <a:pt x="242" y="21"/>
                    <a:pt x="244" y="22"/>
                  </a:cubicBezTo>
                  <a:cubicBezTo>
                    <a:pt x="243" y="23"/>
                    <a:pt x="243" y="23"/>
                    <a:pt x="244" y="24"/>
                  </a:cubicBezTo>
                  <a:cubicBezTo>
                    <a:pt x="243" y="25"/>
                    <a:pt x="241" y="25"/>
                    <a:pt x="239" y="25"/>
                  </a:cubicBezTo>
                  <a:cubicBezTo>
                    <a:pt x="240" y="24"/>
                    <a:pt x="243" y="24"/>
                    <a:pt x="242" y="22"/>
                  </a:cubicBezTo>
                  <a:close/>
                  <a:moveTo>
                    <a:pt x="281" y="39"/>
                  </a:moveTo>
                  <a:cubicBezTo>
                    <a:pt x="279" y="38"/>
                    <a:pt x="278" y="39"/>
                    <a:pt x="277" y="38"/>
                  </a:cubicBezTo>
                  <a:cubicBezTo>
                    <a:pt x="278" y="37"/>
                    <a:pt x="282" y="37"/>
                    <a:pt x="281" y="39"/>
                  </a:cubicBezTo>
                  <a:close/>
                  <a:moveTo>
                    <a:pt x="274" y="39"/>
                  </a:moveTo>
                  <a:cubicBezTo>
                    <a:pt x="276" y="38"/>
                    <a:pt x="273" y="38"/>
                    <a:pt x="275" y="37"/>
                  </a:cubicBezTo>
                  <a:cubicBezTo>
                    <a:pt x="277" y="37"/>
                    <a:pt x="277" y="39"/>
                    <a:pt x="274" y="39"/>
                  </a:cubicBezTo>
                  <a:close/>
                  <a:moveTo>
                    <a:pt x="287" y="44"/>
                  </a:moveTo>
                  <a:cubicBezTo>
                    <a:pt x="288" y="43"/>
                    <a:pt x="290" y="43"/>
                    <a:pt x="291" y="43"/>
                  </a:cubicBezTo>
                  <a:cubicBezTo>
                    <a:pt x="293" y="44"/>
                    <a:pt x="294" y="43"/>
                    <a:pt x="296" y="44"/>
                  </a:cubicBezTo>
                  <a:cubicBezTo>
                    <a:pt x="293" y="45"/>
                    <a:pt x="294" y="45"/>
                    <a:pt x="292" y="46"/>
                  </a:cubicBezTo>
                  <a:cubicBezTo>
                    <a:pt x="291" y="45"/>
                    <a:pt x="291" y="44"/>
                    <a:pt x="289" y="46"/>
                  </a:cubicBezTo>
                  <a:cubicBezTo>
                    <a:pt x="288" y="46"/>
                    <a:pt x="287" y="45"/>
                    <a:pt x="287" y="44"/>
                  </a:cubicBezTo>
                  <a:close/>
                  <a:moveTo>
                    <a:pt x="373" y="88"/>
                  </a:moveTo>
                  <a:cubicBezTo>
                    <a:pt x="371" y="90"/>
                    <a:pt x="369" y="89"/>
                    <a:pt x="369" y="91"/>
                  </a:cubicBezTo>
                  <a:cubicBezTo>
                    <a:pt x="368" y="90"/>
                    <a:pt x="368" y="90"/>
                    <a:pt x="368" y="90"/>
                  </a:cubicBezTo>
                  <a:cubicBezTo>
                    <a:pt x="368" y="90"/>
                    <a:pt x="367" y="91"/>
                    <a:pt x="367" y="90"/>
                  </a:cubicBezTo>
                  <a:cubicBezTo>
                    <a:pt x="368" y="89"/>
                    <a:pt x="370" y="88"/>
                    <a:pt x="373" y="88"/>
                  </a:cubicBezTo>
                  <a:close/>
                  <a:moveTo>
                    <a:pt x="439" y="135"/>
                  </a:moveTo>
                  <a:cubicBezTo>
                    <a:pt x="441" y="135"/>
                    <a:pt x="442" y="134"/>
                    <a:pt x="442" y="136"/>
                  </a:cubicBezTo>
                  <a:cubicBezTo>
                    <a:pt x="440" y="137"/>
                    <a:pt x="438" y="136"/>
                    <a:pt x="439" y="135"/>
                  </a:cubicBezTo>
                  <a:close/>
                  <a:moveTo>
                    <a:pt x="247" y="20"/>
                  </a:moveTo>
                  <a:cubicBezTo>
                    <a:pt x="245" y="20"/>
                    <a:pt x="244" y="20"/>
                    <a:pt x="242" y="20"/>
                  </a:cubicBezTo>
                  <a:cubicBezTo>
                    <a:pt x="243" y="18"/>
                    <a:pt x="247" y="20"/>
                    <a:pt x="247" y="20"/>
                  </a:cubicBezTo>
                  <a:close/>
                  <a:moveTo>
                    <a:pt x="361" y="77"/>
                  </a:moveTo>
                  <a:cubicBezTo>
                    <a:pt x="359" y="78"/>
                    <a:pt x="357" y="78"/>
                    <a:pt x="355" y="78"/>
                  </a:cubicBezTo>
                  <a:cubicBezTo>
                    <a:pt x="357" y="77"/>
                    <a:pt x="359" y="77"/>
                    <a:pt x="361" y="77"/>
                  </a:cubicBezTo>
                  <a:close/>
                  <a:moveTo>
                    <a:pt x="268" y="21"/>
                  </a:moveTo>
                  <a:cubicBezTo>
                    <a:pt x="267" y="20"/>
                    <a:pt x="268" y="21"/>
                    <a:pt x="267" y="22"/>
                  </a:cubicBezTo>
                  <a:cubicBezTo>
                    <a:pt x="264" y="22"/>
                    <a:pt x="264" y="20"/>
                    <a:pt x="261" y="22"/>
                  </a:cubicBezTo>
                  <a:cubicBezTo>
                    <a:pt x="261" y="23"/>
                    <a:pt x="264" y="22"/>
                    <a:pt x="263" y="24"/>
                  </a:cubicBezTo>
                  <a:cubicBezTo>
                    <a:pt x="261" y="24"/>
                    <a:pt x="259" y="24"/>
                    <a:pt x="258" y="22"/>
                  </a:cubicBezTo>
                  <a:cubicBezTo>
                    <a:pt x="261" y="20"/>
                    <a:pt x="267" y="19"/>
                    <a:pt x="268" y="21"/>
                  </a:cubicBezTo>
                  <a:close/>
                  <a:moveTo>
                    <a:pt x="345" y="66"/>
                  </a:moveTo>
                  <a:cubicBezTo>
                    <a:pt x="347" y="66"/>
                    <a:pt x="350" y="64"/>
                    <a:pt x="352" y="66"/>
                  </a:cubicBezTo>
                  <a:cubicBezTo>
                    <a:pt x="350" y="67"/>
                    <a:pt x="348" y="67"/>
                    <a:pt x="346" y="68"/>
                  </a:cubicBezTo>
                  <a:cubicBezTo>
                    <a:pt x="345" y="68"/>
                    <a:pt x="344" y="67"/>
                    <a:pt x="345" y="66"/>
                  </a:cubicBezTo>
                  <a:close/>
                  <a:moveTo>
                    <a:pt x="302" y="39"/>
                  </a:moveTo>
                  <a:cubicBezTo>
                    <a:pt x="303" y="39"/>
                    <a:pt x="305" y="39"/>
                    <a:pt x="306" y="40"/>
                  </a:cubicBezTo>
                  <a:cubicBezTo>
                    <a:pt x="304" y="41"/>
                    <a:pt x="301" y="40"/>
                    <a:pt x="302" y="39"/>
                  </a:cubicBezTo>
                  <a:close/>
                  <a:moveTo>
                    <a:pt x="276" y="20"/>
                  </a:moveTo>
                  <a:cubicBezTo>
                    <a:pt x="276" y="21"/>
                    <a:pt x="275" y="21"/>
                    <a:pt x="275" y="22"/>
                  </a:cubicBezTo>
                  <a:cubicBezTo>
                    <a:pt x="274" y="22"/>
                    <a:pt x="273" y="21"/>
                    <a:pt x="272" y="21"/>
                  </a:cubicBezTo>
                  <a:cubicBezTo>
                    <a:pt x="273" y="20"/>
                    <a:pt x="275" y="19"/>
                    <a:pt x="276" y="20"/>
                  </a:cubicBezTo>
                  <a:close/>
                  <a:moveTo>
                    <a:pt x="313" y="39"/>
                  </a:moveTo>
                  <a:cubicBezTo>
                    <a:pt x="312" y="39"/>
                    <a:pt x="310" y="41"/>
                    <a:pt x="308" y="40"/>
                  </a:cubicBezTo>
                  <a:cubicBezTo>
                    <a:pt x="310" y="39"/>
                    <a:pt x="312" y="38"/>
                    <a:pt x="313" y="39"/>
                  </a:cubicBezTo>
                  <a:close/>
                  <a:moveTo>
                    <a:pt x="329" y="43"/>
                  </a:moveTo>
                  <a:cubicBezTo>
                    <a:pt x="327" y="45"/>
                    <a:pt x="326" y="43"/>
                    <a:pt x="325" y="45"/>
                  </a:cubicBezTo>
                  <a:cubicBezTo>
                    <a:pt x="324" y="45"/>
                    <a:pt x="323" y="44"/>
                    <a:pt x="323" y="44"/>
                  </a:cubicBezTo>
                  <a:cubicBezTo>
                    <a:pt x="325" y="42"/>
                    <a:pt x="327" y="42"/>
                    <a:pt x="329" y="43"/>
                  </a:cubicBezTo>
                  <a:close/>
                  <a:moveTo>
                    <a:pt x="317" y="43"/>
                  </a:moveTo>
                  <a:cubicBezTo>
                    <a:pt x="319" y="45"/>
                    <a:pt x="321" y="42"/>
                    <a:pt x="323" y="44"/>
                  </a:cubicBezTo>
                  <a:cubicBezTo>
                    <a:pt x="322" y="46"/>
                    <a:pt x="317" y="45"/>
                    <a:pt x="317" y="43"/>
                  </a:cubicBezTo>
                  <a:close/>
                  <a:moveTo>
                    <a:pt x="284" y="24"/>
                  </a:moveTo>
                  <a:cubicBezTo>
                    <a:pt x="283" y="25"/>
                    <a:pt x="281" y="24"/>
                    <a:pt x="280" y="23"/>
                  </a:cubicBezTo>
                  <a:cubicBezTo>
                    <a:pt x="281" y="22"/>
                    <a:pt x="283" y="23"/>
                    <a:pt x="284" y="24"/>
                  </a:cubicBezTo>
                  <a:close/>
                  <a:moveTo>
                    <a:pt x="321" y="39"/>
                  </a:moveTo>
                  <a:cubicBezTo>
                    <a:pt x="319" y="41"/>
                    <a:pt x="318" y="40"/>
                    <a:pt x="316" y="40"/>
                  </a:cubicBezTo>
                  <a:cubicBezTo>
                    <a:pt x="316" y="39"/>
                    <a:pt x="319" y="38"/>
                    <a:pt x="321" y="39"/>
                  </a:cubicBezTo>
                  <a:close/>
                  <a:moveTo>
                    <a:pt x="327" y="36"/>
                  </a:moveTo>
                  <a:cubicBezTo>
                    <a:pt x="324" y="38"/>
                    <a:pt x="323" y="38"/>
                    <a:pt x="323" y="40"/>
                  </a:cubicBezTo>
                  <a:cubicBezTo>
                    <a:pt x="321" y="40"/>
                    <a:pt x="321" y="39"/>
                    <a:pt x="321" y="38"/>
                  </a:cubicBezTo>
                  <a:cubicBezTo>
                    <a:pt x="322" y="37"/>
                    <a:pt x="323" y="37"/>
                    <a:pt x="325" y="36"/>
                  </a:cubicBezTo>
                  <a:cubicBezTo>
                    <a:pt x="324" y="36"/>
                    <a:pt x="323" y="36"/>
                    <a:pt x="323" y="36"/>
                  </a:cubicBezTo>
                  <a:cubicBezTo>
                    <a:pt x="326" y="35"/>
                    <a:pt x="328" y="36"/>
                    <a:pt x="330" y="37"/>
                  </a:cubicBezTo>
                  <a:cubicBezTo>
                    <a:pt x="330" y="37"/>
                    <a:pt x="330" y="38"/>
                    <a:pt x="329" y="39"/>
                  </a:cubicBezTo>
                  <a:cubicBezTo>
                    <a:pt x="326" y="38"/>
                    <a:pt x="328" y="37"/>
                    <a:pt x="327" y="36"/>
                  </a:cubicBezTo>
                  <a:close/>
                  <a:moveTo>
                    <a:pt x="335" y="40"/>
                  </a:moveTo>
                  <a:cubicBezTo>
                    <a:pt x="332" y="41"/>
                    <a:pt x="328" y="41"/>
                    <a:pt x="324" y="41"/>
                  </a:cubicBezTo>
                  <a:cubicBezTo>
                    <a:pt x="325" y="38"/>
                    <a:pt x="331" y="39"/>
                    <a:pt x="335" y="40"/>
                  </a:cubicBezTo>
                  <a:close/>
                  <a:moveTo>
                    <a:pt x="282" y="13"/>
                  </a:moveTo>
                  <a:cubicBezTo>
                    <a:pt x="279" y="14"/>
                    <a:pt x="277" y="13"/>
                    <a:pt x="274" y="14"/>
                  </a:cubicBezTo>
                  <a:cubicBezTo>
                    <a:pt x="277" y="13"/>
                    <a:pt x="279" y="12"/>
                    <a:pt x="282" y="13"/>
                  </a:cubicBezTo>
                  <a:close/>
                  <a:moveTo>
                    <a:pt x="299" y="22"/>
                  </a:moveTo>
                  <a:cubicBezTo>
                    <a:pt x="298" y="23"/>
                    <a:pt x="298" y="25"/>
                    <a:pt x="296" y="24"/>
                  </a:cubicBezTo>
                  <a:cubicBezTo>
                    <a:pt x="296" y="23"/>
                    <a:pt x="297" y="21"/>
                    <a:pt x="299" y="22"/>
                  </a:cubicBezTo>
                  <a:close/>
                  <a:moveTo>
                    <a:pt x="295" y="14"/>
                  </a:moveTo>
                  <a:cubicBezTo>
                    <a:pt x="298" y="15"/>
                    <a:pt x="292" y="16"/>
                    <a:pt x="294" y="17"/>
                  </a:cubicBezTo>
                  <a:cubicBezTo>
                    <a:pt x="296" y="17"/>
                    <a:pt x="297" y="15"/>
                    <a:pt x="298" y="16"/>
                  </a:cubicBezTo>
                  <a:cubicBezTo>
                    <a:pt x="296" y="18"/>
                    <a:pt x="293" y="18"/>
                    <a:pt x="290" y="18"/>
                  </a:cubicBezTo>
                  <a:cubicBezTo>
                    <a:pt x="290" y="16"/>
                    <a:pt x="293" y="17"/>
                    <a:pt x="295" y="14"/>
                  </a:cubicBezTo>
                  <a:close/>
                  <a:moveTo>
                    <a:pt x="339" y="43"/>
                  </a:moveTo>
                  <a:cubicBezTo>
                    <a:pt x="343" y="41"/>
                    <a:pt x="347" y="44"/>
                    <a:pt x="345" y="46"/>
                  </a:cubicBezTo>
                  <a:cubicBezTo>
                    <a:pt x="344" y="45"/>
                    <a:pt x="344" y="44"/>
                    <a:pt x="339" y="43"/>
                  </a:cubicBezTo>
                  <a:close/>
                  <a:moveTo>
                    <a:pt x="340" y="39"/>
                  </a:moveTo>
                  <a:cubicBezTo>
                    <a:pt x="337" y="41"/>
                    <a:pt x="337" y="41"/>
                    <a:pt x="337" y="41"/>
                  </a:cubicBezTo>
                  <a:cubicBezTo>
                    <a:pt x="337" y="40"/>
                    <a:pt x="336" y="40"/>
                    <a:pt x="336" y="39"/>
                  </a:cubicBezTo>
                  <a:cubicBezTo>
                    <a:pt x="337" y="40"/>
                    <a:pt x="339" y="37"/>
                    <a:pt x="340" y="39"/>
                  </a:cubicBezTo>
                  <a:close/>
                  <a:moveTo>
                    <a:pt x="318" y="24"/>
                  </a:moveTo>
                  <a:cubicBezTo>
                    <a:pt x="320" y="25"/>
                    <a:pt x="318" y="26"/>
                    <a:pt x="318" y="26"/>
                  </a:cubicBezTo>
                  <a:cubicBezTo>
                    <a:pt x="317" y="26"/>
                    <a:pt x="316" y="26"/>
                    <a:pt x="315" y="26"/>
                  </a:cubicBezTo>
                  <a:cubicBezTo>
                    <a:pt x="316" y="25"/>
                    <a:pt x="317" y="25"/>
                    <a:pt x="318" y="24"/>
                  </a:cubicBezTo>
                  <a:close/>
                  <a:moveTo>
                    <a:pt x="309" y="17"/>
                  </a:moveTo>
                  <a:cubicBezTo>
                    <a:pt x="310" y="18"/>
                    <a:pt x="310" y="19"/>
                    <a:pt x="308" y="20"/>
                  </a:cubicBezTo>
                  <a:cubicBezTo>
                    <a:pt x="306" y="19"/>
                    <a:pt x="307" y="17"/>
                    <a:pt x="309" y="17"/>
                  </a:cubicBezTo>
                  <a:close/>
                  <a:moveTo>
                    <a:pt x="337" y="35"/>
                  </a:moveTo>
                  <a:cubicBezTo>
                    <a:pt x="339" y="34"/>
                    <a:pt x="341" y="35"/>
                    <a:pt x="341" y="36"/>
                  </a:cubicBezTo>
                  <a:cubicBezTo>
                    <a:pt x="339" y="38"/>
                    <a:pt x="340" y="36"/>
                    <a:pt x="337" y="35"/>
                  </a:cubicBezTo>
                  <a:close/>
                  <a:moveTo>
                    <a:pt x="318" y="16"/>
                  </a:moveTo>
                  <a:cubicBezTo>
                    <a:pt x="319" y="16"/>
                    <a:pt x="320" y="17"/>
                    <a:pt x="321" y="17"/>
                  </a:cubicBezTo>
                  <a:cubicBezTo>
                    <a:pt x="318" y="18"/>
                    <a:pt x="317" y="16"/>
                    <a:pt x="316" y="19"/>
                  </a:cubicBezTo>
                  <a:cubicBezTo>
                    <a:pt x="315" y="17"/>
                    <a:pt x="313" y="18"/>
                    <a:pt x="311" y="17"/>
                  </a:cubicBezTo>
                  <a:cubicBezTo>
                    <a:pt x="313" y="16"/>
                    <a:pt x="316" y="17"/>
                    <a:pt x="318" y="16"/>
                  </a:cubicBezTo>
                  <a:close/>
                  <a:moveTo>
                    <a:pt x="333" y="18"/>
                  </a:moveTo>
                  <a:cubicBezTo>
                    <a:pt x="330" y="16"/>
                    <a:pt x="323" y="20"/>
                    <a:pt x="322" y="17"/>
                  </a:cubicBezTo>
                  <a:cubicBezTo>
                    <a:pt x="325" y="17"/>
                    <a:pt x="333" y="15"/>
                    <a:pt x="333" y="18"/>
                  </a:cubicBezTo>
                  <a:close/>
                  <a:moveTo>
                    <a:pt x="330" y="18"/>
                  </a:moveTo>
                  <a:cubicBezTo>
                    <a:pt x="329" y="19"/>
                    <a:pt x="331" y="20"/>
                    <a:pt x="329" y="21"/>
                  </a:cubicBezTo>
                  <a:cubicBezTo>
                    <a:pt x="328" y="20"/>
                    <a:pt x="327" y="20"/>
                    <a:pt x="326" y="20"/>
                  </a:cubicBezTo>
                  <a:cubicBezTo>
                    <a:pt x="328" y="19"/>
                    <a:pt x="327" y="18"/>
                    <a:pt x="330" y="18"/>
                  </a:cubicBezTo>
                  <a:close/>
                  <a:moveTo>
                    <a:pt x="349" y="16"/>
                  </a:moveTo>
                  <a:cubicBezTo>
                    <a:pt x="350" y="17"/>
                    <a:pt x="351" y="16"/>
                    <a:pt x="353" y="17"/>
                  </a:cubicBezTo>
                  <a:cubicBezTo>
                    <a:pt x="351" y="18"/>
                    <a:pt x="350" y="18"/>
                    <a:pt x="348" y="18"/>
                  </a:cubicBezTo>
                  <a:cubicBezTo>
                    <a:pt x="349" y="17"/>
                    <a:pt x="348" y="17"/>
                    <a:pt x="349" y="16"/>
                  </a:cubicBezTo>
                  <a:close/>
                  <a:moveTo>
                    <a:pt x="397" y="37"/>
                  </a:moveTo>
                  <a:cubicBezTo>
                    <a:pt x="395" y="37"/>
                    <a:pt x="390" y="39"/>
                    <a:pt x="391" y="36"/>
                  </a:cubicBezTo>
                  <a:cubicBezTo>
                    <a:pt x="393" y="37"/>
                    <a:pt x="397" y="35"/>
                    <a:pt x="397" y="37"/>
                  </a:cubicBezTo>
                  <a:close/>
                  <a:moveTo>
                    <a:pt x="450" y="71"/>
                  </a:moveTo>
                  <a:cubicBezTo>
                    <a:pt x="453" y="71"/>
                    <a:pt x="450" y="74"/>
                    <a:pt x="448" y="73"/>
                  </a:cubicBezTo>
                  <a:cubicBezTo>
                    <a:pt x="450" y="72"/>
                    <a:pt x="448" y="71"/>
                    <a:pt x="450" y="71"/>
                  </a:cubicBezTo>
                  <a:close/>
                  <a:moveTo>
                    <a:pt x="395" y="35"/>
                  </a:moveTo>
                  <a:cubicBezTo>
                    <a:pt x="394" y="36"/>
                    <a:pt x="393" y="35"/>
                    <a:pt x="392" y="35"/>
                  </a:cubicBezTo>
                  <a:cubicBezTo>
                    <a:pt x="393" y="34"/>
                    <a:pt x="393" y="32"/>
                    <a:pt x="394" y="32"/>
                  </a:cubicBezTo>
                  <a:cubicBezTo>
                    <a:pt x="394" y="33"/>
                    <a:pt x="395" y="34"/>
                    <a:pt x="395" y="35"/>
                  </a:cubicBezTo>
                  <a:close/>
                  <a:moveTo>
                    <a:pt x="397" y="32"/>
                  </a:moveTo>
                  <a:cubicBezTo>
                    <a:pt x="400" y="33"/>
                    <a:pt x="397" y="35"/>
                    <a:pt x="395" y="34"/>
                  </a:cubicBezTo>
                  <a:cubicBezTo>
                    <a:pt x="395" y="33"/>
                    <a:pt x="395" y="33"/>
                    <a:pt x="397" y="32"/>
                  </a:cubicBezTo>
                  <a:close/>
                  <a:moveTo>
                    <a:pt x="375" y="17"/>
                  </a:moveTo>
                  <a:cubicBezTo>
                    <a:pt x="377" y="19"/>
                    <a:pt x="378" y="16"/>
                    <a:pt x="380" y="17"/>
                  </a:cubicBezTo>
                  <a:cubicBezTo>
                    <a:pt x="377" y="19"/>
                    <a:pt x="375" y="19"/>
                    <a:pt x="372" y="19"/>
                  </a:cubicBezTo>
                  <a:lnTo>
                    <a:pt x="375" y="17"/>
                  </a:lnTo>
                  <a:close/>
                  <a:moveTo>
                    <a:pt x="397" y="29"/>
                  </a:moveTo>
                  <a:cubicBezTo>
                    <a:pt x="395" y="30"/>
                    <a:pt x="395" y="30"/>
                    <a:pt x="395" y="30"/>
                  </a:cubicBezTo>
                  <a:cubicBezTo>
                    <a:pt x="393" y="30"/>
                    <a:pt x="393" y="30"/>
                    <a:pt x="393" y="30"/>
                  </a:cubicBezTo>
                  <a:cubicBezTo>
                    <a:pt x="395" y="28"/>
                    <a:pt x="396" y="29"/>
                    <a:pt x="397" y="29"/>
                  </a:cubicBezTo>
                  <a:close/>
                  <a:moveTo>
                    <a:pt x="407" y="35"/>
                  </a:moveTo>
                  <a:cubicBezTo>
                    <a:pt x="409" y="34"/>
                    <a:pt x="409" y="36"/>
                    <a:pt x="412" y="37"/>
                  </a:cubicBezTo>
                  <a:cubicBezTo>
                    <a:pt x="410" y="37"/>
                    <a:pt x="407" y="37"/>
                    <a:pt x="407" y="35"/>
                  </a:cubicBezTo>
                  <a:close/>
                  <a:moveTo>
                    <a:pt x="414" y="37"/>
                  </a:moveTo>
                  <a:cubicBezTo>
                    <a:pt x="416" y="38"/>
                    <a:pt x="416" y="38"/>
                    <a:pt x="416" y="38"/>
                  </a:cubicBezTo>
                  <a:cubicBezTo>
                    <a:pt x="415" y="39"/>
                    <a:pt x="411" y="40"/>
                    <a:pt x="411" y="38"/>
                  </a:cubicBezTo>
                  <a:cubicBezTo>
                    <a:pt x="413" y="39"/>
                    <a:pt x="413" y="37"/>
                    <a:pt x="414" y="37"/>
                  </a:cubicBezTo>
                  <a:close/>
                  <a:moveTo>
                    <a:pt x="467" y="70"/>
                  </a:moveTo>
                  <a:cubicBezTo>
                    <a:pt x="466" y="70"/>
                    <a:pt x="465" y="69"/>
                    <a:pt x="463" y="69"/>
                  </a:cubicBezTo>
                  <a:cubicBezTo>
                    <a:pt x="471" y="68"/>
                    <a:pt x="478" y="68"/>
                    <a:pt x="486" y="69"/>
                  </a:cubicBezTo>
                  <a:cubicBezTo>
                    <a:pt x="483" y="72"/>
                    <a:pt x="481" y="68"/>
                    <a:pt x="479" y="70"/>
                  </a:cubicBezTo>
                  <a:cubicBezTo>
                    <a:pt x="481" y="71"/>
                    <a:pt x="482" y="70"/>
                    <a:pt x="481" y="72"/>
                  </a:cubicBezTo>
                  <a:cubicBezTo>
                    <a:pt x="478" y="72"/>
                    <a:pt x="479" y="70"/>
                    <a:pt x="477" y="69"/>
                  </a:cubicBezTo>
                  <a:cubicBezTo>
                    <a:pt x="475" y="71"/>
                    <a:pt x="473" y="68"/>
                    <a:pt x="470" y="70"/>
                  </a:cubicBezTo>
                  <a:cubicBezTo>
                    <a:pt x="472" y="71"/>
                    <a:pt x="473" y="70"/>
                    <a:pt x="474" y="72"/>
                  </a:cubicBezTo>
                  <a:cubicBezTo>
                    <a:pt x="473" y="73"/>
                    <a:pt x="472" y="72"/>
                    <a:pt x="471" y="73"/>
                  </a:cubicBezTo>
                  <a:cubicBezTo>
                    <a:pt x="469" y="73"/>
                    <a:pt x="472" y="70"/>
                    <a:pt x="469" y="71"/>
                  </a:cubicBezTo>
                  <a:cubicBezTo>
                    <a:pt x="468" y="72"/>
                    <a:pt x="471" y="73"/>
                    <a:pt x="469" y="73"/>
                  </a:cubicBezTo>
                  <a:cubicBezTo>
                    <a:pt x="467" y="74"/>
                    <a:pt x="466" y="73"/>
                    <a:pt x="465" y="73"/>
                  </a:cubicBezTo>
                  <a:cubicBezTo>
                    <a:pt x="466" y="72"/>
                    <a:pt x="468" y="71"/>
                    <a:pt x="467" y="70"/>
                  </a:cubicBezTo>
                  <a:close/>
                  <a:moveTo>
                    <a:pt x="407" y="31"/>
                  </a:moveTo>
                  <a:cubicBezTo>
                    <a:pt x="409" y="32"/>
                    <a:pt x="412" y="31"/>
                    <a:pt x="414" y="32"/>
                  </a:cubicBezTo>
                  <a:cubicBezTo>
                    <a:pt x="413" y="33"/>
                    <a:pt x="415" y="34"/>
                    <a:pt x="411" y="35"/>
                  </a:cubicBezTo>
                  <a:cubicBezTo>
                    <a:pt x="409" y="34"/>
                    <a:pt x="411" y="33"/>
                    <a:pt x="410" y="32"/>
                  </a:cubicBezTo>
                  <a:cubicBezTo>
                    <a:pt x="409" y="33"/>
                    <a:pt x="407" y="32"/>
                    <a:pt x="406" y="33"/>
                  </a:cubicBezTo>
                  <a:cubicBezTo>
                    <a:pt x="404" y="33"/>
                    <a:pt x="405" y="32"/>
                    <a:pt x="407" y="31"/>
                  </a:cubicBezTo>
                  <a:close/>
                  <a:moveTo>
                    <a:pt x="388" y="17"/>
                  </a:moveTo>
                  <a:cubicBezTo>
                    <a:pt x="386" y="18"/>
                    <a:pt x="384" y="20"/>
                    <a:pt x="382" y="19"/>
                  </a:cubicBezTo>
                  <a:cubicBezTo>
                    <a:pt x="384" y="18"/>
                    <a:pt x="386" y="16"/>
                    <a:pt x="388" y="17"/>
                  </a:cubicBezTo>
                  <a:close/>
                  <a:moveTo>
                    <a:pt x="427" y="43"/>
                  </a:moveTo>
                  <a:cubicBezTo>
                    <a:pt x="425" y="45"/>
                    <a:pt x="425" y="45"/>
                    <a:pt x="425" y="45"/>
                  </a:cubicBezTo>
                  <a:cubicBezTo>
                    <a:pt x="424" y="44"/>
                    <a:pt x="424" y="44"/>
                    <a:pt x="424" y="44"/>
                  </a:cubicBezTo>
                  <a:cubicBezTo>
                    <a:pt x="425" y="43"/>
                    <a:pt x="426" y="42"/>
                    <a:pt x="427" y="43"/>
                  </a:cubicBezTo>
                  <a:close/>
                  <a:moveTo>
                    <a:pt x="443" y="35"/>
                  </a:moveTo>
                  <a:cubicBezTo>
                    <a:pt x="444" y="35"/>
                    <a:pt x="445" y="35"/>
                    <a:pt x="446" y="35"/>
                  </a:cubicBezTo>
                  <a:cubicBezTo>
                    <a:pt x="442" y="37"/>
                    <a:pt x="440" y="33"/>
                    <a:pt x="438" y="32"/>
                  </a:cubicBezTo>
                  <a:cubicBezTo>
                    <a:pt x="435" y="34"/>
                    <a:pt x="435" y="34"/>
                    <a:pt x="435" y="34"/>
                  </a:cubicBezTo>
                  <a:cubicBezTo>
                    <a:pt x="431" y="32"/>
                    <a:pt x="427" y="33"/>
                    <a:pt x="423" y="33"/>
                  </a:cubicBezTo>
                  <a:cubicBezTo>
                    <a:pt x="423" y="35"/>
                    <a:pt x="421" y="36"/>
                    <a:pt x="420" y="37"/>
                  </a:cubicBezTo>
                  <a:cubicBezTo>
                    <a:pt x="420" y="34"/>
                    <a:pt x="418" y="38"/>
                    <a:pt x="416" y="36"/>
                  </a:cubicBezTo>
                  <a:cubicBezTo>
                    <a:pt x="419" y="34"/>
                    <a:pt x="422" y="33"/>
                    <a:pt x="424" y="31"/>
                  </a:cubicBezTo>
                  <a:cubicBezTo>
                    <a:pt x="427" y="34"/>
                    <a:pt x="433" y="30"/>
                    <a:pt x="438" y="30"/>
                  </a:cubicBezTo>
                  <a:cubicBezTo>
                    <a:pt x="437" y="31"/>
                    <a:pt x="434" y="31"/>
                    <a:pt x="436" y="32"/>
                  </a:cubicBezTo>
                  <a:cubicBezTo>
                    <a:pt x="437" y="31"/>
                    <a:pt x="439" y="31"/>
                    <a:pt x="441" y="30"/>
                  </a:cubicBezTo>
                  <a:cubicBezTo>
                    <a:pt x="441" y="30"/>
                    <a:pt x="439" y="30"/>
                    <a:pt x="440" y="29"/>
                  </a:cubicBezTo>
                  <a:cubicBezTo>
                    <a:pt x="442" y="30"/>
                    <a:pt x="447" y="28"/>
                    <a:pt x="447" y="30"/>
                  </a:cubicBezTo>
                  <a:cubicBezTo>
                    <a:pt x="444" y="29"/>
                    <a:pt x="440" y="32"/>
                    <a:pt x="442" y="34"/>
                  </a:cubicBezTo>
                  <a:cubicBezTo>
                    <a:pt x="443" y="31"/>
                    <a:pt x="450" y="32"/>
                    <a:pt x="450" y="34"/>
                  </a:cubicBezTo>
                  <a:cubicBezTo>
                    <a:pt x="448" y="34"/>
                    <a:pt x="442" y="33"/>
                    <a:pt x="443" y="35"/>
                  </a:cubicBezTo>
                  <a:close/>
                  <a:moveTo>
                    <a:pt x="446" y="32"/>
                  </a:moveTo>
                  <a:cubicBezTo>
                    <a:pt x="446" y="31"/>
                    <a:pt x="448" y="30"/>
                    <a:pt x="449" y="30"/>
                  </a:cubicBezTo>
                  <a:cubicBezTo>
                    <a:pt x="448" y="31"/>
                    <a:pt x="452" y="30"/>
                    <a:pt x="453" y="31"/>
                  </a:cubicBezTo>
                  <a:cubicBezTo>
                    <a:pt x="450" y="32"/>
                    <a:pt x="448" y="32"/>
                    <a:pt x="446" y="32"/>
                  </a:cubicBezTo>
                  <a:close/>
                  <a:moveTo>
                    <a:pt x="388" y="18"/>
                  </a:moveTo>
                  <a:cubicBezTo>
                    <a:pt x="390" y="17"/>
                    <a:pt x="393" y="17"/>
                    <a:pt x="396" y="18"/>
                  </a:cubicBezTo>
                  <a:cubicBezTo>
                    <a:pt x="393" y="19"/>
                    <a:pt x="388" y="20"/>
                    <a:pt x="388" y="18"/>
                  </a:cubicBezTo>
                  <a:close/>
                  <a:moveTo>
                    <a:pt x="409" y="29"/>
                  </a:moveTo>
                  <a:cubicBezTo>
                    <a:pt x="408" y="29"/>
                    <a:pt x="407" y="30"/>
                    <a:pt x="406" y="28"/>
                  </a:cubicBezTo>
                  <a:cubicBezTo>
                    <a:pt x="407" y="27"/>
                    <a:pt x="410" y="28"/>
                    <a:pt x="409" y="29"/>
                  </a:cubicBezTo>
                  <a:close/>
                  <a:moveTo>
                    <a:pt x="420" y="30"/>
                  </a:moveTo>
                  <a:cubicBezTo>
                    <a:pt x="418" y="31"/>
                    <a:pt x="414" y="31"/>
                    <a:pt x="415" y="29"/>
                  </a:cubicBezTo>
                  <a:cubicBezTo>
                    <a:pt x="416" y="30"/>
                    <a:pt x="418" y="29"/>
                    <a:pt x="420" y="30"/>
                  </a:cubicBezTo>
                  <a:close/>
                  <a:moveTo>
                    <a:pt x="400" y="17"/>
                  </a:moveTo>
                  <a:cubicBezTo>
                    <a:pt x="400" y="18"/>
                    <a:pt x="398" y="19"/>
                    <a:pt x="396" y="18"/>
                  </a:cubicBezTo>
                  <a:cubicBezTo>
                    <a:pt x="398" y="17"/>
                    <a:pt x="399" y="17"/>
                    <a:pt x="400" y="17"/>
                  </a:cubicBezTo>
                  <a:close/>
                  <a:moveTo>
                    <a:pt x="491" y="70"/>
                  </a:moveTo>
                  <a:cubicBezTo>
                    <a:pt x="491" y="72"/>
                    <a:pt x="488" y="71"/>
                    <a:pt x="489" y="73"/>
                  </a:cubicBezTo>
                  <a:cubicBezTo>
                    <a:pt x="486" y="72"/>
                    <a:pt x="490" y="69"/>
                    <a:pt x="491" y="70"/>
                  </a:cubicBezTo>
                  <a:close/>
                  <a:moveTo>
                    <a:pt x="497" y="70"/>
                  </a:moveTo>
                  <a:cubicBezTo>
                    <a:pt x="497" y="72"/>
                    <a:pt x="494" y="71"/>
                    <a:pt x="493" y="73"/>
                  </a:cubicBezTo>
                  <a:cubicBezTo>
                    <a:pt x="491" y="72"/>
                    <a:pt x="491" y="72"/>
                    <a:pt x="491" y="72"/>
                  </a:cubicBezTo>
                  <a:cubicBezTo>
                    <a:pt x="493" y="71"/>
                    <a:pt x="495" y="69"/>
                    <a:pt x="497" y="70"/>
                  </a:cubicBezTo>
                  <a:close/>
                  <a:moveTo>
                    <a:pt x="434" y="30"/>
                  </a:moveTo>
                  <a:cubicBezTo>
                    <a:pt x="433" y="30"/>
                    <a:pt x="429" y="31"/>
                    <a:pt x="429" y="29"/>
                  </a:cubicBezTo>
                  <a:cubicBezTo>
                    <a:pt x="431" y="30"/>
                    <a:pt x="432" y="29"/>
                    <a:pt x="434" y="30"/>
                  </a:cubicBezTo>
                  <a:close/>
                  <a:moveTo>
                    <a:pt x="424" y="19"/>
                  </a:moveTo>
                  <a:cubicBezTo>
                    <a:pt x="423" y="20"/>
                    <a:pt x="422" y="21"/>
                    <a:pt x="420" y="20"/>
                  </a:cubicBezTo>
                  <a:cubicBezTo>
                    <a:pt x="422" y="19"/>
                    <a:pt x="423" y="18"/>
                    <a:pt x="424" y="19"/>
                  </a:cubicBezTo>
                  <a:close/>
                  <a:moveTo>
                    <a:pt x="456" y="33"/>
                  </a:moveTo>
                  <a:cubicBezTo>
                    <a:pt x="457" y="33"/>
                    <a:pt x="459" y="33"/>
                    <a:pt x="460" y="33"/>
                  </a:cubicBezTo>
                  <a:cubicBezTo>
                    <a:pt x="458" y="34"/>
                    <a:pt x="458" y="36"/>
                    <a:pt x="456" y="35"/>
                  </a:cubicBezTo>
                  <a:cubicBezTo>
                    <a:pt x="457" y="34"/>
                    <a:pt x="454" y="34"/>
                    <a:pt x="456" y="33"/>
                  </a:cubicBezTo>
                  <a:close/>
                  <a:moveTo>
                    <a:pt x="467" y="36"/>
                  </a:moveTo>
                  <a:cubicBezTo>
                    <a:pt x="468" y="37"/>
                    <a:pt x="469" y="37"/>
                    <a:pt x="469" y="37"/>
                  </a:cubicBezTo>
                  <a:cubicBezTo>
                    <a:pt x="468" y="38"/>
                    <a:pt x="468" y="38"/>
                    <a:pt x="468" y="38"/>
                  </a:cubicBezTo>
                  <a:cubicBezTo>
                    <a:pt x="469" y="38"/>
                    <a:pt x="469" y="38"/>
                    <a:pt x="468" y="38"/>
                  </a:cubicBezTo>
                  <a:cubicBezTo>
                    <a:pt x="465" y="37"/>
                    <a:pt x="468" y="40"/>
                    <a:pt x="466" y="40"/>
                  </a:cubicBezTo>
                  <a:cubicBezTo>
                    <a:pt x="465" y="40"/>
                    <a:pt x="464" y="41"/>
                    <a:pt x="462" y="39"/>
                  </a:cubicBezTo>
                  <a:cubicBezTo>
                    <a:pt x="465" y="38"/>
                    <a:pt x="465" y="37"/>
                    <a:pt x="467" y="36"/>
                  </a:cubicBezTo>
                  <a:close/>
                  <a:moveTo>
                    <a:pt x="461" y="30"/>
                  </a:moveTo>
                  <a:cubicBezTo>
                    <a:pt x="461" y="31"/>
                    <a:pt x="463" y="31"/>
                    <a:pt x="462" y="32"/>
                  </a:cubicBezTo>
                  <a:cubicBezTo>
                    <a:pt x="460" y="31"/>
                    <a:pt x="457" y="33"/>
                    <a:pt x="455" y="31"/>
                  </a:cubicBezTo>
                  <a:cubicBezTo>
                    <a:pt x="458" y="30"/>
                    <a:pt x="459" y="31"/>
                    <a:pt x="461" y="30"/>
                  </a:cubicBezTo>
                  <a:close/>
                  <a:moveTo>
                    <a:pt x="611" y="134"/>
                  </a:moveTo>
                  <a:cubicBezTo>
                    <a:pt x="613" y="135"/>
                    <a:pt x="611" y="136"/>
                    <a:pt x="610" y="137"/>
                  </a:cubicBezTo>
                  <a:cubicBezTo>
                    <a:pt x="609" y="136"/>
                    <a:pt x="608" y="136"/>
                    <a:pt x="608" y="136"/>
                  </a:cubicBezTo>
                  <a:cubicBezTo>
                    <a:pt x="608" y="135"/>
                    <a:pt x="610" y="134"/>
                    <a:pt x="611" y="134"/>
                  </a:cubicBezTo>
                  <a:close/>
                  <a:moveTo>
                    <a:pt x="521" y="69"/>
                  </a:moveTo>
                  <a:cubicBezTo>
                    <a:pt x="523" y="68"/>
                    <a:pt x="524" y="69"/>
                    <a:pt x="526" y="70"/>
                  </a:cubicBezTo>
                  <a:cubicBezTo>
                    <a:pt x="524" y="71"/>
                    <a:pt x="524" y="74"/>
                    <a:pt x="521" y="72"/>
                  </a:cubicBezTo>
                  <a:cubicBezTo>
                    <a:pt x="523" y="71"/>
                    <a:pt x="524" y="70"/>
                    <a:pt x="521" y="69"/>
                  </a:cubicBezTo>
                  <a:close/>
                  <a:moveTo>
                    <a:pt x="479" y="37"/>
                  </a:moveTo>
                  <a:cubicBezTo>
                    <a:pt x="477" y="37"/>
                    <a:pt x="477" y="36"/>
                    <a:pt x="477" y="35"/>
                  </a:cubicBezTo>
                  <a:cubicBezTo>
                    <a:pt x="473" y="37"/>
                    <a:pt x="467" y="36"/>
                    <a:pt x="465" y="33"/>
                  </a:cubicBezTo>
                  <a:cubicBezTo>
                    <a:pt x="469" y="35"/>
                    <a:pt x="475" y="34"/>
                    <a:pt x="478" y="33"/>
                  </a:cubicBezTo>
                  <a:cubicBezTo>
                    <a:pt x="477" y="33"/>
                    <a:pt x="478" y="34"/>
                    <a:pt x="479" y="35"/>
                  </a:cubicBezTo>
                  <a:cubicBezTo>
                    <a:pt x="479" y="34"/>
                    <a:pt x="479" y="34"/>
                    <a:pt x="481" y="34"/>
                  </a:cubicBezTo>
                  <a:cubicBezTo>
                    <a:pt x="482" y="34"/>
                    <a:pt x="482" y="35"/>
                    <a:pt x="482" y="35"/>
                  </a:cubicBezTo>
                  <a:cubicBezTo>
                    <a:pt x="483" y="33"/>
                    <a:pt x="483" y="35"/>
                    <a:pt x="485" y="35"/>
                  </a:cubicBezTo>
                  <a:cubicBezTo>
                    <a:pt x="483" y="33"/>
                    <a:pt x="487" y="33"/>
                    <a:pt x="488" y="34"/>
                  </a:cubicBezTo>
                  <a:cubicBezTo>
                    <a:pt x="488" y="35"/>
                    <a:pt x="486" y="35"/>
                    <a:pt x="484" y="36"/>
                  </a:cubicBezTo>
                  <a:cubicBezTo>
                    <a:pt x="481" y="36"/>
                    <a:pt x="480" y="35"/>
                    <a:pt x="479" y="37"/>
                  </a:cubicBezTo>
                  <a:close/>
                  <a:moveTo>
                    <a:pt x="439" y="8"/>
                  </a:moveTo>
                  <a:cubicBezTo>
                    <a:pt x="442" y="10"/>
                    <a:pt x="444" y="6"/>
                    <a:pt x="446" y="6"/>
                  </a:cubicBezTo>
                  <a:cubicBezTo>
                    <a:pt x="448" y="8"/>
                    <a:pt x="445" y="8"/>
                    <a:pt x="444" y="10"/>
                  </a:cubicBezTo>
                  <a:cubicBezTo>
                    <a:pt x="443" y="8"/>
                    <a:pt x="441" y="10"/>
                    <a:pt x="440" y="10"/>
                  </a:cubicBezTo>
                  <a:cubicBezTo>
                    <a:pt x="439" y="10"/>
                    <a:pt x="439" y="9"/>
                    <a:pt x="439" y="8"/>
                  </a:cubicBezTo>
                  <a:close/>
                  <a:moveTo>
                    <a:pt x="478" y="31"/>
                  </a:moveTo>
                  <a:cubicBezTo>
                    <a:pt x="480" y="32"/>
                    <a:pt x="483" y="32"/>
                    <a:pt x="485" y="32"/>
                  </a:cubicBezTo>
                  <a:cubicBezTo>
                    <a:pt x="483" y="33"/>
                    <a:pt x="482" y="33"/>
                    <a:pt x="480" y="33"/>
                  </a:cubicBezTo>
                  <a:cubicBezTo>
                    <a:pt x="481" y="32"/>
                    <a:pt x="476" y="33"/>
                    <a:pt x="478" y="31"/>
                  </a:cubicBezTo>
                  <a:close/>
                  <a:moveTo>
                    <a:pt x="459" y="13"/>
                  </a:moveTo>
                  <a:cubicBezTo>
                    <a:pt x="459" y="14"/>
                    <a:pt x="456" y="16"/>
                    <a:pt x="455" y="15"/>
                  </a:cubicBezTo>
                  <a:cubicBezTo>
                    <a:pt x="456" y="15"/>
                    <a:pt x="457" y="13"/>
                    <a:pt x="459" y="13"/>
                  </a:cubicBezTo>
                  <a:close/>
                  <a:moveTo>
                    <a:pt x="456" y="7"/>
                  </a:moveTo>
                  <a:cubicBezTo>
                    <a:pt x="454" y="8"/>
                    <a:pt x="453" y="7"/>
                    <a:pt x="452" y="8"/>
                  </a:cubicBezTo>
                  <a:cubicBezTo>
                    <a:pt x="453" y="9"/>
                    <a:pt x="454" y="9"/>
                    <a:pt x="453" y="10"/>
                  </a:cubicBezTo>
                  <a:cubicBezTo>
                    <a:pt x="452" y="10"/>
                    <a:pt x="447" y="10"/>
                    <a:pt x="447" y="8"/>
                  </a:cubicBezTo>
                  <a:cubicBezTo>
                    <a:pt x="450" y="7"/>
                    <a:pt x="452" y="6"/>
                    <a:pt x="456" y="7"/>
                  </a:cubicBezTo>
                  <a:close/>
                  <a:moveTo>
                    <a:pt x="491" y="34"/>
                  </a:moveTo>
                  <a:cubicBezTo>
                    <a:pt x="492" y="36"/>
                    <a:pt x="495" y="33"/>
                    <a:pt x="495" y="35"/>
                  </a:cubicBezTo>
                  <a:cubicBezTo>
                    <a:pt x="493" y="36"/>
                    <a:pt x="489" y="36"/>
                    <a:pt x="491" y="34"/>
                  </a:cubicBezTo>
                  <a:close/>
                  <a:moveTo>
                    <a:pt x="480" y="22"/>
                  </a:moveTo>
                  <a:cubicBezTo>
                    <a:pt x="478" y="22"/>
                    <a:pt x="476" y="22"/>
                    <a:pt x="474" y="22"/>
                  </a:cubicBezTo>
                  <a:cubicBezTo>
                    <a:pt x="474" y="21"/>
                    <a:pt x="480" y="20"/>
                    <a:pt x="480" y="22"/>
                  </a:cubicBezTo>
                  <a:close/>
                  <a:moveTo>
                    <a:pt x="461" y="9"/>
                  </a:moveTo>
                  <a:cubicBezTo>
                    <a:pt x="460" y="10"/>
                    <a:pt x="460" y="10"/>
                    <a:pt x="460" y="11"/>
                  </a:cubicBezTo>
                  <a:cubicBezTo>
                    <a:pt x="458" y="10"/>
                    <a:pt x="454" y="10"/>
                    <a:pt x="455" y="9"/>
                  </a:cubicBezTo>
                  <a:cubicBezTo>
                    <a:pt x="457" y="10"/>
                    <a:pt x="459" y="8"/>
                    <a:pt x="461" y="9"/>
                  </a:cubicBezTo>
                  <a:close/>
                  <a:moveTo>
                    <a:pt x="513" y="34"/>
                  </a:moveTo>
                  <a:cubicBezTo>
                    <a:pt x="510" y="35"/>
                    <a:pt x="505" y="35"/>
                    <a:pt x="500" y="35"/>
                  </a:cubicBezTo>
                  <a:cubicBezTo>
                    <a:pt x="501" y="36"/>
                    <a:pt x="502" y="37"/>
                    <a:pt x="501" y="37"/>
                  </a:cubicBezTo>
                  <a:cubicBezTo>
                    <a:pt x="500" y="35"/>
                    <a:pt x="499" y="37"/>
                    <a:pt x="496" y="35"/>
                  </a:cubicBezTo>
                  <a:cubicBezTo>
                    <a:pt x="498" y="34"/>
                    <a:pt x="499" y="34"/>
                    <a:pt x="498" y="32"/>
                  </a:cubicBezTo>
                  <a:cubicBezTo>
                    <a:pt x="502" y="35"/>
                    <a:pt x="508" y="32"/>
                    <a:pt x="513" y="34"/>
                  </a:cubicBezTo>
                  <a:close/>
                  <a:moveTo>
                    <a:pt x="644" y="135"/>
                  </a:moveTo>
                  <a:cubicBezTo>
                    <a:pt x="643" y="135"/>
                    <a:pt x="641" y="137"/>
                    <a:pt x="639" y="135"/>
                  </a:cubicBezTo>
                  <a:cubicBezTo>
                    <a:pt x="641" y="135"/>
                    <a:pt x="645" y="134"/>
                    <a:pt x="644" y="135"/>
                  </a:cubicBezTo>
                  <a:close/>
                  <a:moveTo>
                    <a:pt x="558" y="70"/>
                  </a:moveTo>
                  <a:cubicBezTo>
                    <a:pt x="559" y="71"/>
                    <a:pt x="560" y="71"/>
                    <a:pt x="561" y="70"/>
                  </a:cubicBezTo>
                  <a:cubicBezTo>
                    <a:pt x="563" y="72"/>
                    <a:pt x="558" y="74"/>
                    <a:pt x="555" y="73"/>
                  </a:cubicBezTo>
                  <a:cubicBezTo>
                    <a:pt x="558" y="72"/>
                    <a:pt x="558" y="71"/>
                    <a:pt x="558" y="70"/>
                  </a:cubicBezTo>
                  <a:close/>
                  <a:moveTo>
                    <a:pt x="472" y="10"/>
                  </a:moveTo>
                  <a:cubicBezTo>
                    <a:pt x="468" y="11"/>
                    <a:pt x="465" y="10"/>
                    <a:pt x="462" y="10"/>
                  </a:cubicBezTo>
                  <a:cubicBezTo>
                    <a:pt x="464" y="9"/>
                    <a:pt x="464" y="9"/>
                    <a:pt x="464" y="9"/>
                  </a:cubicBezTo>
                  <a:cubicBezTo>
                    <a:pt x="466" y="10"/>
                    <a:pt x="469" y="9"/>
                    <a:pt x="472" y="10"/>
                  </a:cubicBezTo>
                  <a:close/>
                  <a:moveTo>
                    <a:pt x="522" y="45"/>
                  </a:moveTo>
                  <a:cubicBezTo>
                    <a:pt x="519" y="45"/>
                    <a:pt x="515" y="46"/>
                    <a:pt x="514" y="44"/>
                  </a:cubicBezTo>
                  <a:cubicBezTo>
                    <a:pt x="516" y="45"/>
                    <a:pt x="521" y="43"/>
                    <a:pt x="522" y="45"/>
                  </a:cubicBezTo>
                  <a:close/>
                  <a:moveTo>
                    <a:pt x="517" y="38"/>
                  </a:moveTo>
                  <a:cubicBezTo>
                    <a:pt x="519" y="40"/>
                    <a:pt x="522" y="38"/>
                    <a:pt x="525" y="40"/>
                  </a:cubicBezTo>
                  <a:cubicBezTo>
                    <a:pt x="522" y="41"/>
                    <a:pt x="516" y="40"/>
                    <a:pt x="515" y="39"/>
                  </a:cubicBezTo>
                  <a:cubicBezTo>
                    <a:pt x="516" y="40"/>
                    <a:pt x="517" y="39"/>
                    <a:pt x="517" y="38"/>
                  </a:cubicBezTo>
                  <a:close/>
                  <a:moveTo>
                    <a:pt x="476" y="9"/>
                  </a:moveTo>
                  <a:cubicBezTo>
                    <a:pt x="475" y="10"/>
                    <a:pt x="477" y="10"/>
                    <a:pt x="476" y="11"/>
                  </a:cubicBezTo>
                  <a:cubicBezTo>
                    <a:pt x="475" y="10"/>
                    <a:pt x="474" y="11"/>
                    <a:pt x="472" y="10"/>
                  </a:cubicBezTo>
                  <a:cubicBezTo>
                    <a:pt x="473" y="9"/>
                    <a:pt x="475" y="8"/>
                    <a:pt x="476" y="9"/>
                  </a:cubicBezTo>
                  <a:close/>
                  <a:moveTo>
                    <a:pt x="486" y="10"/>
                  </a:moveTo>
                  <a:cubicBezTo>
                    <a:pt x="484" y="12"/>
                    <a:pt x="482" y="11"/>
                    <a:pt x="481" y="11"/>
                  </a:cubicBezTo>
                  <a:cubicBezTo>
                    <a:pt x="482" y="11"/>
                    <a:pt x="484" y="9"/>
                    <a:pt x="486" y="10"/>
                  </a:cubicBezTo>
                  <a:close/>
                  <a:moveTo>
                    <a:pt x="517" y="34"/>
                  </a:moveTo>
                  <a:cubicBezTo>
                    <a:pt x="521" y="32"/>
                    <a:pt x="521" y="34"/>
                    <a:pt x="523" y="36"/>
                  </a:cubicBezTo>
                  <a:cubicBezTo>
                    <a:pt x="522" y="36"/>
                    <a:pt x="522" y="37"/>
                    <a:pt x="522" y="37"/>
                  </a:cubicBezTo>
                  <a:cubicBezTo>
                    <a:pt x="521" y="37"/>
                    <a:pt x="521" y="37"/>
                    <a:pt x="521" y="37"/>
                  </a:cubicBezTo>
                  <a:cubicBezTo>
                    <a:pt x="522" y="35"/>
                    <a:pt x="520" y="34"/>
                    <a:pt x="517" y="34"/>
                  </a:cubicBezTo>
                  <a:close/>
                  <a:moveTo>
                    <a:pt x="481" y="5"/>
                  </a:moveTo>
                  <a:cubicBezTo>
                    <a:pt x="484" y="6"/>
                    <a:pt x="487" y="4"/>
                    <a:pt x="489" y="6"/>
                  </a:cubicBezTo>
                  <a:cubicBezTo>
                    <a:pt x="487" y="6"/>
                    <a:pt x="487" y="9"/>
                    <a:pt x="485" y="9"/>
                  </a:cubicBezTo>
                  <a:cubicBezTo>
                    <a:pt x="482" y="8"/>
                    <a:pt x="485" y="6"/>
                    <a:pt x="483" y="6"/>
                  </a:cubicBezTo>
                  <a:cubicBezTo>
                    <a:pt x="482" y="7"/>
                    <a:pt x="484" y="8"/>
                    <a:pt x="481" y="8"/>
                  </a:cubicBezTo>
                  <a:cubicBezTo>
                    <a:pt x="480" y="7"/>
                    <a:pt x="481" y="6"/>
                    <a:pt x="481" y="5"/>
                  </a:cubicBezTo>
                  <a:close/>
                  <a:moveTo>
                    <a:pt x="494" y="10"/>
                  </a:moveTo>
                  <a:cubicBezTo>
                    <a:pt x="493" y="11"/>
                    <a:pt x="493" y="12"/>
                    <a:pt x="491" y="12"/>
                  </a:cubicBezTo>
                  <a:cubicBezTo>
                    <a:pt x="490" y="11"/>
                    <a:pt x="489" y="12"/>
                    <a:pt x="487" y="11"/>
                  </a:cubicBezTo>
                  <a:cubicBezTo>
                    <a:pt x="488" y="11"/>
                    <a:pt x="488" y="10"/>
                    <a:pt x="488" y="10"/>
                  </a:cubicBezTo>
                  <a:cubicBezTo>
                    <a:pt x="490" y="12"/>
                    <a:pt x="491" y="10"/>
                    <a:pt x="494" y="10"/>
                  </a:cubicBezTo>
                  <a:close/>
                  <a:moveTo>
                    <a:pt x="536" y="35"/>
                  </a:moveTo>
                  <a:cubicBezTo>
                    <a:pt x="533" y="35"/>
                    <a:pt x="526" y="38"/>
                    <a:pt x="527" y="35"/>
                  </a:cubicBezTo>
                  <a:cubicBezTo>
                    <a:pt x="530" y="36"/>
                    <a:pt x="533" y="33"/>
                    <a:pt x="536" y="35"/>
                  </a:cubicBezTo>
                  <a:close/>
                  <a:moveTo>
                    <a:pt x="551" y="41"/>
                  </a:moveTo>
                  <a:cubicBezTo>
                    <a:pt x="550" y="41"/>
                    <a:pt x="548" y="42"/>
                    <a:pt x="547" y="41"/>
                  </a:cubicBezTo>
                  <a:cubicBezTo>
                    <a:pt x="547" y="40"/>
                    <a:pt x="550" y="39"/>
                    <a:pt x="551" y="41"/>
                  </a:cubicBezTo>
                  <a:close/>
                  <a:moveTo>
                    <a:pt x="552" y="37"/>
                  </a:moveTo>
                  <a:cubicBezTo>
                    <a:pt x="549" y="36"/>
                    <a:pt x="540" y="38"/>
                    <a:pt x="541" y="35"/>
                  </a:cubicBezTo>
                  <a:cubicBezTo>
                    <a:pt x="544" y="37"/>
                    <a:pt x="550" y="35"/>
                    <a:pt x="552" y="37"/>
                  </a:cubicBezTo>
                  <a:close/>
                  <a:moveTo>
                    <a:pt x="570" y="46"/>
                  </a:moveTo>
                  <a:cubicBezTo>
                    <a:pt x="568" y="47"/>
                    <a:pt x="567" y="47"/>
                    <a:pt x="566" y="46"/>
                  </a:cubicBezTo>
                  <a:cubicBezTo>
                    <a:pt x="566" y="45"/>
                    <a:pt x="568" y="45"/>
                    <a:pt x="570" y="46"/>
                  </a:cubicBezTo>
                  <a:close/>
                  <a:moveTo>
                    <a:pt x="566" y="41"/>
                  </a:moveTo>
                  <a:cubicBezTo>
                    <a:pt x="569" y="44"/>
                    <a:pt x="572" y="41"/>
                    <a:pt x="575" y="43"/>
                  </a:cubicBezTo>
                  <a:cubicBezTo>
                    <a:pt x="573" y="45"/>
                    <a:pt x="568" y="43"/>
                    <a:pt x="564" y="43"/>
                  </a:cubicBezTo>
                  <a:cubicBezTo>
                    <a:pt x="566" y="42"/>
                    <a:pt x="564" y="41"/>
                    <a:pt x="566" y="41"/>
                  </a:cubicBezTo>
                  <a:close/>
                  <a:moveTo>
                    <a:pt x="568" y="39"/>
                  </a:moveTo>
                  <a:cubicBezTo>
                    <a:pt x="571" y="41"/>
                    <a:pt x="571" y="37"/>
                    <a:pt x="575" y="38"/>
                  </a:cubicBezTo>
                  <a:cubicBezTo>
                    <a:pt x="572" y="40"/>
                    <a:pt x="573" y="39"/>
                    <a:pt x="572" y="41"/>
                  </a:cubicBezTo>
                  <a:cubicBezTo>
                    <a:pt x="570" y="41"/>
                    <a:pt x="566" y="41"/>
                    <a:pt x="568" y="39"/>
                  </a:cubicBezTo>
                  <a:close/>
                  <a:moveTo>
                    <a:pt x="586" y="40"/>
                  </a:moveTo>
                  <a:cubicBezTo>
                    <a:pt x="584" y="42"/>
                    <a:pt x="582" y="42"/>
                    <a:pt x="581" y="41"/>
                  </a:cubicBezTo>
                  <a:cubicBezTo>
                    <a:pt x="581" y="40"/>
                    <a:pt x="584" y="39"/>
                    <a:pt x="586" y="40"/>
                  </a:cubicBezTo>
                  <a:close/>
                  <a:moveTo>
                    <a:pt x="552" y="14"/>
                  </a:moveTo>
                  <a:cubicBezTo>
                    <a:pt x="550" y="16"/>
                    <a:pt x="548" y="15"/>
                    <a:pt x="546" y="15"/>
                  </a:cubicBezTo>
                  <a:cubicBezTo>
                    <a:pt x="548" y="14"/>
                    <a:pt x="550" y="13"/>
                    <a:pt x="552" y="14"/>
                  </a:cubicBezTo>
                  <a:close/>
                  <a:moveTo>
                    <a:pt x="551" y="13"/>
                  </a:moveTo>
                  <a:cubicBezTo>
                    <a:pt x="550" y="14"/>
                    <a:pt x="546" y="13"/>
                    <a:pt x="547" y="12"/>
                  </a:cubicBezTo>
                  <a:cubicBezTo>
                    <a:pt x="548" y="13"/>
                    <a:pt x="550" y="11"/>
                    <a:pt x="551" y="13"/>
                  </a:cubicBezTo>
                  <a:close/>
                  <a:moveTo>
                    <a:pt x="559" y="17"/>
                  </a:moveTo>
                  <a:cubicBezTo>
                    <a:pt x="558" y="17"/>
                    <a:pt x="560" y="18"/>
                    <a:pt x="560" y="19"/>
                  </a:cubicBezTo>
                  <a:cubicBezTo>
                    <a:pt x="558" y="20"/>
                    <a:pt x="557" y="20"/>
                    <a:pt x="556" y="19"/>
                  </a:cubicBezTo>
                  <a:cubicBezTo>
                    <a:pt x="557" y="18"/>
                    <a:pt x="556" y="16"/>
                    <a:pt x="559" y="17"/>
                  </a:cubicBezTo>
                  <a:close/>
                  <a:moveTo>
                    <a:pt x="559" y="9"/>
                  </a:moveTo>
                  <a:cubicBezTo>
                    <a:pt x="558" y="10"/>
                    <a:pt x="556" y="11"/>
                    <a:pt x="557" y="13"/>
                  </a:cubicBezTo>
                  <a:cubicBezTo>
                    <a:pt x="558" y="12"/>
                    <a:pt x="559" y="13"/>
                    <a:pt x="560" y="14"/>
                  </a:cubicBezTo>
                  <a:cubicBezTo>
                    <a:pt x="558" y="14"/>
                    <a:pt x="555" y="16"/>
                    <a:pt x="552" y="15"/>
                  </a:cubicBezTo>
                  <a:cubicBezTo>
                    <a:pt x="556" y="14"/>
                    <a:pt x="554" y="8"/>
                    <a:pt x="559" y="9"/>
                  </a:cubicBezTo>
                  <a:close/>
                  <a:moveTo>
                    <a:pt x="605" y="47"/>
                  </a:moveTo>
                  <a:cubicBezTo>
                    <a:pt x="604" y="48"/>
                    <a:pt x="600" y="48"/>
                    <a:pt x="601" y="47"/>
                  </a:cubicBezTo>
                  <a:cubicBezTo>
                    <a:pt x="602" y="47"/>
                    <a:pt x="604" y="46"/>
                    <a:pt x="605" y="47"/>
                  </a:cubicBezTo>
                  <a:close/>
                  <a:moveTo>
                    <a:pt x="566" y="15"/>
                  </a:moveTo>
                  <a:cubicBezTo>
                    <a:pt x="565" y="16"/>
                    <a:pt x="564" y="16"/>
                    <a:pt x="562" y="15"/>
                  </a:cubicBezTo>
                  <a:cubicBezTo>
                    <a:pt x="564" y="14"/>
                    <a:pt x="565" y="14"/>
                    <a:pt x="566" y="15"/>
                  </a:cubicBezTo>
                  <a:close/>
                  <a:moveTo>
                    <a:pt x="599" y="39"/>
                  </a:moveTo>
                  <a:cubicBezTo>
                    <a:pt x="601" y="39"/>
                    <a:pt x="606" y="39"/>
                    <a:pt x="607" y="41"/>
                  </a:cubicBezTo>
                  <a:cubicBezTo>
                    <a:pt x="609" y="40"/>
                    <a:pt x="612" y="42"/>
                    <a:pt x="613" y="39"/>
                  </a:cubicBezTo>
                  <a:cubicBezTo>
                    <a:pt x="615" y="41"/>
                    <a:pt x="615" y="41"/>
                    <a:pt x="615" y="41"/>
                  </a:cubicBezTo>
                  <a:cubicBezTo>
                    <a:pt x="613" y="42"/>
                    <a:pt x="612" y="41"/>
                    <a:pt x="612" y="42"/>
                  </a:cubicBezTo>
                  <a:cubicBezTo>
                    <a:pt x="609" y="41"/>
                    <a:pt x="607" y="41"/>
                    <a:pt x="607" y="43"/>
                  </a:cubicBezTo>
                  <a:cubicBezTo>
                    <a:pt x="604" y="43"/>
                    <a:pt x="606" y="42"/>
                    <a:pt x="606" y="41"/>
                  </a:cubicBezTo>
                  <a:cubicBezTo>
                    <a:pt x="603" y="43"/>
                    <a:pt x="603" y="43"/>
                    <a:pt x="603" y="43"/>
                  </a:cubicBezTo>
                  <a:cubicBezTo>
                    <a:pt x="600" y="41"/>
                    <a:pt x="603" y="40"/>
                    <a:pt x="599" y="39"/>
                  </a:cubicBezTo>
                  <a:close/>
                  <a:moveTo>
                    <a:pt x="618" y="42"/>
                  </a:moveTo>
                  <a:cubicBezTo>
                    <a:pt x="621" y="44"/>
                    <a:pt x="614" y="45"/>
                    <a:pt x="612" y="44"/>
                  </a:cubicBezTo>
                  <a:cubicBezTo>
                    <a:pt x="613" y="43"/>
                    <a:pt x="612" y="43"/>
                    <a:pt x="613" y="42"/>
                  </a:cubicBezTo>
                  <a:cubicBezTo>
                    <a:pt x="616" y="42"/>
                    <a:pt x="615" y="45"/>
                    <a:pt x="618" y="42"/>
                  </a:cubicBezTo>
                  <a:close/>
                  <a:moveTo>
                    <a:pt x="624" y="40"/>
                  </a:moveTo>
                  <a:cubicBezTo>
                    <a:pt x="626" y="41"/>
                    <a:pt x="624" y="42"/>
                    <a:pt x="622" y="44"/>
                  </a:cubicBezTo>
                  <a:cubicBezTo>
                    <a:pt x="621" y="43"/>
                    <a:pt x="620" y="44"/>
                    <a:pt x="619" y="43"/>
                  </a:cubicBezTo>
                  <a:cubicBezTo>
                    <a:pt x="621" y="41"/>
                    <a:pt x="622" y="42"/>
                    <a:pt x="624" y="40"/>
                  </a:cubicBezTo>
                  <a:close/>
                  <a:moveTo>
                    <a:pt x="636" y="48"/>
                  </a:moveTo>
                  <a:cubicBezTo>
                    <a:pt x="635" y="49"/>
                    <a:pt x="633" y="50"/>
                    <a:pt x="632" y="48"/>
                  </a:cubicBezTo>
                  <a:cubicBezTo>
                    <a:pt x="633" y="47"/>
                    <a:pt x="635" y="47"/>
                    <a:pt x="636" y="48"/>
                  </a:cubicBezTo>
                  <a:close/>
                  <a:moveTo>
                    <a:pt x="779" y="138"/>
                  </a:moveTo>
                  <a:cubicBezTo>
                    <a:pt x="780" y="138"/>
                    <a:pt x="784" y="137"/>
                    <a:pt x="783" y="139"/>
                  </a:cubicBezTo>
                  <a:cubicBezTo>
                    <a:pt x="782" y="138"/>
                    <a:pt x="780" y="139"/>
                    <a:pt x="780" y="140"/>
                  </a:cubicBezTo>
                  <a:cubicBezTo>
                    <a:pt x="779" y="139"/>
                    <a:pt x="778" y="139"/>
                    <a:pt x="779" y="138"/>
                  </a:cubicBezTo>
                  <a:close/>
                  <a:moveTo>
                    <a:pt x="665" y="44"/>
                  </a:moveTo>
                  <a:cubicBezTo>
                    <a:pt x="668" y="47"/>
                    <a:pt x="660" y="49"/>
                    <a:pt x="660" y="46"/>
                  </a:cubicBezTo>
                  <a:cubicBezTo>
                    <a:pt x="663" y="47"/>
                    <a:pt x="663" y="45"/>
                    <a:pt x="665" y="44"/>
                  </a:cubicBezTo>
                  <a:close/>
                  <a:moveTo>
                    <a:pt x="787" y="138"/>
                  </a:moveTo>
                  <a:cubicBezTo>
                    <a:pt x="790" y="138"/>
                    <a:pt x="795" y="137"/>
                    <a:pt x="796" y="140"/>
                  </a:cubicBezTo>
                  <a:cubicBezTo>
                    <a:pt x="792" y="138"/>
                    <a:pt x="794" y="141"/>
                    <a:pt x="793" y="142"/>
                  </a:cubicBezTo>
                  <a:cubicBezTo>
                    <a:pt x="791" y="141"/>
                    <a:pt x="792" y="140"/>
                    <a:pt x="792" y="138"/>
                  </a:cubicBezTo>
                  <a:cubicBezTo>
                    <a:pt x="790" y="140"/>
                    <a:pt x="787" y="140"/>
                    <a:pt x="787" y="138"/>
                  </a:cubicBezTo>
                  <a:close/>
                  <a:moveTo>
                    <a:pt x="803" y="139"/>
                  </a:moveTo>
                  <a:cubicBezTo>
                    <a:pt x="802" y="139"/>
                    <a:pt x="800" y="140"/>
                    <a:pt x="799" y="139"/>
                  </a:cubicBezTo>
                  <a:cubicBezTo>
                    <a:pt x="799" y="137"/>
                    <a:pt x="805" y="138"/>
                    <a:pt x="803" y="139"/>
                  </a:cubicBezTo>
                  <a:close/>
                  <a:moveTo>
                    <a:pt x="667" y="17"/>
                  </a:moveTo>
                  <a:cubicBezTo>
                    <a:pt x="665" y="18"/>
                    <a:pt x="663" y="18"/>
                    <a:pt x="661" y="17"/>
                  </a:cubicBezTo>
                  <a:cubicBezTo>
                    <a:pt x="663" y="15"/>
                    <a:pt x="665" y="16"/>
                    <a:pt x="667" y="17"/>
                  </a:cubicBezTo>
                  <a:close/>
                  <a:moveTo>
                    <a:pt x="676" y="15"/>
                  </a:moveTo>
                  <a:cubicBezTo>
                    <a:pt x="678" y="13"/>
                    <a:pt x="679" y="16"/>
                    <a:pt x="681" y="16"/>
                  </a:cubicBezTo>
                  <a:cubicBezTo>
                    <a:pt x="679" y="14"/>
                    <a:pt x="682" y="13"/>
                    <a:pt x="683" y="12"/>
                  </a:cubicBezTo>
                  <a:cubicBezTo>
                    <a:pt x="686" y="13"/>
                    <a:pt x="680" y="15"/>
                    <a:pt x="682" y="16"/>
                  </a:cubicBezTo>
                  <a:cubicBezTo>
                    <a:pt x="683" y="16"/>
                    <a:pt x="682" y="15"/>
                    <a:pt x="684" y="15"/>
                  </a:cubicBezTo>
                  <a:cubicBezTo>
                    <a:pt x="685" y="15"/>
                    <a:pt x="688" y="16"/>
                    <a:pt x="687" y="17"/>
                  </a:cubicBezTo>
                  <a:cubicBezTo>
                    <a:pt x="684" y="15"/>
                    <a:pt x="672" y="21"/>
                    <a:pt x="675" y="16"/>
                  </a:cubicBezTo>
                  <a:cubicBezTo>
                    <a:pt x="673" y="16"/>
                    <a:pt x="668" y="17"/>
                    <a:pt x="668" y="15"/>
                  </a:cubicBezTo>
                  <a:cubicBezTo>
                    <a:pt x="669" y="14"/>
                    <a:pt x="675" y="14"/>
                    <a:pt x="676" y="15"/>
                  </a:cubicBezTo>
                  <a:close/>
                  <a:moveTo>
                    <a:pt x="680" y="12"/>
                  </a:moveTo>
                  <a:cubicBezTo>
                    <a:pt x="677" y="13"/>
                    <a:pt x="674" y="13"/>
                    <a:pt x="672" y="13"/>
                  </a:cubicBezTo>
                  <a:cubicBezTo>
                    <a:pt x="675" y="12"/>
                    <a:pt x="677" y="11"/>
                    <a:pt x="680" y="12"/>
                  </a:cubicBezTo>
                  <a:close/>
                  <a:moveTo>
                    <a:pt x="838" y="137"/>
                  </a:moveTo>
                  <a:cubicBezTo>
                    <a:pt x="840" y="138"/>
                    <a:pt x="846" y="135"/>
                    <a:pt x="846" y="138"/>
                  </a:cubicBezTo>
                  <a:cubicBezTo>
                    <a:pt x="843" y="137"/>
                    <a:pt x="838" y="139"/>
                    <a:pt x="838" y="137"/>
                  </a:cubicBezTo>
                  <a:close/>
                  <a:moveTo>
                    <a:pt x="690" y="11"/>
                  </a:moveTo>
                  <a:cubicBezTo>
                    <a:pt x="690" y="12"/>
                    <a:pt x="692" y="13"/>
                    <a:pt x="691" y="13"/>
                  </a:cubicBezTo>
                  <a:cubicBezTo>
                    <a:pt x="688" y="12"/>
                    <a:pt x="687" y="12"/>
                    <a:pt x="686" y="14"/>
                  </a:cubicBezTo>
                  <a:cubicBezTo>
                    <a:pt x="685" y="12"/>
                    <a:pt x="688" y="12"/>
                    <a:pt x="690" y="11"/>
                  </a:cubicBezTo>
                  <a:close/>
                  <a:moveTo>
                    <a:pt x="699" y="16"/>
                  </a:moveTo>
                  <a:cubicBezTo>
                    <a:pt x="700" y="17"/>
                    <a:pt x="702" y="15"/>
                    <a:pt x="703" y="17"/>
                  </a:cubicBezTo>
                  <a:cubicBezTo>
                    <a:pt x="701" y="18"/>
                    <a:pt x="698" y="17"/>
                    <a:pt x="699" y="16"/>
                  </a:cubicBezTo>
                  <a:close/>
                  <a:moveTo>
                    <a:pt x="696" y="8"/>
                  </a:moveTo>
                  <a:cubicBezTo>
                    <a:pt x="697" y="9"/>
                    <a:pt x="698" y="10"/>
                    <a:pt x="697" y="10"/>
                  </a:cubicBezTo>
                  <a:cubicBezTo>
                    <a:pt x="696" y="10"/>
                    <a:pt x="695" y="9"/>
                    <a:pt x="695" y="9"/>
                  </a:cubicBezTo>
                  <a:cubicBezTo>
                    <a:pt x="694" y="9"/>
                    <a:pt x="693" y="10"/>
                    <a:pt x="693" y="10"/>
                  </a:cubicBezTo>
                  <a:lnTo>
                    <a:pt x="696" y="8"/>
                  </a:lnTo>
                  <a:close/>
                  <a:moveTo>
                    <a:pt x="864" y="139"/>
                  </a:moveTo>
                  <a:cubicBezTo>
                    <a:pt x="863" y="139"/>
                    <a:pt x="864" y="140"/>
                    <a:pt x="862" y="140"/>
                  </a:cubicBezTo>
                  <a:cubicBezTo>
                    <a:pt x="861" y="139"/>
                    <a:pt x="860" y="139"/>
                    <a:pt x="859" y="139"/>
                  </a:cubicBezTo>
                  <a:cubicBezTo>
                    <a:pt x="861" y="138"/>
                    <a:pt x="862" y="137"/>
                    <a:pt x="864" y="139"/>
                  </a:cubicBezTo>
                  <a:close/>
                  <a:moveTo>
                    <a:pt x="718" y="16"/>
                  </a:moveTo>
                  <a:cubicBezTo>
                    <a:pt x="718" y="17"/>
                    <a:pt x="721" y="17"/>
                    <a:pt x="721" y="18"/>
                  </a:cubicBezTo>
                  <a:cubicBezTo>
                    <a:pt x="722" y="17"/>
                    <a:pt x="721" y="16"/>
                    <a:pt x="722" y="16"/>
                  </a:cubicBezTo>
                  <a:cubicBezTo>
                    <a:pt x="724" y="16"/>
                    <a:pt x="725" y="18"/>
                    <a:pt x="723" y="19"/>
                  </a:cubicBezTo>
                  <a:cubicBezTo>
                    <a:pt x="720" y="19"/>
                    <a:pt x="717" y="19"/>
                    <a:pt x="715" y="18"/>
                  </a:cubicBezTo>
                  <a:cubicBezTo>
                    <a:pt x="717" y="17"/>
                    <a:pt x="717" y="16"/>
                    <a:pt x="718" y="16"/>
                  </a:cubicBezTo>
                  <a:close/>
                  <a:moveTo>
                    <a:pt x="873" y="142"/>
                  </a:moveTo>
                  <a:cubicBezTo>
                    <a:pt x="871" y="141"/>
                    <a:pt x="871" y="141"/>
                    <a:pt x="871" y="141"/>
                  </a:cubicBezTo>
                  <a:cubicBezTo>
                    <a:pt x="873" y="139"/>
                    <a:pt x="876" y="141"/>
                    <a:pt x="873" y="142"/>
                  </a:cubicBezTo>
                  <a:close/>
                  <a:moveTo>
                    <a:pt x="732" y="19"/>
                  </a:moveTo>
                  <a:cubicBezTo>
                    <a:pt x="734" y="18"/>
                    <a:pt x="735" y="18"/>
                    <a:pt x="737" y="19"/>
                  </a:cubicBezTo>
                  <a:cubicBezTo>
                    <a:pt x="735" y="20"/>
                    <a:pt x="733" y="20"/>
                    <a:pt x="732" y="19"/>
                  </a:cubicBezTo>
                  <a:cubicBezTo>
                    <a:pt x="732" y="19"/>
                    <a:pt x="733" y="19"/>
                    <a:pt x="732" y="19"/>
                  </a:cubicBezTo>
                  <a:close/>
                  <a:moveTo>
                    <a:pt x="897" y="139"/>
                  </a:moveTo>
                  <a:cubicBezTo>
                    <a:pt x="898" y="139"/>
                    <a:pt x="899" y="139"/>
                    <a:pt x="900" y="140"/>
                  </a:cubicBezTo>
                  <a:cubicBezTo>
                    <a:pt x="899" y="140"/>
                    <a:pt x="900" y="143"/>
                    <a:pt x="898" y="142"/>
                  </a:cubicBezTo>
                  <a:cubicBezTo>
                    <a:pt x="900" y="141"/>
                    <a:pt x="898" y="140"/>
                    <a:pt x="897" y="141"/>
                  </a:cubicBezTo>
                  <a:cubicBezTo>
                    <a:pt x="897" y="141"/>
                    <a:pt x="897" y="142"/>
                    <a:pt x="897" y="143"/>
                  </a:cubicBezTo>
                  <a:cubicBezTo>
                    <a:pt x="896" y="142"/>
                    <a:pt x="895" y="143"/>
                    <a:pt x="894" y="142"/>
                  </a:cubicBezTo>
                  <a:cubicBezTo>
                    <a:pt x="896" y="141"/>
                    <a:pt x="894" y="140"/>
                    <a:pt x="897" y="139"/>
                  </a:cubicBezTo>
                  <a:close/>
                  <a:moveTo>
                    <a:pt x="748" y="16"/>
                  </a:moveTo>
                  <a:cubicBezTo>
                    <a:pt x="751" y="17"/>
                    <a:pt x="756" y="16"/>
                    <a:pt x="756" y="18"/>
                  </a:cubicBezTo>
                  <a:cubicBezTo>
                    <a:pt x="755" y="17"/>
                    <a:pt x="753" y="18"/>
                    <a:pt x="751" y="18"/>
                  </a:cubicBezTo>
                  <a:cubicBezTo>
                    <a:pt x="752" y="19"/>
                    <a:pt x="753" y="18"/>
                    <a:pt x="754" y="19"/>
                  </a:cubicBezTo>
                  <a:cubicBezTo>
                    <a:pt x="752" y="20"/>
                    <a:pt x="750" y="20"/>
                    <a:pt x="750" y="21"/>
                  </a:cubicBezTo>
                  <a:cubicBezTo>
                    <a:pt x="749" y="20"/>
                    <a:pt x="748" y="18"/>
                    <a:pt x="748" y="16"/>
                  </a:cubicBezTo>
                  <a:close/>
                  <a:moveTo>
                    <a:pt x="907" y="140"/>
                  </a:moveTo>
                  <a:cubicBezTo>
                    <a:pt x="906" y="140"/>
                    <a:pt x="907" y="141"/>
                    <a:pt x="905" y="142"/>
                  </a:cubicBezTo>
                  <a:cubicBezTo>
                    <a:pt x="904" y="141"/>
                    <a:pt x="905" y="139"/>
                    <a:pt x="907" y="140"/>
                  </a:cubicBezTo>
                  <a:close/>
                  <a:moveTo>
                    <a:pt x="759" y="19"/>
                  </a:moveTo>
                  <a:cubicBezTo>
                    <a:pt x="762" y="21"/>
                    <a:pt x="761" y="22"/>
                    <a:pt x="760" y="23"/>
                  </a:cubicBezTo>
                  <a:cubicBezTo>
                    <a:pt x="760" y="23"/>
                    <a:pt x="759" y="23"/>
                    <a:pt x="758" y="23"/>
                  </a:cubicBezTo>
                  <a:cubicBezTo>
                    <a:pt x="760" y="21"/>
                    <a:pt x="756" y="20"/>
                    <a:pt x="759" y="19"/>
                  </a:cubicBezTo>
                  <a:close/>
                  <a:moveTo>
                    <a:pt x="912" y="142"/>
                  </a:moveTo>
                  <a:cubicBezTo>
                    <a:pt x="910" y="143"/>
                    <a:pt x="909" y="143"/>
                    <a:pt x="908" y="142"/>
                  </a:cubicBezTo>
                  <a:cubicBezTo>
                    <a:pt x="909" y="141"/>
                    <a:pt x="911" y="141"/>
                    <a:pt x="912" y="142"/>
                  </a:cubicBezTo>
                  <a:close/>
                  <a:moveTo>
                    <a:pt x="766" y="18"/>
                  </a:moveTo>
                  <a:cubicBezTo>
                    <a:pt x="763" y="19"/>
                    <a:pt x="760" y="19"/>
                    <a:pt x="758" y="18"/>
                  </a:cubicBezTo>
                  <a:cubicBezTo>
                    <a:pt x="761" y="18"/>
                    <a:pt x="761" y="17"/>
                    <a:pt x="764" y="17"/>
                  </a:cubicBezTo>
                  <a:cubicBezTo>
                    <a:pt x="763" y="18"/>
                    <a:pt x="763" y="18"/>
                    <a:pt x="764" y="18"/>
                  </a:cubicBezTo>
                  <a:cubicBezTo>
                    <a:pt x="765" y="18"/>
                    <a:pt x="766" y="18"/>
                    <a:pt x="766" y="18"/>
                  </a:cubicBezTo>
                  <a:close/>
                  <a:moveTo>
                    <a:pt x="770" y="20"/>
                  </a:moveTo>
                  <a:cubicBezTo>
                    <a:pt x="770" y="21"/>
                    <a:pt x="771" y="21"/>
                    <a:pt x="771" y="22"/>
                  </a:cubicBezTo>
                  <a:cubicBezTo>
                    <a:pt x="767" y="23"/>
                    <a:pt x="764" y="23"/>
                    <a:pt x="762" y="21"/>
                  </a:cubicBezTo>
                  <a:cubicBezTo>
                    <a:pt x="763" y="21"/>
                    <a:pt x="762" y="20"/>
                    <a:pt x="764" y="19"/>
                  </a:cubicBezTo>
                  <a:cubicBezTo>
                    <a:pt x="766" y="20"/>
                    <a:pt x="768" y="19"/>
                    <a:pt x="770" y="20"/>
                  </a:cubicBezTo>
                  <a:close/>
                  <a:moveTo>
                    <a:pt x="925" y="141"/>
                  </a:moveTo>
                  <a:cubicBezTo>
                    <a:pt x="923" y="142"/>
                    <a:pt x="921" y="143"/>
                    <a:pt x="922" y="144"/>
                  </a:cubicBezTo>
                  <a:cubicBezTo>
                    <a:pt x="920" y="143"/>
                    <a:pt x="919" y="143"/>
                    <a:pt x="917" y="143"/>
                  </a:cubicBezTo>
                  <a:cubicBezTo>
                    <a:pt x="921" y="141"/>
                    <a:pt x="916" y="141"/>
                    <a:pt x="918" y="140"/>
                  </a:cubicBezTo>
                  <a:cubicBezTo>
                    <a:pt x="920" y="142"/>
                    <a:pt x="923" y="140"/>
                    <a:pt x="925" y="141"/>
                  </a:cubicBezTo>
                  <a:close/>
                  <a:moveTo>
                    <a:pt x="774" y="17"/>
                  </a:moveTo>
                  <a:cubicBezTo>
                    <a:pt x="775" y="17"/>
                    <a:pt x="775" y="18"/>
                    <a:pt x="776" y="19"/>
                  </a:cubicBezTo>
                  <a:cubicBezTo>
                    <a:pt x="776" y="18"/>
                    <a:pt x="776" y="18"/>
                    <a:pt x="776" y="18"/>
                  </a:cubicBezTo>
                  <a:cubicBezTo>
                    <a:pt x="779" y="19"/>
                    <a:pt x="777" y="19"/>
                    <a:pt x="776" y="20"/>
                  </a:cubicBezTo>
                  <a:cubicBezTo>
                    <a:pt x="775" y="19"/>
                    <a:pt x="774" y="19"/>
                    <a:pt x="774" y="19"/>
                  </a:cubicBezTo>
                  <a:cubicBezTo>
                    <a:pt x="774" y="20"/>
                    <a:pt x="773" y="20"/>
                    <a:pt x="772" y="20"/>
                  </a:cubicBezTo>
                  <a:cubicBezTo>
                    <a:pt x="772" y="20"/>
                    <a:pt x="771" y="20"/>
                    <a:pt x="771" y="19"/>
                  </a:cubicBezTo>
                  <a:cubicBezTo>
                    <a:pt x="774" y="18"/>
                    <a:pt x="773" y="18"/>
                    <a:pt x="774" y="17"/>
                  </a:cubicBezTo>
                  <a:close/>
                  <a:moveTo>
                    <a:pt x="781" y="22"/>
                  </a:moveTo>
                  <a:cubicBezTo>
                    <a:pt x="783" y="21"/>
                    <a:pt x="785" y="22"/>
                    <a:pt x="787" y="22"/>
                  </a:cubicBezTo>
                  <a:cubicBezTo>
                    <a:pt x="785" y="24"/>
                    <a:pt x="781" y="24"/>
                    <a:pt x="781" y="22"/>
                  </a:cubicBezTo>
                  <a:close/>
                  <a:moveTo>
                    <a:pt x="793" y="20"/>
                  </a:moveTo>
                  <a:cubicBezTo>
                    <a:pt x="795" y="20"/>
                    <a:pt x="797" y="19"/>
                    <a:pt x="798" y="20"/>
                  </a:cubicBezTo>
                  <a:cubicBezTo>
                    <a:pt x="796" y="22"/>
                    <a:pt x="795" y="20"/>
                    <a:pt x="794" y="21"/>
                  </a:cubicBezTo>
                  <a:cubicBezTo>
                    <a:pt x="794" y="21"/>
                    <a:pt x="795" y="21"/>
                    <a:pt x="794" y="22"/>
                  </a:cubicBezTo>
                  <a:cubicBezTo>
                    <a:pt x="793" y="21"/>
                    <a:pt x="793" y="21"/>
                    <a:pt x="793" y="20"/>
                  </a:cubicBezTo>
                  <a:close/>
                  <a:moveTo>
                    <a:pt x="805" y="24"/>
                  </a:moveTo>
                  <a:cubicBezTo>
                    <a:pt x="803" y="23"/>
                    <a:pt x="802" y="24"/>
                    <a:pt x="800" y="22"/>
                  </a:cubicBezTo>
                  <a:cubicBezTo>
                    <a:pt x="801" y="22"/>
                    <a:pt x="806" y="22"/>
                    <a:pt x="805" y="24"/>
                  </a:cubicBezTo>
                  <a:close/>
                  <a:moveTo>
                    <a:pt x="804" y="24"/>
                  </a:moveTo>
                  <a:cubicBezTo>
                    <a:pt x="804" y="24"/>
                    <a:pt x="805" y="24"/>
                    <a:pt x="806" y="24"/>
                  </a:cubicBezTo>
                  <a:cubicBezTo>
                    <a:pt x="807" y="25"/>
                    <a:pt x="807" y="25"/>
                    <a:pt x="806" y="26"/>
                  </a:cubicBezTo>
                  <a:cubicBezTo>
                    <a:pt x="806" y="26"/>
                    <a:pt x="805" y="26"/>
                    <a:pt x="804" y="25"/>
                  </a:cubicBezTo>
                  <a:cubicBezTo>
                    <a:pt x="805" y="25"/>
                    <a:pt x="803" y="25"/>
                    <a:pt x="804" y="24"/>
                  </a:cubicBezTo>
                  <a:close/>
                  <a:moveTo>
                    <a:pt x="816" y="26"/>
                  </a:moveTo>
                  <a:cubicBezTo>
                    <a:pt x="813" y="27"/>
                    <a:pt x="810" y="27"/>
                    <a:pt x="808" y="25"/>
                  </a:cubicBezTo>
                  <a:cubicBezTo>
                    <a:pt x="811" y="24"/>
                    <a:pt x="813" y="26"/>
                    <a:pt x="816" y="26"/>
                  </a:cubicBezTo>
                  <a:close/>
                  <a:moveTo>
                    <a:pt x="818" y="22"/>
                  </a:moveTo>
                  <a:cubicBezTo>
                    <a:pt x="817" y="24"/>
                    <a:pt x="813" y="24"/>
                    <a:pt x="811" y="23"/>
                  </a:cubicBezTo>
                  <a:cubicBezTo>
                    <a:pt x="813" y="22"/>
                    <a:pt x="816" y="21"/>
                    <a:pt x="818" y="22"/>
                  </a:cubicBezTo>
                  <a:close/>
                  <a:moveTo>
                    <a:pt x="831" y="27"/>
                  </a:moveTo>
                  <a:cubicBezTo>
                    <a:pt x="831" y="28"/>
                    <a:pt x="831" y="29"/>
                    <a:pt x="832" y="29"/>
                  </a:cubicBezTo>
                  <a:cubicBezTo>
                    <a:pt x="830" y="30"/>
                    <a:pt x="827" y="31"/>
                    <a:pt x="825" y="29"/>
                  </a:cubicBezTo>
                  <a:cubicBezTo>
                    <a:pt x="828" y="29"/>
                    <a:pt x="831" y="28"/>
                    <a:pt x="831" y="27"/>
                  </a:cubicBezTo>
                  <a:close/>
                  <a:moveTo>
                    <a:pt x="862" y="25"/>
                  </a:moveTo>
                  <a:cubicBezTo>
                    <a:pt x="861" y="26"/>
                    <a:pt x="864" y="25"/>
                    <a:pt x="864" y="27"/>
                  </a:cubicBezTo>
                  <a:cubicBezTo>
                    <a:pt x="863" y="28"/>
                    <a:pt x="860" y="26"/>
                    <a:pt x="861" y="25"/>
                  </a:cubicBezTo>
                  <a:cubicBezTo>
                    <a:pt x="862" y="26"/>
                    <a:pt x="861" y="25"/>
                    <a:pt x="862" y="25"/>
                  </a:cubicBezTo>
                  <a:close/>
                  <a:moveTo>
                    <a:pt x="1079" y="41"/>
                  </a:moveTo>
                  <a:cubicBezTo>
                    <a:pt x="1080" y="42"/>
                    <a:pt x="1082" y="41"/>
                    <a:pt x="1083" y="43"/>
                  </a:cubicBezTo>
                  <a:cubicBezTo>
                    <a:pt x="1080" y="44"/>
                    <a:pt x="1078" y="44"/>
                    <a:pt x="1076" y="44"/>
                  </a:cubicBezTo>
                  <a:cubicBezTo>
                    <a:pt x="1075" y="43"/>
                    <a:pt x="1075" y="43"/>
                    <a:pt x="1075" y="43"/>
                  </a:cubicBezTo>
                  <a:cubicBezTo>
                    <a:pt x="1078" y="43"/>
                    <a:pt x="1077" y="43"/>
                    <a:pt x="1079" y="41"/>
                  </a:cubicBezTo>
                  <a:close/>
                  <a:moveTo>
                    <a:pt x="1096" y="44"/>
                  </a:moveTo>
                  <a:cubicBezTo>
                    <a:pt x="1094" y="42"/>
                    <a:pt x="1090" y="45"/>
                    <a:pt x="1091" y="42"/>
                  </a:cubicBezTo>
                  <a:cubicBezTo>
                    <a:pt x="1092" y="43"/>
                    <a:pt x="1096" y="43"/>
                    <a:pt x="1096" y="44"/>
                  </a:cubicBezTo>
                  <a:close/>
                  <a:moveTo>
                    <a:pt x="1291" y="158"/>
                  </a:moveTo>
                  <a:cubicBezTo>
                    <a:pt x="1286" y="160"/>
                    <a:pt x="1296" y="159"/>
                    <a:pt x="1290" y="162"/>
                  </a:cubicBezTo>
                  <a:cubicBezTo>
                    <a:pt x="1289" y="160"/>
                    <a:pt x="1289" y="160"/>
                    <a:pt x="1287" y="160"/>
                  </a:cubicBezTo>
                  <a:cubicBezTo>
                    <a:pt x="1287" y="159"/>
                    <a:pt x="1288" y="157"/>
                    <a:pt x="1291" y="158"/>
                  </a:cubicBezTo>
                  <a:close/>
                  <a:moveTo>
                    <a:pt x="1285" y="162"/>
                  </a:moveTo>
                  <a:cubicBezTo>
                    <a:pt x="1284" y="161"/>
                    <a:pt x="1284" y="161"/>
                    <a:pt x="1283" y="161"/>
                  </a:cubicBezTo>
                  <a:cubicBezTo>
                    <a:pt x="1282" y="161"/>
                    <a:pt x="1283" y="164"/>
                    <a:pt x="1281" y="163"/>
                  </a:cubicBezTo>
                  <a:cubicBezTo>
                    <a:pt x="1280" y="163"/>
                    <a:pt x="1282" y="162"/>
                    <a:pt x="1280" y="161"/>
                  </a:cubicBezTo>
                  <a:cubicBezTo>
                    <a:pt x="1283" y="161"/>
                    <a:pt x="1283" y="158"/>
                    <a:pt x="1286" y="158"/>
                  </a:cubicBezTo>
                  <a:cubicBezTo>
                    <a:pt x="1286" y="159"/>
                    <a:pt x="1287" y="161"/>
                    <a:pt x="1285" y="162"/>
                  </a:cubicBezTo>
                  <a:close/>
                  <a:moveTo>
                    <a:pt x="1147" y="46"/>
                  </a:moveTo>
                  <a:cubicBezTo>
                    <a:pt x="1149" y="45"/>
                    <a:pt x="1150" y="45"/>
                    <a:pt x="1152" y="46"/>
                  </a:cubicBezTo>
                  <a:cubicBezTo>
                    <a:pt x="1152" y="47"/>
                    <a:pt x="1150" y="46"/>
                    <a:pt x="1148" y="48"/>
                  </a:cubicBezTo>
                  <a:cubicBezTo>
                    <a:pt x="1146" y="47"/>
                    <a:pt x="1148" y="46"/>
                    <a:pt x="1147" y="46"/>
                  </a:cubicBezTo>
                  <a:close/>
                  <a:moveTo>
                    <a:pt x="1299" y="158"/>
                  </a:moveTo>
                  <a:cubicBezTo>
                    <a:pt x="1300" y="159"/>
                    <a:pt x="1299" y="160"/>
                    <a:pt x="1299" y="162"/>
                  </a:cubicBezTo>
                  <a:cubicBezTo>
                    <a:pt x="1298" y="161"/>
                    <a:pt x="1297" y="163"/>
                    <a:pt x="1295" y="161"/>
                  </a:cubicBezTo>
                  <a:cubicBezTo>
                    <a:pt x="1297" y="160"/>
                    <a:pt x="1297" y="160"/>
                    <a:pt x="1299" y="158"/>
                  </a:cubicBezTo>
                  <a:close/>
                  <a:moveTo>
                    <a:pt x="1158" y="48"/>
                  </a:moveTo>
                  <a:cubicBezTo>
                    <a:pt x="1156" y="47"/>
                    <a:pt x="1156" y="49"/>
                    <a:pt x="1154" y="48"/>
                  </a:cubicBezTo>
                  <a:cubicBezTo>
                    <a:pt x="1153" y="47"/>
                    <a:pt x="1159" y="45"/>
                    <a:pt x="1158" y="48"/>
                  </a:cubicBezTo>
                  <a:close/>
                  <a:moveTo>
                    <a:pt x="1300" y="159"/>
                  </a:moveTo>
                  <a:cubicBezTo>
                    <a:pt x="1301" y="158"/>
                    <a:pt x="1303" y="158"/>
                    <a:pt x="1304" y="159"/>
                  </a:cubicBezTo>
                  <a:cubicBezTo>
                    <a:pt x="1303" y="159"/>
                    <a:pt x="1302" y="160"/>
                    <a:pt x="1301" y="160"/>
                  </a:cubicBezTo>
                  <a:cubicBezTo>
                    <a:pt x="1302" y="160"/>
                    <a:pt x="1301" y="159"/>
                    <a:pt x="1300" y="159"/>
                  </a:cubicBezTo>
                  <a:close/>
                  <a:moveTo>
                    <a:pt x="1311" y="49"/>
                  </a:moveTo>
                  <a:cubicBezTo>
                    <a:pt x="1310" y="47"/>
                    <a:pt x="1307" y="49"/>
                    <a:pt x="1306" y="49"/>
                  </a:cubicBezTo>
                  <a:cubicBezTo>
                    <a:pt x="1307" y="47"/>
                    <a:pt x="1312" y="47"/>
                    <a:pt x="1311" y="49"/>
                  </a:cubicBezTo>
                  <a:close/>
                  <a:moveTo>
                    <a:pt x="1320" y="48"/>
                  </a:moveTo>
                  <a:cubicBezTo>
                    <a:pt x="1317" y="48"/>
                    <a:pt x="1314" y="49"/>
                    <a:pt x="1312" y="48"/>
                  </a:cubicBezTo>
                  <a:cubicBezTo>
                    <a:pt x="1315" y="46"/>
                    <a:pt x="1317" y="46"/>
                    <a:pt x="1320" y="48"/>
                  </a:cubicBezTo>
                  <a:close/>
                  <a:moveTo>
                    <a:pt x="1324" y="47"/>
                  </a:moveTo>
                  <a:cubicBezTo>
                    <a:pt x="1321" y="48"/>
                    <a:pt x="1321" y="48"/>
                    <a:pt x="1321" y="48"/>
                  </a:cubicBezTo>
                  <a:cubicBezTo>
                    <a:pt x="1320" y="47"/>
                    <a:pt x="1320" y="47"/>
                    <a:pt x="1320" y="47"/>
                  </a:cubicBezTo>
                  <a:cubicBezTo>
                    <a:pt x="1321" y="46"/>
                    <a:pt x="1322" y="47"/>
                    <a:pt x="1324" y="47"/>
                  </a:cubicBezTo>
                  <a:close/>
                  <a:moveTo>
                    <a:pt x="1488" y="105"/>
                  </a:moveTo>
                  <a:cubicBezTo>
                    <a:pt x="1490" y="106"/>
                    <a:pt x="1489" y="107"/>
                    <a:pt x="1487" y="108"/>
                  </a:cubicBezTo>
                  <a:cubicBezTo>
                    <a:pt x="1485" y="109"/>
                    <a:pt x="1481" y="109"/>
                    <a:pt x="1477" y="111"/>
                  </a:cubicBezTo>
                  <a:cubicBezTo>
                    <a:pt x="1476" y="110"/>
                    <a:pt x="1475" y="110"/>
                    <a:pt x="1476" y="109"/>
                  </a:cubicBezTo>
                  <a:cubicBezTo>
                    <a:pt x="1479" y="107"/>
                    <a:pt x="1484" y="106"/>
                    <a:pt x="1488" y="105"/>
                  </a:cubicBezTo>
                  <a:close/>
                  <a:moveTo>
                    <a:pt x="1502" y="105"/>
                  </a:moveTo>
                  <a:cubicBezTo>
                    <a:pt x="1503" y="105"/>
                    <a:pt x="1504" y="106"/>
                    <a:pt x="1503" y="107"/>
                  </a:cubicBezTo>
                  <a:cubicBezTo>
                    <a:pt x="1500" y="107"/>
                    <a:pt x="1496" y="108"/>
                    <a:pt x="1493" y="108"/>
                  </a:cubicBezTo>
                  <a:cubicBezTo>
                    <a:pt x="1496" y="107"/>
                    <a:pt x="1499" y="106"/>
                    <a:pt x="1502" y="105"/>
                  </a:cubicBezTo>
                  <a:close/>
                  <a:moveTo>
                    <a:pt x="1418" y="44"/>
                  </a:moveTo>
                  <a:cubicBezTo>
                    <a:pt x="1418" y="45"/>
                    <a:pt x="1414" y="46"/>
                    <a:pt x="1412" y="46"/>
                  </a:cubicBezTo>
                  <a:cubicBezTo>
                    <a:pt x="1414" y="44"/>
                    <a:pt x="1416" y="44"/>
                    <a:pt x="1418" y="44"/>
                  </a:cubicBezTo>
                  <a:close/>
                  <a:moveTo>
                    <a:pt x="1518" y="101"/>
                  </a:moveTo>
                  <a:cubicBezTo>
                    <a:pt x="1514" y="103"/>
                    <a:pt x="1510" y="104"/>
                    <a:pt x="1508" y="107"/>
                  </a:cubicBezTo>
                  <a:cubicBezTo>
                    <a:pt x="1506" y="105"/>
                    <a:pt x="1506" y="105"/>
                    <a:pt x="1506" y="105"/>
                  </a:cubicBezTo>
                  <a:cubicBezTo>
                    <a:pt x="1509" y="105"/>
                    <a:pt x="1512" y="100"/>
                    <a:pt x="1518" y="101"/>
                  </a:cubicBezTo>
                  <a:close/>
                  <a:moveTo>
                    <a:pt x="1455" y="34"/>
                  </a:moveTo>
                  <a:cubicBezTo>
                    <a:pt x="1456" y="33"/>
                    <a:pt x="1457" y="33"/>
                    <a:pt x="1457" y="33"/>
                  </a:cubicBezTo>
                  <a:cubicBezTo>
                    <a:pt x="1460" y="34"/>
                    <a:pt x="1456" y="36"/>
                    <a:pt x="1459" y="38"/>
                  </a:cubicBezTo>
                  <a:cubicBezTo>
                    <a:pt x="1457" y="38"/>
                    <a:pt x="1455" y="39"/>
                    <a:pt x="1454" y="38"/>
                  </a:cubicBezTo>
                  <a:cubicBezTo>
                    <a:pt x="1457" y="38"/>
                    <a:pt x="1458" y="36"/>
                    <a:pt x="1455" y="34"/>
                  </a:cubicBezTo>
                  <a:close/>
                  <a:moveTo>
                    <a:pt x="1557" y="101"/>
                  </a:moveTo>
                  <a:cubicBezTo>
                    <a:pt x="1559" y="102"/>
                    <a:pt x="1557" y="103"/>
                    <a:pt x="1557" y="104"/>
                  </a:cubicBezTo>
                  <a:cubicBezTo>
                    <a:pt x="1556" y="104"/>
                    <a:pt x="1555" y="105"/>
                    <a:pt x="1553" y="103"/>
                  </a:cubicBezTo>
                  <a:cubicBezTo>
                    <a:pt x="1555" y="102"/>
                    <a:pt x="1556" y="103"/>
                    <a:pt x="1557" y="101"/>
                  </a:cubicBezTo>
                  <a:close/>
                  <a:moveTo>
                    <a:pt x="1537" y="74"/>
                  </a:moveTo>
                  <a:cubicBezTo>
                    <a:pt x="1538" y="75"/>
                    <a:pt x="1539" y="72"/>
                    <a:pt x="1540" y="71"/>
                  </a:cubicBezTo>
                  <a:cubicBezTo>
                    <a:pt x="1542" y="72"/>
                    <a:pt x="1540" y="73"/>
                    <a:pt x="1541" y="73"/>
                  </a:cubicBezTo>
                  <a:cubicBezTo>
                    <a:pt x="1541" y="73"/>
                    <a:pt x="1542" y="73"/>
                    <a:pt x="1542" y="74"/>
                  </a:cubicBezTo>
                  <a:cubicBezTo>
                    <a:pt x="1540" y="74"/>
                    <a:pt x="1537" y="74"/>
                    <a:pt x="1539" y="76"/>
                  </a:cubicBezTo>
                  <a:cubicBezTo>
                    <a:pt x="1537" y="76"/>
                    <a:pt x="1536" y="75"/>
                    <a:pt x="1537" y="74"/>
                  </a:cubicBezTo>
                  <a:close/>
                  <a:moveTo>
                    <a:pt x="1517" y="42"/>
                  </a:moveTo>
                  <a:cubicBezTo>
                    <a:pt x="1515" y="41"/>
                    <a:pt x="1514" y="43"/>
                    <a:pt x="1513" y="42"/>
                  </a:cubicBezTo>
                  <a:cubicBezTo>
                    <a:pt x="1514" y="40"/>
                    <a:pt x="1517" y="41"/>
                    <a:pt x="1517" y="42"/>
                  </a:cubicBezTo>
                  <a:close/>
                  <a:moveTo>
                    <a:pt x="1531" y="42"/>
                  </a:moveTo>
                  <a:cubicBezTo>
                    <a:pt x="1528" y="43"/>
                    <a:pt x="1526" y="44"/>
                    <a:pt x="1523" y="43"/>
                  </a:cubicBezTo>
                  <a:cubicBezTo>
                    <a:pt x="1526" y="43"/>
                    <a:pt x="1528" y="41"/>
                    <a:pt x="1531" y="42"/>
                  </a:cubicBezTo>
                  <a:close/>
                  <a:moveTo>
                    <a:pt x="1541" y="43"/>
                  </a:moveTo>
                  <a:cubicBezTo>
                    <a:pt x="1540" y="43"/>
                    <a:pt x="1538" y="44"/>
                    <a:pt x="1537" y="43"/>
                  </a:cubicBezTo>
                  <a:cubicBezTo>
                    <a:pt x="1538" y="42"/>
                    <a:pt x="1540" y="42"/>
                    <a:pt x="1541" y="43"/>
                  </a:cubicBezTo>
                  <a:close/>
                  <a:moveTo>
                    <a:pt x="1540" y="36"/>
                  </a:moveTo>
                  <a:cubicBezTo>
                    <a:pt x="1542" y="37"/>
                    <a:pt x="1542" y="37"/>
                    <a:pt x="1542" y="36"/>
                  </a:cubicBezTo>
                  <a:cubicBezTo>
                    <a:pt x="1545" y="37"/>
                    <a:pt x="1540" y="38"/>
                    <a:pt x="1539" y="37"/>
                  </a:cubicBezTo>
                  <a:cubicBezTo>
                    <a:pt x="1540" y="37"/>
                    <a:pt x="1540" y="36"/>
                    <a:pt x="1540" y="36"/>
                  </a:cubicBezTo>
                  <a:close/>
                  <a:moveTo>
                    <a:pt x="1632" y="45"/>
                  </a:moveTo>
                  <a:cubicBezTo>
                    <a:pt x="1632" y="46"/>
                    <a:pt x="1629" y="47"/>
                    <a:pt x="1628" y="47"/>
                  </a:cubicBezTo>
                  <a:cubicBezTo>
                    <a:pt x="1628" y="46"/>
                    <a:pt x="1630" y="44"/>
                    <a:pt x="163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117"/>
            <p:cNvSpPr/>
            <p:nvPr/>
          </p:nvSpPr>
          <p:spPr bwMode="auto">
            <a:xfrm>
              <a:off x="6949" y="4099"/>
              <a:ext cx="36" cy="7"/>
            </a:xfrm>
            <a:custGeom>
              <a:avLst/>
              <a:gdLst>
                <a:gd name="T0" fmla="*/ 1 w 19"/>
                <a:gd name="T1" fmla="*/ 3 h 4"/>
                <a:gd name="T2" fmla="*/ 1 w 19"/>
                <a:gd name="T3" fmla="*/ 4 h 4"/>
                <a:gd name="T4" fmla="*/ 19 w 19"/>
                <a:gd name="T5" fmla="*/ 1 h 4"/>
                <a:gd name="T6" fmla="*/ 4 w 19"/>
                <a:gd name="T7" fmla="*/ 1 h 4"/>
                <a:gd name="T8" fmla="*/ 5 w 19"/>
                <a:gd name="T9" fmla="*/ 2 h 4"/>
                <a:gd name="T10" fmla="*/ 1 w 19"/>
                <a:gd name="T11" fmla="*/ 3 h 4"/>
              </a:gdLst>
              <a:ahLst/>
              <a:cxnLst>
                <a:cxn ang="0">
                  <a:pos x="T0" y="T1"/>
                </a:cxn>
                <a:cxn ang="0">
                  <a:pos x="T2" y="T3"/>
                </a:cxn>
                <a:cxn ang="0">
                  <a:pos x="T4" y="T5"/>
                </a:cxn>
                <a:cxn ang="0">
                  <a:pos x="T6" y="T7"/>
                </a:cxn>
                <a:cxn ang="0">
                  <a:pos x="T8" y="T9"/>
                </a:cxn>
                <a:cxn ang="0">
                  <a:pos x="T10" y="T11"/>
                </a:cxn>
              </a:cxnLst>
              <a:rect l="0" t="0" r="r" b="b"/>
              <a:pathLst>
                <a:path w="19" h="4">
                  <a:moveTo>
                    <a:pt x="1" y="3"/>
                  </a:moveTo>
                  <a:cubicBezTo>
                    <a:pt x="0" y="4"/>
                    <a:pt x="2" y="4"/>
                    <a:pt x="1" y="4"/>
                  </a:cubicBezTo>
                  <a:cubicBezTo>
                    <a:pt x="7" y="1"/>
                    <a:pt x="13" y="3"/>
                    <a:pt x="19" y="1"/>
                  </a:cubicBezTo>
                  <a:cubicBezTo>
                    <a:pt x="14" y="0"/>
                    <a:pt x="9" y="1"/>
                    <a:pt x="4" y="1"/>
                  </a:cubicBezTo>
                  <a:cubicBezTo>
                    <a:pt x="4" y="2"/>
                    <a:pt x="5" y="2"/>
                    <a:pt x="5" y="2"/>
                  </a:cubicBezTo>
                  <a:cubicBezTo>
                    <a:pt x="4" y="3"/>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118"/>
            <p:cNvSpPr/>
            <p:nvPr/>
          </p:nvSpPr>
          <p:spPr bwMode="auto">
            <a:xfrm>
              <a:off x="6299" y="4425"/>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2" y="2"/>
                    <a:pt x="3" y="0"/>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119"/>
            <p:cNvSpPr/>
            <p:nvPr/>
          </p:nvSpPr>
          <p:spPr bwMode="auto">
            <a:xfrm>
              <a:off x="6465" y="4377"/>
              <a:ext cx="10" cy="4"/>
            </a:xfrm>
            <a:custGeom>
              <a:avLst/>
              <a:gdLst>
                <a:gd name="T0" fmla="*/ 2 w 5"/>
                <a:gd name="T1" fmla="*/ 0 h 2"/>
                <a:gd name="T2" fmla="*/ 0 w 5"/>
                <a:gd name="T3" fmla="*/ 2 h 2"/>
                <a:gd name="T4" fmla="*/ 3 w 5"/>
                <a:gd name="T5" fmla="*/ 0 h 2"/>
                <a:gd name="T6" fmla="*/ 4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0" y="1"/>
                    <a:pt x="1" y="1"/>
                    <a:pt x="0" y="2"/>
                  </a:cubicBezTo>
                  <a:cubicBezTo>
                    <a:pt x="1" y="2"/>
                    <a:pt x="2" y="1"/>
                    <a:pt x="3" y="0"/>
                  </a:cubicBezTo>
                  <a:cubicBezTo>
                    <a:pt x="3" y="1"/>
                    <a:pt x="3" y="1"/>
                    <a:pt x="4" y="2"/>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120"/>
            <p:cNvSpPr/>
            <p:nvPr/>
          </p:nvSpPr>
          <p:spPr bwMode="auto">
            <a:xfrm>
              <a:off x="6303" y="4309"/>
              <a:ext cx="11" cy="6"/>
            </a:xfrm>
            <a:custGeom>
              <a:avLst/>
              <a:gdLst>
                <a:gd name="T0" fmla="*/ 2 w 6"/>
                <a:gd name="T1" fmla="*/ 1 h 3"/>
                <a:gd name="T2" fmla="*/ 5 w 6"/>
                <a:gd name="T3" fmla="*/ 3 h 3"/>
                <a:gd name="T4" fmla="*/ 5 w 6"/>
                <a:gd name="T5" fmla="*/ 0 h 3"/>
                <a:gd name="T6" fmla="*/ 2 w 6"/>
                <a:gd name="T7" fmla="*/ 1 h 3"/>
              </a:gdLst>
              <a:ahLst/>
              <a:cxnLst>
                <a:cxn ang="0">
                  <a:pos x="T0" y="T1"/>
                </a:cxn>
                <a:cxn ang="0">
                  <a:pos x="T2" y="T3"/>
                </a:cxn>
                <a:cxn ang="0">
                  <a:pos x="T4" y="T5"/>
                </a:cxn>
                <a:cxn ang="0">
                  <a:pos x="T6" y="T7"/>
                </a:cxn>
              </a:cxnLst>
              <a:rect l="0" t="0" r="r" b="b"/>
              <a:pathLst>
                <a:path w="6" h="3">
                  <a:moveTo>
                    <a:pt x="2" y="1"/>
                  </a:moveTo>
                  <a:cubicBezTo>
                    <a:pt x="0" y="2"/>
                    <a:pt x="5" y="1"/>
                    <a:pt x="5" y="3"/>
                  </a:cubicBezTo>
                  <a:cubicBezTo>
                    <a:pt x="6" y="2"/>
                    <a:pt x="5" y="1"/>
                    <a:pt x="5" y="0"/>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121"/>
            <p:cNvSpPr/>
            <p:nvPr/>
          </p:nvSpPr>
          <p:spPr bwMode="auto">
            <a:xfrm>
              <a:off x="6375" y="4335"/>
              <a:ext cx="10" cy="5"/>
            </a:xfrm>
            <a:custGeom>
              <a:avLst/>
              <a:gdLst>
                <a:gd name="T0" fmla="*/ 1 w 5"/>
                <a:gd name="T1" fmla="*/ 1 h 3"/>
                <a:gd name="T2" fmla="*/ 1 w 5"/>
                <a:gd name="T3" fmla="*/ 3 h 3"/>
                <a:gd name="T4" fmla="*/ 4 w 5"/>
                <a:gd name="T5" fmla="*/ 1 h 3"/>
                <a:gd name="T6" fmla="*/ 1 w 5"/>
                <a:gd name="T7" fmla="*/ 1 h 3"/>
              </a:gdLst>
              <a:ahLst/>
              <a:cxnLst>
                <a:cxn ang="0">
                  <a:pos x="T0" y="T1"/>
                </a:cxn>
                <a:cxn ang="0">
                  <a:pos x="T2" y="T3"/>
                </a:cxn>
                <a:cxn ang="0">
                  <a:pos x="T4" y="T5"/>
                </a:cxn>
                <a:cxn ang="0">
                  <a:pos x="T6" y="T7"/>
                </a:cxn>
              </a:cxnLst>
              <a:rect l="0" t="0" r="r" b="b"/>
              <a:pathLst>
                <a:path w="5" h="3">
                  <a:moveTo>
                    <a:pt x="1" y="1"/>
                  </a:moveTo>
                  <a:cubicBezTo>
                    <a:pt x="0" y="2"/>
                    <a:pt x="0" y="2"/>
                    <a:pt x="1" y="3"/>
                  </a:cubicBezTo>
                  <a:cubicBezTo>
                    <a:pt x="1" y="2"/>
                    <a:pt x="2" y="1"/>
                    <a:pt x="4" y="1"/>
                  </a:cubicBezTo>
                  <a:cubicBezTo>
                    <a:pt x="5"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122"/>
            <p:cNvSpPr/>
            <p:nvPr/>
          </p:nvSpPr>
          <p:spPr bwMode="auto">
            <a:xfrm>
              <a:off x="6358" y="4321"/>
              <a:ext cx="8" cy="4"/>
            </a:xfrm>
            <a:custGeom>
              <a:avLst/>
              <a:gdLst>
                <a:gd name="T0" fmla="*/ 3 w 4"/>
                <a:gd name="T1" fmla="*/ 1 h 2"/>
                <a:gd name="T2" fmla="*/ 2 w 4"/>
                <a:gd name="T3" fmla="*/ 0 h 2"/>
                <a:gd name="T4" fmla="*/ 0 w 4"/>
                <a:gd name="T5" fmla="*/ 2 h 2"/>
                <a:gd name="T6" fmla="*/ 3 w 4"/>
                <a:gd name="T7" fmla="*/ 1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2" y="1"/>
                    <a:pt x="3" y="0"/>
                    <a:pt x="2" y="0"/>
                  </a:cubicBezTo>
                  <a:cubicBezTo>
                    <a:pt x="1" y="1"/>
                    <a:pt x="0" y="1"/>
                    <a:pt x="0" y="2"/>
                  </a:cubicBezTo>
                  <a:cubicBezTo>
                    <a:pt x="1" y="2"/>
                    <a:pt x="2" y="1"/>
                    <a:pt x="3" y="1"/>
                  </a:cubicBezTo>
                  <a:cubicBezTo>
                    <a:pt x="4" y="1"/>
                    <a:pt x="3"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123"/>
            <p:cNvSpPr/>
            <p:nvPr/>
          </p:nvSpPr>
          <p:spPr bwMode="auto">
            <a:xfrm>
              <a:off x="6517" y="4379"/>
              <a:ext cx="25" cy="12"/>
            </a:xfrm>
            <a:custGeom>
              <a:avLst/>
              <a:gdLst>
                <a:gd name="T0" fmla="*/ 0 w 13"/>
                <a:gd name="T1" fmla="*/ 5 h 6"/>
                <a:gd name="T2" fmla="*/ 2 w 13"/>
                <a:gd name="T3" fmla="*/ 3 h 6"/>
                <a:gd name="T4" fmla="*/ 4 w 13"/>
                <a:gd name="T5" fmla="*/ 4 h 6"/>
                <a:gd name="T6" fmla="*/ 12 w 13"/>
                <a:gd name="T7" fmla="*/ 3 h 6"/>
                <a:gd name="T8" fmla="*/ 13 w 13"/>
                <a:gd name="T9" fmla="*/ 0 h 6"/>
                <a:gd name="T10" fmla="*/ 2 w 13"/>
                <a:gd name="T11" fmla="*/ 2 h 6"/>
                <a:gd name="T12" fmla="*/ 0 w 13"/>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0" y="5"/>
                  </a:moveTo>
                  <a:cubicBezTo>
                    <a:pt x="2" y="6"/>
                    <a:pt x="1" y="4"/>
                    <a:pt x="2" y="3"/>
                  </a:cubicBezTo>
                  <a:cubicBezTo>
                    <a:pt x="3" y="2"/>
                    <a:pt x="2" y="4"/>
                    <a:pt x="4" y="4"/>
                  </a:cubicBezTo>
                  <a:cubicBezTo>
                    <a:pt x="7" y="2"/>
                    <a:pt x="9" y="2"/>
                    <a:pt x="12" y="3"/>
                  </a:cubicBezTo>
                  <a:cubicBezTo>
                    <a:pt x="12" y="2"/>
                    <a:pt x="12" y="1"/>
                    <a:pt x="13" y="0"/>
                  </a:cubicBezTo>
                  <a:cubicBezTo>
                    <a:pt x="11" y="2"/>
                    <a:pt x="6" y="3"/>
                    <a:pt x="2" y="2"/>
                  </a:cubicBezTo>
                  <a:cubicBezTo>
                    <a:pt x="1" y="4"/>
                    <a:pt x="0"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124"/>
            <p:cNvSpPr/>
            <p:nvPr/>
          </p:nvSpPr>
          <p:spPr bwMode="auto">
            <a:xfrm>
              <a:off x="6351" y="4298"/>
              <a:ext cx="30" cy="11"/>
            </a:xfrm>
            <a:custGeom>
              <a:avLst/>
              <a:gdLst>
                <a:gd name="T0" fmla="*/ 0 w 16"/>
                <a:gd name="T1" fmla="*/ 6 h 6"/>
                <a:gd name="T2" fmla="*/ 16 w 16"/>
                <a:gd name="T3" fmla="*/ 1 h 6"/>
                <a:gd name="T4" fmla="*/ 15 w 16"/>
                <a:gd name="T5" fmla="*/ 0 h 6"/>
                <a:gd name="T6" fmla="*/ 11 w 16"/>
                <a:gd name="T7" fmla="*/ 2 h 6"/>
                <a:gd name="T8" fmla="*/ 5 w 16"/>
                <a:gd name="T9" fmla="*/ 1 h 6"/>
                <a:gd name="T10" fmla="*/ 0 w 16"/>
                <a:gd name="T11" fmla="*/ 6 h 6"/>
              </a:gdLst>
              <a:ahLst/>
              <a:cxnLst>
                <a:cxn ang="0">
                  <a:pos x="T0" y="T1"/>
                </a:cxn>
                <a:cxn ang="0">
                  <a:pos x="T2" y="T3"/>
                </a:cxn>
                <a:cxn ang="0">
                  <a:pos x="T4" y="T5"/>
                </a:cxn>
                <a:cxn ang="0">
                  <a:pos x="T6" y="T7"/>
                </a:cxn>
                <a:cxn ang="0">
                  <a:pos x="T8" y="T9"/>
                </a:cxn>
                <a:cxn ang="0">
                  <a:pos x="T10" y="T11"/>
                </a:cxn>
              </a:cxnLst>
              <a:rect l="0" t="0" r="r" b="b"/>
              <a:pathLst>
                <a:path w="16" h="6">
                  <a:moveTo>
                    <a:pt x="0" y="6"/>
                  </a:moveTo>
                  <a:cubicBezTo>
                    <a:pt x="6" y="4"/>
                    <a:pt x="11" y="4"/>
                    <a:pt x="16" y="1"/>
                  </a:cubicBezTo>
                  <a:cubicBezTo>
                    <a:pt x="16" y="0"/>
                    <a:pt x="14" y="1"/>
                    <a:pt x="15" y="0"/>
                  </a:cubicBezTo>
                  <a:cubicBezTo>
                    <a:pt x="12" y="0"/>
                    <a:pt x="13" y="1"/>
                    <a:pt x="11" y="2"/>
                  </a:cubicBezTo>
                  <a:cubicBezTo>
                    <a:pt x="11" y="0"/>
                    <a:pt x="3" y="3"/>
                    <a:pt x="5" y="1"/>
                  </a:cubicBezTo>
                  <a:cubicBezTo>
                    <a:pt x="4" y="0"/>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125"/>
            <p:cNvSpPr/>
            <p:nvPr/>
          </p:nvSpPr>
          <p:spPr bwMode="auto">
            <a:xfrm>
              <a:off x="6570" y="4400"/>
              <a:ext cx="20" cy="4"/>
            </a:xfrm>
            <a:custGeom>
              <a:avLst/>
              <a:gdLst>
                <a:gd name="T0" fmla="*/ 0 w 10"/>
                <a:gd name="T1" fmla="*/ 1 h 2"/>
                <a:gd name="T2" fmla="*/ 10 w 10"/>
                <a:gd name="T3" fmla="*/ 0 h 2"/>
                <a:gd name="T4" fmla="*/ 0 w 10"/>
                <a:gd name="T5" fmla="*/ 1 h 2"/>
              </a:gdLst>
              <a:ahLst/>
              <a:cxnLst>
                <a:cxn ang="0">
                  <a:pos x="T0" y="T1"/>
                </a:cxn>
                <a:cxn ang="0">
                  <a:pos x="T2" y="T3"/>
                </a:cxn>
                <a:cxn ang="0">
                  <a:pos x="T4" y="T5"/>
                </a:cxn>
              </a:cxnLst>
              <a:rect l="0" t="0" r="r" b="b"/>
              <a:pathLst>
                <a:path w="10" h="2">
                  <a:moveTo>
                    <a:pt x="0" y="1"/>
                  </a:moveTo>
                  <a:cubicBezTo>
                    <a:pt x="1" y="2"/>
                    <a:pt x="7" y="1"/>
                    <a:pt x="10" y="0"/>
                  </a:cubicBezTo>
                  <a:cubicBezTo>
                    <a:pt x="7"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126"/>
            <p:cNvSpPr/>
            <p:nvPr/>
          </p:nvSpPr>
          <p:spPr bwMode="auto">
            <a:xfrm>
              <a:off x="6190" y="4234"/>
              <a:ext cx="10" cy="6"/>
            </a:xfrm>
            <a:custGeom>
              <a:avLst/>
              <a:gdLst>
                <a:gd name="T0" fmla="*/ 3 w 5"/>
                <a:gd name="T1" fmla="*/ 1 h 3"/>
                <a:gd name="T2" fmla="*/ 0 w 5"/>
                <a:gd name="T3" fmla="*/ 3 h 3"/>
                <a:gd name="T4" fmla="*/ 5 w 5"/>
                <a:gd name="T5" fmla="*/ 1 h 3"/>
                <a:gd name="T6" fmla="*/ 3 w 5"/>
                <a:gd name="T7" fmla="*/ 1 h 3"/>
              </a:gdLst>
              <a:ahLst/>
              <a:cxnLst>
                <a:cxn ang="0">
                  <a:pos x="T0" y="T1"/>
                </a:cxn>
                <a:cxn ang="0">
                  <a:pos x="T2" y="T3"/>
                </a:cxn>
                <a:cxn ang="0">
                  <a:pos x="T4" y="T5"/>
                </a:cxn>
                <a:cxn ang="0">
                  <a:pos x="T6" y="T7"/>
                </a:cxn>
              </a:cxnLst>
              <a:rect l="0" t="0" r="r" b="b"/>
              <a:pathLst>
                <a:path w="5" h="3">
                  <a:moveTo>
                    <a:pt x="3" y="1"/>
                  </a:moveTo>
                  <a:cubicBezTo>
                    <a:pt x="3" y="2"/>
                    <a:pt x="1" y="2"/>
                    <a:pt x="0" y="3"/>
                  </a:cubicBezTo>
                  <a:cubicBezTo>
                    <a:pt x="4" y="3"/>
                    <a:pt x="3" y="2"/>
                    <a:pt x="5" y="1"/>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127"/>
            <p:cNvSpPr/>
            <p:nvPr/>
          </p:nvSpPr>
          <p:spPr bwMode="auto">
            <a:xfrm>
              <a:off x="6377" y="4298"/>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1" y="3"/>
                    <a:pt x="3" y="3"/>
                    <a:pt x="5" y="1"/>
                  </a:cubicBezTo>
                  <a:cubicBezTo>
                    <a:pt x="3" y="0"/>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128"/>
            <p:cNvSpPr/>
            <p:nvPr/>
          </p:nvSpPr>
          <p:spPr bwMode="auto">
            <a:xfrm>
              <a:off x="6551" y="4369"/>
              <a:ext cx="10" cy="4"/>
            </a:xfrm>
            <a:custGeom>
              <a:avLst/>
              <a:gdLst>
                <a:gd name="T0" fmla="*/ 1 w 5"/>
                <a:gd name="T1" fmla="*/ 0 h 2"/>
                <a:gd name="T2" fmla="*/ 1 w 5"/>
                <a:gd name="T3" fmla="*/ 2 h 2"/>
                <a:gd name="T4" fmla="*/ 5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2" y="1"/>
                    <a:pt x="1" y="2"/>
                  </a:cubicBezTo>
                  <a:cubicBezTo>
                    <a:pt x="2" y="2"/>
                    <a:pt x="3" y="1"/>
                    <a:pt x="5"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129"/>
            <p:cNvSpPr/>
            <p:nvPr/>
          </p:nvSpPr>
          <p:spPr bwMode="auto">
            <a:xfrm>
              <a:off x="6299" y="4238"/>
              <a:ext cx="11" cy="6"/>
            </a:xfrm>
            <a:custGeom>
              <a:avLst/>
              <a:gdLst>
                <a:gd name="T0" fmla="*/ 4 w 6"/>
                <a:gd name="T1" fmla="*/ 3 h 3"/>
                <a:gd name="T2" fmla="*/ 3 w 6"/>
                <a:gd name="T3" fmla="*/ 2 h 3"/>
                <a:gd name="T4" fmla="*/ 6 w 6"/>
                <a:gd name="T5" fmla="*/ 0 h 3"/>
                <a:gd name="T6" fmla="*/ 0 w 6"/>
                <a:gd name="T7" fmla="*/ 2 h 3"/>
                <a:gd name="T8" fmla="*/ 4 w 6"/>
                <a:gd name="T9" fmla="*/ 3 h 3"/>
              </a:gdLst>
              <a:ahLst/>
              <a:cxnLst>
                <a:cxn ang="0">
                  <a:pos x="T0" y="T1"/>
                </a:cxn>
                <a:cxn ang="0">
                  <a:pos x="T2" y="T3"/>
                </a:cxn>
                <a:cxn ang="0">
                  <a:pos x="T4" y="T5"/>
                </a:cxn>
                <a:cxn ang="0">
                  <a:pos x="T6" y="T7"/>
                </a:cxn>
                <a:cxn ang="0">
                  <a:pos x="T8" y="T9"/>
                </a:cxn>
              </a:cxnLst>
              <a:rect l="0" t="0" r="r" b="b"/>
              <a:pathLst>
                <a:path w="6" h="3">
                  <a:moveTo>
                    <a:pt x="4" y="3"/>
                  </a:moveTo>
                  <a:cubicBezTo>
                    <a:pt x="4" y="2"/>
                    <a:pt x="4" y="2"/>
                    <a:pt x="3" y="2"/>
                  </a:cubicBezTo>
                  <a:cubicBezTo>
                    <a:pt x="4" y="1"/>
                    <a:pt x="5" y="1"/>
                    <a:pt x="6" y="0"/>
                  </a:cubicBezTo>
                  <a:cubicBezTo>
                    <a:pt x="4" y="0"/>
                    <a:pt x="2" y="0"/>
                    <a:pt x="0" y="2"/>
                  </a:cubicBezTo>
                  <a:cubicBezTo>
                    <a:pt x="2" y="2"/>
                    <a:pt x="3"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130"/>
            <p:cNvSpPr/>
            <p:nvPr/>
          </p:nvSpPr>
          <p:spPr bwMode="auto">
            <a:xfrm>
              <a:off x="6425" y="4251"/>
              <a:ext cx="14" cy="8"/>
            </a:xfrm>
            <a:custGeom>
              <a:avLst/>
              <a:gdLst>
                <a:gd name="T0" fmla="*/ 0 w 7"/>
                <a:gd name="T1" fmla="*/ 3 h 4"/>
                <a:gd name="T2" fmla="*/ 5 w 7"/>
                <a:gd name="T3" fmla="*/ 3 h 4"/>
                <a:gd name="T4" fmla="*/ 7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2"/>
                    <a:pt x="2" y="4"/>
                    <a:pt x="5" y="3"/>
                  </a:cubicBezTo>
                  <a:cubicBezTo>
                    <a:pt x="6" y="1"/>
                    <a:pt x="6" y="1"/>
                    <a:pt x="7" y="0"/>
                  </a:cubicBezTo>
                  <a:cubicBezTo>
                    <a:pt x="5"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131"/>
            <p:cNvSpPr/>
            <p:nvPr/>
          </p:nvSpPr>
          <p:spPr bwMode="auto">
            <a:xfrm>
              <a:off x="6657" y="4360"/>
              <a:ext cx="15" cy="9"/>
            </a:xfrm>
            <a:custGeom>
              <a:avLst/>
              <a:gdLst>
                <a:gd name="T0" fmla="*/ 4 w 8"/>
                <a:gd name="T1" fmla="*/ 3 h 5"/>
                <a:gd name="T2" fmla="*/ 6 w 8"/>
                <a:gd name="T3" fmla="*/ 1 h 5"/>
                <a:gd name="T4" fmla="*/ 2 w 8"/>
                <a:gd name="T5" fmla="*/ 1 h 5"/>
                <a:gd name="T6" fmla="*/ 3 w 8"/>
                <a:gd name="T7" fmla="*/ 5 h 5"/>
                <a:gd name="T8" fmla="*/ 7 w 8"/>
                <a:gd name="T9" fmla="*/ 4 h 5"/>
                <a:gd name="T10" fmla="*/ 4 w 8"/>
                <a:gd name="T11" fmla="*/ 3 h 5"/>
              </a:gdLst>
              <a:ahLst/>
              <a:cxnLst>
                <a:cxn ang="0">
                  <a:pos x="T0" y="T1"/>
                </a:cxn>
                <a:cxn ang="0">
                  <a:pos x="T2" y="T3"/>
                </a:cxn>
                <a:cxn ang="0">
                  <a:pos x="T4" y="T5"/>
                </a:cxn>
                <a:cxn ang="0">
                  <a:pos x="T6" y="T7"/>
                </a:cxn>
                <a:cxn ang="0">
                  <a:pos x="T8" y="T9"/>
                </a:cxn>
                <a:cxn ang="0">
                  <a:pos x="T10" y="T11"/>
                </a:cxn>
              </a:cxnLst>
              <a:rect l="0" t="0" r="r" b="b"/>
              <a:pathLst>
                <a:path w="8" h="5">
                  <a:moveTo>
                    <a:pt x="4" y="3"/>
                  </a:moveTo>
                  <a:cubicBezTo>
                    <a:pt x="3" y="2"/>
                    <a:pt x="7" y="2"/>
                    <a:pt x="6" y="1"/>
                  </a:cubicBezTo>
                  <a:cubicBezTo>
                    <a:pt x="5" y="0"/>
                    <a:pt x="4" y="2"/>
                    <a:pt x="2" y="1"/>
                  </a:cubicBezTo>
                  <a:cubicBezTo>
                    <a:pt x="3" y="2"/>
                    <a:pt x="0" y="3"/>
                    <a:pt x="3" y="5"/>
                  </a:cubicBezTo>
                  <a:cubicBezTo>
                    <a:pt x="4" y="4"/>
                    <a:pt x="5" y="3"/>
                    <a:pt x="7" y="4"/>
                  </a:cubicBezTo>
                  <a:cubicBezTo>
                    <a:pt x="8"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132"/>
            <p:cNvSpPr/>
            <p:nvPr/>
          </p:nvSpPr>
          <p:spPr bwMode="auto">
            <a:xfrm>
              <a:off x="6681" y="4362"/>
              <a:ext cx="18" cy="5"/>
            </a:xfrm>
            <a:custGeom>
              <a:avLst/>
              <a:gdLst>
                <a:gd name="T0" fmla="*/ 0 w 9"/>
                <a:gd name="T1" fmla="*/ 2 h 3"/>
                <a:gd name="T2" fmla="*/ 7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5" y="0"/>
                    <a:pt x="7" y="2"/>
                  </a:cubicBezTo>
                  <a:cubicBezTo>
                    <a:pt x="9" y="1"/>
                    <a:pt x="6" y="1"/>
                    <a:pt x="7"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133"/>
            <p:cNvSpPr/>
            <p:nvPr/>
          </p:nvSpPr>
          <p:spPr bwMode="auto">
            <a:xfrm>
              <a:off x="6683" y="4356"/>
              <a:ext cx="35" cy="8"/>
            </a:xfrm>
            <a:custGeom>
              <a:avLst/>
              <a:gdLst>
                <a:gd name="T0" fmla="*/ 10 w 18"/>
                <a:gd name="T1" fmla="*/ 2 h 4"/>
                <a:gd name="T2" fmla="*/ 8 w 18"/>
                <a:gd name="T3" fmla="*/ 1 h 4"/>
                <a:gd name="T4" fmla="*/ 0 w 18"/>
                <a:gd name="T5" fmla="*/ 1 h 4"/>
                <a:gd name="T6" fmla="*/ 7 w 18"/>
                <a:gd name="T7" fmla="*/ 4 h 4"/>
                <a:gd name="T8" fmla="*/ 12 w 18"/>
                <a:gd name="T9" fmla="*/ 4 h 4"/>
                <a:gd name="T10" fmla="*/ 18 w 18"/>
                <a:gd name="T11" fmla="*/ 1 h 4"/>
                <a:gd name="T12" fmla="*/ 15 w 18"/>
                <a:gd name="T13" fmla="*/ 0 h 4"/>
                <a:gd name="T14" fmla="*/ 14 w 18"/>
                <a:gd name="T15" fmla="*/ 2 h 4"/>
                <a:gd name="T16" fmla="*/ 13 w 18"/>
                <a:gd name="T17" fmla="*/ 3 h 4"/>
                <a:gd name="T18" fmla="*/ 12 w 18"/>
                <a:gd name="T19" fmla="*/ 1 h 4"/>
                <a:gd name="T20" fmla="*/ 10 w 1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10" y="2"/>
                  </a:moveTo>
                  <a:cubicBezTo>
                    <a:pt x="9" y="2"/>
                    <a:pt x="9" y="1"/>
                    <a:pt x="8" y="1"/>
                  </a:cubicBezTo>
                  <a:cubicBezTo>
                    <a:pt x="5" y="2"/>
                    <a:pt x="2" y="2"/>
                    <a:pt x="0" y="1"/>
                  </a:cubicBezTo>
                  <a:cubicBezTo>
                    <a:pt x="0" y="4"/>
                    <a:pt x="5" y="1"/>
                    <a:pt x="7" y="4"/>
                  </a:cubicBezTo>
                  <a:cubicBezTo>
                    <a:pt x="9" y="2"/>
                    <a:pt x="11" y="3"/>
                    <a:pt x="12" y="4"/>
                  </a:cubicBezTo>
                  <a:cubicBezTo>
                    <a:pt x="15" y="3"/>
                    <a:pt x="15" y="2"/>
                    <a:pt x="18" y="1"/>
                  </a:cubicBezTo>
                  <a:cubicBezTo>
                    <a:pt x="17" y="1"/>
                    <a:pt x="16" y="1"/>
                    <a:pt x="15" y="0"/>
                  </a:cubicBezTo>
                  <a:cubicBezTo>
                    <a:pt x="13" y="1"/>
                    <a:pt x="15" y="2"/>
                    <a:pt x="14" y="2"/>
                  </a:cubicBezTo>
                  <a:cubicBezTo>
                    <a:pt x="14" y="2"/>
                    <a:pt x="13" y="2"/>
                    <a:pt x="13" y="3"/>
                  </a:cubicBezTo>
                  <a:cubicBezTo>
                    <a:pt x="12" y="2"/>
                    <a:pt x="14" y="1"/>
                    <a:pt x="12" y="1"/>
                  </a:cubicBezTo>
                  <a:cubicBezTo>
                    <a:pt x="10" y="1"/>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134"/>
            <p:cNvSpPr/>
            <p:nvPr/>
          </p:nvSpPr>
          <p:spPr bwMode="auto">
            <a:xfrm>
              <a:off x="6396" y="4151"/>
              <a:ext cx="10" cy="4"/>
            </a:xfrm>
            <a:custGeom>
              <a:avLst/>
              <a:gdLst>
                <a:gd name="T0" fmla="*/ 0 w 5"/>
                <a:gd name="T1" fmla="*/ 0 h 2"/>
                <a:gd name="T2" fmla="*/ 1 w 5"/>
                <a:gd name="T3" fmla="*/ 1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1"/>
                    <a:pt x="1" y="1"/>
                  </a:cubicBezTo>
                  <a:cubicBezTo>
                    <a:pt x="2" y="1"/>
                    <a:pt x="3" y="1"/>
                    <a:pt x="2" y="2"/>
                  </a:cubicBezTo>
                  <a:cubicBezTo>
                    <a:pt x="3" y="2"/>
                    <a:pt x="4" y="1"/>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135"/>
            <p:cNvSpPr/>
            <p:nvPr/>
          </p:nvSpPr>
          <p:spPr bwMode="auto">
            <a:xfrm>
              <a:off x="6498" y="4149"/>
              <a:ext cx="21" cy="6"/>
            </a:xfrm>
            <a:custGeom>
              <a:avLst/>
              <a:gdLst>
                <a:gd name="T0" fmla="*/ 1 w 11"/>
                <a:gd name="T1" fmla="*/ 1 h 3"/>
                <a:gd name="T2" fmla="*/ 11 w 11"/>
                <a:gd name="T3" fmla="*/ 1 h 3"/>
                <a:gd name="T4" fmla="*/ 7 w 11"/>
                <a:gd name="T5" fmla="*/ 0 h 3"/>
                <a:gd name="T6" fmla="*/ 1 w 11"/>
                <a:gd name="T7" fmla="*/ 1 h 3"/>
              </a:gdLst>
              <a:ahLst/>
              <a:cxnLst>
                <a:cxn ang="0">
                  <a:pos x="T0" y="T1"/>
                </a:cxn>
                <a:cxn ang="0">
                  <a:pos x="T2" y="T3"/>
                </a:cxn>
                <a:cxn ang="0">
                  <a:pos x="T4" y="T5"/>
                </a:cxn>
                <a:cxn ang="0">
                  <a:pos x="T6" y="T7"/>
                </a:cxn>
              </a:cxnLst>
              <a:rect l="0" t="0" r="r" b="b"/>
              <a:pathLst>
                <a:path w="11" h="3">
                  <a:moveTo>
                    <a:pt x="1" y="1"/>
                  </a:moveTo>
                  <a:cubicBezTo>
                    <a:pt x="0" y="2"/>
                    <a:pt x="8" y="3"/>
                    <a:pt x="11" y="1"/>
                  </a:cubicBezTo>
                  <a:cubicBezTo>
                    <a:pt x="10" y="0"/>
                    <a:pt x="7" y="2"/>
                    <a:pt x="7" y="0"/>
                  </a:cubicBezTo>
                  <a:cubicBezTo>
                    <a:pt x="5" y="0"/>
                    <a:pt x="3"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136"/>
            <p:cNvSpPr/>
            <p:nvPr/>
          </p:nvSpPr>
          <p:spPr bwMode="auto">
            <a:xfrm>
              <a:off x="6551" y="4149"/>
              <a:ext cx="16" cy="10"/>
            </a:xfrm>
            <a:custGeom>
              <a:avLst/>
              <a:gdLst>
                <a:gd name="T0" fmla="*/ 1 w 8"/>
                <a:gd name="T1" fmla="*/ 2 h 5"/>
                <a:gd name="T2" fmla="*/ 8 w 8"/>
                <a:gd name="T3" fmla="*/ 3 h 5"/>
                <a:gd name="T4" fmla="*/ 2 w 8"/>
                <a:gd name="T5" fmla="*/ 0 h 5"/>
                <a:gd name="T6" fmla="*/ 1 w 8"/>
                <a:gd name="T7" fmla="*/ 2 h 5"/>
              </a:gdLst>
              <a:ahLst/>
              <a:cxnLst>
                <a:cxn ang="0">
                  <a:pos x="T0" y="T1"/>
                </a:cxn>
                <a:cxn ang="0">
                  <a:pos x="T2" y="T3"/>
                </a:cxn>
                <a:cxn ang="0">
                  <a:pos x="T4" y="T5"/>
                </a:cxn>
                <a:cxn ang="0">
                  <a:pos x="T6" y="T7"/>
                </a:cxn>
              </a:cxnLst>
              <a:rect l="0" t="0" r="r" b="b"/>
              <a:pathLst>
                <a:path w="8" h="5">
                  <a:moveTo>
                    <a:pt x="1" y="2"/>
                  </a:moveTo>
                  <a:cubicBezTo>
                    <a:pt x="3" y="3"/>
                    <a:pt x="5" y="5"/>
                    <a:pt x="8" y="3"/>
                  </a:cubicBezTo>
                  <a:cubicBezTo>
                    <a:pt x="7" y="0"/>
                    <a:pt x="2"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137"/>
            <p:cNvSpPr/>
            <p:nvPr/>
          </p:nvSpPr>
          <p:spPr bwMode="auto">
            <a:xfrm>
              <a:off x="6758" y="4226"/>
              <a:ext cx="11" cy="6"/>
            </a:xfrm>
            <a:custGeom>
              <a:avLst/>
              <a:gdLst>
                <a:gd name="T0" fmla="*/ 1 w 6"/>
                <a:gd name="T1" fmla="*/ 1 h 3"/>
                <a:gd name="T2" fmla="*/ 4 w 6"/>
                <a:gd name="T3" fmla="*/ 2 h 3"/>
                <a:gd name="T4" fmla="*/ 5 w 6"/>
                <a:gd name="T5" fmla="*/ 1 h 3"/>
                <a:gd name="T6" fmla="*/ 5 w 6"/>
                <a:gd name="T7" fmla="*/ 0 h 3"/>
                <a:gd name="T8" fmla="*/ 4 w 6"/>
                <a:gd name="T9" fmla="*/ 0 h 3"/>
                <a:gd name="T10" fmla="*/ 3 w 6"/>
                <a:gd name="T11" fmla="*/ 1 h 3"/>
                <a:gd name="T12" fmla="*/ 1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1" y="1"/>
                  </a:moveTo>
                  <a:cubicBezTo>
                    <a:pt x="0" y="3"/>
                    <a:pt x="3" y="2"/>
                    <a:pt x="4" y="2"/>
                  </a:cubicBezTo>
                  <a:cubicBezTo>
                    <a:pt x="5" y="2"/>
                    <a:pt x="4" y="1"/>
                    <a:pt x="5" y="1"/>
                  </a:cubicBezTo>
                  <a:cubicBezTo>
                    <a:pt x="6" y="1"/>
                    <a:pt x="6" y="1"/>
                    <a:pt x="5" y="0"/>
                  </a:cubicBezTo>
                  <a:cubicBezTo>
                    <a:pt x="4" y="0"/>
                    <a:pt x="4" y="0"/>
                    <a:pt x="4" y="0"/>
                  </a:cubicBezTo>
                  <a:cubicBezTo>
                    <a:pt x="5" y="0"/>
                    <a:pt x="2" y="3"/>
                    <a:pt x="3" y="1"/>
                  </a:cubicBezTo>
                  <a:cubicBezTo>
                    <a:pt x="2" y="1"/>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138"/>
            <p:cNvSpPr/>
            <p:nvPr/>
          </p:nvSpPr>
          <p:spPr bwMode="auto">
            <a:xfrm>
              <a:off x="6670" y="4143"/>
              <a:ext cx="23" cy="10"/>
            </a:xfrm>
            <a:custGeom>
              <a:avLst/>
              <a:gdLst>
                <a:gd name="T0" fmla="*/ 0 w 12"/>
                <a:gd name="T1" fmla="*/ 1 h 5"/>
                <a:gd name="T2" fmla="*/ 7 w 12"/>
                <a:gd name="T3" fmla="*/ 2 h 5"/>
                <a:gd name="T4" fmla="*/ 12 w 12"/>
                <a:gd name="T5" fmla="*/ 5 h 5"/>
                <a:gd name="T6" fmla="*/ 9 w 12"/>
                <a:gd name="T7" fmla="*/ 0 h 5"/>
                <a:gd name="T8" fmla="*/ 2 w 12"/>
                <a:gd name="T9" fmla="*/ 0 h 5"/>
                <a:gd name="T10" fmla="*/ 0 w 12"/>
                <a:gd name="T11" fmla="*/ 1 h 5"/>
              </a:gdLst>
              <a:ahLst/>
              <a:cxnLst>
                <a:cxn ang="0">
                  <a:pos x="T0" y="T1"/>
                </a:cxn>
                <a:cxn ang="0">
                  <a:pos x="T2" y="T3"/>
                </a:cxn>
                <a:cxn ang="0">
                  <a:pos x="T4" y="T5"/>
                </a:cxn>
                <a:cxn ang="0">
                  <a:pos x="T6" y="T7"/>
                </a:cxn>
                <a:cxn ang="0">
                  <a:pos x="T8" y="T9"/>
                </a:cxn>
                <a:cxn ang="0">
                  <a:pos x="T10" y="T11"/>
                </a:cxn>
              </a:cxnLst>
              <a:rect l="0" t="0" r="r" b="b"/>
              <a:pathLst>
                <a:path w="12" h="5">
                  <a:moveTo>
                    <a:pt x="0" y="1"/>
                  </a:moveTo>
                  <a:cubicBezTo>
                    <a:pt x="0" y="2"/>
                    <a:pt x="5" y="1"/>
                    <a:pt x="7" y="2"/>
                  </a:cubicBezTo>
                  <a:cubicBezTo>
                    <a:pt x="6" y="4"/>
                    <a:pt x="11" y="5"/>
                    <a:pt x="12" y="5"/>
                  </a:cubicBezTo>
                  <a:cubicBezTo>
                    <a:pt x="12" y="3"/>
                    <a:pt x="11" y="2"/>
                    <a:pt x="9" y="0"/>
                  </a:cubicBezTo>
                  <a:cubicBezTo>
                    <a:pt x="9" y="3"/>
                    <a:pt x="6" y="0"/>
                    <a:pt x="2" y="0"/>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139"/>
            <p:cNvSpPr/>
            <p:nvPr/>
          </p:nvSpPr>
          <p:spPr bwMode="auto">
            <a:xfrm>
              <a:off x="6704" y="4153"/>
              <a:ext cx="21" cy="4"/>
            </a:xfrm>
            <a:custGeom>
              <a:avLst/>
              <a:gdLst>
                <a:gd name="T0" fmla="*/ 0 w 11"/>
                <a:gd name="T1" fmla="*/ 1 h 2"/>
                <a:gd name="T2" fmla="*/ 9 w 11"/>
                <a:gd name="T3" fmla="*/ 1 h 2"/>
                <a:gd name="T4" fmla="*/ 7 w 11"/>
                <a:gd name="T5" fmla="*/ 0 h 2"/>
                <a:gd name="T6" fmla="*/ 0 w 11"/>
                <a:gd name="T7" fmla="*/ 1 h 2"/>
              </a:gdLst>
              <a:ahLst/>
              <a:cxnLst>
                <a:cxn ang="0">
                  <a:pos x="T0" y="T1"/>
                </a:cxn>
                <a:cxn ang="0">
                  <a:pos x="T2" y="T3"/>
                </a:cxn>
                <a:cxn ang="0">
                  <a:pos x="T4" y="T5"/>
                </a:cxn>
                <a:cxn ang="0">
                  <a:pos x="T6" y="T7"/>
                </a:cxn>
              </a:cxnLst>
              <a:rect l="0" t="0" r="r" b="b"/>
              <a:pathLst>
                <a:path w="11" h="2">
                  <a:moveTo>
                    <a:pt x="0" y="1"/>
                  </a:moveTo>
                  <a:cubicBezTo>
                    <a:pt x="1" y="2"/>
                    <a:pt x="6" y="1"/>
                    <a:pt x="9" y="1"/>
                  </a:cubicBezTo>
                  <a:cubicBezTo>
                    <a:pt x="11" y="0"/>
                    <a:pt x="5" y="1"/>
                    <a:pt x="7" y="0"/>
                  </a:cubicBezTo>
                  <a:cubicBezTo>
                    <a:pt x="6" y="0"/>
                    <a:pt x="3"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140"/>
            <p:cNvSpPr/>
            <p:nvPr/>
          </p:nvSpPr>
          <p:spPr bwMode="auto">
            <a:xfrm>
              <a:off x="6691" y="4143"/>
              <a:ext cx="15" cy="6"/>
            </a:xfrm>
            <a:custGeom>
              <a:avLst/>
              <a:gdLst>
                <a:gd name="T0" fmla="*/ 2 w 8"/>
                <a:gd name="T1" fmla="*/ 1 h 3"/>
                <a:gd name="T2" fmla="*/ 3 w 8"/>
                <a:gd name="T3" fmla="*/ 1 h 3"/>
                <a:gd name="T4" fmla="*/ 3 w 8"/>
                <a:gd name="T5" fmla="*/ 3 h 3"/>
                <a:gd name="T6" fmla="*/ 6 w 8"/>
                <a:gd name="T7" fmla="*/ 3 h 3"/>
                <a:gd name="T8" fmla="*/ 8 w 8"/>
                <a:gd name="T9" fmla="*/ 2 h 3"/>
                <a:gd name="T10" fmla="*/ 6 w 8"/>
                <a:gd name="T11" fmla="*/ 0 h 3"/>
                <a:gd name="T12" fmla="*/ 2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1"/>
                  </a:moveTo>
                  <a:cubicBezTo>
                    <a:pt x="0" y="2"/>
                    <a:pt x="2" y="2"/>
                    <a:pt x="3" y="1"/>
                  </a:cubicBezTo>
                  <a:cubicBezTo>
                    <a:pt x="4" y="2"/>
                    <a:pt x="4" y="2"/>
                    <a:pt x="3" y="3"/>
                  </a:cubicBezTo>
                  <a:cubicBezTo>
                    <a:pt x="4" y="3"/>
                    <a:pt x="5" y="3"/>
                    <a:pt x="6" y="3"/>
                  </a:cubicBezTo>
                  <a:cubicBezTo>
                    <a:pt x="5" y="3"/>
                    <a:pt x="4" y="0"/>
                    <a:pt x="8" y="2"/>
                  </a:cubicBezTo>
                  <a:cubicBezTo>
                    <a:pt x="8" y="1"/>
                    <a:pt x="7" y="1"/>
                    <a:pt x="6" y="0"/>
                  </a:cubicBezTo>
                  <a:cubicBezTo>
                    <a:pt x="5" y="1"/>
                    <a:pt x="3"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141"/>
            <p:cNvSpPr/>
            <p:nvPr/>
          </p:nvSpPr>
          <p:spPr bwMode="auto">
            <a:xfrm>
              <a:off x="6739" y="4143"/>
              <a:ext cx="7"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2" y="0"/>
                    <a:pt x="2" y="0"/>
                  </a:cubicBezTo>
                  <a:cubicBezTo>
                    <a:pt x="0" y="1"/>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142"/>
            <p:cNvSpPr/>
            <p:nvPr/>
          </p:nvSpPr>
          <p:spPr bwMode="auto">
            <a:xfrm>
              <a:off x="6785" y="4110"/>
              <a:ext cx="13" cy="8"/>
            </a:xfrm>
            <a:custGeom>
              <a:avLst/>
              <a:gdLst>
                <a:gd name="T0" fmla="*/ 4 w 7"/>
                <a:gd name="T1" fmla="*/ 0 h 4"/>
                <a:gd name="T2" fmla="*/ 1 w 7"/>
                <a:gd name="T3" fmla="*/ 2 h 4"/>
                <a:gd name="T4" fmla="*/ 3 w 7"/>
                <a:gd name="T5" fmla="*/ 4 h 4"/>
                <a:gd name="T6" fmla="*/ 5 w 7"/>
                <a:gd name="T7" fmla="*/ 3 h 4"/>
                <a:gd name="T8" fmla="*/ 6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3" y="1"/>
                    <a:pt x="1" y="2"/>
                  </a:cubicBezTo>
                  <a:cubicBezTo>
                    <a:pt x="4" y="2"/>
                    <a:pt x="0" y="3"/>
                    <a:pt x="3" y="4"/>
                  </a:cubicBezTo>
                  <a:cubicBezTo>
                    <a:pt x="5" y="3"/>
                    <a:pt x="5" y="3"/>
                    <a:pt x="5" y="3"/>
                  </a:cubicBezTo>
                  <a:cubicBezTo>
                    <a:pt x="4" y="2"/>
                    <a:pt x="3" y="1"/>
                    <a:pt x="6" y="1"/>
                  </a:cubicBezTo>
                  <a:cubicBezTo>
                    <a:pt x="7" y="0"/>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143"/>
            <p:cNvSpPr/>
            <p:nvPr/>
          </p:nvSpPr>
          <p:spPr bwMode="auto">
            <a:xfrm>
              <a:off x="6865" y="4151"/>
              <a:ext cx="9" cy="6"/>
            </a:xfrm>
            <a:custGeom>
              <a:avLst/>
              <a:gdLst>
                <a:gd name="T0" fmla="*/ 2 w 5"/>
                <a:gd name="T1" fmla="*/ 0 h 3"/>
                <a:gd name="T2" fmla="*/ 2 w 5"/>
                <a:gd name="T3" fmla="*/ 1 h 3"/>
                <a:gd name="T4" fmla="*/ 1 w 5"/>
                <a:gd name="T5" fmla="*/ 3 h 3"/>
                <a:gd name="T6" fmla="*/ 3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cubicBezTo>
                    <a:pt x="0" y="0"/>
                    <a:pt x="2" y="1"/>
                    <a:pt x="2" y="1"/>
                  </a:cubicBezTo>
                  <a:cubicBezTo>
                    <a:pt x="3" y="1"/>
                    <a:pt x="2" y="2"/>
                    <a:pt x="1" y="3"/>
                  </a:cubicBezTo>
                  <a:cubicBezTo>
                    <a:pt x="3" y="3"/>
                    <a:pt x="5" y="1"/>
                    <a:pt x="3" y="0"/>
                  </a:cubicBezTo>
                  <a:cubicBezTo>
                    <a:pt x="3"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144"/>
            <p:cNvSpPr/>
            <p:nvPr/>
          </p:nvSpPr>
          <p:spPr bwMode="auto">
            <a:xfrm>
              <a:off x="6985" y="4224"/>
              <a:ext cx="10" cy="6"/>
            </a:xfrm>
            <a:custGeom>
              <a:avLst/>
              <a:gdLst>
                <a:gd name="T0" fmla="*/ 0 w 5"/>
                <a:gd name="T1" fmla="*/ 2 h 3"/>
                <a:gd name="T2" fmla="*/ 1 w 5"/>
                <a:gd name="T3" fmla="*/ 2 h 3"/>
                <a:gd name="T4" fmla="*/ 5 w 5"/>
                <a:gd name="T5" fmla="*/ 1 h 3"/>
                <a:gd name="T6" fmla="*/ 0 w 5"/>
                <a:gd name="T7" fmla="*/ 1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1" y="2"/>
                    <a:pt x="1" y="2"/>
                    <a:pt x="1" y="2"/>
                  </a:cubicBezTo>
                  <a:cubicBezTo>
                    <a:pt x="2" y="1"/>
                    <a:pt x="4" y="3"/>
                    <a:pt x="5" y="1"/>
                  </a:cubicBezTo>
                  <a:cubicBezTo>
                    <a:pt x="4" y="0"/>
                    <a:pt x="2" y="1"/>
                    <a:pt x="0" y="1"/>
                  </a:cubicBezTo>
                  <a:cubicBezTo>
                    <a:pt x="0"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145"/>
            <p:cNvSpPr/>
            <p:nvPr/>
          </p:nvSpPr>
          <p:spPr bwMode="auto">
            <a:xfrm>
              <a:off x="6890" y="4097"/>
              <a:ext cx="28" cy="7"/>
            </a:xfrm>
            <a:custGeom>
              <a:avLst/>
              <a:gdLst>
                <a:gd name="T0" fmla="*/ 7 w 15"/>
                <a:gd name="T1" fmla="*/ 2 h 4"/>
                <a:gd name="T2" fmla="*/ 0 w 15"/>
                <a:gd name="T3" fmla="*/ 1 h 4"/>
                <a:gd name="T4" fmla="*/ 8 w 15"/>
                <a:gd name="T5" fmla="*/ 4 h 4"/>
                <a:gd name="T6" fmla="*/ 15 w 15"/>
                <a:gd name="T7" fmla="*/ 1 h 4"/>
                <a:gd name="T8" fmla="*/ 7 w 15"/>
                <a:gd name="T9" fmla="*/ 2 h 4"/>
              </a:gdLst>
              <a:ahLst/>
              <a:cxnLst>
                <a:cxn ang="0">
                  <a:pos x="T0" y="T1"/>
                </a:cxn>
                <a:cxn ang="0">
                  <a:pos x="T2" y="T3"/>
                </a:cxn>
                <a:cxn ang="0">
                  <a:pos x="T4" y="T5"/>
                </a:cxn>
                <a:cxn ang="0">
                  <a:pos x="T6" y="T7"/>
                </a:cxn>
                <a:cxn ang="0">
                  <a:pos x="T8" y="T9"/>
                </a:cxn>
              </a:cxnLst>
              <a:rect l="0" t="0" r="r" b="b"/>
              <a:pathLst>
                <a:path w="15" h="4">
                  <a:moveTo>
                    <a:pt x="7" y="2"/>
                  </a:moveTo>
                  <a:cubicBezTo>
                    <a:pt x="4" y="0"/>
                    <a:pt x="2" y="0"/>
                    <a:pt x="0" y="1"/>
                  </a:cubicBezTo>
                  <a:cubicBezTo>
                    <a:pt x="3" y="3"/>
                    <a:pt x="5" y="2"/>
                    <a:pt x="8" y="4"/>
                  </a:cubicBezTo>
                  <a:cubicBezTo>
                    <a:pt x="9" y="1"/>
                    <a:pt x="12" y="2"/>
                    <a:pt x="15" y="1"/>
                  </a:cubicBezTo>
                  <a:cubicBezTo>
                    <a:pt x="15" y="1"/>
                    <a:pt x="7" y="0"/>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146"/>
            <p:cNvSpPr/>
            <p:nvPr/>
          </p:nvSpPr>
          <p:spPr bwMode="auto">
            <a:xfrm>
              <a:off x="6917" y="4095"/>
              <a:ext cx="40" cy="9"/>
            </a:xfrm>
            <a:custGeom>
              <a:avLst/>
              <a:gdLst>
                <a:gd name="T0" fmla="*/ 0 w 21"/>
                <a:gd name="T1" fmla="*/ 5 h 5"/>
                <a:gd name="T2" fmla="*/ 8 w 21"/>
                <a:gd name="T3" fmla="*/ 4 h 5"/>
                <a:gd name="T4" fmla="*/ 21 w 21"/>
                <a:gd name="T5" fmla="*/ 3 h 5"/>
                <a:gd name="T6" fmla="*/ 20 w 21"/>
                <a:gd name="T7" fmla="*/ 1 h 5"/>
                <a:gd name="T8" fmla="*/ 13 w 21"/>
                <a:gd name="T9" fmla="*/ 1 h 5"/>
                <a:gd name="T10" fmla="*/ 3 w 21"/>
                <a:gd name="T11" fmla="*/ 2 h 5"/>
                <a:gd name="T12" fmla="*/ 4 w 21"/>
                <a:gd name="T13" fmla="*/ 3 h 5"/>
                <a:gd name="T14" fmla="*/ 0 w 2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
                  <a:moveTo>
                    <a:pt x="0" y="5"/>
                  </a:moveTo>
                  <a:cubicBezTo>
                    <a:pt x="2" y="5"/>
                    <a:pt x="5" y="3"/>
                    <a:pt x="8" y="4"/>
                  </a:cubicBezTo>
                  <a:cubicBezTo>
                    <a:pt x="9" y="0"/>
                    <a:pt x="17" y="5"/>
                    <a:pt x="21" y="3"/>
                  </a:cubicBezTo>
                  <a:cubicBezTo>
                    <a:pt x="21" y="2"/>
                    <a:pt x="19" y="2"/>
                    <a:pt x="20" y="1"/>
                  </a:cubicBezTo>
                  <a:cubicBezTo>
                    <a:pt x="18" y="1"/>
                    <a:pt x="15" y="3"/>
                    <a:pt x="13" y="1"/>
                  </a:cubicBezTo>
                  <a:cubicBezTo>
                    <a:pt x="10" y="2"/>
                    <a:pt x="6" y="2"/>
                    <a:pt x="3" y="2"/>
                  </a:cubicBezTo>
                  <a:cubicBezTo>
                    <a:pt x="2" y="2"/>
                    <a:pt x="4" y="3"/>
                    <a:pt x="4" y="3"/>
                  </a:cubicBezTo>
                  <a:cubicBezTo>
                    <a:pt x="3" y="4"/>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147"/>
            <p:cNvSpPr/>
            <p:nvPr/>
          </p:nvSpPr>
          <p:spPr bwMode="auto">
            <a:xfrm>
              <a:off x="6905" y="4089"/>
              <a:ext cx="29" cy="8"/>
            </a:xfrm>
            <a:custGeom>
              <a:avLst/>
              <a:gdLst>
                <a:gd name="T0" fmla="*/ 0 w 15"/>
                <a:gd name="T1" fmla="*/ 0 h 4"/>
                <a:gd name="T2" fmla="*/ 15 w 15"/>
                <a:gd name="T3" fmla="*/ 1 h 4"/>
                <a:gd name="T4" fmla="*/ 0 w 15"/>
                <a:gd name="T5" fmla="*/ 0 h 4"/>
              </a:gdLst>
              <a:ahLst/>
              <a:cxnLst>
                <a:cxn ang="0">
                  <a:pos x="T0" y="T1"/>
                </a:cxn>
                <a:cxn ang="0">
                  <a:pos x="T2" y="T3"/>
                </a:cxn>
                <a:cxn ang="0">
                  <a:pos x="T4" y="T5"/>
                </a:cxn>
              </a:cxnLst>
              <a:rect l="0" t="0" r="r" b="b"/>
              <a:pathLst>
                <a:path w="15" h="4">
                  <a:moveTo>
                    <a:pt x="0" y="0"/>
                  </a:moveTo>
                  <a:cubicBezTo>
                    <a:pt x="0" y="4"/>
                    <a:pt x="13" y="3"/>
                    <a:pt x="15" y="1"/>
                  </a:cubicBezTo>
                  <a:cubicBezTo>
                    <a:pt x="10"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148"/>
            <p:cNvSpPr/>
            <p:nvPr/>
          </p:nvSpPr>
          <p:spPr bwMode="auto">
            <a:xfrm>
              <a:off x="6982" y="4091"/>
              <a:ext cx="13" cy="4"/>
            </a:xfrm>
            <a:custGeom>
              <a:avLst/>
              <a:gdLst>
                <a:gd name="T0" fmla="*/ 0 w 7"/>
                <a:gd name="T1" fmla="*/ 1 h 2"/>
                <a:gd name="T2" fmla="*/ 7 w 7"/>
                <a:gd name="T3" fmla="*/ 2 h 2"/>
                <a:gd name="T4" fmla="*/ 0 w 7"/>
                <a:gd name="T5" fmla="*/ 1 h 2"/>
              </a:gdLst>
              <a:ahLst/>
              <a:cxnLst>
                <a:cxn ang="0">
                  <a:pos x="T0" y="T1"/>
                </a:cxn>
                <a:cxn ang="0">
                  <a:pos x="T2" y="T3"/>
                </a:cxn>
                <a:cxn ang="0">
                  <a:pos x="T4" y="T5"/>
                </a:cxn>
              </a:cxnLst>
              <a:rect l="0" t="0" r="r" b="b"/>
              <a:pathLst>
                <a:path w="7" h="2">
                  <a:moveTo>
                    <a:pt x="0" y="1"/>
                  </a:moveTo>
                  <a:cubicBezTo>
                    <a:pt x="2" y="2"/>
                    <a:pt x="5" y="2"/>
                    <a:pt x="7" y="2"/>
                  </a:cubicBezTo>
                  <a:cubicBezTo>
                    <a:pt x="7"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149"/>
            <p:cNvSpPr/>
            <p:nvPr/>
          </p:nvSpPr>
          <p:spPr bwMode="auto">
            <a:xfrm>
              <a:off x="7037" y="4091"/>
              <a:ext cx="32" cy="6"/>
            </a:xfrm>
            <a:custGeom>
              <a:avLst/>
              <a:gdLst>
                <a:gd name="T0" fmla="*/ 0 w 17"/>
                <a:gd name="T1" fmla="*/ 2 h 3"/>
                <a:gd name="T2" fmla="*/ 17 w 17"/>
                <a:gd name="T3" fmla="*/ 3 h 3"/>
                <a:gd name="T4" fmla="*/ 12 w 17"/>
                <a:gd name="T5" fmla="*/ 1 h 3"/>
                <a:gd name="T6" fmla="*/ 5 w 17"/>
                <a:gd name="T7" fmla="*/ 2 h 3"/>
                <a:gd name="T8" fmla="*/ 4 w 17"/>
                <a:gd name="T9" fmla="*/ 0 h 3"/>
                <a:gd name="T10" fmla="*/ 0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0" y="2"/>
                  </a:moveTo>
                  <a:cubicBezTo>
                    <a:pt x="4" y="3"/>
                    <a:pt x="12" y="3"/>
                    <a:pt x="17" y="3"/>
                  </a:cubicBezTo>
                  <a:cubicBezTo>
                    <a:pt x="15" y="1"/>
                    <a:pt x="12" y="3"/>
                    <a:pt x="12" y="1"/>
                  </a:cubicBezTo>
                  <a:cubicBezTo>
                    <a:pt x="11" y="3"/>
                    <a:pt x="7" y="1"/>
                    <a:pt x="5" y="2"/>
                  </a:cubicBezTo>
                  <a:cubicBezTo>
                    <a:pt x="3" y="1"/>
                    <a:pt x="7" y="0"/>
                    <a:pt x="4" y="0"/>
                  </a:cubicBezTo>
                  <a:cubicBezTo>
                    <a:pt x="5" y="2"/>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150"/>
            <p:cNvSpPr/>
            <p:nvPr/>
          </p:nvSpPr>
          <p:spPr bwMode="auto">
            <a:xfrm>
              <a:off x="7035" y="4087"/>
              <a:ext cx="15" cy="6"/>
            </a:xfrm>
            <a:custGeom>
              <a:avLst/>
              <a:gdLst>
                <a:gd name="T0" fmla="*/ 0 w 8"/>
                <a:gd name="T1" fmla="*/ 1 h 3"/>
                <a:gd name="T2" fmla="*/ 7 w 8"/>
                <a:gd name="T3" fmla="*/ 1 h 3"/>
                <a:gd name="T4" fmla="*/ 4 w 8"/>
                <a:gd name="T5" fmla="*/ 0 h 3"/>
                <a:gd name="T6" fmla="*/ 0 w 8"/>
                <a:gd name="T7" fmla="*/ 1 h 3"/>
              </a:gdLst>
              <a:ahLst/>
              <a:cxnLst>
                <a:cxn ang="0">
                  <a:pos x="T0" y="T1"/>
                </a:cxn>
                <a:cxn ang="0">
                  <a:pos x="T2" y="T3"/>
                </a:cxn>
                <a:cxn ang="0">
                  <a:pos x="T4" y="T5"/>
                </a:cxn>
                <a:cxn ang="0">
                  <a:pos x="T6" y="T7"/>
                </a:cxn>
              </a:cxnLst>
              <a:rect l="0" t="0" r="r" b="b"/>
              <a:pathLst>
                <a:path w="8" h="3">
                  <a:moveTo>
                    <a:pt x="0" y="1"/>
                  </a:moveTo>
                  <a:cubicBezTo>
                    <a:pt x="0" y="3"/>
                    <a:pt x="5" y="1"/>
                    <a:pt x="7" y="1"/>
                  </a:cubicBezTo>
                  <a:cubicBezTo>
                    <a:pt x="8" y="0"/>
                    <a:pt x="5" y="1"/>
                    <a:pt x="4" y="0"/>
                  </a:cubicBezTo>
                  <a:cubicBezTo>
                    <a:pt x="2" y="1"/>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151"/>
            <p:cNvSpPr/>
            <p:nvPr/>
          </p:nvSpPr>
          <p:spPr bwMode="auto">
            <a:xfrm>
              <a:off x="7071" y="4089"/>
              <a:ext cx="21" cy="10"/>
            </a:xfrm>
            <a:custGeom>
              <a:avLst/>
              <a:gdLst>
                <a:gd name="T0" fmla="*/ 0 w 11"/>
                <a:gd name="T1" fmla="*/ 4 h 5"/>
                <a:gd name="T2" fmla="*/ 11 w 11"/>
                <a:gd name="T3" fmla="*/ 5 h 5"/>
                <a:gd name="T4" fmla="*/ 0 w 11"/>
                <a:gd name="T5" fmla="*/ 4 h 5"/>
              </a:gdLst>
              <a:ahLst/>
              <a:cxnLst>
                <a:cxn ang="0">
                  <a:pos x="T0" y="T1"/>
                </a:cxn>
                <a:cxn ang="0">
                  <a:pos x="T2" y="T3"/>
                </a:cxn>
                <a:cxn ang="0">
                  <a:pos x="T4" y="T5"/>
                </a:cxn>
              </a:cxnLst>
              <a:rect l="0" t="0" r="r" b="b"/>
              <a:pathLst>
                <a:path w="11" h="5">
                  <a:moveTo>
                    <a:pt x="0" y="4"/>
                  </a:moveTo>
                  <a:cubicBezTo>
                    <a:pt x="4" y="5"/>
                    <a:pt x="8" y="5"/>
                    <a:pt x="11" y="5"/>
                  </a:cubicBezTo>
                  <a:cubicBezTo>
                    <a:pt x="10"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152"/>
            <p:cNvSpPr/>
            <p:nvPr/>
          </p:nvSpPr>
          <p:spPr bwMode="auto">
            <a:xfrm>
              <a:off x="7182" y="4099"/>
              <a:ext cx="12" cy="4"/>
            </a:xfrm>
            <a:custGeom>
              <a:avLst/>
              <a:gdLst>
                <a:gd name="T0" fmla="*/ 0 w 6"/>
                <a:gd name="T1" fmla="*/ 2 h 2"/>
                <a:gd name="T2" fmla="*/ 6 w 6"/>
                <a:gd name="T3" fmla="*/ 1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cubicBezTo>
                    <a:pt x="2" y="2"/>
                    <a:pt x="3" y="2"/>
                    <a:pt x="6" y="1"/>
                  </a:cubicBezTo>
                  <a:cubicBezTo>
                    <a:pt x="4" y="0"/>
                    <a:pt x="4" y="0"/>
                    <a:pt x="4" y="0"/>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7" name="Freeform 153"/>
            <p:cNvSpPr/>
            <p:nvPr/>
          </p:nvSpPr>
          <p:spPr bwMode="auto">
            <a:xfrm>
              <a:off x="7236" y="4093"/>
              <a:ext cx="13" cy="6"/>
            </a:xfrm>
            <a:custGeom>
              <a:avLst/>
              <a:gdLst>
                <a:gd name="T0" fmla="*/ 3 w 7"/>
                <a:gd name="T1" fmla="*/ 0 h 3"/>
                <a:gd name="T2" fmla="*/ 0 w 7"/>
                <a:gd name="T3" fmla="*/ 2 h 3"/>
                <a:gd name="T4" fmla="*/ 6 w 7"/>
                <a:gd name="T5" fmla="*/ 1 h 3"/>
                <a:gd name="T6" fmla="*/ 3 w 7"/>
                <a:gd name="T7" fmla="*/ 0 h 3"/>
              </a:gdLst>
              <a:ahLst/>
              <a:cxnLst>
                <a:cxn ang="0">
                  <a:pos x="T0" y="T1"/>
                </a:cxn>
                <a:cxn ang="0">
                  <a:pos x="T2" y="T3"/>
                </a:cxn>
                <a:cxn ang="0">
                  <a:pos x="T4" y="T5"/>
                </a:cxn>
                <a:cxn ang="0">
                  <a:pos x="T6" y="T7"/>
                </a:cxn>
              </a:cxnLst>
              <a:rect l="0" t="0" r="r" b="b"/>
              <a:pathLst>
                <a:path w="7" h="3">
                  <a:moveTo>
                    <a:pt x="3" y="0"/>
                  </a:moveTo>
                  <a:cubicBezTo>
                    <a:pt x="0" y="2"/>
                    <a:pt x="0" y="2"/>
                    <a:pt x="0" y="2"/>
                  </a:cubicBezTo>
                  <a:cubicBezTo>
                    <a:pt x="2" y="3"/>
                    <a:pt x="2" y="0"/>
                    <a:pt x="6" y="1"/>
                  </a:cubicBezTo>
                  <a:cubicBezTo>
                    <a:pt x="7" y="0"/>
                    <a:pt x="4"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8" name="Freeform 154"/>
            <p:cNvSpPr/>
            <p:nvPr/>
          </p:nvSpPr>
          <p:spPr bwMode="auto">
            <a:xfrm>
              <a:off x="7301" y="4095"/>
              <a:ext cx="13" cy="8"/>
            </a:xfrm>
            <a:custGeom>
              <a:avLst/>
              <a:gdLst>
                <a:gd name="T0" fmla="*/ 0 w 7"/>
                <a:gd name="T1" fmla="*/ 1 h 4"/>
                <a:gd name="T2" fmla="*/ 6 w 7"/>
                <a:gd name="T3" fmla="*/ 3 h 4"/>
                <a:gd name="T4" fmla="*/ 7 w 7"/>
                <a:gd name="T5" fmla="*/ 2 h 4"/>
                <a:gd name="T6" fmla="*/ 0 w 7"/>
                <a:gd name="T7" fmla="*/ 1 h 4"/>
              </a:gdLst>
              <a:ahLst/>
              <a:cxnLst>
                <a:cxn ang="0">
                  <a:pos x="T0" y="T1"/>
                </a:cxn>
                <a:cxn ang="0">
                  <a:pos x="T2" y="T3"/>
                </a:cxn>
                <a:cxn ang="0">
                  <a:pos x="T4" y="T5"/>
                </a:cxn>
                <a:cxn ang="0">
                  <a:pos x="T6" y="T7"/>
                </a:cxn>
              </a:cxnLst>
              <a:rect l="0" t="0" r="r" b="b"/>
              <a:pathLst>
                <a:path w="7" h="4">
                  <a:moveTo>
                    <a:pt x="0" y="1"/>
                  </a:moveTo>
                  <a:cubicBezTo>
                    <a:pt x="1" y="4"/>
                    <a:pt x="3" y="0"/>
                    <a:pt x="6" y="3"/>
                  </a:cubicBezTo>
                  <a:cubicBezTo>
                    <a:pt x="6" y="3"/>
                    <a:pt x="6" y="2"/>
                    <a:pt x="7" y="2"/>
                  </a:cubicBezTo>
                  <a:cubicBezTo>
                    <a:pt x="5"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9" name="Freeform 155"/>
            <p:cNvSpPr/>
            <p:nvPr/>
          </p:nvSpPr>
          <p:spPr bwMode="auto">
            <a:xfrm>
              <a:off x="7395" y="4097"/>
              <a:ext cx="32" cy="7"/>
            </a:xfrm>
            <a:custGeom>
              <a:avLst/>
              <a:gdLst>
                <a:gd name="T0" fmla="*/ 2 w 17"/>
                <a:gd name="T1" fmla="*/ 1 h 4"/>
                <a:gd name="T2" fmla="*/ 2 w 17"/>
                <a:gd name="T3" fmla="*/ 2 h 4"/>
                <a:gd name="T4" fmla="*/ 2 w 17"/>
                <a:gd name="T5" fmla="*/ 4 h 4"/>
                <a:gd name="T6" fmla="*/ 7 w 17"/>
                <a:gd name="T7" fmla="*/ 4 h 4"/>
                <a:gd name="T8" fmla="*/ 15 w 17"/>
                <a:gd name="T9" fmla="*/ 3 h 4"/>
                <a:gd name="T10" fmla="*/ 16 w 17"/>
                <a:gd name="T11" fmla="*/ 1 h 4"/>
                <a:gd name="T12" fmla="*/ 7 w 17"/>
                <a:gd name="T13" fmla="*/ 1 h 4"/>
                <a:gd name="T14" fmla="*/ 6 w 17"/>
                <a:gd name="T15" fmla="*/ 0 h 4"/>
                <a:gd name="T16" fmla="*/ 2 w 17"/>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2" y="1"/>
                  </a:moveTo>
                  <a:cubicBezTo>
                    <a:pt x="0" y="1"/>
                    <a:pt x="1" y="2"/>
                    <a:pt x="2" y="2"/>
                  </a:cubicBezTo>
                  <a:cubicBezTo>
                    <a:pt x="3" y="2"/>
                    <a:pt x="2" y="3"/>
                    <a:pt x="2" y="4"/>
                  </a:cubicBezTo>
                  <a:cubicBezTo>
                    <a:pt x="3" y="4"/>
                    <a:pt x="5" y="3"/>
                    <a:pt x="7" y="4"/>
                  </a:cubicBezTo>
                  <a:cubicBezTo>
                    <a:pt x="9" y="1"/>
                    <a:pt x="12" y="3"/>
                    <a:pt x="15" y="3"/>
                  </a:cubicBezTo>
                  <a:cubicBezTo>
                    <a:pt x="17" y="2"/>
                    <a:pt x="14" y="2"/>
                    <a:pt x="16" y="1"/>
                  </a:cubicBezTo>
                  <a:cubicBezTo>
                    <a:pt x="13" y="2"/>
                    <a:pt x="10" y="0"/>
                    <a:pt x="7" y="1"/>
                  </a:cubicBezTo>
                  <a:cubicBezTo>
                    <a:pt x="6" y="1"/>
                    <a:pt x="7" y="0"/>
                    <a:pt x="6" y="0"/>
                  </a:cubicBezTo>
                  <a:cubicBezTo>
                    <a:pt x="6"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0" name="Freeform 156"/>
            <p:cNvSpPr/>
            <p:nvPr/>
          </p:nvSpPr>
          <p:spPr bwMode="auto">
            <a:xfrm>
              <a:off x="7563" y="4106"/>
              <a:ext cx="19" cy="8"/>
            </a:xfrm>
            <a:custGeom>
              <a:avLst/>
              <a:gdLst>
                <a:gd name="T0" fmla="*/ 0 w 10"/>
                <a:gd name="T1" fmla="*/ 2 h 4"/>
                <a:gd name="T2" fmla="*/ 9 w 10"/>
                <a:gd name="T3" fmla="*/ 3 h 4"/>
                <a:gd name="T4" fmla="*/ 8 w 10"/>
                <a:gd name="T5" fmla="*/ 1 h 4"/>
                <a:gd name="T6" fmla="*/ 0 w 10"/>
                <a:gd name="T7" fmla="*/ 2 h 4"/>
              </a:gdLst>
              <a:ahLst/>
              <a:cxnLst>
                <a:cxn ang="0">
                  <a:pos x="T0" y="T1"/>
                </a:cxn>
                <a:cxn ang="0">
                  <a:pos x="T2" y="T3"/>
                </a:cxn>
                <a:cxn ang="0">
                  <a:pos x="T4" y="T5"/>
                </a:cxn>
                <a:cxn ang="0">
                  <a:pos x="T6" y="T7"/>
                </a:cxn>
              </a:cxnLst>
              <a:rect l="0" t="0" r="r" b="b"/>
              <a:pathLst>
                <a:path w="10" h="4">
                  <a:moveTo>
                    <a:pt x="0" y="2"/>
                  </a:moveTo>
                  <a:cubicBezTo>
                    <a:pt x="3" y="4"/>
                    <a:pt x="6" y="1"/>
                    <a:pt x="9" y="3"/>
                  </a:cubicBezTo>
                  <a:cubicBezTo>
                    <a:pt x="10" y="2"/>
                    <a:pt x="8" y="2"/>
                    <a:pt x="8" y="1"/>
                  </a:cubicBezTo>
                  <a:cubicBezTo>
                    <a:pt x="5"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1" name="Freeform 157"/>
            <p:cNvSpPr/>
            <p:nvPr/>
          </p:nvSpPr>
          <p:spPr bwMode="auto">
            <a:xfrm>
              <a:off x="7670" y="4114"/>
              <a:ext cx="13" cy="4"/>
            </a:xfrm>
            <a:custGeom>
              <a:avLst/>
              <a:gdLst>
                <a:gd name="T0" fmla="*/ 0 w 7"/>
                <a:gd name="T1" fmla="*/ 0 h 2"/>
                <a:gd name="T2" fmla="*/ 7 w 7"/>
                <a:gd name="T3" fmla="*/ 1 h 2"/>
                <a:gd name="T4" fmla="*/ 0 w 7"/>
                <a:gd name="T5" fmla="*/ 0 h 2"/>
              </a:gdLst>
              <a:ahLst/>
              <a:cxnLst>
                <a:cxn ang="0">
                  <a:pos x="T0" y="T1"/>
                </a:cxn>
                <a:cxn ang="0">
                  <a:pos x="T2" y="T3"/>
                </a:cxn>
                <a:cxn ang="0">
                  <a:pos x="T4" y="T5"/>
                </a:cxn>
              </a:cxnLst>
              <a:rect l="0" t="0" r="r" b="b"/>
              <a:pathLst>
                <a:path w="7" h="2">
                  <a:moveTo>
                    <a:pt x="0" y="0"/>
                  </a:moveTo>
                  <a:cubicBezTo>
                    <a:pt x="0" y="1"/>
                    <a:pt x="7" y="2"/>
                    <a:pt x="7" y="1"/>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2" name="Freeform 158"/>
            <p:cNvSpPr/>
            <p:nvPr/>
          </p:nvSpPr>
          <p:spPr bwMode="auto">
            <a:xfrm>
              <a:off x="7764" y="4130"/>
              <a:ext cx="9" cy="5"/>
            </a:xfrm>
            <a:custGeom>
              <a:avLst/>
              <a:gdLst>
                <a:gd name="T0" fmla="*/ 3 w 5"/>
                <a:gd name="T1" fmla="*/ 3 h 3"/>
                <a:gd name="T2" fmla="*/ 5 w 5"/>
                <a:gd name="T3" fmla="*/ 0 h 3"/>
                <a:gd name="T4" fmla="*/ 0 w 5"/>
                <a:gd name="T5" fmla="*/ 1 h 3"/>
                <a:gd name="T6" fmla="*/ 4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2"/>
                    <a:pt x="4" y="1"/>
                    <a:pt x="5" y="0"/>
                  </a:cubicBezTo>
                  <a:cubicBezTo>
                    <a:pt x="3" y="0"/>
                    <a:pt x="2" y="0"/>
                    <a:pt x="0" y="1"/>
                  </a:cubicBezTo>
                  <a:cubicBezTo>
                    <a:pt x="1" y="2"/>
                    <a:pt x="3" y="1"/>
                    <a:pt x="4" y="1"/>
                  </a:cubicBezTo>
                  <a:cubicBezTo>
                    <a:pt x="4" y="2"/>
                    <a:pt x="0"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3" name="Freeform 159"/>
            <p:cNvSpPr/>
            <p:nvPr/>
          </p:nvSpPr>
          <p:spPr bwMode="auto">
            <a:xfrm>
              <a:off x="8157" y="4153"/>
              <a:ext cx="12" cy="4"/>
            </a:xfrm>
            <a:custGeom>
              <a:avLst/>
              <a:gdLst>
                <a:gd name="T0" fmla="*/ 1 w 6"/>
                <a:gd name="T1" fmla="*/ 0 h 2"/>
                <a:gd name="T2" fmla="*/ 6 w 6"/>
                <a:gd name="T3" fmla="*/ 2 h 2"/>
                <a:gd name="T4" fmla="*/ 6 w 6"/>
                <a:gd name="T5" fmla="*/ 1 h 2"/>
                <a:gd name="T6" fmla="*/ 5 w 6"/>
                <a:gd name="T7" fmla="*/ 1 h 2"/>
                <a:gd name="T8" fmla="*/ 1 w 6"/>
                <a:gd name="T9" fmla="*/ 0 h 2"/>
              </a:gdLst>
              <a:ahLst/>
              <a:cxnLst>
                <a:cxn ang="0">
                  <a:pos x="T0" y="T1"/>
                </a:cxn>
                <a:cxn ang="0">
                  <a:pos x="T2" y="T3"/>
                </a:cxn>
                <a:cxn ang="0">
                  <a:pos x="T4" y="T5"/>
                </a:cxn>
                <a:cxn ang="0">
                  <a:pos x="T6" y="T7"/>
                </a:cxn>
                <a:cxn ang="0">
                  <a:pos x="T8" y="T9"/>
                </a:cxn>
              </a:cxnLst>
              <a:rect l="0" t="0" r="r" b="b"/>
              <a:pathLst>
                <a:path w="6" h="2">
                  <a:moveTo>
                    <a:pt x="1" y="0"/>
                  </a:moveTo>
                  <a:cubicBezTo>
                    <a:pt x="0" y="2"/>
                    <a:pt x="4" y="1"/>
                    <a:pt x="6" y="2"/>
                  </a:cubicBezTo>
                  <a:cubicBezTo>
                    <a:pt x="6" y="2"/>
                    <a:pt x="6" y="2"/>
                    <a:pt x="6" y="1"/>
                  </a:cubicBezTo>
                  <a:cubicBezTo>
                    <a:pt x="5" y="1"/>
                    <a:pt x="5" y="1"/>
                    <a:pt x="5"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4" name="Freeform 160"/>
            <p:cNvSpPr/>
            <p:nvPr/>
          </p:nvSpPr>
          <p:spPr bwMode="auto">
            <a:xfrm>
              <a:off x="8486" y="4412"/>
              <a:ext cx="35" cy="4"/>
            </a:xfrm>
            <a:custGeom>
              <a:avLst/>
              <a:gdLst>
                <a:gd name="T0" fmla="*/ 0 w 18"/>
                <a:gd name="T1" fmla="*/ 1 h 2"/>
                <a:gd name="T2" fmla="*/ 9 w 18"/>
                <a:gd name="T3" fmla="*/ 2 h 2"/>
                <a:gd name="T4" fmla="*/ 17 w 18"/>
                <a:gd name="T5" fmla="*/ 2 h 2"/>
                <a:gd name="T6" fmla="*/ 18 w 18"/>
                <a:gd name="T7" fmla="*/ 1 h 2"/>
                <a:gd name="T8" fmla="*/ 18 w 18"/>
                <a:gd name="T9" fmla="*/ 0 h 2"/>
                <a:gd name="T10" fmla="*/ 0 w 18"/>
                <a:gd name="T11" fmla="*/ 1 h 2"/>
              </a:gdLst>
              <a:ahLst/>
              <a:cxnLst>
                <a:cxn ang="0">
                  <a:pos x="T0" y="T1"/>
                </a:cxn>
                <a:cxn ang="0">
                  <a:pos x="T2" y="T3"/>
                </a:cxn>
                <a:cxn ang="0">
                  <a:pos x="T4" y="T5"/>
                </a:cxn>
                <a:cxn ang="0">
                  <a:pos x="T6" y="T7"/>
                </a:cxn>
                <a:cxn ang="0">
                  <a:pos x="T8" y="T9"/>
                </a:cxn>
                <a:cxn ang="0">
                  <a:pos x="T10" y="T11"/>
                </a:cxn>
              </a:cxnLst>
              <a:rect l="0" t="0" r="r" b="b"/>
              <a:pathLst>
                <a:path w="18" h="2">
                  <a:moveTo>
                    <a:pt x="0" y="1"/>
                  </a:moveTo>
                  <a:cubicBezTo>
                    <a:pt x="3" y="2"/>
                    <a:pt x="6" y="1"/>
                    <a:pt x="9" y="2"/>
                  </a:cubicBezTo>
                  <a:cubicBezTo>
                    <a:pt x="11" y="0"/>
                    <a:pt x="15" y="1"/>
                    <a:pt x="17" y="2"/>
                  </a:cubicBezTo>
                  <a:cubicBezTo>
                    <a:pt x="18" y="1"/>
                    <a:pt x="18" y="1"/>
                    <a:pt x="18" y="1"/>
                  </a:cubicBezTo>
                  <a:cubicBezTo>
                    <a:pt x="18" y="1"/>
                    <a:pt x="18" y="0"/>
                    <a:pt x="18" y="0"/>
                  </a:cubicBezTo>
                  <a:cubicBezTo>
                    <a:pt x="12" y="1"/>
                    <a:pt x="6"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5" name="Freeform 161"/>
            <p:cNvSpPr/>
            <p:nvPr/>
          </p:nvSpPr>
          <p:spPr bwMode="auto">
            <a:xfrm>
              <a:off x="8737" y="4157"/>
              <a:ext cx="9" cy="5"/>
            </a:xfrm>
            <a:custGeom>
              <a:avLst/>
              <a:gdLst>
                <a:gd name="T0" fmla="*/ 2 w 5"/>
                <a:gd name="T1" fmla="*/ 3 h 3"/>
                <a:gd name="T2" fmla="*/ 5 w 5"/>
                <a:gd name="T3" fmla="*/ 0 h 3"/>
                <a:gd name="T4" fmla="*/ 3 w 5"/>
                <a:gd name="T5" fmla="*/ 0 h 3"/>
                <a:gd name="T6" fmla="*/ 2 w 5"/>
                <a:gd name="T7" fmla="*/ 0 h 3"/>
                <a:gd name="T8" fmla="*/ 2 w 5"/>
                <a:gd name="T9" fmla="*/ 3 h 3"/>
              </a:gdLst>
              <a:ahLst/>
              <a:cxnLst>
                <a:cxn ang="0">
                  <a:pos x="T0" y="T1"/>
                </a:cxn>
                <a:cxn ang="0">
                  <a:pos x="T2" y="T3"/>
                </a:cxn>
                <a:cxn ang="0">
                  <a:pos x="T4" y="T5"/>
                </a:cxn>
                <a:cxn ang="0">
                  <a:pos x="T6" y="T7"/>
                </a:cxn>
                <a:cxn ang="0">
                  <a:pos x="T8" y="T9"/>
                </a:cxn>
              </a:cxnLst>
              <a:rect l="0" t="0" r="r" b="b"/>
              <a:pathLst>
                <a:path w="5" h="3">
                  <a:moveTo>
                    <a:pt x="2" y="3"/>
                  </a:moveTo>
                  <a:cubicBezTo>
                    <a:pt x="5" y="2"/>
                    <a:pt x="2" y="1"/>
                    <a:pt x="5" y="0"/>
                  </a:cubicBezTo>
                  <a:cubicBezTo>
                    <a:pt x="4" y="0"/>
                    <a:pt x="4" y="0"/>
                    <a:pt x="3" y="0"/>
                  </a:cubicBezTo>
                  <a:cubicBezTo>
                    <a:pt x="2" y="0"/>
                    <a:pt x="2" y="0"/>
                    <a:pt x="2" y="0"/>
                  </a:cubicBezTo>
                  <a:cubicBezTo>
                    <a:pt x="5"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6" name="Freeform 162"/>
            <p:cNvSpPr/>
            <p:nvPr/>
          </p:nvSpPr>
          <p:spPr bwMode="auto">
            <a:xfrm>
              <a:off x="8784" y="4162"/>
              <a:ext cx="8" cy="10"/>
            </a:xfrm>
            <a:custGeom>
              <a:avLst/>
              <a:gdLst>
                <a:gd name="T0" fmla="*/ 0 w 4"/>
                <a:gd name="T1" fmla="*/ 3 h 5"/>
                <a:gd name="T2" fmla="*/ 3 w 4"/>
                <a:gd name="T3" fmla="*/ 1 h 5"/>
                <a:gd name="T4" fmla="*/ 0 w 4"/>
                <a:gd name="T5" fmla="*/ 1 h 5"/>
                <a:gd name="T6" fmla="*/ 0 w 4"/>
                <a:gd name="T7" fmla="*/ 3 h 5"/>
              </a:gdLst>
              <a:ahLst/>
              <a:cxnLst>
                <a:cxn ang="0">
                  <a:pos x="T0" y="T1"/>
                </a:cxn>
                <a:cxn ang="0">
                  <a:pos x="T2" y="T3"/>
                </a:cxn>
                <a:cxn ang="0">
                  <a:pos x="T4" y="T5"/>
                </a:cxn>
                <a:cxn ang="0">
                  <a:pos x="T6" y="T7"/>
                </a:cxn>
              </a:cxnLst>
              <a:rect l="0" t="0" r="r" b="b"/>
              <a:pathLst>
                <a:path w="4" h="5">
                  <a:moveTo>
                    <a:pt x="0" y="3"/>
                  </a:moveTo>
                  <a:cubicBezTo>
                    <a:pt x="3" y="5"/>
                    <a:pt x="0" y="0"/>
                    <a:pt x="3" y="1"/>
                  </a:cubicBezTo>
                  <a:cubicBezTo>
                    <a:pt x="4" y="0"/>
                    <a:pt x="1" y="0"/>
                    <a:pt x="0" y="1"/>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cxnSp>
        <p:nvCxnSpPr>
          <p:cNvPr id="12" name="Straight Connector 11"/>
          <p:cNvCxnSpPr/>
          <p:nvPr/>
        </p:nvCxnSpPr>
        <p:spPr>
          <a:xfrm>
            <a:off x="-1" y="1551709"/>
            <a:ext cx="37130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13018" y="3241963"/>
            <a:ext cx="101415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044212" y="5679859"/>
            <a:ext cx="12988242" cy="6447919"/>
          </a:xfrm>
          <a:prstGeom prst="rect">
            <a:avLst/>
          </a:prstGeom>
        </p:spPr>
        <p:txBody>
          <a:bodyPr wrap="square">
            <a:prstTxWarp prst="textDeflate">
              <a:avLst/>
            </a:prstTxWarp>
            <a:spAutoFit/>
          </a:bodyPr>
          <a:lstStyle/>
          <a:p>
            <a:r>
              <a:rPr lang="en-ID" sz="41300" spc="600" dirty="0" err="1">
                <a:ln>
                  <a:solidFill>
                    <a:schemeClr val="bg1"/>
                  </a:solidFill>
                </a:ln>
                <a:noFill/>
                <a:latin typeface="微软雅黑" panose="020B0503020204020204" charset="-122"/>
                <a:cs typeface="微软雅黑" panose="020B0503020204020204" charset="-122"/>
              </a:rPr>
              <a:t>Exosite</a:t>
            </a:r>
            <a:endParaRPr lang="en-ID" sz="41300" spc="600" dirty="0">
              <a:ln>
                <a:solidFill>
                  <a:schemeClr val="bg1"/>
                </a:solidFill>
              </a:ln>
              <a:noFill/>
              <a:latin typeface="微软雅黑" panose="020B0503020204020204" charset="-122"/>
              <a:cs typeface="微软雅黑" panose="020B0503020204020204" charset="-122"/>
            </a:endParaRPr>
          </a:p>
        </p:txBody>
      </p:sp>
      <p:cxnSp>
        <p:nvCxnSpPr>
          <p:cNvPr id="178" name="Straight Connector 177"/>
          <p:cNvCxnSpPr/>
          <p:nvPr/>
        </p:nvCxnSpPr>
        <p:spPr>
          <a:xfrm>
            <a:off x="840276" y="0"/>
            <a:ext cx="0" cy="15517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3638974" y="371495"/>
            <a:ext cx="8402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 y="12995563"/>
            <a:ext cx="37130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171154" y="12995563"/>
            <a:ext cx="0" cy="6839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5" name="Rectangle 184"/>
          <p:cNvSpPr/>
          <p:nvPr/>
        </p:nvSpPr>
        <p:spPr>
          <a:xfrm>
            <a:off x="4793963" y="1905140"/>
            <a:ext cx="5208587" cy="883255"/>
          </a:xfrm>
          <a:prstGeom prst="rect">
            <a:avLst/>
          </a:prstGeom>
        </p:spPr>
        <p:txBody>
          <a:bodyPr wrap="square">
            <a:spAutoFit/>
          </a:bodyPr>
          <a:lstStyle/>
          <a:p>
            <a:pPr>
              <a:lnSpc>
                <a:spcPct val="150000"/>
              </a:lnSpc>
            </a:pPr>
            <a:r>
              <a:rPr lang="en-US" dirty="0">
                <a:solidFill>
                  <a:schemeClr val="bg1"/>
                </a:solidFill>
                <a:latin typeface="微软雅黑" panose="020B0503020204020204" charset="-122"/>
                <a:cs typeface="微软雅黑" panose="020B0503020204020204" charset="-122"/>
              </a:rPr>
              <a:t>Educate users on why they should be using call tracking.</a:t>
            </a:r>
            <a:endParaRPr lang="en-ID" dirty="0">
              <a:solidFill>
                <a:schemeClr val="bg1"/>
              </a:solidFill>
            </a:endParaRPr>
          </a:p>
        </p:txBody>
      </p:sp>
      <p:sp>
        <p:nvSpPr>
          <p:cNvPr id="186" name="Rectangle 185"/>
          <p:cNvSpPr/>
          <p:nvPr/>
        </p:nvSpPr>
        <p:spPr>
          <a:xfrm>
            <a:off x="16335107" y="3771982"/>
            <a:ext cx="7788330" cy="1938992"/>
          </a:xfrm>
          <a:prstGeom prst="rect">
            <a:avLst/>
          </a:prstGeom>
        </p:spPr>
        <p:txBody>
          <a:bodyPr wrap="square">
            <a:spAutoFit/>
          </a:bodyPr>
          <a:lstStyle/>
          <a:p>
            <a:r>
              <a:rPr lang="en-ID" sz="6000" dirty="0">
                <a:solidFill>
                  <a:schemeClr val="bg1"/>
                </a:solidFill>
                <a:latin typeface="微软雅黑" panose="020B0503020204020204" charset="-122"/>
                <a:cs typeface="微软雅黑" panose="020B0503020204020204" charset="-122"/>
              </a:rPr>
              <a:t>Bring New Design passion.</a:t>
            </a:r>
            <a:endParaRPr lang="en-ID" sz="6000" dirty="0">
              <a:solidFill>
                <a:schemeClr val="bg1"/>
              </a:solidFill>
              <a:latin typeface="微软雅黑" panose="020B0503020204020204" charset="-122"/>
              <a:cs typeface="微软雅黑" panose="020B0503020204020204" charset="-122"/>
            </a:endParaRPr>
          </a:p>
        </p:txBody>
      </p:sp>
      <p:sp>
        <p:nvSpPr>
          <p:cNvPr id="187" name="Rectangle 186"/>
          <p:cNvSpPr/>
          <p:nvPr/>
        </p:nvSpPr>
        <p:spPr>
          <a:xfrm>
            <a:off x="17258228" y="7356716"/>
            <a:ext cx="5884367" cy="2357056"/>
          </a:xfrm>
          <a:prstGeom prst="rect">
            <a:avLst/>
          </a:prstGeom>
        </p:spPr>
        <p:txBody>
          <a:bodyPr wrap="square">
            <a:spAutoFit/>
          </a:bodyPr>
          <a:lstStyle/>
          <a:p>
            <a:pPr algn="just" fontAlgn="base">
              <a:lnSpc>
                <a:spcPct val="150000"/>
              </a:lnSpc>
            </a:pPr>
            <a:r>
              <a:rPr lang="en-US" sz="2000" dirty="0">
                <a:solidFill>
                  <a:schemeClr val="bg1"/>
                </a:solidFill>
                <a:latin typeface="微软雅黑" panose="020B0503020204020204" charset="-122"/>
                <a:cs typeface="微软雅黑" panose="020B0503020204020204" charset="-122"/>
              </a:rPr>
              <a:t>Characteristics of the design reflect those of the family - industrious, energetic, unpredictable, eclectic - these exist within carefully designed space to meet the family's broad requirements. </a:t>
            </a:r>
            <a:endParaRPr lang="en-US" sz="2000" b="0" i="0" dirty="0">
              <a:solidFill>
                <a:schemeClr val="bg1"/>
              </a:solidFill>
              <a:effectLst/>
              <a:latin typeface="微软雅黑" panose="020B0503020204020204" charset="-122"/>
              <a:cs typeface="微软雅黑" panose="020B0503020204020204" charset="-122"/>
            </a:endParaRPr>
          </a:p>
        </p:txBody>
      </p:sp>
      <p:cxnSp>
        <p:nvCxnSpPr>
          <p:cNvPr id="188" name="Straight Connector 187"/>
          <p:cNvCxnSpPr/>
          <p:nvPr/>
        </p:nvCxnSpPr>
        <p:spPr>
          <a:xfrm>
            <a:off x="16653164" y="6567053"/>
            <a:ext cx="78260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0" name="Rectangle 189"/>
          <p:cNvSpPr/>
          <p:nvPr/>
        </p:nvSpPr>
        <p:spPr>
          <a:xfrm>
            <a:off x="9379183" y="11905149"/>
            <a:ext cx="4554452" cy="369332"/>
          </a:xfrm>
          <a:prstGeom prst="rect">
            <a:avLst/>
          </a:prstGeom>
        </p:spPr>
        <p:txBody>
          <a:bodyPr wrap="none">
            <a:spAutoFit/>
          </a:bodyPr>
          <a:lstStyle/>
          <a:p>
            <a:r>
              <a:rPr lang="en-US" dirty="0">
                <a:solidFill>
                  <a:schemeClr val="bg1"/>
                </a:solidFill>
                <a:latin typeface="微软雅黑" panose="020B0503020204020204" charset="-122"/>
                <a:cs typeface="微软雅黑" panose="020B0503020204020204" charset="-122"/>
              </a:rPr>
              <a:t>Since the inception of Heirloom in 2011</a:t>
            </a:r>
            <a:endParaRPr lang="en-ID" dirty="0">
              <a:solidFill>
                <a:schemeClr val="bg1"/>
              </a:solidFill>
              <a:latin typeface="微软雅黑" panose="020B0503020204020204" charset="-122"/>
              <a:cs typeface="微软雅黑" panose="020B0503020204020204" charset="-122"/>
            </a:endParaRPr>
          </a:p>
        </p:txBody>
      </p:sp>
      <p:sp>
        <p:nvSpPr>
          <p:cNvPr id="191" name="Rectangle 190"/>
          <p:cNvSpPr/>
          <p:nvPr/>
        </p:nvSpPr>
        <p:spPr>
          <a:xfrm>
            <a:off x="8708737" y="11941973"/>
            <a:ext cx="277089" cy="277089"/>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193" name="Straight Connector 192"/>
          <p:cNvCxnSpPr/>
          <p:nvPr/>
        </p:nvCxnSpPr>
        <p:spPr>
          <a:xfrm flipV="1">
            <a:off x="23638974" y="0"/>
            <a:ext cx="0" cy="65670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4" name="Title 1"/>
          <p:cNvSpPr txBox="1"/>
          <p:nvPr/>
        </p:nvSpPr>
        <p:spPr>
          <a:xfrm>
            <a:off x="17258227" y="10612045"/>
            <a:ext cx="3933428" cy="10795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微软雅黑" panose="020B0503020204020204" charset="-122"/>
                <a:ea typeface="微软雅黑" panose="020B0503020204020204" charset="-122"/>
              </a:rPr>
              <a:t>Now you can list a product once, sell it everywhere and grow your sales faster.</a:t>
            </a:r>
            <a:endParaRPr lang="en-US" sz="2000" dirty="0">
              <a:solidFill>
                <a:schemeClr val="bg1"/>
              </a:solidFill>
              <a:latin typeface="微软雅黑" panose="020B0503020204020204" charset="-122"/>
              <a:ea typeface="微软雅黑" panose="020B0503020204020204" charset="-122"/>
            </a:endParaRPr>
          </a:p>
          <a:p>
            <a:endParaRPr lang="en-US" sz="2000" dirty="0">
              <a:solidFill>
                <a:schemeClr val="bg1"/>
              </a:solidFill>
              <a:latin typeface="微软雅黑" panose="020B0503020204020204" charset="-122"/>
              <a:ea typeface="微软雅黑" panose="020B0503020204020204" charset="-122"/>
            </a:endParaRPr>
          </a:p>
        </p:txBody>
      </p:sp>
      <p:sp>
        <p:nvSpPr>
          <p:cNvPr id="197" name="Rectangle 196"/>
          <p:cNvSpPr/>
          <p:nvPr/>
        </p:nvSpPr>
        <p:spPr>
          <a:xfrm>
            <a:off x="106282" y="13030933"/>
            <a:ext cx="25682865" cy="661463"/>
          </a:xfrm>
          <a:prstGeom prst="rect">
            <a:avLst/>
          </a:prstGeom>
        </p:spPr>
        <p:txBody>
          <a:bodyPr wrap="square">
            <a:spAutoFit/>
          </a:bodyPr>
          <a:lstStyle/>
          <a:p>
            <a:pPr>
              <a:lnSpc>
                <a:spcPct val="150000"/>
              </a:lnSpc>
            </a:pPr>
            <a:r>
              <a:rPr lang="en-US" sz="2800" dirty="0">
                <a:solidFill>
                  <a:schemeClr val="bg1"/>
                </a:solidFill>
                <a:latin typeface="微软雅黑" panose="020B0503020204020204" charset="-122"/>
                <a:cs typeface="微软雅黑" panose="020B0503020204020204" charset="-122"/>
              </a:rPr>
              <a:t>After many back and forth process, we found the visual identity for the website. So we </a:t>
            </a:r>
            <a:r>
              <a:rPr lang="en-US" sz="2800" dirty="0" err="1">
                <a:solidFill>
                  <a:schemeClr val="bg1"/>
                </a:solidFill>
                <a:latin typeface="微软雅黑" panose="020B0503020204020204" charset="-122"/>
                <a:cs typeface="微软雅黑" panose="020B0503020204020204" charset="-122"/>
              </a:rPr>
              <a:t>contin</a:t>
            </a:r>
            <a:endParaRPr lang="en-ID" sz="2800" dirty="0">
              <a:solidFill>
                <a:schemeClr val="bg1"/>
              </a:solidFill>
              <a:latin typeface="微软雅黑" panose="020B0503020204020204" charset="-122"/>
              <a:cs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24479251" cy="13679488"/>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endParaRPr>
          </a:p>
        </p:txBody>
      </p:sp>
      <p:pic>
        <p:nvPicPr>
          <p:cNvPr id="4" name="图片占位符 3"/>
          <p:cNvPicPr>
            <a:picLocks noGrp="1" noChangeAspect="1"/>
          </p:cNvPicPr>
          <p:nvPr>
            <p:ph type="pic" sz="quarter" idx="10"/>
          </p:nvPr>
        </p:nvPicPr>
        <p:blipFill>
          <a:blip r:embed="rId1" cstate="screen"/>
          <a:srcRect l="27717" r="27717"/>
          <a:stretch>
            <a:fillRect/>
          </a:stretch>
        </p:blipFill>
        <p:spPr/>
      </p:pic>
      <p:pic>
        <p:nvPicPr>
          <p:cNvPr id="7" name="图片占位符 6"/>
          <p:cNvPicPr>
            <a:picLocks noGrp="1" noChangeAspect="1"/>
          </p:cNvPicPr>
          <p:nvPr>
            <p:ph type="pic" sz="quarter" idx="11"/>
          </p:nvPr>
        </p:nvPicPr>
        <p:blipFill>
          <a:blip r:embed="rId2" cstate="screen"/>
          <a:srcRect t="13081" b="13081"/>
          <a:stretch>
            <a:fillRect/>
          </a:stretch>
        </p:blipFill>
        <p:spPr/>
      </p:pic>
      <p:grpSp>
        <p:nvGrpSpPr>
          <p:cNvPr id="24" name="Group 23"/>
          <p:cNvGrpSpPr/>
          <p:nvPr/>
        </p:nvGrpSpPr>
        <p:grpSpPr>
          <a:xfrm>
            <a:off x="2896160" y="2029616"/>
            <a:ext cx="12233004" cy="13458052"/>
            <a:chOff x="12848405" y="1112306"/>
            <a:chExt cx="4727952" cy="5201424"/>
          </a:xfrm>
        </p:grpSpPr>
        <p:sp>
          <p:nvSpPr>
            <p:cNvPr id="17" name="Freeform 5"/>
            <p:cNvSpPr/>
            <p:nvPr/>
          </p:nvSpPr>
          <p:spPr bwMode="auto">
            <a:xfrm>
              <a:off x="13196930" y="1570477"/>
              <a:ext cx="4065834" cy="4473000"/>
            </a:xfrm>
            <a:custGeom>
              <a:avLst/>
              <a:gdLst>
                <a:gd name="T0" fmla="*/ 400 w 1095"/>
                <a:gd name="T1" fmla="*/ 1113 h 1205"/>
                <a:gd name="T2" fmla="*/ 910 w 1095"/>
                <a:gd name="T3" fmla="*/ 1032 h 1205"/>
                <a:gd name="T4" fmla="*/ 1043 w 1095"/>
                <a:gd name="T5" fmla="*/ 672 h 1205"/>
                <a:gd name="T6" fmla="*/ 950 w 1095"/>
                <a:gd name="T7" fmla="*/ 226 h 1205"/>
                <a:gd name="T8" fmla="*/ 701 w 1095"/>
                <a:gd name="T9" fmla="*/ 127 h 1205"/>
                <a:gd name="T10" fmla="*/ 481 w 1095"/>
                <a:gd name="T11" fmla="*/ 272 h 1205"/>
                <a:gd name="T12" fmla="*/ 127 w 1095"/>
                <a:gd name="T13" fmla="*/ 400 h 1205"/>
                <a:gd name="T14" fmla="*/ 52 w 1095"/>
                <a:gd name="T15" fmla="*/ 713 h 1205"/>
                <a:gd name="T16" fmla="*/ 249 w 1095"/>
                <a:gd name="T17" fmla="*/ 1003 h 1205"/>
                <a:gd name="T18" fmla="*/ 400 w 1095"/>
                <a:gd name="T19" fmla="*/ 111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205">
                  <a:moveTo>
                    <a:pt x="400" y="1113"/>
                  </a:moveTo>
                  <a:cubicBezTo>
                    <a:pt x="400" y="1113"/>
                    <a:pt x="858" y="1205"/>
                    <a:pt x="910" y="1032"/>
                  </a:cubicBezTo>
                  <a:cubicBezTo>
                    <a:pt x="962" y="858"/>
                    <a:pt x="991" y="997"/>
                    <a:pt x="1043" y="672"/>
                  </a:cubicBezTo>
                  <a:cubicBezTo>
                    <a:pt x="1095" y="348"/>
                    <a:pt x="1072" y="336"/>
                    <a:pt x="950" y="226"/>
                  </a:cubicBezTo>
                  <a:cubicBezTo>
                    <a:pt x="829" y="116"/>
                    <a:pt x="765" y="0"/>
                    <a:pt x="701" y="127"/>
                  </a:cubicBezTo>
                  <a:cubicBezTo>
                    <a:pt x="637" y="255"/>
                    <a:pt x="707" y="214"/>
                    <a:pt x="481" y="272"/>
                  </a:cubicBezTo>
                  <a:cubicBezTo>
                    <a:pt x="255" y="330"/>
                    <a:pt x="185" y="220"/>
                    <a:pt x="127" y="400"/>
                  </a:cubicBezTo>
                  <a:cubicBezTo>
                    <a:pt x="69" y="579"/>
                    <a:pt x="0" y="516"/>
                    <a:pt x="52" y="713"/>
                  </a:cubicBezTo>
                  <a:cubicBezTo>
                    <a:pt x="104" y="910"/>
                    <a:pt x="179" y="869"/>
                    <a:pt x="249" y="1003"/>
                  </a:cubicBezTo>
                  <a:cubicBezTo>
                    <a:pt x="319" y="1136"/>
                    <a:pt x="400" y="1113"/>
                    <a:pt x="400" y="1113"/>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18" name="Freeform 5"/>
            <p:cNvSpPr/>
            <p:nvPr/>
          </p:nvSpPr>
          <p:spPr bwMode="auto">
            <a:xfrm>
              <a:off x="12848405" y="1112306"/>
              <a:ext cx="4727952" cy="5201424"/>
            </a:xfrm>
            <a:custGeom>
              <a:avLst/>
              <a:gdLst>
                <a:gd name="T0" fmla="*/ 400 w 1095"/>
                <a:gd name="T1" fmla="*/ 1113 h 1205"/>
                <a:gd name="T2" fmla="*/ 910 w 1095"/>
                <a:gd name="T3" fmla="*/ 1032 h 1205"/>
                <a:gd name="T4" fmla="*/ 1043 w 1095"/>
                <a:gd name="T5" fmla="*/ 672 h 1205"/>
                <a:gd name="T6" fmla="*/ 950 w 1095"/>
                <a:gd name="T7" fmla="*/ 226 h 1205"/>
                <a:gd name="T8" fmla="*/ 701 w 1095"/>
                <a:gd name="T9" fmla="*/ 127 h 1205"/>
                <a:gd name="T10" fmla="*/ 481 w 1095"/>
                <a:gd name="T11" fmla="*/ 272 h 1205"/>
                <a:gd name="T12" fmla="*/ 127 w 1095"/>
                <a:gd name="T13" fmla="*/ 400 h 1205"/>
                <a:gd name="T14" fmla="*/ 52 w 1095"/>
                <a:gd name="T15" fmla="*/ 713 h 1205"/>
                <a:gd name="T16" fmla="*/ 249 w 1095"/>
                <a:gd name="T17" fmla="*/ 1003 h 1205"/>
                <a:gd name="T18" fmla="*/ 400 w 1095"/>
                <a:gd name="T19" fmla="*/ 111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205">
                  <a:moveTo>
                    <a:pt x="400" y="1113"/>
                  </a:moveTo>
                  <a:cubicBezTo>
                    <a:pt x="400" y="1113"/>
                    <a:pt x="858" y="1205"/>
                    <a:pt x="910" y="1032"/>
                  </a:cubicBezTo>
                  <a:cubicBezTo>
                    <a:pt x="962" y="858"/>
                    <a:pt x="991" y="997"/>
                    <a:pt x="1043" y="672"/>
                  </a:cubicBezTo>
                  <a:cubicBezTo>
                    <a:pt x="1095" y="348"/>
                    <a:pt x="1072" y="336"/>
                    <a:pt x="950" y="226"/>
                  </a:cubicBezTo>
                  <a:cubicBezTo>
                    <a:pt x="829" y="116"/>
                    <a:pt x="765" y="0"/>
                    <a:pt x="701" y="127"/>
                  </a:cubicBezTo>
                  <a:cubicBezTo>
                    <a:pt x="637" y="255"/>
                    <a:pt x="707" y="214"/>
                    <a:pt x="481" y="272"/>
                  </a:cubicBezTo>
                  <a:cubicBezTo>
                    <a:pt x="255" y="330"/>
                    <a:pt x="185" y="220"/>
                    <a:pt x="127" y="400"/>
                  </a:cubicBezTo>
                  <a:cubicBezTo>
                    <a:pt x="69" y="579"/>
                    <a:pt x="0" y="516"/>
                    <a:pt x="52" y="713"/>
                  </a:cubicBezTo>
                  <a:cubicBezTo>
                    <a:pt x="104" y="910"/>
                    <a:pt x="179" y="869"/>
                    <a:pt x="249" y="1003"/>
                  </a:cubicBezTo>
                  <a:cubicBezTo>
                    <a:pt x="319" y="1136"/>
                    <a:pt x="400" y="1113"/>
                    <a:pt x="400" y="1113"/>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19" name="Freeform 5"/>
            <p:cNvSpPr/>
            <p:nvPr/>
          </p:nvSpPr>
          <p:spPr bwMode="auto">
            <a:xfrm>
              <a:off x="13684307" y="2059627"/>
              <a:ext cx="3261965" cy="3588628"/>
            </a:xfrm>
            <a:custGeom>
              <a:avLst/>
              <a:gdLst>
                <a:gd name="T0" fmla="*/ 400 w 1095"/>
                <a:gd name="T1" fmla="*/ 1113 h 1205"/>
                <a:gd name="T2" fmla="*/ 910 w 1095"/>
                <a:gd name="T3" fmla="*/ 1032 h 1205"/>
                <a:gd name="T4" fmla="*/ 1043 w 1095"/>
                <a:gd name="T5" fmla="*/ 672 h 1205"/>
                <a:gd name="T6" fmla="*/ 950 w 1095"/>
                <a:gd name="T7" fmla="*/ 226 h 1205"/>
                <a:gd name="T8" fmla="*/ 701 w 1095"/>
                <a:gd name="T9" fmla="*/ 127 h 1205"/>
                <a:gd name="T10" fmla="*/ 481 w 1095"/>
                <a:gd name="T11" fmla="*/ 272 h 1205"/>
                <a:gd name="T12" fmla="*/ 127 w 1095"/>
                <a:gd name="T13" fmla="*/ 400 h 1205"/>
                <a:gd name="T14" fmla="*/ 52 w 1095"/>
                <a:gd name="T15" fmla="*/ 713 h 1205"/>
                <a:gd name="T16" fmla="*/ 249 w 1095"/>
                <a:gd name="T17" fmla="*/ 1003 h 1205"/>
                <a:gd name="T18" fmla="*/ 400 w 1095"/>
                <a:gd name="T19" fmla="*/ 111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205">
                  <a:moveTo>
                    <a:pt x="400" y="1113"/>
                  </a:moveTo>
                  <a:cubicBezTo>
                    <a:pt x="400" y="1113"/>
                    <a:pt x="858" y="1205"/>
                    <a:pt x="910" y="1032"/>
                  </a:cubicBezTo>
                  <a:cubicBezTo>
                    <a:pt x="962" y="858"/>
                    <a:pt x="991" y="997"/>
                    <a:pt x="1043" y="672"/>
                  </a:cubicBezTo>
                  <a:cubicBezTo>
                    <a:pt x="1095" y="348"/>
                    <a:pt x="1072" y="336"/>
                    <a:pt x="950" y="226"/>
                  </a:cubicBezTo>
                  <a:cubicBezTo>
                    <a:pt x="829" y="116"/>
                    <a:pt x="765" y="0"/>
                    <a:pt x="701" y="127"/>
                  </a:cubicBezTo>
                  <a:cubicBezTo>
                    <a:pt x="637" y="255"/>
                    <a:pt x="707" y="214"/>
                    <a:pt x="481" y="272"/>
                  </a:cubicBezTo>
                  <a:cubicBezTo>
                    <a:pt x="255" y="330"/>
                    <a:pt x="185" y="220"/>
                    <a:pt x="127" y="400"/>
                  </a:cubicBezTo>
                  <a:cubicBezTo>
                    <a:pt x="69" y="579"/>
                    <a:pt x="0" y="516"/>
                    <a:pt x="52" y="713"/>
                  </a:cubicBezTo>
                  <a:cubicBezTo>
                    <a:pt x="104" y="910"/>
                    <a:pt x="179" y="869"/>
                    <a:pt x="249" y="1003"/>
                  </a:cubicBezTo>
                  <a:cubicBezTo>
                    <a:pt x="319" y="1136"/>
                    <a:pt x="400" y="1113"/>
                    <a:pt x="400" y="1113"/>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20" name="Freeform 5"/>
            <p:cNvSpPr/>
            <p:nvPr/>
          </p:nvSpPr>
          <p:spPr bwMode="auto">
            <a:xfrm>
              <a:off x="13971229" y="2421196"/>
              <a:ext cx="2709644" cy="2980996"/>
            </a:xfrm>
            <a:custGeom>
              <a:avLst/>
              <a:gdLst>
                <a:gd name="T0" fmla="*/ 400 w 1095"/>
                <a:gd name="T1" fmla="*/ 1113 h 1205"/>
                <a:gd name="T2" fmla="*/ 910 w 1095"/>
                <a:gd name="T3" fmla="*/ 1032 h 1205"/>
                <a:gd name="T4" fmla="*/ 1043 w 1095"/>
                <a:gd name="T5" fmla="*/ 672 h 1205"/>
                <a:gd name="T6" fmla="*/ 950 w 1095"/>
                <a:gd name="T7" fmla="*/ 226 h 1205"/>
                <a:gd name="T8" fmla="*/ 701 w 1095"/>
                <a:gd name="T9" fmla="*/ 127 h 1205"/>
                <a:gd name="T10" fmla="*/ 481 w 1095"/>
                <a:gd name="T11" fmla="*/ 272 h 1205"/>
                <a:gd name="T12" fmla="*/ 127 w 1095"/>
                <a:gd name="T13" fmla="*/ 400 h 1205"/>
                <a:gd name="T14" fmla="*/ 52 w 1095"/>
                <a:gd name="T15" fmla="*/ 713 h 1205"/>
                <a:gd name="T16" fmla="*/ 249 w 1095"/>
                <a:gd name="T17" fmla="*/ 1003 h 1205"/>
                <a:gd name="T18" fmla="*/ 400 w 1095"/>
                <a:gd name="T19" fmla="*/ 111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205">
                  <a:moveTo>
                    <a:pt x="400" y="1113"/>
                  </a:moveTo>
                  <a:cubicBezTo>
                    <a:pt x="400" y="1113"/>
                    <a:pt x="858" y="1205"/>
                    <a:pt x="910" y="1032"/>
                  </a:cubicBezTo>
                  <a:cubicBezTo>
                    <a:pt x="962" y="858"/>
                    <a:pt x="991" y="997"/>
                    <a:pt x="1043" y="672"/>
                  </a:cubicBezTo>
                  <a:cubicBezTo>
                    <a:pt x="1095" y="348"/>
                    <a:pt x="1072" y="336"/>
                    <a:pt x="950" y="226"/>
                  </a:cubicBezTo>
                  <a:cubicBezTo>
                    <a:pt x="829" y="116"/>
                    <a:pt x="765" y="0"/>
                    <a:pt x="701" y="127"/>
                  </a:cubicBezTo>
                  <a:cubicBezTo>
                    <a:pt x="637" y="255"/>
                    <a:pt x="707" y="214"/>
                    <a:pt x="481" y="272"/>
                  </a:cubicBezTo>
                  <a:cubicBezTo>
                    <a:pt x="255" y="330"/>
                    <a:pt x="185" y="220"/>
                    <a:pt x="127" y="400"/>
                  </a:cubicBezTo>
                  <a:cubicBezTo>
                    <a:pt x="69" y="579"/>
                    <a:pt x="0" y="516"/>
                    <a:pt x="52" y="713"/>
                  </a:cubicBezTo>
                  <a:cubicBezTo>
                    <a:pt x="104" y="910"/>
                    <a:pt x="179" y="869"/>
                    <a:pt x="249" y="1003"/>
                  </a:cubicBezTo>
                  <a:cubicBezTo>
                    <a:pt x="319" y="1136"/>
                    <a:pt x="400" y="1113"/>
                    <a:pt x="400" y="1113"/>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21" name="Freeform 5"/>
            <p:cNvSpPr/>
            <p:nvPr/>
          </p:nvSpPr>
          <p:spPr bwMode="auto">
            <a:xfrm>
              <a:off x="14247410" y="2706889"/>
              <a:ext cx="2190270" cy="2409610"/>
            </a:xfrm>
            <a:custGeom>
              <a:avLst/>
              <a:gdLst>
                <a:gd name="T0" fmla="*/ 400 w 1095"/>
                <a:gd name="T1" fmla="*/ 1113 h 1205"/>
                <a:gd name="T2" fmla="*/ 910 w 1095"/>
                <a:gd name="T3" fmla="*/ 1032 h 1205"/>
                <a:gd name="T4" fmla="*/ 1043 w 1095"/>
                <a:gd name="T5" fmla="*/ 672 h 1205"/>
                <a:gd name="T6" fmla="*/ 950 w 1095"/>
                <a:gd name="T7" fmla="*/ 226 h 1205"/>
                <a:gd name="T8" fmla="*/ 701 w 1095"/>
                <a:gd name="T9" fmla="*/ 127 h 1205"/>
                <a:gd name="T10" fmla="*/ 481 w 1095"/>
                <a:gd name="T11" fmla="*/ 272 h 1205"/>
                <a:gd name="T12" fmla="*/ 127 w 1095"/>
                <a:gd name="T13" fmla="*/ 400 h 1205"/>
                <a:gd name="T14" fmla="*/ 52 w 1095"/>
                <a:gd name="T15" fmla="*/ 713 h 1205"/>
                <a:gd name="T16" fmla="*/ 249 w 1095"/>
                <a:gd name="T17" fmla="*/ 1003 h 1205"/>
                <a:gd name="T18" fmla="*/ 400 w 1095"/>
                <a:gd name="T19" fmla="*/ 111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205">
                  <a:moveTo>
                    <a:pt x="400" y="1113"/>
                  </a:moveTo>
                  <a:cubicBezTo>
                    <a:pt x="400" y="1113"/>
                    <a:pt x="858" y="1205"/>
                    <a:pt x="910" y="1032"/>
                  </a:cubicBezTo>
                  <a:cubicBezTo>
                    <a:pt x="962" y="858"/>
                    <a:pt x="991" y="997"/>
                    <a:pt x="1043" y="672"/>
                  </a:cubicBezTo>
                  <a:cubicBezTo>
                    <a:pt x="1095" y="348"/>
                    <a:pt x="1072" y="336"/>
                    <a:pt x="950" y="226"/>
                  </a:cubicBezTo>
                  <a:cubicBezTo>
                    <a:pt x="829" y="116"/>
                    <a:pt x="765" y="0"/>
                    <a:pt x="701" y="127"/>
                  </a:cubicBezTo>
                  <a:cubicBezTo>
                    <a:pt x="637" y="255"/>
                    <a:pt x="707" y="214"/>
                    <a:pt x="481" y="272"/>
                  </a:cubicBezTo>
                  <a:cubicBezTo>
                    <a:pt x="255" y="330"/>
                    <a:pt x="185" y="220"/>
                    <a:pt x="127" y="400"/>
                  </a:cubicBezTo>
                  <a:cubicBezTo>
                    <a:pt x="69" y="579"/>
                    <a:pt x="0" y="516"/>
                    <a:pt x="52" y="713"/>
                  </a:cubicBezTo>
                  <a:cubicBezTo>
                    <a:pt x="104" y="910"/>
                    <a:pt x="179" y="869"/>
                    <a:pt x="249" y="1003"/>
                  </a:cubicBezTo>
                  <a:cubicBezTo>
                    <a:pt x="319" y="1136"/>
                    <a:pt x="400" y="1113"/>
                    <a:pt x="400" y="1113"/>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22" name="Freeform 5"/>
            <p:cNvSpPr/>
            <p:nvPr/>
          </p:nvSpPr>
          <p:spPr bwMode="auto">
            <a:xfrm>
              <a:off x="14587251" y="3078395"/>
              <a:ext cx="1653745" cy="1819355"/>
            </a:xfrm>
            <a:custGeom>
              <a:avLst/>
              <a:gdLst>
                <a:gd name="T0" fmla="*/ 400 w 1095"/>
                <a:gd name="T1" fmla="*/ 1113 h 1205"/>
                <a:gd name="T2" fmla="*/ 910 w 1095"/>
                <a:gd name="T3" fmla="*/ 1032 h 1205"/>
                <a:gd name="T4" fmla="*/ 1043 w 1095"/>
                <a:gd name="T5" fmla="*/ 672 h 1205"/>
                <a:gd name="T6" fmla="*/ 950 w 1095"/>
                <a:gd name="T7" fmla="*/ 226 h 1205"/>
                <a:gd name="T8" fmla="*/ 701 w 1095"/>
                <a:gd name="T9" fmla="*/ 127 h 1205"/>
                <a:gd name="T10" fmla="*/ 481 w 1095"/>
                <a:gd name="T11" fmla="*/ 272 h 1205"/>
                <a:gd name="T12" fmla="*/ 127 w 1095"/>
                <a:gd name="T13" fmla="*/ 400 h 1205"/>
                <a:gd name="T14" fmla="*/ 52 w 1095"/>
                <a:gd name="T15" fmla="*/ 713 h 1205"/>
                <a:gd name="T16" fmla="*/ 249 w 1095"/>
                <a:gd name="T17" fmla="*/ 1003 h 1205"/>
                <a:gd name="T18" fmla="*/ 400 w 1095"/>
                <a:gd name="T19" fmla="*/ 111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205">
                  <a:moveTo>
                    <a:pt x="400" y="1113"/>
                  </a:moveTo>
                  <a:cubicBezTo>
                    <a:pt x="400" y="1113"/>
                    <a:pt x="858" y="1205"/>
                    <a:pt x="910" y="1032"/>
                  </a:cubicBezTo>
                  <a:cubicBezTo>
                    <a:pt x="962" y="858"/>
                    <a:pt x="991" y="997"/>
                    <a:pt x="1043" y="672"/>
                  </a:cubicBezTo>
                  <a:cubicBezTo>
                    <a:pt x="1095" y="348"/>
                    <a:pt x="1072" y="336"/>
                    <a:pt x="950" y="226"/>
                  </a:cubicBezTo>
                  <a:cubicBezTo>
                    <a:pt x="829" y="116"/>
                    <a:pt x="765" y="0"/>
                    <a:pt x="701" y="127"/>
                  </a:cubicBezTo>
                  <a:cubicBezTo>
                    <a:pt x="637" y="255"/>
                    <a:pt x="707" y="214"/>
                    <a:pt x="481" y="272"/>
                  </a:cubicBezTo>
                  <a:cubicBezTo>
                    <a:pt x="255" y="330"/>
                    <a:pt x="185" y="220"/>
                    <a:pt x="127" y="400"/>
                  </a:cubicBezTo>
                  <a:cubicBezTo>
                    <a:pt x="69" y="579"/>
                    <a:pt x="0" y="516"/>
                    <a:pt x="52" y="713"/>
                  </a:cubicBezTo>
                  <a:cubicBezTo>
                    <a:pt x="104" y="910"/>
                    <a:pt x="179" y="869"/>
                    <a:pt x="249" y="1003"/>
                  </a:cubicBezTo>
                  <a:cubicBezTo>
                    <a:pt x="319" y="1136"/>
                    <a:pt x="400" y="1113"/>
                    <a:pt x="400" y="1113"/>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23" name="Freeform 5"/>
            <p:cNvSpPr/>
            <p:nvPr/>
          </p:nvSpPr>
          <p:spPr bwMode="auto">
            <a:xfrm>
              <a:off x="14863199" y="3460724"/>
              <a:ext cx="958692" cy="1054698"/>
            </a:xfrm>
            <a:custGeom>
              <a:avLst/>
              <a:gdLst>
                <a:gd name="T0" fmla="*/ 400 w 1095"/>
                <a:gd name="T1" fmla="*/ 1113 h 1205"/>
                <a:gd name="T2" fmla="*/ 910 w 1095"/>
                <a:gd name="T3" fmla="*/ 1032 h 1205"/>
                <a:gd name="T4" fmla="*/ 1043 w 1095"/>
                <a:gd name="T5" fmla="*/ 672 h 1205"/>
                <a:gd name="T6" fmla="*/ 950 w 1095"/>
                <a:gd name="T7" fmla="*/ 226 h 1205"/>
                <a:gd name="T8" fmla="*/ 701 w 1095"/>
                <a:gd name="T9" fmla="*/ 127 h 1205"/>
                <a:gd name="T10" fmla="*/ 481 w 1095"/>
                <a:gd name="T11" fmla="*/ 272 h 1205"/>
                <a:gd name="T12" fmla="*/ 127 w 1095"/>
                <a:gd name="T13" fmla="*/ 400 h 1205"/>
                <a:gd name="T14" fmla="*/ 52 w 1095"/>
                <a:gd name="T15" fmla="*/ 713 h 1205"/>
                <a:gd name="T16" fmla="*/ 249 w 1095"/>
                <a:gd name="T17" fmla="*/ 1003 h 1205"/>
                <a:gd name="T18" fmla="*/ 400 w 1095"/>
                <a:gd name="T19" fmla="*/ 111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5" h="1205">
                  <a:moveTo>
                    <a:pt x="400" y="1113"/>
                  </a:moveTo>
                  <a:cubicBezTo>
                    <a:pt x="400" y="1113"/>
                    <a:pt x="858" y="1205"/>
                    <a:pt x="910" y="1032"/>
                  </a:cubicBezTo>
                  <a:cubicBezTo>
                    <a:pt x="962" y="858"/>
                    <a:pt x="991" y="997"/>
                    <a:pt x="1043" y="672"/>
                  </a:cubicBezTo>
                  <a:cubicBezTo>
                    <a:pt x="1095" y="348"/>
                    <a:pt x="1072" y="336"/>
                    <a:pt x="950" y="226"/>
                  </a:cubicBezTo>
                  <a:cubicBezTo>
                    <a:pt x="829" y="116"/>
                    <a:pt x="765" y="0"/>
                    <a:pt x="701" y="127"/>
                  </a:cubicBezTo>
                  <a:cubicBezTo>
                    <a:pt x="637" y="255"/>
                    <a:pt x="707" y="214"/>
                    <a:pt x="481" y="272"/>
                  </a:cubicBezTo>
                  <a:cubicBezTo>
                    <a:pt x="255" y="330"/>
                    <a:pt x="185" y="220"/>
                    <a:pt x="127" y="400"/>
                  </a:cubicBezTo>
                  <a:cubicBezTo>
                    <a:pt x="69" y="579"/>
                    <a:pt x="0" y="516"/>
                    <a:pt x="52" y="713"/>
                  </a:cubicBezTo>
                  <a:cubicBezTo>
                    <a:pt x="104" y="910"/>
                    <a:pt x="179" y="869"/>
                    <a:pt x="249" y="1003"/>
                  </a:cubicBezTo>
                  <a:cubicBezTo>
                    <a:pt x="319" y="1136"/>
                    <a:pt x="400" y="1113"/>
                    <a:pt x="400" y="1113"/>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grpSp>
      <p:sp>
        <p:nvSpPr>
          <p:cNvPr id="10" name="Rectangle 9"/>
          <p:cNvSpPr/>
          <p:nvPr/>
        </p:nvSpPr>
        <p:spPr>
          <a:xfrm>
            <a:off x="-1" y="12487998"/>
            <a:ext cx="24479250" cy="1191490"/>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p:cNvSpPr/>
          <p:nvPr/>
        </p:nvSpPr>
        <p:spPr>
          <a:xfrm>
            <a:off x="2559798" y="1778609"/>
            <a:ext cx="9679826" cy="5201424"/>
          </a:xfrm>
          <a:prstGeom prst="rect">
            <a:avLst/>
          </a:prstGeom>
        </p:spPr>
        <p:txBody>
          <a:bodyPr wrap="square">
            <a:spAutoFit/>
          </a:bodyPr>
          <a:lstStyle/>
          <a:p>
            <a:r>
              <a:rPr lang="en-ID" sz="16600" spc="600" dirty="0">
                <a:ln>
                  <a:solidFill>
                    <a:schemeClr val="bg1"/>
                  </a:solidFill>
                </a:ln>
                <a:noFill/>
                <a:latin typeface="微软雅黑" panose="020B0503020204020204" charset="-122"/>
                <a:cs typeface="微软雅黑" panose="020B0503020204020204" charset="-122"/>
              </a:rPr>
              <a:t>Shape</a:t>
            </a:r>
            <a:endParaRPr lang="en-ID" sz="16600" spc="600" dirty="0">
              <a:ln>
                <a:solidFill>
                  <a:schemeClr val="bg1"/>
                </a:solidFill>
              </a:ln>
              <a:noFill/>
              <a:latin typeface="微软雅黑" panose="020B0503020204020204" charset="-122"/>
              <a:cs typeface="微软雅黑" panose="020B0503020204020204" charset="-122"/>
            </a:endParaRPr>
          </a:p>
        </p:txBody>
      </p:sp>
      <p:sp>
        <p:nvSpPr>
          <p:cNvPr id="12" name="Rectangle 11"/>
          <p:cNvSpPr/>
          <p:nvPr/>
        </p:nvSpPr>
        <p:spPr>
          <a:xfrm>
            <a:off x="4765964" y="4379321"/>
            <a:ext cx="7402224" cy="303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Title 1"/>
          <p:cNvSpPr txBox="1"/>
          <p:nvPr/>
        </p:nvSpPr>
        <p:spPr>
          <a:xfrm>
            <a:off x="4765964" y="4943111"/>
            <a:ext cx="5178800" cy="14102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000" dirty="0">
                <a:solidFill>
                  <a:schemeClr val="bg1"/>
                </a:solidFill>
                <a:latin typeface="微软雅黑" panose="020B0503020204020204" charset="-122"/>
                <a:ea typeface="微软雅黑" panose="020B0503020204020204" charset="-122"/>
                <a:cs typeface="微软雅黑" panose="020B0503020204020204" charset="-122"/>
              </a:rPr>
              <a:t>Keeping track of your products across multiple sales channels is time consuming and prone to error..</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35" name="Group 34"/>
          <p:cNvGrpSpPr/>
          <p:nvPr/>
        </p:nvGrpSpPr>
        <p:grpSpPr>
          <a:xfrm>
            <a:off x="-39167" y="7495062"/>
            <a:ext cx="4392417" cy="6534050"/>
            <a:chOff x="318013" y="8470420"/>
            <a:chExt cx="3417517" cy="5083813"/>
          </a:xfrm>
        </p:grpSpPr>
        <p:sp>
          <p:nvSpPr>
            <p:cNvPr id="29" name="Freeform 9"/>
            <p:cNvSpPr/>
            <p:nvPr/>
          </p:nvSpPr>
          <p:spPr bwMode="auto">
            <a:xfrm>
              <a:off x="318013" y="8470420"/>
              <a:ext cx="3417517" cy="5083813"/>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0" name="Freeform 9"/>
            <p:cNvSpPr/>
            <p:nvPr/>
          </p:nvSpPr>
          <p:spPr bwMode="auto">
            <a:xfrm>
              <a:off x="576419" y="8857321"/>
              <a:ext cx="2900704" cy="4315016"/>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1" name="Freeform 9"/>
            <p:cNvSpPr/>
            <p:nvPr/>
          </p:nvSpPr>
          <p:spPr bwMode="auto">
            <a:xfrm>
              <a:off x="881219" y="9339084"/>
              <a:ext cx="2376899" cy="3535816"/>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2" name="Freeform 9"/>
            <p:cNvSpPr/>
            <p:nvPr/>
          </p:nvSpPr>
          <p:spPr bwMode="auto">
            <a:xfrm>
              <a:off x="1205572" y="9892145"/>
              <a:ext cx="1767183" cy="2628818"/>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3" name="Freeform 9"/>
            <p:cNvSpPr/>
            <p:nvPr/>
          </p:nvSpPr>
          <p:spPr bwMode="auto">
            <a:xfrm>
              <a:off x="1484893" y="10369794"/>
              <a:ext cx="1148099" cy="1707884"/>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4" name="Freeform 9"/>
            <p:cNvSpPr/>
            <p:nvPr/>
          </p:nvSpPr>
          <p:spPr bwMode="auto">
            <a:xfrm>
              <a:off x="1678857" y="10679818"/>
              <a:ext cx="769153" cy="1144174"/>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grpSp>
      <p:grpSp>
        <p:nvGrpSpPr>
          <p:cNvPr id="36" name="Group 35"/>
          <p:cNvGrpSpPr/>
          <p:nvPr/>
        </p:nvGrpSpPr>
        <p:grpSpPr>
          <a:xfrm>
            <a:off x="22118424" y="-3267025"/>
            <a:ext cx="4392417" cy="6534050"/>
            <a:chOff x="318013" y="8470420"/>
            <a:chExt cx="3417517" cy="5083813"/>
          </a:xfrm>
        </p:grpSpPr>
        <p:sp>
          <p:nvSpPr>
            <p:cNvPr id="37" name="Freeform 9"/>
            <p:cNvSpPr/>
            <p:nvPr/>
          </p:nvSpPr>
          <p:spPr bwMode="auto">
            <a:xfrm>
              <a:off x="318013" y="8470420"/>
              <a:ext cx="3417517" cy="5083813"/>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8" name="Freeform 9"/>
            <p:cNvSpPr/>
            <p:nvPr/>
          </p:nvSpPr>
          <p:spPr bwMode="auto">
            <a:xfrm>
              <a:off x="576419" y="8857321"/>
              <a:ext cx="2900704" cy="4315016"/>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9" name="Freeform 9"/>
            <p:cNvSpPr/>
            <p:nvPr/>
          </p:nvSpPr>
          <p:spPr bwMode="auto">
            <a:xfrm>
              <a:off x="881219" y="9339084"/>
              <a:ext cx="2376899" cy="3535816"/>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40" name="Freeform 9"/>
            <p:cNvSpPr/>
            <p:nvPr/>
          </p:nvSpPr>
          <p:spPr bwMode="auto">
            <a:xfrm>
              <a:off x="1205572" y="9892145"/>
              <a:ext cx="1767183" cy="2628818"/>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41" name="Freeform 9"/>
            <p:cNvSpPr/>
            <p:nvPr/>
          </p:nvSpPr>
          <p:spPr bwMode="auto">
            <a:xfrm>
              <a:off x="1484893" y="10369794"/>
              <a:ext cx="1148099" cy="1707884"/>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42" name="Freeform 9"/>
            <p:cNvSpPr/>
            <p:nvPr/>
          </p:nvSpPr>
          <p:spPr bwMode="auto">
            <a:xfrm>
              <a:off x="1678857" y="10679818"/>
              <a:ext cx="769153" cy="1144174"/>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grpSp>
      <p:cxnSp>
        <p:nvCxnSpPr>
          <p:cNvPr id="44" name="Straight Connector 43"/>
          <p:cNvCxnSpPr/>
          <p:nvPr/>
        </p:nvCxnSpPr>
        <p:spPr>
          <a:xfrm>
            <a:off x="2549236" y="-141213"/>
            <a:ext cx="0" cy="126292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itle 1"/>
          <p:cNvSpPr txBox="1"/>
          <p:nvPr/>
        </p:nvSpPr>
        <p:spPr>
          <a:xfrm>
            <a:off x="15865950" y="2384679"/>
            <a:ext cx="6887728" cy="44622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solidFill>
                  <a:schemeClr val="bg1"/>
                </a:solidFill>
                <a:latin typeface="微软雅黑" panose="020B0503020204020204" charset="-122"/>
                <a:ea typeface="EB Garamond 12" panose="02020502060206020403" pitchFamily="18" charset="0"/>
              </a:rPr>
              <a:t>A better way to grow your creative business.</a:t>
            </a:r>
            <a:endParaRPr lang="en-US" sz="7200" dirty="0">
              <a:solidFill>
                <a:schemeClr val="bg1"/>
              </a:solidFill>
              <a:latin typeface="微软雅黑" panose="020B0503020204020204" charset="-122"/>
              <a:ea typeface="EB Garamond 12" panose="02020502060206020403" pitchFamily="18" charset="0"/>
            </a:endParaRPr>
          </a:p>
        </p:txBody>
      </p:sp>
      <p:sp>
        <p:nvSpPr>
          <p:cNvPr id="47" name="Subtitle 2"/>
          <p:cNvSpPr txBox="1"/>
          <p:nvPr/>
        </p:nvSpPr>
        <p:spPr>
          <a:xfrm>
            <a:off x="15885334" y="7311629"/>
            <a:ext cx="6026638" cy="25559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200000"/>
              </a:lnSpc>
              <a:buNone/>
              <a:defRPr/>
            </a:pPr>
            <a:r>
              <a:rPr lang="en-US" sz="2000" dirty="0">
                <a:solidFill>
                  <a:schemeClr val="bg1"/>
                </a:solidFill>
                <a:latin typeface="微软雅黑" panose="020B0503020204020204" charset="-122"/>
                <a:ea typeface="微软雅黑" panose="020B0503020204020204" charset="-122"/>
                <a:cs typeface="微软雅黑" panose="020B0503020204020204" charset="-122"/>
              </a:rPr>
              <a:t>Using Visible, the feedback was immediate; people were replying back asking what new tool I was using to craft my update. It was polished, professional and painless.</a:t>
            </a:r>
            <a:endParaRPr lang="en-US" sz="1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8" name="Rectangle 47"/>
          <p:cNvSpPr/>
          <p:nvPr/>
        </p:nvSpPr>
        <p:spPr>
          <a:xfrm>
            <a:off x="19783965" y="10332184"/>
            <a:ext cx="4694959" cy="345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0" name="Rectangle 209"/>
          <p:cNvSpPr/>
          <p:nvPr/>
        </p:nvSpPr>
        <p:spPr>
          <a:xfrm>
            <a:off x="3912632" y="12847029"/>
            <a:ext cx="20810295" cy="510396"/>
          </a:xfrm>
          <a:prstGeom prst="rect">
            <a:avLst/>
          </a:prstGeom>
        </p:spPr>
        <p:txBody>
          <a:bodyPr wrap="square">
            <a:spAutoFit/>
          </a:bodyPr>
          <a:lstStyle/>
          <a:p>
            <a:pPr fontAlgn="base">
              <a:lnSpc>
                <a:spcPct val="150000"/>
              </a:lnSpc>
            </a:pPr>
            <a:r>
              <a:rPr lang="en-US" sz="2000" spc="600" dirty="0">
                <a:solidFill>
                  <a:schemeClr val="bg1"/>
                </a:solidFill>
                <a:latin typeface="微软雅黑" panose="020B0503020204020204" charset="-122"/>
                <a:cs typeface="微软雅黑" panose="020B0503020204020204" charset="-122"/>
              </a:rPr>
              <a:t>The interior and exterior spaces are orientated towards the new garden terrace creating</a:t>
            </a:r>
            <a:endParaRPr lang="en-US" sz="2000" b="0" i="0" spc="600" dirty="0">
              <a:solidFill>
                <a:schemeClr val="bg1"/>
              </a:solidFill>
              <a:effectLst/>
              <a:latin typeface="微软雅黑" panose="020B0503020204020204" charset="-122"/>
              <a:cs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24479249" cy="13679487"/>
          </a:xfrm>
          <a:prstGeom prst="rect">
            <a:avLst/>
          </a:prstGeom>
          <a:solidFill>
            <a:srgbClr val="232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图片占位符 9"/>
          <p:cNvPicPr>
            <a:picLocks noGrp="1" noChangeAspect="1"/>
          </p:cNvPicPr>
          <p:nvPr>
            <p:ph type="pic" sz="quarter" idx="12"/>
          </p:nvPr>
        </p:nvPicPr>
        <p:blipFill>
          <a:blip r:embed="rId1" cstate="screen"/>
          <a:srcRect l="3988" r="3988"/>
          <a:stretch>
            <a:fillRect/>
          </a:stretch>
        </p:blipFill>
        <p:spPr/>
      </p:pic>
      <p:pic>
        <p:nvPicPr>
          <p:cNvPr id="8" name="图片占位符 7"/>
          <p:cNvPicPr>
            <a:picLocks noGrp="1" noChangeAspect="1"/>
          </p:cNvPicPr>
          <p:nvPr>
            <p:ph type="pic" sz="quarter" idx="11"/>
          </p:nvPr>
        </p:nvPicPr>
        <p:blipFill>
          <a:blip r:embed="rId2" cstate="screen"/>
          <a:srcRect t="1704" b="1704"/>
          <a:stretch>
            <a:fillRect/>
          </a:stretch>
        </p:blipFill>
        <p:spPr/>
      </p:pic>
      <p:pic>
        <p:nvPicPr>
          <p:cNvPr id="4" name="图片占位符 3"/>
          <p:cNvPicPr>
            <a:picLocks noGrp="1" noChangeAspect="1"/>
          </p:cNvPicPr>
          <p:nvPr>
            <p:ph type="pic" sz="quarter" idx="10"/>
          </p:nvPr>
        </p:nvPicPr>
        <p:blipFill>
          <a:blip r:embed="rId3" cstate="screen"/>
          <a:srcRect t="1708" b="1708"/>
          <a:stretch>
            <a:fillRect/>
          </a:stretch>
        </p:blipFill>
        <p:spPr/>
      </p:pic>
      <p:grpSp>
        <p:nvGrpSpPr>
          <p:cNvPr id="26" name="Group 25"/>
          <p:cNvGrpSpPr/>
          <p:nvPr/>
        </p:nvGrpSpPr>
        <p:grpSpPr>
          <a:xfrm rot="17181349">
            <a:off x="-1498974" y="-3891795"/>
            <a:ext cx="10294452" cy="15313770"/>
            <a:chOff x="318013" y="8470420"/>
            <a:chExt cx="3417517" cy="5083813"/>
          </a:xfrm>
        </p:grpSpPr>
        <p:sp>
          <p:nvSpPr>
            <p:cNvPr id="27" name="Freeform 9"/>
            <p:cNvSpPr/>
            <p:nvPr/>
          </p:nvSpPr>
          <p:spPr bwMode="auto">
            <a:xfrm>
              <a:off x="318013" y="8470420"/>
              <a:ext cx="3417517" cy="5083813"/>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28" name="Freeform 9"/>
            <p:cNvSpPr/>
            <p:nvPr/>
          </p:nvSpPr>
          <p:spPr bwMode="auto">
            <a:xfrm>
              <a:off x="576419" y="8857321"/>
              <a:ext cx="2900704" cy="4315016"/>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29" name="Freeform 9"/>
            <p:cNvSpPr/>
            <p:nvPr/>
          </p:nvSpPr>
          <p:spPr bwMode="auto">
            <a:xfrm>
              <a:off x="881219" y="9339084"/>
              <a:ext cx="2376899" cy="3535816"/>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0" name="Freeform 9"/>
            <p:cNvSpPr/>
            <p:nvPr/>
          </p:nvSpPr>
          <p:spPr bwMode="auto">
            <a:xfrm>
              <a:off x="1205572" y="9892145"/>
              <a:ext cx="1767183" cy="2628818"/>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1" name="Freeform 9"/>
            <p:cNvSpPr/>
            <p:nvPr/>
          </p:nvSpPr>
          <p:spPr bwMode="auto">
            <a:xfrm>
              <a:off x="1484893" y="10369794"/>
              <a:ext cx="1148099" cy="1707884"/>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2" name="Freeform 9"/>
            <p:cNvSpPr/>
            <p:nvPr/>
          </p:nvSpPr>
          <p:spPr bwMode="auto">
            <a:xfrm>
              <a:off x="1678857" y="10679818"/>
              <a:ext cx="769153" cy="1144174"/>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grpSp>
      <p:sp>
        <p:nvSpPr>
          <p:cNvPr id="17" name="Subtitle 2"/>
          <p:cNvSpPr txBox="1"/>
          <p:nvPr/>
        </p:nvSpPr>
        <p:spPr>
          <a:xfrm>
            <a:off x="1856509" y="10469654"/>
            <a:ext cx="2678155" cy="7811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1800" dirty="0">
                <a:solidFill>
                  <a:schemeClr val="bg1"/>
                </a:solidFill>
                <a:latin typeface="微软雅黑" panose="020B0503020204020204" charset="-122"/>
                <a:ea typeface="微软雅黑" panose="020B0503020204020204" charset="-122"/>
                <a:cs typeface="微软雅黑" panose="020B0503020204020204" charset="-122"/>
              </a:rPr>
              <a:t>Director of Finance,</a:t>
            </a:r>
            <a:endParaRPr lang="en-US" sz="1800" dirty="0">
              <a:solidFill>
                <a:schemeClr val="bg1"/>
              </a:solidFill>
              <a:latin typeface="微软雅黑" panose="020B0503020204020204" charset="-122"/>
              <a:ea typeface="微软雅黑" panose="020B0503020204020204" charset="-122"/>
              <a:cs typeface="微软雅黑" panose="020B0503020204020204" charset="-122"/>
            </a:endParaRPr>
          </a:p>
          <a:p>
            <a:pPr marL="0" indent="0">
              <a:lnSpc>
                <a:spcPct val="100000"/>
              </a:lnSpc>
              <a:buNone/>
              <a:defRPr/>
            </a:pPr>
            <a:r>
              <a:rPr lang="en-US" sz="1800" dirty="0" err="1">
                <a:solidFill>
                  <a:schemeClr val="bg1"/>
                </a:solidFill>
                <a:latin typeface="微软雅黑" panose="020B0503020204020204" charset="-122"/>
                <a:ea typeface="微软雅黑" panose="020B0503020204020204" charset="-122"/>
                <a:cs typeface="微软雅黑" panose="020B0503020204020204" charset="-122"/>
              </a:rPr>
              <a:t>Unbounce</a:t>
            </a:r>
            <a:endParaRPr lang="en-US" sz="18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8" name="Subtitle 2"/>
          <p:cNvSpPr txBox="1"/>
          <p:nvPr/>
        </p:nvSpPr>
        <p:spPr>
          <a:xfrm>
            <a:off x="1856509" y="9725059"/>
            <a:ext cx="3935350" cy="7811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4000" spc="300" dirty="0">
                <a:solidFill>
                  <a:schemeClr val="bg1"/>
                </a:solidFill>
                <a:latin typeface="微软雅黑" panose="020B0503020204020204" charset="-122"/>
                <a:ea typeface="微软雅黑" panose="020B0503020204020204" charset="-122"/>
                <a:cs typeface="微软雅黑" panose="020B0503020204020204" charset="-122"/>
              </a:rPr>
              <a:t>ALICIA TAN</a:t>
            </a:r>
            <a:endParaRPr lang="en-US" sz="4000" spc="3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9" name="Subtitle 2"/>
          <p:cNvSpPr txBox="1"/>
          <p:nvPr/>
        </p:nvSpPr>
        <p:spPr>
          <a:xfrm>
            <a:off x="7758544" y="10469654"/>
            <a:ext cx="2678155" cy="7811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1800" dirty="0">
                <a:solidFill>
                  <a:schemeClr val="bg1"/>
                </a:solidFill>
                <a:latin typeface="微软雅黑" panose="020B0503020204020204" charset="-122"/>
                <a:ea typeface="微软雅黑" panose="020B0503020204020204" charset="-122"/>
                <a:cs typeface="微软雅黑" panose="020B0503020204020204" charset="-122"/>
              </a:rPr>
              <a:t>Director of Finance,</a:t>
            </a:r>
            <a:endParaRPr lang="en-US" sz="1800" dirty="0">
              <a:solidFill>
                <a:schemeClr val="bg1"/>
              </a:solidFill>
              <a:latin typeface="微软雅黑" panose="020B0503020204020204" charset="-122"/>
              <a:ea typeface="微软雅黑" panose="020B0503020204020204" charset="-122"/>
              <a:cs typeface="微软雅黑" panose="020B0503020204020204" charset="-122"/>
            </a:endParaRPr>
          </a:p>
          <a:p>
            <a:pPr marL="0" indent="0">
              <a:lnSpc>
                <a:spcPct val="100000"/>
              </a:lnSpc>
              <a:buNone/>
              <a:defRPr/>
            </a:pPr>
            <a:r>
              <a:rPr lang="en-US" sz="1800" dirty="0" err="1">
                <a:solidFill>
                  <a:schemeClr val="bg1"/>
                </a:solidFill>
                <a:latin typeface="微软雅黑" panose="020B0503020204020204" charset="-122"/>
                <a:ea typeface="微软雅黑" panose="020B0503020204020204" charset="-122"/>
                <a:cs typeface="微软雅黑" panose="020B0503020204020204" charset="-122"/>
              </a:rPr>
              <a:t>Unbounce</a:t>
            </a:r>
            <a:endParaRPr lang="en-US" sz="18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0" name="Subtitle 2"/>
          <p:cNvSpPr txBox="1"/>
          <p:nvPr/>
        </p:nvSpPr>
        <p:spPr>
          <a:xfrm>
            <a:off x="7758544" y="9725059"/>
            <a:ext cx="3935350" cy="7811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4000" spc="300" dirty="0">
                <a:solidFill>
                  <a:schemeClr val="bg1"/>
                </a:solidFill>
                <a:latin typeface="微软雅黑" panose="020B0503020204020204" charset="-122"/>
                <a:ea typeface="微软雅黑" panose="020B0503020204020204" charset="-122"/>
                <a:cs typeface="微软雅黑" panose="020B0503020204020204" charset="-122"/>
              </a:rPr>
              <a:t>ZACK MARK</a:t>
            </a:r>
            <a:endParaRPr lang="en-US" sz="4000" spc="3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1" name="Subtitle 2"/>
          <p:cNvSpPr txBox="1"/>
          <p:nvPr/>
        </p:nvSpPr>
        <p:spPr>
          <a:xfrm>
            <a:off x="13660579" y="10469654"/>
            <a:ext cx="2678155" cy="7811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1800" dirty="0">
                <a:solidFill>
                  <a:schemeClr val="bg1"/>
                </a:solidFill>
                <a:latin typeface="微软雅黑" panose="020B0503020204020204" charset="-122"/>
                <a:ea typeface="微软雅黑" panose="020B0503020204020204" charset="-122"/>
                <a:cs typeface="微软雅黑" panose="020B0503020204020204" charset="-122"/>
              </a:rPr>
              <a:t>Director of Finance,</a:t>
            </a:r>
            <a:endParaRPr lang="en-US" sz="1800" dirty="0">
              <a:solidFill>
                <a:schemeClr val="bg1"/>
              </a:solidFill>
              <a:latin typeface="微软雅黑" panose="020B0503020204020204" charset="-122"/>
              <a:ea typeface="微软雅黑" panose="020B0503020204020204" charset="-122"/>
              <a:cs typeface="微软雅黑" panose="020B0503020204020204" charset="-122"/>
            </a:endParaRPr>
          </a:p>
          <a:p>
            <a:pPr marL="0" indent="0">
              <a:lnSpc>
                <a:spcPct val="100000"/>
              </a:lnSpc>
              <a:buNone/>
              <a:defRPr/>
            </a:pPr>
            <a:r>
              <a:rPr lang="en-US" sz="1800" dirty="0" err="1">
                <a:solidFill>
                  <a:schemeClr val="bg1"/>
                </a:solidFill>
                <a:latin typeface="微软雅黑" panose="020B0503020204020204" charset="-122"/>
                <a:ea typeface="微软雅黑" panose="020B0503020204020204" charset="-122"/>
                <a:cs typeface="微软雅黑" panose="020B0503020204020204" charset="-122"/>
              </a:rPr>
              <a:t>Unbounce</a:t>
            </a:r>
            <a:endParaRPr lang="en-US" sz="18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2" name="Subtitle 2"/>
          <p:cNvSpPr txBox="1"/>
          <p:nvPr/>
        </p:nvSpPr>
        <p:spPr>
          <a:xfrm>
            <a:off x="13675488" y="9725059"/>
            <a:ext cx="4876801" cy="7811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sz="4000" spc="300" dirty="0">
                <a:solidFill>
                  <a:schemeClr val="bg1"/>
                </a:solidFill>
                <a:latin typeface="微软雅黑" panose="020B0503020204020204" charset="-122"/>
                <a:ea typeface="微软雅黑" panose="020B0503020204020204" charset="-122"/>
                <a:cs typeface="微软雅黑" panose="020B0503020204020204" charset="-122"/>
              </a:rPr>
              <a:t>BRIAN TOUILS</a:t>
            </a:r>
            <a:endParaRPr lang="en-US" sz="4000" spc="3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5" name="Title 1"/>
          <p:cNvSpPr txBox="1"/>
          <p:nvPr/>
        </p:nvSpPr>
        <p:spPr>
          <a:xfrm>
            <a:off x="19214519" y="1828800"/>
            <a:ext cx="4587591" cy="4912121"/>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chemeClr val="bg1"/>
                </a:solidFill>
                <a:latin typeface="微软雅黑" panose="020B0503020204020204" charset="-122"/>
                <a:cs typeface="微软雅黑" panose="020B0503020204020204" charset="-122"/>
              </a:rPr>
              <a:t>This is our commitment with you.</a:t>
            </a:r>
            <a:endParaRPr lang="en-US" sz="8000" dirty="0">
              <a:solidFill>
                <a:schemeClr val="bg1"/>
              </a:solidFill>
              <a:latin typeface="微软雅黑" panose="020B0503020204020204" charset="-122"/>
              <a:cs typeface="微软雅黑" panose="020B0503020204020204" charset="-122"/>
            </a:endParaRPr>
          </a:p>
        </p:txBody>
      </p:sp>
      <p:grpSp>
        <p:nvGrpSpPr>
          <p:cNvPr id="33" name="Group 32"/>
          <p:cNvGrpSpPr/>
          <p:nvPr/>
        </p:nvGrpSpPr>
        <p:grpSpPr>
          <a:xfrm>
            <a:off x="22283040" y="9455272"/>
            <a:ext cx="4392417" cy="6534050"/>
            <a:chOff x="318013" y="8470420"/>
            <a:chExt cx="3417517" cy="5083813"/>
          </a:xfrm>
        </p:grpSpPr>
        <p:sp>
          <p:nvSpPr>
            <p:cNvPr id="34" name="Freeform 9"/>
            <p:cNvSpPr/>
            <p:nvPr/>
          </p:nvSpPr>
          <p:spPr bwMode="auto">
            <a:xfrm>
              <a:off x="318013" y="8470420"/>
              <a:ext cx="3417517" cy="5083813"/>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5" name="Freeform 9"/>
            <p:cNvSpPr/>
            <p:nvPr/>
          </p:nvSpPr>
          <p:spPr bwMode="auto">
            <a:xfrm>
              <a:off x="576419" y="8857321"/>
              <a:ext cx="2900704" cy="4315016"/>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6" name="Freeform 9"/>
            <p:cNvSpPr/>
            <p:nvPr/>
          </p:nvSpPr>
          <p:spPr bwMode="auto">
            <a:xfrm>
              <a:off x="881219" y="9339084"/>
              <a:ext cx="2376899" cy="3535816"/>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7" name="Freeform 9"/>
            <p:cNvSpPr/>
            <p:nvPr/>
          </p:nvSpPr>
          <p:spPr bwMode="auto">
            <a:xfrm>
              <a:off x="1205572" y="9892145"/>
              <a:ext cx="1767183" cy="2628818"/>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8" name="Freeform 9"/>
            <p:cNvSpPr/>
            <p:nvPr/>
          </p:nvSpPr>
          <p:spPr bwMode="auto">
            <a:xfrm>
              <a:off x="1484893" y="10369794"/>
              <a:ext cx="1148099" cy="1707884"/>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sp>
          <p:nvSpPr>
            <p:cNvPr id="39" name="Freeform 9"/>
            <p:cNvSpPr/>
            <p:nvPr/>
          </p:nvSpPr>
          <p:spPr bwMode="auto">
            <a:xfrm>
              <a:off x="1678857" y="10679818"/>
              <a:ext cx="769153" cy="1144174"/>
            </a:xfrm>
            <a:custGeom>
              <a:avLst/>
              <a:gdLst>
                <a:gd name="T0" fmla="*/ 60 w 777"/>
                <a:gd name="T1" fmla="*/ 790 h 1156"/>
                <a:gd name="T2" fmla="*/ 173 w 777"/>
                <a:gd name="T3" fmla="*/ 1067 h 1156"/>
                <a:gd name="T4" fmla="*/ 290 w 777"/>
                <a:gd name="T5" fmla="*/ 1078 h 1156"/>
                <a:gd name="T6" fmla="*/ 603 w 777"/>
                <a:gd name="T7" fmla="*/ 987 h 1156"/>
                <a:gd name="T8" fmla="*/ 777 w 777"/>
                <a:gd name="T9" fmla="*/ 574 h 1156"/>
                <a:gd name="T10" fmla="*/ 661 w 777"/>
                <a:gd name="T11" fmla="*/ 162 h 1156"/>
                <a:gd name="T12" fmla="*/ 209 w 777"/>
                <a:gd name="T13" fmla="*/ 99 h 1156"/>
                <a:gd name="T14" fmla="*/ 12 w 777"/>
                <a:gd name="T15" fmla="*/ 296 h 1156"/>
                <a:gd name="T16" fmla="*/ 81 w 777"/>
                <a:gd name="T17" fmla="*/ 678 h 1156"/>
                <a:gd name="T18" fmla="*/ 60 w 777"/>
                <a:gd name="T19" fmla="*/ 79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6">
                  <a:moveTo>
                    <a:pt x="60" y="790"/>
                  </a:moveTo>
                  <a:cubicBezTo>
                    <a:pt x="11" y="898"/>
                    <a:pt x="61" y="1026"/>
                    <a:pt x="173" y="1067"/>
                  </a:cubicBezTo>
                  <a:cubicBezTo>
                    <a:pt x="207" y="1079"/>
                    <a:pt x="246" y="1085"/>
                    <a:pt x="290" y="1078"/>
                  </a:cubicBezTo>
                  <a:cubicBezTo>
                    <a:pt x="487" y="1049"/>
                    <a:pt x="464" y="1156"/>
                    <a:pt x="603" y="987"/>
                  </a:cubicBezTo>
                  <a:cubicBezTo>
                    <a:pt x="742" y="818"/>
                    <a:pt x="777" y="731"/>
                    <a:pt x="777" y="574"/>
                  </a:cubicBezTo>
                  <a:cubicBezTo>
                    <a:pt x="777" y="418"/>
                    <a:pt x="777" y="238"/>
                    <a:pt x="661" y="162"/>
                  </a:cubicBezTo>
                  <a:cubicBezTo>
                    <a:pt x="545" y="87"/>
                    <a:pt x="371" y="0"/>
                    <a:pt x="209" y="99"/>
                  </a:cubicBezTo>
                  <a:cubicBezTo>
                    <a:pt x="47" y="197"/>
                    <a:pt x="0" y="41"/>
                    <a:pt x="12" y="296"/>
                  </a:cubicBezTo>
                  <a:cubicBezTo>
                    <a:pt x="23" y="551"/>
                    <a:pt x="70" y="562"/>
                    <a:pt x="81" y="678"/>
                  </a:cubicBezTo>
                  <a:cubicBezTo>
                    <a:pt x="85" y="719"/>
                    <a:pt x="75" y="757"/>
                    <a:pt x="60" y="790"/>
                  </a:cubicBezTo>
                  <a:close/>
                </a:path>
              </a:pathLst>
            </a:custGeom>
            <a:noFill/>
            <a:ln w="12700" cap="flat">
              <a:solidFill>
                <a:schemeClr val="bg1"/>
              </a:solidFill>
              <a:prstDash val="solid"/>
              <a:miter lim="800000"/>
            </a:ln>
          </p:spPr>
          <p:txBody>
            <a:bodyPr vert="horz" wrap="square" lIns="91440" tIns="45720" rIns="91440" bIns="45720" numCol="1" anchor="t" anchorCtr="0" compatLnSpc="1"/>
            <a:lstStyle/>
            <a:p>
              <a:endParaRPr lang="en-ID"/>
            </a:p>
          </p:txBody>
        </p:sp>
      </p:grpSp>
      <p:sp>
        <p:nvSpPr>
          <p:cNvPr id="40" name="Rectangle 39"/>
          <p:cNvSpPr/>
          <p:nvPr/>
        </p:nvSpPr>
        <p:spPr>
          <a:xfrm>
            <a:off x="19260636" y="7139384"/>
            <a:ext cx="4541474" cy="1298753"/>
          </a:xfrm>
          <a:prstGeom prst="rect">
            <a:avLst/>
          </a:prstGeom>
        </p:spPr>
        <p:txBody>
          <a:bodyPr wrap="square">
            <a:spAutoFit/>
          </a:bodyPr>
          <a:lstStyle/>
          <a:p>
            <a:pPr>
              <a:lnSpc>
                <a:spcPct val="150000"/>
              </a:lnSpc>
            </a:pPr>
            <a:r>
              <a:rPr lang="en-US" dirty="0">
                <a:solidFill>
                  <a:schemeClr val="bg1"/>
                </a:solidFill>
                <a:latin typeface="微软雅黑" panose="020B0503020204020204" charset="-122"/>
                <a:ea typeface="微软雅黑" panose="020B0503020204020204" charset="-122"/>
              </a:rPr>
              <a:t>It’s now easier than ever to gain more exposure, reach new audiences and increase your sales.</a:t>
            </a:r>
            <a:endParaRPr lang="en-ID" dirty="0">
              <a:solidFill>
                <a:schemeClr val="bg1"/>
              </a:solidFill>
            </a:endParaRPr>
          </a:p>
        </p:txBody>
      </p:sp>
      <p:sp>
        <p:nvSpPr>
          <p:cNvPr id="41" name="Rectangle 40"/>
          <p:cNvSpPr/>
          <p:nvPr/>
        </p:nvSpPr>
        <p:spPr>
          <a:xfrm>
            <a:off x="-287" y="11250787"/>
            <a:ext cx="11942479" cy="2646878"/>
          </a:xfrm>
          <a:prstGeom prst="rect">
            <a:avLst/>
          </a:prstGeom>
        </p:spPr>
        <p:txBody>
          <a:bodyPr wrap="square">
            <a:spAutoFit/>
          </a:bodyPr>
          <a:lstStyle/>
          <a:p>
            <a:r>
              <a:rPr lang="en-US" sz="16600" dirty="0">
                <a:ln>
                  <a:solidFill>
                    <a:schemeClr val="bg1"/>
                  </a:solidFill>
                </a:ln>
                <a:noFill/>
                <a:latin typeface="微软雅黑" panose="020B0503020204020204" charset="-122"/>
                <a:cs typeface="微软雅黑" panose="020B0503020204020204" charset="-122"/>
              </a:rPr>
              <a:t>commit</a:t>
            </a:r>
            <a:endParaRPr lang="en-ID" sz="28700" spc="600" dirty="0">
              <a:ln>
                <a:solidFill>
                  <a:schemeClr val="bg1"/>
                </a:solidFill>
              </a:ln>
              <a:noFill/>
              <a:latin typeface="微软雅黑" panose="020B0503020204020204" charset="-122"/>
              <a:cs typeface="微软雅黑" panose="020B0503020204020204" charset="-122"/>
            </a:endParaRPr>
          </a:p>
        </p:txBody>
      </p:sp>
      <p:sp>
        <p:nvSpPr>
          <p:cNvPr id="42" name="Rectangle 41"/>
          <p:cNvSpPr/>
          <p:nvPr/>
        </p:nvSpPr>
        <p:spPr>
          <a:xfrm>
            <a:off x="1263010" y="9889996"/>
            <a:ext cx="377744" cy="377744"/>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Rectangle 42"/>
          <p:cNvSpPr/>
          <p:nvPr/>
        </p:nvSpPr>
        <p:spPr>
          <a:xfrm>
            <a:off x="7191862" y="9889996"/>
            <a:ext cx="377744" cy="377744"/>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Rectangle 43"/>
          <p:cNvSpPr/>
          <p:nvPr/>
        </p:nvSpPr>
        <p:spPr>
          <a:xfrm>
            <a:off x="13179707" y="9889996"/>
            <a:ext cx="377744" cy="377744"/>
          </a:xfrm>
          <a:prstGeom prst="rect">
            <a:avLst/>
          </a:prstGeom>
          <a:solidFill>
            <a:srgbClr val="E85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0"/>
          </p:nvPr>
        </p:nvPicPr>
        <p:blipFill>
          <a:blip r:embed="rId1" cstate="screen"/>
          <a:srcRect t="8089" b="8089"/>
          <a:stretch>
            <a:fillRect/>
          </a:stretch>
        </p:blipFill>
        <p:spPr/>
      </p:pic>
      <p:sp>
        <p:nvSpPr>
          <p:cNvPr id="734" name="Rectangle 733"/>
          <p:cNvSpPr/>
          <p:nvPr/>
        </p:nvSpPr>
        <p:spPr>
          <a:xfrm>
            <a:off x="-82177" y="0"/>
            <a:ext cx="24581704" cy="13679488"/>
          </a:xfrm>
          <a:prstGeom prst="rect">
            <a:avLst/>
          </a:prstGeom>
          <a:solidFill>
            <a:srgbClr val="FC020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图片占位符 6"/>
          <p:cNvPicPr>
            <a:picLocks noGrp="1" noChangeAspect="1"/>
          </p:cNvPicPr>
          <p:nvPr>
            <p:ph type="pic" sz="quarter" idx="11"/>
          </p:nvPr>
        </p:nvPicPr>
        <p:blipFill>
          <a:blip r:embed="rId2" cstate="screen"/>
          <a:srcRect l="12733" r="12733"/>
          <a:stretch>
            <a:fillRect/>
          </a:stretch>
        </p:blipFill>
        <p:spPr/>
      </p:pic>
      <p:sp>
        <p:nvSpPr>
          <p:cNvPr id="19" name="Rectangle 18"/>
          <p:cNvSpPr/>
          <p:nvPr/>
        </p:nvSpPr>
        <p:spPr>
          <a:xfrm>
            <a:off x="4424516" y="4542503"/>
            <a:ext cx="6577781" cy="710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79" name="Group 37"/>
          <p:cNvGrpSpPr>
            <a:grpSpLocks noChangeAspect="1"/>
          </p:cNvGrpSpPr>
          <p:nvPr/>
        </p:nvGrpSpPr>
        <p:grpSpPr bwMode="auto">
          <a:xfrm rot="20273158">
            <a:off x="-2633126" y="4235620"/>
            <a:ext cx="15648909" cy="7851529"/>
            <a:chOff x="5953" y="3355"/>
            <a:chExt cx="3468" cy="1740"/>
          </a:xfrm>
          <a:solidFill>
            <a:srgbClr val="FFC100"/>
          </a:solidFill>
        </p:grpSpPr>
        <p:grpSp>
          <p:nvGrpSpPr>
            <p:cNvPr id="180" name="Group 238"/>
            <p:cNvGrpSpPr/>
            <p:nvPr/>
          </p:nvGrpSpPr>
          <p:grpSpPr bwMode="auto">
            <a:xfrm>
              <a:off x="5953" y="4165"/>
              <a:ext cx="1717" cy="930"/>
              <a:chOff x="5953" y="4165"/>
              <a:chExt cx="1717" cy="930"/>
            </a:xfrm>
            <a:grpFill/>
          </p:grpSpPr>
          <p:sp>
            <p:nvSpPr>
              <p:cNvPr id="530" name="Freeform 38"/>
              <p:cNvSpPr/>
              <p:nvPr/>
            </p:nvSpPr>
            <p:spPr bwMode="auto">
              <a:xfrm>
                <a:off x="5953" y="5040"/>
                <a:ext cx="11" cy="4"/>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0" y="1"/>
                      <a:pt x="4" y="0"/>
                      <a:pt x="6" y="0"/>
                    </a:cubicBezTo>
                    <a:cubicBezTo>
                      <a:pt x="6" y="1"/>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1" name="Freeform 39"/>
              <p:cNvSpPr/>
              <p:nvPr/>
            </p:nvSpPr>
            <p:spPr bwMode="auto">
              <a:xfrm>
                <a:off x="6014" y="5015"/>
                <a:ext cx="8" cy="8"/>
              </a:xfrm>
              <a:custGeom>
                <a:avLst/>
                <a:gdLst>
                  <a:gd name="T0" fmla="*/ 0 w 4"/>
                  <a:gd name="T1" fmla="*/ 4 h 4"/>
                  <a:gd name="T2" fmla="*/ 0 w 4"/>
                  <a:gd name="T3" fmla="*/ 2 h 4"/>
                  <a:gd name="T4" fmla="*/ 4 w 4"/>
                  <a:gd name="T5" fmla="*/ 2 h 4"/>
                  <a:gd name="T6" fmla="*/ 0 w 4"/>
                  <a:gd name="T7" fmla="*/ 4 h 4"/>
                </a:gdLst>
                <a:ahLst/>
                <a:cxnLst>
                  <a:cxn ang="0">
                    <a:pos x="T0" y="T1"/>
                  </a:cxn>
                  <a:cxn ang="0">
                    <a:pos x="T2" y="T3"/>
                  </a:cxn>
                  <a:cxn ang="0">
                    <a:pos x="T4" y="T5"/>
                  </a:cxn>
                  <a:cxn ang="0">
                    <a:pos x="T6" y="T7"/>
                  </a:cxn>
                </a:cxnLst>
                <a:rect l="0" t="0" r="r" b="b"/>
                <a:pathLst>
                  <a:path w="4" h="4">
                    <a:moveTo>
                      <a:pt x="0" y="4"/>
                    </a:moveTo>
                    <a:cubicBezTo>
                      <a:pt x="0" y="3"/>
                      <a:pt x="0" y="3"/>
                      <a:pt x="0" y="2"/>
                    </a:cubicBezTo>
                    <a:cubicBezTo>
                      <a:pt x="1" y="3"/>
                      <a:pt x="3" y="0"/>
                      <a:pt x="4" y="2"/>
                    </a:cubicBezTo>
                    <a:cubicBezTo>
                      <a:pt x="2" y="3"/>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2" name="Freeform 40"/>
              <p:cNvSpPr/>
              <p:nvPr/>
            </p:nvSpPr>
            <p:spPr bwMode="auto">
              <a:xfrm>
                <a:off x="6029" y="5009"/>
                <a:ext cx="16" cy="6"/>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1" y="1"/>
                      <a:pt x="5" y="1"/>
                      <a:pt x="8" y="0"/>
                    </a:cubicBezTo>
                    <a:cubicBezTo>
                      <a:pt x="6" y="2"/>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3" name="Freeform 41"/>
              <p:cNvSpPr/>
              <p:nvPr/>
            </p:nvSpPr>
            <p:spPr bwMode="auto">
              <a:xfrm>
                <a:off x="6045" y="5003"/>
                <a:ext cx="9" cy="8"/>
              </a:xfrm>
              <a:custGeom>
                <a:avLst/>
                <a:gdLst>
                  <a:gd name="T0" fmla="*/ 1 w 5"/>
                  <a:gd name="T1" fmla="*/ 1 h 4"/>
                  <a:gd name="T2" fmla="*/ 5 w 5"/>
                  <a:gd name="T3" fmla="*/ 0 h 4"/>
                  <a:gd name="T4" fmla="*/ 1 w 5"/>
                  <a:gd name="T5" fmla="*/ 1 h 4"/>
                </a:gdLst>
                <a:ahLst/>
                <a:cxnLst>
                  <a:cxn ang="0">
                    <a:pos x="T0" y="T1"/>
                  </a:cxn>
                  <a:cxn ang="0">
                    <a:pos x="T2" y="T3"/>
                  </a:cxn>
                  <a:cxn ang="0">
                    <a:pos x="T4" y="T5"/>
                  </a:cxn>
                </a:cxnLst>
                <a:rect l="0" t="0" r="r" b="b"/>
                <a:pathLst>
                  <a:path w="5" h="4">
                    <a:moveTo>
                      <a:pt x="1" y="1"/>
                    </a:moveTo>
                    <a:cubicBezTo>
                      <a:pt x="3" y="0"/>
                      <a:pt x="3" y="2"/>
                      <a:pt x="5" y="0"/>
                    </a:cubicBezTo>
                    <a:cubicBezTo>
                      <a:pt x="5" y="2"/>
                      <a:pt x="0" y="4"/>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4" name="Freeform 42"/>
              <p:cNvSpPr/>
              <p:nvPr/>
            </p:nvSpPr>
            <p:spPr bwMode="auto">
              <a:xfrm>
                <a:off x="6056" y="4992"/>
                <a:ext cx="29" cy="11"/>
              </a:xfrm>
              <a:custGeom>
                <a:avLst/>
                <a:gdLst>
                  <a:gd name="T0" fmla="*/ 0 w 15"/>
                  <a:gd name="T1" fmla="*/ 6 h 6"/>
                  <a:gd name="T2" fmla="*/ 15 w 15"/>
                  <a:gd name="T3" fmla="*/ 0 h 6"/>
                  <a:gd name="T4" fmla="*/ 0 w 15"/>
                  <a:gd name="T5" fmla="*/ 6 h 6"/>
                </a:gdLst>
                <a:ahLst/>
                <a:cxnLst>
                  <a:cxn ang="0">
                    <a:pos x="T0" y="T1"/>
                  </a:cxn>
                  <a:cxn ang="0">
                    <a:pos x="T2" y="T3"/>
                  </a:cxn>
                  <a:cxn ang="0">
                    <a:pos x="T4" y="T5"/>
                  </a:cxn>
                </a:cxnLst>
                <a:rect l="0" t="0" r="r" b="b"/>
                <a:pathLst>
                  <a:path w="15" h="6">
                    <a:moveTo>
                      <a:pt x="0" y="6"/>
                    </a:moveTo>
                    <a:cubicBezTo>
                      <a:pt x="2" y="4"/>
                      <a:pt x="11" y="2"/>
                      <a:pt x="15" y="0"/>
                    </a:cubicBezTo>
                    <a:cubicBezTo>
                      <a:pt x="11" y="3"/>
                      <a:pt x="5"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5" name="Freeform 43"/>
              <p:cNvSpPr/>
              <p:nvPr/>
            </p:nvSpPr>
            <p:spPr bwMode="auto">
              <a:xfrm>
                <a:off x="6167" y="4844"/>
                <a:ext cx="13" cy="8"/>
              </a:xfrm>
              <a:custGeom>
                <a:avLst/>
                <a:gdLst>
                  <a:gd name="T0" fmla="*/ 1 w 7"/>
                  <a:gd name="T1" fmla="*/ 4 h 4"/>
                  <a:gd name="T2" fmla="*/ 7 w 7"/>
                  <a:gd name="T3" fmla="*/ 0 h 4"/>
                  <a:gd name="T4" fmla="*/ 1 w 7"/>
                  <a:gd name="T5" fmla="*/ 4 h 4"/>
                </a:gdLst>
                <a:ahLst/>
                <a:cxnLst>
                  <a:cxn ang="0">
                    <a:pos x="T0" y="T1"/>
                  </a:cxn>
                  <a:cxn ang="0">
                    <a:pos x="T2" y="T3"/>
                  </a:cxn>
                  <a:cxn ang="0">
                    <a:pos x="T4" y="T5"/>
                  </a:cxn>
                </a:cxnLst>
                <a:rect l="0" t="0" r="r" b="b"/>
                <a:pathLst>
                  <a:path w="7" h="4">
                    <a:moveTo>
                      <a:pt x="1" y="4"/>
                    </a:moveTo>
                    <a:cubicBezTo>
                      <a:pt x="0" y="3"/>
                      <a:pt x="5" y="1"/>
                      <a:pt x="7" y="0"/>
                    </a:cubicBezTo>
                    <a:cubicBezTo>
                      <a:pt x="7" y="2"/>
                      <a:pt x="3"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6" name="Freeform 44"/>
              <p:cNvSpPr/>
              <p:nvPr/>
            </p:nvSpPr>
            <p:spPr bwMode="auto">
              <a:xfrm>
                <a:off x="6178" y="4856"/>
                <a:ext cx="14" cy="8"/>
              </a:xfrm>
              <a:custGeom>
                <a:avLst/>
                <a:gdLst>
                  <a:gd name="T0" fmla="*/ 0 w 7"/>
                  <a:gd name="T1" fmla="*/ 4 h 4"/>
                  <a:gd name="T2" fmla="*/ 7 w 7"/>
                  <a:gd name="T3" fmla="*/ 0 h 4"/>
                  <a:gd name="T4" fmla="*/ 0 w 7"/>
                  <a:gd name="T5" fmla="*/ 4 h 4"/>
                </a:gdLst>
                <a:ahLst/>
                <a:cxnLst>
                  <a:cxn ang="0">
                    <a:pos x="T0" y="T1"/>
                  </a:cxn>
                  <a:cxn ang="0">
                    <a:pos x="T2" y="T3"/>
                  </a:cxn>
                  <a:cxn ang="0">
                    <a:pos x="T4" y="T5"/>
                  </a:cxn>
                </a:cxnLst>
                <a:rect l="0" t="0" r="r" b="b"/>
                <a:pathLst>
                  <a:path w="7" h="4">
                    <a:moveTo>
                      <a:pt x="0" y="4"/>
                    </a:moveTo>
                    <a:cubicBezTo>
                      <a:pt x="1" y="1"/>
                      <a:pt x="3" y="3"/>
                      <a:pt x="7" y="0"/>
                    </a:cubicBezTo>
                    <a:cubicBezTo>
                      <a:pt x="6" y="2"/>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7" name="Freeform 45"/>
              <p:cNvSpPr/>
              <p:nvPr/>
            </p:nvSpPr>
            <p:spPr bwMode="auto">
              <a:xfrm>
                <a:off x="6184" y="4829"/>
                <a:ext cx="19" cy="14"/>
              </a:xfrm>
              <a:custGeom>
                <a:avLst/>
                <a:gdLst>
                  <a:gd name="T0" fmla="*/ 0 w 10"/>
                  <a:gd name="T1" fmla="*/ 7 h 7"/>
                  <a:gd name="T2" fmla="*/ 10 w 10"/>
                  <a:gd name="T3" fmla="*/ 0 h 7"/>
                  <a:gd name="T4" fmla="*/ 0 w 10"/>
                  <a:gd name="T5" fmla="*/ 7 h 7"/>
                </a:gdLst>
                <a:ahLst/>
                <a:cxnLst>
                  <a:cxn ang="0">
                    <a:pos x="T0" y="T1"/>
                  </a:cxn>
                  <a:cxn ang="0">
                    <a:pos x="T2" y="T3"/>
                  </a:cxn>
                  <a:cxn ang="0">
                    <a:pos x="T4" y="T5"/>
                  </a:cxn>
                </a:cxnLst>
                <a:rect l="0" t="0" r="r" b="b"/>
                <a:pathLst>
                  <a:path w="10" h="7">
                    <a:moveTo>
                      <a:pt x="0" y="7"/>
                    </a:moveTo>
                    <a:cubicBezTo>
                      <a:pt x="0" y="5"/>
                      <a:pt x="8" y="2"/>
                      <a:pt x="10" y="0"/>
                    </a:cubicBezTo>
                    <a:cubicBezTo>
                      <a:pt x="8" y="3"/>
                      <a:pt x="4" y="5"/>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8" name="Freeform 46"/>
              <p:cNvSpPr/>
              <p:nvPr/>
            </p:nvSpPr>
            <p:spPr bwMode="auto">
              <a:xfrm>
                <a:off x="6222" y="4831"/>
                <a:ext cx="29" cy="13"/>
              </a:xfrm>
              <a:custGeom>
                <a:avLst/>
                <a:gdLst>
                  <a:gd name="T0" fmla="*/ 0 w 15"/>
                  <a:gd name="T1" fmla="*/ 7 h 7"/>
                  <a:gd name="T2" fmla="*/ 15 w 15"/>
                  <a:gd name="T3" fmla="*/ 0 h 7"/>
                  <a:gd name="T4" fmla="*/ 0 w 15"/>
                  <a:gd name="T5" fmla="*/ 7 h 7"/>
                </a:gdLst>
                <a:ahLst/>
                <a:cxnLst>
                  <a:cxn ang="0">
                    <a:pos x="T0" y="T1"/>
                  </a:cxn>
                  <a:cxn ang="0">
                    <a:pos x="T2" y="T3"/>
                  </a:cxn>
                  <a:cxn ang="0">
                    <a:pos x="T4" y="T5"/>
                  </a:cxn>
                </a:cxnLst>
                <a:rect l="0" t="0" r="r" b="b"/>
                <a:pathLst>
                  <a:path w="15" h="7">
                    <a:moveTo>
                      <a:pt x="0" y="7"/>
                    </a:moveTo>
                    <a:cubicBezTo>
                      <a:pt x="3" y="4"/>
                      <a:pt x="12" y="2"/>
                      <a:pt x="15" y="0"/>
                    </a:cubicBezTo>
                    <a:cubicBezTo>
                      <a:pt x="14" y="4"/>
                      <a:pt x="5"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9" name="Freeform 47"/>
              <p:cNvSpPr/>
              <p:nvPr/>
            </p:nvSpPr>
            <p:spPr bwMode="auto">
              <a:xfrm>
                <a:off x="6435" y="5089"/>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0" y="0"/>
                      <a:pt x="4" y="0"/>
                      <a:pt x="5" y="0"/>
                    </a:cubicBezTo>
                    <a:cubicBezTo>
                      <a:pt x="2" y="2"/>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0" name="Freeform 48"/>
              <p:cNvSpPr/>
              <p:nvPr/>
            </p:nvSpPr>
            <p:spPr bwMode="auto">
              <a:xfrm>
                <a:off x="6442" y="5082"/>
                <a:ext cx="19" cy="13"/>
              </a:xfrm>
              <a:custGeom>
                <a:avLst/>
                <a:gdLst>
                  <a:gd name="T0" fmla="*/ 2 w 10"/>
                  <a:gd name="T1" fmla="*/ 4 h 7"/>
                  <a:gd name="T2" fmla="*/ 10 w 10"/>
                  <a:gd name="T3" fmla="*/ 4 h 7"/>
                  <a:gd name="T4" fmla="*/ 4 w 10"/>
                  <a:gd name="T5" fmla="*/ 7 h 7"/>
                  <a:gd name="T6" fmla="*/ 2 w 10"/>
                  <a:gd name="T7" fmla="*/ 4 h 7"/>
                </a:gdLst>
                <a:ahLst/>
                <a:cxnLst>
                  <a:cxn ang="0">
                    <a:pos x="T0" y="T1"/>
                  </a:cxn>
                  <a:cxn ang="0">
                    <a:pos x="T2" y="T3"/>
                  </a:cxn>
                  <a:cxn ang="0">
                    <a:pos x="T4" y="T5"/>
                  </a:cxn>
                  <a:cxn ang="0">
                    <a:pos x="T6" y="T7"/>
                  </a:cxn>
                </a:cxnLst>
                <a:rect l="0" t="0" r="r" b="b"/>
                <a:pathLst>
                  <a:path w="10" h="7">
                    <a:moveTo>
                      <a:pt x="2" y="4"/>
                    </a:moveTo>
                    <a:cubicBezTo>
                      <a:pt x="4" y="6"/>
                      <a:pt x="9" y="0"/>
                      <a:pt x="10" y="4"/>
                    </a:cubicBezTo>
                    <a:cubicBezTo>
                      <a:pt x="8" y="5"/>
                      <a:pt x="2" y="3"/>
                      <a:pt x="4" y="7"/>
                    </a:cubicBezTo>
                    <a:cubicBezTo>
                      <a:pt x="0" y="7"/>
                      <a:pt x="3"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1" name="Freeform 49"/>
              <p:cNvSpPr/>
              <p:nvPr/>
            </p:nvSpPr>
            <p:spPr bwMode="auto">
              <a:xfrm>
                <a:off x="6274" y="4774"/>
                <a:ext cx="13" cy="7"/>
              </a:xfrm>
              <a:custGeom>
                <a:avLst/>
                <a:gdLst>
                  <a:gd name="T0" fmla="*/ 1 w 7"/>
                  <a:gd name="T1" fmla="*/ 4 h 4"/>
                  <a:gd name="T2" fmla="*/ 7 w 7"/>
                  <a:gd name="T3" fmla="*/ 1 h 4"/>
                  <a:gd name="T4" fmla="*/ 1 w 7"/>
                  <a:gd name="T5" fmla="*/ 4 h 4"/>
                </a:gdLst>
                <a:ahLst/>
                <a:cxnLst>
                  <a:cxn ang="0">
                    <a:pos x="T0" y="T1"/>
                  </a:cxn>
                  <a:cxn ang="0">
                    <a:pos x="T2" y="T3"/>
                  </a:cxn>
                  <a:cxn ang="0">
                    <a:pos x="T4" y="T5"/>
                  </a:cxn>
                </a:cxnLst>
                <a:rect l="0" t="0" r="r" b="b"/>
                <a:pathLst>
                  <a:path w="7" h="4">
                    <a:moveTo>
                      <a:pt x="1" y="4"/>
                    </a:moveTo>
                    <a:cubicBezTo>
                      <a:pt x="0" y="4"/>
                      <a:pt x="5" y="0"/>
                      <a:pt x="7" y="1"/>
                    </a:cubicBezTo>
                    <a:cubicBezTo>
                      <a:pt x="6" y="2"/>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2" name="Freeform 50"/>
              <p:cNvSpPr/>
              <p:nvPr/>
            </p:nvSpPr>
            <p:spPr bwMode="auto">
              <a:xfrm>
                <a:off x="6333" y="4753"/>
                <a:ext cx="27" cy="15"/>
              </a:xfrm>
              <a:custGeom>
                <a:avLst/>
                <a:gdLst>
                  <a:gd name="T0" fmla="*/ 0 w 14"/>
                  <a:gd name="T1" fmla="*/ 8 h 8"/>
                  <a:gd name="T2" fmla="*/ 11 w 14"/>
                  <a:gd name="T3" fmla="*/ 0 h 8"/>
                  <a:gd name="T4" fmla="*/ 14 w 14"/>
                  <a:gd name="T5" fmla="*/ 2 h 8"/>
                  <a:gd name="T6" fmla="*/ 6 w 14"/>
                  <a:gd name="T7" fmla="*/ 7 h 8"/>
                  <a:gd name="T8" fmla="*/ 0 w 14"/>
                  <a:gd name="T9" fmla="*/ 8 h 8"/>
                </a:gdLst>
                <a:ahLst/>
                <a:cxnLst>
                  <a:cxn ang="0">
                    <a:pos x="T0" y="T1"/>
                  </a:cxn>
                  <a:cxn ang="0">
                    <a:pos x="T2" y="T3"/>
                  </a:cxn>
                  <a:cxn ang="0">
                    <a:pos x="T4" y="T5"/>
                  </a:cxn>
                  <a:cxn ang="0">
                    <a:pos x="T6" y="T7"/>
                  </a:cxn>
                  <a:cxn ang="0">
                    <a:pos x="T8" y="T9"/>
                  </a:cxn>
                </a:cxnLst>
                <a:rect l="0" t="0" r="r" b="b"/>
                <a:pathLst>
                  <a:path w="14" h="8">
                    <a:moveTo>
                      <a:pt x="0" y="8"/>
                    </a:moveTo>
                    <a:cubicBezTo>
                      <a:pt x="3" y="5"/>
                      <a:pt x="10" y="3"/>
                      <a:pt x="11" y="0"/>
                    </a:cubicBezTo>
                    <a:cubicBezTo>
                      <a:pt x="13" y="0"/>
                      <a:pt x="14" y="0"/>
                      <a:pt x="14" y="2"/>
                    </a:cubicBezTo>
                    <a:cubicBezTo>
                      <a:pt x="10" y="4"/>
                      <a:pt x="10" y="4"/>
                      <a:pt x="6" y="7"/>
                    </a:cubicBezTo>
                    <a:cubicBezTo>
                      <a:pt x="5" y="6"/>
                      <a:pt x="3" y="7"/>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3" name="Freeform 51"/>
              <p:cNvSpPr/>
              <p:nvPr/>
            </p:nvSpPr>
            <p:spPr bwMode="auto">
              <a:xfrm>
                <a:off x="6412" y="4856"/>
                <a:ext cx="7" cy="6"/>
              </a:xfrm>
              <a:custGeom>
                <a:avLst/>
                <a:gdLst>
                  <a:gd name="T0" fmla="*/ 0 w 4"/>
                  <a:gd name="T1" fmla="*/ 1 h 3"/>
                  <a:gd name="T2" fmla="*/ 4 w 4"/>
                  <a:gd name="T3" fmla="*/ 1 h 3"/>
                  <a:gd name="T4" fmla="*/ 0 w 4"/>
                  <a:gd name="T5" fmla="*/ 1 h 3"/>
                </a:gdLst>
                <a:ahLst/>
                <a:cxnLst>
                  <a:cxn ang="0">
                    <a:pos x="T0" y="T1"/>
                  </a:cxn>
                  <a:cxn ang="0">
                    <a:pos x="T2" y="T3"/>
                  </a:cxn>
                  <a:cxn ang="0">
                    <a:pos x="T4" y="T5"/>
                  </a:cxn>
                </a:cxnLst>
                <a:rect l="0" t="0" r="r" b="b"/>
                <a:pathLst>
                  <a:path w="4" h="3">
                    <a:moveTo>
                      <a:pt x="0" y="1"/>
                    </a:moveTo>
                    <a:cubicBezTo>
                      <a:pt x="2" y="0"/>
                      <a:pt x="3" y="0"/>
                      <a:pt x="4" y="1"/>
                    </a:cubicBezTo>
                    <a:cubicBezTo>
                      <a:pt x="3"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4" name="Freeform 52"/>
              <p:cNvSpPr/>
              <p:nvPr/>
            </p:nvSpPr>
            <p:spPr bwMode="auto">
              <a:xfrm>
                <a:off x="6394" y="4735"/>
                <a:ext cx="8" cy="4"/>
              </a:xfrm>
              <a:custGeom>
                <a:avLst/>
                <a:gdLst>
                  <a:gd name="T0" fmla="*/ 1 w 4"/>
                  <a:gd name="T1" fmla="*/ 2 h 2"/>
                  <a:gd name="T2" fmla="*/ 0 w 4"/>
                  <a:gd name="T3" fmla="*/ 0 h 2"/>
                  <a:gd name="T4" fmla="*/ 4 w 4"/>
                  <a:gd name="T5" fmla="*/ 1 h 2"/>
                  <a:gd name="T6" fmla="*/ 1 w 4"/>
                  <a:gd name="T7" fmla="*/ 2 h 2"/>
                </a:gdLst>
                <a:ahLst/>
                <a:cxnLst>
                  <a:cxn ang="0">
                    <a:pos x="T0" y="T1"/>
                  </a:cxn>
                  <a:cxn ang="0">
                    <a:pos x="T2" y="T3"/>
                  </a:cxn>
                  <a:cxn ang="0">
                    <a:pos x="T4" y="T5"/>
                  </a:cxn>
                  <a:cxn ang="0">
                    <a:pos x="T6" y="T7"/>
                  </a:cxn>
                </a:cxnLst>
                <a:rect l="0" t="0" r="r" b="b"/>
                <a:pathLst>
                  <a:path w="4" h="2">
                    <a:moveTo>
                      <a:pt x="1" y="2"/>
                    </a:moveTo>
                    <a:cubicBezTo>
                      <a:pt x="0" y="2"/>
                      <a:pt x="0" y="1"/>
                      <a:pt x="0" y="0"/>
                    </a:cubicBezTo>
                    <a:cubicBezTo>
                      <a:pt x="1" y="1"/>
                      <a:pt x="3" y="0"/>
                      <a:pt x="4" y="1"/>
                    </a:cubicBezTo>
                    <a:cubicBezTo>
                      <a:pt x="3"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5" name="Freeform 53"/>
              <p:cNvSpPr/>
              <p:nvPr/>
            </p:nvSpPr>
            <p:spPr bwMode="auto">
              <a:xfrm>
                <a:off x="6402" y="4726"/>
                <a:ext cx="13" cy="9"/>
              </a:xfrm>
              <a:custGeom>
                <a:avLst/>
                <a:gdLst>
                  <a:gd name="T0" fmla="*/ 1 w 7"/>
                  <a:gd name="T1" fmla="*/ 5 h 5"/>
                  <a:gd name="T2" fmla="*/ 7 w 7"/>
                  <a:gd name="T3" fmla="*/ 0 h 5"/>
                  <a:gd name="T4" fmla="*/ 1 w 7"/>
                  <a:gd name="T5" fmla="*/ 5 h 5"/>
                </a:gdLst>
                <a:ahLst/>
                <a:cxnLst>
                  <a:cxn ang="0">
                    <a:pos x="T0" y="T1"/>
                  </a:cxn>
                  <a:cxn ang="0">
                    <a:pos x="T2" y="T3"/>
                  </a:cxn>
                  <a:cxn ang="0">
                    <a:pos x="T4" y="T5"/>
                  </a:cxn>
                </a:cxnLst>
                <a:rect l="0" t="0" r="r" b="b"/>
                <a:pathLst>
                  <a:path w="7" h="5">
                    <a:moveTo>
                      <a:pt x="1" y="5"/>
                    </a:moveTo>
                    <a:cubicBezTo>
                      <a:pt x="0" y="4"/>
                      <a:pt x="4" y="2"/>
                      <a:pt x="7" y="0"/>
                    </a:cubicBezTo>
                    <a:cubicBezTo>
                      <a:pt x="7" y="3"/>
                      <a:pt x="3"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6" name="Freeform 54"/>
              <p:cNvSpPr/>
              <p:nvPr/>
            </p:nvSpPr>
            <p:spPr bwMode="auto">
              <a:xfrm>
                <a:off x="6484" y="4822"/>
                <a:ext cx="19" cy="11"/>
              </a:xfrm>
              <a:custGeom>
                <a:avLst/>
                <a:gdLst>
                  <a:gd name="T0" fmla="*/ 0 w 10"/>
                  <a:gd name="T1" fmla="*/ 6 h 6"/>
                  <a:gd name="T2" fmla="*/ 8 w 10"/>
                  <a:gd name="T3" fmla="*/ 0 h 6"/>
                  <a:gd name="T4" fmla="*/ 0 w 10"/>
                  <a:gd name="T5" fmla="*/ 6 h 6"/>
                </a:gdLst>
                <a:ahLst/>
                <a:cxnLst>
                  <a:cxn ang="0">
                    <a:pos x="T0" y="T1"/>
                  </a:cxn>
                  <a:cxn ang="0">
                    <a:pos x="T2" y="T3"/>
                  </a:cxn>
                  <a:cxn ang="0">
                    <a:pos x="T4" y="T5"/>
                  </a:cxn>
                </a:cxnLst>
                <a:rect l="0" t="0" r="r" b="b"/>
                <a:pathLst>
                  <a:path w="10" h="6">
                    <a:moveTo>
                      <a:pt x="0" y="6"/>
                    </a:moveTo>
                    <a:cubicBezTo>
                      <a:pt x="1" y="4"/>
                      <a:pt x="3" y="3"/>
                      <a:pt x="8" y="0"/>
                    </a:cubicBezTo>
                    <a:cubicBezTo>
                      <a:pt x="10" y="3"/>
                      <a:pt x="3"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7" name="Freeform 55"/>
              <p:cNvSpPr/>
              <p:nvPr/>
            </p:nvSpPr>
            <p:spPr bwMode="auto">
              <a:xfrm>
                <a:off x="6511" y="4844"/>
                <a:ext cx="10" cy="6"/>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0" y="1"/>
                      <a:pt x="3" y="1"/>
                      <a:pt x="5" y="0"/>
                    </a:cubicBezTo>
                    <a:cubicBezTo>
                      <a:pt x="5" y="1"/>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8" name="Freeform 56"/>
              <p:cNvSpPr/>
              <p:nvPr/>
            </p:nvSpPr>
            <p:spPr bwMode="auto">
              <a:xfrm>
                <a:off x="6461" y="4672"/>
                <a:ext cx="10" cy="6"/>
              </a:xfrm>
              <a:custGeom>
                <a:avLst/>
                <a:gdLst>
                  <a:gd name="T0" fmla="*/ 1 w 5"/>
                  <a:gd name="T1" fmla="*/ 3 h 3"/>
                  <a:gd name="T2" fmla="*/ 5 w 5"/>
                  <a:gd name="T3" fmla="*/ 2 h 3"/>
                  <a:gd name="T4" fmla="*/ 1 w 5"/>
                  <a:gd name="T5" fmla="*/ 3 h 3"/>
                </a:gdLst>
                <a:ahLst/>
                <a:cxnLst>
                  <a:cxn ang="0">
                    <a:pos x="T0" y="T1"/>
                  </a:cxn>
                  <a:cxn ang="0">
                    <a:pos x="T2" y="T3"/>
                  </a:cxn>
                  <a:cxn ang="0">
                    <a:pos x="T4" y="T5"/>
                  </a:cxn>
                </a:cxnLst>
                <a:rect l="0" t="0" r="r" b="b"/>
                <a:pathLst>
                  <a:path w="5" h="3">
                    <a:moveTo>
                      <a:pt x="1" y="3"/>
                    </a:moveTo>
                    <a:cubicBezTo>
                      <a:pt x="0" y="2"/>
                      <a:pt x="5" y="0"/>
                      <a:pt x="5" y="2"/>
                    </a:cubicBezTo>
                    <a:cubicBezTo>
                      <a:pt x="4" y="2"/>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9" name="Freeform 57"/>
              <p:cNvSpPr/>
              <p:nvPr/>
            </p:nvSpPr>
            <p:spPr bwMode="auto">
              <a:xfrm>
                <a:off x="6494" y="4682"/>
                <a:ext cx="8" cy="6"/>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0" y="2"/>
                      <a:pt x="2" y="0"/>
                      <a:pt x="4" y="0"/>
                    </a:cubicBezTo>
                    <a:cubicBezTo>
                      <a:pt x="4"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0" name="Freeform 58"/>
              <p:cNvSpPr/>
              <p:nvPr/>
            </p:nvSpPr>
            <p:spPr bwMode="auto">
              <a:xfrm>
                <a:off x="6685" y="4929"/>
                <a:ext cx="88" cy="42"/>
              </a:xfrm>
              <a:custGeom>
                <a:avLst/>
                <a:gdLst>
                  <a:gd name="T0" fmla="*/ 1 w 46"/>
                  <a:gd name="T1" fmla="*/ 21 h 22"/>
                  <a:gd name="T2" fmla="*/ 8 w 46"/>
                  <a:gd name="T3" fmla="*/ 18 h 22"/>
                  <a:gd name="T4" fmla="*/ 44 w 46"/>
                  <a:gd name="T5" fmla="*/ 0 h 22"/>
                  <a:gd name="T6" fmla="*/ 46 w 46"/>
                  <a:gd name="T7" fmla="*/ 1 h 22"/>
                  <a:gd name="T8" fmla="*/ 8 w 46"/>
                  <a:gd name="T9" fmla="*/ 20 h 22"/>
                  <a:gd name="T10" fmla="*/ 1 w 46"/>
                  <a:gd name="T11" fmla="*/ 21 h 22"/>
                </a:gdLst>
                <a:ahLst/>
                <a:cxnLst>
                  <a:cxn ang="0">
                    <a:pos x="T0" y="T1"/>
                  </a:cxn>
                  <a:cxn ang="0">
                    <a:pos x="T2" y="T3"/>
                  </a:cxn>
                  <a:cxn ang="0">
                    <a:pos x="T4" y="T5"/>
                  </a:cxn>
                  <a:cxn ang="0">
                    <a:pos x="T6" y="T7"/>
                  </a:cxn>
                  <a:cxn ang="0">
                    <a:pos x="T8" y="T9"/>
                  </a:cxn>
                  <a:cxn ang="0">
                    <a:pos x="T10" y="T11"/>
                  </a:cxn>
                </a:cxnLst>
                <a:rect l="0" t="0" r="r" b="b"/>
                <a:pathLst>
                  <a:path w="46" h="22">
                    <a:moveTo>
                      <a:pt x="1" y="21"/>
                    </a:moveTo>
                    <a:cubicBezTo>
                      <a:pt x="0" y="20"/>
                      <a:pt x="7" y="18"/>
                      <a:pt x="8" y="18"/>
                    </a:cubicBezTo>
                    <a:cubicBezTo>
                      <a:pt x="21" y="10"/>
                      <a:pt x="32" y="7"/>
                      <a:pt x="44" y="0"/>
                    </a:cubicBezTo>
                    <a:cubicBezTo>
                      <a:pt x="44" y="1"/>
                      <a:pt x="45" y="0"/>
                      <a:pt x="46" y="1"/>
                    </a:cubicBezTo>
                    <a:cubicBezTo>
                      <a:pt x="35" y="7"/>
                      <a:pt x="17" y="14"/>
                      <a:pt x="8" y="20"/>
                    </a:cubicBezTo>
                    <a:cubicBezTo>
                      <a:pt x="5" y="22"/>
                      <a:pt x="3" y="21"/>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1" name="Freeform 59"/>
              <p:cNvSpPr/>
              <p:nvPr/>
            </p:nvSpPr>
            <p:spPr bwMode="auto">
              <a:xfrm>
                <a:off x="6580" y="4778"/>
                <a:ext cx="9" cy="9"/>
              </a:xfrm>
              <a:custGeom>
                <a:avLst/>
                <a:gdLst>
                  <a:gd name="T0" fmla="*/ 1 w 5"/>
                  <a:gd name="T1" fmla="*/ 4 h 5"/>
                  <a:gd name="T2" fmla="*/ 4 w 5"/>
                  <a:gd name="T3" fmla="*/ 0 h 5"/>
                  <a:gd name="T4" fmla="*/ 5 w 5"/>
                  <a:gd name="T5" fmla="*/ 2 h 5"/>
                  <a:gd name="T6" fmla="*/ 2 w 5"/>
                  <a:gd name="T7" fmla="*/ 4 h 5"/>
                  <a:gd name="T8" fmla="*/ 1 w 5"/>
                  <a:gd name="T9" fmla="*/ 4 h 5"/>
                </a:gdLst>
                <a:ahLst/>
                <a:cxnLst>
                  <a:cxn ang="0">
                    <a:pos x="T0" y="T1"/>
                  </a:cxn>
                  <a:cxn ang="0">
                    <a:pos x="T2" y="T3"/>
                  </a:cxn>
                  <a:cxn ang="0">
                    <a:pos x="T4" y="T5"/>
                  </a:cxn>
                  <a:cxn ang="0">
                    <a:pos x="T6" y="T7"/>
                  </a:cxn>
                  <a:cxn ang="0">
                    <a:pos x="T8" y="T9"/>
                  </a:cxn>
                </a:cxnLst>
                <a:rect l="0" t="0" r="r" b="b"/>
                <a:pathLst>
                  <a:path w="5" h="5">
                    <a:moveTo>
                      <a:pt x="1" y="4"/>
                    </a:moveTo>
                    <a:cubicBezTo>
                      <a:pt x="1" y="2"/>
                      <a:pt x="2" y="1"/>
                      <a:pt x="4" y="0"/>
                    </a:cubicBezTo>
                    <a:cubicBezTo>
                      <a:pt x="5" y="1"/>
                      <a:pt x="0" y="5"/>
                      <a:pt x="5" y="2"/>
                    </a:cubicBezTo>
                    <a:cubicBezTo>
                      <a:pt x="5" y="3"/>
                      <a:pt x="3" y="3"/>
                      <a:pt x="2" y="4"/>
                    </a:cubicBezTo>
                    <a:cubicBezTo>
                      <a:pt x="2" y="4"/>
                      <a:pt x="2"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2" name="Freeform 60"/>
              <p:cNvSpPr/>
              <p:nvPr/>
            </p:nvSpPr>
            <p:spPr bwMode="auto">
              <a:xfrm>
                <a:off x="6507" y="4647"/>
                <a:ext cx="14" cy="10"/>
              </a:xfrm>
              <a:custGeom>
                <a:avLst/>
                <a:gdLst>
                  <a:gd name="T0" fmla="*/ 0 w 7"/>
                  <a:gd name="T1" fmla="*/ 5 h 5"/>
                  <a:gd name="T2" fmla="*/ 2 w 7"/>
                  <a:gd name="T3" fmla="*/ 2 h 5"/>
                  <a:gd name="T4" fmla="*/ 7 w 7"/>
                  <a:gd name="T5" fmla="*/ 2 h 5"/>
                  <a:gd name="T6" fmla="*/ 5 w 7"/>
                  <a:gd name="T7" fmla="*/ 3 h 5"/>
                  <a:gd name="T8" fmla="*/ 3 w 7"/>
                  <a:gd name="T9" fmla="*/ 2 h 5"/>
                  <a:gd name="T10" fmla="*/ 0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0" y="5"/>
                    </a:moveTo>
                    <a:cubicBezTo>
                      <a:pt x="0" y="4"/>
                      <a:pt x="1" y="3"/>
                      <a:pt x="2" y="2"/>
                    </a:cubicBezTo>
                    <a:cubicBezTo>
                      <a:pt x="4" y="1"/>
                      <a:pt x="6" y="0"/>
                      <a:pt x="7" y="2"/>
                    </a:cubicBezTo>
                    <a:cubicBezTo>
                      <a:pt x="6" y="2"/>
                      <a:pt x="5" y="3"/>
                      <a:pt x="5" y="3"/>
                    </a:cubicBezTo>
                    <a:cubicBezTo>
                      <a:pt x="4" y="4"/>
                      <a:pt x="3" y="3"/>
                      <a:pt x="3" y="2"/>
                    </a:cubicBezTo>
                    <a:cubicBezTo>
                      <a:pt x="1" y="3"/>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3" name="Freeform 61"/>
              <p:cNvSpPr/>
              <p:nvPr/>
            </p:nvSpPr>
            <p:spPr bwMode="auto">
              <a:xfrm>
                <a:off x="6521" y="4596"/>
                <a:ext cx="116" cy="53"/>
              </a:xfrm>
              <a:custGeom>
                <a:avLst/>
                <a:gdLst>
                  <a:gd name="T0" fmla="*/ 38 w 61"/>
                  <a:gd name="T1" fmla="*/ 10 h 28"/>
                  <a:gd name="T2" fmla="*/ 43 w 61"/>
                  <a:gd name="T3" fmla="*/ 9 h 28"/>
                  <a:gd name="T4" fmla="*/ 44 w 61"/>
                  <a:gd name="T5" fmla="*/ 10 h 28"/>
                  <a:gd name="T6" fmla="*/ 38 w 61"/>
                  <a:gd name="T7" fmla="*/ 14 h 28"/>
                  <a:gd name="T8" fmla="*/ 35 w 61"/>
                  <a:gd name="T9" fmla="*/ 14 h 28"/>
                  <a:gd name="T10" fmla="*/ 38 w 61"/>
                  <a:gd name="T11" fmla="*/ 12 h 28"/>
                  <a:gd name="T12" fmla="*/ 31 w 61"/>
                  <a:gd name="T13" fmla="*/ 14 h 28"/>
                  <a:gd name="T14" fmla="*/ 34 w 61"/>
                  <a:gd name="T15" fmla="*/ 13 h 28"/>
                  <a:gd name="T16" fmla="*/ 24 w 61"/>
                  <a:gd name="T17" fmla="*/ 17 h 28"/>
                  <a:gd name="T18" fmla="*/ 1 w 61"/>
                  <a:gd name="T19" fmla="*/ 28 h 28"/>
                  <a:gd name="T20" fmla="*/ 14 w 61"/>
                  <a:gd name="T21" fmla="*/ 20 h 28"/>
                  <a:gd name="T22" fmla="*/ 19 w 61"/>
                  <a:gd name="T23" fmla="*/ 19 h 28"/>
                  <a:gd name="T24" fmla="*/ 55 w 61"/>
                  <a:gd name="T25" fmla="*/ 4 h 28"/>
                  <a:gd name="T26" fmla="*/ 61 w 61"/>
                  <a:gd name="T27" fmla="*/ 0 h 28"/>
                  <a:gd name="T28" fmla="*/ 54 w 61"/>
                  <a:gd name="T29" fmla="*/ 5 h 28"/>
                  <a:gd name="T30" fmla="*/ 51 w 61"/>
                  <a:gd name="T31" fmla="*/ 7 h 28"/>
                  <a:gd name="T32" fmla="*/ 48 w 61"/>
                  <a:gd name="T33" fmla="*/ 6 h 28"/>
                  <a:gd name="T34" fmla="*/ 46 w 61"/>
                  <a:gd name="T35" fmla="*/ 9 h 28"/>
                  <a:gd name="T36" fmla="*/ 46 w 61"/>
                  <a:gd name="T37" fmla="*/ 7 h 28"/>
                  <a:gd name="T38" fmla="*/ 38 w 61"/>
                  <a:gd name="T39"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28">
                    <a:moveTo>
                      <a:pt x="38" y="10"/>
                    </a:moveTo>
                    <a:cubicBezTo>
                      <a:pt x="36" y="12"/>
                      <a:pt x="41" y="10"/>
                      <a:pt x="43" y="9"/>
                    </a:cubicBezTo>
                    <a:cubicBezTo>
                      <a:pt x="44" y="10"/>
                      <a:pt x="45" y="9"/>
                      <a:pt x="44" y="10"/>
                    </a:cubicBezTo>
                    <a:cubicBezTo>
                      <a:pt x="43" y="10"/>
                      <a:pt x="39" y="12"/>
                      <a:pt x="38" y="14"/>
                    </a:cubicBezTo>
                    <a:cubicBezTo>
                      <a:pt x="37" y="14"/>
                      <a:pt x="35" y="15"/>
                      <a:pt x="35" y="14"/>
                    </a:cubicBezTo>
                    <a:cubicBezTo>
                      <a:pt x="38" y="13"/>
                      <a:pt x="36" y="13"/>
                      <a:pt x="38" y="12"/>
                    </a:cubicBezTo>
                    <a:cubicBezTo>
                      <a:pt x="36" y="11"/>
                      <a:pt x="33" y="16"/>
                      <a:pt x="31" y="14"/>
                    </a:cubicBezTo>
                    <a:cubicBezTo>
                      <a:pt x="32" y="13"/>
                      <a:pt x="33" y="13"/>
                      <a:pt x="34" y="13"/>
                    </a:cubicBezTo>
                    <a:cubicBezTo>
                      <a:pt x="31" y="12"/>
                      <a:pt x="28" y="15"/>
                      <a:pt x="24" y="17"/>
                    </a:cubicBezTo>
                    <a:cubicBezTo>
                      <a:pt x="16" y="21"/>
                      <a:pt x="6" y="24"/>
                      <a:pt x="1" y="28"/>
                    </a:cubicBezTo>
                    <a:cubicBezTo>
                      <a:pt x="0" y="25"/>
                      <a:pt x="10" y="23"/>
                      <a:pt x="14" y="20"/>
                    </a:cubicBezTo>
                    <a:cubicBezTo>
                      <a:pt x="15" y="20"/>
                      <a:pt x="17" y="19"/>
                      <a:pt x="19" y="19"/>
                    </a:cubicBezTo>
                    <a:cubicBezTo>
                      <a:pt x="29" y="12"/>
                      <a:pt x="44" y="5"/>
                      <a:pt x="55" y="4"/>
                    </a:cubicBezTo>
                    <a:cubicBezTo>
                      <a:pt x="56" y="2"/>
                      <a:pt x="58" y="2"/>
                      <a:pt x="61" y="0"/>
                    </a:cubicBezTo>
                    <a:cubicBezTo>
                      <a:pt x="61" y="2"/>
                      <a:pt x="53" y="6"/>
                      <a:pt x="54" y="5"/>
                    </a:cubicBezTo>
                    <a:cubicBezTo>
                      <a:pt x="50" y="6"/>
                      <a:pt x="53" y="6"/>
                      <a:pt x="51" y="7"/>
                    </a:cubicBezTo>
                    <a:cubicBezTo>
                      <a:pt x="48" y="9"/>
                      <a:pt x="51" y="6"/>
                      <a:pt x="48" y="6"/>
                    </a:cubicBezTo>
                    <a:cubicBezTo>
                      <a:pt x="48" y="8"/>
                      <a:pt x="48" y="8"/>
                      <a:pt x="46" y="9"/>
                    </a:cubicBezTo>
                    <a:cubicBezTo>
                      <a:pt x="46" y="9"/>
                      <a:pt x="46" y="8"/>
                      <a:pt x="46" y="7"/>
                    </a:cubicBezTo>
                    <a:cubicBezTo>
                      <a:pt x="44" y="7"/>
                      <a:pt x="41" y="11"/>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4" name="Freeform 62"/>
              <p:cNvSpPr/>
              <p:nvPr/>
            </p:nvSpPr>
            <p:spPr bwMode="auto">
              <a:xfrm>
                <a:off x="6643" y="4711"/>
                <a:ext cx="101" cy="45"/>
              </a:xfrm>
              <a:custGeom>
                <a:avLst/>
                <a:gdLst>
                  <a:gd name="T0" fmla="*/ 0 w 53"/>
                  <a:gd name="T1" fmla="*/ 23 h 24"/>
                  <a:gd name="T2" fmla="*/ 8 w 53"/>
                  <a:gd name="T3" fmla="*/ 18 h 24"/>
                  <a:gd name="T4" fmla="*/ 12 w 53"/>
                  <a:gd name="T5" fmla="*/ 19 h 24"/>
                  <a:gd name="T6" fmla="*/ 13 w 53"/>
                  <a:gd name="T7" fmla="*/ 15 h 24"/>
                  <a:gd name="T8" fmla="*/ 51 w 53"/>
                  <a:gd name="T9" fmla="*/ 0 h 24"/>
                  <a:gd name="T10" fmla="*/ 52 w 53"/>
                  <a:gd name="T11" fmla="*/ 0 h 24"/>
                  <a:gd name="T12" fmla="*/ 53 w 53"/>
                  <a:gd name="T13" fmla="*/ 1 h 24"/>
                  <a:gd name="T14" fmla="*/ 31 w 53"/>
                  <a:gd name="T15" fmla="*/ 9 h 24"/>
                  <a:gd name="T16" fmla="*/ 30 w 53"/>
                  <a:gd name="T17" fmla="*/ 11 h 24"/>
                  <a:gd name="T18" fmla="*/ 23 w 53"/>
                  <a:gd name="T19" fmla="*/ 14 h 24"/>
                  <a:gd name="T20" fmla="*/ 22 w 53"/>
                  <a:gd name="T21" fmla="*/ 14 h 24"/>
                  <a:gd name="T22" fmla="*/ 16 w 53"/>
                  <a:gd name="T23" fmla="*/ 18 h 24"/>
                  <a:gd name="T24" fmla="*/ 10 w 53"/>
                  <a:gd name="T25" fmla="*/ 21 h 24"/>
                  <a:gd name="T26" fmla="*/ 5 w 53"/>
                  <a:gd name="T27" fmla="*/ 20 h 24"/>
                  <a:gd name="T28" fmla="*/ 5 w 53"/>
                  <a:gd name="T29" fmla="*/ 23 h 24"/>
                  <a:gd name="T30" fmla="*/ 2 w 53"/>
                  <a:gd name="T31" fmla="*/ 24 h 24"/>
                  <a:gd name="T32" fmla="*/ 0 w 53"/>
                  <a:gd name="T3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24">
                    <a:moveTo>
                      <a:pt x="0" y="23"/>
                    </a:moveTo>
                    <a:cubicBezTo>
                      <a:pt x="2" y="20"/>
                      <a:pt x="5" y="19"/>
                      <a:pt x="8" y="18"/>
                    </a:cubicBezTo>
                    <a:cubicBezTo>
                      <a:pt x="6" y="21"/>
                      <a:pt x="12" y="16"/>
                      <a:pt x="12" y="19"/>
                    </a:cubicBezTo>
                    <a:cubicBezTo>
                      <a:pt x="13" y="18"/>
                      <a:pt x="13" y="17"/>
                      <a:pt x="13" y="15"/>
                    </a:cubicBezTo>
                    <a:cubicBezTo>
                      <a:pt x="29" y="8"/>
                      <a:pt x="38" y="5"/>
                      <a:pt x="51" y="0"/>
                    </a:cubicBezTo>
                    <a:cubicBezTo>
                      <a:pt x="52" y="0"/>
                      <a:pt x="52" y="0"/>
                      <a:pt x="52" y="0"/>
                    </a:cubicBezTo>
                    <a:cubicBezTo>
                      <a:pt x="53" y="1"/>
                      <a:pt x="53" y="1"/>
                      <a:pt x="53" y="1"/>
                    </a:cubicBezTo>
                    <a:cubicBezTo>
                      <a:pt x="46" y="2"/>
                      <a:pt x="40" y="8"/>
                      <a:pt x="31" y="9"/>
                    </a:cubicBezTo>
                    <a:cubicBezTo>
                      <a:pt x="30" y="10"/>
                      <a:pt x="30" y="11"/>
                      <a:pt x="30" y="11"/>
                    </a:cubicBezTo>
                    <a:cubicBezTo>
                      <a:pt x="28" y="12"/>
                      <a:pt x="25" y="13"/>
                      <a:pt x="23" y="14"/>
                    </a:cubicBezTo>
                    <a:cubicBezTo>
                      <a:pt x="23" y="14"/>
                      <a:pt x="22" y="14"/>
                      <a:pt x="22" y="14"/>
                    </a:cubicBezTo>
                    <a:cubicBezTo>
                      <a:pt x="21" y="16"/>
                      <a:pt x="15" y="16"/>
                      <a:pt x="16" y="18"/>
                    </a:cubicBezTo>
                    <a:cubicBezTo>
                      <a:pt x="14" y="19"/>
                      <a:pt x="12" y="19"/>
                      <a:pt x="10" y="21"/>
                    </a:cubicBezTo>
                    <a:cubicBezTo>
                      <a:pt x="8" y="20"/>
                      <a:pt x="8" y="19"/>
                      <a:pt x="5" y="20"/>
                    </a:cubicBezTo>
                    <a:cubicBezTo>
                      <a:pt x="4" y="21"/>
                      <a:pt x="6" y="21"/>
                      <a:pt x="5" y="23"/>
                    </a:cubicBezTo>
                    <a:cubicBezTo>
                      <a:pt x="4" y="23"/>
                      <a:pt x="3" y="23"/>
                      <a:pt x="2" y="24"/>
                    </a:cubicBezTo>
                    <a:cubicBezTo>
                      <a:pt x="2" y="23"/>
                      <a:pt x="3" y="20"/>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5" name="Freeform 63"/>
              <p:cNvSpPr/>
              <p:nvPr/>
            </p:nvSpPr>
            <p:spPr bwMode="auto">
              <a:xfrm>
                <a:off x="6773" y="4923"/>
                <a:ext cx="6" cy="6"/>
              </a:xfrm>
              <a:custGeom>
                <a:avLst/>
                <a:gdLst>
                  <a:gd name="T0" fmla="*/ 0 w 3"/>
                  <a:gd name="T1" fmla="*/ 3 h 3"/>
                  <a:gd name="T2" fmla="*/ 2 w 3"/>
                  <a:gd name="T3" fmla="*/ 0 h 3"/>
                  <a:gd name="T4" fmla="*/ 0 w 3"/>
                  <a:gd name="T5" fmla="*/ 3 h 3"/>
                </a:gdLst>
                <a:ahLst/>
                <a:cxnLst>
                  <a:cxn ang="0">
                    <a:pos x="T0" y="T1"/>
                  </a:cxn>
                  <a:cxn ang="0">
                    <a:pos x="T2" y="T3"/>
                  </a:cxn>
                  <a:cxn ang="0">
                    <a:pos x="T4" y="T5"/>
                  </a:cxn>
                </a:cxnLst>
                <a:rect l="0" t="0" r="r" b="b"/>
                <a:pathLst>
                  <a:path w="3" h="3">
                    <a:moveTo>
                      <a:pt x="0" y="3"/>
                    </a:moveTo>
                    <a:cubicBezTo>
                      <a:pt x="0" y="2"/>
                      <a:pt x="1" y="1"/>
                      <a:pt x="2" y="0"/>
                    </a:cubicBezTo>
                    <a:cubicBezTo>
                      <a:pt x="3"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6" name="Freeform 64"/>
              <p:cNvSpPr/>
              <p:nvPr/>
            </p:nvSpPr>
            <p:spPr bwMode="auto">
              <a:xfrm>
                <a:off x="6662" y="4753"/>
                <a:ext cx="10" cy="5"/>
              </a:xfrm>
              <a:custGeom>
                <a:avLst/>
                <a:gdLst>
                  <a:gd name="T0" fmla="*/ 1 w 5"/>
                  <a:gd name="T1" fmla="*/ 3 h 3"/>
                  <a:gd name="T2" fmla="*/ 0 w 5"/>
                  <a:gd name="T3" fmla="*/ 2 h 3"/>
                  <a:gd name="T4" fmla="*/ 2 w 5"/>
                  <a:gd name="T5" fmla="*/ 0 h 3"/>
                  <a:gd name="T6" fmla="*/ 5 w 5"/>
                  <a:gd name="T7" fmla="*/ 1 h 3"/>
                  <a:gd name="T8" fmla="*/ 1 w 5"/>
                  <a:gd name="T9" fmla="*/ 3 h 3"/>
                </a:gdLst>
                <a:ahLst/>
                <a:cxnLst>
                  <a:cxn ang="0">
                    <a:pos x="T0" y="T1"/>
                  </a:cxn>
                  <a:cxn ang="0">
                    <a:pos x="T2" y="T3"/>
                  </a:cxn>
                  <a:cxn ang="0">
                    <a:pos x="T4" y="T5"/>
                  </a:cxn>
                  <a:cxn ang="0">
                    <a:pos x="T6" y="T7"/>
                  </a:cxn>
                  <a:cxn ang="0">
                    <a:pos x="T8" y="T9"/>
                  </a:cxn>
                </a:cxnLst>
                <a:rect l="0" t="0" r="r" b="b"/>
                <a:pathLst>
                  <a:path w="5" h="3">
                    <a:moveTo>
                      <a:pt x="1" y="3"/>
                    </a:moveTo>
                    <a:cubicBezTo>
                      <a:pt x="0" y="2"/>
                      <a:pt x="0" y="2"/>
                      <a:pt x="0" y="2"/>
                    </a:cubicBezTo>
                    <a:cubicBezTo>
                      <a:pt x="2" y="2"/>
                      <a:pt x="2" y="1"/>
                      <a:pt x="2" y="0"/>
                    </a:cubicBezTo>
                    <a:cubicBezTo>
                      <a:pt x="3" y="0"/>
                      <a:pt x="4" y="0"/>
                      <a:pt x="5" y="1"/>
                    </a:cubicBezTo>
                    <a:cubicBezTo>
                      <a:pt x="3" y="1"/>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7" name="Freeform 65"/>
              <p:cNvSpPr/>
              <p:nvPr/>
            </p:nvSpPr>
            <p:spPr bwMode="auto">
              <a:xfrm>
                <a:off x="6691" y="4735"/>
                <a:ext cx="11" cy="10"/>
              </a:xfrm>
              <a:custGeom>
                <a:avLst/>
                <a:gdLst>
                  <a:gd name="T0" fmla="*/ 0 w 6"/>
                  <a:gd name="T1" fmla="*/ 3 h 5"/>
                  <a:gd name="T2" fmla="*/ 5 w 6"/>
                  <a:gd name="T3" fmla="*/ 0 h 5"/>
                  <a:gd name="T4" fmla="*/ 0 w 6"/>
                  <a:gd name="T5" fmla="*/ 3 h 5"/>
                </a:gdLst>
                <a:ahLst/>
                <a:cxnLst>
                  <a:cxn ang="0">
                    <a:pos x="T0" y="T1"/>
                  </a:cxn>
                  <a:cxn ang="0">
                    <a:pos x="T2" y="T3"/>
                  </a:cxn>
                  <a:cxn ang="0">
                    <a:pos x="T4" y="T5"/>
                  </a:cxn>
                </a:cxnLst>
                <a:rect l="0" t="0" r="r" b="b"/>
                <a:pathLst>
                  <a:path w="6" h="5">
                    <a:moveTo>
                      <a:pt x="0" y="3"/>
                    </a:moveTo>
                    <a:cubicBezTo>
                      <a:pt x="2" y="1"/>
                      <a:pt x="3" y="2"/>
                      <a:pt x="5" y="0"/>
                    </a:cubicBezTo>
                    <a:cubicBezTo>
                      <a:pt x="6" y="2"/>
                      <a:pt x="0"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8" name="Freeform 66"/>
              <p:cNvSpPr/>
              <p:nvPr/>
            </p:nvSpPr>
            <p:spPr bwMode="auto">
              <a:xfrm>
                <a:off x="6744" y="4703"/>
                <a:ext cx="14" cy="6"/>
              </a:xfrm>
              <a:custGeom>
                <a:avLst/>
                <a:gdLst>
                  <a:gd name="T0" fmla="*/ 0 w 7"/>
                  <a:gd name="T1" fmla="*/ 3 h 3"/>
                  <a:gd name="T2" fmla="*/ 6 w 7"/>
                  <a:gd name="T3" fmla="*/ 3 h 3"/>
                  <a:gd name="T4" fmla="*/ 0 w 7"/>
                  <a:gd name="T5" fmla="*/ 3 h 3"/>
                </a:gdLst>
                <a:ahLst/>
                <a:cxnLst>
                  <a:cxn ang="0">
                    <a:pos x="T0" y="T1"/>
                  </a:cxn>
                  <a:cxn ang="0">
                    <a:pos x="T2" y="T3"/>
                  </a:cxn>
                  <a:cxn ang="0">
                    <a:pos x="T4" y="T5"/>
                  </a:cxn>
                </a:cxnLst>
                <a:rect l="0" t="0" r="r" b="b"/>
                <a:pathLst>
                  <a:path w="7" h="3">
                    <a:moveTo>
                      <a:pt x="0" y="3"/>
                    </a:moveTo>
                    <a:cubicBezTo>
                      <a:pt x="0" y="2"/>
                      <a:pt x="7" y="0"/>
                      <a:pt x="6" y="3"/>
                    </a:cubicBezTo>
                    <a:cubicBezTo>
                      <a:pt x="5" y="2"/>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9" name="Freeform 67"/>
              <p:cNvSpPr/>
              <p:nvPr/>
            </p:nvSpPr>
            <p:spPr bwMode="auto">
              <a:xfrm>
                <a:off x="6729" y="4678"/>
                <a:ext cx="13" cy="8"/>
              </a:xfrm>
              <a:custGeom>
                <a:avLst/>
                <a:gdLst>
                  <a:gd name="T0" fmla="*/ 0 w 7"/>
                  <a:gd name="T1" fmla="*/ 4 h 4"/>
                  <a:gd name="T2" fmla="*/ 7 w 7"/>
                  <a:gd name="T3" fmla="*/ 0 h 4"/>
                  <a:gd name="T4" fmla="*/ 0 w 7"/>
                  <a:gd name="T5" fmla="*/ 4 h 4"/>
                </a:gdLst>
                <a:ahLst/>
                <a:cxnLst>
                  <a:cxn ang="0">
                    <a:pos x="T0" y="T1"/>
                  </a:cxn>
                  <a:cxn ang="0">
                    <a:pos x="T2" y="T3"/>
                  </a:cxn>
                  <a:cxn ang="0">
                    <a:pos x="T4" y="T5"/>
                  </a:cxn>
                </a:cxnLst>
                <a:rect l="0" t="0" r="r" b="b"/>
                <a:pathLst>
                  <a:path w="7" h="4">
                    <a:moveTo>
                      <a:pt x="0" y="4"/>
                    </a:moveTo>
                    <a:cubicBezTo>
                      <a:pt x="1" y="1"/>
                      <a:pt x="5" y="2"/>
                      <a:pt x="7" y="0"/>
                    </a:cubicBezTo>
                    <a:cubicBezTo>
                      <a:pt x="6" y="2"/>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0" name="Freeform 68"/>
              <p:cNvSpPr/>
              <p:nvPr/>
            </p:nvSpPr>
            <p:spPr bwMode="auto">
              <a:xfrm>
                <a:off x="6851" y="4864"/>
                <a:ext cx="10" cy="7"/>
              </a:xfrm>
              <a:custGeom>
                <a:avLst/>
                <a:gdLst>
                  <a:gd name="T0" fmla="*/ 3 w 5"/>
                  <a:gd name="T1" fmla="*/ 4 h 4"/>
                  <a:gd name="T2" fmla="*/ 5 w 5"/>
                  <a:gd name="T3" fmla="*/ 3 h 4"/>
                  <a:gd name="T4" fmla="*/ 3 w 5"/>
                  <a:gd name="T5" fmla="*/ 4 h 4"/>
                </a:gdLst>
                <a:ahLst/>
                <a:cxnLst>
                  <a:cxn ang="0">
                    <a:pos x="T0" y="T1"/>
                  </a:cxn>
                  <a:cxn ang="0">
                    <a:pos x="T2" y="T3"/>
                  </a:cxn>
                  <a:cxn ang="0">
                    <a:pos x="T4" y="T5"/>
                  </a:cxn>
                </a:cxnLst>
                <a:rect l="0" t="0" r="r" b="b"/>
                <a:pathLst>
                  <a:path w="5" h="4">
                    <a:moveTo>
                      <a:pt x="3" y="4"/>
                    </a:moveTo>
                    <a:cubicBezTo>
                      <a:pt x="0" y="4"/>
                      <a:pt x="5" y="0"/>
                      <a:pt x="5" y="3"/>
                    </a:cubicBezTo>
                    <a:cubicBezTo>
                      <a:pt x="4" y="4"/>
                      <a:pt x="2"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1" name="Freeform 69"/>
              <p:cNvSpPr/>
              <p:nvPr/>
            </p:nvSpPr>
            <p:spPr bwMode="auto">
              <a:xfrm>
                <a:off x="6622" y="4500"/>
                <a:ext cx="10" cy="4"/>
              </a:xfrm>
              <a:custGeom>
                <a:avLst/>
                <a:gdLst>
                  <a:gd name="T0" fmla="*/ 1 w 5"/>
                  <a:gd name="T1" fmla="*/ 2 h 2"/>
                  <a:gd name="T2" fmla="*/ 0 w 5"/>
                  <a:gd name="T3" fmla="*/ 1 h 2"/>
                  <a:gd name="T4" fmla="*/ 5 w 5"/>
                  <a:gd name="T5" fmla="*/ 0 h 2"/>
                  <a:gd name="T6" fmla="*/ 1 w 5"/>
                  <a:gd name="T7" fmla="*/ 2 h 2"/>
                </a:gdLst>
                <a:ahLst/>
                <a:cxnLst>
                  <a:cxn ang="0">
                    <a:pos x="T0" y="T1"/>
                  </a:cxn>
                  <a:cxn ang="0">
                    <a:pos x="T2" y="T3"/>
                  </a:cxn>
                  <a:cxn ang="0">
                    <a:pos x="T4" y="T5"/>
                  </a:cxn>
                  <a:cxn ang="0">
                    <a:pos x="T6" y="T7"/>
                  </a:cxn>
                </a:cxnLst>
                <a:rect l="0" t="0" r="r" b="b"/>
                <a:pathLst>
                  <a:path w="5" h="2">
                    <a:moveTo>
                      <a:pt x="1" y="2"/>
                    </a:moveTo>
                    <a:cubicBezTo>
                      <a:pt x="0" y="1"/>
                      <a:pt x="0" y="1"/>
                      <a:pt x="0" y="1"/>
                    </a:cubicBezTo>
                    <a:cubicBezTo>
                      <a:pt x="2" y="0"/>
                      <a:pt x="3" y="0"/>
                      <a:pt x="5" y="0"/>
                    </a:cubicBezTo>
                    <a:cubicBezTo>
                      <a:pt x="5" y="1"/>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2" name="Freeform 70"/>
              <p:cNvSpPr/>
              <p:nvPr/>
            </p:nvSpPr>
            <p:spPr bwMode="auto">
              <a:xfrm>
                <a:off x="6758" y="4689"/>
                <a:ext cx="9" cy="6"/>
              </a:xfrm>
              <a:custGeom>
                <a:avLst/>
                <a:gdLst>
                  <a:gd name="T0" fmla="*/ 0 w 5"/>
                  <a:gd name="T1" fmla="*/ 3 h 3"/>
                  <a:gd name="T2" fmla="*/ 4 w 5"/>
                  <a:gd name="T3" fmla="*/ 0 h 3"/>
                  <a:gd name="T4" fmla="*/ 0 w 5"/>
                  <a:gd name="T5" fmla="*/ 3 h 3"/>
                </a:gdLst>
                <a:ahLst/>
                <a:cxnLst>
                  <a:cxn ang="0">
                    <a:pos x="T0" y="T1"/>
                  </a:cxn>
                  <a:cxn ang="0">
                    <a:pos x="T2" y="T3"/>
                  </a:cxn>
                  <a:cxn ang="0">
                    <a:pos x="T4" y="T5"/>
                  </a:cxn>
                </a:cxnLst>
                <a:rect l="0" t="0" r="r" b="b"/>
                <a:pathLst>
                  <a:path w="5" h="3">
                    <a:moveTo>
                      <a:pt x="0" y="3"/>
                    </a:moveTo>
                    <a:cubicBezTo>
                      <a:pt x="0" y="2"/>
                      <a:pt x="2" y="1"/>
                      <a:pt x="4" y="0"/>
                    </a:cubicBezTo>
                    <a:cubicBezTo>
                      <a:pt x="5"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3" name="Freeform 71"/>
              <p:cNvSpPr/>
              <p:nvPr/>
            </p:nvSpPr>
            <p:spPr bwMode="auto">
              <a:xfrm>
                <a:off x="6796" y="4676"/>
                <a:ext cx="15" cy="13"/>
              </a:xfrm>
              <a:custGeom>
                <a:avLst/>
                <a:gdLst>
                  <a:gd name="T0" fmla="*/ 0 w 8"/>
                  <a:gd name="T1" fmla="*/ 4 h 7"/>
                  <a:gd name="T2" fmla="*/ 8 w 8"/>
                  <a:gd name="T3" fmla="*/ 2 h 7"/>
                  <a:gd name="T4" fmla="*/ 0 w 8"/>
                  <a:gd name="T5" fmla="*/ 4 h 7"/>
                </a:gdLst>
                <a:ahLst/>
                <a:cxnLst>
                  <a:cxn ang="0">
                    <a:pos x="T0" y="T1"/>
                  </a:cxn>
                  <a:cxn ang="0">
                    <a:pos x="T2" y="T3"/>
                  </a:cxn>
                  <a:cxn ang="0">
                    <a:pos x="T4" y="T5"/>
                  </a:cxn>
                </a:cxnLst>
                <a:rect l="0" t="0" r="r" b="b"/>
                <a:pathLst>
                  <a:path w="8" h="7">
                    <a:moveTo>
                      <a:pt x="0" y="4"/>
                    </a:moveTo>
                    <a:cubicBezTo>
                      <a:pt x="3" y="3"/>
                      <a:pt x="6" y="0"/>
                      <a:pt x="8" y="2"/>
                    </a:cubicBezTo>
                    <a:cubicBezTo>
                      <a:pt x="5" y="2"/>
                      <a:pt x="1"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4" name="Freeform 72"/>
              <p:cNvSpPr/>
              <p:nvPr/>
            </p:nvSpPr>
            <p:spPr bwMode="auto">
              <a:xfrm>
                <a:off x="6815" y="4703"/>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0" y="1"/>
                      <a:pt x="4" y="0"/>
                      <a:pt x="5" y="0"/>
                    </a:cubicBezTo>
                    <a:cubicBezTo>
                      <a:pt x="5"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5" name="Freeform 73"/>
              <p:cNvSpPr/>
              <p:nvPr/>
            </p:nvSpPr>
            <p:spPr bwMode="auto">
              <a:xfrm>
                <a:off x="6827" y="4680"/>
                <a:ext cx="7" cy="6"/>
              </a:xfrm>
              <a:custGeom>
                <a:avLst/>
                <a:gdLst>
                  <a:gd name="T0" fmla="*/ 0 w 4"/>
                  <a:gd name="T1" fmla="*/ 2 h 3"/>
                  <a:gd name="T2" fmla="*/ 1 w 4"/>
                  <a:gd name="T3" fmla="*/ 2 h 3"/>
                  <a:gd name="T4" fmla="*/ 2 w 4"/>
                  <a:gd name="T5" fmla="*/ 0 h 3"/>
                  <a:gd name="T6" fmla="*/ 3 w 4"/>
                  <a:gd name="T7" fmla="*/ 2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cubicBezTo>
                      <a:pt x="1" y="1"/>
                      <a:pt x="1" y="1"/>
                      <a:pt x="1" y="2"/>
                    </a:cubicBezTo>
                    <a:cubicBezTo>
                      <a:pt x="2" y="1"/>
                      <a:pt x="2" y="1"/>
                      <a:pt x="2" y="0"/>
                    </a:cubicBezTo>
                    <a:cubicBezTo>
                      <a:pt x="4" y="0"/>
                      <a:pt x="3" y="1"/>
                      <a:pt x="3" y="2"/>
                    </a:cubicBezTo>
                    <a:cubicBezTo>
                      <a:pt x="2" y="2"/>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6" name="Freeform 74"/>
              <p:cNvSpPr/>
              <p:nvPr/>
            </p:nvSpPr>
            <p:spPr bwMode="auto">
              <a:xfrm>
                <a:off x="6819" y="4659"/>
                <a:ext cx="31" cy="17"/>
              </a:xfrm>
              <a:custGeom>
                <a:avLst/>
                <a:gdLst>
                  <a:gd name="T0" fmla="*/ 16 w 16"/>
                  <a:gd name="T1" fmla="*/ 2 h 9"/>
                  <a:gd name="T2" fmla="*/ 6 w 16"/>
                  <a:gd name="T3" fmla="*/ 6 h 9"/>
                  <a:gd name="T4" fmla="*/ 0 w 16"/>
                  <a:gd name="T5" fmla="*/ 7 h 9"/>
                  <a:gd name="T6" fmla="*/ 9 w 16"/>
                  <a:gd name="T7" fmla="*/ 2 h 9"/>
                  <a:gd name="T8" fmla="*/ 16 w 16"/>
                  <a:gd name="T9" fmla="*/ 2 h 9"/>
                </a:gdLst>
                <a:ahLst/>
                <a:cxnLst>
                  <a:cxn ang="0">
                    <a:pos x="T0" y="T1"/>
                  </a:cxn>
                  <a:cxn ang="0">
                    <a:pos x="T2" y="T3"/>
                  </a:cxn>
                  <a:cxn ang="0">
                    <a:pos x="T4" y="T5"/>
                  </a:cxn>
                  <a:cxn ang="0">
                    <a:pos x="T6" y="T7"/>
                  </a:cxn>
                  <a:cxn ang="0">
                    <a:pos x="T8" y="T9"/>
                  </a:cxn>
                </a:cxnLst>
                <a:rect l="0" t="0" r="r" b="b"/>
                <a:pathLst>
                  <a:path w="16" h="9">
                    <a:moveTo>
                      <a:pt x="16" y="2"/>
                    </a:moveTo>
                    <a:cubicBezTo>
                      <a:pt x="12" y="5"/>
                      <a:pt x="6" y="4"/>
                      <a:pt x="6" y="6"/>
                    </a:cubicBezTo>
                    <a:cubicBezTo>
                      <a:pt x="4" y="7"/>
                      <a:pt x="1" y="9"/>
                      <a:pt x="0" y="7"/>
                    </a:cubicBezTo>
                    <a:cubicBezTo>
                      <a:pt x="5" y="6"/>
                      <a:pt x="6" y="4"/>
                      <a:pt x="9" y="2"/>
                    </a:cubicBezTo>
                    <a:cubicBezTo>
                      <a:pt x="8" y="5"/>
                      <a:pt x="15" y="0"/>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7" name="Freeform 75"/>
              <p:cNvSpPr/>
              <p:nvPr/>
            </p:nvSpPr>
            <p:spPr bwMode="auto">
              <a:xfrm>
                <a:off x="6828" y="4645"/>
                <a:ext cx="8" cy="8"/>
              </a:xfrm>
              <a:custGeom>
                <a:avLst/>
                <a:gdLst>
                  <a:gd name="T0" fmla="*/ 1 w 4"/>
                  <a:gd name="T1" fmla="*/ 4 h 4"/>
                  <a:gd name="T2" fmla="*/ 4 w 4"/>
                  <a:gd name="T3" fmla="*/ 0 h 4"/>
                  <a:gd name="T4" fmla="*/ 1 w 4"/>
                  <a:gd name="T5" fmla="*/ 4 h 4"/>
                </a:gdLst>
                <a:ahLst/>
                <a:cxnLst>
                  <a:cxn ang="0">
                    <a:pos x="T0" y="T1"/>
                  </a:cxn>
                  <a:cxn ang="0">
                    <a:pos x="T2" y="T3"/>
                  </a:cxn>
                  <a:cxn ang="0">
                    <a:pos x="T4" y="T5"/>
                  </a:cxn>
                </a:cxnLst>
                <a:rect l="0" t="0" r="r" b="b"/>
                <a:pathLst>
                  <a:path w="4" h="4">
                    <a:moveTo>
                      <a:pt x="1" y="4"/>
                    </a:moveTo>
                    <a:cubicBezTo>
                      <a:pt x="0" y="2"/>
                      <a:pt x="2" y="1"/>
                      <a:pt x="4" y="0"/>
                    </a:cubicBezTo>
                    <a:cubicBezTo>
                      <a:pt x="4" y="2"/>
                      <a:pt x="2" y="1"/>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8" name="Freeform 76"/>
              <p:cNvSpPr/>
              <p:nvPr/>
            </p:nvSpPr>
            <p:spPr bwMode="auto">
              <a:xfrm>
                <a:off x="6838" y="4657"/>
                <a:ext cx="12"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1" y="1"/>
                      <a:pt x="4" y="2"/>
                      <a:pt x="6" y="0"/>
                    </a:cubicBezTo>
                    <a:cubicBezTo>
                      <a:pt x="5" y="3"/>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9" name="Freeform 77"/>
              <p:cNvSpPr/>
              <p:nvPr/>
            </p:nvSpPr>
            <p:spPr bwMode="auto">
              <a:xfrm>
                <a:off x="6869" y="4678"/>
                <a:ext cx="7" cy="4"/>
              </a:xfrm>
              <a:custGeom>
                <a:avLst/>
                <a:gdLst>
                  <a:gd name="T0" fmla="*/ 0 w 4"/>
                  <a:gd name="T1" fmla="*/ 2 h 2"/>
                  <a:gd name="T2" fmla="*/ 3 w 4"/>
                  <a:gd name="T3" fmla="*/ 0 h 2"/>
                  <a:gd name="T4" fmla="*/ 0 w 4"/>
                  <a:gd name="T5" fmla="*/ 2 h 2"/>
                </a:gdLst>
                <a:ahLst/>
                <a:cxnLst>
                  <a:cxn ang="0">
                    <a:pos x="T0" y="T1"/>
                  </a:cxn>
                  <a:cxn ang="0">
                    <a:pos x="T2" y="T3"/>
                  </a:cxn>
                  <a:cxn ang="0">
                    <a:pos x="T4" y="T5"/>
                  </a:cxn>
                </a:cxnLst>
                <a:rect l="0" t="0" r="r" b="b"/>
                <a:pathLst>
                  <a:path w="4" h="2">
                    <a:moveTo>
                      <a:pt x="0" y="2"/>
                    </a:moveTo>
                    <a:cubicBezTo>
                      <a:pt x="0" y="2"/>
                      <a:pt x="2" y="1"/>
                      <a:pt x="3" y="0"/>
                    </a:cubicBezTo>
                    <a:cubicBezTo>
                      <a:pt x="4"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0" name="Freeform 78"/>
              <p:cNvSpPr/>
              <p:nvPr/>
            </p:nvSpPr>
            <p:spPr bwMode="auto">
              <a:xfrm>
                <a:off x="6943" y="4791"/>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1" y="2"/>
                      <a:pt x="4" y="1"/>
                      <a:pt x="6" y="0"/>
                    </a:cubicBezTo>
                    <a:cubicBezTo>
                      <a:pt x="6" y="2"/>
                      <a:pt x="3"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1" name="Freeform 79"/>
              <p:cNvSpPr/>
              <p:nvPr/>
            </p:nvSpPr>
            <p:spPr bwMode="auto">
              <a:xfrm>
                <a:off x="6865" y="4655"/>
                <a:ext cx="9" cy="6"/>
              </a:xfrm>
              <a:custGeom>
                <a:avLst/>
                <a:gdLst>
                  <a:gd name="T0" fmla="*/ 0 w 5"/>
                  <a:gd name="T1" fmla="*/ 3 h 3"/>
                  <a:gd name="T2" fmla="*/ 3 w 5"/>
                  <a:gd name="T3" fmla="*/ 0 h 3"/>
                  <a:gd name="T4" fmla="*/ 0 w 5"/>
                  <a:gd name="T5" fmla="*/ 3 h 3"/>
                </a:gdLst>
                <a:ahLst/>
                <a:cxnLst>
                  <a:cxn ang="0">
                    <a:pos x="T0" y="T1"/>
                  </a:cxn>
                  <a:cxn ang="0">
                    <a:pos x="T2" y="T3"/>
                  </a:cxn>
                  <a:cxn ang="0">
                    <a:pos x="T4" y="T5"/>
                  </a:cxn>
                </a:cxnLst>
                <a:rect l="0" t="0" r="r" b="b"/>
                <a:pathLst>
                  <a:path w="5" h="3">
                    <a:moveTo>
                      <a:pt x="0" y="3"/>
                    </a:moveTo>
                    <a:cubicBezTo>
                      <a:pt x="0" y="2"/>
                      <a:pt x="2" y="1"/>
                      <a:pt x="3" y="0"/>
                    </a:cubicBezTo>
                    <a:cubicBezTo>
                      <a:pt x="5"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2" name="Freeform 80"/>
              <p:cNvSpPr/>
              <p:nvPr/>
            </p:nvSpPr>
            <p:spPr bwMode="auto">
              <a:xfrm>
                <a:off x="6955" y="4785"/>
                <a:ext cx="13" cy="8"/>
              </a:xfrm>
              <a:custGeom>
                <a:avLst/>
                <a:gdLst>
                  <a:gd name="T0" fmla="*/ 1 w 7"/>
                  <a:gd name="T1" fmla="*/ 4 h 4"/>
                  <a:gd name="T2" fmla="*/ 5 w 7"/>
                  <a:gd name="T3" fmla="*/ 3 h 4"/>
                  <a:gd name="T4" fmla="*/ 1 w 7"/>
                  <a:gd name="T5" fmla="*/ 4 h 4"/>
                </a:gdLst>
                <a:ahLst/>
                <a:cxnLst>
                  <a:cxn ang="0">
                    <a:pos x="T0" y="T1"/>
                  </a:cxn>
                  <a:cxn ang="0">
                    <a:pos x="T2" y="T3"/>
                  </a:cxn>
                  <a:cxn ang="0">
                    <a:pos x="T4" y="T5"/>
                  </a:cxn>
                </a:cxnLst>
                <a:rect l="0" t="0" r="r" b="b"/>
                <a:pathLst>
                  <a:path w="7" h="4">
                    <a:moveTo>
                      <a:pt x="1" y="4"/>
                    </a:moveTo>
                    <a:cubicBezTo>
                      <a:pt x="0" y="2"/>
                      <a:pt x="7" y="0"/>
                      <a:pt x="5" y="3"/>
                    </a:cubicBezTo>
                    <a:cubicBezTo>
                      <a:pt x="3" y="4"/>
                      <a:pt x="3"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3" name="Freeform 81"/>
              <p:cNvSpPr/>
              <p:nvPr/>
            </p:nvSpPr>
            <p:spPr bwMode="auto">
              <a:xfrm>
                <a:off x="6970" y="4766"/>
                <a:ext cx="40" cy="19"/>
              </a:xfrm>
              <a:custGeom>
                <a:avLst/>
                <a:gdLst>
                  <a:gd name="T0" fmla="*/ 1 w 21"/>
                  <a:gd name="T1" fmla="*/ 10 h 10"/>
                  <a:gd name="T2" fmla="*/ 7 w 21"/>
                  <a:gd name="T3" fmla="*/ 5 h 10"/>
                  <a:gd name="T4" fmla="*/ 21 w 21"/>
                  <a:gd name="T5" fmla="*/ 0 h 10"/>
                  <a:gd name="T6" fmla="*/ 6 w 21"/>
                  <a:gd name="T7" fmla="*/ 9 h 10"/>
                  <a:gd name="T8" fmla="*/ 5 w 21"/>
                  <a:gd name="T9" fmla="*/ 8 h 10"/>
                  <a:gd name="T10" fmla="*/ 3 w 21"/>
                  <a:gd name="T11" fmla="*/ 10 h 10"/>
                  <a:gd name="T12" fmla="*/ 1 w 2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1" y="10"/>
                    </a:moveTo>
                    <a:cubicBezTo>
                      <a:pt x="0" y="8"/>
                      <a:pt x="5" y="6"/>
                      <a:pt x="7" y="5"/>
                    </a:cubicBezTo>
                    <a:cubicBezTo>
                      <a:pt x="12" y="3"/>
                      <a:pt x="18" y="2"/>
                      <a:pt x="21" y="0"/>
                    </a:cubicBezTo>
                    <a:cubicBezTo>
                      <a:pt x="16" y="4"/>
                      <a:pt x="9" y="5"/>
                      <a:pt x="6" y="9"/>
                    </a:cubicBezTo>
                    <a:cubicBezTo>
                      <a:pt x="5" y="9"/>
                      <a:pt x="5" y="8"/>
                      <a:pt x="5" y="8"/>
                    </a:cubicBezTo>
                    <a:cubicBezTo>
                      <a:pt x="2" y="8"/>
                      <a:pt x="5" y="9"/>
                      <a:pt x="3" y="10"/>
                    </a:cubicBezTo>
                    <a:cubicBezTo>
                      <a:pt x="2" y="9"/>
                      <a:pt x="2" y="10"/>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4" name="Freeform 82"/>
              <p:cNvSpPr/>
              <p:nvPr/>
            </p:nvSpPr>
            <p:spPr bwMode="auto">
              <a:xfrm>
                <a:off x="6897" y="4661"/>
                <a:ext cx="10"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0" y="1"/>
                      <a:pt x="5" y="0"/>
                      <a:pt x="5" y="1"/>
                    </a:cubicBezTo>
                    <a:cubicBezTo>
                      <a:pt x="3"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5" name="Freeform 83"/>
              <p:cNvSpPr/>
              <p:nvPr/>
            </p:nvSpPr>
            <p:spPr bwMode="auto">
              <a:xfrm>
                <a:off x="6842" y="4557"/>
                <a:ext cx="13" cy="12"/>
              </a:xfrm>
              <a:custGeom>
                <a:avLst/>
                <a:gdLst>
                  <a:gd name="T0" fmla="*/ 1 w 7"/>
                  <a:gd name="T1" fmla="*/ 6 h 6"/>
                  <a:gd name="T2" fmla="*/ 4 w 7"/>
                  <a:gd name="T3" fmla="*/ 2 h 6"/>
                  <a:gd name="T4" fmla="*/ 7 w 7"/>
                  <a:gd name="T5" fmla="*/ 3 h 6"/>
                  <a:gd name="T6" fmla="*/ 1 w 7"/>
                  <a:gd name="T7" fmla="*/ 6 h 6"/>
                </a:gdLst>
                <a:ahLst/>
                <a:cxnLst>
                  <a:cxn ang="0">
                    <a:pos x="T0" y="T1"/>
                  </a:cxn>
                  <a:cxn ang="0">
                    <a:pos x="T2" y="T3"/>
                  </a:cxn>
                  <a:cxn ang="0">
                    <a:pos x="T4" y="T5"/>
                  </a:cxn>
                  <a:cxn ang="0">
                    <a:pos x="T6" y="T7"/>
                  </a:cxn>
                </a:cxnLst>
                <a:rect l="0" t="0" r="r" b="b"/>
                <a:pathLst>
                  <a:path w="7" h="6">
                    <a:moveTo>
                      <a:pt x="1" y="6"/>
                    </a:moveTo>
                    <a:cubicBezTo>
                      <a:pt x="0" y="5"/>
                      <a:pt x="6" y="2"/>
                      <a:pt x="4" y="2"/>
                    </a:cubicBezTo>
                    <a:cubicBezTo>
                      <a:pt x="5" y="0"/>
                      <a:pt x="6" y="2"/>
                      <a:pt x="7" y="3"/>
                    </a:cubicBezTo>
                    <a:cubicBezTo>
                      <a:pt x="4" y="4"/>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6" name="Freeform 84"/>
              <p:cNvSpPr/>
              <p:nvPr/>
            </p:nvSpPr>
            <p:spPr bwMode="auto">
              <a:xfrm>
                <a:off x="6909" y="4657"/>
                <a:ext cx="7" cy="4"/>
              </a:xfrm>
              <a:custGeom>
                <a:avLst/>
                <a:gdLst>
                  <a:gd name="T0" fmla="*/ 0 w 4"/>
                  <a:gd name="T1" fmla="*/ 2 h 2"/>
                  <a:gd name="T2" fmla="*/ 2 w 4"/>
                  <a:gd name="T3" fmla="*/ 0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0" y="2"/>
                      <a:pt x="1" y="1"/>
                      <a:pt x="2" y="0"/>
                    </a:cubicBezTo>
                    <a:cubicBezTo>
                      <a:pt x="2" y="0"/>
                      <a:pt x="3" y="1"/>
                      <a:pt x="4" y="0"/>
                    </a:cubicBezTo>
                    <a:cubicBezTo>
                      <a:pt x="3"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7" name="Freeform 85"/>
              <p:cNvSpPr/>
              <p:nvPr/>
            </p:nvSpPr>
            <p:spPr bwMode="auto">
              <a:xfrm>
                <a:off x="7012" y="4802"/>
                <a:ext cx="31" cy="16"/>
              </a:xfrm>
              <a:custGeom>
                <a:avLst/>
                <a:gdLst>
                  <a:gd name="T0" fmla="*/ 0 w 16"/>
                  <a:gd name="T1" fmla="*/ 8 h 8"/>
                  <a:gd name="T2" fmla="*/ 16 w 16"/>
                  <a:gd name="T3" fmla="*/ 0 h 8"/>
                  <a:gd name="T4" fmla="*/ 0 w 16"/>
                  <a:gd name="T5" fmla="*/ 8 h 8"/>
                </a:gdLst>
                <a:ahLst/>
                <a:cxnLst>
                  <a:cxn ang="0">
                    <a:pos x="T0" y="T1"/>
                  </a:cxn>
                  <a:cxn ang="0">
                    <a:pos x="T2" y="T3"/>
                  </a:cxn>
                  <a:cxn ang="0">
                    <a:pos x="T4" y="T5"/>
                  </a:cxn>
                </a:cxnLst>
                <a:rect l="0" t="0" r="r" b="b"/>
                <a:pathLst>
                  <a:path w="16" h="8">
                    <a:moveTo>
                      <a:pt x="0" y="8"/>
                    </a:moveTo>
                    <a:cubicBezTo>
                      <a:pt x="2" y="5"/>
                      <a:pt x="11" y="4"/>
                      <a:pt x="16" y="0"/>
                    </a:cubicBezTo>
                    <a:cubicBezTo>
                      <a:pt x="13" y="4"/>
                      <a:pt x="4" y="6"/>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8" name="Freeform 86"/>
              <p:cNvSpPr/>
              <p:nvPr/>
            </p:nvSpPr>
            <p:spPr bwMode="auto">
              <a:xfrm>
                <a:off x="6899" y="4615"/>
                <a:ext cx="8" cy="4"/>
              </a:xfrm>
              <a:custGeom>
                <a:avLst/>
                <a:gdLst>
                  <a:gd name="T0" fmla="*/ 0 w 4"/>
                  <a:gd name="T1" fmla="*/ 2 h 2"/>
                  <a:gd name="T2" fmla="*/ 0 w 4"/>
                  <a:gd name="T3" fmla="*/ 0 h 2"/>
                  <a:gd name="T4" fmla="*/ 4 w 4"/>
                  <a:gd name="T5" fmla="*/ 2 h 2"/>
                  <a:gd name="T6" fmla="*/ 0 w 4"/>
                  <a:gd name="T7" fmla="*/ 2 h 2"/>
                </a:gdLst>
                <a:ahLst/>
                <a:cxnLst>
                  <a:cxn ang="0">
                    <a:pos x="T0" y="T1"/>
                  </a:cxn>
                  <a:cxn ang="0">
                    <a:pos x="T2" y="T3"/>
                  </a:cxn>
                  <a:cxn ang="0">
                    <a:pos x="T4" y="T5"/>
                  </a:cxn>
                  <a:cxn ang="0">
                    <a:pos x="T6" y="T7"/>
                  </a:cxn>
                </a:cxnLst>
                <a:rect l="0" t="0" r="r" b="b"/>
                <a:pathLst>
                  <a:path w="4" h="2">
                    <a:moveTo>
                      <a:pt x="0" y="2"/>
                    </a:moveTo>
                    <a:cubicBezTo>
                      <a:pt x="1" y="1"/>
                      <a:pt x="1" y="1"/>
                      <a:pt x="0" y="0"/>
                    </a:cubicBezTo>
                    <a:cubicBezTo>
                      <a:pt x="1" y="1"/>
                      <a:pt x="4" y="0"/>
                      <a:pt x="4" y="2"/>
                    </a:cubicBezTo>
                    <a:cubicBezTo>
                      <a:pt x="2"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9" name="Freeform 87"/>
              <p:cNvSpPr/>
              <p:nvPr/>
            </p:nvSpPr>
            <p:spPr bwMode="auto">
              <a:xfrm>
                <a:off x="6926" y="4644"/>
                <a:ext cx="8" cy="3"/>
              </a:xfrm>
              <a:custGeom>
                <a:avLst/>
                <a:gdLst>
                  <a:gd name="T0" fmla="*/ 0 w 4"/>
                  <a:gd name="T1" fmla="*/ 2 h 2"/>
                  <a:gd name="T2" fmla="*/ 2 w 4"/>
                  <a:gd name="T3" fmla="*/ 0 h 2"/>
                  <a:gd name="T4" fmla="*/ 0 w 4"/>
                  <a:gd name="T5" fmla="*/ 2 h 2"/>
                </a:gdLst>
                <a:ahLst/>
                <a:cxnLst>
                  <a:cxn ang="0">
                    <a:pos x="T0" y="T1"/>
                  </a:cxn>
                  <a:cxn ang="0">
                    <a:pos x="T2" y="T3"/>
                  </a:cxn>
                  <a:cxn ang="0">
                    <a:pos x="T4" y="T5"/>
                  </a:cxn>
                </a:cxnLst>
                <a:rect l="0" t="0" r="r" b="b"/>
                <a:pathLst>
                  <a:path w="4" h="2">
                    <a:moveTo>
                      <a:pt x="0" y="2"/>
                    </a:moveTo>
                    <a:cubicBezTo>
                      <a:pt x="0" y="1"/>
                      <a:pt x="0" y="0"/>
                      <a:pt x="2" y="0"/>
                    </a:cubicBezTo>
                    <a:cubicBezTo>
                      <a:pt x="4" y="1"/>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0" name="Freeform 88"/>
              <p:cNvSpPr/>
              <p:nvPr/>
            </p:nvSpPr>
            <p:spPr bwMode="auto">
              <a:xfrm>
                <a:off x="6907" y="4611"/>
                <a:ext cx="8" cy="6"/>
              </a:xfrm>
              <a:custGeom>
                <a:avLst/>
                <a:gdLst>
                  <a:gd name="T0" fmla="*/ 1 w 4"/>
                  <a:gd name="T1" fmla="*/ 3 h 3"/>
                  <a:gd name="T2" fmla="*/ 0 w 4"/>
                  <a:gd name="T3" fmla="*/ 0 h 3"/>
                  <a:gd name="T4" fmla="*/ 3 w 4"/>
                  <a:gd name="T5" fmla="*/ 0 h 3"/>
                  <a:gd name="T6" fmla="*/ 3 w 4"/>
                  <a:gd name="T7" fmla="*/ 1 h 3"/>
                  <a:gd name="T8" fmla="*/ 1 w 4"/>
                  <a:gd name="T9" fmla="*/ 3 h 3"/>
                </a:gdLst>
                <a:ahLst/>
                <a:cxnLst>
                  <a:cxn ang="0">
                    <a:pos x="T0" y="T1"/>
                  </a:cxn>
                  <a:cxn ang="0">
                    <a:pos x="T2" y="T3"/>
                  </a:cxn>
                  <a:cxn ang="0">
                    <a:pos x="T4" y="T5"/>
                  </a:cxn>
                  <a:cxn ang="0">
                    <a:pos x="T6" y="T7"/>
                  </a:cxn>
                  <a:cxn ang="0">
                    <a:pos x="T8" y="T9"/>
                  </a:cxn>
                </a:cxnLst>
                <a:rect l="0" t="0" r="r" b="b"/>
                <a:pathLst>
                  <a:path w="4" h="3">
                    <a:moveTo>
                      <a:pt x="1" y="3"/>
                    </a:moveTo>
                    <a:cubicBezTo>
                      <a:pt x="1" y="2"/>
                      <a:pt x="0" y="1"/>
                      <a:pt x="0" y="0"/>
                    </a:cubicBezTo>
                    <a:cubicBezTo>
                      <a:pt x="1" y="0"/>
                      <a:pt x="2" y="0"/>
                      <a:pt x="3" y="0"/>
                    </a:cubicBezTo>
                    <a:cubicBezTo>
                      <a:pt x="4" y="0"/>
                      <a:pt x="1" y="2"/>
                      <a:pt x="3" y="1"/>
                    </a:cubicBezTo>
                    <a:cubicBezTo>
                      <a:pt x="4" y="3"/>
                      <a:pt x="2"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1" name="Freeform 89"/>
              <p:cNvSpPr/>
              <p:nvPr/>
            </p:nvSpPr>
            <p:spPr bwMode="auto">
              <a:xfrm>
                <a:off x="6901" y="4592"/>
                <a:ext cx="6" cy="6"/>
              </a:xfrm>
              <a:custGeom>
                <a:avLst/>
                <a:gdLst>
                  <a:gd name="T0" fmla="*/ 0 w 3"/>
                  <a:gd name="T1" fmla="*/ 3 h 3"/>
                  <a:gd name="T2" fmla="*/ 3 w 3"/>
                  <a:gd name="T3" fmla="*/ 0 h 3"/>
                  <a:gd name="T4" fmla="*/ 3 w 3"/>
                  <a:gd name="T5" fmla="*/ 2 h 3"/>
                  <a:gd name="T6" fmla="*/ 0 w 3"/>
                  <a:gd name="T7" fmla="*/ 3 h 3"/>
                </a:gdLst>
                <a:ahLst/>
                <a:cxnLst>
                  <a:cxn ang="0">
                    <a:pos x="T0" y="T1"/>
                  </a:cxn>
                  <a:cxn ang="0">
                    <a:pos x="T2" y="T3"/>
                  </a:cxn>
                  <a:cxn ang="0">
                    <a:pos x="T4" y="T5"/>
                  </a:cxn>
                  <a:cxn ang="0">
                    <a:pos x="T6" y="T7"/>
                  </a:cxn>
                </a:cxnLst>
                <a:rect l="0" t="0" r="r" b="b"/>
                <a:pathLst>
                  <a:path w="3" h="3">
                    <a:moveTo>
                      <a:pt x="0" y="3"/>
                    </a:moveTo>
                    <a:cubicBezTo>
                      <a:pt x="0" y="2"/>
                      <a:pt x="1" y="1"/>
                      <a:pt x="3" y="0"/>
                    </a:cubicBezTo>
                    <a:cubicBezTo>
                      <a:pt x="3" y="1"/>
                      <a:pt x="3" y="2"/>
                      <a:pt x="3" y="2"/>
                    </a:cubicBezTo>
                    <a:cubicBezTo>
                      <a:pt x="2" y="3"/>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2" name="Freeform 90"/>
              <p:cNvSpPr/>
              <p:nvPr/>
            </p:nvSpPr>
            <p:spPr bwMode="auto">
              <a:xfrm>
                <a:off x="6928" y="4577"/>
                <a:ext cx="13" cy="9"/>
              </a:xfrm>
              <a:custGeom>
                <a:avLst/>
                <a:gdLst>
                  <a:gd name="T0" fmla="*/ 0 w 7"/>
                  <a:gd name="T1" fmla="*/ 3 h 5"/>
                  <a:gd name="T2" fmla="*/ 5 w 7"/>
                  <a:gd name="T3" fmla="*/ 3 h 5"/>
                  <a:gd name="T4" fmla="*/ 3 w 7"/>
                  <a:gd name="T5" fmla="*/ 5 h 5"/>
                  <a:gd name="T6" fmla="*/ 0 w 7"/>
                  <a:gd name="T7" fmla="*/ 3 h 5"/>
                </a:gdLst>
                <a:ahLst/>
                <a:cxnLst>
                  <a:cxn ang="0">
                    <a:pos x="T0" y="T1"/>
                  </a:cxn>
                  <a:cxn ang="0">
                    <a:pos x="T2" y="T3"/>
                  </a:cxn>
                  <a:cxn ang="0">
                    <a:pos x="T4" y="T5"/>
                  </a:cxn>
                  <a:cxn ang="0">
                    <a:pos x="T6" y="T7"/>
                  </a:cxn>
                </a:cxnLst>
                <a:rect l="0" t="0" r="r" b="b"/>
                <a:pathLst>
                  <a:path w="7" h="5">
                    <a:moveTo>
                      <a:pt x="0" y="3"/>
                    </a:moveTo>
                    <a:cubicBezTo>
                      <a:pt x="1" y="0"/>
                      <a:pt x="2" y="5"/>
                      <a:pt x="5" y="3"/>
                    </a:cubicBezTo>
                    <a:cubicBezTo>
                      <a:pt x="7" y="2"/>
                      <a:pt x="2" y="5"/>
                      <a:pt x="3" y="5"/>
                    </a:cubicBezTo>
                    <a:cubicBezTo>
                      <a:pt x="0" y="5"/>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3" name="Freeform 91"/>
              <p:cNvSpPr/>
              <p:nvPr/>
            </p:nvSpPr>
            <p:spPr bwMode="auto">
              <a:xfrm>
                <a:off x="6934" y="4588"/>
                <a:ext cx="7" cy="4"/>
              </a:xfrm>
              <a:custGeom>
                <a:avLst/>
                <a:gdLst>
                  <a:gd name="T0" fmla="*/ 0 w 4"/>
                  <a:gd name="T1" fmla="*/ 0 h 2"/>
                  <a:gd name="T2" fmla="*/ 4 w 4"/>
                  <a:gd name="T3" fmla="*/ 1 h 2"/>
                  <a:gd name="T4" fmla="*/ 0 w 4"/>
                  <a:gd name="T5" fmla="*/ 0 h 2"/>
                </a:gdLst>
                <a:ahLst/>
                <a:cxnLst>
                  <a:cxn ang="0">
                    <a:pos x="T0" y="T1"/>
                  </a:cxn>
                  <a:cxn ang="0">
                    <a:pos x="T2" y="T3"/>
                  </a:cxn>
                  <a:cxn ang="0">
                    <a:pos x="T4" y="T5"/>
                  </a:cxn>
                </a:cxnLst>
                <a:rect l="0" t="0" r="r" b="b"/>
                <a:pathLst>
                  <a:path w="4" h="2">
                    <a:moveTo>
                      <a:pt x="0" y="0"/>
                    </a:moveTo>
                    <a:cubicBezTo>
                      <a:pt x="2" y="0"/>
                      <a:pt x="2" y="1"/>
                      <a:pt x="4" y="1"/>
                    </a:cubicBezTo>
                    <a:cubicBezTo>
                      <a:pt x="2" y="2"/>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4" name="Freeform 92"/>
              <p:cNvSpPr/>
              <p:nvPr/>
            </p:nvSpPr>
            <p:spPr bwMode="auto">
              <a:xfrm>
                <a:off x="7012" y="4705"/>
                <a:ext cx="8" cy="7"/>
              </a:xfrm>
              <a:custGeom>
                <a:avLst/>
                <a:gdLst>
                  <a:gd name="T0" fmla="*/ 4 w 4"/>
                  <a:gd name="T1" fmla="*/ 2 h 4"/>
                  <a:gd name="T2" fmla="*/ 0 w 4"/>
                  <a:gd name="T3" fmla="*/ 2 h 4"/>
                  <a:gd name="T4" fmla="*/ 4 w 4"/>
                  <a:gd name="T5" fmla="*/ 2 h 4"/>
                </a:gdLst>
                <a:ahLst/>
                <a:cxnLst>
                  <a:cxn ang="0">
                    <a:pos x="T0" y="T1"/>
                  </a:cxn>
                  <a:cxn ang="0">
                    <a:pos x="T2" y="T3"/>
                  </a:cxn>
                  <a:cxn ang="0">
                    <a:pos x="T4" y="T5"/>
                  </a:cxn>
                </a:cxnLst>
                <a:rect l="0" t="0" r="r" b="b"/>
                <a:pathLst>
                  <a:path w="4" h="4">
                    <a:moveTo>
                      <a:pt x="4" y="2"/>
                    </a:moveTo>
                    <a:cubicBezTo>
                      <a:pt x="3" y="3"/>
                      <a:pt x="1" y="4"/>
                      <a:pt x="0" y="2"/>
                    </a:cubicBezTo>
                    <a:cubicBezTo>
                      <a:pt x="2" y="1"/>
                      <a:pt x="4"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5" name="Freeform 93"/>
              <p:cNvSpPr/>
              <p:nvPr/>
            </p:nvSpPr>
            <p:spPr bwMode="auto">
              <a:xfrm>
                <a:off x="6937" y="4577"/>
                <a:ext cx="16" cy="9"/>
              </a:xfrm>
              <a:custGeom>
                <a:avLst/>
                <a:gdLst>
                  <a:gd name="T0" fmla="*/ 0 w 8"/>
                  <a:gd name="T1" fmla="*/ 5 h 5"/>
                  <a:gd name="T2" fmla="*/ 8 w 8"/>
                  <a:gd name="T3" fmla="*/ 0 h 5"/>
                  <a:gd name="T4" fmla="*/ 7 w 8"/>
                  <a:gd name="T5" fmla="*/ 2 h 5"/>
                  <a:gd name="T6" fmla="*/ 0 w 8"/>
                  <a:gd name="T7" fmla="*/ 5 h 5"/>
                </a:gdLst>
                <a:ahLst/>
                <a:cxnLst>
                  <a:cxn ang="0">
                    <a:pos x="T0" y="T1"/>
                  </a:cxn>
                  <a:cxn ang="0">
                    <a:pos x="T2" y="T3"/>
                  </a:cxn>
                  <a:cxn ang="0">
                    <a:pos x="T4" y="T5"/>
                  </a:cxn>
                  <a:cxn ang="0">
                    <a:pos x="T6" y="T7"/>
                  </a:cxn>
                </a:cxnLst>
                <a:rect l="0" t="0" r="r" b="b"/>
                <a:pathLst>
                  <a:path w="8" h="5">
                    <a:moveTo>
                      <a:pt x="0" y="5"/>
                    </a:moveTo>
                    <a:cubicBezTo>
                      <a:pt x="0" y="3"/>
                      <a:pt x="5" y="2"/>
                      <a:pt x="8" y="0"/>
                    </a:cubicBezTo>
                    <a:cubicBezTo>
                      <a:pt x="8" y="1"/>
                      <a:pt x="7" y="1"/>
                      <a:pt x="7" y="2"/>
                    </a:cubicBezTo>
                    <a:cubicBezTo>
                      <a:pt x="4" y="3"/>
                      <a:pt x="4"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6" name="Freeform 94"/>
              <p:cNvSpPr/>
              <p:nvPr/>
            </p:nvSpPr>
            <p:spPr bwMode="auto">
              <a:xfrm>
                <a:off x="6957" y="4601"/>
                <a:ext cx="11" cy="6"/>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0" y="0"/>
                      <a:pt x="4" y="1"/>
                      <a:pt x="6" y="0"/>
                    </a:cubicBezTo>
                    <a:cubicBezTo>
                      <a:pt x="6" y="2"/>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7" name="Freeform 95"/>
              <p:cNvSpPr/>
              <p:nvPr/>
            </p:nvSpPr>
            <p:spPr bwMode="auto">
              <a:xfrm>
                <a:off x="7066" y="4781"/>
                <a:ext cx="15" cy="10"/>
              </a:xfrm>
              <a:custGeom>
                <a:avLst/>
                <a:gdLst>
                  <a:gd name="T0" fmla="*/ 8 w 8"/>
                  <a:gd name="T1" fmla="*/ 0 h 5"/>
                  <a:gd name="T2" fmla="*/ 5 w 8"/>
                  <a:gd name="T3" fmla="*/ 2 h 5"/>
                  <a:gd name="T4" fmla="*/ 8 w 8"/>
                  <a:gd name="T5" fmla="*/ 0 h 5"/>
                </a:gdLst>
                <a:ahLst/>
                <a:cxnLst>
                  <a:cxn ang="0">
                    <a:pos x="T0" y="T1"/>
                  </a:cxn>
                  <a:cxn ang="0">
                    <a:pos x="T2" y="T3"/>
                  </a:cxn>
                  <a:cxn ang="0">
                    <a:pos x="T4" y="T5"/>
                  </a:cxn>
                </a:cxnLst>
                <a:rect l="0" t="0" r="r" b="b"/>
                <a:pathLst>
                  <a:path w="8" h="5">
                    <a:moveTo>
                      <a:pt x="8" y="0"/>
                    </a:moveTo>
                    <a:cubicBezTo>
                      <a:pt x="8" y="2"/>
                      <a:pt x="0" y="5"/>
                      <a:pt x="5" y="2"/>
                    </a:cubicBezTo>
                    <a:cubicBezTo>
                      <a:pt x="6" y="1"/>
                      <a:pt x="6"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8" name="Freeform 96"/>
              <p:cNvSpPr/>
              <p:nvPr/>
            </p:nvSpPr>
            <p:spPr bwMode="auto">
              <a:xfrm>
                <a:off x="7008" y="4584"/>
                <a:ext cx="8" cy="6"/>
              </a:xfrm>
              <a:custGeom>
                <a:avLst/>
                <a:gdLst>
                  <a:gd name="T0" fmla="*/ 1 w 4"/>
                  <a:gd name="T1" fmla="*/ 3 h 3"/>
                  <a:gd name="T2" fmla="*/ 0 w 4"/>
                  <a:gd name="T3" fmla="*/ 2 h 3"/>
                  <a:gd name="T4" fmla="*/ 4 w 4"/>
                  <a:gd name="T5" fmla="*/ 1 h 3"/>
                  <a:gd name="T6" fmla="*/ 1 w 4"/>
                  <a:gd name="T7" fmla="*/ 3 h 3"/>
                </a:gdLst>
                <a:ahLst/>
                <a:cxnLst>
                  <a:cxn ang="0">
                    <a:pos x="T0" y="T1"/>
                  </a:cxn>
                  <a:cxn ang="0">
                    <a:pos x="T2" y="T3"/>
                  </a:cxn>
                  <a:cxn ang="0">
                    <a:pos x="T4" y="T5"/>
                  </a:cxn>
                  <a:cxn ang="0">
                    <a:pos x="T6" y="T7"/>
                  </a:cxn>
                </a:cxnLst>
                <a:rect l="0" t="0" r="r" b="b"/>
                <a:pathLst>
                  <a:path w="4" h="3">
                    <a:moveTo>
                      <a:pt x="1" y="3"/>
                    </a:moveTo>
                    <a:cubicBezTo>
                      <a:pt x="0" y="2"/>
                      <a:pt x="0" y="2"/>
                      <a:pt x="0" y="2"/>
                    </a:cubicBezTo>
                    <a:cubicBezTo>
                      <a:pt x="2" y="0"/>
                      <a:pt x="2" y="2"/>
                      <a:pt x="4" y="1"/>
                    </a:cubicBezTo>
                    <a:cubicBezTo>
                      <a:pt x="4" y="3"/>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9" name="Freeform 97"/>
              <p:cNvSpPr/>
              <p:nvPr/>
            </p:nvSpPr>
            <p:spPr bwMode="auto">
              <a:xfrm>
                <a:off x="7006" y="4563"/>
                <a:ext cx="29" cy="15"/>
              </a:xfrm>
              <a:custGeom>
                <a:avLst/>
                <a:gdLst>
                  <a:gd name="T0" fmla="*/ 0 w 15"/>
                  <a:gd name="T1" fmla="*/ 8 h 8"/>
                  <a:gd name="T2" fmla="*/ 10 w 15"/>
                  <a:gd name="T3" fmla="*/ 2 h 8"/>
                  <a:gd name="T4" fmla="*/ 11 w 15"/>
                  <a:gd name="T5" fmla="*/ 3 h 8"/>
                  <a:gd name="T6" fmla="*/ 15 w 15"/>
                  <a:gd name="T7" fmla="*/ 2 h 8"/>
                  <a:gd name="T8" fmla="*/ 0 w 15"/>
                  <a:gd name="T9" fmla="*/ 8 h 8"/>
                </a:gdLst>
                <a:ahLst/>
                <a:cxnLst>
                  <a:cxn ang="0">
                    <a:pos x="T0" y="T1"/>
                  </a:cxn>
                  <a:cxn ang="0">
                    <a:pos x="T2" y="T3"/>
                  </a:cxn>
                  <a:cxn ang="0">
                    <a:pos x="T4" y="T5"/>
                  </a:cxn>
                  <a:cxn ang="0">
                    <a:pos x="T6" y="T7"/>
                  </a:cxn>
                  <a:cxn ang="0">
                    <a:pos x="T8" y="T9"/>
                  </a:cxn>
                </a:cxnLst>
                <a:rect l="0" t="0" r="r" b="b"/>
                <a:pathLst>
                  <a:path w="15" h="8">
                    <a:moveTo>
                      <a:pt x="0" y="8"/>
                    </a:moveTo>
                    <a:cubicBezTo>
                      <a:pt x="0" y="6"/>
                      <a:pt x="8" y="4"/>
                      <a:pt x="10" y="2"/>
                    </a:cubicBezTo>
                    <a:cubicBezTo>
                      <a:pt x="10" y="2"/>
                      <a:pt x="11" y="2"/>
                      <a:pt x="11" y="3"/>
                    </a:cubicBezTo>
                    <a:cubicBezTo>
                      <a:pt x="13" y="0"/>
                      <a:pt x="14" y="0"/>
                      <a:pt x="15" y="2"/>
                    </a:cubicBezTo>
                    <a:cubicBezTo>
                      <a:pt x="8" y="5"/>
                      <a:pt x="7" y="5"/>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0" name="Freeform 98"/>
              <p:cNvSpPr/>
              <p:nvPr/>
            </p:nvSpPr>
            <p:spPr bwMode="auto">
              <a:xfrm>
                <a:off x="7035" y="4559"/>
                <a:ext cx="15" cy="8"/>
              </a:xfrm>
              <a:custGeom>
                <a:avLst/>
                <a:gdLst>
                  <a:gd name="T0" fmla="*/ 0 w 8"/>
                  <a:gd name="T1" fmla="*/ 2 h 4"/>
                  <a:gd name="T2" fmla="*/ 8 w 8"/>
                  <a:gd name="T3" fmla="*/ 1 h 4"/>
                  <a:gd name="T4" fmla="*/ 0 w 8"/>
                  <a:gd name="T5" fmla="*/ 2 h 4"/>
                </a:gdLst>
                <a:ahLst/>
                <a:cxnLst>
                  <a:cxn ang="0">
                    <a:pos x="T0" y="T1"/>
                  </a:cxn>
                  <a:cxn ang="0">
                    <a:pos x="T2" y="T3"/>
                  </a:cxn>
                  <a:cxn ang="0">
                    <a:pos x="T4" y="T5"/>
                  </a:cxn>
                </a:cxnLst>
                <a:rect l="0" t="0" r="r" b="b"/>
                <a:pathLst>
                  <a:path w="8" h="4">
                    <a:moveTo>
                      <a:pt x="0" y="2"/>
                    </a:moveTo>
                    <a:cubicBezTo>
                      <a:pt x="3" y="2"/>
                      <a:pt x="6" y="0"/>
                      <a:pt x="8" y="1"/>
                    </a:cubicBezTo>
                    <a:cubicBezTo>
                      <a:pt x="5" y="2"/>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1" name="Freeform 99"/>
              <p:cNvSpPr/>
              <p:nvPr/>
            </p:nvSpPr>
            <p:spPr bwMode="auto">
              <a:xfrm>
                <a:off x="6949" y="4402"/>
                <a:ext cx="17" cy="12"/>
              </a:xfrm>
              <a:custGeom>
                <a:avLst/>
                <a:gdLst>
                  <a:gd name="T0" fmla="*/ 2 w 9"/>
                  <a:gd name="T1" fmla="*/ 6 h 6"/>
                  <a:gd name="T2" fmla="*/ 9 w 9"/>
                  <a:gd name="T3" fmla="*/ 2 h 6"/>
                  <a:gd name="T4" fmla="*/ 2 w 9"/>
                  <a:gd name="T5" fmla="*/ 6 h 6"/>
                </a:gdLst>
                <a:ahLst/>
                <a:cxnLst>
                  <a:cxn ang="0">
                    <a:pos x="T0" y="T1"/>
                  </a:cxn>
                  <a:cxn ang="0">
                    <a:pos x="T2" y="T3"/>
                  </a:cxn>
                  <a:cxn ang="0">
                    <a:pos x="T4" y="T5"/>
                  </a:cxn>
                </a:cxnLst>
                <a:rect l="0" t="0" r="r" b="b"/>
                <a:pathLst>
                  <a:path w="9" h="6">
                    <a:moveTo>
                      <a:pt x="2" y="6"/>
                    </a:moveTo>
                    <a:cubicBezTo>
                      <a:pt x="0" y="6"/>
                      <a:pt x="8" y="0"/>
                      <a:pt x="9" y="2"/>
                    </a:cubicBezTo>
                    <a:cubicBezTo>
                      <a:pt x="6" y="4"/>
                      <a:pt x="6" y="4"/>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2" name="Freeform 100"/>
              <p:cNvSpPr/>
              <p:nvPr/>
            </p:nvSpPr>
            <p:spPr bwMode="auto">
              <a:xfrm>
                <a:off x="7069" y="4565"/>
                <a:ext cx="14" cy="10"/>
              </a:xfrm>
              <a:custGeom>
                <a:avLst/>
                <a:gdLst>
                  <a:gd name="T0" fmla="*/ 0 w 7"/>
                  <a:gd name="T1" fmla="*/ 5 h 5"/>
                  <a:gd name="T2" fmla="*/ 6 w 7"/>
                  <a:gd name="T3" fmla="*/ 0 h 5"/>
                  <a:gd name="T4" fmla="*/ 7 w 7"/>
                  <a:gd name="T5" fmla="*/ 1 h 5"/>
                  <a:gd name="T6" fmla="*/ 0 w 7"/>
                  <a:gd name="T7" fmla="*/ 5 h 5"/>
                </a:gdLst>
                <a:ahLst/>
                <a:cxnLst>
                  <a:cxn ang="0">
                    <a:pos x="T0" y="T1"/>
                  </a:cxn>
                  <a:cxn ang="0">
                    <a:pos x="T2" y="T3"/>
                  </a:cxn>
                  <a:cxn ang="0">
                    <a:pos x="T4" y="T5"/>
                  </a:cxn>
                  <a:cxn ang="0">
                    <a:pos x="T6" y="T7"/>
                  </a:cxn>
                </a:cxnLst>
                <a:rect l="0" t="0" r="r" b="b"/>
                <a:pathLst>
                  <a:path w="7" h="5">
                    <a:moveTo>
                      <a:pt x="0" y="5"/>
                    </a:moveTo>
                    <a:cubicBezTo>
                      <a:pt x="1" y="3"/>
                      <a:pt x="5" y="2"/>
                      <a:pt x="6" y="0"/>
                    </a:cubicBezTo>
                    <a:cubicBezTo>
                      <a:pt x="6" y="1"/>
                      <a:pt x="6" y="1"/>
                      <a:pt x="7" y="1"/>
                    </a:cubicBezTo>
                    <a:cubicBezTo>
                      <a:pt x="7"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3" name="Freeform 101"/>
              <p:cNvSpPr/>
              <p:nvPr/>
            </p:nvSpPr>
            <p:spPr bwMode="auto">
              <a:xfrm>
                <a:off x="7046" y="4521"/>
                <a:ext cx="8" cy="10"/>
              </a:xfrm>
              <a:custGeom>
                <a:avLst/>
                <a:gdLst>
                  <a:gd name="T0" fmla="*/ 3 w 4"/>
                  <a:gd name="T1" fmla="*/ 0 h 5"/>
                  <a:gd name="T2" fmla="*/ 2 w 4"/>
                  <a:gd name="T3" fmla="*/ 2 h 5"/>
                  <a:gd name="T4" fmla="*/ 4 w 4"/>
                  <a:gd name="T5" fmla="*/ 3 h 5"/>
                  <a:gd name="T6" fmla="*/ 3 w 4"/>
                  <a:gd name="T7" fmla="*/ 0 h 5"/>
                </a:gdLst>
                <a:ahLst/>
                <a:cxnLst>
                  <a:cxn ang="0">
                    <a:pos x="T0" y="T1"/>
                  </a:cxn>
                  <a:cxn ang="0">
                    <a:pos x="T2" y="T3"/>
                  </a:cxn>
                  <a:cxn ang="0">
                    <a:pos x="T4" y="T5"/>
                  </a:cxn>
                  <a:cxn ang="0">
                    <a:pos x="T6" y="T7"/>
                  </a:cxn>
                </a:cxnLst>
                <a:rect l="0" t="0" r="r" b="b"/>
                <a:pathLst>
                  <a:path w="4" h="5">
                    <a:moveTo>
                      <a:pt x="3" y="0"/>
                    </a:moveTo>
                    <a:cubicBezTo>
                      <a:pt x="4" y="1"/>
                      <a:pt x="3" y="1"/>
                      <a:pt x="2" y="2"/>
                    </a:cubicBezTo>
                    <a:cubicBezTo>
                      <a:pt x="3" y="3"/>
                      <a:pt x="4" y="2"/>
                      <a:pt x="4" y="3"/>
                    </a:cubicBezTo>
                    <a:cubicBezTo>
                      <a:pt x="2" y="5"/>
                      <a:pt x="0"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4" name="Freeform 102"/>
              <p:cNvSpPr/>
              <p:nvPr/>
            </p:nvSpPr>
            <p:spPr bwMode="auto">
              <a:xfrm>
                <a:off x="7110" y="4611"/>
                <a:ext cx="11" cy="6"/>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0" y="2"/>
                      <a:pt x="5" y="1"/>
                      <a:pt x="6" y="0"/>
                    </a:cubicBezTo>
                    <a:cubicBezTo>
                      <a:pt x="6"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5" name="Freeform 103"/>
              <p:cNvSpPr/>
              <p:nvPr/>
            </p:nvSpPr>
            <p:spPr bwMode="auto">
              <a:xfrm>
                <a:off x="7077" y="4552"/>
                <a:ext cx="13" cy="7"/>
              </a:xfrm>
              <a:custGeom>
                <a:avLst/>
                <a:gdLst>
                  <a:gd name="T0" fmla="*/ 0 w 7"/>
                  <a:gd name="T1" fmla="*/ 4 h 4"/>
                  <a:gd name="T2" fmla="*/ 3 w 7"/>
                  <a:gd name="T3" fmla="*/ 1 h 4"/>
                  <a:gd name="T4" fmla="*/ 7 w 7"/>
                  <a:gd name="T5" fmla="*/ 2 h 4"/>
                  <a:gd name="T6" fmla="*/ 0 w 7"/>
                  <a:gd name="T7" fmla="*/ 4 h 4"/>
                </a:gdLst>
                <a:ahLst/>
                <a:cxnLst>
                  <a:cxn ang="0">
                    <a:pos x="T0" y="T1"/>
                  </a:cxn>
                  <a:cxn ang="0">
                    <a:pos x="T2" y="T3"/>
                  </a:cxn>
                  <a:cxn ang="0">
                    <a:pos x="T4" y="T5"/>
                  </a:cxn>
                  <a:cxn ang="0">
                    <a:pos x="T6" y="T7"/>
                  </a:cxn>
                </a:cxnLst>
                <a:rect l="0" t="0" r="r" b="b"/>
                <a:pathLst>
                  <a:path w="7" h="4">
                    <a:moveTo>
                      <a:pt x="0" y="4"/>
                    </a:moveTo>
                    <a:cubicBezTo>
                      <a:pt x="1" y="3"/>
                      <a:pt x="4" y="2"/>
                      <a:pt x="3" y="1"/>
                    </a:cubicBezTo>
                    <a:cubicBezTo>
                      <a:pt x="5" y="0"/>
                      <a:pt x="4" y="4"/>
                      <a:pt x="7" y="2"/>
                    </a:cubicBezTo>
                    <a:cubicBezTo>
                      <a:pt x="5" y="4"/>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6" name="Freeform 104"/>
              <p:cNvSpPr/>
              <p:nvPr/>
            </p:nvSpPr>
            <p:spPr bwMode="auto">
              <a:xfrm>
                <a:off x="6989" y="4404"/>
                <a:ext cx="17" cy="8"/>
              </a:xfrm>
              <a:custGeom>
                <a:avLst/>
                <a:gdLst>
                  <a:gd name="T0" fmla="*/ 1 w 9"/>
                  <a:gd name="T1" fmla="*/ 4 h 4"/>
                  <a:gd name="T2" fmla="*/ 9 w 9"/>
                  <a:gd name="T3" fmla="*/ 1 h 4"/>
                  <a:gd name="T4" fmla="*/ 1 w 9"/>
                  <a:gd name="T5" fmla="*/ 4 h 4"/>
                </a:gdLst>
                <a:ahLst/>
                <a:cxnLst>
                  <a:cxn ang="0">
                    <a:pos x="T0" y="T1"/>
                  </a:cxn>
                  <a:cxn ang="0">
                    <a:pos x="T2" y="T3"/>
                  </a:cxn>
                  <a:cxn ang="0">
                    <a:pos x="T4" y="T5"/>
                  </a:cxn>
                </a:cxnLst>
                <a:rect l="0" t="0" r="r" b="b"/>
                <a:pathLst>
                  <a:path w="9" h="4">
                    <a:moveTo>
                      <a:pt x="1" y="4"/>
                    </a:moveTo>
                    <a:cubicBezTo>
                      <a:pt x="0" y="3"/>
                      <a:pt x="8" y="0"/>
                      <a:pt x="9" y="1"/>
                    </a:cubicBezTo>
                    <a:cubicBezTo>
                      <a:pt x="6" y="3"/>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7" name="Freeform 105"/>
              <p:cNvSpPr/>
              <p:nvPr/>
            </p:nvSpPr>
            <p:spPr bwMode="auto">
              <a:xfrm>
                <a:off x="7119" y="4594"/>
                <a:ext cx="14" cy="9"/>
              </a:xfrm>
              <a:custGeom>
                <a:avLst/>
                <a:gdLst>
                  <a:gd name="T0" fmla="*/ 0 w 7"/>
                  <a:gd name="T1" fmla="*/ 5 h 5"/>
                  <a:gd name="T2" fmla="*/ 7 w 7"/>
                  <a:gd name="T3" fmla="*/ 0 h 5"/>
                  <a:gd name="T4" fmla="*/ 4 w 7"/>
                  <a:gd name="T5" fmla="*/ 4 h 5"/>
                  <a:gd name="T6" fmla="*/ 0 w 7"/>
                  <a:gd name="T7" fmla="*/ 5 h 5"/>
                </a:gdLst>
                <a:ahLst/>
                <a:cxnLst>
                  <a:cxn ang="0">
                    <a:pos x="T0" y="T1"/>
                  </a:cxn>
                  <a:cxn ang="0">
                    <a:pos x="T2" y="T3"/>
                  </a:cxn>
                  <a:cxn ang="0">
                    <a:pos x="T4" y="T5"/>
                  </a:cxn>
                  <a:cxn ang="0">
                    <a:pos x="T6" y="T7"/>
                  </a:cxn>
                </a:cxnLst>
                <a:rect l="0" t="0" r="r" b="b"/>
                <a:pathLst>
                  <a:path w="7" h="5">
                    <a:moveTo>
                      <a:pt x="0" y="5"/>
                    </a:moveTo>
                    <a:cubicBezTo>
                      <a:pt x="2" y="3"/>
                      <a:pt x="4" y="2"/>
                      <a:pt x="7" y="0"/>
                    </a:cubicBezTo>
                    <a:cubicBezTo>
                      <a:pt x="7" y="2"/>
                      <a:pt x="4" y="2"/>
                      <a:pt x="4" y="4"/>
                    </a:cubicBezTo>
                    <a:cubicBezTo>
                      <a:pt x="2" y="5"/>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8" name="Freeform 106"/>
              <p:cNvSpPr/>
              <p:nvPr/>
            </p:nvSpPr>
            <p:spPr bwMode="auto">
              <a:xfrm>
                <a:off x="7092" y="4552"/>
                <a:ext cx="12" cy="7"/>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1" y="2"/>
                      <a:pt x="5" y="1"/>
                      <a:pt x="6" y="0"/>
                    </a:cubicBezTo>
                    <a:cubicBezTo>
                      <a:pt x="5" y="2"/>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9" name="Freeform 107"/>
              <p:cNvSpPr/>
              <p:nvPr/>
            </p:nvSpPr>
            <p:spPr bwMode="auto">
              <a:xfrm>
                <a:off x="7089" y="4542"/>
                <a:ext cx="17" cy="10"/>
              </a:xfrm>
              <a:custGeom>
                <a:avLst/>
                <a:gdLst>
                  <a:gd name="T0" fmla="*/ 1 w 9"/>
                  <a:gd name="T1" fmla="*/ 5 h 5"/>
                  <a:gd name="T2" fmla="*/ 2 w 9"/>
                  <a:gd name="T3" fmla="*/ 3 h 5"/>
                  <a:gd name="T4" fmla="*/ 3 w 9"/>
                  <a:gd name="T5" fmla="*/ 3 h 5"/>
                  <a:gd name="T6" fmla="*/ 5 w 9"/>
                  <a:gd name="T7" fmla="*/ 2 h 5"/>
                  <a:gd name="T8" fmla="*/ 4 w 9"/>
                  <a:gd name="T9" fmla="*/ 4 h 5"/>
                  <a:gd name="T10" fmla="*/ 9 w 9"/>
                  <a:gd name="T11" fmla="*/ 0 h 5"/>
                  <a:gd name="T12" fmla="*/ 9 w 9"/>
                  <a:gd name="T13" fmla="*/ 2 h 5"/>
                  <a:gd name="T14" fmla="*/ 8 w 9"/>
                  <a:gd name="T15" fmla="*/ 2 h 5"/>
                  <a:gd name="T16" fmla="*/ 1 w 9"/>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5">
                    <a:moveTo>
                      <a:pt x="1" y="5"/>
                    </a:moveTo>
                    <a:cubicBezTo>
                      <a:pt x="0" y="4"/>
                      <a:pt x="4" y="4"/>
                      <a:pt x="2" y="3"/>
                    </a:cubicBezTo>
                    <a:cubicBezTo>
                      <a:pt x="3" y="2"/>
                      <a:pt x="3" y="2"/>
                      <a:pt x="3" y="3"/>
                    </a:cubicBezTo>
                    <a:cubicBezTo>
                      <a:pt x="5" y="2"/>
                      <a:pt x="5" y="2"/>
                      <a:pt x="5" y="2"/>
                    </a:cubicBezTo>
                    <a:cubicBezTo>
                      <a:pt x="5" y="3"/>
                      <a:pt x="4" y="3"/>
                      <a:pt x="4" y="4"/>
                    </a:cubicBezTo>
                    <a:cubicBezTo>
                      <a:pt x="6" y="3"/>
                      <a:pt x="6" y="1"/>
                      <a:pt x="9" y="0"/>
                    </a:cubicBezTo>
                    <a:cubicBezTo>
                      <a:pt x="8" y="1"/>
                      <a:pt x="9" y="2"/>
                      <a:pt x="9" y="2"/>
                    </a:cubicBezTo>
                    <a:cubicBezTo>
                      <a:pt x="8" y="3"/>
                      <a:pt x="8" y="2"/>
                      <a:pt x="8" y="2"/>
                    </a:cubicBezTo>
                    <a:cubicBezTo>
                      <a:pt x="5" y="4"/>
                      <a:pt x="5"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0" name="Freeform 108"/>
              <p:cNvSpPr/>
              <p:nvPr/>
            </p:nvSpPr>
            <p:spPr bwMode="auto">
              <a:xfrm>
                <a:off x="7087" y="4536"/>
                <a:ext cx="17" cy="10"/>
              </a:xfrm>
              <a:custGeom>
                <a:avLst/>
                <a:gdLst>
                  <a:gd name="T0" fmla="*/ 0 w 9"/>
                  <a:gd name="T1" fmla="*/ 5 h 5"/>
                  <a:gd name="T2" fmla="*/ 9 w 9"/>
                  <a:gd name="T3" fmla="*/ 0 h 5"/>
                  <a:gd name="T4" fmla="*/ 0 w 9"/>
                  <a:gd name="T5" fmla="*/ 5 h 5"/>
                </a:gdLst>
                <a:ahLst/>
                <a:cxnLst>
                  <a:cxn ang="0">
                    <a:pos x="T0" y="T1"/>
                  </a:cxn>
                  <a:cxn ang="0">
                    <a:pos x="T2" y="T3"/>
                  </a:cxn>
                  <a:cxn ang="0">
                    <a:pos x="T4" y="T5"/>
                  </a:cxn>
                </a:cxnLst>
                <a:rect l="0" t="0" r="r" b="b"/>
                <a:pathLst>
                  <a:path w="9" h="5">
                    <a:moveTo>
                      <a:pt x="0" y="5"/>
                    </a:moveTo>
                    <a:cubicBezTo>
                      <a:pt x="2" y="2"/>
                      <a:pt x="5" y="2"/>
                      <a:pt x="9" y="0"/>
                    </a:cubicBezTo>
                    <a:cubicBezTo>
                      <a:pt x="7" y="2"/>
                      <a:pt x="2"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1" name="Freeform 109"/>
              <p:cNvSpPr/>
              <p:nvPr/>
            </p:nvSpPr>
            <p:spPr bwMode="auto">
              <a:xfrm>
                <a:off x="7022" y="4414"/>
                <a:ext cx="7" cy="8"/>
              </a:xfrm>
              <a:custGeom>
                <a:avLst/>
                <a:gdLst>
                  <a:gd name="T0" fmla="*/ 1 w 4"/>
                  <a:gd name="T1" fmla="*/ 4 h 4"/>
                  <a:gd name="T2" fmla="*/ 0 w 4"/>
                  <a:gd name="T3" fmla="*/ 2 h 4"/>
                  <a:gd name="T4" fmla="*/ 1 w 4"/>
                  <a:gd name="T5" fmla="*/ 0 h 4"/>
                  <a:gd name="T6" fmla="*/ 1 w 4"/>
                  <a:gd name="T7" fmla="*/ 4 h 4"/>
                </a:gdLst>
                <a:ahLst/>
                <a:cxnLst>
                  <a:cxn ang="0">
                    <a:pos x="T0" y="T1"/>
                  </a:cxn>
                  <a:cxn ang="0">
                    <a:pos x="T2" y="T3"/>
                  </a:cxn>
                  <a:cxn ang="0">
                    <a:pos x="T4" y="T5"/>
                  </a:cxn>
                  <a:cxn ang="0">
                    <a:pos x="T6" y="T7"/>
                  </a:cxn>
                </a:cxnLst>
                <a:rect l="0" t="0" r="r" b="b"/>
                <a:pathLst>
                  <a:path w="4" h="4">
                    <a:moveTo>
                      <a:pt x="1" y="4"/>
                    </a:moveTo>
                    <a:cubicBezTo>
                      <a:pt x="0" y="2"/>
                      <a:pt x="0" y="2"/>
                      <a:pt x="0" y="2"/>
                    </a:cubicBezTo>
                    <a:cubicBezTo>
                      <a:pt x="1" y="2"/>
                      <a:pt x="2" y="1"/>
                      <a:pt x="1" y="0"/>
                    </a:cubicBezTo>
                    <a:cubicBezTo>
                      <a:pt x="4" y="0"/>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2" name="Freeform 110"/>
              <p:cNvSpPr/>
              <p:nvPr/>
            </p:nvSpPr>
            <p:spPr bwMode="auto">
              <a:xfrm>
                <a:off x="7025" y="4397"/>
                <a:ext cx="12" cy="9"/>
              </a:xfrm>
              <a:custGeom>
                <a:avLst/>
                <a:gdLst>
                  <a:gd name="T0" fmla="*/ 1 w 6"/>
                  <a:gd name="T1" fmla="*/ 4 h 5"/>
                  <a:gd name="T2" fmla="*/ 0 w 6"/>
                  <a:gd name="T3" fmla="*/ 4 h 5"/>
                  <a:gd name="T4" fmla="*/ 0 w 6"/>
                  <a:gd name="T5" fmla="*/ 3 h 5"/>
                  <a:gd name="T6" fmla="*/ 4 w 6"/>
                  <a:gd name="T7" fmla="*/ 1 h 5"/>
                  <a:gd name="T8" fmla="*/ 5 w 6"/>
                  <a:gd name="T9" fmla="*/ 3 h 5"/>
                  <a:gd name="T10" fmla="*/ 1 w 6"/>
                  <a:gd name="T11" fmla="*/ 4 h 5"/>
                </a:gdLst>
                <a:ahLst/>
                <a:cxnLst>
                  <a:cxn ang="0">
                    <a:pos x="T0" y="T1"/>
                  </a:cxn>
                  <a:cxn ang="0">
                    <a:pos x="T2" y="T3"/>
                  </a:cxn>
                  <a:cxn ang="0">
                    <a:pos x="T4" y="T5"/>
                  </a:cxn>
                  <a:cxn ang="0">
                    <a:pos x="T6" y="T7"/>
                  </a:cxn>
                  <a:cxn ang="0">
                    <a:pos x="T8" y="T9"/>
                  </a:cxn>
                  <a:cxn ang="0">
                    <a:pos x="T10" y="T11"/>
                  </a:cxn>
                </a:cxnLst>
                <a:rect l="0" t="0" r="r" b="b"/>
                <a:pathLst>
                  <a:path w="6" h="5">
                    <a:moveTo>
                      <a:pt x="1" y="4"/>
                    </a:moveTo>
                    <a:cubicBezTo>
                      <a:pt x="1" y="4"/>
                      <a:pt x="1" y="4"/>
                      <a:pt x="0" y="4"/>
                    </a:cubicBezTo>
                    <a:cubicBezTo>
                      <a:pt x="0" y="3"/>
                      <a:pt x="0" y="3"/>
                      <a:pt x="0" y="3"/>
                    </a:cubicBezTo>
                    <a:cubicBezTo>
                      <a:pt x="1" y="3"/>
                      <a:pt x="3" y="2"/>
                      <a:pt x="4" y="1"/>
                    </a:cubicBezTo>
                    <a:cubicBezTo>
                      <a:pt x="6" y="0"/>
                      <a:pt x="3" y="2"/>
                      <a:pt x="5" y="3"/>
                    </a:cubicBezTo>
                    <a:cubicBezTo>
                      <a:pt x="3" y="5"/>
                      <a:pt x="2"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3" name="Freeform 111"/>
              <p:cNvSpPr/>
              <p:nvPr/>
            </p:nvSpPr>
            <p:spPr bwMode="auto">
              <a:xfrm>
                <a:off x="7165" y="4621"/>
                <a:ext cx="8" cy="7"/>
              </a:xfrm>
              <a:custGeom>
                <a:avLst/>
                <a:gdLst>
                  <a:gd name="T0" fmla="*/ 1 w 4"/>
                  <a:gd name="T1" fmla="*/ 2 h 4"/>
                  <a:gd name="T2" fmla="*/ 2 w 4"/>
                  <a:gd name="T3" fmla="*/ 0 h 4"/>
                  <a:gd name="T4" fmla="*/ 4 w 4"/>
                  <a:gd name="T5" fmla="*/ 2 h 4"/>
                  <a:gd name="T6" fmla="*/ 1 w 4"/>
                  <a:gd name="T7" fmla="*/ 2 h 4"/>
                </a:gdLst>
                <a:ahLst/>
                <a:cxnLst>
                  <a:cxn ang="0">
                    <a:pos x="T0" y="T1"/>
                  </a:cxn>
                  <a:cxn ang="0">
                    <a:pos x="T2" y="T3"/>
                  </a:cxn>
                  <a:cxn ang="0">
                    <a:pos x="T4" y="T5"/>
                  </a:cxn>
                  <a:cxn ang="0">
                    <a:pos x="T6" y="T7"/>
                  </a:cxn>
                </a:cxnLst>
                <a:rect l="0" t="0" r="r" b="b"/>
                <a:pathLst>
                  <a:path w="4" h="4">
                    <a:moveTo>
                      <a:pt x="1" y="2"/>
                    </a:moveTo>
                    <a:cubicBezTo>
                      <a:pt x="0" y="1"/>
                      <a:pt x="2" y="1"/>
                      <a:pt x="2" y="0"/>
                    </a:cubicBezTo>
                    <a:cubicBezTo>
                      <a:pt x="3" y="0"/>
                      <a:pt x="4" y="1"/>
                      <a:pt x="4" y="2"/>
                    </a:cubicBezTo>
                    <a:cubicBezTo>
                      <a:pt x="2" y="4"/>
                      <a:pt x="3"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4" name="Freeform 112"/>
              <p:cNvSpPr/>
              <p:nvPr/>
            </p:nvSpPr>
            <p:spPr bwMode="auto">
              <a:xfrm>
                <a:off x="7092" y="4500"/>
                <a:ext cx="10" cy="8"/>
              </a:xfrm>
              <a:custGeom>
                <a:avLst/>
                <a:gdLst>
                  <a:gd name="T0" fmla="*/ 3 w 5"/>
                  <a:gd name="T1" fmla="*/ 0 h 4"/>
                  <a:gd name="T2" fmla="*/ 4 w 5"/>
                  <a:gd name="T3" fmla="*/ 4 h 4"/>
                  <a:gd name="T4" fmla="*/ 3 w 5"/>
                  <a:gd name="T5" fmla="*/ 0 h 4"/>
                </a:gdLst>
                <a:ahLst/>
                <a:cxnLst>
                  <a:cxn ang="0">
                    <a:pos x="T0" y="T1"/>
                  </a:cxn>
                  <a:cxn ang="0">
                    <a:pos x="T2" y="T3"/>
                  </a:cxn>
                  <a:cxn ang="0">
                    <a:pos x="T4" y="T5"/>
                  </a:cxn>
                </a:cxnLst>
                <a:rect l="0" t="0" r="r" b="b"/>
                <a:pathLst>
                  <a:path w="5" h="4">
                    <a:moveTo>
                      <a:pt x="3" y="0"/>
                    </a:moveTo>
                    <a:cubicBezTo>
                      <a:pt x="2" y="2"/>
                      <a:pt x="5" y="2"/>
                      <a:pt x="4" y="4"/>
                    </a:cubicBezTo>
                    <a:cubicBezTo>
                      <a:pt x="3" y="3"/>
                      <a:pt x="0"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5" name="Freeform 113"/>
              <p:cNvSpPr/>
              <p:nvPr/>
            </p:nvSpPr>
            <p:spPr bwMode="auto">
              <a:xfrm>
                <a:off x="7129" y="4536"/>
                <a:ext cx="11" cy="10"/>
              </a:xfrm>
              <a:custGeom>
                <a:avLst/>
                <a:gdLst>
                  <a:gd name="T0" fmla="*/ 1 w 6"/>
                  <a:gd name="T1" fmla="*/ 5 h 5"/>
                  <a:gd name="T2" fmla="*/ 2 w 6"/>
                  <a:gd name="T3" fmla="*/ 2 h 5"/>
                  <a:gd name="T4" fmla="*/ 4 w 6"/>
                  <a:gd name="T5" fmla="*/ 0 h 5"/>
                  <a:gd name="T6" fmla="*/ 1 w 6"/>
                  <a:gd name="T7" fmla="*/ 5 h 5"/>
                </a:gdLst>
                <a:ahLst/>
                <a:cxnLst>
                  <a:cxn ang="0">
                    <a:pos x="T0" y="T1"/>
                  </a:cxn>
                  <a:cxn ang="0">
                    <a:pos x="T2" y="T3"/>
                  </a:cxn>
                  <a:cxn ang="0">
                    <a:pos x="T4" y="T5"/>
                  </a:cxn>
                  <a:cxn ang="0">
                    <a:pos x="T6" y="T7"/>
                  </a:cxn>
                </a:cxnLst>
                <a:rect l="0" t="0" r="r" b="b"/>
                <a:pathLst>
                  <a:path w="6" h="5">
                    <a:moveTo>
                      <a:pt x="1" y="5"/>
                    </a:moveTo>
                    <a:cubicBezTo>
                      <a:pt x="0" y="3"/>
                      <a:pt x="6" y="2"/>
                      <a:pt x="2" y="2"/>
                    </a:cubicBezTo>
                    <a:cubicBezTo>
                      <a:pt x="2" y="1"/>
                      <a:pt x="3" y="1"/>
                      <a:pt x="4" y="0"/>
                    </a:cubicBezTo>
                    <a:cubicBezTo>
                      <a:pt x="6" y="2"/>
                      <a:pt x="4" y="3"/>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6" name="Freeform 114"/>
              <p:cNvSpPr/>
              <p:nvPr/>
            </p:nvSpPr>
            <p:spPr bwMode="auto">
              <a:xfrm>
                <a:off x="6970" y="4274"/>
                <a:ext cx="25" cy="12"/>
              </a:xfrm>
              <a:custGeom>
                <a:avLst/>
                <a:gdLst>
                  <a:gd name="T0" fmla="*/ 0 w 13"/>
                  <a:gd name="T1" fmla="*/ 5 h 6"/>
                  <a:gd name="T2" fmla="*/ 13 w 13"/>
                  <a:gd name="T3" fmla="*/ 0 h 6"/>
                  <a:gd name="T4" fmla="*/ 0 w 13"/>
                  <a:gd name="T5" fmla="*/ 5 h 6"/>
                </a:gdLst>
                <a:ahLst/>
                <a:cxnLst>
                  <a:cxn ang="0">
                    <a:pos x="T0" y="T1"/>
                  </a:cxn>
                  <a:cxn ang="0">
                    <a:pos x="T2" y="T3"/>
                  </a:cxn>
                  <a:cxn ang="0">
                    <a:pos x="T4" y="T5"/>
                  </a:cxn>
                </a:cxnLst>
                <a:rect l="0" t="0" r="r" b="b"/>
                <a:pathLst>
                  <a:path w="13" h="6">
                    <a:moveTo>
                      <a:pt x="0" y="5"/>
                    </a:moveTo>
                    <a:cubicBezTo>
                      <a:pt x="3" y="4"/>
                      <a:pt x="8" y="2"/>
                      <a:pt x="13" y="0"/>
                    </a:cubicBezTo>
                    <a:cubicBezTo>
                      <a:pt x="10" y="2"/>
                      <a:pt x="3" y="6"/>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7" name="Freeform 115"/>
              <p:cNvSpPr/>
              <p:nvPr/>
            </p:nvSpPr>
            <p:spPr bwMode="auto">
              <a:xfrm>
                <a:off x="7253" y="4730"/>
                <a:ext cx="8" cy="7"/>
              </a:xfrm>
              <a:custGeom>
                <a:avLst/>
                <a:gdLst>
                  <a:gd name="T0" fmla="*/ 0 w 4"/>
                  <a:gd name="T1" fmla="*/ 2 h 4"/>
                  <a:gd name="T2" fmla="*/ 2 w 4"/>
                  <a:gd name="T3" fmla="*/ 1 h 4"/>
                  <a:gd name="T4" fmla="*/ 4 w 4"/>
                  <a:gd name="T5" fmla="*/ 2 h 4"/>
                  <a:gd name="T6" fmla="*/ 0 w 4"/>
                  <a:gd name="T7" fmla="*/ 2 h 4"/>
                </a:gdLst>
                <a:ahLst/>
                <a:cxnLst>
                  <a:cxn ang="0">
                    <a:pos x="T0" y="T1"/>
                  </a:cxn>
                  <a:cxn ang="0">
                    <a:pos x="T2" y="T3"/>
                  </a:cxn>
                  <a:cxn ang="0">
                    <a:pos x="T4" y="T5"/>
                  </a:cxn>
                  <a:cxn ang="0">
                    <a:pos x="T6" y="T7"/>
                  </a:cxn>
                </a:cxnLst>
                <a:rect l="0" t="0" r="r" b="b"/>
                <a:pathLst>
                  <a:path w="4" h="4">
                    <a:moveTo>
                      <a:pt x="0" y="2"/>
                    </a:moveTo>
                    <a:cubicBezTo>
                      <a:pt x="0" y="2"/>
                      <a:pt x="0" y="1"/>
                      <a:pt x="2" y="1"/>
                    </a:cubicBezTo>
                    <a:cubicBezTo>
                      <a:pt x="2" y="2"/>
                      <a:pt x="4" y="0"/>
                      <a:pt x="4" y="2"/>
                    </a:cubicBezTo>
                    <a:cubicBezTo>
                      <a:pt x="2" y="4"/>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8" name="Freeform 116"/>
              <p:cNvSpPr/>
              <p:nvPr/>
            </p:nvSpPr>
            <p:spPr bwMode="auto">
              <a:xfrm>
                <a:off x="7117" y="4485"/>
                <a:ext cx="21" cy="9"/>
              </a:xfrm>
              <a:custGeom>
                <a:avLst/>
                <a:gdLst>
                  <a:gd name="T0" fmla="*/ 5 w 11"/>
                  <a:gd name="T1" fmla="*/ 2 h 5"/>
                  <a:gd name="T2" fmla="*/ 4 w 11"/>
                  <a:gd name="T3" fmla="*/ 3 h 5"/>
                  <a:gd name="T4" fmla="*/ 8 w 11"/>
                  <a:gd name="T5" fmla="*/ 3 h 5"/>
                  <a:gd name="T6" fmla="*/ 0 w 11"/>
                  <a:gd name="T7" fmla="*/ 4 h 5"/>
                  <a:gd name="T8" fmla="*/ 11 w 11"/>
                  <a:gd name="T9" fmla="*/ 1 h 5"/>
                  <a:gd name="T10" fmla="*/ 5 w 11"/>
                  <a:gd name="T11" fmla="*/ 2 h 5"/>
                </a:gdLst>
                <a:ahLst/>
                <a:cxnLst>
                  <a:cxn ang="0">
                    <a:pos x="T0" y="T1"/>
                  </a:cxn>
                  <a:cxn ang="0">
                    <a:pos x="T2" y="T3"/>
                  </a:cxn>
                  <a:cxn ang="0">
                    <a:pos x="T4" y="T5"/>
                  </a:cxn>
                  <a:cxn ang="0">
                    <a:pos x="T6" y="T7"/>
                  </a:cxn>
                  <a:cxn ang="0">
                    <a:pos x="T8" y="T9"/>
                  </a:cxn>
                  <a:cxn ang="0">
                    <a:pos x="T10" y="T11"/>
                  </a:cxn>
                </a:cxnLst>
                <a:rect l="0" t="0" r="r" b="b"/>
                <a:pathLst>
                  <a:path w="11" h="5">
                    <a:moveTo>
                      <a:pt x="5" y="2"/>
                    </a:moveTo>
                    <a:cubicBezTo>
                      <a:pt x="5" y="2"/>
                      <a:pt x="5" y="3"/>
                      <a:pt x="4" y="3"/>
                    </a:cubicBezTo>
                    <a:cubicBezTo>
                      <a:pt x="5" y="3"/>
                      <a:pt x="9" y="1"/>
                      <a:pt x="8" y="3"/>
                    </a:cubicBezTo>
                    <a:cubicBezTo>
                      <a:pt x="6" y="3"/>
                      <a:pt x="2" y="5"/>
                      <a:pt x="0" y="4"/>
                    </a:cubicBezTo>
                    <a:cubicBezTo>
                      <a:pt x="3" y="2"/>
                      <a:pt x="8" y="0"/>
                      <a:pt x="11" y="1"/>
                    </a:cubicBezTo>
                    <a:cubicBezTo>
                      <a:pt x="9" y="3"/>
                      <a:pt x="7"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9" name="Freeform 117"/>
              <p:cNvSpPr/>
              <p:nvPr/>
            </p:nvSpPr>
            <p:spPr bwMode="auto">
              <a:xfrm>
                <a:off x="7175" y="4580"/>
                <a:ext cx="11" cy="4"/>
              </a:xfrm>
              <a:custGeom>
                <a:avLst/>
                <a:gdLst>
                  <a:gd name="T0" fmla="*/ 0 w 6"/>
                  <a:gd name="T1" fmla="*/ 0 h 2"/>
                  <a:gd name="T2" fmla="*/ 6 w 6"/>
                  <a:gd name="T3" fmla="*/ 1 h 2"/>
                  <a:gd name="T4" fmla="*/ 3 w 6"/>
                  <a:gd name="T5" fmla="*/ 2 h 2"/>
                  <a:gd name="T6" fmla="*/ 0 w 6"/>
                  <a:gd name="T7" fmla="*/ 0 h 2"/>
                </a:gdLst>
                <a:ahLst/>
                <a:cxnLst>
                  <a:cxn ang="0">
                    <a:pos x="T0" y="T1"/>
                  </a:cxn>
                  <a:cxn ang="0">
                    <a:pos x="T2" y="T3"/>
                  </a:cxn>
                  <a:cxn ang="0">
                    <a:pos x="T4" y="T5"/>
                  </a:cxn>
                  <a:cxn ang="0">
                    <a:pos x="T6" y="T7"/>
                  </a:cxn>
                </a:cxnLst>
                <a:rect l="0" t="0" r="r" b="b"/>
                <a:pathLst>
                  <a:path w="6" h="2">
                    <a:moveTo>
                      <a:pt x="0" y="0"/>
                    </a:moveTo>
                    <a:cubicBezTo>
                      <a:pt x="2" y="0"/>
                      <a:pt x="4" y="0"/>
                      <a:pt x="6" y="1"/>
                    </a:cubicBezTo>
                    <a:cubicBezTo>
                      <a:pt x="5" y="1"/>
                      <a:pt x="4" y="1"/>
                      <a:pt x="3" y="2"/>
                    </a:cubicBezTo>
                    <a:cubicBezTo>
                      <a:pt x="3" y="0"/>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0" name="Freeform 118"/>
              <p:cNvSpPr/>
              <p:nvPr/>
            </p:nvSpPr>
            <p:spPr bwMode="auto">
              <a:xfrm>
                <a:off x="7127" y="4490"/>
                <a:ext cx="9" cy="6"/>
              </a:xfrm>
              <a:custGeom>
                <a:avLst/>
                <a:gdLst>
                  <a:gd name="T0" fmla="*/ 1 w 5"/>
                  <a:gd name="T1" fmla="*/ 3 h 3"/>
                  <a:gd name="T2" fmla="*/ 5 w 5"/>
                  <a:gd name="T3" fmla="*/ 0 h 3"/>
                  <a:gd name="T4" fmla="*/ 4 w 5"/>
                  <a:gd name="T5" fmla="*/ 2 h 3"/>
                  <a:gd name="T6" fmla="*/ 5 w 5"/>
                  <a:gd name="T7" fmla="*/ 2 h 3"/>
                  <a:gd name="T8" fmla="*/ 3 w 5"/>
                  <a:gd name="T9" fmla="*/ 2 h 3"/>
                  <a:gd name="T10" fmla="*/ 1 w 5"/>
                  <a:gd name="T11" fmla="*/ 3 h 3"/>
                </a:gdLst>
                <a:ahLst/>
                <a:cxnLst>
                  <a:cxn ang="0">
                    <a:pos x="T0" y="T1"/>
                  </a:cxn>
                  <a:cxn ang="0">
                    <a:pos x="T2" y="T3"/>
                  </a:cxn>
                  <a:cxn ang="0">
                    <a:pos x="T4" y="T5"/>
                  </a:cxn>
                  <a:cxn ang="0">
                    <a:pos x="T6" y="T7"/>
                  </a:cxn>
                  <a:cxn ang="0">
                    <a:pos x="T8" y="T9"/>
                  </a:cxn>
                  <a:cxn ang="0">
                    <a:pos x="T10" y="T11"/>
                  </a:cxn>
                </a:cxnLst>
                <a:rect l="0" t="0" r="r" b="b"/>
                <a:pathLst>
                  <a:path w="5" h="3">
                    <a:moveTo>
                      <a:pt x="1" y="3"/>
                    </a:moveTo>
                    <a:cubicBezTo>
                      <a:pt x="0" y="2"/>
                      <a:pt x="4" y="1"/>
                      <a:pt x="5" y="0"/>
                    </a:cubicBezTo>
                    <a:cubicBezTo>
                      <a:pt x="5" y="0"/>
                      <a:pt x="5" y="1"/>
                      <a:pt x="4" y="2"/>
                    </a:cubicBezTo>
                    <a:cubicBezTo>
                      <a:pt x="4" y="2"/>
                      <a:pt x="4" y="2"/>
                      <a:pt x="5" y="2"/>
                    </a:cubicBezTo>
                    <a:cubicBezTo>
                      <a:pt x="5" y="3"/>
                      <a:pt x="3" y="3"/>
                      <a:pt x="3" y="2"/>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1" name="Freeform 119"/>
              <p:cNvSpPr/>
              <p:nvPr/>
            </p:nvSpPr>
            <p:spPr bwMode="auto">
              <a:xfrm>
                <a:off x="7068" y="4377"/>
                <a:ext cx="13" cy="6"/>
              </a:xfrm>
              <a:custGeom>
                <a:avLst/>
                <a:gdLst>
                  <a:gd name="T0" fmla="*/ 1 w 7"/>
                  <a:gd name="T1" fmla="*/ 3 h 3"/>
                  <a:gd name="T2" fmla="*/ 7 w 7"/>
                  <a:gd name="T3" fmla="*/ 0 h 3"/>
                  <a:gd name="T4" fmla="*/ 1 w 7"/>
                  <a:gd name="T5" fmla="*/ 3 h 3"/>
                </a:gdLst>
                <a:ahLst/>
                <a:cxnLst>
                  <a:cxn ang="0">
                    <a:pos x="T0" y="T1"/>
                  </a:cxn>
                  <a:cxn ang="0">
                    <a:pos x="T2" y="T3"/>
                  </a:cxn>
                  <a:cxn ang="0">
                    <a:pos x="T4" y="T5"/>
                  </a:cxn>
                </a:cxnLst>
                <a:rect l="0" t="0" r="r" b="b"/>
                <a:pathLst>
                  <a:path w="7" h="3">
                    <a:moveTo>
                      <a:pt x="1" y="3"/>
                    </a:moveTo>
                    <a:cubicBezTo>
                      <a:pt x="0" y="2"/>
                      <a:pt x="5" y="1"/>
                      <a:pt x="7" y="0"/>
                    </a:cubicBezTo>
                    <a:cubicBezTo>
                      <a:pt x="6" y="2"/>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2" name="Freeform 120"/>
              <p:cNvSpPr/>
              <p:nvPr/>
            </p:nvSpPr>
            <p:spPr bwMode="auto">
              <a:xfrm>
                <a:off x="7142" y="4475"/>
                <a:ext cx="12" cy="8"/>
              </a:xfrm>
              <a:custGeom>
                <a:avLst/>
                <a:gdLst>
                  <a:gd name="T0" fmla="*/ 0 w 6"/>
                  <a:gd name="T1" fmla="*/ 4 h 4"/>
                  <a:gd name="T2" fmla="*/ 5 w 6"/>
                  <a:gd name="T3" fmla="*/ 0 h 4"/>
                  <a:gd name="T4" fmla="*/ 6 w 6"/>
                  <a:gd name="T5" fmla="*/ 1 h 4"/>
                  <a:gd name="T6" fmla="*/ 0 w 6"/>
                  <a:gd name="T7" fmla="*/ 4 h 4"/>
                </a:gdLst>
                <a:ahLst/>
                <a:cxnLst>
                  <a:cxn ang="0">
                    <a:pos x="T0" y="T1"/>
                  </a:cxn>
                  <a:cxn ang="0">
                    <a:pos x="T2" y="T3"/>
                  </a:cxn>
                  <a:cxn ang="0">
                    <a:pos x="T4" y="T5"/>
                  </a:cxn>
                  <a:cxn ang="0">
                    <a:pos x="T6" y="T7"/>
                  </a:cxn>
                </a:cxnLst>
                <a:rect l="0" t="0" r="r" b="b"/>
                <a:pathLst>
                  <a:path w="6" h="4">
                    <a:moveTo>
                      <a:pt x="0" y="4"/>
                    </a:moveTo>
                    <a:cubicBezTo>
                      <a:pt x="2" y="3"/>
                      <a:pt x="1" y="1"/>
                      <a:pt x="5" y="0"/>
                    </a:cubicBezTo>
                    <a:cubicBezTo>
                      <a:pt x="5" y="1"/>
                      <a:pt x="5" y="1"/>
                      <a:pt x="6" y="1"/>
                    </a:cubicBezTo>
                    <a:cubicBezTo>
                      <a:pt x="5" y="2"/>
                      <a:pt x="1"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3" name="Freeform 121"/>
              <p:cNvSpPr/>
              <p:nvPr/>
            </p:nvSpPr>
            <p:spPr bwMode="auto">
              <a:xfrm>
                <a:off x="7266" y="4659"/>
                <a:ext cx="6" cy="2"/>
              </a:xfrm>
              <a:custGeom>
                <a:avLst/>
                <a:gdLst>
                  <a:gd name="T0" fmla="*/ 0 w 3"/>
                  <a:gd name="T1" fmla="*/ 1 h 1"/>
                  <a:gd name="T2" fmla="*/ 0 w 3"/>
                  <a:gd name="T3" fmla="*/ 0 h 1"/>
                  <a:gd name="T4" fmla="*/ 3 w 3"/>
                  <a:gd name="T5" fmla="*/ 1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1" y="0"/>
                      <a:pt x="0" y="0"/>
                    </a:cubicBezTo>
                    <a:cubicBezTo>
                      <a:pt x="2" y="0"/>
                      <a:pt x="3" y="0"/>
                      <a:pt x="3" y="1"/>
                    </a:cubicBezTo>
                    <a:cubicBezTo>
                      <a:pt x="2"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4" name="Freeform 122"/>
              <p:cNvSpPr/>
              <p:nvPr/>
            </p:nvSpPr>
            <p:spPr bwMode="auto">
              <a:xfrm>
                <a:off x="7115" y="4389"/>
                <a:ext cx="10" cy="6"/>
              </a:xfrm>
              <a:custGeom>
                <a:avLst/>
                <a:gdLst>
                  <a:gd name="T0" fmla="*/ 0 w 5"/>
                  <a:gd name="T1" fmla="*/ 1 h 3"/>
                  <a:gd name="T2" fmla="*/ 4 w 5"/>
                  <a:gd name="T3" fmla="*/ 0 h 3"/>
                  <a:gd name="T4" fmla="*/ 0 w 5"/>
                  <a:gd name="T5" fmla="*/ 1 h 3"/>
                </a:gdLst>
                <a:ahLst/>
                <a:cxnLst>
                  <a:cxn ang="0">
                    <a:pos x="T0" y="T1"/>
                  </a:cxn>
                  <a:cxn ang="0">
                    <a:pos x="T2" y="T3"/>
                  </a:cxn>
                  <a:cxn ang="0">
                    <a:pos x="T4" y="T5"/>
                  </a:cxn>
                </a:cxnLst>
                <a:rect l="0" t="0" r="r" b="b"/>
                <a:pathLst>
                  <a:path w="5" h="3">
                    <a:moveTo>
                      <a:pt x="0" y="1"/>
                    </a:moveTo>
                    <a:cubicBezTo>
                      <a:pt x="1" y="1"/>
                      <a:pt x="3" y="0"/>
                      <a:pt x="4" y="0"/>
                    </a:cubicBezTo>
                    <a:cubicBezTo>
                      <a:pt x="5" y="2"/>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5" name="Freeform 123"/>
              <p:cNvSpPr/>
              <p:nvPr/>
            </p:nvSpPr>
            <p:spPr bwMode="auto">
              <a:xfrm>
                <a:off x="7203" y="4531"/>
                <a:ext cx="10" cy="3"/>
              </a:xfrm>
              <a:custGeom>
                <a:avLst/>
                <a:gdLst>
                  <a:gd name="T0" fmla="*/ 0 w 5"/>
                  <a:gd name="T1" fmla="*/ 2 h 2"/>
                  <a:gd name="T2" fmla="*/ 5 w 5"/>
                  <a:gd name="T3" fmla="*/ 0 h 2"/>
                  <a:gd name="T4" fmla="*/ 1 w 5"/>
                  <a:gd name="T5" fmla="*/ 2 h 2"/>
                  <a:gd name="T6" fmla="*/ 0 w 5"/>
                  <a:gd name="T7" fmla="*/ 2 h 2"/>
                </a:gdLst>
                <a:ahLst/>
                <a:cxnLst>
                  <a:cxn ang="0">
                    <a:pos x="T0" y="T1"/>
                  </a:cxn>
                  <a:cxn ang="0">
                    <a:pos x="T2" y="T3"/>
                  </a:cxn>
                  <a:cxn ang="0">
                    <a:pos x="T4" y="T5"/>
                  </a:cxn>
                  <a:cxn ang="0">
                    <a:pos x="T6" y="T7"/>
                  </a:cxn>
                </a:cxnLst>
                <a:rect l="0" t="0" r="r" b="b"/>
                <a:pathLst>
                  <a:path w="5" h="2">
                    <a:moveTo>
                      <a:pt x="0" y="2"/>
                    </a:moveTo>
                    <a:cubicBezTo>
                      <a:pt x="0" y="0"/>
                      <a:pt x="3" y="0"/>
                      <a:pt x="5" y="0"/>
                    </a:cubicBezTo>
                    <a:cubicBezTo>
                      <a:pt x="3" y="2"/>
                      <a:pt x="2" y="0"/>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6" name="Freeform 124"/>
              <p:cNvSpPr/>
              <p:nvPr/>
            </p:nvSpPr>
            <p:spPr bwMode="auto">
              <a:xfrm>
                <a:off x="7169" y="4464"/>
                <a:ext cx="17" cy="7"/>
              </a:xfrm>
              <a:custGeom>
                <a:avLst/>
                <a:gdLst>
                  <a:gd name="T0" fmla="*/ 0 w 9"/>
                  <a:gd name="T1" fmla="*/ 4 h 4"/>
                  <a:gd name="T2" fmla="*/ 9 w 9"/>
                  <a:gd name="T3" fmla="*/ 1 h 4"/>
                  <a:gd name="T4" fmla="*/ 2 w 9"/>
                  <a:gd name="T5" fmla="*/ 4 h 4"/>
                  <a:gd name="T6" fmla="*/ 0 w 9"/>
                  <a:gd name="T7" fmla="*/ 4 h 4"/>
                </a:gdLst>
                <a:ahLst/>
                <a:cxnLst>
                  <a:cxn ang="0">
                    <a:pos x="T0" y="T1"/>
                  </a:cxn>
                  <a:cxn ang="0">
                    <a:pos x="T2" y="T3"/>
                  </a:cxn>
                  <a:cxn ang="0">
                    <a:pos x="T4" y="T5"/>
                  </a:cxn>
                  <a:cxn ang="0">
                    <a:pos x="T6" y="T7"/>
                  </a:cxn>
                </a:cxnLst>
                <a:rect l="0" t="0" r="r" b="b"/>
                <a:pathLst>
                  <a:path w="9" h="4">
                    <a:moveTo>
                      <a:pt x="0" y="4"/>
                    </a:moveTo>
                    <a:cubicBezTo>
                      <a:pt x="0" y="1"/>
                      <a:pt x="7" y="0"/>
                      <a:pt x="9" y="1"/>
                    </a:cubicBezTo>
                    <a:cubicBezTo>
                      <a:pt x="7" y="4"/>
                      <a:pt x="4" y="1"/>
                      <a:pt x="2" y="4"/>
                    </a:cubicBezTo>
                    <a:cubicBezTo>
                      <a:pt x="2" y="2"/>
                      <a:pt x="1"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7" name="Freeform 125"/>
              <p:cNvSpPr/>
              <p:nvPr/>
            </p:nvSpPr>
            <p:spPr bwMode="auto">
              <a:xfrm>
                <a:off x="7264" y="4609"/>
                <a:ext cx="10" cy="8"/>
              </a:xfrm>
              <a:custGeom>
                <a:avLst/>
                <a:gdLst>
                  <a:gd name="T0" fmla="*/ 0 w 5"/>
                  <a:gd name="T1" fmla="*/ 3 h 4"/>
                  <a:gd name="T2" fmla="*/ 5 w 5"/>
                  <a:gd name="T3" fmla="*/ 0 h 4"/>
                  <a:gd name="T4" fmla="*/ 0 w 5"/>
                  <a:gd name="T5" fmla="*/ 3 h 4"/>
                </a:gdLst>
                <a:ahLst/>
                <a:cxnLst>
                  <a:cxn ang="0">
                    <a:pos x="T0" y="T1"/>
                  </a:cxn>
                  <a:cxn ang="0">
                    <a:pos x="T2" y="T3"/>
                  </a:cxn>
                  <a:cxn ang="0">
                    <a:pos x="T4" y="T5"/>
                  </a:cxn>
                </a:cxnLst>
                <a:rect l="0" t="0" r="r" b="b"/>
                <a:pathLst>
                  <a:path w="5" h="4">
                    <a:moveTo>
                      <a:pt x="0" y="3"/>
                    </a:moveTo>
                    <a:cubicBezTo>
                      <a:pt x="0" y="2"/>
                      <a:pt x="3" y="1"/>
                      <a:pt x="5" y="0"/>
                    </a:cubicBezTo>
                    <a:cubicBezTo>
                      <a:pt x="5" y="2"/>
                      <a:pt x="2"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8" name="Freeform 126"/>
              <p:cNvSpPr/>
              <p:nvPr/>
            </p:nvSpPr>
            <p:spPr bwMode="auto">
              <a:xfrm>
                <a:off x="7247" y="4584"/>
                <a:ext cx="12" cy="4"/>
              </a:xfrm>
              <a:custGeom>
                <a:avLst/>
                <a:gdLst>
                  <a:gd name="T0" fmla="*/ 2 w 6"/>
                  <a:gd name="T1" fmla="*/ 2 h 2"/>
                  <a:gd name="T2" fmla="*/ 4 w 6"/>
                  <a:gd name="T3" fmla="*/ 0 h 2"/>
                  <a:gd name="T4" fmla="*/ 5 w 6"/>
                  <a:gd name="T5" fmla="*/ 0 h 2"/>
                  <a:gd name="T6" fmla="*/ 6 w 6"/>
                  <a:gd name="T7" fmla="*/ 1 h 2"/>
                  <a:gd name="T8" fmla="*/ 2 w 6"/>
                  <a:gd name="T9" fmla="*/ 2 h 2"/>
                </a:gdLst>
                <a:ahLst/>
                <a:cxnLst>
                  <a:cxn ang="0">
                    <a:pos x="T0" y="T1"/>
                  </a:cxn>
                  <a:cxn ang="0">
                    <a:pos x="T2" y="T3"/>
                  </a:cxn>
                  <a:cxn ang="0">
                    <a:pos x="T4" y="T5"/>
                  </a:cxn>
                  <a:cxn ang="0">
                    <a:pos x="T6" y="T7"/>
                  </a:cxn>
                  <a:cxn ang="0">
                    <a:pos x="T8" y="T9"/>
                  </a:cxn>
                </a:cxnLst>
                <a:rect l="0" t="0" r="r" b="b"/>
                <a:pathLst>
                  <a:path w="6" h="2">
                    <a:moveTo>
                      <a:pt x="2" y="2"/>
                    </a:moveTo>
                    <a:cubicBezTo>
                      <a:pt x="0" y="1"/>
                      <a:pt x="5" y="2"/>
                      <a:pt x="4" y="0"/>
                    </a:cubicBezTo>
                    <a:cubicBezTo>
                      <a:pt x="5" y="0"/>
                      <a:pt x="5" y="0"/>
                      <a:pt x="5" y="0"/>
                    </a:cubicBezTo>
                    <a:cubicBezTo>
                      <a:pt x="6" y="1"/>
                      <a:pt x="6" y="1"/>
                      <a:pt x="6" y="1"/>
                    </a:cubicBezTo>
                    <a:cubicBezTo>
                      <a:pt x="4" y="2"/>
                      <a:pt x="4"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9" name="Freeform 127"/>
              <p:cNvSpPr/>
              <p:nvPr/>
            </p:nvSpPr>
            <p:spPr bwMode="auto">
              <a:xfrm>
                <a:off x="7184" y="4462"/>
                <a:ext cx="21" cy="9"/>
              </a:xfrm>
              <a:custGeom>
                <a:avLst/>
                <a:gdLst>
                  <a:gd name="T0" fmla="*/ 3 w 11"/>
                  <a:gd name="T1" fmla="*/ 5 h 5"/>
                  <a:gd name="T2" fmla="*/ 2 w 11"/>
                  <a:gd name="T3" fmla="*/ 3 h 5"/>
                  <a:gd name="T4" fmla="*/ 7 w 11"/>
                  <a:gd name="T5" fmla="*/ 0 h 5"/>
                  <a:gd name="T6" fmla="*/ 5 w 11"/>
                  <a:gd name="T7" fmla="*/ 2 h 5"/>
                  <a:gd name="T8" fmla="*/ 8 w 11"/>
                  <a:gd name="T9" fmla="*/ 1 h 5"/>
                  <a:gd name="T10" fmla="*/ 3 w 11"/>
                  <a:gd name="T11" fmla="*/ 5 h 5"/>
                </a:gdLst>
                <a:ahLst/>
                <a:cxnLst>
                  <a:cxn ang="0">
                    <a:pos x="T0" y="T1"/>
                  </a:cxn>
                  <a:cxn ang="0">
                    <a:pos x="T2" y="T3"/>
                  </a:cxn>
                  <a:cxn ang="0">
                    <a:pos x="T4" y="T5"/>
                  </a:cxn>
                  <a:cxn ang="0">
                    <a:pos x="T6" y="T7"/>
                  </a:cxn>
                  <a:cxn ang="0">
                    <a:pos x="T8" y="T9"/>
                  </a:cxn>
                  <a:cxn ang="0">
                    <a:pos x="T10" y="T11"/>
                  </a:cxn>
                </a:cxnLst>
                <a:rect l="0" t="0" r="r" b="b"/>
                <a:pathLst>
                  <a:path w="11" h="5">
                    <a:moveTo>
                      <a:pt x="3" y="5"/>
                    </a:moveTo>
                    <a:cubicBezTo>
                      <a:pt x="0" y="5"/>
                      <a:pt x="6" y="1"/>
                      <a:pt x="2" y="3"/>
                    </a:cubicBezTo>
                    <a:cubicBezTo>
                      <a:pt x="2" y="1"/>
                      <a:pt x="6" y="1"/>
                      <a:pt x="7" y="0"/>
                    </a:cubicBezTo>
                    <a:cubicBezTo>
                      <a:pt x="7" y="1"/>
                      <a:pt x="6" y="2"/>
                      <a:pt x="5" y="2"/>
                    </a:cubicBezTo>
                    <a:cubicBezTo>
                      <a:pt x="5" y="3"/>
                      <a:pt x="8" y="3"/>
                      <a:pt x="8" y="1"/>
                    </a:cubicBezTo>
                    <a:cubicBezTo>
                      <a:pt x="11" y="2"/>
                      <a:pt x="4" y="5"/>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0" name="Freeform 128"/>
              <p:cNvSpPr/>
              <p:nvPr/>
            </p:nvSpPr>
            <p:spPr bwMode="auto">
              <a:xfrm>
                <a:off x="7199" y="4475"/>
                <a:ext cx="18" cy="8"/>
              </a:xfrm>
              <a:custGeom>
                <a:avLst/>
                <a:gdLst>
                  <a:gd name="T0" fmla="*/ 1 w 9"/>
                  <a:gd name="T1" fmla="*/ 4 h 4"/>
                  <a:gd name="T2" fmla="*/ 5 w 9"/>
                  <a:gd name="T3" fmla="*/ 0 h 4"/>
                  <a:gd name="T4" fmla="*/ 5 w 9"/>
                  <a:gd name="T5" fmla="*/ 4 h 4"/>
                  <a:gd name="T6" fmla="*/ 1 w 9"/>
                  <a:gd name="T7" fmla="*/ 4 h 4"/>
                </a:gdLst>
                <a:ahLst/>
                <a:cxnLst>
                  <a:cxn ang="0">
                    <a:pos x="T0" y="T1"/>
                  </a:cxn>
                  <a:cxn ang="0">
                    <a:pos x="T2" y="T3"/>
                  </a:cxn>
                  <a:cxn ang="0">
                    <a:pos x="T4" y="T5"/>
                  </a:cxn>
                  <a:cxn ang="0">
                    <a:pos x="T6" y="T7"/>
                  </a:cxn>
                </a:cxnLst>
                <a:rect l="0" t="0" r="r" b="b"/>
                <a:pathLst>
                  <a:path w="9" h="4">
                    <a:moveTo>
                      <a:pt x="1" y="4"/>
                    </a:moveTo>
                    <a:cubicBezTo>
                      <a:pt x="0" y="3"/>
                      <a:pt x="3" y="2"/>
                      <a:pt x="5" y="0"/>
                    </a:cubicBezTo>
                    <a:cubicBezTo>
                      <a:pt x="3" y="3"/>
                      <a:pt x="9" y="2"/>
                      <a:pt x="5" y="4"/>
                    </a:cubicBezTo>
                    <a:cubicBezTo>
                      <a:pt x="6" y="2"/>
                      <a:pt x="3"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1" name="Freeform 129"/>
              <p:cNvSpPr/>
              <p:nvPr/>
            </p:nvSpPr>
            <p:spPr bwMode="auto">
              <a:xfrm>
                <a:off x="7257" y="4573"/>
                <a:ext cx="15" cy="7"/>
              </a:xfrm>
              <a:custGeom>
                <a:avLst/>
                <a:gdLst>
                  <a:gd name="T0" fmla="*/ 3 w 8"/>
                  <a:gd name="T1" fmla="*/ 2 h 4"/>
                  <a:gd name="T2" fmla="*/ 5 w 8"/>
                  <a:gd name="T3" fmla="*/ 0 h 4"/>
                  <a:gd name="T4" fmla="*/ 8 w 8"/>
                  <a:gd name="T5" fmla="*/ 1 h 4"/>
                  <a:gd name="T6" fmla="*/ 3 w 8"/>
                  <a:gd name="T7" fmla="*/ 2 h 4"/>
                </a:gdLst>
                <a:ahLst/>
                <a:cxnLst>
                  <a:cxn ang="0">
                    <a:pos x="T0" y="T1"/>
                  </a:cxn>
                  <a:cxn ang="0">
                    <a:pos x="T2" y="T3"/>
                  </a:cxn>
                  <a:cxn ang="0">
                    <a:pos x="T4" y="T5"/>
                  </a:cxn>
                  <a:cxn ang="0">
                    <a:pos x="T6" y="T7"/>
                  </a:cxn>
                </a:cxnLst>
                <a:rect l="0" t="0" r="r" b="b"/>
                <a:pathLst>
                  <a:path w="8" h="4">
                    <a:moveTo>
                      <a:pt x="3" y="2"/>
                    </a:moveTo>
                    <a:cubicBezTo>
                      <a:pt x="0" y="3"/>
                      <a:pt x="4" y="1"/>
                      <a:pt x="5" y="0"/>
                    </a:cubicBezTo>
                    <a:cubicBezTo>
                      <a:pt x="6" y="1"/>
                      <a:pt x="7" y="1"/>
                      <a:pt x="8" y="1"/>
                    </a:cubicBezTo>
                    <a:cubicBezTo>
                      <a:pt x="7" y="4"/>
                      <a:pt x="5"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2" name="Freeform 130"/>
              <p:cNvSpPr/>
              <p:nvPr/>
            </p:nvSpPr>
            <p:spPr bwMode="auto">
              <a:xfrm>
                <a:off x="7255" y="4561"/>
                <a:ext cx="9" cy="6"/>
              </a:xfrm>
              <a:custGeom>
                <a:avLst/>
                <a:gdLst>
                  <a:gd name="T0" fmla="*/ 0 w 5"/>
                  <a:gd name="T1" fmla="*/ 3 h 3"/>
                  <a:gd name="T2" fmla="*/ 1 w 5"/>
                  <a:gd name="T3" fmla="*/ 1 h 3"/>
                  <a:gd name="T4" fmla="*/ 4 w 5"/>
                  <a:gd name="T5" fmla="*/ 0 h 3"/>
                  <a:gd name="T6" fmla="*/ 0 w 5"/>
                  <a:gd name="T7" fmla="*/ 3 h 3"/>
                </a:gdLst>
                <a:ahLst/>
                <a:cxnLst>
                  <a:cxn ang="0">
                    <a:pos x="T0" y="T1"/>
                  </a:cxn>
                  <a:cxn ang="0">
                    <a:pos x="T2" y="T3"/>
                  </a:cxn>
                  <a:cxn ang="0">
                    <a:pos x="T4" y="T5"/>
                  </a:cxn>
                  <a:cxn ang="0">
                    <a:pos x="T6" y="T7"/>
                  </a:cxn>
                </a:cxnLst>
                <a:rect l="0" t="0" r="r" b="b"/>
                <a:pathLst>
                  <a:path w="5" h="3">
                    <a:moveTo>
                      <a:pt x="0" y="3"/>
                    </a:moveTo>
                    <a:cubicBezTo>
                      <a:pt x="0" y="2"/>
                      <a:pt x="1" y="2"/>
                      <a:pt x="1" y="1"/>
                    </a:cubicBezTo>
                    <a:cubicBezTo>
                      <a:pt x="2" y="1"/>
                      <a:pt x="2" y="2"/>
                      <a:pt x="4" y="0"/>
                    </a:cubicBezTo>
                    <a:cubicBezTo>
                      <a:pt x="5"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3" name="Freeform 131"/>
              <p:cNvSpPr/>
              <p:nvPr/>
            </p:nvSpPr>
            <p:spPr bwMode="auto">
              <a:xfrm>
                <a:off x="7219" y="4477"/>
                <a:ext cx="15" cy="8"/>
              </a:xfrm>
              <a:custGeom>
                <a:avLst/>
                <a:gdLst>
                  <a:gd name="T0" fmla="*/ 1 w 8"/>
                  <a:gd name="T1" fmla="*/ 4 h 4"/>
                  <a:gd name="T2" fmla="*/ 0 w 8"/>
                  <a:gd name="T3" fmla="*/ 3 h 4"/>
                  <a:gd name="T4" fmla="*/ 7 w 8"/>
                  <a:gd name="T5" fmla="*/ 0 h 4"/>
                  <a:gd name="T6" fmla="*/ 6 w 8"/>
                  <a:gd name="T7" fmla="*/ 3 h 4"/>
                  <a:gd name="T8" fmla="*/ 1 w 8"/>
                  <a:gd name="T9" fmla="*/ 4 h 4"/>
                </a:gdLst>
                <a:ahLst/>
                <a:cxnLst>
                  <a:cxn ang="0">
                    <a:pos x="T0" y="T1"/>
                  </a:cxn>
                  <a:cxn ang="0">
                    <a:pos x="T2" y="T3"/>
                  </a:cxn>
                  <a:cxn ang="0">
                    <a:pos x="T4" y="T5"/>
                  </a:cxn>
                  <a:cxn ang="0">
                    <a:pos x="T6" y="T7"/>
                  </a:cxn>
                  <a:cxn ang="0">
                    <a:pos x="T8" y="T9"/>
                  </a:cxn>
                </a:cxnLst>
                <a:rect l="0" t="0" r="r" b="b"/>
                <a:pathLst>
                  <a:path w="8" h="4">
                    <a:moveTo>
                      <a:pt x="1" y="4"/>
                    </a:moveTo>
                    <a:cubicBezTo>
                      <a:pt x="1" y="4"/>
                      <a:pt x="0" y="3"/>
                      <a:pt x="0" y="3"/>
                    </a:cubicBezTo>
                    <a:cubicBezTo>
                      <a:pt x="2" y="2"/>
                      <a:pt x="4" y="2"/>
                      <a:pt x="7" y="0"/>
                    </a:cubicBezTo>
                    <a:cubicBezTo>
                      <a:pt x="8" y="1"/>
                      <a:pt x="4" y="2"/>
                      <a:pt x="6" y="3"/>
                    </a:cubicBezTo>
                    <a:cubicBezTo>
                      <a:pt x="4" y="4"/>
                      <a:pt x="2"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4" name="Freeform 132"/>
              <p:cNvSpPr/>
              <p:nvPr/>
            </p:nvSpPr>
            <p:spPr bwMode="auto">
              <a:xfrm>
                <a:off x="7261" y="4538"/>
                <a:ext cx="9" cy="8"/>
              </a:xfrm>
              <a:custGeom>
                <a:avLst/>
                <a:gdLst>
                  <a:gd name="T0" fmla="*/ 1 w 5"/>
                  <a:gd name="T1" fmla="*/ 4 h 4"/>
                  <a:gd name="T2" fmla="*/ 2 w 5"/>
                  <a:gd name="T3" fmla="*/ 3 h 4"/>
                  <a:gd name="T4" fmla="*/ 1 w 5"/>
                  <a:gd name="T5" fmla="*/ 1 h 4"/>
                  <a:gd name="T6" fmla="*/ 5 w 5"/>
                  <a:gd name="T7" fmla="*/ 0 h 4"/>
                  <a:gd name="T8" fmla="*/ 4 w 5"/>
                  <a:gd name="T9" fmla="*/ 3 h 4"/>
                  <a:gd name="T10" fmla="*/ 1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1" y="4"/>
                    </a:moveTo>
                    <a:cubicBezTo>
                      <a:pt x="0" y="4"/>
                      <a:pt x="1" y="3"/>
                      <a:pt x="2" y="3"/>
                    </a:cubicBezTo>
                    <a:cubicBezTo>
                      <a:pt x="1" y="2"/>
                      <a:pt x="1" y="2"/>
                      <a:pt x="1" y="1"/>
                    </a:cubicBezTo>
                    <a:cubicBezTo>
                      <a:pt x="3" y="0"/>
                      <a:pt x="4" y="1"/>
                      <a:pt x="5" y="0"/>
                    </a:cubicBezTo>
                    <a:cubicBezTo>
                      <a:pt x="5" y="1"/>
                      <a:pt x="3" y="2"/>
                      <a:pt x="4" y="3"/>
                    </a:cubicBezTo>
                    <a:lnTo>
                      <a:pt x="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5" name="Freeform 133"/>
              <p:cNvSpPr/>
              <p:nvPr/>
            </p:nvSpPr>
            <p:spPr bwMode="auto">
              <a:xfrm>
                <a:off x="7157" y="4337"/>
                <a:ext cx="41" cy="21"/>
              </a:xfrm>
              <a:custGeom>
                <a:avLst/>
                <a:gdLst>
                  <a:gd name="T0" fmla="*/ 20 w 21"/>
                  <a:gd name="T1" fmla="*/ 0 h 11"/>
                  <a:gd name="T2" fmla="*/ 20 w 21"/>
                  <a:gd name="T3" fmla="*/ 2 h 11"/>
                  <a:gd name="T4" fmla="*/ 16 w 21"/>
                  <a:gd name="T5" fmla="*/ 3 h 11"/>
                  <a:gd name="T6" fmla="*/ 15 w 21"/>
                  <a:gd name="T7" fmla="*/ 5 h 11"/>
                  <a:gd name="T8" fmla="*/ 13 w 21"/>
                  <a:gd name="T9" fmla="*/ 7 h 11"/>
                  <a:gd name="T10" fmla="*/ 11 w 21"/>
                  <a:gd name="T11" fmla="*/ 6 h 11"/>
                  <a:gd name="T12" fmla="*/ 0 w 21"/>
                  <a:gd name="T13" fmla="*/ 11 h 11"/>
                  <a:gd name="T14" fmla="*/ 8 w 21"/>
                  <a:gd name="T15" fmla="*/ 5 h 11"/>
                  <a:gd name="T16" fmla="*/ 20 w 21"/>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1">
                    <a:moveTo>
                      <a:pt x="20" y="0"/>
                    </a:moveTo>
                    <a:cubicBezTo>
                      <a:pt x="21" y="0"/>
                      <a:pt x="20" y="1"/>
                      <a:pt x="20" y="2"/>
                    </a:cubicBezTo>
                    <a:cubicBezTo>
                      <a:pt x="18" y="1"/>
                      <a:pt x="18" y="4"/>
                      <a:pt x="16" y="3"/>
                    </a:cubicBezTo>
                    <a:cubicBezTo>
                      <a:pt x="14" y="4"/>
                      <a:pt x="17" y="5"/>
                      <a:pt x="15" y="5"/>
                    </a:cubicBezTo>
                    <a:cubicBezTo>
                      <a:pt x="15" y="3"/>
                      <a:pt x="12" y="6"/>
                      <a:pt x="13" y="7"/>
                    </a:cubicBezTo>
                    <a:cubicBezTo>
                      <a:pt x="10" y="8"/>
                      <a:pt x="13" y="5"/>
                      <a:pt x="11" y="6"/>
                    </a:cubicBezTo>
                    <a:cubicBezTo>
                      <a:pt x="8" y="8"/>
                      <a:pt x="3" y="10"/>
                      <a:pt x="0" y="11"/>
                    </a:cubicBezTo>
                    <a:cubicBezTo>
                      <a:pt x="1" y="9"/>
                      <a:pt x="7" y="7"/>
                      <a:pt x="8" y="5"/>
                    </a:cubicBezTo>
                    <a:cubicBezTo>
                      <a:pt x="12" y="5"/>
                      <a:pt x="15" y="2"/>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6" name="Freeform 134"/>
              <p:cNvSpPr/>
              <p:nvPr/>
            </p:nvSpPr>
            <p:spPr bwMode="auto">
              <a:xfrm>
                <a:off x="7217" y="4450"/>
                <a:ext cx="5" cy="6"/>
              </a:xfrm>
              <a:custGeom>
                <a:avLst/>
                <a:gdLst>
                  <a:gd name="T0" fmla="*/ 0 w 3"/>
                  <a:gd name="T1" fmla="*/ 2 h 3"/>
                  <a:gd name="T2" fmla="*/ 2 w 3"/>
                  <a:gd name="T3" fmla="*/ 0 h 3"/>
                  <a:gd name="T4" fmla="*/ 3 w 3"/>
                  <a:gd name="T5" fmla="*/ 2 h 3"/>
                  <a:gd name="T6" fmla="*/ 0 w 3"/>
                  <a:gd name="T7" fmla="*/ 2 h 3"/>
                </a:gdLst>
                <a:ahLst/>
                <a:cxnLst>
                  <a:cxn ang="0">
                    <a:pos x="T0" y="T1"/>
                  </a:cxn>
                  <a:cxn ang="0">
                    <a:pos x="T2" y="T3"/>
                  </a:cxn>
                  <a:cxn ang="0">
                    <a:pos x="T4" y="T5"/>
                  </a:cxn>
                  <a:cxn ang="0">
                    <a:pos x="T6" y="T7"/>
                  </a:cxn>
                </a:cxnLst>
                <a:rect l="0" t="0" r="r" b="b"/>
                <a:pathLst>
                  <a:path w="3" h="3">
                    <a:moveTo>
                      <a:pt x="0" y="2"/>
                    </a:moveTo>
                    <a:cubicBezTo>
                      <a:pt x="0" y="0"/>
                      <a:pt x="0" y="1"/>
                      <a:pt x="2" y="0"/>
                    </a:cubicBezTo>
                    <a:cubicBezTo>
                      <a:pt x="3" y="2"/>
                      <a:pt x="3" y="2"/>
                      <a:pt x="3" y="2"/>
                    </a:cubicBezTo>
                    <a:cubicBezTo>
                      <a:pt x="2" y="3"/>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7" name="Freeform 135"/>
              <p:cNvSpPr/>
              <p:nvPr/>
            </p:nvSpPr>
            <p:spPr bwMode="auto">
              <a:xfrm>
                <a:off x="7213" y="4414"/>
                <a:ext cx="7" cy="6"/>
              </a:xfrm>
              <a:custGeom>
                <a:avLst/>
                <a:gdLst>
                  <a:gd name="T0" fmla="*/ 0 w 4"/>
                  <a:gd name="T1" fmla="*/ 3 h 3"/>
                  <a:gd name="T2" fmla="*/ 0 w 4"/>
                  <a:gd name="T3" fmla="*/ 1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0" y="2"/>
                      <a:pt x="1" y="2"/>
                      <a:pt x="0" y="1"/>
                    </a:cubicBezTo>
                    <a:cubicBezTo>
                      <a:pt x="2" y="1"/>
                      <a:pt x="2" y="2"/>
                      <a:pt x="4" y="0"/>
                    </a:cubicBezTo>
                    <a:cubicBezTo>
                      <a:pt x="4"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8" name="Freeform 136"/>
              <p:cNvSpPr/>
              <p:nvPr/>
            </p:nvSpPr>
            <p:spPr bwMode="auto">
              <a:xfrm>
                <a:off x="7186" y="4362"/>
                <a:ext cx="12" cy="10"/>
              </a:xfrm>
              <a:custGeom>
                <a:avLst/>
                <a:gdLst>
                  <a:gd name="T0" fmla="*/ 0 w 6"/>
                  <a:gd name="T1" fmla="*/ 5 h 5"/>
                  <a:gd name="T2" fmla="*/ 5 w 6"/>
                  <a:gd name="T3" fmla="*/ 0 h 5"/>
                  <a:gd name="T4" fmla="*/ 0 w 6"/>
                  <a:gd name="T5" fmla="*/ 5 h 5"/>
                </a:gdLst>
                <a:ahLst/>
                <a:cxnLst>
                  <a:cxn ang="0">
                    <a:pos x="T0" y="T1"/>
                  </a:cxn>
                  <a:cxn ang="0">
                    <a:pos x="T2" y="T3"/>
                  </a:cxn>
                  <a:cxn ang="0">
                    <a:pos x="T4" y="T5"/>
                  </a:cxn>
                </a:cxnLst>
                <a:rect l="0" t="0" r="r" b="b"/>
                <a:pathLst>
                  <a:path w="6" h="5">
                    <a:moveTo>
                      <a:pt x="0" y="5"/>
                    </a:moveTo>
                    <a:cubicBezTo>
                      <a:pt x="0" y="3"/>
                      <a:pt x="3" y="2"/>
                      <a:pt x="5" y="0"/>
                    </a:cubicBezTo>
                    <a:cubicBezTo>
                      <a:pt x="6" y="2"/>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9" name="Freeform 137"/>
              <p:cNvSpPr/>
              <p:nvPr/>
            </p:nvSpPr>
            <p:spPr bwMode="auto">
              <a:xfrm>
                <a:off x="7209" y="4399"/>
                <a:ext cx="8" cy="3"/>
              </a:xfrm>
              <a:custGeom>
                <a:avLst/>
                <a:gdLst>
                  <a:gd name="T0" fmla="*/ 0 w 4"/>
                  <a:gd name="T1" fmla="*/ 2 h 2"/>
                  <a:gd name="T2" fmla="*/ 4 w 4"/>
                  <a:gd name="T3" fmla="*/ 0 h 2"/>
                  <a:gd name="T4" fmla="*/ 4 w 4"/>
                  <a:gd name="T5" fmla="*/ 1 h 2"/>
                  <a:gd name="T6" fmla="*/ 0 w 4"/>
                  <a:gd name="T7" fmla="*/ 2 h 2"/>
                </a:gdLst>
                <a:ahLst/>
                <a:cxnLst>
                  <a:cxn ang="0">
                    <a:pos x="T0" y="T1"/>
                  </a:cxn>
                  <a:cxn ang="0">
                    <a:pos x="T2" y="T3"/>
                  </a:cxn>
                  <a:cxn ang="0">
                    <a:pos x="T4" y="T5"/>
                  </a:cxn>
                  <a:cxn ang="0">
                    <a:pos x="T6" y="T7"/>
                  </a:cxn>
                </a:cxnLst>
                <a:rect l="0" t="0" r="r" b="b"/>
                <a:pathLst>
                  <a:path w="4" h="2">
                    <a:moveTo>
                      <a:pt x="0" y="2"/>
                    </a:moveTo>
                    <a:cubicBezTo>
                      <a:pt x="0" y="0"/>
                      <a:pt x="2" y="1"/>
                      <a:pt x="4" y="0"/>
                    </a:cubicBezTo>
                    <a:cubicBezTo>
                      <a:pt x="3" y="0"/>
                      <a:pt x="3" y="1"/>
                      <a:pt x="4" y="1"/>
                    </a:cubicBezTo>
                    <a:cubicBezTo>
                      <a:pt x="2"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0" name="Freeform 138"/>
              <p:cNvSpPr/>
              <p:nvPr/>
            </p:nvSpPr>
            <p:spPr bwMode="auto">
              <a:xfrm>
                <a:off x="7242" y="4452"/>
                <a:ext cx="7" cy="6"/>
              </a:xfrm>
              <a:custGeom>
                <a:avLst/>
                <a:gdLst>
                  <a:gd name="T0" fmla="*/ 0 w 4"/>
                  <a:gd name="T1" fmla="*/ 1 h 3"/>
                  <a:gd name="T2" fmla="*/ 4 w 4"/>
                  <a:gd name="T3" fmla="*/ 1 h 3"/>
                  <a:gd name="T4" fmla="*/ 0 w 4"/>
                  <a:gd name="T5" fmla="*/ 1 h 3"/>
                </a:gdLst>
                <a:ahLst/>
                <a:cxnLst>
                  <a:cxn ang="0">
                    <a:pos x="T0" y="T1"/>
                  </a:cxn>
                  <a:cxn ang="0">
                    <a:pos x="T2" y="T3"/>
                  </a:cxn>
                  <a:cxn ang="0">
                    <a:pos x="T4" y="T5"/>
                  </a:cxn>
                </a:cxnLst>
                <a:rect l="0" t="0" r="r" b="b"/>
                <a:pathLst>
                  <a:path w="4" h="3">
                    <a:moveTo>
                      <a:pt x="0" y="1"/>
                    </a:moveTo>
                    <a:cubicBezTo>
                      <a:pt x="2" y="0"/>
                      <a:pt x="2" y="2"/>
                      <a:pt x="4" y="1"/>
                    </a:cubicBezTo>
                    <a:cubicBezTo>
                      <a:pt x="3" y="3"/>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1" name="Freeform 139"/>
              <p:cNvSpPr/>
              <p:nvPr/>
            </p:nvSpPr>
            <p:spPr bwMode="auto">
              <a:xfrm>
                <a:off x="7169" y="4330"/>
                <a:ext cx="8" cy="3"/>
              </a:xfrm>
              <a:custGeom>
                <a:avLst/>
                <a:gdLst>
                  <a:gd name="T0" fmla="*/ 0 w 4"/>
                  <a:gd name="T1" fmla="*/ 2 h 2"/>
                  <a:gd name="T2" fmla="*/ 3 w 4"/>
                  <a:gd name="T3" fmla="*/ 0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0" y="1"/>
                      <a:pt x="1" y="1"/>
                      <a:pt x="3" y="0"/>
                    </a:cubicBezTo>
                    <a:cubicBezTo>
                      <a:pt x="3" y="0"/>
                      <a:pt x="4" y="0"/>
                      <a:pt x="4" y="0"/>
                    </a:cubicBezTo>
                    <a:cubicBezTo>
                      <a:pt x="4"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2" name="Freeform 140"/>
              <p:cNvSpPr/>
              <p:nvPr/>
            </p:nvSpPr>
            <p:spPr bwMode="auto">
              <a:xfrm>
                <a:off x="7175" y="4333"/>
                <a:ext cx="7" cy="10"/>
              </a:xfrm>
              <a:custGeom>
                <a:avLst/>
                <a:gdLst>
                  <a:gd name="T0" fmla="*/ 1 w 4"/>
                  <a:gd name="T1" fmla="*/ 5 h 5"/>
                  <a:gd name="T2" fmla="*/ 1 w 4"/>
                  <a:gd name="T3" fmla="*/ 1 h 5"/>
                  <a:gd name="T4" fmla="*/ 4 w 4"/>
                  <a:gd name="T5" fmla="*/ 2 h 5"/>
                  <a:gd name="T6" fmla="*/ 1 w 4"/>
                  <a:gd name="T7" fmla="*/ 5 h 5"/>
                </a:gdLst>
                <a:ahLst/>
                <a:cxnLst>
                  <a:cxn ang="0">
                    <a:pos x="T0" y="T1"/>
                  </a:cxn>
                  <a:cxn ang="0">
                    <a:pos x="T2" y="T3"/>
                  </a:cxn>
                  <a:cxn ang="0">
                    <a:pos x="T4" y="T5"/>
                  </a:cxn>
                  <a:cxn ang="0">
                    <a:pos x="T6" y="T7"/>
                  </a:cxn>
                </a:cxnLst>
                <a:rect l="0" t="0" r="r" b="b"/>
                <a:pathLst>
                  <a:path w="4" h="5">
                    <a:moveTo>
                      <a:pt x="1" y="5"/>
                    </a:moveTo>
                    <a:cubicBezTo>
                      <a:pt x="0" y="4"/>
                      <a:pt x="2" y="3"/>
                      <a:pt x="1" y="1"/>
                    </a:cubicBezTo>
                    <a:cubicBezTo>
                      <a:pt x="3" y="0"/>
                      <a:pt x="3" y="2"/>
                      <a:pt x="4" y="2"/>
                    </a:cubicBezTo>
                    <a:cubicBezTo>
                      <a:pt x="4" y="3"/>
                      <a:pt x="3"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3" name="Freeform 141"/>
              <p:cNvSpPr/>
              <p:nvPr/>
            </p:nvSpPr>
            <p:spPr bwMode="auto">
              <a:xfrm>
                <a:off x="7308" y="4557"/>
                <a:ext cx="6" cy="6"/>
              </a:xfrm>
              <a:custGeom>
                <a:avLst/>
                <a:gdLst>
                  <a:gd name="T0" fmla="*/ 1 w 3"/>
                  <a:gd name="T1" fmla="*/ 3 h 3"/>
                  <a:gd name="T2" fmla="*/ 1 w 3"/>
                  <a:gd name="T3" fmla="*/ 2 h 3"/>
                  <a:gd name="T4" fmla="*/ 0 w 3"/>
                  <a:gd name="T5" fmla="*/ 1 h 3"/>
                  <a:gd name="T6" fmla="*/ 3 w 3"/>
                  <a:gd name="T7" fmla="*/ 1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0" y="2"/>
                      <a:pt x="1" y="2"/>
                      <a:pt x="1" y="2"/>
                    </a:cubicBezTo>
                    <a:cubicBezTo>
                      <a:pt x="2" y="1"/>
                      <a:pt x="1" y="2"/>
                      <a:pt x="0" y="1"/>
                    </a:cubicBezTo>
                    <a:cubicBezTo>
                      <a:pt x="2" y="0"/>
                      <a:pt x="3" y="1"/>
                      <a:pt x="3" y="1"/>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4" name="Freeform 142"/>
              <p:cNvSpPr/>
              <p:nvPr/>
            </p:nvSpPr>
            <p:spPr bwMode="auto">
              <a:xfrm>
                <a:off x="7240" y="4433"/>
                <a:ext cx="7" cy="6"/>
              </a:xfrm>
              <a:custGeom>
                <a:avLst/>
                <a:gdLst>
                  <a:gd name="T0" fmla="*/ 0 w 4"/>
                  <a:gd name="T1" fmla="*/ 3 h 3"/>
                  <a:gd name="T2" fmla="*/ 4 w 4"/>
                  <a:gd name="T3" fmla="*/ 0 h 3"/>
                  <a:gd name="T4" fmla="*/ 4 w 4"/>
                  <a:gd name="T5" fmla="*/ 3 h 3"/>
                  <a:gd name="T6" fmla="*/ 0 w 4"/>
                  <a:gd name="T7" fmla="*/ 3 h 3"/>
                </a:gdLst>
                <a:ahLst/>
                <a:cxnLst>
                  <a:cxn ang="0">
                    <a:pos x="T0" y="T1"/>
                  </a:cxn>
                  <a:cxn ang="0">
                    <a:pos x="T2" y="T3"/>
                  </a:cxn>
                  <a:cxn ang="0">
                    <a:pos x="T4" y="T5"/>
                  </a:cxn>
                  <a:cxn ang="0">
                    <a:pos x="T6" y="T7"/>
                  </a:cxn>
                </a:cxnLst>
                <a:rect l="0" t="0" r="r" b="b"/>
                <a:pathLst>
                  <a:path w="4" h="3">
                    <a:moveTo>
                      <a:pt x="0" y="3"/>
                    </a:moveTo>
                    <a:cubicBezTo>
                      <a:pt x="1" y="1"/>
                      <a:pt x="2" y="1"/>
                      <a:pt x="4" y="0"/>
                    </a:cubicBezTo>
                    <a:cubicBezTo>
                      <a:pt x="4" y="1"/>
                      <a:pt x="2" y="2"/>
                      <a:pt x="4" y="3"/>
                    </a:cubicBezTo>
                    <a:cubicBezTo>
                      <a:pt x="2" y="3"/>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5" name="Freeform 143"/>
              <p:cNvSpPr/>
              <p:nvPr/>
            </p:nvSpPr>
            <p:spPr bwMode="auto">
              <a:xfrm>
                <a:off x="7219" y="4399"/>
                <a:ext cx="7" cy="7"/>
              </a:xfrm>
              <a:custGeom>
                <a:avLst/>
                <a:gdLst>
                  <a:gd name="T0" fmla="*/ 1 w 4"/>
                  <a:gd name="T1" fmla="*/ 3 h 4"/>
                  <a:gd name="T2" fmla="*/ 2 w 4"/>
                  <a:gd name="T3" fmla="*/ 1 h 4"/>
                  <a:gd name="T4" fmla="*/ 4 w 4"/>
                  <a:gd name="T5" fmla="*/ 2 h 4"/>
                  <a:gd name="T6" fmla="*/ 1 w 4"/>
                  <a:gd name="T7" fmla="*/ 3 h 4"/>
                </a:gdLst>
                <a:ahLst/>
                <a:cxnLst>
                  <a:cxn ang="0">
                    <a:pos x="T0" y="T1"/>
                  </a:cxn>
                  <a:cxn ang="0">
                    <a:pos x="T2" y="T3"/>
                  </a:cxn>
                  <a:cxn ang="0">
                    <a:pos x="T4" y="T5"/>
                  </a:cxn>
                  <a:cxn ang="0">
                    <a:pos x="T6" y="T7"/>
                  </a:cxn>
                </a:cxnLst>
                <a:rect l="0" t="0" r="r" b="b"/>
                <a:pathLst>
                  <a:path w="4" h="4">
                    <a:moveTo>
                      <a:pt x="1" y="3"/>
                    </a:moveTo>
                    <a:cubicBezTo>
                      <a:pt x="0" y="2"/>
                      <a:pt x="3" y="2"/>
                      <a:pt x="2" y="1"/>
                    </a:cubicBezTo>
                    <a:cubicBezTo>
                      <a:pt x="4" y="0"/>
                      <a:pt x="3" y="3"/>
                      <a:pt x="4" y="2"/>
                    </a:cubicBezTo>
                    <a:cubicBezTo>
                      <a:pt x="4" y="4"/>
                      <a:pt x="2"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6" name="Freeform 144"/>
              <p:cNvSpPr/>
              <p:nvPr/>
            </p:nvSpPr>
            <p:spPr bwMode="auto">
              <a:xfrm>
                <a:off x="7199" y="4349"/>
                <a:ext cx="25" cy="13"/>
              </a:xfrm>
              <a:custGeom>
                <a:avLst/>
                <a:gdLst>
                  <a:gd name="T0" fmla="*/ 0 w 13"/>
                  <a:gd name="T1" fmla="*/ 7 h 7"/>
                  <a:gd name="T2" fmla="*/ 5 w 13"/>
                  <a:gd name="T3" fmla="*/ 3 h 7"/>
                  <a:gd name="T4" fmla="*/ 7 w 13"/>
                  <a:gd name="T5" fmla="*/ 4 h 7"/>
                  <a:gd name="T6" fmla="*/ 13 w 13"/>
                  <a:gd name="T7" fmla="*/ 0 h 7"/>
                  <a:gd name="T8" fmla="*/ 0 w 13"/>
                  <a:gd name="T9" fmla="*/ 7 h 7"/>
                </a:gdLst>
                <a:ahLst/>
                <a:cxnLst>
                  <a:cxn ang="0">
                    <a:pos x="T0" y="T1"/>
                  </a:cxn>
                  <a:cxn ang="0">
                    <a:pos x="T2" y="T3"/>
                  </a:cxn>
                  <a:cxn ang="0">
                    <a:pos x="T4" y="T5"/>
                  </a:cxn>
                  <a:cxn ang="0">
                    <a:pos x="T6" y="T7"/>
                  </a:cxn>
                  <a:cxn ang="0">
                    <a:pos x="T8" y="T9"/>
                  </a:cxn>
                </a:cxnLst>
                <a:rect l="0" t="0" r="r" b="b"/>
                <a:pathLst>
                  <a:path w="13" h="7">
                    <a:moveTo>
                      <a:pt x="0" y="7"/>
                    </a:moveTo>
                    <a:cubicBezTo>
                      <a:pt x="0" y="6"/>
                      <a:pt x="7" y="5"/>
                      <a:pt x="5" y="3"/>
                    </a:cubicBezTo>
                    <a:cubicBezTo>
                      <a:pt x="6" y="3"/>
                      <a:pt x="6" y="3"/>
                      <a:pt x="7" y="4"/>
                    </a:cubicBezTo>
                    <a:cubicBezTo>
                      <a:pt x="10" y="3"/>
                      <a:pt x="11" y="0"/>
                      <a:pt x="13" y="0"/>
                    </a:cubicBezTo>
                    <a:cubicBezTo>
                      <a:pt x="12" y="3"/>
                      <a:pt x="4"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7" name="Freeform 145"/>
              <p:cNvSpPr/>
              <p:nvPr/>
            </p:nvSpPr>
            <p:spPr bwMode="auto">
              <a:xfrm>
                <a:off x="7249" y="4431"/>
                <a:ext cx="10" cy="6"/>
              </a:xfrm>
              <a:custGeom>
                <a:avLst/>
                <a:gdLst>
                  <a:gd name="T0" fmla="*/ 0 w 5"/>
                  <a:gd name="T1" fmla="*/ 3 h 3"/>
                  <a:gd name="T2" fmla="*/ 5 w 5"/>
                  <a:gd name="T3" fmla="*/ 2 h 3"/>
                  <a:gd name="T4" fmla="*/ 0 w 5"/>
                  <a:gd name="T5" fmla="*/ 3 h 3"/>
                </a:gdLst>
                <a:ahLst/>
                <a:cxnLst>
                  <a:cxn ang="0">
                    <a:pos x="T0" y="T1"/>
                  </a:cxn>
                  <a:cxn ang="0">
                    <a:pos x="T2" y="T3"/>
                  </a:cxn>
                  <a:cxn ang="0">
                    <a:pos x="T4" y="T5"/>
                  </a:cxn>
                </a:cxnLst>
                <a:rect l="0" t="0" r="r" b="b"/>
                <a:pathLst>
                  <a:path w="5" h="3">
                    <a:moveTo>
                      <a:pt x="0" y="3"/>
                    </a:moveTo>
                    <a:cubicBezTo>
                      <a:pt x="1" y="2"/>
                      <a:pt x="5" y="0"/>
                      <a:pt x="5" y="2"/>
                    </a:cubicBezTo>
                    <a:cubicBezTo>
                      <a:pt x="3" y="3"/>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8" name="Freeform 146"/>
              <p:cNvSpPr/>
              <p:nvPr/>
            </p:nvSpPr>
            <p:spPr bwMode="auto">
              <a:xfrm>
                <a:off x="7261" y="4450"/>
                <a:ext cx="9" cy="6"/>
              </a:xfrm>
              <a:custGeom>
                <a:avLst/>
                <a:gdLst>
                  <a:gd name="T0" fmla="*/ 1 w 5"/>
                  <a:gd name="T1" fmla="*/ 3 h 3"/>
                  <a:gd name="T2" fmla="*/ 5 w 5"/>
                  <a:gd name="T3" fmla="*/ 0 h 3"/>
                  <a:gd name="T4" fmla="*/ 1 w 5"/>
                  <a:gd name="T5" fmla="*/ 3 h 3"/>
                </a:gdLst>
                <a:ahLst/>
                <a:cxnLst>
                  <a:cxn ang="0">
                    <a:pos x="T0" y="T1"/>
                  </a:cxn>
                  <a:cxn ang="0">
                    <a:pos x="T2" y="T3"/>
                  </a:cxn>
                  <a:cxn ang="0">
                    <a:pos x="T4" y="T5"/>
                  </a:cxn>
                </a:cxnLst>
                <a:rect l="0" t="0" r="r" b="b"/>
                <a:pathLst>
                  <a:path w="5" h="3">
                    <a:moveTo>
                      <a:pt x="1" y="3"/>
                    </a:moveTo>
                    <a:cubicBezTo>
                      <a:pt x="0" y="2"/>
                      <a:pt x="3" y="1"/>
                      <a:pt x="5" y="0"/>
                    </a:cubicBezTo>
                    <a:cubicBezTo>
                      <a:pt x="4" y="2"/>
                      <a:pt x="4"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9" name="Freeform 147"/>
              <p:cNvSpPr/>
              <p:nvPr/>
            </p:nvSpPr>
            <p:spPr bwMode="auto">
              <a:xfrm>
                <a:off x="7219" y="4379"/>
                <a:ext cx="9"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0" y="1"/>
                      <a:pt x="4" y="0"/>
                      <a:pt x="5" y="1"/>
                    </a:cubicBezTo>
                    <a:cubicBezTo>
                      <a:pt x="3"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0" name="Freeform 148"/>
              <p:cNvSpPr/>
              <p:nvPr/>
            </p:nvSpPr>
            <p:spPr bwMode="auto">
              <a:xfrm>
                <a:off x="7201" y="4337"/>
                <a:ext cx="8" cy="6"/>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1" y="2"/>
                      <a:pt x="2" y="1"/>
                      <a:pt x="4" y="0"/>
                    </a:cubicBezTo>
                    <a:cubicBezTo>
                      <a:pt x="4" y="1"/>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1" name="Freeform 149"/>
              <p:cNvSpPr/>
              <p:nvPr/>
            </p:nvSpPr>
            <p:spPr bwMode="auto">
              <a:xfrm>
                <a:off x="7379" y="4621"/>
                <a:ext cx="6" cy="7"/>
              </a:xfrm>
              <a:custGeom>
                <a:avLst/>
                <a:gdLst>
                  <a:gd name="T0" fmla="*/ 1 w 3"/>
                  <a:gd name="T1" fmla="*/ 4 h 4"/>
                  <a:gd name="T2" fmla="*/ 3 w 3"/>
                  <a:gd name="T3" fmla="*/ 0 h 4"/>
                  <a:gd name="T4" fmla="*/ 1 w 3"/>
                  <a:gd name="T5" fmla="*/ 4 h 4"/>
                </a:gdLst>
                <a:ahLst/>
                <a:cxnLst>
                  <a:cxn ang="0">
                    <a:pos x="T0" y="T1"/>
                  </a:cxn>
                  <a:cxn ang="0">
                    <a:pos x="T2" y="T3"/>
                  </a:cxn>
                  <a:cxn ang="0">
                    <a:pos x="T4" y="T5"/>
                  </a:cxn>
                </a:cxnLst>
                <a:rect l="0" t="0" r="r" b="b"/>
                <a:pathLst>
                  <a:path w="3" h="4">
                    <a:moveTo>
                      <a:pt x="1" y="4"/>
                    </a:moveTo>
                    <a:cubicBezTo>
                      <a:pt x="0" y="3"/>
                      <a:pt x="1" y="1"/>
                      <a:pt x="3" y="0"/>
                    </a:cubicBezTo>
                    <a:cubicBezTo>
                      <a:pt x="3" y="2"/>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2" name="Freeform 150"/>
              <p:cNvSpPr/>
              <p:nvPr/>
            </p:nvSpPr>
            <p:spPr bwMode="auto">
              <a:xfrm>
                <a:off x="7285" y="4435"/>
                <a:ext cx="10" cy="8"/>
              </a:xfrm>
              <a:custGeom>
                <a:avLst/>
                <a:gdLst>
                  <a:gd name="T0" fmla="*/ 0 w 5"/>
                  <a:gd name="T1" fmla="*/ 4 h 4"/>
                  <a:gd name="T2" fmla="*/ 5 w 5"/>
                  <a:gd name="T3" fmla="*/ 2 h 4"/>
                  <a:gd name="T4" fmla="*/ 0 w 5"/>
                  <a:gd name="T5" fmla="*/ 4 h 4"/>
                </a:gdLst>
                <a:ahLst/>
                <a:cxnLst>
                  <a:cxn ang="0">
                    <a:pos x="T0" y="T1"/>
                  </a:cxn>
                  <a:cxn ang="0">
                    <a:pos x="T2" y="T3"/>
                  </a:cxn>
                  <a:cxn ang="0">
                    <a:pos x="T4" y="T5"/>
                  </a:cxn>
                </a:cxnLst>
                <a:rect l="0" t="0" r="r" b="b"/>
                <a:pathLst>
                  <a:path w="5" h="4">
                    <a:moveTo>
                      <a:pt x="0" y="4"/>
                    </a:moveTo>
                    <a:cubicBezTo>
                      <a:pt x="0" y="4"/>
                      <a:pt x="5" y="0"/>
                      <a:pt x="5" y="2"/>
                    </a:cubicBezTo>
                    <a:cubicBezTo>
                      <a:pt x="2" y="3"/>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3" name="Freeform 151"/>
              <p:cNvSpPr/>
              <p:nvPr/>
            </p:nvSpPr>
            <p:spPr bwMode="auto">
              <a:xfrm>
                <a:off x="7219" y="4324"/>
                <a:ext cx="7" cy="6"/>
              </a:xfrm>
              <a:custGeom>
                <a:avLst/>
                <a:gdLst>
                  <a:gd name="T0" fmla="*/ 1 w 4"/>
                  <a:gd name="T1" fmla="*/ 3 h 3"/>
                  <a:gd name="T2" fmla="*/ 0 w 4"/>
                  <a:gd name="T3" fmla="*/ 1 h 3"/>
                  <a:gd name="T4" fmla="*/ 1 w 4"/>
                  <a:gd name="T5" fmla="*/ 3 h 3"/>
                </a:gdLst>
                <a:ahLst/>
                <a:cxnLst>
                  <a:cxn ang="0">
                    <a:pos x="T0" y="T1"/>
                  </a:cxn>
                  <a:cxn ang="0">
                    <a:pos x="T2" y="T3"/>
                  </a:cxn>
                  <a:cxn ang="0">
                    <a:pos x="T4" y="T5"/>
                  </a:cxn>
                </a:cxnLst>
                <a:rect l="0" t="0" r="r" b="b"/>
                <a:pathLst>
                  <a:path w="4" h="3">
                    <a:moveTo>
                      <a:pt x="1" y="3"/>
                    </a:moveTo>
                    <a:cubicBezTo>
                      <a:pt x="0" y="2"/>
                      <a:pt x="2" y="2"/>
                      <a:pt x="0" y="1"/>
                    </a:cubicBezTo>
                    <a:cubicBezTo>
                      <a:pt x="2" y="0"/>
                      <a:pt x="4"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4" name="Freeform 152"/>
              <p:cNvSpPr/>
              <p:nvPr/>
            </p:nvSpPr>
            <p:spPr bwMode="auto">
              <a:xfrm>
                <a:off x="7161" y="4205"/>
                <a:ext cx="8" cy="6"/>
              </a:xfrm>
              <a:custGeom>
                <a:avLst/>
                <a:gdLst>
                  <a:gd name="T0" fmla="*/ 0 w 4"/>
                  <a:gd name="T1" fmla="*/ 3 h 3"/>
                  <a:gd name="T2" fmla="*/ 4 w 4"/>
                  <a:gd name="T3" fmla="*/ 2 h 3"/>
                  <a:gd name="T4" fmla="*/ 0 w 4"/>
                  <a:gd name="T5" fmla="*/ 3 h 3"/>
                </a:gdLst>
                <a:ahLst/>
                <a:cxnLst>
                  <a:cxn ang="0">
                    <a:pos x="T0" y="T1"/>
                  </a:cxn>
                  <a:cxn ang="0">
                    <a:pos x="T2" y="T3"/>
                  </a:cxn>
                  <a:cxn ang="0">
                    <a:pos x="T4" y="T5"/>
                  </a:cxn>
                </a:cxnLst>
                <a:rect l="0" t="0" r="r" b="b"/>
                <a:pathLst>
                  <a:path w="4" h="3">
                    <a:moveTo>
                      <a:pt x="0" y="3"/>
                    </a:moveTo>
                    <a:cubicBezTo>
                      <a:pt x="0" y="2"/>
                      <a:pt x="4" y="0"/>
                      <a:pt x="4" y="2"/>
                    </a:cubicBezTo>
                    <a:cubicBezTo>
                      <a:pt x="2" y="3"/>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5" name="Freeform 153"/>
              <p:cNvSpPr/>
              <p:nvPr/>
            </p:nvSpPr>
            <p:spPr bwMode="auto">
              <a:xfrm>
                <a:off x="7245" y="4332"/>
                <a:ext cx="14" cy="7"/>
              </a:xfrm>
              <a:custGeom>
                <a:avLst/>
                <a:gdLst>
                  <a:gd name="T0" fmla="*/ 0 w 7"/>
                  <a:gd name="T1" fmla="*/ 4 h 4"/>
                  <a:gd name="T2" fmla="*/ 1 w 7"/>
                  <a:gd name="T3" fmla="*/ 2 h 4"/>
                  <a:gd name="T4" fmla="*/ 7 w 7"/>
                  <a:gd name="T5" fmla="*/ 0 h 4"/>
                  <a:gd name="T6" fmla="*/ 0 w 7"/>
                  <a:gd name="T7" fmla="*/ 4 h 4"/>
                </a:gdLst>
                <a:ahLst/>
                <a:cxnLst>
                  <a:cxn ang="0">
                    <a:pos x="T0" y="T1"/>
                  </a:cxn>
                  <a:cxn ang="0">
                    <a:pos x="T2" y="T3"/>
                  </a:cxn>
                  <a:cxn ang="0">
                    <a:pos x="T4" y="T5"/>
                  </a:cxn>
                  <a:cxn ang="0">
                    <a:pos x="T6" y="T7"/>
                  </a:cxn>
                </a:cxnLst>
                <a:rect l="0" t="0" r="r" b="b"/>
                <a:pathLst>
                  <a:path w="7" h="4">
                    <a:moveTo>
                      <a:pt x="0" y="4"/>
                    </a:moveTo>
                    <a:cubicBezTo>
                      <a:pt x="0" y="4"/>
                      <a:pt x="1" y="3"/>
                      <a:pt x="1" y="2"/>
                    </a:cubicBezTo>
                    <a:cubicBezTo>
                      <a:pt x="4" y="1"/>
                      <a:pt x="5" y="1"/>
                      <a:pt x="7" y="0"/>
                    </a:cubicBezTo>
                    <a:cubicBezTo>
                      <a:pt x="5" y="2"/>
                      <a:pt x="3"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6" name="Freeform 154"/>
              <p:cNvSpPr/>
              <p:nvPr/>
            </p:nvSpPr>
            <p:spPr bwMode="auto">
              <a:xfrm>
                <a:off x="7236" y="4309"/>
                <a:ext cx="7" cy="7"/>
              </a:xfrm>
              <a:custGeom>
                <a:avLst/>
                <a:gdLst>
                  <a:gd name="T0" fmla="*/ 0 w 4"/>
                  <a:gd name="T1" fmla="*/ 4 h 4"/>
                  <a:gd name="T2" fmla="*/ 3 w 4"/>
                  <a:gd name="T3" fmla="*/ 0 h 4"/>
                  <a:gd name="T4" fmla="*/ 0 w 4"/>
                  <a:gd name="T5" fmla="*/ 4 h 4"/>
                </a:gdLst>
                <a:ahLst/>
                <a:cxnLst>
                  <a:cxn ang="0">
                    <a:pos x="T0" y="T1"/>
                  </a:cxn>
                  <a:cxn ang="0">
                    <a:pos x="T2" y="T3"/>
                  </a:cxn>
                  <a:cxn ang="0">
                    <a:pos x="T4" y="T5"/>
                  </a:cxn>
                </a:cxnLst>
                <a:rect l="0" t="0" r="r" b="b"/>
                <a:pathLst>
                  <a:path w="4" h="4">
                    <a:moveTo>
                      <a:pt x="0" y="4"/>
                    </a:moveTo>
                    <a:cubicBezTo>
                      <a:pt x="1" y="3"/>
                      <a:pt x="1" y="1"/>
                      <a:pt x="3" y="0"/>
                    </a:cubicBezTo>
                    <a:cubicBezTo>
                      <a:pt x="4" y="2"/>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7" name="Freeform 155"/>
              <p:cNvSpPr/>
              <p:nvPr/>
            </p:nvSpPr>
            <p:spPr bwMode="auto">
              <a:xfrm>
                <a:off x="7322" y="4452"/>
                <a:ext cx="11" cy="4"/>
              </a:xfrm>
              <a:custGeom>
                <a:avLst/>
                <a:gdLst>
                  <a:gd name="T0" fmla="*/ 0 w 6"/>
                  <a:gd name="T1" fmla="*/ 2 h 2"/>
                  <a:gd name="T2" fmla="*/ 6 w 6"/>
                  <a:gd name="T3" fmla="*/ 2 h 2"/>
                  <a:gd name="T4" fmla="*/ 0 w 6"/>
                  <a:gd name="T5" fmla="*/ 2 h 2"/>
                </a:gdLst>
                <a:ahLst/>
                <a:cxnLst>
                  <a:cxn ang="0">
                    <a:pos x="T0" y="T1"/>
                  </a:cxn>
                  <a:cxn ang="0">
                    <a:pos x="T2" y="T3"/>
                  </a:cxn>
                  <a:cxn ang="0">
                    <a:pos x="T4" y="T5"/>
                  </a:cxn>
                </a:cxnLst>
                <a:rect l="0" t="0" r="r" b="b"/>
                <a:pathLst>
                  <a:path w="6" h="2">
                    <a:moveTo>
                      <a:pt x="0" y="2"/>
                    </a:moveTo>
                    <a:cubicBezTo>
                      <a:pt x="1" y="0"/>
                      <a:pt x="6" y="0"/>
                      <a:pt x="6" y="2"/>
                    </a:cubicBezTo>
                    <a:cubicBezTo>
                      <a:pt x="4" y="2"/>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8" name="Freeform 156"/>
              <p:cNvSpPr/>
              <p:nvPr/>
            </p:nvSpPr>
            <p:spPr bwMode="auto">
              <a:xfrm>
                <a:off x="7272" y="4353"/>
                <a:ext cx="13" cy="7"/>
              </a:xfrm>
              <a:custGeom>
                <a:avLst/>
                <a:gdLst>
                  <a:gd name="T0" fmla="*/ 0 w 7"/>
                  <a:gd name="T1" fmla="*/ 3 h 4"/>
                  <a:gd name="T2" fmla="*/ 7 w 7"/>
                  <a:gd name="T3" fmla="*/ 0 h 4"/>
                  <a:gd name="T4" fmla="*/ 0 w 7"/>
                  <a:gd name="T5" fmla="*/ 3 h 4"/>
                </a:gdLst>
                <a:ahLst/>
                <a:cxnLst>
                  <a:cxn ang="0">
                    <a:pos x="T0" y="T1"/>
                  </a:cxn>
                  <a:cxn ang="0">
                    <a:pos x="T2" y="T3"/>
                  </a:cxn>
                  <a:cxn ang="0">
                    <a:pos x="T4" y="T5"/>
                  </a:cxn>
                </a:cxnLst>
                <a:rect l="0" t="0" r="r" b="b"/>
                <a:pathLst>
                  <a:path w="7" h="4">
                    <a:moveTo>
                      <a:pt x="0" y="3"/>
                    </a:moveTo>
                    <a:cubicBezTo>
                      <a:pt x="1" y="1"/>
                      <a:pt x="5" y="2"/>
                      <a:pt x="7" y="0"/>
                    </a:cubicBezTo>
                    <a:cubicBezTo>
                      <a:pt x="6" y="2"/>
                      <a:pt x="1"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9" name="Freeform 157"/>
              <p:cNvSpPr/>
              <p:nvPr/>
            </p:nvSpPr>
            <p:spPr bwMode="auto">
              <a:xfrm>
                <a:off x="7261" y="4330"/>
                <a:ext cx="13" cy="7"/>
              </a:xfrm>
              <a:custGeom>
                <a:avLst/>
                <a:gdLst>
                  <a:gd name="T0" fmla="*/ 0 w 7"/>
                  <a:gd name="T1" fmla="*/ 2 h 4"/>
                  <a:gd name="T2" fmla="*/ 6 w 7"/>
                  <a:gd name="T3" fmla="*/ 0 h 4"/>
                  <a:gd name="T4" fmla="*/ 0 w 7"/>
                  <a:gd name="T5" fmla="*/ 2 h 4"/>
                </a:gdLst>
                <a:ahLst/>
                <a:cxnLst>
                  <a:cxn ang="0">
                    <a:pos x="T0" y="T1"/>
                  </a:cxn>
                  <a:cxn ang="0">
                    <a:pos x="T2" y="T3"/>
                  </a:cxn>
                  <a:cxn ang="0">
                    <a:pos x="T4" y="T5"/>
                  </a:cxn>
                </a:cxnLst>
                <a:rect l="0" t="0" r="r" b="b"/>
                <a:pathLst>
                  <a:path w="7" h="4">
                    <a:moveTo>
                      <a:pt x="0" y="2"/>
                    </a:moveTo>
                    <a:cubicBezTo>
                      <a:pt x="6" y="0"/>
                      <a:pt x="6" y="0"/>
                      <a:pt x="6" y="0"/>
                    </a:cubicBezTo>
                    <a:cubicBezTo>
                      <a:pt x="7" y="1"/>
                      <a:pt x="1"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0" name="Freeform 158"/>
              <p:cNvSpPr/>
              <p:nvPr/>
            </p:nvSpPr>
            <p:spPr bwMode="auto">
              <a:xfrm>
                <a:off x="7251" y="4307"/>
                <a:ext cx="13" cy="13"/>
              </a:xfrm>
              <a:custGeom>
                <a:avLst/>
                <a:gdLst>
                  <a:gd name="T0" fmla="*/ 1 w 7"/>
                  <a:gd name="T1" fmla="*/ 7 h 7"/>
                  <a:gd name="T2" fmla="*/ 7 w 7"/>
                  <a:gd name="T3" fmla="*/ 0 h 7"/>
                  <a:gd name="T4" fmla="*/ 6 w 7"/>
                  <a:gd name="T5" fmla="*/ 3 h 7"/>
                  <a:gd name="T6" fmla="*/ 1 w 7"/>
                  <a:gd name="T7" fmla="*/ 7 h 7"/>
                </a:gdLst>
                <a:ahLst/>
                <a:cxnLst>
                  <a:cxn ang="0">
                    <a:pos x="T0" y="T1"/>
                  </a:cxn>
                  <a:cxn ang="0">
                    <a:pos x="T2" y="T3"/>
                  </a:cxn>
                  <a:cxn ang="0">
                    <a:pos x="T4" y="T5"/>
                  </a:cxn>
                  <a:cxn ang="0">
                    <a:pos x="T6" y="T7"/>
                  </a:cxn>
                </a:cxnLst>
                <a:rect l="0" t="0" r="r" b="b"/>
                <a:pathLst>
                  <a:path w="7" h="7">
                    <a:moveTo>
                      <a:pt x="1" y="7"/>
                    </a:moveTo>
                    <a:cubicBezTo>
                      <a:pt x="0" y="4"/>
                      <a:pt x="4" y="2"/>
                      <a:pt x="7" y="0"/>
                    </a:cubicBezTo>
                    <a:cubicBezTo>
                      <a:pt x="7" y="1"/>
                      <a:pt x="5" y="2"/>
                      <a:pt x="6" y="3"/>
                    </a:cubicBezTo>
                    <a:cubicBezTo>
                      <a:pt x="3" y="2"/>
                      <a:pt x="4" y="5"/>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1" name="Freeform 159"/>
              <p:cNvSpPr/>
              <p:nvPr/>
            </p:nvSpPr>
            <p:spPr bwMode="auto">
              <a:xfrm>
                <a:off x="7186" y="4194"/>
                <a:ext cx="12" cy="7"/>
              </a:xfrm>
              <a:custGeom>
                <a:avLst/>
                <a:gdLst>
                  <a:gd name="T0" fmla="*/ 1 w 6"/>
                  <a:gd name="T1" fmla="*/ 4 h 4"/>
                  <a:gd name="T2" fmla="*/ 6 w 6"/>
                  <a:gd name="T3" fmla="*/ 2 h 4"/>
                  <a:gd name="T4" fmla="*/ 1 w 6"/>
                  <a:gd name="T5" fmla="*/ 4 h 4"/>
                </a:gdLst>
                <a:ahLst/>
                <a:cxnLst>
                  <a:cxn ang="0">
                    <a:pos x="T0" y="T1"/>
                  </a:cxn>
                  <a:cxn ang="0">
                    <a:pos x="T2" y="T3"/>
                  </a:cxn>
                  <a:cxn ang="0">
                    <a:pos x="T4" y="T5"/>
                  </a:cxn>
                </a:cxnLst>
                <a:rect l="0" t="0" r="r" b="b"/>
                <a:pathLst>
                  <a:path w="6" h="4">
                    <a:moveTo>
                      <a:pt x="1" y="4"/>
                    </a:moveTo>
                    <a:cubicBezTo>
                      <a:pt x="0" y="3"/>
                      <a:pt x="6" y="0"/>
                      <a:pt x="6" y="2"/>
                    </a:cubicBezTo>
                    <a:cubicBezTo>
                      <a:pt x="4" y="3"/>
                      <a:pt x="3"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2" name="Freeform 160"/>
              <p:cNvSpPr/>
              <p:nvPr/>
            </p:nvSpPr>
            <p:spPr bwMode="auto">
              <a:xfrm>
                <a:off x="7255" y="4291"/>
                <a:ext cx="13" cy="12"/>
              </a:xfrm>
              <a:custGeom>
                <a:avLst/>
                <a:gdLst>
                  <a:gd name="T0" fmla="*/ 0 w 7"/>
                  <a:gd name="T1" fmla="*/ 5 h 6"/>
                  <a:gd name="T2" fmla="*/ 7 w 7"/>
                  <a:gd name="T3" fmla="*/ 0 h 6"/>
                  <a:gd name="T4" fmla="*/ 6 w 7"/>
                  <a:gd name="T5" fmla="*/ 3 h 6"/>
                  <a:gd name="T6" fmla="*/ 0 w 7"/>
                  <a:gd name="T7" fmla="*/ 5 h 6"/>
                </a:gdLst>
                <a:ahLst/>
                <a:cxnLst>
                  <a:cxn ang="0">
                    <a:pos x="T0" y="T1"/>
                  </a:cxn>
                  <a:cxn ang="0">
                    <a:pos x="T2" y="T3"/>
                  </a:cxn>
                  <a:cxn ang="0">
                    <a:pos x="T4" y="T5"/>
                  </a:cxn>
                  <a:cxn ang="0">
                    <a:pos x="T6" y="T7"/>
                  </a:cxn>
                </a:cxnLst>
                <a:rect l="0" t="0" r="r" b="b"/>
                <a:pathLst>
                  <a:path w="7" h="6">
                    <a:moveTo>
                      <a:pt x="0" y="5"/>
                    </a:moveTo>
                    <a:cubicBezTo>
                      <a:pt x="1" y="3"/>
                      <a:pt x="4" y="3"/>
                      <a:pt x="7" y="0"/>
                    </a:cubicBezTo>
                    <a:cubicBezTo>
                      <a:pt x="7" y="1"/>
                      <a:pt x="5" y="2"/>
                      <a:pt x="6" y="3"/>
                    </a:cubicBezTo>
                    <a:cubicBezTo>
                      <a:pt x="4" y="2"/>
                      <a:pt x="2" y="6"/>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3" name="Freeform 161"/>
              <p:cNvSpPr/>
              <p:nvPr/>
            </p:nvSpPr>
            <p:spPr bwMode="auto">
              <a:xfrm>
                <a:off x="7268" y="4299"/>
                <a:ext cx="14" cy="10"/>
              </a:xfrm>
              <a:custGeom>
                <a:avLst/>
                <a:gdLst>
                  <a:gd name="T0" fmla="*/ 1 w 7"/>
                  <a:gd name="T1" fmla="*/ 5 h 5"/>
                  <a:gd name="T2" fmla="*/ 0 w 7"/>
                  <a:gd name="T3" fmla="*/ 5 h 5"/>
                  <a:gd name="T4" fmla="*/ 3 w 7"/>
                  <a:gd name="T5" fmla="*/ 2 h 5"/>
                  <a:gd name="T6" fmla="*/ 7 w 7"/>
                  <a:gd name="T7" fmla="*/ 2 h 5"/>
                  <a:gd name="T8" fmla="*/ 4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1" y="5"/>
                      <a:pt x="1" y="4"/>
                      <a:pt x="0" y="5"/>
                    </a:cubicBezTo>
                    <a:cubicBezTo>
                      <a:pt x="0" y="3"/>
                      <a:pt x="3" y="3"/>
                      <a:pt x="3" y="2"/>
                    </a:cubicBezTo>
                    <a:cubicBezTo>
                      <a:pt x="4" y="2"/>
                      <a:pt x="6" y="0"/>
                      <a:pt x="7" y="2"/>
                    </a:cubicBezTo>
                    <a:cubicBezTo>
                      <a:pt x="3" y="2"/>
                      <a:pt x="6" y="2"/>
                      <a:pt x="4" y="5"/>
                    </a:cubicBezTo>
                    <a:cubicBezTo>
                      <a:pt x="2" y="5"/>
                      <a:pt x="4" y="3"/>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4" name="Freeform 162"/>
              <p:cNvSpPr/>
              <p:nvPr/>
            </p:nvSpPr>
            <p:spPr bwMode="auto">
              <a:xfrm>
                <a:off x="7364" y="4462"/>
                <a:ext cx="9" cy="5"/>
              </a:xfrm>
              <a:custGeom>
                <a:avLst/>
                <a:gdLst>
                  <a:gd name="T0" fmla="*/ 2 w 5"/>
                  <a:gd name="T1" fmla="*/ 3 h 3"/>
                  <a:gd name="T2" fmla="*/ 3 w 5"/>
                  <a:gd name="T3" fmla="*/ 2 h 3"/>
                  <a:gd name="T4" fmla="*/ 3 w 5"/>
                  <a:gd name="T5" fmla="*/ 0 h 3"/>
                  <a:gd name="T6" fmla="*/ 2 w 5"/>
                  <a:gd name="T7" fmla="*/ 3 h 3"/>
                </a:gdLst>
                <a:ahLst/>
                <a:cxnLst>
                  <a:cxn ang="0">
                    <a:pos x="T0" y="T1"/>
                  </a:cxn>
                  <a:cxn ang="0">
                    <a:pos x="T2" y="T3"/>
                  </a:cxn>
                  <a:cxn ang="0">
                    <a:pos x="T4" y="T5"/>
                  </a:cxn>
                  <a:cxn ang="0">
                    <a:pos x="T6" y="T7"/>
                  </a:cxn>
                </a:cxnLst>
                <a:rect l="0" t="0" r="r" b="b"/>
                <a:pathLst>
                  <a:path w="5" h="3">
                    <a:moveTo>
                      <a:pt x="2" y="3"/>
                    </a:moveTo>
                    <a:cubicBezTo>
                      <a:pt x="1" y="2"/>
                      <a:pt x="2" y="2"/>
                      <a:pt x="3" y="2"/>
                    </a:cubicBezTo>
                    <a:cubicBezTo>
                      <a:pt x="0" y="2"/>
                      <a:pt x="3" y="1"/>
                      <a:pt x="3" y="0"/>
                    </a:cubicBezTo>
                    <a:cubicBezTo>
                      <a:pt x="5" y="0"/>
                      <a:pt x="4"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5" name="Freeform 163"/>
              <p:cNvSpPr/>
              <p:nvPr/>
            </p:nvSpPr>
            <p:spPr bwMode="auto">
              <a:xfrm>
                <a:off x="7360" y="4446"/>
                <a:ext cx="13" cy="6"/>
              </a:xfrm>
              <a:custGeom>
                <a:avLst/>
                <a:gdLst>
                  <a:gd name="T0" fmla="*/ 0 w 7"/>
                  <a:gd name="T1" fmla="*/ 3 h 3"/>
                  <a:gd name="T2" fmla="*/ 7 w 7"/>
                  <a:gd name="T3" fmla="*/ 1 h 3"/>
                  <a:gd name="T4" fmla="*/ 0 w 7"/>
                  <a:gd name="T5" fmla="*/ 3 h 3"/>
                </a:gdLst>
                <a:ahLst/>
                <a:cxnLst>
                  <a:cxn ang="0">
                    <a:pos x="T0" y="T1"/>
                  </a:cxn>
                  <a:cxn ang="0">
                    <a:pos x="T2" y="T3"/>
                  </a:cxn>
                  <a:cxn ang="0">
                    <a:pos x="T4" y="T5"/>
                  </a:cxn>
                </a:cxnLst>
                <a:rect l="0" t="0" r="r" b="b"/>
                <a:pathLst>
                  <a:path w="7" h="3">
                    <a:moveTo>
                      <a:pt x="0" y="3"/>
                    </a:moveTo>
                    <a:cubicBezTo>
                      <a:pt x="1" y="2"/>
                      <a:pt x="6" y="0"/>
                      <a:pt x="7" y="1"/>
                    </a:cubicBezTo>
                    <a:cubicBezTo>
                      <a:pt x="4" y="3"/>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6" name="Freeform 164"/>
              <p:cNvSpPr/>
              <p:nvPr/>
            </p:nvSpPr>
            <p:spPr bwMode="auto">
              <a:xfrm>
                <a:off x="7328" y="4393"/>
                <a:ext cx="11" cy="7"/>
              </a:xfrm>
              <a:custGeom>
                <a:avLst/>
                <a:gdLst>
                  <a:gd name="T0" fmla="*/ 1 w 6"/>
                  <a:gd name="T1" fmla="*/ 4 h 4"/>
                  <a:gd name="T2" fmla="*/ 6 w 6"/>
                  <a:gd name="T3" fmla="*/ 1 h 4"/>
                  <a:gd name="T4" fmla="*/ 1 w 6"/>
                  <a:gd name="T5" fmla="*/ 4 h 4"/>
                </a:gdLst>
                <a:ahLst/>
                <a:cxnLst>
                  <a:cxn ang="0">
                    <a:pos x="T0" y="T1"/>
                  </a:cxn>
                  <a:cxn ang="0">
                    <a:pos x="T2" y="T3"/>
                  </a:cxn>
                  <a:cxn ang="0">
                    <a:pos x="T4" y="T5"/>
                  </a:cxn>
                </a:cxnLst>
                <a:rect l="0" t="0" r="r" b="b"/>
                <a:pathLst>
                  <a:path w="6" h="4">
                    <a:moveTo>
                      <a:pt x="1" y="4"/>
                    </a:moveTo>
                    <a:cubicBezTo>
                      <a:pt x="0" y="3"/>
                      <a:pt x="6" y="0"/>
                      <a:pt x="6" y="1"/>
                    </a:cubicBezTo>
                    <a:cubicBezTo>
                      <a:pt x="4" y="1"/>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7" name="Freeform 165"/>
              <p:cNvSpPr/>
              <p:nvPr/>
            </p:nvSpPr>
            <p:spPr bwMode="auto">
              <a:xfrm>
                <a:off x="7427" y="4546"/>
                <a:ext cx="10" cy="8"/>
              </a:xfrm>
              <a:custGeom>
                <a:avLst/>
                <a:gdLst>
                  <a:gd name="T0" fmla="*/ 0 w 5"/>
                  <a:gd name="T1" fmla="*/ 4 h 4"/>
                  <a:gd name="T2" fmla="*/ 5 w 5"/>
                  <a:gd name="T3" fmla="*/ 0 h 4"/>
                  <a:gd name="T4" fmla="*/ 3 w 5"/>
                  <a:gd name="T5" fmla="*/ 3 h 4"/>
                  <a:gd name="T6" fmla="*/ 0 w 5"/>
                  <a:gd name="T7" fmla="*/ 4 h 4"/>
                </a:gdLst>
                <a:ahLst/>
                <a:cxnLst>
                  <a:cxn ang="0">
                    <a:pos x="T0" y="T1"/>
                  </a:cxn>
                  <a:cxn ang="0">
                    <a:pos x="T2" y="T3"/>
                  </a:cxn>
                  <a:cxn ang="0">
                    <a:pos x="T4" y="T5"/>
                  </a:cxn>
                  <a:cxn ang="0">
                    <a:pos x="T6" y="T7"/>
                  </a:cxn>
                </a:cxnLst>
                <a:rect l="0" t="0" r="r" b="b"/>
                <a:pathLst>
                  <a:path w="5" h="4">
                    <a:moveTo>
                      <a:pt x="0" y="4"/>
                    </a:moveTo>
                    <a:cubicBezTo>
                      <a:pt x="1" y="3"/>
                      <a:pt x="2" y="2"/>
                      <a:pt x="5" y="0"/>
                    </a:cubicBezTo>
                    <a:cubicBezTo>
                      <a:pt x="5" y="2"/>
                      <a:pt x="2" y="1"/>
                      <a:pt x="3" y="3"/>
                    </a:cubicBezTo>
                    <a:cubicBezTo>
                      <a:pt x="2" y="4"/>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8" name="Freeform 166"/>
              <p:cNvSpPr/>
              <p:nvPr/>
            </p:nvSpPr>
            <p:spPr bwMode="auto">
              <a:xfrm>
                <a:off x="7308" y="4345"/>
                <a:ext cx="10" cy="8"/>
              </a:xfrm>
              <a:custGeom>
                <a:avLst/>
                <a:gdLst>
                  <a:gd name="T0" fmla="*/ 0 w 5"/>
                  <a:gd name="T1" fmla="*/ 4 h 4"/>
                  <a:gd name="T2" fmla="*/ 2 w 5"/>
                  <a:gd name="T3" fmla="*/ 3 h 4"/>
                  <a:gd name="T4" fmla="*/ 2 w 5"/>
                  <a:gd name="T5" fmla="*/ 1 h 4"/>
                  <a:gd name="T6" fmla="*/ 5 w 5"/>
                  <a:gd name="T7" fmla="*/ 1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cubicBezTo>
                      <a:pt x="0" y="4"/>
                      <a:pt x="1" y="3"/>
                      <a:pt x="2" y="3"/>
                    </a:cubicBezTo>
                    <a:cubicBezTo>
                      <a:pt x="3" y="2"/>
                      <a:pt x="2" y="2"/>
                      <a:pt x="2" y="1"/>
                    </a:cubicBezTo>
                    <a:cubicBezTo>
                      <a:pt x="4" y="0"/>
                      <a:pt x="4" y="1"/>
                      <a:pt x="5" y="1"/>
                    </a:cubicBezTo>
                    <a:cubicBezTo>
                      <a:pt x="4" y="2"/>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9" name="Freeform 167"/>
              <p:cNvSpPr/>
              <p:nvPr/>
            </p:nvSpPr>
            <p:spPr bwMode="auto">
              <a:xfrm>
                <a:off x="7282" y="4293"/>
                <a:ext cx="9" cy="8"/>
              </a:xfrm>
              <a:custGeom>
                <a:avLst/>
                <a:gdLst>
                  <a:gd name="T0" fmla="*/ 1 w 5"/>
                  <a:gd name="T1" fmla="*/ 4 h 4"/>
                  <a:gd name="T2" fmla="*/ 0 w 5"/>
                  <a:gd name="T3" fmla="*/ 2 h 4"/>
                  <a:gd name="T4" fmla="*/ 4 w 5"/>
                  <a:gd name="T5" fmla="*/ 0 h 4"/>
                  <a:gd name="T6" fmla="*/ 2 w 5"/>
                  <a:gd name="T7" fmla="*/ 2 h 4"/>
                  <a:gd name="T8" fmla="*/ 5 w 5"/>
                  <a:gd name="T9" fmla="*/ 2 h 4"/>
                  <a:gd name="T10" fmla="*/ 1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1" y="4"/>
                    </a:moveTo>
                    <a:cubicBezTo>
                      <a:pt x="0" y="3"/>
                      <a:pt x="1" y="3"/>
                      <a:pt x="0" y="2"/>
                    </a:cubicBezTo>
                    <a:cubicBezTo>
                      <a:pt x="2" y="2"/>
                      <a:pt x="2" y="1"/>
                      <a:pt x="4" y="0"/>
                    </a:cubicBezTo>
                    <a:cubicBezTo>
                      <a:pt x="4" y="1"/>
                      <a:pt x="4" y="1"/>
                      <a:pt x="2" y="2"/>
                    </a:cubicBezTo>
                    <a:cubicBezTo>
                      <a:pt x="3" y="2"/>
                      <a:pt x="4" y="2"/>
                      <a:pt x="5" y="2"/>
                    </a:cubicBezTo>
                    <a:cubicBezTo>
                      <a:pt x="4" y="4"/>
                      <a:pt x="2"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0" name="Freeform 168"/>
              <p:cNvSpPr/>
              <p:nvPr/>
            </p:nvSpPr>
            <p:spPr bwMode="auto">
              <a:xfrm>
                <a:off x="7377" y="4446"/>
                <a:ext cx="12" cy="6"/>
              </a:xfrm>
              <a:custGeom>
                <a:avLst/>
                <a:gdLst>
                  <a:gd name="T0" fmla="*/ 0 w 6"/>
                  <a:gd name="T1" fmla="*/ 2 h 3"/>
                  <a:gd name="T2" fmla="*/ 3 w 6"/>
                  <a:gd name="T3" fmla="*/ 0 h 3"/>
                  <a:gd name="T4" fmla="*/ 6 w 6"/>
                  <a:gd name="T5" fmla="*/ 1 h 3"/>
                  <a:gd name="T6" fmla="*/ 0 w 6"/>
                  <a:gd name="T7" fmla="*/ 2 h 3"/>
                </a:gdLst>
                <a:ahLst/>
                <a:cxnLst>
                  <a:cxn ang="0">
                    <a:pos x="T0" y="T1"/>
                  </a:cxn>
                  <a:cxn ang="0">
                    <a:pos x="T2" y="T3"/>
                  </a:cxn>
                  <a:cxn ang="0">
                    <a:pos x="T4" y="T5"/>
                  </a:cxn>
                  <a:cxn ang="0">
                    <a:pos x="T6" y="T7"/>
                  </a:cxn>
                </a:cxnLst>
                <a:rect l="0" t="0" r="r" b="b"/>
                <a:pathLst>
                  <a:path w="6" h="3">
                    <a:moveTo>
                      <a:pt x="0" y="2"/>
                    </a:moveTo>
                    <a:cubicBezTo>
                      <a:pt x="0" y="1"/>
                      <a:pt x="2" y="1"/>
                      <a:pt x="3" y="0"/>
                    </a:cubicBezTo>
                    <a:cubicBezTo>
                      <a:pt x="4" y="0"/>
                      <a:pt x="5" y="0"/>
                      <a:pt x="6" y="1"/>
                    </a:cubicBezTo>
                    <a:cubicBezTo>
                      <a:pt x="3" y="3"/>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1" name="Freeform 169"/>
              <p:cNvSpPr/>
              <p:nvPr/>
            </p:nvSpPr>
            <p:spPr bwMode="auto">
              <a:xfrm>
                <a:off x="7366" y="4425"/>
                <a:ext cx="11"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0" y="2"/>
                      <a:pt x="4" y="0"/>
                      <a:pt x="6" y="0"/>
                    </a:cubicBezTo>
                    <a:cubicBezTo>
                      <a:pt x="5" y="1"/>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2" name="Freeform 170"/>
              <p:cNvSpPr/>
              <p:nvPr/>
            </p:nvSpPr>
            <p:spPr bwMode="auto">
              <a:xfrm>
                <a:off x="7360" y="4420"/>
                <a:ext cx="17" cy="5"/>
              </a:xfrm>
              <a:custGeom>
                <a:avLst/>
                <a:gdLst>
                  <a:gd name="T0" fmla="*/ 1 w 9"/>
                  <a:gd name="T1" fmla="*/ 3 h 3"/>
                  <a:gd name="T2" fmla="*/ 0 w 9"/>
                  <a:gd name="T3" fmla="*/ 2 h 3"/>
                  <a:gd name="T4" fmla="*/ 8 w 9"/>
                  <a:gd name="T5" fmla="*/ 0 h 3"/>
                  <a:gd name="T6" fmla="*/ 7 w 9"/>
                  <a:gd name="T7" fmla="*/ 2 h 3"/>
                  <a:gd name="T8" fmla="*/ 1 w 9"/>
                  <a:gd name="T9" fmla="*/ 3 h 3"/>
                </a:gdLst>
                <a:ahLst/>
                <a:cxnLst>
                  <a:cxn ang="0">
                    <a:pos x="T0" y="T1"/>
                  </a:cxn>
                  <a:cxn ang="0">
                    <a:pos x="T2" y="T3"/>
                  </a:cxn>
                  <a:cxn ang="0">
                    <a:pos x="T4" y="T5"/>
                  </a:cxn>
                  <a:cxn ang="0">
                    <a:pos x="T6" y="T7"/>
                  </a:cxn>
                  <a:cxn ang="0">
                    <a:pos x="T8" y="T9"/>
                  </a:cxn>
                </a:cxnLst>
                <a:rect l="0" t="0" r="r" b="b"/>
                <a:pathLst>
                  <a:path w="9" h="3">
                    <a:moveTo>
                      <a:pt x="1" y="3"/>
                    </a:moveTo>
                    <a:cubicBezTo>
                      <a:pt x="2" y="2"/>
                      <a:pt x="1" y="3"/>
                      <a:pt x="0" y="2"/>
                    </a:cubicBezTo>
                    <a:cubicBezTo>
                      <a:pt x="3" y="2"/>
                      <a:pt x="5" y="1"/>
                      <a:pt x="8" y="0"/>
                    </a:cubicBezTo>
                    <a:cubicBezTo>
                      <a:pt x="9" y="0"/>
                      <a:pt x="4" y="2"/>
                      <a:pt x="7" y="2"/>
                    </a:cubicBezTo>
                    <a:cubicBezTo>
                      <a:pt x="6" y="3"/>
                      <a:pt x="3"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3" name="Freeform 171"/>
              <p:cNvSpPr/>
              <p:nvPr/>
            </p:nvSpPr>
            <p:spPr bwMode="auto">
              <a:xfrm>
                <a:off x="7389" y="4460"/>
                <a:ext cx="11" cy="6"/>
              </a:xfrm>
              <a:custGeom>
                <a:avLst/>
                <a:gdLst>
                  <a:gd name="T0" fmla="*/ 0 w 6"/>
                  <a:gd name="T1" fmla="*/ 3 h 3"/>
                  <a:gd name="T2" fmla="*/ 4 w 6"/>
                  <a:gd name="T3" fmla="*/ 0 h 3"/>
                  <a:gd name="T4" fmla="*/ 0 w 6"/>
                  <a:gd name="T5" fmla="*/ 3 h 3"/>
                </a:gdLst>
                <a:ahLst/>
                <a:cxnLst>
                  <a:cxn ang="0">
                    <a:pos x="T0" y="T1"/>
                  </a:cxn>
                  <a:cxn ang="0">
                    <a:pos x="T2" y="T3"/>
                  </a:cxn>
                  <a:cxn ang="0">
                    <a:pos x="T4" y="T5"/>
                  </a:cxn>
                </a:cxnLst>
                <a:rect l="0" t="0" r="r" b="b"/>
                <a:pathLst>
                  <a:path w="6" h="3">
                    <a:moveTo>
                      <a:pt x="0" y="3"/>
                    </a:moveTo>
                    <a:cubicBezTo>
                      <a:pt x="1" y="2"/>
                      <a:pt x="3" y="1"/>
                      <a:pt x="4" y="0"/>
                    </a:cubicBezTo>
                    <a:cubicBezTo>
                      <a:pt x="6" y="1"/>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4" name="Freeform 172"/>
              <p:cNvSpPr/>
              <p:nvPr/>
            </p:nvSpPr>
            <p:spPr bwMode="auto">
              <a:xfrm>
                <a:off x="7410" y="4504"/>
                <a:ext cx="11" cy="7"/>
              </a:xfrm>
              <a:custGeom>
                <a:avLst/>
                <a:gdLst>
                  <a:gd name="T0" fmla="*/ 5 w 6"/>
                  <a:gd name="T1" fmla="*/ 0 h 4"/>
                  <a:gd name="T2" fmla="*/ 6 w 6"/>
                  <a:gd name="T3" fmla="*/ 2 h 4"/>
                  <a:gd name="T4" fmla="*/ 5 w 6"/>
                  <a:gd name="T5" fmla="*/ 0 h 4"/>
                </a:gdLst>
                <a:ahLst/>
                <a:cxnLst>
                  <a:cxn ang="0">
                    <a:pos x="T0" y="T1"/>
                  </a:cxn>
                  <a:cxn ang="0">
                    <a:pos x="T2" y="T3"/>
                  </a:cxn>
                  <a:cxn ang="0">
                    <a:pos x="T4" y="T5"/>
                  </a:cxn>
                </a:cxnLst>
                <a:rect l="0" t="0" r="r" b="b"/>
                <a:pathLst>
                  <a:path w="6" h="4">
                    <a:moveTo>
                      <a:pt x="5" y="0"/>
                    </a:moveTo>
                    <a:cubicBezTo>
                      <a:pt x="4" y="1"/>
                      <a:pt x="5" y="2"/>
                      <a:pt x="6" y="2"/>
                    </a:cubicBezTo>
                    <a:cubicBezTo>
                      <a:pt x="6" y="4"/>
                      <a:pt x="0"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5" name="Freeform 173"/>
              <p:cNvSpPr/>
              <p:nvPr/>
            </p:nvSpPr>
            <p:spPr bwMode="auto">
              <a:xfrm>
                <a:off x="7293" y="4295"/>
                <a:ext cx="8" cy="6"/>
              </a:xfrm>
              <a:custGeom>
                <a:avLst/>
                <a:gdLst>
                  <a:gd name="T0" fmla="*/ 2 w 4"/>
                  <a:gd name="T1" fmla="*/ 3 h 3"/>
                  <a:gd name="T2" fmla="*/ 0 w 4"/>
                  <a:gd name="T3" fmla="*/ 2 h 3"/>
                  <a:gd name="T4" fmla="*/ 4 w 4"/>
                  <a:gd name="T5" fmla="*/ 1 h 3"/>
                  <a:gd name="T6" fmla="*/ 2 w 4"/>
                  <a:gd name="T7" fmla="*/ 2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1" y="3"/>
                      <a:pt x="0" y="2"/>
                      <a:pt x="0" y="2"/>
                    </a:cubicBezTo>
                    <a:cubicBezTo>
                      <a:pt x="2" y="0"/>
                      <a:pt x="3" y="1"/>
                      <a:pt x="4" y="1"/>
                    </a:cubicBezTo>
                    <a:cubicBezTo>
                      <a:pt x="4" y="3"/>
                      <a:pt x="2" y="1"/>
                      <a:pt x="2" y="2"/>
                    </a:cubicBezTo>
                    <a:cubicBezTo>
                      <a:pt x="1" y="2"/>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6" name="Freeform 174"/>
              <p:cNvSpPr/>
              <p:nvPr/>
            </p:nvSpPr>
            <p:spPr bwMode="auto">
              <a:xfrm>
                <a:off x="7368" y="4414"/>
                <a:ext cx="9" cy="6"/>
              </a:xfrm>
              <a:custGeom>
                <a:avLst/>
                <a:gdLst>
                  <a:gd name="T0" fmla="*/ 0 w 5"/>
                  <a:gd name="T1" fmla="*/ 3 h 3"/>
                  <a:gd name="T2" fmla="*/ 4 w 5"/>
                  <a:gd name="T3" fmla="*/ 0 h 3"/>
                  <a:gd name="T4" fmla="*/ 0 w 5"/>
                  <a:gd name="T5" fmla="*/ 3 h 3"/>
                </a:gdLst>
                <a:ahLst/>
                <a:cxnLst>
                  <a:cxn ang="0">
                    <a:pos x="T0" y="T1"/>
                  </a:cxn>
                  <a:cxn ang="0">
                    <a:pos x="T2" y="T3"/>
                  </a:cxn>
                  <a:cxn ang="0">
                    <a:pos x="T4" y="T5"/>
                  </a:cxn>
                </a:cxnLst>
                <a:rect l="0" t="0" r="r" b="b"/>
                <a:pathLst>
                  <a:path w="5" h="3">
                    <a:moveTo>
                      <a:pt x="0" y="3"/>
                    </a:moveTo>
                    <a:cubicBezTo>
                      <a:pt x="0" y="2"/>
                      <a:pt x="3" y="1"/>
                      <a:pt x="4" y="0"/>
                    </a:cubicBezTo>
                    <a:cubicBezTo>
                      <a:pt x="5" y="3"/>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7" name="Freeform 175"/>
              <p:cNvSpPr/>
              <p:nvPr/>
            </p:nvSpPr>
            <p:spPr bwMode="auto">
              <a:xfrm>
                <a:off x="7289" y="4282"/>
                <a:ext cx="8" cy="4"/>
              </a:xfrm>
              <a:custGeom>
                <a:avLst/>
                <a:gdLst>
                  <a:gd name="T0" fmla="*/ 0 w 4"/>
                  <a:gd name="T1" fmla="*/ 2 h 2"/>
                  <a:gd name="T2" fmla="*/ 2 w 4"/>
                  <a:gd name="T3" fmla="*/ 0 h 2"/>
                  <a:gd name="T4" fmla="*/ 4 w 4"/>
                  <a:gd name="T5" fmla="*/ 2 h 2"/>
                  <a:gd name="T6" fmla="*/ 0 w 4"/>
                  <a:gd name="T7" fmla="*/ 2 h 2"/>
                </a:gdLst>
                <a:ahLst/>
                <a:cxnLst>
                  <a:cxn ang="0">
                    <a:pos x="T0" y="T1"/>
                  </a:cxn>
                  <a:cxn ang="0">
                    <a:pos x="T2" y="T3"/>
                  </a:cxn>
                  <a:cxn ang="0">
                    <a:pos x="T4" y="T5"/>
                  </a:cxn>
                  <a:cxn ang="0">
                    <a:pos x="T6" y="T7"/>
                  </a:cxn>
                </a:cxnLst>
                <a:rect l="0" t="0" r="r" b="b"/>
                <a:pathLst>
                  <a:path w="4" h="2">
                    <a:moveTo>
                      <a:pt x="0" y="2"/>
                    </a:moveTo>
                    <a:cubicBezTo>
                      <a:pt x="0" y="1"/>
                      <a:pt x="1" y="1"/>
                      <a:pt x="2" y="0"/>
                    </a:cubicBezTo>
                    <a:cubicBezTo>
                      <a:pt x="3" y="1"/>
                      <a:pt x="4" y="1"/>
                      <a:pt x="4" y="2"/>
                    </a:cubicBezTo>
                    <a:cubicBezTo>
                      <a:pt x="3"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8" name="Freeform 176"/>
              <p:cNvSpPr/>
              <p:nvPr/>
            </p:nvSpPr>
            <p:spPr bwMode="auto">
              <a:xfrm>
                <a:off x="7385" y="4435"/>
                <a:ext cx="8" cy="6"/>
              </a:xfrm>
              <a:custGeom>
                <a:avLst/>
                <a:gdLst>
                  <a:gd name="T0" fmla="*/ 0 w 4"/>
                  <a:gd name="T1" fmla="*/ 2 h 3"/>
                  <a:gd name="T2" fmla="*/ 4 w 4"/>
                  <a:gd name="T3" fmla="*/ 1 h 3"/>
                  <a:gd name="T4" fmla="*/ 0 w 4"/>
                  <a:gd name="T5" fmla="*/ 2 h 3"/>
                </a:gdLst>
                <a:ahLst/>
                <a:cxnLst>
                  <a:cxn ang="0">
                    <a:pos x="T0" y="T1"/>
                  </a:cxn>
                  <a:cxn ang="0">
                    <a:pos x="T2" y="T3"/>
                  </a:cxn>
                  <a:cxn ang="0">
                    <a:pos x="T4" y="T5"/>
                  </a:cxn>
                </a:cxnLst>
                <a:rect l="0" t="0" r="r" b="b"/>
                <a:pathLst>
                  <a:path w="4" h="3">
                    <a:moveTo>
                      <a:pt x="0" y="2"/>
                    </a:moveTo>
                    <a:cubicBezTo>
                      <a:pt x="0" y="1"/>
                      <a:pt x="4" y="0"/>
                      <a:pt x="4" y="1"/>
                    </a:cubicBezTo>
                    <a:cubicBezTo>
                      <a:pt x="2" y="3"/>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9" name="Freeform 177"/>
              <p:cNvSpPr/>
              <p:nvPr/>
            </p:nvSpPr>
            <p:spPr bwMode="auto">
              <a:xfrm>
                <a:off x="7301" y="4291"/>
                <a:ext cx="11" cy="8"/>
              </a:xfrm>
              <a:custGeom>
                <a:avLst/>
                <a:gdLst>
                  <a:gd name="T0" fmla="*/ 1 w 6"/>
                  <a:gd name="T1" fmla="*/ 4 h 4"/>
                  <a:gd name="T2" fmla="*/ 2 w 6"/>
                  <a:gd name="T3" fmla="*/ 1 h 4"/>
                  <a:gd name="T4" fmla="*/ 5 w 6"/>
                  <a:gd name="T5" fmla="*/ 2 h 4"/>
                  <a:gd name="T6" fmla="*/ 1 w 6"/>
                  <a:gd name="T7" fmla="*/ 4 h 4"/>
                </a:gdLst>
                <a:ahLst/>
                <a:cxnLst>
                  <a:cxn ang="0">
                    <a:pos x="T0" y="T1"/>
                  </a:cxn>
                  <a:cxn ang="0">
                    <a:pos x="T2" y="T3"/>
                  </a:cxn>
                  <a:cxn ang="0">
                    <a:pos x="T4" y="T5"/>
                  </a:cxn>
                  <a:cxn ang="0">
                    <a:pos x="T6" y="T7"/>
                  </a:cxn>
                </a:cxnLst>
                <a:rect l="0" t="0" r="r" b="b"/>
                <a:pathLst>
                  <a:path w="6" h="4">
                    <a:moveTo>
                      <a:pt x="1" y="4"/>
                    </a:moveTo>
                    <a:cubicBezTo>
                      <a:pt x="0" y="3"/>
                      <a:pt x="4" y="2"/>
                      <a:pt x="2" y="1"/>
                    </a:cubicBezTo>
                    <a:cubicBezTo>
                      <a:pt x="4" y="0"/>
                      <a:pt x="4" y="2"/>
                      <a:pt x="5" y="2"/>
                    </a:cubicBezTo>
                    <a:cubicBezTo>
                      <a:pt x="6" y="3"/>
                      <a:pt x="2"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0" name="Freeform 178"/>
              <p:cNvSpPr/>
              <p:nvPr/>
            </p:nvSpPr>
            <p:spPr bwMode="auto">
              <a:xfrm>
                <a:off x="7310" y="4309"/>
                <a:ext cx="12" cy="7"/>
              </a:xfrm>
              <a:custGeom>
                <a:avLst/>
                <a:gdLst>
                  <a:gd name="T0" fmla="*/ 6 w 6"/>
                  <a:gd name="T1" fmla="*/ 3 h 4"/>
                  <a:gd name="T2" fmla="*/ 3 w 6"/>
                  <a:gd name="T3" fmla="*/ 4 h 4"/>
                  <a:gd name="T4" fmla="*/ 6 w 6"/>
                  <a:gd name="T5" fmla="*/ 3 h 4"/>
                </a:gdLst>
                <a:ahLst/>
                <a:cxnLst>
                  <a:cxn ang="0">
                    <a:pos x="T0" y="T1"/>
                  </a:cxn>
                  <a:cxn ang="0">
                    <a:pos x="T2" y="T3"/>
                  </a:cxn>
                  <a:cxn ang="0">
                    <a:pos x="T4" y="T5"/>
                  </a:cxn>
                </a:cxnLst>
                <a:rect l="0" t="0" r="r" b="b"/>
                <a:pathLst>
                  <a:path w="6" h="4">
                    <a:moveTo>
                      <a:pt x="6" y="3"/>
                    </a:moveTo>
                    <a:cubicBezTo>
                      <a:pt x="6" y="3"/>
                      <a:pt x="3" y="3"/>
                      <a:pt x="3" y="4"/>
                    </a:cubicBezTo>
                    <a:cubicBezTo>
                      <a:pt x="0" y="4"/>
                      <a:pt x="6" y="0"/>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1" name="Freeform 179"/>
              <p:cNvSpPr/>
              <p:nvPr/>
            </p:nvSpPr>
            <p:spPr bwMode="auto">
              <a:xfrm>
                <a:off x="7408" y="4458"/>
                <a:ext cx="6" cy="8"/>
              </a:xfrm>
              <a:custGeom>
                <a:avLst/>
                <a:gdLst>
                  <a:gd name="T0" fmla="*/ 0 w 3"/>
                  <a:gd name="T1" fmla="*/ 4 h 4"/>
                  <a:gd name="T2" fmla="*/ 3 w 3"/>
                  <a:gd name="T3" fmla="*/ 0 h 4"/>
                  <a:gd name="T4" fmla="*/ 0 w 3"/>
                  <a:gd name="T5" fmla="*/ 4 h 4"/>
                </a:gdLst>
                <a:ahLst/>
                <a:cxnLst>
                  <a:cxn ang="0">
                    <a:pos x="T0" y="T1"/>
                  </a:cxn>
                  <a:cxn ang="0">
                    <a:pos x="T2" y="T3"/>
                  </a:cxn>
                  <a:cxn ang="0">
                    <a:pos x="T4" y="T5"/>
                  </a:cxn>
                </a:cxnLst>
                <a:rect l="0" t="0" r="r" b="b"/>
                <a:pathLst>
                  <a:path w="3" h="4">
                    <a:moveTo>
                      <a:pt x="0" y="4"/>
                    </a:moveTo>
                    <a:cubicBezTo>
                      <a:pt x="0" y="2"/>
                      <a:pt x="1" y="1"/>
                      <a:pt x="3" y="0"/>
                    </a:cubicBezTo>
                    <a:cubicBezTo>
                      <a:pt x="3" y="1"/>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2" name="Freeform 180"/>
              <p:cNvSpPr/>
              <p:nvPr/>
            </p:nvSpPr>
            <p:spPr bwMode="auto">
              <a:xfrm>
                <a:off x="7307" y="4286"/>
                <a:ext cx="7" cy="9"/>
              </a:xfrm>
              <a:custGeom>
                <a:avLst/>
                <a:gdLst>
                  <a:gd name="T0" fmla="*/ 2 w 4"/>
                  <a:gd name="T1" fmla="*/ 1 h 5"/>
                  <a:gd name="T2" fmla="*/ 4 w 4"/>
                  <a:gd name="T3" fmla="*/ 1 h 5"/>
                  <a:gd name="T4" fmla="*/ 2 w 4"/>
                  <a:gd name="T5" fmla="*/ 3 h 5"/>
                  <a:gd name="T6" fmla="*/ 3 w 4"/>
                  <a:gd name="T7" fmla="*/ 3 h 5"/>
                  <a:gd name="T8" fmla="*/ 2 w 4"/>
                  <a:gd name="T9" fmla="*/ 1 h 5"/>
                </a:gdLst>
                <a:ahLst/>
                <a:cxnLst>
                  <a:cxn ang="0">
                    <a:pos x="T0" y="T1"/>
                  </a:cxn>
                  <a:cxn ang="0">
                    <a:pos x="T2" y="T3"/>
                  </a:cxn>
                  <a:cxn ang="0">
                    <a:pos x="T4" y="T5"/>
                  </a:cxn>
                  <a:cxn ang="0">
                    <a:pos x="T6" y="T7"/>
                  </a:cxn>
                  <a:cxn ang="0">
                    <a:pos x="T8" y="T9"/>
                  </a:cxn>
                </a:cxnLst>
                <a:rect l="0" t="0" r="r" b="b"/>
                <a:pathLst>
                  <a:path w="4" h="5">
                    <a:moveTo>
                      <a:pt x="2" y="1"/>
                    </a:moveTo>
                    <a:cubicBezTo>
                      <a:pt x="3" y="0"/>
                      <a:pt x="2" y="2"/>
                      <a:pt x="4" y="1"/>
                    </a:cubicBezTo>
                    <a:cubicBezTo>
                      <a:pt x="4" y="2"/>
                      <a:pt x="3" y="2"/>
                      <a:pt x="2" y="3"/>
                    </a:cubicBezTo>
                    <a:cubicBezTo>
                      <a:pt x="2" y="3"/>
                      <a:pt x="2" y="3"/>
                      <a:pt x="3" y="3"/>
                    </a:cubicBezTo>
                    <a:cubicBezTo>
                      <a:pt x="2" y="5"/>
                      <a:pt x="0"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3" name="Freeform 181"/>
              <p:cNvSpPr/>
              <p:nvPr/>
            </p:nvSpPr>
            <p:spPr bwMode="auto">
              <a:xfrm>
                <a:off x="7322" y="4301"/>
                <a:ext cx="9" cy="8"/>
              </a:xfrm>
              <a:custGeom>
                <a:avLst/>
                <a:gdLst>
                  <a:gd name="T0" fmla="*/ 0 w 5"/>
                  <a:gd name="T1" fmla="*/ 4 h 4"/>
                  <a:gd name="T2" fmla="*/ 0 w 5"/>
                  <a:gd name="T3" fmla="*/ 1 h 4"/>
                  <a:gd name="T4" fmla="*/ 5 w 5"/>
                  <a:gd name="T5" fmla="*/ 0 h 4"/>
                  <a:gd name="T6" fmla="*/ 5 w 5"/>
                  <a:gd name="T7" fmla="*/ 3 h 4"/>
                  <a:gd name="T8" fmla="*/ 3 w 5"/>
                  <a:gd name="T9" fmla="*/ 3 h 4"/>
                  <a:gd name="T10" fmla="*/ 0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0" y="4"/>
                    </a:moveTo>
                    <a:cubicBezTo>
                      <a:pt x="1" y="2"/>
                      <a:pt x="0" y="2"/>
                      <a:pt x="0" y="1"/>
                    </a:cubicBezTo>
                    <a:cubicBezTo>
                      <a:pt x="2" y="1"/>
                      <a:pt x="3" y="1"/>
                      <a:pt x="5" y="0"/>
                    </a:cubicBezTo>
                    <a:cubicBezTo>
                      <a:pt x="3" y="2"/>
                      <a:pt x="3" y="2"/>
                      <a:pt x="5" y="3"/>
                    </a:cubicBezTo>
                    <a:cubicBezTo>
                      <a:pt x="4" y="4"/>
                      <a:pt x="3" y="3"/>
                      <a:pt x="3" y="3"/>
                    </a:cubicBezTo>
                    <a:cubicBezTo>
                      <a:pt x="2" y="4"/>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4" name="Freeform 182"/>
              <p:cNvSpPr/>
              <p:nvPr/>
            </p:nvSpPr>
            <p:spPr bwMode="auto">
              <a:xfrm>
                <a:off x="7316" y="4286"/>
                <a:ext cx="6" cy="5"/>
              </a:xfrm>
              <a:custGeom>
                <a:avLst/>
                <a:gdLst>
                  <a:gd name="T0" fmla="*/ 3 w 3"/>
                  <a:gd name="T1" fmla="*/ 2 h 3"/>
                  <a:gd name="T2" fmla="*/ 0 w 3"/>
                  <a:gd name="T3" fmla="*/ 3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2" y="2"/>
                      <a:pt x="1" y="2"/>
                      <a:pt x="0" y="3"/>
                    </a:cubicBezTo>
                    <a:cubicBezTo>
                      <a:pt x="1" y="2"/>
                      <a:pt x="0" y="1"/>
                      <a:pt x="0" y="1"/>
                    </a:cubicBezTo>
                    <a:cubicBezTo>
                      <a:pt x="1" y="0"/>
                      <a:pt x="3"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5" name="Freeform 183"/>
              <p:cNvSpPr/>
              <p:nvPr/>
            </p:nvSpPr>
            <p:spPr bwMode="auto">
              <a:xfrm>
                <a:off x="7364" y="4356"/>
                <a:ext cx="6" cy="8"/>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1" y="4"/>
                      <a:pt x="0" y="1"/>
                      <a:pt x="3" y="0"/>
                    </a:cubicBez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6" name="Freeform 184"/>
              <p:cNvSpPr/>
              <p:nvPr/>
            </p:nvSpPr>
            <p:spPr bwMode="auto">
              <a:xfrm>
                <a:off x="7408" y="4425"/>
                <a:ext cx="9" cy="6"/>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0" y="1"/>
                      <a:pt x="3" y="2"/>
                      <a:pt x="5" y="0"/>
                    </a:cubicBezTo>
                    <a:cubicBezTo>
                      <a:pt x="5"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7" name="Freeform 185"/>
              <p:cNvSpPr/>
              <p:nvPr/>
            </p:nvSpPr>
            <p:spPr bwMode="auto">
              <a:xfrm>
                <a:off x="7525" y="4613"/>
                <a:ext cx="9" cy="6"/>
              </a:xfrm>
              <a:custGeom>
                <a:avLst/>
                <a:gdLst>
                  <a:gd name="T0" fmla="*/ 1 w 5"/>
                  <a:gd name="T1" fmla="*/ 3 h 3"/>
                  <a:gd name="T2" fmla="*/ 5 w 5"/>
                  <a:gd name="T3" fmla="*/ 0 h 3"/>
                  <a:gd name="T4" fmla="*/ 1 w 5"/>
                  <a:gd name="T5" fmla="*/ 3 h 3"/>
                </a:gdLst>
                <a:ahLst/>
                <a:cxnLst>
                  <a:cxn ang="0">
                    <a:pos x="T0" y="T1"/>
                  </a:cxn>
                  <a:cxn ang="0">
                    <a:pos x="T2" y="T3"/>
                  </a:cxn>
                  <a:cxn ang="0">
                    <a:pos x="T4" y="T5"/>
                  </a:cxn>
                </a:cxnLst>
                <a:rect l="0" t="0" r="r" b="b"/>
                <a:pathLst>
                  <a:path w="5" h="3">
                    <a:moveTo>
                      <a:pt x="1" y="3"/>
                    </a:moveTo>
                    <a:cubicBezTo>
                      <a:pt x="0" y="1"/>
                      <a:pt x="3" y="1"/>
                      <a:pt x="5" y="0"/>
                    </a:cubicBezTo>
                    <a:cubicBezTo>
                      <a:pt x="5"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8" name="Freeform 186"/>
              <p:cNvSpPr/>
              <p:nvPr/>
            </p:nvSpPr>
            <p:spPr bwMode="auto">
              <a:xfrm>
                <a:off x="7293" y="4222"/>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0"/>
                      <a:pt x="3" y="1"/>
                      <a:pt x="5" y="0"/>
                    </a:cubicBezTo>
                    <a:cubicBezTo>
                      <a:pt x="5" y="1"/>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9" name="Freeform 187"/>
              <p:cNvSpPr/>
              <p:nvPr/>
            </p:nvSpPr>
            <p:spPr bwMode="auto">
              <a:xfrm>
                <a:off x="7328" y="4265"/>
                <a:ext cx="7" cy="5"/>
              </a:xfrm>
              <a:custGeom>
                <a:avLst/>
                <a:gdLst>
                  <a:gd name="T0" fmla="*/ 0 w 4"/>
                  <a:gd name="T1" fmla="*/ 3 h 3"/>
                  <a:gd name="T2" fmla="*/ 3 w 4"/>
                  <a:gd name="T3" fmla="*/ 0 h 3"/>
                  <a:gd name="T4" fmla="*/ 2 w 4"/>
                  <a:gd name="T5" fmla="*/ 3 h 3"/>
                  <a:gd name="T6" fmla="*/ 0 w 4"/>
                  <a:gd name="T7" fmla="*/ 3 h 3"/>
                </a:gdLst>
                <a:ahLst/>
                <a:cxnLst>
                  <a:cxn ang="0">
                    <a:pos x="T0" y="T1"/>
                  </a:cxn>
                  <a:cxn ang="0">
                    <a:pos x="T2" y="T3"/>
                  </a:cxn>
                  <a:cxn ang="0">
                    <a:pos x="T4" y="T5"/>
                  </a:cxn>
                  <a:cxn ang="0">
                    <a:pos x="T6" y="T7"/>
                  </a:cxn>
                </a:cxnLst>
                <a:rect l="0" t="0" r="r" b="b"/>
                <a:pathLst>
                  <a:path w="4" h="3">
                    <a:moveTo>
                      <a:pt x="0" y="3"/>
                    </a:moveTo>
                    <a:cubicBezTo>
                      <a:pt x="1" y="2"/>
                      <a:pt x="2" y="1"/>
                      <a:pt x="3" y="0"/>
                    </a:cubicBezTo>
                    <a:cubicBezTo>
                      <a:pt x="4" y="1"/>
                      <a:pt x="1" y="2"/>
                      <a:pt x="2" y="3"/>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0" name="Freeform 188"/>
              <p:cNvSpPr/>
              <p:nvPr/>
            </p:nvSpPr>
            <p:spPr bwMode="auto">
              <a:xfrm>
                <a:off x="7505" y="4559"/>
                <a:ext cx="10" cy="6"/>
              </a:xfrm>
              <a:custGeom>
                <a:avLst/>
                <a:gdLst>
                  <a:gd name="T0" fmla="*/ 5 w 5"/>
                  <a:gd name="T1" fmla="*/ 0 h 3"/>
                  <a:gd name="T2" fmla="*/ 0 w 5"/>
                  <a:gd name="T3" fmla="*/ 3 h 3"/>
                  <a:gd name="T4" fmla="*/ 5 w 5"/>
                  <a:gd name="T5" fmla="*/ 0 h 3"/>
                </a:gdLst>
                <a:ahLst/>
                <a:cxnLst>
                  <a:cxn ang="0">
                    <a:pos x="T0" y="T1"/>
                  </a:cxn>
                  <a:cxn ang="0">
                    <a:pos x="T2" y="T3"/>
                  </a:cxn>
                  <a:cxn ang="0">
                    <a:pos x="T4" y="T5"/>
                  </a:cxn>
                </a:cxnLst>
                <a:rect l="0" t="0" r="r" b="b"/>
                <a:pathLst>
                  <a:path w="5" h="3">
                    <a:moveTo>
                      <a:pt x="5" y="0"/>
                    </a:moveTo>
                    <a:cubicBezTo>
                      <a:pt x="4" y="1"/>
                      <a:pt x="2" y="2"/>
                      <a:pt x="0" y="3"/>
                    </a:cubicBezTo>
                    <a:cubicBezTo>
                      <a:pt x="0" y="2"/>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1" name="Freeform 189"/>
              <p:cNvSpPr/>
              <p:nvPr/>
            </p:nvSpPr>
            <p:spPr bwMode="auto">
              <a:xfrm>
                <a:off x="7307" y="4215"/>
                <a:ext cx="11" cy="6"/>
              </a:xfrm>
              <a:custGeom>
                <a:avLst/>
                <a:gdLst>
                  <a:gd name="T0" fmla="*/ 1 w 6"/>
                  <a:gd name="T1" fmla="*/ 3 h 3"/>
                  <a:gd name="T2" fmla="*/ 0 w 6"/>
                  <a:gd name="T3" fmla="*/ 2 h 3"/>
                  <a:gd name="T4" fmla="*/ 1 w 6"/>
                  <a:gd name="T5" fmla="*/ 1 h 3"/>
                  <a:gd name="T6" fmla="*/ 5 w 6"/>
                  <a:gd name="T7" fmla="*/ 0 h 3"/>
                  <a:gd name="T8" fmla="*/ 1 w 6"/>
                  <a:gd name="T9" fmla="*/ 3 h 3"/>
                </a:gdLst>
                <a:ahLst/>
                <a:cxnLst>
                  <a:cxn ang="0">
                    <a:pos x="T0" y="T1"/>
                  </a:cxn>
                  <a:cxn ang="0">
                    <a:pos x="T2" y="T3"/>
                  </a:cxn>
                  <a:cxn ang="0">
                    <a:pos x="T4" y="T5"/>
                  </a:cxn>
                  <a:cxn ang="0">
                    <a:pos x="T6" y="T7"/>
                  </a:cxn>
                  <a:cxn ang="0">
                    <a:pos x="T8" y="T9"/>
                  </a:cxn>
                </a:cxnLst>
                <a:rect l="0" t="0" r="r" b="b"/>
                <a:pathLst>
                  <a:path w="6" h="3">
                    <a:moveTo>
                      <a:pt x="1" y="3"/>
                    </a:moveTo>
                    <a:cubicBezTo>
                      <a:pt x="0" y="2"/>
                      <a:pt x="0" y="2"/>
                      <a:pt x="0" y="2"/>
                    </a:cubicBezTo>
                    <a:cubicBezTo>
                      <a:pt x="1" y="2"/>
                      <a:pt x="1" y="2"/>
                      <a:pt x="1" y="1"/>
                    </a:cubicBezTo>
                    <a:cubicBezTo>
                      <a:pt x="3" y="2"/>
                      <a:pt x="2" y="1"/>
                      <a:pt x="5" y="0"/>
                    </a:cubicBezTo>
                    <a:cubicBezTo>
                      <a:pt x="6" y="2"/>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2" name="Freeform 190"/>
              <p:cNvSpPr/>
              <p:nvPr/>
            </p:nvSpPr>
            <p:spPr bwMode="auto">
              <a:xfrm>
                <a:off x="7513" y="4536"/>
                <a:ext cx="59" cy="23"/>
              </a:xfrm>
              <a:custGeom>
                <a:avLst/>
                <a:gdLst>
                  <a:gd name="T0" fmla="*/ 0 w 31"/>
                  <a:gd name="T1" fmla="*/ 12 h 12"/>
                  <a:gd name="T2" fmla="*/ 31 w 31"/>
                  <a:gd name="T3" fmla="*/ 0 h 12"/>
                  <a:gd name="T4" fmla="*/ 21 w 31"/>
                  <a:gd name="T5" fmla="*/ 6 h 12"/>
                  <a:gd name="T6" fmla="*/ 20 w 31"/>
                  <a:gd name="T7" fmla="*/ 4 h 12"/>
                  <a:gd name="T8" fmla="*/ 0 w 31"/>
                  <a:gd name="T9" fmla="*/ 12 h 12"/>
                </a:gdLst>
                <a:ahLst/>
                <a:cxnLst>
                  <a:cxn ang="0">
                    <a:pos x="T0" y="T1"/>
                  </a:cxn>
                  <a:cxn ang="0">
                    <a:pos x="T2" y="T3"/>
                  </a:cxn>
                  <a:cxn ang="0">
                    <a:pos x="T4" y="T5"/>
                  </a:cxn>
                  <a:cxn ang="0">
                    <a:pos x="T6" y="T7"/>
                  </a:cxn>
                  <a:cxn ang="0">
                    <a:pos x="T8" y="T9"/>
                  </a:cxn>
                </a:cxnLst>
                <a:rect l="0" t="0" r="r" b="b"/>
                <a:pathLst>
                  <a:path w="31" h="12">
                    <a:moveTo>
                      <a:pt x="0" y="12"/>
                    </a:moveTo>
                    <a:cubicBezTo>
                      <a:pt x="7" y="6"/>
                      <a:pt x="22" y="3"/>
                      <a:pt x="31" y="0"/>
                    </a:cubicBezTo>
                    <a:cubicBezTo>
                      <a:pt x="31" y="1"/>
                      <a:pt x="23" y="3"/>
                      <a:pt x="21" y="6"/>
                    </a:cubicBezTo>
                    <a:cubicBezTo>
                      <a:pt x="18" y="6"/>
                      <a:pt x="23" y="4"/>
                      <a:pt x="20" y="4"/>
                    </a:cubicBezTo>
                    <a:cubicBezTo>
                      <a:pt x="14" y="10"/>
                      <a:pt x="6" y="11"/>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3" name="Freeform 191"/>
              <p:cNvSpPr/>
              <p:nvPr/>
            </p:nvSpPr>
            <p:spPr bwMode="auto">
              <a:xfrm>
                <a:off x="7406" y="4376"/>
                <a:ext cx="13" cy="5"/>
              </a:xfrm>
              <a:custGeom>
                <a:avLst/>
                <a:gdLst>
                  <a:gd name="T0" fmla="*/ 1 w 7"/>
                  <a:gd name="T1" fmla="*/ 2 h 3"/>
                  <a:gd name="T2" fmla="*/ 5 w 7"/>
                  <a:gd name="T3" fmla="*/ 2 h 3"/>
                  <a:gd name="T4" fmla="*/ 1 w 7"/>
                  <a:gd name="T5" fmla="*/ 2 h 3"/>
                </a:gdLst>
                <a:ahLst/>
                <a:cxnLst>
                  <a:cxn ang="0">
                    <a:pos x="T0" y="T1"/>
                  </a:cxn>
                  <a:cxn ang="0">
                    <a:pos x="T2" y="T3"/>
                  </a:cxn>
                  <a:cxn ang="0">
                    <a:pos x="T4" y="T5"/>
                  </a:cxn>
                </a:cxnLst>
                <a:rect l="0" t="0" r="r" b="b"/>
                <a:pathLst>
                  <a:path w="7" h="3">
                    <a:moveTo>
                      <a:pt x="1" y="2"/>
                    </a:moveTo>
                    <a:cubicBezTo>
                      <a:pt x="0" y="0"/>
                      <a:pt x="7" y="0"/>
                      <a:pt x="5" y="2"/>
                    </a:cubicBezTo>
                    <a:cubicBezTo>
                      <a:pt x="4" y="3"/>
                      <a:pt x="4"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4" name="Freeform 192"/>
              <p:cNvSpPr/>
              <p:nvPr/>
            </p:nvSpPr>
            <p:spPr bwMode="auto">
              <a:xfrm>
                <a:off x="7389" y="4332"/>
                <a:ext cx="19" cy="7"/>
              </a:xfrm>
              <a:custGeom>
                <a:avLst/>
                <a:gdLst>
                  <a:gd name="T0" fmla="*/ 0 w 10"/>
                  <a:gd name="T1" fmla="*/ 3 h 4"/>
                  <a:gd name="T2" fmla="*/ 10 w 10"/>
                  <a:gd name="T3" fmla="*/ 0 h 4"/>
                  <a:gd name="T4" fmla="*/ 3 w 10"/>
                  <a:gd name="T5" fmla="*/ 4 h 4"/>
                  <a:gd name="T6" fmla="*/ 0 w 10"/>
                  <a:gd name="T7" fmla="*/ 3 h 4"/>
                </a:gdLst>
                <a:ahLst/>
                <a:cxnLst>
                  <a:cxn ang="0">
                    <a:pos x="T0" y="T1"/>
                  </a:cxn>
                  <a:cxn ang="0">
                    <a:pos x="T2" y="T3"/>
                  </a:cxn>
                  <a:cxn ang="0">
                    <a:pos x="T4" y="T5"/>
                  </a:cxn>
                  <a:cxn ang="0">
                    <a:pos x="T6" y="T7"/>
                  </a:cxn>
                </a:cxnLst>
                <a:rect l="0" t="0" r="r" b="b"/>
                <a:pathLst>
                  <a:path w="10" h="4">
                    <a:moveTo>
                      <a:pt x="0" y="3"/>
                    </a:moveTo>
                    <a:cubicBezTo>
                      <a:pt x="2" y="2"/>
                      <a:pt x="6" y="1"/>
                      <a:pt x="10" y="0"/>
                    </a:cubicBezTo>
                    <a:cubicBezTo>
                      <a:pt x="9" y="2"/>
                      <a:pt x="3" y="2"/>
                      <a:pt x="3" y="4"/>
                    </a:cubicBezTo>
                    <a:cubicBezTo>
                      <a:pt x="1" y="4"/>
                      <a:pt x="0"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5" name="Freeform 193"/>
              <p:cNvSpPr/>
              <p:nvPr/>
            </p:nvSpPr>
            <p:spPr bwMode="auto">
              <a:xfrm>
                <a:off x="7316" y="4207"/>
                <a:ext cx="17" cy="12"/>
              </a:xfrm>
              <a:custGeom>
                <a:avLst/>
                <a:gdLst>
                  <a:gd name="T0" fmla="*/ 3 w 9"/>
                  <a:gd name="T1" fmla="*/ 2 h 6"/>
                  <a:gd name="T2" fmla="*/ 3 w 9"/>
                  <a:gd name="T3" fmla="*/ 4 h 6"/>
                  <a:gd name="T4" fmla="*/ 5 w 9"/>
                  <a:gd name="T5" fmla="*/ 1 h 6"/>
                  <a:gd name="T6" fmla="*/ 9 w 9"/>
                  <a:gd name="T7" fmla="*/ 1 h 6"/>
                  <a:gd name="T8" fmla="*/ 4 w 9"/>
                  <a:gd name="T9" fmla="*/ 5 h 6"/>
                  <a:gd name="T10" fmla="*/ 3 w 9"/>
                  <a:gd name="T11" fmla="*/ 2 h 6"/>
                </a:gdLst>
                <a:ahLst/>
                <a:cxnLst>
                  <a:cxn ang="0">
                    <a:pos x="T0" y="T1"/>
                  </a:cxn>
                  <a:cxn ang="0">
                    <a:pos x="T2" y="T3"/>
                  </a:cxn>
                  <a:cxn ang="0">
                    <a:pos x="T4" y="T5"/>
                  </a:cxn>
                  <a:cxn ang="0">
                    <a:pos x="T6" y="T7"/>
                  </a:cxn>
                  <a:cxn ang="0">
                    <a:pos x="T8" y="T9"/>
                  </a:cxn>
                  <a:cxn ang="0">
                    <a:pos x="T10" y="T11"/>
                  </a:cxn>
                </a:cxnLst>
                <a:rect l="0" t="0" r="r" b="b"/>
                <a:pathLst>
                  <a:path w="9" h="6">
                    <a:moveTo>
                      <a:pt x="3" y="2"/>
                    </a:moveTo>
                    <a:cubicBezTo>
                      <a:pt x="4" y="3"/>
                      <a:pt x="2" y="3"/>
                      <a:pt x="3" y="4"/>
                    </a:cubicBezTo>
                    <a:cubicBezTo>
                      <a:pt x="5" y="3"/>
                      <a:pt x="4" y="2"/>
                      <a:pt x="5" y="1"/>
                    </a:cubicBezTo>
                    <a:cubicBezTo>
                      <a:pt x="6" y="2"/>
                      <a:pt x="9" y="0"/>
                      <a:pt x="9" y="1"/>
                    </a:cubicBezTo>
                    <a:cubicBezTo>
                      <a:pt x="6" y="2"/>
                      <a:pt x="4" y="4"/>
                      <a:pt x="4" y="5"/>
                    </a:cubicBezTo>
                    <a:cubicBezTo>
                      <a:pt x="2" y="6"/>
                      <a:pt x="0" y="4"/>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6" name="Freeform 194"/>
              <p:cNvSpPr/>
              <p:nvPr/>
            </p:nvSpPr>
            <p:spPr bwMode="auto">
              <a:xfrm>
                <a:off x="7442" y="4412"/>
                <a:ext cx="8" cy="6"/>
              </a:xfrm>
              <a:custGeom>
                <a:avLst/>
                <a:gdLst>
                  <a:gd name="T0" fmla="*/ 0 w 4"/>
                  <a:gd name="T1" fmla="*/ 3 h 3"/>
                  <a:gd name="T2" fmla="*/ 3 w 4"/>
                  <a:gd name="T3" fmla="*/ 0 h 3"/>
                  <a:gd name="T4" fmla="*/ 4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1" y="2"/>
                      <a:pt x="1" y="1"/>
                      <a:pt x="3" y="0"/>
                    </a:cubicBezTo>
                    <a:cubicBezTo>
                      <a:pt x="3" y="1"/>
                      <a:pt x="3" y="1"/>
                      <a:pt x="4" y="1"/>
                    </a:cubicBezTo>
                    <a:cubicBezTo>
                      <a:pt x="4"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7" name="Freeform 195"/>
              <p:cNvSpPr/>
              <p:nvPr/>
            </p:nvSpPr>
            <p:spPr bwMode="auto">
              <a:xfrm>
                <a:off x="7351" y="4251"/>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1" y="0"/>
                      <a:pt x="4" y="1"/>
                      <a:pt x="5" y="1"/>
                    </a:cubicBezTo>
                    <a:cubicBezTo>
                      <a:pt x="4" y="3"/>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8" name="Freeform 196"/>
              <p:cNvSpPr/>
              <p:nvPr/>
            </p:nvSpPr>
            <p:spPr bwMode="auto">
              <a:xfrm>
                <a:off x="7394" y="4314"/>
                <a:ext cx="12" cy="16"/>
              </a:xfrm>
              <a:custGeom>
                <a:avLst/>
                <a:gdLst>
                  <a:gd name="T0" fmla="*/ 0 w 6"/>
                  <a:gd name="T1" fmla="*/ 6 h 8"/>
                  <a:gd name="T2" fmla="*/ 5 w 6"/>
                  <a:gd name="T3" fmla="*/ 0 h 8"/>
                  <a:gd name="T4" fmla="*/ 6 w 6"/>
                  <a:gd name="T5" fmla="*/ 2 h 8"/>
                  <a:gd name="T6" fmla="*/ 3 w 6"/>
                  <a:gd name="T7" fmla="*/ 6 h 8"/>
                  <a:gd name="T8" fmla="*/ 0 w 6"/>
                  <a:gd name="T9" fmla="*/ 6 h 8"/>
                </a:gdLst>
                <a:ahLst/>
                <a:cxnLst>
                  <a:cxn ang="0">
                    <a:pos x="T0" y="T1"/>
                  </a:cxn>
                  <a:cxn ang="0">
                    <a:pos x="T2" y="T3"/>
                  </a:cxn>
                  <a:cxn ang="0">
                    <a:pos x="T4" y="T5"/>
                  </a:cxn>
                  <a:cxn ang="0">
                    <a:pos x="T6" y="T7"/>
                  </a:cxn>
                  <a:cxn ang="0">
                    <a:pos x="T8" y="T9"/>
                  </a:cxn>
                </a:cxnLst>
                <a:rect l="0" t="0" r="r" b="b"/>
                <a:pathLst>
                  <a:path w="6" h="8">
                    <a:moveTo>
                      <a:pt x="0" y="6"/>
                    </a:moveTo>
                    <a:cubicBezTo>
                      <a:pt x="1" y="4"/>
                      <a:pt x="5" y="4"/>
                      <a:pt x="5" y="0"/>
                    </a:cubicBezTo>
                    <a:cubicBezTo>
                      <a:pt x="5" y="2"/>
                      <a:pt x="5" y="1"/>
                      <a:pt x="6" y="2"/>
                    </a:cubicBezTo>
                    <a:cubicBezTo>
                      <a:pt x="5" y="4"/>
                      <a:pt x="1" y="5"/>
                      <a:pt x="3" y="6"/>
                    </a:cubicBezTo>
                    <a:cubicBezTo>
                      <a:pt x="1" y="8"/>
                      <a:pt x="1"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9" name="Freeform 197"/>
              <p:cNvSpPr/>
              <p:nvPr/>
            </p:nvSpPr>
            <p:spPr bwMode="auto">
              <a:xfrm>
                <a:off x="7402" y="4320"/>
                <a:ext cx="14" cy="8"/>
              </a:xfrm>
              <a:custGeom>
                <a:avLst/>
                <a:gdLst>
                  <a:gd name="T0" fmla="*/ 0 w 7"/>
                  <a:gd name="T1" fmla="*/ 4 h 4"/>
                  <a:gd name="T2" fmla="*/ 0 w 7"/>
                  <a:gd name="T3" fmla="*/ 2 h 4"/>
                  <a:gd name="T4" fmla="*/ 7 w 7"/>
                  <a:gd name="T5" fmla="*/ 1 h 4"/>
                  <a:gd name="T6" fmla="*/ 0 w 7"/>
                  <a:gd name="T7" fmla="*/ 4 h 4"/>
                </a:gdLst>
                <a:ahLst/>
                <a:cxnLst>
                  <a:cxn ang="0">
                    <a:pos x="T0" y="T1"/>
                  </a:cxn>
                  <a:cxn ang="0">
                    <a:pos x="T2" y="T3"/>
                  </a:cxn>
                  <a:cxn ang="0">
                    <a:pos x="T4" y="T5"/>
                  </a:cxn>
                  <a:cxn ang="0">
                    <a:pos x="T6" y="T7"/>
                  </a:cxn>
                </a:cxnLst>
                <a:rect l="0" t="0" r="r" b="b"/>
                <a:pathLst>
                  <a:path w="7" h="4">
                    <a:moveTo>
                      <a:pt x="0" y="4"/>
                    </a:moveTo>
                    <a:cubicBezTo>
                      <a:pt x="0" y="3"/>
                      <a:pt x="1" y="3"/>
                      <a:pt x="0" y="2"/>
                    </a:cubicBezTo>
                    <a:cubicBezTo>
                      <a:pt x="3" y="0"/>
                      <a:pt x="5" y="0"/>
                      <a:pt x="7" y="1"/>
                    </a:cubicBezTo>
                    <a:cubicBezTo>
                      <a:pt x="4" y="2"/>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0" name="Freeform 198"/>
              <p:cNvSpPr/>
              <p:nvPr/>
            </p:nvSpPr>
            <p:spPr bwMode="auto">
              <a:xfrm>
                <a:off x="7448" y="4406"/>
                <a:ext cx="21" cy="14"/>
              </a:xfrm>
              <a:custGeom>
                <a:avLst/>
                <a:gdLst>
                  <a:gd name="T0" fmla="*/ 7 w 11"/>
                  <a:gd name="T1" fmla="*/ 0 h 7"/>
                  <a:gd name="T2" fmla="*/ 6 w 11"/>
                  <a:gd name="T3" fmla="*/ 3 h 7"/>
                  <a:gd name="T4" fmla="*/ 11 w 11"/>
                  <a:gd name="T5" fmla="*/ 2 h 7"/>
                  <a:gd name="T6" fmla="*/ 7 w 11"/>
                  <a:gd name="T7" fmla="*/ 0 h 7"/>
                </a:gdLst>
                <a:ahLst/>
                <a:cxnLst>
                  <a:cxn ang="0">
                    <a:pos x="T0" y="T1"/>
                  </a:cxn>
                  <a:cxn ang="0">
                    <a:pos x="T2" y="T3"/>
                  </a:cxn>
                  <a:cxn ang="0">
                    <a:pos x="T4" y="T5"/>
                  </a:cxn>
                  <a:cxn ang="0">
                    <a:pos x="T6" y="T7"/>
                  </a:cxn>
                </a:cxnLst>
                <a:rect l="0" t="0" r="r" b="b"/>
                <a:pathLst>
                  <a:path w="11" h="7">
                    <a:moveTo>
                      <a:pt x="7" y="0"/>
                    </a:moveTo>
                    <a:cubicBezTo>
                      <a:pt x="7" y="1"/>
                      <a:pt x="6" y="2"/>
                      <a:pt x="6" y="3"/>
                    </a:cubicBezTo>
                    <a:cubicBezTo>
                      <a:pt x="8" y="4"/>
                      <a:pt x="10" y="2"/>
                      <a:pt x="11" y="2"/>
                    </a:cubicBezTo>
                    <a:cubicBezTo>
                      <a:pt x="10" y="7"/>
                      <a:pt x="0" y="3"/>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1" name="Freeform 199"/>
              <p:cNvSpPr/>
              <p:nvPr/>
            </p:nvSpPr>
            <p:spPr bwMode="auto">
              <a:xfrm>
                <a:off x="7530" y="4529"/>
                <a:ext cx="10" cy="7"/>
              </a:xfrm>
              <a:custGeom>
                <a:avLst/>
                <a:gdLst>
                  <a:gd name="T0" fmla="*/ 1 w 5"/>
                  <a:gd name="T1" fmla="*/ 4 h 4"/>
                  <a:gd name="T2" fmla="*/ 5 w 5"/>
                  <a:gd name="T3" fmla="*/ 2 h 4"/>
                  <a:gd name="T4" fmla="*/ 1 w 5"/>
                  <a:gd name="T5" fmla="*/ 4 h 4"/>
                </a:gdLst>
                <a:ahLst/>
                <a:cxnLst>
                  <a:cxn ang="0">
                    <a:pos x="T0" y="T1"/>
                  </a:cxn>
                  <a:cxn ang="0">
                    <a:pos x="T2" y="T3"/>
                  </a:cxn>
                  <a:cxn ang="0">
                    <a:pos x="T4" y="T5"/>
                  </a:cxn>
                </a:cxnLst>
                <a:rect l="0" t="0" r="r" b="b"/>
                <a:pathLst>
                  <a:path w="5" h="4">
                    <a:moveTo>
                      <a:pt x="1" y="4"/>
                    </a:moveTo>
                    <a:cubicBezTo>
                      <a:pt x="0" y="3"/>
                      <a:pt x="4" y="0"/>
                      <a:pt x="5" y="2"/>
                    </a:cubicBezTo>
                    <a:lnTo>
                      <a:pt x="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2" name="Freeform 200"/>
              <p:cNvSpPr/>
              <p:nvPr/>
            </p:nvSpPr>
            <p:spPr bwMode="auto">
              <a:xfrm>
                <a:off x="7427" y="4347"/>
                <a:ext cx="6" cy="8"/>
              </a:xfrm>
              <a:custGeom>
                <a:avLst/>
                <a:gdLst>
                  <a:gd name="T0" fmla="*/ 0 w 3"/>
                  <a:gd name="T1" fmla="*/ 4 h 4"/>
                  <a:gd name="T2" fmla="*/ 3 w 3"/>
                  <a:gd name="T3" fmla="*/ 0 h 4"/>
                  <a:gd name="T4" fmla="*/ 0 w 3"/>
                  <a:gd name="T5" fmla="*/ 4 h 4"/>
                </a:gdLst>
                <a:ahLst/>
                <a:cxnLst>
                  <a:cxn ang="0">
                    <a:pos x="T0" y="T1"/>
                  </a:cxn>
                  <a:cxn ang="0">
                    <a:pos x="T2" y="T3"/>
                  </a:cxn>
                  <a:cxn ang="0">
                    <a:pos x="T4" y="T5"/>
                  </a:cxn>
                </a:cxnLst>
                <a:rect l="0" t="0" r="r" b="b"/>
                <a:pathLst>
                  <a:path w="3" h="4">
                    <a:moveTo>
                      <a:pt x="0" y="4"/>
                    </a:moveTo>
                    <a:cubicBezTo>
                      <a:pt x="0" y="2"/>
                      <a:pt x="1" y="0"/>
                      <a:pt x="3" y="0"/>
                    </a:cubicBezTo>
                    <a:cubicBezTo>
                      <a:pt x="3"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3" name="Freeform 201"/>
              <p:cNvSpPr/>
              <p:nvPr/>
            </p:nvSpPr>
            <p:spPr bwMode="auto">
              <a:xfrm>
                <a:off x="7394" y="4291"/>
                <a:ext cx="10" cy="6"/>
              </a:xfrm>
              <a:custGeom>
                <a:avLst/>
                <a:gdLst>
                  <a:gd name="T0" fmla="*/ 0 w 5"/>
                  <a:gd name="T1" fmla="*/ 2 h 3"/>
                  <a:gd name="T2" fmla="*/ 2 w 5"/>
                  <a:gd name="T3" fmla="*/ 1 h 3"/>
                  <a:gd name="T4" fmla="*/ 3 w 5"/>
                  <a:gd name="T5" fmla="*/ 2 h 3"/>
                  <a:gd name="T6" fmla="*/ 2 w 5"/>
                  <a:gd name="T7" fmla="*/ 2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0" y="2"/>
                      <a:pt x="2" y="1"/>
                      <a:pt x="2" y="1"/>
                    </a:cubicBezTo>
                    <a:cubicBezTo>
                      <a:pt x="2" y="0"/>
                      <a:pt x="5" y="2"/>
                      <a:pt x="3" y="2"/>
                    </a:cubicBezTo>
                    <a:cubicBezTo>
                      <a:pt x="2" y="3"/>
                      <a:pt x="2" y="2"/>
                      <a:pt x="2" y="2"/>
                    </a:cubicBezTo>
                    <a:cubicBezTo>
                      <a:pt x="2"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4" name="Freeform 202"/>
              <p:cNvSpPr/>
              <p:nvPr/>
            </p:nvSpPr>
            <p:spPr bwMode="auto">
              <a:xfrm>
                <a:off x="7437" y="4366"/>
                <a:ext cx="17" cy="6"/>
              </a:xfrm>
              <a:custGeom>
                <a:avLst/>
                <a:gdLst>
                  <a:gd name="T0" fmla="*/ 2 w 9"/>
                  <a:gd name="T1" fmla="*/ 3 h 3"/>
                  <a:gd name="T2" fmla="*/ 7 w 9"/>
                  <a:gd name="T3" fmla="*/ 1 h 3"/>
                  <a:gd name="T4" fmla="*/ 2 w 9"/>
                  <a:gd name="T5" fmla="*/ 3 h 3"/>
                </a:gdLst>
                <a:ahLst/>
                <a:cxnLst>
                  <a:cxn ang="0">
                    <a:pos x="T0" y="T1"/>
                  </a:cxn>
                  <a:cxn ang="0">
                    <a:pos x="T2" y="T3"/>
                  </a:cxn>
                  <a:cxn ang="0">
                    <a:pos x="T4" y="T5"/>
                  </a:cxn>
                </a:cxnLst>
                <a:rect l="0" t="0" r="r" b="b"/>
                <a:pathLst>
                  <a:path w="9" h="3">
                    <a:moveTo>
                      <a:pt x="2" y="3"/>
                    </a:moveTo>
                    <a:cubicBezTo>
                      <a:pt x="0" y="2"/>
                      <a:pt x="9" y="0"/>
                      <a:pt x="7" y="1"/>
                    </a:cubicBezTo>
                    <a:cubicBezTo>
                      <a:pt x="4" y="1"/>
                      <a:pt x="4"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5" name="Freeform 203"/>
              <p:cNvSpPr/>
              <p:nvPr/>
            </p:nvSpPr>
            <p:spPr bwMode="auto">
              <a:xfrm>
                <a:off x="7410" y="4314"/>
                <a:ext cx="13" cy="6"/>
              </a:xfrm>
              <a:custGeom>
                <a:avLst/>
                <a:gdLst>
                  <a:gd name="T0" fmla="*/ 1 w 7"/>
                  <a:gd name="T1" fmla="*/ 3 h 3"/>
                  <a:gd name="T2" fmla="*/ 5 w 7"/>
                  <a:gd name="T3" fmla="*/ 0 h 3"/>
                  <a:gd name="T4" fmla="*/ 1 w 7"/>
                  <a:gd name="T5" fmla="*/ 3 h 3"/>
                </a:gdLst>
                <a:ahLst/>
                <a:cxnLst>
                  <a:cxn ang="0">
                    <a:pos x="T0" y="T1"/>
                  </a:cxn>
                  <a:cxn ang="0">
                    <a:pos x="T2" y="T3"/>
                  </a:cxn>
                  <a:cxn ang="0">
                    <a:pos x="T4" y="T5"/>
                  </a:cxn>
                </a:cxnLst>
                <a:rect l="0" t="0" r="r" b="b"/>
                <a:pathLst>
                  <a:path w="7" h="3">
                    <a:moveTo>
                      <a:pt x="1" y="3"/>
                    </a:moveTo>
                    <a:cubicBezTo>
                      <a:pt x="0" y="1"/>
                      <a:pt x="5" y="2"/>
                      <a:pt x="5" y="0"/>
                    </a:cubicBezTo>
                    <a:cubicBezTo>
                      <a:pt x="7" y="0"/>
                      <a:pt x="3"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6" name="Freeform 204"/>
              <p:cNvSpPr/>
              <p:nvPr/>
            </p:nvSpPr>
            <p:spPr bwMode="auto">
              <a:xfrm>
                <a:off x="7446" y="4372"/>
                <a:ext cx="8" cy="11"/>
              </a:xfrm>
              <a:custGeom>
                <a:avLst/>
                <a:gdLst>
                  <a:gd name="T0" fmla="*/ 0 w 4"/>
                  <a:gd name="T1" fmla="*/ 1 h 6"/>
                  <a:gd name="T2" fmla="*/ 4 w 4"/>
                  <a:gd name="T3" fmla="*/ 4 h 6"/>
                  <a:gd name="T4" fmla="*/ 0 w 4"/>
                  <a:gd name="T5" fmla="*/ 1 h 6"/>
                </a:gdLst>
                <a:ahLst/>
                <a:cxnLst>
                  <a:cxn ang="0">
                    <a:pos x="T0" y="T1"/>
                  </a:cxn>
                  <a:cxn ang="0">
                    <a:pos x="T2" y="T3"/>
                  </a:cxn>
                  <a:cxn ang="0">
                    <a:pos x="T4" y="T5"/>
                  </a:cxn>
                </a:cxnLst>
                <a:rect l="0" t="0" r="r" b="b"/>
                <a:pathLst>
                  <a:path w="4" h="6">
                    <a:moveTo>
                      <a:pt x="0" y="1"/>
                    </a:moveTo>
                    <a:cubicBezTo>
                      <a:pt x="3" y="0"/>
                      <a:pt x="2" y="3"/>
                      <a:pt x="4" y="4"/>
                    </a:cubicBezTo>
                    <a:cubicBezTo>
                      <a:pt x="0" y="6"/>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7" name="Freeform 205"/>
              <p:cNvSpPr/>
              <p:nvPr/>
            </p:nvSpPr>
            <p:spPr bwMode="auto">
              <a:xfrm>
                <a:off x="7381" y="4257"/>
                <a:ext cx="8" cy="6"/>
              </a:xfrm>
              <a:custGeom>
                <a:avLst/>
                <a:gdLst>
                  <a:gd name="T0" fmla="*/ 0 w 4"/>
                  <a:gd name="T1" fmla="*/ 3 h 3"/>
                  <a:gd name="T2" fmla="*/ 3 w 4"/>
                  <a:gd name="T3" fmla="*/ 0 h 3"/>
                  <a:gd name="T4" fmla="*/ 0 w 4"/>
                  <a:gd name="T5" fmla="*/ 3 h 3"/>
                </a:gdLst>
                <a:ahLst/>
                <a:cxnLst>
                  <a:cxn ang="0">
                    <a:pos x="T0" y="T1"/>
                  </a:cxn>
                  <a:cxn ang="0">
                    <a:pos x="T2" y="T3"/>
                  </a:cxn>
                  <a:cxn ang="0">
                    <a:pos x="T4" y="T5"/>
                  </a:cxn>
                </a:cxnLst>
                <a:rect l="0" t="0" r="r" b="b"/>
                <a:pathLst>
                  <a:path w="4" h="3">
                    <a:moveTo>
                      <a:pt x="0" y="3"/>
                    </a:moveTo>
                    <a:cubicBezTo>
                      <a:pt x="0" y="2"/>
                      <a:pt x="1" y="1"/>
                      <a:pt x="3" y="0"/>
                    </a:cubicBezTo>
                    <a:cubicBezTo>
                      <a:pt x="4"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8" name="Freeform 206"/>
              <p:cNvSpPr/>
              <p:nvPr/>
            </p:nvSpPr>
            <p:spPr bwMode="auto">
              <a:xfrm>
                <a:off x="7364" y="4230"/>
                <a:ext cx="11" cy="6"/>
              </a:xfrm>
              <a:custGeom>
                <a:avLst/>
                <a:gdLst>
                  <a:gd name="T0" fmla="*/ 1 w 6"/>
                  <a:gd name="T1" fmla="*/ 3 h 3"/>
                  <a:gd name="T2" fmla="*/ 5 w 6"/>
                  <a:gd name="T3" fmla="*/ 0 h 3"/>
                  <a:gd name="T4" fmla="*/ 6 w 6"/>
                  <a:gd name="T5" fmla="*/ 1 h 3"/>
                  <a:gd name="T6" fmla="*/ 1 w 6"/>
                  <a:gd name="T7" fmla="*/ 3 h 3"/>
                </a:gdLst>
                <a:ahLst/>
                <a:cxnLst>
                  <a:cxn ang="0">
                    <a:pos x="T0" y="T1"/>
                  </a:cxn>
                  <a:cxn ang="0">
                    <a:pos x="T2" y="T3"/>
                  </a:cxn>
                  <a:cxn ang="0">
                    <a:pos x="T4" y="T5"/>
                  </a:cxn>
                  <a:cxn ang="0">
                    <a:pos x="T6" y="T7"/>
                  </a:cxn>
                </a:cxnLst>
                <a:rect l="0" t="0" r="r" b="b"/>
                <a:pathLst>
                  <a:path w="6" h="3">
                    <a:moveTo>
                      <a:pt x="1" y="3"/>
                    </a:moveTo>
                    <a:cubicBezTo>
                      <a:pt x="0" y="2"/>
                      <a:pt x="4" y="1"/>
                      <a:pt x="5" y="0"/>
                    </a:cubicBezTo>
                    <a:cubicBezTo>
                      <a:pt x="4" y="1"/>
                      <a:pt x="5" y="2"/>
                      <a:pt x="6" y="1"/>
                    </a:cubicBezTo>
                    <a:cubicBezTo>
                      <a:pt x="5" y="3"/>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9" name="Freeform 207"/>
              <p:cNvSpPr/>
              <p:nvPr/>
            </p:nvSpPr>
            <p:spPr bwMode="auto">
              <a:xfrm>
                <a:off x="7442" y="4362"/>
                <a:ext cx="8" cy="4"/>
              </a:xfrm>
              <a:custGeom>
                <a:avLst/>
                <a:gdLst>
                  <a:gd name="T0" fmla="*/ 0 w 4"/>
                  <a:gd name="T1" fmla="*/ 1 h 2"/>
                  <a:gd name="T2" fmla="*/ 4 w 4"/>
                  <a:gd name="T3" fmla="*/ 0 h 2"/>
                  <a:gd name="T4" fmla="*/ 0 w 4"/>
                  <a:gd name="T5" fmla="*/ 1 h 2"/>
                </a:gdLst>
                <a:ahLst/>
                <a:cxnLst>
                  <a:cxn ang="0">
                    <a:pos x="T0" y="T1"/>
                  </a:cxn>
                  <a:cxn ang="0">
                    <a:pos x="T2" y="T3"/>
                  </a:cxn>
                  <a:cxn ang="0">
                    <a:pos x="T4" y="T5"/>
                  </a:cxn>
                </a:cxnLst>
                <a:rect l="0" t="0" r="r" b="b"/>
                <a:pathLst>
                  <a:path w="4" h="2">
                    <a:moveTo>
                      <a:pt x="0" y="1"/>
                    </a:moveTo>
                    <a:cubicBezTo>
                      <a:pt x="2" y="0"/>
                      <a:pt x="3" y="0"/>
                      <a:pt x="4" y="0"/>
                    </a:cubicBezTo>
                    <a:cubicBezTo>
                      <a:pt x="4" y="1"/>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0" name="Freeform 208"/>
              <p:cNvSpPr/>
              <p:nvPr/>
            </p:nvSpPr>
            <p:spPr bwMode="auto">
              <a:xfrm>
                <a:off x="7354" y="4207"/>
                <a:ext cx="12"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1" y="2"/>
                      <a:pt x="3" y="2"/>
                      <a:pt x="6" y="0"/>
                    </a:cubicBezTo>
                    <a:cubicBezTo>
                      <a:pt x="5" y="1"/>
                      <a:pt x="3"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1" name="Freeform 209"/>
              <p:cNvSpPr/>
              <p:nvPr/>
            </p:nvSpPr>
            <p:spPr bwMode="auto">
              <a:xfrm>
                <a:off x="7352" y="4203"/>
                <a:ext cx="8" cy="8"/>
              </a:xfrm>
              <a:custGeom>
                <a:avLst/>
                <a:gdLst>
                  <a:gd name="T0" fmla="*/ 0 w 4"/>
                  <a:gd name="T1" fmla="*/ 4 h 4"/>
                  <a:gd name="T2" fmla="*/ 2 w 4"/>
                  <a:gd name="T3" fmla="*/ 0 h 4"/>
                  <a:gd name="T4" fmla="*/ 0 w 4"/>
                  <a:gd name="T5" fmla="*/ 4 h 4"/>
                </a:gdLst>
                <a:ahLst/>
                <a:cxnLst>
                  <a:cxn ang="0">
                    <a:pos x="T0" y="T1"/>
                  </a:cxn>
                  <a:cxn ang="0">
                    <a:pos x="T2" y="T3"/>
                  </a:cxn>
                  <a:cxn ang="0">
                    <a:pos x="T4" y="T5"/>
                  </a:cxn>
                </a:cxnLst>
                <a:rect l="0" t="0" r="r" b="b"/>
                <a:pathLst>
                  <a:path w="4" h="4">
                    <a:moveTo>
                      <a:pt x="0" y="4"/>
                    </a:moveTo>
                    <a:cubicBezTo>
                      <a:pt x="1" y="3"/>
                      <a:pt x="3" y="2"/>
                      <a:pt x="2" y="0"/>
                    </a:cubicBezTo>
                    <a:cubicBezTo>
                      <a:pt x="4" y="0"/>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2" name="Freeform 210"/>
              <p:cNvSpPr/>
              <p:nvPr/>
            </p:nvSpPr>
            <p:spPr bwMode="auto">
              <a:xfrm>
                <a:off x="7538" y="4506"/>
                <a:ext cx="8" cy="5"/>
              </a:xfrm>
              <a:custGeom>
                <a:avLst/>
                <a:gdLst>
                  <a:gd name="T0" fmla="*/ 1 w 4"/>
                  <a:gd name="T1" fmla="*/ 3 h 3"/>
                  <a:gd name="T2" fmla="*/ 0 w 4"/>
                  <a:gd name="T3" fmla="*/ 2 h 3"/>
                  <a:gd name="T4" fmla="*/ 4 w 4"/>
                  <a:gd name="T5" fmla="*/ 2 h 3"/>
                  <a:gd name="T6" fmla="*/ 1 w 4"/>
                  <a:gd name="T7" fmla="*/ 3 h 3"/>
                </a:gdLst>
                <a:ahLst/>
                <a:cxnLst>
                  <a:cxn ang="0">
                    <a:pos x="T0" y="T1"/>
                  </a:cxn>
                  <a:cxn ang="0">
                    <a:pos x="T2" y="T3"/>
                  </a:cxn>
                  <a:cxn ang="0">
                    <a:pos x="T4" y="T5"/>
                  </a:cxn>
                  <a:cxn ang="0">
                    <a:pos x="T6" y="T7"/>
                  </a:cxn>
                </a:cxnLst>
                <a:rect l="0" t="0" r="r" b="b"/>
                <a:pathLst>
                  <a:path w="4" h="3">
                    <a:moveTo>
                      <a:pt x="1" y="3"/>
                    </a:moveTo>
                    <a:cubicBezTo>
                      <a:pt x="0" y="2"/>
                      <a:pt x="0" y="2"/>
                      <a:pt x="0" y="2"/>
                    </a:cubicBezTo>
                    <a:cubicBezTo>
                      <a:pt x="2" y="1"/>
                      <a:pt x="3" y="0"/>
                      <a:pt x="4" y="2"/>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3" name="Freeform 211"/>
              <p:cNvSpPr/>
              <p:nvPr/>
            </p:nvSpPr>
            <p:spPr bwMode="auto">
              <a:xfrm>
                <a:off x="7370" y="4188"/>
                <a:ext cx="19" cy="19"/>
              </a:xfrm>
              <a:custGeom>
                <a:avLst/>
                <a:gdLst>
                  <a:gd name="T0" fmla="*/ 0 w 10"/>
                  <a:gd name="T1" fmla="*/ 10 h 10"/>
                  <a:gd name="T2" fmla="*/ 0 w 10"/>
                  <a:gd name="T3" fmla="*/ 8 h 10"/>
                  <a:gd name="T4" fmla="*/ 3 w 10"/>
                  <a:gd name="T5" fmla="*/ 6 h 10"/>
                  <a:gd name="T6" fmla="*/ 8 w 10"/>
                  <a:gd name="T7" fmla="*/ 1 h 10"/>
                  <a:gd name="T8" fmla="*/ 10 w 10"/>
                  <a:gd name="T9" fmla="*/ 2 h 10"/>
                  <a:gd name="T10" fmla="*/ 5 w 10"/>
                  <a:gd name="T11" fmla="*/ 7 h 10"/>
                  <a:gd name="T12" fmla="*/ 0 w 1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0" y="10"/>
                    </a:moveTo>
                    <a:cubicBezTo>
                      <a:pt x="0" y="9"/>
                      <a:pt x="0" y="9"/>
                      <a:pt x="0" y="8"/>
                    </a:cubicBezTo>
                    <a:cubicBezTo>
                      <a:pt x="2" y="9"/>
                      <a:pt x="6" y="5"/>
                      <a:pt x="3" y="6"/>
                    </a:cubicBezTo>
                    <a:cubicBezTo>
                      <a:pt x="3" y="4"/>
                      <a:pt x="9" y="3"/>
                      <a:pt x="8" y="1"/>
                    </a:cubicBezTo>
                    <a:cubicBezTo>
                      <a:pt x="9" y="0"/>
                      <a:pt x="9" y="2"/>
                      <a:pt x="10" y="2"/>
                    </a:cubicBezTo>
                    <a:cubicBezTo>
                      <a:pt x="9" y="4"/>
                      <a:pt x="4" y="5"/>
                      <a:pt x="5" y="7"/>
                    </a:cubicBezTo>
                    <a:cubicBezTo>
                      <a:pt x="2" y="8"/>
                      <a:pt x="2" y="10"/>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4" name="Freeform 212"/>
              <p:cNvSpPr/>
              <p:nvPr/>
            </p:nvSpPr>
            <p:spPr bwMode="auto">
              <a:xfrm>
                <a:off x="7362" y="4182"/>
                <a:ext cx="15" cy="12"/>
              </a:xfrm>
              <a:custGeom>
                <a:avLst/>
                <a:gdLst>
                  <a:gd name="T0" fmla="*/ 1 w 8"/>
                  <a:gd name="T1" fmla="*/ 6 h 6"/>
                  <a:gd name="T2" fmla="*/ 8 w 8"/>
                  <a:gd name="T3" fmla="*/ 0 h 6"/>
                  <a:gd name="T4" fmla="*/ 1 w 8"/>
                  <a:gd name="T5" fmla="*/ 6 h 6"/>
                </a:gdLst>
                <a:ahLst/>
                <a:cxnLst>
                  <a:cxn ang="0">
                    <a:pos x="T0" y="T1"/>
                  </a:cxn>
                  <a:cxn ang="0">
                    <a:pos x="T2" y="T3"/>
                  </a:cxn>
                  <a:cxn ang="0">
                    <a:pos x="T4" y="T5"/>
                  </a:cxn>
                </a:cxnLst>
                <a:rect l="0" t="0" r="r" b="b"/>
                <a:pathLst>
                  <a:path w="8" h="6">
                    <a:moveTo>
                      <a:pt x="1" y="6"/>
                    </a:moveTo>
                    <a:cubicBezTo>
                      <a:pt x="0" y="4"/>
                      <a:pt x="6" y="2"/>
                      <a:pt x="8" y="0"/>
                    </a:cubicBezTo>
                    <a:cubicBezTo>
                      <a:pt x="7" y="3"/>
                      <a:pt x="3" y="3"/>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5" name="Freeform 213"/>
              <p:cNvSpPr/>
              <p:nvPr/>
            </p:nvSpPr>
            <p:spPr bwMode="auto">
              <a:xfrm>
                <a:off x="7391" y="4226"/>
                <a:ext cx="13" cy="10"/>
              </a:xfrm>
              <a:custGeom>
                <a:avLst/>
                <a:gdLst>
                  <a:gd name="T0" fmla="*/ 0 w 7"/>
                  <a:gd name="T1" fmla="*/ 5 h 5"/>
                  <a:gd name="T2" fmla="*/ 6 w 7"/>
                  <a:gd name="T3" fmla="*/ 0 h 5"/>
                  <a:gd name="T4" fmla="*/ 5 w 7"/>
                  <a:gd name="T5" fmla="*/ 4 h 5"/>
                  <a:gd name="T6" fmla="*/ 0 w 7"/>
                  <a:gd name="T7" fmla="*/ 5 h 5"/>
                </a:gdLst>
                <a:ahLst/>
                <a:cxnLst>
                  <a:cxn ang="0">
                    <a:pos x="T0" y="T1"/>
                  </a:cxn>
                  <a:cxn ang="0">
                    <a:pos x="T2" y="T3"/>
                  </a:cxn>
                  <a:cxn ang="0">
                    <a:pos x="T4" y="T5"/>
                  </a:cxn>
                  <a:cxn ang="0">
                    <a:pos x="T6" y="T7"/>
                  </a:cxn>
                </a:cxnLst>
                <a:rect l="0" t="0" r="r" b="b"/>
                <a:pathLst>
                  <a:path w="7" h="5">
                    <a:moveTo>
                      <a:pt x="0" y="5"/>
                    </a:moveTo>
                    <a:cubicBezTo>
                      <a:pt x="0" y="3"/>
                      <a:pt x="4" y="2"/>
                      <a:pt x="6" y="0"/>
                    </a:cubicBezTo>
                    <a:cubicBezTo>
                      <a:pt x="7" y="1"/>
                      <a:pt x="4" y="2"/>
                      <a:pt x="5" y="4"/>
                    </a:cubicBezTo>
                    <a:cubicBezTo>
                      <a:pt x="3" y="4"/>
                      <a:pt x="3"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6" name="Freeform 214"/>
              <p:cNvSpPr/>
              <p:nvPr/>
            </p:nvSpPr>
            <p:spPr bwMode="auto">
              <a:xfrm>
                <a:off x="7393" y="4221"/>
                <a:ext cx="3" cy="7"/>
              </a:xfrm>
              <a:custGeom>
                <a:avLst/>
                <a:gdLst>
                  <a:gd name="T0" fmla="*/ 0 w 2"/>
                  <a:gd name="T1" fmla="*/ 4 h 4"/>
                  <a:gd name="T2" fmla="*/ 2 w 2"/>
                  <a:gd name="T3" fmla="*/ 0 h 4"/>
                  <a:gd name="T4" fmla="*/ 0 w 2"/>
                  <a:gd name="T5" fmla="*/ 4 h 4"/>
                </a:gdLst>
                <a:ahLst/>
                <a:cxnLst>
                  <a:cxn ang="0">
                    <a:pos x="T0" y="T1"/>
                  </a:cxn>
                  <a:cxn ang="0">
                    <a:pos x="T2" y="T3"/>
                  </a:cxn>
                  <a:cxn ang="0">
                    <a:pos x="T4" y="T5"/>
                  </a:cxn>
                </a:cxnLst>
                <a:rect l="0" t="0" r="r" b="b"/>
                <a:pathLst>
                  <a:path w="2" h="4">
                    <a:moveTo>
                      <a:pt x="0" y="4"/>
                    </a:moveTo>
                    <a:cubicBezTo>
                      <a:pt x="1" y="3"/>
                      <a:pt x="0" y="1"/>
                      <a:pt x="2" y="0"/>
                    </a:cubicBezTo>
                    <a:cubicBezTo>
                      <a:pt x="2" y="1"/>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7" name="Freeform 215"/>
              <p:cNvSpPr/>
              <p:nvPr/>
            </p:nvSpPr>
            <p:spPr bwMode="auto">
              <a:xfrm>
                <a:off x="7444" y="4310"/>
                <a:ext cx="12" cy="6"/>
              </a:xfrm>
              <a:custGeom>
                <a:avLst/>
                <a:gdLst>
                  <a:gd name="T0" fmla="*/ 1 w 6"/>
                  <a:gd name="T1" fmla="*/ 3 h 3"/>
                  <a:gd name="T2" fmla="*/ 6 w 6"/>
                  <a:gd name="T3" fmla="*/ 0 h 3"/>
                  <a:gd name="T4" fmla="*/ 1 w 6"/>
                  <a:gd name="T5" fmla="*/ 3 h 3"/>
                </a:gdLst>
                <a:ahLst/>
                <a:cxnLst>
                  <a:cxn ang="0">
                    <a:pos x="T0" y="T1"/>
                  </a:cxn>
                  <a:cxn ang="0">
                    <a:pos x="T2" y="T3"/>
                  </a:cxn>
                  <a:cxn ang="0">
                    <a:pos x="T4" y="T5"/>
                  </a:cxn>
                </a:cxnLst>
                <a:rect l="0" t="0" r="r" b="b"/>
                <a:pathLst>
                  <a:path w="6" h="3">
                    <a:moveTo>
                      <a:pt x="1" y="3"/>
                    </a:moveTo>
                    <a:cubicBezTo>
                      <a:pt x="0" y="0"/>
                      <a:pt x="4" y="2"/>
                      <a:pt x="6" y="0"/>
                    </a:cubicBezTo>
                    <a:cubicBezTo>
                      <a:pt x="5" y="2"/>
                      <a:pt x="2"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8" name="Freeform 216"/>
              <p:cNvSpPr/>
              <p:nvPr/>
            </p:nvSpPr>
            <p:spPr bwMode="auto">
              <a:xfrm>
                <a:off x="7412" y="4244"/>
                <a:ext cx="9" cy="5"/>
              </a:xfrm>
              <a:custGeom>
                <a:avLst/>
                <a:gdLst>
                  <a:gd name="T0" fmla="*/ 0 w 5"/>
                  <a:gd name="T1" fmla="*/ 3 h 3"/>
                  <a:gd name="T2" fmla="*/ 4 w 5"/>
                  <a:gd name="T3" fmla="*/ 0 h 3"/>
                  <a:gd name="T4" fmla="*/ 0 w 5"/>
                  <a:gd name="T5" fmla="*/ 3 h 3"/>
                </a:gdLst>
                <a:ahLst/>
                <a:cxnLst>
                  <a:cxn ang="0">
                    <a:pos x="T0" y="T1"/>
                  </a:cxn>
                  <a:cxn ang="0">
                    <a:pos x="T2" y="T3"/>
                  </a:cxn>
                  <a:cxn ang="0">
                    <a:pos x="T4" y="T5"/>
                  </a:cxn>
                </a:cxnLst>
                <a:rect l="0" t="0" r="r" b="b"/>
                <a:pathLst>
                  <a:path w="5" h="3">
                    <a:moveTo>
                      <a:pt x="0" y="3"/>
                    </a:moveTo>
                    <a:cubicBezTo>
                      <a:pt x="0" y="2"/>
                      <a:pt x="2" y="1"/>
                      <a:pt x="4" y="0"/>
                    </a:cubicBezTo>
                    <a:cubicBezTo>
                      <a:pt x="5" y="2"/>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9" name="Freeform 217"/>
              <p:cNvSpPr/>
              <p:nvPr/>
            </p:nvSpPr>
            <p:spPr bwMode="auto">
              <a:xfrm>
                <a:off x="7500" y="4389"/>
                <a:ext cx="13" cy="6"/>
              </a:xfrm>
              <a:custGeom>
                <a:avLst/>
                <a:gdLst>
                  <a:gd name="T0" fmla="*/ 1 w 7"/>
                  <a:gd name="T1" fmla="*/ 3 h 3"/>
                  <a:gd name="T2" fmla="*/ 4 w 7"/>
                  <a:gd name="T3" fmla="*/ 0 h 3"/>
                  <a:gd name="T4" fmla="*/ 1 w 7"/>
                  <a:gd name="T5" fmla="*/ 3 h 3"/>
                </a:gdLst>
                <a:ahLst/>
                <a:cxnLst>
                  <a:cxn ang="0">
                    <a:pos x="T0" y="T1"/>
                  </a:cxn>
                  <a:cxn ang="0">
                    <a:pos x="T2" y="T3"/>
                  </a:cxn>
                  <a:cxn ang="0">
                    <a:pos x="T4" y="T5"/>
                  </a:cxn>
                </a:cxnLst>
                <a:rect l="0" t="0" r="r" b="b"/>
                <a:pathLst>
                  <a:path w="7" h="3">
                    <a:moveTo>
                      <a:pt x="1" y="3"/>
                    </a:moveTo>
                    <a:cubicBezTo>
                      <a:pt x="0" y="1"/>
                      <a:pt x="4" y="1"/>
                      <a:pt x="4" y="0"/>
                    </a:cubicBezTo>
                    <a:cubicBezTo>
                      <a:pt x="7" y="0"/>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0" name="Freeform 218"/>
              <p:cNvSpPr/>
              <p:nvPr/>
            </p:nvSpPr>
            <p:spPr bwMode="auto">
              <a:xfrm>
                <a:off x="7475" y="4343"/>
                <a:ext cx="7" cy="6"/>
              </a:xfrm>
              <a:custGeom>
                <a:avLst/>
                <a:gdLst>
                  <a:gd name="T0" fmla="*/ 0 w 4"/>
                  <a:gd name="T1" fmla="*/ 3 h 3"/>
                  <a:gd name="T2" fmla="*/ 4 w 4"/>
                  <a:gd name="T3" fmla="*/ 0 h 3"/>
                  <a:gd name="T4" fmla="*/ 4 w 4"/>
                  <a:gd name="T5" fmla="*/ 2 h 3"/>
                  <a:gd name="T6" fmla="*/ 0 w 4"/>
                  <a:gd name="T7" fmla="*/ 3 h 3"/>
                </a:gdLst>
                <a:ahLst/>
                <a:cxnLst>
                  <a:cxn ang="0">
                    <a:pos x="T0" y="T1"/>
                  </a:cxn>
                  <a:cxn ang="0">
                    <a:pos x="T2" y="T3"/>
                  </a:cxn>
                  <a:cxn ang="0">
                    <a:pos x="T4" y="T5"/>
                  </a:cxn>
                  <a:cxn ang="0">
                    <a:pos x="T6" y="T7"/>
                  </a:cxn>
                </a:cxnLst>
                <a:rect l="0" t="0" r="r" b="b"/>
                <a:pathLst>
                  <a:path w="4" h="3">
                    <a:moveTo>
                      <a:pt x="0" y="3"/>
                    </a:moveTo>
                    <a:cubicBezTo>
                      <a:pt x="1" y="2"/>
                      <a:pt x="2" y="1"/>
                      <a:pt x="4" y="0"/>
                    </a:cubicBezTo>
                    <a:cubicBezTo>
                      <a:pt x="4" y="1"/>
                      <a:pt x="4" y="1"/>
                      <a:pt x="4" y="2"/>
                    </a:cubicBezTo>
                    <a:cubicBezTo>
                      <a:pt x="2"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1" name="Freeform 219"/>
              <p:cNvSpPr/>
              <p:nvPr/>
            </p:nvSpPr>
            <p:spPr bwMode="auto">
              <a:xfrm>
                <a:off x="7458" y="4297"/>
                <a:ext cx="7" cy="4"/>
              </a:xfrm>
              <a:custGeom>
                <a:avLst/>
                <a:gdLst>
                  <a:gd name="T0" fmla="*/ 0 w 4"/>
                  <a:gd name="T1" fmla="*/ 2 h 2"/>
                  <a:gd name="T2" fmla="*/ 0 w 4"/>
                  <a:gd name="T3" fmla="*/ 1 h 2"/>
                  <a:gd name="T4" fmla="*/ 4 w 4"/>
                  <a:gd name="T5" fmla="*/ 0 h 2"/>
                  <a:gd name="T6" fmla="*/ 2 w 4"/>
                  <a:gd name="T7" fmla="*/ 2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0" y="2"/>
                      <a:pt x="0" y="1"/>
                      <a:pt x="0" y="1"/>
                    </a:cubicBezTo>
                    <a:cubicBezTo>
                      <a:pt x="1" y="0"/>
                      <a:pt x="2" y="1"/>
                      <a:pt x="4" y="0"/>
                    </a:cubicBezTo>
                    <a:cubicBezTo>
                      <a:pt x="4" y="1"/>
                      <a:pt x="3" y="2"/>
                      <a:pt x="2" y="2"/>
                    </a:cubicBezTo>
                    <a:cubicBezTo>
                      <a:pt x="2"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2" name="Freeform 220"/>
              <p:cNvSpPr/>
              <p:nvPr/>
            </p:nvSpPr>
            <p:spPr bwMode="auto">
              <a:xfrm>
                <a:off x="7406" y="4209"/>
                <a:ext cx="8" cy="6"/>
              </a:xfrm>
              <a:custGeom>
                <a:avLst/>
                <a:gdLst>
                  <a:gd name="T0" fmla="*/ 0 w 4"/>
                  <a:gd name="T1" fmla="*/ 1 h 3"/>
                  <a:gd name="T2" fmla="*/ 4 w 4"/>
                  <a:gd name="T3" fmla="*/ 2 h 3"/>
                  <a:gd name="T4" fmla="*/ 0 w 4"/>
                  <a:gd name="T5" fmla="*/ 1 h 3"/>
                </a:gdLst>
                <a:ahLst/>
                <a:cxnLst>
                  <a:cxn ang="0">
                    <a:pos x="T0" y="T1"/>
                  </a:cxn>
                  <a:cxn ang="0">
                    <a:pos x="T2" y="T3"/>
                  </a:cxn>
                  <a:cxn ang="0">
                    <a:pos x="T4" y="T5"/>
                  </a:cxn>
                </a:cxnLst>
                <a:rect l="0" t="0" r="r" b="b"/>
                <a:pathLst>
                  <a:path w="4" h="3">
                    <a:moveTo>
                      <a:pt x="0" y="1"/>
                    </a:moveTo>
                    <a:cubicBezTo>
                      <a:pt x="1" y="1"/>
                      <a:pt x="3" y="0"/>
                      <a:pt x="4" y="2"/>
                    </a:cubicBezTo>
                    <a:cubicBezTo>
                      <a:pt x="2" y="3"/>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3" name="Freeform 221"/>
              <p:cNvSpPr/>
              <p:nvPr/>
            </p:nvSpPr>
            <p:spPr bwMode="auto">
              <a:xfrm>
                <a:off x="7393" y="4165"/>
                <a:ext cx="15" cy="10"/>
              </a:xfrm>
              <a:custGeom>
                <a:avLst/>
                <a:gdLst>
                  <a:gd name="T0" fmla="*/ 0 w 8"/>
                  <a:gd name="T1" fmla="*/ 5 h 5"/>
                  <a:gd name="T2" fmla="*/ 7 w 8"/>
                  <a:gd name="T3" fmla="*/ 0 h 5"/>
                  <a:gd name="T4" fmla="*/ 0 w 8"/>
                  <a:gd name="T5" fmla="*/ 5 h 5"/>
                </a:gdLst>
                <a:ahLst/>
                <a:cxnLst>
                  <a:cxn ang="0">
                    <a:pos x="T0" y="T1"/>
                  </a:cxn>
                  <a:cxn ang="0">
                    <a:pos x="T2" y="T3"/>
                  </a:cxn>
                  <a:cxn ang="0">
                    <a:pos x="T4" y="T5"/>
                  </a:cxn>
                </a:cxnLst>
                <a:rect l="0" t="0" r="r" b="b"/>
                <a:pathLst>
                  <a:path w="8" h="5">
                    <a:moveTo>
                      <a:pt x="0" y="5"/>
                    </a:moveTo>
                    <a:cubicBezTo>
                      <a:pt x="1" y="3"/>
                      <a:pt x="5" y="3"/>
                      <a:pt x="7" y="0"/>
                    </a:cubicBezTo>
                    <a:cubicBezTo>
                      <a:pt x="8" y="3"/>
                      <a:pt x="3"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4" name="Freeform 222"/>
              <p:cNvSpPr/>
              <p:nvPr/>
            </p:nvSpPr>
            <p:spPr bwMode="auto">
              <a:xfrm>
                <a:off x="7488" y="4322"/>
                <a:ext cx="12" cy="8"/>
              </a:xfrm>
              <a:custGeom>
                <a:avLst/>
                <a:gdLst>
                  <a:gd name="T0" fmla="*/ 1 w 6"/>
                  <a:gd name="T1" fmla="*/ 4 h 4"/>
                  <a:gd name="T2" fmla="*/ 0 w 6"/>
                  <a:gd name="T3" fmla="*/ 2 h 4"/>
                  <a:gd name="T4" fmla="*/ 4 w 6"/>
                  <a:gd name="T5" fmla="*/ 0 h 4"/>
                  <a:gd name="T6" fmla="*/ 1 w 6"/>
                  <a:gd name="T7" fmla="*/ 4 h 4"/>
                </a:gdLst>
                <a:ahLst/>
                <a:cxnLst>
                  <a:cxn ang="0">
                    <a:pos x="T0" y="T1"/>
                  </a:cxn>
                  <a:cxn ang="0">
                    <a:pos x="T2" y="T3"/>
                  </a:cxn>
                  <a:cxn ang="0">
                    <a:pos x="T4" y="T5"/>
                  </a:cxn>
                  <a:cxn ang="0">
                    <a:pos x="T6" y="T7"/>
                  </a:cxn>
                </a:cxnLst>
                <a:rect l="0" t="0" r="r" b="b"/>
                <a:pathLst>
                  <a:path w="6" h="4">
                    <a:moveTo>
                      <a:pt x="1" y="4"/>
                    </a:moveTo>
                    <a:cubicBezTo>
                      <a:pt x="0" y="2"/>
                      <a:pt x="0" y="2"/>
                      <a:pt x="0" y="2"/>
                    </a:cubicBezTo>
                    <a:cubicBezTo>
                      <a:pt x="1" y="2"/>
                      <a:pt x="4" y="2"/>
                      <a:pt x="4" y="0"/>
                    </a:cubicBezTo>
                    <a:cubicBezTo>
                      <a:pt x="6" y="0"/>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5" name="Freeform 223"/>
              <p:cNvSpPr/>
              <p:nvPr/>
            </p:nvSpPr>
            <p:spPr bwMode="auto">
              <a:xfrm>
                <a:off x="7438" y="4222"/>
                <a:ext cx="12" cy="8"/>
              </a:xfrm>
              <a:custGeom>
                <a:avLst/>
                <a:gdLst>
                  <a:gd name="T0" fmla="*/ 0 w 6"/>
                  <a:gd name="T1" fmla="*/ 2 h 4"/>
                  <a:gd name="T2" fmla="*/ 6 w 6"/>
                  <a:gd name="T3" fmla="*/ 0 h 4"/>
                  <a:gd name="T4" fmla="*/ 0 w 6"/>
                  <a:gd name="T5" fmla="*/ 2 h 4"/>
                </a:gdLst>
                <a:ahLst/>
                <a:cxnLst>
                  <a:cxn ang="0">
                    <a:pos x="T0" y="T1"/>
                  </a:cxn>
                  <a:cxn ang="0">
                    <a:pos x="T2" y="T3"/>
                  </a:cxn>
                  <a:cxn ang="0">
                    <a:pos x="T4" y="T5"/>
                  </a:cxn>
                </a:cxnLst>
                <a:rect l="0" t="0" r="r" b="b"/>
                <a:pathLst>
                  <a:path w="6" h="4">
                    <a:moveTo>
                      <a:pt x="0" y="2"/>
                    </a:moveTo>
                    <a:cubicBezTo>
                      <a:pt x="2" y="1"/>
                      <a:pt x="4" y="1"/>
                      <a:pt x="6" y="0"/>
                    </a:cubicBezTo>
                    <a:cubicBezTo>
                      <a:pt x="6" y="1"/>
                      <a:pt x="2"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6" name="Freeform 224"/>
              <p:cNvSpPr/>
              <p:nvPr/>
            </p:nvSpPr>
            <p:spPr bwMode="auto">
              <a:xfrm>
                <a:off x="7507" y="4337"/>
                <a:ext cx="12" cy="4"/>
              </a:xfrm>
              <a:custGeom>
                <a:avLst/>
                <a:gdLst>
                  <a:gd name="T0" fmla="*/ 0 w 6"/>
                  <a:gd name="T1" fmla="*/ 1 h 2"/>
                  <a:gd name="T2" fmla="*/ 3 w 6"/>
                  <a:gd name="T3" fmla="*/ 0 h 2"/>
                  <a:gd name="T4" fmla="*/ 6 w 6"/>
                  <a:gd name="T5" fmla="*/ 0 h 2"/>
                  <a:gd name="T6" fmla="*/ 0 w 6"/>
                  <a:gd name="T7" fmla="*/ 1 h 2"/>
                </a:gdLst>
                <a:ahLst/>
                <a:cxnLst>
                  <a:cxn ang="0">
                    <a:pos x="T0" y="T1"/>
                  </a:cxn>
                  <a:cxn ang="0">
                    <a:pos x="T2" y="T3"/>
                  </a:cxn>
                  <a:cxn ang="0">
                    <a:pos x="T4" y="T5"/>
                  </a:cxn>
                  <a:cxn ang="0">
                    <a:pos x="T6" y="T7"/>
                  </a:cxn>
                </a:cxnLst>
                <a:rect l="0" t="0" r="r" b="b"/>
                <a:pathLst>
                  <a:path w="6" h="2">
                    <a:moveTo>
                      <a:pt x="0" y="1"/>
                    </a:moveTo>
                    <a:cubicBezTo>
                      <a:pt x="0" y="1"/>
                      <a:pt x="2" y="0"/>
                      <a:pt x="3" y="0"/>
                    </a:cubicBezTo>
                    <a:cubicBezTo>
                      <a:pt x="3" y="1"/>
                      <a:pt x="4" y="1"/>
                      <a:pt x="6" y="0"/>
                    </a:cubicBezTo>
                    <a:cubicBezTo>
                      <a:pt x="6" y="2"/>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7" name="Freeform 225"/>
              <p:cNvSpPr/>
              <p:nvPr/>
            </p:nvSpPr>
            <p:spPr bwMode="auto">
              <a:xfrm>
                <a:off x="7427" y="4188"/>
                <a:ext cx="17" cy="8"/>
              </a:xfrm>
              <a:custGeom>
                <a:avLst/>
                <a:gdLst>
                  <a:gd name="T0" fmla="*/ 1 w 9"/>
                  <a:gd name="T1" fmla="*/ 4 h 4"/>
                  <a:gd name="T2" fmla="*/ 9 w 9"/>
                  <a:gd name="T3" fmla="*/ 0 h 4"/>
                  <a:gd name="T4" fmla="*/ 1 w 9"/>
                  <a:gd name="T5" fmla="*/ 4 h 4"/>
                </a:gdLst>
                <a:ahLst/>
                <a:cxnLst>
                  <a:cxn ang="0">
                    <a:pos x="T0" y="T1"/>
                  </a:cxn>
                  <a:cxn ang="0">
                    <a:pos x="T2" y="T3"/>
                  </a:cxn>
                  <a:cxn ang="0">
                    <a:pos x="T4" y="T5"/>
                  </a:cxn>
                </a:cxnLst>
                <a:rect l="0" t="0" r="r" b="b"/>
                <a:pathLst>
                  <a:path w="9" h="4">
                    <a:moveTo>
                      <a:pt x="1" y="4"/>
                    </a:moveTo>
                    <a:cubicBezTo>
                      <a:pt x="0" y="3"/>
                      <a:pt x="6" y="2"/>
                      <a:pt x="9" y="0"/>
                    </a:cubicBezTo>
                    <a:cubicBezTo>
                      <a:pt x="8" y="2"/>
                      <a:pt x="4"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8" name="Freeform 226"/>
              <p:cNvSpPr/>
              <p:nvPr/>
            </p:nvSpPr>
            <p:spPr bwMode="auto">
              <a:xfrm>
                <a:off x="7473" y="4247"/>
                <a:ext cx="8" cy="6"/>
              </a:xfrm>
              <a:custGeom>
                <a:avLst/>
                <a:gdLst>
                  <a:gd name="T0" fmla="*/ 0 w 4"/>
                  <a:gd name="T1" fmla="*/ 3 h 3"/>
                  <a:gd name="T2" fmla="*/ 3 w 4"/>
                  <a:gd name="T3" fmla="*/ 0 h 3"/>
                  <a:gd name="T4" fmla="*/ 0 w 4"/>
                  <a:gd name="T5" fmla="*/ 3 h 3"/>
                </a:gdLst>
                <a:ahLst/>
                <a:cxnLst>
                  <a:cxn ang="0">
                    <a:pos x="T0" y="T1"/>
                  </a:cxn>
                  <a:cxn ang="0">
                    <a:pos x="T2" y="T3"/>
                  </a:cxn>
                  <a:cxn ang="0">
                    <a:pos x="T4" y="T5"/>
                  </a:cxn>
                </a:cxnLst>
                <a:rect l="0" t="0" r="r" b="b"/>
                <a:pathLst>
                  <a:path w="4" h="3">
                    <a:moveTo>
                      <a:pt x="0" y="3"/>
                    </a:moveTo>
                    <a:cubicBezTo>
                      <a:pt x="0" y="2"/>
                      <a:pt x="1" y="1"/>
                      <a:pt x="3" y="0"/>
                    </a:cubicBezTo>
                    <a:cubicBezTo>
                      <a:pt x="4"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9" name="Freeform 227"/>
              <p:cNvSpPr/>
              <p:nvPr/>
            </p:nvSpPr>
            <p:spPr bwMode="auto">
              <a:xfrm>
                <a:off x="7660" y="4552"/>
                <a:ext cx="10" cy="7"/>
              </a:xfrm>
              <a:custGeom>
                <a:avLst/>
                <a:gdLst>
                  <a:gd name="T0" fmla="*/ 0 w 5"/>
                  <a:gd name="T1" fmla="*/ 4 h 4"/>
                  <a:gd name="T2" fmla="*/ 5 w 5"/>
                  <a:gd name="T3" fmla="*/ 2 h 4"/>
                  <a:gd name="T4" fmla="*/ 0 w 5"/>
                  <a:gd name="T5" fmla="*/ 4 h 4"/>
                </a:gdLst>
                <a:ahLst/>
                <a:cxnLst>
                  <a:cxn ang="0">
                    <a:pos x="T0" y="T1"/>
                  </a:cxn>
                  <a:cxn ang="0">
                    <a:pos x="T2" y="T3"/>
                  </a:cxn>
                  <a:cxn ang="0">
                    <a:pos x="T4" y="T5"/>
                  </a:cxn>
                </a:cxnLst>
                <a:rect l="0" t="0" r="r" b="b"/>
                <a:pathLst>
                  <a:path w="5" h="4">
                    <a:moveTo>
                      <a:pt x="0" y="4"/>
                    </a:moveTo>
                    <a:cubicBezTo>
                      <a:pt x="1" y="2"/>
                      <a:pt x="4" y="0"/>
                      <a:pt x="5" y="2"/>
                    </a:cubicBezTo>
                    <a:cubicBezTo>
                      <a:pt x="4" y="2"/>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0" name="Freeform 228"/>
              <p:cNvSpPr/>
              <p:nvPr/>
            </p:nvSpPr>
            <p:spPr bwMode="auto">
              <a:xfrm>
                <a:off x="7448" y="4184"/>
                <a:ext cx="10" cy="6"/>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0" y="2"/>
                      <a:pt x="3" y="0"/>
                      <a:pt x="5" y="0"/>
                    </a:cubicBezTo>
                    <a:cubicBezTo>
                      <a:pt x="4"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1" name="Freeform 229"/>
              <p:cNvSpPr/>
              <p:nvPr/>
            </p:nvSpPr>
            <p:spPr bwMode="auto">
              <a:xfrm>
                <a:off x="7618" y="4460"/>
                <a:ext cx="14" cy="4"/>
              </a:xfrm>
              <a:custGeom>
                <a:avLst/>
                <a:gdLst>
                  <a:gd name="T0" fmla="*/ 1 w 7"/>
                  <a:gd name="T1" fmla="*/ 2 h 2"/>
                  <a:gd name="T2" fmla="*/ 4 w 7"/>
                  <a:gd name="T3" fmla="*/ 0 h 2"/>
                  <a:gd name="T4" fmla="*/ 7 w 7"/>
                  <a:gd name="T5" fmla="*/ 0 h 2"/>
                  <a:gd name="T6" fmla="*/ 4 w 7"/>
                  <a:gd name="T7" fmla="*/ 2 h 2"/>
                  <a:gd name="T8" fmla="*/ 1 w 7"/>
                  <a:gd name="T9" fmla="*/ 2 h 2"/>
                </a:gdLst>
                <a:ahLst/>
                <a:cxnLst>
                  <a:cxn ang="0">
                    <a:pos x="T0" y="T1"/>
                  </a:cxn>
                  <a:cxn ang="0">
                    <a:pos x="T2" y="T3"/>
                  </a:cxn>
                  <a:cxn ang="0">
                    <a:pos x="T4" y="T5"/>
                  </a:cxn>
                  <a:cxn ang="0">
                    <a:pos x="T6" y="T7"/>
                  </a:cxn>
                  <a:cxn ang="0">
                    <a:pos x="T8" y="T9"/>
                  </a:cxn>
                </a:cxnLst>
                <a:rect l="0" t="0" r="r" b="b"/>
                <a:pathLst>
                  <a:path w="7" h="2">
                    <a:moveTo>
                      <a:pt x="1" y="2"/>
                    </a:moveTo>
                    <a:cubicBezTo>
                      <a:pt x="0" y="1"/>
                      <a:pt x="3" y="1"/>
                      <a:pt x="4" y="0"/>
                    </a:cubicBezTo>
                    <a:cubicBezTo>
                      <a:pt x="4" y="1"/>
                      <a:pt x="5" y="1"/>
                      <a:pt x="7" y="0"/>
                    </a:cubicBezTo>
                    <a:cubicBezTo>
                      <a:pt x="7" y="1"/>
                      <a:pt x="5" y="2"/>
                      <a:pt x="4" y="2"/>
                    </a:cubicBezTo>
                    <a:cubicBezTo>
                      <a:pt x="4"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2" name="Freeform 230"/>
              <p:cNvSpPr/>
              <p:nvPr/>
            </p:nvSpPr>
            <p:spPr bwMode="auto">
              <a:xfrm>
                <a:off x="7542" y="4318"/>
                <a:ext cx="4" cy="8"/>
              </a:xfrm>
              <a:custGeom>
                <a:avLst/>
                <a:gdLst>
                  <a:gd name="T0" fmla="*/ 0 w 2"/>
                  <a:gd name="T1" fmla="*/ 4 h 4"/>
                  <a:gd name="T2" fmla="*/ 1 w 2"/>
                  <a:gd name="T3" fmla="*/ 0 h 4"/>
                  <a:gd name="T4" fmla="*/ 2 w 2"/>
                  <a:gd name="T5" fmla="*/ 2 h 4"/>
                  <a:gd name="T6" fmla="*/ 0 w 2"/>
                  <a:gd name="T7" fmla="*/ 4 h 4"/>
                </a:gdLst>
                <a:ahLst/>
                <a:cxnLst>
                  <a:cxn ang="0">
                    <a:pos x="T0" y="T1"/>
                  </a:cxn>
                  <a:cxn ang="0">
                    <a:pos x="T2" y="T3"/>
                  </a:cxn>
                  <a:cxn ang="0">
                    <a:pos x="T4" y="T5"/>
                  </a:cxn>
                  <a:cxn ang="0">
                    <a:pos x="T6" y="T7"/>
                  </a:cxn>
                </a:cxnLst>
                <a:rect l="0" t="0" r="r" b="b"/>
                <a:pathLst>
                  <a:path w="2" h="4">
                    <a:moveTo>
                      <a:pt x="0" y="4"/>
                    </a:moveTo>
                    <a:cubicBezTo>
                      <a:pt x="0" y="2"/>
                      <a:pt x="0" y="1"/>
                      <a:pt x="1" y="0"/>
                    </a:cubicBezTo>
                    <a:cubicBezTo>
                      <a:pt x="1" y="0"/>
                      <a:pt x="2" y="1"/>
                      <a:pt x="2" y="2"/>
                    </a:cubicBez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3" name="Freeform 231"/>
              <p:cNvSpPr/>
              <p:nvPr/>
            </p:nvSpPr>
            <p:spPr bwMode="auto">
              <a:xfrm>
                <a:off x="7494" y="4240"/>
                <a:ext cx="9" cy="5"/>
              </a:xfrm>
              <a:custGeom>
                <a:avLst/>
                <a:gdLst>
                  <a:gd name="T0" fmla="*/ 1 w 5"/>
                  <a:gd name="T1" fmla="*/ 3 h 3"/>
                  <a:gd name="T2" fmla="*/ 5 w 5"/>
                  <a:gd name="T3" fmla="*/ 0 h 3"/>
                  <a:gd name="T4" fmla="*/ 1 w 5"/>
                  <a:gd name="T5" fmla="*/ 3 h 3"/>
                </a:gdLst>
                <a:ahLst/>
                <a:cxnLst>
                  <a:cxn ang="0">
                    <a:pos x="T0" y="T1"/>
                  </a:cxn>
                  <a:cxn ang="0">
                    <a:pos x="T2" y="T3"/>
                  </a:cxn>
                  <a:cxn ang="0">
                    <a:pos x="T4" y="T5"/>
                  </a:cxn>
                </a:cxnLst>
                <a:rect l="0" t="0" r="r" b="b"/>
                <a:pathLst>
                  <a:path w="5" h="3">
                    <a:moveTo>
                      <a:pt x="1" y="3"/>
                    </a:moveTo>
                    <a:cubicBezTo>
                      <a:pt x="0" y="2"/>
                      <a:pt x="4" y="0"/>
                      <a:pt x="5" y="0"/>
                    </a:cubicBezTo>
                    <a:cubicBezTo>
                      <a:pt x="5" y="2"/>
                      <a:pt x="2"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4" name="Freeform 232"/>
              <p:cNvSpPr/>
              <p:nvPr/>
            </p:nvSpPr>
            <p:spPr bwMode="auto">
              <a:xfrm>
                <a:off x="7532" y="4299"/>
                <a:ext cx="10" cy="6"/>
              </a:xfrm>
              <a:custGeom>
                <a:avLst/>
                <a:gdLst>
                  <a:gd name="T0" fmla="*/ 0 w 5"/>
                  <a:gd name="T1" fmla="*/ 3 h 3"/>
                  <a:gd name="T2" fmla="*/ 4 w 5"/>
                  <a:gd name="T3" fmla="*/ 0 h 3"/>
                  <a:gd name="T4" fmla="*/ 0 w 5"/>
                  <a:gd name="T5" fmla="*/ 3 h 3"/>
                </a:gdLst>
                <a:ahLst/>
                <a:cxnLst>
                  <a:cxn ang="0">
                    <a:pos x="T0" y="T1"/>
                  </a:cxn>
                  <a:cxn ang="0">
                    <a:pos x="T2" y="T3"/>
                  </a:cxn>
                  <a:cxn ang="0">
                    <a:pos x="T4" y="T5"/>
                  </a:cxn>
                </a:cxnLst>
                <a:rect l="0" t="0" r="r" b="b"/>
                <a:pathLst>
                  <a:path w="5" h="3">
                    <a:moveTo>
                      <a:pt x="0" y="3"/>
                    </a:moveTo>
                    <a:cubicBezTo>
                      <a:pt x="1" y="2"/>
                      <a:pt x="2" y="1"/>
                      <a:pt x="4" y="0"/>
                    </a:cubicBezTo>
                    <a:cubicBezTo>
                      <a:pt x="5"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5" name="Freeform 233"/>
              <p:cNvSpPr/>
              <p:nvPr/>
            </p:nvSpPr>
            <p:spPr bwMode="auto">
              <a:xfrm>
                <a:off x="7536" y="4288"/>
                <a:ext cx="11" cy="7"/>
              </a:xfrm>
              <a:custGeom>
                <a:avLst/>
                <a:gdLst>
                  <a:gd name="T0" fmla="*/ 0 w 6"/>
                  <a:gd name="T1" fmla="*/ 0 h 4"/>
                  <a:gd name="T2" fmla="*/ 4 w 6"/>
                  <a:gd name="T3" fmla="*/ 0 h 4"/>
                  <a:gd name="T4" fmla="*/ 6 w 6"/>
                  <a:gd name="T5" fmla="*/ 2 h 4"/>
                  <a:gd name="T6" fmla="*/ 6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1" y="0"/>
                      <a:pt x="2" y="0"/>
                      <a:pt x="4" y="0"/>
                    </a:cubicBezTo>
                    <a:cubicBezTo>
                      <a:pt x="4" y="0"/>
                      <a:pt x="3" y="3"/>
                      <a:pt x="6" y="2"/>
                    </a:cubicBezTo>
                    <a:cubicBezTo>
                      <a:pt x="5" y="2"/>
                      <a:pt x="6" y="3"/>
                      <a:pt x="6" y="4"/>
                    </a:cubicBezTo>
                    <a:cubicBezTo>
                      <a:pt x="3" y="4"/>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6" name="Freeform 234"/>
              <p:cNvSpPr/>
              <p:nvPr/>
            </p:nvSpPr>
            <p:spPr bwMode="auto">
              <a:xfrm>
                <a:off x="7653" y="4456"/>
                <a:ext cx="9" cy="6"/>
              </a:xfrm>
              <a:custGeom>
                <a:avLst/>
                <a:gdLst>
                  <a:gd name="T0" fmla="*/ 0 w 5"/>
                  <a:gd name="T1" fmla="*/ 2 h 3"/>
                  <a:gd name="T2" fmla="*/ 4 w 5"/>
                  <a:gd name="T3" fmla="*/ 1 h 3"/>
                  <a:gd name="T4" fmla="*/ 5 w 5"/>
                  <a:gd name="T5" fmla="*/ 1 h 3"/>
                  <a:gd name="T6" fmla="*/ 5 w 5"/>
                  <a:gd name="T7" fmla="*/ 1 h 3"/>
                  <a:gd name="T8" fmla="*/ 1 w 5"/>
                  <a:gd name="T9" fmla="*/ 3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1" y="2"/>
                      <a:pt x="4" y="2"/>
                      <a:pt x="4" y="1"/>
                    </a:cubicBezTo>
                    <a:cubicBezTo>
                      <a:pt x="5" y="0"/>
                      <a:pt x="5" y="0"/>
                      <a:pt x="5" y="1"/>
                    </a:cubicBezTo>
                    <a:cubicBezTo>
                      <a:pt x="5" y="1"/>
                      <a:pt x="5" y="1"/>
                      <a:pt x="5" y="1"/>
                    </a:cubicBezTo>
                    <a:cubicBezTo>
                      <a:pt x="3" y="2"/>
                      <a:pt x="3" y="2"/>
                      <a:pt x="1" y="3"/>
                    </a:cubicBezTo>
                    <a:cubicBezTo>
                      <a:pt x="0" y="3"/>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7" name="Freeform 235"/>
              <p:cNvSpPr/>
              <p:nvPr/>
            </p:nvSpPr>
            <p:spPr bwMode="auto">
              <a:xfrm>
                <a:off x="7519" y="4228"/>
                <a:ext cx="13" cy="6"/>
              </a:xfrm>
              <a:custGeom>
                <a:avLst/>
                <a:gdLst>
                  <a:gd name="T0" fmla="*/ 5 w 7"/>
                  <a:gd name="T1" fmla="*/ 0 h 3"/>
                  <a:gd name="T2" fmla="*/ 3 w 7"/>
                  <a:gd name="T3" fmla="*/ 3 h 3"/>
                  <a:gd name="T4" fmla="*/ 5 w 7"/>
                  <a:gd name="T5" fmla="*/ 0 h 3"/>
                </a:gdLst>
                <a:ahLst/>
                <a:cxnLst>
                  <a:cxn ang="0">
                    <a:pos x="T0" y="T1"/>
                  </a:cxn>
                  <a:cxn ang="0">
                    <a:pos x="T2" y="T3"/>
                  </a:cxn>
                  <a:cxn ang="0">
                    <a:pos x="T4" y="T5"/>
                  </a:cxn>
                </a:cxnLst>
                <a:rect l="0" t="0" r="r" b="b"/>
                <a:pathLst>
                  <a:path w="7" h="3">
                    <a:moveTo>
                      <a:pt x="5" y="0"/>
                    </a:moveTo>
                    <a:cubicBezTo>
                      <a:pt x="7" y="1"/>
                      <a:pt x="1" y="2"/>
                      <a:pt x="3" y="3"/>
                    </a:cubicBezTo>
                    <a:cubicBezTo>
                      <a:pt x="0" y="3"/>
                      <a:pt x="3"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8" name="Freeform 236"/>
              <p:cNvSpPr/>
              <p:nvPr/>
            </p:nvSpPr>
            <p:spPr bwMode="auto">
              <a:xfrm>
                <a:off x="7490" y="4177"/>
                <a:ext cx="10" cy="3"/>
              </a:xfrm>
              <a:custGeom>
                <a:avLst/>
                <a:gdLst>
                  <a:gd name="T0" fmla="*/ 3 w 5"/>
                  <a:gd name="T1" fmla="*/ 0 h 2"/>
                  <a:gd name="T2" fmla="*/ 5 w 5"/>
                  <a:gd name="T3" fmla="*/ 1 h 2"/>
                  <a:gd name="T4" fmla="*/ 0 w 5"/>
                  <a:gd name="T5" fmla="*/ 2 h 2"/>
                  <a:gd name="T6" fmla="*/ 3 w 5"/>
                  <a:gd name="T7" fmla="*/ 0 h 2"/>
                </a:gdLst>
                <a:ahLst/>
                <a:cxnLst>
                  <a:cxn ang="0">
                    <a:pos x="T0" y="T1"/>
                  </a:cxn>
                  <a:cxn ang="0">
                    <a:pos x="T2" y="T3"/>
                  </a:cxn>
                  <a:cxn ang="0">
                    <a:pos x="T4" y="T5"/>
                  </a:cxn>
                  <a:cxn ang="0">
                    <a:pos x="T6" y="T7"/>
                  </a:cxn>
                </a:cxnLst>
                <a:rect l="0" t="0" r="r" b="b"/>
                <a:pathLst>
                  <a:path w="5" h="2">
                    <a:moveTo>
                      <a:pt x="3" y="0"/>
                    </a:moveTo>
                    <a:cubicBezTo>
                      <a:pt x="4" y="0"/>
                      <a:pt x="5" y="0"/>
                      <a:pt x="5" y="1"/>
                    </a:cubicBezTo>
                    <a:cubicBezTo>
                      <a:pt x="3" y="1"/>
                      <a:pt x="2" y="1"/>
                      <a:pt x="0" y="2"/>
                    </a:cubicBezTo>
                    <a:cubicBezTo>
                      <a:pt x="0"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9" name="Freeform 237"/>
              <p:cNvSpPr/>
              <p:nvPr/>
            </p:nvSpPr>
            <p:spPr bwMode="auto">
              <a:xfrm>
                <a:off x="7561" y="4274"/>
                <a:ext cx="13" cy="17"/>
              </a:xfrm>
              <a:custGeom>
                <a:avLst/>
                <a:gdLst>
                  <a:gd name="T0" fmla="*/ 6 w 7"/>
                  <a:gd name="T1" fmla="*/ 5 h 9"/>
                  <a:gd name="T2" fmla="*/ 0 w 7"/>
                  <a:gd name="T3" fmla="*/ 9 h 9"/>
                  <a:gd name="T4" fmla="*/ 3 w 7"/>
                  <a:gd name="T5" fmla="*/ 6 h 9"/>
                  <a:gd name="T6" fmla="*/ 5 w 7"/>
                  <a:gd name="T7" fmla="*/ 1 h 9"/>
                  <a:gd name="T8" fmla="*/ 6 w 7"/>
                  <a:gd name="T9" fmla="*/ 0 h 9"/>
                  <a:gd name="T10" fmla="*/ 6 w 7"/>
                  <a:gd name="T11" fmla="*/ 5 h 9"/>
                </a:gdLst>
                <a:ahLst/>
                <a:cxnLst>
                  <a:cxn ang="0">
                    <a:pos x="T0" y="T1"/>
                  </a:cxn>
                  <a:cxn ang="0">
                    <a:pos x="T2" y="T3"/>
                  </a:cxn>
                  <a:cxn ang="0">
                    <a:pos x="T4" y="T5"/>
                  </a:cxn>
                  <a:cxn ang="0">
                    <a:pos x="T6" y="T7"/>
                  </a:cxn>
                  <a:cxn ang="0">
                    <a:pos x="T8" y="T9"/>
                  </a:cxn>
                  <a:cxn ang="0">
                    <a:pos x="T10" y="T11"/>
                  </a:cxn>
                </a:cxnLst>
                <a:rect l="0" t="0" r="r" b="b"/>
                <a:pathLst>
                  <a:path w="7" h="9">
                    <a:moveTo>
                      <a:pt x="6" y="5"/>
                    </a:moveTo>
                    <a:cubicBezTo>
                      <a:pt x="4" y="4"/>
                      <a:pt x="3" y="7"/>
                      <a:pt x="0" y="9"/>
                    </a:cubicBezTo>
                    <a:cubicBezTo>
                      <a:pt x="0" y="8"/>
                      <a:pt x="1" y="4"/>
                      <a:pt x="3" y="6"/>
                    </a:cubicBezTo>
                    <a:cubicBezTo>
                      <a:pt x="4" y="4"/>
                      <a:pt x="5" y="3"/>
                      <a:pt x="5" y="1"/>
                    </a:cubicBezTo>
                    <a:cubicBezTo>
                      <a:pt x="6" y="0"/>
                      <a:pt x="6" y="0"/>
                      <a:pt x="6" y="0"/>
                    </a:cubicBezTo>
                    <a:cubicBezTo>
                      <a:pt x="5" y="2"/>
                      <a:pt x="7" y="4"/>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grpSp>
          <p:nvGrpSpPr>
            <p:cNvPr id="181" name="Group 439"/>
            <p:cNvGrpSpPr/>
            <p:nvPr/>
          </p:nvGrpSpPr>
          <p:grpSpPr bwMode="auto">
            <a:xfrm>
              <a:off x="6069" y="3359"/>
              <a:ext cx="3352" cy="1512"/>
              <a:chOff x="6069" y="3359"/>
              <a:chExt cx="3352" cy="1512"/>
            </a:xfrm>
            <a:grpFill/>
          </p:grpSpPr>
          <p:sp>
            <p:nvSpPr>
              <p:cNvPr id="330" name="Freeform 239"/>
              <p:cNvSpPr/>
              <p:nvPr/>
            </p:nvSpPr>
            <p:spPr bwMode="auto">
              <a:xfrm>
                <a:off x="7547" y="4265"/>
                <a:ext cx="8" cy="5"/>
              </a:xfrm>
              <a:custGeom>
                <a:avLst/>
                <a:gdLst>
                  <a:gd name="T0" fmla="*/ 0 w 4"/>
                  <a:gd name="T1" fmla="*/ 1 h 3"/>
                  <a:gd name="T2" fmla="*/ 4 w 4"/>
                  <a:gd name="T3" fmla="*/ 0 h 3"/>
                  <a:gd name="T4" fmla="*/ 0 w 4"/>
                  <a:gd name="T5" fmla="*/ 1 h 3"/>
                </a:gdLst>
                <a:ahLst/>
                <a:cxnLst>
                  <a:cxn ang="0">
                    <a:pos x="T0" y="T1"/>
                  </a:cxn>
                  <a:cxn ang="0">
                    <a:pos x="T2" y="T3"/>
                  </a:cxn>
                  <a:cxn ang="0">
                    <a:pos x="T4" y="T5"/>
                  </a:cxn>
                </a:cxnLst>
                <a:rect l="0" t="0" r="r" b="b"/>
                <a:pathLst>
                  <a:path w="4" h="3">
                    <a:moveTo>
                      <a:pt x="0" y="1"/>
                    </a:moveTo>
                    <a:cubicBezTo>
                      <a:pt x="2" y="0"/>
                      <a:pt x="3" y="1"/>
                      <a:pt x="4" y="0"/>
                    </a:cubicBezTo>
                    <a:cubicBezTo>
                      <a:pt x="4"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1" name="Freeform 240"/>
              <p:cNvSpPr/>
              <p:nvPr/>
            </p:nvSpPr>
            <p:spPr bwMode="auto">
              <a:xfrm>
                <a:off x="7469" y="4131"/>
                <a:ext cx="10" cy="3"/>
              </a:xfrm>
              <a:custGeom>
                <a:avLst/>
                <a:gdLst>
                  <a:gd name="T0" fmla="*/ 1 w 5"/>
                  <a:gd name="T1" fmla="*/ 2 h 2"/>
                  <a:gd name="T2" fmla="*/ 4 w 5"/>
                  <a:gd name="T3" fmla="*/ 0 h 2"/>
                  <a:gd name="T4" fmla="*/ 1 w 5"/>
                  <a:gd name="T5" fmla="*/ 2 h 2"/>
                </a:gdLst>
                <a:ahLst/>
                <a:cxnLst>
                  <a:cxn ang="0">
                    <a:pos x="T0" y="T1"/>
                  </a:cxn>
                  <a:cxn ang="0">
                    <a:pos x="T2" y="T3"/>
                  </a:cxn>
                  <a:cxn ang="0">
                    <a:pos x="T4" y="T5"/>
                  </a:cxn>
                </a:cxnLst>
                <a:rect l="0" t="0" r="r" b="b"/>
                <a:pathLst>
                  <a:path w="5" h="2">
                    <a:moveTo>
                      <a:pt x="1" y="2"/>
                    </a:moveTo>
                    <a:cubicBezTo>
                      <a:pt x="0" y="2"/>
                      <a:pt x="3" y="1"/>
                      <a:pt x="4" y="0"/>
                    </a:cubicBezTo>
                    <a:cubicBezTo>
                      <a:pt x="5" y="2"/>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2" name="Freeform 241"/>
              <p:cNvSpPr/>
              <p:nvPr/>
            </p:nvSpPr>
            <p:spPr bwMode="auto">
              <a:xfrm>
                <a:off x="7570" y="4299"/>
                <a:ext cx="12" cy="8"/>
              </a:xfrm>
              <a:custGeom>
                <a:avLst/>
                <a:gdLst>
                  <a:gd name="T0" fmla="*/ 1 w 6"/>
                  <a:gd name="T1" fmla="*/ 4 h 4"/>
                  <a:gd name="T2" fmla="*/ 6 w 6"/>
                  <a:gd name="T3" fmla="*/ 0 h 4"/>
                  <a:gd name="T4" fmla="*/ 1 w 6"/>
                  <a:gd name="T5" fmla="*/ 4 h 4"/>
                </a:gdLst>
                <a:ahLst/>
                <a:cxnLst>
                  <a:cxn ang="0">
                    <a:pos x="T0" y="T1"/>
                  </a:cxn>
                  <a:cxn ang="0">
                    <a:pos x="T2" y="T3"/>
                  </a:cxn>
                  <a:cxn ang="0">
                    <a:pos x="T4" y="T5"/>
                  </a:cxn>
                </a:cxnLst>
                <a:rect l="0" t="0" r="r" b="b"/>
                <a:pathLst>
                  <a:path w="6" h="4">
                    <a:moveTo>
                      <a:pt x="1" y="4"/>
                    </a:moveTo>
                    <a:cubicBezTo>
                      <a:pt x="0" y="3"/>
                      <a:pt x="5" y="0"/>
                      <a:pt x="6" y="0"/>
                    </a:cubicBezTo>
                    <a:cubicBezTo>
                      <a:pt x="6" y="2"/>
                      <a:pt x="4"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3" name="Freeform 242"/>
              <p:cNvSpPr/>
              <p:nvPr/>
            </p:nvSpPr>
            <p:spPr bwMode="auto">
              <a:xfrm>
                <a:off x="7452" y="4088"/>
                <a:ext cx="13" cy="8"/>
              </a:xfrm>
              <a:custGeom>
                <a:avLst/>
                <a:gdLst>
                  <a:gd name="T0" fmla="*/ 0 w 7"/>
                  <a:gd name="T1" fmla="*/ 4 h 4"/>
                  <a:gd name="T2" fmla="*/ 0 w 7"/>
                  <a:gd name="T3" fmla="*/ 3 h 4"/>
                  <a:gd name="T4" fmla="*/ 5 w 7"/>
                  <a:gd name="T5" fmla="*/ 0 h 4"/>
                  <a:gd name="T6" fmla="*/ 0 w 7"/>
                  <a:gd name="T7" fmla="*/ 4 h 4"/>
                </a:gdLst>
                <a:ahLst/>
                <a:cxnLst>
                  <a:cxn ang="0">
                    <a:pos x="T0" y="T1"/>
                  </a:cxn>
                  <a:cxn ang="0">
                    <a:pos x="T2" y="T3"/>
                  </a:cxn>
                  <a:cxn ang="0">
                    <a:pos x="T4" y="T5"/>
                  </a:cxn>
                  <a:cxn ang="0">
                    <a:pos x="T6" y="T7"/>
                  </a:cxn>
                </a:cxnLst>
                <a:rect l="0" t="0" r="r" b="b"/>
                <a:pathLst>
                  <a:path w="7" h="4">
                    <a:moveTo>
                      <a:pt x="0" y="4"/>
                    </a:moveTo>
                    <a:cubicBezTo>
                      <a:pt x="0" y="4"/>
                      <a:pt x="0" y="3"/>
                      <a:pt x="0" y="3"/>
                    </a:cubicBezTo>
                    <a:cubicBezTo>
                      <a:pt x="1" y="2"/>
                      <a:pt x="4" y="2"/>
                      <a:pt x="5" y="0"/>
                    </a:cubicBezTo>
                    <a:cubicBezTo>
                      <a:pt x="7"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4" name="Freeform 243"/>
              <p:cNvSpPr/>
              <p:nvPr/>
            </p:nvSpPr>
            <p:spPr bwMode="auto">
              <a:xfrm>
                <a:off x="7502" y="4177"/>
                <a:ext cx="7" cy="5"/>
              </a:xfrm>
              <a:custGeom>
                <a:avLst/>
                <a:gdLst>
                  <a:gd name="T0" fmla="*/ 1 w 4"/>
                  <a:gd name="T1" fmla="*/ 3 h 3"/>
                  <a:gd name="T2" fmla="*/ 3 w 4"/>
                  <a:gd name="T3" fmla="*/ 0 h 3"/>
                  <a:gd name="T4" fmla="*/ 1 w 4"/>
                  <a:gd name="T5" fmla="*/ 3 h 3"/>
                </a:gdLst>
                <a:ahLst/>
                <a:cxnLst>
                  <a:cxn ang="0">
                    <a:pos x="T0" y="T1"/>
                  </a:cxn>
                  <a:cxn ang="0">
                    <a:pos x="T2" y="T3"/>
                  </a:cxn>
                  <a:cxn ang="0">
                    <a:pos x="T4" y="T5"/>
                  </a:cxn>
                </a:cxnLst>
                <a:rect l="0" t="0" r="r" b="b"/>
                <a:pathLst>
                  <a:path w="4" h="3">
                    <a:moveTo>
                      <a:pt x="1" y="3"/>
                    </a:moveTo>
                    <a:cubicBezTo>
                      <a:pt x="0" y="2"/>
                      <a:pt x="1" y="1"/>
                      <a:pt x="3" y="0"/>
                    </a:cubicBezTo>
                    <a:cubicBezTo>
                      <a:pt x="2" y="1"/>
                      <a:pt x="4"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5" name="Freeform 244"/>
              <p:cNvSpPr/>
              <p:nvPr/>
            </p:nvSpPr>
            <p:spPr bwMode="auto">
              <a:xfrm>
                <a:off x="7578" y="4303"/>
                <a:ext cx="8" cy="6"/>
              </a:xfrm>
              <a:custGeom>
                <a:avLst/>
                <a:gdLst>
                  <a:gd name="T0" fmla="*/ 0 w 4"/>
                  <a:gd name="T1" fmla="*/ 2 h 3"/>
                  <a:gd name="T2" fmla="*/ 3 w 4"/>
                  <a:gd name="T3" fmla="*/ 0 h 3"/>
                  <a:gd name="T4" fmla="*/ 3 w 4"/>
                  <a:gd name="T5" fmla="*/ 2 h 3"/>
                  <a:gd name="T6" fmla="*/ 0 w 4"/>
                  <a:gd name="T7" fmla="*/ 2 h 3"/>
                </a:gdLst>
                <a:ahLst/>
                <a:cxnLst>
                  <a:cxn ang="0">
                    <a:pos x="T0" y="T1"/>
                  </a:cxn>
                  <a:cxn ang="0">
                    <a:pos x="T2" y="T3"/>
                  </a:cxn>
                  <a:cxn ang="0">
                    <a:pos x="T4" y="T5"/>
                  </a:cxn>
                  <a:cxn ang="0">
                    <a:pos x="T6" y="T7"/>
                  </a:cxn>
                </a:cxnLst>
                <a:rect l="0" t="0" r="r" b="b"/>
                <a:pathLst>
                  <a:path w="4" h="3">
                    <a:moveTo>
                      <a:pt x="0" y="2"/>
                    </a:moveTo>
                    <a:cubicBezTo>
                      <a:pt x="3" y="0"/>
                      <a:pt x="3" y="0"/>
                      <a:pt x="3" y="0"/>
                    </a:cubicBezTo>
                    <a:cubicBezTo>
                      <a:pt x="4" y="1"/>
                      <a:pt x="3" y="1"/>
                      <a:pt x="3" y="2"/>
                    </a:cubicBezTo>
                    <a:cubicBezTo>
                      <a:pt x="2" y="3"/>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6" name="Freeform 245"/>
              <p:cNvSpPr/>
              <p:nvPr/>
            </p:nvSpPr>
            <p:spPr bwMode="auto">
              <a:xfrm>
                <a:off x="7511" y="4186"/>
                <a:ext cx="10" cy="10"/>
              </a:xfrm>
              <a:custGeom>
                <a:avLst/>
                <a:gdLst>
                  <a:gd name="T0" fmla="*/ 0 w 5"/>
                  <a:gd name="T1" fmla="*/ 4 h 5"/>
                  <a:gd name="T2" fmla="*/ 2 w 5"/>
                  <a:gd name="T3" fmla="*/ 3 h 5"/>
                  <a:gd name="T4" fmla="*/ 3 w 5"/>
                  <a:gd name="T5" fmla="*/ 1 h 5"/>
                  <a:gd name="T6" fmla="*/ 0 w 5"/>
                  <a:gd name="T7" fmla="*/ 4 h 5"/>
                </a:gdLst>
                <a:ahLst/>
                <a:cxnLst>
                  <a:cxn ang="0">
                    <a:pos x="T0" y="T1"/>
                  </a:cxn>
                  <a:cxn ang="0">
                    <a:pos x="T2" y="T3"/>
                  </a:cxn>
                  <a:cxn ang="0">
                    <a:pos x="T4" y="T5"/>
                  </a:cxn>
                  <a:cxn ang="0">
                    <a:pos x="T6" y="T7"/>
                  </a:cxn>
                </a:cxnLst>
                <a:rect l="0" t="0" r="r" b="b"/>
                <a:pathLst>
                  <a:path w="5" h="5">
                    <a:moveTo>
                      <a:pt x="0" y="4"/>
                    </a:moveTo>
                    <a:cubicBezTo>
                      <a:pt x="0" y="3"/>
                      <a:pt x="1" y="3"/>
                      <a:pt x="2" y="3"/>
                    </a:cubicBezTo>
                    <a:cubicBezTo>
                      <a:pt x="0" y="2"/>
                      <a:pt x="3" y="2"/>
                      <a:pt x="3" y="1"/>
                    </a:cubicBezTo>
                    <a:cubicBezTo>
                      <a:pt x="5" y="0"/>
                      <a:pt x="3"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7" name="Freeform 246"/>
              <p:cNvSpPr/>
              <p:nvPr/>
            </p:nvSpPr>
            <p:spPr bwMode="auto">
              <a:xfrm>
                <a:off x="7716" y="4527"/>
                <a:ext cx="9" cy="7"/>
              </a:xfrm>
              <a:custGeom>
                <a:avLst/>
                <a:gdLst>
                  <a:gd name="T0" fmla="*/ 0 w 5"/>
                  <a:gd name="T1" fmla="*/ 4 h 4"/>
                  <a:gd name="T2" fmla="*/ 5 w 5"/>
                  <a:gd name="T3" fmla="*/ 0 h 4"/>
                  <a:gd name="T4" fmla="*/ 0 w 5"/>
                  <a:gd name="T5" fmla="*/ 4 h 4"/>
                </a:gdLst>
                <a:ahLst/>
                <a:cxnLst>
                  <a:cxn ang="0">
                    <a:pos x="T0" y="T1"/>
                  </a:cxn>
                  <a:cxn ang="0">
                    <a:pos x="T2" y="T3"/>
                  </a:cxn>
                  <a:cxn ang="0">
                    <a:pos x="T4" y="T5"/>
                  </a:cxn>
                </a:cxnLst>
                <a:rect l="0" t="0" r="r" b="b"/>
                <a:pathLst>
                  <a:path w="5" h="4">
                    <a:moveTo>
                      <a:pt x="0" y="4"/>
                    </a:moveTo>
                    <a:cubicBezTo>
                      <a:pt x="0" y="2"/>
                      <a:pt x="2" y="2"/>
                      <a:pt x="5" y="0"/>
                    </a:cubicBezTo>
                    <a:cubicBezTo>
                      <a:pt x="4" y="2"/>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8" name="Freeform 247"/>
              <p:cNvSpPr/>
              <p:nvPr/>
            </p:nvSpPr>
            <p:spPr bwMode="auto">
              <a:xfrm>
                <a:off x="7586" y="4297"/>
                <a:ext cx="7" cy="8"/>
              </a:xfrm>
              <a:custGeom>
                <a:avLst/>
                <a:gdLst>
                  <a:gd name="T0" fmla="*/ 0 w 4"/>
                  <a:gd name="T1" fmla="*/ 4 h 4"/>
                  <a:gd name="T2" fmla="*/ 1 w 4"/>
                  <a:gd name="T3" fmla="*/ 1 h 4"/>
                  <a:gd name="T4" fmla="*/ 4 w 4"/>
                  <a:gd name="T5" fmla="*/ 0 h 4"/>
                  <a:gd name="T6" fmla="*/ 1 w 4"/>
                  <a:gd name="T7" fmla="*/ 1 h 4"/>
                  <a:gd name="T8" fmla="*/ 4 w 4"/>
                  <a:gd name="T9" fmla="*/ 2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cubicBezTo>
                      <a:pt x="0" y="3"/>
                      <a:pt x="1" y="2"/>
                      <a:pt x="1" y="1"/>
                    </a:cubicBezTo>
                    <a:cubicBezTo>
                      <a:pt x="4" y="0"/>
                      <a:pt x="4" y="0"/>
                      <a:pt x="4" y="0"/>
                    </a:cubicBezTo>
                    <a:cubicBezTo>
                      <a:pt x="4" y="0"/>
                      <a:pt x="2" y="1"/>
                      <a:pt x="1" y="1"/>
                    </a:cubicBezTo>
                    <a:cubicBezTo>
                      <a:pt x="1" y="3"/>
                      <a:pt x="4" y="1"/>
                      <a:pt x="4" y="2"/>
                    </a:cubicBezTo>
                    <a:cubicBezTo>
                      <a:pt x="2" y="3"/>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9" name="Freeform 248"/>
              <p:cNvSpPr/>
              <p:nvPr/>
            </p:nvSpPr>
            <p:spPr bwMode="auto">
              <a:xfrm>
                <a:off x="7567" y="4263"/>
                <a:ext cx="9" cy="5"/>
              </a:xfrm>
              <a:custGeom>
                <a:avLst/>
                <a:gdLst>
                  <a:gd name="T0" fmla="*/ 1 w 5"/>
                  <a:gd name="T1" fmla="*/ 3 h 3"/>
                  <a:gd name="T2" fmla="*/ 4 w 5"/>
                  <a:gd name="T3" fmla="*/ 0 h 3"/>
                  <a:gd name="T4" fmla="*/ 1 w 5"/>
                  <a:gd name="T5" fmla="*/ 3 h 3"/>
                </a:gdLst>
                <a:ahLst/>
                <a:cxnLst>
                  <a:cxn ang="0">
                    <a:pos x="T0" y="T1"/>
                  </a:cxn>
                  <a:cxn ang="0">
                    <a:pos x="T2" y="T3"/>
                  </a:cxn>
                  <a:cxn ang="0">
                    <a:pos x="T4" y="T5"/>
                  </a:cxn>
                </a:cxnLst>
                <a:rect l="0" t="0" r="r" b="b"/>
                <a:pathLst>
                  <a:path w="5" h="3">
                    <a:moveTo>
                      <a:pt x="1" y="3"/>
                    </a:moveTo>
                    <a:cubicBezTo>
                      <a:pt x="0" y="2"/>
                      <a:pt x="2" y="1"/>
                      <a:pt x="4" y="0"/>
                    </a:cubicBezTo>
                    <a:cubicBezTo>
                      <a:pt x="5"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0" name="Freeform 249"/>
              <p:cNvSpPr/>
              <p:nvPr/>
            </p:nvSpPr>
            <p:spPr bwMode="auto">
              <a:xfrm>
                <a:off x="7563" y="4253"/>
                <a:ext cx="9" cy="8"/>
              </a:xfrm>
              <a:custGeom>
                <a:avLst/>
                <a:gdLst>
                  <a:gd name="T0" fmla="*/ 2 w 5"/>
                  <a:gd name="T1" fmla="*/ 4 h 4"/>
                  <a:gd name="T2" fmla="*/ 4 w 5"/>
                  <a:gd name="T3" fmla="*/ 0 h 4"/>
                  <a:gd name="T4" fmla="*/ 5 w 5"/>
                  <a:gd name="T5" fmla="*/ 2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1"/>
                      <a:pt x="4" y="0"/>
                    </a:cubicBezTo>
                    <a:cubicBezTo>
                      <a:pt x="4" y="0"/>
                      <a:pt x="4" y="1"/>
                      <a:pt x="5" y="2"/>
                    </a:cubicBezTo>
                    <a:cubicBezTo>
                      <a:pt x="4" y="2"/>
                      <a:pt x="2"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1" name="Freeform 250"/>
              <p:cNvSpPr/>
              <p:nvPr/>
            </p:nvSpPr>
            <p:spPr bwMode="auto">
              <a:xfrm>
                <a:off x="7536" y="4194"/>
                <a:ext cx="13" cy="9"/>
              </a:xfrm>
              <a:custGeom>
                <a:avLst/>
                <a:gdLst>
                  <a:gd name="T0" fmla="*/ 6 w 7"/>
                  <a:gd name="T1" fmla="*/ 3 h 5"/>
                  <a:gd name="T2" fmla="*/ 0 w 7"/>
                  <a:gd name="T3" fmla="*/ 4 h 5"/>
                  <a:gd name="T4" fmla="*/ 5 w 7"/>
                  <a:gd name="T5" fmla="*/ 1 h 5"/>
                  <a:gd name="T6" fmla="*/ 6 w 7"/>
                  <a:gd name="T7" fmla="*/ 1 h 5"/>
                  <a:gd name="T8" fmla="*/ 7 w 7"/>
                  <a:gd name="T9" fmla="*/ 2 h 5"/>
                  <a:gd name="T10" fmla="*/ 6 w 7"/>
                  <a:gd name="T11" fmla="*/ 3 h 5"/>
                </a:gdLst>
                <a:ahLst/>
                <a:cxnLst>
                  <a:cxn ang="0">
                    <a:pos x="T0" y="T1"/>
                  </a:cxn>
                  <a:cxn ang="0">
                    <a:pos x="T2" y="T3"/>
                  </a:cxn>
                  <a:cxn ang="0">
                    <a:pos x="T4" y="T5"/>
                  </a:cxn>
                  <a:cxn ang="0">
                    <a:pos x="T6" y="T7"/>
                  </a:cxn>
                  <a:cxn ang="0">
                    <a:pos x="T8" y="T9"/>
                  </a:cxn>
                  <a:cxn ang="0">
                    <a:pos x="T10" y="T11"/>
                  </a:cxn>
                </a:cxnLst>
                <a:rect l="0" t="0" r="r" b="b"/>
                <a:pathLst>
                  <a:path w="7" h="5">
                    <a:moveTo>
                      <a:pt x="6" y="3"/>
                    </a:moveTo>
                    <a:cubicBezTo>
                      <a:pt x="4" y="3"/>
                      <a:pt x="1" y="5"/>
                      <a:pt x="0" y="4"/>
                    </a:cubicBezTo>
                    <a:cubicBezTo>
                      <a:pt x="1" y="3"/>
                      <a:pt x="5" y="2"/>
                      <a:pt x="5" y="1"/>
                    </a:cubicBezTo>
                    <a:cubicBezTo>
                      <a:pt x="6" y="0"/>
                      <a:pt x="6" y="1"/>
                      <a:pt x="6" y="1"/>
                    </a:cubicBezTo>
                    <a:cubicBezTo>
                      <a:pt x="7" y="2"/>
                      <a:pt x="7" y="2"/>
                      <a:pt x="7" y="2"/>
                    </a:cubicBezTo>
                    <a:cubicBezTo>
                      <a:pt x="4" y="3"/>
                      <a:pt x="5" y="2"/>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2" name="Freeform 251"/>
              <p:cNvSpPr/>
              <p:nvPr/>
            </p:nvSpPr>
            <p:spPr bwMode="auto">
              <a:xfrm>
                <a:off x="7609" y="4297"/>
                <a:ext cx="5" cy="6"/>
              </a:xfrm>
              <a:custGeom>
                <a:avLst/>
                <a:gdLst>
                  <a:gd name="T0" fmla="*/ 0 w 3"/>
                  <a:gd name="T1" fmla="*/ 3 h 3"/>
                  <a:gd name="T2" fmla="*/ 3 w 3"/>
                  <a:gd name="T3" fmla="*/ 0 h 3"/>
                  <a:gd name="T4" fmla="*/ 3 w 3"/>
                  <a:gd name="T5" fmla="*/ 2 h 3"/>
                  <a:gd name="T6" fmla="*/ 0 w 3"/>
                  <a:gd name="T7" fmla="*/ 3 h 3"/>
                </a:gdLst>
                <a:ahLst/>
                <a:cxnLst>
                  <a:cxn ang="0">
                    <a:pos x="T0" y="T1"/>
                  </a:cxn>
                  <a:cxn ang="0">
                    <a:pos x="T2" y="T3"/>
                  </a:cxn>
                  <a:cxn ang="0">
                    <a:pos x="T4" y="T5"/>
                  </a:cxn>
                  <a:cxn ang="0">
                    <a:pos x="T6" y="T7"/>
                  </a:cxn>
                </a:cxnLst>
                <a:rect l="0" t="0" r="r" b="b"/>
                <a:pathLst>
                  <a:path w="3" h="3">
                    <a:moveTo>
                      <a:pt x="0" y="3"/>
                    </a:moveTo>
                    <a:cubicBezTo>
                      <a:pt x="0" y="2"/>
                      <a:pt x="1" y="1"/>
                      <a:pt x="3" y="0"/>
                    </a:cubicBezTo>
                    <a:cubicBezTo>
                      <a:pt x="3" y="1"/>
                      <a:pt x="3" y="1"/>
                      <a:pt x="3" y="2"/>
                    </a:cubicBezTo>
                    <a:cubicBezTo>
                      <a:pt x="1" y="3"/>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3" name="Freeform 252"/>
              <p:cNvSpPr/>
              <p:nvPr/>
            </p:nvSpPr>
            <p:spPr bwMode="auto">
              <a:xfrm>
                <a:off x="7586" y="4255"/>
                <a:ext cx="7" cy="4"/>
              </a:xfrm>
              <a:custGeom>
                <a:avLst/>
                <a:gdLst>
                  <a:gd name="T0" fmla="*/ 0 w 4"/>
                  <a:gd name="T1" fmla="*/ 2 h 2"/>
                  <a:gd name="T2" fmla="*/ 0 w 4"/>
                  <a:gd name="T3" fmla="*/ 1 h 2"/>
                  <a:gd name="T4" fmla="*/ 4 w 4"/>
                  <a:gd name="T5" fmla="*/ 1 h 2"/>
                  <a:gd name="T6" fmla="*/ 0 w 4"/>
                  <a:gd name="T7" fmla="*/ 2 h 2"/>
                </a:gdLst>
                <a:ahLst/>
                <a:cxnLst>
                  <a:cxn ang="0">
                    <a:pos x="T0" y="T1"/>
                  </a:cxn>
                  <a:cxn ang="0">
                    <a:pos x="T2" y="T3"/>
                  </a:cxn>
                  <a:cxn ang="0">
                    <a:pos x="T4" y="T5"/>
                  </a:cxn>
                  <a:cxn ang="0">
                    <a:pos x="T6" y="T7"/>
                  </a:cxn>
                </a:cxnLst>
                <a:rect l="0" t="0" r="r" b="b"/>
                <a:pathLst>
                  <a:path w="4" h="2">
                    <a:moveTo>
                      <a:pt x="0" y="2"/>
                    </a:moveTo>
                    <a:cubicBezTo>
                      <a:pt x="1" y="2"/>
                      <a:pt x="1" y="1"/>
                      <a:pt x="0" y="1"/>
                    </a:cubicBezTo>
                    <a:cubicBezTo>
                      <a:pt x="2" y="0"/>
                      <a:pt x="3" y="0"/>
                      <a:pt x="4" y="1"/>
                    </a:cubicBezTo>
                    <a:cubicBezTo>
                      <a:pt x="3"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4" name="Freeform 253"/>
              <p:cNvSpPr/>
              <p:nvPr/>
            </p:nvSpPr>
            <p:spPr bwMode="auto">
              <a:xfrm>
                <a:off x="7599" y="4263"/>
                <a:ext cx="12" cy="9"/>
              </a:xfrm>
              <a:custGeom>
                <a:avLst/>
                <a:gdLst>
                  <a:gd name="T0" fmla="*/ 0 w 6"/>
                  <a:gd name="T1" fmla="*/ 5 h 5"/>
                  <a:gd name="T2" fmla="*/ 0 w 6"/>
                  <a:gd name="T3" fmla="*/ 2 h 5"/>
                  <a:gd name="T4" fmla="*/ 2 w 6"/>
                  <a:gd name="T5" fmla="*/ 0 h 5"/>
                  <a:gd name="T6" fmla="*/ 6 w 6"/>
                  <a:gd name="T7" fmla="*/ 2 h 5"/>
                  <a:gd name="T8" fmla="*/ 3 w 6"/>
                  <a:gd name="T9" fmla="*/ 2 h 5"/>
                  <a:gd name="T10" fmla="*/ 2 w 6"/>
                  <a:gd name="T11" fmla="*/ 2 h 5"/>
                  <a:gd name="T12" fmla="*/ 2 w 6"/>
                  <a:gd name="T13" fmla="*/ 3 h 5"/>
                  <a:gd name="T14" fmla="*/ 0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5"/>
                    </a:moveTo>
                    <a:cubicBezTo>
                      <a:pt x="0" y="4"/>
                      <a:pt x="0" y="3"/>
                      <a:pt x="0" y="2"/>
                    </a:cubicBezTo>
                    <a:cubicBezTo>
                      <a:pt x="1" y="1"/>
                      <a:pt x="3" y="1"/>
                      <a:pt x="2" y="0"/>
                    </a:cubicBezTo>
                    <a:cubicBezTo>
                      <a:pt x="4" y="1"/>
                      <a:pt x="5" y="1"/>
                      <a:pt x="6" y="2"/>
                    </a:cubicBezTo>
                    <a:cubicBezTo>
                      <a:pt x="4" y="3"/>
                      <a:pt x="2" y="3"/>
                      <a:pt x="3" y="2"/>
                    </a:cubicBezTo>
                    <a:cubicBezTo>
                      <a:pt x="2" y="2"/>
                      <a:pt x="2" y="2"/>
                      <a:pt x="2" y="2"/>
                    </a:cubicBezTo>
                    <a:cubicBezTo>
                      <a:pt x="1" y="3"/>
                      <a:pt x="2" y="3"/>
                      <a:pt x="2" y="3"/>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5" name="Freeform 254"/>
              <p:cNvSpPr/>
              <p:nvPr/>
            </p:nvSpPr>
            <p:spPr bwMode="auto">
              <a:xfrm>
                <a:off x="7697" y="4433"/>
                <a:ext cx="7" cy="2"/>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0"/>
                      <a:pt x="2" y="0"/>
                      <a:pt x="4" y="0"/>
                    </a:cubicBezTo>
                    <a:cubicBezTo>
                      <a:pt x="4"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6" name="Freeform 255"/>
              <p:cNvSpPr/>
              <p:nvPr/>
            </p:nvSpPr>
            <p:spPr bwMode="auto">
              <a:xfrm>
                <a:off x="7616" y="4291"/>
                <a:ext cx="10" cy="6"/>
              </a:xfrm>
              <a:custGeom>
                <a:avLst/>
                <a:gdLst>
                  <a:gd name="T0" fmla="*/ 0 w 5"/>
                  <a:gd name="T1" fmla="*/ 3 h 3"/>
                  <a:gd name="T2" fmla="*/ 0 w 5"/>
                  <a:gd name="T3" fmla="*/ 1 h 3"/>
                  <a:gd name="T4" fmla="*/ 5 w 5"/>
                  <a:gd name="T5" fmla="*/ 1 h 3"/>
                  <a:gd name="T6" fmla="*/ 0 w 5"/>
                  <a:gd name="T7" fmla="*/ 3 h 3"/>
                </a:gdLst>
                <a:ahLst/>
                <a:cxnLst>
                  <a:cxn ang="0">
                    <a:pos x="T0" y="T1"/>
                  </a:cxn>
                  <a:cxn ang="0">
                    <a:pos x="T2" y="T3"/>
                  </a:cxn>
                  <a:cxn ang="0">
                    <a:pos x="T4" y="T5"/>
                  </a:cxn>
                  <a:cxn ang="0">
                    <a:pos x="T6" y="T7"/>
                  </a:cxn>
                </a:cxnLst>
                <a:rect l="0" t="0" r="r" b="b"/>
                <a:pathLst>
                  <a:path w="5" h="3">
                    <a:moveTo>
                      <a:pt x="0" y="3"/>
                    </a:moveTo>
                    <a:cubicBezTo>
                      <a:pt x="0" y="2"/>
                      <a:pt x="0" y="2"/>
                      <a:pt x="0" y="1"/>
                    </a:cubicBezTo>
                    <a:cubicBezTo>
                      <a:pt x="2" y="0"/>
                      <a:pt x="4" y="0"/>
                      <a:pt x="5" y="1"/>
                    </a:cubicBezTo>
                    <a:cubicBezTo>
                      <a:pt x="3" y="1"/>
                      <a:pt x="3"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7" name="Freeform 256"/>
              <p:cNvSpPr/>
              <p:nvPr/>
            </p:nvSpPr>
            <p:spPr bwMode="auto">
              <a:xfrm>
                <a:off x="7500" y="4090"/>
                <a:ext cx="9" cy="6"/>
              </a:xfrm>
              <a:custGeom>
                <a:avLst/>
                <a:gdLst>
                  <a:gd name="T0" fmla="*/ 2 w 5"/>
                  <a:gd name="T1" fmla="*/ 3 h 3"/>
                  <a:gd name="T2" fmla="*/ 1 w 5"/>
                  <a:gd name="T3" fmla="*/ 0 h 3"/>
                  <a:gd name="T4" fmla="*/ 2 w 5"/>
                  <a:gd name="T5" fmla="*/ 3 h 3"/>
                </a:gdLst>
                <a:ahLst/>
                <a:cxnLst>
                  <a:cxn ang="0">
                    <a:pos x="T0" y="T1"/>
                  </a:cxn>
                  <a:cxn ang="0">
                    <a:pos x="T2" y="T3"/>
                  </a:cxn>
                  <a:cxn ang="0">
                    <a:pos x="T4" y="T5"/>
                  </a:cxn>
                </a:cxnLst>
                <a:rect l="0" t="0" r="r" b="b"/>
                <a:pathLst>
                  <a:path w="5" h="3">
                    <a:moveTo>
                      <a:pt x="2" y="3"/>
                    </a:moveTo>
                    <a:cubicBezTo>
                      <a:pt x="0" y="2"/>
                      <a:pt x="2" y="1"/>
                      <a:pt x="1" y="0"/>
                    </a:cubicBezTo>
                    <a:cubicBezTo>
                      <a:pt x="3" y="0"/>
                      <a:pt x="5"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8" name="Freeform 257"/>
              <p:cNvSpPr/>
              <p:nvPr/>
            </p:nvSpPr>
            <p:spPr bwMode="auto">
              <a:xfrm>
                <a:off x="7704" y="4427"/>
                <a:ext cx="10" cy="6"/>
              </a:xfrm>
              <a:custGeom>
                <a:avLst/>
                <a:gdLst>
                  <a:gd name="T0" fmla="*/ 0 w 5"/>
                  <a:gd name="T1" fmla="*/ 2 h 3"/>
                  <a:gd name="T2" fmla="*/ 5 w 5"/>
                  <a:gd name="T3" fmla="*/ 0 h 3"/>
                  <a:gd name="T4" fmla="*/ 2 w 5"/>
                  <a:gd name="T5" fmla="*/ 3 h 3"/>
                  <a:gd name="T6" fmla="*/ 0 w 5"/>
                  <a:gd name="T7" fmla="*/ 2 h 3"/>
                </a:gdLst>
                <a:ahLst/>
                <a:cxnLst>
                  <a:cxn ang="0">
                    <a:pos x="T0" y="T1"/>
                  </a:cxn>
                  <a:cxn ang="0">
                    <a:pos x="T2" y="T3"/>
                  </a:cxn>
                  <a:cxn ang="0">
                    <a:pos x="T4" y="T5"/>
                  </a:cxn>
                  <a:cxn ang="0">
                    <a:pos x="T6" y="T7"/>
                  </a:cxn>
                </a:cxnLst>
                <a:rect l="0" t="0" r="r" b="b"/>
                <a:pathLst>
                  <a:path w="5" h="3">
                    <a:moveTo>
                      <a:pt x="0" y="2"/>
                    </a:moveTo>
                    <a:cubicBezTo>
                      <a:pt x="2" y="2"/>
                      <a:pt x="4" y="1"/>
                      <a:pt x="5" y="0"/>
                    </a:cubicBezTo>
                    <a:cubicBezTo>
                      <a:pt x="5" y="3"/>
                      <a:pt x="3" y="1"/>
                      <a:pt x="2" y="3"/>
                    </a:cubicBezTo>
                    <a:cubicBezTo>
                      <a:pt x="1" y="3"/>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9" name="Freeform 258"/>
              <p:cNvSpPr/>
              <p:nvPr/>
            </p:nvSpPr>
            <p:spPr bwMode="auto">
              <a:xfrm>
                <a:off x="7756" y="4510"/>
                <a:ext cx="11" cy="7"/>
              </a:xfrm>
              <a:custGeom>
                <a:avLst/>
                <a:gdLst>
                  <a:gd name="T0" fmla="*/ 6 w 6"/>
                  <a:gd name="T1" fmla="*/ 0 h 4"/>
                  <a:gd name="T2" fmla="*/ 0 w 6"/>
                  <a:gd name="T3" fmla="*/ 3 h 4"/>
                  <a:gd name="T4" fmla="*/ 6 w 6"/>
                  <a:gd name="T5" fmla="*/ 0 h 4"/>
                </a:gdLst>
                <a:ahLst/>
                <a:cxnLst>
                  <a:cxn ang="0">
                    <a:pos x="T0" y="T1"/>
                  </a:cxn>
                  <a:cxn ang="0">
                    <a:pos x="T2" y="T3"/>
                  </a:cxn>
                  <a:cxn ang="0">
                    <a:pos x="T4" y="T5"/>
                  </a:cxn>
                </a:cxnLst>
                <a:rect l="0" t="0" r="r" b="b"/>
                <a:pathLst>
                  <a:path w="6" h="4">
                    <a:moveTo>
                      <a:pt x="6" y="0"/>
                    </a:moveTo>
                    <a:cubicBezTo>
                      <a:pt x="6" y="1"/>
                      <a:pt x="1" y="4"/>
                      <a:pt x="0" y="3"/>
                    </a:cubicBezTo>
                    <a:cubicBezTo>
                      <a:pt x="3" y="2"/>
                      <a:pt x="4" y="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0" name="Freeform 259"/>
              <p:cNvSpPr/>
              <p:nvPr/>
            </p:nvSpPr>
            <p:spPr bwMode="auto">
              <a:xfrm>
                <a:off x="7603" y="4251"/>
                <a:ext cx="9" cy="8"/>
              </a:xfrm>
              <a:custGeom>
                <a:avLst/>
                <a:gdLst>
                  <a:gd name="T0" fmla="*/ 4 w 5"/>
                  <a:gd name="T1" fmla="*/ 0 h 4"/>
                  <a:gd name="T2" fmla="*/ 3 w 5"/>
                  <a:gd name="T3" fmla="*/ 3 h 4"/>
                  <a:gd name="T4" fmla="*/ 4 w 5"/>
                  <a:gd name="T5" fmla="*/ 0 h 4"/>
                </a:gdLst>
                <a:ahLst/>
                <a:cxnLst>
                  <a:cxn ang="0">
                    <a:pos x="T0" y="T1"/>
                  </a:cxn>
                  <a:cxn ang="0">
                    <a:pos x="T2" y="T3"/>
                  </a:cxn>
                  <a:cxn ang="0">
                    <a:pos x="T4" y="T5"/>
                  </a:cxn>
                </a:cxnLst>
                <a:rect l="0" t="0" r="r" b="b"/>
                <a:pathLst>
                  <a:path w="5" h="4">
                    <a:moveTo>
                      <a:pt x="4" y="0"/>
                    </a:moveTo>
                    <a:cubicBezTo>
                      <a:pt x="5" y="1"/>
                      <a:pt x="2" y="2"/>
                      <a:pt x="3" y="3"/>
                    </a:cubicBezTo>
                    <a:cubicBezTo>
                      <a:pt x="0" y="4"/>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1" name="Freeform 260"/>
              <p:cNvSpPr/>
              <p:nvPr/>
            </p:nvSpPr>
            <p:spPr bwMode="auto">
              <a:xfrm>
                <a:off x="7635" y="4289"/>
                <a:ext cx="6" cy="8"/>
              </a:xfrm>
              <a:custGeom>
                <a:avLst/>
                <a:gdLst>
                  <a:gd name="T0" fmla="*/ 2 w 3"/>
                  <a:gd name="T1" fmla="*/ 0 h 4"/>
                  <a:gd name="T2" fmla="*/ 2 w 3"/>
                  <a:gd name="T3" fmla="*/ 3 h 4"/>
                  <a:gd name="T4" fmla="*/ 2 w 3"/>
                  <a:gd name="T5" fmla="*/ 0 h 4"/>
                </a:gdLst>
                <a:ahLst/>
                <a:cxnLst>
                  <a:cxn ang="0">
                    <a:pos x="T0" y="T1"/>
                  </a:cxn>
                  <a:cxn ang="0">
                    <a:pos x="T2" y="T3"/>
                  </a:cxn>
                  <a:cxn ang="0">
                    <a:pos x="T4" y="T5"/>
                  </a:cxn>
                </a:cxnLst>
                <a:rect l="0" t="0" r="r" b="b"/>
                <a:pathLst>
                  <a:path w="3" h="4">
                    <a:moveTo>
                      <a:pt x="2" y="0"/>
                    </a:moveTo>
                    <a:cubicBezTo>
                      <a:pt x="3" y="1"/>
                      <a:pt x="1" y="2"/>
                      <a:pt x="2" y="3"/>
                    </a:cubicBezTo>
                    <a:cubicBezTo>
                      <a:pt x="1" y="4"/>
                      <a:pt x="0"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2" name="Freeform 261"/>
              <p:cNvSpPr/>
              <p:nvPr/>
            </p:nvSpPr>
            <p:spPr bwMode="auto">
              <a:xfrm>
                <a:off x="7716" y="4423"/>
                <a:ext cx="7" cy="6"/>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0" y="2"/>
                      <a:pt x="3" y="1"/>
                      <a:pt x="4" y="0"/>
                    </a:cubicBezTo>
                    <a:cubicBezTo>
                      <a:pt x="4" y="1"/>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3" name="Freeform 262"/>
              <p:cNvSpPr/>
              <p:nvPr/>
            </p:nvSpPr>
            <p:spPr bwMode="auto">
              <a:xfrm>
                <a:off x="7635" y="4274"/>
                <a:ext cx="21" cy="10"/>
              </a:xfrm>
              <a:custGeom>
                <a:avLst/>
                <a:gdLst>
                  <a:gd name="T0" fmla="*/ 0 w 11"/>
                  <a:gd name="T1" fmla="*/ 5 h 5"/>
                  <a:gd name="T2" fmla="*/ 11 w 11"/>
                  <a:gd name="T3" fmla="*/ 0 h 5"/>
                  <a:gd name="T4" fmla="*/ 10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2" y="2"/>
                      <a:pt x="9" y="2"/>
                      <a:pt x="11" y="0"/>
                    </a:cubicBezTo>
                    <a:cubicBezTo>
                      <a:pt x="11" y="1"/>
                      <a:pt x="11" y="1"/>
                      <a:pt x="10" y="2"/>
                    </a:cubicBezTo>
                    <a:cubicBezTo>
                      <a:pt x="7" y="1"/>
                      <a:pt x="3"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4" name="Freeform 263"/>
              <p:cNvSpPr/>
              <p:nvPr/>
            </p:nvSpPr>
            <p:spPr bwMode="auto">
              <a:xfrm>
                <a:off x="7641" y="4288"/>
                <a:ext cx="8" cy="5"/>
              </a:xfrm>
              <a:custGeom>
                <a:avLst/>
                <a:gdLst>
                  <a:gd name="T0" fmla="*/ 1 w 4"/>
                  <a:gd name="T1" fmla="*/ 3 h 3"/>
                  <a:gd name="T2" fmla="*/ 1 w 4"/>
                  <a:gd name="T3" fmla="*/ 2 h 3"/>
                  <a:gd name="T4" fmla="*/ 4 w 4"/>
                  <a:gd name="T5" fmla="*/ 2 h 3"/>
                  <a:gd name="T6" fmla="*/ 1 w 4"/>
                  <a:gd name="T7" fmla="*/ 3 h 3"/>
                </a:gdLst>
                <a:ahLst/>
                <a:cxnLst>
                  <a:cxn ang="0">
                    <a:pos x="T0" y="T1"/>
                  </a:cxn>
                  <a:cxn ang="0">
                    <a:pos x="T2" y="T3"/>
                  </a:cxn>
                  <a:cxn ang="0">
                    <a:pos x="T4" y="T5"/>
                  </a:cxn>
                  <a:cxn ang="0">
                    <a:pos x="T6" y="T7"/>
                  </a:cxn>
                </a:cxnLst>
                <a:rect l="0" t="0" r="r" b="b"/>
                <a:pathLst>
                  <a:path w="4" h="3">
                    <a:moveTo>
                      <a:pt x="1" y="3"/>
                    </a:moveTo>
                    <a:cubicBezTo>
                      <a:pt x="0" y="3"/>
                      <a:pt x="1" y="2"/>
                      <a:pt x="1" y="2"/>
                    </a:cubicBezTo>
                    <a:cubicBezTo>
                      <a:pt x="1" y="0"/>
                      <a:pt x="2" y="1"/>
                      <a:pt x="4" y="2"/>
                    </a:cubicBezTo>
                    <a:cubicBezTo>
                      <a:pt x="3" y="3"/>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5" name="Freeform 264"/>
              <p:cNvSpPr/>
              <p:nvPr/>
            </p:nvSpPr>
            <p:spPr bwMode="auto">
              <a:xfrm>
                <a:off x="7656" y="4278"/>
                <a:ext cx="10" cy="8"/>
              </a:xfrm>
              <a:custGeom>
                <a:avLst/>
                <a:gdLst>
                  <a:gd name="T0" fmla="*/ 0 w 5"/>
                  <a:gd name="T1" fmla="*/ 2 h 4"/>
                  <a:gd name="T2" fmla="*/ 5 w 5"/>
                  <a:gd name="T3" fmla="*/ 0 h 4"/>
                  <a:gd name="T4" fmla="*/ 3 w 5"/>
                  <a:gd name="T5" fmla="*/ 2 h 4"/>
                  <a:gd name="T6" fmla="*/ 3 w 5"/>
                  <a:gd name="T7" fmla="*/ 3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2" y="1"/>
                      <a:pt x="3" y="1"/>
                      <a:pt x="5" y="0"/>
                    </a:cubicBezTo>
                    <a:cubicBezTo>
                      <a:pt x="5" y="1"/>
                      <a:pt x="4" y="1"/>
                      <a:pt x="3" y="2"/>
                    </a:cubicBezTo>
                    <a:cubicBezTo>
                      <a:pt x="2" y="2"/>
                      <a:pt x="3" y="3"/>
                      <a:pt x="3" y="3"/>
                    </a:cubicBezTo>
                    <a:cubicBezTo>
                      <a:pt x="1" y="4"/>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6" name="Freeform 265"/>
              <p:cNvSpPr/>
              <p:nvPr/>
            </p:nvSpPr>
            <p:spPr bwMode="auto">
              <a:xfrm>
                <a:off x="7662" y="4268"/>
                <a:ext cx="6" cy="4"/>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0" y="1"/>
                      <a:pt x="1" y="0"/>
                      <a:pt x="3" y="0"/>
                    </a:cubicBezTo>
                    <a:cubicBezTo>
                      <a:pt x="3"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7" name="Freeform 266"/>
              <p:cNvSpPr/>
              <p:nvPr/>
            </p:nvSpPr>
            <p:spPr bwMode="auto">
              <a:xfrm>
                <a:off x="7788" y="4481"/>
                <a:ext cx="6" cy="6"/>
              </a:xfrm>
              <a:custGeom>
                <a:avLst/>
                <a:gdLst>
                  <a:gd name="T0" fmla="*/ 0 w 3"/>
                  <a:gd name="T1" fmla="*/ 3 h 3"/>
                  <a:gd name="T2" fmla="*/ 0 w 3"/>
                  <a:gd name="T3" fmla="*/ 1 h 3"/>
                  <a:gd name="T4" fmla="*/ 3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0" y="2"/>
                      <a:pt x="0" y="2"/>
                      <a:pt x="0" y="1"/>
                    </a:cubicBezTo>
                    <a:cubicBezTo>
                      <a:pt x="2" y="0"/>
                      <a:pt x="3" y="0"/>
                      <a:pt x="3" y="1"/>
                    </a:cubicBezTo>
                    <a:cubicBezTo>
                      <a:pt x="2"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8" name="Freeform 267"/>
              <p:cNvSpPr/>
              <p:nvPr/>
            </p:nvSpPr>
            <p:spPr bwMode="auto">
              <a:xfrm>
                <a:off x="7666" y="4270"/>
                <a:ext cx="10" cy="6"/>
              </a:xfrm>
              <a:custGeom>
                <a:avLst/>
                <a:gdLst>
                  <a:gd name="T0" fmla="*/ 1 w 5"/>
                  <a:gd name="T1" fmla="*/ 3 h 3"/>
                  <a:gd name="T2" fmla="*/ 0 w 5"/>
                  <a:gd name="T3" fmla="*/ 1 h 3"/>
                  <a:gd name="T4" fmla="*/ 5 w 5"/>
                  <a:gd name="T5" fmla="*/ 1 h 3"/>
                  <a:gd name="T6" fmla="*/ 1 w 5"/>
                  <a:gd name="T7" fmla="*/ 3 h 3"/>
                </a:gdLst>
                <a:ahLst/>
                <a:cxnLst>
                  <a:cxn ang="0">
                    <a:pos x="T0" y="T1"/>
                  </a:cxn>
                  <a:cxn ang="0">
                    <a:pos x="T2" y="T3"/>
                  </a:cxn>
                  <a:cxn ang="0">
                    <a:pos x="T4" y="T5"/>
                  </a:cxn>
                  <a:cxn ang="0">
                    <a:pos x="T6" y="T7"/>
                  </a:cxn>
                </a:cxnLst>
                <a:rect l="0" t="0" r="r" b="b"/>
                <a:pathLst>
                  <a:path w="5" h="3">
                    <a:moveTo>
                      <a:pt x="1" y="3"/>
                    </a:moveTo>
                    <a:cubicBezTo>
                      <a:pt x="0" y="1"/>
                      <a:pt x="0" y="1"/>
                      <a:pt x="0" y="1"/>
                    </a:cubicBezTo>
                    <a:cubicBezTo>
                      <a:pt x="3" y="0"/>
                      <a:pt x="4" y="0"/>
                      <a:pt x="5" y="1"/>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9" name="Freeform 268"/>
              <p:cNvSpPr/>
              <p:nvPr/>
            </p:nvSpPr>
            <p:spPr bwMode="auto">
              <a:xfrm>
                <a:off x="7567" y="4090"/>
                <a:ext cx="7" cy="6"/>
              </a:xfrm>
              <a:custGeom>
                <a:avLst/>
                <a:gdLst>
                  <a:gd name="T0" fmla="*/ 0 w 4"/>
                  <a:gd name="T1" fmla="*/ 3 h 3"/>
                  <a:gd name="T2" fmla="*/ 4 w 4"/>
                  <a:gd name="T3" fmla="*/ 2 h 3"/>
                  <a:gd name="T4" fmla="*/ 0 w 4"/>
                  <a:gd name="T5" fmla="*/ 3 h 3"/>
                </a:gdLst>
                <a:ahLst/>
                <a:cxnLst>
                  <a:cxn ang="0">
                    <a:pos x="T0" y="T1"/>
                  </a:cxn>
                  <a:cxn ang="0">
                    <a:pos x="T2" y="T3"/>
                  </a:cxn>
                  <a:cxn ang="0">
                    <a:pos x="T4" y="T5"/>
                  </a:cxn>
                </a:cxnLst>
                <a:rect l="0" t="0" r="r" b="b"/>
                <a:pathLst>
                  <a:path w="4" h="3">
                    <a:moveTo>
                      <a:pt x="0" y="3"/>
                    </a:moveTo>
                    <a:cubicBezTo>
                      <a:pt x="0" y="1"/>
                      <a:pt x="4" y="0"/>
                      <a:pt x="4" y="2"/>
                    </a:cubicBezTo>
                    <a:cubicBezTo>
                      <a:pt x="2" y="3"/>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0" name="Freeform 269"/>
              <p:cNvSpPr/>
              <p:nvPr/>
            </p:nvSpPr>
            <p:spPr bwMode="auto">
              <a:xfrm>
                <a:off x="7655" y="4234"/>
                <a:ext cx="11" cy="10"/>
              </a:xfrm>
              <a:custGeom>
                <a:avLst/>
                <a:gdLst>
                  <a:gd name="T0" fmla="*/ 0 w 6"/>
                  <a:gd name="T1" fmla="*/ 3 h 5"/>
                  <a:gd name="T2" fmla="*/ 6 w 6"/>
                  <a:gd name="T3" fmla="*/ 2 h 5"/>
                  <a:gd name="T4" fmla="*/ 0 w 6"/>
                  <a:gd name="T5" fmla="*/ 3 h 5"/>
                </a:gdLst>
                <a:ahLst/>
                <a:cxnLst>
                  <a:cxn ang="0">
                    <a:pos x="T0" y="T1"/>
                  </a:cxn>
                  <a:cxn ang="0">
                    <a:pos x="T2" y="T3"/>
                  </a:cxn>
                  <a:cxn ang="0">
                    <a:pos x="T4" y="T5"/>
                  </a:cxn>
                </a:cxnLst>
                <a:rect l="0" t="0" r="r" b="b"/>
                <a:pathLst>
                  <a:path w="6" h="5">
                    <a:moveTo>
                      <a:pt x="0" y="3"/>
                    </a:moveTo>
                    <a:cubicBezTo>
                      <a:pt x="3" y="3"/>
                      <a:pt x="4" y="0"/>
                      <a:pt x="6" y="2"/>
                    </a:cubicBezTo>
                    <a:cubicBezTo>
                      <a:pt x="4" y="3"/>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1" name="Freeform 270"/>
              <p:cNvSpPr/>
              <p:nvPr/>
            </p:nvSpPr>
            <p:spPr bwMode="auto">
              <a:xfrm>
                <a:off x="7519" y="3989"/>
                <a:ext cx="28" cy="15"/>
              </a:xfrm>
              <a:custGeom>
                <a:avLst/>
                <a:gdLst>
                  <a:gd name="T0" fmla="*/ 12 w 15"/>
                  <a:gd name="T1" fmla="*/ 3 h 8"/>
                  <a:gd name="T2" fmla="*/ 1 w 15"/>
                  <a:gd name="T3" fmla="*/ 8 h 8"/>
                  <a:gd name="T4" fmla="*/ 0 w 15"/>
                  <a:gd name="T5" fmla="*/ 5 h 8"/>
                  <a:gd name="T6" fmla="*/ 14 w 15"/>
                  <a:gd name="T7" fmla="*/ 0 h 8"/>
                  <a:gd name="T8" fmla="*/ 12 w 15"/>
                  <a:gd name="T9" fmla="*/ 3 h 8"/>
                </a:gdLst>
                <a:ahLst/>
                <a:cxnLst>
                  <a:cxn ang="0">
                    <a:pos x="T0" y="T1"/>
                  </a:cxn>
                  <a:cxn ang="0">
                    <a:pos x="T2" y="T3"/>
                  </a:cxn>
                  <a:cxn ang="0">
                    <a:pos x="T4" y="T5"/>
                  </a:cxn>
                  <a:cxn ang="0">
                    <a:pos x="T6" y="T7"/>
                  </a:cxn>
                  <a:cxn ang="0">
                    <a:pos x="T8" y="T9"/>
                  </a:cxn>
                </a:cxnLst>
                <a:rect l="0" t="0" r="r" b="b"/>
                <a:pathLst>
                  <a:path w="15" h="8">
                    <a:moveTo>
                      <a:pt x="12" y="3"/>
                    </a:moveTo>
                    <a:cubicBezTo>
                      <a:pt x="8" y="3"/>
                      <a:pt x="5" y="6"/>
                      <a:pt x="1" y="8"/>
                    </a:cubicBezTo>
                    <a:cubicBezTo>
                      <a:pt x="1" y="7"/>
                      <a:pt x="1" y="6"/>
                      <a:pt x="0" y="5"/>
                    </a:cubicBezTo>
                    <a:cubicBezTo>
                      <a:pt x="7" y="4"/>
                      <a:pt x="9" y="4"/>
                      <a:pt x="14" y="0"/>
                    </a:cubicBezTo>
                    <a:cubicBezTo>
                      <a:pt x="15" y="1"/>
                      <a:pt x="11" y="1"/>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2" name="Freeform 271"/>
              <p:cNvSpPr/>
              <p:nvPr/>
            </p:nvSpPr>
            <p:spPr bwMode="auto">
              <a:xfrm>
                <a:off x="7677" y="4268"/>
                <a:ext cx="10"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1" y="0"/>
                      <a:pt x="4" y="0"/>
                      <a:pt x="5" y="1"/>
                    </a:cubicBezTo>
                    <a:cubicBezTo>
                      <a:pt x="3"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3" name="Freeform 272"/>
              <p:cNvSpPr/>
              <p:nvPr/>
            </p:nvSpPr>
            <p:spPr bwMode="auto">
              <a:xfrm>
                <a:off x="7808" y="4483"/>
                <a:ext cx="5" cy="5"/>
              </a:xfrm>
              <a:custGeom>
                <a:avLst/>
                <a:gdLst>
                  <a:gd name="T0" fmla="*/ 0 w 3"/>
                  <a:gd name="T1" fmla="*/ 3 h 3"/>
                  <a:gd name="T2" fmla="*/ 0 w 3"/>
                  <a:gd name="T3" fmla="*/ 1 h 3"/>
                  <a:gd name="T4" fmla="*/ 3 w 3"/>
                  <a:gd name="T5" fmla="*/ 0 h 3"/>
                  <a:gd name="T6" fmla="*/ 0 w 3"/>
                  <a:gd name="T7" fmla="*/ 3 h 3"/>
                </a:gdLst>
                <a:ahLst/>
                <a:cxnLst>
                  <a:cxn ang="0">
                    <a:pos x="T0" y="T1"/>
                  </a:cxn>
                  <a:cxn ang="0">
                    <a:pos x="T2" y="T3"/>
                  </a:cxn>
                  <a:cxn ang="0">
                    <a:pos x="T4" y="T5"/>
                  </a:cxn>
                  <a:cxn ang="0">
                    <a:pos x="T6" y="T7"/>
                  </a:cxn>
                </a:cxnLst>
                <a:rect l="0" t="0" r="r" b="b"/>
                <a:pathLst>
                  <a:path w="3" h="3">
                    <a:moveTo>
                      <a:pt x="0" y="3"/>
                    </a:moveTo>
                    <a:cubicBezTo>
                      <a:pt x="0" y="2"/>
                      <a:pt x="0" y="2"/>
                      <a:pt x="0" y="1"/>
                    </a:cubicBezTo>
                    <a:cubicBezTo>
                      <a:pt x="1" y="1"/>
                      <a:pt x="2" y="1"/>
                      <a:pt x="3" y="0"/>
                    </a:cubicBezTo>
                    <a:cubicBezTo>
                      <a:pt x="3"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4" name="Freeform 273"/>
              <p:cNvSpPr/>
              <p:nvPr/>
            </p:nvSpPr>
            <p:spPr bwMode="auto">
              <a:xfrm>
                <a:off x="7660" y="4209"/>
                <a:ext cx="10" cy="12"/>
              </a:xfrm>
              <a:custGeom>
                <a:avLst/>
                <a:gdLst>
                  <a:gd name="T0" fmla="*/ 2 w 5"/>
                  <a:gd name="T1" fmla="*/ 6 h 6"/>
                  <a:gd name="T2" fmla="*/ 0 w 5"/>
                  <a:gd name="T3" fmla="*/ 2 h 6"/>
                  <a:gd name="T4" fmla="*/ 3 w 5"/>
                  <a:gd name="T5" fmla="*/ 2 h 6"/>
                  <a:gd name="T6" fmla="*/ 5 w 5"/>
                  <a:gd name="T7" fmla="*/ 5 h 6"/>
                  <a:gd name="T8" fmla="*/ 2 w 5"/>
                  <a:gd name="T9" fmla="*/ 6 h 6"/>
                </a:gdLst>
                <a:ahLst/>
                <a:cxnLst>
                  <a:cxn ang="0">
                    <a:pos x="T0" y="T1"/>
                  </a:cxn>
                  <a:cxn ang="0">
                    <a:pos x="T2" y="T3"/>
                  </a:cxn>
                  <a:cxn ang="0">
                    <a:pos x="T4" y="T5"/>
                  </a:cxn>
                  <a:cxn ang="0">
                    <a:pos x="T6" y="T7"/>
                  </a:cxn>
                  <a:cxn ang="0">
                    <a:pos x="T8" y="T9"/>
                  </a:cxn>
                </a:cxnLst>
                <a:rect l="0" t="0" r="r" b="b"/>
                <a:pathLst>
                  <a:path w="5" h="6">
                    <a:moveTo>
                      <a:pt x="2" y="6"/>
                    </a:moveTo>
                    <a:cubicBezTo>
                      <a:pt x="0" y="6"/>
                      <a:pt x="2" y="3"/>
                      <a:pt x="0" y="2"/>
                    </a:cubicBezTo>
                    <a:cubicBezTo>
                      <a:pt x="2" y="0"/>
                      <a:pt x="2" y="3"/>
                      <a:pt x="3" y="2"/>
                    </a:cubicBezTo>
                    <a:cubicBezTo>
                      <a:pt x="1" y="4"/>
                      <a:pt x="4" y="4"/>
                      <a:pt x="5" y="5"/>
                    </a:cubicBezTo>
                    <a:cubicBezTo>
                      <a:pt x="4" y="6"/>
                      <a:pt x="2" y="5"/>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5" name="Freeform 274"/>
              <p:cNvSpPr/>
              <p:nvPr/>
            </p:nvSpPr>
            <p:spPr bwMode="auto">
              <a:xfrm>
                <a:off x="7699" y="4265"/>
                <a:ext cx="19" cy="11"/>
              </a:xfrm>
              <a:custGeom>
                <a:avLst/>
                <a:gdLst>
                  <a:gd name="T0" fmla="*/ 1 w 10"/>
                  <a:gd name="T1" fmla="*/ 6 h 6"/>
                  <a:gd name="T2" fmla="*/ 0 w 10"/>
                  <a:gd name="T3" fmla="*/ 4 h 6"/>
                  <a:gd name="T4" fmla="*/ 6 w 10"/>
                  <a:gd name="T5" fmla="*/ 0 h 6"/>
                  <a:gd name="T6" fmla="*/ 5 w 10"/>
                  <a:gd name="T7" fmla="*/ 2 h 6"/>
                  <a:gd name="T8" fmla="*/ 8 w 10"/>
                  <a:gd name="T9" fmla="*/ 2 h 6"/>
                  <a:gd name="T10" fmla="*/ 6 w 10"/>
                  <a:gd name="T11" fmla="*/ 4 h 6"/>
                  <a:gd name="T12" fmla="*/ 4 w 10"/>
                  <a:gd name="T13" fmla="*/ 3 h 6"/>
                  <a:gd name="T14" fmla="*/ 1 w 10"/>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1" y="6"/>
                    </a:moveTo>
                    <a:cubicBezTo>
                      <a:pt x="0" y="5"/>
                      <a:pt x="0" y="5"/>
                      <a:pt x="0" y="4"/>
                    </a:cubicBezTo>
                    <a:cubicBezTo>
                      <a:pt x="4" y="3"/>
                      <a:pt x="3" y="2"/>
                      <a:pt x="6" y="0"/>
                    </a:cubicBezTo>
                    <a:cubicBezTo>
                      <a:pt x="6" y="1"/>
                      <a:pt x="5" y="2"/>
                      <a:pt x="5" y="2"/>
                    </a:cubicBezTo>
                    <a:cubicBezTo>
                      <a:pt x="6" y="3"/>
                      <a:pt x="7" y="3"/>
                      <a:pt x="8" y="2"/>
                    </a:cubicBezTo>
                    <a:cubicBezTo>
                      <a:pt x="10" y="3"/>
                      <a:pt x="6" y="3"/>
                      <a:pt x="6" y="4"/>
                    </a:cubicBezTo>
                    <a:cubicBezTo>
                      <a:pt x="5" y="4"/>
                      <a:pt x="4" y="5"/>
                      <a:pt x="4" y="3"/>
                    </a:cubicBezTo>
                    <a:cubicBezTo>
                      <a:pt x="1" y="4"/>
                      <a:pt x="4"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6" name="Freeform 275"/>
              <p:cNvSpPr/>
              <p:nvPr/>
            </p:nvSpPr>
            <p:spPr bwMode="auto">
              <a:xfrm>
                <a:off x="7676" y="4228"/>
                <a:ext cx="11" cy="6"/>
              </a:xfrm>
              <a:custGeom>
                <a:avLst/>
                <a:gdLst>
                  <a:gd name="T0" fmla="*/ 2 w 6"/>
                  <a:gd name="T1" fmla="*/ 3 h 3"/>
                  <a:gd name="T2" fmla="*/ 6 w 6"/>
                  <a:gd name="T3" fmla="*/ 1 h 3"/>
                  <a:gd name="T4" fmla="*/ 2 w 6"/>
                  <a:gd name="T5" fmla="*/ 3 h 3"/>
                </a:gdLst>
                <a:ahLst/>
                <a:cxnLst>
                  <a:cxn ang="0">
                    <a:pos x="T0" y="T1"/>
                  </a:cxn>
                  <a:cxn ang="0">
                    <a:pos x="T2" y="T3"/>
                  </a:cxn>
                  <a:cxn ang="0">
                    <a:pos x="T4" y="T5"/>
                  </a:cxn>
                </a:cxnLst>
                <a:rect l="0" t="0" r="r" b="b"/>
                <a:pathLst>
                  <a:path w="6" h="3">
                    <a:moveTo>
                      <a:pt x="2" y="3"/>
                    </a:moveTo>
                    <a:cubicBezTo>
                      <a:pt x="0" y="2"/>
                      <a:pt x="5" y="0"/>
                      <a:pt x="6" y="1"/>
                    </a:cubicBezTo>
                    <a:cubicBezTo>
                      <a:pt x="5" y="2"/>
                      <a:pt x="3" y="1"/>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7" name="Freeform 276"/>
              <p:cNvSpPr/>
              <p:nvPr/>
            </p:nvSpPr>
            <p:spPr bwMode="auto">
              <a:xfrm>
                <a:off x="7679" y="4215"/>
                <a:ext cx="18" cy="7"/>
              </a:xfrm>
              <a:custGeom>
                <a:avLst/>
                <a:gdLst>
                  <a:gd name="T0" fmla="*/ 0 w 9"/>
                  <a:gd name="T1" fmla="*/ 4 h 4"/>
                  <a:gd name="T2" fmla="*/ 1 w 9"/>
                  <a:gd name="T3" fmla="*/ 1 h 4"/>
                  <a:gd name="T4" fmla="*/ 3 w 9"/>
                  <a:gd name="T5" fmla="*/ 2 h 4"/>
                  <a:gd name="T6" fmla="*/ 9 w 9"/>
                  <a:gd name="T7" fmla="*/ 0 h 4"/>
                  <a:gd name="T8" fmla="*/ 0 w 9"/>
                  <a:gd name="T9" fmla="*/ 4 h 4"/>
                </a:gdLst>
                <a:ahLst/>
                <a:cxnLst>
                  <a:cxn ang="0">
                    <a:pos x="T0" y="T1"/>
                  </a:cxn>
                  <a:cxn ang="0">
                    <a:pos x="T2" y="T3"/>
                  </a:cxn>
                  <a:cxn ang="0">
                    <a:pos x="T4" y="T5"/>
                  </a:cxn>
                  <a:cxn ang="0">
                    <a:pos x="T6" y="T7"/>
                  </a:cxn>
                  <a:cxn ang="0">
                    <a:pos x="T8" y="T9"/>
                  </a:cxn>
                </a:cxnLst>
                <a:rect l="0" t="0" r="r" b="b"/>
                <a:pathLst>
                  <a:path w="9" h="4">
                    <a:moveTo>
                      <a:pt x="0" y="4"/>
                    </a:moveTo>
                    <a:cubicBezTo>
                      <a:pt x="0" y="3"/>
                      <a:pt x="3" y="2"/>
                      <a:pt x="1" y="1"/>
                    </a:cubicBezTo>
                    <a:cubicBezTo>
                      <a:pt x="3" y="0"/>
                      <a:pt x="2" y="2"/>
                      <a:pt x="3" y="2"/>
                    </a:cubicBezTo>
                    <a:cubicBezTo>
                      <a:pt x="5" y="1"/>
                      <a:pt x="7" y="1"/>
                      <a:pt x="9" y="0"/>
                    </a:cubicBezTo>
                    <a:cubicBezTo>
                      <a:pt x="8" y="3"/>
                      <a:pt x="4"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8" name="Freeform 277"/>
              <p:cNvSpPr/>
              <p:nvPr/>
            </p:nvSpPr>
            <p:spPr bwMode="auto">
              <a:xfrm>
                <a:off x="7551" y="4000"/>
                <a:ext cx="19" cy="6"/>
              </a:xfrm>
              <a:custGeom>
                <a:avLst/>
                <a:gdLst>
                  <a:gd name="T0" fmla="*/ 2 w 10"/>
                  <a:gd name="T1" fmla="*/ 3 h 3"/>
                  <a:gd name="T2" fmla="*/ 7 w 10"/>
                  <a:gd name="T3" fmla="*/ 0 h 3"/>
                  <a:gd name="T4" fmla="*/ 2 w 10"/>
                  <a:gd name="T5" fmla="*/ 3 h 3"/>
                </a:gdLst>
                <a:ahLst/>
                <a:cxnLst>
                  <a:cxn ang="0">
                    <a:pos x="T0" y="T1"/>
                  </a:cxn>
                  <a:cxn ang="0">
                    <a:pos x="T2" y="T3"/>
                  </a:cxn>
                  <a:cxn ang="0">
                    <a:pos x="T4" y="T5"/>
                  </a:cxn>
                </a:cxnLst>
                <a:rect l="0" t="0" r="r" b="b"/>
                <a:pathLst>
                  <a:path w="10" h="3">
                    <a:moveTo>
                      <a:pt x="2" y="3"/>
                    </a:moveTo>
                    <a:cubicBezTo>
                      <a:pt x="0" y="3"/>
                      <a:pt x="6" y="1"/>
                      <a:pt x="7" y="0"/>
                    </a:cubicBezTo>
                    <a:cubicBezTo>
                      <a:pt x="10" y="0"/>
                      <a:pt x="4"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9" name="Freeform 278"/>
              <p:cNvSpPr/>
              <p:nvPr/>
            </p:nvSpPr>
            <p:spPr bwMode="auto">
              <a:xfrm>
                <a:off x="7695" y="4245"/>
                <a:ext cx="13" cy="8"/>
              </a:xfrm>
              <a:custGeom>
                <a:avLst/>
                <a:gdLst>
                  <a:gd name="T0" fmla="*/ 2 w 7"/>
                  <a:gd name="T1" fmla="*/ 4 h 4"/>
                  <a:gd name="T2" fmla="*/ 7 w 7"/>
                  <a:gd name="T3" fmla="*/ 1 h 4"/>
                  <a:gd name="T4" fmla="*/ 2 w 7"/>
                  <a:gd name="T5" fmla="*/ 4 h 4"/>
                </a:gdLst>
                <a:ahLst/>
                <a:cxnLst>
                  <a:cxn ang="0">
                    <a:pos x="T0" y="T1"/>
                  </a:cxn>
                  <a:cxn ang="0">
                    <a:pos x="T2" y="T3"/>
                  </a:cxn>
                  <a:cxn ang="0">
                    <a:pos x="T4" y="T5"/>
                  </a:cxn>
                </a:cxnLst>
                <a:rect l="0" t="0" r="r" b="b"/>
                <a:pathLst>
                  <a:path w="7" h="4">
                    <a:moveTo>
                      <a:pt x="2" y="4"/>
                    </a:moveTo>
                    <a:cubicBezTo>
                      <a:pt x="0" y="2"/>
                      <a:pt x="6" y="0"/>
                      <a:pt x="7" y="1"/>
                    </a:cubicBezTo>
                    <a:cubicBezTo>
                      <a:pt x="6" y="2"/>
                      <a:pt x="3"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0" name="Freeform 279"/>
              <p:cNvSpPr/>
              <p:nvPr/>
            </p:nvSpPr>
            <p:spPr bwMode="auto">
              <a:xfrm>
                <a:off x="7666" y="4194"/>
                <a:ext cx="10" cy="5"/>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2" y="1"/>
                      <a:pt x="4" y="0"/>
                      <a:pt x="5" y="2"/>
                    </a:cubicBezTo>
                    <a:cubicBezTo>
                      <a:pt x="3" y="2"/>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1" name="Freeform 280"/>
              <p:cNvSpPr/>
              <p:nvPr/>
            </p:nvSpPr>
            <p:spPr bwMode="auto">
              <a:xfrm>
                <a:off x="7593" y="4056"/>
                <a:ext cx="10" cy="6"/>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0" y="2"/>
                      <a:pt x="3" y="0"/>
                      <a:pt x="5" y="0"/>
                    </a:cubicBezTo>
                    <a:cubicBezTo>
                      <a:pt x="4" y="1"/>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2" name="Freeform 281"/>
              <p:cNvSpPr/>
              <p:nvPr/>
            </p:nvSpPr>
            <p:spPr bwMode="auto">
              <a:xfrm>
                <a:off x="7752" y="4326"/>
                <a:ext cx="6" cy="9"/>
              </a:xfrm>
              <a:custGeom>
                <a:avLst/>
                <a:gdLst>
                  <a:gd name="T0" fmla="*/ 0 w 3"/>
                  <a:gd name="T1" fmla="*/ 3 h 5"/>
                  <a:gd name="T2" fmla="*/ 3 w 3"/>
                  <a:gd name="T3" fmla="*/ 0 h 5"/>
                  <a:gd name="T4" fmla="*/ 3 w 3"/>
                  <a:gd name="T5" fmla="*/ 3 h 5"/>
                  <a:gd name="T6" fmla="*/ 0 w 3"/>
                  <a:gd name="T7" fmla="*/ 3 h 5"/>
                </a:gdLst>
                <a:ahLst/>
                <a:cxnLst>
                  <a:cxn ang="0">
                    <a:pos x="T0" y="T1"/>
                  </a:cxn>
                  <a:cxn ang="0">
                    <a:pos x="T2" y="T3"/>
                  </a:cxn>
                  <a:cxn ang="0">
                    <a:pos x="T4" y="T5"/>
                  </a:cxn>
                  <a:cxn ang="0">
                    <a:pos x="T6" y="T7"/>
                  </a:cxn>
                </a:cxnLst>
                <a:rect l="0" t="0" r="r" b="b"/>
                <a:pathLst>
                  <a:path w="3" h="5">
                    <a:moveTo>
                      <a:pt x="0" y="3"/>
                    </a:moveTo>
                    <a:cubicBezTo>
                      <a:pt x="1" y="2"/>
                      <a:pt x="2" y="1"/>
                      <a:pt x="3" y="0"/>
                    </a:cubicBezTo>
                    <a:cubicBezTo>
                      <a:pt x="3" y="1"/>
                      <a:pt x="0" y="3"/>
                      <a:pt x="3" y="3"/>
                    </a:cubicBezTo>
                    <a:cubicBezTo>
                      <a:pt x="2" y="5"/>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3" name="Freeform 282"/>
              <p:cNvSpPr/>
              <p:nvPr/>
            </p:nvSpPr>
            <p:spPr bwMode="auto">
              <a:xfrm>
                <a:off x="7563" y="3974"/>
                <a:ext cx="9" cy="7"/>
              </a:xfrm>
              <a:custGeom>
                <a:avLst/>
                <a:gdLst>
                  <a:gd name="T0" fmla="*/ 0 w 5"/>
                  <a:gd name="T1" fmla="*/ 4 h 4"/>
                  <a:gd name="T2" fmla="*/ 5 w 5"/>
                  <a:gd name="T3" fmla="*/ 3 h 4"/>
                  <a:gd name="T4" fmla="*/ 0 w 5"/>
                  <a:gd name="T5" fmla="*/ 4 h 4"/>
                </a:gdLst>
                <a:ahLst/>
                <a:cxnLst>
                  <a:cxn ang="0">
                    <a:pos x="T0" y="T1"/>
                  </a:cxn>
                  <a:cxn ang="0">
                    <a:pos x="T2" y="T3"/>
                  </a:cxn>
                  <a:cxn ang="0">
                    <a:pos x="T4" y="T5"/>
                  </a:cxn>
                </a:cxnLst>
                <a:rect l="0" t="0" r="r" b="b"/>
                <a:pathLst>
                  <a:path w="5" h="4">
                    <a:moveTo>
                      <a:pt x="0" y="4"/>
                    </a:moveTo>
                    <a:cubicBezTo>
                      <a:pt x="0" y="3"/>
                      <a:pt x="4" y="0"/>
                      <a:pt x="5" y="3"/>
                    </a:cubicBezTo>
                    <a:cubicBezTo>
                      <a:pt x="3" y="3"/>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4" name="Freeform 283"/>
              <p:cNvSpPr/>
              <p:nvPr/>
            </p:nvSpPr>
            <p:spPr bwMode="auto">
              <a:xfrm>
                <a:off x="7603" y="4046"/>
                <a:ext cx="9" cy="4"/>
              </a:xfrm>
              <a:custGeom>
                <a:avLst/>
                <a:gdLst>
                  <a:gd name="T0" fmla="*/ 0 w 5"/>
                  <a:gd name="T1" fmla="*/ 1 h 2"/>
                  <a:gd name="T2" fmla="*/ 2 w 5"/>
                  <a:gd name="T3" fmla="*/ 1 h 2"/>
                  <a:gd name="T4" fmla="*/ 4 w 5"/>
                  <a:gd name="T5" fmla="*/ 0 h 2"/>
                  <a:gd name="T6" fmla="*/ 2 w 5"/>
                  <a:gd name="T7" fmla="*/ 2 h 2"/>
                  <a:gd name="T8" fmla="*/ 0 w 5"/>
                  <a:gd name="T9" fmla="*/ 1 h 2"/>
                </a:gdLst>
                <a:ahLst/>
                <a:cxnLst>
                  <a:cxn ang="0">
                    <a:pos x="T0" y="T1"/>
                  </a:cxn>
                  <a:cxn ang="0">
                    <a:pos x="T2" y="T3"/>
                  </a:cxn>
                  <a:cxn ang="0">
                    <a:pos x="T4" y="T5"/>
                  </a:cxn>
                  <a:cxn ang="0">
                    <a:pos x="T6" y="T7"/>
                  </a:cxn>
                  <a:cxn ang="0">
                    <a:pos x="T8" y="T9"/>
                  </a:cxn>
                </a:cxnLst>
                <a:rect l="0" t="0" r="r" b="b"/>
                <a:pathLst>
                  <a:path w="5" h="2">
                    <a:moveTo>
                      <a:pt x="0" y="1"/>
                    </a:moveTo>
                    <a:cubicBezTo>
                      <a:pt x="1" y="1"/>
                      <a:pt x="1" y="1"/>
                      <a:pt x="2" y="1"/>
                    </a:cubicBezTo>
                    <a:cubicBezTo>
                      <a:pt x="2" y="1"/>
                      <a:pt x="3" y="0"/>
                      <a:pt x="4" y="0"/>
                    </a:cubicBezTo>
                    <a:cubicBezTo>
                      <a:pt x="5" y="1"/>
                      <a:pt x="3" y="1"/>
                      <a:pt x="2" y="2"/>
                    </a:cubicBezTo>
                    <a:cubicBezTo>
                      <a:pt x="1"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5" name="Freeform 284"/>
              <p:cNvSpPr/>
              <p:nvPr/>
            </p:nvSpPr>
            <p:spPr bwMode="auto">
              <a:xfrm>
                <a:off x="7725" y="4228"/>
                <a:ext cx="10" cy="4"/>
              </a:xfrm>
              <a:custGeom>
                <a:avLst/>
                <a:gdLst>
                  <a:gd name="T0" fmla="*/ 1 w 5"/>
                  <a:gd name="T1" fmla="*/ 2 h 2"/>
                  <a:gd name="T2" fmla="*/ 5 w 5"/>
                  <a:gd name="T3" fmla="*/ 1 h 2"/>
                  <a:gd name="T4" fmla="*/ 1 w 5"/>
                  <a:gd name="T5" fmla="*/ 2 h 2"/>
                </a:gdLst>
                <a:ahLst/>
                <a:cxnLst>
                  <a:cxn ang="0">
                    <a:pos x="T0" y="T1"/>
                  </a:cxn>
                  <a:cxn ang="0">
                    <a:pos x="T2" y="T3"/>
                  </a:cxn>
                  <a:cxn ang="0">
                    <a:pos x="T4" y="T5"/>
                  </a:cxn>
                </a:cxnLst>
                <a:rect l="0" t="0" r="r" b="b"/>
                <a:pathLst>
                  <a:path w="5" h="2">
                    <a:moveTo>
                      <a:pt x="1" y="2"/>
                    </a:moveTo>
                    <a:cubicBezTo>
                      <a:pt x="0" y="1"/>
                      <a:pt x="5" y="0"/>
                      <a:pt x="5" y="1"/>
                    </a:cubicBezTo>
                    <a:cubicBezTo>
                      <a:pt x="3" y="2"/>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6" name="Freeform 285"/>
              <p:cNvSpPr/>
              <p:nvPr/>
            </p:nvSpPr>
            <p:spPr bwMode="auto">
              <a:xfrm>
                <a:off x="7731" y="4221"/>
                <a:ext cx="13" cy="9"/>
              </a:xfrm>
              <a:custGeom>
                <a:avLst/>
                <a:gdLst>
                  <a:gd name="T0" fmla="*/ 0 w 7"/>
                  <a:gd name="T1" fmla="*/ 1 h 5"/>
                  <a:gd name="T2" fmla="*/ 6 w 7"/>
                  <a:gd name="T3" fmla="*/ 1 h 5"/>
                  <a:gd name="T4" fmla="*/ 5 w 7"/>
                  <a:gd name="T5" fmla="*/ 5 h 5"/>
                  <a:gd name="T6" fmla="*/ 0 w 7"/>
                  <a:gd name="T7" fmla="*/ 1 h 5"/>
                </a:gdLst>
                <a:ahLst/>
                <a:cxnLst>
                  <a:cxn ang="0">
                    <a:pos x="T0" y="T1"/>
                  </a:cxn>
                  <a:cxn ang="0">
                    <a:pos x="T2" y="T3"/>
                  </a:cxn>
                  <a:cxn ang="0">
                    <a:pos x="T4" y="T5"/>
                  </a:cxn>
                  <a:cxn ang="0">
                    <a:pos x="T6" y="T7"/>
                  </a:cxn>
                </a:cxnLst>
                <a:rect l="0" t="0" r="r" b="b"/>
                <a:pathLst>
                  <a:path w="7" h="5">
                    <a:moveTo>
                      <a:pt x="0" y="1"/>
                    </a:moveTo>
                    <a:cubicBezTo>
                      <a:pt x="3" y="0"/>
                      <a:pt x="3" y="4"/>
                      <a:pt x="6" y="1"/>
                    </a:cubicBezTo>
                    <a:cubicBezTo>
                      <a:pt x="7" y="2"/>
                      <a:pt x="4" y="3"/>
                      <a:pt x="5" y="5"/>
                    </a:cubicBezTo>
                    <a:cubicBezTo>
                      <a:pt x="3" y="3"/>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7" name="Freeform 286"/>
              <p:cNvSpPr/>
              <p:nvPr/>
            </p:nvSpPr>
            <p:spPr bwMode="auto">
              <a:xfrm>
                <a:off x="7630" y="4039"/>
                <a:ext cx="5" cy="5"/>
              </a:xfrm>
              <a:custGeom>
                <a:avLst/>
                <a:gdLst>
                  <a:gd name="T0" fmla="*/ 1 w 3"/>
                  <a:gd name="T1" fmla="*/ 3 h 3"/>
                  <a:gd name="T2" fmla="*/ 3 w 3"/>
                  <a:gd name="T3" fmla="*/ 0 h 3"/>
                  <a:gd name="T4" fmla="*/ 1 w 3"/>
                  <a:gd name="T5" fmla="*/ 3 h 3"/>
                </a:gdLst>
                <a:ahLst/>
                <a:cxnLst>
                  <a:cxn ang="0">
                    <a:pos x="T0" y="T1"/>
                  </a:cxn>
                  <a:cxn ang="0">
                    <a:pos x="T2" y="T3"/>
                  </a:cxn>
                  <a:cxn ang="0">
                    <a:pos x="T4" y="T5"/>
                  </a:cxn>
                </a:cxnLst>
                <a:rect l="0" t="0" r="r" b="b"/>
                <a:pathLst>
                  <a:path w="3" h="3">
                    <a:moveTo>
                      <a:pt x="1" y="3"/>
                    </a:moveTo>
                    <a:cubicBezTo>
                      <a:pt x="0" y="2"/>
                      <a:pt x="2" y="0"/>
                      <a:pt x="3" y="0"/>
                    </a:cubicBezTo>
                    <a:cubicBezTo>
                      <a:pt x="3"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8" name="Freeform 287"/>
              <p:cNvSpPr/>
              <p:nvPr/>
            </p:nvSpPr>
            <p:spPr bwMode="auto">
              <a:xfrm>
                <a:off x="7634" y="4027"/>
                <a:ext cx="34" cy="19"/>
              </a:xfrm>
              <a:custGeom>
                <a:avLst/>
                <a:gdLst>
                  <a:gd name="T0" fmla="*/ 0 w 18"/>
                  <a:gd name="T1" fmla="*/ 10 h 10"/>
                  <a:gd name="T2" fmla="*/ 15 w 18"/>
                  <a:gd name="T3" fmla="*/ 2 h 10"/>
                  <a:gd name="T4" fmla="*/ 17 w 18"/>
                  <a:gd name="T5" fmla="*/ 0 h 10"/>
                  <a:gd name="T6" fmla="*/ 17 w 18"/>
                  <a:gd name="T7" fmla="*/ 2 h 10"/>
                  <a:gd name="T8" fmla="*/ 11 w 18"/>
                  <a:gd name="T9" fmla="*/ 6 h 10"/>
                  <a:gd name="T10" fmla="*/ 3 w 18"/>
                  <a:gd name="T11" fmla="*/ 9 h 10"/>
                  <a:gd name="T12" fmla="*/ 0 w 1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0" y="10"/>
                    </a:moveTo>
                    <a:cubicBezTo>
                      <a:pt x="3" y="6"/>
                      <a:pt x="11" y="4"/>
                      <a:pt x="15" y="2"/>
                    </a:cubicBezTo>
                    <a:cubicBezTo>
                      <a:pt x="12" y="2"/>
                      <a:pt x="14" y="0"/>
                      <a:pt x="17" y="0"/>
                    </a:cubicBezTo>
                    <a:cubicBezTo>
                      <a:pt x="16" y="1"/>
                      <a:pt x="18" y="1"/>
                      <a:pt x="17" y="2"/>
                    </a:cubicBezTo>
                    <a:cubicBezTo>
                      <a:pt x="15" y="2"/>
                      <a:pt x="14" y="5"/>
                      <a:pt x="11" y="6"/>
                    </a:cubicBezTo>
                    <a:cubicBezTo>
                      <a:pt x="10" y="5"/>
                      <a:pt x="3" y="8"/>
                      <a:pt x="3" y="9"/>
                    </a:cubicBezTo>
                    <a:cubicBezTo>
                      <a:pt x="2" y="10"/>
                      <a:pt x="1" y="10"/>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9" name="Freeform 288"/>
              <p:cNvSpPr/>
              <p:nvPr/>
            </p:nvSpPr>
            <p:spPr bwMode="auto">
              <a:xfrm>
                <a:off x="7915" y="4529"/>
                <a:ext cx="9" cy="5"/>
              </a:xfrm>
              <a:custGeom>
                <a:avLst/>
                <a:gdLst>
                  <a:gd name="T0" fmla="*/ 0 w 5"/>
                  <a:gd name="T1" fmla="*/ 1 h 3"/>
                  <a:gd name="T2" fmla="*/ 4 w 5"/>
                  <a:gd name="T3" fmla="*/ 0 h 3"/>
                  <a:gd name="T4" fmla="*/ 2 w 5"/>
                  <a:gd name="T5" fmla="*/ 3 h 3"/>
                  <a:gd name="T6" fmla="*/ 0 w 5"/>
                  <a:gd name="T7" fmla="*/ 1 h 3"/>
                </a:gdLst>
                <a:ahLst/>
                <a:cxnLst>
                  <a:cxn ang="0">
                    <a:pos x="T0" y="T1"/>
                  </a:cxn>
                  <a:cxn ang="0">
                    <a:pos x="T2" y="T3"/>
                  </a:cxn>
                  <a:cxn ang="0">
                    <a:pos x="T4" y="T5"/>
                  </a:cxn>
                  <a:cxn ang="0">
                    <a:pos x="T6" y="T7"/>
                  </a:cxn>
                </a:cxnLst>
                <a:rect l="0" t="0" r="r" b="b"/>
                <a:pathLst>
                  <a:path w="5" h="3">
                    <a:moveTo>
                      <a:pt x="0" y="1"/>
                    </a:moveTo>
                    <a:cubicBezTo>
                      <a:pt x="2" y="0"/>
                      <a:pt x="2" y="1"/>
                      <a:pt x="4" y="0"/>
                    </a:cubicBezTo>
                    <a:cubicBezTo>
                      <a:pt x="5" y="1"/>
                      <a:pt x="4" y="2"/>
                      <a:pt x="2" y="3"/>
                    </a:cubicBezTo>
                    <a:cubicBezTo>
                      <a:pt x="1" y="3"/>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0" name="Freeform 289"/>
              <p:cNvSpPr/>
              <p:nvPr/>
            </p:nvSpPr>
            <p:spPr bwMode="auto">
              <a:xfrm>
                <a:off x="7725" y="4196"/>
                <a:ext cx="8" cy="3"/>
              </a:xfrm>
              <a:custGeom>
                <a:avLst/>
                <a:gdLst>
                  <a:gd name="T0" fmla="*/ 1 w 4"/>
                  <a:gd name="T1" fmla="*/ 2 h 2"/>
                  <a:gd name="T2" fmla="*/ 1 w 4"/>
                  <a:gd name="T3" fmla="*/ 0 h 2"/>
                  <a:gd name="T4" fmla="*/ 3 w 4"/>
                  <a:gd name="T5" fmla="*/ 1 h 2"/>
                  <a:gd name="T6" fmla="*/ 1 w 4"/>
                  <a:gd name="T7" fmla="*/ 2 h 2"/>
                </a:gdLst>
                <a:ahLst/>
                <a:cxnLst>
                  <a:cxn ang="0">
                    <a:pos x="T0" y="T1"/>
                  </a:cxn>
                  <a:cxn ang="0">
                    <a:pos x="T2" y="T3"/>
                  </a:cxn>
                  <a:cxn ang="0">
                    <a:pos x="T4" y="T5"/>
                  </a:cxn>
                  <a:cxn ang="0">
                    <a:pos x="T6" y="T7"/>
                  </a:cxn>
                </a:cxnLst>
                <a:rect l="0" t="0" r="r" b="b"/>
                <a:pathLst>
                  <a:path w="4" h="2">
                    <a:moveTo>
                      <a:pt x="1" y="2"/>
                    </a:moveTo>
                    <a:cubicBezTo>
                      <a:pt x="0" y="1"/>
                      <a:pt x="2" y="1"/>
                      <a:pt x="1" y="0"/>
                    </a:cubicBezTo>
                    <a:cubicBezTo>
                      <a:pt x="2" y="0"/>
                      <a:pt x="2" y="1"/>
                      <a:pt x="3" y="1"/>
                    </a:cubicBezTo>
                    <a:cubicBezTo>
                      <a:pt x="4" y="2"/>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1" name="Freeform 290"/>
              <p:cNvSpPr/>
              <p:nvPr/>
            </p:nvSpPr>
            <p:spPr bwMode="auto">
              <a:xfrm>
                <a:off x="7737" y="4209"/>
                <a:ext cx="5" cy="6"/>
              </a:xfrm>
              <a:custGeom>
                <a:avLst/>
                <a:gdLst>
                  <a:gd name="T0" fmla="*/ 0 w 3"/>
                  <a:gd name="T1" fmla="*/ 3 h 3"/>
                  <a:gd name="T2" fmla="*/ 2 w 3"/>
                  <a:gd name="T3" fmla="*/ 0 h 3"/>
                  <a:gd name="T4" fmla="*/ 0 w 3"/>
                  <a:gd name="T5" fmla="*/ 3 h 3"/>
                </a:gdLst>
                <a:ahLst/>
                <a:cxnLst>
                  <a:cxn ang="0">
                    <a:pos x="T0" y="T1"/>
                  </a:cxn>
                  <a:cxn ang="0">
                    <a:pos x="T2" y="T3"/>
                  </a:cxn>
                  <a:cxn ang="0">
                    <a:pos x="T4" y="T5"/>
                  </a:cxn>
                </a:cxnLst>
                <a:rect l="0" t="0" r="r" b="b"/>
                <a:pathLst>
                  <a:path w="3" h="3">
                    <a:moveTo>
                      <a:pt x="0" y="3"/>
                    </a:moveTo>
                    <a:cubicBezTo>
                      <a:pt x="0" y="2"/>
                      <a:pt x="0" y="1"/>
                      <a:pt x="2" y="0"/>
                    </a:cubicBezTo>
                    <a:cubicBezTo>
                      <a:pt x="3"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2" name="Freeform 291"/>
              <p:cNvSpPr/>
              <p:nvPr/>
            </p:nvSpPr>
            <p:spPr bwMode="auto">
              <a:xfrm>
                <a:off x="7597" y="3949"/>
                <a:ext cx="42" cy="23"/>
              </a:xfrm>
              <a:custGeom>
                <a:avLst/>
                <a:gdLst>
                  <a:gd name="T0" fmla="*/ 2 w 22"/>
                  <a:gd name="T1" fmla="*/ 12 h 12"/>
                  <a:gd name="T2" fmla="*/ 0 w 22"/>
                  <a:gd name="T3" fmla="*/ 9 h 12"/>
                  <a:gd name="T4" fmla="*/ 6 w 22"/>
                  <a:gd name="T5" fmla="*/ 5 h 12"/>
                  <a:gd name="T6" fmla="*/ 9 w 22"/>
                  <a:gd name="T7" fmla="*/ 6 h 12"/>
                  <a:gd name="T8" fmla="*/ 13 w 22"/>
                  <a:gd name="T9" fmla="*/ 2 h 12"/>
                  <a:gd name="T10" fmla="*/ 15 w 22"/>
                  <a:gd name="T11" fmla="*/ 1 h 12"/>
                  <a:gd name="T12" fmla="*/ 22 w 22"/>
                  <a:gd name="T13" fmla="*/ 1 h 12"/>
                  <a:gd name="T14" fmla="*/ 2 w 2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2">
                    <a:moveTo>
                      <a:pt x="2" y="12"/>
                    </a:moveTo>
                    <a:cubicBezTo>
                      <a:pt x="2" y="11"/>
                      <a:pt x="4" y="7"/>
                      <a:pt x="0" y="9"/>
                    </a:cubicBezTo>
                    <a:cubicBezTo>
                      <a:pt x="0" y="8"/>
                      <a:pt x="8" y="7"/>
                      <a:pt x="6" y="5"/>
                    </a:cubicBezTo>
                    <a:cubicBezTo>
                      <a:pt x="8" y="4"/>
                      <a:pt x="8" y="6"/>
                      <a:pt x="9" y="6"/>
                    </a:cubicBezTo>
                    <a:cubicBezTo>
                      <a:pt x="12" y="5"/>
                      <a:pt x="14" y="3"/>
                      <a:pt x="13" y="2"/>
                    </a:cubicBezTo>
                    <a:cubicBezTo>
                      <a:pt x="14" y="2"/>
                      <a:pt x="16" y="2"/>
                      <a:pt x="15" y="1"/>
                    </a:cubicBezTo>
                    <a:cubicBezTo>
                      <a:pt x="19" y="0"/>
                      <a:pt x="20" y="0"/>
                      <a:pt x="22" y="1"/>
                    </a:cubicBezTo>
                    <a:cubicBezTo>
                      <a:pt x="15" y="5"/>
                      <a:pt x="7"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3" name="Freeform 292"/>
              <p:cNvSpPr/>
              <p:nvPr/>
            </p:nvSpPr>
            <p:spPr bwMode="auto">
              <a:xfrm>
                <a:off x="7739" y="4199"/>
                <a:ext cx="11" cy="8"/>
              </a:xfrm>
              <a:custGeom>
                <a:avLst/>
                <a:gdLst>
                  <a:gd name="T0" fmla="*/ 1 w 6"/>
                  <a:gd name="T1" fmla="*/ 4 h 4"/>
                  <a:gd name="T2" fmla="*/ 4 w 6"/>
                  <a:gd name="T3" fmla="*/ 1 h 4"/>
                  <a:gd name="T4" fmla="*/ 6 w 6"/>
                  <a:gd name="T5" fmla="*/ 2 h 4"/>
                  <a:gd name="T6" fmla="*/ 1 w 6"/>
                  <a:gd name="T7" fmla="*/ 4 h 4"/>
                </a:gdLst>
                <a:ahLst/>
                <a:cxnLst>
                  <a:cxn ang="0">
                    <a:pos x="T0" y="T1"/>
                  </a:cxn>
                  <a:cxn ang="0">
                    <a:pos x="T2" y="T3"/>
                  </a:cxn>
                  <a:cxn ang="0">
                    <a:pos x="T4" y="T5"/>
                  </a:cxn>
                  <a:cxn ang="0">
                    <a:pos x="T6" y="T7"/>
                  </a:cxn>
                </a:cxnLst>
                <a:rect l="0" t="0" r="r" b="b"/>
                <a:pathLst>
                  <a:path w="6" h="4">
                    <a:moveTo>
                      <a:pt x="1" y="4"/>
                    </a:moveTo>
                    <a:cubicBezTo>
                      <a:pt x="0" y="3"/>
                      <a:pt x="3" y="2"/>
                      <a:pt x="4" y="1"/>
                    </a:cubicBezTo>
                    <a:cubicBezTo>
                      <a:pt x="4" y="3"/>
                      <a:pt x="6" y="0"/>
                      <a:pt x="6" y="2"/>
                    </a:cubicBezTo>
                    <a:cubicBezTo>
                      <a:pt x="4" y="3"/>
                      <a:pt x="2"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4" name="Freeform 293"/>
              <p:cNvSpPr/>
              <p:nvPr/>
            </p:nvSpPr>
            <p:spPr bwMode="auto">
              <a:xfrm>
                <a:off x="7744" y="4192"/>
                <a:ext cx="12" cy="9"/>
              </a:xfrm>
              <a:custGeom>
                <a:avLst/>
                <a:gdLst>
                  <a:gd name="T0" fmla="*/ 4 w 6"/>
                  <a:gd name="T1" fmla="*/ 4 h 5"/>
                  <a:gd name="T2" fmla="*/ 6 w 6"/>
                  <a:gd name="T3" fmla="*/ 3 h 5"/>
                  <a:gd name="T4" fmla="*/ 4 w 6"/>
                  <a:gd name="T5" fmla="*/ 4 h 5"/>
                </a:gdLst>
                <a:ahLst/>
                <a:cxnLst>
                  <a:cxn ang="0">
                    <a:pos x="T0" y="T1"/>
                  </a:cxn>
                  <a:cxn ang="0">
                    <a:pos x="T2" y="T3"/>
                  </a:cxn>
                  <a:cxn ang="0">
                    <a:pos x="T4" y="T5"/>
                  </a:cxn>
                </a:cxnLst>
                <a:rect l="0" t="0" r="r" b="b"/>
                <a:pathLst>
                  <a:path w="6" h="5">
                    <a:moveTo>
                      <a:pt x="4" y="4"/>
                    </a:moveTo>
                    <a:cubicBezTo>
                      <a:pt x="0" y="5"/>
                      <a:pt x="5" y="0"/>
                      <a:pt x="6" y="3"/>
                    </a:cubicBezTo>
                    <a:cubicBezTo>
                      <a:pt x="5" y="3"/>
                      <a:pt x="4" y="4"/>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5" name="Freeform 294"/>
              <p:cNvSpPr/>
              <p:nvPr/>
            </p:nvSpPr>
            <p:spPr bwMode="auto">
              <a:xfrm>
                <a:off x="7767" y="4215"/>
                <a:ext cx="10" cy="6"/>
              </a:xfrm>
              <a:custGeom>
                <a:avLst/>
                <a:gdLst>
                  <a:gd name="T0" fmla="*/ 1 w 5"/>
                  <a:gd name="T1" fmla="*/ 3 h 3"/>
                  <a:gd name="T2" fmla="*/ 5 w 5"/>
                  <a:gd name="T3" fmla="*/ 0 h 3"/>
                  <a:gd name="T4" fmla="*/ 1 w 5"/>
                  <a:gd name="T5" fmla="*/ 3 h 3"/>
                </a:gdLst>
                <a:ahLst/>
                <a:cxnLst>
                  <a:cxn ang="0">
                    <a:pos x="T0" y="T1"/>
                  </a:cxn>
                  <a:cxn ang="0">
                    <a:pos x="T2" y="T3"/>
                  </a:cxn>
                  <a:cxn ang="0">
                    <a:pos x="T4" y="T5"/>
                  </a:cxn>
                </a:cxnLst>
                <a:rect l="0" t="0" r="r" b="b"/>
                <a:pathLst>
                  <a:path w="5" h="3">
                    <a:moveTo>
                      <a:pt x="1" y="3"/>
                    </a:moveTo>
                    <a:cubicBezTo>
                      <a:pt x="0" y="2"/>
                      <a:pt x="4" y="0"/>
                      <a:pt x="5" y="0"/>
                    </a:cubicBezTo>
                    <a:cubicBezTo>
                      <a:pt x="4" y="1"/>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6" name="Freeform 295"/>
              <p:cNvSpPr/>
              <p:nvPr/>
            </p:nvSpPr>
            <p:spPr bwMode="auto">
              <a:xfrm>
                <a:off x="7775" y="4224"/>
                <a:ext cx="15" cy="8"/>
              </a:xfrm>
              <a:custGeom>
                <a:avLst/>
                <a:gdLst>
                  <a:gd name="T0" fmla="*/ 4 w 8"/>
                  <a:gd name="T1" fmla="*/ 3 h 4"/>
                  <a:gd name="T2" fmla="*/ 3 w 8"/>
                  <a:gd name="T3" fmla="*/ 0 h 4"/>
                  <a:gd name="T4" fmla="*/ 6 w 8"/>
                  <a:gd name="T5" fmla="*/ 0 h 4"/>
                  <a:gd name="T6" fmla="*/ 8 w 8"/>
                  <a:gd name="T7" fmla="*/ 1 h 4"/>
                  <a:gd name="T8" fmla="*/ 4 w 8"/>
                  <a:gd name="T9" fmla="*/ 3 h 4"/>
                </a:gdLst>
                <a:ahLst/>
                <a:cxnLst>
                  <a:cxn ang="0">
                    <a:pos x="T0" y="T1"/>
                  </a:cxn>
                  <a:cxn ang="0">
                    <a:pos x="T2" y="T3"/>
                  </a:cxn>
                  <a:cxn ang="0">
                    <a:pos x="T4" y="T5"/>
                  </a:cxn>
                  <a:cxn ang="0">
                    <a:pos x="T6" y="T7"/>
                  </a:cxn>
                  <a:cxn ang="0">
                    <a:pos x="T8" y="T9"/>
                  </a:cxn>
                </a:cxnLst>
                <a:rect l="0" t="0" r="r" b="b"/>
                <a:pathLst>
                  <a:path w="8" h="4">
                    <a:moveTo>
                      <a:pt x="4" y="3"/>
                    </a:moveTo>
                    <a:cubicBezTo>
                      <a:pt x="3" y="4"/>
                      <a:pt x="0" y="1"/>
                      <a:pt x="3" y="0"/>
                    </a:cubicBezTo>
                    <a:cubicBezTo>
                      <a:pt x="2" y="2"/>
                      <a:pt x="5" y="2"/>
                      <a:pt x="6" y="0"/>
                    </a:cubicBezTo>
                    <a:cubicBezTo>
                      <a:pt x="7" y="1"/>
                      <a:pt x="7" y="2"/>
                      <a:pt x="8" y="1"/>
                    </a:cubicBezTo>
                    <a:cubicBezTo>
                      <a:pt x="8" y="3"/>
                      <a:pt x="4"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7" name="Freeform 296"/>
              <p:cNvSpPr/>
              <p:nvPr/>
            </p:nvSpPr>
            <p:spPr bwMode="auto">
              <a:xfrm>
                <a:off x="7767" y="4196"/>
                <a:ext cx="10" cy="7"/>
              </a:xfrm>
              <a:custGeom>
                <a:avLst/>
                <a:gdLst>
                  <a:gd name="T0" fmla="*/ 0 w 5"/>
                  <a:gd name="T1" fmla="*/ 3 h 4"/>
                  <a:gd name="T2" fmla="*/ 3 w 5"/>
                  <a:gd name="T3" fmla="*/ 0 h 4"/>
                  <a:gd name="T4" fmla="*/ 5 w 5"/>
                  <a:gd name="T5" fmla="*/ 1 h 4"/>
                  <a:gd name="T6" fmla="*/ 0 w 5"/>
                  <a:gd name="T7" fmla="*/ 3 h 4"/>
                </a:gdLst>
                <a:ahLst/>
                <a:cxnLst>
                  <a:cxn ang="0">
                    <a:pos x="T0" y="T1"/>
                  </a:cxn>
                  <a:cxn ang="0">
                    <a:pos x="T2" y="T3"/>
                  </a:cxn>
                  <a:cxn ang="0">
                    <a:pos x="T4" y="T5"/>
                  </a:cxn>
                  <a:cxn ang="0">
                    <a:pos x="T6" y="T7"/>
                  </a:cxn>
                </a:cxnLst>
                <a:rect l="0" t="0" r="r" b="b"/>
                <a:pathLst>
                  <a:path w="5" h="4">
                    <a:moveTo>
                      <a:pt x="0" y="3"/>
                    </a:moveTo>
                    <a:cubicBezTo>
                      <a:pt x="1" y="2"/>
                      <a:pt x="1" y="1"/>
                      <a:pt x="3" y="0"/>
                    </a:cubicBezTo>
                    <a:cubicBezTo>
                      <a:pt x="3" y="1"/>
                      <a:pt x="1" y="3"/>
                      <a:pt x="5" y="1"/>
                    </a:cubicBezTo>
                    <a:cubicBezTo>
                      <a:pt x="5" y="4"/>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8" name="Freeform 297"/>
              <p:cNvSpPr/>
              <p:nvPr/>
            </p:nvSpPr>
            <p:spPr bwMode="auto">
              <a:xfrm>
                <a:off x="7788" y="4215"/>
                <a:ext cx="6" cy="6"/>
              </a:xfrm>
              <a:custGeom>
                <a:avLst/>
                <a:gdLst>
                  <a:gd name="T0" fmla="*/ 0 w 3"/>
                  <a:gd name="T1" fmla="*/ 3 h 3"/>
                  <a:gd name="T2" fmla="*/ 2 w 3"/>
                  <a:gd name="T3" fmla="*/ 0 h 3"/>
                  <a:gd name="T4" fmla="*/ 3 w 3"/>
                  <a:gd name="T5" fmla="*/ 2 h 3"/>
                  <a:gd name="T6" fmla="*/ 0 w 3"/>
                  <a:gd name="T7" fmla="*/ 3 h 3"/>
                </a:gdLst>
                <a:ahLst/>
                <a:cxnLst>
                  <a:cxn ang="0">
                    <a:pos x="T0" y="T1"/>
                  </a:cxn>
                  <a:cxn ang="0">
                    <a:pos x="T2" y="T3"/>
                  </a:cxn>
                  <a:cxn ang="0">
                    <a:pos x="T4" y="T5"/>
                  </a:cxn>
                  <a:cxn ang="0">
                    <a:pos x="T6" y="T7"/>
                  </a:cxn>
                </a:cxnLst>
                <a:rect l="0" t="0" r="r" b="b"/>
                <a:pathLst>
                  <a:path w="3" h="3">
                    <a:moveTo>
                      <a:pt x="0" y="3"/>
                    </a:moveTo>
                    <a:cubicBezTo>
                      <a:pt x="1" y="2"/>
                      <a:pt x="0" y="1"/>
                      <a:pt x="2" y="0"/>
                    </a:cubicBezTo>
                    <a:cubicBezTo>
                      <a:pt x="3" y="1"/>
                      <a:pt x="1" y="1"/>
                      <a:pt x="3" y="2"/>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9" name="Freeform 298"/>
              <p:cNvSpPr/>
              <p:nvPr/>
            </p:nvSpPr>
            <p:spPr bwMode="auto">
              <a:xfrm>
                <a:off x="7637" y="3937"/>
                <a:ext cx="27" cy="14"/>
              </a:xfrm>
              <a:custGeom>
                <a:avLst/>
                <a:gdLst>
                  <a:gd name="T0" fmla="*/ 0 w 14"/>
                  <a:gd name="T1" fmla="*/ 5 h 7"/>
                  <a:gd name="T2" fmla="*/ 1 w 14"/>
                  <a:gd name="T3" fmla="*/ 4 h 7"/>
                  <a:gd name="T4" fmla="*/ 14 w 14"/>
                  <a:gd name="T5" fmla="*/ 0 h 7"/>
                  <a:gd name="T6" fmla="*/ 7 w 14"/>
                  <a:gd name="T7" fmla="*/ 4 h 7"/>
                  <a:gd name="T8" fmla="*/ 0 w 14"/>
                  <a:gd name="T9" fmla="*/ 5 h 7"/>
                </a:gdLst>
                <a:ahLst/>
                <a:cxnLst>
                  <a:cxn ang="0">
                    <a:pos x="T0" y="T1"/>
                  </a:cxn>
                  <a:cxn ang="0">
                    <a:pos x="T2" y="T3"/>
                  </a:cxn>
                  <a:cxn ang="0">
                    <a:pos x="T4" y="T5"/>
                  </a:cxn>
                  <a:cxn ang="0">
                    <a:pos x="T6" y="T7"/>
                  </a:cxn>
                  <a:cxn ang="0">
                    <a:pos x="T8" y="T9"/>
                  </a:cxn>
                </a:cxnLst>
                <a:rect l="0" t="0" r="r" b="b"/>
                <a:pathLst>
                  <a:path w="14" h="7">
                    <a:moveTo>
                      <a:pt x="0" y="5"/>
                    </a:moveTo>
                    <a:cubicBezTo>
                      <a:pt x="0" y="5"/>
                      <a:pt x="2" y="4"/>
                      <a:pt x="1" y="4"/>
                    </a:cubicBezTo>
                    <a:cubicBezTo>
                      <a:pt x="5" y="4"/>
                      <a:pt x="9" y="1"/>
                      <a:pt x="14" y="0"/>
                    </a:cubicBezTo>
                    <a:cubicBezTo>
                      <a:pt x="13" y="2"/>
                      <a:pt x="8" y="3"/>
                      <a:pt x="7" y="4"/>
                    </a:cubicBezTo>
                    <a:cubicBezTo>
                      <a:pt x="5" y="3"/>
                      <a:pt x="2" y="7"/>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0" name="Freeform 299"/>
              <p:cNvSpPr/>
              <p:nvPr/>
            </p:nvSpPr>
            <p:spPr bwMode="auto">
              <a:xfrm>
                <a:off x="7811" y="4205"/>
                <a:ext cx="8" cy="6"/>
              </a:xfrm>
              <a:custGeom>
                <a:avLst/>
                <a:gdLst>
                  <a:gd name="T0" fmla="*/ 0 w 4"/>
                  <a:gd name="T1" fmla="*/ 3 h 3"/>
                  <a:gd name="T2" fmla="*/ 3 w 4"/>
                  <a:gd name="T3" fmla="*/ 0 h 3"/>
                  <a:gd name="T4" fmla="*/ 0 w 4"/>
                  <a:gd name="T5" fmla="*/ 3 h 3"/>
                </a:gdLst>
                <a:ahLst/>
                <a:cxnLst>
                  <a:cxn ang="0">
                    <a:pos x="T0" y="T1"/>
                  </a:cxn>
                  <a:cxn ang="0">
                    <a:pos x="T2" y="T3"/>
                  </a:cxn>
                  <a:cxn ang="0">
                    <a:pos x="T4" y="T5"/>
                  </a:cxn>
                </a:cxnLst>
                <a:rect l="0" t="0" r="r" b="b"/>
                <a:pathLst>
                  <a:path w="4" h="3">
                    <a:moveTo>
                      <a:pt x="0" y="3"/>
                    </a:moveTo>
                    <a:cubicBezTo>
                      <a:pt x="0" y="2"/>
                      <a:pt x="2" y="1"/>
                      <a:pt x="3" y="0"/>
                    </a:cubicBezTo>
                    <a:cubicBezTo>
                      <a:pt x="4"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1" name="Freeform 300"/>
              <p:cNvSpPr/>
              <p:nvPr/>
            </p:nvSpPr>
            <p:spPr bwMode="auto">
              <a:xfrm>
                <a:off x="7796" y="4171"/>
                <a:ext cx="13" cy="4"/>
              </a:xfrm>
              <a:custGeom>
                <a:avLst/>
                <a:gdLst>
                  <a:gd name="T0" fmla="*/ 1 w 7"/>
                  <a:gd name="T1" fmla="*/ 2 h 2"/>
                  <a:gd name="T2" fmla="*/ 4 w 7"/>
                  <a:gd name="T3" fmla="*/ 0 h 2"/>
                  <a:gd name="T4" fmla="*/ 1 w 7"/>
                  <a:gd name="T5" fmla="*/ 2 h 2"/>
                </a:gdLst>
                <a:ahLst/>
                <a:cxnLst>
                  <a:cxn ang="0">
                    <a:pos x="T0" y="T1"/>
                  </a:cxn>
                  <a:cxn ang="0">
                    <a:pos x="T2" y="T3"/>
                  </a:cxn>
                  <a:cxn ang="0">
                    <a:pos x="T4" y="T5"/>
                  </a:cxn>
                </a:cxnLst>
                <a:rect l="0" t="0" r="r" b="b"/>
                <a:pathLst>
                  <a:path w="7" h="2">
                    <a:moveTo>
                      <a:pt x="1" y="2"/>
                    </a:moveTo>
                    <a:cubicBezTo>
                      <a:pt x="0" y="0"/>
                      <a:pt x="4" y="1"/>
                      <a:pt x="4" y="0"/>
                    </a:cubicBezTo>
                    <a:cubicBezTo>
                      <a:pt x="7"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2" name="Freeform 301"/>
              <p:cNvSpPr/>
              <p:nvPr/>
            </p:nvSpPr>
            <p:spPr bwMode="auto">
              <a:xfrm>
                <a:off x="7666" y="3933"/>
                <a:ext cx="8" cy="4"/>
              </a:xfrm>
              <a:custGeom>
                <a:avLst/>
                <a:gdLst>
                  <a:gd name="T0" fmla="*/ 0 w 4"/>
                  <a:gd name="T1" fmla="*/ 2 h 2"/>
                  <a:gd name="T2" fmla="*/ 4 w 4"/>
                  <a:gd name="T3" fmla="*/ 0 h 2"/>
                  <a:gd name="T4" fmla="*/ 0 w 4"/>
                  <a:gd name="T5" fmla="*/ 2 h 2"/>
                </a:gdLst>
                <a:ahLst/>
                <a:cxnLst>
                  <a:cxn ang="0">
                    <a:pos x="T0" y="T1"/>
                  </a:cxn>
                  <a:cxn ang="0">
                    <a:pos x="T2" y="T3"/>
                  </a:cxn>
                  <a:cxn ang="0">
                    <a:pos x="T4" y="T5"/>
                  </a:cxn>
                </a:cxnLst>
                <a:rect l="0" t="0" r="r" b="b"/>
                <a:pathLst>
                  <a:path w="4" h="2">
                    <a:moveTo>
                      <a:pt x="0" y="2"/>
                    </a:moveTo>
                    <a:cubicBezTo>
                      <a:pt x="0" y="1"/>
                      <a:pt x="3" y="0"/>
                      <a:pt x="4" y="0"/>
                    </a:cubicBezTo>
                    <a:cubicBezTo>
                      <a:pt x="4"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3" name="Freeform 302"/>
              <p:cNvSpPr/>
              <p:nvPr/>
            </p:nvSpPr>
            <p:spPr bwMode="auto">
              <a:xfrm>
                <a:off x="7913" y="4355"/>
                <a:ext cx="7" cy="5"/>
              </a:xfrm>
              <a:custGeom>
                <a:avLst/>
                <a:gdLst>
                  <a:gd name="T0" fmla="*/ 1 w 4"/>
                  <a:gd name="T1" fmla="*/ 2 h 3"/>
                  <a:gd name="T2" fmla="*/ 4 w 4"/>
                  <a:gd name="T3" fmla="*/ 1 h 3"/>
                  <a:gd name="T4" fmla="*/ 1 w 4"/>
                  <a:gd name="T5" fmla="*/ 2 h 3"/>
                </a:gdLst>
                <a:ahLst/>
                <a:cxnLst>
                  <a:cxn ang="0">
                    <a:pos x="T0" y="T1"/>
                  </a:cxn>
                  <a:cxn ang="0">
                    <a:pos x="T2" y="T3"/>
                  </a:cxn>
                  <a:cxn ang="0">
                    <a:pos x="T4" y="T5"/>
                  </a:cxn>
                </a:cxnLst>
                <a:rect l="0" t="0" r="r" b="b"/>
                <a:pathLst>
                  <a:path w="4" h="3">
                    <a:moveTo>
                      <a:pt x="1" y="2"/>
                    </a:moveTo>
                    <a:cubicBezTo>
                      <a:pt x="0" y="1"/>
                      <a:pt x="4" y="0"/>
                      <a:pt x="4" y="1"/>
                    </a:cubicBezTo>
                    <a:cubicBezTo>
                      <a:pt x="2" y="3"/>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4" name="Freeform 303"/>
              <p:cNvSpPr/>
              <p:nvPr/>
            </p:nvSpPr>
            <p:spPr bwMode="auto">
              <a:xfrm>
                <a:off x="7802" y="4161"/>
                <a:ext cx="17" cy="6"/>
              </a:xfrm>
              <a:custGeom>
                <a:avLst/>
                <a:gdLst>
                  <a:gd name="T0" fmla="*/ 4 w 9"/>
                  <a:gd name="T1" fmla="*/ 0 h 3"/>
                  <a:gd name="T2" fmla="*/ 8 w 9"/>
                  <a:gd name="T3" fmla="*/ 3 h 3"/>
                  <a:gd name="T4" fmla="*/ 4 w 9"/>
                  <a:gd name="T5" fmla="*/ 0 h 3"/>
                </a:gdLst>
                <a:ahLst/>
                <a:cxnLst>
                  <a:cxn ang="0">
                    <a:pos x="T0" y="T1"/>
                  </a:cxn>
                  <a:cxn ang="0">
                    <a:pos x="T2" y="T3"/>
                  </a:cxn>
                  <a:cxn ang="0">
                    <a:pos x="T4" y="T5"/>
                  </a:cxn>
                </a:cxnLst>
                <a:rect l="0" t="0" r="r" b="b"/>
                <a:pathLst>
                  <a:path w="9" h="3">
                    <a:moveTo>
                      <a:pt x="4" y="0"/>
                    </a:moveTo>
                    <a:cubicBezTo>
                      <a:pt x="3" y="3"/>
                      <a:pt x="9" y="1"/>
                      <a:pt x="8" y="3"/>
                    </a:cubicBezTo>
                    <a:cubicBezTo>
                      <a:pt x="6" y="3"/>
                      <a:pt x="0"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5" name="Freeform 304"/>
              <p:cNvSpPr/>
              <p:nvPr/>
            </p:nvSpPr>
            <p:spPr bwMode="auto">
              <a:xfrm>
                <a:off x="7679" y="3928"/>
                <a:ext cx="12" cy="5"/>
              </a:xfrm>
              <a:custGeom>
                <a:avLst/>
                <a:gdLst>
                  <a:gd name="T0" fmla="*/ 0 w 6"/>
                  <a:gd name="T1" fmla="*/ 3 h 3"/>
                  <a:gd name="T2" fmla="*/ 5 w 6"/>
                  <a:gd name="T3" fmla="*/ 0 h 3"/>
                  <a:gd name="T4" fmla="*/ 0 w 6"/>
                  <a:gd name="T5" fmla="*/ 3 h 3"/>
                </a:gdLst>
                <a:ahLst/>
                <a:cxnLst>
                  <a:cxn ang="0">
                    <a:pos x="T0" y="T1"/>
                  </a:cxn>
                  <a:cxn ang="0">
                    <a:pos x="T2" y="T3"/>
                  </a:cxn>
                  <a:cxn ang="0">
                    <a:pos x="T4" y="T5"/>
                  </a:cxn>
                </a:cxnLst>
                <a:rect l="0" t="0" r="r" b="b"/>
                <a:pathLst>
                  <a:path w="6" h="3">
                    <a:moveTo>
                      <a:pt x="0" y="3"/>
                    </a:moveTo>
                    <a:cubicBezTo>
                      <a:pt x="0" y="1"/>
                      <a:pt x="4" y="1"/>
                      <a:pt x="5" y="0"/>
                    </a:cubicBezTo>
                    <a:cubicBezTo>
                      <a:pt x="6" y="2"/>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6" name="Freeform 305"/>
              <p:cNvSpPr/>
              <p:nvPr/>
            </p:nvSpPr>
            <p:spPr bwMode="auto">
              <a:xfrm>
                <a:off x="7836" y="4192"/>
                <a:ext cx="8" cy="6"/>
              </a:xfrm>
              <a:custGeom>
                <a:avLst/>
                <a:gdLst>
                  <a:gd name="T0" fmla="*/ 0 w 4"/>
                  <a:gd name="T1" fmla="*/ 1 h 3"/>
                  <a:gd name="T2" fmla="*/ 4 w 4"/>
                  <a:gd name="T3" fmla="*/ 1 h 3"/>
                  <a:gd name="T4" fmla="*/ 0 w 4"/>
                  <a:gd name="T5" fmla="*/ 1 h 3"/>
                </a:gdLst>
                <a:ahLst/>
                <a:cxnLst>
                  <a:cxn ang="0">
                    <a:pos x="T0" y="T1"/>
                  </a:cxn>
                  <a:cxn ang="0">
                    <a:pos x="T2" y="T3"/>
                  </a:cxn>
                  <a:cxn ang="0">
                    <a:pos x="T4" y="T5"/>
                  </a:cxn>
                </a:cxnLst>
                <a:rect l="0" t="0" r="r" b="b"/>
                <a:pathLst>
                  <a:path w="4" h="3">
                    <a:moveTo>
                      <a:pt x="0" y="1"/>
                    </a:moveTo>
                    <a:cubicBezTo>
                      <a:pt x="2" y="1"/>
                      <a:pt x="4" y="0"/>
                      <a:pt x="4" y="1"/>
                    </a:cubicBezTo>
                    <a:cubicBezTo>
                      <a:pt x="3" y="2"/>
                      <a:pt x="1"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7" name="Freeform 306"/>
              <p:cNvSpPr/>
              <p:nvPr/>
            </p:nvSpPr>
            <p:spPr bwMode="auto">
              <a:xfrm>
                <a:off x="7836" y="4182"/>
                <a:ext cx="8" cy="6"/>
              </a:xfrm>
              <a:custGeom>
                <a:avLst/>
                <a:gdLst>
                  <a:gd name="T0" fmla="*/ 1 w 4"/>
                  <a:gd name="T1" fmla="*/ 3 h 3"/>
                  <a:gd name="T2" fmla="*/ 2 w 4"/>
                  <a:gd name="T3" fmla="*/ 0 h 3"/>
                  <a:gd name="T4" fmla="*/ 4 w 4"/>
                  <a:gd name="T5" fmla="*/ 0 h 3"/>
                  <a:gd name="T6" fmla="*/ 1 w 4"/>
                  <a:gd name="T7" fmla="*/ 3 h 3"/>
                </a:gdLst>
                <a:ahLst/>
                <a:cxnLst>
                  <a:cxn ang="0">
                    <a:pos x="T0" y="T1"/>
                  </a:cxn>
                  <a:cxn ang="0">
                    <a:pos x="T2" y="T3"/>
                  </a:cxn>
                  <a:cxn ang="0">
                    <a:pos x="T4" y="T5"/>
                  </a:cxn>
                  <a:cxn ang="0">
                    <a:pos x="T6" y="T7"/>
                  </a:cxn>
                </a:cxnLst>
                <a:rect l="0" t="0" r="r" b="b"/>
                <a:pathLst>
                  <a:path w="4" h="3">
                    <a:moveTo>
                      <a:pt x="1" y="3"/>
                    </a:moveTo>
                    <a:cubicBezTo>
                      <a:pt x="0" y="2"/>
                      <a:pt x="0" y="1"/>
                      <a:pt x="2" y="0"/>
                    </a:cubicBezTo>
                    <a:cubicBezTo>
                      <a:pt x="2" y="1"/>
                      <a:pt x="3" y="1"/>
                      <a:pt x="4" y="0"/>
                    </a:cubicBezTo>
                    <a:cubicBezTo>
                      <a:pt x="4"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8" name="Freeform 307"/>
              <p:cNvSpPr/>
              <p:nvPr/>
            </p:nvSpPr>
            <p:spPr bwMode="auto">
              <a:xfrm>
                <a:off x="7949" y="4355"/>
                <a:ext cx="10" cy="7"/>
              </a:xfrm>
              <a:custGeom>
                <a:avLst/>
                <a:gdLst>
                  <a:gd name="T0" fmla="*/ 0 w 5"/>
                  <a:gd name="T1" fmla="*/ 4 h 4"/>
                  <a:gd name="T2" fmla="*/ 5 w 5"/>
                  <a:gd name="T3" fmla="*/ 1 h 4"/>
                  <a:gd name="T4" fmla="*/ 0 w 5"/>
                  <a:gd name="T5" fmla="*/ 4 h 4"/>
                </a:gdLst>
                <a:ahLst/>
                <a:cxnLst>
                  <a:cxn ang="0">
                    <a:pos x="T0" y="T1"/>
                  </a:cxn>
                  <a:cxn ang="0">
                    <a:pos x="T2" y="T3"/>
                  </a:cxn>
                  <a:cxn ang="0">
                    <a:pos x="T4" y="T5"/>
                  </a:cxn>
                </a:cxnLst>
                <a:rect l="0" t="0" r="r" b="b"/>
                <a:pathLst>
                  <a:path w="5" h="4">
                    <a:moveTo>
                      <a:pt x="0" y="4"/>
                    </a:moveTo>
                    <a:cubicBezTo>
                      <a:pt x="1" y="2"/>
                      <a:pt x="4" y="0"/>
                      <a:pt x="5" y="1"/>
                    </a:cubicBezTo>
                    <a:cubicBezTo>
                      <a:pt x="5" y="2"/>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9" name="Freeform 308"/>
              <p:cNvSpPr/>
              <p:nvPr/>
            </p:nvSpPr>
            <p:spPr bwMode="auto">
              <a:xfrm>
                <a:off x="7857" y="4177"/>
                <a:ext cx="14" cy="5"/>
              </a:xfrm>
              <a:custGeom>
                <a:avLst/>
                <a:gdLst>
                  <a:gd name="T0" fmla="*/ 2 w 7"/>
                  <a:gd name="T1" fmla="*/ 3 h 3"/>
                  <a:gd name="T2" fmla="*/ 1 w 7"/>
                  <a:gd name="T3" fmla="*/ 0 h 3"/>
                  <a:gd name="T4" fmla="*/ 7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1"/>
                      <a:pt x="0" y="1"/>
                      <a:pt x="1" y="0"/>
                    </a:cubicBezTo>
                    <a:cubicBezTo>
                      <a:pt x="3" y="0"/>
                      <a:pt x="3" y="1"/>
                      <a:pt x="7" y="0"/>
                    </a:cubicBezTo>
                    <a:cubicBezTo>
                      <a:pt x="7" y="2"/>
                      <a:pt x="4" y="0"/>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0" name="Freeform 309"/>
              <p:cNvSpPr/>
              <p:nvPr/>
            </p:nvSpPr>
            <p:spPr bwMode="auto">
              <a:xfrm>
                <a:off x="7993" y="4332"/>
                <a:ext cx="6" cy="5"/>
              </a:xfrm>
              <a:custGeom>
                <a:avLst/>
                <a:gdLst>
                  <a:gd name="T0" fmla="*/ 0 w 3"/>
                  <a:gd name="T1" fmla="*/ 1 h 3"/>
                  <a:gd name="T2" fmla="*/ 3 w 3"/>
                  <a:gd name="T3" fmla="*/ 0 h 3"/>
                  <a:gd name="T4" fmla="*/ 2 w 3"/>
                  <a:gd name="T5" fmla="*/ 1 h 3"/>
                  <a:gd name="T6" fmla="*/ 3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3" y="0"/>
                      <a:pt x="3" y="0"/>
                      <a:pt x="3" y="0"/>
                    </a:cubicBezTo>
                    <a:cubicBezTo>
                      <a:pt x="3" y="0"/>
                      <a:pt x="3" y="1"/>
                      <a:pt x="2" y="1"/>
                    </a:cubicBezTo>
                    <a:cubicBezTo>
                      <a:pt x="2" y="1"/>
                      <a:pt x="3" y="1"/>
                      <a:pt x="3" y="1"/>
                    </a:cubicBezTo>
                    <a:cubicBezTo>
                      <a:pt x="3" y="2"/>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1" name="Freeform 310"/>
              <p:cNvSpPr/>
              <p:nvPr/>
            </p:nvSpPr>
            <p:spPr bwMode="auto">
              <a:xfrm>
                <a:off x="8094" y="4362"/>
                <a:ext cx="18" cy="8"/>
              </a:xfrm>
              <a:custGeom>
                <a:avLst/>
                <a:gdLst>
                  <a:gd name="T0" fmla="*/ 0 w 9"/>
                  <a:gd name="T1" fmla="*/ 4 h 4"/>
                  <a:gd name="T2" fmla="*/ 8 w 9"/>
                  <a:gd name="T3" fmla="*/ 0 h 4"/>
                  <a:gd name="T4" fmla="*/ 9 w 9"/>
                  <a:gd name="T5" fmla="*/ 2 h 4"/>
                  <a:gd name="T6" fmla="*/ 0 w 9"/>
                  <a:gd name="T7" fmla="*/ 4 h 4"/>
                </a:gdLst>
                <a:ahLst/>
                <a:cxnLst>
                  <a:cxn ang="0">
                    <a:pos x="T0" y="T1"/>
                  </a:cxn>
                  <a:cxn ang="0">
                    <a:pos x="T2" y="T3"/>
                  </a:cxn>
                  <a:cxn ang="0">
                    <a:pos x="T4" y="T5"/>
                  </a:cxn>
                  <a:cxn ang="0">
                    <a:pos x="T6" y="T7"/>
                  </a:cxn>
                </a:cxnLst>
                <a:rect l="0" t="0" r="r" b="b"/>
                <a:pathLst>
                  <a:path w="9" h="4">
                    <a:moveTo>
                      <a:pt x="0" y="4"/>
                    </a:moveTo>
                    <a:cubicBezTo>
                      <a:pt x="0" y="2"/>
                      <a:pt x="6" y="3"/>
                      <a:pt x="8" y="0"/>
                    </a:cubicBezTo>
                    <a:cubicBezTo>
                      <a:pt x="9" y="1"/>
                      <a:pt x="8" y="2"/>
                      <a:pt x="9" y="2"/>
                    </a:cubicBezTo>
                    <a:cubicBezTo>
                      <a:pt x="7" y="1"/>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2" name="Freeform 311"/>
              <p:cNvSpPr/>
              <p:nvPr/>
            </p:nvSpPr>
            <p:spPr bwMode="auto">
              <a:xfrm>
                <a:off x="7869" y="3836"/>
                <a:ext cx="30" cy="17"/>
              </a:xfrm>
              <a:custGeom>
                <a:avLst/>
                <a:gdLst>
                  <a:gd name="T0" fmla="*/ 0 w 16"/>
                  <a:gd name="T1" fmla="*/ 8 h 9"/>
                  <a:gd name="T2" fmla="*/ 14 w 16"/>
                  <a:gd name="T3" fmla="*/ 0 h 9"/>
                  <a:gd name="T4" fmla="*/ 2 w 16"/>
                  <a:gd name="T5" fmla="*/ 9 h 9"/>
                  <a:gd name="T6" fmla="*/ 0 w 16"/>
                  <a:gd name="T7" fmla="*/ 8 h 9"/>
                </a:gdLst>
                <a:ahLst/>
                <a:cxnLst>
                  <a:cxn ang="0">
                    <a:pos x="T0" y="T1"/>
                  </a:cxn>
                  <a:cxn ang="0">
                    <a:pos x="T2" y="T3"/>
                  </a:cxn>
                  <a:cxn ang="0">
                    <a:pos x="T4" y="T5"/>
                  </a:cxn>
                  <a:cxn ang="0">
                    <a:pos x="T6" y="T7"/>
                  </a:cxn>
                </a:cxnLst>
                <a:rect l="0" t="0" r="r" b="b"/>
                <a:pathLst>
                  <a:path w="16" h="9">
                    <a:moveTo>
                      <a:pt x="0" y="8"/>
                    </a:moveTo>
                    <a:cubicBezTo>
                      <a:pt x="2" y="6"/>
                      <a:pt x="11" y="5"/>
                      <a:pt x="14" y="0"/>
                    </a:cubicBezTo>
                    <a:cubicBezTo>
                      <a:pt x="16" y="4"/>
                      <a:pt x="6" y="6"/>
                      <a:pt x="2" y="9"/>
                    </a:cubicBezTo>
                    <a:cubicBezTo>
                      <a:pt x="1" y="8"/>
                      <a:pt x="1" y="8"/>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3" name="Freeform 312"/>
              <p:cNvSpPr/>
              <p:nvPr/>
            </p:nvSpPr>
            <p:spPr bwMode="auto">
              <a:xfrm>
                <a:off x="8134" y="4301"/>
                <a:ext cx="12" cy="9"/>
              </a:xfrm>
              <a:custGeom>
                <a:avLst/>
                <a:gdLst>
                  <a:gd name="T0" fmla="*/ 2 w 6"/>
                  <a:gd name="T1" fmla="*/ 4 h 5"/>
                  <a:gd name="T2" fmla="*/ 6 w 6"/>
                  <a:gd name="T3" fmla="*/ 0 h 5"/>
                  <a:gd name="T4" fmla="*/ 4 w 6"/>
                  <a:gd name="T5" fmla="*/ 2 h 5"/>
                  <a:gd name="T6" fmla="*/ 5 w 6"/>
                  <a:gd name="T7" fmla="*/ 2 h 5"/>
                  <a:gd name="T8" fmla="*/ 2 w 6"/>
                  <a:gd name="T9" fmla="*/ 4 h 5"/>
                </a:gdLst>
                <a:ahLst/>
                <a:cxnLst>
                  <a:cxn ang="0">
                    <a:pos x="T0" y="T1"/>
                  </a:cxn>
                  <a:cxn ang="0">
                    <a:pos x="T2" y="T3"/>
                  </a:cxn>
                  <a:cxn ang="0">
                    <a:pos x="T4" y="T5"/>
                  </a:cxn>
                  <a:cxn ang="0">
                    <a:pos x="T6" y="T7"/>
                  </a:cxn>
                  <a:cxn ang="0">
                    <a:pos x="T8" y="T9"/>
                  </a:cxn>
                </a:cxnLst>
                <a:rect l="0" t="0" r="r" b="b"/>
                <a:pathLst>
                  <a:path w="6" h="5">
                    <a:moveTo>
                      <a:pt x="2" y="4"/>
                    </a:moveTo>
                    <a:cubicBezTo>
                      <a:pt x="0" y="3"/>
                      <a:pt x="4" y="2"/>
                      <a:pt x="6" y="0"/>
                    </a:cubicBezTo>
                    <a:cubicBezTo>
                      <a:pt x="6" y="1"/>
                      <a:pt x="5" y="1"/>
                      <a:pt x="4" y="2"/>
                    </a:cubicBezTo>
                    <a:cubicBezTo>
                      <a:pt x="5" y="2"/>
                      <a:pt x="5" y="3"/>
                      <a:pt x="5" y="2"/>
                    </a:cubicBezTo>
                    <a:cubicBezTo>
                      <a:pt x="5" y="5"/>
                      <a:pt x="2"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4" name="Freeform 313"/>
              <p:cNvSpPr/>
              <p:nvPr/>
            </p:nvSpPr>
            <p:spPr bwMode="auto">
              <a:xfrm>
                <a:off x="7901" y="3834"/>
                <a:ext cx="6" cy="4"/>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0" y="1"/>
                      <a:pt x="2" y="0"/>
                      <a:pt x="3" y="0"/>
                    </a:cubicBezTo>
                    <a:cubicBezTo>
                      <a:pt x="3"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5" name="Freeform 314"/>
              <p:cNvSpPr/>
              <p:nvPr/>
            </p:nvSpPr>
            <p:spPr bwMode="auto">
              <a:xfrm>
                <a:off x="7924" y="3815"/>
                <a:ext cx="19" cy="9"/>
              </a:xfrm>
              <a:custGeom>
                <a:avLst/>
                <a:gdLst>
                  <a:gd name="T0" fmla="*/ 0 w 10"/>
                  <a:gd name="T1" fmla="*/ 5 h 5"/>
                  <a:gd name="T2" fmla="*/ 10 w 10"/>
                  <a:gd name="T3" fmla="*/ 1 h 5"/>
                  <a:gd name="T4" fmla="*/ 0 w 10"/>
                  <a:gd name="T5" fmla="*/ 5 h 5"/>
                </a:gdLst>
                <a:ahLst/>
                <a:cxnLst>
                  <a:cxn ang="0">
                    <a:pos x="T0" y="T1"/>
                  </a:cxn>
                  <a:cxn ang="0">
                    <a:pos x="T2" y="T3"/>
                  </a:cxn>
                  <a:cxn ang="0">
                    <a:pos x="T4" y="T5"/>
                  </a:cxn>
                </a:cxnLst>
                <a:rect l="0" t="0" r="r" b="b"/>
                <a:pathLst>
                  <a:path w="10" h="5">
                    <a:moveTo>
                      <a:pt x="0" y="5"/>
                    </a:moveTo>
                    <a:cubicBezTo>
                      <a:pt x="0" y="3"/>
                      <a:pt x="8" y="0"/>
                      <a:pt x="10" y="1"/>
                    </a:cubicBezTo>
                    <a:cubicBezTo>
                      <a:pt x="7" y="2"/>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6" name="Freeform 315"/>
              <p:cNvSpPr/>
              <p:nvPr/>
            </p:nvSpPr>
            <p:spPr bwMode="auto">
              <a:xfrm>
                <a:off x="8215" y="4282"/>
                <a:ext cx="7" cy="6"/>
              </a:xfrm>
              <a:custGeom>
                <a:avLst/>
                <a:gdLst>
                  <a:gd name="T0" fmla="*/ 0 w 4"/>
                  <a:gd name="T1" fmla="*/ 1 h 3"/>
                  <a:gd name="T2" fmla="*/ 4 w 4"/>
                  <a:gd name="T3" fmla="*/ 0 h 3"/>
                  <a:gd name="T4" fmla="*/ 1 w 4"/>
                  <a:gd name="T5" fmla="*/ 2 h 3"/>
                  <a:gd name="T6" fmla="*/ 2 w 4"/>
                  <a:gd name="T7" fmla="*/ 3 h 3"/>
                  <a:gd name="T8" fmla="*/ 0 w 4"/>
                  <a:gd name="T9" fmla="*/ 1 h 3"/>
                </a:gdLst>
                <a:ahLst/>
                <a:cxnLst>
                  <a:cxn ang="0">
                    <a:pos x="T0" y="T1"/>
                  </a:cxn>
                  <a:cxn ang="0">
                    <a:pos x="T2" y="T3"/>
                  </a:cxn>
                  <a:cxn ang="0">
                    <a:pos x="T4" y="T5"/>
                  </a:cxn>
                  <a:cxn ang="0">
                    <a:pos x="T6" y="T7"/>
                  </a:cxn>
                  <a:cxn ang="0">
                    <a:pos x="T8" y="T9"/>
                  </a:cxn>
                </a:cxnLst>
                <a:rect l="0" t="0" r="r" b="b"/>
                <a:pathLst>
                  <a:path w="4" h="3">
                    <a:moveTo>
                      <a:pt x="0" y="1"/>
                    </a:moveTo>
                    <a:cubicBezTo>
                      <a:pt x="2" y="0"/>
                      <a:pt x="3" y="0"/>
                      <a:pt x="4" y="0"/>
                    </a:cubicBezTo>
                    <a:cubicBezTo>
                      <a:pt x="4" y="1"/>
                      <a:pt x="2" y="1"/>
                      <a:pt x="1" y="2"/>
                    </a:cubicBezTo>
                    <a:cubicBezTo>
                      <a:pt x="2" y="3"/>
                      <a:pt x="2" y="3"/>
                      <a:pt x="2" y="3"/>
                    </a:cubicBezTo>
                    <a:cubicBezTo>
                      <a:pt x="0" y="3"/>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7" name="Freeform 316"/>
              <p:cNvSpPr/>
              <p:nvPr/>
            </p:nvSpPr>
            <p:spPr bwMode="auto">
              <a:xfrm>
                <a:off x="8312" y="4265"/>
                <a:ext cx="12" cy="5"/>
              </a:xfrm>
              <a:custGeom>
                <a:avLst/>
                <a:gdLst>
                  <a:gd name="T0" fmla="*/ 0 w 6"/>
                  <a:gd name="T1" fmla="*/ 3 h 3"/>
                  <a:gd name="T2" fmla="*/ 5 w 6"/>
                  <a:gd name="T3" fmla="*/ 0 h 3"/>
                  <a:gd name="T4" fmla="*/ 0 w 6"/>
                  <a:gd name="T5" fmla="*/ 3 h 3"/>
                </a:gdLst>
                <a:ahLst/>
                <a:cxnLst>
                  <a:cxn ang="0">
                    <a:pos x="T0" y="T1"/>
                  </a:cxn>
                  <a:cxn ang="0">
                    <a:pos x="T2" y="T3"/>
                  </a:cxn>
                  <a:cxn ang="0">
                    <a:pos x="T4" y="T5"/>
                  </a:cxn>
                </a:cxnLst>
                <a:rect l="0" t="0" r="r" b="b"/>
                <a:pathLst>
                  <a:path w="6" h="3">
                    <a:moveTo>
                      <a:pt x="0" y="3"/>
                    </a:moveTo>
                    <a:cubicBezTo>
                      <a:pt x="0" y="2"/>
                      <a:pt x="4" y="1"/>
                      <a:pt x="5" y="0"/>
                    </a:cubicBezTo>
                    <a:cubicBezTo>
                      <a:pt x="6"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8" name="Freeform 317"/>
              <p:cNvSpPr/>
              <p:nvPr/>
            </p:nvSpPr>
            <p:spPr bwMode="auto">
              <a:xfrm>
                <a:off x="8054" y="3763"/>
                <a:ext cx="12" cy="10"/>
              </a:xfrm>
              <a:custGeom>
                <a:avLst/>
                <a:gdLst>
                  <a:gd name="T0" fmla="*/ 0 w 6"/>
                  <a:gd name="T1" fmla="*/ 5 h 5"/>
                  <a:gd name="T2" fmla="*/ 4 w 6"/>
                  <a:gd name="T3" fmla="*/ 2 h 5"/>
                  <a:gd name="T4" fmla="*/ 3 w 6"/>
                  <a:gd name="T5" fmla="*/ 1 h 5"/>
                  <a:gd name="T6" fmla="*/ 6 w 6"/>
                  <a:gd name="T7" fmla="*/ 3 h 5"/>
                  <a:gd name="T8" fmla="*/ 0 w 6"/>
                  <a:gd name="T9" fmla="*/ 5 h 5"/>
                </a:gdLst>
                <a:ahLst/>
                <a:cxnLst>
                  <a:cxn ang="0">
                    <a:pos x="T0" y="T1"/>
                  </a:cxn>
                  <a:cxn ang="0">
                    <a:pos x="T2" y="T3"/>
                  </a:cxn>
                  <a:cxn ang="0">
                    <a:pos x="T4" y="T5"/>
                  </a:cxn>
                  <a:cxn ang="0">
                    <a:pos x="T6" y="T7"/>
                  </a:cxn>
                  <a:cxn ang="0">
                    <a:pos x="T8" y="T9"/>
                  </a:cxn>
                </a:cxnLst>
                <a:rect l="0" t="0" r="r" b="b"/>
                <a:pathLst>
                  <a:path w="6" h="5">
                    <a:moveTo>
                      <a:pt x="0" y="5"/>
                    </a:moveTo>
                    <a:cubicBezTo>
                      <a:pt x="0" y="3"/>
                      <a:pt x="2" y="3"/>
                      <a:pt x="4" y="2"/>
                    </a:cubicBezTo>
                    <a:cubicBezTo>
                      <a:pt x="3" y="1"/>
                      <a:pt x="3" y="1"/>
                      <a:pt x="3" y="1"/>
                    </a:cubicBezTo>
                    <a:cubicBezTo>
                      <a:pt x="5" y="0"/>
                      <a:pt x="5" y="3"/>
                      <a:pt x="6" y="3"/>
                    </a:cubicBezTo>
                    <a:cubicBezTo>
                      <a:pt x="3" y="4"/>
                      <a:pt x="1"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9" name="Freeform 318"/>
              <p:cNvSpPr/>
              <p:nvPr/>
            </p:nvSpPr>
            <p:spPr bwMode="auto">
              <a:xfrm>
                <a:off x="8064" y="3752"/>
                <a:ext cx="36" cy="17"/>
              </a:xfrm>
              <a:custGeom>
                <a:avLst/>
                <a:gdLst>
                  <a:gd name="T0" fmla="*/ 1 w 19"/>
                  <a:gd name="T1" fmla="*/ 9 h 9"/>
                  <a:gd name="T2" fmla="*/ 1 w 19"/>
                  <a:gd name="T3" fmla="*/ 7 h 9"/>
                  <a:gd name="T4" fmla="*/ 19 w 19"/>
                  <a:gd name="T5" fmla="*/ 0 h 9"/>
                  <a:gd name="T6" fmla="*/ 1 w 19"/>
                  <a:gd name="T7" fmla="*/ 9 h 9"/>
                </a:gdLst>
                <a:ahLst/>
                <a:cxnLst>
                  <a:cxn ang="0">
                    <a:pos x="T0" y="T1"/>
                  </a:cxn>
                  <a:cxn ang="0">
                    <a:pos x="T2" y="T3"/>
                  </a:cxn>
                  <a:cxn ang="0">
                    <a:pos x="T4" y="T5"/>
                  </a:cxn>
                  <a:cxn ang="0">
                    <a:pos x="T6" y="T7"/>
                  </a:cxn>
                </a:cxnLst>
                <a:rect l="0" t="0" r="r" b="b"/>
                <a:pathLst>
                  <a:path w="19" h="9">
                    <a:moveTo>
                      <a:pt x="1" y="9"/>
                    </a:moveTo>
                    <a:cubicBezTo>
                      <a:pt x="0" y="8"/>
                      <a:pt x="1" y="8"/>
                      <a:pt x="1" y="7"/>
                    </a:cubicBezTo>
                    <a:cubicBezTo>
                      <a:pt x="8" y="4"/>
                      <a:pt x="12" y="2"/>
                      <a:pt x="19" y="0"/>
                    </a:cubicBezTo>
                    <a:cubicBezTo>
                      <a:pt x="15" y="2"/>
                      <a:pt x="9" y="4"/>
                      <a:pt x="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0" name="Freeform 319"/>
              <p:cNvSpPr/>
              <p:nvPr/>
            </p:nvSpPr>
            <p:spPr bwMode="auto">
              <a:xfrm>
                <a:off x="8098" y="3696"/>
                <a:ext cx="121" cy="56"/>
              </a:xfrm>
              <a:custGeom>
                <a:avLst/>
                <a:gdLst>
                  <a:gd name="T0" fmla="*/ 19 w 63"/>
                  <a:gd name="T1" fmla="*/ 25 h 29"/>
                  <a:gd name="T2" fmla="*/ 21 w 63"/>
                  <a:gd name="T3" fmla="*/ 22 h 29"/>
                  <a:gd name="T4" fmla="*/ 3 w 63"/>
                  <a:gd name="T5" fmla="*/ 29 h 29"/>
                  <a:gd name="T6" fmla="*/ 11 w 63"/>
                  <a:gd name="T7" fmla="*/ 25 h 29"/>
                  <a:gd name="T8" fmla="*/ 24 w 63"/>
                  <a:gd name="T9" fmla="*/ 18 h 29"/>
                  <a:gd name="T10" fmla="*/ 29 w 63"/>
                  <a:gd name="T11" fmla="*/ 17 h 29"/>
                  <a:gd name="T12" fmla="*/ 52 w 63"/>
                  <a:gd name="T13" fmla="*/ 6 h 29"/>
                  <a:gd name="T14" fmla="*/ 48 w 63"/>
                  <a:gd name="T15" fmla="*/ 7 h 29"/>
                  <a:gd name="T16" fmla="*/ 63 w 63"/>
                  <a:gd name="T17" fmla="*/ 0 h 29"/>
                  <a:gd name="T18" fmla="*/ 59 w 63"/>
                  <a:gd name="T19" fmla="*/ 5 h 29"/>
                  <a:gd name="T20" fmla="*/ 26 w 63"/>
                  <a:gd name="T21" fmla="*/ 21 h 29"/>
                  <a:gd name="T22" fmla="*/ 19 w 63"/>
                  <a:gd name="T23"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9">
                    <a:moveTo>
                      <a:pt x="19" y="25"/>
                    </a:moveTo>
                    <a:cubicBezTo>
                      <a:pt x="19" y="24"/>
                      <a:pt x="20" y="23"/>
                      <a:pt x="21" y="22"/>
                    </a:cubicBezTo>
                    <a:cubicBezTo>
                      <a:pt x="15" y="21"/>
                      <a:pt x="9" y="27"/>
                      <a:pt x="3" y="29"/>
                    </a:cubicBezTo>
                    <a:cubicBezTo>
                      <a:pt x="0" y="28"/>
                      <a:pt x="10" y="24"/>
                      <a:pt x="11" y="25"/>
                    </a:cubicBezTo>
                    <a:cubicBezTo>
                      <a:pt x="14" y="21"/>
                      <a:pt x="19" y="21"/>
                      <a:pt x="24" y="18"/>
                    </a:cubicBezTo>
                    <a:cubicBezTo>
                      <a:pt x="25" y="19"/>
                      <a:pt x="26" y="17"/>
                      <a:pt x="29" y="17"/>
                    </a:cubicBezTo>
                    <a:cubicBezTo>
                      <a:pt x="36" y="11"/>
                      <a:pt x="45" y="9"/>
                      <a:pt x="52" y="6"/>
                    </a:cubicBezTo>
                    <a:cubicBezTo>
                      <a:pt x="52" y="5"/>
                      <a:pt x="50" y="6"/>
                      <a:pt x="48" y="7"/>
                    </a:cubicBezTo>
                    <a:cubicBezTo>
                      <a:pt x="52" y="4"/>
                      <a:pt x="59" y="2"/>
                      <a:pt x="63" y="0"/>
                    </a:cubicBezTo>
                    <a:cubicBezTo>
                      <a:pt x="63" y="4"/>
                      <a:pt x="61" y="1"/>
                      <a:pt x="59" y="5"/>
                    </a:cubicBezTo>
                    <a:cubicBezTo>
                      <a:pt x="50" y="9"/>
                      <a:pt x="35" y="14"/>
                      <a:pt x="26" y="21"/>
                    </a:cubicBezTo>
                    <a:cubicBezTo>
                      <a:pt x="26" y="18"/>
                      <a:pt x="21" y="24"/>
                      <a:pt x="1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1" name="Freeform 320"/>
              <p:cNvSpPr/>
              <p:nvPr/>
            </p:nvSpPr>
            <p:spPr bwMode="auto">
              <a:xfrm>
                <a:off x="8547" y="4219"/>
                <a:ext cx="10" cy="7"/>
              </a:xfrm>
              <a:custGeom>
                <a:avLst/>
                <a:gdLst>
                  <a:gd name="T0" fmla="*/ 1 w 5"/>
                  <a:gd name="T1" fmla="*/ 4 h 4"/>
                  <a:gd name="T2" fmla="*/ 0 w 5"/>
                  <a:gd name="T3" fmla="*/ 2 h 4"/>
                  <a:gd name="T4" fmla="*/ 2 w 5"/>
                  <a:gd name="T5" fmla="*/ 1 h 4"/>
                  <a:gd name="T6" fmla="*/ 5 w 5"/>
                  <a:gd name="T7" fmla="*/ 2 h 4"/>
                  <a:gd name="T8" fmla="*/ 1 w 5"/>
                  <a:gd name="T9" fmla="*/ 4 h 4"/>
                </a:gdLst>
                <a:ahLst/>
                <a:cxnLst>
                  <a:cxn ang="0">
                    <a:pos x="T0" y="T1"/>
                  </a:cxn>
                  <a:cxn ang="0">
                    <a:pos x="T2" y="T3"/>
                  </a:cxn>
                  <a:cxn ang="0">
                    <a:pos x="T4" y="T5"/>
                  </a:cxn>
                  <a:cxn ang="0">
                    <a:pos x="T6" y="T7"/>
                  </a:cxn>
                  <a:cxn ang="0">
                    <a:pos x="T8" y="T9"/>
                  </a:cxn>
                </a:cxnLst>
                <a:rect l="0" t="0" r="r" b="b"/>
                <a:pathLst>
                  <a:path w="5" h="4">
                    <a:moveTo>
                      <a:pt x="1" y="4"/>
                    </a:moveTo>
                    <a:cubicBezTo>
                      <a:pt x="2" y="2"/>
                      <a:pt x="1" y="3"/>
                      <a:pt x="0" y="2"/>
                    </a:cubicBezTo>
                    <a:cubicBezTo>
                      <a:pt x="1" y="2"/>
                      <a:pt x="2" y="1"/>
                      <a:pt x="2" y="1"/>
                    </a:cubicBezTo>
                    <a:cubicBezTo>
                      <a:pt x="3" y="1"/>
                      <a:pt x="5" y="0"/>
                      <a:pt x="5" y="2"/>
                    </a:cubicBezTo>
                    <a:cubicBezTo>
                      <a:pt x="3" y="2"/>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2" name="Freeform 321"/>
              <p:cNvSpPr/>
              <p:nvPr/>
            </p:nvSpPr>
            <p:spPr bwMode="auto">
              <a:xfrm>
                <a:off x="8307" y="3650"/>
                <a:ext cx="5" cy="6"/>
              </a:xfrm>
              <a:custGeom>
                <a:avLst/>
                <a:gdLst>
                  <a:gd name="T0" fmla="*/ 1 w 3"/>
                  <a:gd name="T1" fmla="*/ 3 h 3"/>
                  <a:gd name="T2" fmla="*/ 0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0" y="1"/>
                      <a:pt x="0" y="1"/>
                      <a:pt x="0" y="1"/>
                    </a:cubicBezTo>
                    <a:cubicBezTo>
                      <a:pt x="2" y="0"/>
                      <a:pt x="2" y="0"/>
                      <a:pt x="2" y="0"/>
                    </a:cubicBezTo>
                    <a:cubicBezTo>
                      <a:pt x="3" y="1"/>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3" name="Freeform 322"/>
              <p:cNvSpPr/>
              <p:nvPr/>
            </p:nvSpPr>
            <p:spPr bwMode="auto">
              <a:xfrm>
                <a:off x="8641" y="4119"/>
                <a:ext cx="15" cy="10"/>
              </a:xfrm>
              <a:custGeom>
                <a:avLst/>
                <a:gdLst>
                  <a:gd name="T0" fmla="*/ 0 w 8"/>
                  <a:gd name="T1" fmla="*/ 5 h 5"/>
                  <a:gd name="T2" fmla="*/ 7 w 8"/>
                  <a:gd name="T3" fmla="*/ 0 h 5"/>
                  <a:gd name="T4" fmla="*/ 8 w 8"/>
                  <a:gd name="T5" fmla="*/ 2 h 5"/>
                  <a:gd name="T6" fmla="*/ 0 w 8"/>
                  <a:gd name="T7" fmla="*/ 5 h 5"/>
                </a:gdLst>
                <a:ahLst/>
                <a:cxnLst>
                  <a:cxn ang="0">
                    <a:pos x="T0" y="T1"/>
                  </a:cxn>
                  <a:cxn ang="0">
                    <a:pos x="T2" y="T3"/>
                  </a:cxn>
                  <a:cxn ang="0">
                    <a:pos x="T4" y="T5"/>
                  </a:cxn>
                  <a:cxn ang="0">
                    <a:pos x="T6" y="T7"/>
                  </a:cxn>
                </a:cxnLst>
                <a:rect l="0" t="0" r="r" b="b"/>
                <a:pathLst>
                  <a:path w="8" h="5">
                    <a:moveTo>
                      <a:pt x="0" y="5"/>
                    </a:moveTo>
                    <a:cubicBezTo>
                      <a:pt x="1" y="2"/>
                      <a:pt x="6" y="3"/>
                      <a:pt x="7" y="0"/>
                    </a:cubicBezTo>
                    <a:cubicBezTo>
                      <a:pt x="8" y="2"/>
                      <a:pt x="8" y="2"/>
                      <a:pt x="8" y="2"/>
                    </a:cubicBezTo>
                    <a:cubicBezTo>
                      <a:pt x="4" y="3"/>
                      <a:pt x="2"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4" name="Freeform 323"/>
              <p:cNvSpPr/>
              <p:nvPr/>
            </p:nvSpPr>
            <p:spPr bwMode="auto">
              <a:xfrm>
                <a:off x="8651" y="4121"/>
                <a:ext cx="17" cy="10"/>
              </a:xfrm>
              <a:custGeom>
                <a:avLst/>
                <a:gdLst>
                  <a:gd name="T0" fmla="*/ 1 w 9"/>
                  <a:gd name="T1" fmla="*/ 5 h 5"/>
                  <a:gd name="T2" fmla="*/ 3 w 9"/>
                  <a:gd name="T3" fmla="*/ 1 h 5"/>
                  <a:gd name="T4" fmla="*/ 9 w 9"/>
                  <a:gd name="T5" fmla="*/ 1 h 5"/>
                  <a:gd name="T6" fmla="*/ 3 w 9"/>
                  <a:gd name="T7" fmla="*/ 5 h 5"/>
                  <a:gd name="T8" fmla="*/ 1 w 9"/>
                  <a:gd name="T9" fmla="*/ 5 h 5"/>
                </a:gdLst>
                <a:ahLst/>
                <a:cxnLst>
                  <a:cxn ang="0">
                    <a:pos x="T0" y="T1"/>
                  </a:cxn>
                  <a:cxn ang="0">
                    <a:pos x="T2" y="T3"/>
                  </a:cxn>
                  <a:cxn ang="0">
                    <a:pos x="T4" y="T5"/>
                  </a:cxn>
                  <a:cxn ang="0">
                    <a:pos x="T6" y="T7"/>
                  </a:cxn>
                  <a:cxn ang="0">
                    <a:pos x="T8" y="T9"/>
                  </a:cxn>
                </a:cxnLst>
                <a:rect l="0" t="0" r="r" b="b"/>
                <a:pathLst>
                  <a:path w="9" h="5">
                    <a:moveTo>
                      <a:pt x="1" y="5"/>
                    </a:moveTo>
                    <a:cubicBezTo>
                      <a:pt x="0" y="3"/>
                      <a:pt x="6" y="3"/>
                      <a:pt x="3" y="1"/>
                    </a:cubicBezTo>
                    <a:cubicBezTo>
                      <a:pt x="6" y="0"/>
                      <a:pt x="7" y="2"/>
                      <a:pt x="9" y="1"/>
                    </a:cubicBezTo>
                    <a:cubicBezTo>
                      <a:pt x="9" y="4"/>
                      <a:pt x="2" y="2"/>
                      <a:pt x="3" y="5"/>
                    </a:cubicBezTo>
                    <a:cubicBezTo>
                      <a:pt x="2" y="5"/>
                      <a:pt x="2"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5" name="Freeform 324"/>
              <p:cNvSpPr/>
              <p:nvPr/>
            </p:nvSpPr>
            <p:spPr bwMode="auto">
              <a:xfrm>
                <a:off x="8689" y="4069"/>
                <a:ext cx="15" cy="6"/>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0" y="1"/>
                      <a:pt x="5" y="2"/>
                      <a:pt x="8" y="0"/>
                    </a:cubicBezTo>
                    <a:cubicBezTo>
                      <a:pt x="5" y="3"/>
                      <a:pt x="4"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6" name="Freeform 325"/>
              <p:cNvSpPr/>
              <p:nvPr/>
            </p:nvSpPr>
            <p:spPr bwMode="auto">
              <a:xfrm>
                <a:off x="8733" y="4083"/>
                <a:ext cx="8" cy="4"/>
              </a:xfrm>
              <a:custGeom>
                <a:avLst/>
                <a:gdLst>
                  <a:gd name="T0" fmla="*/ 0 w 4"/>
                  <a:gd name="T1" fmla="*/ 1 h 2"/>
                  <a:gd name="T2" fmla="*/ 4 w 4"/>
                  <a:gd name="T3" fmla="*/ 1 h 2"/>
                  <a:gd name="T4" fmla="*/ 3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2" y="0"/>
                      <a:pt x="4" y="0"/>
                      <a:pt x="4" y="1"/>
                    </a:cubicBezTo>
                    <a:cubicBezTo>
                      <a:pt x="3" y="1"/>
                      <a:pt x="2" y="1"/>
                      <a:pt x="3" y="2"/>
                    </a:cubicBezTo>
                    <a:cubicBezTo>
                      <a:pt x="1" y="2"/>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7" name="Freeform 326"/>
              <p:cNvSpPr/>
              <p:nvPr/>
            </p:nvSpPr>
            <p:spPr bwMode="auto">
              <a:xfrm>
                <a:off x="8718" y="4035"/>
                <a:ext cx="15" cy="8"/>
              </a:xfrm>
              <a:custGeom>
                <a:avLst/>
                <a:gdLst>
                  <a:gd name="T0" fmla="*/ 1 w 8"/>
                  <a:gd name="T1" fmla="*/ 4 h 4"/>
                  <a:gd name="T2" fmla="*/ 8 w 8"/>
                  <a:gd name="T3" fmla="*/ 0 h 4"/>
                  <a:gd name="T4" fmla="*/ 6 w 8"/>
                  <a:gd name="T5" fmla="*/ 3 h 4"/>
                  <a:gd name="T6" fmla="*/ 3 w 8"/>
                  <a:gd name="T7" fmla="*/ 3 h 4"/>
                  <a:gd name="T8" fmla="*/ 1 w 8"/>
                  <a:gd name="T9" fmla="*/ 4 h 4"/>
                </a:gdLst>
                <a:ahLst/>
                <a:cxnLst>
                  <a:cxn ang="0">
                    <a:pos x="T0" y="T1"/>
                  </a:cxn>
                  <a:cxn ang="0">
                    <a:pos x="T2" y="T3"/>
                  </a:cxn>
                  <a:cxn ang="0">
                    <a:pos x="T4" y="T5"/>
                  </a:cxn>
                  <a:cxn ang="0">
                    <a:pos x="T6" y="T7"/>
                  </a:cxn>
                  <a:cxn ang="0">
                    <a:pos x="T8" y="T9"/>
                  </a:cxn>
                </a:cxnLst>
                <a:rect l="0" t="0" r="r" b="b"/>
                <a:pathLst>
                  <a:path w="8" h="4">
                    <a:moveTo>
                      <a:pt x="1" y="4"/>
                    </a:moveTo>
                    <a:cubicBezTo>
                      <a:pt x="0" y="1"/>
                      <a:pt x="6" y="1"/>
                      <a:pt x="8" y="0"/>
                    </a:cubicBezTo>
                    <a:cubicBezTo>
                      <a:pt x="8" y="1"/>
                      <a:pt x="6" y="2"/>
                      <a:pt x="6" y="3"/>
                    </a:cubicBezTo>
                    <a:cubicBezTo>
                      <a:pt x="6" y="3"/>
                      <a:pt x="3" y="1"/>
                      <a:pt x="3" y="3"/>
                    </a:cubicBezTo>
                    <a:cubicBezTo>
                      <a:pt x="2" y="3"/>
                      <a:pt x="2"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8" name="Freeform 327"/>
              <p:cNvSpPr/>
              <p:nvPr/>
            </p:nvSpPr>
            <p:spPr bwMode="auto">
              <a:xfrm>
                <a:off x="8758" y="4044"/>
                <a:ext cx="6" cy="6"/>
              </a:xfrm>
              <a:custGeom>
                <a:avLst/>
                <a:gdLst>
                  <a:gd name="T0" fmla="*/ 0 w 3"/>
                  <a:gd name="T1" fmla="*/ 0 h 3"/>
                  <a:gd name="T2" fmla="*/ 2 w 3"/>
                  <a:gd name="T3" fmla="*/ 2 h 3"/>
                  <a:gd name="T4" fmla="*/ 0 w 3"/>
                  <a:gd name="T5" fmla="*/ 0 h 3"/>
                </a:gdLst>
                <a:ahLst/>
                <a:cxnLst>
                  <a:cxn ang="0">
                    <a:pos x="T0" y="T1"/>
                  </a:cxn>
                  <a:cxn ang="0">
                    <a:pos x="T2" y="T3"/>
                  </a:cxn>
                  <a:cxn ang="0">
                    <a:pos x="T4" y="T5"/>
                  </a:cxn>
                </a:cxnLst>
                <a:rect l="0" t="0" r="r" b="b"/>
                <a:pathLst>
                  <a:path w="3" h="3">
                    <a:moveTo>
                      <a:pt x="0" y="0"/>
                    </a:moveTo>
                    <a:cubicBezTo>
                      <a:pt x="3" y="0"/>
                      <a:pt x="1" y="1"/>
                      <a:pt x="2" y="2"/>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9" name="Freeform 328"/>
              <p:cNvSpPr/>
              <p:nvPr/>
            </p:nvSpPr>
            <p:spPr bwMode="auto">
              <a:xfrm>
                <a:off x="8788" y="4031"/>
                <a:ext cx="12" cy="8"/>
              </a:xfrm>
              <a:custGeom>
                <a:avLst/>
                <a:gdLst>
                  <a:gd name="T0" fmla="*/ 5 w 6"/>
                  <a:gd name="T1" fmla="*/ 0 h 4"/>
                  <a:gd name="T2" fmla="*/ 4 w 6"/>
                  <a:gd name="T3" fmla="*/ 3 h 4"/>
                  <a:gd name="T4" fmla="*/ 5 w 6"/>
                  <a:gd name="T5" fmla="*/ 0 h 4"/>
                </a:gdLst>
                <a:ahLst/>
                <a:cxnLst>
                  <a:cxn ang="0">
                    <a:pos x="T0" y="T1"/>
                  </a:cxn>
                  <a:cxn ang="0">
                    <a:pos x="T2" y="T3"/>
                  </a:cxn>
                  <a:cxn ang="0">
                    <a:pos x="T4" y="T5"/>
                  </a:cxn>
                </a:cxnLst>
                <a:rect l="0" t="0" r="r" b="b"/>
                <a:pathLst>
                  <a:path w="6" h="4">
                    <a:moveTo>
                      <a:pt x="5" y="0"/>
                    </a:moveTo>
                    <a:cubicBezTo>
                      <a:pt x="6" y="1"/>
                      <a:pt x="2" y="2"/>
                      <a:pt x="4" y="3"/>
                    </a:cubicBezTo>
                    <a:cubicBezTo>
                      <a:pt x="0" y="4"/>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0" name="Freeform 329"/>
              <p:cNvSpPr/>
              <p:nvPr/>
            </p:nvSpPr>
            <p:spPr bwMode="auto">
              <a:xfrm>
                <a:off x="8842" y="4016"/>
                <a:ext cx="11" cy="13"/>
              </a:xfrm>
              <a:custGeom>
                <a:avLst/>
                <a:gdLst>
                  <a:gd name="T0" fmla="*/ 1 w 6"/>
                  <a:gd name="T1" fmla="*/ 3 h 7"/>
                  <a:gd name="T2" fmla="*/ 6 w 6"/>
                  <a:gd name="T3" fmla="*/ 2 h 7"/>
                  <a:gd name="T4" fmla="*/ 6 w 6"/>
                  <a:gd name="T5" fmla="*/ 5 h 7"/>
                  <a:gd name="T6" fmla="*/ 5 w 6"/>
                  <a:gd name="T7" fmla="*/ 7 h 7"/>
                  <a:gd name="T8" fmla="*/ 1 w 6"/>
                  <a:gd name="T9" fmla="*/ 7 h 7"/>
                  <a:gd name="T10" fmla="*/ 1 w 6"/>
                  <a:gd name="T11" fmla="*/ 3 h 7"/>
                </a:gdLst>
                <a:ahLst/>
                <a:cxnLst>
                  <a:cxn ang="0">
                    <a:pos x="T0" y="T1"/>
                  </a:cxn>
                  <a:cxn ang="0">
                    <a:pos x="T2" y="T3"/>
                  </a:cxn>
                  <a:cxn ang="0">
                    <a:pos x="T4" y="T5"/>
                  </a:cxn>
                  <a:cxn ang="0">
                    <a:pos x="T6" y="T7"/>
                  </a:cxn>
                  <a:cxn ang="0">
                    <a:pos x="T8" y="T9"/>
                  </a:cxn>
                  <a:cxn ang="0">
                    <a:pos x="T10" y="T11"/>
                  </a:cxn>
                </a:cxnLst>
                <a:rect l="0" t="0" r="r" b="b"/>
                <a:pathLst>
                  <a:path w="6" h="7">
                    <a:moveTo>
                      <a:pt x="1" y="3"/>
                    </a:moveTo>
                    <a:cubicBezTo>
                      <a:pt x="3" y="2"/>
                      <a:pt x="5" y="0"/>
                      <a:pt x="6" y="2"/>
                    </a:cubicBezTo>
                    <a:cubicBezTo>
                      <a:pt x="2" y="4"/>
                      <a:pt x="5" y="4"/>
                      <a:pt x="6" y="5"/>
                    </a:cubicBezTo>
                    <a:cubicBezTo>
                      <a:pt x="5" y="6"/>
                      <a:pt x="2" y="5"/>
                      <a:pt x="5" y="7"/>
                    </a:cubicBezTo>
                    <a:cubicBezTo>
                      <a:pt x="3" y="7"/>
                      <a:pt x="2" y="7"/>
                      <a:pt x="1" y="7"/>
                    </a:cubicBezTo>
                    <a:cubicBezTo>
                      <a:pt x="0" y="6"/>
                      <a:pt x="0" y="5"/>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1" name="Freeform 330"/>
              <p:cNvSpPr/>
              <p:nvPr/>
            </p:nvSpPr>
            <p:spPr bwMode="auto">
              <a:xfrm>
                <a:off x="8853" y="4025"/>
                <a:ext cx="8" cy="8"/>
              </a:xfrm>
              <a:custGeom>
                <a:avLst/>
                <a:gdLst>
                  <a:gd name="T0" fmla="*/ 2 w 4"/>
                  <a:gd name="T1" fmla="*/ 4 h 4"/>
                  <a:gd name="T2" fmla="*/ 3 w 4"/>
                  <a:gd name="T3" fmla="*/ 1 h 4"/>
                  <a:gd name="T4" fmla="*/ 2 w 4"/>
                  <a:gd name="T5" fmla="*/ 4 h 4"/>
                </a:gdLst>
                <a:ahLst/>
                <a:cxnLst>
                  <a:cxn ang="0">
                    <a:pos x="T0" y="T1"/>
                  </a:cxn>
                  <a:cxn ang="0">
                    <a:pos x="T2" y="T3"/>
                  </a:cxn>
                  <a:cxn ang="0">
                    <a:pos x="T4" y="T5"/>
                  </a:cxn>
                </a:cxnLst>
                <a:rect l="0" t="0" r="r" b="b"/>
                <a:pathLst>
                  <a:path w="4" h="4">
                    <a:moveTo>
                      <a:pt x="2" y="4"/>
                    </a:moveTo>
                    <a:cubicBezTo>
                      <a:pt x="0" y="4"/>
                      <a:pt x="1" y="0"/>
                      <a:pt x="3" y="1"/>
                    </a:cubicBezTo>
                    <a:cubicBezTo>
                      <a:pt x="4" y="2"/>
                      <a:pt x="1"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2" name="Freeform 331"/>
              <p:cNvSpPr/>
              <p:nvPr/>
            </p:nvSpPr>
            <p:spPr bwMode="auto">
              <a:xfrm>
                <a:off x="8909" y="4048"/>
                <a:ext cx="8" cy="4"/>
              </a:xfrm>
              <a:custGeom>
                <a:avLst/>
                <a:gdLst>
                  <a:gd name="T0" fmla="*/ 0 w 4"/>
                  <a:gd name="T1" fmla="*/ 1 h 2"/>
                  <a:gd name="T2" fmla="*/ 2 w 4"/>
                  <a:gd name="T3" fmla="*/ 0 h 2"/>
                  <a:gd name="T4" fmla="*/ 4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2" y="0"/>
                      <a:pt x="2" y="0"/>
                      <a:pt x="2" y="0"/>
                    </a:cubicBezTo>
                    <a:cubicBezTo>
                      <a:pt x="2" y="1"/>
                      <a:pt x="3" y="1"/>
                      <a:pt x="4" y="1"/>
                    </a:cubicBezTo>
                    <a:cubicBezTo>
                      <a:pt x="4"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3" name="Freeform 332"/>
              <p:cNvSpPr/>
              <p:nvPr/>
            </p:nvSpPr>
            <p:spPr bwMode="auto">
              <a:xfrm>
                <a:off x="8865" y="3954"/>
                <a:ext cx="15" cy="8"/>
              </a:xfrm>
              <a:custGeom>
                <a:avLst/>
                <a:gdLst>
                  <a:gd name="T0" fmla="*/ 0 w 8"/>
                  <a:gd name="T1" fmla="*/ 4 h 4"/>
                  <a:gd name="T2" fmla="*/ 8 w 8"/>
                  <a:gd name="T3" fmla="*/ 1 h 4"/>
                  <a:gd name="T4" fmla="*/ 0 w 8"/>
                  <a:gd name="T5" fmla="*/ 4 h 4"/>
                </a:gdLst>
                <a:ahLst/>
                <a:cxnLst>
                  <a:cxn ang="0">
                    <a:pos x="T0" y="T1"/>
                  </a:cxn>
                  <a:cxn ang="0">
                    <a:pos x="T2" y="T3"/>
                  </a:cxn>
                  <a:cxn ang="0">
                    <a:pos x="T4" y="T5"/>
                  </a:cxn>
                </a:cxnLst>
                <a:rect l="0" t="0" r="r" b="b"/>
                <a:pathLst>
                  <a:path w="8" h="4">
                    <a:moveTo>
                      <a:pt x="0" y="4"/>
                    </a:moveTo>
                    <a:cubicBezTo>
                      <a:pt x="1" y="3"/>
                      <a:pt x="6" y="0"/>
                      <a:pt x="8" y="1"/>
                    </a:cubicBezTo>
                    <a:cubicBezTo>
                      <a:pt x="6" y="3"/>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4" name="Freeform 333"/>
              <p:cNvSpPr/>
              <p:nvPr/>
            </p:nvSpPr>
            <p:spPr bwMode="auto">
              <a:xfrm>
                <a:off x="8911" y="4035"/>
                <a:ext cx="9" cy="6"/>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2" y="0"/>
                      <a:pt x="4" y="0"/>
                      <a:pt x="5" y="2"/>
                    </a:cubicBezTo>
                    <a:cubicBezTo>
                      <a:pt x="3"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5" name="Freeform 334"/>
              <p:cNvSpPr/>
              <p:nvPr/>
            </p:nvSpPr>
            <p:spPr bwMode="auto">
              <a:xfrm>
                <a:off x="8668" y="3524"/>
                <a:ext cx="17" cy="7"/>
              </a:xfrm>
              <a:custGeom>
                <a:avLst/>
                <a:gdLst>
                  <a:gd name="T0" fmla="*/ 7 w 9"/>
                  <a:gd name="T1" fmla="*/ 2 h 4"/>
                  <a:gd name="T2" fmla="*/ 5 w 9"/>
                  <a:gd name="T3" fmla="*/ 2 h 4"/>
                  <a:gd name="T4" fmla="*/ 4 w 9"/>
                  <a:gd name="T5" fmla="*/ 4 h 4"/>
                  <a:gd name="T6" fmla="*/ 8 w 9"/>
                  <a:gd name="T7" fmla="*/ 0 h 4"/>
                  <a:gd name="T8" fmla="*/ 7 w 9"/>
                  <a:gd name="T9" fmla="*/ 3 h 4"/>
                  <a:gd name="T10" fmla="*/ 7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7" y="2"/>
                    </a:moveTo>
                    <a:cubicBezTo>
                      <a:pt x="7" y="2"/>
                      <a:pt x="6" y="2"/>
                      <a:pt x="5" y="2"/>
                    </a:cubicBezTo>
                    <a:cubicBezTo>
                      <a:pt x="4" y="3"/>
                      <a:pt x="3" y="3"/>
                      <a:pt x="4" y="4"/>
                    </a:cubicBezTo>
                    <a:cubicBezTo>
                      <a:pt x="0" y="4"/>
                      <a:pt x="6" y="0"/>
                      <a:pt x="8" y="0"/>
                    </a:cubicBezTo>
                    <a:cubicBezTo>
                      <a:pt x="9" y="1"/>
                      <a:pt x="8" y="2"/>
                      <a:pt x="7" y="3"/>
                    </a:cubicBezTo>
                    <a:cubicBezTo>
                      <a:pt x="6" y="2"/>
                      <a:pt x="7"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6" name="Freeform 335"/>
              <p:cNvSpPr/>
              <p:nvPr/>
            </p:nvSpPr>
            <p:spPr bwMode="auto">
              <a:xfrm>
                <a:off x="8928" y="3970"/>
                <a:ext cx="46" cy="17"/>
              </a:xfrm>
              <a:custGeom>
                <a:avLst/>
                <a:gdLst>
                  <a:gd name="T0" fmla="*/ 1 w 24"/>
                  <a:gd name="T1" fmla="*/ 9 h 9"/>
                  <a:gd name="T2" fmla="*/ 5 w 24"/>
                  <a:gd name="T3" fmla="*/ 4 h 9"/>
                  <a:gd name="T4" fmla="*/ 14 w 24"/>
                  <a:gd name="T5" fmla="*/ 4 h 9"/>
                  <a:gd name="T6" fmla="*/ 9 w 24"/>
                  <a:gd name="T7" fmla="*/ 3 h 9"/>
                  <a:gd name="T8" fmla="*/ 14 w 24"/>
                  <a:gd name="T9" fmla="*/ 4 h 9"/>
                  <a:gd name="T10" fmla="*/ 24 w 24"/>
                  <a:gd name="T11" fmla="*/ 0 h 9"/>
                  <a:gd name="T12" fmla="*/ 19 w 24"/>
                  <a:gd name="T13" fmla="*/ 3 h 9"/>
                  <a:gd name="T14" fmla="*/ 23 w 24"/>
                  <a:gd name="T15" fmla="*/ 6 h 9"/>
                  <a:gd name="T16" fmla="*/ 15 w 24"/>
                  <a:gd name="T17" fmla="*/ 5 h 9"/>
                  <a:gd name="T18" fmla="*/ 14 w 24"/>
                  <a:gd name="T19" fmla="*/ 8 h 9"/>
                  <a:gd name="T20" fmla="*/ 6 w 24"/>
                  <a:gd name="T21" fmla="*/ 9 h 9"/>
                  <a:gd name="T22" fmla="*/ 7 w 24"/>
                  <a:gd name="T23" fmla="*/ 6 h 9"/>
                  <a:gd name="T24" fmla="*/ 1 w 24"/>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9">
                    <a:moveTo>
                      <a:pt x="1" y="9"/>
                    </a:moveTo>
                    <a:cubicBezTo>
                      <a:pt x="0" y="6"/>
                      <a:pt x="7" y="7"/>
                      <a:pt x="5" y="4"/>
                    </a:cubicBezTo>
                    <a:cubicBezTo>
                      <a:pt x="8" y="4"/>
                      <a:pt x="10" y="5"/>
                      <a:pt x="14" y="4"/>
                    </a:cubicBezTo>
                    <a:cubicBezTo>
                      <a:pt x="14" y="2"/>
                      <a:pt x="10" y="5"/>
                      <a:pt x="9" y="3"/>
                    </a:cubicBezTo>
                    <a:cubicBezTo>
                      <a:pt x="12" y="2"/>
                      <a:pt x="14" y="1"/>
                      <a:pt x="14" y="4"/>
                    </a:cubicBezTo>
                    <a:cubicBezTo>
                      <a:pt x="19" y="2"/>
                      <a:pt x="21" y="0"/>
                      <a:pt x="24" y="0"/>
                    </a:cubicBezTo>
                    <a:cubicBezTo>
                      <a:pt x="23" y="3"/>
                      <a:pt x="21" y="1"/>
                      <a:pt x="19" y="3"/>
                    </a:cubicBezTo>
                    <a:cubicBezTo>
                      <a:pt x="21" y="5"/>
                      <a:pt x="23" y="4"/>
                      <a:pt x="23" y="6"/>
                    </a:cubicBezTo>
                    <a:cubicBezTo>
                      <a:pt x="20" y="7"/>
                      <a:pt x="19" y="3"/>
                      <a:pt x="15" y="5"/>
                    </a:cubicBezTo>
                    <a:cubicBezTo>
                      <a:pt x="13" y="6"/>
                      <a:pt x="16" y="6"/>
                      <a:pt x="14" y="8"/>
                    </a:cubicBezTo>
                    <a:cubicBezTo>
                      <a:pt x="11" y="9"/>
                      <a:pt x="9" y="9"/>
                      <a:pt x="6" y="9"/>
                    </a:cubicBezTo>
                    <a:cubicBezTo>
                      <a:pt x="6" y="8"/>
                      <a:pt x="8" y="7"/>
                      <a:pt x="7" y="6"/>
                    </a:cubicBezTo>
                    <a:cubicBezTo>
                      <a:pt x="5" y="6"/>
                      <a:pt x="4" y="8"/>
                      <a:pt x="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7" name="Freeform 336"/>
              <p:cNvSpPr/>
              <p:nvPr/>
            </p:nvSpPr>
            <p:spPr bwMode="auto">
              <a:xfrm>
                <a:off x="8721" y="3579"/>
                <a:ext cx="8" cy="6"/>
              </a:xfrm>
              <a:custGeom>
                <a:avLst/>
                <a:gdLst>
                  <a:gd name="T0" fmla="*/ 0 w 4"/>
                  <a:gd name="T1" fmla="*/ 3 h 3"/>
                  <a:gd name="T2" fmla="*/ 1 w 4"/>
                  <a:gd name="T3" fmla="*/ 1 h 3"/>
                  <a:gd name="T4" fmla="*/ 4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0" y="2"/>
                      <a:pt x="0" y="2"/>
                      <a:pt x="1" y="1"/>
                    </a:cubicBezTo>
                    <a:cubicBezTo>
                      <a:pt x="3" y="0"/>
                      <a:pt x="2" y="2"/>
                      <a:pt x="4" y="1"/>
                    </a:cubicBezTo>
                    <a:cubicBezTo>
                      <a:pt x="4"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8" name="Freeform 337"/>
              <p:cNvSpPr/>
              <p:nvPr/>
            </p:nvSpPr>
            <p:spPr bwMode="auto">
              <a:xfrm>
                <a:off x="8961" y="3937"/>
                <a:ext cx="19" cy="12"/>
              </a:xfrm>
              <a:custGeom>
                <a:avLst/>
                <a:gdLst>
                  <a:gd name="T0" fmla="*/ 1 w 10"/>
                  <a:gd name="T1" fmla="*/ 6 h 6"/>
                  <a:gd name="T2" fmla="*/ 0 w 10"/>
                  <a:gd name="T3" fmla="*/ 4 h 6"/>
                  <a:gd name="T4" fmla="*/ 3 w 10"/>
                  <a:gd name="T5" fmla="*/ 1 h 6"/>
                  <a:gd name="T6" fmla="*/ 10 w 10"/>
                  <a:gd name="T7" fmla="*/ 2 h 6"/>
                  <a:gd name="T8" fmla="*/ 1 w 10"/>
                  <a:gd name="T9" fmla="*/ 6 h 6"/>
                </a:gdLst>
                <a:ahLst/>
                <a:cxnLst>
                  <a:cxn ang="0">
                    <a:pos x="T0" y="T1"/>
                  </a:cxn>
                  <a:cxn ang="0">
                    <a:pos x="T2" y="T3"/>
                  </a:cxn>
                  <a:cxn ang="0">
                    <a:pos x="T4" y="T5"/>
                  </a:cxn>
                  <a:cxn ang="0">
                    <a:pos x="T6" y="T7"/>
                  </a:cxn>
                  <a:cxn ang="0">
                    <a:pos x="T8" y="T9"/>
                  </a:cxn>
                </a:cxnLst>
                <a:rect l="0" t="0" r="r" b="b"/>
                <a:pathLst>
                  <a:path w="10" h="6">
                    <a:moveTo>
                      <a:pt x="1" y="6"/>
                    </a:moveTo>
                    <a:cubicBezTo>
                      <a:pt x="0" y="6"/>
                      <a:pt x="0" y="4"/>
                      <a:pt x="0" y="4"/>
                    </a:cubicBezTo>
                    <a:cubicBezTo>
                      <a:pt x="4" y="5"/>
                      <a:pt x="0" y="2"/>
                      <a:pt x="3" y="1"/>
                    </a:cubicBezTo>
                    <a:cubicBezTo>
                      <a:pt x="1" y="5"/>
                      <a:pt x="9" y="0"/>
                      <a:pt x="10" y="2"/>
                    </a:cubicBezTo>
                    <a:cubicBezTo>
                      <a:pt x="8" y="3"/>
                      <a:pt x="2"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9" name="Freeform 338"/>
              <p:cNvSpPr/>
              <p:nvPr/>
            </p:nvSpPr>
            <p:spPr bwMode="auto">
              <a:xfrm>
                <a:off x="8972" y="3945"/>
                <a:ext cx="10" cy="9"/>
              </a:xfrm>
              <a:custGeom>
                <a:avLst/>
                <a:gdLst>
                  <a:gd name="T0" fmla="*/ 0 w 5"/>
                  <a:gd name="T1" fmla="*/ 1 h 5"/>
                  <a:gd name="T2" fmla="*/ 1 w 5"/>
                  <a:gd name="T3" fmla="*/ 5 h 5"/>
                  <a:gd name="T4" fmla="*/ 0 w 5"/>
                  <a:gd name="T5" fmla="*/ 4 h 5"/>
                  <a:gd name="T6" fmla="*/ 0 w 5"/>
                  <a:gd name="T7" fmla="*/ 1 h 5"/>
                </a:gdLst>
                <a:ahLst/>
                <a:cxnLst>
                  <a:cxn ang="0">
                    <a:pos x="T0" y="T1"/>
                  </a:cxn>
                  <a:cxn ang="0">
                    <a:pos x="T2" y="T3"/>
                  </a:cxn>
                  <a:cxn ang="0">
                    <a:pos x="T4" y="T5"/>
                  </a:cxn>
                  <a:cxn ang="0">
                    <a:pos x="T6" y="T7"/>
                  </a:cxn>
                </a:cxnLst>
                <a:rect l="0" t="0" r="r" b="b"/>
                <a:pathLst>
                  <a:path w="5" h="5">
                    <a:moveTo>
                      <a:pt x="0" y="1"/>
                    </a:moveTo>
                    <a:cubicBezTo>
                      <a:pt x="3" y="0"/>
                      <a:pt x="5" y="3"/>
                      <a:pt x="1" y="5"/>
                    </a:cubicBezTo>
                    <a:cubicBezTo>
                      <a:pt x="1" y="4"/>
                      <a:pt x="1" y="4"/>
                      <a:pt x="0" y="4"/>
                    </a:cubicBezTo>
                    <a:cubicBezTo>
                      <a:pt x="1" y="2"/>
                      <a:pt x="2"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0" name="Freeform 339"/>
              <p:cNvSpPr/>
              <p:nvPr/>
            </p:nvSpPr>
            <p:spPr bwMode="auto">
              <a:xfrm>
                <a:off x="8983" y="3949"/>
                <a:ext cx="10" cy="9"/>
              </a:xfrm>
              <a:custGeom>
                <a:avLst/>
                <a:gdLst>
                  <a:gd name="T0" fmla="*/ 1 w 5"/>
                  <a:gd name="T1" fmla="*/ 5 h 5"/>
                  <a:gd name="T2" fmla="*/ 1 w 5"/>
                  <a:gd name="T3" fmla="*/ 0 h 5"/>
                  <a:gd name="T4" fmla="*/ 5 w 5"/>
                  <a:gd name="T5" fmla="*/ 3 h 5"/>
                  <a:gd name="T6" fmla="*/ 3 w 5"/>
                  <a:gd name="T7" fmla="*/ 3 h 5"/>
                  <a:gd name="T8" fmla="*/ 1 w 5"/>
                  <a:gd name="T9" fmla="*/ 5 h 5"/>
                </a:gdLst>
                <a:ahLst/>
                <a:cxnLst>
                  <a:cxn ang="0">
                    <a:pos x="T0" y="T1"/>
                  </a:cxn>
                  <a:cxn ang="0">
                    <a:pos x="T2" y="T3"/>
                  </a:cxn>
                  <a:cxn ang="0">
                    <a:pos x="T4" y="T5"/>
                  </a:cxn>
                  <a:cxn ang="0">
                    <a:pos x="T6" y="T7"/>
                  </a:cxn>
                  <a:cxn ang="0">
                    <a:pos x="T8" y="T9"/>
                  </a:cxn>
                </a:cxnLst>
                <a:rect l="0" t="0" r="r" b="b"/>
                <a:pathLst>
                  <a:path w="5" h="5">
                    <a:moveTo>
                      <a:pt x="1" y="5"/>
                    </a:moveTo>
                    <a:cubicBezTo>
                      <a:pt x="0" y="3"/>
                      <a:pt x="0" y="1"/>
                      <a:pt x="1" y="0"/>
                    </a:cubicBezTo>
                    <a:cubicBezTo>
                      <a:pt x="3" y="0"/>
                      <a:pt x="2" y="3"/>
                      <a:pt x="5" y="3"/>
                    </a:cubicBezTo>
                    <a:cubicBezTo>
                      <a:pt x="4" y="4"/>
                      <a:pt x="3" y="4"/>
                      <a:pt x="3" y="3"/>
                    </a:cubicBezTo>
                    <a:cubicBezTo>
                      <a:pt x="3" y="4"/>
                      <a:pt x="2"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1" name="Freeform 340"/>
              <p:cNvSpPr/>
              <p:nvPr/>
            </p:nvSpPr>
            <p:spPr bwMode="auto">
              <a:xfrm>
                <a:off x="8771" y="3533"/>
                <a:ext cx="14" cy="6"/>
              </a:xfrm>
              <a:custGeom>
                <a:avLst/>
                <a:gdLst>
                  <a:gd name="T0" fmla="*/ 1 w 7"/>
                  <a:gd name="T1" fmla="*/ 3 h 3"/>
                  <a:gd name="T2" fmla="*/ 2 w 7"/>
                  <a:gd name="T3" fmla="*/ 3 h 3"/>
                  <a:gd name="T4" fmla="*/ 5 w 7"/>
                  <a:gd name="T5" fmla="*/ 0 h 3"/>
                  <a:gd name="T6" fmla="*/ 3 w 7"/>
                  <a:gd name="T7" fmla="*/ 3 h 3"/>
                  <a:gd name="T8" fmla="*/ 1 w 7"/>
                  <a:gd name="T9" fmla="*/ 3 h 3"/>
                </a:gdLst>
                <a:ahLst/>
                <a:cxnLst>
                  <a:cxn ang="0">
                    <a:pos x="T0" y="T1"/>
                  </a:cxn>
                  <a:cxn ang="0">
                    <a:pos x="T2" y="T3"/>
                  </a:cxn>
                  <a:cxn ang="0">
                    <a:pos x="T4" y="T5"/>
                  </a:cxn>
                  <a:cxn ang="0">
                    <a:pos x="T6" y="T7"/>
                  </a:cxn>
                  <a:cxn ang="0">
                    <a:pos x="T8" y="T9"/>
                  </a:cxn>
                </a:cxnLst>
                <a:rect l="0" t="0" r="r" b="b"/>
                <a:pathLst>
                  <a:path w="7" h="3">
                    <a:moveTo>
                      <a:pt x="1" y="3"/>
                    </a:moveTo>
                    <a:cubicBezTo>
                      <a:pt x="1" y="3"/>
                      <a:pt x="1" y="3"/>
                      <a:pt x="2" y="3"/>
                    </a:cubicBezTo>
                    <a:cubicBezTo>
                      <a:pt x="2" y="1"/>
                      <a:pt x="0" y="1"/>
                      <a:pt x="5" y="0"/>
                    </a:cubicBezTo>
                    <a:cubicBezTo>
                      <a:pt x="7" y="0"/>
                      <a:pt x="1" y="1"/>
                      <a:pt x="3" y="3"/>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2" name="Freeform 341"/>
              <p:cNvSpPr/>
              <p:nvPr/>
            </p:nvSpPr>
            <p:spPr bwMode="auto">
              <a:xfrm>
                <a:off x="8775" y="3539"/>
                <a:ext cx="6" cy="6"/>
              </a:xfrm>
              <a:custGeom>
                <a:avLst/>
                <a:gdLst>
                  <a:gd name="T0" fmla="*/ 3 w 3"/>
                  <a:gd name="T1" fmla="*/ 0 h 3"/>
                  <a:gd name="T2" fmla="*/ 3 w 3"/>
                  <a:gd name="T3" fmla="*/ 2 h 3"/>
                  <a:gd name="T4" fmla="*/ 3 w 3"/>
                  <a:gd name="T5" fmla="*/ 0 h 3"/>
                </a:gdLst>
                <a:ahLst/>
                <a:cxnLst>
                  <a:cxn ang="0">
                    <a:pos x="T0" y="T1"/>
                  </a:cxn>
                  <a:cxn ang="0">
                    <a:pos x="T2" y="T3"/>
                  </a:cxn>
                  <a:cxn ang="0">
                    <a:pos x="T4" y="T5"/>
                  </a:cxn>
                </a:cxnLst>
                <a:rect l="0" t="0" r="r" b="b"/>
                <a:pathLst>
                  <a:path w="3" h="3">
                    <a:moveTo>
                      <a:pt x="3" y="0"/>
                    </a:moveTo>
                    <a:cubicBezTo>
                      <a:pt x="3" y="0"/>
                      <a:pt x="3" y="1"/>
                      <a:pt x="3" y="2"/>
                    </a:cubicBezTo>
                    <a:cubicBezTo>
                      <a:pt x="0" y="3"/>
                      <a:pt x="1"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3" name="Freeform 342"/>
              <p:cNvSpPr/>
              <p:nvPr/>
            </p:nvSpPr>
            <p:spPr bwMode="auto">
              <a:xfrm>
                <a:off x="9003" y="3953"/>
                <a:ext cx="7" cy="7"/>
              </a:xfrm>
              <a:custGeom>
                <a:avLst/>
                <a:gdLst>
                  <a:gd name="T0" fmla="*/ 0 w 4"/>
                  <a:gd name="T1" fmla="*/ 2 h 4"/>
                  <a:gd name="T2" fmla="*/ 4 w 4"/>
                  <a:gd name="T3" fmla="*/ 3 h 4"/>
                  <a:gd name="T4" fmla="*/ 0 w 4"/>
                  <a:gd name="T5" fmla="*/ 2 h 4"/>
                </a:gdLst>
                <a:ahLst/>
                <a:cxnLst>
                  <a:cxn ang="0">
                    <a:pos x="T0" y="T1"/>
                  </a:cxn>
                  <a:cxn ang="0">
                    <a:pos x="T2" y="T3"/>
                  </a:cxn>
                  <a:cxn ang="0">
                    <a:pos x="T4" y="T5"/>
                  </a:cxn>
                </a:cxnLst>
                <a:rect l="0" t="0" r="r" b="b"/>
                <a:pathLst>
                  <a:path w="4" h="4">
                    <a:moveTo>
                      <a:pt x="0" y="2"/>
                    </a:moveTo>
                    <a:cubicBezTo>
                      <a:pt x="1" y="3"/>
                      <a:pt x="4" y="0"/>
                      <a:pt x="4" y="3"/>
                    </a:cubicBezTo>
                    <a:cubicBezTo>
                      <a:pt x="3" y="2"/>
                      <a:pt x="0" y="4"/>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4" name="Freeform 343"/>
              <p:cNvSpPr/>
              <p:nvPr/>
            </p:nvSpPr>
            <p:spPr bwMode="auto">
              <a:xfrm>
                <a:off x="8767" y="3491"/>
                <a:ext cx="8" cy="4"/>
              </a:xfrm>
              <a:custGeom>
                <a:avLst/>
                <a:gdLst>
                  <a:gd name="T0" fmla="*/ 1 w 4"/>
                  <a:gd name="T1" fmla="*/ 2 h 2"/>
                  <a:gd name="T2" fmla="*/ 4 w 4"/>
                  <a:gd name="T3" fmla="*/ 0 h 2"/>
                  <a:gd name="T4" fmla="*/ 1 w 4"/>
                  <a:gd name="T5" fmla="*/ 2 h 2"/>
                </a:gdLst>
                <a:ahLst/>
                <a:cxnLst>
                  <a:cxn ang="0">
                    <a:pos x="T0" y="T1"/>
                  </a:cxn>
                  <a:cxn ang="0">
                    <a:pos x="T2" y="T3"/>
                  </a:cxn>
                  <a:cxn ang="0">
                    <a:pos x="T4" y="T5"/>
                  </a:cxn>
                </a:cxnLst>
                <a:rect l="0" t="0" r="r" b="b"/>
                <a:pathLst>
                  <a:path w="4" h="2">
                    <a:moveTo>
                      <a:pt x="1" y="2"/>
                    </a:moveTo>
                    <a:cubicBezTo>
                      <a:pt x="0" y="0"/>
                      <a:pt x="2" y="1"/>
                      <a:pt x="4" y="0"/>
                    </a:cubicBezTo>
                    <a:cubicBezTo>
                      <a:pt x="4"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5" name="Freeform 344"/>
              <p:cNvSpPr/>
              <p:nvPr/>
            </p:nvSpPr>
            <p:spPr bwMode="auto">
              <a:xfrm>
                <a:off x="8773" y="3491"/>
                <a:ext cx="12" cy="6"/>
              </a:xfrm>
              <a:custGeom>
                <a:avLst/>
                <a:gdLst>
                  <a:gd name="T0" fmla="*/ 1 w 6"/>
                  <a:gd name="T1" fmla="*/ 0 h 3"/>
                  <a:gd name="T2" fmla="*/ 5 w 6"/>
                  <a:gd name="T3" fmla="*/ 1 h 3"/>
                  <a:gd name="T4" fmla="*/ 1 w 6"/>
                  <a:gd name="T5" fmla="*/ 2 h 3"/>
                  <a:gd name="T6" fmla="*/ 1 w 6"/>
                  <a:gd name="T7" fmla="*/ 0 h 3"/>
                </a:gdLst>
                <a:ahLst/>
                <a:cxnLst>
                  <a:cxn ang="0">
                    <a:pos x="T0" y="T1"/>
                  </a:cxn>
                  <a:cxn ang="0">
                    <a:pos x="T2" y="T3"/>
                  </a:cxn>
                  <a:cxn ang="0">
                    <a:pos x="T4" y="T5"/>
                  </a:cxn>
                  <a:cxn ang="0">
                    <a:pos x="T6" y="T7"/>
                  </a:cxn>
                </a:cxnLst>
                <a:rect l="0" t="0" r="r" b="b"/>
                <a:pathLst>
                  <a:path w="6" h="3">
                    <a:moveTo>
                      <a:pt x="1" y="0"/>
                    </a:moveTo>
                    <a:cubicBezTo>
                      <a:pt x="3" y="0"/>
                      <a:pt x="6" y="0"/>
                      <a:pt x="5" y="1"/>
                    </a:cubicBezTo>
                    <a:cubicBezTo>
                      <a:pt x="3" y="3"/>
                      <a:pt x="3" y="0"/>
                      <a:pt x="1" y="2"/>
                    </a:cubicBezTo>
                    <a:cubicBezTo>
                      <a:pt x="0" y="1"/>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6" name="Freeform 345"/>
              <p:cNvSpPr/>
              <p:nvPr/>
            </p:nvSpPr>
            <p:spPr bwMode="auto">
              <a:xfrm>
                <a:off x="9006" y="3910"/>
                <a:ext cx="10" cy="10"/>
              </a:xfrm>
              <a:custGeom>
                <a:avLst/>
                <a:gdLst>
                  <a:gd name="T0" fmla="*/ 0 w 5"/>
                  <a:gd name="T1" fmla="*/ 5 h 5"/>
                  <a:gd name="T2" fmla="*/ 1 w 5"/>
                  <a:gd name="T3" fmla="*/ 0 h 5"/>
                  <a:gd name="T4" fmla="*/ 2 w 5"/>
                  <a:gd name="T5" fmla="*/ 0 h 5"/>
                  <a:gd name="T6" fmla="*/ 5 w 5"/>
                  <a:gd name="T7" fmla="*/ 3 h 5"/>
                  <a:gd name="T8" fmla="*/ 2 w 5"/>
                  <a:gd name="T9" fmla="*/ 2 h 5"/>
                  <a:gd name="T10" fmla="*/ 0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0" y="5"/>
                    </a:moveTo>
                    <a:cubicBezTo>
                      <a:pt x="0" y="3"/>
                      <a:pt x="1" y="1"/>
                      <a:pt x="1" y="0"/>
                    </a:cubicBezTo>
                    <a:cubicBezTo>
                      <a:pt x="1" y="0"/>
                      <a:pt x="2" y="0"/>
                      <a:pt x="2" y="0"/>
                    </a:cubicBezTo>
                    <a:cubicBezTo>
                      <a:pt x="3" y="1"/>
                      <a:pt x="2" y="2"/>
                      <a:pt x="5" y="3"/>
                    </a:cubicBezTo>
                    <a:cubicBezTo>
                      <a:pt x="3" y="4"/>
                      <a:pt x="3" y="2"/>
                      <a:pt x="2" y="2"/>
                    </a:cubicBezTo>
                    <a:cubicBezTo>
                      <a:pt x="1" y="3"/>
                      <a:pt x="3"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7" name="Freeform 346"/>
              <p:cNvSpPr/>
              <p:nvPr/>
            </p:nvSpPr>
            <p:spPr bwMode="auto">
              <a:xfrm>
                <a:off x="9006" y="3897"/>
                <a:ext cx="8" cy="6"/>
              </a:xfrm>
              <a:custGeom>
                <a:avLst/>
                <a:gdLst>
                  <a:gd name="T0" fmla="*/ 1 w 4"/>
                  <a:gd name="T1" fmla="*/ 3 h 3"/>
                  <a:gd name="T2" fmla="*/ 3 w 4"/>
                  <a:gd name="T3" fmla="*/ 0 h 3"/>
                  <a:gd name="T4" fmla="*/ 4 w 4"/>
                  <a:gd name="T5" fmla="*/ 1 h 3"/>
                  <a:gd name="T6" fmla="*/ 1 w 4"/>
                  <a:gd name="T7" fmla="*/ 3 h 3"/>
                </a:gdLst>
                <a:ahLst/>
                <a:cxnLst>
                  <a:cxn ang="0">
                    <a:pos x="T0" y="T1"/>
                  </a:cxn>
                  <a:cxn ang="0">
                    <a:pos x="T2" y="T3"/>
                  </a:cxn>
                  <a:cxn ang="0">
                    <a:pos x="T4" y="T5"/>
                  </a:cxn>
                  <a:cxn ang="0">
                    <a:pos x="T6" y="T7"/>
                  </a:cxn>
                </a:cxnLst>
                <a:rect l="0" t="0" r="r" b="b"/>
                <a:pathLst>
                  <a:path w="4" h="3">
                    <a:moveTo>
                      <a:pt x="1" y="3"/>
                    </a:moveTo>
                    <a:cubicBezTo>
                      <a:pt x="0" y="2"/>
                      <a:pt x="1" y="1"/>
                      <a:pt x="3" y="0"/>
                    </a:cubicBezTo>
                    <a:cubicBezTo>
                      <a:pt x="3" y="1"/>
                      <a:pt x="4" y="1"/>
                      <a:pt x="4" y="1"/>
                    </a:cubicBezTo>
                    <a:cubicBezTo>
                      <a:pt x="4" y="2"/>
                      <a:pt x="3"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8" name="Freeform 347"/>
              <p:cNvSpPr/>
              <p:nvPr/>
            </p:nvSpPr>
            <p:spPr bwMode="auto">
              <a:xfrm>
                <a:off x="8836" y="3537"/>
                <a:ext cx="14" cy="6"/>
              </a:xfrm>
              <a:custGeom>
                <a:avLst/>
                <a:gdLst>
                  <a:gd name="T0" fmla="*/ 0 w 7"/>
                  <a:gd name="T1" fmla="*/ 3 h 3"/>
                  <a:gd name="T2" fmla="*/ 4 w 7"/>
                  <a:gd name="T3" fmla="*/ 0 h 3"/>
                  <a:gd name="T4" fmla="*/ 0 w 7"/>
                  <a:gd name="T5" fmla="*/ 3 h 3"/>
                </a:gdLst>
                <a:ahLst/>
                <a:cxnLst>
                  <a:cxn ang="0">
                    <a:pos x="T0" y="T1"/>
                  </a:cxn>
                  <a:cxn ang="0">
                    <a:pos x="T2" y="T3"/>
                  </a:cxn>
                  <a:cxn ang="0">
                    <a:pos x="T4" y="T5"/>
                  </a:cxn>
                </a:cxnLst>
                <a:rect l="0" t="0" r="r" b="b"/>
                <a:pathLst>
                  <a:path w="7" h="3">
                    <a:moveTo>
                      <a:pt x="0" y="3"/>
                    </a:moveTo>
                    <a:cubicBezTo>
                      <a:pt x="0" y="1"/>
                      <a:pt x="4" y="2"/>
                      <a:pt x="4" y="0"/>
                    </a:cubicBezTo>
                    <a:cubicBezTo>
                      <a:pt x="7" y="0"/>
                      <a:pt x="3"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9" name="Freeform 348"/>
              <p:cNvSpPr/>
              <p:nvPr/>
            </p:nvSpPr>
            <p:spPr bwMode="auto">
              <a:xfrm>
                <a:off x="9089" y="4031"/>
                <a:ext cx="9" cy="6"/>
              </a:xfrm>
              <a:custGeom>
                <a:avLst/>
                <a:gdLst>
                  <a:gd name="T0" fmla="*/ 1 w 5"/>
                  <a:gd name="T1" fmla="*/ 3 h 3"/>
                  <a:gd name="T2" fmla="*/ 1 w 5"/>
                  <a:gd name="T3" fmla="*/ 1 h 3"/>
                  <a:gd name="T4" fmla="*/ 1 w 5"/>
                  <a:gd name="T5" fmla="*/ 3 h 3"/>
                </a:gdLst>
                <a:ahLst/>
                <a:cxnLst>
                  <a:cxn ang="0">
                    <a:pos x="T0" y="T1"/>
                  </a:cxn>
                  <a:cxn ang="0">
                    <a:pos x="T2" y="T3"/>
                  </a:cxn>
                  <a:cxn ang="0">
                    <a:pos x="T4" y="T5"/>
                  </a:cxn>
                </a:cxnLst>
                <a:rect l="0" t="0" r="r" b="b"/>
                <a:pathLst>
                  <a:path w="5" h="3">
                    <a:moveTo>
                      <a:pt x="1" y="3"/>
                    </a:moveTo>
                    <a:cubicBezTo>
                      <a:pt x="0" y="2"/>
                      <a:pt x="1" y="1"/>
                      <a:pt x="1" y="1"/>
                    </a:cubicBezTo>
                    <a:cubicBezTo>
                      <a:pt x="3" y="0"/>
                      <a:pt x="5"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0" name="Freeform 349"/>
              <p:cNvSpPr/>
              <p:nvPr/>
            </p:nvSpPr>
            <p:spPr bwMode="auto">
              <a:xfrm>
                <a:off x="9092" y="4037"/>
                <a:ext cx="6" cy="4"/>
              </a:xfrm>
              <a:custGeom>
                <a:avLst/>
                <a:gdLst>
                  <a:gd name="T0" fmla="*/ 1 w 3"/>
                  <a:gd name="T1" fmla="*/ 2 h 2"/>
                  <a:gd name="T2" fmla="*/ 0 w 3"/>
                  <a:gd name="T3" fmla="*/ 0 h 2"/>
                  <a:gd name="T4" fmla="*/ 2 w 3"/>
                  <a:gd name="T5" fmla="*/ 0 h 2"/>
                  <a:gd name="T6" fmla="*/ 1 w 3"/>
                  <a:gd name="T7" fmla="*/ 2 h 2"/>
                </a:gdLst>
                <a:ahLst/>
                <a:cxnLst>
                  <a:cxn ang="0">
                    <a:pos x="T0" y="T1"/>
                  </a:cxn>
                  <a:cxn ang="0">
                    <a:pos x="T2" y="T3"/>
                  </a:cxn>
                  <a:cxn ang="0">
                    <a:pos x="T4" y="T5"/>
                  </a:cxn>
                  <a:cxn ang="0">
                    <a:pos x="T6" y="T7"/>
                  </a:cxn>
                </a:cxnLst>
                <a:rect l="0" t="0" r="r" b="b"/>
                <a:pathLst>
                  <a:path w="3" h="2">
                    <a:moveTo>
                      <a:pt x="1" y="2"/>
                    </a:moveTo>
                    <a:cubicBezTo>
                      <a:pt x="0" y="0"/>
                      <a:pt x="0" y="0"/>
                      <a:pt x="0" y="0"/>
                    </a:cubicBezTo>
                    <a:cubicBezTo>
                      <a:pt x="1" y="0"/>
                      <a:pt x="2" y="0"/>
                      <a:pt x="2" y="0"/>
                    </a:cubicBezTo>
                    <a:cubicBezTo>
                      <a:pt x="3" y="1"/>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1" name="Freeform 350"/>
              <p:cNvSpPr/>
              <p:nvPr/>
            </p:nvSpPr>
            <p:spPr bwMode="auto">
              <a:xfrm>
                <a:off x="9098" y="4046"/>
                <a:ext cx="12" cy="8"/>
              </a:xfrm>
              <a:custGeom>
                <a:avLst/>
                <a:gdLst>
                  <a:gd name="T0" fmla="*/ 2 w 6"/>
                  <a:gd name="T1" fmla="*/ 3 h 4"/>
                  <a:gd name="T2" fmla="*/ 2 w 6"/>
                  <a:gd name="T3" fmla="*/ 0 h 4"/>
                  <a:gd name="T4" fmla="*/ 3 w 6"/>
                  <a:gd name="T5" fmla="*/ 2 h 4"/>
                  <a:gd name="T6" fmla="*/ 5 w 6"/>
                  <a:gd name="T7" fmla="*/ 2 h 4"/>
                  <a:gd name="T8" fmla="*/ 2 w 6"/>
                  <a:gd name="T9" fmla="*/ 3 h 4"/>
                </a:gdLst>
                <a:ahLst/>
                <a:cxnLst>
                  <a:cxn ang="0">
                    <a:pos x="T0" y="T1"/>
                  </a:cxn>
                  <a:cxn ang="0">
                    <a:pos x="T2" y="T3"/>
                  </a:cxn>
                  <a:cxn ang="0">
                    <a:pos x="T4" y="T5"/>
                  </a:cxn>
                  <a:cxn ang="0">
                    <a:pos x="T6" y="T7"/>
                  </a:cxn>
                  <a:cxn ang="0">
                    <a:pos x="T8" y="T9"/>
                  </a:cxn>
                </a:cxnLst>
                <a:rect l="0" t="0" r="r" b="b"/>
                <a:pathLst>
                  <a:path w="6" h="4">
                    <a:moveTo>
                      <a:pt x="2" y="3"/>
                    </a:moveTo>
                    <a:cubicBezTo>
                      <a:pt x="2" y="2"/>
                      <a:pt x="0" y="1"/>
                      <a:pt x="2" y="0"/>
                    </a:cubicBezTo>
                    <a:cubicBezTo>
                      <a:pt x="3" y="2"/>
                      <a:pt x="3" y="2"/>
                      <a:pt x="3" y="2"/>
                    </a:cubicBezTo>
                    <a:cubicBezTo>
                      <a:pt x="3" y="2"/>
                      <a:pt x="5" y="1"/>
                      <a:pt x="5" y="2"/>
                    </a:cubicBezTo>
                    <a:cubicBezTo>
                      <a:pt x="6" y="4"/>
                      <a:pt x="4" y="1"/>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2" name="Freeform 351"/>
              <p:cNvSpPr/>
              <p:nvPr/>
            </p:nvSpPr>
            <p:spPr bwMode="auto">
              <a:xfrm>
                <a:off x="8865" y="3503"/>
                <a:ext cx="17" cy="7"/>
              </a:xfrm>
              <a:custGeom>
                <a:avLst/>
                <a:gdLst>
                  <a:gd name="T0" fmla="*/ 0 w 9"/>
                  <a:gd name="T1" fmla="*/ 4 h 4"/>
                  <a:gd name="T2" fmla="*/ 9 w 9"/>
                  <a:gd name="T3" fmla="*/ 1 h 4"/>
                  <a:gd name="T4" fmla="*/ 0 w 9"/>
                  <a:gd name="T5" fmla="*/ 4 h 4"/>
                </a:gdLst>
                <a:ahLst/>
                <a:cxnLst>
                  <a:cxn ang="0">
                    <a:pos x="T0" y="T1"/>
                  </a:cxn>
                  <a:cxn ang="0">
                    <a:pos x="T2" y="T3"/>
                  </a:cxn>
                  <a:cxn ang="0">
                    <a:pos x="T4" y="T5"/>
                  </a:cxn>
                </a:cxnLst>
                <a:rect l="0" t="0" r="r" b="b"/>
                <a:pathLst>
                  <a:path w="9" h="4">
                    <a:moveTo>
                      <a:pt x="0" y="4"/>
                    </a:moveTo>
                    <a:cubicBezTo>
                      <a:pt x="0" y="3"/>
                      <a:pt x="6" y="0"/>
                      <a:pt x="9" y="1"/>
                    </a:cubicBezTo>
                    <a:cubicBezTo>
                      <a:pt x="5" y="2"/>
                      <a:pt x="5"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3" name="Freeform 352"/>
              <p:cNvSpPr/>
              <p:nvPr/>
            </p:nvSpPr>
            <p:spPr bwMode="auto">
              <a:xfrm>
                <a:off x="8880" y="3505"/>
                <a:ext cx="14" cy="5"/>
              </a:xfrm>
              <a:custGeom>
                <a:avLst/>
                <a:gdLst>
                  <a:gd name="T0" fmla="*/ 1 w 7"/>
                  <a:gd name="T1" fmla="*/ 3 h 3"/>
                  <a:gd name="T2" fmla="*/ 7 w 7"/>
                  <a:gd name="T3" fmla="*/ 1 h 3"/>
                  <a:gd name="T4" fmla="*/ 1 w 7"/>
                  <a:gd name="T5" fmla="*/ 3 h 3"/>
                </a:gdLst>
                <a:ahLst/>
                <a:cxnLst>
                  <a:cxn ang="0">
                    <a:pos x="T0" y="T1"/>
                  </a:cxn>
                  <a:cxn ang="0">
                    <a:pos x="T2" y="T3"/>
                  </a:cxn>
                  <a:cxn ang="0">
                    <a:pos x="T4" y="T5"/>
                  </a:cxn>
                </a:cxnLst>
                <a:rect l="0" t="0" r="r" b="b"/>
                <a:pathLst>
                  <a:path w="7" h="3">
                    <a:moveTo>
                      <a:pt x="1" y="3"/>
                    </a:moveTo>
                    <a:cubicBezTo>
                      <a:pt x="0" y="2"/>
                      <a:pt x="6" y="0"/>
                      <a:pt x="7" y="1"/>
                    </a:cubicBezTo>
                    <a:cubicBezTo>
                      <a:pt x="5" y="2"/>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4" name="Freeform 353"/>
              <p:cNvSpPr/>
              <p:nvPr/>
            </p:nvSpPr>
            <p:spPr bwMode="auto">
              <a:xfrm>
                <a:off x="8936" y="3556"/>
                <a:ext cx="11" cy="10"/>
              </a:xfrm>
              <a:custGeom>
                <a:avLst/>
                <a:gdLst>
                  <a:gd name="T0" fmla="*/ 6 w 6"/>
                  <a:gd name="T1" fmla="*/ 0 h 5"/>
                  <a:gd name="T2" fmla="*/ 0 w 6"/>
                  <a:gd name="T3" fmla="*/ 5 h 5"/>
                  <a:gd name="T4" fmla="*/ 2 w 6"/>
                  <a:gd name="T5" fmla="*/ 1 h 5"/>
                  <a:gd name="T6" fmla="*/ 6 w 6"/>
                  <a:gd name="T7" fmla="*/ 0 h 5"/>
                </a:gdLst>
                <a:ahLst/>
                <a:cxnLst>
                  <a:cxn ang="0">
                    <a:pos x="T0" y="T1"/>
                  </a:cxn>
                  <a:cxn ang="0">
                    <a:pos x="T2" y="T3"/>
                  </a:cxn>
                  <a:cxn ang="0">
                    <a:pos x="T4" y="T5"/>
                  </a:cxn>
                  <a:cxn ang="0">
                    <a:pos x="T6" y="T7"/>
                  </a:cxn>
                </a:cxnLst>
                <a:rect l="0" t="0" r="r" b="b"/>
                <a:pathLst>
                  <a:path w="6" h="5">
                    <a:moveTo>
                      <a:pt x="6" y="0"/>
                    </a:moveTo>
                    <a:cubicBezTo>
                      <a:pt x="4" y="3"/>
                      <a:pt x="3" y="3"/>
                      <a:pt x="0" y="5"/>
                    </a:cubicBezTo>
                    <a:cubicBezTo>
                      <a:pt x="0" y="3"/>
                      <a:pt x="3" y="2"/>
                      <a:pt x="2" y="1"/>
                    </a:cubicBezTo>
                    <a:cubicBezTo>
                      <a:pt x="3" y="1"/>
                      <a:pt x="5"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5" name="Freeform 354"/>
              <p:cNvSpPr/>
              <p:nvPr/>
            </p:nvSpPr>
            <p:spPr bwMode="auto">
              <a:xfrm>
                <a:off x="8878" y="3426"/>
                <a:ext cx="10" cy="6"/>
              </a:xfrm>
              <a:custGeom>
                <a:avLst/>
                <a:gdLst>
                  <a:gd name="T0" fmla="*/ 0 w 5"/>
                  <a:gd name="T1" fmla="*/ 3 h 3"/>
                  <a:gd name="T2" fmla="*/ 5 w 5"/>
                  <a:gd name="T3" fmla="*/ 0 h 3"/>
                  <a:gd name="T4" fmla="*/ 0 w 5"/>
                  <a:gd name="T5" fmla="*/ 3 h 3"/>
                </a:gdLst>
                <a:ahLst/>
                <a:cxnLst>
                  <a:cxn ang="0">
                    <a:pos x="T0" y="T1"/>
                  </a:cxn>
                  <a:cxn ang="0">
                    <a:pos x="T2" y="T3"/>
                  </a:cxn>
                  <a:cxn ang="0">
                    <a:pos x="T4" y="T5"/>
                  </a:cxn>
                </a:cxnLst>
                <a:rect l="0" t="0" r="r" b="b"/>
                <a:pathLst>
                  <a:path w="5" h="3">
                    <a:moveTo>
                      <a:pt x="0" y="3"/>
                    </a:moveTo>
                    <a:cubicBezTo>
                      <a:pt x="0" y="2"/>
                      <a:pt x="3" y="0"/>
                      <a:pt x="5" y="0"/>
                    </a:cubicBezTo>
                    <a:cubicBezTo>
                      <a:pt x="5" y="2"/>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6" name="Freeform 355"/>
              <p:cNvSpPr/>
              <p:nvPr/>
            </p:nvSpPr>
            <p:spPr bwMode="auto">
              <a:xfrm>
                <a:off x="9112" y="3863"/>
                <a:ext cx="23" cy="24"/>
              </a:xfrm>
              <a:custGeom>
                <a:avLst/>
                <a:gdLst>
                  <a:gd name="T0" fmla="*/ 7 w 12"/>
                  <a:gd name="T1" fmla="*/ 9 h 13"/>
                  <a:gd name="T2" fmla="*/ 12 w 12"/>
                  <a:gd name="T3" fmla="*/ 8 h 13"/>
                  <a:gd name="T4" fmla="*/ 8 w 12"/>
                  <a:gd name="T5" fmla="*/ 13 h 13"/>
                  <a:gd name="T6" fmla="*/ 0 w 12"/>
                  <a:gd name="T7" fmla="*/ 8 h 13"/>
                  <a:gd name="T8" fmla="*/ 3 w 12"/>
                  <a:gd name="T9" fmla="*/ 8 h 13"/>
                  <a:gd name="T10" fmla="*/ 1 w 12"/>
                  <a:gd name="T11" fmla="*/ 7 h 13"/>
                  <a:gd name="T12" fmla="*/ 4 w 12"/>
                  <a:gd name="T13" fmla="*/ 7 h 13"/>
                  <a:gd name="T14" fmla="*/ 5 w 12"/>
                  <a:gd name="T15" fmla="*/ 1 h 13"/>
                  <a:gd name="T16" fmla="*/ 9 w 12"/>
                  <a:gd name="T17" fmla="*/ 1 h 13"/>
                  <a:gd name="T18" fmla="*/ 6 w 12"/>
                  <a:gd name="T19" fmla="*/ 3 h 13"/>
                  <a:gd name="T20" fmla="*/ 9 w 12"/>
                  <a:gd name="T21" fmla="*/ 4 h 13"/>
                  <a:gd name="T22" fmla="*/ 7 w 12"/>
                  <a:gd name="T23" fmla="*/ 6 h 13"/>
                  <a:gd name="T24" fmla="*/ 7 w 12"/>
                  <a:gd name="T25"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3">
                    <a:moveTo>
                      <a:pt x="7" y="9"/>
                    </a:moveTo>
                    <a:cubicBezTo>
                      <a:pt x="8" y="10"/>
                      <a:pt x="9" y="9"/>
                      <a:pt x="12" y="8"/>
                    </a:cubicBezTo>
                    <a:cubicBezTo>
                      <a:pt x="10" y="10"/>
                      <a:pt x="8" y="11"/>
                      <a:pt x="8" y="13"/>
                    </a:cubicBezTo>
                    <a:cubicBezTo>
                      <a:pt x="8" y="8"/>
                      <a:pt x="1" y="11"/>
                      <a:pt x="0" y="8"/>
                    </a:cubicBezTo>
                    <a:cubicBezTo>
                      <a:pt x="1" y="7"/>
                      <a:pt x="2" y="9"/>
                      <a:pt x="3" y="8"/>
                    </a:cubicBezTo>
                    <a:cubicBezTo>
                      <a:pt x="5" y="7"/>
                      <a:pt x="2" y="7"/>
                      <a:pt x="1" y="7"/>
                    </a:cubicBezTo>
                    <a:cubicBezTo>
                      <a:pt x="1" y="6"/>
                      <a:pt x="5" y="5"/>
                      <a:pt x="4" y="7"/>
                    </a:cubicBezTo>
                    <a:cubicBezTo>
                      <a:pt x="5" y="4"/>
                      <a:pt x="6" y="3"/>
                      <a:pt x="5" y="1"/>
                    </a:cubicBezTo>
                    <a:cubicBezTo>
                      <a:pt x="7" y="0"/>
                      <a:pt x="7" y="1"/>
                      <a:pt x="9" y="1"/>
                    </a:cubicBezTo>
                    <a:cubicBezTo>
                      <a:pt x="9" y="1"/>
                      <a:pt x="8" y="2"/>
                      <a:pt x="6" y="3"/>
                    </a:cubicBezTo>
                    <a:cubicBezTo>
                      <a:pt x="6" y="4"/>
                      <a:pt x="9" y="2"/>
                      <a:pt x="9" y="4"/>
                    </a:cubicBezTo>
                    <a:cubicBezTo>
                      <a:pt x="8" y="5"/>
                      <a:pt x="8" y="5"/>
                      <a:pt x="7" y="6"/>
                    </a:cubicBezTo>
                    <a:cubicBezTo>
                      <a:pt x="7" y="8"/>
                      <a:pt x="10" y="8"/>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7" name="Freeform 356"/>
              <p:cNvSpPr/>
              <p:nvPr/>
            </p:nvSpPr>
            <p:spPr bwMode="auto">
              <a:xfrm>
                <a:off x="9108" y="3865"/>
                <a:ext cx="9" cy="5"/>
              </a:xfrm>
              <a:custGeom>
                <a:avLst/>
                <a:gdLst>
                  <a:gd name="T0" fmla="*/ 1 w 5"/>
                  <a:gd name="T1" fmla="*/ 3 h 3"/>
                  <a:gd name="T2" fmla="*/ 5 w 5"/>
                  <a:gd name="T3" fmla="*/ 1 h 3"/>
                  <a:gd name="T4" fmla="*/ 1 w 5"/>
                  <a:gd name="T5" fmla="*/ 3 h 3"/>
                </a:gdLst>
                <a:ahLst/>
                <a:cxnLst>
                  <a:cxn ang="0">
                    <a:pos x="T0" y="T1"/>
                  </a:cxn>
                  <a:cxn ang="0">
                    <a:pos x="T2" y="T3"/>
                  </a:cxn>
                  <a:cxn ang="0">
                    <a:pos x="T4" y="T5"/>
                  </a:cxn>
                </a:cxnLst>
                <a:rect l="0" t="0" r="r" b="b"/>
                <a:pathLst>
                  <a:path w="5" h="3">
                    <a:moveTo>
                      <a:pt x="1" y="3"/>
                    </a:moveTo>
                    <a:cubicBezTo>
                      <a:pt x="0" y="1"/>
                      <a:pt x="3" y="0"/>
                      <a:pt x="5" y="1"/>
                    </a:cubicBezTo>
                    <a:cubicBezTo>
                      <a:pt x="4" y="2"/>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8" name="Freeform 357"/>
              <p:cNvSpPr/>
              <p:nvPr/>
            </p:nvSpPr>
            <p:spPr bwMode="auto">
              <a:xfrm>
                <a:off x="8932" y="3507"/>
                <a:ext cx="23" cy="13"/>
              </a:xfrm>
              <a:custGeom>
                <a:avLst/>
                <a:gdLst>
                  <a:gd name="T0" fmla="*/ 0 w 12"/>
                  <a:gd name="T1" fmla="*/ 7 h 7"/>
                  <a:gd name="T2" fmla="*/ 10 w 12"/>
                  <a:gd name="T3" fmla="*/ 0 h 7"/>
                  <a:gd name="T4" fmla="*/ 12 w 12"/>
                  <a:gd name="T5" fmla="*/ 3 h 7"/>
                  <a:gd name="T6" fmla="*/ 0 w 12"/>
                  <a:gd name="T7" fmla="*/ 7 h 7"/>
                </a:gdLst>
                <a:ahLst/>
                <a:cxnLst>
                  <a:cxn ang="0">
                    <a:pos x="T0" y="T1"/>
                  </a:cxn>
                  <a:cxn ang="0">
                    <a:pos x="T2" y="T3"/>
                  </a:cxn>
                  <a:cxn ang="0">
                    <a:pos x="T4" y="T5"/>
                  </a:cxn>
                  <a:cxn ang="0">
                    <a:pos x="T6" y="T7"/>
                  </a:cxn>
                </a:cxnLst>
                <a:rect l="0" t="0" r="r" b="b"/>
                <a:pathLst>
                  <a:path w="12" h="7">
                    <a:moveTo>
                      <a:pt x="0" y="7"/>
                    </a:moveTo>
                    <a:cubicBezTo>
                      <a:pt x="0" y="4"/>
                      <a:pt x="8" y="3"/>
                      <a:pt x="10" y="0"/>
                    </a:cubicBezTo>
                    <a:cubicBezTo>
                      <a:pt x="11" y="1"/>
                      <a:pt x="11" y="2"/>
                      <a:pt x="12" y="3"/>
                    </a:cubicBezTo>
                    <a:cubicBezTo>
                      <a:pt x="8" y="5"/>
                      <a:pt x="3" y="5"/>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9" name="Freeform 358"/>
              <p:cNvSpPr/>
              <p:nvPr/>
            </p:nvSpPr>
            <p:spPr bwMode="auto">
              <a:xfrm>
                <a:off x="9045" y="3734"/>
                <a:ext cx="7" cy="4"/>
              </a:xfrm>
              <a:custGeom>
                <a:avLst/>
                <a:gdLst>
                  <a:gd name="T0" fmla="*/ 0 w 4"/>
                  <a:gd name="T1" fmla="*/ 2 h 2"/>
                  <a:gd name="T2" fmla="*/ 3 w 4"/>
                  <a:gd name="T3" fmla="*/ 0 h 2"/>
                  <a:gd name="T4" fmla="*/ 2 w 4"/>
                  <a:gd name="T5" fmla="*/ 2 h 2"/>
                  <a:gd name="T6" fmla="*/ 0 w 4"/>
                  <a:gd name="T7" fmla="*/ 2 h 2"/>
                </a:gdLst>
                <a:ahLst/>
                <a:cxnLst>
                  <a:cxn ang="0">
                    <a:pos x="T0" y="T1"/>
                  </a:cxn>
                  <a:cxn ang="0">
                    <a:pos x="T2" y="T3"/>
                  </a:cxn>
                  <a:cxn ang="0">
                    <a:pos x="T4" y="T5"/>
                  </a:cxn>
                  <a:cxn ang="0">
                    <a:pos x="T6" y="T7"/>
                  </a:cxn>
                </a:cxnLst>
                <a:rect l="0" t="0" r="r" b="b"/>
                <a:pathLst>
                  <a:path w="4" h="2">
                    <a:moveTo>
                      <a:pt x="0" y="2"/>
                    </a:moveTo>
                    <a:cubicBezTo>
                      <a:pt x="1" y="1"/>
                      <a:pt x="2" y="0"/>
                      <a:pt x="3" y="0"/>
                    </a:cubicBezTo>
                    <a:cubicBezTo>
                      <a:pt x="4" y="1"/>
                      <a:pt x="4" y="2"/>
                      <a:pt x="2" y="2"/>
                    </a:cubicBezTo>
                    <a:cubicBezTo>
                      <a:pt x="2"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0" name="Freeform 359"/>
              <p:cNvSpPr/>
              <p:nvPr/>
            </p:nvSpPr>
            <p:spPr bwMode="auto">
              <a:xfrm>
                <a:off x="8968" y="3579"/>
                <a:ext cx="14" cy="8"/>
              </a:xfrm>
              <a:custGeom>
                <a:avLst/>
                <a:gdLst>
                  <a:gd name="T0" fmla="*/ 0 w 7"/>
                  <a:gd name="T1" fmla="*/ 4 h 4"/>
                  <a:gd name="T2" fmla="*/ 5 w 7"/>
                  <a:gd name="T3" fmla="*/ 0 h 4"/>
                  <a:gd name="T4" fmla="*/ 5 w 7"/>
                  <a:gd name="T5" fmla="*/ 3 h 4"/>
                  <a:gd name="T6" fmla="*/ 4 w 7"/>
                  <a:gd name="T7" fmla="*/ 1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cubicBezTo>
                      <a:pt x="0" y="2"/>
                      <a:pt x="3" y="1"/>
                      <a:pt x="5" y="0"/>
                    </a:cubicBezTo>
                    <a:cubicBezTo>
                      <a:pt x="5" y="1"/>
                      <a:pt x="7" y="2"/>
                      <a:pt x="5" y="3"/>
                    </a:cubicBezTo>
                    <a:cubicBezTo>
                      <a:pt x="4" y="2"/>
                      <a:pt x="6" y="2"/>
                      <a:pt x="4" y="1"/>
                    </a:cubicBezTo>
                    <a:cubicBezTo>
                      <a:pt x="3"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1" name="Freeform 360"/>
              <p:cNvSpPr/>
              <p:nvPr/>
            </p:nvSpPr>
            <p:spPr bwMode="auto">
              <a:xfrm>
                <a:off x="8959" y="3547"/>
                <a:ext cx="9" cy="9"/>
              </a:xfrm>
              <a:custGeom>
                <a:avLst/>
                <a:gdLst>
                  <a:gd name="T0" fmla="*/ 0 w 5"/>
                  <a:gd name="T1" fmla="*/ 4 h 5"/>
                  <a:gd name="T2" fmla="*/ 4 w 5"/>
                  <a:gd name="T3" fmla="*/ 2 h 5"/>
                  <a:gd name="T4" fmla="*/ 3 w 5"/>
                  <a:gd name="T5" fmla="*/ 4 h 5"/>
                  <a:gd name="T6" fmla="*/ 0 w 5"/>
                  <a:gd name="T7" fmla="*/ 4 h 5"/>
                </a:gdLst>
                <a:ahLst/>
                <a:cxnLst>
                  <a:cxn ang="0">
                    <a:pos x="T0" y="T1"/>
                  </a:cxn>
                  <a:cxn ang="0">
                    <a:pos x="T2" y="T3"/>
                  </a:cxn>
                  <a:cxn ang="0">
                    <a:pos x="T4" y="T5"/>
                  </a:cxn>
                  <a:cxn ang="0">
                    <a:pos x="T6" y="T7"/>
                  </a:cxn>
                </a:cxnLst>
                <a:rect l="0" t="0" r="r" b="b"/>
                <a:pathLst>
                  <a:path w="5" h="5">
                    <a:moveTo>
                      <a:pt x="0" y="4"/>
                    </a:moveTo>
                    <a:cubicBezTo>
                      <a:pt x="4" y="3"/>
                      <a:pt x="1" y="0"/>
                      <a:pt x="4" y="2"/>
                    </a:cubicBezTo>
                    <a:cubicBezTo>
                      <a:pt x="5" y="3"/>
                      <a:pt x="1" y="3"/>
                      <a:pt x="3" y="4"/>
                    </a:cubicBezTo>
                    <a:cubicBezTo>
                      <a:pt x="2" y="4"/>
                      <a:pt x="0"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2" name="Freeform 361"/>
              <p:cNvSpPr/>
              <p:nvPr/>
            </p:nvSpPr>
            <p:spPr bwMode="auto">
              <a:xfrm>
                <a:off x="8968" y="3543"/>
                <a:ext cx="15" cy="10"/>
              </a:xfrm>
              <a:custGeom>
                <a:avLst/>
                <a:gdLst>
                  <a:gd name="T0" fmla="*/ 0 w 8"/>
                  <a:gd name="T1" fmla="*/ 3 h 5"/>
                  <a:gd name="T2" fmla="*/ 4 w 8"/>
                  <a:gd name="T3" fmla="*/ 1 h 5"/>
                  <a:gd name="T4" fmla="*/ 8 w 8"/>
                  <a:gd name="T5" fmla="*/ 0 h 5"/>
                  <a:gd name="T6" fmla="*/ 0 w 8"/>
                  <a:gd name="T7" fmla="*/ 3 h 5"/>
                </a:gdLst>
                <a:ahLst/>
                <a:cxnLst>
                  <a:cxn ang="0">
                    <a:pos x="T0" y="T1"/>
                  </a:cxn>
                  <a:cxn ang="0">
                    <a:pos x="T2" y="T3"/>
                  </a:cxn>
                  <a:cxn ang="0">
                    <a:pos x="T4" y="T5"/>
                  </a:cxn>
                  <a:cxn ang="0">
                    <a:pos x="T6" y="T7"/>
                  </a:cxn>
                </a:cxnLst>
                <a:rect l="0" t="0" r="r" b="b"/>
                <a:pathLst>
                  <a:path w="8" h="5">
                    <a:moveTo>
                      <a:pt x="0" y="3"/>
                    </a:moveTo>
                    <a:cubicBezTo>
                      <a:pt x="3" y="4"/>
                      <a:pt x="3" y="2"/>
                      <a:pt x="4" y="1"/>
                    </a:cubicBezTo>
                    <a:cubicBezTo>
                      <a:pt x="6" y="0"/>
                      <a:pt x="6" y="2"/>
                      <a:pt x="8" y="0"/>
                    </a:cubicBezTo>
                    <a:cubicBezTo>
                      <a:pt x="7" y="2"/>
                      <a:pt x="2"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3" name="Freeform 362"/>
              <p:cNvSpPr/>
              <p:nvPr/>
            </p:nvSpPr>
            <p:spPr bwMode="auto">
              <a:xfrm>
                <a:off x="8997" y="3566"/>
                <a:ext cx="9" cy="8"/>
              </a:xfrm>
              <a:custGeom>
                <a:avLst/>
                <a:gdLst>
                  <a:gd name="T0" fmla="*/ 0 w 5"/>
                  <a:gd name="T1" fmla="*/ 4 h 4"/>
                  <a:gd name="T2" fmla="*/ 1 w 5"/>
                  <a:gd name="T3" fmla="*/ 0 h 4"/>
                  <a:gd name="T4" fmla="*/ 5 w 5"/>
                  <a:gd name="T5" fmla="*/ 1 h 4"/>
                  <a:gd name="T6" fmla="*/ 0 w 5"/>
                  <a:gd name="T7" fmla="*/ 4 h 4"/>
                </a:gdLst>
                <a:ahLst/>
                <a:cxnLst>
                  <a:cxn ang="0">
                    <a:pos x="T0" y="T1"/>
                  </a:cxn>
                  <a:cxn ang="0">
                    <a:pos x="T2" y="T3"/>
                  </a:cxn>
                  <a:cxn ang="0">
                    <a:pos x="T4" y="T5"/>
                  </a:cxn>
                  <a:cxn ang="0">
                    <a:pos x="T6" y="T7"/>
                  </a:cxn>
                </a:cxnLst>
                <a:rect l="0" t="0" r="r" b="b"/>
                <a:pathLst>
                  <a:path w="5" h="4">
                    <a:moveTo>
                      <a:pt x="0" y="4"/>
                    </a:moveTo>
                    <a:cubicBezTo>
                      <a:pt x="0" y="2"/>
                      <a:pt x="4" y="2"/>
                      <a:pt x="1" y="0"/>
                    </a:cubicBezTo>
                    <a:cubicBezTo>
                      <a:pt x="3" y="0"/>
                      <a:pt x="4" y="0"/>
                      <a:pt x="5" y="1"/>
                    </a:cubicBezTo>
                    <a:cubicBezTo>
                      <a:pt x="3" y="2"/>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4" name="Freeform 363"/>
              <p:cNvSpPr/>
              <p:nvPr/>
            </p:nvSpPr>
            <p:spPr bwMode="auto">
              <a:xfrm>
                <a:off x="9004" y="3530"/>
                <a:ext cx="14" cy="5"/>
              </a:xfrm>
              <a:custGeom>
                <a:avLst/>
                <a:gdLst>
                  <a:gd name="T0" fmla="*/ 1 w 7"/>
                  <a:gd name="T1" fmla="*/ 3 h 3"/>
                  <a:gd name="T2" fmla="*/ 6 w 7"/>
                  <a:gd name="T3" fmla="*/ 0 h 3"/>
                  <a:gd name="T4" fmla="*/ 1 w 7"/>
                  <a:gd name="T5" fmla="*/ 3 h 3"/>
                </a:gdLst>
                <a:ahLst/>
                <a:cxnLst>
                  <a:cxn ang="0">
                    <a:pos x="T0" y="T1"/>
                  </a:cxn>
                  <a:cxn ang="0">
                    <a:pos x="T2" y="T3"/>
                  </a:cxn>
                  <a:cxn ang="0">
                    <a:pos x="T4" y="T5"/>
                  </a:cxn>
                </a:cxnLst>
                <a:rect l="0" t="0" r="r" b="b"/>
                <a:pathLst>
                  <a:path w="7" h="3">
                    <a:moveTo>
                      <a:pt x="1" y="3"/>
                    </a:moveTo>
                    <a:cubicBezTo>
                      <a:pt x="0" y="1"/>
                      <a:pt x="4" y="2"/>
                      <a:pt x="6" y="0"/>
                    </a:cubicBezTo>
                    <a:cubicBezTo>
                      <a:pt x="7" y="1"/>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5" name="Freeform 364"/>
              <p:cNvSpPr/>
              <p:nvPr/>
            </p:nvSpPr>
            <p:spPr bwMode="auto">
              <a:xfrm>
                <a:off x="9020" y="3543"/>
                <a:ext cx="15" cy="10"/>
              </a:xfrm>
              <a:custGeom>
                <a:avLst/>
                <a:gdLst>
                  <a:gd name="T0" fmla="*/ 0 w 8"/>
                  <a:gd name="T1" fmla="*/ 4 h 5"/>
                  <a:gd name="T2" fmla="*/ 7 w 8"/>
                  <a:gd name="T3" fmla="*/ 0 h 5"/>
                  <a:gd name="T4" fmla="*/ 5 w 8"/>
                  <a:gd name="T5" fmla="*/ 4 h 5"/>
                  <a:gd name="T6" fmla="*/ 0 w 8"/>
                  <a:gd name="T7" fmla="*/ 4 h 5"/>
                </a:gdLst>
                <a:ahLst/>
                <a:cxnLst>
                  <a:cxn ang="0">
                    <a:pos x="T0" y="T1"/>
                  </a:cxn>
                  <a:cxn ang="0">
                    <a:pos x="T2" y="T3"/>
                  </a:cxn>
                  <a:cxn ang="0">
                    <a:pos x="T4" y="T5"/>
                  </a:cxn>
                  <a:cxn ang="0">
                    <a:pos x="T6" y="T7"/>
                  </a:cxn>
                </a:cxnLst>
                <a:rect l="0" t="0" r="r" b="b"/>
                <a:pathLst>
                  <a:path w="8" h="5">
                    <a:moveTo>
                      <a:pt x="0" y="4"/>
                    </a:moveTo>
                    <a:cubicBezTo>
                      <a:pt x="2" y="3"/>
                      <a:pt x="4" y="2"/>
                      <a:pt x="7" y="0"/>
                    </a:cubicBezTo>
                    <a:cubicBezTo>
                      <a:pt x="8" y="1"/>
                      <a:pt x="3" y="2"/>
                      <a:pt x="5" y="4"/>
                    </a:cubicBezTo>
                    <a:cubicBezTo>
                      <a:pt x="3" y="5"/>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6" name="Freeform 365"/>
              <p:cNvSpPr/>
              <p:nvPr/>
            </p:nvSpPr>
            <p:spPr bwMode="auto">
              <a:xfrm>
                <a:off x="8991" y="3489"/>
                <a:ext cx="10" cy="6"/>
              </a:xfrm>
              <a:custGeom>
                <a:avLst/>
                <a:gdLst>
                  <a:gd name="T0" fmla="*/ 0 w 5"/>
                  <a:gd name="T1" fmla="*/ 3 h 3"/>
                  <a:gd name="T2" fmla="*/ 2 w 5"/>
                  <a:gd name="T3" fmla="*/ 1 h 3"/>
                  <a:gd name="T4" fmla="*/ 0 w 5"/>
                  <a:gd name="T5" fmla="*/ 3 h 3"/>
                </a:gdLst>
                <a:ahLst/>
                <a:cxnLst>
                  <a:cxn ang="0">
                    <a:pos x="T0" y="T1"/>
                  </a:cxn>
                  <a:cxn ang="0">
                    <a:pos x="T2" y="T3"/>
                  </a:cxn>
                  <a:cxn ang="0">
                    <a:pos x="T4" y="T5"/>
                  </a:cxn>
                </a:cxnLst>
                <a:rect l="0" t="0" r="r" b="b"/>
                <a:pathLst>
                  <a:path w="5" h="3">
                    <a:moveTo>
                      <a:pt x="0" y="3"/>
                    </a:moveTo>
                    <a:cubicBezTo>
                      <a:pt x="0" y="2"/>
                      <a:pt x="2" y="2"/>
                      <a:pt x="2" y="1"/>
                    </a:cubicBezTo>
                    <a:cubicBezTo>
                      <a:pt x="5" y="0"/>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7" name="Freeform 366"/>
              <p:cNvSpPr/>
              <p:nvPr/>
            </p:nvSpPr>
            <p:spPr bwMode="auto">
              <a:xfrm>
                <a:off x="9016" y="3524"/>
                <a:ext cx="10" cy="6"/>
              </a:xfrm>
              <a:custGeom>
                <a:avLst/>
                <a:gdLst>
                  <a:gd name="T0" fmla="*/ 1 w 5"/>
                  <a:gd name="T1" fmla="*/ 3 h 3"/>
                  <a:gd name="T2" fmla="*/ 3 w 5"/>
                  <a:gd name="T3" fmla="*/ 1 h 3"/>
                  <a:gd name="T4" fmla="*/ 5 w 5"/>
                  <a:gd name="T5" fmla="*/ 1 h 3"/>
                  <a:gd name="T6" fmla="*/ 1 w 5"/>
                  <a:gd name="T7" fmla="*/ 3 h 3"/>
                </a:gdLst>
                <a:ahLst/>
                <a:cxnLst>
                  <a:cxn ang="0">
                    <a:pos x="T0" y="T1"/>
                  </a:cxn>
                  <a:cxn ang="0">
                    <a:pos x="T2" y="T3"/>
                  </a:cxn>
                  <a:cxn ang="0">
                    <a:pos x="T4" y="T5"/>
                  </a:cxn>
                  <a:cxn ang="0">
                    <a:pos x="T6" y="T7"/>
                  </a:cxn>
                </a:cxnLst>
                <a:rect l="0" t="0" r="r" b="b"/>
                <a:pathLst>
                  <a:path w="5" h="3">
                    <a:moveTo>
                      <a:pt x="1" y="3"/>
                    </a:moveTo>
                    <a:cubicBezTo>
                      <a:pt x="0" y="2"/>
                      <a:pt x="5" y="2"/>
                      <a:pt x="3" y="1"/>
                    </a:cubicBezTo>
                    <a:cubicBezTo>
                      <a:pt x="4" y="0"/>
                      <a:pt x="4" y="1"/>
                      <a:pt x="5" y="1"/>
                    </a:cubicBezTo>
                    <a:cubicBezTo>
                      <a:pt x="5" y="2"/>
                      <a:pt x="3"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8" name="Freeform 367"/>
              <p:cNvSpPr/>
              <p:nvPr/>
            </p:nvSpPr>
            <p:spPr bwMode="auto">
              <a:xfrm>
                <a:off x="9041" y="3558"/>
                <a:ext cx="9" cy="8"/>
              </a:xfrm>
              <a:custGeom>
                <a:avLst/>
                <a:gdLst>
                  <a:gd name="T0" fmla="*/ 1 w 5"/>
                  <a:gd name="T1" fmla="*/ 4 h 4"/>
                  <a:gd name="T2" fmla="*/ 0 w 5"/>
                  <a:gd name="T3" fmla="*/ 2 h 4"/>
                  <a:gd name="T4" fmla="*/ 5 w 5"/>
                  <a:gd name="T5" fmla="*/ 1 h 4"/>
                  <a:gd name="T6" fmla="*/ 1 w 5"/>
                  <a:gd name="T7" fmla="*/ 4 h 4"/>
                </a:gdLst>
                <a:ahLst/>
                <a:cxnLst>
                  <a:cxn ang="0">
                    <a:pos x="T0" y="T1"/>
                  </a:cxn>
                  <a:cxn ang="0">
                    <a:pos x="T2" y="T3"/>
                  </a:cxn>
                  <a:cxn ang="0">
                    <a:pos x="T4" y="T5"/>
                  </a:cxn>
                  <a:cxn ang="0">
                    <a:pos x="T6" y="T7"/>
                  </a:cxn>
                </a:cxnLst>
                <a:rect l="0" t="0" r="r" b="b"/>
                <a:pathLst>
                  <a:path w="5" h="4">
                    <a:moveTo>
                      <a:pt x="1" y="4"/>
                    </a:moveTo>
                    <a:cubicBezTo>
                      <a:pt x="0" y="2"/>
                      <a:pt x="0" y="2"/>
                      <a:pt x="0" y="2"/>
                    </a:cubicBezTo>
                    <a:cubicBezTo>
                      <a:pt x="2" y="1"/>
                      <a:pt x="4" y="0"/>
                      <a:pt x="5" y="1"/>
                    </a:cubicBezTo>
                    <a:cubicBezTo>
                      <a:pt x="5" y="2"/>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9" name="Freeform 368"/>
              <p:cNvSpPr/>
              <p:nvPr/>
            </p:nvSpPr>
            <p:spPr bwMode="auto">
              <a:xfrm>
                <a:off x="9043" y="3554"/>
                <a:ext cx="15" cy="6"/>
              </a:xfrm>
              <a:custGeom>
                <a:avLst/>
                <a:gdLst>
                  <a:gd name="T0" fmla="*/ 1 w 8"/>
                  <a:gd name="T1" fmla="*/ 3 h 3"/>
                  <a:gd name="T2" fmla="*/ 6 w 8"/>
                  <a:gd name="T3" fmla="*/ 0 h 3"/>
                  <a:gd name="T4" fmla="*/ 8 w 8"/>
                  <a:gd name="T5" fmla="*/ 1 h 3"/>
                  <a:gd name="T6" fmla="*/ 1 w 8"/>
                  <a:gd name="T7" fmla="*/ 3 h 3"/>
                </a:gdLst>
                <a:ahLst/>
                <a:cxnLst>
                  <a:cxn ang="0">
                    <a:pos x="T0" y="T1"/>
                  </a:cxn>
                  <a:cxn ang="0">
                    <a:pos x="T2" y="T3"/>
                  </a:cxn>
                  <a:cxn ang="0">
                    <a:pos x="T4" y="T5"/>
                  </a:cxn>
                  <a:cxn ang="0">
                    <a:pos x="T6" y="T7"/>
                  </a:cxn>
                </a:cxnLst>
                <a:rect l="0" t="0" r="r" b="b"/>
                <a:pathLst>
                  <a:path w="8" h="3">
                    <a:moveTo>
                      <a:pt x="1" y="3"/>
                    </a:moveTo>
                    <a:cubicBezTo>
                      <a:pt x="0" y="0"/>
                      <a:pt x="4" y="2"/>
                      <a:pt x="6" y="0"/>
                    </a:cubicBezTo>
                    <a:cubicBezTo>
                      <a:pt x="7" y="1"/>
                      <a:pt x="8" y="0"/>
                      <a:pt x="8" y="1"/>
                    </a:cubicBezTo>
                    <a:cubicBezTo>
                      <a:pt x="6" y="1"/>
                      <a:pt x="4"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0" name="Freeform 369"/>
              <p:cNvSpPr/>
              <p:nvPr/>
            </p:nvSpPr>
            <p:spPr bwMode="auto">
              <a:xfrm>
                <a:off x="8972" y="3413"/>
                <a:ext cx="17" cy="9"/>
              </a:xfrm>
              <a:custGeom>
                <a:avLst/>
                <a:gdLst>
                  <a:gd name="T0" fmla="*/ 1 w 9"/>
                  <a:gd name="T1" fmla="*/ 4 h 5"/>
                  <a:gd name="T2" fmla="*/ 4 w 9"/>
                  <a:gd name="T3" fmla="*/ 0 h 5"/>
                  <a:gd name="T4" fmla="*/ 8 w 9"/>
                  <a:gd name="T5" fmla="*/ 1 h 5"/>
                  <a:gd name="T6" fmla="*/ 9 w 9"/>
                  <a:gd name="T7" fmla="*/ 3 h 5"/>
                  <a:gd name="T8" fmla="*/ 6 w 9"/>
                  <a:gd name="T9" fmla="*/ 4 h 5"/>
                  <a:gd name="T10" fmla="*/ 3 w 9"/>
                  <a:gd name="T11" fmla="*/ 5 h 5"/>
                  <a:gd name="T12" fmla="*/ 1 w 9"/>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9" h="5">
                    <a:moveTo>
                      <a:pt x="1" y="4"/>
                    </a:moveTo>
                    <a:cubicBezTo>
                      <a:pt x="0" y="2"/>
                      <a:pt x="4" y="1"/>
                      <a:pt x="4" y="0"/>
                    </a:cubicBezTo>
                    <a:cubicBezTo>
                      <a:pt x="6" y="0"/>
                      <a:pt x="6" y="1"/>
                      <a:pt x="8" y="1"/>
                    </a:cubicBezTo>
                    <a:cubicBezTo>
                      <a:pt x="9" y="3"/>
                      <a:pt x="9" y="3"/>
                      <a:pt x="9" y="3"/>
                    </a:cubicBezTo>
                    <a:cubicBezTo>
                      <a:pt x="8" y="3"/>
                      <a:pt x="5" y="2"/>
                      <a:pt x="6" y="4"/>
                    </a:cubicBezTo>
                    <a:cubicBezTo>
                      <a:pt x="5" y="4"/>
                      <a:pt x="5" y="4"/>
                      <a:pt x="3" y="5"/>
                    </a:cubicBezTo>
                    <a:cubicBezTo>
                      <a:pt x="1" y="5"/>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1" name="Freeform 370"/>
              <p:cNvSpPr/>
              <p:nvPr/>
            </p:nvSpPr>
            <p:spPr bwMode="auto">
              <a:xfrm>
                <a:off x="9031" y="3520"/>
                <a:ext cx="10" cy="6"/>
              </a:xfrm>
              <a:custGeom>
                <a:avLst/>
                <a:gdLst>
                  <a:gd name="T0" fmla="*/ 1 w 5"/>
                  <a:gd name="T1" fmla="*/ 3 h 3"/>
                  <a:gd name="T2" fmla="*/ 0 w 5"/>
                  <a:gd name="T3" fmla="*/ 2 h 3"/>
                  <a:gd name="T4" fmla="*/ 2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0" y="2"/>
                      <a:pt x="0" y="2"/>
                      <a:pt x="0" y="2"/>
                    </a:cubicBezTo>
                    <a:cubicBezTo>
                      <a:pt x="1" y="2"/>
                      <a:pt x="3" y="1"/>
                      <a:pt x="2" y="0"/>
                    </a:cubicBezTo>
                    <a:cubicBezTo>
                      <a:pt x="5" y="0"/>
                      <a:pt x="3"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2" name="Freeform 371"/>
              <p:cNvSpPr/>
              <p:nvPr/>
            </p:nvSpPr>
            <p:spPr bwMode="auto">
              <a:xfrm>
                <a:off x="9014" y="3478"/>
                <a:ext cx="10" cy="4"/>
              </a:xfrm>
              <a:custGeom>
                <a:avLst/>
                <a:gdLst>
                  <a:gd name="T0" fmla="*/ 0 w 5"/>
                  <a:gd name="T1" fmla="*/ 2 h 2"/>
                  <a:gd name="T2" fmla="*/ 5 w 5"/>
                  <a:gd name="T3" fmla="*/ 0 h 2"/>
                  <a:gd name="T4" fmla="*/ 0 w 5"/>
                  <a:gd name="T5" fmla="*/ 2 h 2"/>
                </a:gdLst>
                <a:ahLst/>
                <a:cxnLst>
                  <a:cxn ang="0">
                    <a:pos x="T0" y="T1"/>
                  </a:cxn>
                  <a:cxn ang="0">
                    <a:pos x="T2" y="T3"/>
                  </a:cxn>
                  <a:cxn ang="0">
                    <a:pos x="T4" y="T5"/>
                  </a:cxn>
                </a:cxnLst>
                <a:rect l="0" t="0" r="r" b="b"/>
                <a:pathLst>
                  <a:path w="5" h="2">
                    <a:moveTo>
                      <a:pt x="0" y="2"/>
                    </a:moveTo>
                    <a:cubicBezTo>
                      <a:pt x="1" y="0"/>
                      <a:pt x="4" y="0"/>
                      <a:pt x="5" y="0"/>
                    </a:cubicBezTo>
                    <a:cubicBezTo>
                      <a:pt x="5" y="1"/>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3" name="Freeform 372"/>
              <p:cNvSpPr/>
              <p:nvPr/>
            </p:nvSpPr>
            <p:spPr bwMode="auto">
              <a:xfrm>
                <a:off x="9041" y="3514"/>
                <a:ext cx="7" cy="6"/>
              </a:xfrm>
              <a:custGeom>
                <a:avLst/>
                <a:gdLst>
                  <a:gd name="T0" fmla="*/ 0 w 4"/>
                  <a:gd name="T1" fmla="*/ 3 h 3"/>
                  <a:gd name="T2" fmla="*/ 3 w 4"/>
                  <a:gd name="T3" fmla="*/ 0 h 3"/>
                  <a:gd name="T4" fmla="*/ 0 w 4"/>
                  <a:gd name="T5" fmla="*/ 3 h 3"/>
                </a:gdLst>
                <a:ahLst/>
                <a:cxnLst>
                  <a:cxn ang="0">
                    <a:pos x="T0" y="T1"/>
                  </a:cxn>
                  <a:cxn ang="0">
                    <a:pos x="T2" y="T3"/>
                  </a:cxn>
                  <a:cxn ang="0">
                    <a:pos x="T4" y="T5"/>
                  </a:cxn>
                </a:cxnLst>
                <a:rect l="0" t="0" r="r" b="b"/>
                <a:pathLst>
                  <a:path w="4" h="3">
                    <a:moveTo>
                      <a:pt x="0" y="3"/>
                    </a:moveTo>
                    <a:cubicBezTo>
                      <a:pt x="1" y="2"/>
                      <a:pt x="1" y="1"/>
                      <a:pt x="3" y="0"/>
                    </a:cubicBezTo>
                    <a:cubicBezTo>
                      <a:pt x="4"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4" name="Freeform 373"/>
              <p:cNvSpPr/>
              <p:nvPr/>
            </p:nvSpPr>
            <p:spPr bwMode="auto">
              <a:xfrm>
                <a:off x="9087" y="3585"/>
                <a:ext cx="9" cy="8"/>
              </a:xfrm>
              <a:custGeom>
                <a:avLst/>
                <a:gdLst>
                  <a:gd name="T0" fmla="*/ 0 w 5"/>
                  <a:gd name="T1" fmla="*/ 2 h 4"/>
                  <a:gd name="T2" fmla="*/ 3 w 5"/>
                  <a:gd name="T3" fmla="*/ 0 h 4"/>
                  <a:gd name="T4" fmla="*/ 5 w 5"/>
                  <a:gd name="T5" fmla="*/ 2 h 4"/>
                  <a:gd name="T6" fmla="*/ 2 w 5"/>
                  <a:gd name="T7" fmla="*/ 4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2" y="3"/>
                      <a:pt x="3" y="2"/>
                      <a:pt x="3" y="0"/>
                    </a:cubicBezTo>
                    <a:cubicBezTo>
                      <a:pt x="4" y="0"/>
                      <a:pt x="4" y="1"/>
                      <a:pt x="5" y="2"/>
                    </a:cubicBezTo>
                    <a:cubicBezTo>
                      <a:pt x="3" y="2"/>
                      <a:pt x="2" y="3"/>
                      <a:pt x="2" y="4"/>
                    </a:cubicBezTo>
                    <a:cubicBezTo>
                      <a:pt x="0" y="4"/>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5" name="Freeform 374"/>
              <p:cNvSpPr/>
              <p:nvPr/>
            </p:nvSpPr>
            <p:spPr bwMode="auto">
              <a:xfrm>
                <a:off x="9029" y="3472"/>
                <a:ext cx="12" cy="6"/>
              </a:xfrm>
              <a:custGeom>
                <a:avLst/>
                <a:gdLst>
                  <a:gd name="T0" fmla="*/ 0 w 6"/>
                  <a:gd name="T1" fmla="*/ 1 h 3"/>
                  <a:gd name="T2" fmla="*/ 2 w 6"/>
                  <a:gd name="T3" fmla="*/ 3 h 3"/>
                  <a:gd name="T4" fmla="*/ 0 w 6"/>
                  <a:gd name="T5" fmla="*/ 1 h 3"/>
                </a:gdLst>
                <a:ahLst/>
                <a:cxnLst>
                  <a:cxn ang="0">
                    <a:pos x="T0" y="T1"/>
                  </a:cxn>
                  <a:cxn ang="0">
                    <a:pos x="T2" y="T3"/>
                  </a:cxn>
                  <a:cxn ang="0">
                    <a:pos x="T4" y="T5"/>
                  </a:cxn>
                </a:cxnLst>
                <a:rect l="0" t="0" r="r" b="b"/>
                <a:pathLst>
                  <a:path w="6" h="3">
                    <a:moveTo>
                      <a:pt x="0" y="1"/>
                    </a:moveTo>
                    <a:cubicBezTo>
                      <a:pt x="1" y="0"/>
                      <a:pt x="6" y="2"/>
                      <a:pt x="2" y="3"/>
                    </a:cubicBezTo>
                    <a:cubicBezTo>
                      <a:pt x="2"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6" name="Freeform 375"/>
              <p:cNvSpPr/>
              <p:nvPr/>
            </p:nvSpPr>
            <p:spPr bwMode="auto">
              <a:xfrm>
                <a:off x="9052" y="3509"/>
                <a:ext cx="6" cy="7"/>
              </a:xfrm>
              <a:custGeom>
                <a:avLst/>
                <a:gdLst>
                  <a:gd name="T0" fmla="*/ 0 w 3"/>
                  <a:gd name="T1" fmla="*/ 0 h 4"/>
                  <a:gd name="T2" fmla="*/ 2 w 3"/>
                  <a:gd name="T3" fmla="*/ 0 h 4"/>
                  <a:gd name="T4" fmla="*/ 3 w 3"/>
                  <a:gd name="T5" fmla="*/ 0 h 4"/>
                  <a:gd name="T6" fmla="*/ 3 w 3"/>
                  <a:gd name="T7" fmla="*/ 4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2" y="0"/>
                      <a:pt x="2" y="0"/>
                      <a:pt x="2" y="0"/>
                    </a:cubicBezTo>
                    <a:cubicBezTo>
                      <a:pt x="2" y="0"/>
                      <a:pt x="2" y="0"/>
                      <a:pt x="3" y="0"/>
                    </a:cubicBezTo>
                    <a:cubicBezTo>
                      <a:pt x="2" y="2"/>
                      <a:pt x="2" y="2"/>
                      <a:pt x="3" y="4"/>
                    </a:cubicBezTo>
                    <a:cubicBezTo>
                      <a:pt x="0" y="4"/>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7" name="Freeform 376"/>
              <p:cNvSpPr/>
              <p:nvPr/>
            </p:nvSpPr>
            <p:spPr bwMode="auto">
              <a:xfrm>
                <a:off x="9108" y="3587"/>
                <a:ext cx="13" cy="13"/>
              </a:xfrm>
              <a:custGeom>
                <a:avLst/>
                <a:gdLst>
                  <a:gd name="T0" fmla="*/ 2 w 7"/>
                  <a:gd name="T1" fmla="*/ 7 h 7"/>
                  <a:gd name="T2" fmla="*/ 0 w 7"/>
                  <a:gd name="T3" fmla="*/ 3 h 7"/>
                  <a:gd name="T4" fmla="*/ 2 w 7"/>
                  <a:gd name="T5" fmla="*/ 7 h 7"/>
                </a:gdLst>
                <a:ahLst/>
                <a:cxnLst>
                  <a:cxn ang="0">
                    <a:pos x="T0" y="T1"/>
                  </a:cxn>
                  <a:cxn ang="0">
                    <a:pos x="T2" y="T3"/>
                  </a:cxn>
                  <a:cxn ang="0">
                    <a:pos x="T4" y="T5"/>
                  </a:cxn>
                </a:cxnLst>
                <a:rect l="0" t="0" r="r" b="b"/>
                <a:pathLst>
                  <a:path w="7" h="7">
                    <a:moveTo>
                      <a:pt x="2" y="7"/>
                    </a:moveTo>
                    <a:cubicBezTo>
                      <a:pt x="2" y="6"/>
                      <a:pt x="2" y="3"/>
                      <a:pt x="0" y="3"/>
                    </a:cubicBezTo>
                    <a:cubicBezTo>
                      <a:pt x="1" y="0"/>
                      <a:pt x="7" y="6"/>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8" name="Freeform 377"/>
              <p:cNvSpPr/>
              <p:nvPr/>
            </p:nvSpPr>
            <p:spPr bwMode="auto">
              <a:xfrm>
                <a:off x="9085" y="3531"/>
                <a:ext cx="7" cy="4"/>
              </a:xfrm>
              <a:custGeom>
                <a:avLst/>
                <a:gdLst>
                  <a:gd name="T0" fmla="*/ 0 w 4"/>
                  <a:gd name="T1" fmla="*/ 2 h 2"/>
                  <a:gd name="T2" fmla="*/ 3 w 4"/>
                  <a:gd name="T3" fmla="*/ 0 h 2"/>
                  <a:gd name="T4" fmla="*/ 4 w 4"/>
                  <a:gd name="T5" fmla="*/ 2 h 2"/>
                  <a:gd name="T6" fmla="*/ 0 w 4"/>
                  <a:gd name="T7" fmla="*/ 2 h 2"/>
                </a:gdLst>
                <a:ahLst/>
                <a:cxnLst>
                  <a:cxn ang="0">
                    <a:pos x="T0" y="T1"/>
                  </a:cxn>
                  <a:cxn ang="0">
                    <a:pos x="T2" y="T3"/>
                  </a:cxn>
                  <a:cxn ang="0">
                    <a:pos x="T4" y="T5"/>
                  </a:cxn>
                  <a:cxn ang="0">
                    <a:pos x="T6" y="T7"/>
                  </a:cxn>
                </a:cxnLst>
                <a:rect l="0" t="0" r="r" b="b"/>
                <a:pathLst>
                  <a:path w="4" h="2">
                    <a:moveTo>
                      <a:pt x="0" y="2"/>
                    </a:moveTo>
                    <a:cubicBezTo>
                      <a:pt x="0" y="1"/>
                      <a:pt x="2" y="1"/>
                      <a:pt x="3" y="0"/>
                    </a:cubicBezTo>
                    <a:cubicBezTo>
                      <a:pt x="4" y="1"/>
                      <a:pt x="3" y="1"/>
                      <a:pt x="4" y="2"/>
                    </a:cubicBezTo>
                    <a:cubicBezTo>
                      <a:pt x="3"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9" name="Freeform 378"/>
              <p:cNvSpPr/>
              <p:nvPr/>
            </p:nvSpPr>
            <p:spPr bwMode="auto">
              <a:xfrm>
                <a:off x="9064" y="3486"/>
                <a:ext cx="13" cy="7"/>
              </a:xfrm>
              <a:custGeom>
                <a:avLst/>
                <a:gdLst>
                  <a:gd name="T0" fmla="*/ 1 w 7"/>
                  <a:gd name="T1" fmla="*/ 4 h 4"/>
                  <a:gd name="T2" fmla="*/ 3 w 7"/>
                  <a:gd name="T3" fmla="*/ 1 h 4"/>
                  <a:gd name="T4" fmla="*/ 7 w 7"/>
                  <a:gd name="T5" fmla="*/ 1 h 4"/>
                  <a:gd name="T6" fmla="*/ 1 w 7"/>
                  <a:gd name="T7" fmla="*/ 4 h 4"/>
                </a:gdLst>
                <a:ahLst/>
                <a:cxnLst>
                  <a:cxn ang="0">
                    <a:pos x="T0" y="T1"/>
                  </a:cxn>
                  <a:cxn ang="0">
                    <a:pos x="T2" y="T3"/>
                  </a:cxn>
                  <a:cxn ang="0">
                    <a:pos x="T4" y="T5"/>
                  </a:cxn>
                  <a:cxn ang="0">
                    <a:pos x="T6" y="T7"/>
                  </a:cxn>
                </a:cxnLst>
                <a:rect l="0" t="0" r="r" b="b"/>
                <a:pathLst>
                  <a:path w="7" h="4">
                    <a:moveTo>
                      <a:pt x="1" y="4"/>
                    </a:moveTo>
                    <a:cubicBezTo>
                      <a:pt x="0" y="3"/>
                      <a:pt x="2" y="2"/>
                      <a:pt x="3" y="1"/>
                    </a:cubicBezTo>
                    <a:cubicBezTo>
                      <a:pt x="5" y="0"/>
                      <a:pt x="6" y="1"/>
                      <a:pt x="7" y="1"/>
                    </a:cubicBezTo>
                    <a:cubicBezTo>
                      <a:pt x="6" y="2"/>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0" name="Freeform 379"/>
              <p:cNvSpPr/>
              <p:nvPr/>
            </p:nvSpPr>
            <p:spPr bwMode="auto">
              <a:xfrm>
                <a:off x="9205" y="3752"/>
                <a:ext cx="16" cy="13"/>
              </a:xfrm>
              <a:custGeom>
                <a:avLst/>
                <a:gdLst>
                  <a:gd name="T0" fmla="*/ 2 w 8"/>
                  <a:gd name="T1" fmla="*/ 3 h 7"/>
                  <a:gd name="T2" fmla="*/ 2 w 8"/>
                  <a:gd name="T3" fmla="*/ 3 h 7"/>
                  <a:gd name="T4" fmla="*/ 8 w 8"/>
                  <a:gd name="T5" fmla="*/ 4 h 7"/>
                  <a:gd name="T6" fmla="*/ 0 w 8"/>
                  <a:gd name="T7" fmla="*/ 7 h 7"/>
                  <a:gd name="T8" fmla="*/ 0 w 8"/>
                  <a:gd name="T9" fmla="*/ 3 h 7"/>
                  <a:gd name="T10" fmla="*/ 2 w 8"/>
                  <a:gd name="T11" fmla="*/ 3 h 7"/>
                </a:gdLst>
                <a:ahLst/>
                <a:cxnLst>
                  <a:cxn ang="0">
                    <a:pos x="T0" y="T1"/>
                  </a:cxn>
                  <a:cxn ang="0">
                    <a:pos x="T2" y="T3"/>
                  </a:cxn>
                  <a:cxn ang="0">
                    <a:pos x="T4" y="T5"/>
                  </a:cxn>
                  <a:cxn ang="0">
                    <a:pos x="T6" y="T7"/>
                  </a:cxn>
                  <a:cxn ang="0">
                    <a:pos x="T8" y="T9"/>
                  </a:cxn>
                  <a:cxn ang="0">
                    <a:pos x="T10" y="T11"/>
                  </a:cxn>
                </a:cxnLst>
                <a:rect l="0" t="0" r="r" b="b"/>
                <a:pathLst>
                  <a:path w="8" h="7">
                    <a:moveTo>
                      <a:pt x="2" y="3"/>
                    </a:moveTo>
                    <a:cubicBezTo>
                      <a:pt x="3" y="3"/>
                      <a:pt x="2" y="3"/>
                      <a:pt x="2" y="3"/>
                    </a:cubicBezTo>
                    <a:cubicBezTo>
                      <a:pt x="2" y="0"/>
                      <a:pt x="7" y="2"/>
                      <a:pt x="8" y="4"/>
                    </a:cubicBezTo>
                    <a:cubicBezTo>
                      <a:pt x="5" y="5"/>
                      <a:pt x="2" y="4"/>
                      <a:pt x="0" y="7"/>
                    </a:cubicBezTo>
                    <a:cubicBezTo>
                      <a:pt x="0" y="5"/>
                      <a:pt x="2" y="5"/>
                      <a:pt x="0" y="3"/>
                    </a:cubicBezTo>
                    <a:cubicBezTo>
                      <a:pt x="1" y="3"/>
                      <a:pt x="1"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1" name="Freeform 380"/>
              <p:cNvSpPr/>
              <p:nvPr/>
            </p:nvSpPr>
            <p:spPr bwMode="auto">
              <a:xfrm>
                <a:off x="9083" y="3503"/>
                <a:ext cx="8" cy="6"/>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0" y="2"/>
                      <a:pt x="2" y="1"/>
                      <a:pt x="4" y="0"/>
                    </a:cubicBezTo>
                    <a:cubicBezTo>
                      <a:pt x="4" y="1"/>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2" name="Freeform 381"/>
              <p:cNvSpPr/>
              <p:nvPr/>
            </p:nvSpPr>
            <p:spPr bwMode="auto">
              <a:xfrm>
                <a:off x="9135" y="3589"/>
                <a:ext cx="9" cy="6"/>
              </a:xfrm>
              <a:custGeom>
                <a:avLst/>
                <a:gdLst>
                  <a:gd name="T0" fmla="*/ 0 w 5"/>
                  <a:gd name="T1" fmla="*/ 2 h 3"/>
                  <a:gd name="T2" fmla="*/ 5 w 5"/>
                  <a:gd name="T3" fmla="*/ 2 h 3"/>
                  <a:gd name="T4" fmla="*/ 0 w 5"/>
                  <a:gd name="T5" fmla="*/ 2 h 3"/>
                </a:gdLst>
                <a:ahLst/>
                <a:cxnLst>
                  <a:cxn ang="0">
                    <a:pos x="T0" y="T1"/>
                  </a:cxn>
                  <a:cxn ang="0">
                    <a:pos x="T2" y="T3"/>
                  </a:cxn>
                  <a:cxn ang="0">
                    <a:pos x="T4" y="T5"/>
                  </a:cxn>
                </a:cxnLst>
                <a:rect l="0" t="0" r="r" b="b"/>
                <a:pathLst>
                  <a:path w="5" h="3">
                    <a:moveTo>
                      <a:pt x="0" y="2"/>
                    </a:moveTo>
                    <a:cubicBezTo>
                      <a:pt x="0" y="1"/>
                      <a:pt x="5" y="0"/>
                      <a:pt x="5" y="2"/>
                    </a:cubicBezTo>
                    <a:cubicBezTo>
                      <a:pt x="3" y="3"/>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3" name="Freeform 382"/>
              <p:cNvSpPr/>
              <p:nvPr/>
            </p:nvSpPr>
            <p:spPr bwMode="auto">
              <a:xfrm>
                <a:off x="9106" y="3522"/>
                <a:ext cx="36" cy="9"/>
              </a:xfrm>
              <a:custGeom>
                <a:avLst/>
                <a:gdLst>
                  <a:gd name="T0" fmla="*/ 0 w 19"/>
                  <a:gd name="T1" fmla="*/ 5 h 5"/>
                  <a:gd name="T2" fmla="*/ 19 w 19"/>
                  <a:gd name="T3" fmla="*/ 0 h 5"/>
                  <a:gd name="T4" fmla="*/ 0 w 19"/>
                  <a:gd name="T5" fmla="*/ 5 h 5"/>
                </a:gdLst>
                <a:ahLst/>
                <a:cxnLst>
                  <a:cxn ang="0">
                    <a:pos x="T0" y="T1"/>
                  </a:cxn>
                  <a:cxn ang="0">
                    <a:pos x="T2" y="T3"/>
                  </a:cxn>
                  <a:cxn ang="0">
                    <a:pos x="T4" y="T5"/>
                  </a:cxn>
                </a:cxnLst>
                <a:rect l="0" t="0" r="r" b="b"/>
                <a:pathLst>
                  <a:path w="19" h="5">
                    <a:moveTo>
                      <a:pt x="0" y="5"/>
                    </a:moveTo>
                    <a:cubicBezTo>
                      <a:pt x="6" y="1"/>
                      <a:pt x="14" y="0"/>
                      <a:pt x="19" y="0"/>
                    </a:cubicBezTo>
                    <a:cubicBezTo>
                      <a:pt x="14" y="2"/>
                      <a:pt x="7" y="2"/>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4" name="Freeform 383"/>
              <p:cNvSpPr/>
              <p:nvPr/>
            </p:nvSpPr>
            <p:spPr bwMode="auto">
              <a:xfrm>
                <a:off x="9255" y="3805"/>
                <a:ext cx="10" cy="8"/>
              </a:xfrm>
              <a:custGeom>
                <a:avLst/>
                <a:gdLst>
                  <a:gd name="T0" fmla="*/ 0 w 5"/>
                  <a:gd name="T1" fmla="*/ 2 h 4"/>
                  <a:gd name="T2" fmla="*/ 5 w 5"/>
                  <a:gd name="T3" fmla="*/ 2 h 4"/>
                  <a:gd name="T4" fmla="*/ 0 w 5"/>
                  <a:gd name="T5" fmla="*/ 2 h 4"/>
                </a:gdLst>
                <a:ahLst/>
                <a:cxnLst>
                  <a:cxn ang="0">
                    <a:pos x="T0" y="T1"/>
                  </a:cxn>
                  <a:cxn ang="0">
                    <a:pos x="T2" y="T3"/>
                  </a:cxn>
                  <a:cxn ang="0">
                    <a:pos x="T4" y="T5"/>
                  </a:cxn>
                </a:cxnLst>
                <a:rect l="0" t="0" r="r" b="b"/>
                <a:pathLst>
                  <a:path w="5" h="4">
                    <a:moveTo>
                      <a:pt x="0" y="2"/>
                    </a:moveTo>
                    <a:cubicBezTo>
                      <a:pt x="1" y="0"/>
                      <a:pt x="5" y="0"/>
                      <a:pt x="5" y="2"/>
                    </a:cubicBezTo>
                    <a:cubicBezTo>
                      <a:pt x="2" y="4"/>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5" name="Freeform 384"/>
              <p:cNvSpPr/>
              <p:nvPr/>
            </p:nvSpPr>
            <p:spPr bwMode="auto">
              <a:xfrm>
                <a:off x="9165" y="3616"/>
                <a:ext cx="21" cy="11"/>
              </a:xfrm>
              <a:custGeom>
                <a:avLst/>
                <a:gdLst>
                  <a:gd name="T0" fmla="*/ 4 w 11"/>
                  <a:gd name="T1" fmla="*/ 2 h 6"/>
                  <a:gd name="T2" fmla="*/ 9 w 11"/>
                  <a:gd name="T3" fmla="*/ 0 h 6"/>
                  <a:gd name="T4" fmla="*/ 11 w 11"/>
                  <a:gd name="T5" fmla="*/ 3 h 6"/>
                  <a:gd name="T6" fmla="*/ 2 w 11"/>
                  <a:gd name="T7" fmla="*/ 6 h 6"/>
                  <a:gd name="T8" fmla="*/ 4 w 11"/>
                  <a:gd name="T9" fmla="*/ 2 h 6"/>
                </a:gdLst>
                <a:ahLst/>
                <a:cxnLst>
                  <a:cxn ang="0">
                    <a:pos x="T0" y="T1"/>
                  </a:cxn>
                  <a:cxn ang="0">
                    <a:pos x="T2" y="T3"/>
                  </a:cxn>
                  <a:cxn ang="0">
                    <a:pos x="T4" y="T5"/>
                  </a:cxn>
                  <a:cxn ang="0">
                    <a:pos x="T6" y="T7"/>
                  </a:cxn>
                  <a:cxn ang="0">
                    <a:pos x="T8" y="T9"/>
                  </a:cxn>
                </a:cxnLst>
                <a:rect l="0" t="0" r="r" b="b"/>
                <a:pathLst>
                  <a:path w="11" h="6">
                    <a:moveTo>
                      <a:pt x="4" y="2"/>
                    </a:moveTo>
                    <a:cubicBezTo>
                      <a:pt x="6" y="1"/>
                      <a:pt x="8" y="2"/>
                      <a:pt x="9" y="0"/>
                    </a:cubicBezTo>
                    <a:cubicBezTo>
                      <a:pt x="10" y="1"/>
                      <a:pt x="11" y="1"/>
                      <a:pt x="11" y="3"/>
                    </a:cubicBezTo>
                    <a:cubicBezTo>
                      <a:pt x="7" y="1"/>
                      <a:pt x="4" y="4"/>
                      <a:pt x="2" y="6"/>
                    </a:cubicBezTo>
                    <a:cubicBezTo>
                      <a:pt x="0" y="5"/>
                      <a:pt x="5" y="4"/>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6" name="Freeform 385"/>
              <p:cNvSpPr/>
              <p:nvPr/>
            </p:nvSpPr>
            <p:spPr bwMode="auto">
              <a:xfrm>
                <a:off x="9169" y="3612"/>
                <a:ext cx="6" cy="6"/>
              </a:xfrm>
              <a:custGeom>
                <a:avLst/>
                <a:gdLst>
                  <a:gd name="T0" fmla="*/ 1 w 3"/>
                  <a:gd name="T1" fmla="*/ 3 h 3"/>
                  <a:gd name="T2" fmla="*/ 0 w 3"/>
                  <a:gd name="T3" fmla="*/ 2 h 3"/>
                  <a:gd name="T4" fmla="*/ 1 w 3"/>
                  <a:gd name="T5" fmla="*/ 3 h 3"/>
                  <a:gd name="T6" fmla="*/ 2 w 3"/>
                  <a:gd name="T7" fmla="*/ 0 h 3"/>
                  <a:gd name="T8" fmla="*/ 2 w 3"/>
                  <a:gd name="T9" fmla="*/ 3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0" y="2"/>
                      <a:pt x="0" y="2"/>
                      <a:pt x="0" y="2"/>
                    </a:cubicBezTo>
                    <a:cubicBezTo>
                      <a:pt x="1" y="2"/>
                      <a:pt x="1" y="2"/>
                      <a:pt x="1" y="3"/>
                    </a:cubicBezTo>
                    <a:cubicBezTo>
                      <a:pt x="3" y="2"/>
                      <a:pt x="0" y="1"/>
                      <a:pt x="2" y="0"/>
                    </a:cubicBezTo>
                    <a:cubicBezTo>
                      <a:pt x="3" y="1"/>
                      <a:pt x="2" y="2"/>
                      <a:pt x="2" y="3"/>
                    </a:cubicBezTo>
                    <a:cubicBezTo>
                      <a:pt x="2"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7" name="Freeform 386"/>
              <p:cNvSpPr/>
              <p:nvPr/>
            </p:nvSpPr>
            <p:spPr bwMode="auto">
              <a:xfrm>
                <a:off x="9268" y="3803"/>
                <a:ext cx="16" cy="8"/>
              </a:xfrm>
              <a:custGeom>
                <a:avLst/>
                <a:gdLst>
                  <a:gd name="T0" fmla="*/ 1 w 8"/>
                  <a:gd name="T1" fmla="*/ 1 h 4"/>
                  <a:gd name="T2" fmla="*/ 7 w 8"/>
                  <a:gd name="T3" fmla="*/ 3 h 4"/>
                  <a:gd name="T4" fmla="*/ 3 w 8"/>
                  <a:gd name="T5" fmla="*/ 4 h 4"/>
                  <a:gd name="T6" fmla="*/ 1 w 8"/>
                  <a:gd name="T7" fmla="*/ 1 h 4"/>
                </a:gdLst>
                <a:ahLst/>
                <a:cxnLst>
                  <a:cxn ang="0">
                    <a:pos x="T0" y="T1"/>
                  </a:cxn>
                  <a:cxn ang="0">
                    <a:pos x="T2" y="T3"/>
                  </a:cxn>
                  <a:cxn ang="0">
                    <a:pos x="T4" y="T5"/>
                  </a:cxn>
                  <a:cxn ang="0">
                    <a:pos x="T6" y="T7"/>
                  </a:cxn>
                </a:cxnLst>
                <a:rect l="0" t="0" r="r" b="b"/>
                <a:pathLst>
                  <a:path w="8" h="4">
                    <a:moveTo>
                      <a:pt x="1" y="1"/>
                    </a:moveTo>
                    <a:cubicBezTo>
                      <a:pt x="4" y="0"/>
                      <a:pt x="8" y="0"/>
                      <a:pt x="7" y="3"/>
                    </a:cubicBezTo>
                    <a:cubicBezTo>
                      <a:pt x="6" y="1"/>
                      <a:pt x="4" y="2"/>
                      <a:pt x="3" y="4"/>
                    </a:cubicBezTo>
                    <a:cubicBezTo>
                      <a:pt x="2" y="4"/>
                      <a:pt x="0"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8" name="Freeform 387"/>
              <p:cNvSpPr/>
              <p:nvPr/>
            </p:nvSpPr>
            <p:spPr bwMode="auto">
              <a:xfrm>
                <a:off x="9198" y="3660"/>
                <a:ext cx="11" cy="4"/>
              </a:xfrm>
              <a:custGeom>
                <a:avLst/>
                <a:gdLst>
                  <a:gd name="T0" fmla="*/ 2 w 6"/>
                  <a:gd name="T1" fmla="*/ 2 h 2"/>
                  <a:gd name="T2" fmla="*/ 6 w 6"/>
                  <a:gd name="T3" fmla="*/ 0 h 2"/>
                  <a:gd name="T4" fmla="*/ 2 w 6"/>
                  <a:gd name="T5" fmla="*/ 2 h 2"/>
                </a:gdLst>
                <a:ahLst/>
                <a:cxnLst>
                  <a:cxn ang="0">
                    <a:pos x="T0" y="T1"/>
                  </a:cxn>
                  <a:cxn ang="0">
                    <a:pos x="T2" y="T3"/>
                  </a:cxn>
                  <a:cxn ang="0">
                    <a:pos x="T4" y="T5"/>
                  </a:cxn>
                </a:cxnLst>
                <a:rect l="0" t="0" r="r" b="b"/>
                <a:pathLst>
                  <a:path w="6" h="2">
                    <a:moveTo>
                      <a:pt x="2" y="2"/>
                    </a:moveTo>
                    <a:cubicBezTo>
                      <a:pt x="0" y="1"/>
                      <a:pt x="5" y="0"/>
                      <a:pt x="6" y="0"/>
                    </a:cubicBezTo>
                    <a:cubicBezTo>
                      <a:pt x="6" y="1"/>
                      <a:pt x="3"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9" name="Freeform 388"/>
              <p:cNvSpPr/>
              <p:nvPr/>
            </p:nvSpPr>
            <p:spPr bwMode="auto">
              <a:xfrm>
                <a:off x="9152" y="3537"/>
                <a:ext cx="9" cy="6"/>
              </a:xfrm>
              <a:custGeom>
                <a:avLst/>
                <a:gdLst>
                  <a:gd name="T0" fmla="*/ 1 w 5"/>
                  <a:gd name="T1" fmla="*/ 3 h 3"/>
                  <a:gd name="T2" fmla="*/ 3 w 5"/>
                  <a:gd name="T3" fmla="*/ 0 h 3"/>
                  <a:gd name="T4" fmla="*/ 1 w 5"/>
                  <a:gd name="T5" fmla="*/ 3 h 3"/>
                </a:gdLst>
                <a:ahLst/>
                <a:cxnLst>
                  <a:cxn ang="0">
                    <a:pos x="T0" y="T1"/>
                  </a:cxn>
                  <a:cxn ang="0">
                    <a:pos x="T2" y="T3"/>
                  </a:cxn>
                  <a:cxn ang="0">
                    <a:pos x="T4" y="T5"/>
                  </a:cxn>
                </a:cxnLst>
                <a:rect l="0" t="0" r="r" b="b"/>
                <a:pathLst>
                  <a:path w="5" h="3">
                    <a:moveTo>
                      <a:pt x="1" y="3"/>
                    </a:moveTo>
                    <a:cubicBezTo>
                      <a:pt x="0" y="1"/>
                      <a:pt x="2" y="0"/>
                      <a:pt x="3" y="0"/>
                    </a:cubicBezTo>
                    <a:cubicBezTo>
                      <a:pt x="5" y="1"/>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0" name="Freeform 389"/>
              <p:cNvSpPr/>
              <p:nvPr/>
            </p:nvSpPr>
            <p:spPr bwMode="auto">
              <a:xfrm>
                <a:off x="9157" y="3530"/>
                <a:ext cx="10" cy="7"/>
              </a:xfrm>
              <a:custGeom>
                <a:avLst/>
                <a:gdLst>
                  <a:gd name="T0" fmla="*/ 1 w 5"/>
                  <a:gd name="T1" fmla="*/ 4 h 4"/>
                  <a:gd name="T2" fmla="*/ 0 w 5"/>
                  <a:gd name="T3" fmla="*/ 2 h 4"/>
                  <a:gd name="T4" fmla="*/ 5 w 5"/>
                  <a:gd name="T5" fmla="*/ 1 h 4"/>
                  <a:gd name="T6" fmla="*/ 1 w 5"/>
                  <a:gd name="T7" fmla="*/ 4 h 4"/>
                </a:gdLst>
                <a:ahLst/>
                <a:cxnLst>
                  <a:cxn ang="0">
                    <a:pos x="T0" y="T1"/>
                  </a:cxn>
                  <a:cxn ang="0">
                    <a:pos x="T2" y="T3"/>
                  </a:cxn>
                  <a:cxn ang="0">
                    <a:pos x="T4" y="T5"/>
                  </a:cxn>
                  <a:cxn ang="0">
                    <a:pos x="T6" y="T7"/>
                  </a:cxn>
                </a:cxnLst>
                <a:rect l="0" t="0" r="r" b="b"/>
                <a:pathLst>
                  <a:path w="5" h="4">
                    <a:moveTo>
                      <a:pt x="1" y="4"/>
                    </a:moveTo>
                    <a:cubicBezTo>
                      <a:pt x="0" y="2"/>
                      <a:pt x="0" y="2"/>
                      <a:pt x="0" y="2"/>
                    </a:cubicBezTo>
                    <a:cubicBezTo>
                      <a:pt x="3" y="2"/>
                      <a:pt x="3" y="0"/>
                      <a:pt x="5" y="1"/>
                    </a:cubicBezTo>
                    <a:cubicBezTo>
                      <a:pt x="3" y="2"/>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1" name="Freeform 390"/>
              <p:cNvSpPr/>
              <p:nvPr/>
            </p:nvSpPr>
            <p:spPr bwMode="auto">
              <a:xfrm>
                <a:off x="9286" y="3382"/>
                <a:ext cx="9" cy="4"/>
              </a:xfrm>
              <a:custGeom>
                <a:avLst/>
                <a:gdLst>
                  <a:gd name="T0" fmla="*/ 1 w 5"/>
                  <a:gd name="T1" fmla="*/ 2 h 2"/>
                  <a:gd name="T2" fmla="*/ 5 w 5"/>
                  <a:gd name="T3" fmla="*/ 0 h 2"/>
                  <a:gd name="T4" fmla="*/ 1 w 5"/>
                  <a:gd name="T5" fmla="*/ 2 h 2"/>
                </a:gdLst>
                <a:ahLst/>
                <a:cxnLst>
                  <a:cxn ang="0">
                    <a:pos x="T0" y="T1"/>
                  </a:cxn>
                  <a:cxn ang="0">
                    <a:pos x="T2" y="T3"/>
                  </a:cxn>
                  <a:cxn ang="0">
                    <a:pos x="T4" y="T5"/>
                  </a:cxn>
                </a:cxnLst>
                <a:rect l="0" t="0" r="r" b="b"/>
                <a:pathLst>
                  <a:path w="5" h="2">
                    <a:moveTo>
                      <a:pt x="1" y="2"/>
                    </a:moveTo>
                    <a:cubicBezTo>
                      <a:pt x="0" y="1"/>
                      <a:pt x="5" y="0"/>
                      <a:pt x="5" y="0"/>
                    </a:cubicBezTo>
                    <a:cubicBezTo>
                      <a:pt x="5" y="1"/>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2" name="Freeform 391"/>
              <p:cNvSpPr/>
              <p:nvPr/>
            </p:nvSpPr>
            <p:spPr bwMode="auto">
              <a:xfrm>
                <a:off x="9318" y="3378"/>
                <a:ext cx="19" cy="8"/>
              </a:xfrm>
              <a:custGeom>
                <a:avLst/>
                <a:gdLst>
                  <a:gd name="T0" fmla="*/ 1 w 10"/>
                  <a:gd name="T1" fmla="*/ 4 h 4"/>
                  <a:gd name="T2" fmla="*/ 5 w 10"/>
                  <a:gd name="T3" fmla="*/ 3 h 4"/>
                  <a:gd name="T4" fmla="*/ 7 w 10"/>
                  <a:gd name="T5" fmla="*/ 1 h 4"/>
                  <a:gd name="T6" fmla="*/ 9 w 10"/>
                  <a:gd name="T7" fmla="*/ 3 h 4"/>
                  <a:gd name="T8" fmla="*/ 1 w 10"/>
                  <a:gd name="T9" fmla="*/ 4 h 4"/>
                </a:gdLst>
                <a:ahLst/>
                <a:cxnLst>
                  <a:cxn ang="0">
                    <a:pos x="T0" y="T1"/>
                  </a:cxn>
                  <a:cxn ang="0">
                    <a:pos x="T2" y="T3"/>
                  </a:cxn>
                  <a:cxn ang="0">
                    <a:pos x="T4" y="T5"/>
                  </a:cxn>
                  <a:cxn ang="0">
                    <a:pos x="T6" y="T7"/>
                  </a:cxn>
                  <a:cxn ang="0">
                    <a:pos x="T8" y="T9"/>
                  </a:cxn>
                </a:cxnLst>
                <a:rect l="0" t="0" r="r" b="b"/>
                <a:pathLst>
                  <a:path w="10" h="4">
                    <a:moveTo>
                      <a:pt x="1" y="4"/>
                    </a:moveTo>
                    <a:cubicBezTo>
                      <a:pt x="0" y="3"/>
                      <a:pt x="5" y="2"/>
                      <a:pt x="5" y="3"/>
                    </a:cubicBezTo>
                    <a:cubicBezTo>
                      <a:pt x="6" y="2"/>
                      <a:pt x="6" y="1"/>
                      <a:pt x="7" y="1"/>
                    </a:cubicBezTo>
                    <a:cubicBezTo>
                      <a:pt x="9" y="0"/>
                      <a:pt x="10" y="1"/>
                      <a:pt x="9" y="3"/>
                    </a:cubicBezTo>
                    <a:cubicBezTo>
                      <a:pt x="7" y="3"/>
                      <a:pt x="4"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3" name="Freeform 392"/>
              <p:cNvSpPr/>
              <p:nvPr/>
            </p:nvSpPr>
            <p:spPr bwMode="auto">
              <a:xfrm>
                <a:off x="9402" y="3359"/>
                <a:ext cx="19" cy="10"/>
              </a:xfrm>
              <a:custGeom>
                <a:avLst/>
                <a:gdLst>
                  <a:gd name="T0" fmla="*/ 0 w 10"/>
                  <a:gd name="T1" fmla="*/ 5 h 5"/>
                  <a:gd name="T2" fmla="*/ 0 w 10"/>
                  <a:gd name="T3" fmla="*/ 1 h 5"/>
                  <a:gd name="T4" fmla="*/ 10 w 10"/>
                  <a:gd name="T5" fmla="*/ 2 h 5"/>
                  <a:gd name="T6" fmla="*/ 0 w 10"/>
                  <a:gd name="T7" fmla="*/ 5 h 5"/>
                </a:gdLst>
                <a:ahLst/>
                <a:cxnLst>
                  <a:cxn ang="0">
                    <a:pos x="T0" y="T1"/>
                  </a:cxn>
                  <a:cxn ang="0">
                    <a:pos x="T2" y="T3"/>
                  </a:cxn>
                  <a:cxn ang="0">
                    <a:pos x="T4" y="T5"/>
                  </a:cxn>
                  <a:cxn ang="0">
                    <a:pos x="T6" y="T7"/>
                  </a:cxn>
                </a:cxnLst>
                <a:rect l="0" t="0" r="r" b="b"/>
                <a:pathLst>
                  <a:path w="10" h="5">
                    <a:moveTo>
                      <a:pt x="0" y="5"/>
                    </a:moveTo>
                    <a:cubicBezTo>
                      <a:pt x="1" y="3"/>
                      <a:pt x="0" y="2"/>
                      <a:pt x="0" y="1"/>
                    </a:cubicBezTo>
                    <a:cubicBezTo>
                      <a:pt x="4" y="0"/>
                      <a:pt x="7" y="0"/>
                      <a:pt x="10" y="2"/>
                    </a:cubicBezTo>
                    <a:cubicBezTo>
                      <a:pt x="7" y="4"/>
                      <a:pt x="4"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4" name="Freeform 393"/>
              <p:cNvSpPr/>
              <p:nvPr/>
            </p:nvSpPr>
            <p:spPr bwMode="auto">
              <a:xfrm>
                <a:off x="6069" y="4844"/>
                <a:ext cx="31" cy="27"/>
              </a:xfrm>
              <a:custGeom>
                <a:avLst/>
                <a:gdLst>
                  <a:gd name="T0" fmla="*/ 0 w 16"/>
                  <a:gd name="T1" fmla="*/ 14 h 14"/>
                  <a:gd name="T2" fmla="*/ 16 w 16"/>
                  <a:gd name="T3" fmla="*/ 0 h 14"/>
                  <a:gd name="T4" fmla="*/ 9 w 16"/>
                  <a:gd name="T5" fmla="*/ 8 h 14"/>
                  <a:gd name="T6" fmla="*/ 8 w 16"/>
                  <a:gd name="T7" fmla="*/ 10 h 14"/>
                  <a:gd name="T8" fmla="*/ 9 w 16"/>
                  <a:gd name="T9" fmla="*/ 10 h 14"/>
                  <a:gd name="T10" fmla="*/ 0 w 16"/>
                  <a:gd name="T11" fmla="*/ 14 h 14"/>
                </a:gdLst>
                <a:ahLst/>
                <a:cxnLst>
                  <a:cxn ang="0">
                    <a:pos x="T0" y="T1"/>
                  </a:cxn>
                  <a:cxn ang="0">
                    <a:pos x="T2" y="T3"/>
                  </a:cxn>
                  <a:cxn ang="0">
                    <a:pos x="T4" y="T5"/>
                  </a:cxn>
                  <a:cxn ang="0">
                    <a:pos x="T6" y="T7"/>
                  </a:cxn>
                  <a:cxn ang="0">
                    <a:pos x="T8" y="T9"/>
                  </a:cxn>
                  <a:cxn ang="0">
                    <a:pos x="T10" y="T11"/>
                  </a:cxn>
                </a:cxnLst>
                <a:rect l="0" t="0" r="r" b="b"/>
                <a:pathLst>
                  <a:path w="16" h="14">
                    <a:moveTo>
                      <a:pt x="0" y="14"/>
                    </a:moveTo>
                    <a:cubicBezTo>
                      <a:pt x="8" y="11"/>
                      <a:pt x="8" y="5"/>
                      <a:pt x="16" y="0"/>
                    </a:cubicBezTo>
                    <a:cubicBezTo>
                      <a:pt x="15" y="1"/>
                      <a:pt x="10" y="7"/>
                      <a:pt x="9" y="8"/>
                    </a:cubicBezTo>
                    <a:cubicBezTo>
                      <a:pt x="11" y="8"/>
                      <a:pt x="11" y="9"/>
                      <a:pt x="8" y="10"/>
                    </a:cubicBezTo>
                    <a:cubicBezTo>
                      <a:pt x="8" y="10"/>
                      <a:pt x="9" y="11"/>
                      <a:pt x="9" y="10"/>
                    </a:cubicBezTo>
                    <a:cubicBezTo>
                      <a:pt x="7" y="13"/>
                      <a:pt x="4" y="1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5" name="Freeform 394"/>
              <p:cNvSpPr/>
              <p:nvPr/>
            </p:nvSpPr>
            <p:spPr bwMode="auto">
              <a:xfrm>
                <a:off x="6398" y="4856"/>
                <a:ext cx="12" cy="8"/>
              </a:xfrm>
              <a:custGeom>
                <a:avLst/>
                <a:gdLst>
                  <a:gd name="T0" fmla="*/ 0 w 6"/>
                  <a:gd name="T1" fmla="*/ 2 h 4"/>
                  <a:gd name="T2" fmla="*/ 6 w 6"/>
                  <a:gd name="T3" fmla="*/ 0 h 4"/>
                  <a:gd name="T4" fmla="*/ 4 w 6"/>
                  <a:gd name="T5" fmla="*/ 1 h 4"/>
                  <a:gd name="T6" fmla="*/ 4 w 6"/>
                  <a:gd name="T7" fmla="*/ 2 h 4"/>
                  <a:gd name="T8" fmla="*/ 0 w 6"/>
                  <a:gd name="T9" fmla="*/ 2 h 4"/>
                </a:gdLst>
                <a:ahLst/>
                <a:cxnLst>
                  <a:cxn ang="0">
                    <a:pos x="T0" y="T1"/>
                  </a:cxn>
                  <a:cxn ang="0">
                    <a:pos x="T2" y="T3"/>
                  </a:cxn>
                  <a:cxn ang="0">
                    <a:pos x="T4" y="T5"/>
                  </a:cxn>
                  <a:cxn ang="0">
                    <a:pos x="T6" y="T7"/>
                  </a:cxn>
                  <a:cxn ang="0">
                    <a:pos x="T8" y="T9"/>
                  </a:cxn>
                </a:cxnLst>
                <a:rect l="0" t="0" r="r" b="b"/>
                <a:pathLst>
                  <a:path w="6" h="4">
                    <a:moveTo>
                      <a:pt x="0" y="2"/>
                    </a:moveTo>
                    <a:cubicBezTo>
                      <a:pt x="1" y="1"/>
                      <a:pt x="3" y="2"/>
                      <a:pt x="6" y="0"/>
                    </a:cubicBezTo>
                    <a:cubicBezTo>
                      <a:pt x="6" y="1"/>
                      <a:pt x="5" y="1"/>
                      <a:pt x="4" y="1"/>
                    </a:cubicBezTo>
                    <a:cubicBezTo>
                      <a:pt x="3" y="1"/>
                      <a:pt x="4" y="2"/>
                      <a:pt x="4" y="2"/>
                    </a:cubicBezTo>
                    <a:cubicBezTo>
                      <a:pt x="2" y="4"/>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6" name="Freeform 395"/>
              <p:cNvSpPr/>
              <p:nvPr/>
            </p:nvSpPr>
            <p:spPr bwMode="auto">
              <a:xfrm>
                <a:off x="6373" y="4739"/>
                <a:ext cx="12" cy="8"/>
              </a:xfrm>
              <a:custGeom>
                <a:avLst/>
                <a:gdLst>
                  <a:gd name="T0" fmla="*/ 2 w 6"/>
                  <a:gd name="T1" fmla="*/ 4 h 4"/>
                  <a:gd name="T2" fmla="*/ 6 w 6"/>
                  <a:gd name="T3" fmla="*/ 0 h 4"/>
                  <a:gd name="T4" fmla="*/ 2 w 6"/>
                  <a:gd name="T5" fmla="*/ 4 h 4"/>
                </a:gdLst>
                <a:ahLst/>
                <a:cxnLst>
                  <a:cxn ang="0">
                    <a:pos x="T0" y="T1"/>
                  </a:cxn>
                  <a:cxn ang="0">
                    <a:pos x="T2" y="T3"/>
                  </a:cxn>
                  <a:cxn ang="0">
                    <a:pos x="T4" y="T5"/>
                  </a:cxn>
                </a:cxnLst>
                <a:rect l="0" t="0" r="r" b="b"/>
                <a:pathLst>
                  <a:path w="6" h="4">
                    <a:moveTo>
                      <a:pt x="2" y="4"/>
                    </a:moveTo>
                    <a:cubicBezTo>
                      <a:pt x="0" y="4"/>
                      <a:pt x="5" y="1"/>
                      <a:pt x="6" y="0"/>
                    </a:cubicBezTo>
                    <a:cubicBezTo>
                      <a:pt x="5" y="2"/>
                      <a:pt x="3"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7" name="Freeform 396"/>
              <p:cNvSpPr/>
              <p:nvPr/>
            </p:nvSpPr>
            <p:spPr bwMode="auto">
              <a:xfrm>
                <a:off x="6500" y="4818"/>
                <a:ext cx="7" cy="4"/>
              </a:xfrm>
              <a:custGeom>
                <a:avLst/>
                <a:gdLst>
                  <a:gd name="T0" fmla="*/ 3 w 4"/>
                  <a:gd name="T1" fmla="*/ 0 h 2"/>
                  <a:gd name="T2" fmla="*/ 2 w 4"/>
                  <a:gd name="T3" fmla="*/ 1 h 2"/>
                  <a:gd name="T4" fmla="*/ 0 w 4"/>
                  <a:gd name="T5" fmla="*/ 1 h 2"/>
                  <a:gd name="T6" fmla="*/ 4 w 4"/>
                  <a:gd name="T7" fmla="*/ 0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2" y="0"/>
                      <a:pt x="2" y="1"/>
                      <a:pt x="2" y="1"/>
                    </a:cubicBezTo>
                    <a:cubicBezTo>
                      <a:pt x="1" y="2"/>
                      <a:pt x="1" y="1"/>
                      <a:pt x="0" y="1"/>
                    </a:cubicBezTo>
                    <a:cubicBezTo>
                      <a:pt x="0" y="0"/>
                      <a:pt x="4" y="0"/>
                      <a:pt x="4" y="0"/>
                    </a:cubicBezTo>
                    <a:cubicBezTo>
                      <a:pt x="4"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8" name="Freeform 397"/>
              <p:cNvSpPr/>
              <p:nvPr/>
            </p:nvSpPr>
            <p:spPr bwMode="auto">
              <a:xfrm>
                <a:off x="6603" y="4766"/>
                <a:ext cx="8" cy="10"/>
              </a:xfrm>
              <a:custGeom>
                <a:avLst/>
                <a:gdLst>
                  <a:gd name="T0" fmla="*/ 0 w 4"/>
                  <a:gd name="T1" fmla="*/ 5 h 5"/>
                  <a:gd name="T2" fmla="*/ 0 w 4"/>
                  <a:gd name="T3" fmla="*/ 2 h 5"/>
                  <a:gd name="T4" fmla="*/ 4 w 4"/>
                  <a:gd name="T5" fmla="*/ 2 h 5"/>
                  <a:gd name="T6" fmla="*/ 0 w 4"/>
                  <a:gd name="T7" fmla="*/ 5 h 5"/>
                </a:gdLst>
                <a:ahLst/>
                <a:cxnLst>
                  <a:cxn ang="0">
                    <a:pos x="T0" y="T1"/>
                  </a:cxn>
                  <a:cxn ang="0">
                    <a:pos x="T2" y="T3"/>
                  </a:cxn>
                  <a:cxn ang="0">
                    <a:pos x="T4" y="T5"/>
                  </a:cxn>
                  <a:cxn ang="0">
                    <a:pos x="T6" y="T7"/>
                  </a:cxn>
                </a:cxnLst>
                <a:rect l="0" t="0" r="r" b="b"/>
                <a:pathLst>
                  <a:path w="4" h="5">
                    <a:moveTo>
                      <a:pt x="0" y="5"/>
                    </a:moveTo>
                    <a:cubicBezTo>
                      <a:pt x="0" y="4"/>
                      <a:pt x="2" y="3"/>
                      <a:pt x="0" y="2"/>
                    </a:cubicBezTo>
                    <a:cubicBezTo>
                      <a:pt x="2" y="2"/>
                      <a:pt x="4" y="0"/>
                      <a:pt x="4" y="2"/>
                    </a:cubicBezTo>
                    <a:cubicBezTo>
                      <a:pt x="3" y="3"/>
                      <a:pt x="2"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9" name="Freeform 398"/>
              <p:cNvSpPr/>
              <p:nvPr/>
            </p:nvSpPr>
            <p:spPr bwMode="auto">
              <a:xfrm>
                <a:off x="6763" y="4691"/>
                <a:ext cx="14" cy="12"/>
              </a:xfrm>
              <a:custGeom>
                <a:avLst/>
                <a:gdLst>
                  <a:gd name="T0" fmla="*/ 4 w 7"/>
                  <a:gd name="T1" fmla="*/ 0 h 6"/>
                  <a:gd name="T2" fmla="*/ 1 w 7"/>
                  <a:gd name="T3" fmla="*/ 2 h 6"/>
                  <a:gd name="T4" fmla="*/ 7 w 7"/>
                  <a:gd name="T5" fmla="*/ 0 h 6"/>
                  <a:gd name="T6" fmla="*/ 1 w 7"/>
                  <a:gd name="T7" fmla="*/ 5 h 6"/>
                  <a:gd name="T8" fmla="*/ 0 w 7"/>
                  <a:gd name="T9" fmla="*/ 3 h 6"/>
                  <a:gd name="T10" fmla="*/ 2 w 7"/>
                  <a:gd name="T11" fmla="*/ 3 h 6"/>
                  <a:gd name="T12" fmla="*/ 4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4" y="0"/>
                    </a:moveTo>
                    <a:cubicBezTo>
                      <a:pt x="3" y="1"/>
                      <a:pt x="3" y="1"/>
                      <a:pt x="1" y="2"/>
                    </a:cubicBezTo>
                    <a:cubicBezTo>
                      <a:pt x="2" y="3"/>
                      <a:pt x="5" y="1"/>
                      <a:pt x="7" y="0"/>
                    </a:cubicBezTo>
                    <a:cubicBezTo>
                      <a:pt x="7" y="3"/>
                      <a:pt x="2" y="2"/>
                      <a:pt x="1" y="5"/>
                    </a:cubicBezTo>
                    <a:cubicBezTo>
                      <a:pt x="0" y="6"/>
                      <a:pt x="0" y="3"/>
                      <a:pt x="0" y="3"/>
                    </a:cubicBezTo>
                    <a:cubicBezTo>
                      <a:pt x="0" y="3"/>
                      <a:pt x="1" y="4"/>
                      <a:pt x="2" y="3"/>
                    </a:cubicBezTo>
                    <a:cubicBezTo>
                      <a:pt x="0" y="3"/>
                      <a:pt x="1"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0" name="Freeform 399"/>
              <p:cNvSpPr/>
              <p:nvPr/>
            </p:nvSpPr>
            <p:spPr bwMode="auto">
              <a:xfrm>
                <a:off x="6733" y="4534"/>
                <a:ext cx="8" cy="6"/>
              </a:xfrm>
              <a:custGeom>
                <a:avLst/>
                <a:gdLst>
                  <a:gd name="T0" fmla="*/ 2 w 4"/>
                  <a:gd name="T1" fmla="*/ 2 h 3"/>
                  <a:gd name="T2" fmla="*/ 0 w 4"/>
                  <a:gd name="T3" fmla="*/ 3 h 3"/>
                  <a:gd name="T4" fmla="*/ 4 w 4"/>
                  <a:gd name="T5" fmla="*/ 1 h 3"/>
                  <a:gd name="T6" fmla="*/ 3 w 4"/>
                  <a:gd name="T7" fmla="*/ 1 h 3"/>
                  <a:gd name="T8" fmla="*/ 2 w 4"/>
                  <a:gd name="T9" fmla="*/ 2 h 3"/>
                </a:gdLst>
                <a:ahLst/>
                <a:cxnLst>
                  <a:cxn ang="0">
                    <a:pos x="T0" y="T1"/>
                  </a:cxn>
                  <a:cxn ang="0">
                    <a:pos x="T2" y="T3"/>
                  </a:cxn>
                  <a:cxn ang="0">
                    <a:pos x="T4" y="T5"/>
                  </a:cxn>
                  <a:cxn ang="0">
                    <a:pos x="T6" y="T7"/>
                  </a:cxn>
                  <a:cxn ang="0">
                    <a:pos x="T8" y="T9"/>
                  </a:cxn>
                </a:cxnLst>
                <a:rect l="0" t="0" r="r" b="b"/>
                <a:pathLst>
                  <a:path w="4" h="3">
                    <a:moveTo>
                      <a:pt x="2" y="2"/>
                    </a:moveTo>
                    <a:cubicBezTo>
                      <a:pt x="1" y="3"/>
                      <a:pt x="1" y="2"/>
                      <a:pt x="0" y="3"/>
                    </a:cubicBezTo>
                    <a:cubicBezTo>
                      <a:pt x="0" y="2"/>
                      <a:pt x="3" y="0"/>
                      <a:pt x="4" y="1"/>
                    </a:cubicBezTo>
                    <a:cubicBezTo>
                      <a:pt x="4" y="1"/>
                      <a:pt x="3" y="1"/>
                      <a:pt x="3" y="1"/>
                    </a:cubicBezTo>
                    <a:cubicBezTo>
                      <a:pt x="2" y="2"/>
                      <a:pt x="2"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1" name="Freeform 400"/>
              <p:cNvSpPr/>
              <p:nvPr/>
            </p:nvSpPr>
            <p:spPr bwMode="auto">
              <a:xfrm>
                <a:off x="6865" y="4613"/>
                <a:ext cx="7" cy="9"/>
              </a:xfrm>
              <a:custGeom>
                <a:avLst/>
                <a:gdLst>
                  <a:gd name="T0" fmla="*/ 0 w 4"/>
                  <a:gd name="T1" fmla="*/ 2 h 5"/>
                  <a:gd name="T2" fmla="*/ 4 w 4"/>
                  <a:gd name="T3" fmla="*/ 3 h 5"/>
                  <a:gd name="T4" fmla="*/ 0 w 4"/>
                  <a:gd name="T5" fmla="*/ 2 h 5"/>
                </a:gdLst>
                <a:ahLst/>
                <a:cxnLst>
                  <a:cxn ang="0">
                    <a:pos x="T0" y="T1"/>
                  </a:cxn>
                  <a:cxn ang="0">
                    <a:pos x="T2" y="T3"/>
                  </a:cxn>
                  <a:cxn ang="0">
                    <a:pos x="T4" y="T5"/>
                  </a:cxn>
                </a:cxnLst>
                <a:rect l="0" t="0" r="r" b="b"/>
                <a:pathLst>
                  <a:path w="4" h="5">
                    <a:moveTo>
                      <a:pt x="0" y="2"/>
                    </a:moveTo>
                    <a:cubicBezTo>
                      <a:pt x="3" y="0"/>
                      <a:pt x="0" y="5"/>
                      <a:pt x="4" y="3"/>
                    </a:cubicBezTo>
                    <a:cubicBezTo>
                      <a:pt x="3" y="5"/>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2" name="Freeform 401"/>
              <p:cNvSpPr/>
              <p:nvPr/>
            </p:nvSpPr>
            <p:spPr bwMode="auto">
              <a:xfrm>
                <a:off x="6853" y="4552"/>
                <a:ext cx="21" cy="9"/>
              </a:xfrm>
              <a:custGeom>
                <a:avLst/>
                <a:gdLst>
                  <a:gd name="T0" fmla="*/ 2 w 11"/>
                  <a:gd name="T1" fmla="*/ 3 h 5"/>
                  <a:gd name="T2" fmla="*/ 10 w 11"/>
                  <a:gd name="T3" fmla="*/ 0 h 5"/>
                  <a:gd name="T4" fmla="*/ 2 w 11"/>
                  <a:gd name="T5" fmla="*/ 5 h 5"/>
                  <a:gd name="T6" fmla="*/ 2 w 11"/>
                  <a:gd name="T7" fmla="*/ 3 h 5"/>
                </a:gdLst>
                <a:ahLst/>
                <a:cxnLst>
                  <a:cxn ang="0">
                    <a:pos x="T0" y="T1"/>
                  </a:cxn>
                  <a:cxn ang="0">
                    <a:pos x="T2" y="T3"/>
                  </a:cxn>
                  <a:cxn ang="0">
                    <a:pos x="T4" y="T5"/>
                  </a:cxn>
                  <a:cxn ang="0">
                    <a:pos x="T6" y="T7"/>
                  </a:cxn>
                </a:cxnLst>
                <a:rect l="0" t="0" r="r" b="b"/>
                <a:pathLst>
                  <a:path w="11" h="5">
                    <a:moveTo>
                      <a:pt x="2" y="3"/>
                    </a:moveTo>
                    <a:cubicBezTo>
                      <a:pt x="5" y="3"/>
                      <a:pt x="6" y="2"/>
                      <a:pt x="10" y="0"/>
                    </a:cubicBezTo>
                    <a:cubicBezTo>
                      <a:pt x="11" y="2"/>
                      <a:pt x="3" y="3"/>
                      <a:pt x="2" y="5"/>
                    </a:cubicBezTo>
                    <a:cubicBezTo>
                      <a:pt x="0" y="5"/>
                      <a:pt x="2"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3" name="Freeform 402"/>
              <p:cNvSpPr/>
              <p:nvPr/>
            </p:nvSpPr>
            <p:spPr bwMode="auto">
              <a:xfrm>
                <a:off x="6915" y="4588"/>
                <a:ext cx="45" cy="27"/>
              </a:xfrm>
              <a:custGeom>
                <a:avLst/>
                <a:gdLst>
                  <a:gd name="T0" fmla="*/ 6 w 24"/>
                  <a:gd name="T1" fmla="*/ 14 h 14"/>
                  <a:gd name="T2" fmla="*/ 5 w 24"/>
                  <a:gd name="T3" fmla="*/ 13 h 14"/>
                  <a:gd name="T4" fmla="*/ 1 w 24"/>
                  <a:gd name="T5" fmla="*/ 13 h 14"/>
                  <a:gd name="T6" fmla="*/ 0 w 24"/>
                  <a:gd name="T7" fmla="*/ 11 h 14"/>
                  <a:gd name="T8" fmla="*/ 1 w 24"/>
                  <a:gd name="T9" fmla="*/ 7 h 14"/>
                  <a:gd name="T10" fmla="*/ 5 w 24"/>
                  <a:gd name="T11" fmla="*/ 7 h 14"/>
                  <a:gd name="T12" fmla="*/ 6 w 24"/>
                  <a:gd name="T13" fmla="*/ 5 h 14"/>
                  <a:gd name="T14" fmla="*/ 1 w 24"/>
                  <a:gd name="T15" fmla="*/ 5 h 14"/>
                  <a:gd name="T16" fmla="*/ 24 w 24"/>
                  <a:gd name="T17" fmla="*/ 0 h 14"/>
                  <a:gd name="T18" fmla="*/ 19 w 24"/>
                  <a:gd name="T19" fmla="*/ 3 h 14"/>
                  <a:gd name="T20" fmla="*/ 23 w 24"/>
                  <a:gd name="T21" fmla="*/ 2 h 14"/>
                  <a:gd name="T22" fmla="*/ 18 w 24"/>
                  <a:gd name="T23" fmla="*/ 5 h 14"/>
                  <a:gd name="T24" fmla="*/ 24 w 24"/>
                  <a:gd name="T25" fmla="*/ 4 h 14"/>
                  <a:gd name="T26" fmla="*/ 21 w 24"/>
                  <a:gd name="T27" fmla="*/ 6 h 14"/>
                  <a:gd name="T28" fmla="*/ 17 w 24"/>
                  <a:gd name="T29" fmla="*/ 6 h 14"/>
                  <a:gd name="T30" fmla="*/ 16 w 24"/>
                  <a:gd name="T31" fmla="*/ 7 h 14"/>
                  <a:gd name="T32" fmla="*/ 19 w 24"/>
                  <a:gd name="T33" fmla="*/ 7 h 14"/>
                  <a:gd name="T34" fmla="*/ 7 w 24"/>
                  <a:gd name="T35" fmla="*/ 10 h 14"/>
                  <a:gd name="T36" fmla="*/ 6 w 24"/>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14">
                    <a:moveTo>
                      <a:pt x="6" y="14"/>
                    </a:moveTo>
                    <a:cubicBezTo>
                      <a:pt x="5" y="14"/>
                      <a:pt x="5" y="13"/>
                      <a:pt x="5" y="13"/>
                    </a:cubicBezTo>
                    <a:cubicBezTo>
                      <a:pt x="4" y="12"/>
                      <a:pt x="3" y="13"/>
                      <a:pt x="1" y="13"/>
                    </a:cubicBezTo>
                    <a:cubicBezTo>
                      <a:pt x="2" y="11"/>
                      <a:pt x="1" y="12"/>
                      <a:pt x="0" y="11"/>
                    </a:cubicBezTo>
                    <a:cubicBezTo>
                      <a:pt x="2" y="11"/>
                      <a:pt x="2" y="9"/>
                      <a:pt x="1" y="7"/>
                    </a:cubicBezTo>
                    <a:cubicBezTo>
                      <a:pt x="3" y="6"/>
                      <a:pt x="3" y="8"/>
                      <a:pt x="5" y="7"/>
                    </a:cubicBezTo>
                    <a:cubicBezTo>
                      <a:pt x="4" y="6"/>
                      <a:pt x="3" y="6"/>
                      <a:pt x="6" y="5"/>
                    </a:cubicBezTo>
                    <a:cubicBezTo>
                      <a:pt x="5" y="3"/>
                      <a:pt x="3" y="5"/>
                      <a:pt x="1" y="5"/>
                    </a:cubicBezTo>
                    <a:cubicBezTo>
                      <a:pt x="5" y="3"/>
                      <a:pt x="18" y="2"/>
                      <a:pt x="24" y="0"/>
                    </a:cubicBezTo>
                    <a:cubicBezTo>
                      <a:pt x="24" y="2"/>
                      <a:pt x="21" y="1"/>
                      <a:pt x="19" y="3"/>
                    </a:cubicBezTo>
                    <a:cubicBezTo>
                      <a:pt x="20" y="3"/>
                      <a:pt x="21" y="3"/>
                      <a:pt x="23" y="2"/>
                    </a:cubicBezTo>
                    <a:cubicBezTo>
                      <a:pt x="22" y="4"/>
                      <a:pt x="19" y="4"/>
                      <a:pt x="18" y="5"/>
                    </a:cubicBezTo>
                    <a:cubicBezTo>
                      <a:pt x="19" y="6"/>
                      <a:pt x="22" y="4"/>
                      <a:pt x="24" y="4"/>
                    </a:cubicBezTo>
                    <a:cubicBezTo>
                      <a:pt x="24" y="5"/>
                      <a:pt x="20" y="5"/>
                      <a:pt x="21" y="6"/>
                    </a:cubicBezTo>
                    <a:cubicBezTo>
                      <a:pt x="19" y="7"/>
                      <a:pt x="19" y="5"/>
                      <a:pt x="17" y="6"/>
                    </a:cubicBezTo>
                    <a:cubicBezTo>
                      <a:pt x="17" y="6"/>
                      <a:pt x="17" y="7"/>
                      <a:pt x="16" y="7"/>
                    </a:cubicBezTo>
                    <a:cubicBezTo>
                      <a:pt x="17" y="7"/>
                      <a:pt x="19" y="6"/>
                      <a:pt x="19" y="7"/>
                    </a:cubicBezTo>
                    <a:cubicBezTo>
                      <a:pt x="16" y="7"/>
                      <a:pt x="11" y="10"/>
                      <a:pt x="7" y="10"/>
                    </a:cubicBezTo>
                    <a:cubicBezTo>
                      <a:pt x="6" y="11"/>
                      <a:pt x="7" y="13"/>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4" name="Freeform 403"/>
              <p:cNvSpPr/>
              <p:nvPr/>
            </p:nvSpPr>
            <p:spPr bwMode="auto">
              <a:xfrm>
                <a:off x="6937" y="4632"/>
                <a:ext cx="20" cy="17"/>
              </a:xfrm>
              <a:custGeom>
                <a:avLst/>
                <a:gdLst>
                  <a:gd name="T0" fmla="*/ 5 w 10"/>
                  <a:gd name="T1" fmla="*/ 7 h 9"/>
                  <a:gd name="T2" fmla="*/ 1 w 10"/>
                  <a:gd name="T3" fmla="*/ 9 h 9"/>
                  <a:gd name="T4" fmla="*/ 7 w 10"/>
                  <a:gd name="T5" fmla="*/ 0 h 9"/>
                  <a:gd name="T6" fmla="*/ 5 w 10"/>
                  <a:gd name="T7" fmla="*/ 7 h 9"/>
                </a:gdLst>
                <a:ahLst/>
                <a:cxnLst>
                  <a:cxn ang="0">
                    <a:pos x="T0" y="T1"/>
                  </a:cxn>
                  <a:cxn ang="0">
                    <a:pos x="T2" y="T3"/>
                  </a:cxn>
                  <a:cxn ang="0">
                    <a:pos x="T4" y="T5"/>
                  </a:cxn>
                  <a:cxn ang="0">
                    <a:pos x="T6" y="T7"/>
                  </a:cxn>
                </a:cxnLst>
                <a:rect l="0" t="0" r="r" b="b"/>
                <a:pathLst>
                  <a:path w="10" h="9">
                    <a:moveTo>
                      <a:pt x="5" y="7"/>
                    </a:moveTo>
                    <a:cubicBezTo>
                      <a:pt x="5" y="8"/>
                      <a:pt x="3" y="7"/>
                      <a:pt x="1" y="9"/>
                    </a:cubicBezTo>
                    <a:cubicBezTo>
                      <a:pt x="1" y="6"/>
                      <a:pt x="7" y="3"/>
                      <a:pt x="7" y="0"/>
                    </a:cubicBezTo>
                    <a:cubicBezTo>
                      <a:pt x="10" y="0"/>
                      <a:pt x="0"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5" name="Freeform 404"/>
              <p:cNvSpPr/>
              <p:nvPr/>
            </p:nvSpPr>
            <p:spPr bwMode="auto">
              <a:xfrm>
                <a:off x="6930" y="4607"/>
                <a:ext cx="32" cy="17"/>
              </a:xfrm>
              <a:custGeom>
                <a:avLst/>
                <a:gdLst>
                  <a:gd name="T0" fmla="*/ 2 w 17"/>
                  <a:gd name="T1" fmla="*/ 9 h 9"/>
                  <a:gd name="T2" fmla="*/ 2 w 17"/>
                  <a:gd name="T3" fmla="*/ 6 h 9"/>
                  <a:gd name="T4" fmla="*/ 16 w 17"/>
                  <a:gd name="T5" fmla="*/ 1 h 9"/>
                  <a:gd name="T6" fmla="*/ 14 w 17"/>
                  <a:gd name="T7" fmla="*/ 2 h 9"/>
                  <a:gd name="T8" fmla="*/ 2 w 17"/>
                  <a:gd name="T9" fmla="*/ 9 h 9"/>
                </a:gdLst>
                <a:ahLst/>
                <a:cxnLst>
                  <a:cxn ang="0">
                    <a:pos x="T0" y="T1"/>
                  </a:cxn>
                  <a:cxn ang="0">
                    <a:pos x="T2" y="T3"/>
                  </a:cxn>
                  <a:cxn ang="0">
                    <a:pos x="T4" y="T5"/>
                  </a:cxn>
                  <a:cxn ang="0">
                    <a:pos x="T6" y="T7"/>
                  </a:cxn>
                  <a:cxn ang="0">
                    <a:pos x="T8" y="T9"/>
                  </a:cxn>
                </a:cxnLst>
                <a:rect l="0" t="0" r="r" b="b"/>
                <a:pathLst>
                  <a:path w="17" h="9">
                    <a:moveTo>
                      <a:pt x="2" y="9"/>
                    </a:moveTo>
                    <a:cubicBezTo>
                      <a:pt x="0" y="9"/>
                      <a:pt x="2" y="7"/>
                      <a:pt x="2" y="6"/>
                    </a:cubicBezTo>
                    <a:cubicBezTo>
                      <a:pt x="4" y="6"/>
                      <a:pt x="10" y="0"/>
                      <a:pt x="16" y="1"/>
                    </a:cubicBezTo>
                    <a:cubicBezTo>
                      <a:pt x="17" y="2"/>
                      <a:pt x="14" y="1"/>
                      <a:pt x="14" y="2"/>
                    </a:cubicBezTo>
                    <a:cubicBezTo>
                      <a:pt x="12" y="2"/>
                      <a:pt x="3"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6" name="Freeform 405"/>
              <p:cNvSpPr/>
              <p:nvPr/>
            </p:nvSpPr>
            <p:spPr bwMode="auto">
              <a:xfrm>
                <a:off x="7020" y="4703"/>
                <a:ext cx="9" cy="8"/>
              </a:xfrm>
              <a:custGeom>
                <a:avLst/>
                <a:gdLst>
                  <a:gd name="T0" fmla="*/ 1 w 5"/>
                  <a:gd name="T1" fmla="*/ 4 h 4"/>
                  <a:gd name="T2" fmla="*/ 3 w 5"/>
                  <a:gd name="T3" fmla="*/ 2 h 4"/>
                  <a:gd name="T4" fmla="*/ 0 w 5"/>
                  <a:gd name="T5" fmla="*/ 2 h 4"/>
                  <a:gd name="T6" fmla="*/ 5 w 5"/>
                  <a:gd name="T7" fmla="*/ 0 h 4"/>
                  <a:gd name="T8" fmla="*/ 1 w 5"/>
                  <a:gd name="T9" fmla="*/ 4 h 4"/>
                </a:gdLst>
                <a:ahLst/>
                <a:cxnLst>
                  <a:cxn ang="0">
                    <a:pos x="T0" y="T1"/>
                  </a:cxn>
                  <a:cxn ang="0">
                    <a:pos x="T2" y="T3"/>
                  </a:cxn>
                  <a:cxn ang="0">
                    <a:pos x="T4" y="T5"/>
                  </a:cxn>
                  <a:cxn ang="0">
                    <a:pos x="T6" y="T7"/>
                  </a:cxn>
                  <a:cxn ang="0">
                    <a:pos x="T8" y="T9"/>
                  </a:cxn>
                </a:cxnLst>
                <a:rect l="0" t="0" r="r" b="b"/>
                <a:pathLst>
                  <a:path w="5" h="4">
                    <a:moveTo>
                      <a:pt x="1" y="4"/>
                    </a:moveTo>
                    <a:cubicBezTo>
                      <a:pt x="1" y="2"/>
                      <a:pt x="1" y="3"/>
                      <a:pt x="3" y="2"/>
                    </a:cubicBezTo>
                    <a:cubicBezTo>
                      <a:pt x="2" y="1"/>
                      <a:pt x="1" y="2"/>
                      <a:pt x="0" y="2"/>
                    </a:cubicBezTo>
                    <a:cubicBezTo>
                      <a:pt x="0" y="0"/>
                      <a:pt x="3" y="2"/>
                      <a:pt x="5" y="0"/>
                    </a:cubicBezTo>
                    <a:cubicBezTo>
                      <a:pt x="4" y="1"/>
                      <a:pt x="3"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7" name="Freeform 406"/>
              <p:cNvSpPr/>
              <p:nvPr/>
            </p:nvSpPr>
            <p:spPr bwMode="auto">
              <a:xfrm>
                <a:off x="6960" y="4603"/>
                <a:ext cx="10" cy="10"/>
              </a:xfrm>
              <a:custGeom>
                <a:avLst/>
                <a:gdLst>
                  <a:gd name="T0" fmla="*/ 2 w 5"/>
                  <a:gd name="T1" fmla="*/ 5 h 5"/>
                  <a:gd name="T2" fmla="*/ 5 w 5"/>
                  <a:gd name="T3" fmla="*/ 3 h 5"/>
                  <a:gd name="T4" fmla="*/ 2 w 5"/>
                  <a:gd name="T5" fmla="*/ 5 h 5"/>
                </a:gdLst>
                <a:ahLst/>
                <a:cxnLst>
                  <a:cxn ang="0">
                    <a:pos x="T0" y="T1"/>
                  </a:cxn>
                  <a:cxn ang="0">
                    <a:pos x="T2" y="T3"/>
                  </a:cxn>
                  <a:cxn ang="0">
                    <a:pos x="T4" y="T5"/>
                  </a:cxn>
                </a:cxnLst>
                <a:rect l="0" t="0" r="r" b="b"/>
                <a:pathLst>
                  <a:path w="5" h="5">
                    <a:moveTo>
                      <a:pt x="2" y="5"/>
                    </a:moveTo>
                    <a:cubicBezTo>
                      <a:pt x="0" y="5"/>
                      <a:pt x="4" y="0"/>
                      <a:pt x="5" y="3"/>
                    </a:cubicBezTo>
                    <a:cubicBezTo>
                      <a:pt x="4" y="3"/>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8" name="Freeform 407"/>
              <p:cNvSpPr/>
              <p:nvPr/>
            </p:nvSpPr>
            <p:spPr bwMode="auto">
              <a:xfrm>
                <a:off x="6960" y="4578"/>
                <a:ext cx="41" cy="18"/>
              </a:xfrm>
              <a:custGeom>
                <a:avLst/>
                <a:gdLst>
                  <a:gd name="T0" fmla="*/ 20 w 21"/>
                  <a:gd name="T1" fmla="*/ 1 h 9"/>
                  <a:gd name="T2" fmla="*/ 1 w 21"/>
                  <a:gd name="T3" fmla="*/ 9 h 9"/>
                  <a:gd name="T4" fmla="*/ 3 w 21"/>
                  <a:gd name="T5" fmla="*/ 6 h 9"/>
                  <a:gd name="T6" fmla="*/ 4 w 21"/>
                  <a:gd name="T7" fmla="*/ 7 h 9"/>
                  <a:gd name="T8" fmla="*/ 6 w 21"/>
                  <a:gd name="T9" fmla="*/ 4 h 9"/>
                  <a:gd name="T10" fmla="*/ 19 w 21"/>
                  <a:gd name="T11" fmla="*/ 0 h 9"/>
                  <a:gd name="T12" fmla="*/ 20 w 2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20" y="1"/>
                    </a:moveTo>
                    <a:cubicBezTo>
                      <a:pt x="13" y="3"/>
                      <a:pt x="8" y="7"/>
                      <a:pt x="1" y="9"/>
                    </a:cubicBezTo>
                    <a:cubicBezTo>
                      <a:pt x="0" y="8"/>
                      <a:pt x="1" y="7"/>
                      <a:pt x="3" y="6"/>
                    </a:cubicBezTo>
                    <a:cubicBezTo>
                      <a:pt x="3" y="6"/>
                      <a:pt x="4" y="6"/>
                      <a:pt x="4" y="7"/>
                    </a:cubicBezTo>
                    <a:cubicBezTo>
                      <a:pt x="6" y="6"/>
                      <a:pt x="6" y="5"/>
                      <a:pt x="6" y="4"/>
                    </a:cubicBezTo>
                    <a:cubicBezTo>
                      <a:pt x="11" y="5"/>
                      <a:pt x="14" y="3"/>
                      <a:pt x="19" y="0"/>
                    </a:cubicBezTo>
                    <a:cubicBezTo>
                      <a:pt x="21" y="0"/>
                      <a:pt x="18" y="1"/>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9" name="Freeform 408"/>
              <p:cNvSpPr/>
              <p:nvPr/>
            </p:nvSpPr>
            <p:spPr bwMode="auto">
              <a:xfrm>
                <a:off x="7085" y="4630"/>
                <a:ext cx="78" cy="35"/>
              </a:xfrm>
              <a:custGeom>
                <a:avLst/>
                <a:gdLst>
                  <a:gd name="T0" fmla="*/ 30 w 41"/>
                  <a:gd name="T1" fmla="*/ 9 h 18"/>
                  <a:gd name="T2" fmla="*/ 29 w 41"/>
                  <a:gd name="T3" fmla="*/ 5 h 18"/>
                  <a:gd name="T4" fmla="*/ 25 w 41"/>
                  <a:gd name="T5" fmla="*/ 6 h 18"/>
                  <a:gd name="T6" fmla="*/ 27 w 41"/>
                  <a:gd name="T7" fmla="*/ 5 h 18"/>
                  <a:gd name="T8" fmla="*/ 12 w 41"/>
                  <a:gd name="T9" fmla="*/ 16 h 18"/>
                  <a:gd name="T10" fmla="*/ 11 w 41"/>
                  <a:gd name="T11" fmla="*/ 14 h 18"/>
                  <a:gd name="T12" fmla="*/ 14 w 41"/>
                  <a:gd name="T13" fmla="*/ 11 h 18"/>
                  <a:gd name="T14" fmla="*/ 11 w 41"/>
                  <a:gd name="T15" fmla="*/ 11 h 18"/>
                  <a:gd name="T16" fmla="*/ 12 w 41"/>
                  <a:gd name="T17" fmla="*/ 11 h 18"/>
                  <a:gd name="T18" fmla="*/ 1 w 41"/>
                  <a:gd name="T19" fmla="*/ 18 h 18"/>
                  <a:gd name="T20" fmla="*/ 0 w 41"/>
                  <a:gd name="T21" fmla="*/ 15 h 18"/>
                  <a:gd name="T22" fmla="*/ 4 w 41"/>
                  <a:gd name="T23" fmla="*/ 13 h 18"/>
                  <a:gd name="T24" fmla="*/ 1 w 41"/>
                  <a:gd name="T25" fmla="*/ 16 h 18"/>
                  <a:gd name="T26" fmla="*/ 4 w 41"/>
                  <a:gd name="T27" fmla="*/ 17 h 18"/>
                  <a:gd name="T28" fmla="*/ 5 w 41"/>
                  <a:gd name="T29" fmla="*/ 14 h 18"/>
                  <a:gd name="T30" fmla="*/ 10 w 41"/>
                  <a:gd name="T31" fmla="*/ 12 h 18"/>
                  <a:gd name="T32" fmla="*/ 10 w 41"/>
                  <a:gd name="T33" fmla="*/ 10 h 18"/>
                  <a:gd name="T34" fmla="*/ 35 w 41"/>
                  <a:gd name="T35" fmla="*/ 0 h 18"/>
                  <a:gd name="T36" fmla="*/ 41 w 41"/>
                  <a:gd name="T37" fmla="*/ 2 h 18"/>
                  <a:gd name="T38" fmla="*/ 38 w 41"/>
                  <a:gd name="T39" fmla="*/ 3 h 18"/>
                  <a:gd name="T40" fmla="*/ 37 w 41"/>
                  <a:gd name="T41" fmla="*/ 2 h 18"/>
                  <a:gd name="T42" fmla="*/ 34 w 41"/>
                  <a:gd name="T43" fmla="*/ 3 h 18"/>
                  <a:gd name="T44" fmla="*/ 37 w 41"/>
                  <a:gd name="T45" fmla="*/ 4 h 18"/>
                  <a:gd name="T46" fmla="*/ 30 w 41"/>
                  <a:gd name="T4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18">
                    <a:moveTo>
                      <a:pt x="30" y="9"/>
                    </a:moveTo>
                    <a:cubicBezTo>
                      <a:pt x="29" y="9"/>
                      <a:pt x="30" y="6"/>
                      <a:pt x="29" y="5"/>
                    </a:cubicBezTo>
                    <a:cubicBezTo>
                      <a:pt x="28" y="5"/>
                      <a:pt x="27" y="5"/>
                      <a:pt x="25" y="6"/>
                    </a:cubicBezTo>
                    <a:cubicBezTo>
                      <a:pt x="25" y="6"/>
                      <a:pt x="26" y="6"/>
                      <a:pt x="27" y="5"/>
                    </a:cubicBezTo>
                    <a:cubicBezTo>
                      <a:pt x="23" y="10"/>
                      <a:pt x="18" y="10"/>
                      <a:pt x="12" y="16"/>
                    </a:cubicBezTo>
                    <a:cubicBezTo>
                      <a:pt x="12" y="15"/>
                      <a:pt x="12" y="14"/>
                      <a:pt x="11" y="14"/>
                    </a:cubicBezTo>
                    <a:cubicBezTo>
                      <a:pt x="11" y="13"/>
                      <a:pt x="14" y="12"/>
                      <a:pt x="14" y="11"/>
                    </a:cubicBezTo>
                    <a:cubicBezTo>
                      <a:pt x="14" y="10"/>
                      <a:pt x="12" y="12"/>
                      <a:pt x="11" y="11"/>
                    </a:cubicBezTo>
                    <a:cubicBezTo>
                      <a:pt x="11" y="11"/>
                      <a:pt x="11" y="11"/>
                      <a:pt x="12" y="11"/>
                    </a:cubicBezTo>
                    <a:cubicBezTo>
                      <a:pt x="9" y="14"/>
                      <a:pt x="6" y="17"/>
                      <a:pt x="1" y="18"/>
                    </a:cubicBezTo>
                    <a:cubicBezTo>
                      <a:pt x="2" y="17"/>
                      <a:pt x="1" y="15"/>
                      <a:pt x="0" y="15"/>
                    </a:cubicBezTo>
                    <a:cubicBezTo>
                      <a:pt x="0" y="14"/>
                      <a:pt x="3" y="14"/>
                      <a:pt x="4" y="13"/>
                    </a:cubicBezTo>
                    <a:cubicBezTo>
                      <a:pt x="4" y="14"/>
                      <a:pt x="1" y="15"/>
                      <a:pt x="1" y="16"/>
                    </a:cubicBezTo>
                    <a:cubicBezTo>
                      <a:pt x="1" y="17"/>
                      <a:pt x="3" y="16"/>
                      <a:pt x="4" y="17"/>
                    </a:cubicBezTo>
                    <a:cubicBezTo>
                      <a:pt x="4" y="16"/>
                      <a:pt x="5" y="15"/>
                      <a:pt x="5" y="14"/>
                    </a:cubicBezTo>
                    <a:cubicBezTo>
                      <a:pt x="7" y="13"/>
                      <a:pt x="8" y="12"/>
                      <a:pt x="10" y="12"/>
                    </a:cubicBezTo>
                    <a:cubicBezTo>
                      <a:pt x="10" y="11"/>
                      <a:pt x="9" y="12"/>
                      <a:pt x="10" y="10"/>
                    </a:cubicBezTo>
                    <a:cubicBezTo>
                      <a:pt x="19" y="9"/>
                      <a:pt x="27" y="1"/>
                      <a:pt x="35" y="0"/>
                    </a:cubicBezTo>
                    <a:cubicBezTo>
                      <a:pt x="36" y="3"/>
                      <a:pt x="40" y="0"/>
                      <a:pt x="41" y="2"/>
                    </a:cubicBezTo>
                    <a:cubicBezTo>
                      <a:pt x="40" y="3"/>
                      <a:pt x="40" y="1"/>
                      <a:pt x="38" y="3"/>
                    </a:cubicBezTo>
                    <a:cubicBezTo>
                      <a:pt x="37" y="3"/>
                      <a:pt x="37" y="3"/>
                      <a:pt x="37" y="2"/>
                    </a:cubicBezTo>
                    <a:cubicBezTo>
                      <a:pt x="36" y="3"/>
                      <a:pt x="35" y="2"/>
                      <a:pt x="34" y="3"/>
                    </a:cubicBezTo>
                    <a:cubicBezTo>
                      <a:pt x="34" y="5"/>
                      <a:pt x="37" y="2"/>
                      <a:pt x="37" y="4"/>
                    </a:cubicBezTo>
                    <a:cubicBezTo>
                      <a:pt x="33" y="3"/>
                      <a:pt x="30" y="7"/>
                      <a:pt x="3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0" name="Freeform 409"/>
              <p:cNvSpPr>
                <a:spLocks noEditPoints="1"/>
              </p:cNvSpPr>
              <p:nvPr/>
            </p:nvSpPr>
            <p:spPr bwMode="auto">
              <a:xfrm>
                <a:off x="7106" y="3476"/>
                <a:ext cx="2212" cy="1202"/>
              </a:xfrm>
              <a:custGeom>
                <a:avLst/>
                <a:gdLst>
                  <a:gd name="T0" fmla="*/ 184 w 1157"/>
                  <a:gd name="T1" fmla="*/ 556 h 628"/>
                  <a:gd name="T2" fmla="*/ 273 w 1157"/>
                  <a:gd name="T3" fmla="*/ 518 h 628"/>
                  <a:gd name="T4" fmla="*/ 412 w 1157"/>
                  <a:gd name="T5" fmla="*/ 455 h 628"/>
                  <a:gd name="T6" fmla="*/ 579 w 1157"/>
                  <a:gd name="T7" fmla="*/ 415 h 628"/>
                  <a:gd name="T8" fmla="*/ 697 w 1157"/>
                  <a:gd name="T9" fmla="*/ 427 h 628"/>
                  <a:gd name="T10" fmla="*/ 845 w 1157"/>
                  <a:gd name="T11" fmla="*/ 350 h 628"/>
                  <a:gd name="T12" fmla="*/ 836 w 1157"/>
                  <a:gd name="T13" fmla="*/ 326 h 628"/>
                  <a:gd name="T14" fmla="*/ 864 w 1157"/>
                  <a:gd name="T15" fmla="*/ 290 h 628"/>
                  <a:gd name="T16" fmla="*/ 913 w 1157"/>
                  <a:gd name="T17" fmla="*/ 249 h 628"/>
                  <a:gd name="T18" fmla="*/ 1009 w 1157"/>
                  <a:gd name="T19" fmla="*/ 249 h 628"/>
                  <a:gd name="T20" fmla="*/ 1001 w 1157"/>
                  <a:gd name="T21" fmla="*/ 209 h 628"/>
                  <a:gd name="T22" fmla="*/ 1036 w 1157"/>
                  <a:gd name="T23" fmla="*/ 205 h 628"/>
                  <a:gd name="T24" fmla="*/ 1076 w 1157"/>
                  <a:gd name="T25" fmla="*/ 139 h 628"/>
                  <a:gd name="T26" fmla="*/ 1049 w 1157"/>
                  <a:gd name="T27" fmla="*/ 77 h 628"/>
                  <a:gd name="T28" fmla="*/ 1031 w 1157"/>
                  <a:gd name="T29" fmla="*/ 38 h 628"/>
                  <a:gd name="T30" fmla="*/ 971 w 1157"/>
                  <a:gd name="T31" fmla="*/ 51 h 628"/>
                  <a:gd name="T32" fmla="*/ 865 w 1157"/>
                  <a:gd name="T33" fmla="*/ 58 h 628"/>
                  <a:gd name="T34" fmla="*/ 850 w 1157"/>
                  <a:gd name="T35" fmla="*/ 2 h 628"/>
                  <a:gd name="T36" fmla="*/ 744 w 1157"/>
                  <a:gd name="T37" fmla="*/ 46 h 628"/>
                  <a:gd name="T38" fmla="*/ 475 w 1157"/>
                  <a:gd name="T39" fmla="*/ 173 h 628"/>
                  <a:gd name="T40" fmla="*/ 268 w 1157"/>
                  <a:gd name="T41" fmla="*/ 292 h 628"/>
                  <a:gd name="T42" fmla="*/ 173 w 1157"/>
                  <a:gd name="T43" fmla="*/ 359 h 628"/>
                  <a:gd name="T44" fmla="*/ 198 w 1157"/>
                  <a:gd name="T45" fmla="*/ 372 h 628"/>
                  <a:gd name="T46" fmla="*/ 214 w 1157"/>
                  <a:gd name="T47" fmla="*/ 378 h 628"/>
                  <a:gd name="T48" fmla="*/ 225 w 1157"/>
                  <a:gd name="T49" fmla="*/ 381 h 628"/>
                  <a:gd name="T50" fmla="*/ 120 w 1157"/>
                  <a:gd name="T51" fmla="*/ 433 h 628"/>
                  <a:gd name="T52" fmla="*/ 195 w 1157"/>
                  <a:gd name="T53" fmla="*/ 408 h 628"/>
                  <a:gd name="T54" fmla="*/ 187 w 1157"/>
                  <a:gd name="T55" fmla="*/ 422 h 628"/>
                  <a:gd name="T56" fmla="*/ 250 w 1157"/>
                  <a:gd name="T57" fmla="*/ 402 h 628"/>
                  <a:gd name="T58" fmla="*/ 334 w 1157"/>
                  <a:gd name="T59" fmla="*/ 367 h 628"/>
                  <a:gd name="T60" fmla="*/ 371 w 1157"/>
                  <a:gd name="T61" fmla="*/ 359 h 628"/>
                  <a:gd name="T62" fmla="*/ 366 w 1157"/>
                  <a:gd name="T63" fmla="*/ 374 h 628"/>
                  <a:gd name="T64" fmla="*/ 324 w 1157"/>
                  <a:gd name="T65" fmla="*/ 411 h 628"/>
                  <a:gd name="T66" fmla="*/ 218 w 1157"/>
                  <a:gd name="T67" fmla="*/ 459 h 628"/>
                  <a:gd name="T68" fmla="*/ 159 w 1157"/>
                  <a:gd name="T69" fmla="*/ 487 h 628"/>
                  <a:gd name="T70" fmla="*/ 186 w 1157"/>
                  <a:gd name="T71" fmla="*/ 493 h 628"/>
                  <a:gd name="T72" fmla="*/ 171 w 1157"/>
                  <a:gd name="T73" fmla="*/ 537 h 628"/>
                  <a:gd name="T74" fmla="*/ 122 w 1157"/>
                  <a:gd name="T75" fmla="*/ 517 h 628"/>
                  <a:gd name="T76" fmla="*/ 130 w 1157"/>
                  <a:gd name="T77" fmla="*/ 554 h 628"/>
                  <a:gd name="T78" fmla="*/ 11 w 1157"/>
                  <a:gd name="T79" fmla="*/ 618 h 628"/>
                  <a:gd name="T80" fmla="*/ 256 w 1157"/>
                  <a:gd name="T81" fmla="*/ 367 h 628"/>
                  <a:gd name="T82" fmla="*/ 247 w 1157"/>
                  <a:gd name="T83" fmla="*/ 387 h 628"/>
                  <a:gd name="T84" fmla="*/ 989 w 1157"/>
                  <a:gd name="T85" fmla="*/ 57 h 628"/>
                  <a:gd name="T86" fmla="*/ 111 w 1157"/>
                  <a:gd name="T87" fmla="*/ 530 h 628"/>
                  <a:gd name="T88" fmla="*/ 164 w 1157"/>
                  <a:gd name="T89" fmla="*/ 526 h 628"/>
                  <a:gd name="T90" fmla="*/ 155 w 1157"/>
                  <a:gd name="T91" fmla="*/ 434 h 628"/>
                  <a:gd name="T92" fmla="*/ 232 w 1157"/>
                  <a:gd name="T93" fmla="*/ 464 h 628"/>
                  <a:gd name="T94" fmla="*/ 234 w 1157"/>
                  <a:gd name="T95" fmla="*/ 456 h 628"/>
                  <a:gd name="T96" fmla="*/ 270 w 1157"/>
                  <a:gd name="T97" fmla="*/ 480 h 628"/>
                  <a:gd name="T98" fmla="*/ 190 w 1157"/>
                  <a:gd name="T99" fmla="*/ 358 h 628"/>
                  <a:gd name="T100" fmla="*/ 213 w 1157"/>
                  <a:gd name="T101" fmla="*/ 343 h 628"/>
                  <a:gd name="T102" fmla="*/ 276 w 1157"/>
                  <a:gd name="T103" fmla="*/ 352 h 628"/>
                  <a:gd name="T104" fmla="*/ 367 w 1157"/>
                  <a:gd name="T105" fmla="*/ 441 h 628"/>
                  <a:gd name="T106" fmla="*/ 386 w 1157"/>
                  <a:gd name="T107" fmla="*/ 354 h 628"/>
                  <a:gd name="T108" fmla="*/ 725 w 1157"/>
                  <a:gd name="T109" fmla="*/ 405 h 628"/>
                  <a:gd name="T110" fmla="*/ 818 w 1157"/>
                  <a:gd name="T111" fmla="*/ 317 h 628"/>
                  <a:gd name="T112" fmla="*/ 777 w 1157"/>
                  <a:gd name="T113" fmla="*/ 34 h 628"/>
                  <a:gd name="T114" fmla="*/ 841 w 1157"/>
                  <a:gd name="T115" fmla="*/ 25 h 628"/>
                  <a:gd name="T116" fmla="*/ 921 w 1157"/>
                  <a:gd name="T117" fmla="*/ 75 h 628"/>
                  <a:gd name="T118" fmla="*/ 943 w 1157"/>
                  <a:gd name="T119" fmla="*/ 59 h 628"/>
                  <a:gd name="T120" fmla="*/ 1033 w 1157"/>
                  <a:gd name="T121" fmla="*/ 126 h 628"/>
                  <a:gd name="T122" fmla="*/ 1027 w 1157"/>
                  <a:gd name="T123" fmla="*/ 5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7" h="628">
                    <a:moveTo>
                      <a:pt x="2" y="623"/>
                    </a:moveTo>
                    <a:cubicBezTo>
                      <a:pt x="4" y="622"/>
                      <a:pt x="5" y="621"/>
                      <a:pt x="6" y="622"/>
                    </a:cubicBezTo>
                    <a:cubicBezTo>
                      <a:pt x="3" y="623"/>
                      <a:pt x="6" y="622"/>
                      <a:pt x="7" y="623"/>
                    </a:cubicBezTo>
                    <a:cubicBezTo>
                      <a:pt x="6" y="624"/>
                      <a:pt x="5" y="624"/>
                      <a:pt x="4" y="624"/>
                    </a:cubicBezTo>
                    <a:cubicBezTo>
                      <a:pt x="6" y="628"/>
                      <a:pt x="11" y="621"/>
                      <a:pt x="14" y="620"/>
                    </a:cubicBezTo>
                    <a:cubicBezTo>
                      <a:pt x="18" y="618"/>
                      <a:pt x="18" y="622"/>
                      <a:pt x="21" y="620"/>
                    </a:cubicBezTo>
                    <a:cubicBezTo>
                      <a:pt x="21" y="619"/>
                      <a:pt x="20" y="619"/>
                      <a:pt x="19" y="619"/>
                    </a:cubicBezTo>
                    <a:cubicBezTo>
                      <a:pt x="22" y="617"/>
                      <a:pt x="25" y="614"/>
                      <a:pt x="28" y="615"/>
                    </a:cubicBezTo>
                    <a:cubicBezTo>
                      <a:pt x="26" y="617"/>
                      <a:pt x="29" y="617"/>
                      <a:pt x="30" y="616"/>
                    </a:cubicBezTo>
                    <a:cubicBezTo>
                      <a:pt x="31" y="615"/>
                      <a:pt x="32" y="615"/>
                      <a:pt x="34" y="612"/>
                    </a:cubicBezTo>
                    <a:cubicBezTo>
                      <a:pt x="34" y="615"/>
                      <a:pt x="38" y="611"/>
                      <a:pt x="37" y="614"/>
                    </a:cubicBezTo>
                    <a:cubicBezTo>
                      <a:pt x="40" y="612"/>
                      <a:pt x="38" y="612"/>
                      <a:pt x="39" y="611"/>
                    </a:cubicBezTo>
                    <a:cubicBezTo>
                      <a:pt x="42" y="612"/>
                      <a:pt x="39" y="611"/>
                      <a:pt x="42" y="609"/>
                    </a:cubicBezTo>
                    <a:cubicBezTo>
                      <a:pt x="43" y="610"/>
                      <a:pt x="44" y="609"/>
                      <a:pt x="43" y="610"/>
                    </a:cubicBezTo>
                    <a:cubicBezTo>
                      <a:pt x="47" y="609"/>
                      <a:pt x="49" y="606"/>
                      <a:pt x="52" y="606"/>
                    </a:cubicBezTo>
                    <a:cubicBezTo>
                      <a:pt x="52" y="605"/>
                      <a:pt x="52" y="604"/>
                      <a:pt x="53" y="603"/>
                    </a:cubicBezTo>
                    <a:cubicBezTo>
                      <a:pt x="56" y="602"/>
                      <a:pt x="59" y="602"/>
                      <a:pt x="63" y="599"/>
                    </a:cubicBezTo>
                    <a:cubicBezTo>
                      <a:pt x="64" y="603"/>
                      <a:pt x="74" y="597"/>
                      <a:pt x="78" y="598"/>
                    </a:cubicBezTo>
                    <a:cubicBezTo>
                      <a:pt x="78" y="598"/>
                      <a:pt x="78" y="597"/>
                      <a:pt x="78" y="597"/>
                    </a:cubicBezTo>
                    <a:cubicBezTo>
                      <a:pt x="80" y="596"/>
                      <a:pt x="81" y="598"/>
                      <a:pt x="82" y="596"/>
                    </a:cubicBezTo>
                    <a:cubicBezTo>
                      <a:pt x="82" y="594"/>
                      <a:pt x="79" y="597"/>
                      <a:pt x="79" y="595"/>
                    </a:cubicBezTo>
                    <a:cubicBezTo>
                      <a:pt x="82" y="593"/>
                      <a:pt x="88" y="589"/>
                      <a:pt x="92" y="588"/>
                    </a:cubicBezTo>
                    <a:cubicBezTo>
                      <a:pt x="90" y="588"/>
                      <a:pt x="89" y="591"/>
                      <a:pt x="90" y="591"/>
                    </a:cubicBezTo>
                    <a:cubicBezTo>
                      <a:pt x="92" y="589"/>
                      <a:pt x="92" y="588"/>
                      <a:pt x="95" y="586"/>
                    </a:cubicBezTo>
                    <a:cubicBezTo>
                      <a:pt x="94" y="587"/>
                      <a:pt x="95" y="588"/>
                      <a:pt x="95" y="589"/>
                    </a:cubicBezTo>
                    <a:cubicBezTo>
                      <a:pt x="98" y="588"/>
                      <a:pt x="102" y="585"/>
                      <a:pt x="104" y="584"/>
                    </a:cubicBezTo>
                    <a:cubicBezTo>
                      <a:pt x="105" y="585"/>
                      <a:pt x="104" y="585"/>
                      <a:pt x="104" y="586"/>
                    </a:cubicBezTo>
                    <a:cubicBezTo>
                      <a:pt x="99" y="588"/>
                      <a:pt x="91" y="590"/>
                      <a:pt x="89" y="594"/>
                    </a:cubicBezTo>
                    <a:cubicBezTo>
                      <a:pt x="94" y="590"/>
                      <a:pt x="101" y="590"/>
                      <a:pt x="106" y="585"/>
                    </a:cubicBezTo>
                    <a:cubicBezTo>
                      <a:pt x="107" y="588"/>
                      <a:pt x="114" y="580"/>
                      <a:pt x="118" y="582"/>
                    </a:cubicBezTo>
                    <a:cubicBezTo>
                      <a:pt x="124" y="577"/>
                      <a:pt x="137" y="572"/>
                      <a:pt x="143" y="571"/>
                    </a:cubicBezTo>
                    <a:cubicBezTo>
                      <a:pt x="142" y="572"/>
                      <a:pt x="142" y="572"/>
                      <a:pt x="142" y="573"/>
                    </a:cubicBezTo>
                    <a:cubicBezTo>
                      <a:pt x="144" y="572"/>
                      <a:pt x="145" y="571"/>
                      <a:pt x="146" y="570"/>
                    </a:cubicBezTo>
                    <a:cubicBezTo>
                      <a:pt x="145" y="570"/>
                      <a:pt x="144" y="570"/>
                      <a:pt x="144" y="570"/>
                    </a:cubicBezTo>
                    <a:cubicBezTo>
                      <a:pt x="149" y="567"/>
                      <a:pt x="150" y="567"/>
                      <a:pt x="153" y="566"/>
                    </a:cubicBezTo>
                    <a:cubicBezTo>
                      <a:pt x="153" y="566"/>
                      <a:pt x="153" y="567"/>
                      <a:pt x="153" y="568"/>
                    </a:cubicBezTo>
                    <a:cubicBezTo>
                      <a:pt x="156" y="565"/>
                      <a:pt x="157" y="567"/>
                      <a:pt x="161" y="565"/>
                    </a:cubicBezTo>
                    <a:cubicBezTo>
                      <a:pt x="160" y="564"/>
                      <a:pt x="158" y="565"/>
                      <a:pt x="160" y="563"/>
                    </a:cubicBezTo>
                    <a:cubicBezTo>
                      <a:pt x="160" y="564"/>
                      <a:pt x="162" y="563"/>
                      <a:pt x="163" y="563"/>
                    </a:cubicBezTo>
                    <a:cubicBezTo>
                      <a:pt x="164" y="562"/>
                      <a:pt x="161" y="562"/>
                      <a:pt x="164" y="560"/>
                    </a:cubicBezTo>
                    <a:cubicBezTo>
                      <a:pt x="168" y="558"/>
                      <a:pt x="168" y="558"/>
                      <a:pt x="172" y="555"/>
                    </a:cubicBezTo>
                    <a:cubicBezTo>
                      <a:pt x="172" y="557"/>
                      <a:pt x="177" y="555"/>
                      <a:pt x="176" y="557"/>
                    </a:cubicBezTo>
                    <a:cubicBezTo>
                      <a:pt x="180" y="556"/>
                      <a:pt x="181" y="556"/>
                      <a:pt x="183" y="553"/>
                    </a:cubicBezTo>
                    <a:cubicBezTo>
                      <a:pt x="182" y="555"/>
                      <a:pt x="185" y="554"/>
                      <a:pt x="184" y="556"/>
                    </a:cubicBezTo>
                    <a:cubicBezTo>
                      <a:pt x="185" y="556"/>
                      <a:pt x="185" y="555"/>
                      <a:pt x="186" y="555"/>
                    </a:cubicBezTo>
                    <a:cubicBezTo>
                      <a:pt x="185" y="554"/>
                      <a:pt x="183" y="553"/>
                      <a:pt x="185" y="552"/>
                    </a:cubicBezTo>
                    <a:cubicBezTo>
                      <a:pt x="193" y="549"/>
                      <a:pt x="203" y="546"/>
                      <a:pt x="207" y="542"/>
                    </a:cubicBezTo>
                    <a:cubicBezTo>
                      <a:pt x="207" y="542"/>
                      <a:pt x="207" y="543"/>
                      <a:pt x="207" y="544"/>
                    </a:cubicBezTo>
                    <a:cubicBezTo>
                      <a:pt x="210" y="542"/>
                      <a:pt x="210" y="542"/>
                      <a:pt x="210" y="542"/>
                    </a:cubicBezTo>
                    <a:cubicBezTo>
                      <a:pt x="209" y="541"/>
                      <a:pt x="210" y="540"/>
                      <a:pt x="212" y="540"/>
                    </a:cubicBezTo>
                    <a:cubicBezTo>
                      <a:pt x="211" y="542"/>
                      <a:pt x="213" y="540"/>
                      <a:pt x="214" y="541"/>
                    </a:cubicBezTo>
                    <a:cubicBezTo>
                      <a:pt x="212" y="544"/>
                      <a:pt x="208" y="544"/>
                      <a:pt x="204" y="545"/>
                    </a:cubicBezTo>
                    <a:cubicBezTo>
                      <a:pt x="204" y="548"/>
                      <a:pt x="195" y="551"/>
                      <a:pt x="193" y="551"/>
                    </a:cubicBezTo>
                    <a:cubicBezTo>
                      <a:pt x="197" y="552"/>
                      <a:pt x="207" y="547"/>
                      <a:pt x="210" y="545"/>
                    </a:cubicBezTo>
                    <a:cubicBezTo>
                      <a:pt x="214" y="544"/>
                      <a:pt x="218" y="544"/>
                      <a:pt x="224" y="541"/>
                    </a:cubicBezTo>
                    <a:cubicBezTo>
                      <a:pt x="223" y="541"/>
                      <a:pt x="225" y="540"/>
                      <a:pt x="225" y="539"/>
                    </a:cubicBezTo>
                    <a:cubicBezTo>
                      <a:pt x="225" y="538"/>
                      <a:pt x="223" y="539"/>
                      <a:pt x="223" y="537"/>
                    </a:cubicBezTo>
                    <a:cubicBezTo>
                      <a:pt x="220" y="538"/>
                      <a:pt x="222" y="539"/>
                      <a:pt x="220" y="540"/>
                    </a:cubicBezTo>
                    <a:cubicBezTo>
                      <a:pt x="220" y="537"/>
                      <a:pt x="217" y="540"/>
                      <a:pt x="216" y="538"/>
                    </a:cubicBezTo>
                    <a:cubicBezTo>
                      <a:pt x="220" y="536"/>
                      <a:pt x="225" y="536"/>
                      <a:pt x="225" y="533"/>
                    </a:cubicBezTo>
                    <a:cubicBezTo>
                      <a:pt x="228" y="532"/>
                      <a:pt x="228" y="532"/>
                      <a:pt x="228" y="532"/>
                    </a:cubicBezTo>
                    <a:cubicBezTo>
                      <a:pt x="228" y="532"/>
                      <a:pt x="229" y="533"/>
                      <a:pt x="228" y="534"/>
                    </a:cubicBezTo>
                    <a:cubicBezTo>
                      <a:pt x="232" y="533"/>
                      <a:pt x="226" y="532"/>
                      <a:pt x="230" y="531"/>
                    </a:cubicBezTo>
                    <a:cubicBezTo>
                      <a:pt x="232" y="531"/>
                      <a:pt x="233" y="532"/>
                      <a:pt x="233" y="530"/>
                    </a:cubicBezTo>
                    <a:cubicBezTo>
                      <a:pt x="236" y="530"/>
                      <a:pt x="233" y="533"/>
                      <a:pt x="235" y="533"/>
                    </a:cubicBezTo>
                    <a:cubicBezTo>
                      <a:pt x="235" y="532"/>
                      <a:pt x="239" y="530"/>
                      <a:pt x="240" y="530"/>
                    </a:cubicBezTo>
                    <a:cubicBezTo>
                      <a:pt x="240" y="531"/>
                      <a:pt x="240" y="532"/>
                      <a:pt x="239" y="533"/>
                    </a:cubicBezTo>
                    <a:cubicBezTo>
                      <a:pt x="239" y="530"/>
                      <a:pt x="235" y="535"/>
                      <a:pt x="233" y="536"/>
                    </a:cubicBezTo>
                    <a:cubicBezTo>
                      <a:pt x="232" y="535"/>
                      <a:pt x="231" y="534"/>
                      <a:pt x="230" y="534"/>
                    </a:cubicBezTo>
                    <a:cubicBezTo>
                      <a:pt x="231" y="537"/>
                      <a:pt x="226" y="537"/>
                      <a:pt x="225" y="537"/>
                    </a:cubicBezTo>
                    <a:cubicBezTo>
                      <a:pt x="227" y="539"/>
                      <a:pt x="231" y="537"/>
                      <a:pt x="233" y="536"/>
                    </a:cubicBezTo>
                    <a:cubicBezTo>
                      <a:pt x="234" y="538"/>
                      <a:pt x="231" y="538"/>
                      <a:pt x="230" y="540"/>
                    </a:cubicBezTo>
                    <a:cubicBezTo>
                      <a:pt x="233" y="538"/>
                      <a:pt x="235" y="535"/>
                      <a:pt x="237" y="537"/>
                    </a:cubicBezTo>
                    <a:cubicBezTo>
                      <a:pt x="237" y="535"/>
                      <a:pt x="242" y="535"/>
                      <a:pt x="240" y="533"/>
                    </a:cubicBezTo>
                    <a:cubicBezTo>
                      <a:pt x="237" y="534"/>
                      <a:pt x="237" y="536"/>
                      <a:pt x="236" y="535"/>
                    </a:cubicBezTo>
                    <a:cubicBezTo>
                      <a:pt x="237" y="532"/>
                      <a:pt x="240" y="534"/>
                      <a:pt x="243" y="533"/>
                    </a:cubicBezTo>
                    <a:cubicBezTo>
                      <a:pt x="243" y="531"/>
                      <a:pt x="240" y="534"/>
                      <a:pt x="240" y="532"/>
                    </a:cubicBezTo>
                    <a:cubicBezTo>
                      <a:pt x="241" y="532"/>
                      <a:pt x="241" y="531"/>
                      <a:pt x="242" y="531"/>
                    </a:cubicBezTo>
                    <a:cubicBezTo>
                      <a:pt x="245" y="529"/>
                      <a:pt x="246" y="530"/>
                      <a:pt x="249" y="530"/>
                    </a:cubicBezTo>
                    <a:cubicBezTo>
                      <a:pt x="251" y="528"/>
                      <a:pt x="248" y="529"/>
                      <a:pt x="248" y="529"/>
                    </a:cubicBezTo>
                    <a:cubicBezTo>
                      <a:pt x="249" y="528"/>
                      <a:pt x="249" y="528"/>
                      <a:pt x="250" y="527"/>
                    </a:cubicBezTo>
                    <a:cubicBezTo>
                      <a:pt x="251" y="527"/>
                      <a:pt x="252" y="527"/>
                      <a:pt x="253" y="528"/>
                    </a:cubicBezTo>
                    <a:cubicBezTo>
                      <a:pt x="254" y="529"/>
                      <a:pt x="250" y="530"/>
                      <a:pt x="252" y="531"/>
                    </a:cubicBezTo>
                    <a:cubicBezTo>
                      <a:pt x="254" y="529"/>
                      <a:pt x="255" y="528"/>
                      <a:pt x="257" y="528"/>
                    </a:cubicBezTo>
                    <a:cubicBezTo>
                      <a:pt x="258" y="527"/>
                      <a:pt x="257" y="526"/>
                      <a:pt x="260" y="525"/>
                    </a:cubicBezTo>
                    <a:cubicBezTo>
                      <a:pt x="261" y="524"/>
                      <a:pt x="262" y="525"/>
                      <a:pt x="263" y="525"/>
                    </a:cubicBezTo>
                    <a:cubicBezTo>
                      <a:pt x="264" y="524"/>
                      <a:pt x="267" y="521"/>
                      <a:pt x="271" y="521"/>
                    </a:cubicBezTo>
                    <a:cubicBezTo>
                      <a:pt x="271" y="520"/>
                      <a:pt x="273" y="519"/>
                      <a:pt x="273" y="518"/>
                    </a:cubicBezTo>
                    <a:cubicBezTo>
                      <a:pt x="270" y="519"/>
                      <a:pt x="269" y="521"/>
                      <a:pt x="267" y="520"/>
                    </a:cubicBezTo>
                    <a:cubicBezTo>
                      <a:pt x="268" y="519"/>
                      <a:pt x="268" y="519"/>
                      <a:pt x="268" y="518"/>
                    </a:cubicBezTo>
                    <a:cubicBezTo>
                      <a:pt x="267" y="519"/>
                      <a:pt x="267" y="520"/>
                      <a:pt x="266" y="520"/>
                    </a:cubicBezTo>
                    <a:cubicBezTo>
                      <a:pt x="265" y="518"/>
                      <a:pt x="261" y="522"/>
                      <a:pt x="260" y="522"/>
                    </a:cubicBezTo>
                    <a:cubicBezTo>
                      <a:pt x="260" y="521"/>
                      <a:pt x="261" y="520"/>
                      <a:pt x="260" y="520"/>
                    </a:cubicBezTo>
                    <a:cubicBezTo>
                      <a:pt x="257" y="523"/>
                      <a:pt x="251" y="526"/>
                      <a:pt x="247" y="525"/>
                    </a:cubicBezTo>
                    <a:cubicBezTo>
                      <a:pt x="250" y="527"/>
                      <a:pt x="241" y="529"/>
                      <a:pt x="243" y="525"/>
                    </a:cubicBezTo>
                    <a:cubicBezTo>
                      <a:pt x="239" y="527"/>
                      <a:pt x="242" y="527"/>
                      <a:pt x="240" y="529"/>
                    </a:cubicBezTo>
                    <a:cubicBezTo>
                      <a:pt x="240" y="528"/>
                      <a:pt x="238" y="528"/>
                      <a:pt x="238" y="527"/>
                    </a:cubicBezTo>
                    <a:cubicBezTo>
                      <a:pt x="243" y="522"/>
                      <a:pt x="247" y="522"/>
                      <a:pt x="254" y="521"/>
                    </a:cubicBezTo>
                    <a:cubicBezTo>
                      <a:pt x="258" y="518"/>
                      <a:pt x="260" y="518"/>
                      <a:pt x="262" y="516"/>
                    </a:cubicBezTo>
                    <a:cubicBezTo>
                      <a:pt x="263" y="517"/>
                      <a:pt x="263" y="517"/>
                      <a:pt x="263" y="517"/>
                    </a:cubicBezTo>
                    <a:cubicBezTo>
                      <a:pt x="263" y="516"/>
                      <a:pt x="270" y="513"/>
                      <a:pt x="267" y="513"/>
                    </a:cubicBezTo>
                    <a:cubicBezTo>
                      <a:pt x="266" y="515"/>
                      <a:pt x="262" y="516"/>
                      <a:pt x="261" y="515"/>
                    </a:cubicBezTo>
                    <a:cubicBezTo>
                      <a:pt x="265" y="513"/>
                      <a:pt x="268" y="513"/>
                      <a:pt x="272" y="510"/>
                    </a:cubicBezTo>
                    <a:cubicBezTo>
                      <a:pt x="271" y="512"/>
                      <a:pt x="273" y="512"/>
                      <a:pt x="274" y="512"/>
                    </a:cubicBezTo>
                    <a:cubicBezTo>
                      <a:pt x="273" y="510"/>
                      <a:pt x="278" y="508"/>
                      <a:pt x="277" y="510"/>
                    </a:cubicBezTo>
                    <a:cubicBezTo>
                      <a:pt x="283" y="507"/>
                      <a:pt x="291" y="505"/>
                      <a:pt x="297" y="501"/>
                    </a:cubicBezTo>
                    <a:cubicBezTo>
                      <a:pt x="299" y="502"/>
                      <a:pt x="303" y="500"/>
                      <a:pt x="305" y="498"/>
                    </a:cubicBezTo>
                    <a:cubicBezTo>
                      <a:pt x="305" y="498"/>
                      <a:pt x="305" y="499"/>
                      <a:pt x="305" y="499"/>
                    </a:cubicBezTo>
                    <a:cubicBezTo>
                      <a:pt x="307" y="498"/>
                      <a:pt x="308" y="498"/>
                      <a:pt x="309" y="499"/>
                    </a:cubicBezTo>
                    <a:cubicBezTo>
                      <a:pt x="311" y="496"/>
                      <a:pt x="306" y="498"/>
                      <a:pt x="307" y="497"/>
                    </a:cubicBezTo>
                    <a:cubicBezTo>
                      <a:pt x="309" y="496"/>
                      <a:pt x="312" y="495"/>
                      <a:pt x="313" y="496"/>
                    </a:cubicBezTo>
                    <a:cubicBezTo>
                      <a:pt x="318" y="494"/>
                      <a:pt x="327" y="488"/>
                      <a:pt x="332" y="488"/>
                    </a:cubicBezTo>
                    <a:cubicBezTo>
                      <a:pt x="335" y="484"/>
                      <a:pt x="358" y="474"/>
                      <a:pt x="351" y="480"/>
                    </a:cubicBezTo>
                    <a:cubicBezTo>
                      <a:pt x="356" y="478"/>
                      <a:pt x="361" y="475"/>
                      <a:pt x="364" y="474"/>
                    </a:cubicBezTo>
                    <a:cubicBezTo>
                      <a:pt x="361" y="475"/>
                      <a:pt x="366" y="473"/>
                      <a:pt x="365" y="475"/>
                    </a:cubicBezTo>
                    <a:cubicBezTo>
                      <a:pt x="367" y="474"/>
                      <a:pt x="367" y="474"/>
                      <a:pt x="369" y="474"/>
                    </a:cubicBezTo>
                    <a:cubicBezTo>
                      <a:pt x="368" y="472"/>
                      <a:pt x="374" y="473"/>
                      <a:pt x="374" y="470"/>
                    </a:cubicBezTo>
                    <a:cubicBezTo>
                      <a:pt x="374" y="471"/>
                      <a:pt x="373" y="470"/>
                      <a:pt x="374" y="470"/>
                    </a:cubicBezTo>
                    <a:cubicBezTo>
                      <a:pt x="375" y="471"/>
                      <a:pt x="375" y="471"/>
                      <a:pt x="377" y="472"/>
                    </a:cubicBezTo>
                    <a:cubicBezTo>
                      <a:pt x="376" y="474"/>
                      <a:pt x="375" y="473"/>
                      <a:pt x="373" y="475"/>
                    </a:cubicBezTo>
                    <a:cubicBezTo>
                      <a:pt x="375" y="476"/>
                      <a:pt x="373" y="476"/>
                      <a:pt x="373" y="478"/>
                    </a:cubicBezTo>
                    <a:cubicBezTo>
                      <a:pt x="381" y="473"/>
                      <a:pt x="380" y="474"/>
                      <a:pt x="388" y="472"/>
                    </a:cubicBezTo>
                    <a:cubicBezTo>
                      <a:pt x="387" y="470"/>
                      <a:pt x="384" y="473"/>
                      <a:pt x="383" y="472"/>
                    </a:cubicBezTo>
                    <a:cubicBezTo>
                      <a:pt x="387" y="470"/>
                      <a:pt x="387" y="470"/>
                      <a:pt x="387" y="470"/>
                    </a:cubicBezTo>
                    <a:cubicBezTo>
                      <a:pt x="386" y="469"/>
                      <a:pt x="386" y="469"/>
                      <a:pt x="385" y="469"/>
                    </a:cubicBezTo>
                    <a:cubicBezTo>
                      <a:pt x="386" y="470"/>
                      <a:pt x="382" y="470"/>
                      <a:pt x="383" y="472"/>
                    </a:cubicBezTo>
                    <a:cubicBezTo>
                      <a:pt x="381" y="472"/>
                      <a:pt x="380" y="473"/>
                      <a:pt x="380" y="471"/>
                    </a:cubicBezTo>
                    <a:cubicBezTo>
                      <a:pt x="381" y="470"/>
                      <a:pt x="383" y="470"/>
                      <a:pt x="382" y="469"/>
                    </a:cubicBezTo>
                    <a:cubicBezTo>
                      <a:pt x="380" y="470"/>
                      <a:pt x="379" y="471"/>
                      <a:pt x="378" y="470"/>
                    </a:cubicBezTo>
                    <a:cubicBezTo>
                      <a:pt x="380" y="467"/>
                      <a:pt x="390" y="465"/>
                      <a:pt x="394" y="461"/>
                    </a:cubicBezTo>
                    <a:cubicBezTo>
                      <a:pt x="397" y="461"/>
                      <a:pt x="410" y="456"/>
                      <a:pt x="408" y="454"/>
                    </a:cubicBezTo>
                    <a:cubicBezTo>
                      <a:pt x="410" y="454"/>
                      <a:pt x="410" y="454"/>
                      <a:pt x="412" y="455"/>
                    </a:cubicBezTo>
                    <a:cubicBezTo>
                      <a:pt x="410" y="457"/>
                      <a:pt x="404" y="458"/>
                      <a:pt x="405" y="460"/>
                    </a:cubicBezTo>
                    <a:cubicBezTo>
                      <a:pt x="408" y="458"/>
                      <a:pt x="412" y="455"/>
                      <a:pt x="410" y="459"/>
                    </a:cubicBezTo>
                    <a:cubicBezTo>
                      <a:pt x="412" y="458"/>
                      <a:pt x="411" y="457"/>
                      <a:pt x="413" y="456"/>
                    </a:cubicBezTo>
                    <a:cubicBezTo>
                      <a:pt x="414" y="457"/>
                      <a:pt x="414" y="457"/>
                      <a:pt x="414" y="457"/>
                    </a:cubicBezTo>
                    <a:cubicBezTo>
                      <a:pt x="412" y="458"/>
                      <a:pt x="407" y="460"/>
                      <a:pt x="410" y="460"/>
                    </a:cubicBezTo>
                    <a:cubicBezTo>
                      <a:pt x="411" y="458"/>
                      <a:pt x="414" y="458"/>
                      <a:pt x="416" y="458"/>
                    </a:cubicBezTo>
                    <a:cubicBezTo>
                      <a:pt x="416" y="457"/>
                      <a:pt x="424" y="453"/>
                      <a:pt x="426" y="455"/>
                    </a:cubicBezTo>
                    <a:cubicBezTo>
                      <a:pt x="426" y="455"/>
                      <a:pt x="425" y="456"/>
                      <a:pt x="425" y="456"/>
                    </a:cubicBezTo>
                    <a:cubicBezTo>
                      <a:pt x="423" y="457"/>
                      <a:pt x="419" y="458"/>
                      <a:pt x="419" y="459"/>
                    </a:cubicBezTo>
                    <a:cubicBezTo>
                      <a:pt x="418" y="459"/>
                      <a:pt x="417" y="458"/>
                      <a:pt x="418" y="457"/>
                    </a:cubicBezTo>
                    <a:cubicBezTo>
                      <a:pt x="414" y="459"/>
                      <a:pt x="418" y="459"/>
                      <a:pt x="417" y="460"/>
                    </a:cubicBezTo>
                    <a:cubicBezTo>
                      <a:pt x="415" y="459"/>
                      <a:pt x="414" y="459"/>
                      <a:pt x="413" y="461"/>
                    </a:cubicBezTo>
                    <a:cubicBezTo>
                      <a:pt x="416" y="461"/>
                      <a:pt x="428" y="457"/>
                      <a:pt x="431" y="454"/>
                    </a:cubicBezTo>
                    <a:cubicBezTo>
                      <a:pt x="435" y="454"/>
                      <a:pt x="442" y="447"/>
                      <a:pt x="445" y="451"/>
                    </a:cubicBezTo>
                    <a:cubicBezTo>
                      <a:pt x="447" y="450"/>
                      <a:pt x="450" y="449"/>
                      <a:pt x="452" y="450"/>
                    </a:cubicBezTo>
                    <a:cubicBezTo>
                      <a:pt x="454" y="449"/>
                      <a:pt x="452" y="448"/>
                      <a:pt x="455" y="447"/>
                    </a:cubicBezTo>
                    <a:cubicBezTo>
                      <a:pt x="459" y="446"/>
                      <a:pt x="459" y="448"/>
                      <a:pt x="462" y="450"/>
                    </a:cubicBezTo>
                    <a:cubicBezTo>
                      <a:pt x="461" y="448"/>
                      <a:pt x="466" y="445"/>
                      <a:pt x="469" y="445"/>
                    </a:cubicBezTo>
                    <a:cubicBezTo>
                      <a:pt x="469" y="446"/>
                      <a:pt x="468" y="446"/>
                      <a:pt x="468" y="447"/>
                    </a:cubicBezTo>
                    <a:cubicBezTo>
                      <a:pt x="471" y="447"/>
                      <a:pt x="470" y="443"/>
                      <a:pt x="473" y="444"/>
                    </a:cubicBezTo>
                    <a:cubicBezTo>
                      <a:pt x="476" y="445"/>
                      <a:pt x="470" y="447"/>
                      <a:pt x="473" y="446"/>
                    </a:cubicBezTo>
                    <a:cubicBezTo>
                      <a:pt x="475" y="444"/>
                      <a:pt x="477" y="446"/>
                      <a:pt x="477" y="444"/>
                    </a:cubicBezTo>
                    <a:cubicBezTo>
                      <a:pt x="479" y="443"/>
                      <a:pt x="479" y="444"/>
                      <a:pt x="480" y="444"/>
                    </a:cubicBezTo>
                    <a:cubicBezTo>
                      <a:pt x="481" y="442"/>
                      <a:pt x="493" y="436"/>
                      <a:pt x="493" y="440"/>
                    </a:cubicBezTo>
                    <a:cubicBezTo>
                      <a:pt x="505" y="433"/>
                      <a:pt x="525" y="429"/>
                      <a:pt x="537" y="424"/>
                    </a:cubicBezTo>
                    <a:cubicBezTo>
                      <a:pt x="537" y="425"/>
                      <a:pt x="537" y="426"/>
                      <a:pt x="535" y="427"/>
                    </a:cubicBezTo>
                    <a:cubicBezTo>
                      <a:pt x="535" y="426"/>
                      <a:pt x="533" y="425"/>
                      <a:pt x="533" y="427"/>
                    </a:cubicBezTo>
                    <a:cubicBezTo>
                      <a:pt x="534" y="427"/>
                      <a:pt x="534" y="427"/>
                      <a:pt x="535" y="428"/>
                    </a:cubicBezTo>
                    <a:cubicBezTo>
                      <a:pt x="533" y="430"/>
                      <a:pt x="530" y="429"/>
                      <a:pt x="529" y="431"/>
                    </a:cubicBezTo>
                    <a:cubicBezTo>
                      <a:pt x="531" y="430"/>
                      <a:pt x="536" y="428"/>
                      <a:pt x="538" y="428"/>
                    </a:cubicBezTo>
                    <a:cubicBezTo>
                      <a:pt x="538" y="427"/>
                      <a:pt x="537" y="426"/>
                      <a:pt x="538" y="424"/>
                    </a:cubicBezTo>
                    <a:cubicBezTo>
                      <a:pt x="539" y="428"/>
                      <a:pt x="541" y="423"/>
                      <a:pt x="543" y="424"/>
                    </a:cubicBezTo>
                    <a:cubicBezTo>
                      <a:pt x="542" y="425"/>
                      <a:pt x="544" y="427"/>
                      <a:pt x="545" y="425"/>
                    </a:cubicBezTo>
                    <a:cubicBezTo>
                      <a:pt x="543" y="426"/>
                      <a:pt x="544" y="424"/>
                      <a:pt x="545" y="424"/>
                    </a:cubicBezTo>
                    <a:cubicBezTo>
                      <a:pt x="548" y="423"/>
                      <a:pt x="550" y="427"/>
                      <a:pt x="552" y="424"/>
                    </a:cubicBezTo>
                    <a:cubicBezTo>
                      <a:pt x="552" y="423"/>
                      <a:pt x="549" y="426"/>
                      <a:pt x="549" y="424"/>
                    </a:cubicBezTo>
                    <a:cubicBezTo>
                      <a:pt x="549" y="422"/>
                      <a:pt x="553" y="422"/>
                      <a:pt x="555" y="421"/>
                    </a:cubicBezTo>
                    <a:cubicBezTo>
                      <a:pt x="555" y="418"/>
                      <a:pt x="558" y="416"/>
                      <a:pt x="562" y="415"/>
                    </a:cubicBezTo>
                    <a:cubicBezTo>
                      <a:pt x="559" y="416"/>
                      <a:pt x="561" y="416"/>
                      <a:pt x="562" y="418"/>
                    </a:cubicBezTo>
                    <a:cubicBezTo>
                      <a:pt x="566" y="416"/>
                      <a:pt x="569" y="414"/>
                      <a:pt x="573" y="414"/>
                    </a:cubicBezTo>
                    <a:cubicBezTo>
                      <a:pt x="572" y="415"/>
                      <a:pt x="566" y="417"/>
                      <a:pt x="569" y="417"/>
                    </a:cubicBezTo>
                    <a:cubicBezTo>
                      <a:pt x="572" y="414"/>
                      <a:pt x="573" y="416"/>
                      <a:pt x="572" y="418"/>
                    </a:cubicBezTo>
                    <a:cubicBezTo>
                      <a:pt x="575" y="415"/>
                      <a:pt x="576" y="417"/>
                      <a:pt x="578" y="414"/>
                    </a:cubicBezTo>
                    <a:cubicBezTo>
                      <a:pt x="578" y="415"/>
                      <a:pt x="579" y="415"/>
                      <a:pt x="579" y="415"/>
                    </a:cubicBezTo>
                    <a:cubicBezTo>
                      <a:pt x="579" y="416"/>
                      <a:pt x="578" y="417"/>
                      <a:pt x="577" y="417"/>
                    </a:cubicBezTo>
                    <a:cubicBezTo>
                      <a:pt x="580" y="418"/>
                      <a:pt x="581" y="418"/>
                      <a:pt x="584" y="418"/>
                    </a:cubicBezTo>
                    <a:cubicBezTo>
                      <a:pt x="584" y="417"/>
                      <a:pt x="581" y="418"/>
                      <a:pt x="582" y="417"/>
                    </a:cubicBezTo>
                    <a:cubicBezTo>
                      <a:pt x="586" y="416"/>
                      <a:pt x="585" y="415"/>
                      <a:pt x="587" y="414"/>
                    </a:cubicBezTo>
                    <a:cubicBezTo>
                      <a:pt x="587" y="416"/>
                      <a:pt x="591" y="414"/>
                      <a:pt x="593" y="414"/>
                    </a:cubicBezTo>
                    <a:cubicBezTo>
                      <a:pt x="591" y="417"/>
                      <a:pt x="586" y="415"/>
                      <a:pt x="585" y="418"/>
                    </a:cubicBezTo>
                    <a:cubicBezTo>
                      <a:pt x="587" y="417"/>
                      <a:pt x="590" y="416"/>
                      <a:pt x="590" y="418"/>
                    </a:cubicBezTo>
                    <a:cubicBezTo>
                      <a:pt x="588" y="419"/>
                      <a:pt x="585" y="420"/>
                      <a:pt x="585" y="421"/>
                    </a:cubicBezTo>
                    <a:cubicBezTo>
                      <a:pt x="589" y="420"/>
                      <a:pt x="591" y="418"/>
                      <a:pt x="593" y="421"/>
                    </a:cubicBezTo>
                    <a:cubicBezTo>
                      <a:pt x="593" y="419"/>
                      <a:pt x="599" y="418"/>
                      <a:pt x="600" y="416"/>
                    </a:cubicBezTo>
                    <a:cubicBezTo>
                      <a:pt x="602" y="416"/>
                      <a:pt x="600" y="417"/>
                      <a:pt x="602" y="417"/>
                    </a:cubicBezTo>
                    <a:cubicBezTo>
                      <a:pt x="604" y="416"/>
                      <a:pt x="606" y="418"/>
                      <a:pt x="606" y="416"/>
                    </a:cubicBezTo>
                    <a:cubicBezTo>
                      <a:pt x="604" y="417"/>
                      <a:pt x="605" y="415"/>
                      <a:pt x="606" y="415"/>
                    </a:cubicBezTo>
                    <a:cubicBezTo>
                      <a:pt x="606" y="416"/>
                      <a:pt x="608" y="414"/>
                      <a:pt x="610" y="414"/>
                    </a:cubicBezTo>
                    <a:cubicBezTo>
                      <a:pt x="610" y="415"/>
                      <a:pt x="612" y="414"/>
                      <a:pt x="612" y="416"/>
                    </a:cubicBezTo>
                    <a:cubicBezTo>
                      <a:pt x="618" y="411"/>
                      <a:pt x="624" y="413"/>
                      <a:pt x="631" y="409"/>
                    </a:cubicBezTo>
                    <a:cubicBezTo>
                      <a:pt x="631" y="410"/>
                      <a:pt x="631" y="412"/>
                      <a:pt x="632" y="411"/>
                    </a:cubicBezTo>
                    <a:cubicBezTo>
                      <a:pt x="633" y="409"/>
                      <a:pt x="635" y="408"/>
                      <a:pt x="637" y="408"/>
                    </a:cubicBezTo>
                    <a:cubicBezTo>
                      <a:pt x="638" y="408"/>
                      <a:pt x="636" y="409"/>
                      <a:pt x="636" y="409"/>
                    </a:cubicBezTo>
                    <a:cubicBezTo>
                      <a:pt x="640" y="409"/>
                      <a:pt x="649" y="403"/>
                      <a:pt x="647" y="408"/>
                    </a:cubicBezTo>
                    <a:cubicBezTo>
                      <a:pt x="649" y="405"/>
                      <a:pt x="655" y="402"/>
                      <a:pt x="656" y="404"/>
                    </a:cubicBezTo>
                    <a:cubicBezTo>
                      <a:pt x="658" y="403"/>
                      <a:pt x="655" y="402"/>
                      <a:pt x="656" y="402"/>
                    </a:cubicBezTo>
                    <a:cubicBezTo>
                      <a:pt x="665" y="402"/>
                      <a:pt x="671" y="396"/>
                      <a:pt x="679" y="396"/>
                    </a:cubicBezTo>
                    <a:cubicBezTo>
                      <a:pt x="679" y="394"/>
                      <a:pt x="687" y="395"/>
                      <a:pt x="687" y="391"/>
                    </a:cubicBezTo>
                    <a:cubicBezTo>
                      <a:pt x="688" y="391"/>
                      <a:pt x="689" y="391"/>
                      <a:pt x="690" y="392"/>
                    </a:cubicBezTo>
                    <a:cubicBezTo>
                      <a:pt x="681" y="397"/>
                      <a:pt x="677" y="399"/>
                      <a:pt x="668" y="402"/>
                    </a:cubicBezTo>
                    <a:cubicBezTo>
                      <a:pt x="669" y="405"/>
                      <a:pt x="672" y="403"/>
                      <a:pt x="673" y="405"/>
                    </a:cubicBezTo>
                    <a:cubicBezTo>
                      <a:pt x="660" y="414"/>
                      <a:pt x="647" y="422"/>
                      <a:pt x="632" y="424"/>
                    </a:cubicBezTo>
                    <a:cubicBezTo>
                      <a:pt x="617" y="432"/>
                      <a:pt x="600" y="436"/>
                      <a:pt x="588" y="447"/>
                    </a:cubicBezTo>
                    <a:cubicBezTo>
                      <a:pt x="579" y="452"/>
                      <a:pt x="567" y="458"/>
                      <a:pt x="556" y="462"/>
                    </a:cubicBezTo>
                    <a:cubicBezTo>
                      <a:pt x="562" y="463"/>
                      <a:pt x="571" y="454"/>
                      <a:pt x="577" y="455"/>
                    </a:cubicBezTo>
                    <a:cubicBezTo>
                      <a:pt x="577" y="456"/>
                      <a:pt x="578" y="457"/>
                      <a:pt x="578" y="459"/>
                    </a:cubicBezTo>
                    <a:cubicBezTo>
                      <a:pt x="582" y="458"/>
                      <a:pt x="586" y="457"/>
                      <a:pt x="590" y="459"/>
                    </a:cubicBezTo>
                    <a:cubicBezTo>
                      <a:pt x="597" y="455"/>
                      <a:pt x="606" y="453"/>
                      <a:pt x="612" y="454"/>
                    </a:cubicBezTo>
                    <a:cubicBezTo>
                      <a:pt x="614" y="453"/>
                      <a:pt x="613" y="452"/>
                      <a:pt x="615" y="452"/>
                    </a:cubicBezTo>
                    <a:cubicBezTo>
                      <a:pt x="615" y="453"/>
                      <a:pt x="617" y="452"/>
                      <a:pt x="617" y="453"/>
                    </a:cubicBezTo>
                    <a:cubicBezTo>
                      <a:pt x="619" y="452"/>
                      <a:pt x="621" y="451"/>
                      <a:pt x="623" y="452"/>
                    </a:cubicBezTo>
                    <a:cubicBezTo>
                      <a:pt x="626" y="448"/>
                      <a:pt x="627" y="451"/>
                      <a:pt x="630" y="447"/>
                    </a:cubicBezTo>
                    <a:cubicBezTo>
                      <a:pt x="631" y="449"/>
                      <a:pt x="631" y="449"/>
                      <a:pt x="631" y="449"/>
                    </a:cubicBezTo>
                    <a:cubicBezTo>
                      <a:pt x="639" y="445"/>
                      <a:pt x="645" y="446"/>
                      <a:pt x="652" y="442"/>
                    </a:cubicBezTo>
                    <a:cubicBezTo>
                      <a:pt x="652" y="443"/>
                      <a:pt x="653" y="442"/>
                      <a:pt x="653" y="443"/>
                    </a:cubicBezTo>
                    <a:cubicBezTo>
                      <a:pt x="657" y="442"/>
                      <a:pt x="659" y="440"/>
                      <a:pt x="661" y="441"/>
                    </a:cubicBezTo>
                    <a:cubicBezTo>
                      <a:pt x="672" y="435"/>
                      <a:pt x="684" y="435"/>
                      <a:pt x="695" y="427"/>
                    </a:cubicBezTo>
                    <a:cubicBezTo>
                      <a:pt x="695" y="427"/>
                      <a:pt x="696" y="427"/>
                      <a:pt x="697" y="427"/>
                    </a:cubicBezTo>
                    <a:cubicBezTo>
                      <a:pt x="701" y="424"/>
                      <a:pt x="711" y="420"/>
                      <a:pt x="715" y="417"/>
                    </a:cubicBezTo>
                    <a:cubicBezTo>
                      <a:pt x="716" y="416"/>
                      <a:pt x="716" y="414"/>
                      <a:pt x="717" y="413"/>
                    </a:cubicBezTo>
                    <a:cubicBezTo>
                      <a:pt x="718" y="412"/>
                      <a:pt x="716" y="415"/>
                      <a:pt x="718" y="413"/>
                    </a:cubicBezTo>
                    <a:cubicBezTo>
                      <a:pt x="721" y="412"/>
                      <a:pt x="715" y="413"/>
                      <a:pt x="717" y="412"/>
                    </a:cubicBezTo>
                    <a:cubicBezTo>
                      <a:pt x="718" y="412"/>
                      <a:pt x="719" y="412"/>
                      <a:pt x="721" y="411"/>
                    </a:cubicBezTo>
                    <a:cubicBezTo>
                      <a:pt x="719" y="410"/>
                      <a:pt x="723" y="409"/>
                      <a:pt x="725" y="408"/>
                    </a:cubicBezTo>
                    <a:cubicBezTo>
                      <a:pt x="727" y="403"/>
                      <a:pt x="734" y="399"/>
                      <a:pt x="736" y="395"/>
                    </a:cubicBezTo>
                    <a:cubicBezTo>
                      <a:pt x="745" y="391"/>
                      <a:pt x="748" y="386"/>
                      <a:pt x="751" y="380"/>
                    </a:cubicBezTo>
                    <a:cubicBezTo>
                      <a:pt x="753" y="381"/>
                      <a:pt x="754" y="378"/>
                      <a:pt x="755" y="379"/>
                    </a:cubicBezTo>
                    <a:cubicBezTo>
                      <a:pt x="752" y="378"/>
                      <a:pt x="752" y="378"/>
                      <a:pt x="751" y="376"/>
                    </a:cubicBezTo>
                    <a:cubicBezTo>
                      <a:pt x="752" y="375"/>
                      <a:pt x="751" y="375"/>
                      <a:pt x="753" y="374"/>
                    </a:cubicBezTo>
                    <a:cubicBezTo>
                      <a:pt x="753" y="375"/>
                      <a:pt x="752" y="376"/>
                      <a:pt x="753" y="376"/>
                    </a:cubicBezTo>
                    <a:cubicBezTo>
                      <a:pt x="755" y="374"/>
                      <a:pt x="755" y="373"/>
                      <a:pt x="757" y="372"/>
                    </a:cubicBezTo>
                    <a:cubicBezTo>
                      <a:pt x="753" y="373"/>
                      <a:pt x="759" y="368"/>
                      <a:pt x="760" y="368"/>
                    </a:cubicBezTo>
                    <a:cubicBezTo>
                      <a:pt x="758" y="367"/>
                      <a:pt x="755" y="369"/>
                      <a:pt x="753" y="371"/>
                    </a:cubicBezTo>
                    <a:cubicBezTo>
                      <a:pt x="753" y="370"/>
                      <a:pt x="752" y="370"/>
                      <a:pt x="753" y="369"/>
                    </a:cubicBezTo>
                    <a:cubicBezTo>
                      <a:pt x="757" y="367"/>
                      <a:pt x="761" y="367"/>
                      <a:pt x="766" y="364"/>
                    </a:cubicBezTo>
                    <a:cubicBezTo>
                      <a:pt x="767" y="362"/>
                      <a:pt x="764" y="362"/>
                      <a:pt x="768" y="361"/>
                    </a:cubicBezTo>
                    <a:cubicBezTo>
                      <a:pt x="768" y="363"/>
                      <a:pt x="772" y="362"/>
                      <a:pt x="769" y="364"/>
                    </a:cubicBezTo>
                    <a:cubicBezTo>
                      <a:pt x="773" y="363"/>
                      <a:pt x="771" y="361"/>
                      <a:pt x="774" y="360"/>
                    </a:cubicBezTo>
                    <a:cubicBezTo>
                      <a:pt x="775" y="362"/>
                      <a:pt x="775" y="362"/>
                      <a:pt x="775" y="362"/>
                    </a:cubicBezTo>
                    <a:cubicBezTo>
                      <a:pt x="777" y="361"/>
                      <a:pt x="776" y="360"/>
                      <a:pt x="778" y="359"/>
                    </a:cubicBezTo>
                    <a:cubicBezTo>
                      <a:pt x="781" y="359"/>
                      <a:pt x="785" y="359"/>
                      <a:pt x="788" y="360"/>
                    </a:cubicBezTo>
                    <a:cubicBezTo>
                      <a:pt x="784" y="361"/>
                      <a:pt x="781" y="364"/>
                      <a:pt x="778" y="363"/>
                    </a:cubicBezTo>
                    <a:cubicBezTo>
                      <a:pt x="780" y="362"/>
                      <a:pt x="782" y="361"/>
                      <a:pt x="782" y="360"/>
                    </a:cubicBezTo>
                    <a:cubicBezTo>
                      <a:pt x="778" y="360"/>
                      <a:pt x="778" y="364"/>
                      <a:pt x="774" y="364"/>
                    </a:cubicBezTo>
                    <a:cubicBezTo>
                      <a:pt x="770" y="368"/>
                      <a:pt x="762" y="367"/>
                      <a:pt x="760" y="372"/>
                    </a:cubicBezTo>
                    <a:cubicBezTo>
                      <a:pt x="766" y="369"/>
                      <a:pt x="773" y="372"/>
                      <a:pt x="774" y="369"/>
                    </a:cubicBezTo>
                    <a:cubicBezTo>
                      <a:pt x="774" y="370"/>
                      <a:pt x="770" y="371"/>
                      <a:pt x="770" y="370"/>
                    </a:cubicBezTo>
                    <a:cubicBezTo>
                      <a:pt x="770" y="369"/>
                      <a:pt x="770" y="368"/>
                      <a:pt x="772" y="367"/>
                    </a:cubicBezTo>
                    <a:cubicBezTo>
                      <a:pt x="775" y="368"/>
                      <a:pt x="775" y="366"/>
                      <a:pt x="779" y="365"/>
                    </a:cubicBezTo>
                    <a:cubicBezTo>
                      <a:pt x="778" y="367"/>
                      <a:pt x="783" y="364"/>
                      <a:pt x="780" y="367"/>
                    </a:cubicBezTo>
                    <a:cubicBezTo>
                      <a:pt x="782" y="367"/>
                      <a:pt x="786" y="363"/>
                      <a:pt x="787" y="366"/>
                    </a:cubicBezTo>
                    <a:cubicBezTo>
                      <a:pt x="786" y="367"/>
                      <a:pt x="782" y="367"/>
                      <a:pt x="783" y="368"/>
                    </a:cubicBezTo>
                    <a:cubicBezTo>
                      <a:pt x="785" y="367"/>
                      <a:pt x="781" y="371"/>
                      <a:pt x="784" y="370"/>
                    </a:cubicBezTo>
                    <a:cubicBezTo>
                      <a:pt x="786" y="367"/>
                      <a:pt x="789" y="370"/>
                      <a:pt x="791" y="367"/>
                    </a:cubicBezTo>
                    <a:cubicBezTo>
                      <a:pt x="791" y="367"/>
                      <a:pt x="791" y="368"/>
                      <a:pt x="791" y="369"/>
                    </a:cubicBezTo>
                    <a:cubicBezTo>
                      <a:pt x="793" y="367"/>
                      <a:pt x="793" y="368"/>
                      <a:pt x="795" y="367"/>
                    </a:cubicBezTo>
                    <a:cubicBezTo>
                      <a:pt x="795" y="366"/>
                      <a:pt x="792" y="368"/>
                      <a:pt x="792" y="366"/>
                    </a:cubicBezTo>
                    <a:cubicBezTo>
                      <a:pt x="799" y="363"/>
                      <a:pt x="801" y="361"/>
                      <a:pt x="806" y="363"/>
                    </a:cubicBezTo>
                    <a:cubicBezTo>
                      <a:pt x="805" y="363"/>
                      <a:pt x="804" y="363"/>
                      <a:pt x="804" y="364"/>
                    </a:cubicBezTo>
                    <a:cubicBezTo>
                      <a:pt x="805" y="364"/>
                      <a:pt x="805" y="364"/>
                      <a:pt x="806" y="365"/>
                    </a:cubicBezTo>
                    <a:cubicBezTo>
                      <a:pt x="809" y="363"/>
                      <a:pt x="810" y="362"/>
                      <a:pt x="811" y="360"/>
                    </a:cubicBezTo>
                    <a:cubicBezTo>
                      <a:pt x="820" y="359"/>
                      <a:pt x="833" y="357"/>
                      <a:pt x="845" y="350"/>
                    </a:cubicBezTo>
                    <a:cubicBezTo>
                      <a:pt x="845" y="351"/>
                      <a:pt x="843" y="351"/>
                      <a:pt x="844" y="352"/>
                    </a:cubicBezTo>
                    <a:cubicBezTo>
                      <a:pt x="847" y="351"/>
                      <a:pt x="849" y="347"/>
                      <a:pt x="846" y="347"/>
                    </a:cubicBezTo>
                    <a:cubicBezTo>
                      <a:pt x="847" y="346"/>
                      <a:pt x="848" y="347"/>
                      <a:pt x="849" y="346"/>
                    </a:cubicBezTo>
                    <a:cubicBezTo>
                      <a:pt x="848" y="343"/>
                      <a:pt x="848" y="343"/>
                      <a:pt x="848" y="343"/>
                    </a:cubicBezTo>
                    <a:cubicBezTo>
                      <a:pt x="851" y="342"/>
                      <a:pt x="852" y="341"/>
                      <a:pt x="852" y="339"/>
                    </a:cubicBezTo>
                    <a:cubicBezTo>
                      <a:pt x="850" y="339"/>
                      <a:pt x="850" y="336"/>
                      <a:pt x="847" y="336"/>
                    </a:cubicBezTo>
                    <a:cubicBezTo>
                      <a:pt x="846" y="338"/>
                      <a:pt x="845" y="339"/>
                      <a:pt x="842" y="339"/>
                    </a:cubicBezTo>
                    <a:cubicBezTo>
                      <a:pt x="843" y="340"/>
                      <a:pt x="845" y="342"/>
                      <a:pt x="842" y="342"/>
                    </a:cubicBezTo>
                    <a:cubicBezTo>
                      <a:pt x="842" y="339"/>
                      <a:pt x="841" y="341"/>
                      <a:pt x="838" y="341"/>
                    </a:cubicBezTo>
                    <a:cubicBezTo>
                      <a:pt x="838" y="339"/>
                      <a:pt x="841" y="336"/>
                      <a:pt x="845" y="337"/>
                    </a:cubicBezTo>
                    <a:cubicBezTo>
                      <a:pt x="844" y="335"/>
                      <a:pt x="844" y="335"/>
                      <a:pt x="844" y="335"/>
                    </a:cubicBezTo>
                    <a:cubicBezTo>
                      <a:pt x="840" y="337"/>
                      <a:pt x="838" y="338"/>
                      <a:pt x="836" y="341"/>
                    </a:cubicBezTo>
                    <a:cubicBezTo>
                      <a:pt x="836" y="340"/>
                      <a:pt x="837" y="338"/>
                      <a:pt x="838" y="337"/>
                    </a:cubicBezTo>
                    <a:cubicBezTo>
                      <a:pt x="831" y="339"/>
                      <a:pt x="814" y="348"/>
                      <a:pt x="813" y="342"/>
                    </a:cubicBezTo>
                    <a:cubicBezTo>
                      <a:pt x="810" y="342"/>
                      <a:pt x="806" y="343"/>
                      <a:pt x="803" y="345"/>
                    </a:cubicBezTo>
                    <a:cubicBezTo>
                      <a:pt x="803" y="347"/>
                      <a:pt x="805" y="345"/>
                      <a:pt x="806" y="346"/>
                    </a:cubicBezTo>
                    <a:cubicBezTo>
                      <a:pt x="803" y="348"/>
                      <a:pt x="800" y="349"/>
                      <a:pt x="798" y="347"/>
                    </a:cubicBezTo>
                    <a:cubicBezTo>
                      <a:pt x="799" y="349"/>
                      <a:pt x="795" y="351"/>
                      <a:pt x="794" y="350"/>
                    </a:cubicBezTo>
                    <a:cubicBezTo>
                      <a:pt x="794" y="352"/>
                      <a:pt x="791" y="353"/>
                      <a:pt x="789" y="352"/>
                    </a:cubicBezTo>
                    <a:cubicBezTo>
                      <a:pt x="790" y="352"/>
                      <a:pt x="790" y="352"/>
                      <a:pt x="790" y="351"/>
                    </a:cubicBezTo>
                    <a:cubicBezTo>
                      <a:pt x="791" y="351"/>
                      <a:pt x="792" y="350"/>
                      <a:pt x="792" y="350"/>
                    </a:cubicBezTo>
                    <a:cubicBezTo>
                      <a:pt x="790" y="350"/>
                      <a:pt x="789" y="350"/>
                      <a:pt x="789" y="350"/>
                    </a:cubicBezTo>
                    <a:cubicBezTo>
                      <a:pt x="788" y="351"/>
                      <a:pt x="786" y="351"/>
                      <a:pt x="786" y="352"/>
                    </a:cubicBezTo>
                    <a:cubicBezTo>
                      <a:pt x="787" y="352"/>
                      <a:pt x="788" y="350"/>
                      <a:pt x="789" y="351"/>
                    </a:cubicBezTo>
                    <a:cubicBezTo>
                      <a:pt x="789" y="352"/>
                      <a:pt x="789" y="354"/>
                      <a:pt x="786" y="355"/>
                    </a:cubicBezTo>
                    <a:cubicBezTo>
                      <a:pt x="781" y="353"/>
                      <a:pt x="783" y="351"/>
                      <a:pt x="790" y="347"/>
                    </a:cubicBezTo>
                    <a:cubicBezTo>
                      <a:pt x="793" y="347"/>
                      <a:pt x="794" y="347"/>
                      <a:pt x="796" y="346"/>
                    </a:cubicBezTo>
                    <a:cubicBezTo>
                      <a:pt x="797" y="344"/>
                      <a:pt x="794" y="345"/>
                      <a:pt x="795" y="343"/>
                    </a:cubicBezTo>
                    <a:cubicBezTo>
                      <a:pt x="797" y="342"/>
                      <a:pt x="798" y="344"/>
                      <a:pt x="800" y="342"/>
                    </a:cubicBezTo>
                    <a:cubicBezTo>
                      <a:pt x="800" y="340"/>
                      <a:pt x="797" y="343"/>
                      <a:pt x="797" y="341"/>
                    </a:cubicBezTo>
                    <a:cubicBezTo>
                      <a:pt x="798" y="338"/>
                      <a:pt x="802" y="339"/>
                      <a:pt x="804" y="336"/>
                    </a:cubicBezTo>
                    <a:cubicBezTo>
                      <a:pt x="804" y="337"/>
                      <a:pt x="805" y="337"/>
                      <a:pt x="805" y="337"/>
                    </a:cubicBezTo>
                    <a:cubicBezTo>
                      <a:pt x="808" y="334"/>
                      <a:pt x="813" y="333"/>
                      <a:pt x="819" y="330"/>
                    </a:cubicBezTo>
                    <a:cubicBezTo>
                      <a:pt x="819" y="332"/>
                      <a:pt x="822" y="329"/>
                      <a:pt x="822" y="331"/>
                    </a:cubicBezTo>
                    <a:cubicBezTo>
                      <a:pt x="825" y="328"/>
                      <a:pt x="830" y="327"/>
                      <a:pt x="831" y="326"/>
                    </a:cubicBezTo>
                    <a:cubicBezTo>
                      <a:pt x="827" y="331"/>
                      <a:pt x="818" y="334"/>
                      <a:pt x="812" y="335"/>
                    </a:cubicBezTo>
                    <a:cubicBezTo>
                      <a:pt x="815" y="336"/>
                      <a:pt x="818" y="334"/>
                      <a:pt x="821" y="334"/>
                    </a:cubicBezTo>
                    <a:cubicBezTo>
                      <a:pt x="823" y="334"/>
                      <a:pt x="821" y="333"/>
                      <a:pt x="824" y="332"/>
                    </a:cubicBezTo>
                    <a:cubicBezTo>
                      <a:pt x="825" y="333"/>
                      <a:pt x="828" y="333"/>
                      <a:pt x="825" y="335"/>
                    </a:cubicBezTo>
                    <a:cubicBezTo>
                      <a:pt x="828" y="334"/>
                      <a:pt x="829" y="334"/>
                      <a:pt x="830" y="331"/>
                    </a:cubicBezTo>
                    <a:cubicBezTo>
                      <a:pt x="828" y="331"/>
                      <a:pt x="828" y="333"/>
                      <a:pt x="827" y="332"/>
                    </a:cubicBezTo>
                    <a:cubicBezTo>
                      <a:pt x="827" y="330"/>
                      <a:pt x="832" y="330"/>
                      <a:pt x="834" y="330"/>
                    </a:cubicBezTo>
                    <a:cubicBezTo>
                      <a:pt x="833" y="328"/>
                      <a:pt x="831" y="330"/>
                      <a:pt x="829" y="329"/>
                    </a:cubicBezTo>
                    <a:cubicBezTo>
                      <a:pt x="832" y="328"/>
                      <a:pt x="832" y="328"/>
                      <a:pt x="836" y="326"/>
                    </a:cubicBezTo>
                    <a:cubicBezTo>
                      <a:pt x="835" y="325"/>
                      <a:pt x="835" y="325"/>
                      <a:pt x="834" y="325"/>
                    </a:cubicBezTo>
                    <a:cubicBezTo>
                      <a:pt x="838" y="322"/>
                      <a:pt x="844" y="320"/>
                      <a:pt x="845" y="317"/>
                    </a:cubicBezTo>
                    <a:cubicBezTo>
                      <a:pt x="844" y="317"/>
                      <a:pt x="842" y="317"/>
                      <a:pt x="841" y="317"/>
                    </a:cubicBezTo>
                    <a:cubicBezTo>
                      <a:pt x="844" y="315"/>
                      <a:pt x="849" y="316"/>
                      <a:pt x="853" y="314"/>
                    </a:cubicBezTo>
                    <a:cubicBezTo>
                      <a:pt x="852" y="316"/>
                      <a:pt x="849" y="316"/>
                      <a:pt x="847" y="317"/>
                    </a:cubicBezTo>
                    <a:cubicBezTo>
                      <a:pt x="851" y="319"/>
                      <a:pt x="852" y="316"/>
                      <a:pt x="854" y="315"/>
                    </a:cubicBezTo>
                    <a:cubicBezTo>
                      <a:pt x="855" y="315"/>
                      <a:pt x="856" y="317"/>
                      <a:pt x="856" y="316"/>
                    </a:cubicBezTo>
                    <a:cubicBezTo>
                      <a:pt x="858" y="315"/>
                      <a:pt x="854" y="315"/>
                      <a:pt x="856" y="314"/>
                    </a:cubicBezTo>
                    <a:cubicBezTo>
                      <a:pt x="857" y="313"/>
                      <a:pt x="857" y="313"/>
                      <a:pt x="857" y="313"/>
                    </a:cubicBezTo>
                    <a:cubicBezTo>
                      <a:pt x="857" y="314"/>
                      <a:pt x="858" y="316"/>
                      <a:pt x="859" y="316"/>
                    </a:cubicBezTo>
                    <a:cubicBezTo>
                      <a:pt x="859" y="315"/>
                      <a:pt x="861" y="314"/>
                      <a:pt x="860" y="313"/>
                    </a:cubicBezTo>
                    <a:cubicBezTo>
                      <a:pt x="859" y="314"/>
                      <a:pt x="859" y="315"/>
                      <a:pt x="857" y="314"/>
                    </a:cubicBezTo>
                    <a:cubicBezTo>
                      <a:pt x="860" y="312"/>
                      <a:pt x="862" y="312"/>
                      <a:pt x="864" y="310"/>
                    </a:cubicBezTo>
                    <a:cubicBezTo>
                      <a:pt x="865" y="311"/>
                      <a:pt x="869" y="311"/>
                      <a:pt x="870" y="309"/>
                    </a:cubicBezTo>
                    <a:cubicBezTo>
                      <a:pt x="868" y="310"/>
                      <a:pt x="867" y="311"/>
                      <a:pt x="866" y="310"/>
                    </a:cubicBezTo>
                    <a:cubicBezTo>
                      <a:pt x="869" y="309"/>
                      <a:pt x="872" y="306"/>
                      <a:pt x="874" y="304"/>
                    </a:cubicBezTo>
                    <a:cubicBezTo>
                      <a:pt x="873" y="302"/>
                      <a:pt x="871" y="303"/>
                      <a:pt x="870" y="303"/>
                    </a:cubicBezTo>
                    <a:cubicBezTo>
                      <a:pt x="870" y="304"/>
                      <a:pt x="873" y="303"/>
                      <a:pt x="872" y="304"/>
                    </a:cubicBezTo>
                    <a:cubicBezTo>
                      <a:pt x="868" y="305"/>
                      <a:pt x="866" y="306"/>
                      <a:pt x="863" y="309"/>
                    </a:cubicBezTo>
                    <a:cubicBezTo>
                      <a:pt x="861" y="309"/>
                      <a:pt x="860" y="305"/>
                      <a:pt x="858" y="306"/>
                    </a:cubicBezTo>
                    <a:cubicBezTo>
                      <a:pt x="860" y="305"/>
                      <a:pt x="858" y="304"/>
                      <a:pt x="859" y="303"/>
                    </a:cubicBezTo>
                    <a:cubicBezTo>
                      <a:pt x="857" y="305"/>
                      <a:pt x="856" y="303"/>
                      <a:pt x="856" y="302"/>
                    </a:cubicBezTo>
                    <a:cubicBezTo>
                      <a:pt x="854" y="304"/>
                      <a:pt x="854" y="303"/>
                      <a:pt x="853" y="304"/>
                    </a:cubicBezTo>
                    <a:cubicBezTo>
                      <a:pt x="851" y="303"/>
                      <a:pt x="849" y="302"/>
                      <a:pt x="845" y="302"/>
                    </a:cubicBezTo>
                    <a:cubicBezTo>
                      <a:pt x="846" y="303"/>
                      <a:pt x="850" y="304"/>
                      <a:pt x="848" y="305"/>
                    </a:cubicBezTo>
                    <a:cubicBezTo>
                      <a:pt x="847" y="306"/>
                      <a:pt x="846" y="304"/>
                      <a:pt x="844" y="305"/>
                    </a:cubicBezTo>
                    <a:cubicBezTo>
                      <a:pt x="845" y="308"/>
                      <a:pt x="853" y="304"/>
                      <a:pt x="853" y="307"/>
                    </a:cubicBezTo>
                    <a:cubicBezTo>
                      <a:pt x="850" y="307"/>
                      <a:pt x="849" y="306"/>
                      <a:pt x="847" y="308"/>
                    </a:cubicBezTo>
                    <a:cubicBezTo>
                      <a:pt x="846" y="306"/>
                      <a:pt x="842" y="308"/>
                      <a:pt x="840" y="307"/>
                    </a:cubicBezTo>
                    <a:cubicBezTo>
                      <a:pt x="841" y="306"/>
                      <a:pt x="843" y="307"/>
                      <a:pt x="843" y="306"/>
                    </a:cubicBezTo>
                    <a:cubicBezTo>
                      <a:pt x="840" y="306"/>
                      <a:pt x="844" y="304"/>
                      <a:pt x="844" y="304"/>
                    </a:cubicBezTo>
                    <a:cubicBezTo>
                      <a:pt x="844" y="303"/>
                      <a:pt x="841" y="303"/>
                      <a:pt x="842" y="302"/>
                    </a:cubicBezTo>
                    <a:cubicBezTo>
                      <a:pt x="847" y="300"/>
                      <a:pt x="852" y="296"/>
                      <a:pt x="855" y="293"/>
                    </a:cubicBezTo>
                    <a:cubicBezTo>
                      <a:pt x="852" y="294"/>
                      <a:pt x="846" y="300"/>
                      <a:pt x="843" y="300"/>
                    </a:cubicBezTo>
                    <a:cubicBezTo>
                      <a:pt x="842" y="300"/>
                      <a:pt x="841" y="296"/>
                      <a:pt x="841" y="296"/>
                    </a:cubicBezTo>
                    <a:cubicBezTo>
                      <a:pt x="841" y="299"/>
                      <a:pt x="839" y="296"/>
                      <a:pt x="837" y="297"/>
                    </a:cubicBezTo>
                    <a:cubicBezTo>
                      <a:pt x="837" y="298"/>
                      <a:pt x="838" y="299"/>
                      <a:pt x="836" y="299"/>
                    </a:cubicBezTo>
                    <a:cubicBezTo>
                      <a:pt x="835" y="297"/>
                      <a:pt x="835" y="297"/>
                      <a:pt x="835" y="297"/>
                    </a:cubicBezTo>
                    <a:cubicBezTo>
                      <a:pt x="839" y="295"/>
                      <a:pt x="843" y="294"/>
                      <a:pt x="844" y="293"/>
                    </a:cubicBezTo>
                    <a:cubicBezTo>
                      <a:pt x="843" y="293"/>
                      <a:pt x="843" y="293"/>
                      <a:pt x="842" y="293"/>
                    </a:cubicBezTo>
                    <a:cubicBezTo>
                      <a:pt x="844" y="291"/>
                      <a:pt x="845" y="293"/>
                      <a:pt x="846" y="290"/>
                    </a:cubicBezTo>
                    <a:cubicBezTo>
                      <a:pt x="849" y="294"/>
                      <a:pt x="855" y="288"/>
                      <a:pt x="860" y="289"/>
                    </a:cubicBezTo>
                    <a:cubicBezTo>
                      <a:pt x="857" y="291"/>
                      <a:pt x="859" y="292"/>
                      <a:pt x="859" y="291"/>
                    </a:cubicBezTo>
                    <a:cubicBezTo>
                      <a:pt x="859" y="290"/>
                      <a:pt x="864" y="289"/>
                      <a:pt x="864" y="290"/>
                    </a:cubicBezTo>
                    <a:cubicBezTo>
                      <a:pt x="862" y="292"/>
                      <a:pt x="862" y="290"/>
                      <a:pt x="860" y="291"/>
                    </a:cubicBezTo>
                    <a:cubicBezTo>
                      <a:pt x="861" y="292"/>
                      <a:pt x="863" y="292"/>
                      <a:pt x="865" y="290"/>
                    </a:cubicBezTo>
                    <a:cubicBezTo>
                      <a:pt x="864" y="289"/>
                      <a:pt x="865" y="288"/>
                      <a:pt x="867" y="287"/>
                    </a:cubicBezTo>
                    <a:cubicBezTo>
                      <a:pt x="867" y="289"/>
                      <a:pt x="869" y="288"/>
                      <a:pt x="870" y="290"/>
                    </a:cubicBezTo>
                    <a:cubicBezTo>
                      <a:pt x="875" y="287"/>
                      <a:pt x="874" y="289"/>
                      <a:pt x="875" y="289"/>
                    </a:cubicBezTo>
                    <a:cubicBezTo>
                      <a:pt x="879" y="288"/>
                      <a:pt x="874" y="288"/>
                      <a:pt x="876" y="287"/>
                    </a:cubicBezTo>
                    <a:cubicBezTo>
                      <a:pt x="881" y="285"/>
                      <a:pt x="884" y="287"/>
                      <a:pt x="888" y="285"/>
                    </a:cubicBezTo>
                    <a:cubicBezTo>
                      <a:pt x="888" y="285"/>
                      <a:pt x="888" y="286"/>
                      <a:pt x="888" y="287"/>
                    </a:cubicBezTo>
                    <a:cubicBezTo>
                      <a:pt x="890" y="285"/>
                      <a:pt x="894" y="286"/>
                      <a:pt x="893" y="287"/>
                    </a:cubicBezTo>
                    <a:cubicBezTo>
                      <a:pt x="892" y="288"/>
                      <a:pt x="891" y="286"/>
                      <a:pt x="890" y="288"/>
                    </a:cubicBezTo>
                    <a:cubicBezTo>
                      <a:pt x="891" y="287"/>
                      <a:pt x="892" y="288"/>
                      <a:pt x="892" y="288"/>
                    </a:cubicBezTo>
                    <a:cubicBezTo>
                      <a:pt x="894" y="287"/>
                      <a:pt x="895" y="286"/>
                      <a:pt x="897" y="287"/>
                    </a:cubicBezTo>
                    <a:cubicBezTo>
                      <a:pt x="897" y="286"/>
                      <a:pt x="903" y="285"/>
                      <a:pt x="905" y="285"/>
                    </a:cubicBezTo>
                    <a:cubicBezTo>
                      <a:pt x="906" y="286"/>
                      <a:pt x="903" y="287"/>
                      <a:pt x="903" y="288"/>
                    </a:cubicBezTo>
                    <a:cubicBezTo>
                      <a:pt x="905" y="288"/>
                      <a:pt x="905" y="288"/>
                      <a:pt x="906" y="289"/>
                    </a:cubicBezTo>
                    <a:cubicBezTo>
                      <a:pt x="905" y="289"/>
                      <a:pt x="904" y="289"/>
                      <a:pt x="904" y="290"/>
                    </a:cubicBezTo>
                    <a:cubicBezTo>
                      <a:pt x="906" y="289"/>
                      <a:pt x="907" y="289"/>
                      <a:pt x="908" y="288"/>
                    </a:cubicBezTo>
                    <a:cubicBezTo>
                      <a:pt x="904" y="285"/>
                      <a:pt x="911" y="283"/>
                      <a:pt x="911" y="281"/>
                    </a:cubicBezTo>
                    <a:cubicBezTo>
                      <a:pt x="913" y="281"/>
                      <a:pt x="914" y="281"/>
                      <a:pt x="917" y="279"/>
                    </a:cubicBezTo>
                    <a:cubicBezTo>
                      <a:pt x="915" y="278"/>
                      <a:pt x="916" y="277"/>
                      <a:pt x="917" y="276"/>
                    </a:cubicBezTo>
                    <a:cubicBezTo>
                      <a:pt x="916" y="273"/>
                      <a:pt x="915" y="269"/>
                      <a:pt x="919" y="268"/>
                    </a:cubicBezTo>
                    <a:cubicBezTo>
                      <a:pt x="918" y="269"/>
                      <a:pt x="917" y="268"/>
                      <a:pt x="917" y="267"/>
                    </a:cubicBezTo>
                    <a:cubicBezTo>
                      <a:pt x="916" y="268"/>
                      <a:pt x="914" y="270"/>
                      <a:pt x="912" y="269"/>
                    </a:cubicBezTo>
                    <a:cubicBezTo>
                      <a:pt x="913" y="268"/>
                      <a:pt x="914" y="269"/>
                      <a:pt x="916" y="268"/>
                    </a:cubicBezTo>
                    <a:cubicBezTo>
                      <a:pt x="914" y="267"/>
                      <a:pt x="918" y="267"/>
                      <a:pt x="916" y="266"/>
                    </a:cubicBezTo>
                    <a:cubicBezTo>
                      <a:pt x="914" y="266"/>
                      <a:pt x="912" y="267"/>
                      <a:pt x="911" y="266"/>
                    </a:cubicBezTo>
                    <a:cubicBezTo>
                      <a:pt x="908" y="268"/>
                      <a:pt x="907" y="270"/>
                      <a:pt x="903" y="272"/>
                    </a:cubicBezTo>
                    <a:cubicBezTo>
                      <a:pt x="903" y="271"/>
                      <a:pt x="903" y="271"/>
                      <a:pt x="903" y="270"/>
                    </a:cubicBezTo>
                    <a:cubicBezTo>
                      <a:pt x="900" y="272"/>
                      <a:pt x="896" y="273"/>
                      <a:pt x="894" y="277"/>
                    </a:cubicBezTo>
                    <a:cubicBezTo>
                      <a:pt x="894" y="276"/>
                      <a:pt x="893" y="276"/>
                      <a:pt x="893" y="276"/>
                    </a:cubicBezTo>
                    <a:cubicBezTo>
                      <a:pt x="893" y="273"/>
                      <a:pt x="894" y="275"/>
                      <a:pt x="894" y="272"/>
                    </a:cubicBezTo>
                    <a:cubicBezTo>
                      <a:pt x="897" y="273"/>
                      <a:pt x="896" y="271"/>
                      <a:pt x="898" y="272"/>
                    </a:cubicBezTo>
                    <a:cubicBezTo>
                      <a:pt x="898" y="271"/>
                      <a:pt x="900" y="271"/>
                      <a:pt x="899" y="270"/>
                    </a:cubicBezTo>
                    <a:cubicBezTo>
                      <a:pt x="898" y="270"/>
                      <a:pt x="895" y="271"/>
                      <a:pt x="896" y="269"/>
                    </a:cubicBezTo>
                    <a:cubicBezTo>
                      <a:pt x="894" y="270"/>
                      <a:pt x="893" y="272"/>
                      <a:pt x="891" y="271"/>
                    </a:cubicBezTo>
                    <a:cubicBezTo>
                      <a:pt x="893" y="271"/>
                      <a:pt x="893" y="270"/>
                      <a:pt x="894" y="269"/>
                    </a:cubicBezTo>
                    <a:cubicBezTo>
                      <a:pt x="895" y="270"/>
                      <a:pt x="898" y="268"/>
                      <a:pt x="895" y="268"/>
                    </a:cubicBezTo>
                    <a:cubicBezTo>
                      <a:pt x="898" y="267"/>
                      <a:pt x="899" y="267"/>
                      <a:pt x="901" y="266"/>
                    </a:cubicBezTo>
                    <a:cubicBezTo>
                      <a:pt x="900" y="266"/>
                      <a:pt x="898" y="266"/>
                      <a:pt x="899" y="265"/>
                    </a:cubicBezTo>
                    <a:cubicBezTo>
                      <a:pt x="901" y="264"/>
                      <a:pt x="902" y="265"/>
                      <a:pt x="904" y="265"/>
                    </a:cubicBezTo>
                    <a:cubicBezTo>
                      <a:pt x="905" y="264"/>
                      <a:pt x="902" y="264"/>
                      <a:pt x="904" y="263"/>
                    </a:cubicBezTo>
                    <a:cubicBezTo>
                      <a:pt x="903" y="265"/>
                      <a:pt x="906" y="263"/>
                      <a:pt x="908" y="262"/>
                    </a:cubicBezTo>
                    <a:cubicBezTo>
                      <a:pt x="907" y="261"/>
                      <a:pt x="909" y="261"/>
                      <a:pt x="910" y="260"/>
                    </a:cubicBezTo>
                    <a:cubicBezTo>
                      <a:pt x="910" y="257"/>
                      <a:pt x="910" y="252"/>
                      <a:pt x="913" y="249"/>
                    </a:cubicBezTo>
                    <a:cubicBezTo>
                      <a:pt x="915" y="248"/>
                      <a:pt x="915" y="248"/>
                      <a:pt x="918" y="247"/>
                    </a:cubicBezTo>
                    <a:cubicBezTo>
                      <a:pt x="919" y="246"/>
                      <a:pt x="916" y="245"/>
                      <a:pt x="918" y="244"/>
                    </a:cubicBezTo>
                    <a:cubicBezTo>
                      <a:pt x="918" y="245"/>
                      <a:pt x="919" y="246"/>
                      <a:pt x="920" y="246"/>
                    </a:cubicBezTo>
                    <a:cubicBezTo>
                      <a:pt x="921" y="245"/>
                      <a:pt x="920" y="244"/>
                      <a:pt x="921" y="244"/>
                    </a:cubicBezTo>
                    <a:cubicBezTo>
                      <a:pt x="924" y="244"/>
                      <a:pt x="923" y="247"/>
                      <a:pt x="926" y="246"/>
                    </a:cubicBezTo>
                    <a:cubicBezTo>
                      <a:pt x="926" y="245"/>
                      <a:pt x="924" y="246"/>
                      <a:pt x="924" y="244"/>
                    </a:cubicBezTo>
                    <a:cubicBezTo>
                      <a:pt x="929" y="243"/>
                      <a:pt x="931" y="241"/>
                      <a:pt x="935" y="241"/>
                    </a:cubicBezTo>
                    <a:cubicBezTo>
                      <a:pt x="935" y="243"/>
                      <a:pt x="938" y="242"/>
                      <a:pt x="940" y="242"/>
                    </a:cubicBezTo>
                    <a:cubicBezTo>
                      <a:pt x="940" y="246"/>
                      <a:pt x="939" y="244"/>
                      <a:pt x="942" y="245"/>
                    </a:cubicBezTo>
                    <a:cubicBezTo>
                      <a:pt x="941" y="246"/>
                      <a:pt x="940" y="246"/>
                      <a:pt x="940" y="247"/>
                    </a:cubicBezTo>
                    <a:cubicBezTo>
                      <a:pt x="942" y="247"/>
                      <a:pt x="943" y="247"/>
                      <a:pt x="943" y="248"/>
                    </a:cubicBezTo>
                    <a:cubicBezTo>
                      <a:pt x="942" y="249"/>
                      <a:pt x="941" y="249"/>
                      <a:pt x="941" y="250"/>
                    </a:cubicBezTo>
                    <a:cubicBezTo>
                      <a:pt x="944" y="248"/>
                      <a:pt x="943" y="253"/>
                      <a:pt x="947" y="252"/>
                    </a:cubicBezTo>
                    <a:cubicBezTo>
                      <a:pt x="945" y="251"/>
                      <a:pt x="945" y="247"/>
                      <a:pt x="947" y="245"/>
                    </a:cubicBezTo>
                    <a:cubicBezTo>
                      <a:pt x="946" y="245"/>
                      <a:pt x="945" y="246"/>
                      <a:pt x="945" y="245"/>
                    </a:cubicBezTo>
                    <a:cubicBezTo>
                      <a:pt x="949" y="243"/>
                      <a:pt x="947" y="240"/>
                      <a:pt x="953" y="238"/>
                    </a:cubicBezTo>
                    <a:cubicBezTo>
                      <a:pt x="954" y="237"/>
                      <a:pt x="954" y="239"/>
                      <a:pt x="955" y="239"/>
                    </a:cubicBezTo>
                    <a:cubicBezTo>
                      <a:pt x="955" y="236"/>
                      <a:pt x="957" y="233"/>
                      <a:pt x="959" y="231"/>
                    </a:cubicBezTo>
                    <a:cubicBezTo>
                      <a:pt x="961" y="231"/>
                      <a:pt x="962" y="232"/>
                      <a:pt x="964" y="232"/>
                    </a:cubicBezTo>
                    <a:cubicBezTo>
                      <a:pt x="963" y="233"/>
                      <a:pt x="963" y="233"/>
                      <a:pt x="962" y="234"/>
                    </a:cubicBezTo>
                    <a:cubicBezTo>
                      <a:pt x="966" y="232"/>
                      <a:pt x="968" y="233"/>
                      <a:pt x="966" y="235"/>
                    </a:cubicBezTo>
                    <a:cubicBezTo>
                      <a:pt x="969" y="234"/>
                      <a:pt x="969" y="233"/>
                      <a:pt x="972" y="231"/>
                    </a:cubicBezTo>
                    <a:cubicBezTo>
                      <a:pt x="972" y="233"/>
                      <a:pt x="974" y="231"/>
                      <a:pt x="975" y="232"/>
                    </a:cubicBezTo>
                    <a:cubicBezTo>
                      <a:pt x="975" y="235"/>
                      <a:pt x="970" y="235"/>
                      <a:pt x="969" y="236"/>
                    </a:cubicBezTo>
                    <a:cubicBezTo>
                      <a:pt x="973" y="238"/>
                      <a:pt x="962" y="241"/>
                      <a:pt x="961" y="244"/>
                    </a:cubicBezTo>
                    <a:cubicBezTo>
                      <a:pt x="963" y="246"/>
                      <a:pt x="965" y="241"/>
                      <a:pt x="969" y="240"/>
                    </a:cubicBezTo>
                    <a:cubicBezTo>
                      <a:pt x="971" y="240"/>
                      <a:pt x="973" y="240"/>
                      <a:pt x="972" y="242"/>
                    </a:cubicBezTo>
                    <a:cubicBezTo>
                      <a:pt x="975" y="239"/>
                      <a:pt x="978" y="237"/>
                      <a:pt x="982" y="237"/>
                    </a:cubicBezTo>
                    <a:cubicBezTo>
                      <a:pt x="984" y="236"/>
                      <a:pt x="981" y="236"/>
                      <a:pt x="982" y="235"/>
                    </a:cubicBezTo>
                    <a:cubicBezTo>
                      <a:pt x="983" y="235"/>
                      <a:pt x="984" y="235"/>
                      <a:pt x="985" y="235"/>
                    </a:cubicBezTo>
                    <a:cubicBezTo>
                      <a:pt x="983" y="236"/>
                      <a:pt x="983" y="236"/>
                      <a:pt x="983" y="237"/>
                    </a:cubicBezTo>
                    <a:cubicBezTo>
                      <a:pt x="985" y="236"/>
                      <a:pt x="987" y="236"/>
                      <a:pt x="989" y="237"/>
                    </a:cubicBezTo>
                    <a:cubicBezTo>
                      <a:pt x="988" y="236"/>
                      <a:pt x="991" y="234"/>
                      <a:pt x="992" y="235"/>
                    </a:cubicBezTo>
                    <a:cubicBezTo>
                      <a:pt x="991" y="236"/>
                      <a:pt x="992" y="236"/>
                      <a:pt x="991" y="237"/>
                    </a:cubicBezTo>
                    <a:cubicBezTo>
                      <a:pt x="987" y="238"/>
                      <a:pt x="984" y="240"/>
                      <a:pt x="985" y="242"/>
                    </a:cubicBezTo>
                    <a:cubicBezTo>
                      <a:pt x="989" y="243"/>
                      <a:pt x="992" y="244"/>
                      <a:pt x="997" y="244"/>
                    </a:cubicBezTo>
                    <a:cubicBezTo>
                      <a:pt x="994" y="246"/>
                      <a:pt x="992" y="245"/>
                      <a:pt x="992" y="244"/>
                    </a:cubicBezTo>
                    <a:cubicBezTo>
                      <a:pt x="992" y="246"/>
                      <a:pt x="988" y="245"/>
                      <a:pt x="989" y="247"/>
                    </a:cubicBezTo>
                    <a:cubicBezTo>
                      <a:pt x="991" y="247"/>
                      <a:pt x="994" y="246"/>
                      <a:pt x="995" y="247"/>
                    </a:cubicBezTo>
                    <a:cubicBezTo>
                      <a:pt x="996" y="249"/>
                      <a:pt x="994" y="249"/>
                      <a:pt x="994" y="250"/>
                    </a:cubicBezTo>
                    <a:cubicBezTo>
                      <a:pt x="997" y="250"/>
                      <a:pt x="1002" y="250"/>
                      <a:pt x="1002" y="252"/>
                    </a:cubicBezTo>
                    <a:cubicBezTo>
                      <a:pt x="1005" y="252"/>
                      <a:pt x="1003" y="250"/>
                      <a:pt x="1005" y="250"/>
                    </a:cubicBezTo>
                    <a:cubicBezTo>
                      <a:pt x="1007" y="251"/>
                      <a:pt x="1005" y="253"/>
                      <a:pt x="1007" y="253"/>
                    </a:cubicBezTo>
                    <a:cubicBezTo>
                      <a:pt x="1008" y="252"/>
                      <a:pt x="1008" y="250"/>
                      <a:pt x="1009" y="249"/>
                    </a:cubicBezTo>
                    <a:cubicBezTo>
                      <a:pt x="1010" y="250"/>
                      <a:pt x="1011" y="249"/>
                      <a:pt x="1011" y="250"/>
                    </a:cubicBezTo>
                    <a:cubicBezTo>
                      <a:pt x="1011" y="251"/>
                      <a:pt x="1007" y="251"/>
                      <a:pt x="1009" y="253"/>
                    </a:cubicBezTo>
                    <a:cubicBezTo>
                      <a:pt x="1010" y="252"/>
                      <a:pt x="1012" y="253"/>
                      <a:pt x="1014" y="252"/>
                    </a:cubicBezTo>
                    <a:cubicBezTo>
                      <a:pt x="1013" y="251"/>
                      <a:pt x="1010" y="251"/>
                      <a:pt x="1013" y="249"/>
                    </a:cubicBezTo>
                    <a:cubicBezTo>
                      <a:pt x="1015" y="249"/>
                      <a:pt x="1016" y="250"/>
                      <a:pt x="1018" y="250"/>
                    </a:cubicBezTo>
                    <a:cubicBezTo>
                      <a:pt x="1015" y="248"/>
                      <a:pt x="1014" y="246"/>
                      <a:pt x="1015" y="243"/>
                    </a:cubicBezTo>
                    <a:cubicBezTo>
                      <a:pt x="1013" y="244"/>
                      <a:pt x="1013" y="242"/>
                      <a:pt x="1012" y="242"/>
                    </a:cubicBezTo>
                    <a:cubicBezTo>
                      <a:pt x="1013" y="241"/>
                      <a:pt x="1016" y="240"/>
                      <a:pt x="1015" y="239"/>
                    </a:cubicBezTo>
                    <a:cubicBezTo>
                      <a:pt x="1012" y="240"/>
                      <a:pt x="1013" y="240"/>
                      <a:pt x="1011" y="240"/>
                    </a:cubicBezTo>
                    <a:cubicBezTo>
                      <a:pt x="1013" y="242"/>
                      <a:pt x="1010" y="246"/>
                      <a:pt x="1006" y="245"/>
                    </a:cubicBezTo>
                    <a:cubicBezTo>
                      <a:pt x="1007" y="244"/>
                      <a:pt x="1007" y="243"/>
                      <a:pt x="1006" y="243"/>
                    </a:cubicBezTo>
                    <a:cubicBezTo>
                      <a:pt x="1004" y="243"/>
                      <a:pt x="1004" y="246"/>
                      <a:pt x="1003" y="244"/>
                    </a:cubicBezTo>
                    <a:cubicBezTo>
                      <a:pt x="1006" y="243"/>
                      <a:pt x="1002" y="243"/>
                      <a:pt x="1001" y="243"/>
                    </a:cubicBezTo>
                    <a:cubicBezTo>
                      <a:pt x="1000" y="241"/>
                      <a:pt x="1000" y="241"/>
                      <a:pt x="1000" y="241"/>
                    </a:cubicBezTo>
                    <a:cubicBezTo>
                      <a:pt x="1003" y="240"/>
                      <a:pt x="1005" y="237"/>
                      <a:pt x="1007" y="237"/>
                    </a:cubicBezTo>
                    <a:cubicBezTo>
                      <a:pt x="1007" y="238"/>
                      <a:pt x="1003" y="239"/>
                      <a:pt x="1004" y="240"/>
                    </a:cubicBezTo>
                    <a:cubicBezTo>
                      <a:pt x="1007" y="240"/>
                      <a:pt x="1008" y="238"/>
                      <a:pt x="1011" y="238"/>
                    </a:cubicBezTo>
                    <a:cubicBezTo>
                      <a:pt x="1012" y="238"/>
                      <a:pt x="1013" y="237"/>
                      <a:pt x="1013" y="236"/>
                    </a:cubicBezTo>
                    <a:cubicBezTo>
                      <a:pt x="1012" y="236"/>
                      <a:pt x="1010" y="236"/>
                      <a:pt x="1010" y="235"/>
                    </a:cubicBezTo>
                    <a:cubicBezTo>
                      <a:pt x="1011" y="235"/>
                      <a:pt x="1011" y="235"/>
                      <a:pt x="1012" y="235"/>
                    </a:cubicBezTo>
                    <a:cubicBezTo>
                      <a:pt x="1011" y="234"/>
                      <a:pt x="1011" y="234"/>
                      <a:pt x="1011" y="234"/>
                    </a:cubicBezTo>
                    <a:cubicBezTo>
                      <a:pt x="1011" y="234"/>
                      <a:pt x="1011" y="233"/>
                      <a:pt x="1010" y="233"/>
                    </a:cubicBezTo>
                    <a:cubicBezTo>
                      <a:pt x="1006" y="236"/>
                      <a:pt x="1002" y="237"/>
                      <a:pt x="1000" y="236"/>
                    </a:cubicBezTo>
                    <a:cubicBezTo>
                      <a:pt x="1004" y="236"/>
                      <a:pt x="1002" y="235"/>
                      <a:pt x="1006" y="233"/>
                    </a:cubicBezTo>
                    <a:cubicBezTo>
                      <a:pt x="1007" y="235"/>
                      <a:pt x="1007" y="235"/>
                      <a:pt x="1007" y="235"/>
                    </a:cubicBezTo>
                    <a:cubicBezTo>
                      <a:pt x="1009" y="233"/>
                      <a:pt x="1009" y="233"/>
                      <a:pt x="1012" y="232"/>
                    </a:cubicBezTo>
                    <a:cubicBezTo>
                      <a:pt x="1009" y="232"/>
                      <a:pt x="1007" y="233"/>
                      <a:pt x="1007" y="231"/>
                    </a:cubicBezTo>
                    <a:cubicBezTo>
                      <a:pt x="1005" y="233"/>
                      <a:pt x="1000" y="234"/>
                      <a:pt x="997" y="235"/>
                    </a:cubicBezTo>
                    <a:cubicBezTo>
                      <a:pt x="1001" y="234"/>
                      <a:pt x="997" y="232"/>
                      <a:pt x="997" y="232"/>
                    </a:cubicBezTo>
                    <a:cubicBezTo>
                      <a:pt x="994" y="234"/>
                      <a:pt x="997" y="236"/>
                      <a:pt x="993" y="236"/>
                    </a:cubicBezTo>
                    <a:cubicBezTo>
                      <a:pt x="994" y="235"/>
                      <a:pt x="994" y="234"/>
                      <a:pt x="993" y="233"/>
                    </a:cubicBezTo>
                    <a:cubicBezTo>
                      <a:pt x="991" y="234"/>
                      <a:pt x="991" y="233"/>
                      <a:pt x="989" y="233"/>
                    </a:cubicBezTo>
                    <a:cubicBezTo>
                      <a:pt x="991" y="232"/>
                      <a:pt x="991" y="231"/>
                      <a:pt x="992" y="230"/>
                    </a:cubicBezTo>
                    <a:cubicBezTo>
                      <a:pt x="989" y="230"/>
                      <a:pt x="995" y="227"/>
                      <a:pt x="992" y="228"/>
                    </a:cubicBezTo>
                    <a:cubicBezTo>
                      <a:pt x="990" y="229"/>
                      <a:pt x="990" y="229"/>
                      <a:pt x="988" y="230"/>
                    </a:cubicBezTo>
                    <a:cubicBezTo>
                      <a:pt x="987" y="228"/>
                      <a:pt x="981" y="230"/>
                      <a:pt x="984" y="227"/>
                    </a:cubicBezTo>
                    <a:cubicBezTo>
                      <a:pt x="986" y="227"/>
                      <a:pt x="986" y="225"/>
                      <a:pt x="989" y="225"/>
                    </a:cubicBezTo>
                    <a:cubicBezTo>
                      <a:pt x="989" y="223"/>
                      <a:pt x="988" y="225"/>
                      <a:pt x="987" y="224"/>
                    </a:cubicBezTo>
                    <a:cubicBezTo>
                      <a:pt x="989" y="222"/>
                      <a:pt x="991" y="221"/>
                      <a:pt x="992" y="219"/>
                    </a:cubicBezTo>
                    <a:cubicBezTo>
                      <a:pt x="991" y="219"/>
                      <a:pt x="990" y="217"/>
                      <a:pt x="990" y="217"/>
                    </a:cubicBezTo>
                    <a:cubicBezTo>
                      <a:pt x="993" y="219"/>
                      <a:pt x="996" y="215"/>
                      <a:pt x="999" y="214"/>
                    </a:cubicBezTo>
                    <a:cubicBezTo>
                      <a:pt x="997" y="215"/>
                      <a:pt x="997" y="213"/>
                      <a:pt x="998" y="212"/>
                    </a:cubicBezTo>
                    <a:cubicBezTo>
                      <a:pt x="996" y="213"/>
                      <a:pt x="994" y="214"/>
                      <a:pt x="994" y="212"/>
                    </a:cubicBezTo>
                    <a:cubicBezTo>
                      <a:pt x="997" y="212"/>
                      <a:pt x="999" y="210"/>
                      <a:pt x="1001" y="209"/>
                    </a:cubicBezTo>
                    <a:cubicBezTo>
                      <a:pt x="1002" y="209"/>
                      <a:pt x="1004" y="210"/>
                      <a:pt x="1004" y="212"/>
                    </a:cubicBezTo>
                    <a:cubicBezTo>
                      <a:pt x="1005" y="211"/>
                      <a:pt x="1006" y="210"/>
                      <a:pt x="1006" y="209"/>
                    </a:cubicBezTo>
                    <a:cubicBezTo>
                      <a:pt x="1003" y="210"/>
                      <a:pt x="1005" y="207"/>
                      <a:pt x="1004" y="206"/>
                    </a:cubicBezTo>
                    <a:cubicBezTo>
                      <a:pt x="1006" y="205"/>
                      <a:pt x="1005" y="204"/>
                      <a:pt x="1007" y="202"/>
                    </a:cubicBezTo>
                    <a:cubicBezTo>
                      <a:pt x="1008" y="205"/>
                      <a:pt x="1011" y="205"/>
                      <a:pt x="1009" y="207"/>
                    </a:cubicBezTo>
                    <a:cubicBezTo>
                      <a:pt x="1012" y="206"/>
                      <a:pt x="1013" y="206"/>
                      <a:pt x="1015" y="205"/>
                    </a:cubicBezTo>
                    <a:cubicBezTo>
                      <a:pt x="1017" y="207"/>
                      <a:pt x="1019" y="208"/>
                      <a:pt x="1023" y="208"/>
                    </a:cubicBezTo>
                    <a:cubicBezTo>
                      <a:pt x="1024" y="206"/>
                      <a:pt x="1021" y="207"/>
                      <a:pt x="1023" y="205"/>
                    </a:cubicBezTo>
                    <a:cubicBezTo>
                      <a:pt x="1025" y="206"/>
                      <a:pt x="1027" y="205"/>
                      <a:pt x="1027" y="206"/>
                    </a:cubicBezTo>
                    <a:cubicBezTo>
                      <a:pt x="1026" y="208"/>
                      <a:pt x="1024" y="206"/>
                      <a:pt x="1025" y="208"/>
                    </a:cubicBezTo>
                    <a:cubicBezTo>
                      <a:pt x="1029" y="206"/>
                      <a:pt x="1031" y="207"/>
                      <a:pt x="1033" y="207"/>
                    </a:cubicBezTo>
                    <a:cubicBezTo>
                      <a:pt x="1031" y="208"/>
                      <a:pt x="1028" y="213"/>
                      <a:pt x="1024" y="212"/>
                    </a:cubicBezTo>
                    <a:cubicBezTo>
                      <a:pt x="1024" y="211"/>
                      <a:pt x="1026" y="211"/>
                      <a:pt x="1025" y="210"/>
                    </a:cubicBezTo>
                    <a:cubicBezTo>
                      <a:pt x="1023" y="210"/>
                      <a:pt x="1022" y="211"/>
                      <a:pt x="1019" y="212"/>
                    </a:cubicBezTo>
                    <a:cubicBezTo>
                      <a:pt x="1019" y="213"/>
                      <a:pt x="1019" y="213"/>
                      <a:pt x="1020" y="214"/>
                    </a:cubicBezTo>
                    <a:cubicBezTo>
                      <a:pt x="1020" y="214"/>
                      <a:pt x="1022" y="213"/>
                      <a:pt x="1022" y="214"/>
                    </a:cubicBezTo>
                    <a:cubicBezTo>
                      <a:pt x="1023" y="216"/>
                      <a:pt x="1020" y="217"/>
                      <a:pt x="1018" y="218"/>
                    </a:cubicBezTo>
                    <a:cubicBezTo>
                      <a:pt x="1022" y="218"/>
                      <a:pt x="1023" y="222"/>
                      <a:pt x="1024" y="224"/>
                    </a:cubicBezTo>
                    <a:cubicBezTo>
                      <a:pt x="1026" y="224"/>
                      <a:pt x="1027" y="223"/>
                      <a:pt x="1029" y="222"/>
                    </a:cubicBezTo>
                    <a:cubicBezTo>
                      <a:pt x="1028" y="225"/>
                      <a:pt x="1032" y="222"/>
                      <a:pt x="1033" y="223"/>
                    </a:cubicBezTo>
                    <a:cubicBezTo>
                      <a:pt x="1031" y="224"/>
                      <a:pt x="1033" y="224"/>
                      <a:pt x="1035" y="224"/>
                    </a:cubicBezTo>
                    <a:cubicBezTo>
                      <a:pt x="1035" y="225"/>
                      <a:pt x="1032" y="226"/>
                      <a:pt x="1033" y="227"/>
                    </a:cubicBezTo>
                    <a:cubicBezTo>
                      <a:pt x="1034" y="227"/>
                      <a:pt x="1036" y="226"/>
                      <a:pt x="1038" y="227"/>
                    </a:cubicBezTo>
                    <a:cubicBezTo>
                      <a:pt x="1036" y="225"/>
                      <a:pt x="1036" y="225"/>
                      <a:pt x="1036" y="223"/>
                    </a:cubicBezTo>
                    <a:cubicBezTo>
                      <a:pt x="1034" y="223"/>
                      <a:pt x="1033" y="220"/>
                      <a:pt x="1032" y="222"/>
                    </a:cubicBezTo>
                    <a:cubicBezTo>
                      <a:pt x="1031" y="221"/>
                      <a:pt x="1034" y="220"/>
                      <a:pt x="1034" y="219"/>
                    </a:cubicBezTo>
                    <a:cubicBezTo>
                      <a:pt x="1033" y="219"/>
                      <a:pt x="1032" y="219"/>
                      <a:pt x="1031" y="219"/>
                    </a:cubicBezTo>
                    <a:cubicBezTo>
                      <a:pt x="1031" y="220"/>
                      <a:pt x="1032" y="221"/>
                      <a:pt x="1031" y="221"/>
                    </a:cubicBezTo>
                    <a:cubicBezTo>
                      <a:pt x="1029" y="221"/>
                      <a:pt x="1026" y="220"/>
                      <a:pt x="1025" y="219"/>
                    </a:cubicBezTo>
                    <a:cubicBezTo>
                      <a:pt x="1029" y="216"/>
                      <a:pt x="1030" y="220"/>
                      <a:pt x="1034" y="218"/>
                    </a:cubicBezTo>
                    <a:cubicBezTo>
                      <a:pt x="1033" y="219"/>
                      <a:pt x="1035" y="219"/>
                      <a:pt x="1036" y="219"/>
                    </a:cubicBezTo>
                    <a:cubicBezTo>
                      <a:pt x="1038" y="219"/>
                      <a:pt x="1036" y="217"/>
                      <a:pt x="1038" y="217"/>
                    </a:cubicBezTo>
                    <a:cubicBezTo>
                      <a:pt x="1040" y="216"/>
                      <a:pt x="1039" y="218"/>
                      <a:pt x="1041" y="218"/>
                    </a:cubicBezTo>
                    <a:cubicBezTo>
                      <a:pt x="1042" y="216"/>
                      <a:pt x="1039" y="217"/>
                      <a:pt x="1040" y="215"/>
                    </a:cubicBezTo>
                    <a:cubicBezTo>
                      <a:pt x="1038" y="216"/>
                      <a:pt x="1037" y="216"/>
                      <a:pt x="1037" y="215"/>
                    </a:cubicBezTo>
                    <a:cubicBezTo>
                      <a:pt x="1039" y="213"/>
                      <a:pt x="1044" y="216"/>
                      <a:pt x="1044" y="212"/>
                    </a:cubicBezTo>
                    <a:cubicBezTo>
                      <a:pt x="1043" y="213"/>
                      <a:pt x="1042" y="213"/>
                      <a:pt x="1041" y="214"/>
                    </a:cubicBezTo>
                    <a:cubicBezTo>
                      <a:pt x="1041" y="212"/>
                      <a:pt x="1039" y="213"/>
                      <a:pt x="1041" y="211"/>
                    </a:cubicBezTo>
                    <a:cubicBezTo>
                      <a:pt x="1043" y="213"/>
                      <a:pt x="1042" y="210"/>
                      <a:pt x="1044" y="208"/>
                    </a:cubicBezTo>
                    <a:cubicBezTo>
                      <a:pt x="1042" y="208"/>
                      <a:pt x="1041" y="208"/>
                      <a:pt x="1039" y="208"/>
                    </a:cubicBezTo>
                    <a:cubicBezTo>
                      <a:pt x="1041" y="207"/>
                      <a:pt x="1037" y="206"/>
                      <a:pt x="1039" y="205"/>
                    </a:cubicBezTo>
                    <a:cubicBezTo>
                      <a:pt x="1040" y="205"/>
                      <a:pt x="1042" y="208"/>
                      <a:pt x="1043" y="206"/>
                    </a:cubicBezTo>
                    <a:cubicBezTo>
                      <a:pt x="1041" y="206"/>
                      <a:pt x="1041" y="204"/>
                      <a:pt x="1040" y="204"/>
                    </a:cubicBezTo>
                    <a:cubicBezTo>
                      <a:pt x="1038" y="204"/>
                      <a:pt x="1038" y="206"/>
                      <a:pt x="1036" y="205"/>
                    </a:cubicBezTo>
                    <a:cubicBezTo>
                      <a:pt x="1037" y="203"/>
                      <a:pt x="1042" y="203"/>
                      <a:pt x="1043" y="202"/>
                    </a:cubicBezTo>
                    <a:cubicBezTo>
                      <a:pt x="1041" y="202"/>
                      <a:pt x="1039" y="202"/>
                      <a:pt x="1038" y="200"/>
                    </a:cubicBezTo>
                    <a:cubicBezTo>
                      <a:pt x="1041" y="199"/>
                      <a:pt x="1041" y="198"/>
                      <a:pt x="1044" y="196"/>
                    </a:cubicBezTo>
                    <a:cubicBezTo>
                      <a:pt x="1044" y="199"/>
                      <a:pt x="1048" y="195"/>
                      <a:pt x="1049" y="196"/>
                    </a:cubicBezTo>
                    <a:cubicBezTo>
                      <a:pt x="1049" y="198"/>
                      <a:pt x="1046" y="198"/>
                      <a:pt x="1044" y="199"/>
                    </a:cubicBezTo>
                    <a:cubicBezTo>
                      <a:pt x="1045" y="200"/>
                      <a:pt x="1046" y="200"/>
                      <a:pt x="1045" y="202"/>
                    </a:cubicBezTo>
                    <a:cubicBezTo>
                      <a:pt x="1047" y="199"/>
                      <a:pt x="1049" y="201"/>
                      <a:pt x="1049" y="203"/>
                    </a:cubicBezTo>
                    <a:cubicBezTo>
                      <a:pt x="1051" y="199"/>
                      <a:pt x="1056" y="201"/>
                      <a:pt x="1061" y="198"/>
                    </a:cubicBezTo>
                    <a:cubicBezTo>
                      <a:pt x="1060" y="196"/>
                      <a:pt x="1063" y="196"/>
                      <a:pt x="1064" y="197"/>
                    </a:cubicBezTo>
                    <a:cubicBezTo>
                      <a:pt x="1064" y="196"/>
                      <a:pt x="1061" y="195"/>
                      <a:pt x="1062" y="194"/>
                    </a:cubicBezTo>
                    <a:cubicBezTo>
                      <a:pt x="1063" y="193"/>
                      <a:pt x="1064" y="194"/>
                      <a:pt x="1065" y="193"/>
                    </a:cubicBezTo>
                    <a:cubicBezTo>
                      <a:pt x="1064" y="192"/>
                      <a:pt x="1066" y="190"/>
                      <a:pt x="1066" y="189"/>
                    </a:cubicBezTo>
                    <a:cubicBezTo>
                      <a:pt x="1065" y="189"/>
                      <a:pt x="1064" y="189"/>
                      <a:pt x="1064" y="189"/>
                    </a:cubicBezTo>
                    <a:cubicBezTo>
                      <a:pt x="1066" y="189"/>
                      <a:pt x="1069" y="187"/>
                      <a:pt x="1072" y="187"/>
                    </a:cubicBezTo>
                    <a:cubicBezTo>
                      <a:pt x="1071" y="190"/>
                      <a:pt x="1074" y="194"/>
                      <a:pt x="1078" y="193"/>
                    </a:cubicBezTo>
                    <a:cubicBezTo>
                      <a:pt x="1077" y="195"/>
                      <a:pt x="1073" y="198"/>
                      <a:pt x="1076" y="199"/>
                    </a:cubicBezTo>
                    <a:cubicBezTo>
                      <a:pt x="1076" y="198"/>
                      <a:pt x="1076" y="197"/>
                      <a:pt x="1078" y="196"/>
                    </a:cubicBezTo>
                    <a:cubicBezTo>
                      <a:pt x="1079" y="197"/>
                      <a:pt x="1078" y="199"/>
                      <a:pt x="1080" y="199"/>
                    </a:cubicBezTo>
                    <a:cubicBezTo>
                      <a:pt x="1082" y="196"/>
                      <a:pt x="1079" y="195"/>
                      <a:pt x="1081" y="192"/>
                    </a:cubicBezTo>
                    <a:cubicBezTo>
                      <a:pt x="1079" y="192"/>
                      <a:pt x="1078" y="193"/>
                      <a:pt x="1078" y="191"/>
                    </a:cubicBezTo>
                    <a:cubicBezTo>
                      <a:pt x="1080" y="190"/>
                      <a:pt x="1080" y="190"/>
                      <a:pt x="1081" y="189"/>
                    </a:cubicBezTo>
                    <a:cubicBezTo>
                      <a:pt x="1082" y="185"/>
                      <a:pt x="1080" y="181"/>
                      <a:pt x="1082" y="178"/>
                    </a:cubicBezTo>
                    <a:cubicBezTo>
                      <a:pt x="1079" y="179"/>
                      <a:pt x="1081" y="181"/>
                      <a:pt x="1078" y="181"/>
                    </a:cubicBezTo>
                    <a:cubicBezTo>
                      <a:pt x="1078" y="180"/>
                      <a:pt x="1080" y="179"/>
                      <a:pt x="1079" y="178"/>
                    </a:cubicBezTo>
                    <a:cubicBezTo>
                      <a:pt x="1078" y="178"/>
                      <a:pt x="1077" y="179"/>
                      <a:pt x="1077" y="178"/>
                    </a:cubicBezTo>
                    <a:cubicBezTo>
                      <a:pt x="1077" y="177"/>
                      <a:pt x="1079" y="177"/>
                      <a:pt x="1079" y="177"/>
                    </a:cubicBezTo>
                    <a:cubicBezTo>
                      <a:pt x="1077" y="176"/>
                      <a:pt x="1075" y="176"/>
                      <a:pt x="1074" y="175"/>
                    </a:cubicBezTo>
                    <a:cubicBezTo>
                      <a:pt x="1079" y="172"/>
                      <a:pt x="1077" y="170"/>
                      <a:pt x="1073" y="171"/>
                    </a:cubicBezTo>
                    <a:cubicBezTo>
                      <a:pt x="1073" y="168"/>
                      <a:pt x="1074" y="167"/>
                      <a:pt x="1076" y="165"/>
                    </a:cubicBezTo>
                    <a:cubicBezTo>
                      <a:pt x="1079" y="165"/>
                      <a:pt x="1077" y="167"/>
                      <a:pt x="1078" y="169"/>
                    </a:cubicBezTo>
                    <a:cubicBezTo>
                      <a:pt x="1084" y="168"/>
                      <a:pt x="1079" y="162"/>
                      <a:pt x="1077" y="164"/>
                    </a:cubicBezTo>
                    <a:cubicBezTo>
                      <a:pt x="1078" y="163"/>
                      <a:pt x="1079" y="162"/>
                      <a:pt x="1081" y="162"/>
                    </a:cubicBezTo>
                    <a:cubicBezTo>
                      <a:pt x="1080" y="161"/>
                      <a:pt x="1083" y="160"/>
                      <a:pt x="1082" y="159"/>
                    </a:cubicBezTo>
                    <a:cubicBezTo>
                      <a:pt x="1081" y="160"/>
                      <a:pt x="1080" y="160"/>
                      <a:pt x="1079" y="160"/>
                    </a:cubicBezTo>
                    <a:cubicBezTo>
                      <a:pt x="1080" y="159"/>
                      <a:pt x="1081" y="158"/>
                      <a:pt x="1082" y="157"/>
                    </a:cubicBezTo>
                    <a:cubicBezTo>
                      <a:pt x="1080" y="155"/>
                      <a:pt x="1080" y="154"/>
                      <a:pt x="1078" y="150"/>
                    </a:cubicBezTo>
                    <a:cubicBezTo>
                      <a:pt x="1077" y="150"/>
                      <a:pt x="1075" y="151"/>
                      <a:pt x="1073" y="150"/>
                    </a:cubicBezTo>
                    <a:cubicBezTo>
                      <a:pt x="1074" y="149"/>
                      <a:pt x="1074" y="148"/>
                      <a:pt x="1073" y="147"/>
                    </a:cubicBezTo>
                    <a:cubicBezTo>
                      <a:pt x="1074" y="147"/>
                      <a:pt x="1075" y="146"/>
                      <a:pt x="1075" y="145"/>
                    </a:cubicBezTo>
                    <a:cubicBezTo>
                      <a:pt x="1075" y="143"/>
                      <a:pt x="1073" y="144"/>
                      <a:pt x="1072" y="143"/>
                    </a:cubicBezTo>
                    <a:cubicBezTo>
                      <a:pt x="1074" y="142"/>
                      <a:pt x="1077" y="141"/>
                      <a:pt x="1078" y="141"/>
                    </a:cubicBezTo>
                    <a:cubicBezTo>
                      <a:pt x="1078" y="140"/>
                      <a:pt x="1078" y="140"/>
                      <a:pt x="1078" y="139"/>
                    </a:cubicBezTo>
                    <a:cubicBezTo>
                      <a:pt x="1076" y="139"/>
                      <a:pt x="1075" y="142"/>
                      <a:pt x="1073" y="141"/>
                    </a:cubicBezTo>
                    <a:cubicBezTo>
                      <a:pt x="1072" y="140"/>
                      <a:pt x="1075" y="139"/>
                      <a:pt x="1076" y="139"/>
                    </a:cubicBezTo>
                    <a:cubicBezTo>
                      <a:pt x="1076" y="136"/>
                      <a:pt x="1084" y="130"/>
                      <a:pt x="1076" y="130"/>
                    </a:cubicBezTo>
                    <a:cubicBezTo>
                      <a:pt x="1077" y="130"/>
                      <a:pt x="1077" y="129"/>
                      <a:pt x="1078" y="129"/>
                    </a:cubicBezTo>
                    <a:cubicBezTo>
                      <a:pt x="1077" y="127"/>
                      <a:pt x="1077" y="126"/>
                      <a:pt x="1075" y="126"/>
                    </a:cubicBezTo>
                    <a:cubicBezTo>
                      <a:pt x="1076" y="125"/>
                      <a:pt x="1076" y="125"/>
                      <a:pt x="1076" y="124"/>
                    </a:cubicBezTo>
                    <a:cubicBezTo>
                      <a:pt x="1078" y="123"/>
                      <a:pt x="1078" y="124"/>
                      <a:pt x="1080" y="123"/>
                    </a:cubicBezTo>
                    <a:cubicBezTo>
                      <a:pt x="1082" y="119"/>
                      <a:pt x="1075" y="114"/>
                      <a:pt x="1070" y="120"/>
                    </a:cubicBezTo>
                    <a:cubicBezTo>
                      <a:pt x="1069" y="119"/>
                      <a:pt x="1070" y="118"/>
                      <a:pt x="1071" y="117"/>
                    </a:cubicBezTo>
                    <a:cubicBezTo>
                      <a:pt x="1074" y="116"/>
                      <a:pt x="1076" y="116"/>
                      <a:pt x="1079" y="115"/>
                    </a:cubicBezTo>
                    <a:cubicBezTo>
                      <a:pt x="1086" y="117"/>
                      <a:pt x="1093" y="120"/>
                      <a:pt x="1088" y="127"/>
                    </a:cubicBezTo>
                    <a:cubicBezTo>
                      <a:pt x="1086" y="129"/>
                      <a:pt x="1083" y="129"/>
                      <a:pt x="1083" y="132"/>
                    </a:cubicBezTo>
                    <a:cubicBezTo>
                      <a:pt x="1086" y="130"/>
                      <a:pt x="1086" y="130"/>
                      <a:pt x="1089" y="130"/>
                    </a:cubicBezTo>
                    <a:cubicBezTo>
                      <a:pt x="1086" y="127"/>
                      <a:pt x="1097" y="125"/>
                      <a:pt x="1099" y="123"/>
                    </a:cubicBezTo>
                    <a:cubicBezTo>
                      <a:pt x="1100" y="123"/>
                      <a:pt x="1101" y="124"/>
                      <a:pt x="1103" y="124"/>
                    </a:cubicBezTo>
                    <a:cubicBezTo>
                      <a:pt x="1104" y="123"/>
                      <a:pt x="1104" y="122"/>
                      <a:pt x="1105" y="121"/>
                    </a:cubicBezTo>
                    <a:cubicBezTo>
                      <a:pt x="1109" y="121"/>
                      <a:pt x="1113" y="118"/>
                      <a:pt x="1119" y="116"/>
                    </a:cubicBezTo>
                    <a:cubicBezTo>
                      <a:pt x="1119" y="117"/>
                      <a:pt x="1119" y="117"/>
                      <a:pt x="1119" y="117"/>
                    </a:cubicBezTo>
                    <a:cubicBezTo>
                      <a:pt x="1125" y="113"/>
                      <a:pt x="1133" y="113"/>
                      <a:pt x="1139" y="108"/>
                    </a:cubicBezTo>
                    <a:cubicBezTo>
                      <a:pt x="1142" y="107"/>
                      <a:pt x="1143" y="108"/>
                      <a:pt x="1147" y="106"/>
                    </a:cubicBezTo>
                    <a:cubicBezTo>
                      <a:pt x="1148" y="107"/>
                      <a:pt x="1149" y="108"/>
                      <a:pt x="1150" y="108"/>
                    </a:cubicBezTo>
                    <a:cubicBezTo>
                      <a:pt x="1157" y="99"/>
                      <a:pt x="1147" y="89"/>
                      <a:pt x="1133" y="94"/>
                    </a:cubicBezTo>
                    <a:cubicBezTo>
                      <a:pt x="1124" y="93"/>
                      <a:pt x="1115" y="95"/>
                      <a:pt x="1105" y="99"/>
                    </a:cubicBezTo>
                    <a:cubicBezTo>
                      <a:pt x="1104" y="98"/>
                      <a:pt x="1105" y="98"/>
                      <a:pt x="1103" y="97"/>
                    </a:cubicBezTo>
                    <a:cubicBezTo>
                      <a:pt x="1099" y="100"/>
                      <a:pt x="1095" y="100"/>
                      <a:pt x="1093" y="99"/>
                    </a:cubicBezTo>
                    <a:cubicBezTo>
                      <a:pt x="1093" y="100"/>
                      <a:pt x="1091" y="99"/>
                      <a:pt x="1090" y="100"/>
                    </a:cubicBezTo>
                    <a:cubicBezTo>
                      <a:pt x="1091" y="100"/>
                      <a:pt x="1093" y="100"/>
                      <a:pt x="1095" y="102"/>
                    </a:cubicBezTo>
                    <a:cubicBezTo>
                      <a:pt x="1088" y="104"/>
                      <a:pt x="1087" y="108"/>
                      <a:pt x="1080" y="109"/>
                    </a:cubicBezTo>
                    <a:cubicBezTo>
                      <a:pt x="1079" y="105"/>
                      <a:pt x="1085" y="101"/>
                      <a:pt x="1082" y="97"/>
                    </a:cubicBezTo>
                    <a:cubicBezTo>
                      <a:pt x="1081" y="96"/>
                      <a:pt x="1078" y="97"/>
                      <a:pt x="1077" y="95"/>
                    </a:cubicBezTo>
                    <a:cubicBezTo>
                      <a:pt x="1076" y="95"/>
                      <a:pt x="1075" y="96"/>
                      <a:pt x="1075" y="97"/>
                    </a:cubicBezTo>
                    <a:cubicBezTo>
                      <a:pt x="1071" y="94"/>
                      <a:pt x="1067" y="96"/>
                      <a:pt x="1062" y="100"/>
                    </a:cubicBezTo>
                    <a:cubicBezTo>
                      <a:pt x="1060" y="99"/>
                      <a:pt x="1060" y="98"/>
                      <a:pt x="1058" y="98"/>
                    </a:cubicBezTo>
                    <a:cubicBezTo>
                      <a:pt x="1057" y="97"/>
                      <a:pt x="1060" y="97"/>
                      <a:pt x="1059" y="96"/>
                    </a:cubicBezTo>
                    <a:cubicBezTo>
                      <a:pt x="1058" y="96"/>
                      <a:pt x="1058" y="96"/>
                      <a:pt x="1058" y="96"/>
                    </a:cubicBezTo>
                    <a:cubicBezTo>
                      <a:pt x="1057" y="96"/>
                      <a:pt x="1056" y="97"/>
                      <a:pt x="1055" y="97"/>
                    </a:cubicBezTo>
                    <a:cubicBezTo>
                      <a:pt x="1051" y="95"/>
                      <a:pt x="1035" y="101"/>
                      <a:pt x="1040" y="92"/>
                    </a:cubicBezTo>
                    <a:cubicBezTo>
                      <a:pt x="1043" y="92"/>
                      <a:pt x="1045" y="90"/>
                      <a:pt x="1047" y="90"/>
                    </a:cubicBezTo>
                    <a:cubicBezTo>
                      <a:pt x="1047" y="87"/>
                      <a:pt x="1053" y="88"/>
                      <a:pt x="1054" y="85"/>
                    </a:cubicBezTo>
                    <a:cubicBezTo>
                      <a:pt x="1049" y="87"/>
                      <a:pt x="1047" y="86"/>
                      <a:pt x="1045" y="90"/>
                    </a:cubicBezTo>
                    <a:cubicBezTo>
                      <a:pt x="1044" y="87"/>
                      <a:pt x="1040" y="87"/>
                      <a:pt x="1043" y="85"/>
                    </a:cubicBezTo>
                    <a:cubicBezTo>
                      <a:pt x="1040" y="86"/>
                      <a:pt x="1038" y="86"/>
                      <a:pt x="1036" y="86"/>
                    </a:cubicBezTo>
                    <a:cubicBezTo>
                      <a:pt x="1038" y="85"/>
                      <a:pt x="1035" y="85"/>
                      <a:pt x="1035" y="84"/>
                    </a:cubicBezTo>
                    <a:cubicBezTo>
                      <a:pt x="1039" y="83"/>
                      <a:pt x="1039" y="81"/>
                      <a:pt x="1040" y="80"/>
                    </a:cubicBezTo>
                    <a:cubicBezTo>
                      <a:pt x="1042" y="81"/>
                      <a:pt x="1046" y="80"/>
                      <a:pt x="1049" y="79"/>
                    </a:cubicBezTo>
                    <a:cubicBezTo>
                      <a:pt x="1049" y="78"/>
                      <a:pt x="1049" y="78"/>
                      <a:pt x="1049" y="77"/>
                    </a:cubicBezTo>
                    <a:cubicBezTo>
                      <a:pt x="1051" y="77"/>
                      <a:pt x="1054" y="77"/>
                      <a:pt x="1057" y="76"/>
                    </a:cubicBezTo>
                    <a:cubicBezTo>
                      <a:pt x="1055" y="74"/>
                      <a:pt x="1057" y="72"/>
                      <a:pt x="1054" y="71"/>
                    </a:cubicBezTo>
                    <a:cubicBezTo>
                      <a:pt x="1060" y="67"/>
                      <a:pt x="1051" y="66"/>
                      <a:pt x="1057" y="62"/>
                    </a:cubicBezTo>
                    <a:cubicBezTo>
                      <a:pt x="1054" y="65"/>
                      <a:pt x="1048" y="64"/>
                      <a:pt x="1047" y="68"/>
                    </a:cubicBezTo>
                    <a:cubicBezTo>
                      <a:pt x="1045" y="67"/>
                      <a:pt x="1043" y="66"/>
                      <a:pt x="1041" y="66"/>
                    </a:cubicBezTo>
                    <a:cubicBezTo>
                      <a:pt x="1042" y="70"/>
                      <a:pt x="1033" y="71"/>
                      <a:pt x="1031" y="69"/>
                    </a:cubicBezTo>
                    <a:cubicBezTo>
                      <a:pt x="1029" y="71"/>
                      <a:pt x="1028" y="72"/>
                      <a:pt x="1026" y="74"/>
                    </a:cubicBezTo>
                    <a:cubicBezTo>
                      <a:pt x="1026" y="73"/>
                      <a:pt x="1025" y="73"/>
                      <a:pt x="1025" y="73"/>
                    </a:cubicBezTo>
                    <a:cubicBezTo>
                      <a:pt x="1025" y="71"/>
                      <a:pt x="1027" y="70"/>
                      <a:pt x="1028" y="69"/>
                    </a:cubicBezTo>
                    <a:cubicBezTo>
                      <a:pt x="1027" y="69"/>
                      <a:pt x="1027" y="69"/>
                      <a:pt x="1026" y="68"/>
                    </a:cubicBezTo>
                    <a:cubicBezTo>
                      <a:pt x="1025" y="69"/>
                      <a:pt x="1022" y="71"/>
                      <a:pt x="1021" y="70"/>
                    </a:cubicBezTo>
                    <a:cubicBezTo>
                      <a:pt x="1023" y="68"/>
                      <a:pt x="1027" y="68"/>
                      <a:pt x="1025" y="67"/>
                    </a:cubicBezTo>
                    <a:cubicBezTo>
                      <a:pt x="1022" y="70"/>
                      <a:pt x="1025" y="65"/>
                      <a:pt x="1022" y="65"/>
                    </a:cubicBezTo>
                    <a:cubicBezTo>
                      <a:pt x="1023" y="64"/>
                      <a:pt x="1026" y="64"/>
                      <a:pt x="1028" y="63"/>
                    </a:cubicBezTo>
                    <a:cubicBezTo>
                      <a:pt x="1028" y="61"/>
                      <a:pt x="1027" y="62"/>
                      <a:pt x="1028" y="61"/>
                    </a:cubicBezTo>
                    <a:cubicBezTo>
                      <a:pt x="1035" y="58"/>
                      <a:pt x="1039" y="56"/>
                      <a:pt x="1044" y="54"/>
                    </a:cubicBezTo>
                    <a:cubicBezTo>
                      <a:pt x="1041" y="55"/>
                      <a:pt x="1043" y="52"/>
                      <a:pt x="1045" y="51"/>
                    </a:cubicBezTo>
                    <a:cubicBezTo>
                      <a:pt x="1046" y="53"/>
                      <a:pt x="1048" y="49"/>
                      <a:pt x="1050" y="50"/>
                    </a:cubicBezTo>
                    <a:cubicBezTo>
                      <a:pt x="1049" y="52"/>
                      <a:pt x="1048" y="51"/>
                      <a:pt x="1045" y="52"/>
                    </a:cubicBezTo>
                    <a:cubicBezTo>
                      <a:pt x="1045" y="54"/>
                      <a:pt x="1046" y="54"/>
                      <a:pt x="1046" y="55"/>
                    </a:cubicBezTo>
                    <a:cubicBezTo>
                      <a:pt x="1049" y="55"/>
                      <a:pt x="1045" y="53"/>
                      <a:pt x="1047" y="53"/>
                    </a:cubicBezTo>
                    <a:cubicBezTo>
                      <a:pt x="1048" y="52"/>
                      <a:pt x="1049" y="51"/>
                      <a:pt x="1050" y="52"/>
                    </a:cubicBezTo>
                    <a:cubicBezTo>
                      <a:pt x="1050" y="53"/>
                      <a:pt x="1048" y="53"/>
                      <a:pt x="1049" y="54"/>
                    </a:cubicBezTo>
                    <a:cubicBezTo>
                      <a:pt x="1053" y="52"/>
                      <a:pt x="1053" y="53"/>
                      <a:pt x="1053" y="55"/>
                    </a:cubicBezTo>
                    <a:cubicBezTo>
                      <a:pt x="1055" y="54"/>
                      <a:pt x="1055" y="55"/>
                      <a:pt x="1057" y="55"/>
                    </a:cubicBezTo>
                    <a:cubicBezTo>
                      <a:pt x="1057" y="54"/>
                      <a:pt x="1056" y="54"/>
                      <a:pt x="1056" y="54"/>
                    </a:cubicBezTo>
                    <a:cubicBezTo>
                      <a:pt x="1057" y="53"/>
                      <a:pt x="1058" y="52"/>
                      <a:pt x="1059" y="51"/>
                    </a:cubicBezTo>
                    <a:cubicBezTo>
                      <a:pt x="1057" y="53"/>
                      <a:pt x="1062" y="53"/>
                      <a:pt x="1063" y="51"/>
                    </a:cubicBezTo>
                    <a:cubicBezTo>
                      <a:pt x="1062" y="51"/>
                      <a:pt x="1061" y="51"/>
                      <a:pt x="1060" y="51"/>
                    </a:cubicBezTo>
                    <a:cubicBezTo>
                      <a:pt x="1064" y="49"/>
                      <a:pt x="1066" y="51"/>
                      <a:pt x="1068" y="49"/>
                    </a:cubicBezTo>
                    <a:cubicBezTo>
                      <a:pt x="1067" y="49"/>
                      <a:pt x="1066" y="48"/>
                      <a:pt x="1066" y="48"/>
                    </a:cubicBezTo>
                    <a:cubicBezTo>
                      <a:pt x="1067" y="48"/>
                      <a:pt x="1070" y="46"/>
                      <a:pt x="1070" y="45"/>
                    </a:cubicBezTo>
                    <a:cubicBezTo>
                      <a:pt x="1068" y="46"/>
                      <a:pt x="1067" y="47"/>
                      <a:pt x="1066" y="46"/>
                    </a:cubicBezTo>
                    <a:cubicBezTo>
                      <a:pt x="1069" y="44"/>
                      <a:pt x="1062" y="41"/>
                      <a:pt x="1062" y="44"/>
                    </a:cubicBezTo>
                    <a:cubicBezTo>
                      <a:pt x="1067" y="42"/>
                      <a:pt x="1064" y="48"/>
                      <a:pt x="1064" y="44"/>
                    </a:cubicBezTo>
                    <a:cubicBezTo>
                      <a:pt x="1061" y="45"/>
                      <a:pt x="1064" y="46"/>
                      <a:pt x="1062" y="47"/>
                    </a:cubicBezTo>
                    <a:cubicBezTo>
                      <a:pt x="1058" y="43"/>
                      <a:pt x="1065" y="43"/>
                      <a:pt x="1065" y="39"/>
                    </a:cubicBezTo>
                    <a:cubicBezTo>
                      <a:pt x="1064" y="41"/>
                      <a:pt x="1062" y="42"/>
                      <a:pt x="1060" y="41"/>
                    </a:cubicBezTo>
                    <a:cubicBezTo>
                      <a:pt x="1057" y="38"/>
                      <a:pt x="1050" y="37"/>
                      <a:pt x="1045" y="39"/>
                    </a:cubicBezTo>
                    <a:cubicBezTo>
                      <a:pt x="1048" y="39"/>
                      <a:pt x="1047" y="37"/>
                      <a:pt x="1047" y="35"/>
                    </a:cubicBezTo>
                    <a:cubicBezTo>
                      <a:pt x="1044" y="37"/>
                      <a:pt x="1044" y="36"/>
                      <a:pt x="1042" y="34"/>
                    </a:cubicBezTo>
                    <a:cubicBezTo>
                      <a:pt x="1040" y="36"/>
                      <a:pt x="1040" y="36"/>
                      <a:pt x="1037" y="36"/>
                    </a:cubicBezTo>
                    <a:cubicBezTo>
                      <a:pt x="1036" y="37"/>
                      <a:pt x="1038" y="38"/>
                      <a:pt x="1036" y="39"/>
                    </a:cubicBezTo>
                    <a:cubicBezTo>
                      <a:pt x="1034" y="39"/>
                      <a:pt x="1030" y="40"/>
                      <a:pt x="1031" y="38"/>
                    </a:cubicBezTo>
                    <a:cubicBezTo>
                      <a:pt x="1029" y="40"/>
                      <a:pt x="1025" y="40"/>
                      <a:pt x="1025" y="43"/>
                    </a:cubicBezTo>
                    <a:cubicBezTo>
                      <a:pt x="1026" y="43"/>
                      <a:pt x="1027" y="43"/>
                      <a:pt x="1027" y="43"/>
                    </a:cubicBezTo>
                    <a:cubicBezTo>
                      <a:pt x="1027" y="43"/>
                      <a:pt x="1026" y="44"/>
                      <a:pt x="1025" y="44"/>
                    </a:cubicBezTo>
                    <a:cubicBezTo>
                      <a:pt x="1031" y="46"/>
                      <a:pt x="1023" y="53"/>
                      <a:pt x="1018" y="51"/>
                    </a:cubicBezTo>
                    <a:cubicBezTo>
                      <a:pt x="1019" y="50"/>
                      <a:pt x="1023" y="49"/>
                      <a:pt x="1021" y="49"/>
                    </a:cubicBezTo>
                    <a:cubicBezTo>
                      <a:pt x="1019" y="50"/>
                      <a:pt x="1018" y="50"/>
                      <a:pt x="1018" y="49"/>
                    </a:cubicBezTo>
                    <a:cubicBezTo>
                      <a:pt x="1020" y="49"/>
                      <a:pt x="1021" y="47"/>
                      <a:pt x="1021" y="46"/>
                    </a:cubicBezTo>
                    <a:cubicBezTo>
                      <a:pt x="1018" y="47"/>
                      <a:pt x="1018" y="46"/>
                      <a:pt x="1016" y="46"/>
                    </a:cubicBezTo>
                    <a:cubicBezTo>
                      <a:pt x="1014" y="50"/>
                      <a:pt x="1007" y="51"/>
                      <a:pt x="1003" y="55"/>
                    </a:cubicBezTo>
                    <a:cubicBezTo>
                      <a:pt x="1003" y="54"/>
                      <a:pt x="1002" y="55"/>
                      <a:pt x="1001" y="54"/>
                    </a:cubicBezTo>
                    <a:cubicBezTo>
                      <a:pt x="1002" y="54"/>
                      <a:pt x="1003" y="53"/>
                      <a:pt x="1003" y="53"/>
                    </a:cubicBezTo>
                    <a:cubicBezTo>
                      <a:pt x="999" y="54"/>
                      <a:pt x="999" y="56"/>
                      <a:pt x="996" y="57"/>
                    </a:cubicBezTo>
                    <a:cubicBezTo>
                      <a:pt x="995" y="56"/>
                      <a:pt x="992" y="56"/>
                      <a:pt x="994" y="58"/>
                    </a:cubicBezTo>
                    <a:cubicBezTo>
                      <a:pt x="991" y="59"/>
                      <a:pt x="989" y="60"/>
                      <a:pt x="989" y="57"/>
                    </a:cubicBezTo>
                    <a:cubicBezTo>
                      <a:pt x="993" y="55"/>
                      <a:pt x="991" y="56"/>
                      <a:pt x="993" y="54"/>
                    </a:cubicBezTo>
                    <a:cubicBezTo>
                      <a:pt x="991" y="54"/>
                      <a:pt x="990" y="54"/>
                      <a:pt x="988" y="54"/>
                    </a:cubicBezTo>
                    <a:cubicBezTo>
                      <a:pt x="988" y="53"/>
                      <a:pt x="990" y="53"/>
                      <a:pt x="990" y="52"/>
                    </a:cubicBezTo>
                    <a:cubicBezTo>
                      <a:pt x="986" y="52"/>
                      <a:pt x="988" y="55"/>
                      <a:pt x="986" y="56"/>
                    </a:cubicBezTo>
                    <a:cubicBezTo>
                      <a:pt x="982" y="57"/>
                      <a:pt x="982" y="57"/>
                      <a:pt x="982" y="57"/>
                    </a:cubicBezTo>
                    <a:cubicBezTo>
                      <a:pt x="982" y="57"/>
                      <a:pt x="982" y="56"/>
                      <a:pt x="981" y="56"/>
                    </a:cubicBezTo>
                    <a:cubicBezTo>
                      <a:pt x="981" y="58"/>
                      <a:pt x="982" y="59"/>
                      <a:pt x="981" y="60"/>
                    </a:cubicBezTo>
                    <a:cubicBezTo>
                      <a:pt x="980" y="60"/>
                      <a:pt x="980" y="59"/>
                      <a:pt x="978" y="59"/>
                    </a:cubicBezTo>
                    <a:cubicBezTo>
                      <a:pt x="978" y="60"/>
                      <a:pt x="977" y="60"/>
                      <a:pt x="976" y="61"/>
                    </a:cubicBezTo>
                    <a:cubicBezTo>
                      <a:pt x="976" y="62"/>
                      <a:pt x="975" y="64"/>
                      <a:pt x="978" y="63"/>
                    </a:cubicBezTo>
                    <a:cubicBezTo>
                      <a:pt x="979" y="61"/>
                      <a:pt x="976" y="62"/>
                      <a:pt x="978" y="61"/>
                    </a:cubicBezTo>
                    <a:cubicBezTo>
                      <a:pt x="980" y="60"/>
                      <a:pt x="980" y="61"/>
                      <a:pt x="981" y="62"/>
                    </a:cubicBezTo>
                    <a:cubicBezTo>
                      <a:pt x="980" y="63"/>
                      <a:pt x="974" y="64"/>
                      <a:pt x="973" y="65"/>
                    </a:cubicBezTo>
                    <a:cubicBezTo>
                      <a:pt x="974" y="65"/>
                      <a:pt x="974" y="66"/>
                      <a:pt x="973" y="66"/>
                    </a:cubicBezTo>
                    <a:cubicBezTo>
                      <a:pt x="972" y="65"/>
                      <a:pt x="973" y="65"/>
                      <a:pt x="972" y="64"/>
                    </a:cubicBezTo>
                    <a:cubicBezTo>
                      <a:pt x="969" y="65"/>
                      <a:pt x="969" y="66"/>
                      <a:pt x="966" y="67"/>
                    </a:cubicBezTo>
                    <a:cubicBezTo>
                      <a:pt x="966" y="67"/>
                      <a:pt x="965" y="67"/>
                      <a:pt x="965" y="66"/>
                    </a:cubicBezTo>
                    <a:cubicBezTo>
                      <a:pt x="967" y="64"/>
                      <a:pt x="958" y="71"/>
                      <a:pt x="956" y="72"/>
                    </a:cubicBezTo>
                    <a:cubicBezTo>
                      <a:pt x="956" y="72"/>
                      <a:pt x="956" y="72"/>
                      <a:pt x="955" y="72"/>
                    </a:cubicBezTo>
                    <a:cubicBezTo>
                      <a:pt x="957" y="71"/>
                      <a:pt x="956" y="69"/>
                      <a:pt x="957" y="68"/>
                    </a:cubicBezTo>
                    <a:cubicBezTo>
                      <a:pt x="958" y="67"/>
                      <a:pt x="961" y="68"/>
                      <a:pt x="962" y="66"/>
                    </a:cubicBezTo>
                    <a:cubicBezTo>
                      <a:pt x="959" y="67"/>
                      <a:pt x="957" y="67"/>
                      <a:pt x="955" y="67"/>
                    </a:cubicBezTo>
                    <a:cubicBezTo>
                      <a:pt x="959" y="66"/>
                      <a:pt x="956" y="64"/>
                      <a:pt x="958" y="62"/>
                    </a:cubicBezTo>
                    <a:cubicBezTo>
                      <a:pt x="960" y="62"/>
                      <a:pt x="965" y="63"/>
                      <a:pt x="964" y="62"/>
                    </a:cubicBezTo>
                    <a:cubicBezTo>
                      <a:pt x="963" y="62"/>
                      <a:pt x="963" y="62"/>
                      <a:pt x="963" y="61"/>
                    </a:cubicBezTo>
                    <a:cubicBezTo>
                      <a:pt x="966" y="60"/>
                      <a:pt x="970" y="60"/>
                      <a:pt x="971" y="57"/>
                    </a:cubicBezTo>
                    <a:cubicBezTo>
                      <a:pt x="969" y="58"/>
                      <a:pt x="966" y="60"/>
                      <a:pt x="964" y="60"/>
                    </a:cubicBezTo>
                    <a:cubicBezTo>
                      <a:pt x="964" y="59"/>
                      <a:pt x="965" y="58"/>
                      <a:pt x="967" y="57"/>
                    </a:cubicBezTo>
                    <a:cubicBezTo>
                      <a:pt x="969" y="57"/>
                      <a:pt x="970" y="57"/>
                      <a:pt x="972" y="56"/>
                    </a:cubicBezTo>
                    <a:cubicBezTo>
                      <a:pt x="973" y="54"/>
                      <a:pt x="969" y="53"/>
                      <a:pt x="971" y="51"/>
                    </a:cubicBezTo>
                    <a:cubicBezTo>
                      <a:pt x="969" y="52"/>
                      <a:pt x="965" y="52"/>
                      <a:pt x="964" y="54"/>
                    </a:cubicBezTo>
                    <a:cubicBezTo>
                      <a:pt x="965" y="53"/>
                      <a:pt x="966" y="53"/>
                      <a:pt x="968" y="53"/>
                    </a:cubicBezTo>
                    <a:cubicBezTo>
                      <a:pt x="962" y="59"/>
                      <a:pt x="958" y="54"/>
                      <a:pt x="958" y="52"/>
                    </a:cubicBezTo>
                    <a:cubicBezTo>
                      <a:pt x="956" y="52"/>
                      <a:pt x="954" y="52"/>
                      <a:pt x="953" y="52"/>
                    </a:cubicBezTo>
                    <a:cubicBezTo>
                      <a:pt x="952" y="50"/>
                      <a:pt x="957" y="49"/>
                      <a:pt x="956" y="47"/>
                    </a:cubicBezTo>
                    <a:cubicBezTo>
                      <a:pt x="954" y="47"/>
                      <a:pt x="955" y="50"/>
                      <a:pt x="954" y="49"/>
                    </a:cubicBezTo>
                    <a:cubicBezTo>
                      <a:pt x="956" y="47"/>
                      <a:pt x="951" y="46"/>
                      <a:pt x="955" y="44"/>
                    </a:cubicBezTo>
                    <a:cubicBezTo>
                      <a:pt x="956" y="46"/>
                      <a:pt x="956" y="46"/>
                      <a:pt x="956" y="46"/>
                    </a:cubicBezTo>
                    <a:cubicBezTo>
                      <a:pt x="960" y="45"/>
                      <a:pt x="955" y="42"/>
                      <a:pt x="957" y="41"/>
                    </a:cubicBezTo>
                    <a:cubicBezTo>
                      <a:pt x="958" y="41"/>
                      <a:pt x="961" y="40"/>
                      <a:pt x="960" y="39"/>
                    </a:cubicBezTo>
                    <a:cubicBezTo>
                      <a:pt x="960" y="38"/>
                      <a:pt x="957" y="41"/>
                      <a:pt x="957" y="39"/>
                    </a:cubicBezTo>
                    <a:cubicBezTo>
                      <a:pt x="957" y="38"/>
                      <a:pt x="959" y="38"/>
                      <a:pt x="959" y="37"/>
                    </a:cubicBezTo>
                    <a:cubicBezTo>
                      <a:pt x="956" y="37"/>
                      <a:pt x="959" y="35"/>
                      <a:pt x="957" y="35"/>
                    </a:cubicBezTo>
                    <a:cubicBezTo>
                      <a:pt x="956" y="35"/>
                      <a:pt x="953" y="37"/>
                      <a:pt x="952" y="35"/>
                    </a:cubicBezTo>
                    <a:cubicBezTo>
                      <a:pt x="953" y="37"/>
                      <a:pt x="951" y="37"/>
                      <a:pt x="953" y="38"/>
                    </a:cubicBezTo>
                    <a:cubicBezTo>
                      <a:pt x="952" y="38"/>
                      <a:pt x="949" y="38"/>
                      <a:pt x="950" y="37"/>
                    </a:cubicBezTo>
                    <a:cubicBezTo>
                      <a:pt x="944" y="40"/>
                      <a:pt x="938" y="41"/>
                      <a:pt x="933" y="44"/>
                    </a:cubicBezTo>
                    <a:cubicBezTo>
                      <a:pt x="931" y="43"/>
                      <a:pt x="929" y="43"/>
                      <a:pt x="927" y="42"/>
                    </a:cubicBezTo>
                    <a:cubicBezTo>
                      <a:pt x="927" y="41"/>
                      <a:pt x="930" y="41"/>
                      <a:pt x="930" y="40"/>
                    </a:cubicBezTo>
                    <a:cubicBezTo>
                      <a:pt x="929" y="40"/>
                      <a:pt x="929" y="39"/>
                      <a:pt x="929" y="39"/>
                    </a:cubicBezTo>
                    <a:cubicBezTo>
                      <a:pt x="926" y="39"/>
                      <a:pt x="924" y="39"/>
                      <a:pt x="922" y="39"/>
                    </a:cubicBezTo>
                    <a:cubicBezTo>
                      <a:pt x="927" y="38"/>
                      <a:pt x="924" y="36"/>
                      <a:pt x="928" y="34"/>
                    </a:cubicBezTo>
                    <a:cubicBezTo>
                      <a:pt x="928" y="36"/>
                      <a:pt x="933" y="34"/>
                      <a:pt x="934" y="32"/>
                    </a:cubicBezTo>
                    <a:cubicBezTo>
                      <a:pt x="931" y="32"/>
                      <a:pt x="928" y="35"/>
                      <a:pt x="927" y="33"/>
                    </a:cubicBezTo>
                    <a:cubicBezTo>
                      <a:pt x="929" y="32"/>
                      <a:pt x="932" y="31"/>
                      <a:pt x="932" y="29"/>
                    </a:cubicBezTo>
                    <a:cubicBezTo>
                      <a:pt x="928" y="31"/>
                      <a:pt x="926" y="30"/>
                      <a:pt x="924" y="30"/>
                    </a:cubicBezTo>
                    <a:cubicBezTo>
                      <a:pt x="925" y="29"/>
                      <a:pt x="935" y="28"/>
                      <a:pt x="936" y="25"/>
                    </a:cubicBezTo>
                    <a:cubicBezTo>
                      <a:pt x="931" y="26"/>
                      <a:pt x="928" y="26"/>
                      <a:pt x="926" y="24"/>
                    </a:cubicBezTo>
                    <a:cubicBezTo>
                      <a:pt x="923" y="24"/>
                      <a:pt x="923" y="26"/>
                      <a:pt x="921" y="25"/>
                    </a:cubicBezTo>
                    <a:cubicBezTo>
                      <a:pt x="925" y="24"/>
                      <a:pt x="918" y="24"/>
                      <a:pt x="918" y="26"/>
                    </a:cubicBezTo>
                    <a:cubicBezTo>
                      <a:pt x="920" y="25"/>
                      <a:pt x="921" y="27"/>
                      <a:pt x="919" y="28"/>
                    </a:cubicBezTo>
                    <a:cubicBezTo>
                      <a:pt x="920" y="27"/>
                      <a:pt x="917" y="26"/>
                      <a:pt x="916" y="25"/>
                    </a:cubicBezTo>
                    <a:cubicBezTo>
                      <a:pt x="912" y="27"/>
                      <a:pt x="907" y="29"/>
                      <a:pt x="905" y="32"/>
                    </a:cubicBezTo>
                    <a:cubicBezTo>
                      <a:pt x="907" y="31"/>
                      <a:pt x="908" y="32"/>
                      <a:pt x="909" y="30"/>
                    </a:cubicBezTo>
                    <a:cubicBezTo>
                      <a:pt x="912" y="31"/>
                      <a:pt x="912" y="33"/>
                      <a:pt x="916" y="32"/>
                    </a:cubicBezTo>
                    <a:cubicBezTo>
                      <a:pt x="913" y="34"/>
                      <a:pt x="913" y="34"/>
                      <a:pt x="911" y="35"/>
                    </a:cubicBezTo>
                    <a:cubicBezTo>
                      <a:pt x="910" y="35"/>
                      <a:pt x="913" y="33"/>
                      <a:pt x="910" y="34"/>
                    </a:cubicBezTo>
                    <a:cubicBezTo>
                      <a:pt x="909" y="37"/>
                      <a:pt x="904" y="38"/>
                      <a:pt x="902" y="38"/>
                    </a:cubicBezTo>
                    <a:cubicBezTo>
                      <a:pt x="898" y="40"/>
                      <a:pt x="888" y="48"/>
                      <a:pt x="886" y="44"/>
                    </a:cubicBezTo>
                    <a:cubicBezTo>
                      <a:pt x="885" y="45"/>
                      <a:pt x="884" y="45"/>
                      <a:pt x="884" y="46"/>
                    </a:cubicBezTo>
                    <a:cubicBezTo>
                      <a:pt x="882" y="47"/>
                      <a:pt x="886" y="45"/>
                      <a:pt x="885" y="47"/>
                    </a:cubicBezTo>
                    <a:cubicBezTo>
                      <a:pt x="884" y="47"/>
                      <a:pt x="885" y="47"/>
                      <a:pt x="884" y="48"/>
                    </a:cubicBezTo>
                    <a:cubicBezTo>
                      <a:pt x="883" y="48"/>
                      <a:pt x="880" y="46"/>
                      <a:pt x="880" y="48"/>
                    </a:cubicBezTo>
                    <a:cubicBezTo>
                      <a:pt x="879" y="50"/>
                      <a:pt x="868" y="55"/>
                      <a:pt x="865" y="58"/>
                    </a:cubicBezTo>
                    <a:cubicBezTo>
                      <a:pt x="864" y="57"/>
                      <a:pt x="859" y="58"/>
                      <a:pt x="859" y="59"/>
                    </a:cubicBezTo>
                    <a:cubicBezTo>
                      <a:pt x="859" y="59"/>
                      <a:pt x="862" y="60"/>
                      <a:pt x="860" y="60"/>
                    </a:cubicBezTo>
                    <a:cubicBezTo>
                      <a:pt x="859" y="62"/>
                      <a:pt x="857" y="60"/>
                      <a:pt x="857" y="62"/>
                    </a:cubicBezTo>
                    <a:cubicBezTo>
                      <a:pt x="857" y="62"/>
                      <a:pt x="858" y="62"/>
                      <a:pt x="857" y="62"/>
                    </a:cubicBezTo>
                    <a:cubicBezTo>
                      <a:pt x="854" y="63"/>
                      <a:pt x="853" y="61"/>
                      <a:pt x="851" y="61"/>
                    </a:cubicBezTo>
                    <a:cubicBezTo>
                      <a:pt x="850" y="59"/>
                      <a:pt x="853" y="57"/>
                      <a:pt x="851" y="57"/>
                    </a:cubicBezTo>
                    <a:cubicBezTo>
                      <a:pt x="850" y="59"/>
                      <a:pt x="842" y="59"/>
                      <a:pt x="840" y="58"/>
                    </a:cubicBezTo>
                    <a:cubicBezTo>
                      <a:pt x="842" y="57"/>
                      <a:pt x="843" y="53"/>
                      <a:pt x="847" y="53"/>
                    </a:cubicBezTo>
                    <a:cubicBezTo>
                      <a:pt x="847" y="51"/>
                      <a:pt x="848" y="50"/>
                      <a:pt x="851" y="49"/>
                    </a:cubicBezTo>
                    <a:cubicBezTo>
                      <a:pt x="850" y="50"/>
                      <a:pt x="852" y="50"/>
                      <a:pt x="853" y="50"/>
                    </a:cubicBezTo>
                    <a:cubicBezTo>
                      <a:pt x="851" y="49"/>
                      <a:pt x="852" y="48"/>
                      <a:pt x="853" y="49"/>
                    </a:cubicBezTo>
                    <a:cubicBezTo>
                      <a:pt x="852" y="47"/>
                      <a:pt x="856" y="47"/>
                      <a:pt x="855" y="46"/>
                    </a:cubicBezTo>
                    <a:cubicBezTo>
                      <a:pt x="851" y="46"/>
                      <a:pt x="851" y="49"/>
                      <a:pt x="848" y="49"/>
                    </a:cubicBezTo>
                    <a:cubicBezTo>
                      <a:pt x="851" y="45"/>
                      <a:pt x="857" y="44"/>
                      <a:pt x="856" y="40"/>
                    </a:cubicBezTo>
                    <a:cubicBezTo>
                      <a:pt x="861" y="39"/>
                      <a:pt x="862" y="38"/>
                      <a:pt x="865" y="38"/>
                    </a:cubicBezTo>
                    <a:cubicBezTo>
                      <a:pt x="862" y="37"/>
                      <a:pt x="868" y="35"/>
                      <a:pt x="868" y="35"/>
                    </a:cubicBezTo>
                    <a:cubicBezTo>
                      <a:pt x="868" y="33"/>
                      <a:pt x="865" y="34"/>
                      <a:pt x="865" y="32"/>
                    </a:cubicBezTo>
                    <a:cubicBezTo>
                      <a:pt x="864" y="33"/>
                      <a:pt x="862" y="35"/>
                      <a:pt x="861" y="34"/>
                    </a:cubicBezTo>
                    <a:cubicBezTo>
                      <a:pt x="864" y="31"/>
                      <a:pt x="868" y="31"/>
                      <a:pt x="870" y="29"/>
                    </a:cubicBezTo>
                    <a:cubicBezTo>
                      <a:pt x="868" y="29"/>
                      <a:pt x="872" y="27"/>
                      <a:pt x="872" y="26"/>
                    </a:cubicBezTo>
                    <a:cubicBezTo>
                      <a:pt x="872" y="26"/>
                      <a:pt x="872" y="25"/>
                      <a:pt x="872" y="25"/>
                    </a:cubicBezTo>
                    <a:cubicBezTo>
                      <a:pt x="870" y="25"/>
                      <a:pt x="869" y="25"/>
                      <a:pt x="868" y="25"/>
                    </a:cubicBezTo>
                    <a:cubicBezTo>
                      <a:pt x="871" y="23"/>
                      <a:pt x="867" y="24"/>
                      <a:pt x="866" y="23"/>
                    </a:cubicBezTo>
                    <a:cubicBezTo>
                      <a:pt x="866" y="22"/>
                      <a:pt x="870" y="22"/>
                      <a:pt x="868" y="21"/>
                    </a:cubicBezTo>
                    <a:cubicBezTo>
                      <a:pt x="867" y="21"/>
                      <a:pt x="862" y="21"/>
                      <a:pt x="863" y="23"/>
                    </a:cubicBezTo>
                    <a:cubicBezTo>
                      <a:pt x="866" y="22"/>
                      <a:pt x="865" y="26"/>
                      <a:pt x="863" y="27"/>
                    </a:cubicBezTo>
                    <a:cubicBezTo>
                      <a:pt x="860" y="26"/>
                      <a:pt x="855" y="31"/>
                      <a:pt x="853" y="28"/>
                    </a:cubicBezTo>
                    <a:cubicBezTo>
                      <a:pt x="852" y="29"/>
                      <a:pt x="852" y="30"/>
                      <a:pt x="851" y="31"/>
                    </a:cubicBezTo>
                    <a:cubicBezTo>
                      <a:pt x="848" y="31"/>
                      <a:pt x="845" y="32"/>
                      <a:pt x="846" y="29"/>
                    </a:cubicBezTo>
                    <a:cubicBezTo>
                      <a:pt x="844" y="29"/>
                      <a:pt x="844" y="29"/>
                      <a:pt x="843" y="29"/>
                    </a:cubicBezTo>
                    <a:cubicBezTo>
                      <a:pt x="843" y="28"/>
                      <a:pt x="848" y="26"/>
                      <a:pt x="849" y="27"/>
                    </a:cubicBezTo>
                    <a:cubicBezTo>
                      <a:pt x="850" y="26"/>
                      <a:pt x="850" y="25"/>
                      <a:pt x="852" y="25"/>
                    </a:cubicBezTo>
                    <a:cubicBezTo>
                      <a:pt x="853" y="24"/>
                      <a:pt x="853" y="23"/>
                      <a:pt x="854" y="22"/>
                    </a:cubicBezTo>
                    <a:cubicBezTo>
                      <a:pt x="857" y="21"/>
                      <a:pt x="857" y="20"/>
                      <a:pt x="860" y="19"/>
                    </a:cubicBezTo>
                    <a:cubicBezTo>
                      <a:pt x="858" y="16"/>
                      <a:pt x="858" y="16"/>
                      <a:pt x="858" y="16"/>
                    </a:cubicBezTo>
                    <a:cubicBezTo>
                      <a:pt x="856" y="16"/>
                      <a:pt x="856" y="19"/>
                      <a:pt x="855" y="18"/>
                    </a:cubicBezTo>
                    <a:cubicBezTo>
                      <a:pt x="857" y="16"/>
                      <a:pt x="857" y="14"/>
                      <a:pt x="855" y="13"/>
                    </a:cubicBezTo>
                    <a:cubicBezTo>
                      <a:pt x="856" y="12"/>
                      <a:pt x="857" y="12"/>
                      <a:pt x="858" y="12"/>
                    </a:cubicBezTo>
                    <a:cubicBezTo>
                      <a:pt x="856" y="11"/>
                      <a:pt x="855" y="10"/>
                      <a:pt x="856" y="9"/>
                    </a:cubicBezTo>
                    <a:cubicBezTo>
                      <a:pt x="854" y="9"/>
                      <a:pt x="853" y="10"/>
                      <a:pt x="853" y="8"/>
                    </a:cubicBezTo>
                    <a:cubicBezTo>
                      <a:pt x="851" y="9"/>
                      <a:pt x="851" y="10"/>
                      <a:pt x="850" y="10"/>
                    </a:cubicBezTo>
                    <a:cubicBezTo>
                      <a:pt x="850" y="9"/>
                      <a:pt x="849" y="9"/>
                      <a:pt x="849" y="9"/>
                    </a:cubicBezTo>
                    <a:cubicBezTo>
                      <a:pt x="851" y="7"/>
                      <a:pt x="850" y="6"/>
                      <a:pt x="851" y="3"/>
                    </a:cubicBezTo>
                    <a:cubicBezTo>
                      <a:pt x="850" y="3"/>
                      <a:pt x="850" y="3"/>
                      <a:pt x="850" y="2"/>
                    </a:cubicBezTo>
                    <a:cubicBezTo>
                      <a:pt x="847" y="5"/>
                      <a:pt x="846" y="2"/>
                      <a:pt x="845" y="5"/>
                    </a:cubicBezTo>
                    <a:cubicBezTo>
                      <a:pt x="843" y="4"/>
                      <a:pt x="843" y="3"/>
                      <a:pt x="843" y="2"/>
                    </a:cubicBezTo>
                    <a:cubicBezTo>
                      <a:pt x="844" y="2"/>
                      <a:pt x="846" y="1"/>
                      <a:pt x="846" y="0"/>
                    </a:cubicBezTo>
                    <a:cubicBezTo>
                      <a:pt x="843" y="1"/>
                      <a:pt x="841" y="2"/>
                      <a:pt x="840" y="5"/>
                    </a:cubicBezTo>
                    <a:cubicBezTo>
                      <a:pt x="839" y="5"/>
                      <a:pt x="835" y="5"/>
                      <a:pt x="836" y="3"/>
                    </a:cubicBezTo>
                    <a:cubicBezTo>
                      <a:pt x="837" y="4"/>
                      <a:pt x="837" y="4"/>
                      <a:pt x="838" y="4"/>
                    </a:cubicBezTo>
                    <a:cubicBezTo>
                      <a:pt x="836" y="2"/>
                      <a:pt x="833" y="3"/>
                      <a:pt x="831" y="5"/>
                    </a:cubicBezTo>
                    <a:cubicBezTo>
                      <a:pt x="831" y="3"/>
                      <a:pt x="827" y="6"/>
                      <a:pt x="828" y="3"/>
                    </a:cubicBezTo>
                    <a:cubicBezTo>
                      <a:pt x="825" y="4"/>
                      <a:pt x="828" y="6"/>
                      <a:pt x="826" y="6"/>
                    </a:cubicBezTo>
                    <a:cubicBezTo>
                      <a:pt x="821" y="6"/>
                      <a:pt x="812" y="11"/>
                      <a:pt x="806" y="16"/>
                    </a:cubicBezTo>
                    <a:cubicBezTo>
                      <a:pt x="806" y="16"/>
                      <a:pt x="807" y="16"/>
                      <a:pt x="807" y="16"/>
                    </a:cubicBezTo>
                    <a:cubicBezTo>
                      <a:pt x="801" y="19"/>
                      <a:pt x="792" y="18"/>
                      <a:pt x="789" y="24"/>
                    </a:cubicBezTo>
                    <a:cubicBezTo>
                      <a:pt x="787" y="24"/>
                      <a:pt x="790" y="22"/>
                      <a:pt x="788" y="22"/>
                    </a:cubicBezTo>
                    <a:cubicBezTo>
                      <a:pt x="788" y="23"/>
                      <a:pt x="787" y="23"/>
                      <a:pt x="786" y="23"/>
                    </a:cubicBezTo>
                    <a:cubicBezTo>
                      <a:pt x="787" y="23"/>
                      <a:pt x="787" y="22"/>
                      <a:pt x="787" y="22"/>
                    </a:cubicBezTo>
                    <a:cubicBezTo>
                      <a:pt x="788" y="21"/>
                      <a:pt x="790" y="21"/>
                      <a:pt x="789" y="20"/>
                    </a:cubicBezTo>
                    <a:cubicBezTo>
                      <a:pt x="779" y="23"/>
                      <a:pt x="767" y="28"/>
                      <a:pt x="759" y="31"/>
                    </a:cubicBezTo>
                    <a:cubicBezTo>
                      <a:pt x="757" y="32"/>
                      <a:pt x="756" y="34"/>
                      <a:pt x="754" y="33"/>
                    </a:cubicBezTo>
                    <a:cubicBezTo>
                      <a:pt x="754" y="34"/>
                      <a:pt x="756" y="34"/>
                      <a:pt x="756" y="34"/>
                    </a:cubicBezTo>
                    <a:cubicBezTo>
                      <a:pt x="755" y="35"/>
                      <a:pt x="755" y="36"/>
                      <a:pt x="753" y="37"/>
                    </a:cubicBezTo>
                    <a:cubicBezTo>
                      <a:pt x="751" y="35"/>
                      <a:pt x="747" y="38"/>
                      <a:pt x="744" y="41"/>
                    </a:cubicBezTo>
                    <a:cubicBezTo>
                      <a:pt x="735" y="43"/>
                      <a:pt x="730" y="49"/>
                      <a:pt x="723" y="49"/>
                    </a:cubicBezTo>
                    <a:cubicBezTo>
                      <a:pt x="719" y="53"/>
                      <a:pt x="705" y="55"/>
                      <a:pt x="700" y="60"/>
                    </a:cubicBezTo>
                    <a:cubicBezTo>
                      <a:pt x="699" y="61"/>
                      <a:pt x="699" y="61"/>
                      <a:pt x="699" y="60"/>
                    </a:cubicBezTo>
                    <a:cubicBezTo>
                      <a:pt x="696" y="61"/>
                      <a:pt x="698" y="63"/>
                      <a:pt x="695" y="64"/>
                    </a:cubicBezTo>
                    <a:cubicBezTo>
                      <a:pt x="694" y="64"/>
                      <a:pt x="694" y="63"/>
                      <a:pt x="693" y="63"/>
                    </a:cubicBezTo>
                    <a:cubicBezTo>
                      <a:pt x="691" y="65"/>
                      <a:pt x="689" y="66"/>
                      <a:pt x="691" y="66"/>
                    </a:cubicBezTo>
                    <a:cubicBezTo>
                      <a:pt x="689" y="67"/>
                      <a:pt x="687" y="66"/>
                      <a:pt x="685" y="66"/>
                    </a:cubicBezTo>
                    <a:cubicBezTo>
                      <a:pt x="685" y="69"/>
                      <a:pt x="681" y="68"/>
                      <a:pt x="680" y="68"/>
                    </a:cubicBezTo>
                    <a:cubicBezTo>
                      <a:pt x="672" y="73"/>
                      <a:pt x="659" y="78"/>
                      <a:pt x="649" y="86"/>
                    </a:cubicBezTo>
                    <a:cubicBezTo>
                      <a:pt x="651" y="85"/>
                      <a:pt x="656" y="83"/>
                      <a:pt x="653" y="86"/>
                    </a:cubicBezTo>
                    <a:cubicBezTo>
                      <a:pt x="655" y="83"/>
                      <a:pt x="660" y="82"/>
                      <a:pt x="661" y="79"/>
                    </a:cubicBezTo>
                    <a:cubicBezTo>
                      <a:pt x="664" y="79"/>
                      <a:pt x="668" y="76"/>
                      <a:pt x="669" y="74"/>
                    </a:cubicBezTo>
                    <a:cubicBezTo>
                      <a:pt x="672" y="74"/>
                      <a:pt x="672" y="74"/>
                      <a:pt x="674" y="73"/>
                    </a:cubicBezTo>
                    <a:cubicBezTo>
                      <a:pt x="675" y="73"/>
                      <a:pt x="676" y="73"/>
                      <a:pt x="677" y="73"/>
                    </a:cubicBezTo>
                    <a:cubicBezTo>
                      <a:pt x="674" y="78"/>
                      <a:pt x="667" y="78"/>
                      <a:pt x="662" y="82"/>
                    </a:cubicBezTo>
                    <a:cubicBezTo>
                      <a:pt x="670" y="80"/>
                      <a:pt x="674" y="78"/>
                      <a:pt x="681" y="74"/>
                    </a:cubicBezTo>
                    <a:cubicBezTo>
                      <a:pt x="682" y="75"/>
                      <a:pt x="682" y="76"/>
                      <a:pt x="684" y="75"/>
                    </a:cubicBezTo>
                    <a:cubicBezTo>
                      <a:pt x="685" y="71"/>
                      <a:pt x="699" y="67"/>
                      <a:pt x="702" y="67"/>
                    </a:cubicBezTo>
                    <a:cubicBezTo>
                      <a:pt x="707" y="64"/>
                      <a:pt x="711" y="60"/>
                      <a:pt x="715" y="61"/>
                    </a:cubicBezTo>
                    <a:cubicBezTo>
                      <a:pt x="714" y="60"/>
                      <a:pt x="722" y="54"/>
                      <a:pt x="724" y="56"/>
                    </a:cubicBezTo>
                    <a:cubicBezTo>
                      <a:pt x="724" y="57"/>
                      <a:pt x="722" y="58"/>
                      <a:pt x="722" y="58"/>
                    </a:cubicBezTo>
                    <a:cubicBezTo>
                      <a:pt x="724" y="58"/>
                      <a:pt x="727" y="54"/>
                      <a:pt x="730" y="56"/>
                    </a:cubicBezTo>
                    <a:cubicBezTo>
                      <a:pt x="730" y="52"/>
                      <a:pt x="742" y="52"/>
                      <a:pt x="744" y="46"/>
                    </a:cubicBezTo>
                    <a:cubicBezTo>
                      <a:pt x="746" y="46"/>
                      <a:pt x="747" y="47"/>
                      <a:pt x="747" y="48"/>
                    </a:cubicBezTo>
                    <a:cubicBezTo>
                      <a:pt x="749" y="46"/>
                      <a:pt x="750" y="46"/>
                      <a:pt x="754" y="43"/>
                    </a:cubicBezTo>
                    <a:cubicBezTo>
                      <a:pt x="760" y="46"/>
                      <a:pt x="771" y="35"/>
                      <a:pt x="776" y="38"/>
                    </a:cubicBezTo>
                    <a:cubicBezTo>
                      <a:pt x="768" y="42"/>
                      <a:pt x="752" y="49"/>
                      <a:pt x="743" y="56"/>
                    </a:cubicBezTo>
                    <a:cubicBezTo>
                      <a:pt x="747" y="53"/>
                      <a:pt x="752" y="54"/>
                      <a:pt x="754" y="50"/>
                    </a:cubicBezTo>
                    <a:cubicBezTo>
                      <a:pt x="754" y="53"/>
                      <a:pt x="760" y="49"/>
                      <a:pt x="761" y="51"/>
                    </a:cubicBezTo>
                    <a:cubicBezTo>
                      <a:pt x="755" y="52"/>
                      <a:pt x="746" y="59"/>
                      <a:pt x="742" y="57"/>
                    </a:cubicBezTo>
                    <a:cubicBezTo>
                      <a:pt x="743" y="58"/>
                      <a:pt x="745" y="57"/>
                      <a:pt x="746" y="58"/>
                    </a:cubicBezTo>
                    <a:cubicBezTo>
                      <a:pt x="741" y="61"/>
                      <a:pt x="736" y="59"/>
                      <a:pt x="732" y="64"/>
                    </a:cubicBezTo>
                    <a:cubicBezTo>
                      <a:pt x="732" y="63"/>
                      <a:pt x="732" y="63"/>
                      <a:pt x="731" y="63"/>
                    </a:cubicBezTo>
                    <a:cubicBezTo>
                      <a:pt x="725" y="66"/>
                      <a:pt x="718" y="68"/>
                      <a:pt x="714" y="69"/>
                    </a:cubicBezTo>
                    <a:cubicBezTo>
                      <a:pt x="712" y="70"/>
                      <a:pt x="709" y="70"/>
                      <a:pt x="707" y="71"/>
                    </a:cubicBezTo>
                    <a:cubicBezTo>
                      <a:pt x="705" y="72"/>
                      <a:pt x="704" y="73"/>
                      <a:pt x="702" y="74"/>
                    </a:cubicBezTo>
                    <a:cubicBezTo>
                      <a:pt x="700" y="75"/>
                      <a:pt x="694" y="75"/>
                      <a:pt x="696" y="75"/>
                    </a:cubicBezTo>
                    <a:cubicBezTo>
                      <a:pt x="693" y="76"/>
                      <a:pt x="689" y="77"/>
                      <a:pt x="687" y="80"/>
                    </a:cubicBezTo>
                    <a:cubicBezTo>
                      <a:pt x="686" y="78"/>
                      <a:pt x="681" y="83"/>
                      <a:pt x="680" y="80"/>
                    </a:cubicBezTo>
                    <a:cubicBezTo>
                      <a:pt x="678" y="82"/>
                      <a:pt x="679" y="83"/>
                      <a:pt x="675" y="85"/>
                    </a:cubicBezTo>
                    <a:cubicBezTo>
                      <a:pt x="674" y="84"/>
                      <a:pt x="672" y="83"/>
                      <a:pt x="670" y="84"/>
                    </a:cubicBezTo>
                    <a:cubicBezTo>
                      <a:pt x="665" y="87"/>
                      <a:pt x="660" y="92"/>
                      <a:pt x="652" y="94"/>
                    </a:cubicBezTo>
                    <a:cubicBezTo>
                      <a:pt x="652" y="94"/>
                      <a:pt x="652" y="95"/>
                      <a:pt x="652" y="95"/>
                    </a:cubicBezTo>
                    <a:cubicBezTo>
                      <a:pt x="646" y="98"/>
                      <a:pt x="642" y="103"/>
                      <a:pt x="638" y="101"/>
                    </a:cubicBezTo>
                    <a:cubicBezTo>
                      <a:pt x="636" y="104"/>
                      <a:pt x="632" y="103"/>
                      <a:pt x="629" y="105"/>
                    </a:cubicBezTo>
                    <a:cubicBezTo>
                      <a:pt x="626" y="106"/>
                      <a:pt x="620" y="112"/>
                      <a:pt x="618" y="109"/>
                    </a:cubicBezTo>
                    <a:cubicBezTo>
                      <a:pt x="617" y="110"/>
                      <a:pt x="618" y="111"/>
                      <a:pt x="616" y="112"/>
                    </a:cubicBezTo>
                    <a:cubicBezTo>
                      <a:pt x="616" y="111"/>
                      <a:pt x="614" y="112"/>
                      <a:pt x="613" y="112"/>
                    </a:cubicBezTo>
                    <a:cubicBezTo>
                      <a:pt x="612" y="116"/>
                      <a:pt x="604" y="116"/>
                      <a:pt x="602" y="119"/>
                    </a:cubicBezTo>
                    <a:cubicBezTo>
                      <a:pt x="594" y="119"/>
                      <a:pt x="589" y="126"/>
                      <a:pt x="582" y="128"/>
                    </a:cubicBezTo>
                    <a:cubicBezTo>
                      <a:pt x="581" y="127"/>
                      <a:pt x="581" y="126"/>
                      <a:pt x="580" y="127"/>
                    </a:cubicBezTo>
                    <a:cubicBezTo>
                      <a:pt x="581" y="128"/>
                      <a:pt x="582" y="128"/>
                      <a:pt x="580" y="129"/>
                    </a:cubicBezTo>
                    <a:cubicBezTo>
                      <a:pt x="577" y="131"/>
                      <a:pt x="576" y="130"/>
                      <a:pt x="573" y="131"/>
                    </a:cubicBezTo>
                    <a:cubicBezTo>
                      <a:pt x="574" y="132"/>
                      <a:pt x="575" y="132"/>
                      <a:pt x="574" y="133"/>
                    </a:cubicBezTo>
                    <a:cubicBezTo>
                      <a:pt x="572" y="133"/>
                      <a:pt x="563" y="135"/>
                      <a:pt x="564" y="137"/>
                    </a:cubicBezTo>
                    <a:cubicBezTo>
                      <a:pt x="555" y="141"/>
                      <a:pt x="548" y="143"/>
                      <a:pt x="542" y="147"/>
                    </a:cubicBezTo>
                    <a:cubicBezTo>
                      <a:pt x="540" y="146"/>
                      <a:pt x="534" y="150"/>
                      <a:pt x="531" y="151"/>
                    </a:cubicBezTo>
                    <a:cubicBezTo>
                      <a:pt x="528" y="152"/>
                      <a:pt x="527" y="151"/>
                      <a:pt x="525" y="152"/>
                    </a:cubicBezTo>
                    <a:cubicBezTo>
                      <a:pt x="523" y="152"/>
                      <a:pt x="518" y="155"/>
                      <a:pt x="515" y="156"/>
                    </a:cubicBezTo>
                    <a:cubicBezTo>
                      <a:pt x="508" y="159"/>
                      <a:pt x="506" y="160"/>
                      <a:pt x="498" y="163"/>
                    </a:cubicBezTo>
                    <a:cubicBezTo>
                      <a:pt x="498" y="162"/>
                      <a:pt x="501" y="162"/>
                      <a:pt x="500" y="161"/>
                    </a:cubicBezTo>
                    <a:cubicBezTo>
                      <a:pt x="497" y="162"/>
                      <a:pt x="498" y="164"/>
                      <a:pt x="496" y="165"/>
                    </a:cubicBezTo>
                    <a:cubicBezTo>
                      <a:pt x="494" y="164"/>
                      <a:pt x="488" y="169"/>
                      <a:pt x="489" y="166"/>
                    </a:cubicBezTo>
                    <a:cubicBezTo>
                      <a:pt x="485" y="167"/>
                      <a:pt x="486" y="169"/>
                      <a:pt x="483" y="171"/>
                    </a:cubicBezTo>
                    <a:cubicBezTo>
                      <a:pt x="481" y="172"/>
                      <a:pt x="481" y="170"/>
                      <a:pt x="479" y="171"/>
                    </a:cubicBezTo>
                    <a:cubicBezTo>
                      <a:pt x="479" y="173"/>
                      <a:pt x="478" y="174"/>
                      <a:pt x="475" y="175"/>
                    </a:cubicBezTo>
                    <a:cubicBezTo>
                      <a:pt x="475" y="174"/>
                      <a:pt x="474" y="174"/>
                      <a:pt x="475" y="173"/>
                    </a:cubicBezTo>
                    <a:cubicBezTo>
                      <a:pt x="467" y="179"/>
                      <a:pt x="464" y="177"/>
                      <a:pt x="456" y="181"/>
                    </a:cubicBezTo>
                    <a:cubicBezTo>
                      <a:pt x="456" y="182"/>
                      <a:pt x="457" y="183"/>
                      <a:pt x="455" y="183"/>
                    </a:cubicBezTo>
                    <a:cubicBezTo>
                      <a:pt x="455" y="182"/>
                      <a:pt x="448" y="184"/>
                      <a:pt x="445" y="184"/>
                    </a:cubicBezTo>
                    <a:cubicBezTo>
                      <a:pt x="446" y="186"/>
                      <a:pt x="449" y="183"/>
                      <a:pt x="449" y="185"/>
                    </a:cubicBezTo>
                    <a:cubicBezTo>
                      <a:pt x="447" y="185"/>
                      <a:pt x="446" y="185"/>
                      <a:pt x="445" y="187"/>
                    </a:cubicBezTo>
                    <a:cubicBezTo>
                      <a:pt x="444" y="187"/>
                      <a:pt x="445" y="185"/>
                      <a:pt x="442" y="186"/>
                    </a:cubicBezTo>
                    <a:cubicBezTo>
                      <a:pt x="443" y="187"/>
                      <a:pt x="444" y="188"/>
                      <a:pt x="441" y="189"/>
                    </a:cubicBezTo>
                    <a:cubicBezTo>
                      <a:pt x="441" y="188"/>
                      <a:pt x="440" y="189"/>
                      <a:pt x="440" y="187"/>
                    </a:cubicBezTo>
                    <a:cubicBezTo>
                      <a:pt x="431" y="195"/>
                      <a:pt x="415" y="198"/>
                      <a:pt x="402" y="206"/>
                    </a:cubicBezTo>
                    <a:cubicBezTo>
                      <a:pt x="395" y="209"/>
                      <a:pt x="385" y="211"/>
                      <a:pt x="381" y="216"/>
                    </a:cubicBezTo>
                    <a:cubicBezTo>
                      <a:pt x="372" y="218"/>
                      <a:pt x="367" y="222"/>
                      <a:pt x="359" y="226"/>
                    </a:cubicBezTo>
                    <a:cubicBezTo>
                      <a:pt x="357" y="226"/>
                      <a:pt x="355" y="226"/>
                      <a:pt x="354" y="228"/>
                    </a:cubicBezTo>
                    <a:cubicBezTo>
                      <a:pt x="355" y="228"/>
                      <a:pt x="354" y="229"/>
                      <a:pt x="353" y="229"/>
                    </a:cubicBezTo>
                    <a:cubicBezTo>
                      <a:pt x="352" y="229"/>
                      <a:pt x="351" y="229"/>
                      <a:pt x="349" y="229"/>
                    </a:cubicBezTo>
                    <a:cubicBezTo>
                      <a:pt x="349" y="230"/>
                      <a:pt x="348" y="231"/>
                      <a:pt x="347" y="231"/>
                    </a:cubicBezTo>
                    <a:cubicBezTo>
                      <a:pt x="343" y="229"/>
                      <a:pt x="341" y="237"/>
                      <a:pt x="335" y="236"/>
                    </a:cubicBezTo>
                    <a:cubicBezTo>
                      <a:pt x="329" y="243"/>
                      <a:pt x="312" y="245"/>
                      <a:pt x="309" y="252"/>
                    </a:cubicBezTo>
                    <a:cubicBezTo>
                      <a:pt x="312" y="252"/>
                      <a:pt x="311" y="248"/>
                      <a:pt x="314" y="249"/>
                    </a:cubicBezTo>
                    <a:cubicBezTo>
                      <a:pt x="312" y="256"/>
                      <a:pt x="304" y="256"/>
                      <a:pt x="297" y="262"/>
                    </a:cubicBezTo>
                    <a:cubicBezTo>
                      <a:pt x="297" y="262"/>
                      <a:pt x="297" y="262"/>
                      <a:pt x="298" y="262"/>
                    </a:cubicBezTo>
                    <a:cubicBezTo>
                      <a:pt x="296" y="265"/>
                      <a:pt x="289" y="268"/>
                      <a:pt x="287" y="267"/>
                    </a:cubicBezTo>
                    <a:cubicBezTo>
                      <a:pt x="284" y="272"/>
                      <a:pt x="273" y="273"/>
                      <a:pt x="267" y="277"/>
                    </a:cubicBezTo>
                    <a:cubicBezTo>
                      <a:pt x="266" y="275"/>
                      <a:pt x="265" y="276"/>
                      <a:pt x="265" y="278"/>
                    </a:cubicBezTo>
                    <a:cubicBezTo>
                      <a:pt x="264" y="277"/>
                      <a:pt x="264" y="276"/>
                      <a:pt x="262" y="276"/>
                    </a:cubicBezTo>
                    <a:cubicBezTo>
                      <a:pt x="262" y="280"/>
                      <a:pt x="253" y="279"/>
                      <a:pt x="252" y="283"/>
                    </a:cubicBezTo>
                    <a:cubicBezTo>
                      <a:pt x="247" y="283"/>
                      <a:pt x="243" y="287"/>
                      <a:pt x="239" y="287"/>
                    </a:cubicBezTo>
                    <a:cubicBezTo>
                      <a:pt x="239" y="290"/>
                      <a:pt x="232" y="292"/>
                      <a:pt x="229" y="294"/>
                    </a:cubicBezTo>
                    <a:cubicBezTo>
                      <a:pt x="230" y="294"/>
                      <a:pt x="231" y="294"/>
                      <a:pt x="231" y="295"/>
                    </a:cubicBezTo>
                    <a:cubicBezTo>
                      <a:pt x="228" y="296"/>
                      <a:pt x="230" y="297"/>
                      <a:pt x="229" y="298"/>
                    </a:cubicBezTo>
                    <a:cubicBezTo>
                      <a:pt x="225" y="300"/>
                      <a:pt x="224" y="298"/>
                      <a:pt x="222" y="300"/>
                    </a:cubicBezTo>
                    <a:cubicBezTo>
                      <a:pt x="223" y="300"/>
                      <a:pt x="221" y="298"/>
                      <a:pt x="221" y="299"/>
                    </a:cubicBezTo>
                    <a:cubicBezTo>
                      <a:pt x="223" y="302"/>
                      <a:pt x="217" y="306"/>
                      <a:pt x="213" y="307"/>
                    </a:cubicBezTo>
                    <a:cubicBezTo>
                      <a:pt x="214" y="308"/>
                      <a:pt x="210" y="308"/>
                      <a:pt x="210" y="309"/>
                    </a:cubicBezTo>
                    <a:cubicBezTo>
                      <a:pt x="210" y="310"/>
                      <a:pt x="212" y="310"/>
                      <a:pt x="214" y="310"/>
                    </a:cubicBezTo>
                    <a:cubicBezTo>
                      <a:pt x="214" y="309"/>
                      <a:pt x="214" y="309"/>
                      <a:pt x="214" y="308"/>
                    </a:cubicBezTo>
                    <a:cubicBezTo>
                      <a:pt x="217" y="307"/>
                      <a:pt x="220" y="308"/>
                      <a:pt x="223" y="308"/>
                    </a:cubicBezTo>
                    <a:cubicBezTo>
                      <a:pt x="221" y="309"/>
                      <a:pt x="219" y="309"/>
                      <a:pt x="219" y="311"/>
                    </a:cubicBezTo>
                    <a:cubicBezTo>
                      <a:pt x="225" y="307"/>
                      <a:pt x="226" y="306"/>
                      <a:pt x="232" y="303"/>
                    </a:cubicBezTo>
                    <a:cubicBezTo>
                      <a:pt x="233" y="305"/>
                      <a:pt x="235" y="304"/>
                      <a:pt x="236" y="304"/>
                    </a:cubicBezTo>
                    <a:cubicBezTo>
                      <a:pt x="238" y="303"/>
                      <a:pt x="238" y="302"/>
                      <a:pt x="240" y="300"/>
                    </a:cubicBezTo>
                    <a:cubicBezTo>
                      <a:pt x="244" y="301"/>
                      <a:pt x="250" y="296"/>
                      <a:pt x="255" y="296"/>
                    </a:cubicBezTo>
                    <a:cubicBezTo>
                      <a:pt x="257" y="294"/>
                      <a:pt x="260" y="291"/>
                      <a:pt x="263" y="293"/>
                    </a:cubicBezTo>
                    <a:cubicBezTo>
                      <a:pt x="265" y="292"/>
                      <a:pt x="264" y="291"/>
                      <a:pt x="265" y="290"/>
                    </a:cubicBezTo>
                    <a:cubicBezTo>
                      <a:pt x="267" y="289"/>
                      <a:pt x="266" y="292"/>
                      <a:pt x="268" y="292"/>
                    </a:cubicBezTo>
                    <a:cubicBezTo>
                      <a:pt x="268" y="290"/>
                      <a:pt x="270" y="290"/>
                      <a:pt x="270" y="288"/>
                    </a:cubicBezTo>
                    <a:cubicBezTo>
                      <a:pt x="272" y="289"/>
                      <a:pt x="276" y="288"/>
                      <a:pt x="278" y="289"/>
                    </a:cubicBezTo>
                    <a:cubicBezTo>
                      <a:pt x="276" y="290"/>
                      <a:pt x="271" y="294"/>
                      <a:pt x="275" y="294"/>
                    </a:cubicBezTo>
                    <a:cubicBezTo>
                      <a:pt x="276" y="288"/>
                      <a:pt x="287" y="284"/>
                      <a:pt x="291" y="287"/>
                    </a:cubicBezTo>
                    <a:cubicBezTo>
                      <a:pt x="294" y="286"/>
                      <a:pt x="289" y="286"/>
                      <a:pt x="291" y="286"/>
                    </a:cubicBezTo>
                    <a:cubicBezTo>
                      <a:pt x="294" y="285"/>
                      <a:pt x="296" y="285"/>
                      <a:pt x="297" y="287"/>
                    </a:cubicBezTo>
                    <a:cubicBezTo>
                      <a:pt x="296" y="288"/>
                      <a:pt x="295" y="288"/>
                      <a:pt x="294" y="289"/>
                    </a:cubicBezTo>
                    <a:cubicBezTo>
                      <a:pt x="296" y="293"/>
                      <a:pt x="300" y="290"/>
                      <a:pt x="304" y="288"/>
                    </a:cubicBezTo>
                    <a:cubicBezTo>
                      <a:pt x="304" y="293"/>
                      <a:pt x="297" y="294"/>
                      <a:pt x="291" y="296"/>
                    </a:cubicBezTo>
                    <a:cubicBezTo>
                      <a:pt x="290" y="298"/>
                      <a:pt x="291" y="297"/>
                      <a:pt x="293" y="298"/>
                    </a:cubicBezTo>
                    <a:cubicBezTo>
                      <a:pt x="290" y="302"/>
                      <a:pt x="280" y="301"/>
                      <a:pt x="278" y="306"/>
                    </a:cubicBezTo>
                    <a:cubicBezTo>
                      <a:pt x="280" y="305"/>
                      <a:pt x="282" y="305"/>
                      <a:pt x="285" y="304"/>
                    </a:cubicBezTo>
                    <a:cubicBezTo>
                      <a:pt x="273" y="310"/>
                      <a:pt x="266" y="311"/>
                      <a:pt x="254" y="318"/>
                    </a:cubicBezTo>
                    <a:cubicBezTo>
                      <a:pt x="254" y="317"/>
                      <a:pt x="255" y="316"/>
                      <a:pt x="255" y="316"/>
                    </a:cubicBezTo>
                    <a:cubicBezTo>
                      <a:pt x="252" y="317"/>
                      <a:pt x="252" y="319"/>
                      <a:pt x="249" y="321"/>
                    </a:cubicBezTo>
                    <a:cubicBezTo>
                      <a:pt x="249" y="320"/>
                      <a:pt x="249" y="319"/>
                      <a:pt x="248" y="320"/>
                    </a:cubicBezTo>
                    <a:cubicBezTo>
                      <a:pt x="248" y="321"/>
                      <a:pt x="247" y="321"/>
                      <a:pt x="246" y="321"/>
                    </a:cubicBezTo>
                    <a:cubicBezTo>
                      <a:pt x="246" y="322"/>
                      <a:pt x="248" y="320"/>
                      <a:pt x="249" y="321"/>
                    </a:cubicBezTo>
                    <a:cubicBezTo>
                      <a:pt x="246" y="325"/>
                      <a:pt x="240" y="326"/>
                      <a:pt x="235" y="330"/>
                    </a:cubicBezTo>
                    <a:cubicBezTo>
                      <a:pt x="233" y="329"/>
                      <a:pt x="230" y="331"/>
                      <a:pt x="228" y="331"/>
                    </a:cubicBezTo>
                    <a:cubicBezTo>
                      <a:pt x="228" y="333"/>
                      <a:pt x="230" y="333"/>
                      <a:pt x="227" y="335"/>
                    </a:cubicBezTo>
                    <a:cubicBezTo>
                      <a:pt x="225" y="334"/>
                      <a:pt x="221" y="334"/>
                      <a:pt x="225" y="330"/>
                    </a:cubicBezTo>
                    <a:cubicBezTo>
                      <a:pt x="223" y="331"/>
                      <a:pt x="223" y="329"/>
                      <a:pt x="222" y="330"/>
                    </a:cubicBezTo>
                    <a:cubicBezTo>
                      <a:pt x="224" y="332"/>
                      <a:pt x="219" y="333"/>
                      <a:pt x="216" y="335"/>
                    </a:cubicBezTo>
                    <a:cubicBezTo>
                      <a:pt x="218" y="337"/>
                      <a:pt x="213" y="339"/>
                      <a:pt x="212" y="338"/>
                    </a:cubicBezTo>
                    <a:cubicBezTo>
                      <a:pt x="212" y="339"/>
                      <a:pt x="211" y="341"/>
                      <a:pt x="208" y="342"/>
                    </a:cubicBezTo>
                    <a:cubicBezTo>
                      <a:pt x="205" y="341"/>
                      <a:pt x="209" y="339"/>
                      <a:pt x="209" y="338"/>
                    </a:cubicBezTo>
                    <a:cubicBezTo>
                      <a:pt x="207" y="339"/>
                      <a:pt x="203" y="340"/>
                      <a:pt x="203" y="341"/>
                    </a:cubicBezTo>
                    <a:cubicBezTo>
                      <a:pt x="207" y="340"/>
                      <a:pt x="200" y="343"/>
                      <a:pt x="204" y="344"/>
                    </a:cubicBezTo>
                    <a:cubicBezTo>
                      <a:pt x="206" y="343"/>
                      <a:pt x="204" y="342"/>
                      <a:pt x="206" y="341"/>
                    </a:cubicBezTo>
                    <a:cubicBezTo>
                      <a:pt x="208" y="342"/>
                      <a:pt x="207" y="344"/>
                      <a:pt x="205" y="345"/>
                    </a:cubicBezTo>
                    <a:cubicBezTo>
                      <a:pt x="203" y="345"/>
                      <a:pt x="201" y="343"/>
                      <a:pt x="200" y="342"/>
                    </a:cubicBezTo>
                    <a:cubicBezTo>
                      <a:pt x="199" y="344"/>
                      <a:pt x="195" y="344"/>
                      <a:pt x="194" y="347"/>
                    </a:cubicBezTo>
                    <a:cubicBezTo>
                      <a:pt x="197" y="344"/>
                      <a:pt x="202" y="343"/>
                      <a:pt x="202" y="346"/>
                    </a:cubicBezTo>
                    <a:cubicBezTo>
                      <a:pt x="199" y="348"/>
                      <a:pt x="200" y="345"/>
                      <a:pt x="199" y="345"/>
                    </a:cubicBezTo>
                    <a:cubicBezTo>
                      <a:pt x="198" y="347"/>
                      <a:pt x="193" y="350"/>
                      <a:pt x="193" y="347"/>
                    </a:cubicBezTo>
                    <a:cubicBezTo>
                      <a:pt x="191" y="349"/>
                      <a:pt x="192" y="349"/>
                      <a:pt x="194" y="350"/>
                    </a:cubicBezTo>
                    <a:cubicBezTo>
                      <a:pt x="190" y="352"/>
                      <a:pt x="190" y="350"/>
                      <a:pt x="191" y="349"/>
                    </a:cubicBezTo>
                    <a:cubicBezTo>
                      <a:pt x="189" y="350"/>
                      <a:pt x="189" y="349"/>
                      <a:pt x="188" y="349"/>
                    </a:cubicBezTo>
                    <a:cubicBezTo>
                      <a:pt x="187" y="351"/>
                      <a:pt x="190" y="351"/>
                      <a:pt x="190" y="353"/>
                    </a:cubicBezTo>
                    <a:cubicBezTo>
                      <a:pt x="188" y="353"/>
                      <a:pt x="188" y="352"/>
                      <a:pt x="187" y="352"/>
                    </a:cubicBezTo>
                    <a:cubicBezTo>
                      <a:pt x="184" y="353"/>
                      <a:pt x="184" y="355"/>
                      <a:pt x="181" y="356"/>
                    </a:cubicBezTo>
                    <a:cubicBezTo>
                      <a:pt x="178" y="354"/>
                      <a:pt x="177" y="359"/>
                      <a:pt x="173" y="357"/>
                    </a:cubicBezTo>
                    <a:cubicBezTo>
                      <a:pt x="173" y="358"/>
                      <a:pt x="175" y="358"/>
                      <a:pt x="173" y="359"/>
                    </a:cubicBezTo>
                    <a:cubicBezTo>
                      <a:pt x="171" y="360"/>
                      <a:pt x="171" y="358"/>
                      <a:pt x="170" y="359"/>
                    </a:cubicBezTo>
                    <a:cubicBezTo>
                      <a:pt x="171" y="360"/>
                      <a:pt x="171" y="361"/>
                      <a:pt x="170" y="361"/>
                    </a:cubicBezTo>
                    <a:cubicBezTo>
                      <a:pt x="170" y="361"/>
                      <a:pt x="169" y="361"/>
                      <a:pt x="169" y="361"/>
                    </a:cubicBezTo>
                    <a:cubicBezTo>
                      <a:pt x="168" y="361"/>
                      <a:pt x="170" y="360"/>
                      <a:pt x="169" y="359"/>
                    </a:cubicBezTo>
                    <a:cubicBezTo>
                      <a:pt x="162" y="365"/>
                      <a:pt x="160" y="366"/>
                      <a:pt x="153" y="365"/>
                    </a:cubicBezTo>
                    <a:cubicBezTo>
                      <a:pt x="153" y="368"/>
                      <a:pt x="149" y="369"/>
                      <a:pt x="147" y="369"/>
                    </a:cubicBezTo>
                    <a:cubicBezTo>
                      <a:pt x="148" y="370"/>
                      <a:pt x="146" y="371"/>
                      <a:pt x="146" y="372"/>
                    </a:cubicBezTo>
                    <a:cubicBezTo>
                      <a:pt x="149" y="370"/>
                      <a:pt x="149" y="372"/>
                      <a:pt x="149" y="373"/>
                    </a:cubicBezTo>
                    <a:cubicBezTo>
                      <a:pt x="152" y="373"/>
                      <a:pt x="152" y="372"/>
                      <a:pt x="156" y="371"/>
                    </a:cubicBezTo>
                    <a:cubicBezTo>
                      <a:pt x="155" y="370"/>
                      <a:pt x="157" y="369"/>
                      <a:pt x="158" y="368"/>
                    </a:cubicBezTo>
                    <a:cubicBezTo>
                      <a:pt x="159" y="369"/>
                      <a:pt x="160" y="368"/>
                      <a:pt x="162" y="369"/>
                    </a:cubicBezTo>
                    <a:cubicBezTo>
                      <a:pt x="161" y="367"/>
                      <a:pt x="166" y="365"/>
                      <a:pt x="167" y="365"/>
                    </a:cubicBezTo>
                    <a:cubicBezTo>
                      <a:pt x="167" y="366"/>
                      <a:pt x="162" y="367"/>
                      <a:pt x="164" y="369"/>
                    </a:cubicBezTo>
                    <a:cubicBezTo>
                      <a:pt x="166" y="366"/>
                      <a:pt x="167" y="368"/>
                      <a:pt x="165" y="370"/>
                    </a:cubicBezTo>
                    <a:cubicBezTo>
                      <a:pt x="174" y="366"/>
                      <a:pt x="173" y="366"/>
                      <a:pt x="180" y="362"/>
                    </a:cubicBezTo>
                    <a:cubicBezTo>
                      <a:pt x="181" y="363"/>
                      <a:pt x="180" y="365"/>
                      <a:pt x="181" y="365"/>
                    </a:cubicBezTo>
                    <a:cubicBezTo>
                      <a:pt x="181" y="362"/>
                      <a:pt x="187" y="363"/>
                      <a:pt x="191" y="361"/>
                    </a:cubicBezTo>
                    <a:cubicBezTo>
                      <a:pt x="190" y="362"/>
                      <a:pt x="188" y="362"/>
                      <a:pt x="188" y="363"/>
                    </a:cubicBezTo>
                    <a:cubicBezTo>
                      <a:pt x="190" y="364"/>
                      <a:pt x="190" y="362"/>
                      <a:pt x="191" y="363"/>
                    </a:cubicBezTo>
                    <a:cubicBezTo>
                      <a:pt x="191" y="364"/>
                      <a:pt x="192" y="364"/>
                      <a:pt x="193" y="363"/>
                    </a:cubicBezTo>
                    <a:cubicBezTo>
                      <a:pt x="193" y="362"/>
                      <a:pt x="192" y="362"/>
                      <a:pt x="193" y="360"/>
                    </a:cubicBezTo>
                    <a:cubicBezTo>
                      <a:pt x="199" y="358"/>
                      <a:pt x="208" y="354"/>
                      <a:pt x="212" y="357"/>
                    </a:cubicBezTo>
                    <a:cubicBezTo>
                      <a:pt x="209" y="357"/>
                      <a:pt x="208" y="361"/>
                      <a:pt x="203" y="361"/>
                    </a:cubicBezTo>
                    <a:cubicBezTo>
                      <a:pt x="204" y="362"/>
                      <a:pt x="203" y="362"/>
                      <a:pt x="204" y="363"/>
                    </a:cubicBezTo>
                    <a:cubicBezTo>
                      <a:pt x="208" y="362"/>
                      <a:pt x="211" y="360"/>
                      <a:pt x="216" y="359"/>
                    </a:cubicBezTo>
                    <a:cubicBezTo>
                      <a:pt x="216" y="360"/>
                      <a:pt x="216" y="361"/>
                      <a:pt x="218" y="360"/>
                    </a:cubicBezTo>
                    <a:cubicBezTo>
                      <a:pt x="217" y="360"/>
                      <a:pt x="217" y="359"/>
                      <a:pt x="218" y="359"/>
                    </a:cubicBezTo>
                    <a:cubicBezTo>
                      <a:pt x="218" y="360"/>
                      <a:pt x="218" y="360"/>
                      <a:pt x="220" y="360"/>
                    </a:cubicBezTo>
                    <a:cubicBezTo>
                      <a:pt x="219" y="359"/>
                      <a:pt x="222" y="357"/>
                      <a:pt x="223" y="357"/>
                    </a:cubicBezTo>
                    <a:cubicBezTo>
                      <a:pt x="219" y="360"/>
                      <a:pt x="224" y="360"/>
                      <a:pt x="222" y="362"/>
                    </a:cubicBezTo>
                    <a:cubicBezTo>
                      <a:pt x="218" y="364"/>
                      <a:pt x="218" y="361"/>
                      <a:pt x="217" y="362"/>
                    </a:cubicBezTo>
                    <a:cubicBezTo>
                      <a:pt x="218" y="362"/>
                      <a:pt x="217" y="364"/>
                      <a:pt x="220" y="363"/>
                    </a:cubicBezTo>
                    <a:cubicBezTo>
                      <a:pt x="219" y="364"/>
                      <a:pt x="217" y="367"/>
                      <a:pt x="215" y="366"/>
                    </a:cubicBezTo>
                    <a:cubicBezTo>
                      <a:pt x="216" y="365"/>
                      <a:pt x="214" y="364"/>
                      <a:pt x="212" y="364"/>
                    </a:cubicBezTo>
                    <a:cubicBezTo>
                      <a:pt x="215" y="365"/>
                      <a:pt x="214" y="367"/>
                      <a:pt x="214" y="368"/>
                    </a:cubicBezTo>
                    <a:cubicBezTo>
                      <a:pt x="211" y="369"/>
                      <a:pt x="208" y="372"/>
                      <a:pt x="206" y="370"/>
                    </a:cubicBezTo>
                    <a:cubicBezTo>
                      <a:pt x="207" y="369"/>
                      <a:pt x="207" y="369"/>
                      <a:pt x="206" y="368"/>
                    </a:cubicBezTo>
                    <a:cubicBezTo>
                      <a:pt x="204" y="368"/>
                      <a:pt x="207" y="369"/>
                      <a:pt x="205" y="370"/>
                    </a:cubicBezTo>
                    <a:cubicBezTo>
                      <a:pt x="204" y="371"/>
                      <a:pt x="203" y="371"/>
                      <a:pt x="203" y="372"/>
                    </a:cubicBezTo>
                    <a:cubicBezTo>
                      <a:pt x="205" y="372"/>
                      <a:pt x="205" y="370"/>
                      <a:pt x="207" y="371"/>
                    </a:cubicBezTo>
                    <a:cubicBezTo>
                      <a:pt x="204" y="372"/>
                      <a:pt x="204" y="373"/>
                      <a:pt x="202" y="374"/>
                    </a:cubicBezTo>
                    <a:cubicBezTo>
                      <a:pt x="202" y="372"/>
                      <a:pt x="200" y="373"/>
                      <a:pt x="199" y="372"/>
                    </a:cubicBezTo>
                    <a:cubicBezTo>
                      <a:pt x="202" y="371"/>
                      <a:pt x="199" y="370"/>
                      <a:pt x="199" y="370"/>
                    </a:cubicBezTo>
                    <a:cubicBezTo>
                      <a:pt x="200" y="371"/>
                      <a:pt x="194" y="373"/>
                      <a:pt x="198" y="372"/>
                    </a:cubicBezTo>
                    <a:cubicBezTo>
                      <a:pt x="198" y="372"/>
                      <a:pt x="199" y="371"/>
                      <a:pt x="199" y="371"/>
                    </a:cubicBezTo>
                    <a:cubicBezTo>
                      <a:pt x="198" y="372"/>
                      <a:pt x="199" y="373"/>
                      <a:pt x="198" y="373"/>
                    </a:cubicBezTo>
                    <a:cubicBezTo>
                      <a:pt x="197" y="373"/>
                      <a:pt x="195" y="374"/>
                      <a:pt x="194" y="374"/>
                    </a:cubicBezTo>
                    <a:cubicBezTo>
                      <a:pt x="194" y="373"/>
                      <a:pt x="196" y="373"/>
                      <a:pt x="196" y="372"/>
                    </a:cubicBezTo>
                    <a:cubicBezTo>
                      <a:pt x="193" y="371"/>
                      <a:pt x="192" y="378"/>
                      <a:pt x="189" y="375"/>
                    </a:cubicBezTo>
                    <a:cubicBezTo>
                      <a:pt x="190" y="374"/>
                      <a:pt x="193" y="374"/>
                      <a:pt x="192" y="373"/>
                    </a:cubicBezTo>
                    <a:cubicBezTo>
                      <a:pt x="189" y="373"/>
                      <a:pt x="187" y="375"/>
                      <a:pt x="184" y="375"/>
                    </a:cubicBezTo>
                    <a:cubicBezTo>
                      <a:pt x="185" y="376"/>
                      <a:pt x="185" y="377"/>
                      <a:pt x="184" y="378"/>
                    </a:cubicBezTo>
                    <a:cubicBezTo>
                      <a:pt x="183" y="376"/>
                      <a:pt x="180" y="377"/>
                      <a:pt x="179" y="379"/>
                    </a:cubicBezTo>
                    <a:cubicBezTo>
                      <a:pt x="177" y="379"/>
                      <a:pt x="179" y="377"/>
                      <a:pt x="177" y="377"/>
                    </a:cubicBezTo>
                    <a:cubicBezTo>
                      <a:pt x="177" y="378"/>
                      <a:pt x="174" y="380"/>
                      <a:pt x="174" y="380"/>
                    </a:cubicBezTo>
                    <a:cubicBezTo>
                      <a:pt x="175" y="380"/>
                      <a:pt x="176" y="380"/>
                      <a:pt x="176" y="380"/>
                    </a:cubicBezTo>
                    <a:cubicBezTo>
                      <a:pt x="175" y="382"/>
                      <a:pt x="174" y="381"/>
                      <a:pt x="172" y="382"/>
                    </a:cubicBezTo>
                    <a:cubicBezTo>
                      <a:pt x="172" y="384"/>
                      <a:pt x="175" y="382"/>
                      <a:pt x="176" y="382"/>
                    </a:cubicBezTo>
                    <a:cubicBezTo>
                      <a:pt x="172" y="384"/>
                      <a:pt x="176" y="384"/>
                      <a:pt x="176" y="384"/>
                    </a:cubicBezTo>
                    <a:cubicBezTo>
                      <a:pt x="175" y="386"/>
                      <a:pt x="172" y="385"/>
                      <a:pt x="171" y="384"/>
                    </a:cubicBezTo>
                    <a:cubicBezTo>
                      <a:pt x="173" y="386"/>
                      <a:pt x="171" y="388"/>
                      <a:pt x="174" y="387"/>
                    </a:cubicBezTo>
                    <a:cubicBezTo>
                      <a:pt x="174" y="385"/>
                      <a:pt x="177" y="387"/>
                      <a:pt x="178" y="384"/>
                    </a:cubicBezTo>
                    <a:cubicBezTo>
                      <a:pt x="178" y="385"/>
                      <a:pt x="179" y="386"/>
                      <a:pt x="180" y="385"/>
                    </a:cubicBezTo>
                    <a:cubicBezTo>
                      <a:pt x="181" y="384"/>
                      <a:pt x="178" y="384"/>
                      <a:pt x="180" y="382"/>
                    </a:cubicBezTo>
                    <a:cubicBezTo>
                      <a:pt x="186" y="380"/>
                      <a:pt x="184" y="386"/>
                      <a:pt x="180" y="388"/>
                    </a:cubicBezTo>
                    <a:cubicBezTo>
                      <a:pt x="182" y="388"/>
                      <a:pt x="182" y="387"/>
                      <a:pt x="184" y="386"/>
                    </a:cubicBezTo>
                    <a:cubicBezTo>
                      <a:pt x="183" y="388"/>
                      <a:pt x="186" y="386"/>
                      <a:pt x="187" y="387"/>
                    </a:cubicBezTo>
                    <a:cubicBezTo>
                      <a:pt x="186" y="388"/>
                      <a:pt x="180" y="390"/>
                      <a:pt x="180" y="391"/>
                    </a:cubicBezTo>
                    <a:cubicBezTo>
                      <a:pt x="185" y="389"/>
                      <a:pt x="189" y="387"/>
                      <a:pt x="191" y="387"/>
                    </a:cubicBezTo>
                    <a:cubicBezTo>
                      <a:pt x="189" y="390"/>
                      <a:pt x="183" y="392"/>
                      <a:pt x="179" y="395"/>
                    </a:cubicBezTo>
                    <a:cubicBezTo>
                      <a:pt x="179" y="394"/>
                      <a:pt x="178" y="394"/>
                      <a:pt x="177" y="394"/>
                    </a:cubicBezTo>
                    <a:cubicBezTo>
                      <a:pt x="176" y="396"/>
                      <a:pt x="172" y="397"/>
                      <a:pt x="171" y="399"/>
                    </a:cubicBezTo>
                    <a:cubicBezTo>
                      <a:pt x="170" y="397"/>
                      <a:pt x="166" y="400"/>
                      <a:pt x="165" y="401"/>
                    </a:cubicBezTo>
                    <a:cubicBezTo>
                      <a:pt x="166" y="401"/>
                      <a:pt x="167" y="404"/>
                      <a:pt x="168" y="402"/>
                    </a:cubicBezTo>
                    <a:cubicBezTo>
                      <a:pt x="167" y="403"/>
                      <a:pt x="168" y="401"/>
                      <a:pt x="168" y="400"/>
                    </a:cubicBezTo>
                    <a:cubicBezTo>
                      <a:pt x="169" y="400"/>
                      <a:pt x="170" y="399"/>
                      <a:pt x="170" y="399"/>
                    </a:cubicBezTo>
                    <a:cubicBezTo>
                      <a:pt x="172" y="400"/>
                      <a:pt x="174" y="397"/>
                      <a:pt x="176" y="399"/>
                    </a:cubicBezTo>
                    <a:cubicBezTo>
                      <a:pt x="176" y="398"/>
                      <a:pt x="175" y="398"/>
                      <a:pt x="174" y="397"/>
                    </a:cubicBezTo>
                    <a:cubicBezTo>
                      <a:pt x="182" y="395"/>
                      <a:pt x="184" y="394"/>
                      <a:pt x="189" y="392"/>
                    </a:cubicBezTo>
                    <a:cubicBezTo>
                      <a:pt x="192" y="389"/>
                      <a:pt x="198" y="385"/>
                      <a:pt x="203" y="385"/>
                    </a:cubicBezTo>
                    <a:cubicBezTo>
                      <a:pt x="203" y="384"/>
                      <a:pt x="201" y="385"/>
                      <a:pt x="202" y="384"/>
                    </a:cubicBezTo>
                    <a:cubicBezTo>
                      <a:pt x="204" y="385"/>
                      <a:pt x="206" y="383"/>
                      <a:pt x="208" y="381"/>
                    </a:cubicBezTo>
                    <a:cubicBezTo>
                      <a:pt x="209" y="382"/>
                      <a:pt x="210" y="383"/>
                      <a:pt x="211" y="382"/>
                    </a:cubicBezTo>
                    <a:cubicBezTo>
                      <a:pt x="209" y="380"/>
                      <a:pt x="214" y="379"/>
                      <a:pt x="214" y="380"/>
                    </a:cubicBezTo>
                    <a:cubicBezTo>
                      <a:pt x="214" y="380"/>
                      <a:pt x="214" y="379"/>
                      <a:pt x="215" y="379"/>
                    </a:cubicBezTo>
                    <a:cubicBezTo>
                      <a:pt x="216" y="380"/>
                      <a:pt x="212" y="382"/>
                      <a:pt x="215" y="382"/>
                    </a:cubicBezTo>
                    <a:cubicBezTo>
                      <a:pt x="214" y="381"/>
                      <a:pt x="217" y="380"/>
                      <a:pt x="216" y="379"/>
                    </a:cubicBezTo>
                    <a:cubicBezTo>
                      <a:pt x="215" y="379"/>
                      <a:pt x="215" y="379"/>
                      <a:pt x="214" y="378"/>
                    </a:cubicBezTo>
                    <a:cubicBezTo>
                      <a:pt x="220" y="375"/>
                      <a:pt x="220" y="375"/>
                      <a:pt x="220" y="375"/>
                    </a:cubicBezTo>
                    <a:cubicBezTo>
                      <a:pt x="218" y="374"/>
                      <a:pt x="219" y="373"/>
                      <a:pt x="216" y="373"/>
                    </a:cubicBezTo>
                    <a:cubicBezTo>
                      <a:pt x="216" y="374"/>
                      <a:pt x="218" y="374"/>
                      <a:pt x="218" y="375"/>
                    </a:cubicBezTo>
                    <a:cubicBezTo>
                      <a:pt x="216" y="376"/>
                      <a:pt x="212" y="378"/>
                      <a:pt x="211" y="376"/>
                    </a:cubicBezTo>
                    <a:cubicBezTo>
                      <a:pt x="212" y="377"/>
                      <a:pt x="203" y="379"/>
                      <a:pt x="207" y="380"/>
                    </a:cubicBezTo>
                    <a:cubicBezTo>
                      <a:pt x="206" y="380"/>
                      <a:pt x="205" y="381"/>
                      <a:pt x="204" y="380"/>
                    </a:cubicBezTo>
                    <a:cubicBezTo>
                      <a:pt x="203" y="379"/>
                      <a:pt x="204" y="378"/>
                      <a:pt x="203" y="377"/>
                    </a:cubicBezTo>
                    <a:cubicBezTo>
                      <a:pt x="201" y="378"/>
                      <a:pt x="200" y="378"/>
                      <a:pt x="198" y="378"/>
                    </a:cubicBezTo>
                    <a:cubicBezTo>
                      <a:pt x="200" y="377"/>
                      <a:pt x="198" y="376"/>
                      <a:pt x="199" y="376"/>
                    </a:cubicBezTo>
                    <a:cubicBezTo>
                      <a:pt x="201" y="376"/>
                      <a:pt x="201" y="373"/>
                      <a:pt x="202" y="374"/>
                    </a:cubicBezTo>
                    <a:cubicBezTo>
                      <a:pt x="203" y="375"/>
                      <a:pt x="200" y="376"/>
                      <a:pt x="201" y="376"/>
                    </a:cubicBezTo>
                    <a:cubicBezTo>
                      <a:pt x="203" y="375"/>
                      <a:pt x="204" y="377"/>
                      <a:pt x="206" y="375"/>
                    </a:cubicBezTo>
                    <a:cubicBezTo>
                      <a:pt x="206" y="372"/>
                      <a:pt x="216" y="367"/>
                      <a:pt x="216" y="370"/>
                    </a:cubicBezTo>
                    <a:cubicBezTo>
                      <a:pt x="218" y="368"/>
                      <a:pt x="220" y="367"/>
                      <a:pt x="216" y="367"/>
                    </a:cubicBezTo>
                    <a:cubicBezTo>
                      <a:pt x="219" y="367"/>
                      <a:pt x="223" y="364"/>
                      <a:pt x="222" y="363"/>
                    </a:cubicBezTo>
                    <a:cubicBezTo>
                      <a:pt x="223" y="364"/>
                      <a:pt x="224" y="362"/>
                      <a:pt x="225" y="364"/>
                    </a:cubicBezTo>
                    <a:cubicBezTo>
                      <a:pt x="225" y="365"/>
                      <a:pt x="221" y="365"/>
                      <a:pt x="222" y="366"/>
                    </a:cubicBezTo>
                    <a:cubicBezTo>
                      <a:pt x="223" y="368"/>
                      <a:pt x="227" y="364"/>
                      <a:pt x="227" y="365"/>
                    </a:cubicBezTo>
                    <a:cubicBezTo>
                      <a:pt x="226" y="366"/>
                      <a:pt x="228" y="367"/>
                      <a:pt x="225" y="368"/>
                    </a:cubicBezTo>
                    <a:cubicBezTo>
                      <a:pt x="226" y="366"/>
                      <a:pt x="224" y="367"/>
                      <a:pt x="222" y="368"/>
                    </a:cubicBezTo>
                    <a:cubicBezTo>
                      <a:pt x="223" y="367"/>
                      <a:pt x="221" y="367"/>
                      <a:pt x="219" y="368"/>
                    </a:cubicBezTo>
                    <a:cubicBezTo>
                      <a:pt x="222" y="368"/>
                      <a:pt x="222" y="369"/>
                      <a:pt x="220" y="371"/>
                    </a:cubicBezTo>
                    <a:cubicBezTo>
                      <a:pt x="224" y="369"/>
                      <a:pt x="228" y="368"/>
                      <a:pt x="231" y="366"/>
                    </a:cubicBezTo>
                    <a:cubicBezTo>
                      <a:pt x="230" y="367"/>
                      <a:pt x="233" y="364"/>
                      <a:pt x="233" y="363"/>
                    </a:cubicBezTo>
                    <a:cubicBezTo>
                      <a:pt x="237" y="360"/>
                      <a:pt x="240" y="362"/>
                      <a:pt x="244" y="359"/>
                    </a:cubicBezTo>
                    <a:cubicBezTo>
                      <a:pt x="243" y="360"/>
                      <a:pt x="247" y="360"/>
                      <a:pt x="245" y="361"/>
                    </a:cubicBezTo>
                    <a:cubicBezTo>
                      <a:pt x="244" y="360"/>
                      <a:pt x="239" y="362"/>
                      <a:pt x="239" y="363"/>
                    </a:cubicBezTo>
                    <a:cubicBezTo>
                      <a:pt x="240" y="363"/>
                      <a:pt x="240" y="363"/>
                      <a:pt x="240" y="364"/>
                    </a:cubicBezTo>
                    <a:cubicBezTo>
                      <a:pt x="245" y="359"/>
                      <a:pt x="249" y="364"/>
                      <a:pt x="243" y="366"/>
                    </a:cubicBezTo>
                    <a:cubicBezTo>
                      <a:pt x="242" y="365"/>
                      <a:pt x="242" y="365"/>
                      <a:pt x="241" y="365"/>
                    </a:cubicBezTo>
                    <a:cubicBezTo>
                      <a:pt x="240" y="366"/>
                      <a:pt x="236" y="366"/>
                      <a:pt x="237" y="367"/>
                    </a:cubicBezTo>
                    <a:cubicBezTo>
                      <a:pt x="242" y="364"/>
                      <a:pt x="240" y="369"/>
                      <a:pt x="245" y="368"/>
                    </a:cubicBezTo>
                    <a:cubicBezTo>
                      <a:pt x="245" y="367"/>
                      <a:pt x="244" y="366"/>
                      <a:pt x="246" y="365"/>
                    </a:cubicBezTo>
                    <a:cubicBezTo>
                      <a:pt x="248" y="365"/>
                      <a:pt x="246" y="368"/>
                      <a:pt x="248" y="368"/>
                    </a:cubicBezTo>
                    <a:cubicBezTo>
                      <a:pt x="250" y="366"/>
                      <a:pt x="248" y="365"/>
                      <a:pt x="248" y="364"/>
                    </a:cubicBezTo>
                    <a:cubicBezTo>
                      <a:pt x="251" y="363"/>
                      <a:pt x="254" y="363"/>
                      <a:pt x="251" y="365"/>
                    </a:cubicBezTo>
                    <a:cubicBezTo>
                      <a:pt x="253" y="365"/>
                      <a:pt x="254" y="364"/>
                      <a:pt x="255" y="365"/>
                    </a:cubicBezTo>
                    <a:cubicBezTo>
                      <a:pt x="254" y="365"/>
                      <a:pt x="255" y="366"/>
                      <a:pt x="254" y="366"/>
                    </a:cubicBezTo>
                    <a:cubicBezTo>
                      <a:pt x="247" y="369"/>
                      <a:pt x="242" y="371"/>
                      <a:pt x="237" y="373"/>
                    </a:cubicBezTo>
                    <a:cubicBezTo>
                      <a:pt x="238" y="372"/>
                      <a:pt x="241" y="372"/>
                      <a:pt x="239" y="373"/>
                    </a:cubicBezTo>
                    <a:cubicBezTo>
                      <a:pt x="237" y="374"/>
                      <a:pt x="236" y="374"/>
                      <a:pt x="234" y="374"/>
                    </a:cubicBezTo>
                    <a:cubicBezTo>
                      <a:pt x="235" y="375"/>
                      <a:pt x="235" y="375"/>
                      <a:pt x="233" y="376"/>
                    </a:cubicBezTo>
                    <a:cubicBezTo>
                      <a:pt x="233" y="377"/>
                      <a:pt x="234" y="376"/>
                      <a:pt x="234" y="377"/>
                    </a:cubicBezTo>
                    <a:cubicBezTo>
                      <a:pt x="230" y="379"/>
                      <a:pt x="227" y="382"/>
                      <a:pt x="225" y="381"/>
                    </a:cubicBezTo>
                    <a:cubicBezTo>
                      <a:pt x="226" y="379"/>
                      <a:pt x="223" y="379"/>
                      <a:pt x="221" y="379"/>
                    </a:cubicBezTo>
                    <a:cubicBezTo>
                      <a:pt x="225" y="375"/>
                      <a:pt x="233" y="374"/>
                      <a:pt x="236" y="372"/>
                    </a:cubicBezTo>
                    <a:cubicBezTo>
                      <a:pt x="234" y="372"/>
                      <a:pt x="231" y="373"/>
                      <a:pt x="229" y="373"/>
                    </a:cubicBezTo>
                    <a:cubicBezTo>
                      <a:pt x="234" y="370"/>
                      <a:pt x="237" y="372"/>
                      <a:pt x="240" y="370"/>
                    </a:cubicBezTo>
                    <a:cubicBezTo>
                      <a:pt x="239" y="368"/>
                      <a:pt x="235" y="369"/>
                      <a:pt x="232" y="369"/>
                    </a:cubicBezTo>
                    <a:cubicBezTo>
                      <a:pt x="230" y="367"/>
                      <a:pt x="238" y="366"/>
                      <a:pt x="238" y="363"/>
                    </a:cubicBezTo>
                    <a:cubicBezTo>
                      <a:pt x="235" y="365"/>
                      <a:pt x="231" y="367"/>
                      <a:pt x="230" y="370"/>
                    </a:cubicBezTo>
                    <a:cubicBezTo>
                      <a:pt x="226" y="369"/>
                      <a:pt x="224" y="371"/>
                      <a:pt x="219" y="372"/>
                    </a:cubicBezTo>
                    <a:cubicBezTo>
                      <a:pt x="222" y="373"/>
                      <a:pt x="221" y="372"/>
                      <a:pt x="222" y="374"/>
                    </a:cubicBezTo>
                    <a:cubicBezTo>
                      <a:pt x="223" y="374"/>
                      <a:pt x="223" y="372"/>
                      <a:pt x="224" y="373"/>
                    </a:cubicBezTo>
                    <a:cubicBezTo>
                      <a:pt x="224" y="374"/>
                      <a:pt x="221" y="375"/>
                      <a:pt x="221" y="377"/>
                    </a:cubicBezTo>
                    <a:cubicBezTo>
                      <a:pt x="219" y="377"/>
                      <a:pt x="219" y="377"/>
                      <a:pt x="217" y="378"/>
                    </a:cubicBezTo>
                    <a:cubicBezTo>
                      <a:pt x="217" y="379"/>
                      <a:pt x="222" y="378"/>
                      <a:pt x="220" y="380"/>
                    </a:cubicBezTo>
                    <a:cubicBezTo>
                      <a:pt x="216" y="381"/>
                      <a:pt x="219" y="381"/>
                      <a:pt x="216" y="383"/>
                    </a:cubicBezTo>
                    <a:cubicBezTo>
                      <a:pt x="214" y="383"/>
                      <a:pt x="216" y="381"/>
                      <a:pt x="212" y="383"/>
                    </a:cubicBezTo>
                    <a:cubicBezTo>
                      <a:pt x="214" y="384"/>
                      <a:pt x="210" y="387"/>
                      <a:pt x="209" y="386"/>
                    </a:cubicBezTo>
                    <a:cubicBezTo>
                      <a:pt x="209" y="385"/>
                      <a:pt x="210" y="385"/>
                      <a:pt x="208" y="385"/>
                    </a:cubicBezTo>
                    <a:cubicBezTo>
                      <a:pt x="208" y="387"/>
                      <a:pt x="204" y="387"/>
                      <a:pt x="205" y="389"/>
                    </a:cubicBezTo>
                    <a:cubicBezTo>
                      <a:pt x="201" y="389"/>
                      <a:pt x="201" y="391"/>
                      <a:pt x="197" y="392"/>
                    </a:cubicBezTo>
                    <a:cubicBezTo>
                      <a:pt x="197" y="393"/>
                      <a:pt x="198" y="393"/>
                      <a:pt x="197" y="394"/>
                    </a:cubicBezTo>
                    <a:cubicBezTo>
                      <a:pt x="195" y="393"/>
                      <a:pt x="195" y="397"/>
                      <a:pt x="192" y="396"/>
                    </a:cubicBezTo>
                    <a:cubicBezTo>
                      <a:pt x="193" y="396"/>
                      <a:pt x="194" y="396"/>
                      <a:pt x="194" y="395"/>
                    </a:cubicBezTo>
                    <a:cubicBezTo>
                      <a:pt x="190" y="397"/>
                      <a:pt x="193" y="393"/>
                      <a:pt x="190" y="395"/>
                    </a:cubicBezTo>
                    <a:cubicBezTo>
                      <a:pt x="190" y="398"/>
                      <a:pt x="180" y="403"/>
                      <a:pt x="181" y="398"/>
                    </a:cubicBezTo>
                    <a:cubicBezTo>
                      <a:pt x="182" y="397"/>
                      <a:pt x="185" y="395"/>
                      <a:pt x="182" y="396"/>
                    </a:cubicBezTo>
                    <a:cubicBezTo>
                      <a:pt x="182" y="397"/>
                      <a:pt x="181" y="397"/>
                      <a:pt x="180" y="398"/>
                    </a:cubicBezTo>
                    <a:cubicBezTo>
                      <a:pt x="180" y="401"/>
                      <a:pt x="179" y="402"/>
                      <a:pt x="176" y="402"/>
                    </a:cubicBezTo>
                    <a:cubicBezTo>
                      <a:pt x="176" y="402"/>
                      <a:pt x="177" y="399"/>
                      <a:pt x="175" y="400"/>
                    </a:cubicBezTo>
                    <a:cubicBezTo>
                      <a:pt x="176" y="402"/>
                      <a:pt x="172" y="400"/>
                      <a:pt x="171" y="401"/>
                    </a:cubicBezTo>
                    <a:cubicBezTo>
                      <a:pt x="172" y="403"/>
                      <a:pt x="171" y="404"/>
                      <a:pt x="170" y="405"/>
                    </a:cubicBezTo>
                    <a:cubicBezTo>
                      <a:pt x="171" y="405"/>
                      <a:pt x="174" y="405"/>
                      <a:pt x="173" y="406"/>
                    </a:cubicBezTo>
                    <a:cubicBezTo>
                      <a:pt x="172" y="407"/>
                      <a:pt x="171" y="406"/>
                      <a:pt x="170" y="408"/>
                    </a:cubicBezTo>
                    <a:cubicBezTo>
                      <a:pt x="169" y="406"/>
                      <a:pt x="169" y="406"/>
                      <a:pt x="169" y="406"/>
                    </a:cubicBezTo>
                    <a:cubicBezTo>
                      <a:pt x="165" y="411"/>
                      <a:pt x="161" y="411"/>
                      <a:pt x="155" y="413"/>
                    </a:cubicBezTo>
                    <a:cubicBezTo>
                      <a:pt x="155" y="415"/>
                      <a:pt x="152" y="414"/>
                      <a:pt x="152" y="416"/>
                    </a:cubicBezTo>
                    <a:cubicBezTo>
                      <a:pt x="153" y="415"/>
                      <a:pt x="156" y="415"/>
                      <a:pt x="154" y="416"/>
                    </a:cubicBezTo>
                    <a:cubicBezTo>
                      <a:pt x="151" y="418"/>
                      <a:pt x="149" y="416"/>
                      <a:pt x="148" y="418"/>
                    </a:cubicBezTo>
                    <a:cubicBezTo>
                      <a:pt x="147" y="417"/>
                      <a:pt x="147" y="417"/>
                      <a:pt x="145" y="417"/>
                    </a:cubicBezTo>
                    <a:cubicBezTo>
                      <a:pt x="146" y="419"/>
                      <a:pt x="143" y="419"/>
                      <a:pt x="145" y="420"/>
                    </a:cubicBezTo>
                    <a:cubicBezTo>
                      <a:pt x="143" y="420"/>
                      <a:pt x="143" y="422"/>
                      <a:pt x="142" y="423"/>
                    </a:cubicBezTo>
                    <a:cubicBezTo>
                      <a:pt x="140" y="423"/>
                      <a:pt x="142" y="420"/>
                      <a:pt x="139" y="420"/>
                    </a:cubicBezTo>
                    <a:cubicBezTo>
                      <a:pt x="139" y="422"/>
                      <a:pt x="132" y="424"/>
                      <a:pt x="132" y="427"/>
                    </a:cubicBezTo>
                    <a:cubicBezTo>
                      <a:pt x="130" y="427"/>
                      <a:pt x="132" y="425"/>
                      <a:pt x="130" y="425"/>
                    </a:cubicBezTo>
                    <a:cubicBezTo>
                      <a:pt x="129" y="429"/>
                      <a:pt x="123" y="429"/>
                      <a:pt x="120" y="433"/>
                    </a:cubicBezTo>
                    <a:cubicBezTo>
                      <a:pt x="125" y="429"/>
                      <a:pt x="134" y="429"/>
                      <a:pt x="138" y="423"/>
                    </a:cubicBezTo>
                    <a:cubicBezTo>
                      <a:pt x="150" y="421"/>
                      <a:pt x="160" y="413"/>
                      <a:pt x="173" y="410"/>
                    </a:cubicBezTo>
                    <a:cubicBezTo>
                      <a:pt x="173" y="409"/>
                      <a:pt x="171" y="409"/>
                      <a:pt x="172" y="409"/>
                    </a:cubicBezTo>
                    <a:cubicBezTo>
                      <a:pt x="175" y="407"/>
                      <a:pt x="178" y="408"/>
                      <a:pt x="180" y="406"/>
                    </a:cubicBezTo>
                    <a:cubicBezTo>
                      <a:pt x="180" y="403"/>
                      <a:pt x="178" y="407"/>
                      <a:pt x="178" y="406"/>
                    </a:cubicBezTo>
                    <a:cubicBezTo>
                      <a:pt x="179" y="403"/>
                      <a:pt x="182" y="403"/>
                      <a:pt x="185" y="401"/>
                    </a:cubicBezTo>
                    <a:cubicBezTo>
                      <a:pt x="186" y="403"/>
                      <a:pt x="190" y="403"/>
                      <a:pt x="190" y="401"/>
                    </a:cubicBezTo>
                    <a:cubicBezTo>
                      <a:pt x="189" y="402"/>
                      <a:pt x="189" y="400"/>
                      <a:pt x="190" y="399"/>
                    </a:cubicBezTo>
                    <a:cubicBezTo>
                      <a:pt x="193" y="399"/>
                      <a:pt x="194" y="397"/>
                      <a:pt x="196" y="398"/>
                    </a:cubicBezTo>
                    <a:cubicBezTo>
                      <a:pt x="193" y="399"/>
                      <a:pt x="190" y="400"/>
                      <a:pt x="192" y="402"/>
                    </a:cubicBezTo>
                    <a:cubicBezTo>
                      <a:pt x="196" y="400"/>
                      <a:pt x="198" y="398"/>
                      <a:pt x="200" y="398"/>
                    </a:cubicBezTo>
                    <a:cubicBezTo>
                      <a:pt x="199" y="398"/>
                      <a:pt x="200" y="397"/>
                      <a:pt x="201" y="396"/>
                    </a:cubicBezTo>
                    <a:cubicBezTo>
                      <a:pt x="205" y="397"/>
                      <a:pt x="209" y="392"/>
                      <a:pt x="210" y="391"/>
                    </a:cubicBezTo>
                    <a:cubicBezTo>
                      <a:pt x="212" y="391"/>
                      <a:pt x="214" y="391"/>
                      <a:pt x="216" y="391"/>
                    </a:cubicBezTo>
                    <a:cubicBezTo>
                      <a:pt x="216" y="390"/>
                      <a:pt x="214" y="391"/>
                      <a:pt x="215" y="390"/>
                    </a:cubicBezTo>
                    <a:cubicBezTo>
                      <a:pt x="217" y="389"/>
                      <a:pt x="218" y="390"/>
                      <a:pt x="220" y="390"/>
                    </a:cubicBezTo>
                    <a:cubicBezTo>
                      <a:pt x="219" y="387"/>
                      <a:pt x="222" y="388"/>
                      <a:pt x="224" y="385"/>
                    </a:cubicBezTo>
                    <a:cubicBezTo>
                      <a:pt x="225" y="386"/>
                      <a:pt x="224" y="386"/>
                      <a:pt x="224" y="387"/>
                    </a:cubicBezTo>
                    <a:cubicBezTo>
                      <a:pt x="226" y="386"/>
                      <a:pt x="230" y="383"/>
                      <a:pt x="231" y="384"/>
                    </a:cubicBezTo>
                    <a:cubicBezTo>
                      <a:pt x="232" y="385"/>
                      <a:pt x="231" y="385"/>
                      <a:pt x="231" y="386"/>
                    </a:cubicBezTo>
                    <a:cubicBezTo>
                      <a:pt x="232" y="386"/>
                      <a:pt x="233" y="385"/>
                      <a:pt x="234" y="386"/>
                    </a:cubicBezTo>
                    <a:cubicBezTo>
                      <a:pt x="235" y="385"/>
                      <a:pt x="237" y="384"/>
                      <a:pt x="237" y="383"/>
                    </a:cubicBezTo>
                    <a:cubicBezTo>
                      <a:pt x="235" y="383"/>
                      <a:pt x="233" y="384"/>
                      <a:pt x="232" y="383"/>
                    </a:cubicBezTo>
                    <a:cubicBezTo>
                      <a:pt x="234" y="382"/>
                      <a:pt x="233" y="383"/>
                      <a:pt x="234" y="381"/>
                    </a:cubicBezTo>
                    <a:cubicBezTo>
                      <a:pt x="235" y="382"/>
                      <a:pt x="238" y="381"/>
                      <a:pt x="236" y="383"/>
                    </a:cubicBezTo>
                    <a:cubicBezTo>
                      <a:pt x="238" y="382"/>
                      <a:pt x="240" y="381"/>
                      <a:pt x="241" y="382"/>
                    </a:cubicBezTo>
                    <a:cubicBezTo>
                      <a:pt x="239" y="383"/>
                      <a:pt x="239" y="384"/>
                      <a:pt x="236" y="385"/>
                    </a:cubicBezTo>
                    <a:cubicBezTo>
                      <a:pt x="239" y="386"/>
                      <a:pt x="237" y="387"/>
                      <a:pt x="236" y="389"/>
                    </a:cubicBezTo>
                    <a:cubicBezTo>
                      <a:pt x="238" y="388"/>
                      <a:pt x="239" y="387"/>
                      <a:pt x="240" y="385"/>
                    </a:cubicBezTo>
                    <a:cubicBezTo>
                      <a:pt x="238" y="385"/>
                      <a:pt x="238" y="385"/>
                      <a:pt x="238" y="384"/>
                    </a:cubicBezTo>
                    <a:cubicBezTo>
                      <a:pt x="240" y="384"/>
                      <a:pt x="241" y="382"/>
                      <a:pt x="242" y="383"/>
                    </a:cubicBezTo>
                    <a:cubicBezTo>
                      <a:pt x="242" y="383"/>
                      <a:pt x="241" y="382"/>
                      <a:pt x="242" y="381"/>
                    </a:cubicBezTo>
                    <a:cubicBezTo>
                      <a:pt x="243" y="381"/>
                      <a:pt x="244" y="381"/>
                      <a:pt x="245" y="381"/>
                    </a:cubicBezTo>
                    <a:cubicBezTo>
                      <a:pt x="244" y="385"/>
                      <a:pt x="241" y="387"/>
                      <a:pt x="237" y="389"/>
                    </a:cubicBezTo>
                    <a:cubicBezTo>
                      <a:pt x="237" y="390"/>
                      <a:pt x="239" y="391"/>
                      <a:pt x="238" y="391"/>
                    </a:cubicBezTo>
                    <a:cubicBezTo>
                      <a:pt x="237" y="391"/>
                      <a:pt x="236" y="392"/>
                      <a:pt x="236" y="391"/>
                    </a:cubicBezTo>
                    <a:cubicBezTo>
                      <a:pt x="234" y="390"/>
                      <a:pt x="236" y="388"/>
                      <a:pt x="234" y="389"/>
                    </a:cubicBezTo>
                    <a:cubicBezTo>
                      <a:pt x="235" y="394"/>
                      <a:pt x="225" y="397"/>
                      <a:pt x="222" y="397"/>
                    </a:cubicBezTo>
                    <a:cubicBezTo>
                      <a:pt x="220" y="398"/>
                      <a:pt x="224" y="398"/>
                      <a:pt x="222" y="399"/>
                    </a:cubicBezTo>
                    <a:cubicBezTo>
                      <a:pt x="219" y="400"/>
                      <a:pt x="215" y="400"/>
                      <a:pt x="213" y="402"/>
                    </a:cubicBezTo>
                    <a:cubicBezTo>
                      <a:pt x="213" y="401"/>
                      <a:pt x="213" y="401"/>
                      <a:pt x="212" y="401"/>
                    </a:cubicBezTo>
                    <a:cubicBezTo>
                      <a:pt x="212" y="405"/>
                      <a:pt x="200" y="406"/>
                      <a:pt x="198" y="408"/>
                    </a:cubicBezTo>
                    <a:cubicBezTo>
                      <a:pt x="199" y="408"/>
                      <a:pt x="200" y="408"/>
                      <a:pt x="199" y="409"/>
                    </a:cubicBezTo>
                    <a:cubicBezTo>
                      <a:pt x="197" y="410"/>
                      <a:pt x="197" y="407"/>
                      <a:pt x="195" y="408"/>
                    </a:cubicBezTo>
                    <a:cubicBezTo>
                      <a:pt x="195" y="409"/>
                      <a:pt x="198" y="409"/>
                      <a:pt x="196" y="410"/>
                    </a:cubicBezTo>
                    <a:cubicBezTo>
                      <a:pt x="194" y="409"/>
                      <a:pt x="196" y="410"/>
                      <a:pt x="194" y="412"/>
                    </a:cubicBezTo>
                    <a:cubicBezTo>
                      <a:pt x="192" y="411"/>
                      <a:pt x="190" y="413"/>
                      <a:pt x="190" y="412"/>
                    </a:cubicBezTo>
                    <a:cubicBezTo>
                      <a:pt x="186" y="417"/>
                      <a:pt x="179" y="416"/>
                      <a:pt x="175" y="419"/>
                    </a:cubicBezTo>
                    <a:cubicBezTo>
                      <a:pt x="174" y="417"/>
                      <a:pt x="171" y="418"/>
                      <a:pt x="169" y="419"/>
                    </a:cubicBezTo>
                    <a:cubicBezTo>
                      <a:pt x="170" y="421"/>
                      <a:pt x="173" y="418"/>
                      <a:pt x="173" y="419"/>
                    </a:cubicBezTo>
                    <a:cubicBezTo>
                      <a:pt x="167" y="422"/>
                      <a:pt x="159" y="428"/>
                      <a:pt x="154" y="432"/>
                    </a:cubicBezTo>
                    <a:cubicBezTo>
                      <a:pt x="153" y="431"/>
                      <a:pt x="155" y="430"/>
                      <a:pt x="154" y="430"/>
                    </a:cubicBezTo>
                    <a:cubicBezTo>
                      <a:pt x="152" y="430"/>
                      <a:pt x="154" y="432"/>
                      <a:pt x="152" y="433"/>
                    </a:cubicBezTo>
                    <a:cubicBezTo>
                      <a:pt x="148" y="433"/>
                      <a:pt x="142" y="432"/>
                      <a:pt x="140" y="437"/>
                    </a:cubicBezTo>
                    <a:cubicBezTo>
                      <a:pt x="141" y="436"/>
                      <a:pt x="143" y="435"/>
                      <a:pt x="143" y="436"/>
                    </a:cubicBezTo>
                    <a:cubicBezTo>
                      <a:pt x="141" y="437"/>
                      <a:pt x="137" y="441"/>
                      <a:pt x="134" y="440"/>
                    </a:cubicBezTo>
                    <a:cubicBezTo>
                      <a:pt x="134" y="440"/>
                      <a:pt x="134" y="439"/>
                      <a:pt x="135" y="438"/>
                    </a:cubicBezTo>
                    <a:cubicBezTo>
                      <a:pt x="136" y="438"/>
                      <a:pt x="137" y="438"/>
                      <a:pt x="138" y="437"/>
                    </a:cubicBezTo>
                    <a:cubicBezTo>
                      <a:pt x="137" y="436"/>
                      <a:pt x="139" y="435"/>
                      <a:pt x="139" y="434"/>
                    </a:cubicBezTo>
                    <a:cubicBezTo>
                      <a:pt x="136" y="435"/>
                      <a:pt x="138" y="436"/>
                      <a:pt x="136" y="437"/>
                    </a:cubicBezTo>
                    <a:cubicBezTo>
                      <a:pt x="135" y="436"/>
                      <a:pt x="137" y="435"/>
                      <a:pt x="135" y="435"/>
                    </a:cubicBezTo>
                    <a:cubicBezTo>
                      <a:pt x="135" y="436"/>
                      <a:pt x="130" y="439"/>
                      <a:pt x="132" y="439"/>
                    </a:cubicBezTo>
                    <a:cubicBezTo>
                      <a:pt x="129" y="438"/>
                      <a:pt x="126" y="443"/>
                      <a:pt x="122" y="443"/>
                    </a:cubicBezTo>
                    <a:cubicBezTo>
                      <a:pt x="122" y="441"/>
                      <a:pt x="126" y="442"/>
                      <a:pt x="125" y="440"/>
                    </a:cubicBezTo>
                    <a:cubicBezTo>
                      <a:pt x="124" y="440"/>
                      <a:pt x="121" y="442"/>
                      <a:pt x="120" y="443"/>
                    </a:cubicBezTo>
                    <a:cubicBezTo>
                      <a:pt x="120" y="445"/>
                      <a:pt x="121" y="442"/>
                      <a:pt x="122" y="443"/>
                    </a:cubicBezTo>
                    <a:cubicBezTo>
                      <a:pt x="123" y="445"/>
                      <a:pt x="116" y="448"/>
                      <a:pt x="118" y="448"/>
                    </a:cubicBezTo>
                    <a:cubicBezTo>
                      <a:pt x="121" y="444"/>
                      <a:pt x="128" y="443"/>
                      <a:pt x="128" y="442"/>
                    </a:cubicBezTo>
                    <a:cubicBezTo>
                      <a:pt x="130" y="442"/>
                      <a:pt x="133" y="441"/>
                      <a:pt x="135" y="442"/>
                    </a:cubicBezTo>
                    <a:cubicBezTo>
                      <a:pt x="132" y="443"/>
                      <a:pt x="133" y="443"/>
                      <a:pt x="129" y="445"/>
                    </a:cubicBezTo>
                    <a:cubicBezTo>
                      <a:pt x="128" y="444"/>
                      <a:pt x="121" y="444"/>
                      <a:pt x="123" y="447"/>
                    </a:cubicBezTo>
                    <a:cubicBezTo>
                      <a:pt x="125" y="446"/>
                      <a:pt x="126" y="446"/>
                      <a:pt x="127" y="447"/>
                    </a:cubicBezTo>
                    <a:cubicBezTo>
                      <a:pt x="124" y="447"/>
                      <a:pt x="125" y="449"/>
                      <a:pt x="122" y="449"/>
                    </a:cubicBezTo>
                    <a:cubicBezTo>
                      <a:pt x="123" y="451"/>
                      <a:pt x="128" y="447"/>
                      <a:pt x="128" y="446"/>
                    </a:cubicBezTo>
                    <a:cubicBezTo>
                      <a:pt x="129" y="446"/>
                      <a:pt x="128" y="447"/>
                      <a:pt x="129" y="448"/>
                    </a:cubicBezTo>
                    <a:cubicBezTo>
                      <a:pt x="137" y="443"/>
                      <a:pt x="143" y="441"/>
                      <a:pt x="151" y="439"/>
                    </a:cubicBezTo>
                    <a:cubicBezTo>
                      <a:pt x="150" y="437"/>
                      <a:pt x="145" y="440"/>
                      <a:pt x="144" y="439"/>
                    </a:cubicBezTo>
                    <a:cubicBezTo>
                      <a:pt x="145" y="438"/>
                      <a:pt x="145" y="438"/>
                      <a:pt x="145" y="437"/>
                    </a:cubicBezTo>
                    <a:cubicBezTo>
                      <a:pt x="146" y="439"/>
                      <a:pt x="148" y="438"/>
                      <a:pt x="151" y="436"/>
                    </a:cubicBezTo>
                    <a:cubicBezTo>
                      <a:pt x="151" y="438"/>
                      <a:pt x="153" y="437"/>
                      <a:pt x="154" y="438"/>
                    </a:cubicBezTo>
                    <a:cubicBezTo>
                      <a:pt x="155" y="434"/>
                      <a:pt x="162" y="432"/>
                      <a:pt x="167" y="431"/>
                    </a:cubicBezTo>
                    <a:cubicBezTo>
                      <a:pt x="167" y="432"/>
                      <a:pt x="166" y="432"/>
                      <a:pt x="166" y="433"/>
                    </a:cubicBezTo>
                    <a:cubicBezTo>
                      <a:pt x="170" y="431"/>
                      <a:pt x="173" y="430"/>
                      <a:pt x="173" y="428"/>
                    </a:cubicBezTo>
                    <a:cubicBezTo>
                      <a:pt x="173" y="429"/>
                      <a:pt x="176" y="425"/>
                      <a:pt x="178" y="426"/>
                    </a:cubicBezTo>
                    <a:cubicBezTo>
                      <a:pt x="177" y="427"/>
                      <a:pt x="176" y="429"/>
                      <a:pt x="178" y="428"/>
                    </a:cubicBezTo>
                    <a:cubicBezTo>
                      <a:pt x="178" y="427"/>
                      <a:pt x="181" y="425"/>
                      <a:pt x="184" y="423"/>
                    </a:cubicBezTo>
                    <a:cubicBezTo>
                      <a:pt x="185" y="424"/>
                      <a:pt x="186" y="425"/>
                      <a:pt x="188" y="424"/>
                    </a:cubicBezTo>
                    <a:cubicBezTo>
                      <a:pt x="189" y="423"/>
                      <a:pt x="185" y="423"/>
                      <a:pt x="187" y="422"/>
                    </a:cubicBezTo>
                    <a:cubicBezTo>
                      <a:pt x="190" y="422"/>
                      <a:pt x="193" y="419"/>
                      <a:pt x="196" y="420"/>
                    </a:cubicBezTo>
                    <a:cubicBezTo>
                      <a:pt x="195" y="419"/>
                      <a:pt x="196" y="418"/>
                      <a:pt x="198" y="418"/>
                    </a:cubicBezTo>
                    <a:cubicBezTo>
                      <a:pt x="198" y="418"/>
                      <a:pt x="198" y="421"/>
                      <a:pt x="199" y="420"/>
                    </a:cubicBezTo>
                    <a:cubicBezTo>
                      <a:pt x="197" y="418"/>
                      <a:pt x="203" y="416"/>
                      <a:pt x="203" y="417"/>
                    </a:cubicBezTo>
                    <a:cubicBezTo>
                      <a:pt x="198" y="420"/>
                      <a:pt x="203" y="421"/>
                      <a:pt x="198" y="423"/>
                    </a:cubicBezTo>
                    <a:cubicBezTo>
                      <a:pt x="198" y="423"/>
                      <a:pt x="198" y="423"/>
                      <a:pt x="197" y="423"/>
                    </a:cubicBezTo>
                    <a:cubicBezTo>
                      <a:pt x="197" y="422"/>
                      <a:pt x="199" y="421"/>
                      <a:pt x="198" y="421"/>
                    </a:cubicBezTo>
                    <a:cubicBezTo>
                      <a:pt x="194" y="422"/>
                      <a:pt x="194" y="421"/>
                      <a:pt x="192" y="423"/>
                    </a:cubicBezTo>
                    <a:cubicBezTo>
                      <a:pt x="191" y="423"/>
                      <a:pt x="189" y="424"/>
                      <a:pt x="190" y="422"/>
                    </a:cubicBezTo>
                    <a:cubicBezTo>
                      <a:pt x="187" y="423"/>
                      <a:pt x="190" y="424"/>
                      <a:pt x="188" y="426"/>
                    </a:cubicBezTo>
                    <a:cubicBezTo>
                      <a:pt x="186" y="426"/>
                      <a:pt x="185" y="426"/>
                      <a:pt x="183" y="427"/>
                    </a:cubicBezTo>
                    <a:cubicBezTo>
                      <a:pt x="183" y="426"/>
                      <a:pt x="183" y="426"/>
                      <a:pt x="183" y="426"/>
                    </a:cubicBezTo>
                    <a:cubicBezTo>
                      <a:pt x="180" y="428"/>
                      <a:pt x="181" y="427"/>
                      <a:pt x="179" y="430"/>
                    </a:cubicBezTo>
                    <a:cubicBezTo>
                      <a:pt x="176" y="430"/>
                      <a:pt x="174" y="429"/>
                      <a:pt x="174" y="428"/>
                    </a:cubicBezTo>
                    <a:cubicBezTo>
                      <a:pt x="172" y="429"/>
                      <a:pt x="175" y="431"/>
                      <a:pt x="174" y="432"/>
                    </a:cubicBezTo>
                    <a:cubicBezTo>
                      <a:pt x="170" y="433"/>
                      <a:pt x="169" y="435"/>
                      <a:pt x="165" y="435"/>
                    </a:cubicBezTo>
                    <a:cubicBezTo>
                      <a:pt x="165" y="434"/>
                      <a:pt x="167" y="434"/>
                      <a:pt x="167" y="433"/>
                    </a:cubicBezTo>
                    <a:cubicBezTo>
                      <a:pt x="164" y="435"/>
                      <a:pt x="164" y="435"/>
                      <a:pt x="164" y="435"/>
                    </a:cubicBezTo>
                    <a:cubicBezTo>
                      <a:pt x="165" y="436"/>
                      <a:pt x="166" y="435"/>
                      <a:pt x="166" y="437"/>
                    </a:cubicBezTo>
                    <a:cubicBezTo>
                      <a:pt x="172" y="432"/>
                      <a:pt x="179" y="432"/>
                      <a:pt x="185" y="427"/>
                    </a:cubicBezTo>
                    <a:cubicBezTo>
                      <a:pt x="186" y="427"/>
                      <a:pt x="186" y="428"/>
                      <a:pt x="187" y="429"/>
                    </a:cubicBezTo>
                    <a:cubicBezTo>
                      <a:pt x="190" y="427"/>
                      <a:pt x="193" y="425"/>
                      <a:pt x="188" y="426"/>
                    </a:cubicBezTo>
                    <a:cubicBezTo>
                      <a:pt x="189" y="426"/>
                      <a:pt x="189" y="425"/>
                      <a:pt x="190" y="424"/>
                    </a:cubicBezTo>
                    <a:cubicBezTo>
                      <a:pt x="191" y="426"/>
                      <a:pt x="195" y="425"/>
                      <a:pt x="194" y="423"/>
                    </a:cubicBezTo>
                    <a:cubicBezTo>
                      <a:pt x="195" y="425"/>
                      <a:pt x="196" y="421"/>
                      <a:pt x="196" y="423"/>
                    </a:cubicBezTo>
                    <a:cubicBezTo>
                      <a:pt x="198" y="424"/>
                      <a:pt x="193" y="425"/>
                      <a:pt x="192" y="427"/>
                    </a:cubicBezTo>
                    <a:cubicBezTo>
                      <a:pt x="195" y="427"/>
                      <a:pt x="199" y="424"/>
                      <a:pt x="202" y="422"/>
                    </a:cubicBezTo>
                    <a:cubicBezTo>
                      <a:pt x="200" y="425"/>
                      <a:pt x="207" y="419"/>
                      <a:pt x="208" y="420"/>
                    </a:cubicBezTo>
                    <a:cubicBezTo>
                      <a:pt x="208" y="421"/>
                      <a:pt x="204" y="423"/>
                      <a:pt x="207" y="423"/>
                    </a:cubicBezTo>
                    <a:cubicBezTo>
                      <a:pt x="209" y="420"/>
                      <a:pt x="212" y="420"/>
                      <a:pt x="213" y="416"/>
                    </a:cubicBezTo>
                    <a:cubicBezTo>
                      <a:pt x="219" y="417"/>
                      <a:pt x="223" y="408"/>
                      <a:pt x="231" y="409"/>
                    </a:cubicBezTo>
                    <a:cubicBezTo>
                      <a:pt x="231" y="408"/>
                      <a:pt x="235" y="407"/>
                      <a:pt x="237" y="406"/>
                    </a:cubicBezTo>
                    <a:cubicBezTo>
                      <a:pt x="237" y="407"/>
                      <a:pt x="233" y="408"/>
                      <a:pt x="235" y="409"/>
                    </a:cubicBezTo>
                    <a:cubicBezTo>
                      <a:pt x="237" y="408"/>
                      <a:pt x="238" y="407"/>
                      <a:pt x="239" y="405"/>
                    </a:cubicBezTo>
                    <a:cubicBezTo>
                      <a:pt x="240" y="405"/>
                      <a:pt x="241" y="406"/>
                      <a:pt x="242" y="405"/>
                    </a:cubicBezTo>
                    <a:cubicBezTo>
                      <a:pt x="242" y="405"/>
                      <a:pt x="245" y="402"/>
                      <a:pt x="245" y="403"/>
                    </a:cubicBezTo>
                    <a:cubicBezTo>
                      <a:pt x="245" y="403"/>
                      <a:pt x="244" y="404"/>
                      <a:pt x="243" y="404"/>
                    </a:cubicBezTo>
                    <a:cubicBezTo>
                      <a:pt x="244" y="405"/>
                      <a:pt x="245" y="405"/>
                      <a:pt x="246" y="405"/>
                    </a:cubicBezTo>
                    <a:cubicBezTo>
                      <a:pt x="246" y="404"/>
                      <a:pt x="245" y="403"/>
                      <a:pt x="246" y="403"/>
                    </a:cubicBezTo>
                    <a:cubicBezTo>
                      <a:pt x="248" y="404"/>
                      <a:pt x="253" y="403"/>
                      <a:pt x="257" y="403"/>
                    </a:cubicBezTo>
                    <a:cubicBezTo>
                      <a:pt x="256" y="401"/>
                      <a:pt x="262" y="402"/>
                      <a:pt x="259" y="399"/>
                    </a:cubicBezTo>
                    <a:cubicBezTo>
                      <a:pt x="257" y="400"/>
                      <a:pt x="254" y="403"/>
                      <a:pt x="256" y="401"/>
                    </a:cubicBezTo>
                    <a:cubicBezTo>
                      <a:pt x="253" y="401"/>
                      <a:pt x="252" y="403"/>
                      <a:pt x="250" y="403"/>
                    </a:cubicBezTo>
                    <a:cubicBezTo>
                      <a:pt x="250" y="402"/>
                      <a:pt x="250" y="402"/>
                      <a:pt x="250" y="402"/>
                    </a:cubicBezTo>
                    <a:cubicBezTo>
                      <a:pt x="253" y="400"/>
                      <a:pt x="257" y="401"/>
                      <a:pt x="260" y="398"/>
                    </a:cubicBezTo>
                    <a:cubicBezTo>
                      <a:pt x="259" y="399"/>
                      <a:pt x="258" y="399"/>
                      <a:pt x="257" y="399"/>
                    </a:cubicBezTo>
                    <a:cubicBezTo>
                      <a:pt x="258" y="398"/>
                      <a:pt x="258" y="398"/>
                      <a:pt x="259" y="398"/>
                    </a:cubicBezTo>
                    <a:cubicBezTo>
                      <a:pt x="260" y="397"/>
                      <a:pt x="260" y="399"/>
                      <a:pt x="262" y="398"/>
                    </a:cubicBezTo>
                    <a:cubicBezTo>
                      <a:pt x="259" y="396"/>
                      <a:pt x="269" y="394"/>
                      <a:pt x="267" y="391"/>
                    </a:cubicBezTo>
                    <a:cubicBezTo>
                      <a:pt x="269" y="392"/>
                      <a:pt x="268" y="391"/>
                      <a:pt x="271" y="389"/>
                    </a:cubicBezTo>
                    <a:cubicBezTo>
                      <a:pt x="271" y="390"/>
                      <a:pt x="272" y="390"/>
                      <a:pt x="272" y="390"/>
                    </a:cubicBezTo>
                    <a:cubicBezTo>
                      <a:pt x="273" y="391"/>
                      <a:pt x="269" y="393"/>
                      <a:pt x="272" y="393"/>
                    </a:cubicBezTo>
                    <a:cubicBezTo>
                      <a:pt x="272" y="391"/>
                      <a:pt x="276" y="391"/>
                      <a:pt x="275" y="389"/>
                    </a:cubicBezTo>
                    <a:cubicBezTo>
                      <a:pt x="274" y="390"/>
                      <a:pt x="272" y="390"/>
                      <a:pt x="273" y="389"/>
                    </a:cubicBezTo>
                    <a:cubicBezTo>
                      <a:pt x="276" y="388"/>
                      <a:pt x="278" y="390"/>
                      <a:pt x="279" y="387"/>
                    </a:cubicBezTo>
                    <a:cubicBezTo>
                      <a:pt x="278" y="388"/>
                      <a:pt x="277" y="387"/>
                      <a:pt x="278" y="387"/>
                    </a:cubicBezTo>
                    <a:cubicBezTo>
                      <a:pt x="282" y="387"/>
                      <a:pt x="284" y="385"/>
                      <a:pt x="287" y="383"/>
                    </a:cubicBezTo>
                    <a:cubicBezTo>
                      <a:pt x="286" y="385"/>
                      <a:pt x="283" y="386"/>
                      <a:pt x="283" y="388"/>
                    </a:cubicBezTo>
                    <a:cubicBezTo>
                      <a:pt x="286" y="386"/>
                      <a:pt x="288" y="386"/>
                      <a:pt x="289" y="386"/>
                    </a:cubicBezTo>
                    <a:cubicBezTo>
                      <a:pt x="289" y="385"/>
                      <a:pt x="286" y="385"/>
                      <a:pt x="288" y="383"/>
                    </a:cubicBezTo>
                    <a:cubicBezTo>
                      <a:pt x="289" y="385"/>
                      <a:pt x="292" y="382"/>
                      <a:pt x="293" y="383"/>
                    </a:cubicBezTo>
                    <a:cubicBezTo>
                      <a:pt x="291" y="382"/>
                      <a:pt x="294" y="380"/>
                      <a:pt x="292" y="380"/>
                    </a:cubicBezTo>
                    <a:cubicBezTo>
                      <a:pt x="291" y="383"/>
                      <a:pt x="291" y="379"/>
                      <a:pt x="291" y="380"/>
                    </a:cubicBezTo>
                    <a:cubicBezTo>
                      <a:pt x="291" y="381"/>
                      <a:pt x="287" y="383"/>
                      <a:pt x="287" y="382"/>
                    </a:cubicBezTo>
                    <a:cubicBezTo>
                      <a:pt x="289" y="381"/>
                      <a:pt x="292" y="379"/>
                      <a:pt x="290" y="379"/>
                    </a:cubicBezTo>
                    <a:cubicBezTo>
                      <a:pt x="290" y="380"/>
                      <a:pt x="288" y="380"/>
                      <a:pt x="288" y="379"/>
                    </a:cubicBezTo>
                    <a:cubicBezTo>
                      <a:pt x="288" y="378"/>
                      <a:pt x="290" y="379"/>
                      <a:pt x="292" y="377"/>
                    </a:cubicBezTo>
                    <a:cubicBezTo>
                      <a:pt x="292" y="376"/>
                      <a:pt x="289" y="377"/>
                      <a:pt x="291" y="376"/>
                    </a:cubicBezTo>
                    <a:cubicBezTo>
                      <a:pt x="295" y="374"/>
                      <a:pt x="299" y="374"/>
                      <a:pt x="303" y="371"/>
                    </a:cubicBezTo>
                    <a:cubicBezTo>
                      <a:pt x="302" y="373"/>
                      <a:pt x="308" y="371"/>
                      <a:pt x="306" y="373"/>
                    </a:cubicBezTo>
                    <a:cubicBezTo>
                      <a:pt x="304" y="373"/>
                      <a:pt x="300" y="374"/>
                      <a:pt x="300" y="376"/>
                    </a:cubicBezTo>
                    <a:cubicBezTo>
                      <a:pt x="303" y="374"/>
                      <a:pt x="308" y="371"/>
                      <a:pt x="311" y="371"/>
                    </a:cubicBezTo>
                    <a:cubicBezTo>
                      <a:pt x="308" y="374"/>
                      <a:pt x="306" y="374"/>
                      <a:pt x="303" y="375"/>
                    </a:cubicBezTo>
                    <a:cubicBezTo>
                      <a:pt x="304" y="377"/>
                      <a:pt x="303" y="378"/>
                      <a:pt x="304" y="381"/>
                    </a:cubicBezTo>
                    <a:cubicBezTo>
                      <a:pt x="306" y="380"/>
                      <a:pt x="308" y="377"/>
                      <a:pt x="307" y="377"/>
                    </a:cubicBezTo>
                    <a:cubicBezTo>
                      <a:pt x="305" y="378"/>
                      <a:pt x="306" y="380"/>
                      <a:pt x="305" y="379"/>
                    </a:cubicBezTo>
                    <a:cubicBezTo>
                      <a:pt x="304" y="378"/>
                      <a:pt x="305" y="376"/>
                      <a:pt x="307" y="375"/>
                    </a:cubicBezTo>
                    <a:cubicBezTo>
                      <a:pt x="309" y="376"/>
                      <a:pt x="310" y="374"/>
                      <a:pt x="313" y="374"/>
                    </a:cubicBezTo>
                    <a:cubicBezTo>
                      <a:pt x="313" y="376"/>
                      <a:pt x="315" y="374"/>
                      <a:pt x="316" y="374"/>
                    </a:cubicBezTo>
                    <a:cubicBezTo>
                      <a:pt x="315" y="376"/>
                      <a:pt x="314" y="375"/>
                      <a:pt x="312" y="376"/>
                    </a:cubicBezTo>
                    <a:cubicBezTo>
                      <a:pt x="314" y="378"/>
                      <a:pt x="315" y="375"/>
                      <a:pt x="317" y="374"/>
                    </a:cubicBezTo>
                    <a:cubicBezTo>
                      <a:pt x="317" y="374"/>
                      <a:pt x="318" y="375"/>
                      <a:pt x="317" y="376"/>
                    </a:cubicBezTo>
                    <a:cubicBezTo>
                      <a:pt x="318" y="375"/>
                      <a:pt x="319" y="374"/>
                      <a:pt x="319" y="373"/>
                    </a:cubicBezTo>
                    <a:cubicBezTo>
                      <a:pt x="316" y="374"/>
                      <a:pt x="318" y="370"/>
                      <a:pt x="322" y="369"/>
                    </a:cubicBezTo>
                    <a:cubicBezTo>
                      <a:pt x="323" y="369"/>
                      <a:pt x="324" y="369"/>
                      <a:pt x="324" y="370"/>
                    </a:cubicBezTo>
                    <a:cubicBezTo>
                      <a:pt x="325" y="370"/>
                      <a:pt x="325" y="369"/>
                      <a:pt x="326" y="369"/>
                    </a:cubicBezTo>
                    <a:cubicBezTo>
                      <a:pt x="327" y="370"/>
                      <a:pt x="329" y="368"/>
                      <a:pt x="330" y="370"/>
                    </a:cubicBezTo>
                    <a:cubicBezTo>
                      <a:pt x="333" y="368"/>
                      <a:pt x="333" y="368"/>
                      <a:pt x="334" y="367"/>
                    </a:cubicBezTo>
                    <a:cubicBezTo>
                      <a:pt x="332" y="366"/>
                      <a:pt x="331" y="368"/>
                      <a:pt x="330" y="367"/>
                    </a:cubicBezTo>
                    <a:cubicBezTo>
                      <a:pt x="330" y="366"/>
                      <a:pt x="333" y="364"/>
                      <a:pt x="334" y="365"/>
                    </a:cubicBezTo>
                    <a:cubicBezTo>
                      <a:pt x="335" y="366"/>
                      <a:pt x="334" y="368"/>
                      <a:pt x="337" y="367"/>
                    </a:cubicBezTo>
                    <a:cubicBezTo>
                      <a:pt x="334" y="365"/>
                      <a:pt x="338" y="366"/>
                      <a:pt x="338" y="364"/>
                    </a:cubicBezTo>
                    <a:cubicBezTo>
                      <a:pt x="337" y="364"/>
                      <a:pt x="335" y="364"/>
                      <a:pt x="335" y="362"/>
                    </a:cubicBezTo>
                    <a:cubicBezTo>
                      <a:pt x="338" y="360"/>
                      <a:pt x="340" y="360"/>
                      <a:pt x="342" y="360"/>
                    </a:cubicBezTo>
                    <a:cubicBezTo>
                      <a:pt x="341" y="361"/>
                      <a:pt x="338" y="362"/>
                      <a:pt x="338" y="363"/>
                    </a:cubicBezTo>
                    <a:cubicBezTo>
                      <a:pt x="342" y="364"/>
                      <a:pt x="345" y="359"/>
                      <a:pt x="349" y="360"/>
                    </a:cubicBezTo>
                    <a:cubicBezTo>
                      <a:pt x="345" y="360"/>
                      <a:pt x="346" y="362"/>
                      <a:pt x="345" y="364"/>
                    </a:cubicBezTo>
                    <a:cubicBezTo>
                      <a:pt x="344" y="363"/>
                      <a:pt x="343" y="363"/>
                      <a:pt x="341" y="364"/>
                    </a:cubicBezTo>
                    <a:cubicBezTo>
                      <a:pt x="342" y="366"/>
                      <a:pt x="341" y="365"/>
                      <a:pt x="339" y="366"/>
                    </a:cubicBezTo>
                    <a:cubicBezTo>
                      <a:pt x="340" y="366"/>
                      <a:pt x="339" y="367"/>
                      <a:pt x="338" y="368"/>
                    </a:cubicBezTo>
                    <a:cubicBezTo>
                      <a:pt x="336" y="368"/>
                      <a:pt x="336" y="368"/>
                      <a:pt x="334" y="368"/>
                    </a:cubicBezTo>
                    <a:cubicBezTo>
                      <a:pt x="335" y="369"/>
                      <a:pt x="338" y="369"/>
                      <a:pt x="339" y="369"/>
                    </a:cubicBezTo>
                    <a:cubicBezTo>
                      <a:pt x="338" y="368"/>
                      <a:pt x="340" y="367"/>
                      <a:pt x="340" y="366"/>
                    </a:cubicBezTo>
                    <a:cubicBezTo>
                      <a:pt x="342" y="365"/>
                      <a:pt x="342" y="367"/>
                      <a:pt x="344" y="366"/>
                    </a:cubicBezTo>
                    <a:cubicBezTo>
                      <a:pt x="343" y="365"/>
                      <a:pt x="343" y="364"/>
                      <a:pt x="345" y="364"/>
                    </a:cubicBezTo>
                    <a:cubicBezTo>
                      <a:pt x="347" y="364"/>
                      <a:pt x="344" y="366"/>
                      <a:pt x="346" y="365"/>
                    </a:cubicBezTo>
                    <a:cubicBezTo>
                      <a:pt x="346" y="364"/>
                      <a:pt x="347" y="363"/>
                      <a:pt x="348" y="362"/>
                    </a:cubicBezTo>
                    <a:cubicBezTo>
                      <a:pt x="349" y="364"/>
                      <a:pt x="353" y="362"/>
                      <a:pt x="352" y="364"/>
                    </a:cubicBezTo>
                    <a:cubicBezTo>
                      <a:pt x="355" y="362"/>
                      <a:pt x="358" y="358"/>
                      <a:pt x="363" y="359"/>
                    </a:cubicBezTo>
                    <a:cubicBezTo>
                      <a:pt x="362" y="360"/>
                      <a:pt x="360" y="359"/>
                      <a:pt x="360" y="361"/>
                    </a:cubicBezTo>
                    <a:cubicBezTo>
                      <a:pt x="361" y="360"/>
                      <a:pt x="361" y="361"/>
                      <a:pt x="360" y="361"/>
                    </a:cubicBezTo>
                    <a:cubicBezTo>
                      <a:pt x="359" y="362"/>
                      <a:pt x="360" y="359"/>
                      <a:pt x="358" y="361"/>
                    </a:cubicBezTo>
                    <a:cubicBezTo>
                      <a:pt x="358" y="363"/>
                      <a:pt x="353" y="365"/>
                      <a:pt x="350" y="367"/>
                    </a:cubicBezTo>
                    <a:cubicBezTo>
                      <a:pt x="350" y="366"/>
                      <a:pt x="349" y="367"/>
                      <a:pt x="348" y="367"/>
                    </a:cubicBezTo>
                    <a:cubicBezTo>
                      <a:pt x="349" y="368"/>
                      <a:pt x="345" y="370"/>
                      <a:pt x="348" y="369"/>
                    </a:cubicBezTo>
                    <a:cubicBezTo>
                      <a:pt x="348" y="367"/>
                      <a:pt x="350" y="369"/>
                      <a:pt x="352" y="368"/>
                    </a:cubicBezTo>
                    <a:cubicBezTo>
                      <a:pt x="351" y="366"/>
                      <a:pt x="356" y="366"/>
                      <a:pt x="358" y="364"/>
                    </a:cubicBezTo>
                    <a:cubicBezTo>
                      <a:pt x="359" y="364"/>
                      <a:pt x="360" y="365"/>
                      <a:pt x="359" y="366"/>
                    </a:cubicBezTo>
                    <a:cubicBezTo>
                      <a:pt x="358" y="366"/>
                      <a:pt x="356" y="366"/>
                      <a:pt x="356" y="367"/>
                    </a:cubicBezTo>
                    <a:cubicBezTo>
                      <a:pt x="358" y="366"/>
                      <a:pt x="359" y="366"/>
                      <a:pt x="361" y="365"/>
                    </a:cubicBezTo>
                    <a:cubicBezTo>
                      <a:pt x="360" y="364"/>
                      <a:pt x="361" y="364"/>
                      <a:pt x="363" y="363"/>
                    </a:cubicBezTo>
                    <a:cubicBezTo>
                      <a:pt x="361" y="362"/>
                      <a:pt x="361" y="362"/>
                      <a:pt x="363" y="360"/>
                    </a:cubicBezTo>
                    <a:cubicBezTo>
                      <a:pt x="364" y="362"/>
                      <a:pt x="362" y="363"/>
                      <a:pt x="365" y="362"/>
                    </a:cubicBezTo>
                    <a:cubicBezTo>
                      <a:pt x="365" y="360"/>
                      <a:pt x="366" y="358"/>
                      <a:pt x="367" y="356"/>
                    </a:cubicBezTo>
                    <a:cubicBezTo>
                      <a:pt x="367" y="357"/>
                      <a:pt x="368" y="356"/>
                      <a:pt x="369" y="357"/>
                    </a:cubicBezTo>
                    <a:cubicBezTo>
                      <a:pt x="369" y="357"/>
                      <a:pt x="368" y="357"/>
                      <a:pt x="368" y="358"/>
                    </a:cubicBezTo>
                    <a:cubicBezTo>
                      <a:pt x="371" y="356"/>
                      <a:pt x="368" y="360"/>
                      <a:pt x="370" y="359"/>
                    </a:cubicBezTo>
                    <a:cubicBezTo>
                      <a:pt x="370" y="356"/>
                      <a:pt x="372" y="357"/>
                      <a:pt x="374" y="354"/>
                    </a:cubicBezTo>
                    <a:cubicBezTo>
                      <a:pt x="374" y="356"/>
                      <a:pt x="374" y="355"/>
                      <a:pt x="375" y="355"/>
                    </a:cubicBezTo>
                    <a:cubicBezTo>
                      <a:pt x="372" y="357"/>
                      <a:pt x="375" y="356"/>
                      <a:pt x="375" y="357"/>
                    </a:cubicBezTo>
                    <a:cubicBezTo>
                      <a:pt x="375" y="357"/>
                      <a:pt x="375" y="358"/>
                      <a:pt x="374" y="358"/>
                    </a:cubicBezTo>
                    <a:cubicBezTo>
                      <a:pt x="375" y="356"/>
                      <a:pt x="371" y="358"/>
                      <a:pt x="371" y="359"/>
                    </a:cubicBezTo>
                    <a:cubicBezTo>
                      <a:pt x="373" y="358"/>
                      <a:pt x="373" y="361"/>
                      <a:pt x="373" y="361"/>
                    </a:cubicBezTo>
                    <a:cubicBezTo>
                      <a:pt x="375" y="359"/>
                      <a:pt x="377" y="358"/>
                      <a:pt x="378" y="356"/>
                    </a:cubicBezTo>
                    <a:cubicBezTo>
                      <a:pt x="381" y="355"/>
                      <a:pt x="384" y="354"/>
                      <a:pt x="384" y="357"/>
                    </a:cubicBezTo>
                    <a:cubicBezTo>
                      <a:pt x="382" y="357"/>
                      <a:pt x="382" y="356"/>
                      <a:pt x="380" y="357"/>
                    </a:cubicBezTo>
                    <a:cubicBezTo>
                      <a:pt x="378" y="359"/>
                      <a:pt x="375" y="361"/>
                      <a:pt x="374" y="362"/>
                    </a:cubicBezTo>
                    <a:cubicBezTo>
                      <a:pt x="376" y="361"/>
                      <a:pt x="377" y="363"/>
                      <a:pt x="376" y="364"/>
                    </a:cubicBezTo>
                    <a:cubicBezTo>
                      <a:pt x="373" y="364"/>
                      <a:pt x="370" y="364"/>
                      <a:pt x="371" y="366"/>
                    </a:cubicBezTo>
                    <a:cubicBezTo>
                      <a:pt x="368" y="364"/>
                      <a:pt x="364" y="367"/>
                      <a:pt x="363" y="365"/>
                    </a:cubicBezTo>
                    <a:cubicBezTo>
                      <a:pt x="360" y="366"/>
                      <a:pt x="361" y="367"/>
                      <a:pt x="360" y="368"/>
                    </a:cubicBezTo>
                    <a:cubicBezTo>
                      <a:pt x="360" y="367"/>
                      <a:pt x="358" y="369"/>
                      <a:pt x="356" y="369"/>
                    </a:cubicBezTo>
                    <a:cubicBezTo>
                      <a:pt x="357" y="367"/>
                      <a:pt x="355" y="368"/>
                      <a:pt x="354" y="367"/>
                    </a:cubicBezTo>
                    <a:cubicBezTo>
                      <a:pt x="354" y="369"/>
                      <a:pt x="349" y="369"/>
                      <a:pt x="351" y="369"/>
                    </a:cubicBezTo>
                    <a:cubicBezTo>
                      <a:pt x="352" y="369"/>
                      <a:pt x="353" y="369"/>
                      <a:pt x="354" y="369"/>
                    </a:cubicBezTo>
                    <a:cubicBezTo>
                      <a:pt x="352" y="370"/>
                      <a:pt x="352" y="371"/>
                      <a:pt x="350" y="372"/>
                    </a:cubicBezTo>
                    <a:cubicBezTo>
                      <a:pt x="351" y="373"/>
                      <a:pt x="354" y="371"/>
                      <a:pt x="354" y="373"/>
                    </a:cubicBezTo>
                    <a:cubicBezTo>
                      <a:pt x="352" y="374"/>
                      <a:pt x="351" y="374"/>
                      <a:pt x="350" y="374"/>
                    </a:cubicBezTo>
                    <a:cubicBezTo>
                      <a:pt x="351" y="373"/>
                      <a:pt x="348" y="374"/>
                      <a:pt x="348" y="373"/>
                    </a:cubicBezTo>
                    <a:cubicBezTo>
                      <a:pt x="345" y="375"/>
                      <a:pt x="344" y="375"/>
                      <a:pt x="341" y="376"/>
                    </a:cubicBezTo>
                    <a:cubicBezTo>
                      <a:pt x="342" y="379"/>
                      <a:pt x="344" y="375"/>
                      <a:pt x="347" y="374"/>
                    </a:cubicBezTo>
                    <a:cubicBezTo>
                      <a:pt x="349" y="377"/>
                      <a:pt x="355" y="374"/>
                      <a:pt x="357" y="376"/>
                    </a:cubicBezTo>
                    <a:cubicBezTo>
                      <a:pt x="359" y="375"/>
                      <a:pt x="358" y="374"/>
                      <a:pt x="361" y="374"/>
                    </a:cubicBezTo>
                    <a:cubicBezTo>
                      <a:pt x="360" y="372"/>
                      <a:pt x="360" y="372"/>
                      <a:pt x="360" y="372"/>
                    </a:cubicBezTo>
                    <a:cubicBezTo>
                      <a:pt x="358" y="373"/>
                      <a:pt x="359" y="374"/>
                      <a:pt x="356" y="375"/>
                    </a:cubicBezTo>
                    <a:cubicBezTo>
                      <a:pt x="355" y="375"/>
                      <a:pt x="354" y="376"/>
                      <a:pt x="353" y="375"/>
                    </a:cubicBezTo>
                    <a:cubicBezTo>
                      <a:pt x="355" y="374"/>
                      <a:pt x="355" y="373"/>
                      <a:pt x="358" y="371"/>
                    </a:cubicBezTo>
                    <a:cubicBezTo>
                      <a:pt x="358" y="373"/>
                      <a:pt x="361" y="370"/>
                      <a:pt x="362" y="371"/>
                    </a:cubicBezTo>
                    <a:cubicBezTo>
                      <a:pt x="360" y="369"/>
                      <a:pt x="355" y="373"/>
                      <a:pt x="352" y="371"/>
                    </a:cubicBezTo>
                    <a:cubicBezTo>
                      <a:pt x="355" y="370"/>
                      <a:pt x="360" y="368"/>
                      <a:pt x="365" y="370"/>
                    </a:cubicBezTo>
                    <a:cubicBezTo>
                      <a:pt x="367" y="369"/>
                      <a:pt x="365" y="369"/>
                      <a:pt x="366" y="369"/>
                    </a:cubicBezTo>
                    <a:cubicBezTo>
                      <a:pt x="366" y="369"/>
                      <a:pt x="367" y="369"/>
                      <a:pt x="367" y="368"/>
                    </a:cubicBezTo>
                    <a:cubicBezTo>
                      <a:pt x="366" y="369"/>
                      <a:pt x="363" y="368"/>
                      <a:pt x="364" y="368"/>
                    </a:cubicBezTo>
                    <a:cubicBezTo>
                      <a:pt x="366" y="367"/>
                      <a:pt x="369" y="366"/>
                      <a:pt x="371" y="367"/>
                    </a:cubicBezTo>
                    <a:cubicBezTo>
                      <a:pt x="371" y="368"/>
                      <a:pt x="368" y="368"/>
                      <a:pt x="369" y="369"/>
                    </a:cubicBezTo>
                    <a:cubicBezTo>
                      <a:pt x="370" y="369"/>
                      <a:pt x="371" y="369"/>
                      <a:pt x="372" y="369"/>
                    </a:cubicBezTo>
                    <a:cubicBezTo>
                      <a:pt x="371" y="368"/>
                      <a:pt x="372" y="365"/>
                      <a:pt x="374" y="366"/>
                    </a:cubicBezTo>
                    <a:cubicBezTo>
                      <a:pt x="371" y="368"/>
                      <a:pt x="382" y="364"/>
                      <a:pt x="380" y="367"/>
                    </a:cubicBezTo>
                    <a:cubicBezTo>
                      <a:pt x="382" y="366"/>
                      <a:pt x="381" y="365"/>
                      <a:pt x="384" y="364"/>
                    </a:cubicBezTo>
                    <a:cubicBezTo>
                      <a:pt x="384" y="366"/>
                      <a:pt x="386" y="364"/>
                      <a:pt x="387" y="364"/>
                    </a:cubicBezTo>
                    <a:cubicBezTo>
                      <a:pt x="380" y="369"/>
                      <a:pt x="370" y="374"/>
                      <a:pt x="366" y="373"/>
                    </a:cubicBezTo>
                    <a:cubicBezTo>
                      <a:pt x="362" y="375"/>
                      <a:pt x="360" y="376"/>
                      <a:pt x="358" y="377"/>
                    </a:cubicBezTo>
                    <a:cubicBezTo>
                      <a:pt x="358" y="378"/>
                      <a:pt x="358" y="378"/>
                      <a:pt x="358" y="379"/>
                    </a:cubicBezTo>
                    <a:cubicBezTo>
                      <a:pt x="360" y="378"/>
                      <a:pt x="360" y="380"/>
                      <a:pt x="362" y="379"/>
                    </a:cubicBezTo>
                    <a:cubicBezTo>
                      <a:pt x="361" y="378"/>
                      <a:pt x="360" y="378"/>
                      <a:pt x="361" y="377"/>
                    </a:cubicBezTo>
                    <a:cubicBezTo>
                      <a:pt x="363" y="376"/>
                      <a:pt x="364" y="374"/>
                      <a:pt x="366" y="374"/>
                    </a:cubicBezTo>
                    <a:cubicBezTo>
                      <a:pt x="365" y="375"/>
                      <a:pt x="363" y="376"/>
                      <a:pt x="362" y="377"/>
                    </a:cubicBezTo>
                    <a:cubicBezTo>
                      <a:pt x="364" y="378"/>
                      <a:pt x="368" y="378"/>
                      <a:pt x="371" y="376"/>
                    </a:cubicBezTo>
                    <a:cubicBezTo>
                      <a:pt x="369" y="377"/>
                      <a:pt x="367" y="377"/>
                      <a:pt x="367" y="376"/>
                    </a:cubicBezTo>
                    <a:cubicBezTo>
                      <a:pt x="376" y="373"/>
                      <a:pt x="385" y="365"/>
                      <a:pt x="389" y="370"/>
                    </a:cubicBezTo>
                    <a:cubicBezTo>
                      <a:pt x="389" y="368"/>
                      <a:pt x="393" y="371"/>
                      <a:pt x="394" y="368"/>
                    </a:cubicBezTo>
                    <a:cubicBezTo>
                      <a:pt x="393" y="368"/>
                      <a:pt x="391" y="369"/>
                      <a:pt x="391" y="368"/>
                    </a:cubicBezTo>
                    <a:cubicBezTo>
                      <a:pt x="394" y="366"/>
                      <a:pt x="390" y="368"/>
                      <a:pt x="390" y="367"/>
                    </a:cubicBezTo>
                    <a:cubicBezTo>
                      <a:pt x="394" y="365"/>
                      <a:pt x="394" y="365"/>
                      <a:pt x="394" y="365"/>
                    </a:cubicBezTo>
                    <a:cubicBezTo>
                      <a:pt x="393" y="363"/>
                      <a:pt x="390" y="365"/>
                      <a:pt x="389" y="363"/>
                    </a:cubicBezTo>
                    <a:cubicBezTo>
                      <a:pt x="395" y="362"/>
                      <a:pt x="405" y="364"/>
                      <a:pt x="404" y="359"/>
                    </a:cubicBezTo>
                    <a:cubicBezTo>
                      <a:pt x="405" y="358"/>
                      <a:pt x="405" y="358"/>
                      <a:pt x="405" y="358"/>
                    </a:cubicBezTo>
                    <a:cubicBezTo>
                      <a:pt x="407" y="359"/>
                      <a:pt x="404" y="361"/>
                      <a:pt x="406" y="360"/>
                    </a:cubicBezTo>
                    <a:cubicBezTo>
                      <a:pt x="407" y="360"/>
                      <a:pt x="407" y="359"/>
                      <a:pt x="408" y="358"/>
                    </a:cubicBezTo>
                    <a:cubicBezTo>
                      <a:pt x="409" y="360"/>
                      <a:pt x="411" y="356"/>
                      <a:pt x="414" y="356"/>
                    </a:cubicBezTo>
                    <a:cubicBezTo>
                      <a:pt x="412" y="360"/>
                      <a:pt x="406" y="362"/>
                      <a:pt x="402" y="364"/>
                    </a:cubicBezTo>
                    <a:cubicBezTo>
                      <a:pt x="402" y="364"/>
                      <a:pt x="401" y="365"/>
                      <a:pt x="401" y="365"/>
                    </a:cubicBezTo>
                    <a:cubicBezTo>
                      <a:pt x="400" y="368"/>
                      <a:pt x="405" y="366"/>
                      <a:pt x="403" y="368"/>
                    </a:cubicBezTo>
                    <a:cubicBezTo>
                      <a:pt x="401" y="368"/>
                      <a:pt x="402" y="367"/>
                      <a:pt x="401" y="369"/>
                    </a:cubicBezTo>
                    <a:cubicBezTo>
                      <a:pt x="400" y="368"/>
                      <a:pt x="397" y="369"/>
                      <a:pt x="395" y="370"/>
                    </a:cubicBezTo>
                    <a:cubicBezTo>
                      <a:pt x="396" y="372"/>
                      <a:pt x="397" y="369"/>
                      <a:pt x="399" y="370"/>
                    </a:cubicBezTo>
                    <a:cubicBezTo>
                      <a:pt x="393" y="375"/>
                      <a:pt x="389" y="373"/>
                      <a:pt x="383" y="377"/>
                    </a:cubicBezTo>
                    <a:cubicBezTo>
                      <a:pt x="383" y="380"/>
                      <a:pt x="379" y="380"/>
                      <a:pt x="381" y="382"/>
                    </a:cubicBezTo>
                    <a:cubicBezTo>
                      <a:pt x="379" y="381"/>
                      <a:pt x="377" y="381"/>
                      <a:pt x="379" y="379"/>
                    </a:cubicBezTo>
                    <a:cubicBezTo>
                      <a:pt x="377" y="379"/>
                      <a:pt x="375" y="382"/>
                      <a:pt x="377" y="382"/>
                    </a:cubicBezTo>
                    <a:cubicBezTo>
                      <a:pt x="378" y="381"/>
                      <a:pt x="376" y="384"/>
                      <a:pt x="379" y="382"/>
                    </a:cubicBezTo>
                    <a:cubicBezTo>
                      <a:pt x="379" y="383"/>
                      <a:pt x="378" y="384"/>
                      <a:pt x="376" y="385"/>
                    </a:cubicBezTo>
                    <a:cubicBezTo>
                      <a:pt x="374" y="385"/>
                      <a:pt x="376" y="384"/>
                      <a:pt x="375" y="383"/>
                    </a:cubicBezTo>
                    <a:cubicBezTo>
                      <a:pt x="372" y="384"/>
                      <a:pt x="373" y="384"/>
                      <a:pt x="370" y="386"/>
                    </a:cubicBezTo>
                    <a:cubicBezTo>
                      <a:pt x="369" y="387"/>
                      <a:pt x="372" y="387"/>
                      <a:pt x="371" y="388"/>
                    </a:cubicBezTo>
                    <a:cubicBezTo>
                      <a:pt x="369" y="388"/>
                      <a:pt x="367" y="388"/>
                      <a:pt x="365" y="388"/>
                    </a:cubicBezTo>
                    <a:cubicBezTo>
                      <a:pt x="363" y="392"/>
                      <a:pt x="356" y="393"/>
                      <a:pt x="352" y="396"/>
                    </a:cubicBezTo>
                    <a:cubicBezTo>
                      <a:pt x="352" y="394"/>
                      <a:pt x="349" y="393"/>
                      <a:pt x="349" y="395"/>
                    </a:cubicBezTo>
                    <a:cubicBezTo>
                      <a:pt x="350" y="395"/>
                      <a:pt x="351" y="396"/>
                      <a:pt x="352" y="396"/>
                    </a:cubicBezTo>
                    <a:cubicBezTo>
                      <a:pt x="350" y="397"/>
                      <a:pt x="349" y="396"/>
                      <a:pt x="347" y="399"/>
                    </a:cubicBezTo>
                    <a:cubicBezTo>
                      <a:pt x="346" y="396"/>
                      <a:pt x="343" y="400"/>
                      <a:pt x="341" y="399"/>
                    </a:cubicBezTo>
                    <a:cubicBezTo>
                      <a:pt x="341" y="400"/>
                      <a:pt x="343" y="401"/>
                      <a:pt x="342" y="402"/>
                    </a:cubicBezTo>
                    <a:cubicBezTo>
                      <a:pt x="340" y="402"/>
                      <a:pt x="340" y="402"/>
                      <a:pt x="340" y="402"/>
                    </a:cubicBezTo>
                    <a:cubicBezTo>
                      <a:pt x="339" y="401"/>
                      <a:pt x="340" y="400"/>
                      <a:pt x="340" y="398"/>
                    </a:cubicBezTo>
                    <a:cubicBezTo>
                      <a:pt x="337" y="399"/>
                      <a:pt x="341" y="400"/>
                      <a:pt x="338" y="401"/>
                    </a:cubicBezTo>
                    <a:cubicBezTo>
                      <a:pt x="338" y="402"/>
                      <a:pt x="339" y="402"/>
                      <a:pt x="340" y="403"/>
                    </a:cubicBezTo>
                    <a:cubicBezTo>
                      <a:pt x="337" y="404"/>
                      <a:pt x="334" y="407"/>
                      <a:pt x="330" y="406"/>
                    </a:cubicBezTo>
                    <a:cubicBezTo>
                      <a:pt x="330" y="408"/>
                      <a:pt x="328" y="408"/>
                      <a:pt x="326" y="410"/>
                    </a:cubicBezTo>
                    <a:cubicBezTo>
                      <a:pt x="325" y="410"/>
                      <a:pt x="325" y="407"/>
                      <a:pt x="324" y="409"/>
                    </a:cubicBezTo>
                    <a:cubicBezTo>
                      <a:pt x="324" y="410"/>
                      <a:pt x="323" y="410"/>
                      <a:pt x="324" y="411"/>
                    </a:cubicBezTo>
                    <a:cubicBezTo>
                      <a:pt x="325" y="411"/>
                      <a:pt x="325" y="410"/>
                      <a:pt x="326" y="411"/>
                    </a:cubicBezTo>
                    <a:cubicBezTo>
                      <a:pt x="325" y="415"/>
                      <a:pt x="318" y="416"/>
                      <a:pt x="314" y="417"/>
                    </a:cubicBezTo>
                    <a:cubicBezTo>
                      <a:pt x="313" y="418"/>
                      <a:pt x="308" y="423"/>
                      <a:pt x="309" y="419"/>
                    </a:cubicBezTo>
                    <a:cubicBezTo>
                      <a:pt x="308" y="420"/>
                      <a:pt x="305" y="421"/>
                      <a:pt x="305" y="419"/>
                    </a:cubicBezTo>
                    <a:cubicBezTo>
                      <a:pt x="306" y="419"/>
                      <a:pt x="307" y="419"/>
                      <a:pt x="309" y="418"/>
                    </a:cubicBezTo>
                    <a:cubicBezTo>
                      <a:pt x="308" y="417"/>
                      <a:pt x="310" y="416"/>
                      <a:pt x="310" y="415"/>
                    </a:cubicBezTo>
                    <a:cubicBezTo>
                      <a:pt x="307" y="416"/>
                      <a:pt x="310" y="413"/>
                      <a:pt x="307" y="415"/>
                    </a:cubicBezTo>
                    <a:cubicBezTo>
                      <a:pt x="305" y="416"/>
                      <a:pt x="310" y="416"/>
                      <a:pt x="308" y="418"/>
                    </a:cubicBezTo>
                    <a:cubicBezTo>
                      <a:pt x="307" y="418"/>
                      <a:pt x="305" y="419"/>
                      <a:pt x="305" y="418"/>
                    </a:cubicBezTo>
                    <a:cubicBezTo>
                      <a:pt x="305" y="417"/>
                      <a:pt x="305" y="416"/>
                      <a:pt x="305" y="416"/>
                    </a:cubicBezTo>
                    <a:cubicBezTo>
                      <a:pt x="304" y="416"/>
                      <a:pt x="300" y="417"/>
                      <a:pt x="300" y="418"/>
                    </a:cubicBezTo>
                    <a:cubicBezTo>
                      <a:pt x="300" y="419"/>
                      <a:pt x="303" y="416"/>
                      <a:pt x="303" y="417"/>
                    </a:cubicBezTo>
                    <a:cubicBezTo>
                      <a:pt x="304" y="418"/>
                      <a:pt x="304" y="421"/>
                      <a:pt x="303" y="418"/>
                    </a:cubicBezTo>
                    <a:cubicBezTo>
                      <a:pt x="301" y="419"/>
                      <a:pt x="304" y="421"/>
                      <a:pt x="300" y="422"/>
                    </a:cubicBezTo>
                    <a:cubicBezTo>
                      <a:pt x="300" y="421"/>
                      <a:pt x="301" y="420"/>
                      <a:pt x="299" y="421"/>
                    </a:cubicBezTo>
                    <a:cubicBezTo>
                      <a:pt x="297" y="422"/>
                      <a:pt x="300" y="422"/>
                      <a:pt x="298" y="423"/>
                    </a:cubicBezTo>
                    <a:cubicBezTo>
                      <a:pt x="296" y="424"/>
                      <a:pt x="296" y="423"/>
                      <a:pt x="295" y="423"/>
                    </a:cubicBezTo>
                    <a:cubicBezTo>
                      <a:pt x="294" y="425"/>
                      <a:pt x="287" y="426"/>
                      <a:pt x="292" y="427"/>
                    </a:cubicBezTo>
                    <a:cubicBezTo>
                      <a:pt x="290" y="427"/>
                      <a:pt x="289" y="428"/>
                      <a:pt x="288" y="428"/>
                    </a:cubicBezTo>
                    <a:cubicBezTo>
                      <a:pt x="290" y="426"/>
                      <a:pt x="288" y="427"/>
                      <a:pt x="288" y="426"/>
                    </a:cubicBezTo>
                    <a:cubicBezTo>
                      <a:pt x="284" y="428"/>
                      <a:pt x="281" y="428"/>
                      <a:pt x="278" y="429"/>
                    </a:cubicBezTo>
                    <a:cubicBezTo>
                      <a:pt x="278" y="431"/>
                      <a:pt x="281" y="430"/>
                      <a:pt x="279" y="431"/>
                    </a:cubicBezTo>
                    <a:cubicBezTo>
                      <a:pt x="279" y="430"/>
                      <a:pt x="279" y="432"/>
                      <a:pt x="277" y="432"/>
                    </a:cubicBezTo>
                    <a:cubicBezTo>
                      <a:pt x="276" y="432"/>
                      <a:pt x="276" y="430"/>
                      <a:pt x="275" y="431"/>
                    </a:cubicBezTo>
                    <a:cubicBezTo>
                      <a:pt x="272" y="432"/>
                      <a:pt x="269" y="435"/>
                      <a:pt x="268" y="433"/>
                    </a:cubicBezTo>
                    <a:cubicBezTo>
                      <a:pt x="269" y="433"/>
                      <a:pt x="272" y="432"/>
                      <a:pt x="271" y="431"/>
                    </a:cubicBezTo>
                    <a:cubicBezTo>
                      <a:pt x="268" y="431"/>
                      <a:pt x="267" y="435"/>
                      <a:pt x="264" y="435"/>
                    </a:cubicBezTo>
                    <a:cubicBezTo>
                      <a:pt x="265" y="436"/>
                      <a:pt x="265" y="436"/>
                      <a:pt x="265" y="436"/>
                    </a:cubicBezTo>
                    <a:cubicBezTo>
                      <a:pt x="263" y="437"/>
                      <a:pt x="261" y="440"/>
                      <a:pt x="259" y="438"/>
                    </a:cubicBezTo>
                    <a:cubicBezTo>
                      <a:pt x="263" y="437"/>
                      <a:pt x="264" y="434"/>
                      <a:pt x="262" y="433"/>
                    </a:cubicBezTo>
                    <a:cubicBezTo>
                      <a:pt x="260" y="434"/>
                      <a:pt x="257" y="435"/>
                      <a:pt x="256" y="435"/>
                    </a:cubicBezTo>
                    <a:cubicBezTo>
                      <a:pt x="255" y="436"/>
                      <a:pt x="258" y="436"/>
                      <a:pt x="256" y="437"/>
                    </a:cubicBezTo>
                    <a:cubicBezTo>
                      <a:pt x="254" y="437"/>
                      <a:pt x="249" y="443"/>
                      <a:pt x="245" y="443"/>
                    </a:cubicBezTo>
                    <a:cubicBezTo>
                      <a:pt x="246" y="444"/>
                      <a:pt x="249" y="442"/>
                      <a:pt x="250" y="443"/>
                    </a:cubicBezTo>
                    <a:cubicBezTo>
                      <a:pt x="246" y="447"/>
                      <a:pt x="239" y="447"/>
                      <a:pt x="236" y="449"/>
                    </a:cubicBezTo>
                    <a:cubicBezTo>
                      <a:pt x="237" y="449"/>
                      <a:pt x="239" y="448"/>
                      <a:pt x="240" y="448"/>
                    </a:cubicBezTo>
                    <a:cubicBezTo>
                      <a:pt x="237" y="451"/>
                      <a:pt x="233" y="451"/>
                      <a:pt x="229" y="453"/>
                    </a:cubicBezTo>
                    <a:cubicBezTo>
                      <a:pt x="229" y="452"/>
                      <a:pt x="229" y="451"/>
                      <a:pt x="229" y="450"/>
                    </a:cubicBezTo>
                    <a:cubicBezTo>
                      <a:pt x="225" y="451"/>
                      <a:pt x="226" y="453"/>
                      <a:pt x="225" y="454"/>
                    </a:cubicBezTo>
                    <a:cubicBezTo>
                      <a:pt x="227" y="453"/>
                      <a:pt x="227" y="452"/>
                      <a:pt x="229" y="453"/>
                    </a:cubicBezTo>
                    <a:cubicBezTo>
                      <a:pt x="228" y="453"/>
                      <a:pt x="228" y="454"/>
                      <a:pt x="228" y="454"/>
                    </a:cubicBezTo>
                    <a:cubicBezTo>
                      <a:pt x="225" y="456"/>
                      <a:pt x="220" y="455"/>
                      <a:pt x="218" y="454"/>
                    </a:cubicBezTo>
                    <a:cubicBezTo>
                      <a:pt x="219" y="457"/>
                      <a:pt x="223" y="455"/>
                      <a:pt x="225" y="456"/>
                    </a:cubicBezTo>
                    <a:cubicBezTo>
                      <a:pt x="222" y="458"/>
                      <a:pt x="220" y="457"/>
                      <a:pt x="218" y="459"/>
                    </a:cubicBezTo>
                    <a:cubicBezTo>
                      <a:pt x="219" y="460"/>
                      <a:pt x="221" y="458"/>
                      <a:pt x="221" y="459"/>
                    </a:cubicBezTo>
                    <a:cubicBezTo>
                      <a:pt x="226" y="456"/>
                      <a:pt x="232" y="452"/>
                      <a:pt x="237" y="453"/>
                    </a:cubicBezTo>
                    <a:cubicBezTo>
                      <a:pt x="232" y="454"/>
                      <a:pt x="236" y="454"/>
                      <a:pt x="234" y="456"/>
                    </a:cubicBezTo>
                    <a:cubicBezTo>
                      <a:pt x="232" y="457"/>
                      <a:pt x="228" y="457"/>
                      <a:pt x="227" y="457"/>
                    </a:cubicBezTo>
                    <a:cubicBezTo>
                      <a:pt x="228" y="457"/>
                      <a:pt x="228" y="457"/>
                      <a:pt x="228" y="458"/>
                    </a:cubicBezTo>
                    <a:cubicBezTo>
                      <a:pt x="227" y="460"/>
                      <a:pt x="222" y="460"/>
                      <a:pt x="223" y="461"/>
                    </a:cubicBezTo>
                    <a:cubicBezTo>
                      <a:pt x="224" y="460"/>
                      <a:pt x="225" y="460"/>
                      <a:pt x="225" y="460"/>
                    </a:cubicBezTo>
                    <a:cubicBezTo>
                      <a:pt x="220" y="464"/>
                      <a:pt x="216" y="464"/>
                      <a:pt x="213" y="468"/>
                    </a:cubicBezTo>
                    <a:cubicBezTo>
                      <a:pt x="211" y="465"/>
                      <a:pt x="203" y="473"/>
                      <a:pt x="201" y="470"/>
                    </a:cubicBezTo>
                    <a:cubicBezTo>
                      <a:pt x="208" y="467"/>
                      <a:pt x="211" y="466"/>
                      <a:pt x="216" y="463"/>
                    </a:cubicBezTo>
                    <a:cubicBezTo>
                      <a:pt x="214" y="463"/>
                      <a:pt x="217" y="461"/>
                      <a:pt x="218" y="460"/>
                    </a:cubicBezTo>
                    <a:cubicBezTo>
                      <a:pt x="214" y="460"/>
                      <a:pt x="210" y="465"/>
                      <a:pt x="207" y="467"/>
                    </a:cubicBezTo>
                    <a:cubicBezTo>
                      <a:pt x="206" y="467"/>
                      <a:pt x="206" y="467"/>
                      <a:pt x="205" y="466"/>
                    </a:cubicBezTo>
                    <a:cubicBezTo>
                      <a:pt x="208" y="465"/>
                      <a:pt x="208" y="464"/>
                      <a:pt x="210" y="463"/>
                    </a:cubicBezTo>
                    <a:cubicBezTo>
                      <a:pt x="209" y="463"/>
                      <a:pt x="209" y="461"/>
                      <a:pt x="207" y="462"/>
                    </a:cubicBezTo>
                    <a:cubicBezTo>
                      <a:pt x="208" y="463"/>
                      <a:pt x="208" y="463"/>
                      <a:pt x="209" y="463"/>
                    </a:cubicBezTo>
                    <a:cubicBezTo>
                      <a:pt x="207" y="464"/>
                      <a:pt x="205" y="465"/>
                      <a:pt x="204" y="466"/>
                    </a:cubicBezTo>
                    <a:cubicBezTo>
                      <a:pt x="201" y="464"/>
                      <a:pt x="202" y="463"/>
                      <a:pt x="201" y="460"/>
                    </a:cubicBezTo>
                    <a:cubicBezTo>
                      <a:pt x="202" y="460"/>
                      <a:pt x="202" y="460"/>
                      <a:pt x="203" y="460"/>
                    </a:cubicBezTo>
                    <a:cubicBezTo>
                      <a:pt x="201" y="457"/>
                      <a:pt x="205" y="455"/>
                      <a:pt x="207" y="452"/>
                    </a:cubicBezTo>
                    <a:cubicBezTo>
                      <a:pt x="204" y="452"/>
                      <a:pt x="205" y="455"/>
                      <a:pt x="201" y="456"/>
                    </a:cubicBezTo>
                    <a:cubicBezTo>
                      <a:pt x="201" y="455"/>
                      <a:pt x="202" y="454"/>
                      <a:pt x="200" y="455"/>
                    </a:cubicBezTo>
                    <a:cubicBezTo>
                      <a:pt x="201" y="456"/>
                      <a:pt x="197" y="456"/>
                      <a:pt x="199" y="458"/>
                    </a:cubicBezTo>
                    <a:cubicBezTo>
                      <a:pt x="200" y="457"/>
                      <a:pt x="202" y="457"/>
                      <a:pt x="202" y="457"/>
                    </a:cubicBezTo>
                    <a:cubicBezTo>
                      <a:pt x="202" y="457"/>
                      <a:pt x="202" y="458"/>
                      <a:pt x="202" y="458"/>
                    </a:cubicBezTo>
                    <a:cubicBezTo>
                      <a:pt x="200" y="460"/>
                      <a:pt x="199" y="459"/>
                      <a:pt x="198" y="459"/>
                    </a:cubicBezTo>
                    <a:cubicBezTo>
                      <a:pt x="198" y="460"/>
                      <a:pt x="198" y="460"/>
                      <a:pt x="198" y="460"/>
                    </a:cubicBezTo>
                    <a:cubicBezTo>
                      <a:pt x="198" y="462"/>
                      <a:pt x="200" y="459"/>
                      <a:pt x="201" y="461"/>
                    </a:cubicBezTo>
                    <a:cubicBezTo>
                      <a:pt x="199" y="465"/>
                      <a:pt x="203" y="467"/>
                      <a:pt x="197" y="469"/>
                    </a:cubicBezTo>
                    <a:cubicBezTo>
                      <a:pt x="194" y="468"/>
                      <a:pt x="192" y="470"/>
                      <a:pt x="188" y="472"/>
                    </a:cubicBezTo>
                    <a:cubicBezTo>
                      <a:pt x="188" y="472"/>
                      <a:pt x="188" y="471"/>
                      <a:pt x="188" y="471"/>
                    </a:cubicBezTo>
                    <a:cubicBezTo>
                      <a:pt x="187" y="471"/>
                      <a:pt x="180" y="473"/>
                      <a:pt x="181" y="475"/>
                    </a:cubicBezTo>
                    <a:cubicBezTo>
                      <a:pt x="182" y="476"/>
                      <a:pt x="182" y="473"/>
                      <a:pt x="184" y="473"/>
                    </a:cubicBezTo>
                    <a:cubicBezTo>
                      <a:pt x="185" y="475"/>
                      <a:pt x="187" y="472"/>
                      <a:pt x="187" y="474"/>
                    </a:cubicBezTo>
                    <a:cubicBezTo>
                      <a:pt x="182" y="477"/>
                      <a:pt x="181" y="477"/>
                      <a:pt x="179" y="475"/>
                    </a:cubicBezTo>
                    <a:cubicBezTo>
                      <a:pt x="172" y="478"/>
                      <a:pt x="169" y="478"/>
                      <a:pt x="160" y="482"/>
                    </a:cubicBezTo>
                    <a:cubicBezTo>
                      <a:pt x="159" y="484"/>
                      <a:pt x="162" y="483"/>
                      <a:pt x="161" y="484"/>
                    </a:cubicBezTo>
                    <a:cubicBezTo>
                      <a:pt x="158" y="484"/>
                      <a:pt x="158" y="486"/>
                      <a:pt x="155" y="487"/>
                    </a:cubicBezTo>
                    <a:cubicBezTo>
                      <a:pt x="155" y="486"/>
                      <a:pt x="155" y="486"/>
                      <a:pt x="153" y="486"/>
                    </a:cubicBezTo>
                    <a:cubicBezTo>
                      <a:pt x="152" y="489"/>
                      <a:pt x="149" y="486"/>
                      <a:pt x="150" y="489"/>
                    </a:cubicBezTo>
                    <a:cubicBezTo>
                      <a:pt x="148" y="490"/>
                      <a:pt x="147" y="489"/>
                      <a:pt x="146" y="488"/>
                    </a:cubicBezTo>
                    <a:cubicBezTo>
                      <a:pt x="145" y="489"/>
                      <a:pt x="146" y="490"/>
                      <a:pt x="146" y="491"/>
                    </a:cubicBezTo>
                    <a:cubicBezTo>
                      <a:pt x="149" y="490"/>
                      <a:pt x="152" y="490"/>
                      <a:pt x="153" y="491"/>
                    </a:cubicBezTo>
                    <a:cubicBezTo>
                      <a:pt x="154" y="490"/>
                      <a:pt x="158" y="487"/>
                      <a:pt x="159" y="487"/>
                    </a:cubicBezTo>
                    <a:cubicBezTo>
                      <a:pt x="158" y="490"/>
                      <a:pt x="142" y="497"/>
                      <a:pt x="146" y="491"/>
                    </a:cubicBezTo>
                    <a:cubicBezTo>
                      <a:pt x="144" y="492"/>
                      <a:pt x="143" y="492"/>
                      <a:pt x="142" y="492"/>
                    </a:cubicBezTo>
                    <a:cubicBezTo>
                      <a:pt x="142" y="493"/>
                      <a:pt x="142" y="494"/>
                      <a:pt x="142" y="495"/>
                    </a:cubicBezTo>
                    <a:cubicBezTo>
                      <a:pt x="144" y="493"/>
                      <a:pt x="145" y="495"/>
                      <a:pt x="146" y="495"/>
                    </a:cubicBezTo>
                    <a:cubicBezTo>
                      <a:pt x="149" y="494"/>
                      <a:pt x="148" y="493"/>
                      <a:pt x="150" y="493"/>
                    </a:cubicBezTo>
                    <a:cubicBezTo>
                      <a:pt x="151" y="494"/>
                      <a:pt x="151" y="494"/>
                      <a:pt x="151" y="494"/>
                    </a:cubicBezTo>
                    <a:cubicBezTo>
                      <a:pt x="149" y="496"/>
                      <a:pt x="148" y="495"/>
                      <a:pt x="148" y="496"/>
                    </a:cubicBezTo>
                    <a:cubicBezTo>
                      <a:pt x="152" y="497"/>
                      <a:pt x="151" y="491"/>
                      <a:pt x="157" y="491"/>
                    </a:cubicBezTo>
                    <a:cubicBezTo>
                      <a:pt x="153" y="492"/>
                      <a:pt x="157" y="492"/>
                      <a:pt x="156" y="493"/>
                    </a:cubicBezTo>
                    <a:cubicBezTo>
                      <a:pt x="160" y="491"/>
                      <a:pt x="171" y="491"/>
                      <a:pt x="163" y="495"/>
                    </a:cubicBezTo>
                    <a:cubicBezTo>
                      <a:pt x="163" y="497"/>
                      <a:pt x="165" y="496"/>
                      <a:pt x="167" y="496"/>
                    </a:cubicBezTo>
                    <a:cubicBezTo>
                      <a:pt x="166" y="495"/>
                      <a:pt x="166" y="494"/>
                      <a:pt x="168" y="493"/>
                    </a:cubicBezTo>
                    <a:cubicBezTo>
                      <a:pt x="168" y="492"/>
                      <a:pt x="166" y="491"/>
                      <a:pt x="167" y="490"/>
                    </a:cubicBezTo>
                    <a:cubicBezTo>
                      <a:pt x="169" y="490"/>
                      <a:pt x="171" y="489"/>
                      <a:pt x="172" y="487"/>
                    </a:cubicBezTo>
                    <a:cubicBezTo>
                      <a:pt x="184" y="484"/>
                      <a:pt x="197" y="476"/>
                      <a:pt x="209" y="471"/>
                    </a:cubicBezTo>
                    <a:cubicBezTo>
                      <a:pt x="207" y="473"/>
                      <a:pt x="207" y="473"/>
                      <a:pt x="204" y="474"/>
                    </a:cubicBezTo>
                    <a:cubicBezTo>
                      <a:pt x="205" y="476"/>
                      <a:pt x="201" y="477"/>
                      <a:pt x="201" y="477"/>
                    </a:cubicBezTo>
                    <a:cubicBezTo>
                      <a:pt x="203" y="477"/>
                      <a:pt x="199" y="479"/>
                      <a:pt x="201" y="478"/>
                    </a:cubicBezTo>
                    <a:cubicBezTo>
                      <a:pt x="196" y="481"/>
                      <a:pt x="192" y="482"/>
                      <a:pt x="189" y="486"/>
                    </a:cubicBezTo>
                    <a:cubicBezTo>
                      <a:pt x="195" y="483"/>
                      <a:pt x="189" y="490"/>
                      <a:pt x="192" y="488"/>
                    </a:cubicBezTo>
                    <a:cubicBezTo>
                      <a:pt x="193" y="484"/>
                      <a:pt x="198" y="482"/>
                      <a:pt x="203" y="482"/>
                    </a:cubicBezTo>
                    <a:cubicBezTo>
                      <a:pt x="202" y="482"/>
                      <a:pt x="202" y="481"/>
                      <a:pt x="203" y="480"/>
                    </a:cubicBezTo>
                    <a:cubicBezTo>
                      <a:pt x="206" y="481"/>
                      <a:pt x="201" y="483"/>
                      <a:pt x="200" y="485"/>
                    </a:cubicBezTo>
                    <a:cubicBezTo>
                      <a:pt x="203" y="484"/>
                      <a:pt x="205" y="483"/>
                      <a:pt x="208" y="483"/>
                    </a:cubicBezTo>
                    <a:cubicBezTo>
                      <a:pt x="208" y="483"/>
                      <a:pt x="208" y="484"/>
                      <a:pt x="206" y="485"/>
                    </a:cubicBezTo>
                    <a:cubicBezTo>
                      <a:pt x="203" y="486"/>
                      <a:pt x="204" y="485"/>
                      <a:pt x="201" y="487"/>
                    </a:cubicBezTo>
                    <a:cubicBezTo>
                      <a:pt x="201" y="487"/>
                      <a:pt x="201" y="486"/>
                      <a:pt x="201" y="485"/>
                    </a:cubicBezTo>
                    <a:cubicBezTo>
                      <a:pt x="199" y="486"/>
                      <a:pt x="200" y="487"/>
                      <a:pt x="198" y="488"/>
                    </a:cubicBezTo>
                    <a:cubicBezTo>
                      <a:pt x="196" y="486"/>
                      <a:pt x="196" y="486"/>
                      <a:pt x="196" y="486"/>
                    </a:cubicBezTo>
                    <a:cubicBezTo>
                      <a:pt x="196" y="489"/>
                      <a:pt x="193" y="491"/>
                      <a:pt x="190" y="493"/>
                    </a:cubicBezTo>
                    <a:cubicBezTo>
                      <a:pt x="195" y="492"/>
                      <a:pt x="202" y="493"/>
                      <a:pt x="205" y="490"/>
                    </a:cubicBezTo>
                    <a:cubicBezTo>
                      <a:pt x="205" y="490"/>
                      <a:pt x="208" y="491"/>
                      <a:pt x="207" y="492"/>
                    </a:cubicBezTo>
                    <a:cubicBezTo>
                      <a:pt x="204" y="493"/>
                      <a:pt x="203" y="492"/>
                      <a:pt x="201" y="495"/>
                    </a:cubicBezTo>
                    <a:cubicBezTo>
                      <a:pt x="200" y="494"/>
                      <a:pt x="201" y="494"/>
                      <a:pt x="201" y="493"/>
                    </a:cubicBezTo>
                    <a:cubicBezTo>
                      <a:pt x="195" y="496"/>
                      <a:pt x="197" y="492"/>
                      <a:pt x="191" y="494"/>
                    </a:cubicBezTo>
                    <a:cubicBezTo>
                      <a:pt x="190" y="496"/>
                      <a:pt x="190" y="497"/>
                      <a:pt x="189" y="498"/>
                    </a:cubicBezTo>
                    <a:cubicBezTo>
                      <a:pt x="191" y="498"/>
                      <a:pt x="190" y="500"/>
                      <a:pt x="189" y="501"/>
                    </a:cubicBezTo>
                    <a:cubicBezTo>
                      <a:pt x="188" y="500"/>
                      <a:pt x="186" y="501"/>
                      <a:pt x="188" y="502"/>
                    </a:cubicBezTo>
                    <a:cubicBezTo>
                      <a:pt x="185" y="502"/>
                      <a:pt x="180" y="505"/>
                      <a:pt x="178" y="504"/>
                    </a:cubicBezTo>
                    <a:cubicBezTo>
                      <a:pt x="177" y="503"/>
                      <a:pt x="178" y="503"/>
                      <a:pt x="177" y="502"/>
                    </a:cubicBezTo>
                    <a:cubicBezTo>
                      <a:pt x="180" y="499"/>
                      <a:pt x="186" y="496"/>
                      <a:pt x="191" y="494"/>
                    </a:cubicBezTo>
                    <a:cubicBezTo>
                      <a:pt x="190" y="493"/>
                      <a:pt x="189" y="493"/>
                      <a:pt x="188" y="493"/>
                    </a:cubicBezTo>
                    <a:cubicBezTo>
                      <a:pt x="189" y="494"/>
                      <a:pt x="189" y="495"/>
                      <a:pt x="187" y="495"/>
                    </a:cubicBezTo>
                    <a:cubicBezTo>
                      <a:pt x="186" y="495"/>
                      <a:pt x="186" y="495"/>
                      <a:pt x="186" y="493"/>
                    </a:cubicBezTo>
                    <a:cubicBezTo>
                      <a:pt x="184" y="494"/>
                      <a:pt x="183" y="495"/>
                      <a:pt x="182" y="494"/>
                    </a:cubicBezTo>
                    <a:cubicBezTo>
                      <a:pt x="185" y="493"/>
                      <a:pt x="185" y="493"/>
                      <a:pt x="185" y="493"/>
                    </a:cubicBezTo>
                    <a:cubicBezTo>
                      <a:pt x="184" y="491"/>
                      <a:pt x="178" y="492"/>
                      <a:pt x="177" y="494"/>
                    </a:cubicBezTo>
                    <a:cubicBezTo>
                      <a:pt x="178" y="493"/>
                      <a:pt x="179" y="493"/>
                      <a:pt x="179" y="494"/>
                    </a:cubicBezTo>
                    <a:cubicBezTo>
                      <a:pt x="179" y="494"/>
                      <a:pt x="179" y="495"/>
                      <a:pt x="178" y="496"/>
                    </a:cubicBezTo>
                    <a:cubicBezTo>
                      <a:pt x="175" y="497"/>
                      <a:pt x="176" y="495"/>
                      <a:pt x="175" y="495"/>
                    </a:cubicBezTo>
                    <a:cubicBezTo>
                      <a:pt x="174" y="497"/>
                      <a:pt x="174" y="494"/>
                      <a:pt x="173" y="495"/>
                    </a:cubicBezTo>
                    <a:cubicBezTo>
                      <a:pt x="173" y="495"/>
                      <a:pt x="173" y="496"/>
                      <a:pt x="171" y="497"/>
                    </a:cubicBezTo>
                    <a:cubicBezTo>
                      <a:pt x="170" y="497"/>
                      <a:pt x="170" y="495"/>
                      <a:pt x="169" y="496"/>
                    </a:cubicBezTo>
                    <a:cubicBezTo>
                      <a:pt x="165" y="502"/>
                      <a:pt x="157" y="499"/>
                      <a:pt x="152" y="505"/>
                    </a:cubicBezTo>
                    <a:cubicBezTo>
                      <a:pt x="151" y="504"/>
                      <a:pt x="149" y="505"/>
                      <a:pt x="147" y="505"/>
                    </a:cubicBezTo>
                    <a:cubicBezTo>
                      <a:pt x="148" y="507"/>
                      <a:pt x="150" y="507"/>
                      <a:pt x="152" y="508"/>
                    </a:cubicBezTo>
                    <a:cubicBezTo>
                      <a:pt x="154" y="507"/>
                      <a:pt x="160" y="503"/>
                      <a:pt x="163" y="504"/>
                    </a:cubicBezTo>
                    <a:cubicBezTo>
                      <a:pt x="162" y="505"/>
                      <a:pt x="160" y="507"/>
                      <a:pt x="158" y="507"/>
                    </a:cubicBezTo>
                    <a:cubicBezTo>
                      <a:pt x="158" y="507"/>
                      <a:pt x="159" y="508"/>
                      <a:pt x="158" y="509"/>
                    </a:cubicBezTo>
                    <a:cubicBezTo>
                      <a:pt x="150" y="511"/>
                      <a:pt x="141" y="518"/>
                      <a:pt x="134" y="520"/>
                    </a:cubicBezTo>
                    <a:cubicBezTo>
                      <a:pt x="136" y="519"/>
                      <a:pt x="135" y="521"/>
                      <a:pt x="137" y="521"/>
                    </a:cubicBezTo>
                    <a:cubicBezTo>
                      <a:pt x="138" y="518"/>
                      <a:pt x="142" y="517"/>
                      <a:pt x="145" y="517"/>
                    </a:cubicBezTo>
                    <a:cubicBezTo>
                      <a:pt x="148" y="514"/>
                      <a:pt x="156" y="511"/>
                      <a:pt x="160" y="508"/>
                    </a:cubicBezTo>
                    <a:cubicBezTo>
                      <a:pt x="162" y="511"/>
                      <a:pt x="168" y="508"/>
                      <a:pt x="168" y="510"/>
                    </a:cubicBezTo>
                    <a:cubicBezTo>
                      <a:pt x="170" y="510"/>
                      <a:pt x="173" y="507"/>
                      <a:pt x="175" y="508"/>
                    </a:cubicBezTo>
                    <a:cubicBezTo>
                      <a:pt x="173" y="509"/>
                      <a:pt x="173" y="510"/>
                      <a:pt x="172" y="511"/>
                    </a:cubicBezTo>
                    <a:cubicBezTo>
                      <a:pt x="174" y="511"/>
                      <a:pt x="176" y="511"/>
                      <a:pt x="178" y="509"/>
                    </a:cubicBezTo>
                    <a:cubicBezTo>
                      <a:pt x="179" y="510"/>
                      <a:pt x="178" y="511"/>
                      <a:pt x="180" y="510"/>
                    </a:cubicBezTo>
                    <a:cubicBezTo>
                      <a:pt x="185" y="508"/>
                      <a:pt x="191" y="504"/>
                      <a:pt x="198" y="504"/>
                    </a:cubicBezTo>
                    <a:cubicBezTo>
                      <a:pt x="199" y="507"/>
                      <a:pt x="193" y="508"/>
                      <a:pt x="191" y="509"/>
                    </a:cubicBezTo>
                    <a:cubicBezTo>
                      <a:pt x="194" y="509"/>
                      <a:pt x="188" y="511"/>
                      <a:pt x="189" y="512"/>
                    </a:cubicBezTo>
                    <a:cubicBezTo>
                      <a:pt x="191" y="511"/>
                      <a:pt x="192" y="513"/>
                      <a:pt x="191" y="515"/>
                    </a:cubicBezTo>
                    <a:cubicBezTo>
                      <a:pt x="189" y="515"/>
                      <a:pt x="188" y="515"/>
                      <a:pt x="187" y="513"/>
                    </a:cubicBezTo>
                    <a:cubicBezTo>
                      <a:pt x="186" y="514"/>
                      <a:pt x="184" y="515"/>
                      <a:pt x="185" y="516"/>
                    </a:cubicBezTo>
                    <a:cubicBezTo>
                      <a:pt x="188" y="513"/>
                      <a:pt x="187" y="518"/>
                      <a:pt x="188" y="517"/>
                    </a:cubicBezTo>
                    <a:cubicBezTo>
                      <a:pt x="188" y="516"/>
                      <a:pt x="188" y="516"/>
                      <a:pt x="189" y="515"/>
                    </a:cubicBezTo>
                    <a:cubicBezTo>
                      <a:pt x="191" y="517"/>
                      <a:pt x="193" y="513"/>
                      <a:pt x="194" y="512"/>
                    </a:cubicBezTo>
                    <a:cubicBezTo>
                      <a:pt x="196" y="512"/>
                      <a:pt x="202" y="506"/>
                      <a:pt x="207" y="507"/>
                    </a:cubicBezTo>
                    <a:cubicBezTo>
                      <a:pt x="205" y="508"/>
                      <a:pt x="204" y="510"/>
                      <a:pt x="202" y="510"/>
                    </a:cubicBezTo>
                    <a:cubicBezTo>
                      <a:pt x="202" y="512"/>
                      <a:pt x="201" y="514"/>
                      <a:pt x="198" y="516"/>
                    </a:cubicBezTo>
                    <a:cubicBezTo>
                      <a:pt x="196" y="515"/>
                      <a:pt x="198" y="515"/>
                      <a:pt x="198" y="514"/>
                    </a:cubicBezTo>
                    <a:cubicBezTo>
                      <a:pt x="196" y="515"/>
                      <a:pt x="195" y="518"/>
                      <a:pt x="192" y="517"/>
                    </a:cubicBezTo>
                    <a:cubicBezTo>
                      <a:pt x="193" y="516"/>
                      <a:pt x="195" y="514"/>
                      <a:pt x="194" y="514"/>
                    </a:cubicBezTo>
                    <a:cubicBezTo>
                      <a:pt x="191" y="518"/>
                      <a:pt x="189" y="522"/>
                      <a:pt x="186" y="524"/>
                    </a:cubicBezTo>
                    <a:cubicBezTo>
                      <a:pt x="186" y="524"/>
                      <a:pt x="187" y="525"/>
                      <a:pt x="187" y="525"/>
                    </a:cubicBezTo>
                    <a:cubicBezTo>
                      <a:pt x="182" y="529"/>
                      <a:pt x="177" y="534"/>
                      <a:pt x="172" y="533"/>
                    </a:cubicBezTo>
                    <a:cubicBezTo>
                      <a:pt x="170" y="534"/>
                      <a:pt x="166" y="536"/>
                      <a:pt x="165" y="537"/>
                    </a:cubicBezTo>
                    <a:cubicBezTo>
                      <a:pt x="168" y="536"/>
                      <a:pt x="169" y="538"/>
                      <a:pt x="171" y="537"/>
                    </a:cubicBezTo>
                    <a:cubicBezTo>
                      <a:pt x="169" y="539"/>
                      <a:pt x="168" y="541"/>
                      <a:pt x="167" y="542"/>
                    </a:cubicBezTo>
                    <a:cubicBezTo>
                      <a:pt x="165" y="542"/>
                      <a:pt x="162" y="544"/>
                      <a:pt x="160" y="544"/>
                    </a:cubicBezTo>
                    <a:cubicBezTo>
                      <a:pt x="159" y="543"/>
                      <a:pt x="163" y="543"/>
                      <a:pt x="162" y="542"/>
                    </a:cubicBezTo>
                    <a:cubicBezTo>
                      <a:pt x="154" y="543"/>
                      <a:pt x="143" y="551"/>
                      <a:pt x="134" y="552"/>
                    </a:cubicBezTo>
                    <a:cubicBezTo>
                      <a:pt x="135" y="550"/>
                      <a:pt x="141" y="550"/>
                      <a:pt x="141" y="548"/>
                    </a:cubicBezTo>
                    <a:cubicBezTo>
                      <a:pt x="137" y="548"/>
                      <a:pt x="134" y="550"/>
                      <a:pt x="130" y="551"/>
                    </a:cubicBezTo>
                    <a:cubicBezTo>
                      <a:pt x="129" y="549"/>
                      <a:pt x="130" y="548"/>
                      <a:pt x="133" y="547"/>
                    </a:cubicBezTo>
                    <a:cubicBezTo>
                      <a:pt x="134" y="550"/>
                      <a:pt x="142" y="544"/>
                      <a:pt x="141" y="549"/>
                    </a:cubicBezTo>
                    <a:cubicBezTo>
                      <a:pt x="144" y="546"/>
                      <a:pt x="147" y="544"/>
                      <a:pt x="151" y="544"/>
                    </a:cubicBezTo>
                    <a:cubicBezTo>
                      <a:pt x="152" y="543"/>
                      <a:pt x="150" y="542"/>
                      <a:pt x="152" y="542"/>
                    </a:cubicBezTo>
                    <a:cubicBezTo>
                      <a:pt x="153" y="542"/>
                      <a:pt x="152" y="543"/>
                      <a:pt x="152" y="544"/>
                    </a:cubicBezTo>
                    <a:cubicBezTo>
                      <a:pt x="154" y="540"/>
                      <a:pt x="168" y="535"/>
                      <a:pt x="171" y="531"/>
                    </a:cubicBezTo>
                    <a:cubicBezTo>
                      <a:pt x="172" y="532"/>
                      <a:pt x="172" y="532"/>
                      <a:pt x="173" y="532"/>
                    </a:cubicBezTo>
                    <a:cubicBezTo>
                      <a:pt x="173" y="531"/>
                      <a:pt x="175" y="530"/>
                      <a:pt x="175" y="529"/>
                    </a:cubicBezTo>
                    <a:cubicBezTo>
                      <a:pt x="173" y="530"/>
                      <a:pt x="172" y="529"/>
                      <a:pt x="171" y="529"/>
                    </a:cubicBezTo>
                    <a:cubicBezTo>
                      <a:pt x="171" y="530"/>
                      <a:pt x="168" y="532"/>
                      <a:pt x="167" y="531"/>
                    </a:cubicBezTo>
                    <a:cubicBezTo>
                      <a:pt x="166" y="531"/>
                      <a:pt x="169" y="530"/>
                      <a:pt x="168" y="529"/>
                    </a:cubicBezTo>
                    <a:cubicBezTo>
                      <a:pt x="168" y="529"/>
                      <a:pt x="167" y="530"/>
                      <a:pt x="167" y="529"/>
                    </a:cubicBezTo>
                    <a:cubicBezTo>
                      <a:pt x="167" y="529"/>
                      <a:pt x="168" y="529"/>
                      <a:pt x="168" y="528"/>
                    </a:cubicBezTo>
                    <a:cubicBezTo>
                      <a:pt x="165" y="530"/>
                      <a:pt x="163" y="534"/>
                      <a:pt x="160" y="533"/>
                    </a:cubicBezTo>
                    <a:cubicBezTo>
                      <a:pt x="162" y="532"/>
                      <a:pt x="160" y="531"/>
                      <a:pt x="161" y="530"/>
                    </a:cubicBezTo>
                    <a:cubicBezTo>
                      <a:pt x="165" y="530"/>
                      <a:pt x="169" y="526"/>
                      <a:pt x="170" y="525"/>
                    </a:cubicBezTo>
                    <a:cubicBezTo>
                      <a:pt x="166" y="527"/>
                      <a:pt x="165" y="524"/>
                      <a:pt x="162" y="525"/>
                    </a:cubicBezTo>
                    <a:cubicBezTo>
                      <a:pt x="164" y="523"/>
                      <a:pt x="164" y="525"/>
                      <a:pt x="166" y="524"/>
                    </a:cubicBezTo>
                    <a:cubicBezTo>
                      <a:pt x="165" y="521"/>
                      <a:pt x="163" y="521"/>
                      <a:pt x="160" y="521"/>
                    </a:cubicBezTo>
                    <a:cubicBezTo>
                      <a:pt x="162" y="521"/>
                      <a:pt x="161" y="520"/>
                      <a:pt x="162" y="519"/>
                    </a:cubicBezTo>
                    <a:cubicBezTo>
                      <a:pt x="159" y="519"/>
                      <a:pt x="156" y="522"/>
                      <a:pt x="157" y="519"/>
                    </a:cubicBezTo>
                    <a:cubicBezTo>
                      <a:pt x="155" y="520"/>
                      <a:pt x="152" y="522"/>
                      <a:pt x="151" y="521"/>
                    </a:cubicBezTo>
                    <a:cubicBezTo>
                      <a:pt x="152" y="519"/>
                      <a:pt x="157" y="518"/>
                      <a:pt x="156" y="516"/>
                    </a:cubicBezTo>
                    <a:cubicBezTo>
                      <a:pt x="147" y="527"/>
                      <a:pt x="136" y="518"/>
                      <a:pt x="127" y="527"/>
                    </a:cubicBezTo>
                    <a:cubicBezTo>
                      <a:pt x="126" y="525"/>
                      <a:pt x="124" y="526"/>
                      <a:pt x="123" y="526"/>
                    </a:cubicBezTo>
                    <a:cubicBezTo>
                      <a:pt x="123" y="524"/>
                      <a:pt x="124" y="522"/>
                      <a:pt x="125" y="520"/>
                    </a:cubicBezTo>
                    <a:cubicBezTo>
                      <a:pt x="127" y="520"/>
                      <a:pt x="127" y="519"/>
                      <a:pt x="128" y="518"/>
                    </a:cubicBezTo>
                    <a:cubicBezTo>
                      <a:pt x="131" y="518"/>
                      <a:pt x="129" y="520"/>
                      <a:pt x="131" y="519"/>
                    </a:cubicBezTo>
                    <a:cubicBezTo>
                      <a:pt x="131" y="518"/>
                      <a:pt x="130" y="518"/>
                      <a:pt x="130" y="518"/>
                    </a:cubicBezTo>
                    <a:cubicBezTo>
                      <a:pt x="132" y="516"/>
                      <a:pt x="134" y="516"/>
                      <a:pt x="139" y="514"/>
                    </a:cubicBezTo>
                    <a:cubicBezTo>
                      <a:pt x="139" y="512"/>
                      <a:pt x="141" y="511"/>
                      <a:pt x="139" y="510"/>
                    </a:cubicBezTo>
                    <a:cubicBezTo>
                      <a:pt x="135" y="513"/>
                      <a:pt x="132" y="512"/>
                      <a:pt x="129" y="516"/>
                    </a:cubicBezTo>
                    <a:cubicBezTo>
                      <a:pt x="130" y="515"/>
                      <a:pt x="124" y="513"/>
                      <a:pt x="124" y="516"/>
                    </a:cubicBezTo>
                    <a:cubicBezTo>
                      <a:pt x="125" y="516"/>
                      <a:pt x="127" y="515"/>
                      <a:pt x="127" y="515"/>
                    </a:cubicBezTo>
                    <a:cubicBezTo>
                      <a:pt x="127" y="516"/>
                      <a:pt x="128" y="517"/>
                      <a:pt x="127" y="517"/>
                    </a:cubicBezTo>
                    <a:cubicBezTo>
                      <a:pt x="125" y="518"/>
                      <a:pt x="124" y="521"/>
                      <a:pt x="122" y="519"/>
                    </a:cubicBezTo>
                    <a:cubicBezTo>
                      <a:pt x="124" y="519"/>
                      <a:pt x="125" y="518"/>
                      <a:pt x="125" y="517"/>
                    </a:cubicBezTo>
                    <a:cubicBezTo>
                      <a:pt x="122" y="518"/>
                      <a:pt x="124" y="516"/>
                      <a:pt x="122" y="517"/>
                    </a:cubicBezTo>
                    <a:cubicBezTo>
                      <a:pt x="121" y="519"/>
                      <a:pt x="116" y="521"/>
                      <a:pt x="113" y="521"/>
                    </a:cubicBezTo>
                    <a:cubicBezTo>
                      <a:pt x="113" y="520"/>
                      <a:pt x="113" y="520"/>
                      <a:pt x="113" y="520"/>
                    </a:cubicBezTo>
                    <a:cubicBezTo>
                      <a:pt x="116" y="519"/>
                      <a:pt x="116" y="515"/>
                      <a:pt x="115" y="517"/>
                    </a:cubicBezTo>
                    <a:cubicBezTo>
                      <a:pt x="110" y="519"/>
                      <a:pt x="110" y="523"/>
                      <a:pt x="110" y="525"/>
                    </a:cubicBezTo>
                    <a:cubicBezTo>
                      <a:pt x="108" y="526"/>
                      <a:pt x="108" y="524"/>
                      <a:pt x="107" y="524"/>
                    </a:cubicBezTo>
                    <a:cubicBezTo>
                      <a:pt x="108" y="526"/>
                      <a:pt x="104" y="528"/>
                      <a:pt x="103" y="530"/>
                    </a:cubicBezTo>
                    <a:cubicBezTo>
                      <a:pt x="104" y="529"/>
                      <a:pt x="106" y="530"/>
                      <a:pt x="105" y="531"/>
                    </a:cubicBezTo>
                    <a:cubicBezTo>
                      <a:pt x="100" y="533"/>
                      <a:pt x="93" y="538"/>
                      <a:pt x="89" y="538"/>
                    </a:cubicBezTo>
                    <a:cubicBezTo>
                      <a:pt x="89" y="537"/>
                      <a:pt x="90" y="535"/>
                      <a:pt x="88" y="536"/>
                    </a:cubicBezTo>
                    <a:cubicBezTo>
                      <a:pt x="89" y="539"/>
                      <a:pt x="82" y="538"/>
                      <a:pt x="81" y="540"/>
                    </a:cubicBezTo>
                    <a:cubicBezTo>
                      <a:pt x="81" y="542"/>
                      <a:pt x="84" y="539"/>
                      <a:pt x="84" y="541"/>
                    </a:cubicBezTo>
                    <a:cubicBezTo>
                      <a:pt x="80" y="542"/>
                      <a:pt x="83" y="544"/>
                      <a:pt x="80" y="546"/>
                    </a:cubicBezTo>
                    <a:cubicBezTo>
                      <a:pt x="77" y="545"/>
                      <a:pt x="69" y="550"/>
                      <a:pt x="66" y="552"/>
                    </a:cubicBezTo>
                    <a:cubicBezTo>
                      <a:pt x="68" y="553"/>
                      <a:pt x="70" y="550"/>
                      <a:pt x="72" y="551"/>
                    </a:cubicBezTo>
                    <a:cubicBezTo>
                      <a:pt x="71" y="553"/>
                      <a:pt x="73" y="554"/>
                      <a:pt x="72" y="556"/>
                    </a:cubicBezTo>
                    <a:cubicBezTo>
                      <a:pt x="70" y="556"/>
                      <a:pt x="67" y="558"/>
                      <a:pt x="66" y="559"/>
                    </a:cubicBezTo>
                    <a:cubicBezTo>
                      <a:pt x="69" y="559"/>
                      <a:pt x="70" y="559"/>
                      <a:pt x="68" y="561"/>
                    </a:cubicBezTo>
                    <a:cubicBezTo>
                      <a:pt x="74" y="559"/>
                      <a:pt x="76" y="556"/>
                      <a:pt x="82" y="553"/>
                    </a:cubicBezTo>
                    <a:cubicBezTo>
                      <a:pt x="82" y="552"/>
                      <a:pt x="82" y="552"/>
                      <a:pt x="83" y="551"/>
                    </a:cubicBezTo>
                    <a:cubicBezTo>
                      <a:pt x="84" y="551"/>
                      <a:pt x="86" y="549"/>
                      <a:pt x="87" y="550"/>
                    </a:cubicBezTo>
                    <a:cubicBezTo>
                      <a:pt x="87" y="551"/>
                      <a:pt x="83" y="553"/>
                      <a:pt x="84" y="554"/>
                    </a:cubicBezTo>
                    <a:cubicBezTo>
                      <a:pt x="86" y="553"/>
                      <a:pt x="91" y="549"/>
                      <a:pt x="92" y="551"/>
                    </a:cubicBezTo>
                    <a:cubicBezTo>
                      <a:pt x="95" y="549"/>
                      <a:pt x="95" y="549"/>
                      <a:pt x="95" y="549"/>
                    </a:cubicBezTo>
                    <a:cubicBezTo>
                      <a:pt x="93" y="547"/>
                      <a:pt x="102" y="544"/>
                      <a:pt x="101" y="547"/>
                    </a:cubicBezTo>
                    <a:cubicBezTo>
                      <a:pt x="105" y="546"/>
                      <a:pt x="109" y="543"/>
                      <a:pt x="111" y="545"/>
                    </a:cubicBezTo>
                    <a:cubicBezTo>
                      <a:pt x="106" y="546"/>
                      <a:pt x="103" y="548"/>
                      <a:pt x="100" y="551"/>
                    </a:cubicBezTo>
                    <a:cubicBezTo>
                      <a:pt x="102" y="551"/>
                      <a:pt x="102" y="552"/>
                      <a:pt x="104" y="550"/>
                    </a:cubicBezTo>
                    <a:cubicBezTo>
                      <a:pt x="103" y="549"/>
                      <a:pt x="105" y="549"/>
                      <a:pt x="105" y="548"/>
                    </a:cubicBezTo>
                    <a:cubicBezTo>
                      <a:pt x="106" y="549"/>
                      <a:pt x="108" y="547"/>
                      <a:pt x="109" y="547"/>
                    </a:cubicBezTo>
                    <a:cubicBezTo>
                      <a:pt x="110" y="549"/>
                      <a:pt x="111" y="548"/>
                      <a:pt x="112" y="549"/>
                    </a:cubicBezTo>
                    <a:cubicBezTo>
                      <a:pt x="109" y="552"/>
                      <a:pt x="105" y="552"/>
                      <a:pt x="102" y="553"/>
                    </a:cubicBezTo>
                    <a:cubicBezTo>
                      <a:pt x="103" y="555"/>
                      <a:pt x="106" y="551"/>
                      <a:pt x="107" y="552"/>
                    </a:cubicBezTo>
                    <a:cubicBezTo>
                      <a:pt x="107" y="553"/>
                      <a:pt x="105" y="554"/>
                      <a:pt x="106" y="554"/>
                    </a:cubicBezTo>
                    <a:cubicBezTo>
                      <a:pt x="107" y="555"/>
                      <a:pt x="110" y="552"/>
                      <a:pt x="111" y="552"/>
                    </a:cubicBezTo>
                    <a:cubicBezTo>
                      <a:pt x="110" y="554"/>
                      <a:pt x="107" y="555"/>
                      <a:pt x="108" y="556"/>
                    </a:cubicBezTo>
                    <a:cubicBezTo>
                      <a:pt x="105" y="557"/>
                      <a:pt x="103" y="557"/>
                      <a:pt x="101" y="557"/>
                    </a:cubicBezTo>
                    <a:cubicBezTo>
                      <a:pt x="103" y="558"/>
                      <a:pt x="98" y="561"/>
                      <a:pt x="99" y="564"/>
                    </a:cubicBezTo>
                    <a:cubicBezTo>
                      <a:pt x="101" y="560"/>
                      <a:pt x="105" y="556"/>
                      <a:pt x="109" y="558"/>
                    </a:cubicBezTo>
                    <a:cubicBezTo>
                      <a:pt x="112" y="555"/>
                      <a:pt x="118" y="553"/>
                      <a:pt x="120" y="553"/>
                    </a:cubicBezTo>
                    <a:cubicBezTo>
                      <a:pt x="119" y="554"/>
                      <a:pt x="118" y="556"/>
                      <a:pt x="118" y="557"/>
                    </a:cubicBezTo>
                    <a:cubicBezTo>
                      <a:pt x="120" y="558"/>
                      <a:pt x="122" y="553"/>
                      <a:pt x="125" y="553"/>
                    </a:cubicBezTo>
                    <a:cubicBezTo>
                      <a:pt x="124" y="554"/>
                      <a:pt x="123" y="554"/>
                      <a:pt x="124" y="555"/>
                    </a:cubicBezTo>
                    <a:cubicBezTo>
                      <a:pt x="126" y="554"/>
                      <a:pt x="126" y="553"/>
                      <a:pt x="127" y="552"/>
                    </a:cubicBezTo>
                    <a:cubicBezTo>
                      <a:pt x="128" y="552"/>
                      <a:pt x="131" y="552"/>
                      <a:pt x="130" y="554"/>
                    </a:cubicBezTo>
                    <a:cubicBezTo>
                      <a:pt x="121" y="557"/>
                      <a:pt x="114" y="562"/>
                      <a:pt x="104" y="564"/>
                    </a:cubicBezTo>
                    <a:cubicBezTo>
                      <a:pt x="109" y="560"/>
                      <a:pt x="116" y="561"/>
                      <a:pt x="117" y="556"/>
                    </a:cubicBezTo>
                    <a:cubicBezTo>
                      <a:pt x="115" y="559"/>
                      <a:pt x="112" y="557"/>
                      <a:pt x="112" y="560"/>
                    </a:cubicBezTo>
                    <a:cubicBezTo>
                      <a:pt x="108" y="561"/>
                      <a:pt x="107" y="559"/>
                      <a:pt x="105" y="561"/>
                    </a:cubicBezTo>
                    <a:cubicBezTo>
                      <a:pt x="107" y="560"/>
                      <a:pt x="106" y="562"/>
                      <a:pt x="105" y="562"/>
                    </a:cubicBezTo>
                    <a:cubicBezTo>
                      <a:pt x="103" y="563"/>
                      <a:pt x="103" y="563"/>
                      <a:pt x="100" y="564"/>
                    </a:cubicBezTo>
                    <a:cubicBezTo>
                      <a:pt x="101" y="566"/>
                      <a:pt x="94" y="568"/>
                      <a:pt x="96" y="571"/>
                    </a:cubicBezTo>
                    <a:cubicBezTo>
                      <a:pt x="101" y="565"/>
                      <a:pt x="109" y="564"/>
                      <a:pt x="116" y="564"/>
                    </a:cubicBezTo>
                    <a:cubicBezTo>
                      <a:pt x="117" y="562"/>
                      <a:pt x="113" y="563"/>
                      <a:pt x="115" y="561"/>
                    </a:cubicBezTo>
                    <a:cubicBezTo>
                      <a:pt x="116" y="561"/>
                      <a:pt x="117" y="561"/>
                      <a:pt x="118" y="561"/>
                    </a:cubicBezTo>
                    <a:cubicBezTo>
                      <a:pt x="117" y="565"/>
                      <a:pt x="119" y="563"/>
                      <a:pt x="122" y="564"/>
                    </a:cubicBezTo>
                    <a:cubicBezTo>
                      <a:pt x="119" y="567"/>
                      <a:pt x="119" y="563"/>
                      <a:pt x="116" y="564"/>
                    </a:cubicBezTo>
                    <a:cubicBezTo>
                      <a:pt x="115" y="566"/>
                      <a:pt x="113" y="569"/>
                      <a:pt x="112" y="568"/>
                    </a:cubicBezTo>
                    <a:cubicBezTo>
                      <a:pt x="111" y="568"/>
                      <a:pt x="112" y="567"/>
                      <a:pt x="112" y="567"/>
                    </a:cubicBezTo>
                    <a:cubicBezTo>
                      <a:pt x="111" y="567"/>
                      <a:pt x="110" y="567"/>
                      <a:pt x="109" y="567"/>
                    </a:cubicBezTo>
                    <a:cubicBezTo>
                      <a:pt x="110" y="568"/>
                      <a:pt x="110" y="569"/>
                      <a:pt x="109" y="570"/>
                    </a:cubicBezTo>
                    <a:cubicBezTo>
                      <a:pt x="107" y="568"/>
                      <a:pt x="105" y="567"/>
                      <a:pt x="101" y="569"/>
                    </a:cubicBezTo>
                    <a:cubicBezTo>
                      <a:pt x="102" y="570"/>
                      <a:pt x="103" y="569"/>
                      <a:pt x="102" y="570"/>
                    </a:cubicBezTo>
                    <a:cubicBezTo>
                      <a:pt x="99" y="570"/>
                      <a:pt x="96" y="572"/>
                      <a:pt x="93" y="572"/>
                    </a:cubicBezTo>
                    <a:cubicBezTo>
                      <a:pt x="93" y="574"/>
                      <a:pt x="90" y="574"/>
                      <a:pt x="88" y="576"/>
                    </a:cubicBezTo>
                    <a:cubicBezTo>
                      <a:pt x="87" y="574"/>
                      <a:pt x="82" y="579"/>
                      <a:pt x="81" y="577"/>
                    </a:cubicBezTo>
                    <a:cubicBezTo>
                      <a:pt x="81" y="578"/>
                      <a:pt x="81" y="578"/>
                      <a:pt x="80" y="578"/>
                    </a:cubicBezTo>
                    <a:cubicBezTo>
                      <a:pt x="82" y="583"/>
                      <a:pt x="90" y="575"/>
                      <a:pt x="93" y="576"/>
                    </a:cubicBezTo>
                    <a:cubicBezTo>
                      <a:pt x="89" y="578"/>
                      <a:pt x="91" y="579"/>
                      <a:pt x="93" y="578"/>
                    </a:cubicBezTo>
                    <a:cubicBezTo>
                      <a:pt x="89" y="583"/>
                      <a:pt x="80" y="580"/>
                      <a:pt x="81" y="583"/>
                    </a:cubicBezTo>
                    <a:cubicBezTo>
                      <a:pt x="80" y="584"/>
                      <a:pt x="74" y="584"/>
                      <a:pt x="75" y="585"/>
                    </a:cubicBezTo>
                    <a:cubicBezTo>
                      <a:pt x="79" y="584"/>
                      <a:pt x="76" y="585"/>
                      <a:pt x="77" y="586"/>
                    </a:cubicBezTo>
                    <a:cubicBezTo>
                      <a:pt x="78" y="587"/>
                      <a:pt x="81" y="583"/>
                      <a:pt x="83" y="584"/>
                    </a:cubicBezTo>
                    <a:cubicBezTo>
                      <a:pt x="83" y="585"/>
                      <a:pt x="78" y="587"/>
                      <a:pt x="81" y="586"/>
                    </a:cubicBezTo>
                    <a:cubicBezTo>
                      <a:pt x="83" y="584"/>
                      <a:pt x="83" y="585"/>
                      <a:pt x="85" y="583"/>
                    </a:cubicBezTo>
                    <a:cubicBezTo>
                      <a:pt x="86" y="583"/>
                      <a:pt x="87" y="584"/>
                      <a:pt x="88" y="584"/>
                    </a:cubicBezTo>
                    <a:cubicBezTo>
                      <a:pt x="89" y="583"/>
                      <a:pt x="87" y="582"/>
                      <a:pt x="89" y="581"/>
                    </a:cubicBezTo>
                    <a:cubicBezTo>
                      <a:pt x="92" y="585"/>
                      <a:pt x="100" y="578"/>
                      <a:pt x="105" y="579"/>
                    </a:cubicBezTo>
                    <a:cubicBezTo>
                      <a:pt x="96" y="585"/>
                      <a:pt x="87" y="588"/>
                      <a:pt x="80" y="591"/>
                    </a:cubicBezTo>
                    <a:cubicBezTo>
                      <a:pt x="81" y="591"/>
                      <a:pt x="82" y="592"/>
                      <a:pt x="81" y="592"/>
                    </a:cubicBezTo>
                    <a:cubicBezTo>
                      <a:pt x="79" y="593"/>
                      <a:pt x="79" y="593"/>
                      <a:pt x="79" y="593"/>
                    </a:cubicBezTo>
                    <a:cubicBezTo>
                      <a:pt x="78" y="592"/>
                      <a:pt x="78" y="592"/>
                      <a:pt x="77" y="591"/>
                    </a:cubicBezTo>
                    <a:cubicBezTo>
                      <a:pt x="75" y="594"/>
                      <a:pt x="73" y="592"/>
                      <a:pt x="71" y="593"/>
                    </a:cubicBezTo>
                    <a:cubicBezTo>
                      <a:pt x="66" y="596"/>
                      <a:pt x="53" y="602"/>
                      <a:pt x="48" y="603"/>
                    </a:cubicBezTo>
                    <a:cubicBezTo>
                      <a:pt x="45" y="604"/>
                      <a:pt x="34" y="611"/>
                      <a:pt x="29" y="610"/>
                    </a:cubicBezTo>
                    <a:cubicBezTo>
                      <a:pt x="29" y="610"/>
                      <a:pt x="30" y="611"/>
                      <a:pt x="29" y="612"/>
                    </a:cubicBezTo>
                    <a:cubicBezTo>
                      <a:pt x="26" y="613"/>
                      <a:pt x="15" y="617"/>
                      <a:pt x="15" y="617"/>
                    </a:cubicBezTo>
                    <a:cubicBezTo>
                      <a:pt x="15" y="617"/>
                      <a:pt x="16" y="618"/>
                      <a:pt x="15" y="619"/>
                    </a:cubicBezTo>
                    <a:cubicBezTo>
                      <a:pt x="14" y="619"/>
                      <a:pt x="13" y="618"/>
                      <a:pt x="11" y="618"/>
                    </a:cubicBezTo>
                    <a:cubicBezTo>
                      <a:pt x="10" y="622"/>
                      <a:pt x="3" y="620"/>
                      <a:pt x="0" y="624"/>
                    </a:cubicBezTo>
                    <a:cubicBezTo>
                      <a:pt x="2" y="626"/>
                      <a:pt x="3" y="623"/>
                      <a:pt x="2" y="623"/>
                    </a:cubicBezTo>
                    <a:close/>
                    <a:moveTo>
                      <a:pt x="156" y="544"/>
                    </a:moveTo>
                    <a:cubicBezTo>
                      <a:pt x="159" y="545"/>
                      <a:pt x="151" y="548"/>
                      <a:pt x="154" y="548"/>
                    </a:cubicBezTo>
                    <a:cubicBezTo>
                      <a:pt x="154" y="550"/>
                      <a:pt x="153" y="547"/>
                      <a:pt x="152" y="548"/>
                    </a:cubicBezTo>
                    <a:cubicBezTo>
                      <a:pt x="152" y="546"/>
                      <a:pt x="155" y="545"/>
                      <a:pt x="156" y="544"/>
                    </a:cubicBezTo>
                    <a:close/>
                    <a:moveTo>
                      <a:pt x="213" y="478"/>
                    </a:moveTo>
                    <a:cubicBezTo>
                      <a:pt x="215" y="477"/>
                      <a:pt x="217" y="476"/>
                      <a:pt x="218" y="476"/>
                    </a:cubicBezTo>
                    <a:cubicBezTo>
                      <a:pt x="219" y="476"/>
                      <a:pt x="216" y="479"/>
                      <a:pt x="213" y="480"/>
                    </a:cubicBezTo>
                    <a:cubicBezTo>
                      <a:pt x="217" y="481"/>
                      <a:pt x="221" y="475"/>
                      <a:pt x="224" y="473"/>
                    </a:cubicBezTo>
                    <a:cubicBezTo>
                      <a:pt x="225" y="474"/>
                      <a:pt x="225" y="475"/>
                      <a:pt x="226" y="475"/>
                    </a:cubicBezTo>
                    <a:cubicBezTo>
                      <a:pt x="226" y="477"/>
                      <a:pt x="223" y="476"/>
                      <a:pt x="224" y="475"/>
                    </a:cubicBezTo>
                    <a:cubicBezTo>
                      <a:pt x="223" y="478"/>
                      <a:pt x="217" y="479"/>
                      <a:pt x="218" y="482"/>
                    </a:cubicBezTo>
                    <a:cubicBezTo>
                      <a:pt x="216" y="482"/>
                      <a:pt x="214" y="483"/>
                      <a:pt x="211" y="484"/>
                    </a:cubicBezTo>
                    <a:cubicBezTo>
                      <a:pt x="211" y="485"/>
                      <a:pt x="208" y="488"/>
                      <a:pt x="206" y="488"/>
                    </a:cubicBezTo>
                    <a:cubicBezTo>
                      <a:pt x="207" y="484"/>
                      <a:pt x="211" y="482"/>
                      <a:pt x="213" y="478"/>
                    </a:cubicBezTo>
                    <a:close/>
                    <a:moveTo>
                      <a:pt x="159" y="489"/>
                    </a:moveTo>
                    <a:cubicBezTo>
                      <a:pt x="162" y="488"/>
                      <a:pt x="162" y="488"/>
                      <a:pt x="166" y="486"/>
                    </a:cubicBezTo>
                    <a:cubicBezTo>
                      <a:pt x="165" y="488"/>
                      <a:pt x="164" y="487"/>
                      <a:pt x="167" y="488"/>
                    </a:cubicBezTo>
                    <a:cubicBezTo>
                      <a:pt x="167" y="489"/>
                      <a:pt x="166" y="489"/>
                      <a:pt x="164" y="490"/>
                    </a:cubicBezTo>
                    <a:cubicBezTo>
                      <a:pt x="163" y="489"/>
                      <a:pt x="162" y="489"/>
                      <a:pt x="159" y="491"/>
                    </a:cubicBezTo>
                    <a:cubicBezTo>
                      <a:pt x="159" y="490"/>
                      <a:pt x="159" y="489"/>
                      <a:pt x="159" y="489"/>
                    </a:cubicBezTo>
                    <a:close/>
                    <a:moveTo>
                      <a:pt x="233" y="458"/>
                    </a:moveTo>
                    <a:cubicBezTo>
                      <a:pt x="230" y="459"/>
                      <a:pt x="229" y="460"/>
                      <a:pt x="226" y="461"/>
                    </a:cubicBezTo>
                    <a:cubicBezTo>
                      <a:pt x="227" y="459"/>
                      <a:pt x="231" y="455"/>
                      <a:pt x="233" y="458"/>
                    </a:cubicBezTo>
                    <a:close/>
                    <a:moveTo>
                      <a:pt x="393" y="374"/>
                    </a:moveTo>
                    <a:cubicBezTo>
                      <a:pt x="393" y="375"/>
                      <a:pt x="392" y="376"/>
                      <a:pt x="389" y="377"/>
                    </a:cubicBezTo>
                    <a:cubicBezTo>
                      <a:pt x="388" y="376"/>
                      <a:pt x="388" y="376"/>
                      <a:pt x="388" y="376"/>
                    </a:cubicBezTo>
                    <a:lnTo>
                      <a:pt x="393" y="374"/>
                    </a:lnTo>
                    <a:close/>
                    <a:moveTo>
                      <a:pt x="405" y="357"/>
                    </a:moveTo>
                    <a:cubicBezTo>
                      <a:pt x="406" y="357"/>
                      <a:pt x="406" y="356"/>
                      <a:pt x="407" y="355"/>
                    </a:cubicBezTo>
                    <a:cubicBezTo>
                      <a:pt x="409" y="356"/>
                      <a:pt x="412" y="355"/>
                      <a:pt x="414" y="353"/>
                    </a:cubicBezTo>
                    <a:cubicBezTo>
                      <a:pt x="414" y="356"/>
                      <a:pt x="410" y="356"/>
                      <a:pt x="407" y="359"/>
                    </a:cubicBezTo>
                    <a:cubicBezTo>
                      <a:pt x="406" y="359"/>
                      <a:pt x="405" y="358"/>
                      <a:pt x="405" y="357"/>
                    </a:cubicBezTo>
                    <a:close/>
                    <a:moveTo>
                      <a:pt x="375" y="364"/>
                    </a:moveTo>
                    <a:cubicBezTo>
                      <a:pt x="378" y="362"/>
                      <a:pt x="378" y="365"/>
                      <a:pt x="381" y="364"/>
                    </a:cubicBezTo>
                    <a:cubicBezTo>
                      <a:pt x="380" y="365"/>
                      <a:pt x="376" y="366"/>
                      <a:pt x="375" y="364"/>
                    </a:cubicBezTo>
                    <a:close/>
                    <a:moveTo>
                      <a:pt x="280" y="386"/>
                    </a:moveTo>
                    <a:cubicBezTo>
                      <a:pt x="279" y="384"/>
                      <a:pt x="282" y="383"/>
                      <a:pt x="282" y="382"/>
                    </a:cubicBezTo>
                    <a:cubicBezTo>
                      <a:pt x="284" y="382"/>
                      <a:pt x="282" y="383"/>
                      <a:pt x="284" y="384"/>
                    </a:cubicBezTo>
                    <a:cubicBezTo>
                      <a:pt x="282" y="384"/>
                      <a:pt x="282" y="385"/>
                      <a:pt x="280" y="386"/>
                    </a:cubicBezTo>
                    <a:close/>
                    <a:moveTo>
                      <a:pt x="250" y="369"/>
                    </a:moveTo>
                    <a:cubicBezTo>
                      <a:pt x="250" y="368"/>
                      <a:pt x="253" y="367"/>
                      <a:pt x="252" y="369"/>
                    </a:cubicBezTo>
                    <a:cubicBezTo>
                      <a:pt x="254" y="368"/>
                      <a:pt x="255" y="366"/>
                      <a:pt x="256" y="367"/>
                    </a:cubicBezTo>
                    <a:cubicBezTo>
                      <a:pt x="257" y="367"/>
                      <a:pt x="256" y="366"/>
                      <a:pt x="256" y="366"/>
                    </a:cubicBezTo>
                    <a:cubicBezTo>
                      <a:pt x="258" y="365"/>
                      <a:pt x="259" y="365"/>
                      <a:pt x="260" y="364"/>
                    </a:cubicBezTo>
                    <a:cubicBezTo>
                      <a:pt x="261" y="365"/>
                      <a:pt x="261" y="366"/>
                      <a:pt x="259" y="368"/>
                    </a:cubicBezTo>
                    <a:cubicBezTo>
                      <a:pt x="262" y="367"/>
                      <a:pt x="264" y="366"/>
                      <a:pt x="267" y="366"/>
                    </a:cubicBezTo>
                    <a:cubicBezTo>
                      <a:pt x="269" y="365"/>
                      <a:pt x="265" y="366"/>
                      <a:pt x="267" y="364"/>
                    </a:cubicBezTo>
                    <a:cubicBezTo>
                      <a:pt x="269" y="363"/>
                      <a:pt x="270" y="364"/>
                      <a:pt x="271" y="363"/>
                    </a:cubicBezTo>
                    <a:cubicBezTo>
                      <a:pt x="270" y="365"/>
                      <a:pt x="267" y="368"/>
                      <a:pt x="265" y="367"/>
                    </a:cubicBezTo>
                    <a:cubicBezTo>
                      <a:pt x="263" y="368"/>
                      <a:pt x="263" y="370"/>
                      <a:pt x="262" y="369"/>
                    </a:cubicBezTo>
                    <a:cubicBezTo>
                      <a:pt x="262" y="371"/>
                      <a:pt x="256" y="373"/>
                      <a:pt x="259" y="374"/>
                    </a:cubicBezTo>
                    <a:cubicBezTo>
                      <a:pt x="260" y="373"/>
                      <a:pt x="256" y="374"/>
                      <a:pt x="259" y="373"/>
                    </a:cubicBezTo>
                    <a:cubicBezTo>
                      <a:pt x="260" y="374"/>
                      <a:pt x="261" y="373"/>
                      <a:pt x="262" y="374"/>
                    </a:cubicBezTo>
                    <a:cubicBezTo>
                      <a:pt x="265" y="372"/>
                      <a:pt x="270" y="369"/>
                      <a:pt x="274" y="370"/>
                    </a:cubicBezTo>
                    <a:cubicBezTo>
                      <a:pt x="275" y="369"/>
                      <a:pt x="274" y="369"/>
                      <a:pt x="274" y="368"/>
                    </a:cubicBezTo>
                    <a:cubicBezTo>
                      <a:pt x="282" y="366"/>
                      <a:pt x="286" y="362"/>
                      <a:pt x="292" y="362"/>
                    </a:cubicBezTo>
                    <a:cubicBezTo>
                      <a:pt x="293" y="364"/>
                      <a:pt x="290" y="365"/>
                      <a:pt x="290" y="367"/>
                    </a:cubicBezTo>
                    <a:cubicBezTo>
                      <a:pt x="287" y="367"/>
                      <a:pt x="291" y="364"/>
                      <a:pt x="291" y="364"/>
                    </a:cubicBezTo>
                    <a:cubicBezTo>
                      <a:pt x="289" y="363"/>
                      <a:pt x="286" y="368"/>
                      <a:pt x="285" y="365"/>
                    </a:cubicBezTo>
                    <a:cubicBezTo>
                      <a:pt x="283" y="365"/>
                      <a:pt x="284" y="366"/>
                      <a:pt x="282" y="367"/>
                    </a:cubicBezTo>
                    <a:cubicBezTo>
                      <a:pt x="280" y="368"/>
                      <a:pt x="283" y="367"/>
                      <a:pt x="283" y="368"/>
                    </a:cubicBezTo>
                    <a:cubicBezTo>
                      <a:pt x="280" y="368"/>
                      <a:pt x="279" y="368"/>
                      <a:pt x="275" y="371"/>
                    </a:cubicBezTo>
                    <a:cubicBezTo>
                      <a:pt x="276" y="372"/>
                      <a:pt x="278" y="371"/>
                      <a:pt x="279" y="371"/>
                    </a:cubicBezTo>
                    <a:cubicBezTo>
                      <a:pt x="278" y="373"/>
                      <a:pt x="276" y="375"/>
                      <a:pt x="274" y="374"/>
                    </a:cubicBezTo>
                    <a:cubicBezTo>
                      <a:pt x="273" y="375"/>
                      <a:pt x="276" y="375"/>
                      <a:pt x="274" y="376"/>
                    </a:cubicBezTo>
                    <a:cubicBezTo>
                      <a:pt x="272" y="376"/>
                      <a:pt x="269" y="378"/>
                      <a:pt x="266" y="377"/>
                    </a:cubicBezTo>
                    <a:cubicBezTo>
                      <a:pt x="264" y="379"/>
                      <a:pt x="268" y="377"/>
                      <a:pt x="268" y="379"/>
                    </a:cubicBezTo>
                    <a:cubicBezTo>
                      <a:pt x="268" y="380"/>
                      <a:pt x="266" y="377"/>
                      <a:pt x="264" y="380"/>
                    </a:cubicBezTo>
                    <a:cubicBezTo>
                      <a:pt x="263" y="379"/>
                      <a:pt x="264" y="378"/>
                      <a:pt x="264" y="378"/>
                    </a:cubicBezTo>
                    <a:cubicBezTo>
                      <a:pt x="263" y="377"/>
                      <a:pt x="263" y="381"/>
                      <a:pt x="260" y="380"/>
                    </a:cubicBezTo>
                    <a:cubicBezTo>
                      <a:pt x="261" y="378"/>
                      <a:pt x="263" y="376"/>
                      <a:pt x="265" y="375"/>
                    </a:cubicBezTo>
                    <a:cubicBezTo>
                      <a:pt x="262" y="375"/>
                      <a:pt x="261" y="377"/>
                      <a:pt x="258" y="378"/>
                    </a:cubicBezTo>
                    <a:cubicBezTo>
                      <a:pt x="259" y="379"/>
                      <a:pt x="261" y="379"/>
                      <a:pt x="258" y="379"/>
                    </a:cubicBezTo>
                    <a:cubicBezTo>
                      <a:pt x="259" y="380"/>
                      <a:pt x="259" y="381"/>
                      <a:pt x="261" y="381"/>
                    </a:cubicBezTo>
                    <a:cubicBezTo>
                      <a:pt x="257" y="382"/>
                      <a:pt x="255" y="385"/>
                      <a:pt x="251" y="385"/>
                    </a:cubicBezTo>
                    <a:cubicBezTo>
                      <a:pt x="251" y="383"/>
                      <a:pt x="257" y="383"/>
                      <a:pt x="257" y="381"/>
                    </a:cubicBezTo>
                    <a:cubicBezTo>
                      <a:pt x="256" y="380"/>
                      <a:pt x="254" y="382"/>
                      <a:pt x="254" y="383"/>
                    </a:cubicBezTo>
                    <a:cubicBezTo>
                      <a:pt x="254" y="383"/>
                      <a:pt x="253" y="383"/>
                      <a:pt x="253" y="383"/>
                    </a:cubicBezTo>
                    <a:cubicBezTo>
                      <a:pt x="253" y="382"/>
                      <a:pt x="253" y="382"/>
                      <a:pt x="252" y="383"/>
                    </a:cubicBezTo>
                    <a:cubicBezTo>
                      <a:pt x="253" y="381"/>
                      <a:pt x="255" y="380"/>
                      <a:pt x="257" y="379"/>
                    </a:cubicBezTo>
                    <a:cubicBezTo>
                      <a:pt x="256" y="378"/>
                      <a:pt x="255" y="379"/>
                      <a:pt x="254" y="378"/>
                    </a:cubicBezTo>
                    <a:cubicBezTo>
                      <a:pt x="254" y="380"/>
                      <a:pt x="251" y="382"/>
                      <a:pt x="248" y="384"/>
                    </a:cubicBezTo>
                    <a:cubicBezTo>
                      <a:pt x="248" y="385"/>
                      <a:pt x="252" y="382"/>
                      <a:pt x="251" y="384"/>
                    </a:cubicBezTo>
                    <a:cubicBezTo>
                      <a:pt x="250" y="385"/>
                      <a:pt x="249" y="384"/>
                      <a:pt x="248" y="385"/>
                    </a:cubicBezTo>
                    <a:cubicBezTo>
                      <a:pt x="249" y="386"/>
                      <a:pt x="251" y="384"/>
                      <a:pt x="251" y="386"/>
                    </a:cubicBezTo>
                    <a:cubicBezTo>
                      <a:pt x="249" y="387"/>
                      <a:pt x="249" y="386"/>
                      <a:pt x="247" y="387"/>
                    </a:cubicBezTo>
                    <a:cubicBezTo>
                      <a:pt x="247" y="386"/>
                      <a:pt x="248" y="384"/>
                      <a:pt x="246" y="384"/>
                    </a:cubicBezTo>
                    <a:cubicBezTo>
                      <a:pt x="245" y="385"/>
                      <a:pt x="246" y="386"/>
                      <a:pt x="247" y="388"/>
                    </a:cubicBezTo>
                    <a:cubicBezTo>
                      <a:pt x="244" y="388"/>
                      <a:pt x="245" y="389"/>
                      <a:pt x="243" y="390"/>
                    </a:cubicBezTo>
                    <a:cubicBezTo>
                      <a:pt x="242" y="389"/>
                      <a:pt x="243" y="388"/>
                      <a:pt x="242" y="389"/>
                    </a:cubicBezTo>
                    <a:cubicBezTo>
                      <a:pt x="242" y="388"/>
                      <a:pt x="244" y="387"/>
                      <a:pt x="245" y="387"/>
                    </a:cubicBezTo>
                    <a:cubicBezTo>
                      <a:pt x="243" y="387"/>
                      <a:pt x="244" y="387"/>
                      <a:pt x="243" y="385"/>
                    </a:cubicBezTo>
                    <a:cubicBezTo>
                      <a:pt x="246" y="385"/>
                      <a:pt x="247" y="382"/>
                      <a:pt x="246" y="380"/>
                    </a:cubicBezTo>
                    <a:cubicBezTo>
                      <a:pt x="247" y="380"/>
                      <a:pt x="249" y="380"/>
                      <a:pt x="250" y="381"/>
                    </a:cubicBezTo>
                    <a:cubicBezTo>
                      <a:pt x="254" y="380"/>
                      <a:pt x="251" y="378"/>
                      <a:pt x="256" y="377"/>
                    </a:cubicBezTo>
                    <a:cubicBezTo>
                      <a:pt x="255" y="376"/>
                      <a:pt x="254" y="375"/>
                      <a:pt x="252" y="376"/>
                    </a:cubicBezTo>
                    <a:cubicBezTo>
                      <a:pt x="254" y="373"/>
                      <a:pt x="258" y="378"/>
                      <a:pt x="260" y="375"/>
                    </a:cubicBezTo>
                    <a:cubicBezTo>
                      <a:pt x="257" y="374"/>
                      <a:pt x="250" y="373"/>
                      <a:pt x="248" y="378"/>
                    </a:cubicBezTo>
                    <a:cubicBezTo>
                      <a:pt x="246" y="379"/>
                      <a:pt x="244" y="378"/>
                      <a:pt x="242" y="377"/>
                    </a:cubicBezTo>
                    <a:cubicBezTo>
                      <a:pt x="247" y="377"/>
                      <a:pt x="253" y="372"/>
                      <a:pt x="252" y="369"/>
                    </a:cubicBezTo>
                    <a:cubicBezTo>
                      <a:pt x="254" y="370"/>
                      <a:pt x="256" y="370"/>
                      <a:pt x="259" y="369"/>
                    </a:cubicBezTo>
                    <a:cubicBezTo>
                      <a:pt x="257" y="368"/>
                      <a:pt x="254" y="369"/>
                      <a:pt x="250" y="369"/>
                    </a:cubicBezTo>
                    <a:close/>
                    <a:moveTo>
                      <a:pt x="288" y="367"/>
                    </a:moveTo>
                    <a:cubicBezTo>
                      <a:pt x="286" y="369"/>
                      <a:pt x="286" y="369"/>
                      <a:pt x="286" y="369"/>
                    </a:cubicBezTo>
                    <a:cubicBezTo>
                      <a:pt x="286" y="367"/>
                      <a:pt x="285" y="368"/>
                      <a:pt x="284" y="367"/>
                    </a:cubicBezTo>
                    <a:cubicBezTo>
                      <a:pt x="287" y="365"/>
                      <a:pt x="287" y="366"/>
                      <a:pt x="288" y="367"/>
                    </a:cubicBezTo>
                    <a:close/>
                    <a:moveTo>
                      <a:pt x="173" y="405"/>
                    </a:moveTo>
                    <a:cubicBezTo>
                      <a:pt x="173" y="404"/>
                      <a:pt x="172" y="404"/>
                      <a:pt x="172" y="405"/>
                    </a:cubicBezTo>
                    <a:cubicBezTo>
                      <a:pt x="172" y="404"/>
                      <a:pt x="173" y="404"/>
                      <a:pt x="173" y="403"/>
                    </a:cubicBezTo>
                    <a:cubicBezTo>
                      <a:pt x="174" y="402"/>
                      <a:pt x="175" y="404"/>
                      <a:pt x="173" y="405"/>
                    </a:cubicBezTo>
                    <a:close/>
                    <a:moveTo>
                      <a:pt x="841" y="5"/>
                    </a:moveTo>
                    <a:cubicBezTo>
                      <a:pt x="840" y="6"/>
                      <a:pt x="840" y="7"/>
                      <a:pt x="838" y="8"/>
                    </a:cubicBezTo>
                    <a:cubicBezTo>
                      <a:pt x="837" y="7"/>
                      <a:pt x="840" y="6"/>
                      <a:pt x="838" y="5"/>
                    </a:cubicBezTo>
                    <a:cubicBezTo>
                      <a:pt x="840" y="5"/>
                      <a:pt x="840" y="6"/>
                      <a:pt x="841" y="5"/>
                    </a:cubicBezTo>
                    <a:close/>
                    <a:moveTo>
                      <a:pt x="928" y="30"/>
                    </a:moveTo>
                    <a:cubicBezTo>
                      <a:pt x="929" y="32"/>
                      <a:pt x="921" y="33"/>
                      <a:pt x="924" y="33"/>
                    </a:cubicBezTo>
                    <a:cubicBezTo>
                      <a:pt x="924" y="35"/>
                      <a:pt x="921" y="34"/>
                      <a:pt x="920" y="33"/>
                    </a:cubicBezTo>
                    <a:cubicBezTo>
                      <a:pt x="921" y="32"/>
                      <a:pt x="924" y="31"/>
                      <a:pt x="924" y="32"/>
                    </a:cubicBezTo>
                    <a:cubicBezTo>
                      <a:pt x="925" y="32"/>
                      <a:pt x="924" y="31"/>
                      <a:pt x="924" y="31"/>
                    </a:cubicBezTo>
                    <a:cubicBezTo>
                      <a:pt x="926" y="30"/>
                      <a:pt x="927" y="31"/>
                      <a:pt x="928" y="30"/>
                    </a:cubicBezTo>
                    <a:close/>
                    <a:moveTo>
                      <a:pt x="931" y="44"/>
                    </a:moveTo>
                    <a:cubicBezTo>
                      <a:pt x="931" y="45"/>
                      <a:pt x="927" y="46"/>
                      <a:pt x="927" y="44"/>
                    </a:cubicBezTo>
                    <a:cubicBezTo>
                      <a:pt x="929" y="43"/>
                      <a:pt x="929" y="44"/>
                      <a:pt x="931" y="44"/>
                    </a:cubicBezTo>
                    <a:close/>
                    <a:moveTo>
                      <a:pt x="989" y="57"/>
                    </a:moveTo>
                    <a:cubicBezTo>
                      <a:pt x="988" y="59"/>
                      <a:pt x="987" y="58"/>
                      <a:pt x="986" y="59"/>
                    </a:cubicBezTo>
                    <a:cubicBezTo>
                      <a:pt x="986" y="58"/>
                      <a:pt x="986" y="57"/>
                      <a:pt x="987" y="57"/>
                    </a:cubicBezTo>
                    <a:cubicBezTo>
                      <a:pt x="987" y="57"/>
                      <a:pt x="987" y="57"/>
                      <a:pt x="986" y="57"/>
                    </a:cubicBezTo>
                    <a:cubicBezTo>
                      <a:pt x="986" y="57"/>
                      <a:pt x="986" y="56"/>
                      <a:pt x="987" y="56"/>
                    </a:cubicBezTo>
                    <a:cubicBezTo>
                      <a:pt x="988" y="56"/>
                      <a:pt x="988" y="56"/>
                      <a:pt x="988" y="56"/>
                    </a:cubicBezTo>
                    <a:cubicBezTo>
                      <a:pt x="987" y="57"/>
                      <a:pt x="989" y="56"/>
                      <a:pt x="989" y="57"/>
                    </a:cubicBezTo>
                    <a:close/>
                    <a:moveTo>
                      <a:pt x="1005" y="204"/>
                    </a:moveTo>
                    <a:cubicBezTo>
                      <a:pt x="1003" y="205"/>
                      <a:pt x="1001" y="204"/>
                      <a:pt x="997" y="206"/>
                    </a:cubicBezTo>
                    <a:cubicBezTo>
                      <a:pt x="997" y="205"/>
                      <a:pt x="993" y="205"/>
                      <a:pt x="996" y="203"/>
                    </a:cubicBezTo>
                    <a:cubicBezTo>
                      <a:pt x="998" y="203"/>
                      <a:pt x="999" y="204"/>
                      <a:pt x="1000" y="205"/>
                    </a:cubicBezTo>
                    <a:cubicBezTo>
                      <a:pt x="1004" y="203"/>
                      <a:pt x="1004" y="203"/>
                      <a:pt x="1004" y="203"/>
                    </a:cubicBezTo>
                    <a:cubicBezTo>
                      <a:pt x="1004" y="204"/>
                      <a:pt x="1005" y="203"/>
                      <a:pt x="1005" y="204"/>
                    </a:cubicBezTo>
                    <a:close/>
                    <a:moveTo>
                      <a:pt x="851" y="340"/>
                    </a:moveTo>
                    <a:cubicBezTo>
                      <a:pt x="849" y="342"/>
                      <a:pt x="849" y="342"/>
                      <a:pt x="849" y="342"/>
                    </a:cubicBezTo>
                    <a:cubicBezTo>
                      <a:pt x="848" y="340"/>
                      <a:pt x="846" y="342"/>
                      <a:pt x="845" y="341"/>
                    </a:cubicBezTo>
                    <a:cubicBezTo>
                      <a:pt x="847" y="341"/>
                      <a:pt x="846" y="339"/>
                      <a:pt x="849" y="338"/>
                    </a:cubicBezTo>
                    <a:cubicBezTo>
                      <a:pt x="849" y="340"/>
                      <a:pt x="851" y="339"/>
                      <a:pt x="851" y="340"/>
                    </a:cubicBezTo>
                    <a:close/>
                    <a:moveTo>
                      <a:pt x="238" y="528"/>
                    </a:moveTo>
                    <a:cubicBezTo>
                      <a:pt x="238" y="530"/>
                      <a:pt x="235" y="530"/>
                      <a:pt x="234" y="529"/>
                    </a:cubicBezTo>
                    <a:cubicBezTo>
                      <a:pt x="237" y="527"/>
                      <a:pt x="237" y="529"/>
                      <a:pt x="238" y="528"/>
                    </a:cubicBezTo>
                    <a:close/>
                    <a:moveTo>
                      <a:pt x="44" y="609"/>
                    </a:moveTo>
                    <a:cubicBezTo>
                      <a:pt x="44" y="608"/>
                      <a:pt x="46" y="607"/>
                      <a:pt x="47" y="606"/>
                    </a:cubicBezTo>
                    <a:cubicBezTo>
                      <a:pt x="49" y="607"/>
                      <a:pt x="46" y="608"/>
                      <a:pt x="44" y="609"/>
                    </a:cubicBezTo>
                    <a:close/>
                    <a:moveTo>
                      <a:pt x="70" y="598"/>
                    </a:moveTo>
                    <a:cubicBezTo>
                      <a:pt x="72" y="596"/>
                      <a:pt x="74" y="596"/>
                      <a:pt x="76" y="595"/>
                    </a:cubicBezTo>
                    <a:cubicBezTo>
                      <a:pt x="77" y="597"/>
                      <a:pt x="77" y="597"/>
                      <a:pt x="77" y="597"/>
                    </a:cubicBezTo>
                    <a:cubicBezTo>
                      <a:pt x="74" y="598"/>
                      <a:pt x="72" y="598"/>
                      <a:pt x="70" y="598"/>
                    </a:cubicBezTo>
                    <a:close/>
                    <a:moveTo>
                      <a:pt x="93" y="574"/>
                    </a:moveTo>
                    <a:cubicBezTo>
                      <a:pt x="96" y="572"/>
                      <a:pt x="95" y="574"/>
                      <a:pt x="99" y="571"/>
                    </a:cubicBezTo>
                    <a:cubicBezTo>
                      <a:pt x="100" y="572"/>
                      <a:pt x="96" y="573"/>
                      <a:pt x="97" y="574"/>
                    </a:cubicBezTo>
                    <a:cubicBezTo>
                      <a:pt x="98" y="575"/>
                      <a:pt x="101" y="571"/>
                      <a:pt x="101" y="573"/>
                    </a:cubicBezTo>
                    <a:cubicBezTo>
                      <a:pt x="99" y="575"/>
                      <a:pt x="97" y="575"/>
                      <a:pt x="95" y="577"/>
                    </a:cubicBezTo>
                    <a:cubicBezTo>
                      <a:pt x="93" y="576"/>
                      <a:pt x="94" y="575"/>
                      <a:pt x="93" y="574"/>
                    </a:cubicBezTo>
                    <a:close/>
                    <a:moveTo>
                      <a:pt x="103" y="571"/>
                    </a:moveTo>
                    <a:cubicBezTo>
                      <a:pt x="104" y="571"/>
                      <a:pt x="105" y="570"/>
                      <a:pt x="107" y="569"/>
                    </a:cubicBezTo>
                    <a:cubicBezTo>
                      <a:pt x="107" y="571"/>
                      <a:pt x="103" y="574"/>
                      <a:pt x="103" y="571"/>
                    </a:cubicBezTo>
                    <a:close/>
                    <a:moveTo>
                      <a:pt x="112" y="577"/>
                    </a:moveTo>
                    <a:cubicBezTo>
                      <a:pt x="111" y="576"/>
                      <a:pt x="116" y="573"/>
                      <a:pt x="116" y="574"/>
                    </a:cubicBezTo>
                    <a:cubicBezTo>
                      <a:pt x="117" y="575"/>
                      <a:pt x="113" y="576"/>
                      <a:pt x="112" y="577"/>
                    </a:cubicBezTo>
                    <a:close/>
                    <a:moveTo>
                      <a:pt x="125" y="575"/>
                    </a:moveTo>
                    <a:cubicBezTo>
                      <a:pt x="125" y="573"/>
                      <a:pt x="129" y="572"/>
                      <a:pt x="131" y="572"/>
                    </a:cubicBezTo>
                    <a:cubicBezTo>
                      <a:pt x="132" y="575"/>
                      <a:pt x="126" y="575"/>
                      <a:pt x="125" y="575"/>
                    </a:cubicBezTo>
                    <a:close/>
                    <a:moveTo>
                      <a:pt x="114" y="552"/>
                    </a:moveTo>
                    <a:cubicBezTo>
                      <a:pt x="115" y="551"/>
                      <a:pt x="119" y="550"/>
                      <a:pt x="120" y="551"/>
                    </a:cubicBezTo>
                    <a:cubicBezTo>
                      <a:pt x="118" y="551"/>
                      <a:pt x="116" y="554"/>
                      <a:pt x="114" y="552"/>
                    </a:cubicBezTo>
                    <a:close/>
                    <a:moveTo>
                      <a:pt x="111" y="530"/>
                    </a:moveTo>
                    <a:cubicBezTo>
                      <a:pt x="112" y="529"/>
                      <a:pt x="111" y="528"/>
                      <a:pt x="110" y="527"/>
                    </a:cubicBezTo>
                    <a:cubicBezTo>
                      <a:pt x="114" y="525"/>
                      <a:pt x="115" y="526"/>
                      <a:pt x="116" y="524"/>
                    </a:cubicBezTo>
                    <a:cubicBezTo>
                      <a:pt x="119" y="523"/>
                      <a:pt x="124" y="526"/>
                      <a:pt x="119" y="528"/>
                    </a:cubicBezTo>
                    <a:cubicBezTo>
                      <a:pt x="119" y="526"/>
                      <a:pt x="114" y="531"/>
                      <a:pt x="111" y="530"/>
                    </a:cubicBezTo>
                    <a:close/>
                    <a:moveTo>
                      <a:pt x="126" y="548"/>
                    </a:moveTo>
                    <a:cubicBezTo>
                      <a:pt x="126" y="547"/>
                      <a:pt x="129" y="546"/>
                      <a:pt x="130" y="545"/>
                    </a:cubicBezTo>
                    <a:cubicBezTo>
                      <a:pt x="131" y="547"/>
                      <a:pt x="127" y="548"/>
                      <a:pt x="126" y="548"/>
                    </a:cubicBezTo>
                    <a:close/>
                    <a:moveTo>
                      <a:pt x="117" y="533"/>
                    </a:moveTo>
                    <a:cubicBezTo>
                      <a:pt x="116" y="532"/>
                      <a:pt x="120" y="531"/>
                      <a:pt x="118" y="530"/>
                    </a:cubicBezTo>
                    <a:cubicBezTo>
                      <a:pt x="119" y="530"/>
                      <a:pt x="120" y="530"/>
                      <a:pt x="122" y="529"/>
                    </a:cubicBezTo>
                    <a:cubicBezTo>
                      <a:pt x="124" y="531"/>
                      <a:pt x="119" y="533"/>
                      <a:pt x="117" y="533"/>
                    </a:cubicBezTo>
                    <a:close/>
                    <a:moveTo>
                      <a:pt x="137" y="556"/>
                    </a:moveTo>
                    <a:cubicBezTo>
                      <a:pt x="135" y="556"/>
                      <a:pt x="141" y="554"/>
                      <a:pt x="137" y="553"/>
                    </a:cubicBezTo>
                    <a:cubicBezTo>
                      <a:pt x="139" y="552"/>
                      <a:pt x="141" y="553"/>
                      <a:pt x="143" y="551"/>
                    </a:cubicBezTo>
                    <a:cubicBezTo>
                      <a:pt x="144" y="553"/>
                      <a:pt x="144" y="553"/>
                      <a:pt x="144" y="553"/>
                    </a:cubicBezTo>
                    <a:cubicBezTo>
                      <a:pt x="146" y="551"/>
                      <a:pt x="146" y="550"/>
                      <a:pt x="149" y="550"/>
                    </a:cubicBezTo>
                    <a:cubicBezTo>
                      <a:pt x="150" y="549"/>
                      <a:pt x="150" y="549"/>
                      <a:pt x="150" y="548"/>
                    </a:cubicBezTo>
                    <a:cubicBezTo>
                      <a:pt x="152" y="548"/>
                      <a:pt x="150" y="550"/>
                      <a:pt x="151" y="550"/>
                    </a:cubicBezTo>
                    <a:cubicBezTo>
                      <a:pt x="141" y="555"/>
                      <a:pt x="141" y="555"/>
                      <a:pt x="141" y="555"/>
                    </a:cubicBezTo>
                    <a:cubicBezTo>
                      <a:pt x="140" y="552"/>
                      <a:pt x="139" y="554"/>
                      <a:pt x="137" y="556"/>
                    </a:cubicBezTo>
                    <a:close/>
                    <a:moveTo>
                      <a:pt x="132" y="544"/>
                    </a:moveTo>
                    <a:cubicBezTo>
                      <a:pt x="134" y="543"/>
                      <a:pt x="135" y="543"/>
                      <a:pt x="136" y="543"/>
                    </a:cubicBezTo>
                    <a:cubicBezTo>
                      <a:pt x="136" y="544"/>
                      <a:pt x="136" y="545"/>
                      <a:pt x="134" y="546"/>
                    </a:cubicBezTo>
                    <a:cubicBezTo>
                      <a:pt x="133" y="545"/>
                      <a:pt x="133" y="545"/>
                      <a:pt x="132" y="544"/>
                    </a:cubicBezTo>
                    <a:close/>
                    <a:moveTo>
                      <a:pt x="138" y="542"/>
                    </a:moveTo>
                    <a:cubicBezTo>
                      <a:pt x="140" y="539"/>
                      <a:pt x="148" y="538"/>
                      <a:pt x="151" y="534"/>
                    </a:cubicBezTo>
                    <a:cubicBezTo>
                      <a:pt x="154" y="533"/>
                      <a:pt x="154" y="533"/>
                      <a:pt x="157" y="533"/>
                    </a:cubicBezTo>
                    <a:cubicBezTo>
                      <a:pt x="158" y="535"/>
                      <a:pt x="154" y="535"/>
                      <a:pt x="153" y="535"/>
                    </a:cubicBezTo>
                    <a:cubicBezTo>
                      <a:pt x="152" y="538"/>
                      <a:pt x="146" y="539"/>
                      <a:pt x="143" y="541"/>
                    </a:cubicBezTo>
                    <a:cubicBezTo>
                      <a:pt x="141" y="540"/>
                      <a:pt x="140" y="542"/>
                      <a:pt x="138" y="542"/>
                    </a:cubicBezTo>
                    <a:close/>
                    <a:moveTo>
                      <a:pt x="147" y="535"/>
                    </a:moveTo>
                    <a:cubicBezTo>
                      <a:pt x="145" y="533"/>
                      <a:pt x="151" y="532"/>
                      <a:pt x="152" y="532"/>
                    </a:cubicBezTo>
                    <a:cubicBezTo>
                      <a:pt x="152" y="534"/>
                      <a:pt x="149" y="533"/>
                      <a:pt x="147" y="535"/>
                    </a:cubicBezTo>
                    <a:close/>
                    <a:moveTo>
                      <a:pt x="151" y="523"/>
                    </a:moveTo>
                    <a:cubicBezTo>
                      <a:pt x="154" y="521"/>
                      <a:pt x="152" y="524"/>
                      <a:pt x="155" y="524"/>
                    </a:cubicBezTo>
                    <a:cubicBezTo>
                      <a:pt x="154" y="524"/>
                      <a:pt x="152" y="525"/>
                      <a:pt x="151" y="525"/>
                    </a:cubicBezTo>
                    <a:cubicBezTo>
                      <a:pt x="150" y="525"/>
                      <a:pt x="152" y="524"/>
                      <a:pt x="152" y="525"/>
                    </a:cubicBezTo>
                    <a:cubicBezTo>
                      <a:pt x="153" y="524"/>
                      <a:pt x="152" y="523"/>
                      <a:pt x="151" y="523"/>
                    </a:cubicBezTo>
                    <a:close/>
                    <a:moveTo>
                      <a:pt x="156" y="526"/>
                    </a:moveTo>
                    <a:cubicBezTo>
                      <a:pt x="155" y="525"/>
                      <a:pt x="158" y="524"/>
                      <a:pt x="159" y="524"/>
                    </a:cubicBezTo>
                    <a:cubicBezTo>
                      <a:pt x="159" y="523"/>
                      <a:pt x="158" y="523"/>
                      <a:pt x="158" y="523"/>
                    </a:cubicBezTo>
                    <a:cubicBezTo>
                      <a:pt x="161" y="520"/>
                      <a:pt x="159" y="526"/>
                      <a:pt x="156" y="526"/>
                    </a:cubicBezTo>
                    <a:close/>
                    <a:moveTo>
                      <a:pt x="164" y="526"/>
                    </a:moveTo>
                    <a:cubicBezTo>
                      <a:pt x="167" y="526"/>
                      <a:pt x="161" y="528"/>
                      <a:pt x="164" y="527"/>
                    </a:cubicBezTo>
                    <a:cubicBezTo>
                      <a:pt x="163" y="528"/>
                      <a:pt x="160" y="528"/>
                      <a:pt x="159" y="529"/>
                    </a:cubicBezTo>
                    <a:cubicBezTo>
                      <a:pt x="159" y="529"/>
                      <a:pt x="160" y="528"/>
                      <a:pt x="161" y="528"/>
                    </a:cubicBezTo>
                    <a:cubicBezTo>
                      <a:pt x="161" y="527"/>
                      <a:pt x="161" y="527"/>
                      <a:pt x="161" y="526"/>
                    </a:cubicBezTo>
                    <a:cubicBezTo>
                      <a:pt x="161" y="525"/>
                      <a:pt x="162" y="528"/>
                      <a:pt x="164" y="526"/>
                    </a:cubicBezTo>
                    <a:close/>
                    <a:moveTo>
                      <a:pt x="171" y="541"/>
                    </a:moveTo>
                    <a:cubicBezTo>
                      <a:pt x="170" y="540"/>
                      <a:pt x="171" y="539"/>
                      <a:pt x="171" y="538"/>
                    </a:cubicBezTo>
                    <a:cubicBezTo>
                      <a:pt x="173" y="537"/>
                      <a:pt x="175" y="537"/>
                      <a:pt x="176" y="539"/>
                    </a:cubicBezTo>
                    <a:lnTo>
                      <a:pt x="171" y="541"/>
                    </a:lnTo>
                    <a:close/>
                    <a:moveTo>
                      <a:pt x="174" y="536"/>
                    </a:moveTo>
                    <a:cubicBezTo>
                      <a:pt x="179" y="535"/>
                      <a:pt x="185" y="534"/>
                      <a:pt x="190" y="532"/>
                    </a:cubicBezTo>
                    <a:cubicBezTo>
                      <a:pt x="187" y="535"/>
                      <a:pt x="180" y="535"/>
                      <a:pt x="177" y="538"/>
                    </a:cubicBezTo>
                    <a:cubicBezTo>
                      <a:pt x="178" y="535"/>
                      <a:pt x="174" y="538"/>
                      <a:pt x="174" y="536"/>
                    </a:cubicBezTo>
                    <a:close/>
                    <a:moveTo>
                      <a:pt x="160" y="488"/>
                    </a:moveTo>
                    <a:cubicBezTo>
                      <a:pt x="160" y="487"/>
                      <a:pt x="160" y="487"/>
                      <a:pt x="160" y="486"/>
                    </a:cubicBezTo>
                    <a:cubicBezTo>
                      <a:pt x="162" y="485"/>
                      <a:pt x="164" y="484"/>
                      <a:pt x="164" y="486"/>
                    </a:cubicBezTo>
                    <a:cubicBezTo>
                      <a:pt x="163" y="486"/>
                      <a:pt x="162" y="487"/>
                      <a:pt x="160" y="488"/>
                    </a:cubicBezTo>
                    <a:close/>
                    <a:moveTo>
                      <a:pt x="190" y="530"/>
                    </a:moveTo>
                    <a:cubicBezTo>
                      <a:pt x="193" y="529"/>
                      <a:pt x="192" y="530"/>
                      <a:pt x="195" y="528"/>
                    </a:cubicBezTo>
                    <a:cubicBezTo>
                      <a:pt x="196" y="530"/>
                      <a:pt x="190" y="531"/>
                      <a:pt x="190" y="530"/>
                    </a:cubicBezTo>
                    <a:close/>
                    <a:moveTo>
                      <a:pt x="188" y="525"/>
                    </a:moveTo>
                    <a:cubicBezTo>
                      <a:pt x="187" y="524"/>
                      <a:pt x="191" y="522"/>
                      <a:pt x="192" y="522"/>
                    </a:cubicBezTo>
                    <a:cubicBezTo>
                      <a:pt x="192" y="523"/>
                      <a:pt x="190" y="524"/>
                      <a:pt x="188" y="525"/>
                    </a:cubicBezTo>
                    <a:close/>
                    <a:moveTo>
                      <a:pt x="164" y="484"/>
                    </a:moveTo>
                    <a:cubicBezTo>
                      <a:pt x="167" y="483"/>
                      <a:pt x="168" y="483"/>
                      <a:pt x="170" y="482"/>
                    </a:cubicBezTo>
                    <a:cubicBezTo>
                      <a:pt x="170" y="483"/>
                      <a:pt x="169" y="483"/>
                      <a:pt x="169" y="484"/>
                    </a:cubicBezTo>
                    <a:cubicBezTo>
                      <a:pt x="171" y="484"/>
                      <a:pt x="176" y="482"/>
                      <a:pt x="175" y="484"/>
                    </a:cubicBezTo>
                    <a:cubicBezTo>
                      <a:pt x="174" y="485"/>
                      <a:pt x="173" y="484"/>
                      <a:pt x="172" y="483"/>
                    </a:cubicBezTo>
                    <a:cubicBezTo>
                      <a:pt x="171" y="485"/>
                      <a:pt x="170" y="485"/>
                      <a:pt x="167" y="487"/>
                    </a:cubicBezTo>
                    <a:cubicBezTo>
                      <a:pt x="166" y="485"/>
                      <a:pt x="167" y="485"/>
                      <a:pt x="169" y="485"/>
                    </a:cubicBezTo>
                    <a:cubicBezTo>
                      <a:pt x="168" y="483"/>
                      <a:pt x="164" y="487"/>
                      <a:pt x="164" y="484"/>
                    </a:cubicBezTo>
                    <a:close/>
                    <a:moveTo>
                      <a:pt x="166" y="482"/>
                    </a:moveTo>
                    <a:cubicBezTo>
                      <a:pt x="166" y="482"/>
                      <a:pt x="167" y="481"/>
                      <a:pt x="167" y="481"/>
                    </a:cubicBezTo>
                    <a:cubicBezTo>
                      <a:pt x="171" y="479"/>
                      <a:pt x="171" y="482"/>
                      <a:pt x="175" y="480"/>
                    </a:cubicBezTo>
                    <a:cubicBezTo>
                      <a:pt x="175" y="481"/>
                      <a:pt x="173" y="481"/>
                      <a:pt x="173" y="482"/>
                    </a:cubicBezTo>
                    <a:cubicBezTo>
                      <a:pt x="170" y="483"/>
                      <a:pt x="171" y="480"/>
                      <a:pt x="166" y="482"/>
                    </a:cubicBezTo>
                    <a:close/>
                    <a:moveTo>
                      <a:pt x="144" y="437"/>
                    </a:moveTo>
                    <a:cubicBezTo>
                      <a:pt x="143" y="435"/>
                      <a:pt x="145" y="436"/>
                      <a:pt x="143" y="435"/>
                    </a:cubicBezTo>
                    <a:cubicBezTo>
                      <a:pt x="145" y="434"/>
                      <a:pt x="145" y="434"/>
                      <a:pt x="145" y="434"/>
                    </a:cubicBezTo>
                    <a:cubicBezTo>
                      <a:pt x="145" y="434"/>
                      <a:pt x="145" y="434"/>
                      <a:pt x="146" y="434"/>
                    </a:cubicBezTo>
                    <a:cubicBezTo>
                      <a:pt x="145" y="435"/>
                      <a:pt x="146" y="436"/>
                      <a:pt x="144" y="437"/>
                    </a:cubicBezTo>
                    <a:close/>
                    <a:moveTo>
                      <a:pt x="177" y="482"/>
                    </a:moveTo>
                    <a:cubicBezTo>
                      <a:pt x="178" y="479"/>
                      <a:pt x="185" y="477"/>
                      <a:pt x="188" y="476"/>
                    </a:cubicBezTo>
                    <a:cubicBezTo>
                      <a:pt x="187" y="480"/>
                      <a:pt x="182" y="479"/>
                      <a:pt x="177" y="482"/>
                    </a:cubicBezTo>
                    <a:close/>
                    <a:moveTo>
                      <a:pt x="201" y="515"/>
                    </a:moveTo>
                    <a:cubicBezTo>
                      <a:pt x="201" y="511"/>
                      <a:pt x="208" y="508"/>
                      <a:pt x="212" y="507"/>
                    </a:cubicBezTo>
                    <a:cubicBezTo>
                      <a:pt x="213" y="509"/>
                      <a:pt x="211" y="510"/>
                      <a:pt x="210" y="512"/>
                    </a:cubicBezTo>
                    <a:cubicBezTo>
                      <a:pt x="206" y="513"/>
                      <a:pt x="204" y="514"/>
                      <a:pt x="201" y="515"/>
                    </a:cubicBezTo>
                    <a:close/>
                    <a:moveTo>
                      <a:pt x="155" y="434"/>
                    </a:moveTo>
                    <a:cubicBezTo>
                      <a:pt x="155" y="431"/>
                      <a:pt x="162" y="429"/>
                      <a:pt x="164" y="428"/>
                    </a:cubicBezTo>
                    <a:cubicBezTo>
                      <a:pt x="164" y="431"/>
                      <a:pt x="156" y="433"/>
                      <a:pt x="155" y="434"/>
                    </a:cubicBezTo>
                    <a:close/>
                    <a:moveTo>
                      <a:pt x="191" y="476"/>
                    </a:moveTo>
                    <a:cubicBezTo>
                      <a:pt x="190" y="474"/>
                      <a:pt x="191" y="476"/>
                      <a:pt x="189" y="477"/>
                    </a:cubicBezTo>
                    <a:cubicBezTo>
                      <a:pt x="189" y="474"/>
                      <a:pt x="192" y="475"/>
                      <a:pt x="193" y="473"/>
                    </a:cubicBezTo>
                    <a:cubicBezTo>
                      <a:pt x="194" y="473"/>
                      <a:pt x="193" y="475"/>
                      <a:pt x="191" y="476"/>
                    </a:cubicBezTo>
                    <a:close/>
                    <a:moveTo>
                      <a:pt x="214" y="508"/>
                    </a:moveTo>
                    <a:cubicBezTo>
                      <a:pt x="213" y="507"/>
                      <a:pt x="213" y="507"/>
                      <a:pt x="213" y="507"/>
                    </a:cubicBezTo>
                    <a:cubicBezTo>
                      <a:pt x="215" y="505"/>
                      <a:pt x="216" y="507"/>
                      <a:pt x="217" y="507"/>
                    </a:cubicBezTo>
                    <a:cubicBezTo>
                      <a:pt x="216" y="507"/>
                      <a:pt x="215" y="508"/>
                      <a:pt x="214" y="508"/>
                    </a:cubicBezTo>
                    <a:close/>
                    <a:moveTo>
                      <a:pt x="195" y="474"/>
                    </a:moveTo>
                    <a:cubicBezTo>
                      <a:pt x="195" y="473"/>
                      <a:pt x="198" y="470"/>
                      <a:pt x="200" y="470"/>
                    </a:cubicBezTo>
                    <a:cubicBezTo>
                      <a:pt x="200" y="473"/>
                      <a:pt x="197" y="472"/>
                      <a:pt x="195" y="474"/>
                    </a:cubicBezTo>
                    <a:close/>
                    <a:moveTo>
                      <a:pt x="168" y="428"/>
                    </a:moveTo>
                    <a:cubicBezTo>
                      <a:pt x="168" y="427"/>
                      <a:pt x="170" y="426"/>
                      <a:pt x="172" y="425"/>
                    </a:cubicBezTo>
                    <a:cubicBezTo>
                      <a:pt x="173" y="427"/>
                      <a:pt x="170" y="427"/>
                      <a:pt x="168" y="428"/>
                    </a:cubicBezTo>
                    <a:close/>
                    <a:moveTo>
                      <a:pt x="209" y="491"/>
                    </a:moveTo>
                    <a:cubicBezTo>
                      <a:pt x="208" y="490"/>
                      <a:pt x="208" y="489"/>
                      <a:pt x="209" y="488"/>
                    </a:cubicBezTo>
                    <a:cubicBezTo>
                      <a:pt x="212" y="486"/>
                      <a:pt x="213" y="490"/>
                      <a:pt x="209" y="491"/>
                    </a:cubicBezTo>
                    <a:close/>
                    <a:moveTo>
                      <a:pt x="214" y="476"/>
                    </a:moveTo>
                    <a:cubicBezTo>
                      <a:pt x="213" y="478"/>
                      <a:pt x="210" y="479"/>
                      <a:pt x="209" y="481"/>
                    </a:cubicBezTo>
                    <a:cubicBezTo>
                      <a:pt x="207" y="482"/>
                      <a:pt x="206" y="479"/>
                      <a:pt x="204" y="480"/>
                    </a:cubicBezTo>
                    <a:cubicBezTo>
                      <a:pt x="206" y="478"/>
                      <a:pt x="209" y="476"/>
                      <a:pt x="208" y="474"/>
                    </a:cubicBezTo>
                    <a:cubicBezTo>
                      <a:pt x="206" y="476"/>
                      <a:pt x="206" y="478"/>
                      <a:pt x="202" y="480"/>
                    </a:cubicBezTo>
                    <a:cubicBezTo>
                      <a:pt x="202" y="479"/>
                      <a:pt x="202" y="478"/>
                      <a:pt x="202" y="477"/>
                    </a:cubicBezTo>
                    <a:cubicBezTo>
                      <a:pt x="204" y="476"/>
                      <a:pt x="204" y="477"/>
                      <a:pt x="206" y="476"/>
                    </a:cubicBezTo>
                    <a:cubicBezTo>
                      <a:pt x="202" y="475"/>
                      <a:pt x="211" y="471"/>
                      <a:pt x="214" y="471"/>
                    </a:cubicBezTo>
                    <a:cubicBezTo>
                      <a:pt x="215" y="473"/>
                      <a:pt x="213" y="473"/>
                      <a:pt x="211" y="474"/>
                    </a:cubicBezTo>
                    <a:cubicBezTo>
                      <a:pt x="210" y="474"/>
                      <a:pt x="211" y="475"/>
                      <a:pt x="210" y="476"/>
                    </a:cubicBezTo>
                    <a:cubicBezTo>
                      <a:pt x="211" y="476"/>
                      <a:pt x="213" y="474"/>
                      <a:pt x="214" y="474"/>
                    </a:cubicBezTo>
                    <a:cubicBezTo>
                      <a:pt x="217" y="474"/>
                      <a:pt x="215" y="476"/>
                      <a:pt x="217" y="475"/>
                    </a:cubicBezTo>
                    <a:cubicBezTo>
                      <a:pt x="218" y="476"/>
                      <a:pt x="214" y="476"/>
                      <a:pt x="214" y="476"/>
                    </a:cubicBezTo>
                    <a:close/>
                    <a:moveTo>
                      <a:pt x="151" y="372"/>
                    </a:moveTo>
                    <a:cubicBezTo>
                      <a:pt x="151" y="371"/>
                      <a:pt x="152" y="370"/>
                      <a:pt x="151" y="370"/>
                    </a:cubicBezTo>
                    <a:cubicBezTo>
                      <a:pt x="151" y="369"/>
                      <a:pt x="153" y="369"/>
                      <a:pt x="154" y="368"/>
                    </a:cubicBezTo>
                    <a:cubicBezTo>
                      <a:pt x="156" y="368"/>
                      <a:pt x="151" y="371"/>
                      <a:pt x="153" y="370"/>
                    </a:cubicBezTo>
                    <a:cubicBezTo>
                      <a:pt x="154" y="371"/>
                      <a:pt x="151" y="372"/>
                      <a:pt x="151" y="372"/>
                    </a:cubicBezTo>
                    <a:close/>
                    <a:moveTo>
                      <a:pt x="217" y="468"/>
                    </a:moveTo>
                    <a:cubicBezTo>
                      <a:pt x="216" y="469"/>
                      <a:pt x="217" y="469"/>
                      <a:pt x="216" y="469"/>
                    </a:cubicBezTo>
                    <a:cubicBezTo>
                      <a:pt x="217" y="470"/>
                      <a:pt x="218" y="469"/>
                      <a:pt x="218" y="470"/>
                    </a:cubicBezTo>
                    <a:cubicBezTo>
                      <a:pt x="214" y="472"/>
                      <a:pt x="214" y="468"/>
                      <a:pt x="211" y="471"/>
                    </a:cubicBezTo>
                    <a:cubicBezTo>
                      <a:pt x="216" y="466"/>
                      <a:pt x="226" y="466"/>
                      <a:pt x="232" y="460"/>
                    </a:cubicBezTo>
                    <a:cubicBezTo>
                      <a:pt x="232" y="461"/>
                      <a:pt x="233" y="460"/>
                      <a:pt x="234" y="460"/>
                    </a:cubicBezTo>
                    <a:cubicBezTo>
                      <a:pt x="233" y="462"/>
                      <a:pt x="232" y="463"/>
                      <a:pt x="232" y="464"/>
                    </a:cubicBezTo>
                    <a:cubicBezTo>
                      <a:pt x="231" y="465"/>
                      <a:pt x="231" y="464"/>
                      <a:pt x="230" y="463"/>
                    </a:cubicBezTo>
                    <a:cubicBezTo>
                      <a:pt x="229" y="465"/>
                      <a:pt x="229" y="466"/>
                      <a:pt x="226" y="467"/>
                    </a:cubicBezTo>
                    <a:cubicBezTo>
                      <a:pt x="223" y="464"/>
                      <a:pt x="220" y="470"/>
                      <a:pt x="217" y="468"/>
                    </a:cubicBezTo>
                    <a:close/>
                    <a:moveTo>
                      <a:pt x="220" y="475"/>
                    </a:moveTo>
                    <a:cubicBezTo>
                      <a:pt x="220" y="473"/>
                      <a:pt x="219" y="474"/>
                      <a:pt x="219" y="473"/>
                    </a:cubicBezTo>
                    <a:cubicBezTo>
                      <a:pt x="222" y="474"/>
                      <a:pt x="229" y="467"/>
                      <a:pt x="231" y="467"/>
                    </a:cubicBezTo>
                    <a:cubicBezTo>
                      <a:pt x="229" y="471"/>
                      <a:pt x="222" y="472"/>
                      <a:pt x="220" y="475"/>
                    </a:cubicBezTo>
                    <a:close/>
                    <a:moveTo>
                      <a:pt x="232" y="482"/>
                    </a:moveTo>
                    <a:cubicBezTo>
                      <a:pt x="231" y="482"/>
                      <a:pt x="235" y="481"/>
                      <a:pt x="236" y="480"/>
                    </a:cubicBezTo>
                    <a:cubicBezTo>
                      <a:pt x="238" y="482"/>
                      <a:pt x="234" y="482"/>
                      <a:pt x="232" y="482"/>
                    </a:cubicBezTo>
                    <a:close/>
                    <a:moveTo>
                      <a:pt x="227" y="474"/>
                    </a:moveTo>
                    <a:cubicBezTo>
                      <a:pt x="226" y="473"/>
                      <a:pt x="226" y="473"/>
                      <a:pt x="226" y="473"/>
                    </a:cubicBezTo>
                    <a:cubicBezTo>
                      <a:pt x="230" y="471"/>
                      <a:pt x="231" y="474"/>
                      <a:pt x="227" y="474"/>
                    </a:cubicBezTo>
                    <a:close/>
                    <a:moveTo>
                      <a:pt x="167" y="367"/>
                    </a:moveTo>
                    <a:cubicBezTo>
                      <a:pt x="168" y="366"/>
                      <a:pt x="168" y="364"/>
                      <a:pt x="170" y="363"/>
                    </a:cubicBezTo>
                    <a:cubicBezTo>
                      <a:pt x="172" y="362"/>
                      <a:pt x="171" y="364"/>
                      <a:pt x="171" y="365"/>
                    </a:cubicBezTo>
                    <a:lnTo>
                      <a:pt x="167" y="367"/>
                    </a:lnTo>
                    <a:close/>
                    <a:moveTo>
                      <a:pt x="232" y="469"/>
                    </a:moveTo>
                    <a:cubicBezTo>
                      <a:pt x="231" y="471"/>
                      <a:pt x="234" y="471"/>
                      <a:pt x="233" y="472"/>
                    </a:cubicBezTo>
                    <a:cubicBezTo>
                      <a:pt x="231" y="473"/>
                      <a:pt x="229" y="470"/>
                      <a:pt x="232" y="469"/>
                    </a:cubicBezTo>
                    <a:close/>
                    <a:moveTo>
                      <a:pt x="238" y="481"/>
                    </a:moveTo>
                    <a:cubicBezTo>
                      <a:pt x="238" y="480"/>
                      <a:pt x="242" y="478"/>
                      <a:pt x="243" y="480"/>
                    </a:cubicBezTo>
                    <a:cubicBezTo>
                      <a:pt x="241" y="481"/>
                      <a:pt x="239" y="481"/>
                      <a:pt x="238" y="481"/>
                    </a:cubicBezTo>
                    <a:close/>
                    <a:moveTo>
                      <a:pt x="175" y="364"/>
                    </a:moveTo>
                    <a:cubicBezTo>
                      <a:pt x="173" y="364"/>
                      <a:pt x="175" y="362"/>
                      <a:pt x="173" y="363"/>
                    </a:cubicBezTo>
                    <a:cubicBezTo>
                      <a:pt x="172" y="362"/>
                      <a:pt x="177" y="361"/>
                      <a:pt x="176" y="360"/>
                    </a:cubicBezTo>
                    <a:cubicBezTo>
                      <a:pt x="178" y="359"/>
                      <a:pt x="178" y="361"/>
                      <a:pt x="179" y="360"/>
                    </a:cubicBezTo>
                    <a:cubicBezTo>
                      <a:pt x="181" y="359"/>
                      <a:pt x="178" y="360"/>
                      <a:pt x="179" y="358"/>
                    </a:cubicBezTo>
                    <a:cubicBezTo>
                      <a:pt x="180" y="358"/>
                      <a:pt x="181" y="358"/>
                      <a:pt x="181" y="358"/>
                    </a:cubicBezTo>
                    <a:cubicBezTo>
                      <a:pt x="181" y="358"/>
                      <a:pt x="181" y="359"/>
                      <a:pt x="182" y="360"/>
                    </a:cubicBezTo>
                    <a:cubicBezTo>
                      <a:pt x="184" y="357"/>
                      <a:pt x="182" y="358"/>
                      <a:pt x="186" y="357"/>
                    </a:cubicBezTo>
                    <a:cubicBezTo>
                      <a:pt x="187" y="358"/>
                      <a:pt x="184" y="359"/>
                      <a:pt x="183" y="360"/>
                    </a:cubicBezTo>
                    <a:cubicBezTo>
                      <a:pt x="183" y="360"/>
                      <a:pt x="184" y="360"/>
                      <a:pt x="185" y="360"/>
                    </a:cubicBezTo>
                    <a:cubicBezTo>
                      <a:pt x="184" y="362"/>
                      <a:pt x="182" y="360"/>
                      <a:pt x="179" y="362"/>
                    </a:cubicBezTo>
                    <a:cubicBezTo>
                      <a:pt x="179" y="360"/>
                      <a:pt x="177" y="363"/>
                      <a:pt x="175" y="364"/>
                    </a:cubicBezTo>
                    <a:close/>
                    <a:moveTo>
                      <a:pt x="206" y="415"/>
                    </a:moveTo>
                    <a:cubicBezTo>
                      <a:pt x="206" y="413"/>
                      <a:pt x="208" y="414"/>
                      <a:pt x="210" y="412"/>
                    </a:cubicBezTo>
                    <a:cubicBezTo>
                      <a:pt x="211" y="413"/>
                      <a:pt x="207" y="414"/>
                      <a:pt x="206" y="415"/>
                    </a:cubicBezTo>
                    <a:close/>
                    <a:moveTo>
                      <a:pt x="236" y="464"/>
                    </a:moveTo>
                    <a:cubicBezTo>
                      <a:pt x="234" y="463"/>
                      <a:pt x="238" y="462"/>
                      <a:pt x="239" y="461"/>
                    </a:cubicBezTo>
                    <a:cubicBezTo>
                      <a:pt x="239" y="462"/>
                      <a:pt x="238" y="464"/>
                      <a:pt x="236" y="464"/>
                    </a:cubicBezTo>
                    <a:close/>
                    <a:moveTo>
                      <a:pt x="234" y="456"/>
                    </a:moveTo>
                    <a:cubicBezTo>
                      <a:pt x="236" y="456"/>
                      <a:pt x="237" y="457"/>
                      <a:pt x="239" y="455"/>
                    </a:cubicBezTo>
                    <a:cubicBezTo>
                      <a:pt x="240" y="458"/>
                      <a:pt x="234" y="458"/>
                      <a:pt x="234" y="456"/>
                    </a:cubicBezTo>
                    <a:close/>
                    <a:moveTo>
                      <a:pt x="199" y="396"/>
                    </a:moveTo>
                    <a:cubicBezTo>
                      <a:pt x="198" y="395"/>
                      <a:pt x="199" y="395"/>
                      <a:pt x="200" y="395"/>
                    </a:cubicBezTo>
                    <a:cubicBezTo>
                      <a:pt x="200" y="394"/>
                      <a:pt x="199" y="394"/>
                      <a:pt x="199" y="394"/>
                    </a:cubicBezTo>
                    <a:cubicBezTo>
                      <a:pt x="199" y="393"/>
                      <a:pt x="201" y="393"/>
                      <a:pt x="202" y="393"/>
                    </a:cubicBezTo>
                    <a:cubicBezTo>
                      <a:pt x="201" y="394"/>
                      <a:pt x="200" y="395"/>
                      <a:pt x="199" y="396"/>
                    </a:cubicBezTo>
                    <a:close/>
                    <a:moveTo>
                      <a:pt x="272" y="468"/>
                    </a:moveTo>
                    <a:cubicBezTo>
                      <a:pt x="270" y="470"/>
                      <a:pt x="278" y="466"/>
                      <a:pt x="275" y="469"/>
                    </a:cubicBezTo>
                    <a:cubicBezTo>
                      <a:pt x="276" y="469"/>
                      <a:pt x="276" y="468"/>
                      <a:pt x="278" y="468"/>
                    </a:cubicBezTo>
                    <a:cubicBezTo>
                      <a:pt x="277" y="468"/>
                      <a:pt x="277" y="467"/>
                      <a:pt x="276" y="467"/>
                    </a:cubicBezTo>
                    <a:cubicBezTo>
                      <a:pt x="279" y="466"/>
                      <a:pt x="282" y="465"/>
                      <a:pt x="281" y="463"/>
                    </a:cubicBezTo>
                    <a:cubicBezTo>
                      <a:pt x="283" y="464"/>
                      <a:pt x="284" y="463"/>
                      <a:pt x="286" y="461"/>
                    </a:cubicBezTo>
                    <a:cubicBezTo>
                      <a:pt x="288" y="463"/>
                      <a:pt x="283" y="463"/>
                      <a:pt x="283" y="465"/>
                    </a:cubicBezTo>
                    <a:cubicBezTo>
                      <a:pt x="285" y="465"/>
                      <a:pt x="286" y="463"/>
                      <a:pt x="289" y="463"/>
                    </a:cubicBezTo>
                    <a:cubicBezTo>
                      <a:pt x="289" y="461"/>
                      <a:pt x="286" y="464"/>
                      <a:pt x="286" y="462"/>
                    </a:cubicBezTo>
                    <a:cubicBezTo>
                      <a:pt x="289" y="461"/>
                      <a:pt x="290" y="462"/>
                      <a:pt x="293" y="461"/>
                    </a:cubicBezTo>
                    <a:cubicBezTo>
                      <a:pt x="294" y="462"/>
                      <a:pt x="290" y="462"/>
                      <a:pt x="291" y="463"/>
                    </a:cubicBezTo>
                    <a:cubicBezTo>
                      <a:pt x="293" y="464"/>
                      <a:pt x="293" y="461"/>
                      <a:pt x="295" y="462"/>
                    </a:cubicBezTo>
                    <a:cubicBezTo>
                      <a:pt x="296" y="461"/>
                      <a:pt x="292" y="462"/>
                      <a:pt x="294" y="460"/>
                    </a:cubicBezTo>
                    <a:cubicBezTo>
                      <a:pt x="296" y="460"/>
                      <a:pt x="296" y="461"/>
                      <a:pt x="300" y="458"/>
                    </a:cubicBezTo>
                    <a:cubicBezTo>
                      <a:pt x="299" y="459"/>
                      <a:pt x="300" y="460"/>
                      <a:pt x="300" y="460"/>
                    </a:cubicBezTo>
                    <a:cubicBezTo>
                      <a:pt x="302" y="459"/>
                      <a:pt x="300" y="458"/>
                      <a:pt x="302" y="457"/>
                    </a:cubicBezTo>
                    <a:cubicBezTo>
                      <a:pt x="309" y="458"/>
                      <a:pt x="315" y="452"/>
                      <a:pt x="322" y="450"/>
                    </a:cubicBezTo>
                    <a:cubicBezTo>
                      <a:pt x="322" y="449"/>
                      <a:pt x="328" y="446"/>
                      <a:pt x="328" y="448"/>
                    </a:cubicBezTo>
                    <a:cubicBezTo>
                      <a:pt x="330" y="446"/>
                      <a:pt x="329" y="446"/>
                      <a:pt x="332" y="445"/>
                    </a:cubicBezTo>
                    <a:cubicBezTo>
                      <a:pt x="336" y="447"/>
                      <a:pt x="347" y="438"/>
                      <a:pt x="353" y="437"/>
                    </a:cubicBezTo>
                    <a:cubicBezTo>
                      <a:pt x="354" y="439"/>
                      <a:pt x="353" y="439"/>
                      <a:pt x="351" y="439"/>
                    </a:cubicBezTo>
                    <a:cubicBezTo>
                      <a:pt x="352" y="440"/>
                      <a:pt x="352" y="439"/>
                      <a:pt x="352" y="440"/>
                    </a:cubicBezTo>
                    <a:cubicBezTo>
                      <a:pt x="353" y="437"/>
                      <a:pt x="360" y="433"/>
                      <a:pt x="364" y="434"/>
                    </a:cubicBezTo>
                    <a:cubicBezTo>
                      <a:pt x="366" y="431"/>
                      <a:pt x="370" y="430"/>
                      <a:pt x="374" y="429"/>
                    </a:cubicBezTo>
                    <a:cubicBezTo>
                      <a:pt x="374" y="430"/>
                      <a:pt x="373" y="430"/>
                      <a:pt x="373" y="431"/>
                    </a:cubicBezTo>
                    <a:cubicBezTo>
                      <a:pt x="372" y="431"/>
                      <a:pt x="370" y="431"/>
                      <a:pt x="369" y="433"/>
                    </a:cubicBezTo>
                    <a:cubicBezTo>
                      <a:pt x="369" y="433"/>
                      <a:pt x="371" y="433"/>
                      <a:pt x="372" y="432"/>
                    </a:cubicBezTo>
                    <a:cubicBezTo>
                      <a:pt x="370" y="435"/>
                      <a:pt x="366" y="436"/>
                      <a:pt x="362" y="438"/>
                    </a:cubicBezTo>
                    <a:cubicBezTo>
                      <a:pt x="362" y="437"/>
                      <a:pt x="361" y="437"/>
                      <a:pt x="361" y="437"/>
                    </a:cubicBezTo>
                    <a:cubicBezTo>
                      <a:pt x="360" y="438"/>
                      <a:pt x="358" y="438"/>
                      <a:pt x="357" y="438"/>
                    </a:cubicBezTo>
                    <a:cubicBezTo>
                      <a:pt x="355" y="441"/>
                      <a:pt x="341" y="445"/>
                      <a:pt x="345" y="449"/>
                    </a:cubicBezTo>
                    <a:cubicBezTo>
                      <a:pt x="339" y="451"/>
                      <a:pt x="338" y="452"/>
                      <a:pt x="333" y="456"/>
                    </a:cubicBezTo>
                    <a:cubicBezTo>
                      <a:pt x="332" y="456"/>
                      <a:pt x="330" y="456"/>
                      <a:pt x="329" y="456"/>
                    </a:cubicBezTo>
                    <a:cubicBezTo>
                      <a:pt x="329" y="458"/>
                      <a:pt x="322" y="462"/>
                      <a:pt x="317" y="462"/>
                    </a:cubicBezTo>
                    <a:cubicBezTo>
                      <a:pt x="315" y="463"/>
                      <a:pt x="316" y="464"/>
                      <a:pt x="315" y="464"/>
                    </a:cubicBezTo>
                    <a:cubicBezTo>
                      <a:pt x="309" y="467"/>
                      <a:pt x="301" y="470"/>
                      <a:pt x="295" y="472"/>
                    </a:cubicBezTo>
                    <a:cubicBezTo>
                      <a:pt x="294" y="471"/>
                      <a:pt x="290" y="472"/>
                      <a:pt x="287" y="474"/>
                    </a:cubicBezTo>
                    <a:cubicBezTo>
                      <a:pt x="284" y="475"/>
                      <a:pt x="274" y="478"/>
                      <a:pt x="272" y="481"/>
                    </a:cubicBezTo>
                    <a:cubicBezTo>
                      <a:pt x="269" y="483"/>
                      <a:pt x="272" y="481"/>
                      <a:pt x="270" y="480"/>
                    </a:cubicBezTo>
                    <a:cubicBezTo>
                      <a:pt x="268" y="482"/>
                      <a:pt x="263" y="485"/>
                      <a:pt x="260" y="485"/>
                    </a:cubicBezTo>
                    <a:cubicBezTo>
                      <a:pt x="263" y="482"/>
                      <a:pt x="255" y="484"/>
                      <a:pt x="252" y="485"/>
                    </a:cubicBezTo>
                    <a:cubicBezTo>
                      <a:pt x="254" y="482"/>
                      <a:pt x="259" y="482"/>
                      <a:pt x="261" y="482"/>
                    </a:cubicBezTo>
                    <a:cubicBezTo>
                      <a:pt x="262" y="481"/>
                      <a:pt x="262" y="480"/>
                      <a:pt x="264" y="479"/>
                    </a:cubicBezTo>
                    <a:cubicBezTo>
                      <a:pt x="264" y="479"/>
                      <a:pt x="263" y="480"/>
                      <a:pt x="263" y="480"/>
                    </a:cubicBezTo>
                    <a:cubicBezTo>
                      <a:pt x="272" y="474"/>
                      <a:pt x="281" y="470"/>
                      <a:pt x="290" y="468"/>
                    </a:cubicBezTo>
                    <a:cubicBezTo>
                      <a:pt x="291" y="466"/>
                      <a:pt x="296" y="465"/>
                      <a:pt x="296" y="463"/>
                    </a:cubicBezTo>
                    <a:cubicBezTo>
                      <a:pt x="289" y="465"/>
                      <a:pt x="281" y="469"/>
                      <a:pt x="276" y="472"/>
                    </a:cubicBezTo>
                    <a:cubicBezTo>
                      <a:pt x="276" y="472"/>
                      <a:pt x="276" y="471"/>
                      <a:pt x="276" y="471"/>
                    </a:cubicBezTo>
                    <a:cubicBezTo>
                      <a:pt x="275" y="470"/>
                      <a:pt x="270" y="475"/>
                      <a:pt x="270" y="472"/>
                    </a:cubicBezTo>
                    <a:cubicBezTo>
                      <a:pt x="268" y="475"/>
                      <a:pt x="265" y="474"/>
                      <a:pt x="265" y="477"/>
                    </a:cubicBezTo>
                    <a:cubicBezTo>
                      <a:pt x="262" y="479"/>
                      <a:pt x="259" y="480"/>
                      <a:pt x="258" y="478"/>
                    </a:cubicBezTo>
                    <a:cubicBezTo>
                      <a:pt x="260" y="477"/>
                      <a:pt x="261" y="478"/>
                      <a:pt x="262" y="476"/>
                    </a:cubicBezTo>
                    <a:cubicBezTo>
                      <a:pt x="260" y="477"/>
                      <a:pt x="258" y="477"/>
                      <a:pt x="256" y="477"/>
                    </a:cubicBezTo>
                    <a:cubicBezTo>
                      <a:pt x="256" y="477"/>
                      <a:pt x="258" y="478"/>
                      <a:pt x="256" y="480"/>
                    </a:cubicBezTo>
                    <a:cubicBezTo>
                      <a:pt x="253" y="481"/>
                      <a:pt x="251" y="480"/>
                      <a:pt x="249" y="480"/>
                    </a:cubicBezTo>
                    <a:cubicBezTo>
                      <a:pt x="250" y="479"/>
                      <a:pt x="252" y="477"/>
                      <a:pt x="253" y="476"/>
                    </a:cubicBezTo>
                    <a:cubicBezTo>
                      <a:pt x="254" y="475"/>
                      <a:pt x="255" y="476"/>
                      <a:pt x="255" y="476"/>
                    </a:cubicBezTo>
                    <a:cubicBezTo>
                      <a:pt x="259" y="473"/>
                      <a:pt x="259" y="474"/>
                      <a:pt x="264" y="471"/>
                    </a:cubicBezTo>
                    <a:cubicBezTo>
                      <a:pt x="263" y="470"/>
                      <a:pt x="262" y="470"/>
                      <a:pt x="262" y="468"/>
                    </a:cubicBezTo>
                    <a:cubicBezTo>
                      <a:pt x="266" y="467"/>
                      <a:pt x="266" y="468"/>
                      <a:pt x="269" y="469"/>
                    </a:cubicBezTo>
                    <a:cubicBezTo>
                      <a:pt x="267" y="470"/>
                      <a:pt x="267" y="468"/>
                      <a:pt x="265" y="470"/>
                    </a:cubicBezTo>
                    <a:cubicBezTo>
                      <a:pt x="264" y="470"/>
                      <a:pt x="266" y="470"/>
                      <a:pt x="265" y="471"/>
                    </a:cubicBezTo>
                    <a:cubicBezTo>
                      <a:pt x="269" y="471"/>
                      <a:pt x="270" y="466"/>
                      <a:pt x="274" y="466"/>
                    </a:cubicBezTo>
                    <a:cubicBezTo>
                      <a:pt x="275" y="467"/>
                      <a:pt x="271" y="468"/>
                      <a:pt x="272" y="468"/>
                    </a:cubicBezTo>
                    <a:close/>
                    <a:moveTo>
                      <a:pt x="249" y="474"/>
                    </a:moveTo>
                    <a:cubicBezTo>
                      <a:pt x="250" y="473"/>
                      <a:pt x="251" y="472"/>
                      <a:pt x="254" y="471"/>
                    </a:cubicBezTo>
                    <a:cubicBezTo>
                      <a:pt x="253" y="472"/>
                      <a:pt x="251" y="474"/>
                      <a:pt x="249" y="474"/>
                    </a:cubicBezTo>
                    <a:close/>
                    <a:moveTo>
                      <a:pt x="238" y="452"/>
                    </a:moveTo>
                    <a:cubicBezTo>
                      <a:pt x="240" y="452"/>
                      <a:pt x="241" y="452"/>
                      <a:pt x="241" y="454"/>
                    </a:cubicBezTo>
                    <a:cubicBezTo>
                      <a:pt x="242" y="453"/>
                      <a:pt x="242" y="453"/>
                      <a:pt x="242" y="453"/>
                    </a:cubicBezTo>
                    <a:cubicBezTo>
                      <a:pt x="243" y="452"/>
                      <a:pt x="242" y="453"/>
                      <a:pt x="242" y="452"/>
                    </a:cubicBezTo>
                    <a:cubicBezTo>
                      <a:pt x="243" y="451"/>
                      <a:pt x="244" y="452"/>
                      <a:pt x="246" y="451"/>
                    </a:cubicBezTo>
                    <a:cubicBezTo>
                      <a:pt x="246" y="451"/>
                      <a:pt x="244" y="452"/>
                      <a:pt x="245" y="452"/>
                    </a:cubicBezTo>
                    <a:cubicBezTo>
                      <a:pt x="246" y="453"/>
                      <a:pt x="246" y="450"/>
                      <a:pt x="249" y="450"/>
                    </a:cubicBezTo>
                    <a:cubicBezTo>
                      <a:pt x="248" y="453"/>
                      <a:pt x="243" y="455"/>
                      <a:pt x="240" y="455"/>
                    </a:cubicBezTo>
                    <a:cubicBezTo>
                      <a:pt x="241" y="453"/>
                      <a:pt x="238" y="453"/>
                      <a:pt x="238" y="452"/>
                    </a:cubicBezTo>
                    <a:close/>
                    <a:moveTo>
                      <a:pt x="243" y="458"/>
                    </a:moveTo>
                    <a:cubicBezTo>
                      <a:pt x="242" y="456"/>
                      <a:pt x="249" y="454"/>
                      <a:pt x="250" y="455"/>
                    </a:cubicBezTo>
                    <a:cubicBezTo>
                      <a:pt x="247" y="456"/>
                      <a:pt x="245" y="456"/>
                      <a:pt x="243" y="458"/>
                    </a:cubicBezTo>
                    <a:close/>
                    <a:moveTo>
                      <a:pt x="253" y="473"/>
                    </a:moveTo>
                    <a:cubicBezTo>
                      <a:pt x="252" y="472"/>
                      <a:pt x="257" y="470"/>
                      <a:pt x="257" y="472"/>
                    </a:cubicBezTo>
                    <a:cubicBezTo>
                      <a:pt x="255" y="474"/>
                      <a:pt x="255" y="472"/>
                      <a:pt x="253" y="473"/>
                    </a:cubicBezTo>
                    <a:close/>
                    <a:moveTo>
                      <a:pt x="190" y="358"/>
                    </a:moveTo>
                    <a:cubicBezTo>
                      <a:pt x="188" y="359"/>
                      <a:pt x="188" y="359"/>
                      <a:pt x="187" y="359"/>
                    </a:cubicBezTo>
                    <a:cubicBezTo>
                      <a:pt x="187" y="359"/>
                      <a:pt x="188" y="358"/>
                      <a:pt x="189" y="358"/>
                    </a:cubicBezTo>
                    <a:cubicBezTo>
                      <a:pt x="190" y="357"/>
                      <a:pt x="187" y="356"/>
                      <a:pt x="191" y="355"/>
                    </a:cubicBezTo>
                    <a:cubicBezTo>
                      <a:pt x="191" y="357"/>
                      <a:pt x="191" y="357"/>
                      <a:pt x="191" y="357"/>
                    </a:cubicBezTo>
                    <a:cubicBezTo>
                      <a:pt x="190" y="357"/>
                      <a:pt x="189" y="358"/>
                      <a:pt x="190" y="358"/>
                    </a:cubicBezTo>
                    <a:close/>
                    <a:moveTo>
                      <a:pt x="254" y="471"/>
                    </a:moveTo>
                    <a:cubicBezTo>
                      <a:pt x="253" y="469"/>
                      <a:pt x="257" y="469"/>
                      <a:pt x="258" y="469"/>
                    </a:cubicBezTo>
                    <a:cubicBezTo>
                      <a:pt x="260" y="470"/>
                      <a:pt x="259" y="471"/>
                      <a:pt x="259" y="471"/>
                    </a:cubicBezTo>
                    <a:cubicBezTo>
                      <a:pt x="257" y="472"/>
                      <a:pt x="257" y="469"/>
                      <a:pt x="254" y="471"/>
                    </a:cubicBezTo>
                    <a:close/>
                    <a:moveTo>
                      <a:pt x="229" y="406"/>
                    </a:moveTo>
                    <a:cubicBezTo>
                      <a:pt x="227" y="405"/>
                      <a:pt x="224" y="406"/>
                      <a:pt x="222" y="405"/>
                    </a:cubicBezTo>
                    <a:cubicBezTo>
                      <a:pt x="222" y="405"/>
                      <a:pt x="225" y="404"/>
                      <a:pt x="226" y="403"/>
                    </a:cubicBezTo>
                    <a:cubicBezTo>
                      <a:pt x="227" y="404"/>
                      <a:pt x="228" y="404"/>
                      <a:pt x="229" y="405"/>
                    </a:cubicBezTo>
                    <a:cubicBezTo>
                      <a:pt x="230" y="403"/>
                      <a:pt x="230" y="402"/>
                      <a:pt x="233" y="400"/>
                    </a:cubicBezTo>
                    <a:cubicBezTo>
                      <a:pt x="234" y="403"/>
                      <a:pt x="230" y="404"/>
                      <a:pt x="234" y="405"/>
                    </a:cubicBezTo>
                    <a:cubicBezTo>
                      <a:pt x="233" y="405"/>
                      <a:pt x="233" y="406"/>
                      <a:pt x="231" y="407"/>
                    </a:cubicBezTo>
                    <a:cubicBezTo>
                      <a:pt x="230" y="406"/>
                      <a:pt x="231" y="405"/>
                      <a:pt x="231" y="405"/>
                    </a:cubicBezTo>
                    <a:cubicBezTo>
                      <a:pt x="229" y="406"/>
                      <a:pt x="229" y="409"/>
                      <a:pt x="226" y="409"/>
                    </a:cubicBezTo>
                    <a:cubicBezTo>
                      <a:pt x="229" y="407"/>
                      <a:pt x="225" y="406"/>
                      <a:pt x="229" y="406"/>
                    </a:cubicBezTo>
                    <a:close/>
                    <a:moveTo>
                      <a:pt x="266" y="467"/>
                    </a:moveTo>
                    <a:cubicBezTo>
                      <a:pt x="265" y="466"/>
                      <a:pt x="269" y="465"/>
                      <a:pt x="271" y="464"/>
                    </a:cubicBezTo>
                    <a:cubicBezTo>
                      <a:pt x="272" y="466"/>
                      <a:pt x="268" y="467"/>
                      <a:pt x="266" y="467"/>
                    </a:cubicBezTo>
                    <a:close/>
                    <a:moveTo>
                      <a:pt x="234" y="403"/>
                    </a:moveTo>
                    <a:cubicBezTo>
                      <a:pt x="234" y="402"/>
                      <a:pt x="234" y="401"/>
                      <a:pt x="234" y="400"/>
                    </a:cubicBezTo>
                    <a:cubicBezTo>
                      <a:pt x="236" y="398"/>
                      <a:pt x="237" y="400"/>
                      <a:pt x="238" y="399"/>
                    </a:cubicBezTo>
                    <a:cubicBezTo>
                      <a:pt x="238" y="400"/>
                      <a:pt x="234" y="402"/>
                      <a:pt x="237" y="402"/>
                    </a:cubicBezTo>
                    <a:cubicBezTo>
                      <a:pt x="237" y="402"/>
                      <a:pt x="235" y="403"/>
                      <a:pt x="234" y="403"/>
                    </a:cubicBezTo>
                    <a:close/>
                    <a:moveTo>
                      <a:pt x="240" y="400"/>
                    </a:moveTo>
                    <a:cubicBezTo>
                      <a:pt x="239" y="399"/>
                      <a:pt x="242" y="398"/>
                      <a:pt x="241" y="397"/>
                    </a:cubicBezTo>
                    <a:cubicBezTo>
                      <a:pt x="242" y="396"/>
                      <a:pt x="242" y="399"/>
                      <a:pt x="244" y="397"/>
                    </a:cubicBezTo>
                    <a:cubicBezTo>
                      <a:pt x="241" y="397"/>
                      <a:pt x="244" y="395"/>
                      <a:pt x="246" y="396"/>
                    </a:cubicBezTo>
                    <a:cubicBezTo>
                      <a:pt x="245" y="398"/>
                      <a:pt x="242" y="399"/>
                      <a:pt x="240" y="400"/>
                    </a:cubicBezTo>
                    <a:close/>
                    <a:moveTo>
                      <a:pt x="246" y="399"/>
                    </a:moveTo>
                    <a:cubicBezTo>
                      <a:pt x="246" y="400"/>
                      <a:pt x="245" y="400"/>
                      <a:pt x="243" y="401"/>
                    </a:cubicBezTo>
                    <a:cubicBezTo>
                      <a:pt x="242" y="400"/>
                      <a:pt x="242" y="400"/>
                      <a:pt x="242" y="400"/>
                    </a:cubicBezTo>
                    <a:cubicBezTo>
                      <a:pt x="243" y="399"/>
                      <a:pt x="244" y="399"/>
                      <a:pt x="244" y="399"/>
                    </a:cubicBezTo>
                    <a:cubicBezTo>
                      <a:pt x="244" y="400"/>
                      <a:pt x="244" y="400"/>
                      <a:pt x="246" y="399"/>
                    </a:cubicBezTo>
                    <a:close/>
                    <a:moveTo>
                      <a:pt x="280" y="462"/>
                    </a:moveTo>
                    <a:cubicBezTo>
                      <a:pt x="279" y="461"/>
                      <a:pt x="283" y="460"/>
                      <a:pt x="284" y="459"/>
                    </a:cubicBezTo>
                    <a:cubicBezTo>
                      <a:pt x="285" y="461"/>
                      <a:pt x="282" y="462"/>
                      <a:pt x="280" y="462"/>
                    </a:cubicBezTo>
                    <a:close/>
                    <a:moveTo>
                      <a:pt x="213" y="343"/>
                    </a:moveTo>
                    <a:cubicBezTo>
                      <a:pt x="212" y="342"/>
                      <a:pt x="213" y="341"/>
                      <a:pt x="212" y="340"/>
                    </a:cubicBezTo>
                    <a:cubicBezTo>
                      <a:pt x="214" y="339"/>
                      <a:pt x="217" y="337"/>
                      <a:pt x="219" y="338"/>
                    </a:cubicBezTo>
                    <a:cubicBezTo>
                      <a:pt x="213" y="340"/>
                      <a:pt x="215" y="341"/>
                      <a:pt x="213" y="343"/>
                    </a:cubicBezTo>
                    <a:close/>
                    <a:moveTo>
                      <a:pt x="238" y="382"/>
                    </a:moveTo>
                    <a:cubicBezTo>
                      <a:pt x="238" y="381"/>
                      <a:pt x="238" y="380"/>
                      <a:pt x="237" y="380"/>
                    </a:cubicBezTo>
                    <a:cubicBezTo>
                      <a:pt x="239" y="378"/>
                      <a:pt x="240" y="380"/>
                      <a:pt x="242" y="380"/>
                    </a:cubicBezTo>
                    <a:cubicBezTo>
                      <a:pt x="242" y="382"/>
                      <a:pt x="240" y="380"/>
                      <a:pt x="238" y="382"/>
                    </a:cubicBezTo>
                    <a:close/>
                    <a:moveTo>
                      <a:pt x="251" y="395"/>
                    </a:moveTo>
                    <a:cubicBezTo>
                      <a:pt x="250" y="394"/>
                      <a:pt x="254" y="393"/>
                      <a:pt x="254" y="392"/>
                    </a:cubicBezTo>
                    <a:cubicBezTo>
                      <a:pt x="256" y="391"/>
                      <a:pt x="254" y="393"/>
                      <a:pt x="256" y="393"/>
                    </a:cubicBezTo>
                    <a:cubicBezTo>
                      <a:pt x="257" y="392"/>
                      <a:pt x="260" y="391"/>
                      <a:pt x="262" y="390"/>
                    </a:cubicBezTo>
                    <a:cubicBezTo>
                      <a:pt x="259" y="394"/>
                      <a:pt x="255" y="394"/>
                      <a:pt x="251" y="395"/>
                    </a:cubicBezTo>
                    <a:close/>
                    <a:moveTo>
                      <a:pt x="252" y="392"/>
                    </a:moveTo>
                    <a:cubicBezTo>
                      <a:pt x="254" y="389"/>
                      <a:pt x="260" y="390"/>
                      <a:pt x="262" y="387"/>
                    </a:cubicBezTo>
                    <a:cubicBezTo>
                      <a:pt x="261" y="390"/>
                      <a:pt x="255" y="390"/>
                      <a:pt x="252" y="392"/>
                    </a:cubicBezTo>
                    <a:close/>
                    <a:moveTo>
                      <a:pt x="221" y="335"/>
                    </a:moveTo>
                    <a:cubicBezTo>
                      <a:pt x="223" y="334"/>
                      <a:pt x="223" y="336"/>
                      <a:pt x="225" y="336"/>
                    </a:cubicBezTo>
                    <a:cubicBezTo>
                      <a:pt x="224" y="337"/>
                      <a:pt x="220" y="337"/>
                      <a:pt x="221" y="335"/>
                    </a:cubicBezTo>
                    <a:close/>
                    <a:moveTo>
                      <a:pt x="246" y="361"/>
                    </a:moveTo>
                    <a:cubicBezTo>
                      <a:pt x="251" y="361"/>
                      <a:pt x="249" y="362"/>
                      <a:pt x="254" y="361"/>
                    </a:cubicBezTo>
                    <a:cubicBezTo>
                      <a:pt x="250" y="363"/>
                      <a:pt x="247" y="364"/>
                      <a:pt x="246" y="361"/>
                    </a:cubicBezTo>
                    <a:close/>
                    <a:moveTo>
                      <a:pt x="266" y="390"/>
                    </a:moveTo>
                    <a:cubicBezTo>
                      <a:pt x="266" y="388"/>
                      <a:pt x="270" y="386"/>
                      <a:pt x="271" y="384"/>
                    </a:cubicBezTo>
                    <a:cubicBezTo>
                      <a:pt x="272" y="386"/>
                      <a:pt x="275" y="384"/>
                      <a:pt x="280" y="382"/>
                    </a:cubicBezTo>
                    <a:cubicBezTo>
                      <a:pt x="280" y="383"/>
                      <a:pt x="279" y="383"/>
                      <a:pt x="280" y="384"/>
                    </a:cubicBezTo>
                    <a:cubicBezTo>
                      <a:pt x="278" y="385"/>
                      <a:pt x="277" y="384"/>
                      <a:pt x="276" y="385"/>
                    </a:cubicBezTo>
                    <a:cubicBezTo>
                      <a:pt x="277" y="386"/>
                      <a:pt x="273" y="386"/>
                      <a:pt x="273" y="388"/>
                    </a:cubicBezTo>
                    <a:cubicBezTo>
                      <a:pt x="272" y="388"/>
                      <a:pt x="268" y="387"/>
                      <a:pt x="269" y="389"/>
                    </a:cubicBezTo>
                    <a:cubicBezTo>
                      <a:pt x="268" y="389"/>
                      <a:pt x="267" y="389"/>
                      <a:pt x="266" y="390"/>
                    </a:cubicBezTo>
                    <a:close/>
                    <a:moveTo>
                      <a:pt x="260" y="372"/>
                    </a:moveTo>
                    <a:cubicBezTo>
                      <a:pt x="263" y="371"/>
                      <a:pt x="263" y="371"/>
                      <a:pt x="263" y="371"/>
                    </a:cubicBezTo>
                    <a:cubicBezTo>
                      <a:pt x="264" y="372"/>
                      <a:pt x="261" y="374"/>
                      <a:pt x="260" y="372"/>
                    </a:cubicBezTo>
                    <a:close/>
                    <a:moveTo>
                      <a:pt x="262" y="365"/>
                    </a:moveTo>
                    <a:cubicBezTo>
                      <a:pt x="262" y="363"/>
                      <a:pt x="266" y="363"/>
                      <a:pt x="269" y="361"/>
                    </a:cubicBezTo>
                    <a:cubicBezTo>
                      <a:pt x="268" y="363"/>
                      <a:pt x="266" y="363"/>
                      <a:pt x="262" y="365"/>
                    </a:cubicBezTo>
                    <a:close/>
                    <a:moveTo>
                      <a:pt x="266" y="370"/>
                    </a:moveTo>
                    <a:cubicBezTo>
                      <a:pt x="264" y="369"/>
                      <a:pt x="268" y="368"/>
                      <a:pt x="269" y="367"/>
                    </a:cubicBezTo>
                    <a:cubicBezTo>
                      <a:pt x="270" y="368"/>
                      <a:pt x="267" y="369"/>
                      <a:pt x="266" y="370"/>
                    </a:cubicBezTo>
                    <a:close/>
                    <a:moveTo>
                      <a:pt x="283" y="381"/>
                    </a:moveTo>
                    <a:cubicBezTo>
                      <a:pt x="284" y="380"/>
                      <a:pt x="285" y="380"/>
                      <a:pt x="285" y="379"/>
                    </a:cubicBezTo>
                    <a:cubicBezTo>
                      <a:pt x="288" y="379"/>
                      <a:pt x="284" y="383"/>
                      <a:pt x="283" y="381"/>
                    </a:cubicBezTo>
                    <a:close/>
                    <a:moveTo>
                      <a:pt x="279" y="370"/>
                    </a:moveTo>
                    <a:cubicBezTo>
                      <a:pt x="279" y="368"/>
                      <a:pt x="282" y="369"/>
                      <a:pt x="283" y="370"/>
                    </a:cubicBezTo>
                    <a:cubicBezTo>
                      <a:pt x="281" y="371"/>
                      <a:pt x="280" y="370"/>
                      <a:pt x="279" y="370"/>
                    </a:cubicBezTo>
                    <a:close/>
                    <a:moveTo>
                      <a:pt x="270" y="354"/>
                    </a:moveTo>
                    <a:cubicBezTo>
                      <a:pt x="272" y="352"/>
                      <a:pt x="276" y="351"/>
                      <a:pt x="279" y="348"/>
                    </a:cubicBezTo>
                    <a:cubicBezTo>
                      <a:pt x="279" y="350"/>
                      <a:pt x="275" y="351"/>
                      <a:pt x="276" y="352"/>
                    </a:cubicBezTo>
                    <a:cubicBezTo>
                      <a:pt x="274" y="353"/>
                      <a:pt x="272" y="354"/>
                      <a:pt x="270" y="354"/>
                    </a:cubicBezTo>
                    <a:close/>
                    <a:moveTo>
                      <a:pt x="278" y="352"/>
                    </a:moveTo>
                    <a:cubicBezTo>
                      <a:pt x="279" y="351"/>
                      <a:pt x="282" y="346"/>
                      <a:pt x="284" y="349"/>
                    </a:cubicBezTo>
                    <a:cubicBezTo>
                      <a:pt x="281" y="350"/>
                      <a:pt x="281" y="351"/>
                      <a:pt x="278" y="352"/>
                    </a:cubicBezTo>
                    <a:close/>
                    <a:moveTo>
                      <a:pt x="293" y="361"/>
                    </a:moveTo>
                    <a:cubicBezTo>
                      <a:pt x="295" y="359"/>
                      <a:pt x="296" y="360"/>
                      <a:pt x="298" y="359"/>
                    </a:cubicBezTo>
                    <a:cubicBezTo>
                      <a:pt x="299" y="360"/>
                      <a:pt x="298" y="361"/>
                      <a:pt x="298" y="362"/>
                    </a:cubicBezTo>
                    <a:cubicBezTo>
                      <a:pt x="295" y="364"/>
                      <a:pt x="295" y="364"/>
                      <a:pt x="295" y="364"/>
                    </a:cubicBezTo>
                    <a:cubicBezTo>
                      <a:pt x="293" y="363"/>
                      <a:pt x="293" y="362"/>
                      <a:pt x="293" y="361"/>
                    </a:cubicBezTo>
                    <a:close/>
                    <a:moveTo>
                      <a:pt x="325" y="416"/>
                    </a:moveTo>
                    <a:cubicBezTo>
                      <a:pt x="323" y="415"/>
                      <a:pt x="326" y="414"/>
                      <a:pt x="325" y="413"/>
                    </a:cubicBezTo>
                    <a:cubicBezTo>
                      <a:pt x="327" y="413"/>
                      <a:pt x="327" y="416"/>
                      <a:pt x="325" y="416"/>
                    </a:cubicBezTo>
                    <a:close/>
                    <a:moveTo>
                      <a:pt x="328" y="413"/>
                    </a:moveTo>
                    <a:cubicBezTo>
                      <a:pt x="332" y="411"/>
                      <a:pt x="330" y="411"/>
                      <a:pt x="335" y="409"/>
                    </a:cubicBezTo>
                    <a:cubicBezTo>
                      <a:pt x="336" y="409"/>
                      <a:pt x="337" y="409"/>
                      <a:pt x="337" y="410"/>
                    </a:cubicBezTo>
                    <a:cubicBezTo>
                      <a:pt x="333" y="411"/>
                      <a:pt x="331" y="414"/>
                      <a:pt x="328" y="415"/>
                    </a:cubicBezTo>
                    <a:cubicBezTo>
                      <a:pt x="327" y="413"/>
                      <a:pt x="327" y="412"/>
                      <a:pt x="329" y="411"/>
                    </a:cubicBezTo>
                    <a:cubicBezTo>
                      <a:pt x="330" y="412"/>
                      <a:pt x="329" y="413"/>
                      <a:pt x="328" y="413"/>
                    </a:cubicBezTo>
                    <a:close/>
                    <a:moveTo>
                      <a:pt x="302" y="358"/>
                    </a:moveTo>
                    <a:cubicBezTo>
                      <a:pt x="301" y="358"/>
                      <a:pt x="301" y="357"/>
                      <a:pt x="301" y="357"/>
                    </a:cubicBezTo>
                    <a:cubicBezTo>
                      <a:pt x="302" y="356"/>
                      <a:pt x="303" y="356"/>
                      <a:pt x="304" y="356"/>
                    </a:cubicBezTo>
                    <a:cubicBezTo>
                      <a:pt x="305" y="357"/>
                      <a:pt x="302" y="357"/>
                      <a:pt x="302" y="358"/>
                    </a:cubicBezTo>
                    <a:close/>
                    <a:moveTo>
                      <a:pt x="309" y="371"/>
                    </a:moveTo>
                    <a:cubicBezTo>
                      <a:pt x="308" y="370"/>
                      <a:pt x="311" y="369"/>
                      <a:pt x="311" y="369"/>
                    </a:cubicBezTo>
                    <a:cubicBezTo>
                      <a:pt x="313" y="368"/>
                      <a:pt x="310" y="369"/>
                      <a:pt x="311" y="367"/>
                    </a:cubicBezTo>
                    <a:cubicBezTo>
                      <a:pt x="312" y="367"/>
                      <a:pt x="313" y="368"/>
                      <a:pt x="314" y="369"/>
                    </a:cubicBezTo>
                    <a:lnTo>
                      <a:pt x="309" y="371"/>
                    </a:lnTo>
                    <a:close/>
                    <a:moveTo>
                      <a:pt x="314" y="366"/>
                    </a:moveTo>
                    <a:cubicBezTo>
                      <a:pt x="312" y="367"/>
                      <a:pt x="315" y="364"/>
                      <a:pt x="316" y="365"/>
                    </a:cubicBezTo>
                    <a:cubicBezTo>
                      <a:pt x="317" y="366"/>
                      <a:pt x="317" y="367"/>
                      <a:pt x="316" y="367"/>
                    </a:cubicBezTo>
                    <a:cubicBezTo>
                      <a:pt x="317" y="368"/>
                      <a:pt x="318" y="367"/>
                      <a:pt x="319" y="366"/>
                    </a:cubicBezTo>
                    <a:cubicBezTo>
                      <a:pt x="318" y="366"/>
                      <a:pt x="318" y="365"/>
                      <a:pt x="317" y="365"/>
                    </a:cubicBezTo>
                    <a:cubicBezTo>
                      <a:pt x="317" y="364"/>
                      <a:pt x="324" y="363"/>
                      <a:pt x="321" y="365"/>
                    </a:cubicBezTo>
                    <a:cubicBezTo>
                      <a:pt x="322" y="366"/>
                      <a:pt x="324" y="363"/>
                      <a:pt x="323" y="362"/>
                    </a:cubicBezTo>
                    <a:cubicBezTo>
                      <a:pt x="323" y="362"/>
                      <a:pt x="324" y="362"/>
                      <a:pt x="325" y="362"/>
                    </a:cubicBezTo>
                    <a:cubicBezTo>
                      <a:pt x="326" y="364"/>
                      <a:pt x="324" y="363"/>
                      <a:pt x="325" y="366"/>
                    </a:cubicBezTo>
                    <a:cubicBezTo>
                      <a:pt x="322" y="368"/>
                      <a:pt x="319" y="368"/>
                      <a:pt x="315" y="369"/>
                    </a:cubicBezTo>
                    <a:cubicBezTo>
                      <a:pt x="314" y="368"/>
                      <a:pt x="316" y="365"/>
                      <a:pt x="314" y="366"/>
                    </a:cubicBezTo>
                    <a:close/>
                    <a:moveTo>
                      <a:pt x="359" y="440"/>
                    </a:moveTo>
                    <a:cubicBezTo>
                      <a:pt x="360" y="442"/>
                      <a:pt x="360" y="442"/>
                      <a:pt x="360" y="442"/>
                    </a:cubicBezTo>
                    <a:cubicBezTo>
                      <a:pt x="358" y="443"/>
                      <a:pt x="357" y="441"/>
                      <a:pt x="359" y="440"/>
                    </a:cubicBezTo>
                    <a:close/>
                    <a:moveTo>
                      <a:pt x="361" y="441"/>
                    </a:moveTo>
                    <a:cubicBezTo>
                      <a:pt x="363" y="442"/>
                      <a:pt x="363" y="440"/>
                      <a:pt x="366" y="439"/>
                    </a:cubicBezTo>
                    <a:cubicBezTo>
                      <a:pt x="365" y="441"/>
                      <a:pt x="366" y="440"/>
                      <a:pt x="367" y="441"/>
                    </a:cubicBezTo>
                    <a:cubicBezTo>
                      <a:pt x="364" y="442"/>
                      <a:pt x="362" y="443"/>
                      <a:pt x="361" y="441"/>
                    </a:cubicBezTo>
                    <a:close/>
                    <a:moveTo>
                      <a:pt x="325" y="369"/>
                    </a:moveTo>
                    <a:cubicBezTo>
                      <a:pt x="324" y="368"/>
                      <a:pt x="325" y="368"/>
                      <a:pt x="324" y="367"/>
                    </a:cubicBezTo>
                    <a:cubicBezTo>
                      <a:pt x="326" y="366"/>
                      <a:pt x="326" y="367"/>
                      <a:pt x="328" y="367"/>
                    </a:cubicBezTo>
                    <a:cubicBezTo>
                      <a:pt x="328" y="368"/>
                      <a:pt x="325" y="368"/>
                      <a:pt x="325" y="369"/>
                    </a:cubicBezTo>
                    <a:close/>
                    <a:moveTo>
                      <a:pt x="339" y="358"/>
                    </a:moveTo>
                    <a:cubicBezTo>
                      <a:pt x="339" y="358"/>
                      <a:pt x="343" y="357"/>
                      <a:pt x="343" y="358"/>
                    </a:cubicBezTo>
                    <a:cubicBezTo>
                      <a:pt x="341" y="360"/>
                      <a:pt x="341" y="358"/>
                      <a:pt x="339" y="358"/>
                    </a:cubicBezTo>
                    <a:close/>
                    <a:moveTo>
                      <a:pt x="348" y="361"/>
                    </a:moveTo>
                    <a:cubicBezTo>
                      <a:pt x="350" y="361"/>
                      <a:pt x="352" y="360"/>
                      <a:pt x="354" y="361"/>
                    </a:cubicBezTo>
                    <a:cubicBezTo>
                      <a:pt x="351" y="363"/>
                      <a:pt x="349" y="362"/>
                      <a:pt x="348" y="361"/>
                    </a:cubicBezTo>
                    <a:close/>
                    <a:moveTo>
                      <a:pt x="354" y="359"/>
                    </a:moveTo>
                    <a:cubicBezTo>
                      <a:pt x="355" y="358"/>
                      <a:pt x="356" y="359"/>
                      <a:pt x="358" y="358"/>
                    </a:cubicBezTo>
                    <a:cubicBezTo>
                      <a:pt x="357" y="359"/>
                      <a:pt x="357" y="360"/>
                      <a:pt x="355" y="361"/>
                    </a:cubicBezTo>
                    <a:cubicBezTo>
                      <a:pt x="353" y="361"/>
                      <a:pt x="355" y="360"/>
                      <a:pt x="354" y="359"/>
                    </a:cubicBezTo>
                    <a:close/>
                    <a:moveTo>
                      <a:pt x="414" y="455"/>
                    </a:moveTo>
                    <a:cubicBezTo>
                      <a:pt x="415" y="454"/>
                      <a:pt x="416" y="455"/>
                      <a:pt x="416" y="455"/>
                    </a:cubicBezTo>
                    <a:cubicBezTo>
                      <a:pt x="418" y="454"/>
                      <a:pt x="417" y="453"/>
                      <a:pt x="419" y="453"/>
                    </a:cubicBezTo>
                    <a:cubicBezTo>
                      <a:pt x="419" y="455"/>
                      <a:pt x="415" y="457"/>
                      <a:pt x="414" y="455"/>
                    </a:cubicBezTo>
                    <a:close/>
                    <a:moveTo>
                      <a:pt x="363" y="347"/>
                    </a:moveTo>
                    <a:cubicBezTo>
                      <a:pt x="362" y="345"/>
                      <a:pt x="367" y="346"/>
                      <a:pt x="367" y="348"/>
                    </a:cubicBezTo>
                    <a:cubicBezTo>
                      <a:pt x="365" y="348"/>
                      <a:pt x="365" y="345"/>
                      <a:pt x="363" y="347"/>
                    </a:cubicBezTo>
                    <a:close/>
                    <a:moveTo>
                      <a:pt x="367" y="353"/>
                    </a:moveTo>
                    <a:cubicBezTo>
                      <a:pt x="370" y="353"/>
                      <a:pt x="370" y="352"/>
                      <a:pt x="373" y="352"/>
                    </a:cubicBezTo>
                    <a:cubicBezTo>
                      <a:pt x="374" y="352"/>
                      <a:pt x="370" y="353"/>
                      <a:pt x="372" y="354"/>
                    </a:cubicBezTo>
                    <a:cubicBezTo>
                      <a:pt x="370" y="353"/>
                      <a:pt x="368" y="354"/>
                      <a:pt x="367" y="353"/>
                    </a:cubicBezTo>
                    <a:close/>
                    <a:moveTo>
                      <a:pt x="431" y="453"/>
                    </a:moveTo>
                    <a:cubicBezTo>
                      <a:pt x="429" y="451"/>
                      <a:pt x="434" y="450"/>
                      <a:pt x="434" y="452"/>
                    </a:cubicBezTo>
                    <a:cubicBezTo>
                      <a:pt x="433" y="453"/>
                      <a:pt x="432" y="452"/>
                      <a:pt x="431" y="453"/>
                    </a:cubicBezTo>
                    <a:close/>
                    <a:moveTo>
                      <a:pt x="376" y="356"/>
                    </a:moveTo>
                    <a:cubicBezTo>
                      <a:pt x="376" y="355"/>
                      <a:pt x="376" y="355"/>
                      <a:pt x="375" y="354"/>
                    </a:cubicBezTo>
                    <a:cubicBezTo>
                      <a:pt x="379" y="352"/>
                      <a:pt x="380" y="356"/>
                      <a:pt x="376" y="356"/>
                    </a:cubicBezTo>
                    <a:close/>
                    <a:moveTo>
                      <a:pt x="379" y="360"/>
                    </a:moveTo>
                    <a:cubicBezTo>
                      <a:pt x="379" y="358"/>
                      <a:pt x="382" y="358"/>
                      <a:pt x="383" y="358"/>
                    </a:cubicBezTo>
                    <a:cubicBezTo>
                      <a:pt x="383" y="359"/>
                      <a:pt x="380" y="360"/>
                      <a:pt x="379" y="360"/>
                    </a:cubicBezTo>
                    <a:close/>
                    <a:moveTo>
                      <a:pt x="393" y="374"/>
                    </a:moveTo>
                    <a:cubicBezTo>
                      <a:pt x="396" y="374"/>
                      <a:pt x="399" y="372"/>
                      <a:pt x="400" y="374"/>
                    </a:cubicBezTo>
                    <a:cubicBezTo>
                      <a:pt x="397" y="373"/>
                      <a:pt x="395" y="377"/>
                      <a:pt x="393" y="374"/>
                    </a:cubicBezTo>
                    <a:close/>
                    <a:moveTo>
                      <a:pt x="435" y="445"/>
                    </a:moveTo>
                    <a:cubicBezTo>
                      <a:pt x="437" y="445"/>
                      <a:pt x="440" y="443"/>
                      <a:pt x="440" y="446"/>
                    </a:cubicBezTo>
                    <a:cubicBezTo>
                      <a:pt x="438" y="447"/>
                      <a:pt x="436" y="447"/>
                      <a:pt x="435" y="445"/>
                    </a:cubicBezTo>
                    <a:close/>
                    <a:moveTo>
                      <a:pt x="384" y="352"/>
                    </a:moveTo>
                    <a:cubicBezTo>
                      <a:pt x="387" y="350"/>
                      <a:pt x="387" y="352"/>
                      <a:pt x="389" y="352"/>
                    </a:cubicBezTo>
                    <a:cubicBezTo>
                      <a:pt x="388" y="352"/>
                      <a:pt x="387" y="353"/>
                      <a:pt x="386" y="354"/>
                    </a:cubicBezTo>
                    <a:cubicBezTo>
                      <a:pt x="384" y="354"/>
                      <a:pt x="386" y="353"/>
                      <a:pt x="384" y="352"/>
                    </a:cubicBezTo>
                    <a:close/>
                    <a:moveTo>
                      <a:pt x="391" y="351"/>
                    </a:moveTo>
                    <a:cubicBezTo>
                      <a:pt x="390" y="349"/>
                      <a:pt x="393" y="348"/>
                      <a:pt x="395" y="347"/>
                    </a:cubicBezTo>
                    <a:cubicBezTo>
                      <a:pt x="395" y="349"/>
                      <a:pt x="392" y="350"/>
                      <a:pt x="391" y="351"/>
                    </a:cubicBezTo>
                    <a:close/>
                    <a:moveTo>
                      <a:pt x="405" y="371"/>
                    </a:moveTo>
                    <a:cubicBezTo>
                      <a:pt x="404" y="370"/>
                      <a:pt x="403" y="369"/>
                      <a:pt x="406" y="368"/>
                    </a:cubicBezTo>
                    <a:cubicBezTo>
                      <a:pt x="406" y="369"/>
                      <a:pt x="407" y="370"/>
                      <a:pt x="405" y="371"/>
                    </a:cubicBezTo>
                    <a:close/>
                    <a:moveTo>
                      <a:pt x="399" y="360"/>
                    </a:moveTo>
                    <a:cubicBezTo>
                      <a:pt x="398" y="359"/>
                      <a:pt x="402" y="358"/>
                      <a:pt x="403" y="359"/>
                    </a:cubicBezTo>
                    <a:cubicBezTo>
                      <a:pt x="403" y="359"/>
                      <a:pt x="403" y="360"/>
                      <a:pt x="401" y="361"/>
                    </a:cubicBezTo>
                    <a:cubicBezTo>
                      <a:pt x="401" y="360"/>
                      <a:pt x="401" y="359"/>
                      <a:pt x="399" y="360"/>
                    </a:cubicBezTo>
                    <a:close/>
                    <a:moveTo>
                      <a:pt x="417" y="358"/>
                    </a:moveTo>
                    <a:cubicBezTo>
                      <a:pt x="414" y="359"/>
                      <a:pt x="414" y="359"/>
                      <a:pt x="414" y="359"/>
                    </a:cubicBezTo>
                    <a:cubicBezTo>
                      <a:pt x="413" y="358"/>
                      <a:pt x="415" y="357"/>
                      <a:pt x="416" y="355"/>
                    </a:cubicBezTo>
                    <a:cubicBezTo>
                      <a:pt x="417" y="355"/>
                      <a:pt x="414" y="357"/>
                      <a:pt x="417" y="358"/>
                    </a:cubicBezTo>
                    <a:close/>
                    <a:moveTo>
                      <a:pt x="472" y="432"/>
                    </a:moveTo>
                    <a:cubicBezTo>
                      <a:pt x="472" y="431"/>
                      <a:pt x="473" y="430"/>
                      <a:pt x="474" y="430"/>
                    </a:cubicBezTo>
                    <a:cubicBezTo>
                      <a:pt x="476" y="431"/>
                      <a:pt x="473" y="432"/>
                      <a:pt x="472" y="432"/>
                    </a:cubicBezTo>
                    <a:close/>
                    <a:moveTo>
                      <a:pt x="441" y="345"/>
                    </a:moveTo>
                    <a:cubicBezTo>
                      <a:pt x="440" y="344"/>
                      <a:pt x="446" y="342"/>
                      <a:pt x="446" y="344"/>
                    </a:cubicBezTo>
                    <a:cubicBezTo>
                      <a:pt x="444" y="346"/>
                      <a:pt x="443" y="344"/>
                      <a:pt x="441" y="345"/>
                    </a:cubicBezTo>
                    <a:close/>
                    <a:moveTo>
                      <a:pt x="469" y="392"/>
                    </a:moveTo>
                    <a:cubicBezTo>
                      <a:pt x="469" y="391"/>
                      <a:pt x="470" y="390"/>
                      <a:pt x="470" y="390"/>
                    </a:cubicBezTo>
                    <a:cubicBezTo>
                      <a:pt x="471" y="390"/>
                      <a:pt x="473" y="390"/>
                      <a:pt x="475" y="389"/>
                    </a:cubicBezTo>
                    <a:cubicBezTo>
                      <a:pt x="475" y="392"/>
                      <a:pt x="471" y="391"/>
                      <a:pt x="469" y="392"/>
                    </a:cubicBezTo>
                    <a:close/>
                    <a:moveTo>
                      <a:pt x="502" y="380"/>
                    </a:moveTo>
                    <a:cubicBezTo>
                      <a:pt x="502" y="379"/>
                      <a:pt x="502" y="378"/>
                      <a:pt x="503" y="377"/>
                    </a:cubicBezTo>
                    <a:cubicBezTo>
                      <a:pt x="504" y="379"/>
                      <a:pt x="504" y="379"/>
                      <a:pt x="504" y="379"/>
                    </a:cubicBezTo>
                    <a:lnTo>
                      <a:pt x="502" y="380"/>
                    </a:lnTo>
                    <a:close/>
                    <a:moveTo>
                      <a:pt x="538" y="423"/>
                    </a:moveTo>
                    <a:cubicBezTo>
                      <a:pt x="542" y="421"/>
                      <a:pt x="544" y="421"/>
                      <a:pt x="548" y="419"/>
                    </a:cubicBezTo>
                    <a:cubicBezTo>
                      <a:pt x="549" y="420"/>
                      <a:pt x="546" y="422"/>
                      <a:pt x="545" y="422"/>
                    </a:cubicBezTo>
                    <a:cubicBezTo>
                      <a:pt x="545" y="423"/>
                      <a:pt x="546" y="422"/>
                      <a:pt x="547" y="422"/>
                    </a:cubicBezTo>
                    <a:cubicBezTo>
                      <a:pt x="544" y="423"/>
                      <a:pt x="540" y="424"/>
                      <a:pt x="538" y="423"/>
                    </a:cubicBezTo>
                    <a:close/>
                    <a:moveTo>
                      <a:pt x="594" y="416"/>
                    </a:moveTo>
                    <a:cubicBezTo>
                      <a:pt x="593" y="415"/>
                      <a:pt x="595" y="414"/>
                      <a:pt x="596" y="413"/>
                    </a:cubicBezTo>
                    <a:cubicBezTo>
                      <a:pt x="597" y="415"/>
                      <a:pt x="595" y="416"/>
                      <a:pt x="594" y="416"/>
                    </a:cubicBezTo>
                    <a:close/>
                    <a:moveTo>
                      <a:pt x="636" y="280"/>
                    </a:moveTo>
                    <a:cubicBezTo>
                      <a:pt x="637" y="281"/>
                      <a:pt x="636" y="282"/>
                      <a:pt x="636" y="282"/>
                    </a:cubicBezTo>
                    <a:cubicBezTo>
                      <a:pt x="634" y="283"/>
                      <a:pt x="633" y="281"/>
                      <a:pt x="636" y="280"/>
                    </a:cubicBezTo>
                    <a:close/>
                    <a:moveTo>
                      <a:pt x="703" y="387"/>
                    </a:moveTo>
                    <a:cubicBezTo>
                      <a:pt x="701" y="386"/>
                      <a:pt x="706" y="382"/>
                      <a:pt x="707" y="384"/>
                    </a:cubicBezTo>
                    <a:cubicBezTo>
                      <a:pt x="704" y="385"/>
                      <a:pt x="705" y="385"/>
                      <a:pt x="703" y="387"/>
                    </a:cubicBezTo>
                    <a:close/>
                    <a:moveTo>
                      <a:pt x="725" y="405"/>
                    </a:moveTo>
                    <a:cubicBezTo>
                      <a:pt x="725" y="403"/>
                      <a:pt x="723" y="402"/>
                      <a:pt x="726" y="401"/>
                    </a:cubicBezTo>
                    <a:cubicBezTo>
                      <a:pt x="727" y="402"/>
                      <a:pt x="727" y="404"/>
                      <a:pt x="725" y="405"/>
                    </a:cubicBezTo>
                    <a:close/>
                    <a:moveTo>
                      <a:pt x="788" y="365"/>
                    </a:moveTo>
                    <a:cubicBezTo>
                      <a:pt x="787" y="364"/>
                      <a:pt x="790" y="363"/>
                      <a:pt x="791" y="362"/>
                    </a:cubicBezTo>
                    <a:cubicBezTo>
                      <a:pt x="793" y="364"/>
                      <a:pt x="789" y="364"/>
                      <a:pt x="788" y="365"/>
                    </a:cubicBezTo>
                    <a:close/>
                    <a:moveTo>
                      <a:pt x="686" y="70"/>
                    </a:moveTo>
                    <a:cubicBezTo>
                      <a:pt x="683" y="72"/>
                      <a:pt x="680" y="71"/>
                      <a:pt x="679" y="74"/>
                    </a:cubicBezTo>
                    <a:cubicBezTo>
                      <a:pt x="674" y="74"/>
                      <a:pt x="681" y="69"/>
                      <a:pt x="684" y="69"/>
                    </a:cubicBezTo>
                    <a:cubicBezTo>
                      <a:pt x="683" y="69"/>
                      <a:pt x="684" y="71"/>
                      <a:pt x="685" y="69"/>
                    </a:cubicBezTo>
                    <a:cubicBezTo>
                      <a:pt x="686" y="69"/>
                      <a:pt x="685" y="70"/>
                      <a:pt x="686" y="70"/>
                    </a:cubicBezTo>
                    <a:close/>
                    <a:moveTo>
                      <a:pt x="813" y="321"/>
                    </a:moveTo>
                    <a:cubicBezTo>
                      <a:pt x="810" y="321"/>
                      <a:pt x="815" y="318"/>
                      <a:pt x="815" y="317"/>
                    </a:cubicBezTo>
                    <a:cubicBezTo>
                      <a:pt x="817" y="317"/>
                      <a:pt x="813" y="320"/>
                      <a:pt x="813" y="321"/>
                    </a:cubicBezTo>
                    <a:close/>
                    <a:moveTo>
                      <a:pt x="818" y="317"/>
                    </a:moveTo>
                    <a:cubicBezTo>
                      <a:pt x="818" y="316"/>
                      <a:pt x="816" y="317"/>
                      <a:pt x="816" y="316"/>
                    </a:cubicBezTo>
                    <a:cubicBezTo>
                      <a:pt x="823" y="312"/>
                      <a:pt x="828" y="311"/>
                      <a:pt x="834" y="307"/>
                    </a:cubicBezTo>
                    <a:cubicBezTo>
                      <a:pt x="830" y="307"/>
                      <a:pt x="836" y="305"/>
                      <a:pt x="832" y="304"/>
                    </a:cubicBezTo>
                    <a:cubicBezTo>
                      <a:pt x="830" y="305"/>
                      <a:pt x="829" y="306"/>
                      <a:pt x="829" y="307"/>
                    </a:cubicBezTo>
                    <a:cubicBezTo>
                      <a:pt x="826" y="307"/>
                      <a:pt x="828" y="305"/>
                      <a:pt x="824" y="307"/>
                    </a:cubicBezTo>
                    <a:cubicBezTo>
                      <a:pt x="824" y="305"/>
                      <a:pt x="825" y="304"/>
                      <a:pt x="825" y="303"/>
                    </a:cubicBezTo>
                    <a:cubicBezTo>
                      <a:pt x="828" y="302"/>
                      <a:pt x="825" y="304"/>
                      <a:pt x="827" y="303"/>
                    </a:cubicBezTo>
                    <a:cubicBezTo>
                      <a:pt x="828" y="304"/>
                      <a:pt x="827" y="304"/>
                      <a:pt x="828" y="305"/>
                    </a:cubicBezTo>
                    <a:cubicBezTo>
                      <a:pt x="828" y="304"/>
                      <a:pt x="831" y="302"/>
                      <a:pt x="833" y="301"/>
                    </a:cubicBezTo>
                    <a:cubicBezTo>
                      <a:pt x="833" y="304"/>
                      <a:pt x="837" y="301"/>
                      <a:pt x="835" y="304"/>
                    </a:cubicBezTo>
                    <a:cubicBezTo>
                      <a:pt x="836" y="305"/>
                      <a:pt x="838" y="303"/>
                      <a:pt x="839" y="303"/>
                    </a:cubicBezTo>
                    <a:cubicBezTo>
                      <a:pt x="839" y="303"/>
                      <a:pt x="839" y="304"/>
                      <a:pt x="839" y="305"/>
                    </a:cubicBezTo>
                    <a:cubicBezTo>
                      <a:pt x="838" y="305"/>
                      <a:pt x="836" y="305"/>
                      <a:pt x="835" y="306"/>
                    </a:cubicBezTo>
                    <a:cubicBezTo>
                      <a:pt x="836" y="307"/>
                      <a:pt x="838" y="305"/>
                      <a:pt x="839" y="306"/>
                    </a:cubicBezTo>
                    <a:cubicBezTo>
                      <a:pt x="838" y="308"/>
                      <a:pt x="836" y="308"/>
                      <a:pt x="833" y="309"/>
                    </a:cubicBezTo>
                    <a:cubicBezTo>
                      <a:pt x="835" y="309"/>
                      <a:pt x="836" y="311"/>
                      <a:pt x="840" y="309"/>
                    </a:cubicBezTo>
                    <a:cubicBezTo>
                      <a:pt x="841" y="310"/>
                      <a:pt x="839" y="311"/>
                      <a:pt x="838" y="311"/>
                    </a:cubicBezTo>
                    <a:cubicBezTo>
                      <a:pt x="838" y="313"/>
                      <a:pt x="840" y="312"/>
                      <a:pt x="839" y="313"/>
                    </a:cubicBezTo>
                    <a:cubicBezTo>
                      <a:pt x="840" y="312"/>
                      <a:pt x="842" y="311"/>
                      <a:pt x="844" y="311"/>
                    </a:cubicBezTo>
                    <a:cubicBezTo>
                      <a:pt x="844" y="312"/>
                      <a:pt x="840" y="313"/>
                      <a:pt x="843" y="314"/>
                    </a:cubicBezTo>
                    <a:cubicBezTo>
                      <a:pt x="841" y="315"/>
                      <a:pt x="841" y="314"/>
                      <a:pt x="840" y="314"/>
                    </a:cubicBezTo>
                    <a:cubicBezTo>
                      <a:pt x="839" y="314"/>
                      <a:pt x="840" y="315"/>
                      <a:pt x="840" y="315"/>
                    </a:cubicBezTo>
                    <a:cubicBezTo>
                      <a:pt x="838" y="316"/>
                      <a:pt x="838" y="315"/>
                      <a:pt x="838" y="314"/>
                    </a:cubicBezTo>
                    <a:cubicBezTo>
                      <a:pt x="837" y="315"/>
                      <a:pt x="837" y="317"/>
                      <a:pt x="835" y="316"/>
                    </a:cubicBezTo>
                    <a:cubicBezTo>
                      <a:pt x="835" y="316"/>
                      <a:pt x="836" y="315"/>
                      <a:pt x="835" y="315"/>
                    </a:cubicBezTo>
                    <a:cubicBezTo>
                      <a:pt x="831" y="315"/>
                      <a:pt x="828" y="319"/>
                      <a:pt x="822" y="320"/>
                    </a:cubicBezTo>
                    <a:cubicBezTo>
                      <a:pt x="823" y="321"/>
                      <a:pt x="825" y="320"/>
                      <a:pt x="825" y="322"/>
                    </a:cubicBezTo>
                    <a:cubicBezTo>
                      <a:pt x="823" y="323"/>
                      <a:pt x="823" y="321"/>
                      <a:pt x="820" y="323"/>
                    </a:cubicBezTo>
                    <a:cubicBezTo>
                      <a:pt x="820" y="320"/>
                      <a:pt x="817" y="322"/>
                      <a:pt x="815" y="322"/>
                    </a:cubicBezTo>
                    <a:cubicBezTo>
                      <a:pt x="814" y="320"/>
                      <a:pt x="815" y="319"/>
                      <a:pt x="818" y="317"/>
                    </a:cubicBezTo>
                    <a:close/>
                    <a:moveTo>
                      <a:pt x="820" y="308"/>
                    </a:moveTo>
                    <a:cubicBezTo>
                      <a:pt x="821" y="307"/>
                      <a:pt x="820" y="306"/>
                      <a:pt x="820" y="306"/>
                    </a:cubicBezTo>
                    <a:cubicBezTo>
                      <a:pt x="824" y="304"/>
                      <a:pt x="824" y="304"/>
                      <a:pt x="824" y="304"/>
                    </a:cubicBezTo>
                    <a:cubicBezTo>
                      <a:pt x="824" y="306"/>
                      <a:pt x="821" y="306"/>
                      <a:pt x="820" y="308"/>
                    </a:cubicBezTo>
                    <a:close/>
                    <a:moveTo>
                      <a:pt x="816" y="309"/>
                    </a:moveTo>
                    <a:cubicBezTo>
                      <a:pt x="816" y="308"/>
                      <a:pt x="817" y="308"/>
                      <a:pt x="819" y="307"/>
                    </a:cubicBezTo>
                    <a:cubicBezTo>
                      <a:pt x="819" y="308"/>
                      <a:pt x="819" y="308"/>
                      <a:pt x="819" y="308"/>
                    </a:cubicBezTo>
                    <a:cubicBezTo>
                      <a:pt x="818" y="309"/>
                      <a:pt x="817" y="308"/>
                      <a:pt x="816" y="309"/>
                    </a:cubicBezTo>
                    <a:close/>
                    <a:moveTo>
                      <a:pt x="839" y="346"/>
                    </a:moveTo>
                    <a:cubicBezTo>
                      <a:pt x="839" y="345"/>
                      <a:pt x="840" y="344"/>
                      <a:pt x="842" y="343"/>
                    </a:cubicBezTo>
                    <a:cubicBezTo>
                      <a:pt x="843" y="344"/>
                      <a:pt x="841" y="345"/>
                      <a:pt x="839" y="346"/>
                    </a:cubicBezTo>
                    <a:close/>
                    <a:moveTo>
                      <a:pt x="693" y="67"/>
                    </a:moveTo>
                    <a:cubicBezTo>
                      <a:pt x="698" y="64"/>
                      <a:pt x="702" y="61"/>
                      <a:pt x="706" y="60"/>
                    </a:cubicBezTo>
                    <a:cubicBezTo>
                      <a:pt x="705" y="63"/>
                      <a:pt x="697" y="67"/>
                      <a:pt x="693" y="67"/>
                    </a:cubicBezTo>
                    <a:close/>
                    <a:moveTo>
                      <a:pt x="830" y="321"/>
                    </a:moveTo>
                    <a:cubicBezTo>
                      <a:pt x="831" y="320"/>
                      <a:pt x="832" y="319"/>
                      <a:pt x="834" y="318"/>
                    </a:cubicBezTo>
                    <a:cubicBezTo>
                      <a:pt x="836" y="319"/>
                      <a:pt x="835" y="320"/>
                      <a:pt x="835" y="321"/>
                    </a:cubicBezTo>
                    <a:cubicBezTo>
                      <a:pt x="833" y="321"/>
                      <a:pt x="833" y="319"/>
                      <a:pt x="830" y="321"/>
                    </a:cubicBezTo>
                    <a:close/>
                    <a:moveTo>
                      <a:pt x="838" y="321"/>
                    </a:moveTo>
                    <a:cubicBezTo>
                      <a:pt x="838" y="321"/>
                      <a:pt x="838" y="320"/>
                      <a:pt x="838" y="319"/>
                    </a:cubicBezTo>
                    <a:cubicBezTo>
                      <a:pt x="840" y="318"/>
                      <a:pt x="841" y="319"/>
                      <a:pt x="843" y="318"/>
                    </a:cubicBezTo>
                    <a:cubicBezTo>
                      <a:pt x="841" y="319"/>
                      <a:pt x="840" y="321"/>
                      <a:pt x="838" y="321"/>
                    </a:cubicBezTo>
                    <a:close/>
                    <a:moveTo>
                      <a:pt x="837" y="302"/>
                    </a:moveTo>
                    <a:cubicBezTo>
                      <a:pt x="836" y="301"/>
                      <a:pt x="838" y="301"/>
                      <a:pt x="838" y="300"/>
                    </a:cubicBezTo>
                    <a:cubicBezTo>
                      <a:pt x="839" y="299"/>
                      <a:pt x="839" y="301"/>
                      <a:pt x="839" y="302"/>
                    </a:cubicBezTo>
                    <a:cubicBezTo>
                      <a:pt x="839" y="302"/>
                      <a:pt x="838" y="302"/>
                      <a:pt x="837" y="302"/>
                    </a:cubicBezTo>
                    <a:close/>
                    <a:moveTo>
                      <a:pt x="712" y="56"/>
                    </a:moveTo>
                    <a:cubicBezTo>
                      <a:pt x="711" y="55"/>
                      <a:pt x="714" y="54"/>
                      <a:pt x="715" y="54"/>
                    </a:cubicBezTo>
                    <a:cubicBezTo>
                      <a:pt x="715" y="55"/>
                      <a:pt x="713" y="56"/>
                      <a:pt x="712" y="56"/>
                    </a:cubicBezTo>
                    <a:close/>
                    <a:moveTo>
                      <a:pt x="756" y="50"/>
                    </a:moveTo>
                    <a:cubicBezTo>
                      <a:pt x="757" y="47"/>
                      <a:pt x="764" y="46"/>
                      <a:pt x="768" y="43"/>
                    </a:cubicBezTo>
                    <a:cubicBezTo>
                      <a:pt x="768" y="47"/>
                      <a:pt x="760" y="50"/>
                      <a:pt x="756" y="50"/>
                    </a:cubicBezTo>
                    <a:close/>
                    <a:moveTo>
                      <a:pt x="896" y="279"/>
                    </a:moveTo>
                    <a:cubicBezTo>
                      <a:pt x="899" y="279"/>
                      <a:pt x="903" y="274"/>
                      <a:pt x="905" y="277"/>
                    </a:cubicBezTo>
                    <a:cubicBezTo>
                      <a:pt x="903" y="278"/>
                      <a:pt x="901" y="279"/>
                      <a:pt x="902" y="280"/>
                    </a:cubicBezTo>
                    <a:cubicBezTo>
                      <a:pt x="900" y="281"/>
                      <a:pt x="900" y="281"/>
                      <a:pt x="898" y="282"/>
                    </a:cubicBezTo>
                    <a:cubicBezTo>
                      <a:pt x="898" y="280"/>
                      <a:pt x="897" y="280"/>
                      <a:pt x="896" y="279"/>
                    </a:cubicBezTo>
                    <a:close/>
                    <a:moveTo>
                      <a:pt x="771" y="37"/>
                    </a:moveTo>
                    <a:cubicBezTo>
                      <a:pt x="769" y="35"/>
                      <a:pt x="774" y="35"/>
                      <a:pt x="775" y="35"/>
                    </a:cubicBezTo>
                    <a:cubicBezTo>
                      <a:pt x="776" y="36"/>
                      <a:pt x="772" y="37"/>
                      <a:pt x="771" y="37"/>
                    </a:cubicBezTo>
                    <a:close/>
                    <a:moveTo>
                      <a:pt x="897" y="275"/>
                    </a:moveTo>
                    <a:cubicBezTo>
                      <a:pt x="897" y="274"/>
                      <a:pt x="900" y="273"/>
                      <a:pt x="901" y="272"/>
                    </a:cubicBezTo>
                    <a:cubicBezTo>
                      <a:pt x="901" y="274"/>
                      <a:pt x="898" y="275"/>
                      <a:pt x="897" y="275"/>
                    </a:cubicBezTo>
                    <a:close/>
                    <a:moveTo>
                      <a:pt x="777" y="34"/>
                    </a:moveTo>
                    <a:cubicBezTo>
                      <a:pt x="780" y="33"/>
                      <a:pt x="780" y="33"/>
                      <a:pt x="780" y="33"/>
                    </a:cubicBezTo>
                    <a:cubicBezTo>
                      <a:pt x="781" y="35"/>
                      <a:pt x="777" y="36"/>
                      <a:pt x="777" y="34"/>
                    </a:cubicBezTo>
                    <a:close/>
                    <a:moveTo>
                      <a:pt x="801" y="22"/>
                    </a:moveTo>
                    <a:cubicBezTo>
                      <a:pt x="801" y="21"/>
                      <a:pt x="805" y="19"/>
                      <a:pt x="805" y="21"/>
                    </a:cubicBezTo>
                    <a:cubicBezTo>
                      <a:pt x="804" y="23"/>
                      <a:pt x="803" y="21"/>
                      <a:pt x="801" y="22"/>
                    </a:cubicBezTo>
                    <a:close/>
                    <a:moveTo>
                      <a:pt x="812" y="31"/>
                    </a:moveTo>
                    <a:cubicBezTo>
                      <a:pt x="816" y="25"/>
                      <a:pt x="826" y="24"/>
                      <a:pt x="828" y="19"/>
                    </a:cubicBezTo>
                    <a:cubicBezTo>
                      <a:pt x="830" y="18"/>
                      <a:pt x="830" y="20"/>
                      <a:pt x="832" y="19"/>
                    </a:cubicBezTo>
                    <a:cubicBezTo>
                      <a:pt x="832" y="21"/>
                      <a:pt x="831" y="23"/>
                      <a:pt x="831" y="25"/>
                    </a:cubicBezTo>
                    <a:cubicBezTo>
                      <a:pt x="827" y="25"/>
                      <a:pt x="824" y="29"/>
                      <a:pt x="822" y="31"/>
                    </a:cubicBezTo>
                    <a:cubicBezTo>
                      <a:pt x="820" y="32"/>
                      <a:pt x="819" y="31"/>
                      <a:pt x="816" y="32"/>
                    </a:cubicBezTo>
                    <a:cubicBezTo>
                      <a:pt x="815" y="30"/>
                      <a:pt x="818" y="31"/>
                      <a:pt x="819" y="29"/>
                    </a:cubicBezTo>
                    <a:cubicBezTo>
                      <a:pt x="817" y="27"/>
                      <a:pt x="814" y="31"/>
                      <a:pt x="812" y="31"/>
                    </a:cubicBezTo>
                    <a:close/>
                    <a:moveTo>
                      <a:pt x="812" y="16"/>
                    </a:moveTo>
                    <a:cubicBezTo>
                      <a:pt x="812" y="18"/>
                      <a:pt x="813" y="17"/>
                      <a:pt x="813" y="18"/>
                    </a:cubicBezTo>
                    <a:cubicBezTo>
                      <a:pt x="814" y="18"/>
                      <a:pt x="814" y="18"/>
                      <a:pt x="814" y="18"/>
                    </a:cubicBezTo>
                    <a:cubicBezTo>
                      <a:pt x="816" y="19"/>
                      <a:pt x="806" y="19"/>
                      <a:pt x="812" y="16"/>
                    </a:cubicBezTo>
                    <a:close/>
                    <a:moveTo>
                      <a:pt x="815" y="21"/>
                    </a:moveTo>
                    <a:cubicBezTo>
                      <a:pt x="815" y="20"/>
                      <a:pt x="817" y="19"/>
                      <a:pt x="819" y="19"/>
                    </a:cubicBezTo>
                    <a:cubicBezTo>
                      <a:pt x="819" y="20"/>
                      <a:pt x="817" y="20"/>
                      <a:pt x="815" y="21"/>
                    </a:cubicBezTo>
                    <a:close/>
                    <a:moveTo>
                      <a:pt x="840" y="62"/>
                    </a:moveTo>
                    <a:cubicBezTo>
                      <a:pt x="838" y="62"/>
                      <a:pt x="841" y="61"/>
                      <a:pt x="840" y="60"/>
                    </a:cubicBezTo>
                    <a:cubicBezTo>
                      <a:pt x="841" y="60"/>
                      <a:pt x="843" y="60"/>
                      <a:pt x="843" y="61"/>
                    </a:cubicBezTo>
                    <a:cubicBezTo>
                      <a:pt x="842" y="62"/>
                      <a:pt x="840" y="60"/>
                      <a:pt x="840" y="62"/>
                    </a:cubicBezTo>
                    <a:close/>
                    <a:moveTo>
                      <a:pt x="847" y="66"/>
                    </a:moveTo>
                    <a:cubicBezTo>
                      <a:pt x="846" y="65"/>
                      <a:pt x="849" y="63"/>
                      <a:pt x="846" y="64"/>
                    </a:cubicBezTo>
                    <a:cubicBezTo>
                      <a:pt x="851" y="58"/>
                      <a:pt x="852" y="65"/>
                      <a:pt x="852" y="64"/>
                    </a:cubicBezTo>
                    <a:cubicBezTo>
                      <a:pt x="852" y="65"/>
                      <a:pt x="852" y="65"/>
                      <a:pt x="852" y="65"/>
                    </a:cubicBezTo>
                    <a:cubicBezTo>
                      <a:pt x="852" y="66"/>
                      <a:pt x="852" y="66"/>
                      <a:pt x="852" y="66"/>
                    </a:cubicBezTo>
                    <a:cubicBezTo>
                      <a:pt x="850" y="66"/>
                      <a:pt x="849" y="65"/>
                      <a:pt x="847" y="66"/>
                    </a:cubicBezTo>
                    <a:close/>
                    <a:moveTo>
                      <a:pt x="824" y="18"/>
                    </a:moveTo>
                    <a:cubicBezTo>
                      <a:pt x="823" y="17"/>
                      <a:pt x="828" y="16"/>
                      <a:pt x="828" y="15"/>
                    </a:cubicBezTo>
                    <a:cubicBezTo>
                      <a:pt x="830" y="15"/>
                      <a:pt x="827" y="18"/>
                      <a:pt x="824" y="18"/>
                    </a:cubicBezTo>
                    <a:close/>
                    <a:moveTo>
                      <a:pt x="843" y="52"/>
                    </a:moveTo>
                    <a:cubicBezTo>
                      <a:pt x="842" y="51"/>
                      <a:pt x="847" y="49"/>
                      <a:pt x="847" y="51"/>
                    </a:cubicBezTo>
                    <a:cubicBezTo>
                      <a:pt x="845" y="52"/>
                      <a:pt x="845" y="52"/>
                      <a:pt x="843" y="52"/>
                    </a:cubicBezTo>
                    <a:close/>
                    <a:moveTo>
                      <a:pt x="837" y="16"/>
                    </a:moveTo>
                    <a:cubicBezTo>
                      <a:pt x="838" y="18"/>
                      <a:pt x="839" y="19"/>
                      <a:pt x="835" y="21"/>
                    </a:cubicBezTo>
                    <a:cubicBezTo>
                      <a:pt x="838" y="19"/>
                      <a:pt x="832" y="18"/>
                      <a:pt x="837" y="16"/>
                    </a:cubicBezTo>
                    <a:close/>
                    <a:moveTo>
                      <a:pt x="829" y="8"/>
                    </a:moveTo>
                    <a:cubicBezTo>
                      <a:pt x="831" y="8"/>
                      <a:pt x="834" y="5"/>
                      <a:pt x="835" y="4"/>
                    </a:cubicBezTo>
                    <a:cubicBezTo>
                      <a:pt x="836" y="6"/>
                      <a:pt x="831" y="10"/>
                      <a:pt x="829" y="10"/>
                    </a:cubicBezTo>
                    <a:cubicBezTo>
                      <a:pt x="828" y="9"/>
                      <a:pt x="832" y="8"/>
                      <a:pt x="829" y="8"/>
                    </a:cubicBezTo>
                    <a:close/>
                    <a:moveTo>
                      <a:pt x="841" y="25"/>
                    </a:moveTo>
                    <a:cubicBezTo>
                      <a:pt x="841" y="24"/>
                      <a:pt x="842" y="24"/>
                      <a:pt x="843" y="23"/>
                    </a:cubicBezTo>
                    <a:cubicBezTo>
                      <a:pt x="844" y="25"/>
                      <a:pt x="844" y="25"/>
                      <a:pt x="844" y="25"/>
                    </a:cubicBezTo>
                    <a:cubicBezTo>
                      <a:pt x="842" y="26"/>
                      <a:pt x="843" y="24"/>
                      <a:pt x="841" y="25"/>
                    </a:cubicBezTo>
                    <a:close/>
                    <a:moveTo>
                      <a:pt x="847" y="14"/>
                    </a:moveTo>
                    <a:cubicBezTo>
                      <a:pt x="845" y="13"/>
                      <a:pt x="849" y="13"/>
                      <a:pt x="850" y="13"/>
                    </a:cubicBezTo>
                    <a:cubicBezTo>
                      <a:pt x="850" y="16"/>
                      <a:pt x="851" y="17"/>
                      <a:pt x="849" y="20"/>
                    </a:cubicBezTo>
                    <a:cubicBezTo>
                      <a:pt x="846" y="20"/>
                      <a:pt x="844" y="18"/>
                      <a:pt x="841" y="18"/>
                    </a:cubicBezTo>
                    <a:cubicBezTo>
                      <a:pt x="843" y="16"/>
                      <a:pt x="844" y="15"/>
                      <a:pt x="847" y="15"/>
                    </a:cubicBezTo>
                    <a:cubicBezTo>
                      <a:pt x="847" y="14"/>
                      <a:pt x="848" y="13"/>
                      <a:pt x="847" y="14"/>
                    </a:cubicBezTo>
                    <a:close/>
                    <a:moveTo>
                      <a:pt x="844" y="13"/>
                    </a:moveTo>
                    <a:cubicBezTo>
                      <a:pt x="842" y="13"/>
                      <a:pt x="843" y="10"/>
                      <a:pt x="843" y="10"/>
                    </a:cubicBezTo>
                    <a:cubicBezTo>
                      <a:pt x="845" y="8"/>
                      <a:pt x="846" y="9"/>
                      <a:pt x="847" y="8"/>
                    </a:cubicBezTo>
                    <a:cubicBezTo>
                      <a:pt x="847" y="10"/>
                      <a:pt x="844" y="11"/>
                      <a:pt x="844" y="13"/>
                    </a:cubicBezTo>
                    <a:close/>
                    <a:moveTo>
                      <a:pt x="857" y="37"/>
                    </a:moveTo>
                    <a:cubicBezTo>
                      <a:pt x="856" y="38"/>
                      <a:pt x="857" y="35"/>
                      <a:pt x="856" y="34"/>
                    </a:cubicBezTo>
                    <a:cubicBezTo>
                      <a:pt x="858" y="33"/>
                      <a:pt x="859" y="35"/>
                      <a:pt x="860" y="35"/>
                    </a:cubicBezTo>
                    <a:cubicBezTo>
                      <a:pt x="861" y="36"/>
                      <a:pt x="857" y="36"/>
                      <a:pt x="857" y="37"/>
                    </a:cubicBezTo>
                    <a:close/>
                    <a:moveTo>
                      <a:pt x="847" y="7"/>
                    </a:moveTo>
                    <a:cubicBezTo>
                      <a:pt x="848" y="6"/>
                      <a:pt x="846" y="6"/>
                      <a:pt x="846" y="5"/>
                    </a:cubicBezTo>
                    <a:cubicBezTo>
                      <a:pt x="848" y="4"/>
                      <a:pt x="848" y="4"/>
                      <a:pt x="848" y="4"/>
                    </a:cubicBezTo>
                    <a:cubicBezTo>
                      <a:pt x="849" y="5"/>
                      <a:pt x="847" y="7"/>
                      <a:pt x="849" y="6"/>
                    </a:cubicBezTo>
                    <a:cubicBezTo>
                      <a:pt x="850" y="6"/>
                      <a:pt x="848" y="7"/>
                      <a:pt x="847" y="7"/>
                    </a:cubicBezTo>
                    <a:close/>
                    <a:moveTo>
                      <a:pt x="963" y="230"/>
                    </a:moveTo>
                    <a:cubicBezTo>
                      <a:pt x="962" y="228"/>
                      <a:pt x="967" y="227"/>
                      <a:pt x="969" y="226"/>
                    </a:cubicBezTo>
                    <a:cubicBezTo>
                      <a:pt x="968" y="228"/>
                      <a:pt x="964" y="230"/>
                      <a:pt x="963" y="230"/>
                    </a:cubicBezTo>
                    <a:close/>
                    <a:moveTo>
                      <a:pt x="988" y="242"/>
                    </a:moveTo>
                    <a:cubicBezTo>
                      <a:pt x="987" y="241"/>
                      <a:pt x="987" y="240"/>
                      <a:pt x="987" y="239"/>
                    </a:cubicBezTo>
                    <a:cubicBezTo>
                      <a:pt x="991" y="238"/>
                      <a:pt x="991" y="239"/>
                      <a:pt x="994" y="238"/>
                    </a:cubicBezTo>
                    <a:cubicBezTo>
                      <a:pt x="994" y="240"/>
                      <a:pt x="991" y="241"/>
                      <a:pt x="988" y="242"/>
                    </a:cubicBezTo>
                    <a:close/>
                    <a:moveTo>
                      <a:pt x="999" y="250"/>
                    </a:moveTo>
                    <a:cubicBezTo>
                      <a:pt x="998" y="247"/>
                      <a:pt x="1000" y="248"/>
                      <a:pt x="1003" y="247"/>
                    </a:cubicBezTo>
                    <a:cubicBezTo>
                      <a:pt x="1003" y="249"/>
                      <a:pt x="1001" y="248"/>
                      <a:pt x="999" y="250"/>
                    </a:cubicBezTo>
                    <a:close/>
                    <a:moveTo>
                      <a:pt x="984" y="218"/>
                    </a:moveTo>
                    <a:cubicBezTo>
                      <a:pt x="987" y="216"/>
                      <a:pt x="987" y="216"/>
                      <a:pt x="987" y="216"/>
                    </a:cubicBezTo>
                    <a:cubicBezTo>
                      <a:pt x="988" y="219"/>
                      <a:pt x="988" y="218"/>
                      <a:pt x="990" y="220"/>
                    </a:cubicBezTo>
                    <a:cubicBezTo>
                      <a:pt x="988" y="221"/>
                      <a:pt x="988" y="221"/>
                      <a:pt x="988" y="221"/>
                    </a:cubicBezTo>
                    <a:cubicBezTo>
                      <a:pt x="989" y="218"/>
                      <a:pt x="986" y="219"/>
                      <a:pt x="984" y="218"/>
                    </a:cubicBezTo>
                    <a:close/>
                    <a:moveTo>
                      <a:pt x="917" y="78"/>
                    </a:moveTo>
                    <a:cubicBezTo>
                      <a:pt x="919" y="78"/>
                      <a:pt x="920" y="79"/>
                      <a:pt x="923" y="79"/>
                    </a:cubicBezTo>
                    <a:cubicBezTo>
                      <a:pt x="924" y="78"/>
                      <a:pt x="924" y="78"/>
                      <a:pt x="925" y="77"/>
                    </a:cubicBezTo>
                    <a:cubicBezTo>
                      <a:pt x="925" y="76"/>
                      <a:pt x="924" y="75"/>
                      <a:pt x="923" y="76"/>
                    </a:cubicBezTo>
                    <a:cubicBezTo>
                      <a:pt x="922" y="76"/>
                      <a:pt x="923" y="76"/>
                      <a:pt x="923" y="77"/>
                    </a:cubicBezTo>
                    <a:cubicBezTo>
                      <a:pt x="922" y="77"/>
                      <a:pt x="922" y="77"/>
                      <a:pt x="920" y="78"/>
                    </a:cubicBezTo>
                    <a:cubicBezTo>
                      <a:pt x="919" y="76"/>
                      <a:pt x="923" y="76"/>
                      <a:pt x="921" y="75"/>
                    </a:cubicBezTo>
                    <a:cubicBezTo>
                      <a:pt x="919" y="74"/>
                      <a:pt x="918" y="77"/>
                      <a:pt x="917" y="76"/>
                    </a:cubicBezTo>
                    <a:cubicBezTo>
                      <a:pt x="916" y="74"/>
                      <a:pt x="922" y="74"/>
                      <a:pt x="920" y="72"/>
                    </a:cubicBezTo>
                    <a:cubicBezTo>
                      <a:pt x="922" y="71"/>
                      <a:pt x="923" y="71"/>
                      <a:pt x="924" y="71"/>
                    </a:cubicBezTo>
                    <a:cubicBezTo>
                      <a:pt x="924" y="69"/>
                      <a:pt x="923" y="71"/>
                      <a:pt x="921" y="71"/>
                    </a:cubicBezTo>
                    <a:cubicBezTo>
                      <a:pt x="920" y="69"/>
                      <a:pt x="920" y="69"/>
                      <a:pt x="920" y="69"/>
                    </a:cubicBezTo>
                    <a:cubicBezTo>
                      <a:pt x="923" y="68"/>
                      <a:pt x="924" y="68"/>
                      <a:pt x="926" y="67"/>
                    </a:cubicBezTo>
                    <a:cubicBezTo>
                      <a:pt x="927" y="67"/>
                      <a:pt x="928" y="65"/>
                      <a:pt x="925" y="66"/>
                    </a:cubicBezTo>
                    <a:cubicBezTo>
                      <a:pt x="929" y="64"/>
                      <a:pt x="933" y="63"/>
                      <a:pt x="937" y="63"/>
                    </a:cubicBezTo>
                    <a:cubicBezTo>
                      <a:pt x="939" y="62"/>
                      <a:pt x="934" y="62"/>
                      <a:pt x="936" y="61"/>
                    </a:cubicBezTo>
                    <a:cubicBezTo>
                      <a:pt x="938" y="61"/>
                      <a:pt x="940" y="63"/>
                      <a:pt x="940" y="64"/>
                    </a:cubicBezTo>
                    <a:cubicBezTo>
                      <a:pt x="936" y="66"/>
                      <a:pt x="933" y="65"/>
                      <a:pt x="928" y="66"/>
                    </a:cubicBezTo>
                    <a:cubicBezTo>
                      <a:pt x="929" y="67"/>
                      <a:pt x="932" y="66"/>
                      <a:pt x="935" y="66"/>
                    </a:cubicBezTo>
                    <a:cubicBezTo>
                      <a:pt x="934" y="68"/>
                      <a:pt x="936" y="67"/>
                      <a:pt x="937" y="67"/>
                    </a:cubicBezTo>
                    <a:cubicBezTo>
                      <a:pt x="937" y="69"/>
                      <a:pt x="933" y="70"/>
                      <a:pt x="930" y="71"/>
                    </a:cubicBezTo>
                    <a:cubicBezTo>
                      <a:pt x="932" y="72"/>
                      <a:pt x="937" y="70"/>
                      <a:pt x="940" y="67"/>
                    </a:cubicBezTo>
                    <a:cubicBezTo>
                      <a:pt x="941" y="69"/>
                      <a:pt x="939" y="69"/>
                      <a:pt x="940" y="71"/>
                    </a:cubicBezTo>
                    <a:cubicBezTo>
                      <a:pt x="942" y="71"/>
                      <a:pt x="942" y="70"/>
                      <a:pt x="944" y="69"/>
                    </a:cubicBezTo>
                    <a:cubicBezTo>
                      <a:pt x="945" y="70"/>
                      <a:pt x="942" y="71"/>
                      <a:pt x="939" y="73"/>
                    </a:cubicBezTo>
                    <a:cubicBezTo>
                      <a:pt x="940" y="72"/>
                      <a:pt x="940" y="70"/>
                      <a:pt x="938" y="71"/>
                    </a:cubicBezTo>
                    <a:cubicBezTo>
                      <a:pt x="936" y="73"/>
                      <a:pt x="933" y="74"/>
                      <a:pt x="930" y="77"/>
                    </a:cubicBezTo>
                    <a:cubicBezTo>
                      <a:pt x="934" y="78"/>
                      <a:pt x="934" y="74"/>
                      <a:pt x="938" y="73"/>
                    </a:cubicBezTo>
                    <a:cubicBezTo>
                      <a:pt x="938" y="75"/>
                      <a:pt x="939" y="73"/>
                      <a:pt x="941" y="73"/>
                    </a:cubicBezTo>
                    <a:cubicBezTo>
                      <a:pt x="942" y="75"/>
                      <a:pt x="941" y="76"/>
                      <a:pt x="940" y="77"/>
                    </a:cubicBezTo>
                    <a:cubicBezTo>
                      <a:pt x="940" y="77"/>
                      <a:pt x="940" y="76"/>
                      <a:pt x="940" y="76"/>
                    </a:cubicBezTo>
                    <a:cubicBezTo>
                      <a:pt x="933" y="77"/>
                      <a:pt x="930" y="81"/>
                      <a:pt x="926" y="81"/>
                    </a:cubicBezTo>
                    <a:cubicBezTo>
                      <a:pt x="925" y="78"/>
                      <a:pt x="925" y="78"/>
                      <a:pt x="925" y="78"/>
                    </a:cubicBezTo>
                    <a:cubicBezTo>
                      <a:pt x="923" y="80"/>
                      <a:pt x="922" y="79"/>
                      <a:pt x="919" y="80"/>
                    </a:cubicBezTo>
                    <a:cubicBezTo>
                      <a:pt x="920" y="78"/>
                      <a:pt x="917" y="80"/>
                      <a:pt x="917" y="78"/>
                    </a:cubicBezTo>
                    <a:close/>
                    <a:moveTo>
                      <a:pt x="917" y="67"/>
                    </a:moveTo>
                    <a:cubicBezTo>
                      <a:pt x="920" y="66"/>
                      <a:pt x="921" y="66"/>
                      <a:pt x="919" y="65"/>
                    </a:cubicBezTo>
                    <a:cubicBezTo>
                      <a:pt x="921" y="64"/>
                      <a:pt x="923" y="66"/>
                      <a:pt x="923" y="63"/>
                    </a:cubicBezTo>
                    <a:cubicBezTo>
                      <a:pt x="925" y="62"/>
                      <a:pt x="926" y="64"/>
                      <a:pt x="928" y="64"/>
                    </a:cubicBezTo>
                    <a:cubicBezTo>
                      <a:pt x="926" y="65"/>
                      <a:pt x="925" y="66"/>
                      <a:pt x="923" y="67"/>
                    </a:cubicBezTo>
                    <a:cubicBezTo>
                      <a:pt x="922" y="63"/>
                      <a:pt x="918" y="70"/>
                      <a:pt x="917" y="67"/>
                    </a:cubicBezTo>
                    <a:close/>
                    <a:moveTo>
                      <a:pt x="922" y="86"/>
                    </a:moveTo>
                    <a:cubicBezTo>
                      <a:pt x="922" y="85"/>
                      <a:pt x="924" y="84"/>
                      <a:pt x="925" y="84"/>
                    </a:cubicBezTo>
                    <a:cubicBezTo>
                      <a:pt x="927" y="86"/>
                      <a:pt x="923" y="86"/>
                      <a:pt x="922" y="86"/>
                    </a:cubicBezTo>
                    <a:close/>
                    <a:moveTo>
                      <a:pt x="924" y="61"/>
                    </a:moveTo>
                    <a:cubicBezTo>
                      <a:pt x="925" y="60"/>
                      <a:pt x="929" y="60"/>
                      <a:pt x="929" y="58"/>
                    </a:cubicBezTo>
                    <a:cubicBezTo>
                      <a:pt x="931" y="56"/>
                      <a:pt x="929" y="58"/>
                      <a:pt x="931" y="58"/>
                    </a:cubicBezTo>
                    <a:cubicBezTo>
                      <a:pt x="933" y="57"/>
                      <a:pt x="937" y="55"/>
                      <a:pt x="938" y="55"/>
                    </a:cubicBezTo>
                    <a:cubicBezTo>
                      <a:pt x="940" y="56"/>
                      <a:pt x="937" y="56"/>
                      <a:pt x="936" y="57"/>
                    </a:cubicBezTo>
                    <a:cubicBezTo>
                      <a:pt x="937" y="58"/>
                      <a:pt x="940" y="57"/>
                      <a:pt x="944" y="55"/>
                    </a:cubicBezTo>
                    <a:cubicBezTo>
                      <a:pt x="944" y="57"/>
                      <a:pt x="942" y="58"/>
                      <a:pt x="943" y="59"/>
                    </a:cubicBezTo>
                    <a:cubicBezTo>
                      <a:pt x="941" y="59"/>
                      <a:pt x="942" y="58"/>
                      <a:pt x="939" y="60"/>
                    </a:cubicBezTo>
                    <a:cubicBezTo>
                      <a:pt x="938" y="59"/>
                      <a:pt x="940" y="59"/>
                      <a:pt x="940" y="58"/>
                    </a:cubicBezTo>
                    <a:cubicBezTo>
                      <a:pt x="937" y="60"/>
                      <a:pt x="934" y="63"/>
                      <a:pt x="929" y="63"/>
                    </a:cubicBezTo>
                    <a:cubicBezTo>
                      <a:pt x="932" y="61"/>
                      <a:pt x="934" y="60"/>
                      <a:pt x="936" y="58"/>
                    </a:cubicBezTo>
                    <a:cubicBezTo>
                      <a:pt x="933" y="58"/>
                      <a:pt x="926" y="64"/>
                      <a:pt x="924" y="61"/>
                    </a:cubicBezTo>
                    <a:close/>
                    <a:moveTo>
                      <a:pt x="912" y="28"/>
                    </a:moveTo>
                    <a:cubicBezTo>
                      <a:pt x="912" y="27"/>
                      <a:pt x="917" y="26"/>
                      <a:pt x="917" y="27"/>
                    </a:cubicBezTo>
                    <a:cubicBezTo>
                      <a:pt x="914" y="29"/>
                      <a:pt x="913" y="28"/>
                      <a:pt x="912" y="28"/>
                    </a:cubicBezTo>
                    <a:close/>
                    <a:moveTo>
                      <a:pt x="1000" y="196"/>
                    </a:moveTo>
                    <a:cubicBezTo>
                      <a:pt x="1002" y="195"/>
                      <a:pt x="1002" y="195"/>
                      <a:pt x="1002" y="195"/>
                    </a:cubicBezTo>
                    <a:cubicBezTo>
                      <a:pt x="1004" y="198"/>
                      <a:pt x="1004" y="198"/>
                      <a:pt x="1004" y="198"/>
                    </a:cubicBezTo>
                    <a:cubicBezTo>
                      <a:pt x="1002" y="198"/>
                      <a:pt x="1001" y="197"/>
                      <a:pt x="1000" y="196"/>
                    </a:cubicBezTo>
                    <a:close/>
                    <a:moveTo>
                      <a:pt x="920" y="30"/>
                    </a:moveTo>
                    <a:cubicBezTo>
                      <a:pt x="920" y="30"/>
                      <a:pt x="921" y="30"/>
                      <a:pt x="922" y="30"/>
                    </a:cubicBezTo>
                    <a:cubicBezTo>
                      <a:pt x="923" y="31"/>
                      <a:pt x="920" y="32"/>
                      <a:pt x="919" y="32"/>
                    </a:cubicBezTo>
                    <a:cubicBezTo>
                      <a:pt x="920" y="31"/>
                      <a:pt x="918" y="30"/>
                      <a:pt x="921" y="29"/>
                    </a:cubicBezTo>
                    <a:cubicBezTo>
                      <a:pt x="921" y="29"/>
                      <a:pt x="921" y="30"/>
                      <a:pt x="920" y="30"/>
                    </a:cubicBezTo>
                    <a:close/>
                    <a:moveTo>
                      <a:pt x="940" y="61"/>
                    </a:moveTo>
                    <a:cubicBezTo>
                      <a:pt x="942" y="60"/>
                      <a:pt x="942" y="60"/>
                      <a:pt x="942" y="60"/>
                    </a:cubicBezTo>
                    <a:cubicBezTo>
                      <a:pt x="943" y="61"/>
                      <a:pt x="943" y="61"/>
                      <a:pt x="943" y="61"/>
                    </a:cubicBezTo>
                    <a:cubicBezTo>
                      <a:pt x="941" y="63"/>
                      <a:pt x="940" y="62"/>
                      <a:pt x="940" y="61"/>
                    </a:cubicBezTo>
                    <a:close/>
                    <a:moveTo>
                      <a:pt x="922" y="27"/>
                    </a:moveTo>
                    <a:cubicBezTo>
                      <a:pt x="922" y="25"/>
                      <a:pt x="929" y="26"/>
                      <a:pt x="928" y="27"/>
                    </a:cubicBezTo>
                    <a:cubicBezTo>
                      <a:pt x="925" y="28"/>
                      <a:pt x="924" y="27"/>
                      <a:pt x="922" y="27"/>
                    </a:cubicBezTo>
                    <a:close/>
                    <a:moveTo>
                      <a:pt x="954" y="73"/>
                    </a:moveTo>
                    <a:cubicBezTo>
                      <a:pt x="953" y="71"/>
                      <a:pt x="953" y="71"/>
                      <a:pt x="953" y="71"/>
                    </a:cubicBezTo>
                    <a:cubicBezTo>
                      <a:pt x="953" y="71"/>
                      <a:pt x="954" y="71"/>
                      <a:pt x="954" y="70"/>
                    </a:cubicBezTo>
                    <a:cubicBezTo>
                      <a:pt x="955" y="70"/>
                      <a:pt x="955" y="73"/>
                      <a:pt x="954" y="73"/>
                    </a:cubicBezTo>
                    <a:close/>
                    <a:moveTo>
                      <a:pt x="944" y="44"/>
                    </a:moveTo>
                    <a:cubicBezTo>
                      <a:pt x="944" y="43"/>
                      <a:pt x="947" y="42"/>
                      <a:pt x="948" y="44"/>
                    </a:cubicBezTo>
                    <a:cubicBezTo>
                      <a:pt x="946" y="45"/>
                      <a:pt x="945" y="44"/>
                      <a:pt x="944" y="44"/>
                    </a:cubicBezTo>
                    <a:close/>
                    <a:moveTo>
                      <a:pt x="949" y="40"/>
                    </a:moveTo>
                    <a:cubicBezTo>
                      <a:pt x="951" y="39"/>
                      <a:pt x="952" y="39"/>
                      <a:pt x="953" y="39"/>
                    </a:cubicBezTo>
                    <a:cubicBezTo>
                      <a:pt x="954" y="40"/>
                      <a:pt x="951" y="40"/>
                      <a:pt x="951" y="41"/>
                    </a:cubicBezTo>
                    <a:cubicBezTo>
                      <a:pt x="950" y="42"/>
                      <a:pt x="949" y="41"/>
                      <a:pt x="949" y="40"/>
                    </a:cubicBezTo>
                    <a:close/>
                    <a:moveTo>
                      <a:pt x="1036" y="125"/>
                    </a:moveTo>
                    <a:cubicBezTo>
                      <a:pt x="1037" y="123"/>
                      <a:pt x="1032" y="125"/>
                      <a:pt x="1032" y="123"/>
                    </a:cubicBezTo>
                    <a:cubicBezTo>
                      <a:pt x="1038" y="122"/>
                      <a:pt x="1043" y="117"/>
                      <a:pt x="1049" y="118"/>
                    </a:cubicBezTo>
                    <a:cubicBezTo>
                      <a:pt x="1050" y="119"/>
                      <a:pt x="1050" y="120"/>
                      <a:pt x="1053" y="119"/>
                    </a:cubicBezTo>
                    <a:cubicBezTo>
                      <a:pt x="1052" y="121"/>
                      <a:pt x="1054" y="121"/>
                      <a:pt x="1055" y="123"/>
                    </a:cubicBezTo>
                    <a:cubicBezTo>
                      <a:pt x="1053" y="123"/>
                      <a:pt x="1052" y="122"/>
                      <a:pt x="1050" y="122"/>
                    </a:cubicBezTo>
                    <a:cubicBezTo>
                      <a:pt x="1048" y="125"/>
                      <a:pt x="1043" y="125"/>
                      <a:pt x="1043" y="127"/>
                    </a:cubicBezTo>
                    <a:cubicBezTo>
                      <a:pt x="1041" y="127"/>
                      <a:pt x="1040" y="126"/>
                      <a:pt x="1038" y="125"/>
                    </a:cubicBezTo>
                    <a:cubicBezTo>
                      <a:pt x="1037" y="127"/>
                      <a:pt x="1035" y="128"/>
                      <a:pt x="1033" y="126"/>
                    </a:cubicBezTo>
                    <a:cubicBezTo>
                      <a:pt x="1034" y="125"/>
                      <a:pt x="1035" y="124"/>
                      <a:pt x="1036" y="125"/>
                    </a:cubicBezTo>
                    <a:close/>
                    <a:moveTo>
                      <a:pt x="1034" y="127"/>
                    </a:moveTo>
                    <a:cubicBezTo>
                      <a:pt x="1033" y="130"/>
                      <a:pt x="1038" y="128"/>
                      <a:pt x="1039" y="130"/>
                    </a:cubicBezTo>
                    <a:cubicBezTo>
                      <a:pt x="1030" y="132"/>
                      <a:pt x="1018" y="140"/>
                      <a:pt x="1013" y="137"/>
                    </a:cubicBezTo>
                    <a:cubicBezTo>
                      <a:pt x="1011" y="138"/>
                      <a:pt x="1010" y="139"/>
                      <a:pt x="1008" y="139"/>
                    </a:cubicBezTo>
                    <a:cubicBezTo>
                      <a:pt x="1006" y="140"/>
                      <a:pt x="1009" y="139"/>
                      <a:pt x="1009" y="140"/>
                    </a:cubicBezTo>
                    <a:cubicBezTo>
                      <a:pt x="1006" y="141"/>
                      <a:pt x="1003" y="141"/>
                      <a:pt x="1002" y="140"/>
                    </a:cubicBezTo>
                    <a:cubicBezTo>
                      <a:pt x="1009" y="137"/>
                      <a:pt x="1011" y="135"/>
                      <a:pt x="1016" y="134"/>
                    </a:cubicBezTo>
                    <a:cubicBezTo>
                      <a:pt x="1016" y="134"/>
                      <a:pt x="1015" y="134"/>
                      <a:pt x="1014" y="134"/>
                    </a:cubicBezTo>
                    <a:cubicBezTo>
                      <a:pt x="1017" y="128"/>
                      <a:pt x="1022" y="131"/>
                      <a:pt x="1030" y="126"/>
                    </a:cubicBezTo>
                    <a:cubicBezTo>
                      <a:pt x="1031" y="126"/>
                      <a:pt x="1032" y="127"/>
                      <a:pt x="1033" y="129"/>
                    </a:cubicBezTo>
                    <a:cubicBezTo>
                      <a:pt x="1033" y="128"/>
                      <a:pt x="1033" y="127"/>
                      <a:pt x="1034" y="127"/>
                    </a:cubicBezTo>
                    <a:close/>
                    <a:moveTo>
                      <a:pt x="1036" y="164"/>
                    </a:moveTo>
                    <a:cubicBezTo>
                      <a:pt x="1034" y="163"/>
                      <a:pt x="1038" y="161"/>
                      <a:pt x="1039" y="163"/>
                    </a:cubicBezTo>
                    <a:lnTo>
                      <a:pt x="1036" y="164"/>
                    </a:lnTo>
                    <a:close/>
                    <a:moveTo>
                      <a:pt x="983" y="60"/>
                    </a:moveTo>
                    <a:cubicBezTo>
                      <a:pt x="981" y="57"/>
                      <a:pt x="988" y="57"/>
                      <a:pt x="983" y="60"/>
                    </a:cubicBezTo>
                    <a:close/>
                    <a:moveTo>
                      <a:pt x="984" y="61"/>
                    </a:moveTo>
                    <a:cubicBezTo>
                      <a:pt x="984" y="60"/>
                      <a:pt x="988" y="58"/>
                      <a:pt x="988" y="60"/>
                    </a:cubicBezTo>
                    <a:cubicBezTo>
                      <a:pt x="987" y="61"/>
                      <a:pt x="986" y="60"/>
                      <a:pt x="984" y="61"/>
                    </a:cubicBezTo>
                    <a:close/>
                    <a:moveTo>
                      <a:pt x="1040" y="166"/>
                    </a:moveTo>
                    <a:cubicBezTo>
                      <a:pt x="1043" y="164"/>
                      <a:pt x="1043" y="166"/>
                      <a:pt x="1045" y="165"/>
                    </a:cubicBezTo>
                    <a:cubicBezTo>
                      <a:pt x="1045" y="166"/>
                      <a:pt x="1044" y="167"/>
                      <a:pt x="1042" y="168"/>
                    </a:cubicBezTo>
                    <a:cubicBezTo>
                      <a:pt x="1041" y="168"/>
                      <a:pt x="1040" y="167"/>
                      <a:pt x="1040" y="166"/>
                    </a:cubicBezTo>
                    <a:close/>
                    <a:moveTo>
                      <a:pt x="1055" y="158"/>
                    </a:moveTo>
                    <a:cubicBezTo>
                      <a:pt x="1056" y="157"/>
                      <a:pt x="1057" y="155"/>
                      <a:pt x="1058" y="154"/>
                    </a:cubicBezTo>
                    <a:cubicBezTo>
                      <a:pt x="1057" y="152"/>
                      <a:pt x="1056" y="156"/>
                      <a:pt x="1055" y="155"/>
                    </a:cubicBezTo>
                    <a:cubicBezTo>
                      <a:pt x="1054" y="153"/>
                      <a:pt x="1058" y="153"/>
                      <a:pt x="1059" y="152"/>
                    </a:cubicBezTo>
                    <a:cubicBezTo>
                      <a:pt x="1060" y="154"/>
                      <a:pt x="1063" y="152"/>
                      <a:pt x="1064" y="153"/>
                    </a:cubicBezTo>
                    <a:cubicBezTo>
                      <a:pt x="1062" y="154"/>
                      <a:pt x="1059" y="155"/>
                      <a:pt x="1060" y="157"/>
                    </a:cubicBezTo>
                    <a:cubicBezTo>
                      <a:pt x="1058" y="158"/>
                      <a:pt x="1057" y="158"/>
                      <a:pt x="1055" y="158"/>
                    </a:cubicBezTo>
                    <a:close/>
                    <a:moveTo>
                      <a:pt x="1012" y="54"/>
                    </a:moveTo>
                    <a:cubicBezTo>
                      <a:pt x="1012" y="52"/>
                      <a:pt x="1016" y="51"/>
                      <a:pt x="1016" y="53"/>
                    </a:cubicBezTo>
                    <a:cubicBezTo>
                      <a:pt x="1015" y="53"/>
                      <a:pt x="1013" y="54"/>
                      <a:pt x="1012" y="54"/>
                    </a:cubicBezTo>
                    <a:close/>
                    <a:moveTo>
                      <a:pt x="1025" y="58"/>
                    </a:moveTo>
                    <a:cubicBezTo>
                      <a:pt x="1023" y="58"/>
                      <a:pt x="1021" y="60"/>
                      <a:pt x="1021" y="58"/>
                    </a:cubicBezTo>
                    <a:cubicBezTo>
                      <a:pt x="1023" y="58"/>
                      <a:pt x="1025" y="56"/>
                      <a:pt x="1025" y="58"/>
                    </a:cubicBezTo>
                    <a:close/>
                    <a:moveTo>
                      <a:pt x="1028" y="53"/>
                    </a:moveTo>
                    <a:cubicBezTo>
                      <a:pt x="1029" y="54"/>
                      <a:pt x="1032" y="53"/>
                      <a:pt x="1030" y="56"/>
                    </a:cubicBezTo>
                    <a:cubicBezTo>
                      <a:pt x="1033" y="55"/>
                      <a:pt x="1037" y="52"/>
                      <a:pt x="1039" y="54"/>
                    </a:cubicBezTo>
                    <a:cubicBezTo>
                      <a:pt x="1034" y="57"/>
                      <a:pt x="1029" y="60"/>
                      <a:pt x="1025" y="58"/>
                    </a:cubicBezTo>
                    <a:cubicBezTo>
                      <a:pt x="1025" y="57"/>
                      <a:pt x="1027" y="56"/>
                      <a:pt x="1028" y="55"/>
                    </a:cubicBezTo>
                    <a:cubicBezTo>
                      <a:pt x="1025" y="55"/>
                      <a:pt x="1021" y="56"/>
                      <a:pt x="1018" y="59"/>
                    </a:cubicBezTo>
                    <a:cubicBezTo>
                      <a:pt x="1016" y="57"/>
                      <a:pt x="1024" y="54"/>
                      <a:pt x="1027" y="54"/>
                    </a:cubicBezTo>
                    <a:cubicBezTo>
                      <a:pt x="1028" y="54"/>
                      <a:pt x="1029" y="52"/>
                      <a:pt x="1027" y="53"/>
                    </a:cubicBezTo>
                    <a:cubicBezTo>
                      <a:pt x="1028" y="51"/>
                      <a:pt x="1032" y="51"/>
                      <a:pt x="1034" y="51"/>
                    </a:cubicBezTo>
                    <a:cubicBezTo>
                      <a:pt x="1034" y="53"/>
                      <a:pt x="1029" y="53"/>
                      <a:pt x="1028" y="53"/>
                    </a:cubicBezTo>
                    <a:close/>
                    <a:moveTo>
                      <a:pt x="1056" y="126"/>
                    </a:moveTo>
                    <a:cubicBezTo>
                      <a:pt x="1056" y="124"/>
                      <a:pt x="1059" y="124"/>
                      <a:pt x="1061" y="123"/>
                    </a:cubicBezTo>
                    <a:cubicBezTo>
                      <a:pt x="1060" y="121"/>
                      <a:pt x="1058" y="123"/>
                      <a:pt x="1056" y="123"/>
                    </a:cubicBezTo>
                    <a:cubicBezTo>
                      <a:pt x="1056" y="121"/>
                      <a:pt x="1057" y="120"/>
                      <a:pt x="1059" y="118"/>
                    </a:cubicBezTo>
                    <a:cubicBezTo>
                      <a:pt x="1064" y="120"/>
                      <a:pt x="1062" y="122"/>
                      <a:pt x="1067" y="124"/>
                    </a:cubicBezTo>
                    <a:cubicBezTo>
                      <a:pt x="1064" y="125"/>
                      <a:pt x="1066" y="127"/>
                      <a:pt x="1063" y="127"/>
                    </a:cubicBezTo>
                    <a:cubicBezTo>
                      <a:pt x="1063" y="125"/>
                      <a:pt x="1063" y="124"/>
                      <a:pt x="1061" y="124"/>
                    </a:cubicBezTo>
                    <a:cubicBezTo>
                      <a:pt x="1059" y="125"/>
                      <a:pt x="1059" y="126"/>
                      <a:pt x="1056" y="126"/>
                    </a:cubicBezTo>
                    <a:close/>
                    <a:moveTo>
                      <a:pt x="1037" y="50"/>
                    </a:moveTo>
                    <a:cubicBezTo>
                      <a:pt x="1038" y="48"/>
                      <a:pt x="1040" y="49"/>
                      <a:pt x="1043" y="47"/>
                    </a:cubicBezTo>
                    <a:cubicBezTo>
                      <a:pt x="1042" y="49"/>
                      <a:pt x="1040" y="50"/>
                      <a:pt x="1037" y="50"/>
                    </a:cubicBezTo>
                    <a:close/>
                    <a:moveTo>
                      <a:pt x="177" y="382"/>
                    </a:moveTo>
                    <a:cubicBezTo>
                      <a:pt x="181" y="380"/>
                      <a:pt x="182" y="378"/>
                      <a:pt x="185" y="378"/>
                    </a:cubicBezTo>
                    <a:cubicBezTo>
                      <a:pt x="185" y="379"/>
                      <a:pt x="183" y="380"/>
                      <a:pt x="185" y="381"/>
                    </a:cubicBezTo>
                    <a:cubicBezTo>
                      <a:pt x="182" y="380"/>
                      <a:pt x="180" y="383"/>
                      <a:pt x="177" y="382"/>
                    </a:cubicBezTo>
                    <a:close/>
                    <a:moveTo>
                      <a:pt x="200" y="378"/>
                    </a:moveTo>
                    <a:cubicBezTo>
                      <a:pt x="200" y="380"/>
                      <a:pt x="197" y="379"/>
                      <a:pt x="199" y="381"/>
                    </a:cubicBezTo>
                    <a:cubicBezTo>
                      <a:pt x="196" y="383"/>
                      <a:pt x="195" y="382"/>
                      <a:pt x="193" y="384"/>
                    </a:cubicBezTo>
                    <a:cubicBezTo>
                      <a:pt x="192" y="381"/>
                      <a:pt x="197" y="379"/>
                      <a:pt x="200" y="378"/>
                    </a:cubicBezTo>
                    <a:close/>
                    <a:moveTo>
                      <a:pt x="195" y="379"/>
                    </a:moveTo>
                    <a:cubicBezTo>
                      <a:pt x="190" y="380"/>
                      <a:pt x="195" y="377"/>
                      <a:pt x="197" y="377"/>
                    </a:cubicBezTo>
                    <a:cubicBezTo>
                      <a:pt x="197" y="378"/>
                      <a:pt x="196" y="379"/>
                      <a:pt x="195" y="380"/>
                    </a:cubicBezTo>
                    <a:cubicBezTo>
                      <a:pt x="194" y="380"/>
                      <a:pt x="192" y="381"/>
                      <a:pt x="190" y="381"/>
                    </a:cubicBezTo>
                    <a:cubicBezTo>
                      <a:pt x="190" y="379"/>
                      <a:pt x="193" y="381"/>
                      <a:pt x="195" y="3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1" name="Freeform 410"/>
              <p:cNvSpPr/>
              <p:nvPr/>
            </p:nvSpPr>
            <p:spPr bwMode="auto">
              <a:xfrm>
                <a:off x="8783" y="4023"/>
                <a:ext cx="25" cy="8"/>
              </a:xfrm>
              <a:custGeom>
                <a:avLst/>
                <a:gdLst>
                  <a:gd name="T0" fmla="*/ 4 w 13"/>
                  <a:gd name="T1" fmla="*/ 0 h 4"/>
                  <a:gd name="T2" fmla="*/ 8 w 13"/>
                  <a:gd name="T3" fmla="*/ 0 h 4"/>
                  <a:gd name="T4" fmla="*/ 13 w 13"/>
                  <a:gd name="T5" fmla="*/ 2 h 4"/>
                  <a:gd name="T6" fmla="*/ 10 w 13"/>
                  <a:gd name="T7" fmla="*/ 4 h 4"/>
                  <a:gd name="T8" fmla="*/ 1 w 13"/>
                  <a:gd name="T9" fmla="*/ 3 h 4"/>
                  <a:gd name="T10" fmla="*/ 4 w 13"/>
                  <a:gd name="T11" fmla="*/ 0 h 4"/>
                </a:gdLst>
                <a:ahLst/>
                <a:cxnLst>
                  <a:cxn ang="0">
                    <a:pos x="T0" y="T1"/>
                  </a:cxn>
                  <a:cxn ang="0">
                    <a:pos x="T2" y="T3"/>
                  </a:cxn>
                  <a:cxn ang="0">
                    <a:pos x="T4" y="T5"/>
                  </a:cxn>
                  <a:cxn ang="0">
                    <a:pos x="T6" y="T7"/>
                  </a:cxn>
                  <a:cxn ang="0">
                    <a:pos x="T8" y="T9"/>
                  </a:cxn>
                  <a:cxn ang="0">
                    <a:pos x="T10" y="T11"/>
                  </a:cxn>
                </a:cxnLst>
                <a:rect l="0" t="0" r="r" b="b"/>
                <a:pathLst>
                  <a:path w="13" h="4">
                    <a:moveTo>
                      <a:pt x="4" y="0"/>
                    </a:moveTo>
                    <a:cubicBezTo>
                      <a:pt x="5" y="2"/>
                      <a:pt x="6" y="1"/>
                      <a:pt x="8" y="0"/>
                    </a:cubicBezTo>
                    <a:cubicBezTo>
                      <a:pt x="7" y="3"/>
                      <a:pt x="12" y="1"/>
                      <a:pt x="13" y="2"/>
                    </a:cubicBezTo>
                    <a:cubicBezTo>
                      <a:pt x="13" y="3"/>
                      <a:pt x="11" y="3"/>
                      <a:pt x="10" y="4"/>
                    </a:cubicBezTo>
                    <a:cubicBezTo>
                      <a:pt x="9" y="2"/>
                      <a:pt x="4" y="0"/>
                      <a:pt x="1" y="3"/>
                    </a:cubicBezTo>
                    <a:cubicBezTo>
                      <a:pt x="0" y="1"/>
                      <a:pt x="2"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2" name="Freeform 411"/>
              <p:cNvSpPr/>
              <p:nvPr/>
            </p:nvSpPr>
            <p:spPr bwMode="auto">
              <a:xfrm>
                <a:off x="9167" y="3811"/>
                <a:ext cx="8" cy="6"/>
              </a:xfrm>
              <a:custGeom>
                <a:avLst/>
                <a:gdLst>
                  <a:gd name="T0" fmla="*/ 1 w 4"/>
                  <a:gd name="T1" fmla="*/ 2 h 3"/>
                  <a:gd name="T2" fmla="*/ 3 w 4"/>
                  <a:gd name="T3" fmla="*/ 0 h 3"/>
                  <a:gd name="T4" fmla="*/ 1 w 4"/>
                  <a:gd name="T5" fmla="*/ 3 h 3"/>
                  <a:gd name="T6" fmla="*/ 1 w 4"/>
                  <a:gd name="T7" fmla="*/ 2 h 3"/>
                </a:gdLst>
                <a:ahLst/>
                <a:cxnLst>
                  <a:cxn ang="0">
                    <a:pos x="T0" y="T1"/>
                  </a:cxn>
                  <a:cxn ang="0">
                    <a:pos x="T2" y="T3"/>
                  </a:cxn>
                  <a:cxn ang="0">
                    <a:pos x="T4" y="T5"/>
                  </a:cxn>
                  <a:cxn ang="0">
                    <a:pos x="T6" y="T7"/>
                  </a:cxn>
                </a:cxnLst>
                <a:rect l="0" t="0" r="r" b="b"/>
                <a:pathLst>
                  <a:path w="4" h="3">
                    <a:moveTo>
                      <a:pt x="1" y="2"/>
                    </a:moveTo>
                    <a:cubicBezTo>
                      <a:pt x="0" y="0"/>
                      <a:pt x="2" y="2"/>
                      <a:pt x="3" y="0"/>
                    </a:cubicBezTo>
                    <a:cubicBezTo>
                      <a:pt x="4" y="1"/>
                      <a:pt x="2" y="2"/>
                      <a:pt x="1" y="3"/>
                    </a:cubicBezTo>
                    <a:cubicBezTo>
                      <a:pt x="1" y="2"/>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3" name="Freeform 412"/>
              <p:cNvSpPr/>
              <p:nvPr/>
            </p:nvSpPr>
            <p:spPr bwMode="auto">
              <a:xfrm>
                <a:off x="8769" y="3526"/>
                <a:ext cx="10" cy="5"/>
              </a:xfrm>
              <a:custGeom>
                <a:avLst/>
                <a:gdLst>
                  <a:gd name="T0" fmla="*/ 0 w 5"/>
                  <a:gd name="T1" fmla="*/ 3 h 3"/>
                  <a:gd name="T2" fmla="*/ 5 w 5"/>
                  <a:gd name="T3" fmla="*/ 2 h 3"/>
                  <a:gd name="T4" fmla="*/ 3 w 5"/>
                  <a:gd name="T5" fmla="*/ 2 h 3"/>
                  <a:gd name="T6" fmla="*/ 0 w 5"/>
                  <a:gd name="T7" fmla="*/ 3 h 3"/>
                </a:gdLst>
                <a:ahLst/>
                <a:cxnLst>
                  <a:cxn ang="0">
                    <a:pos x="T0" y="T1"/>
                  </a:cxn>
                  <a:cxn ang="0">
                    <a:pos x="T2" y="T3"/>
                  </a:cxn>
                  <a:cxn ang="0">
                    <a:pos x="T4" y="T5"/>
                  </a:cxn>
                  <a:cxn ang="0">
                    <a:pos x="T6" y="T7"/>
                  </a:cxn>
                </a:cxnLst>
                <a:rect l="0" t="0" r="r" b="b"/>
                <a:pathLst>
                  <a:path w="5" h="3">
                    <a:moveTo>
                      <a:pt x="0" y="3"/>
                    </a:moveTo>
                    <a:cubicBezTo>
                      <a:pt x="1" y="3"/>
                      <a:pt x="3" y="0"/>
                      <a:pt x="5" y="2"/>
                    </a:cubicBezTo>
                    <a:cubicBezTo>
                      <a:pt x="4" y="3"/>
                      <a:pt x="3" y="2"/>
                      <a:pt x="3" y="2"/>
                    </a:cubicBezTo>
                    <a:cubicBezTo>
                      <a:pt x="2"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4" name="Freeform 413"/>
              <p:cNvSpPr/>
              <p:nvPr/>
            </p:nvSpPr>
            <p:spPr bwMode="auto">
              <a:xfrm>
                <a:off x="7454" y="4245"/>
                <a:ext cx="11" cy="6"/>
              </a:xfrm>
              <a:custGeom>
                <a:avLst/>
                <a:gdLst>
                  <a:gd name="T0" fmla="*/ 6 w 6"/>
                  <a:gd name="T1" fmla="*/ 0 h 3"/>
                  <a:gd name="T2" fmla="*/ 0 w 6"/>
                  <a:gd name="T3" fmla="*/ 3 h 3"/>
                  <a:gd name="T4" fmla="*/ 6 w 6"/>
                  <a:gd name="T5" fmla="*/ 0 h 3"/>
                </a:gdLst>
                <a:ahLst/>
                <a:cxnLst>
                  <a:cxn ang="0">
                    <a:pos x="T0" y="T1"/>
                  </a:cxn>
                  <a:cxn ang="0">
                    <a:pos x="T2" y="T3"/>
                  </a:cxn>
                  <a:cxn ang="0">
                    <a:pos x="T4" y="T5"/>
                  </a:cxn>
                </a:cxnLst>
                <a:rect l="0" t="0" r="r" b="b"/>
                <a:pathLst>
                  <a:path w="6" h="3">
                    <a:moveTo>
                      <a:pt x="6" y="0"/>
                    </a:moveTo>
                    <a:cubicBezTo>
                      <a:pt x="5" y="2"/>
                      <a:pt x="2" y="2"/>
                      <a:pt x="0" y="3"/>
                    </a:cubicBezTo>
                    <a:cubicBezTo>
                      <a:pt x="1" y="0"/>
                      <a:pt x="3" y="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5" name="Freeform 414"/>
              <p:cNvSpPr/>
              <p:nvPr/>
            </p:nvSpPr>
            <p:spPr bwMode="auto">
              <a:xfrm>
                <a:off x="7741" y="4198"/>
                <a:ext cx="55" cy="24"/>
              </a:xfrm>
              <a:custGeom>
                <a:avLst/>
                <a:gdLst>
                  <a:gd name="T0" fmla="*/ 4 w 29"/>
                  <a:gd name="T1" fmla="*/ 11 h 13"/>
                  <a:gd name="T2" fmla="*/ 17 w 29"/>
                  <a:gd name="T3" fmla="*/ 5 h 13"/>
                  <a:gd name="T4" fmla="*/ 21 w 29"/>
                  <a:gd name="T5" fmla="*/ 2 h 13"/>
                  <a:gd name="T6" fmla="*/ 20 w 29"/>
                  <a:gd name="T7" fmla="*/ 0 h 13"/>
                  <a:gd name="T8" fmla="*/ 29 w 29"/>
                  <a:gd name="T9" fmla="*/ 3 h 13"/>
                  <a:gd name="T10" fmla="*/ 24 w 29"/>
                  <a:gd name="T11" fmla="*/ 6 h 13"/>
                  <a:gd name="T12" fmla="*/ 20 w 29"/>
                  <a:gd name="T13" fmla="*/ 6 h 13"/>
                  <a:gd name="T14" fmla="*/ 16 w 29"/>
                  <a:gd name="T15" fmla="*/ 6 h 13"/>
                  <a:gd name="T16" fmla="*/ 17 w 29"/>
                  <a:gd name="T17" fmla="*/ 8 h 13"/>
                  <a:gd name="T18" fmla="*/ 13 w 29"/>
                  <a:gd name="T19" fmla="*/ 7 h 13"/>
                  <a:gd name="T20" fmla="*/ 12 w 29"/>
                  <a:gd name="T21" fmla="*/ 8 h 13"/>
                  <a:gd name="T22" fmla="*/ 14 w 29"/>
                  <a:gd name="T23" fmla="*/ 10 h 13"/>
                  <a:gd name="T24" fmla="*/ 11 w 29"/>
                  <a:gd name="T25" fmla="*/ 11 h 13"/>
                  <a:gd name="T26" fmla="*/ 8 w 29"/>
                  <a:gd name="T27" fmla="*/ 10 h 13"/>
                  <a:gd name="T28" fmla="*/ 3 w 29"/>
                  <a:gd name="T29" fmla="*/ 13 h 13"/>
                  <a:gd name="T30" fmla="*/ 2 w 29"/>
                  <a:gd name="T31" fmla="*/ 12 h 13"/>
                  <a:gd name="T32" fmla="*/ 3 w 29"/>
                  <a:gd name="T33" fmla="*/ 9 h 13"/>
                  <a:gd name="T34" fmla="*/ 4 w 29"/>
                  <a:gd name="T3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3">
                    <a:moveTo>
                      <a:pt x="4" y="11"/>
                    </a:moveTo>
                    <a:cubicBezTo>
                      <a:pt x="8" y="7"/>
                      <a:pt x="12" y="7"/>
                      <a:pt x="17" y="5"/>
                    </a:cubicBezTo>
                    <a:cubicBezTo>
                      <a:pt x="18" y="4"/>
                      <a:pt x="19" y="1"/>
                      <a:pt x="21" y="2"/>
                    </a:cubicBezTo>
                    <a:cubicBezTo>
                      <a:pt x="21" y="1"/>
                      <a:pt x="18" y="2"/>
                      <a:pt x="20" y="0"/>
                    </a:cubicBezTo>
                    <a:cubicBezTo>
                      <a:pt x="23" y="2"/>
                      <a:pt x="24" y="3"/>
                      <a:pt x="29" y="3"/>
                    </a:cubicBezTo>
                    <a:cubicBezTo>
                      <a:pt x="29" y="5"/>
                      <a:pt x="25" y="4"/>
                      <a:pt x="24" y="6"/>
                    </a:cubicBezTo>
                    <a:cubicBezTo>
                      <a:pt x="24" y="4"/>
                      <a:pt x="22" y="6"/>
                      <a:pt x="20" y="6"/>
                    </a:cubicBezTo>
                    <a:cubicBezTo>
                      <a:pt x="22" y="3"/>
                      <a:pt x="17" y="7"/>
                      <a:pt x="16" y="6"/>
                    </a:cubicBezTo>
                    <a:cubicBezTo>
                      <a:pt x="15" y="7"/>
                      <a:pt x="17" y="7"/>
                      <a:pt x="17" y="8"/>
                    </a:cubicBezTo>
                    <a:cubicBezTo>
                      <a:pt x="15" y="8"/>
                      <a:pt x="14" y="8"/>
                      <a:pt x="13" y="7"/>
                    </a:cubicBezTo>
                    <a:cubicBezTo>
                      <a:pt x="13" y="7"/>
                      <a:pt x="13" y="8"/>
                      <a:pt x="12" y="8"/>
                    </a:cubicBezTo>
                    <a:cubicBezTo>
                      <a:pt x="12" y="9"/>
                      <a:pt x="14" y="8"/>
                      <a:pt x="14" y="10"/>
                    </a:cubicBezTo>
                    <a:cubicBezTo>
                      <a:pt x="13" y="11"/>
                      <a:pt x="11" y="9"/>
                      <a:pt x="11" y="11"/>
                    </a:cubicBezTo>
                    <a:cubicBezTo>
                      <a:pt x="10" y="11"/>
                      <a:pt x="9" y="10"/>
                      <a:pt x="8" y="10"/>
                    </a:cubicBezTo>
                    <a:cubicBezTo>
                      <a:pt x="6" y="11"/>
                      <a:pt x="5" y="12"/>
                      <a:pt x="3" y="13"/>
                    </a:cubicBezTo>
                    <a:cubicBezTo>
                      <a:pt x="2" y="11"/>
                      <a:pt x="5" y="10"/>
                      <a:pt x="2" y="12"/>
                    </a:cubicBezTo>
                    <a:cubicBezTo>
                      <a:pt x="0" y="11"/>
                      <a:pt x="5" y="10"/>
                      <a:pt x="3" y="9"/>
                    </a:cubicBezTo>
                    <a:cubicBezTo>
                      <a:pt x="5" y="8"/>
                      <a:pt x="3" y="10"/>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6" name="Freeform 415"/>
              <p:cNvSpPr/>
              <p:nvPr/>
            </p:nvSpPr>
            <p:spPr bwMode="auto">
              <a:xfrm>
                <a:off x="7398" y="4420"/>
                <a:ext cx="12" cy="11"/>
              </a:xfrm>
              <a:custGeom>
                <a:avLst/>
                <a:gdLst>
                  <a:gd name="T0" fmla="*/ 6 w 6"/>
                  <a:gd name="T1" fmla="*/ 0 h 6"/>
                  <a:gd name="T2" fmla="*/ 5 w 6"/>
                  <a:gd name="T3" fmla="*/ 5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cubicBezTo>
                      <a:pt x="5" y="1"/>
                      <a:pt x="5" y="3"/>
                      <a:pt x="5" y="5"/>
                    </a:cubicBezTo>
                    <a:cubicBezTo>
                      <a:pt x="4" y="5"/>
                      <a:pt x="2" y="5"/>
                      <a:pt x="0" y="6"/>
                    </a:cubicBezTo>
                    <a:cubicBezTo>
                      <a:pt x="2" y="4"/>
                      <a:pt x="5" y="3"/>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7" name="Freeform 416"/>
              <p:cNvSpPr/>
              <p:nvPr/>
            </p:nvSpPr>
            <p:spPr bwMode="auto">
              <a:xfrm>
                <a:off x="7050" y="4555"/>
                <a:ext cx="10" cy="6"/>
              </a:xfrm>
              <a:custGeom>
                <a:avLst/>
                <a:gdLst>
                  <a:gd name="T0" fmla="*/ 0 w 5"/>
                  <a:gd name="T1" fmla="*/ 3 h 3"/>
                  <a:gd name="T2" fmla="*/ 5 w 5"/>
                  <a:gd name="T3" fmla="*/ 1 h 3"/>
                  <a:gd name="T4" fmla="*/ 0 w 5"/>
                  <a:gd name="T5" fmla="*/ 3 h 3"/>
                </a:gdLst>
                <a:ahLst/>
                <a:cxnLst>
                  <a:cxn ang="0">
                    <a:pos x="T0" y="T1"/>
                  </a:cxn>
                  <a:cxn ang="0">
                    <a:pos x="T2" y="T3"/>
                  </a:cxn>
                  <a:cxn ang="0">
                    <a:pos x="T4" y="T5"/>
                  </a:cxn>
                </a:cxnLst>
                <a:rect l="0" t="0" r="r" b="b"/>
                <a:pathLst>
                  <a:path w="5" h="3">
                    <a:moveTo>
                      <a:pt x="0" y="3"/>
                    </a:moveTo>
                    <a:cubicBezTo>
                      <a:pt x="0" y="3"/>
                      <a:pt x="5" y="0"/>
                      <a:pt x="5" y="1"/>
                    </a:cubicBezTo>
                    <a:cubicBezTo>
                      <a:pt x="3" y="3"/>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8" name="Freeform 417"/>
              <p:cNvSpPr/>
              <p:nvPr/>
            </p:nvSpPr>
            <p:spPr bwMode="auto">
              <a:xfrm>
                <a:off x="7037" y="4523"/>
                <a:ext cx="9" cy="10"/>
              </a:xfrm>
              <a:custGeom>
                <a:avLst/>
                <a:gdLst>
                  <a:gd name="T0" fmla="*/ 1 w 5"/>
                  <a:gd name="T1" fmla="*/ 2 h 5"/>
                  <a:gd name="T2" fmla="*/ 3 w 5"/>
                  <a:gd name="T3" fmla="*/ 4 h 5"/>
                  <a:gd name="T4" fmla="*/ 0 w 5"/>
                  <a:gd name="T5" fmla="*/ 5 h 5"/>
                  <a:gd name="T6" fmla="*/ 0 w 5"/>
                  <a:gd name="T7" fmla="*/ 3 h 5"/>
                  <a:gd name="T8" fmla="*/ 3 w 5"/>
                  <a:gd name="T9" fmla="*/ 0 h 5"/>
                  <a:gd name="T10" fmla="*/ 1 w 5"/>
                  <a:gd name="T11" fmla="*/ 2 h 5"/>
                </a:gdLst>
                <a:ahLst/>
                <a:cxnLst>
                  <a:cxn ang="0">
                    <a:pos x="T0" y="T1"/>
                  </a:cxn>
                  <a:cxn ang="0">
                    <a:pos x="T2" y="T3"/>
                  </a:cxn>
                  <a:cxn ang="0">
                    <a:pos x="T4" y="T5"/>
                  </a:cxn>
                  <a:cxn ang="0">
                    <a:pos x="T6" y="T7"/>
                  </a:cxn>
                  <a:cxn ang="0">
                    <a:pos x="T8" y="T9"/>
                  </a:cxn>
                  <a:cxn ang="0">
                    <a:pos x="T10" y="T11"/>
                  </a:cxn>
                </a:cxnLst>
                <a:rect l="0" t="0" r="r" b="b"/>
                <a:pathLst>
                  <a:path w="5" h="5">
                    <a:moveTo>
                      <a:pt x="1" y="2"/>
                    </a:moveTo>
                    <a:cubicBezTo>
                      <a:pt x="1" y="3"/>
                      <a:pt x="3" y="2"/>
                      <a:pt x="3" y="4"/>
                    </a:cubicBezTo>
                    <a:cubicBezTo>
                      <a:pt x="0" y="5"/>
                      <a:pt x="0" y="5"/>
                      <a:pt x="0" y="5"/>
                    </a:cubicBezTo>
                    <a:cubicBezTo>
                      <a:pt x="0" y="4"/>
                      <a:pt x="2" y="2"/>
                      <a:pt x="0" y="3"/>
                    </a:cubicBezTo>
                    <a:cubicBezTo>
                      <a:pt x="0" y="2"/>
                      <a:pt x="2" y="1"/>
                      <a:pt x="3" y="0"/>
                    </a:cubicBezTo>
                    <a:cubicBezTo>
                      <a:pt x="5" y="1"/>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9" name="Freeform 418"/>
              <p:cNvSpPr/>
              <p:nvPr/>
            </p:nvSpPr>
            <p:spPr bwMode="auto">
              <a:xfrm>
                <a:off x="7108" y="4626"/>
                <a:ext cx="23" cy="8"/>
              </a:xfrm>
              <a:custGeom>
                <a:avLst/>
                <a:gdLst>
                  <a:gd name="T0" fmla="*/ 2 w 12"/>
                  <a:gd name="T1" fmla="*/ 3 h 4"/>
                  <a:gd name="T2" fmla="*/ 12 w 12"/>
                  <a:gd name="T3" fmla="*/ 2 h 4"/>
                  <a:gd name="T4" fmla="*/ 3 w 12"/>
                  <a:gd name="T5" fmla="*/ 4 h 4"/>
                  <a:gd name="T6" fmla="*/ 2 w 12"/>
                  <a:gd name="T7" fmla="*/ 3 h 4"/>
                </a:gdLst>
                <a:ahLst/>
                <a:cxnLst>
                  <a:cxn ang="0">
                    <a:pos x="T0" y="T1"/>
                  </a:cxn>
                  <a:cxn ang="0">
                    <a:pos x="T2" y="T3"/>
                  </a:cxn>
                  <a:cxn ang="0">
                    <a:pos x="T4" y="T5"/>
                  </a:cxn>
                  <a:cxn ang="0">
                    <a:pos x="T6" y="T7"/>
                  </a:cxn>
                </a:cxnLst>
                <a:rect l="0" t="0" r="r" b="b"/>
                <a:pathLst>
                  <a:path w="12" h="4">
                    <a:moveTo>
                      <a:pt x="2" y="3"/>
                    </a:moveTo>
                    <a:cubicBezTo>
                      <a:pt x="0" y="4"/>
                      <a:pt x="10" y="0"/>
                      <a:pt x="12" y="2"/>
                    </a:cubicBezTo>
                    <a:cubicBezTo>
                      <a:pt x="8" y="2"/>
                      <a:pt x="7" y="3"/>
                      <a:pt x="3" y="4"/>
                    </a:cubicBezTo>
                    <a:lnTo>
                      <a:pt x="2"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0" name="Freeform 419"/>
              <p:cNvSpPr/>
              <p:nvPr/>
            </p:nvSpPr>
            <p:spPr bwMode="auto">
              <a:xfrm>
                <a:off x="7219" y="4733"/>
                <a:ext cx="32" cy="16"/>
              </a:xfrm>
              <a:custGeom>
                <a:avLst/>
                <a:gdLst>
                  <a:gd name="T0" fmla="*/ 10 w 17"/>
                  <a:gd name="T1" fmla="*/ 5 h 8"/>
                  <a:gd name="T2" fmla="*/ 13 w 17"/>
                  <a:gd name="T3" fmla="*/ 2 h 8"/>
                  <a:gd name="T4" fmla="*/ 17 w 17"/>
                  <a:gd name="T5" fmla="*/ 2 h 8"/>
                  <a:gd name="T6" fmla="*/ 0 w 17"/>
                  <a:gd name="T7" fmla="*/ 7 h 8"/>
                  <a:gd name="T8" fmla="*/ 4 w 17"/>
                  <a:gd name="T9" fmla="*/ 5 h 8"/>
                  <a:gd name="T10" fmla="*/ 10 w 17"/>
                  <a:gd name="T11" fmla="*/ 5 h 8"/>
                </a:gdLst>
                <a:ahLst/>
                <a:cxnLst>
                  <a:cxn ang="0">
                    <a:pos x="T0" y="T1"/>
                  </a:cxn>
                  <a:cxn ang="0">
                    <a:pos x="T2" y="T3"/>
                  </a:cxn>
                  <a:cxn ang="0">
                    <a:pos x="T4" y="T5"/>
                  </a:cxn>
                  <a:cxn ang="0">
                    <a:pos x="T6" y="T7"/>
                  </a:cxn>
                  <a:cxn ang="0">
                    <a:pos x="T8" y="T9"/>
                  </a:cxn>
                  <a:cxn ang="0">
                    <a:pos x="T10" y="T11"/>
                  </a:cxn>
                </a:cxnLst>
                <a:rect l="0" t="0" r="r" b="b"/>
                <a:pathLst>
                  <a:path w="17" h="8">
                    <a:moveTo>
                      <a:pt x="10" y="5"/>
                    </a:moveTo>
                    <a:cubicBezTo>
                      <a:pt x="12" y="4"/>
                      <a:pt x="11" y="3"/>
                      <a:pt x="13" y="2"/>
                    </a:cubicBezTo>
                    <a:cubicBezTo>
                      <a:pt x="15" y="4"/>
                      <a:pt x="16" y="0"/>
                      <a:pt x="17" y="2"/>
                    </a:cubicBezTo>
                    <a:cubicBezTo>
                      <a:pt x="12" y="3"/>
                      <a:pt x="5" y="8"/>
                      <a:pt x="0" y="7"/>
                    </a:cubicBezTo>
                    <a:cubicBezTo>
                      <a:pt x="2" y="5"/>
                      <a:pt x="7" y="6"/>
                      <a:pt x="4" y="5"/>
                    </a:cubicBezTo>
                    <a:cubicBezTo>
                      <a:pt x="6" y="5"/>
                      <a:pt x="9" y="3"/>
                      <a:pt x="1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1" name="Freeform 420"/>
              <p:cNvSpPr/>
              <p:nvPr/>
            </p:nvSpPr>
            <p:spPr bwMode="auto">
              <a:xfrm>
                <a:off x="7155" y="4624"/>
                <a:ext cx="12" cy="6"/>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1" y="0"/>
                      <a:pt x="4" y="1"/>
                      <a:pt x="6" y="1"/>
                    </a:cubicBezTo>
                    <a:cubicBezTo>
                      <a:pt x="3" y="3"/>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2" name="Freeform 421"/>
              <p:cNvSpPr/>
              <p:nvPr/>
            </p:nvSpPr>
            <p:spPr bwMode="auto">
              <a:xfrm>
                <a:off x="7108" y="4533"/>
                <a:ext cx="17" cy="13"/>
              </a:xfrm>
              <a:custGeom>
                <a:avLst/>
                <a:gdLst>
                  <a:gd name="T0" fmla="*/ 5 w 9"/>
                  <a:gd name="T1" fmla="*/ 2 h 7"/>
                  <a:gd name="T2" fmla="*/ 4 w 9"/>
                  <a:gd name="T3" fmla="*/ 6 h 7"/>
                  <a:gd name="T4" fmla="*/ 0 w 9"/>
                  <a:gd name="T5" fmla="*/ 5 h 7"/>
                  <a:gd name="T6" fmla="*/ 3 w 9"/>
                  <a:gd name="T7" fmla="*/ 3 h 7"/>
                  <a:gd name="T8" fmla="*/ 0 w 9"/>
                  <a:gd name="T9" fmla="*/ 1 h 7"/>
                  <a:gd name="T10" fmla="*/ 4 w 9"/>
                  <a:gd name="T11" fmla="*/ 0 h 7"/>
                  <a:gd name="T12" fmla="*/ 9 w 9"/>
                  <a:gd name="T13" fmla="*/ 1 h 7"/>
                  <a:gd name="T14" fmla="*/ 5 w 9"/>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2"/>
                    </a:moveTo>
                    <a:cubicBezTo>
                      <a:pt x="4" y="3"/>
                      <a:pt x="3" y="4"/>
                      <a:pt x="4" y="6"/>
                    </a:cubicBezTo>
                    <a:cubicBezTo>
                      <a:pt x="4" y="7"/>
                      <a:pt x="2" y="4"/>
                      <a:pt x="0" y="5"/>
                    </a:cubicBezTo>
                    <a:cubicBezTo>
                      <a:pt x="0" y="4"/>
                      <a:pt x="2" y="5"/>
                      <a:pt x="3" y="3"/>
                    </a:cubicBezTo>
                    <a:cubicBezTo>
                      <a:pt x="3" y="1"/>
                      <a:pt x="0" y="4"/>
                      <a:pt x="0" y="1"/>
                    </a:cubicBezTo>
                    <a:cubicBezTo>
                      <a:pt x="2" y="0"/>
                      <a:pt x="2" y="1"/>
                      <a:pt x="4" y="0"/>
                    </a:cubicBezTo>
                    <a:cubicBezTo>
                      <a:pt x="3" y="3"/>
                      <a:pt x="7" y="0"/>
                      <a:pt x="9" y="1"/>
                    </a:cubicBezTo>
                    <a:cubicBezTo>
                      <a:pt x="8" y="1"/>
                      <a:pt x="6"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3" name="Freeform 422"/>
              <p:cNvSpPr/>
              <p:nvPr/>
            </p:nvSpPr>
            <p:spPr bwMode="auto">
              <a:xfrm>
                <a:off x="7033" y="4393"/>
                <a:ext cx="15" cy="6"/>
              </a:xfrm>
              <a:custGeom>
                <a:avLst/>
                <a:gdLst>
                  <a:gd name="T0" fmla="*/ 2 w 8"/>
                  <a:gd name="T1" fmla="*/ 2 h 3"/>
                  <a:gd name="T2" fmla="*/ 7 w 8"/>
                  <a:gd name="T3" fmla="*/ 0 h 3"/>
                  <a:gd name="T4" fmla="*/ 4 w 8"/>
                  <a:gd name="T5" fmla="*/ 3 h 3"/>
                  <a:gd name="T6" fmla="*/ 2 w 8"/>
                  <a:gd name="T7" fmla="*/ 2 h 3"/>
                </a:gdLst>
                <a:ahLst/>
                <a:cxnLst>
                  <a:cxn ang="0">
                    <a:pos x="T0" y="T1"/>
                  </a:cxn>
                  <a:cxn ang="0">
                    <a:pos x="T2" y="T3"/>
                  </a:cxn>
                  <a:cxn ang="0">
                    <a:pos x="T4" y="T5"/>
                  </a:cxn>
                  <a:cxn ang="0">
                    <a:pos x="T6" y="T7"/>
                  </a:cxn>
                </a:cxnLst>
                <a:rect l="0" t="0" r="r" b="b"/>
                <a:pathLst>
                  <a:path w="8" h="3">
                    <a:moveTo>
                      <a:pt x="2" y="2"/>
                    </a:moveTo>
                    <a:cubicBezTo>
                      <a:pt x="0" y="1"/>
                      <a:pt x="6" y="2"/>
                      <a:pt x="7" y="0"/>
                    </a:cubicBezTo>
                    <a:cubicBezTo>
                      <a:pt x="8" y="0"/>
                      <a:pt x="5" y="2"/>
                      <a:pt x="4" y="3"/>
                    </a:cubicBezTo>
                    <a:cubicBezTo>
                      <a:pt x="4" y="2"/>
                      <a:pt x="3"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4" name="Freeform 423"/>
              <p:cNvSpPr>
                <a:spLocks noEditPoints="1"/>
              </p:cNvSpPr>
              <p:nvPr/>
            </p:nvSpPr>
            <p:spPr bwMode="auto">
              <a:xfrm>
                <a:off x="7133" y="4429"/>
                <a:ext cx="223" cy="111"/>
              </a:xfrm>
              <a:custGeom>
                <a:avLst/>
                <a:gdLst>
                  <a:gd name="T0" fmla="*/ 43 w 117"/>
                  <a:gd name="T1" fmla="*/ 41 h 58"/>
                  <a:gd name="T2" fmla="*/ 46 w 117"/>
                  <a:gd name="T3" fmla="*/ 39 h 58"/>
                  <a:gd name="T4" fmla="*/ 52 w 117"/>
                  <a:gd name="T5" fmla="*/ 35 h 58"/>
                  <a:gd name="T6" fmla="*/ 57 w 117"/>
                  <a:gd name="T7" fmla="*/ 33 h 58"/>
                  <a:gd name="T8" fmla="*/ 62 w 117"/>
                  <a:gd name="T9" fmla="*/ 33 h 58"/>
                  <a:gd name="T10" fmla="*/ 69 w 117"/>
                  <a:gd name="T11" fmla="*/ 30 h 58"/>
                  <a:gd name="T12" fmla="*/ 84 w 117"/>
                  <a:gd name="T13" fmla="*/ 21 h 58"/>
                  <a:gd name="T14" fmla="*/ 90 w 117"/>
                  <a:gd name="T15" fmla="*/ 16 h 58"/>
                  <a:gd name="T16" fmla="*/ 96 w 117"/>
                  <a:gd name="T17" fmla="*/ 14 h 58"/>
                  <a:gd name="T18" fmla="*/ 108 w 117"/>
                  <a:gd name="T19" fmla="*/ 10 h 58"/>
                  <a:gd name="T20" fmla="*/ 95 w 117"/>
                  <a:gd name="T21" fmla="*/ 11 h 58"/>
                  <a:gd name="T22" fmla="*/ 107 w 117"/>
                  <a:gd name="T23" fmla="*/ 6 h 58"/>
                  <a:gd name="T24" fmla="*/ 108 w 117"/>
                  <a:gd name="T25" fmla="*/ 1 h 58"/>
                  <a:gd name="T26" fmla="*/ 96 w 117"/>
                  <a:gd name="T27" fmla="*/ 8 h 58"/>
                  <a:gd name="T28" fmla="*/ 86 w 117"/>
                  <a:gd name="T29" fmla="*/ 9 h 58"/>
                  <a:gd name="T30" fmla="*/ 71 w 117"/>
                  <a:gd name="T31" fmla="*/ 18 h 58"/>
                  <a:gd name="T32" fmla="*/ 68 w 117"/>
                  <a:gd name="T33" fmla="*/ 19 h 58"/>
                  <a:gd name="T34" fmla="*/ 61 w 117"/>
                  <a:gd name="T35" fmla="*/ 24 h 58"/>
                  <a:gd name="T36" fmla="*/ 54 w 117"/>
                  <a:gd name="T37" fmla="*/ 25 h 58"/>
                  <a:gd name="T38" fmla="*/ 38 w 117"/>
                  <a:gd name="T39" fmla="*/ 34 h 58"/>
                  <a:gd name="T40" fmla="*/ 23 w 117"/>
                  <a:gd name="T41" fmla="*/ 38 h 58"/>
                  <a:gd name="T42" fmla="*/ 21 w 117"/>
                  <a:gd name="T43" fmla="*/ 42 h 58"/>
                  <a:gd name="T44" fmla="*/ 13 w 117"/>
                  <a:gd name="T45" fmla="*/ 43 h 58"/>
                  <a:gd name="T46" fmla="*/ 11 w 117"/>
                  <a:gd name="T47" fmla="*/ 49 h 58"/>
                  <a:gd name="T48" fmla="*/ 11 w 117"/>
                  <a:gd name="T49" fmla="*/ 45 h 58"/>
                  <a:gd name="T50" fmla="*/ 6 w 117"/>
                  <a:gd name="T51" fmla="*/ 50 h 58"/>
                  <a:gd name="T52" fmla="*/ 1 w 117"/>
                  <a:gd name="T53" fmla="*/ 54 h 58"/>
                  <a:gd name="T54" fmla="*/ 9 w 117"/>
                  <a:gd name="T55" fmla="*/ 52 h 58"/>
                  <a:gd name="T56" fmla="*/ 8 w 117"/>
                  <a:gd name="T57" fmla="*/ 54 h 58"/>
                  <a:gd name="T58" fmla="*/ 12 w 117"/>
                  <a:gd name="T59" fmla="*/ 53 h 58"/>
                  <a:gd name="T60" fmla="*/ 21 w 117"/>
                  <a:gd name="T61" fmla="*/ 49 h 58"/>
                  <a:gd name="T62" fmla="*/ 28 w 117"/>
                  <a:gd name="T63" fmla="*/ 41 h 58"/>
                  <a:gd name="T64" fmla="*/ 42 w 117"/>
                  <a:gd name="T65" fmla="*/ 35 h 58"/>
                  <a:gd name="T66" fmla="*/ 50 w 117"/>
                  <a:gd name="T67" fmla="*/ 31 h 58"/>
                  <a:gd name="T68" fmla="*/ 40 w 117"/>
                  <a:gd name="T69" fmla="*/ 37 h 58"/>
                  <a:gd name="T70" fmla="*/ 28 w 117"/>
                  <a:gd name="T71" fmla="*/ 46 h 58"/>
                  <a:gd name="T72" fmla="*/ 46 w 117"/>
                  <a:gd name="T73" fmla="*/ 38 h 58"/>
                  <a:gd name="T74" fmla="*/ 31 w 117"/>
                  <a:gd name="T75" fmla="*/ 37 h 58"/>
                  <a:gd name="T76" fmla="*/ 56 w 117"/>
                  <a:gd name="T77" fmla="*/ 31 h 58"/>
                  <a:gd name="T78" fmla="*/ 61 w 117"/>
                  <a:gd name="T79" fmla="*/ 25 h 58"/>
                  <a:gd name="T80" fmla="*/ 71 w 117"/>
                  <a:gd name="T81" fmla="*/ 23 h 58"/>
                  <a:gd name="T82" fmla="*/ 71 w 117"/>
                  <a:gd name="T83" fmla="*/ 23 h 58"/>
                  <a:gd name="T84" fmla="*/ 89 w 117"/>
                  <a:gd name="T85" fmla="*/ 14 h 58"/>
                  <a:gd name="T86" fmla="*/ 91 w 117"/>
                  <a:gd name="T87" fmla="*/ 15 h 58"/>
                  <a:gd name="T88" fmla="*/ 91 w 117"/>
                  <a:gd name="T89"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58">
                    <a:moveTo>
                      <a:pt x="46" y="38"/>
                    </a:moveTo>
                    <a:cubicBezTo>
                      <a:pt x="44" y="39"/>
                      <a:pt x="43" y="40"/>
                      <a:pt x="43" y="41"/>
                    </a:cubicBezTo>
                    <a:cubicBezTo>
                      <a:pt x="48" y="40"/>
                      <a:pt x="49" y="40"/>
                      <a:pt x="52" y="36"/>
                    </a:cubicBezTo>
                    <a:cubicBezTo>
                      <a:pt x="49" y="37"/>
                      <a:pt x="48" y="40"/>
                      <a:pt x="46" y="39"/>
                    </a:cubicBezTo>
                    <a:cubicBezTo>
                      <a:pt x="46" y="39"/>
                      <a:pt x="46" y="38"/>
                      <a:pt x="47" y="37"/>
                    </a:cubicBezTo>
                    <a:cubicBezTo>
                      <a:pt x="49" y="37"/>
                      <a:pt x="50" y="37"/>
                      <a:pt x="52" y="35"/>
                    </a:cubicBezTo>
                    <a:cubicBezTo>
                      <a:pt x="52" y="37"/>
                      <a:pt x="55" y="35"/>
                      <a:pt x="57" y="35"/>
                    </a:cubicBezTo>
                    <a:cubicBezTo>
                      <a:pt x="58" y="34"/>
                      <a:pt x="54" y="34"/>
                      <a:pt x="57" y="33"/>
                    </a:cubicBezTo>
                    <a:cubicBezTo>
                      <a:pt x="60" y="32"/>
                      <a:pt x="61" y="29"/>
                      <a:pt x="64" y="30"/>
                    </a:cubicBezTo>
                    <a:cubicBezTo>
                      <a:pt x="64" y="31"/>
                      <a:pt x="62" y="32"/>
                      <a:pt x="62" y="33"/>
                    </a:cubicBezTo>
                    <a:cubicBezTo>
                      <a:pt x="65" y="32"/>
                      <a:pt x="63" y="31"/>
                      <a:pt x="65" y="30"/>
                    </a:cubicBezTo>
                    <a:cubicBezTo>
                      <a:pt x="66" y="31"/>
                      <a:pt x="67" y="30"/>
                      <a:pt x="69" y="30"/>
                    </a:cubicBezTo>
                    <a:cubicBezTo>
                      <a:pt x="71" y="27"/>
                      <a:pt x="78" y="25"/>
                      <a:pt x="79" y="21"/>
                    </a:cubicBezTo>
                    <a:cubicBezTo>
                      <a:pt x="81" y="22"/>
                      <a:pt x="83" y="20"/>
                      <a:pt x="84" y="21"/>
                    </a:cubicBezTo>
                    <a:cubicBezTo>
                      <a:pt x="83" y="21"/>
                      <a:pt x="82" y="22"/>
                      <a:pt x="82" y="23"/>
                    </a:cubicBezTo>
                    <a:cubicBezTo>
                      <a:pt x="85" y="19"/>
                      <a:pt x="92" y="19"/>
                      <a:pt x="90" y="16"/>
                    </a:cubicBezTo>
                    <a:cubicBezTo>
                      <a:pt x="93" y="14"/>
                      <a:pt x="96" y="16"/>
                      <a:pt x="97" y="14"/>
                    </a:cubicBezTo>
                    <a:cubicBezTo>
                      <a:pt x="97" y="14"/>
                      <a:pt x="96" y="14"/>
                      <a:pt x="96" y="14"/>
                    </a:cubicBezTo>
                    <a:cubicBezTo>
                      <a:pt x="97" y="14"/>
                      <a:pt x="97" y="13"/>
                      <a:pt x="98" y="12"/>
                    </a:cubicBezTo>
                    <a:cubicBezTo>
                      <a:pt x="100" y="14"/>
                      <a:pt x="105" y="9"/>
                      <a:pt x="108" y="10"/>
                    </a:cubicBezTo>
                    <a:cubicBezTo>
                      <a:pt x="106" y="8"/>
                      <a:pt x="110" y="7"/>
                      <a:pt x="110" y="6"/>
                    </a:cubicBezTo>
                    <a:cubicBezTo>
                      <a:pt x="105" y="7"/>
                      <a:pt x="100" y="9"/>
                      <a:pt x="95" y="11"/>
                    </a:cubicBezTo>
                    <a:cubicBezTo>
                      <a:pt x="99" y="8"/>
                      <a:pt x="102" y="6"/>
                      <a:pt x="107" y="4"/>
                    </a:cubicBezTo>
                    <a:cubicBezTo>
                      <a:pt x="108" y="5"/>
                      <a:pt x="104" y="8"/>
                      <a:pt x="107" y="6"/>
                    </a:cubicBezTo>
                    <a:cubicBezTo>
                      <a:pt x="108" y="2"/>
                      <a:pt x="115" y="3"/>
                      <a:pt x="117" y="0"/>
                    </a:cubicBezTo>
                    <a:cubicBezTo>
                      <a:pt x="113" y="1"/>
                      <a:pt x="109" y="3"/>
                      <a:pt x="108" y="1"/>
                    </a:cubicBezTo>
                    <a:cubicBezTo>
                      <a:pt x="109" y="3"/>
                      <a:pt x="105" y="2"/>
                      <a:pt x="104" y="2"/>
                    </a:cubicBezTo>
                    <a:cubicBezTo>
                      <a:pt x="105" y="5"/>
                      <a:pt x="99" y="5"/>
                      <a:pt x="96" y="8"/>
                    </a:cubicBezTo>
                    <a:cubicBezTo>
                      <a:pt x="94" y="7"/>
                      <a:pt x="93" y="8"/>
                      <a:pt x="91" y="10"/>
                    </a:cubicBezTo>
                    <a:cubicBezTo>
                      <a:pt x="90" y="8"/>
                      <a:pt x="87" y="10"/>
                      <a:pt x="86" y="9"/>
                    </a:cubicBezTo>
                    <a:cubicBezTo>
                      <a:pt x="85" y="16"/>
                      <a:pt x="74" y="16"/>
                      <a:pt x="71" y="16"/>
                    </a:cubicBezTo>
                    <a:cubicBezTo>
                      <a:pt x="72" y="15"/>
                      <a:pt x="70" y="18"/>
                      <a:pt x="71" y="18"/>
                    </a:cubicBezTo>
                    <a:cubicBezTo>
                      <a:pt x="69" y="19"/>
                      <a:pt x="67" y="16"/>
                      <a:pt x="66" y="19"/>
                    </a:cubicBezTo>
                    <a:cubicBezTo>
                      <a:pt x="67" y="19"/>
                      <a:pt x="68" y="18"/>
                      <a:pt x="68" y="19"/>
                    </a:cubicBezTo>
                    <a:cubicBezTo>
                      <a:pt x="66" y="20"/>
                      <a:pt x="64" y="22"/>
                      <a:pt x="63" y="21"/>
                    </a:cubicBezTo>
                    <a:cubicBezTo>
                      <a:pt x="62" y="22"/>
                      <a:pt x="62" y="23"/>
                      <a:pt x="61" y="24"/>
                    </a:cubicBezTo>
                    <a:cubicBezTo>
                      <a:pt x="58" y="24"/>
                      <a:pt x="57" y="24"/>
                      <a:pt x="56" y="24"/>
                    </a:cubicBezTo>
                    <a:cubicBezTo>
                      <a:pt x="58" y="24"/>
                      <a:pt x="51" y="25"/>
                      <a:pt x="54" y="25"/>
                    </a:cubicBezTo>
                    <a:cubicBezTo>
                      <a:pt x="63" y="25"/>
                      <a:pt x="41" y="35"/>
                      <a:pt x="41" y="31"/>
                    </a:cubicBezTo>
                    <a:cubicBezTo>
                      <a:pt x="39" y="32"/>
                      <a:pt x="40" y="33"/>
                      <a:pt x="38" y="34"/>
                    </a:cubicBezTo>
                    <a:cubicBezTo>
                      <a:pt x="36" y="34"/>
                      <a:pt x="33" y="35"/>
                      <a:pt x="32" y="34"/>
                    </a:cubicBezTo>
                    <a:cubicBezTo>
                      <a:pt x="28" y="36"/>
                      <a:pt x="26" y="39"/>
                      <a:pt x="23" y="38"/>
                    </a:cubicBezTo>
                    <a:cubicBezTo>
                      <a:pt x="23" y="39"/>
                      <a:pt x="24" y="39"/>
                      <a:pt x="25" y="40"/>
                    </a:cubicBezTo>
                    <a:cubicBezTo>
                      <a:pt x="24" y="41"/>
                      <a:pt x="22" y="43"/>
                      <a:pt x="21" y="42"/>
                    </a:cubicBezTo>
                    <a:cubicBezTo>
                      <a:pt x="22" y="41"/>
                      <a:pt x="24" y="39"/>
                      <a:pt x="21" y="39"/>
                    </a:cubicBezTo>
                    <a:cubicBezTo>
                      <a:pt x="20" y="41"/>
                      <a:pt x="14" y="43"/>
                      <a:pt x="13" y="43"/>
                    </a:cubicBezTo>
                    <a:cubicBezTo>
                      <a:pt x="11" y="44"/>
                      <a:pt x="14" y="44"/>
                      <a:pt x="14" y="45"/>
                    </a:cubicBezTo>
                    <a:cubicBezTo>
                      <a:pt x="13" y="46"/>
                      <a:pt x="12" y="47"/>
                      <a:pt x="11" y="49"/>
                    </a:cubicBezTo>
                    <a:cubicBezTo>
                      <a:pt x="10" y="49"/>
                      <a:pt x="9" y="49"/>
                      <a:pt x="8" y="49"/>
                    </a:cubicBezTo>
                    <a:cubicBezTo>
                      <a:pt x="9" y="47"/>
                      <a:pt x="11" y="46"/>
                      <a:pt x="11" y="45"/>
                    </a:cubicBezTo>
                    <a:cubicBezTo>
                      <a:pt x="9" y="47"/>
                      <a:pt x="7" y="46"/>
                      <a:pt x="5" y="48"/>
                    </a:cubicBezTo>
                    <a:cubicBezTo>
                      <a:pt x="5" y="50"/>
                      <a:pt x="8" y="49"/>
                      <a:pt x="6" y="50"/>
                    </a:cubicBezTo>
                    <a:cubicBezTo>
                      <a:pt x="3" y="51"/>
                      <a:pt x="2" y="50"/>
                      <a:pt x="0" y="52"/>
                    </a:cubicBezTo>
                    <a:cubicBezTo>
                      <a:pt x="1" y="54"/>
                      <a:pt x="1" y="54"/>
                      <a:pt x="1" y="54"/>
                    </a:cubicBezTo>
                    <a:cubicBezTo>
                      <a:pt x="4" y="52"/>
                      <a:pt x="5" y="52"/>
                      <a:pt x="8" y="51"/>
                    </a:cubicBezTo>
                    <a:cubicBezTo>
                      <a:pt x="8" y="51"/>
                      <a:pt x="8" y="52"/>
                      <a:pt x="9" y="52"/>
                    </a:cubicBezTo>
                    <a:cubicBezTo>
                      <a:pt x="10" y="50"/>
                      <a:pt x="16" y="47"/>
                      <a:pt x="17" y="49"/>
                    </a:cubicBezTo>
                    <a:cubicBezTo>
                      <a:pt x="14" y="52"/>
                      <a:pt x="12" y="52"/>
                      <a:pt x="8" y="54"/>
                    </a:cubicBezTo>
                    <a:cubicBezTo>
                      <a:pt x="8" y="55"/>
                      <a:pt x="7" y="58"/>
                      <a:pt x="10" y="56"/>
                    </a:cubicBezTo>
                    <a:cubicBezTo>
                      <a:pt x="10" y="55"/>
                      <a:pt x="10" y="54"/>
                      <a:pt x="12" y="53"/>
                    </a:cubicBezTo>
                    <a:cubicBezTo>
                      <a:pt x="15" y="52"/>
                      <a:pt x="21" y="50"/>
                      <a:pt x="24" y="48"/>
                    </a:cubicBezTo>
                    <a:cubicBezTo>
                      <a:pt x="22" y="48"/>
                      <a:pt x="23" y="48"/>
                      <a:pt x="21" y="49"/>
                    </a:cubicBezTo>
                    <a:cubicBezTo>
                      <a:pt x="21" y="48"/>
                      <a:pt x="20" y="48"/>
                      <a:pt x="20" y="48"/>
                    </a:cubicBezTo>
                    <a:cubicBezTo>
                      <a:pt x="22" y="46"/>
                      <a:pt x="25" y="44"/>
                      <a:pt x="28" y="41"/>
                    </a:cubicBezTo>
                    <a:cubicBezTo>
                      <a:pt x="32" y="39"/>
                      <a:pt x="31" y="43"/>
                      <a:pt x="35" y="41"/>
                    </a:cubicBezTo>
                    <a:cubicBezTo>
                      <a:pt x="34" y="38"/>
                      <a:pt x="38" y="36"/>
                      <a:pt x="42" y="35"/>
                    </a:cubicBezTo>
                    <a:cubicBezTo>
                      <a:pt x="43" y="36"/>
                      <a:pt x="43" y="36"/>
                      <a:pt x="43" y="36"/>
                    </a:cubicBezTo>
                    <a:cubicBezTo>
                      <a:pt x="45" y="34"/>
                      <a:pt x="47" y="35"/>
                      <a:pt x="50" y="31"/>
                    </a:cubicBezTo>
                    <a:cubicBezTo>
                      <a:pt x="50" y="32"/>
                      <a:pt x="50" y="32"/>
                      <a:pt x="51" y="32"/>
                    </a:cubicBezTo>
                    <a:cubicBezTo>
                      <a:pt x="50" y="34"/>
                      <a:pt x="40" y="40"/>
                      <a:pt x="40" y="37"/>
                    </a:cubicBezTo>
                    <a:cubicBezTo>
                      <a:pt x="36" y="41"/>
                      <a:pt x="34" y="43"/>
                      <a:pt x="27" y="45"/>
                    </a:cubicBezTo>
                    <a:cubicBezTo>
                      <a:pt x="28" y="45"/>
                      <a:pt x="26" y="47"/>
                      <a:pt x="28" y="46"/>
                    </a:cubicBezTo>
                    <a:cubicBezTo>
                      <a:pt x="31" y="44"/>
                      <a:pt x="34" y="42"/>
                      <a:pt x="37" y="42"/>
                    </a:cubicBezTo>
                    <a:cubicBezTo>
                      <a:pt x="37" y="39"/>
                      <a:pt x="44" y="37"/>
                      <a:pt x="46" y="38"/>
                    </a:cubicBezTo>
                    <a:close/>
                    <a:moveTo>
                      <a:pt x="26" y="40"/>
                    </a:moveTo>
                    <a:cubicBezTo>
                      <a:pt x="25" y="38"/>
                      <a:pt x="30" y="37"/>
                      <a:pt x="31" y="37"/>
                    </a:cubicBezTo>
                    <a:cubicBezTo>
                      <a:pt x="32" y="38"/>
                      <a:pt x="28" y="41"/>
                      <a:pt x="26" y="40"/>
                    </a:cubicBezTo>
                    <a:close/>
                    <a:moveTo>
                      <a:pt x="56" y="31"/>
                    </a:moveTo>
                    <a:cubicBezTo>
                      <a:pt x="54" y="29"/>
                      <a:pt x="60" y="28"/>
                      <a:pt x="57" y="26"/>
                    </a:cubicBezTo>
                    <a:cubicBezTo>
                      <a:pt x="59" y="25"/>
                      <a:pt x="59" y="27"/>
                      <a:pt x="61" y="25"/>
                    </a:cubicBezTo>
                    <a:cubicBezTo>
                      <a:pt x="62" y="28"/>
                      <a:pt x="57" y="29"/>
                      <a:pt x="56" y="31"/>
                    </a:cubicBezTo>
                    <a:close/>
                    <a:moveTo>
                      <a:pt x="71" y="23"/>
                    </a:moveTo>
                    <a:cubicBezTo>
                      <a:pt x="73" y="20"/>
                      <a:pt x="78" y="19"/>
                      <a:pt x="80" y="19"/>
                    </a:cubicBezTo>
                    <a:cubicBezTo>
                      <a:pt x="79" y="20"/>
                      <a:pt x="75" y="22"/>
                      <a:pt x="71" y="23"/>
                    </a:cubicBezTo>
                    <a:close/>
                    <a:moveTo>
                      <a:pt x="85" y="16"/>
                    </a:moveTo>
                    <a:cubicBezTo>
                      <a:pt x="84" y="14"/>
                      <a:pt x="89" y="11"/>
                      <a:pt x="89" y="14"/>
                    </a:cubicBezTo>
                    <a:cubicBezTo>
                      <a:pt x="88" y="15"/>
                      <a:pt x="86" y="15"/>
                      <a:pt x="85" y="16"/>
                    </a:cubicBezTo>
                    <a:close/>
                    <a:moveTo>
                      <a:pt x="91" y="15"/>
                    </a:moveTo>
                    <a:cubicBezTo>
                      <a:pt x="92" y="13"/>
                      <a:pt x="94" y="13"/>
                      <a:pt x="96" y="11"/>
                    </a:cubicBezTo>
                    <a:cubicBezTo>
                      <a:pt x="98" y="13"/>
                      <a:pt x="93" y="14"/>
                      <a:pt x="9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5" name="Freeform 424"/>
              <p:cNvSpPr/>
              <p:nvPr/>
            </p:nvSpPr>
            <p:spPr bwMode="auto">
              <a:xfrm>
                <a:off x="7190" y="4586"/>
                <a:ext cx="9" cy="8"/>
              </a:xfrm>
              <a:custGeom>
                <a:avLst/>
                <a:gdLst>
                  <a:gd name="T0" fmla="*/ 1 w 5"/>
                  <a:gd name="T1" fmla="*/ 3 h 4"/>
                  <a:gd name="T2" fmla="*/ 0 w 5"/>
                  <a:gd name="T3" fmla="*/ 2 h 4"/>
                  <a:gd name="T4" fmla="*/ 4 w 5"/>
                  <a:gd name="T5" fmla="*/ 0 h 4"/>
                  <a:gd name="T6" fmla="*/ 1 w 5"/>
                  <a:gd name="T7" fmla="*/ 3 h 4"/>
                </a:gdLst>
                <a:ahLst/>
                <a:cxnLst>
                  <a:cxn ang="0">
                    <a:pos x="T0" y="T1"/>
                  </a:cxn>
                  <a:cxn ang="0">
                    <a:pos x="T2" y="T3"/>
                  </a:cxn>
                  <a:cxn ang="0">
                    <a:pos x="T4" y="T5"/>
                  </a:cxn>
                  <a:cxn ang="0">
                    <a:pos x="T6" y="T7"/>
                  </a:cxn>
                </a:cxnLst>
                <a:rect l="0" t="0" r="r" b="b"/>
                <a:pathLst>
                  <a:path w="5" h="4">
                    <a:moveTo>
                      <a:pt x="1" y="3"/>
                    </a:moveTo>
                    <a:cubicBezTo>
                      <a:pt x="0" y="4"/>
                      <a:pt x="1" y="3"/>
                      <a:pt x="0" y="2"/>
                    </a:cubicBezTo>
                    <a:cubicBezTo>
                      <a:pt x="4" y="0"/>
                      <a:pt x="4" y="0"/>
                      <a:pt x="4" y="0"/>
                    </a:cubicBezTo>
                    <a:cubicBezTo>
                      <a:pt x="5"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6" name="Freeform 425"/>
              <p:cNvSpPr/>
              <p:nvPr/>
            </p:nvSpPr>
            <p:spPr bwMode="auto">
              <a:xfrm>
                <a:off x="7100" y="4412"/>
                <a:ext cx="31" cy="21"/>
              </a:xfrm>
              <a:custGeom>
                <a:avLst/>
                <a:gdLst>
                  <a:gd name="T0" fmla="*/ 1 w 16"/>
                  <a:gd name="T1" fmla="*/ 11 h 11"/>
                  <a:gd name="T2" fmla="*/ 4 w 16"/>
                  <a:gd name="T3" fmla="*/ 7 h 11"/>
                  <a:gd name="T4" fmla="*/ 9 w 16"/>
                  <a:gd name="T5" fmla="*/ 4 h 11"/>
                  <a:gd name="T6" fmla="*/ 6 w 16"/>
                  <a:gd name="T7" fmla="*/ 4 h 11"/>
                  <a:gd name="T8" fmla="*/ 11 w 16"/>
                  <a:gd name="T9" fmla="*/ 2 h 11"/>
                  <a:gd name="T10" fmla="*/ 12 w 16"/>
                  <a:gd name="T11" fmla="*/ 0 h 11"/>
                  <a:gd name="T12" fmla="*/ 14 w 16"/>
                  <a:gd name="T13" fmla="*/ 0 h 11"/>
                  <a:gd name="T14" fmla="*/ 16 w 16"/>
                  <a:gd name="T15" fmla="*/ 1 h 11"/>
                  <a:gd name="T16" fmla="*/ 10 w 16"/>
                  <a:gd name="T17" fmla="*/ 3 h 11"/>
                  <a:gd name="T18" fmla="*/ 1 w 16"/>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 y="11"/>
                    </a:moveTo>
                    <a:cubicBezTo>
                      <a:pt x="0" y="10"/>
                      <a:pt x="5" y="9"/>
                      <a:pt x="4" y="7"/>
                    </a:cubicBezTo>
                    <a:cubicBezTo>
                      <a:pt x="7" y="6"/>
                      <a:pt x="6" y="6"/>
                      <a:pt x="9" y="4"/>
                    </a:cubicBezTo>
                    <a:cubicBezTo>
                      <a:pt x="9" y="3"/>
                      <a:pt x="8" y="3"/>
                      <a:pt x="6" y="4"/>
                    </a:cubicBezTo>
                    <a:cubicBezTo>
                      <a:pt x="7" y="3"/>
                      <a:pt x="11" y="1"/>
                      <a:pt x="11" y="2"/>
                    </a:cubicBezTo>
                    <a:cubicBezTo>
                      <a:pt x="12" y="1"/>
                      <a:pt x="12" y="1"/>
                      <a:pt x="12" y="0"/>
                    </a:cubicBezTo>
                    <a:cubicBezTo>
                      <a:pt x="13" y="0"/>
                      <a:pt x="12" y="2"/>
                      <a:pt x="14" y="0"/>
                    </a:cubicBezTo>
                    <a:cubicBezTo>
                      <a:pt x="15" y="0"/>
                      <a:pt x="15" y="1"/>
                      <a:pt x="16" y="1"/>
                    </a:cubicBezTo>
                    <a:cubicBezTo>
                      <a:pt x="15" y="3"/>
                      <a:pt x="12" y="1"/>
                      <a:pt x="10" y="3"/>
                    </a:cubicBezTo>
                    <a:cubicBezTo>
                      <a:pt x="10" y="7"/>
                      <a:pt x="4" y="8"/>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7" name="Freeform 426"/>
              <p:cNvSpPr/>
              <p:nvPr/>
            </p:nvSpPr>
            <p:spPr bwMode="auto">
              <a:xfrm>
                <a:off x="7209" y="4592"/>
                <a:ext cx="40" cy="17"/>
              </a:xfrm>
              <a:custGeom>
                <a:avLst/>
                <a:gdLst>
                  <a:gd name="T0" fmla="*/ 16 w 21"/>
                  <a:gd name="T1" fmla="*/ 2 h 9"/>
                  <a:gd name="T2" fmla="*/ 20 w 21"/>
                  <a:gd name="T3" fmla="*/ 2 h 9"/>
                  <a:gd name="T4" fmla="*/ 21 w 21"/>
                  <a:gd name="T5" fmla="*/ 4 h 9"/>
                  <a:gd name="T6" fmla="*/ 16 w 21"/>
                  <a:gd name="T7" fmla="*/ 3 h 9"/>
                  <a:gd name="T8" fmla="*/ 15 w 21"/>
                  <a:gd name="T9" fmla="*/ 5 h 9"/>
                  <a:gd name="T10" fmla="*/ 17 w 21"/>
                  <a:gd name="T11" fmla="*/ 5 h 9"/>
                  <a:gd name="T12" fmla="*/ 16 w 21"/>
                  <a:gd name="T13" fmla="*/ 8 h 9"/>
                  <a:gd name="T14" fmla="*/ 16 w 21"/>
                  <a:gd name="T15" fmla="*/ 7 h 9"/>
                  <a:gd name="T16" fmla="*/ 11 w 21"/>
                  <a:gd name="T17" fmla="*/ 7 h 9"/>
                  <a:gd name="T18" fmla="*/ 12 w 21"/>
                  <a:gd name="T19" fmla="*/ 8 h 9"/>
                  <a:gd name="T20" fmla="*/ 1 w 21"/>
                  <a:gd name="T21" fmla="*/ 9 h 9"/>
                  <a:gd name="T22" fmla="*/ 9 w 21"/>
                  <a:gd name="T23" fmla="*/ 5 h 9"/>
                  <a:gd name="T24" fmla="*/ 5 w 21"/>
                  <a:gd name="T25" fmla="*/ 7 h 9"/>
                  <a:gd name="T26" fmla="*/ 16 w 21"/>
                  <a:gd name="T27" fmla="*/ 1 h 9"/>
                  <a:gd name="T28" fmla="*/ 9 w 21"/>
                  <a:gd name="T29" fmla="*/ 3 h 9"/>
                  <a:gd name="T30" fmla="*/ 17 w 21"/>
                  <a:gd name="T31" fmla="*/ 0 h 9"/>
                  <a:gd name="T32" fmla="*/ 18 w 21"/>
                  <a:gd name="T33" fmla="*/ 1 h 9"/>
                  <a:gd name="T34" fmla="*/ 16 w 21"/>
                  <a:gd name="T3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9">
                    <a:moveTo>
                      <a:pt x="16" y="2"/>
                    </a:moveTo>
                    <a:cubicBezTo>
                      <a:pt x="17" y="2"/>
                      <a:pt x="18" y="4"/>
                      <a:pt x="20" y="2"/>
                    </a:cubicBezTo>
                    <a:cubicBezTo>
                      <a:pt x="19" y="4"/>
                      <a:pt x="21" y="3"/>
                      <a:pt x="21" y="4"/>
                    </a:cubicBezTo>
                    <a:cubicBezTo>
                      <a:pt x="19" y="5"/>
                      <a:pt x="19" y="4"/>
                      <a:pt x="16" y="3"/>
                    </a:cubicBezTo>
                    <a:cubicBezTo>
                      <a:pt x="16" y="4"/>
                      <a:pt x="16" y="4"/>
                      <a:pt x="15" y="5"/>
                    </a:cubicBezTo>
                    <a:cubicBezTo>
                      <a:pt x="16" y="5"/>
                      <a:pt x="16" y="6"/>
                      <a:pt x="17" y="5"/>
                    </a:cubicBezTo>
                    <a:cubicBezTo>
                      <a:pt x="17" y="6"/>
                      <a:pt x="15" y="7"/>
                      <a:pt x="16" y="8"/>
                    </a:cubicBezTo>
                    <a:cubicBezTo>
                      <a:pt x="15" y="9"/>
                      <a:pt x="14" y="7"/>
                      <a:pt x="16" y="7"/>
                    </a:cubicBezTo>
                    <a:cubicBezTo>
                      <a:pt x="14" y="6"/>
                      <a:pt x="12" y="9"/>
                      <a:pt x="11" y="7"/>
                    </a:cubicBezTo>
                    <a:cubicBezTo>
                      <a:pt x="11" y="7"/>
                      <a:pt x="11" y="8"/>
                      <a:pt x="12" y="8"/>
                    </a:cubicBezTo>
                    <a:cubicBezTo>
                      <a:pt x="8" y="8"/>
                      <a:pt x="6" y="7"/>
                      <a:pt x="1" y="9"/>
                    </a:cubicBezTo>
                    <a:cubicBezTo>
                      <a:pt x="0" y="7"/>
                      <a:pt x="8" y="4"/>
                      <a:pt x="9" y="5"/>
                    </a:cubicBezTo>
                    <a:cubicBezTo>
                      <a:pt x="7" y="6"/>
                      <a:pt x="7" y="5"/>
                      <a:pt x="5" y="7"/>
                    </a:cubicBezTo>
                    <a:cubicBezTo>
                      <a:pt x="9" y="8"/>
                      <a:pt x="15" y="5"/>
                      <a:pt x="16" y="1"/>
                    </a:cubicBezTo>
                    <a:cubicBezTo>
                      <a:pt x="14" y="1"/>
                      <a:pt x="11" y="3"/>
                      <a:pt x="9" y="3"/>
                    </a:cubicBezTo>
                    <a:cubicBezTo>
                      <a:pt x="10" y="1"/>
                      <a:pt x="14" y="2"/>
                      <a:pt x="17" y="0"/>
                    </a:cubicBezTo>
                    <a:cubicBezTo>
                      <a:pt x="18" y="1"/>
                      <a:pt x="18" y="1"/>
                      <a:pt x="18" y="1"/>
                    </a:cubicBezTo>
                    <a:lnTo>
                      <a:pt x="1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8" name="Freeform 427"/>
              <p:cNvSpPr/>
              <p:nvPr/>
            </p:nvSpPr>
            <p:spPr bwMode="auto">
              <a:xfrm>
                <a:off x="7215" y="4607"/>
                <a:ext cx="9" cy="4"/>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0" y="1"/>
                      <a:pt x="5" y="0"/>
                      <a:pt x="5" y="2"/>
                    </a:cubicBezTo>
                    <a:cubicBezTo>
                      <a:pt x="3"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9" name="Freeform 428"/>
              <p:cNvSpPr/>
              <p:nvPr/>
            </p:nvSpPr>
            <p:spPr bwMode="auto">
              <a:xfrm>
                <a:off x="7295" y="4712"/>
                <a:ext cx="13" cy="6"/>
              </a:xfrm>
              <a:custGeom>
                <a:avLst/>
                <a:gdLst>
                  <a:gd name="T0" fmla="*/ 1 w 7"/>
                  <a:gd name="T1" fmla="*/ 3 h 3"/>
                  <a:gd name="T2" fmla="*/ 0 w 7"/>
                  <a:gd name="T3" fmla="*/ 1 h 3"/>
                  <a:gd name="T4" fmla="*/ 1 w 7"/>
                  <a:gd name="T5" fmla="*/ 3 h 3"/>
                </a:gdLst>
                <a:ahLst/>
                <a:cxnLst>
                  <a:cxn ang="0">
                    <a:pos x="T0" y="T1"/>
                  </a:cxn>
                  <a:cxn ang="0">
                    <a:pos x="T2" y="T3"/>
                  </a:cxn>
                  <a:cxn ang="0">
                    <a:pos x="T4" y="T5"/>
                  </a:cxn>
                </a:cxnLst>
                <a:rect l="0" t="0" r="r" b="b"/>
                <a:pathLst>
                  <a:path w="7" h="3">
                    <a:moveTo>
                      <a:pt x="1" y="3"/>
                    </a:moveTo>
                    <a:cubicBezTo>
                      <a:pt x="1" y="2"/>
                      <a:pt x="0" y="2"/>
                      <a:pt x="0" y="1"/>
                    </a:cubicBezTo>
                    <a:cubicBezTo>
                      <a:pt x="3" y="2"/>
                      <a:pt x="7" y="0"/>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0" name="Freeform 429"/>
              <p:cNvSpPr/>
              <p:nvPr/>
            </p:nvSpPr>
            <p:spPr bwMode="auto">
              <a:xfrm>
                <a:off x="7180" y="4511"/>
                <a:ext cx="23" cy="16"/>
              </a:xfrm>
              <a:custGeom>
                <a:avLst/>
                <a:gdLst>
                  <a:gd name="T0" fmla="*/ 1 w 12"/>
                  <a:gd name="T1" fmla="*/ 6 h 8"/>
                  <a:gd name="T2" fmla="*/ 4 w 12"/>
                  <a:gd name="T3" fmla="*/ 3 h 8"/>
                  <a:gd name="T4" fmla="*/ 3 w 12"/>
                  <a:gd name="T5" fmla="*/ 5 h 8"/>
                  <a:gd name="T6" fmla="*/ 12 w 12"/>
                  <a:gd name="T7" fmla="*/ 1 h 8"/>
                  <a:gd name="T8" fmla="*/ 1 w 12"/>
                  <a:gd name="T9" fmla="*/ 6 h 8"/>
                </a:gdLst>
                <a:ahLst/>
                <a:cxnLst>
                  <a:cxn ang="0">
                    <a:pos x="T0" y="T1"/>
                  </a:cxn>
                  <a:cxn ang="0">
                    <a:pos x="T2" y="T3"/>
                  </a:cxn>
                  <a:cxn ang="0">
                    <a:pos x="T4" y="T5"/>
                  </a:cxn>
                  <a:cxn ang="0">
                    <a:pos x="T6" y="T7"/>
                  </a:cxn>
                  <a:cxn ang="0">
                    <a:pos x="T8" y="T9"/>
                  </a:cxn>
                </a:cxnLst>
                <a:rect l="0" t="0" r="r" b="b"/>
                <a:pathLst>
                  <a:path w="12" h="8">
                    <a:moveTo>
                      <a:pt x="1" y="6"/>
                    </a:moveTo>
                    <a:cubicBezTo>
                      <a:pt x="0" y="5"/>
                      <a:pt x="3" y="4"/>
                      <a:pt x="4" y="3"/>
                    </a:cubicBezTo>
                    <a:cubicBezTo>
                      <a:pt x="6" y="5"/>
                      <a:pt x="2" y="4"/>
                      <a:pt x="3" y="5"/>
                    </a:cubicBezTo>
                    <a:cubicBezTo>
                      <a:pt x="7" y="5"/>
                      <a:pt x="9" y="0"/>
                      <a:pt x="12" y="1"/>
                    </a:cubicBezTo>
                    <a:cubicBezTo>
                      <a:pt x="9" y="2"/>
                      <a:pt x="5" y="8"/>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1" name="Freeform 430"/>
              <p:cNvSpPr/>
              <p:nvPr/>
            </p:nvSpPr>
            <p:spPr bwMode="auto">
              <a:xfrm>
                <a:off x="7159" y="4485"/>
                <a:ext cx="16" cy="5"/>
              </a:xfrm>
              <a:custGeom>
                <a:avLst/>
                <a:gdLst>
                  <a:gd name="T0" fmla="*/ 1 w 8"/>
                  <a:gd name="T1" fmla="*/ 3 h 3"/>
                  <a:gd name="T2" fmla="*/ 0 w 8"/>
                  <a:gd name="T3" fmla="*/ 1 h 3"/>
                  <a:gd name="T4" fmla="*/ 1 w 8"/>
                  <a:gd name="T5" fmla="*/ 3 h 3"/>
                </a:gdLst>
                <a:ahLst/>
                <a:cxnLst>
                  <a:cxn ang="0">
                    <a:pos x="T0" y="T1"/>
                  </a:cxn>
                  <a:cxn ang="0">
                    <a:pos x="T2" y="T3"/>
                  </a:cxn>
                  <a:cxn ang="0">
                    <a:pos x="T4" y="T5"/>
                  </a:cxn>
                </a:cxnLst>
                <a:rect l="0" t="0" r="r" b="b"/>
                <a:pathLst>
                  <a:path w="8" h="3">
                    <a:moveTo>
                      <a:pt x="1" y="3"/>
                    </a:moveTo>
                    <a:cubicBezTo>
                      <a:pt x="0" y="1"/>
                      <a:pt x="0" y="1"/>
                      <a:pt x="0" y="1"/>
                    </a:cubicBezTo>
                    <a:cubicBezTo>
                      <a:pt x="3" y="2"/>
                      <a:pt x="8" y="0"/>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2" name="Freeform 431"/>
              <p:cNvSpPr/>
              <p:nvPr/>
            </p:nvSpPr>
            <p:spPr bwMode="auto">
              <a:xfrm>
                <a:off x="7186" y="4523"/>
                <a:ext cx="17" cy="6"/>
              </a:xfrm>
              <a:custGeom>
                <a:avLst/>
                <a:gdLst>
                  <a:gd name="T0" fmla="*/ 2 w 9"/>
                  <a:gd name="T1" fmla="*/ 3 h 3"/>
                  <a:gd name="T2" fmla="*/ 9 w 9"/>
                  <a:gd name="T3" fmla="*/ 1 h 3"/>
                  <a:gd name="T4" fmla="*/ 2 w 9"/>
                  <a:gd name="T5" fmla="*/ 3 h 3"/>
                </a:gdLst>
                <a:ahLst/>
                <a:cxnLst>
                  <a:cxn ang="0">
                    <a:pos x="T0" y="T1"/>
                  </a:cxn>
                  <a:cxn ang="0">
                    <a:pos x="T2" y="T3"/>
                  </a:cxn>
                  <a:cxn ang="0">
                    <a:pos x="T4" y="T5"/>
                  </a:cxn>
                </a:cxnLst>
                <a:rect l="0" t="0" r="r" b="b"/>
                <a:pathLst>
                  <a:path w="9" h="3">
                    <a:moveTo>
                      <a:pt x="2" y="3"/>
                    </a:moveTo>
                    <a:cubicBezTo>
                      <a:pt x="0" y="2"/>
                      <a:pt x="9" y="0"/>
                      <a:pt x="9" y="1"/>
                    </a:cubicBezTo>
                    <a:cubicBezTo>
                      <a:pt x="7" y="2"/>
                      <a:pt x="3"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3" name="Freeform 432"/>
              <p:cNvSpPr/>
              <p:nvPr/>
            </p:nvSpPr>
            <p:spPr bwMode="auto">
              <a:xfrm>
                <a:off x="7199" y="4538"/>
                <a:ext cx="29" cy="10"/>
              </a:xfrm>
              <a:custGeom>
                <a:avLst/>
                <a:gdLst>
                  <a:gd name="T0" fmla="*/ 15 w 15"/>
                  <a:gd name="T1" fmla="*/ 0 h 5"/>
                  <a:gd name="T2" fmla="*/ 5 w 15"/>
                  <a:gd name="T3" fmla="*/ 5 h 5"/>
                  <a:gd name="T4" fmla="*/ 15 w 15"/>
                  <a:gd name="T5" fmla="*/ 0 h 5"/>
                </a:gdLst>
                <a:ahLst/>
                <a:cxnLst>
                  <a:cxn ang="0">
                    <a:pos x="T0" y="T1"/>
                  </a:cxn>
                  <a:cxn ang="0">
                    <a:pos x="T2" y="T3"/>
                  </a:cxn>
                  <a:cxn ang="0">
                    <a:pos x="T4" y="T5"/>
                  </a:cxn>
                </a:cxnLst>
                <a:rect l="0" t="0" r="r" b="b"/>
                <a:pathLst>
                  <a:path w="15" h="5">
                    <a:moveTo>
                      <a:pt x="15" y="0"/>
                    </a:moveTo>
                    <a:cubicBezTo>
                      <a:pt x="11" y="3"/>
                      <a:pt x="9" y="4"/>
                      <a:pt x="5" y="5"/>
                    </a:cubicBezTo>
                    <a:cubicBezTo>
                      <a:pt x="0" y="4"/>
                      <a:pt x="12" y="1"/>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4" name="Freeform 433"/>
              <p:cNvSpPr/>
              <p:nvPr/>
            </p:nvSpPr>
            <p:spPr bwMode="auto">
              <a:xfrm>
                <a:off x="7134" y="4339"/>
                <a:ext cx="167" cy="81"/>
              </a:xfrm>
              <a:custGeom>
                <a:avLst/>
                <a:gdLst>
                  <a:gd name="T0" fmla="*/ 10 w 87"/>
                  <a:gd name="T1" fmla="*/ 35 h 42"/>
                  <a:gd name="T2" fmla="*/ 3 w 87"/>
                  <a:gd name="T3" fmla="*/ 38 h 42"/>
                  <a:gd name="T4" fmla="*/ 1 w 87"/>
                  <a:gd name="T5" fmla="*/ 33 h 42"/>
                  <a:gd name="T6" fmla="*/ 6 w 87"/>
                  <a:gd name="T7" fmla="*/ 33 h 42"/>
                  <a:gd name="T8" fmla="*/ 3 w 87"/>
                  <a:gd name="T9" fmla="*/ 34 h 42"/>
                  <a:gd name="T10" fmla="*/ 2 w 87"/>
                  <a:gd name="T11" fmla="*/ 36 h 42"/>
                  <a:gd name="T12" fmla="*/ 8 w 87"/>
                  <a:gd name="T13" fmla="*/ 32 h 42"/>
                  <a:gd name="T14" fmla="*/ 21 w 87"/>
                  <a:gd name="T15" fmla="*/ 27 h 42"/>
                  <a:gd name="T16" fmla="*/ 21 w 87"/>
                  <a:gd name="T17" fmla="*/ 29 h 42"/>
                  <a:gd name="T18" fmla="*/ 27 w 87"/>
                  <a:gd name="T19" fmla="*/ 27 h 42"/>
                  <a:gd name="T20" fmla="*/ 28 w 87"/>
                  <a:gd name="T21" fmla="*/ 24 h 42"/>
                  <a:gd name="T22" fmla="*/ 34 w 87"/>
                  <a:gd name="T23" fmla="*/ 21 h 42"/>
                  <a:gd name="T24" fmla="*/ 36 w 87"/>
                  <a:gd name="T25" fmla="*/ 22 h 42"/>
                  <a:gd name="T26" fmla="*/ 39 w 87"/>
                  <a:gd name="T27" fmla="*/ 20 h 42"/>
                  <a:gd name="T28" fmla="*/ 36 w 87"/>
                  <a:gd name="T29" fmla="*/ 20 h 42"/>
                  <a:gd name="T30" fmla="*/ 40 w 87"/>
                  <a:gd name="T31" fmla="*/ 18 h 42"/>
                  <a:gd name="T32" fmla="*/ 40 w 87"/>
                  <a:gd name="T33" fmla="*/ 19 h 42"/>
                  <a:gd name="T34" fmla="*/ 42 w 87"/>
                  <a:gd name="T35" fmla="*/ 18 h 42"/>
                  <a:gd name="T36" fmla="*/ 42 w 87"/>
                  <a:gd name="T37" fmla="*/ 20 h 42"/>
                  <a:gd name="T38" fmla="*/ 45 w 87"/>
                  <a:gd name="T39" fmla="*/ 17 h 42"/>
                  <a:gd name="T40" fmla="*/ 53 w 87"/>
                  <a:gd name="T41" fmla="*/ 12 h 42"/>
                  <a:gd name="T42" fmla="*/ 54 w 87"/>
                  <a:gd name="T43" fmla="*/ 14 h 42"/>
                  <a:gd name="T44" fmla="*/ 80 w 87"/>
                  <a:gd name="T45" fmla="*/ 4 h 42"/>
                  <a:gd name="T46" fmla="*/ 86 w 87"/>
                  <a:gd name="T47" fmla="*/ 0 h 42"/>
                  <a:gd name="T48" fmla="*/ 86 w 87"/>
                  <a:gd name="T49" fmla="*/ 4 h 42"/>
                  <a:gd name="T50" fmla="*/ 80 w 87"/>
                  <a:gd name="T51" fmla="*/ 6 h 42"/>
                  <a:gd name="T52" fmla="*/ 75 w 87"/>
                  <a:gd name="T53" fmla="*/ 5 h 42"/>
                  <a:gd name="T54" fmla="*/ 68 w 87"/>
                  <a:gd name="T55" fmla="*/ 8 h 42"/>
                  <a:gd name="T56" fmla="*/ 68 w 87"/>
                  <a:gd name="T57" fmla="*/ 10 h 42"/>
                  <a:gd name="T58" fmla="*/ 53 w 87"/>
                  <a:gd name="T59" fmla="*/ 15 h 42"/>
                  <a:gd name="T60" fmla="*/ 54 w 87"/>
                  <a:gd name="T61" fmla="*/ 17 h 42"/>
                  <a:gd name="T62" fmla="*/ 31 w 87"/>
                  <a:gd name="T63" fmla="*/ 26 h 42"/>
                  <a:gd name="T64" fmla="*/ 32 w 87"/>
                  <a:gd name="T65" fmla="*/ 25 h 42"/>
                  <a:gd name="T66" fmla="*/ 30 w 87"/>
                  <a:gd name="T67" fmla="*/ 27 h 42"/>
                  <a:gd name="T68" fmla="*/ 25 w 87"/>
                  <a:gd name="T69" fmla="*/ 29 h 42"/>
                  <a:gd name="T70" fmla="*/ 22 w 87"/>
                  <a:gd name="T71" fmla="*/ 32 h 42"/>
                  <a:gd name="T72" fmla="*/ 20 w 87"/>
                  <a:gd name="T73" fmla="*/ 32 h 42"/>
                  <a:gd name="T74" fmla="*/ 25 w 87"/>
                  <a:gd name="T75" fmla="*/ 28 h 42"/>
                  <a:gd name="T76" fmla="*/ 13 w 87"/>
                  <a:gd name="T77" fmla="*/ 35 h 42"/>
                  <a:gd name="T78" fmla="*/ 5 w 87"/>
                  <a:gd name="T79" fmla="*/ 41 h 42"/>
                  <a:gd name="T80" fmla="*/ 2 w 87"/>
                  <a:gd name="T81" fmla="*/ 41 h 42"/>
                  <a:gd name="T82" fmla="*/ 2 w 87"/>
                  <a:gd name="T83" fmla="*/ 39 h 42"/>
                  <a:gd name="T84" fmla="*/ 8 w 87"/>
                  <a:gd name="T85" fmla="*/ 37 h 42"/>
                  <a:gd name="T86" fmla="*/ 10 w 87"/>
                  <a:gd name="T87" fmla="*/ 3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42">
                    <a:moveTo>
                      <a:pt x="10" y="35"/>
                    </a:moveTo>
                    <a:cubicBezTo>
                      <a:pt x="10" y="33"/>
                      <a:pt x="4" y="37"/>
                      <a:pt x="3" y="38"/>
                    </a:cubicBezTo>
                    <a:cubicBezTo>
                      <a:pt x="0" y="36"/>
                      <a:pt x="1" y="36"/>
                      <a:pt x="1" y="33"/>
                    </a:cubicBezTo>
                    <a:cubicBezTo>
                      <a:pt x="3" y="33"/>
                      <a:pt x="2" y="36"/>
                      <a:pt x="6" y="33"/>
                    </a:cubicBezTo>
                    <a:cubicBezTo>
                      <a:pt x="7" y="34"/>
                      <a:pt x="3" y="36"/>
                      <a:pt x="3" y="34"/>
                    </a:cubicBezTo>
                    <a:cubicBezTo>
                      <a:pt x="3" y="35"/>
                      <a:pt x="3" y="36"/>
                      <a:pt x="2" y="36"/>
                    </a:cubicBezTo>
                    <a:cubicBezTo>
                      <a:pt x="4" y="36"/>
                      <a:pt x="9" y="34"/>
                      <a:pt x="8" y="32"/>
                    </a:cubicBezTo>
                    <a:cubicBezTo>
                      <a:pt x="12" y="32"/>
                      <a:pt x="16" y="30"/>
                      <a:pt x="21" y="27"/>
                    </a:cubicBezTo>
                    <a:cubicBezTo>
                      <a:pt x="20" y="28"/>
                      <a:pt x="20" y="28"/>
                      <a:pt x="21" y="29"/>
                    </a:cubicBezTo>
                    <a:cubicBezTo>
                      <a:pt x="22" y="27"/>
                      <a:pt x="28" y="24"/>
                      <a:pt x="27" y="27"/>
                    </a:cubicBezTo>
                    <a:cubicBezTo>
                      <a:pt x="28" y="26"/>
                      <a:pt x="28" y="25"/>
                      <a:pt x="28" y="24"/>
                    </a:cubicBezTo>
                    <a:cubicBezTo>
                      <a:pt x="31" y="24"/>
                      <a:pt x="32" y="23"/>
                      <a:pt x="34" y="21"/>
                    </a:cubicBezTo>
                    <a:cubicBezTo>
                      <a:pt x="34" y="22"/>
                      <a:pt x="37" y="20"/>
                      <a:pt x="36" y="22"/>
                    </a:cubicBezTo>
                    <a:cubicBezTo>
                      <a:pt x="38" y="21"/>
                      <a:pt x="38" y="21"/>
                      <a:pt x="39" y="20"/>
                    </a:cubicBezTo>
                    <a:cubicBezTo>
                      <a:pt x="38" y="20"/>
                      <a:pt x="37" y="20"/>
                      <a:pt x="36" y="20"/>
                    </a:cubicBezTo>
                    <a:cubicBezTo>
                      <a:pt x="36" y="19"/>
                      <a:pt x="39" y="20"/>
                      <a:pt x="40" y="18"/>
                    </a:cubicBezTo>
                    <a:cubicBezTo>
                      <a:pt x="40" y="19"/>
                      <a:pt x="40" y="19"/>
                      <a:pt x="40" y="19"/>
                    </a:cubicBezTo>
                    <a:cubicBezTo>
                      <a:pt x="41" y="19"/>
                      <a:pt x="41" y="18"/>
                      <a:pt x="42" y="18"/>
                    </a:cubicBezTo>
                    <a:cubicBezTo>
                      <a:pt x="43" y="19"/>
                      <a:pt x="42" y="19"/>
                      <a:pt x="42" y="20"/>
                    </a:cubicBezTo>
                    <a:cubicBezTo>
                      <a:pt x="44" y="19"/>
                      <a:pt x="45" y="18"/>
                      <a:pt x="45" y="17"/>
                    </a:cubicBezTo>
                    <a:cubicBezTo>
                      <a:pt x="48" y="16"/>
                      <a:pt x="51" y="14"/>
                      <a:pt x="53" y="12"/>
                    </a:cubicBezTo>
                    <a:cubicBezTo>
                      <a:pt x="52" y="13"/>
                      <a:pt x="54" y="13"/>
                      <a:pt x="54" y="14"/>
                    </a:cubicBezTo>
                    <a:cubicBezTo>
                      <a:pt x="62" y="11"/>
                      <a:pt x="71" y="4"/>
                      <a:pt x="80" y="4"/>
                    </a:cubicBezTo>
                    <a:cubicBezTo>
                      <a:pt x="81" y="2"/>
                      <a:pt x="83" y="2"/>
                      <a:pt x="86" y="0"/>
                    </a:cubicBezTo>
                    <a:cubicBezTo>
                      <a:pt x="87" y="1"/>
                      <a:pt x="82" y="5"/>
                      <a:pt x="86" y="4"/>
                    </a:cubicBezTo>
                    <a:cubicBezTo>
                      <a:pt x="84" y="6"/>
                      <a:pt x="82" y="3"/>
                      <a:pt x="80" y="6"/>
                    </a:cubicBezTo>
                    <a:cubicBezTo>
                      <a:pt x="81" y="4"/>
                      <a:pt x="78" y="4"/>
                      <a:pt x="75" y="5"/>
                    </a:cubicBezTo>
                    <a:cubicBezTo>
                      <a:pt x="76" y="6"/>
                      <a:pt x="70" y="9"/>
                      <a:pt x="68" y="8"/>
                    </a:cubicBezTo>
                    <a:cubicBezTo>
                      <a:pt x="68" y="9"/>
                      <a:pt x="68" y="9"/>
                      <a:pt x="68" y="10"/>
                    </a:cubicBezTo>
                    <a:cubicBezTo>
                      <a:pt x="62" y="9"/>
                      <a:pt x="58" y="16"/>
                      <a:pt x="53" y="15"/>
                    </a:cubicBezTo>
                    <a:cubicBezTo>
                      <a:pt x="52" y="16"/>
                      <a:pt x="55" y="16"/>
                      <a:pt x="54" y="17"/>
                    </a:cubicBezTo>
                    <a:cubicBezTo>
                      <a:pt x="46" y="17"/>
                      <a:pt x="40" y="25"/>
                      <a:pt x="31" y="26"/>
                    </a:cubicBezTo>
                    <a:cubicBezTo>
                      <a:pt x="31" y="25"/>
                      <a:pt x="32" y="25"/>
                      <a:pt x="32" y="25"/>
                    </a:cubicBezTo>
                    <a:cubicBezTo>
                      <a:pt x="31" y="24"/>
                      <a:pt x="29" y="27"/>
                      <a:pt x="30" y="27"/>
                    </a:cubicBezTo>
                    <a:cubicBezTo>
                      <a:pt x="29" y="28"/>
                      <a:pt x="27" y="29"/>
                      <a:pt x="25" y="29"/>
                    </a:cubicBezTo>
                    <a:cubicBezTo>
                      <a:pt x="26" y="30"/>
                      <a:pt x="23" y="32"/>
                      <a:pt x="22" y="32"/>
                    </a:cubicBezTo>
                    <a:cubicBezTo>
                      <a:pt x="21" y="33"/>
                      <a:pt x="21" y="31"/>
                      <a:pt x="20" y="32"/>
                    </a:cubicBezTo>
                    <a:cubicBezTo>
                      <a:pt x="21" y="31"/>
                      <a:pt x="23" y="30"/>
                      <a:pt x="25" y="28"/>
                    </a:cubicBezTo>
                    <a:cubicBezTo>
                      <a:pt x="22" y="28"/>
                      <a:pt x="12" y="33"/>
                      <a:pt x="13" y="35"/>
                    </a:cubicBezTo>
                    <a:cubicBezTo>
                      <a:pt x="11" y="39"/>
                      <a:pt x="3" y="39"/>
                      <a:pt x="5" y="41"/>
                    </a:cubicBezTo>
                    <a:cubicBezTo>
                      <a:pt x="3" y="42"/>
                      <a:pt x="3" y="40"/>
                      <a:pt x="2" y="41"/>
                    </a:cubicBezTo>
                    <a:cubicBezTo>
                      <a:pt x="2" y="40"/>
                      <a:pt x="3" y="40"/>
                      <a:pt x="2" y="39"/>
                    </a:cubicBezTo>
                    <a:cubicBezTo>
                      <a:pt x="5" y="38"/>
                      <a:pt x="5" y="38"/>
                      <a:pt x="8" y="37"/>
                    </a:cubicBezTo>
                    <a:cubicBezTo>
                      <a:pt x="9" y="36"/>
                      <a:pt x="9" y="34"/>
                      <a:pt x="1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5" name="Freeform 434"/>
              <p:cNvSpPr/>
              <p:nvPr/>
            </p:nvSpPr>
            <p:spPr bwMode="auto">
              <a:xfrm>
                <a:off x="7224" y="4523"/>
                <a:ext cx="12" cy="11"/>
              </a:xfrm>
              <a:custGeom>
                <a:avLst/>
                <a:gdLst>
                  <a:gd name="T0" fmla="*/ 1 w 6"/>
                  <a:gd name="T1" fmla="*/ 6 h 6"/>
                  <a:gd name="T2" fmla="*/ 4 w 6"/>
                  <a:gd name="T3" fmla="*/ 2 h 6"/>
                  <a:gd name="T4" fmla="*/ 1 w 6"/>
                  <a:gd name="T5" fmla="*/ 6 h 6"/>
                </a:gdLst>
                <a:ahLst/>
                <a:cxnLst>
                  <a:cxn ang="0">
                    <a:pos x="T0" y="T1"/>
                  </a:cxn>
                  <a:cxn ang="0">
                    <a:pos x="T2" y="T3"/>
                  </a:cxn>
                  <a:cxn ang="0">
                    <a:pos x="T4" y="T5"/>
                  </a:cxn>
                </a:cxnLst>
                <a:rect l="0" t="0" r="r" b="b"/>
                <a:pathLst>
                  <a:path w="6" h="6">
                    <a:moveTo>
                      <a:pt x="1" y="6"/>
                    </a:moveTo>
                    <a:cubicBezTo>
                      <a:pt x="0" y="5"/>
                      <a:pt x="6" y="0"/>
                      <a:pt x="4" y="2"/>
                    </a:cubicBezTo>
                    <a:cubicBezTo>
                      <a:pt x="3" y="4"/>
                      <a:pt x="4" y="5"/>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6" name="Freeform 435"/>
              <p:cNvSpPr/>
              <p:nvPr/>
            </p:nvSpPr>
            <p:spPr bwMode="auto">
              <a:xfrm>
                <a:off x="7184" y="4450"/>
                <a:ext cx="27" cy="16"/>
              </a:xfrm>
              <a:custGeom>
                <a:avLst/>
                <a:gdLst>
                  <a:gd name="T0" fmla="*/ 2 w 14"/>
                  <a:gd name="T1" fmla="*/ 7 h 8"/>
                  <a:gd name="T2" fmla="*/ 2 w 14"/>
                  <a:gd name="T3" fmla="*/ 5 h 8"/>
                  <a:gd name="T4" fmla="*/ 14 w 14"/>
                  <a:gd name="T5" fmla="*/ 0 h 8"/>
                  <a:gd name="T6" fmla="*/ 9 w 14"/>
                  <a:gd name="T7" fmla="*/ 2 h 8"/>
                  <a:gd name="T8" fmla="*/ 11 w 14"/>
                  <a:gd name="T9" fmla="*/ 4 h 8"/>
                  <a:gd name="T10" fmla="*/ 2 w 14"/>
                  <a:gd name="T11" fmla="*/ 7 h 8"/>
                </a:gdLst>
                <a:ahLst/>
                <a:cxnLst>
                  <a:cxn ang="0">
                    <a:pos x="T0" y="T1"/>
                  </a:cxn>
                  <a:cxn ang="0">
                    <a:pos x="T2" y="T3"/>
                  </a:cxn>
                  <a:cxn ang="0">
                    <a:pos x="T4" y="T5"/>
                  </a:cxn>
                  <a:cxn ang="0">
                    <a:pos x="T6" y="T7"/>
                  </a:cxn>
                  <a:cxn ang="0">
                    <a:pos x="T8" y="T9"/>
                  </a:cxn>
                  <a:cxn ang="0">
                    <a:pos x="T10" y="T11"/>
                  </a:cxn>
                </a:cxnLst>
                <a:rect l="0" t="0" r="r" b="b"/>
                <a:pathLst>
                  <a:path w="14" h="8">
                    <a:moveTo>
                      <a:pt x="2" y="7"/>
                    </a:moveTo>
                    <a:cubicBezTo>
                      <a:pt x="0" y="8"/>
                      <a:pt x="2" y="6"/>
                      <a:pt x="2" y="5"/>
                    </a:cubicBezTo>
                    <a:cubicBezTo>
                      <a:pt x="6" y="4"/>
                      <a:pt x="9" y="2"/>
                      <a:pt x="14" y="0"/>
                    </a:cubicBezTo>
                    <a:cubicBezTo>
                      <a:pt x="13" y="1"/>
                      <a:pt x="11" y="3"/>
                      <a:pt x="9" y="2"/>
                    </a:cubicBezTo>
                    <a:cubicBezTo>
                      <a:pt x="9" y="4"/>
                      <a:pt x="11" y="3"/>
                      <a:pt x="11" y="4"/>
                    </a:cubicBezTo>
                    <a:cubicBezTo>
                      <a:pt x="8" y="5"/>
                      <a:pt x="3" y="5"/>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7" name="Freeform 436"/>
              <p:cNvSpPr/>
              <p:nvPr/>
            </p:nvSpPr>
            <p:spPr bwMode="auto">
              <a:xfrm>
                <a:off x="7274" y="4563"/>
                <a:ext cx="13" cy="12"/>
              </a:xfrm>
              <a:custGeom>
                <a:avLst/>
                <a:gdLst>
                  <a:gd name="T0" fmla="*/ 0 w 7"/>
                  <a:gd name="T1" fmla="*/ 4 h 6"/>
                  <a:gd name="T2" fmla="*/ 6 w 7"/>
                  <a:gd name="T3" fmla="*/ 1 h 6"/>
                  <a:gd name="T4" fmla="*/ 3 w 7"/>
                  <a:gd name="T5" fmla="*/ 0 h 6"/>
                  <a:gd name="T6" fmla="*/ 7 w 7"/>
                  <a:gd name="T7" fmla="*/ 0 h 6"/>
                  <a:gd name="T8" fmla="*/ 0 w 7"/>
                  <a:gd name="T9" fmla="*/ 4 h 6"/>
                </a:gdLst>
                <a:ahLst/>
                <a:cxnLst>
                  <a:cxn ang="0">
                    <a:pos x="T0" y="T1"/>
                  </a:cxn>
                  <a:cxn ang="0">
                    <a:pos x="T2" y="T3"/>
                  </a:cxn>
                  <a:cxn ang="0">
                    <a:pos x="T4" y="T5"/>
                  </a:cxn>
                  <a:cxn ang="0">
                    <a:pos x="T6" y="T7"/>
                  </a:cxn>
                  <a:cxn ang="0">
                    <a:pos x="T8" y="T9"/>
                  </a:cxn>
                </a:cxnLst>
                <a:rect l="0" t="0" r="r" b="b"/>
                <a:pathLst>
                  <a:path w="7" h="6">
                    <a:moveTo>
                      <a:pt x="0" y="4"/>
                    </a:moveTo>
                    <a:cubicBezTo>
                      <a:pt x="3" y="3"/>
                      <a:pt x="3" y="2"/>
                      <a:pt x="6" y="1"/>
                    </a:cubicBezTo>
                    <a:cubicBezTo>
                      <a:pt x="6" y="0"/>
                      <a:pt x="4" y="1"/>
                      <a:pt x="3" y="0"/>
                    </a:cubicBezTo>
                    <a:cubicBezTo>
                      <a:pt x="1" y="0"/>
                      <a:pt x="6" y="0"/>
                      <a:pt x="7" y="0"/>
                    </a:cubicBezTo>
                    <a:cubicBezTo>
                      <a:pt x="7" y="1"/>
                      <a:pt x="1" y="6"/>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8" name="Freeform 437"/>
              <p:cNvSpPr/>
              <p:nvPr/>
            </p:nvSpPr>
            <p:spPr bwMode="auto">
              <a:xfrm>
                <a:off x="7167" y="4364"/>
                <a:ext cx="19" cy="10"/>
              </a:xfrm>
              <a:custGeom>
                <a:avLst/>
                <a:gdLst>
                  <a:gd name="T0" fmla="*/ 0 w 10"/>
                  <a:gd name="T1" fmla="*/ 5 h 5"/>
                  <a:gd name="T2" fmla="*/ 8 w 10"/>
                  <a:gd name="T3" fmla="*/ 0 h 5"/>
                  <a:gd name="T4" fmla="*/ 10 w 10"/>
                  <a:gd name="T5" fmla="*/ 0 h 5"/>
                  <a:gd name="T6" fmla="*/ 8 w 10"/>
                  <a:gd name="T7" fmla="*/ 3 h 5"/>
                  <a:gd name="T8" fmla="*/ 0 w 10"/>
                  <a:gd name="T9" fmla="*/ 5 h 5"/>
                </a:gdLst>
                <a:ahLst/>
                <a:cxnLst>
                  <a:cxn ang="0">
                    <a:pos x="T0" y="T1"/>
                  </a:cxn>
                  <a:cxn ang="0">
                    <a:pos x="T2" y="T3"/>
                  </a:cxn>
                  <a:cxn ang="0">
                    <a:pos x="T4" y="T5"/>
                  </a:cxn>
                  <a:cxn ang="0">
                    <a:pos x="T6" y="T7"/>
                  </a:cxn>
                  <a:cxn ang="0">
                    <a:pos x="T8" y="T9"/>
                  </a:cxn>
                </a:cxnLst>
                <a:rect l="0" t="0" r="r" b="b"/>
                <a:pathLst>
                  <a:path w="10" h="5">
                    <a:moveTo>
                      <a:pt x="0" y="5"/>
                    </a:moveTo>
                    <a:cubicBezTo>
                      <a:pt x="1" y="3"/>
                      <a:pt x="8" y="3"/>
                      <a:pt x="8" y="0"/>
                    </a:cubicBezTo>
                    <a:cubicBezTo>
                      <a:pt x="9" y="0"/>
                      <a:pt x="9" y="0"/>
                      <a:pt x="10" y="0"/>
                    </a:cubicBezTo>
                    <a:cubicBezTo>
                      <a:pt x="10" y="2"/>
                      <a:pt x="7" y="0"/>
                      <a:pt x="8" y="3"/>
                    </a:cubicBezTo>
                    <a:cubicBezTo>
                      <a:pt x="6" y="2"/>
                      <a:pt x="3"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9" name="Freeform 438"/>
              <p:cNvSpPr/>
              <p:nvPr/>
            </p:nvSpPr>
            <p:spPr bwMode="auto">
              <a:xfrm>
                <a:off x="7171" y="4368"/>
                <a:ext cx="11" cy="9"/>
              </a:xfrm>
              <a:custGeom>
                <a:avLst/>
                <a:gdLst>
                  <a:gd name="T0" fmla="*/ 5 w 6"/>
                  <a:gd name="T1" fmla="*/ 2 h 5"/>
                  <a:gd name="T2" fmla="*/ 1 w 6"/>
                  <a:gd name="T3" fmla="*/ 5 h 5"/>
                  <a:gd name="T4" fmla="*/ 0 w 6"/>
                  <a:gd name="T5" fmla="*/ 4 h 5"/>
                  <a:gd name="T6" fmla="*/ 4 w 6"/>
                  <a:gd name="T7" fmla="*/ 1 h 5"/>
                  <a:gd name="T8" fmla="*/ 5 w 6"/>
                  <a:gd name="T9" fmla="*/ 2 h 5"/>
                </a:gdLst>
                <a:ahLst/>
                <a:cxnLst>
                  <a:cxn ang="0">
                    <a:pos x="T0" y="T1"/>
                  </a:cxn>
                  <a:cxn ang="0">
                    <a:pos x="T2" y="T3"/>
                  </a:cxn>
                  <a:cxn ang="0">
                    <a:pos x="T4" y="T5"/>
                  </a:cxn>
                  <a:cxn ang="0">
                    <a:pos x="T6" y="T7"/>
                  </a:cxn>
                  <a:cxn ang="0">
                    <a:pos x="T8" y="T9"/>
                  </a:cxn>
                </a:cxnLst>
                <a:rect l="0" t="0" r="r" b="b"/>
                <a:pathLst>
                  <a:path w="6" h="5">
                    <a:moveTo>
                      <a:pt x="5" y="2"/>
                    </a:moveTo>
                    <a:cubicBezTo>
                      <a:pt x="6" y="3"/>
                      <a:pt x="3" y="4"/>
                      <a:pt x="1" y="5"/>
                    </a:cubicBezTo>
                    <a:cubicBezTo>
                      <a:pt x="0" y="4"/>
                      <a:pt x="0" y="4"/>
                      <a:pt x="0" y="4"/>
                    </a:cubicBezTo>
                    <a:cubicBezTo>
                      <a:pt x="2" y="2"/>
                      <a:pt x="3" y="2"/>
                      <a:pt x="4" y="1"/>
                    </a:cubicBezTo>
                    <a:cubicBezTo>
                      <a:pt x="6" y="0"/>
                      <a:pt x="3"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182" name="Freeform 440"/>
            <p:cNvSpPr/>
            <p:nvPr/>
          </p:nvSpPr>
          <p:spPr bwMode="auto">
            <a:xfrm>
              <a:off x="7224" y="4446"/>
              <a:ext cx="14" cy="10"/>
            </a:xfrm>
            <a:custGeom>
              <a:avLst/>
              <a:gdLst>
                <a:gd name="T0" fmla="*/ 1 w 7"/>
                <a:gd name="T1" fmla="*/ 5 h 5"/>
                <a:gd name="T2" fmla="*/ 1 w 7"/>
                <a:gd name="T3" fmla="*/ 3 h 5"/>
                <a:gd name="T4" fmla="*/ 4 w 7"/>
                <a:gd name="T5" fmla="*/ 0 h 5"/>
                <a:gd name="T6" fmla="*/ 7 w 7"/>
                <a:gd name="T7" fmla="*/ 1 h 5"/>
                <a:gd name="T8" fmla="*/ 2 w 7"/>
                <a:gd name="T9" fmla="*/ 2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5"/>
                    <a:pt x="3" y="3"/>
                    <a:pt x="1" y="3"/>
                  </a:cubicBezTo>
                  <a:cubicBezTo>
                    <a:pt x="1" y="2"/>
                    <a:pt x="4" y="2"/>
                    <a:pt x="4" y="0"/>
                  </a:cubicBezTo>
                  <a:cubicBezTo>
                    <a:pt x="6" y="0"/>
                    <a:pt x="6" y="2"/>
                    <a:pt x="7" y="1"/>
                  </a:cubicBezTo>
                  <a:cubicBezTo>
                    <a:pt x="6" y="3"/>
                    <a:pt x="4" y="1"/>
                    <a:pt x="2" y="2"/>
                  </a:cubicBezTo>
                  <a:cubicBezTo>
                    <a:pt x="1" y="3"/>
                    <a:pt x="4"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3" name="Freeform 441"/>
            <p:cNvSpPr/>
            <p:nvPr/>
          </p:nvSpPr>
          <p:spPr bwMode="auto">
            <a:xfrm>
              <a:off x="7287" y="4536"/>
              <a:ext cx="8" cy="4"/>
            </a:xfrm>
            <a:custGeom>
              <a:avLst/>
              <a:gdLst>
                <a:gd name="T0" fmla="*/ 0 w 4"/>
                <a:gd name="T1" fmla="*/ 1 h 2"/>
                <a:gd name="T2" fmla="*/ 4 w 4"/>
                <a:gd name="T3" fmla="*/ 1 h 2"/>
                <a:gd name="T4" fmla="*/ 2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3" y="0"/>
                    <a:pt x="4" y="1"/>
                  </a:cubicBezTo>
                  <a:cubicBezTo>
                    <a:pt x="2" y="2"/>
                    <a:pt x="2" y="2"/>
                    <a:pt x="2" y="2"/>
                  </a:cubicBezTo>
                  <a:cubicBezTo>
                    <a:pt x="2" y="0"/>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4" name="Freeform 442"/>
            <p:cNvSpPr>
              <a:spLocks noEditPoints="1"/>
            </p:cNvSpPr>
            <p:nvPr/>
          </p:nvSpPr>
          <p:spPr bwMode="auto">
            <a:xfrm>
              <a:off x="7245" y="4427"/>
              <a:ext cx="37" cy="17"/>
            </a:xfrm>
            <a:custGeom>
              <a:avLst/>
              <a:gdLst>
                <a:gd name="T0" fmla="*/ 14 w 19"/>
                <a:gd name="T1" fmla="*/ 3 h 9"/>
                <a:gd name="T2" fmla="*/ 16 w 19"/>
                <a:gd name="T3" fmla="*/ 5 h 9"/>
                <a:gd name="T4" fmla="*/ 19 w 19"/>
                <a:gd name="T5" fmla="*/ 3 h 9"/>
                <a:gd name="T6" fmla="*/ 14 w 19"/>
                <a:gd name="T7" fmla="*/ 0 h 9"/>
                <a:gd name="T8" fmla="*/ 8 w 19"/>
                <a:gd name="T9" fmla="*/ 3 h 9"/>
                <a:gd name="T10" fmla="*/ 0 w 19"/>
                <a:gd name="T11" fmla="*/ 8 h 9"/>
                <a:gd name="T12" fmla="*/ 7 w 19"/>
                <a:gd name="T13" fmla="*/ 7 h 9"/>
                <a:gd name="T14" fmla="*/ 4 w 19"/>
                <a:gd name="T15" fmla="*/ 9 h 9"/>
                <a:gd name="T16" fmla="*/ 14 w 19"/>
                <a:gd name="T17" fmla="*/ 3 h 9"/>
                <a:gd name="T18" fmla="*/ 8 w 19"/>
                <a:gd name="T19" fmla="*/ 6 h 9"/>
                <a:gd name="T20" fmla="*/ 12 w 19"/>
                <a:gd name="T21" fmla="*/ 2 h 9"/>
                <a:gd name="T22" fmla="*/ 8 w 19"/>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14" y="3"/>
                  </a:moveTo>
                  <a:cubicBezTo>
                    <a:pt x="14" y="5"/>
                    <a:pt x="16" y="4"/>
                    <a:pt x="16" y="5"/>
                  </a:cubicBezTo>
                  <a:cubicBezTo>
                    <a:pt x="17" y="5"/>
                    <a:pt x="17" y="4"/>
                    <a:pt x="19" y="3"/>
                  </a:cubicBezTo>
                  <a:cubicBezTo>
                    <a:pt x="16" y="2"/>
                    <a:pt x="15" y="2"/>
                    <a:pt x="14" y="0"/>
                  </a:cubicBezTo>
                  <a:cubicBezTo>
                    <a:pt x="11" y="2"/>
                    <a:pt x="11" y="3"/>
                    <a:pt x="8" y="3"/>
                  </a:cubicBezTo>
                  <a:cubicBezTo>
                    <a:pt x="10" y="6"/>
                    <a:pt x="1" y="6"/>
                    <a:pt x="0" y="8"/>
                  </a:cubicBezTo>
                  <a:cubicBezTo>
                    <a:pt x="2" y="8"/>
                    <a:pt x="6" y="5"/>
                    <a:pt x="7" y="7"/>
                  </a:cubicBezTo>
                  <a:cubicBezTo>
                    <a:pt x="7" y="9"/>
                    <a:pt x="4" y="7"/>
                    <a:pt x="4" y="9"/>
                  </a:cubicBezTo>
                  <a:cubicBezTo>
                    <a:pt x="8" y="7"/>
                    <a:pt x="13" y="6"/>
                    <a:pt x="14" y="3"/>
                  </a:cubicBezTo>
                  <a:close/>
                  <a:moveTo>
                    <a:pt x="8" y="6"/>
                  </a:moveTo>
                  <a:cubicBezTo>
                    <a:pt x="8" y="4"/>
                    <a:pt x="11" y="4"/>
                    <a:pt x="12" y="2"/>
                  </a:cubicBezTo>
                  <a:cubicBezTo>
                    <a:pt x="15" y="3"/>
                    <a:pt x="10" y="6"/>
                    <a:pt x="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5" name="Freeform 443"/>
            <p:cNvSpPr/>
            <p:nvPr/>
          </p:nvSpPr>
          <p:spPr bwMode="auto">
            <a:xfrm>
              <a:off x="7366" y="4592"/>
              <a:ext cx="61" cy="25"/>
            </a:xfrm>
            <a:custGeom>
              <a:avLst/>
              <a:gdLst>
                <a:gd name="T0" fmla="*/ 1 w 32"/>
                <a:gd name="T1" fmla="*/ 12 h 13"/>
                <a:gd name="T2" fmla="*/ 0 w 32"/>
                <a:gd name="T3" fmla="*/ 10 h 13"/>
                <a:gd name="T4" fmla="*/ 13 w 32"/>
                <a:gd name="T5" fmla="*/ 5 h 13"/>
                <a:gd name="T6" fmla="*/ 16 w 32"/>
                <a:gd name="T7" fmla="*/ 4 h 13"/>
                <a:gd name="T8" fmla="*/ 17 w 32"/>
                <a:gd name="T9" fmla="*/ 5 h 13"/>
                <a:gd name="T10" fmla="*/ 31 w 32"/>
                <a:gd name="T11" fmla="*/ 0 h 13"/>
                <a:gd name="T12" fmla="*/ 32 w 32"/>
                <a:gd name="T13" fmla="*/ 2 h 13"/>
                <a:gd name="T14" fmla="*/ 15 w 32"/>
                <a:gd name="T15" fmla="*/ 10 h 13"/>
                <a:gd name="T16" fmla="*/ 13 w 32"/>
                <a:gd name="T17" fmla="*/ 9 h 13"/>
                <a:gd name="T18" fmla="*/ 7 w 32"/>
                <a:gd name="T19" fmla="*/ 13 h 13"/>
                <a:gd name="T20" fmla="*/ 3 w 32"/>
                <a:gd name="T21" fmla="*/ 10 h 13"/>
                <a:gd name="T22" fmla="*/ 1 w 32"/>
                <a:gd name="T2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13">
                  <a:moveTo>
                    <a:pt x="1" y="12"/>
                  </a:moveTo>
                  <a:cubicBezTo>
                    <a:pt x="0" y="13"/>
                    <a:pt x="1" y="11"/>
                    <a:pt x="0" y="10"/>
                  </a:cubicBezTo>
                  <a:cubicBezTo>
                    <a:pt x="4" y="9"/>
                    <a:pt x="10" y="7"/>
                    <a:pt x="13" y="5"/>
                  </a:cubicBezTo>
                  <a:cubicBezTo>
                    <a:pt x="13" y="5"/>
                    <a:pt x="17" y="5"/>
                    <a:pt x="16" y="4"/>
                  </a:cubicBezTo>
                  <a:cubicBezTo>
                    <a:pt x="17" y="3"/>
                    <a:pt x="17" y="4"/>
                    <a:pt x="17" y="5"/>
                  </a:cubicBezTo>
                  <a:cubicBezTo>
                    <a:pt x="20" y="0"/>
                    <a:pt x="28" y="2"/>
                    <a:pt x="31" y="0"/>
                  </a:cubicBezTo>
                  <a:cubicBezTo>
                    <a:pt x="30" y="2"/>
                    <a:pt x="30" y="1"/>
                    <a:pt x="32" y="2"/>
                  </a:cubicBezTo>
                  <a:cubicBezTo>
                    <a:pt x="26" y="2"/>
                    <a:pt x="20" y="7"/>
                    <a:pt x="15" y="10"/>
                  </a:cubicBezTo>
                  <a:cubicBezTo>
                    <a:pt x="14" y="10"/>
                    <a:pt x="14" y="8"/>
                    <a:pt x="13" y="9"/>
                  </a:cubicBezTo>
                  <a:cubicBezTo>
                    <a:pt x="15" y="10"/>
                    <a:pt x="6" y="11"/>
                    <a:pt x="7" y="13"/>
                  </a:cubicBezTo>
                  <a:cubicBezTo>
                    <a:pt x="6" y="11"/>
                    <a:pt x="4" y="13"/>
                    <a:pt x="3" y="10"/>
                  </a:cubicBezTo>
                  <a:cubicBezTo>
                    <a:pt x="2" y="11"/>
                    <a:pt x="1"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6" name="Freeform 444"/>
            <p:cNvSpPr/>
            <p:nvPr/>
          </p:nvSpPr>
          <p:spPr bwMode="auto">
            <a:xfrm>
              <a:off x="7230" y="4339"/>
              <a:ext cx="19" cy="12"/>
            </a:xfrm>
            <a:custGeom>
              <a:avLst/>
              <a:gdLst>
                <a:gd name="T0" fmla="*/ 5 w 10"/>
                <a:gd name="T1" fmla="*/ 4 h 6"/>
                <a:gd name="T2" fmla="*/ 0 w 10"/>
                <a:gd name="T3" fmla="*/ 6 h 6"/>
                <a:gd name="T4" fmla="*/ 9 w 10"/>
                <a:gd name="T5" fmla="*/ 0 h 6"/>
                <a:gd name="T6" fmla="*/ 5 w 10"/>
                <a:gd name="T7" fmla="*/ 4 h 6"/>
              </a:gdLst>
              <a:ahLst/>
              <a:cxnLst>
                <a:cxn ang="0">
                  <a:pos x="T0" y="T1"/>
                </a:cxn>
                <a:cxn ang="0">
                  <a:pos x="T2" y="T3"/>
                </a:cxn>
                <a:cxn ang="0">
                  <a:pos x="T4" y="T5"/>
                </a:cxn>
                <a:cxn ang="0">
                  <a:pos x="T6" y="T7"/>
                </a:cxn>
              </a:cxnLst>
              <a:rect l="0" t="0" r="r" b="b"/>
              <a:pathLst>
                <a:path w="10" h="6">
                  <a:moveTo>
                    <a:pt x="5" y="4"/>
                  </a:moveTo>
                  <a:cubicBezTo>
                    <a:pt x="3" y="5"/>
                    <a:pt x="2" y="4"/>
                    <a:pt x="0" y="6"/>
                  </a:cubicBezTo>
                  <a:cubicBezTo>
                    <a:pt x="2" y="4"/>
                    <a:pt x="6" y="1"/>
                    <a:pt x="9" y="0"/>
                  </a:cubicBezTo>
                  <a:cubicBezTo>
                    <a:pt x="10" y="2"/>
                    <a:pt x="3" y="2"/>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7" name="Freeform 445"/>
            <p:cNvSpPr/>
            <p:nvPr/>
          </p:nvSpPr>
          <p:spPr bwMode="auto">
            <a:xfrm>
              <a:off x="7274" y="4400"/>
              <a:ext cx="57" cy="33"/>
            </a:xfrm>
            <a:custGeom>
              <a:avLst/>
              <a:gdLst>
                <a:gd name="T0" fmla="*/ 18 w 30"/>
                <a:gd name="T1" fmla="*/ 6 h 17"/>
                <a:gd name="T2" fmla="*/ 19 w 30"/>
                <a:gd name="T3" fmla="*/ 7 h 17"/>
                <a:gd name="T4" fmla="*/ 30 w 30"/>
                <a:gd name="T5" fmla="*/ 3 h 17"/>
                <a:gd name="T6" fmla="*/ 20 w 30"/>
                <a:gd name="T7" fmla="*/ 9 h 17"/>
                <a:gd name="T8" fmla="*/ 23 w 30"/>
                <a:gd name="T9" fmla="*/ 8 h 17"/>
                <a:gd name="T10" fmla="*/ 21 w 30"/>
                <a:gd name="T11" fmla="*/ 10 h 17"/>
                <a:gd name="T12" fmla="*/ 19 w 30"/>
                <a:gd name="T13" fmla="*/ 9 h 17"/>
                <a:gd name="T14" fmla="*/ 12 w 30"/>
                <a:gd name="T15" fmla="*/ 11 h 17"/>
                <a:gd name="T16" fmla="*/ 10 w 30"/>
                <a:gd name="T17" fmla="*/ 15 h 17"/>
                <a:gd name="T18" fmla="*/ 8 w 30"/>
                <a:gd name="T19" fmla="*/ 13 h 17"/>
                <a:gd name="T20" fmla="*/ 4 w 30"/>
                <a:gd name="T21" fmla="*/ 17 h 17"/>
                <a:gd name="T22" fmla="*/ 3 w 30"/>
                <a:gd name="T23" fmla="*/ 13 h 17"/>
                <a:gd name="T24" fmla="*/ 6 w 30"/>
                <a:gd name="T25" fmla="*/ 12 h 17"/>
                <a:gd name="T26" fmla="*/ 1 w 30"/>
                <a:gd name="T27" fmla="*/ 12 h 17"/>
                <a:gd name="T28" fmla="*/ 2 w 30"/>
                <a:gd name="T29" fmla="*/ 10 h 17"/>
                <a:gd name="T30" fmla="*/ 9 w 30"/>
                <a:gd name="T31" fmla="*/ 8 h 17"/>
                <a:gd name="T32" fmla="*/ 7 w 30"/>
                <a:gd name="T33" fmla="*/ 10 h 17"/>
                <a:gd name="T34" fmla="*/ 8 w 30"/>
                <a:gd name="T35" fmla="*/ 11 h 17"/>
                <a:gd name="T36" fmla="*/ 9 w 30"/>
                <a:gd name="T37" fmla="*/ 8 h 17"/>
                <a:gd name="T38" fmla="*/ 17 w 30"/>
                <a:gd name="T39" fmla="*/ 7 h 17"/>
                <a:gd name="T40" fmla="*/ 20 w 30"/>
                <a:gd name="T41" fmla="*/ 3 h 17"/>
                <a:gd name="T42" fmla="*/ 25 w 30"/>
                <a:gd name="T43" fmla="*/ 3 h 17"/>
                <a:gd name="T44" fmla="*/ 21 w 30"/>
                <a:gd name="T45" fmla="*/ 3 h 17"/>
                <a:gd name="T46" fmla="*/ 18 w 30"/>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17">
                  <a:moveTo>
                    <a:pt x="18" y="6"/>
                  </a:moveTo>
                  <a:cubicBezTo>
                    <a:pt x="19" y="7"/>
                    <a:pt x="19" y="7"/>
                    <a:pt x="19" y="7"/>
                  </a:cubicBezTo>
                  <a:cubicBezTo>
                    <a:pt x="22" y="5"/>
                    <a:pt x="30" y="0"/>
                    <a:pt x="30" y="3"/>
                  </a:cubicBezTo>
                  <a:cubicBezTo>
                    <a:pt x="28" y="4"/>
                    <a:pt x="22" y="6"/>
                    <a:pt x="20" y="9"/>
                  </a:cubicBezTo>
                  <a:cubicBezTo>
                    <a:pt x="21" y="10"/>
                    <a:pt x="21" y="8"/>
                    <a:pt x="23" y="8"/>
                  </a:cubicBezTo>
                  <a:cubicBezTo>
                    <a:pt x="25" y="9"/>
                    <a:pt x="20" y="9"/>
                    <a:pt x="21" y="10"/>
                  </a:cubicBezTo>
                  <a:cubicBezTo>
                    <a:pt x="19" y="11"/>
                    <a:pt x="20" y="10"/>
                    <a:pt x="19" y="9"/>
                  </a:cubicBezTo>
                  <a:cubicBezTo>
                    <a:pt x="18" y="9"/>
                    <a:pt x="12" y="13"/>
                    <a:pt x="12" y="11"/>
                  </a:cubicBezTo>
                  <a:cubicBezTo>
                    <a:pt x="10" y="12"/>
                    <a:pt x="9" y="14"/>
                    <a:pt x="10" y="15"/>
                  </a:cubicBezTo>
                  <a:cubicBezTo>
                    <a:pt x="7" y="16"/>
                    <a:pt x="8" y="15"/>
                    <a:pt x="8" y="13"/>
                  </a:cubicBezTo>
                  <a:cubicBezTo>
                    <a:pt x="5" y="14"/>
                    <a:pt x="7" y="16"/>
                    <a:pt x="4" y="17"/>
                  </a:cubicBezTo>
                  <a:cubicBezTo>
                    <a:pt x="5" y="15"/>
                    <a:pt x="4" y="15"/>
                    <a:pt x="3" y="13"/>
                  </a:cubicBezTo>
                  <a:cubicBezTo>
                    <a:pt x="5" y="12"/>
                    <a:pt x="5" y="12"/>
                    <a:pt x="6" y="12"/>
                  </a:cubicBezTo>
                  <a:cubicBezTo>
                    <a:pt x="6" y="9"/>
                    <a:pt x="2" y="13"/>
                    <a:pt x="1" y="12"/>
                  </a:cubicBezTo>
                  <a:cubicBezTo>
                    <a:pt x="0" y="11"/>
                    <a:pt x="4" y="11"/>
                    <a:pt x="2" y="10"/>
                  </a:cubicBezTo>
                  <a:cubicBezTo>
                    <a:pt x="4" y="10"/>
                    <a:pt x="6" y="10"/>
                    <a:pt x="9" y="8"/>
                  </a:cubicBezTo>
                  <a:cubicBezTo>
                    <a:pt x="9" y="9"/>
                    <a:pt x="8" y="10"/>
                    <a:pt x="7" y="10"/>
                  </a:cubicBezTo>
                  <a:cubicBezTo>
                    <a:pt x="7" y="10"/>
                    <a:pt x="8" y="10"/>
                    <a:pt x="8" y="11"/>
                  </a:cubicBezTo>
                  <a:cubicBezTo>
                    <a:pt x="10" y="10"/>
                    <a:pt x="10" y="9"/>
                    <a:pt x="9" y="8"/>
                  </a:cubicBezTo>
                  <a:cubicBezTo>
                    <a:pt x="13" y="8"/>
                    <a:pt x="15" y="6"/>
                    <a:pt x="17" y="7"/>
                  </a:cubicBezTo>
                  <a:cubicBezTo>
                    <a:pt x="19" y="6"/>
                    <a:pt x="19" y="4"/>
                    <a:pt x="20" y="3"/>
                  </a:cubicBezTo>
                  <a:cubicBezTo>
                    <a:pt x="22" y="3"/>
                    <a:pt x="24" y="1"/>
                    <a:pt x="25" y="3"/>
                  </a:cubicBezTo>
                  <a:cubicBezTo>
                    <a:pt x="23" y="4"/>
                    <a:pt x="23" y="3"/>
                    <a:pt x="21" y="3"/>
                  </a:cubicBezTo>
                  <a:cubicBezTo>
                    <a:pt x="20" y="4"/>
                    <a:pt x="21" y="5"/>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8" name="Freeform 446"/>
            <p:cNvSpPr/>
            <p:nvPr/>
          </p:nvSpPr>
          <p:spPr bwMode="auto">
            <a:xfrm>
              <a:off x="7228" y="4299"/>
              <a:ext cx="31" cy="13"/>
            </a:xfrm>
            <a:custGeom>
              <a:avLst/>
              <a:gdLst>
                <a:gd name="T0" fmla="*/ 10 w 16"/>
                <a:gd name="T1" fmla="*/ 4 h 7"/>
                <a:gd name="T2" fmla="*/ 9 w 16"/>
                <a:gd name="T3" fmla="*/ 6 h 7"/>
                <a:gd name="T4" fmla="*/ 9 w 16"/>
                <a:gd name="T5" fmla="*/ 3 h 7"/>
                <a:gd name="T6" fmla="*/ 0 w 16"/>
                <a:gd name="T7" fmla="*/ 7 h 7"/>
                <a:gd name="T8" fmla="*/ 4 w 16"/>
                <a:gd name="T9" fmla="*/ 3 h 7"/>
                <a:gd name="T10" fmla="*/ 11 w 16"/>
                <a:gd name="T11" fmla="*/ 1 h 7"/>
                <a:gd name="T12" fmla="*/ 15 w 16"/>
                <a:gd name="T13" fmla="*/ 1 h 7"/>
                <a:gd name="T14" fmla="*/ 10 w 16"/>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0" y="4"/>
                  </a:moveTo>
                  <a:cubicBezTo>
                    <a:pt x="13" y="3"/>
                    <a:pt x="10" y="6"/>
                    <a:pt x="9" y="6"/>
                  </a:cubicBezTo>
                  <a:cubicBezTo>
                    <a:pt x="7" y="5"/>
                    <a:pt x="11" y="4"/>
                    <a:pt x="9" y="3"/>
                  </a:cubicBezTo>
                  <a:cubicBezTo>
                    <a:pt x="6" y="2"/>
                    <a:pt x="3" y="7"/>
                    <a:pt x="0" y="7"/>
                  </a:cubicBezTo>
                  <a:cubicBezTo>
                    <a:pt x="2" y="5"/>
                    <a:pt x="3" y="5"/>
                    <a:pt x="4" y="3"/>
                  </a:cubicBezTo>
                  <a:cubicBezTo>
                    <a:pt x="5" y="5"/>
                    <a:pt x="10" y="0"/>
                    <a:pt x="11" y="1"/>
                  </a:cubicBezTo>
                  <a:cubicBezTo>
                    <a:pt x="9" y="3"/>
                    <a:pt x="12" y="3"/>
                    <a:pt x="15" y="1"/>
                  </a:cubicBezTo>
                  <a:cubicBezTo>
                    <a:pt x="16" y="4"/>
                    <a:pt x="11" y="3"/>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9" name="Freeform 447"/>
            <p:cNvSpPr/>
            <p:nvPr/>
          </p:nvSpPr>
          <p:spPr bwMode="auto">
            <a:xfrm>
              <a:off x="7297" y="4377"/>
              <a:ext cx="13" cy="10"/>
            </a:xfrm>
            <a:custGeom>
              <a:avLst/>
              <a:gdLst>
                <a:gd name="T0" fmla="*/ 1 w 7"/>
                <a:gd name="T1" fmla="*/ 5 h 5"/>
                <a:gd name="T2" fmla="*/ 5 w 7"/>
                <a:gd name="T3" fmla="*/ 1 h 5"/>
                <a:gd name="T4" fmla="*/ 7 w 7"/>
                <a:gd name="T5" fmla="*/ 2 h 5"/>
                <a:gd name="T6" fmla="*/ 1 w 7"/>
                <a:gd name="T7" fmla="*/ 5 h 5"/>
              </a:gdLst>
              <a:ahLst/>
              <a:cxnLst>
                <a:cxn ang="0">
                  <a:pos x="T0" y="T1"/>
                </a:cxn>
                <a:cxn ang="0">
                  <a:pos x="T2" y="T3"/>
                </a:cxn>
                <a:cxn ang="0">
                  <a:pos x="T4" y="T5"/>
                </a:cxn>
                <a:cxn ang="0">
                  <a:pos x="T6" y="T7"/>
                </a:cxn>
              </a:cxnLst>
              <a:rect l="0" t="0" r="r" b="b"/>
              <a:pathLst>
                <a:path w="7" h="5">
                  <a:moveTo>
                    <a:pt x="1" y="5"/>
                  </a:moveTo>
                  <a:cubicBezTo>
                    <a:pt x="0" y="5"/>
                    <a:pt x="6" y="3"/>
                    <a:pt x="5" y="1"/>
                  </a:cubicBezTo>
                  <a:cubicBezTo>
                    <a:pt x="5" y="0"/>
                    <a:pt x="5" y="2"/>
                    <a:pt x="7" y="2"/>
                  </a:cubicBezTo>
                  <a:cubicBezTo>
                    <a:pt x="5" y="3"/>
                    <a:pt x="3"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0" name="Freeform 448"/>
            <p:cNvSpPr/>
            <p:nvPr/>
          </p:nvSpPr>
          <p:spPr bwMode="auto">
            <a:xfrm>
              <a:off x="7194" y="4165"/>
              <a:ext cx="26" cy="12"/>
            </a:xfrm>
            <a:custGeom>
              <a:avLst/>
              <a:gdLst>
                <a:gd name="T0" fmla="*/ 0 w 14"/>
                <a:gd name="T1" fmla="*/ 6 h 6"/>
                <a:gd name="T2" fmla="*/ 14 w 14"/>
                <a:gd name="T3" fmla="*/ 0 h 6"/>
                <a:gd name="T4" fmla="*/ 0 w 14"/>
                <a:gd name="T5" fmla="*/ 6 h 6"/>
              </a:gdLst>
              <a:ahLst/>
              <a:cxnLst>
                <a:cxn ang="0">
                  <a:pos x="T0" y="T1"/>
                </a:cxn>
                <a:cxn ang="0">
                  <a:pos x="T2" y="T3"/>
                </a:cxn>
                <a:cxn ang="0">
                  <a:pos x="T4" y="T5"/>
                </a:cxn>
              </a:cxnLst>
              <a:rect l="0" t="0" r="r" b="b"/>
              <a:pathLst>
                <a:path w="14" h="6">
                  <a:moveTo>
                    <a:pt x="0" y="6"/>
                  </a:moveTo>
                  <a:cubicBezTo>
                    <a:pt x="3" y="3"/>
                    <a:pt x="10" y="0"/>
                    <a:pt x="14" y="0"/>
                  </a:cubicBezTo>
                  <a:cubicBezTo>
                    <a:pt x="11" y="4"/>
                    <a:pt x="6"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1" name="Freeform 449"/>
            <p:cNvSpPr/>
            <p:nvPr/>
          </p:nvSpPr>
          <p:spPr bwMode="auto">
            <a:xfrm>
              <a:off x="7264" y="4278"/>
              <a:ext cx="14" cy="11"/>
            </a:xfrm>
            <a:custGeom>
              <a:avLst/>
              <a:gdLst>
                <a:gd name="T0" fmla="*/ 7 w 7"/>
                <a:gd name="T1" fmla="*/ 5 h 6"/>
                <a:gd name="T2" fmla="*/ 0 w 7"/>
                <a:gd name="T3" fmla="*/ 6 h 6"/>
                <a:gd name="T4" fmla="*/ 3 w 7"/>
                <a:gd name="T5" fmla="*/ 0 h 6"/>
                <a:gd name="T6" fmla="*/ 7 w 7"/>
                <a:gd name="T7" fmla="*/ 5 h 6"/>
              </a:gdLst>
              <a:ahLst/>
              <a:cxnLst>
                <a:cxn ang="0">
                  <a:pos x="T0" y="T1"/>
                </a:cxn>
                <a:cxn ang="0">
                  <a:pos x="T2" y="T3"/>
                </a:cxn>
                <a:cxn ang="0">
                  <a:pos x="T4" y="T5"/>
                </a:cxn>
                <a:cxn ang="0">
                  <a:pos x="T6" y="T7"/>
                </a:cxn>
              </a:cxnLst>
              <a:rect l="0" t="0" r="r" b="b"/>
              <a:pathLst>
                <a:path w="7" h="6">
                  <a:moveTo>
                    <a:pt x="7" y="5"/>
                  </a:moveTo>
                  <a:cubicBezTo>
                    <a:pt x="5" y="5"/>
                    <a:pt x="3" y="4"/>
                    <a:pt x="0" y="6"/>
                  </a:cubicBezTo>
                  <a:cubicBezTo>
                    <a:pt x="0" y="4"/>
                    <a:pt x="4" y="2"/>
                    <a:pt x="3" y="0"/>
                  </a:cubicBezTo>
                  <a:cubicBezTo>
                    <a:pt x="5" y="0"/>
                    <a:pt x="5" y="4"/>
                    <a:pt x="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2" name="Freeform 450"/>
            <p:cNvSpPr>
              <a:spLocks noEditPoints="1"/>
            </p:cNvSpPr>
            <p:nvPr/>
          </p:nvSpPr>
          <p:spPr bwMode="auto">
            <a:xfrm>
              <a:off x="7333" y="4265"/>
              <a:ext cx="302" cy="139"/>
            </a:xfrm>
            <a:custGeom>
              <a:avLst/>
              <a:gdLst>
                <a:gd name="T0" fmla="*/ 4 w 158"/>
                <a:gd name="T1" fmla="*/ 67 h 73"/>
                <a:gd name="T2" fmla="*/ 2 w 158"/>
                <a:gd name="T3" fmla="*/ 73 h 73"/>
                <a:gd name="T4" fmla="*/ 11 w 158"/>
                <a:gd name="T5" fmla="*/ 68 h 73"/>
                <a:gd name="T6" fmla="*/ 14 w 158"/>
                <a:gd name="T7" fmla="*/ 68 h 73"/>
                <a:gd name="T8" fmla="*/ 15 w 158"/>
                <a:gd name="T9" fmla="*/ 65 h 73"/>
                <a:gd name="T10" fmla="*/ 31 w 158"/>
                <a:gd name="T11" fmla="*/ 63 h 73"/>
                <a:gd name="T12" fmla="*/ 36 w 158"/>
                <a:gd name="T13" fmla="*/ 61 h 73"/>
                <a:gd name="T14" fmla="*/ 34 w 158"/>
                <a:gd name="T15" fmla="*/ 59 h 73"/>
                <a:gd name="T16" fmla="*/ 49 w 158"/>
                <a:gd name="T17" fmla="*/ 55 h 73"/>
                <a:gd name="T18" fmla="*/ 57 w 158"/>
                <a:gd name="T19" fmla="*/ 52 h 73"/>
                <a:gd name="T20" fmla="*/ 58 w 158"/>
                <a:gd name="T21" fmla="*/ 49 h 73"/>
                <a:gd name="T22" fmla="*/ 64 w 158"/>
                <a:gd name="T23" fmla="*/ 47 h 73"/>
                <a:gd name="T24" fmla="*/ 68 w 158"/>
                <a:gd name="T25" fmla="*/ 46 h 73"/>
                <a:gd name="T26" fmla="*/ 71 w 158"/>
                <a:gd name="T27" fmla="*/ 41 h 73"/>
                <a:gd name="T28" fmla="*/ 71 w 158"/>
                <a:gd name="T29" fmla="*/ 40 h 73"/>
                <a:gd name="T30" fmla="*/ 79 w 158"/>
                <a:gd name="T31" fmla="*/ 39 h 73"/>
                <a:gd name="T32" fmla="*/ 91 w 158"/>
                <a:gd name="T33" fmla="*/ 35 h 73"/>
                <a:gd name="T34" fmla="*/ 123 w 158"/>
                <a:gd name="T35" fmla="*/ 21 h 73"/>
                <a:gd name="T36" fmla="*/ 133 w 158"/>
                <a:gd name="T37" fmla="*/ 14 h 73"/>
                <a:gd name="T38" fmla="*/ 137 w 158"/>
                <a:gd name="T39" fmla="*/ 13 h 73"/>
                <a:gd name="T40" fmla="*/ 147 w 158"/>
                <a:gd name="T41" fmla="*/ 10 h 73"/>
                <a:gd name="T42" fmla="*/ 145 w 158"/>
                <a:gd name="T43" fmla="*/ 13 h 73"/>
                <a:gd name="T44" fmla="*/ 155 w 158"/>
                <a:gd name="T45" fmla="*/ 1 h 73"/>
                <a:gd name="T46" fmla="*/ 134 w 158"/>
                <a:gd name="T47" fmla="*/ 12 h 73"/>
                <a:gd name="T48" fmla="*/ 132 w 158"/>
                <a:gd name="T49" fmla="*/ 13 h 73"/>
                <a:gd name="T50" fmla="*/ 120 w 158"/>
                <a:gd name="T51" fmla="*/ 14 h 73"/>
                <a:gd name="T52" fmla="*/ 102 w 158"/>
                <a:gd name="T53" fmla="*/ 27 h 73"/>
                <a:gd name="T54" fmla="*/ 93 w 158"/>
                <a:gd name="T55" fmla="*/ 32 h 73"/>
                <a:gd name="T56" fmla="*/ 95 w 158"/>
                <a:gd name="T57" fmla="*/ 29 h 73"/>
                <a:gd name="T58" fmla="*/ 76 w 158"/>
                <a:gd name="T59" fmla="*/ 35 h 73"/>
                <a:gd name="T60" fmla="*/ 68 w 158"/>
                <a:gd name="T61" fmla="*/ 37 h 73"/>
                <a:gd name="T62" fmla="*/ 68 w 158"/>
                <a:gd name="T63" fmla="*/ 40 h 73"/>
                <a:gd name="T64" fmla="*/ 56 w 158"/>
                <a:gd name="T65" fmla="*/ 41 h 73"/>
                <a:gd name="T66" fmla="*/ 56 w 158"/>
                <a:gd name="T67" fmla="*/ 44 h 73"/>
                <a:gd name="T68" fmla="*/ 40 w 158"/>
                <a:gd name="T69" fmla="*/ 54 h 73"/>
                <a:gd name="T70" fmla="*/ 38 w 158"/>
                <a:gd name="T71" fmla="*/ 52 h 73"/>
                <a:gd name="T72" fmla="*/ 37 w 158"/>
                <a:gd name="T73" fmla="*/ 53 h 73"/>
                <a:gd name="T74" fmla="*/ 29 w 158"/>
                <a:gd name="T75" fmla="*/ 57 h 73"/>
                <a:gd name="T76" fmla="*/ 27 w 158"/>
                <a:gd name="T77" fmla="*/ 60 h 73"/>
                <a:gd name="T78" fmla="*/ 13 w 158"/>
                <a:gd name="T79" fmla="*/ 64 h 73"/>
                <a:gd name="T80" fmla="*/ 31 w 158"/>
                <a:gd name="T81" fmla="*/ 61 h 73"/>
                <a:gd name="T82" fmla="*/ 30 w 158"/>
                <a:gd name="T83" fmla="*/ 59 h 73"/>
                <a:gd name="T84" fmla="*/ 47 w 158"/>
                <a:gd name="T85" fmla="*/ 52 h 73"/>
                <a:gd name="T86" fmla="*/ 47 w 158"/>
                <a:gd name="T87" fmla="*/ 52 h 73"/>
                <a:gd name="T88" fmla="*/ 63 w 158"/>
                <a:gd name="T89" fmla="*/ 4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8" h="73">
                  <a:moveTo>
                    <a:pt x="13" y="64"/>
                  </a:moveTo>
                  <a:cubicBezTo>
                    <a:pt x="10" y="64"/>
                    <a:pt x="6" y="68"/>
                    <a:pt x="4" y="67"/>
                  </a:cubicBezTo>
                  <a:cubicBezTo>
                    <a:pt x="6" y="70"/>
                    <a:pt x="2" y="70"/>
                    <a:pt x="0" y="72"/>
                  </a:cubicBezTo>
                  <a:cubicBezTo>
                    <a:pt x="0" y="73"/>
                    <a:pt x="1" y="73"/>
                    <a:pt x="2" y="73"/>
                  </a:cubicBezTo>
                  <a:cubicBezTo>
                    <a:pt x="6" y="71"/>
                    <a:pt x="6" y="71"/>
                    <a:pt x="6" y="71"/>
                  </a:cubicBezTo>
                  <a:cubicBezTo>
                    <a:pt x="5" y="70"/>
                    <a:pt x="10" y="68"/>
                    <a:pt x="11" y="68"/>
                  </a:cubicBezTo>
                  <a:cubicBezTo>
                    <a:pt x="11" y="69"/>
                    <a:pt x="10" y="70"/>
                    <a:pt x="11" y="70"/>
                  </a:cubicBezTo>
                  <a:cubicBezTo>
                    <a:pt x="13" y="70"/>
                    <a:pt x="12" y="69"/>
                    <a:pt x="14" y="68"/>
                  </a:cubicBezTo>
                  <a:cubicBezTo>
                    <a:pt x="14" y="66"/>
                    <a:pt x="12" y="69"/>
                    <a:pt x="12" y="67"/>
                  </a:cubicBezTo>
                  <a:cubicBezTo>
                    <a:pt x="14" y="67"/>
                    <a:pt x="13" y="66"/>
                    <a:pt x="15" y="65"/>
                  </a:cubicBezTo>
                  <a:cubicBezTo>
                    <a:pt x="19" y="66"/>
                    <a:pt x="24" y="63"/>
                    <a:pt x="27" y="61"/>
                  </a:cubicBezTo>
                  <a:cubicBezTo>
                    <a:pt x="28" y="62"/>
                    <a:pt x="29" y="63"/>
                    <a:pt x="31" y="63"/>
                  </a:cubicBezTo>
                  <a:cubicBezTo>
                    <a:pt x="29" y="60"/>
                    <a:pt x="33" y="62"/>
                    <a:pt x="34" y="60"/>
                  </a:cubicBezTo>
                  <a:cubicBezTo>
                    <a:pt x="34" y="61"/>
                    <a:pt x="34" y="61"/>
                    <a:pt x="36" y="61"/>
                  </a:cubicBezTo>
                  <a:cubicBezTo>
                    <a:pt x="35" y="60"/>
                    <a:pt x="38" y="59"/>
                    <a:pt x="37" y="59"/>
                  </a:cubicBezTo>
                  <a:cubicBezTo>
                    <a:pt x="36" y="59"/>
                    <a:pt x="34" y="60"/>
                    <a:pt x="34" y="59"/>
                  </a:cubicBezTo>
                  <a:cubicBezTo>
                    <a:pt x="40" y="55"/>
                    <a:pt x="45" y="54"/>
                    <a:pt x="54" y="52"/>
                  </a:cubicBezTo>
                  <a:cubicBezTo>
                    <a:pt x="54" y="54"/>
                    <a:pt x="48" y="54"/>
                    <a:pt x="49" y="55"/>
                  </a:cubicBezTo>
                  <a:cubicBezTo>
                    <a:pt x="50" y="54"/>
                    <a:pt x="50" y="56"/>
                    <a:pt x="50" y="56"/>
                  </a:cubicBezTo>
                  <a:cubicBezTo>
                    <a:pt x="53" y="54"/>
                    <a:pt x="55" y="54"/>
                    <a:pt x="57" y="52"/>
                  </a:cubicBezTo>
                  <a:cubicBezTo>
                    <a:pt x="56" y="52"/>
                    <a:pt x="55" y="53"/>
                    <a:pt x="55" y="52"/>
                  </a:cubicBezTo>
                  <a:cubicBezTo>
                    <a:pt x="57" y="50"/>
                    <a:pt x="58" y="51"/>
                    <a:pt x="58" y="49"/>
                  </a:cubicBezTo>
                  <a:cubicBezTo>
                    <a:pt x="54" y="47"/>
                    <a:pt x="65" y="44"/>
                    <a:pt x="67" y="44"/>
                  </a:cubicBezTo>
                  <a:cubicBezTo>
                    <a:pt x="67" y="45"/>
                    <a:pt x="64" y="45"/>
                    <a:pt x="64" y="47"/>
                  </a:cubicBezTo>
                  <a:cubicBezTo>
                    <a:pt x="65" y="46"/>
                    <a:pt x="67" y="44"/>
                    <a:pt x="67" y="45"/>
                  </a:cubicBezTo>
                  <a:cubicBezTo>
                    <a:pt x="68" y="46"/>
                    <a:pt x="68" y="46"/>
                    <a:pt x="68" y="46"/>
                  </a:cubicBezTo>
                  <a:cubicBezTo>
                    <a:pt x="67" y="44"/>
                    <a:pt x="67" y="44"/>
                    <a:pt x="67" y="44"/>
                  </a:cubicBezTo>
                  <a:cubicBezTo>
                    <a:pt x="70" y="43"/>
                    <a:pt x="69" y="42"/>
                    <a:pt x="71" y="41"/>
                  </a:cubicBezTo>
                  <a:cubicBezTo>
                    <a:pt x="72" y="42"/>
                    <a:pt x="75" y="42"/>
                    <a:pt x="76" y="40"/>
                  </a:cubicBezTo>
                  <a:cubicBezTo>
                    <a:pt x="76" y="38"/>
                    <a:pt x="72" y="42"/>
                    <a:pt x="71" y="40"/>
                  </a:cubicBezTo>
                  <a:cubicBezTo>
                    <a:pt x="74" y="39"/>
                    <a:pt x="76" y="40"/>
                    <a:pt x="77" y="38"/>
                  </a:cubicBezTo>
                  <a:cubicBezTo>
                    <a:pt x="77" y="39"/>
                    <a:pt x="78" y="39"/>
                    <a:pt x="79" y="39"/>
                  </a:cubicBezTo>
                  <a:cubicBezTo>
                    <a:pt x="84" y="36"/>
                    <a:pt x="88" y="35"/>
                    <a:pt x="92" y="32"/>
                  </a:cubicBezTo>
                  <a:cubicBezTo>
                    <a:pt x="92" y="33"/>
                    <a:pt x="90" y="34"/>
                    <a:pt x="91" y="35"/>
                  </a:cubicBezTo>
                  <a:cubicBezTo>
                    <a:pt x="100" y="29"/>
                    <a:pt x="110" y="26"/>
                    <a:pt x="119" y="20"/>
                  </a:cubicBezTo>
                  <a:cubicBezTo>
                    <a:pt x="119" y="22"/>
                    <a:pt x="125" y="18"/>
                    <a:pt x="123" y="21"/>
                  </a:cubicBezTo>
                  <a:cubicBezTo>
                    <a:pt x="124" y="17"/>
                    <a:pt x="130" y="18"/>
                    <a:pt x="133" y="14"/>
                  </a:cubicBezTo>
                  <a:cubicBezTo>
                    <a:pt x="132" y="15"/>
                    <a:pt x="132" y="14"/>
                    <a:pt x="133" y="14"/>
                  </a:cubicBezTo>
                  <a:cubicBezTo>
                    <a:pt x="134" y="14"/>
                    <a:pt x="132" y="15"/>
                    <a:pt x="133" y="16"/>
                  </a:cubicBezTo>
                  <a:cubicBezTo>
                    <a:pt x="134" y="15"/>
                    <a:pt x="137" y="14"/>
                    <a:pt x="137" y="13"/>
                  </a:cubicBezTo>
                  <a:cubicBezTo>
                    <a:pt x="136" y="14"/>
                    <a:pt x="135" y="14"/>
                    <a:pt x="135" y="13"/>
                  </a:cubicBezTo>
                  <a:cubicBezTo>
                    <a:pt x="140" y="11"/>
                    <a:pt x="144" y="10"/>
                    <a:pt x="147" y="10"/>
                  </a:cubicBezTo>
                  <a:cubicBezTo>
                    <a:pt x="146" y="11"/>
                    <a:pt x="145" y="11"/>
                    <a:pt x="143" y="11"/>
                  </a:cubicBezTo>
                  <a:cubicBezTo>
                    <a:pt x="143" y="12"/>
                    <a:pt x="144" y="12"/>
                    <a:pt x="145" y="13"/>
                  </a:cubicBezTo>
                  <a:cubicBezTo>
                    <a:pt x="150" y="9"/>
                    <a:pt x="151" y="5"/>
                    <a:pt x="158" y="2"/>
                  </a:cubicBezTo>
                  <a:cubicBezTo>
                    <a:pt x="158" y="0"/>
                    <a:pt x="156" y="2"/>
                    <a:pt x="155" y="1"/>
                  </a:cubicBezTo>
                  <a:cubicBezTo>
                    <a:pt x="153" y="2"/>
                    <a:pt x="154" y="3"/>
                    <a:pt x="152" y="4"/>
                  </a:cubicBezTo>
                  <a:cubicBezTo>
                    <a:pt x="146" y="4"/>
                    <a:pt x="139" y="10"/>
                    <a:pt x="134" y="12"/>
                  </a:cubicBezTo>
                  <a:cubicBezTo>
                    <a:pt x="134" y="12"/>
                    <a:pt x="136" y="11"/>
                    <a:pt x="135" y="10"/>
                  </a:cubicBezTo>
                  <a:cubicBezTo>
                    <a:pt x="133" y="11"/>
                    <a:pt x="133" y="12"/>
                    <a:pt x="132" y="13"/>
                  </a:cubicBezTo>
                  <a:cubicBezTo>
                    <a:pt x="130" y="11"/>
                    <a:pt x="124" y="17"/>
                    <a:pt x="122" y="16"/>
                  </a:cubicBezTo>
                  <a:cubicBezTo>
                    <a:pt x="124" y="15"/>
                    <a:pt x="123" y="12"/>
                    <a:pt x="120" y="14"/>
                  </a:cubicBezTo>
                  <a:cubicBezTo>
                    <a:pt x="124" y="16"/>
                    <a:pt x="111" y="21"/>
                    <a:pt x="108" y="23"/>
                  </a:cubicBezTo>
                  <a:cubicBezTo>
                    <a:pt x="109" y="24"/>
                    <a:pt x="102" y="25"/>
                    <a:pt x="102" y="27"/>
                  </a:cubicBezTo>
                  <a:cubicBezTo>
                    <a:pt x="101" y="27"/>
                    <a:pt x="100" y="26"/>
                    <a:pt x="99" y="27"/>
                  </a:cubicBezTo>
                  <a:cubicBezTo>
                    <a:pt x="100" y="28"/>
                    <a:pt x="95" y="30"/>
                    <a:pt x="93" y="32"/>
                  </a:cubicBezTo>
                  <a:cubicBezTo>
                    <a:pt x="93" y="32"/>
                    <a:pt x="92" y="32"/>
                    <a:pt x="92" y="31"/>
                  </a:cubicBezTo>
                  <a:cubicBezTo>
                    <a:pt x="94" y="31"/>
                    <a:pt x="96" y="30"/>
                    <a:pt x="95" y="29"/>
                  </a:cubicBezTo>
                  <a:cubicBezTo>
                    <a:pt x="91" y="32"/>
                    <a:pt x="80" y="34"/>
                    <a:pt x="77" y="37"/>
                  </a:cubicBezTo>
                  <a:cubicBezTo>
                    <a:pt x="77" y="35"/>
                    <a:pt x="77" y="36"/>
                    <a:pt x="76" y="35"/>
                  </a:cubicBezTo>
                  <a:cubicBezTo>
                    <a:pt x="74" y="35"/>
                    <a:pt x="74" y="36"/>
                    <a:pt x="72" y="37"/>
                  </a:cubicBezTo>
                  <a:cubicBezTo>
                    <a:pt x="72" y="35"/>
                    <a:pt x="70" y="36"/>
                    <a:pt x="68" y="37"/>
                  </a:cubicBezTo>
                  <a:cubicBezTo>
                    <a:pt x="70" y="38"/>
                    <a:pt x="70" y="37"/>
                    <a:pt x="72" y="38"/>
                  </a:cubicBezTo>
                  <a:cubicBezTo>
                    <a:pt x="71" y="39"/>
                    <a:pt x="69" y="40"/>
                    <a:pt x="68" y="40"/>
                  </a:cubicBezTo>
                  <a:cubicBezTo>
                    <a:pt x="70" y="37"/>
                    <a:pt x="66" y="41"/>
                    <a:pt x="67" y="38"/>
                  </a:cubicBezTo>
                  <a:cubicBezTo>
                    <a:pt x="63" y="39"/>
                    <a:pt x="60" y="40"/>
                    <a:pt x="56" y="41"/>
                  </a:cubicBezTo>
                  <a:cubicBezTo>
                    <a:pt x="57" y="43"/>
                    <a:pt x="60" y="39"/>
                    <a:pt x="60" y="42"/>
                  </a:cubicBezTo>
                  <a:cubicBezTo>
                    <a:pt x="59" y="42"/>
                    <a:pt x="57" y="43"/>
                    <a:pt x="56" y="44"/>
                  </a:cubicBezTo>
                  <a:cubicBezTo>
                    <a:pt x="56" y="43"/>
                    <a:pt x="55" y="42"/>
                    <a:pt x="54" y="43"/>
                  </a:cubicBezTo>
                  <a:cubicBezTo>
                    <a:pt x="57" y="46"/>
                    <a:pt x="42" y="49"/>
                    <a:pt x="40" y="54"/>
                  </a:cubicBezTo>
                  <a:cubicBezTo>
                    <a:pt x="40" y="53"/>
                    <a:pt x="41" y="52"/>
                    <a:pt x="41" y="51"/>
                  </a:cubicBezTo>
                  <a:cubicBezTo>
                    <a:pt x="39" y="52"/>
                    <a:pt x="39" y="52"/>
                    <a:pt x="38" y="52"/>
                  </a:cubicBezTo>
                  <a:cubicBezTo>
                    <a:pt x="37" y="53"/>
                    <a:pt x="40" y="52"/>
                    <a:pt x="39" y="54"/>
                  </a:cubicBezTo>
                  <a:cubicBezTo>
                    <a:pt x="36" y="55"/>
                    <a:pt x="37" y="54"/>
                    <a:pt x="37" y="53"/>
                  </a:cubicBezTo>
                  <a:cubicBezTo>
                    <a:pt x="34" y="54"/>
                    <a:pt x="37" y="56"/>
                    <a:pt x="34" y="57"/>
                  </a:cubicBezTo>
                  <a:cubicBezTo>
                    <a:pt x="33" y="54"/>
                    <a:pt x="31" y="59"/>
                    <a:pt x="29" y="57"/>
                  </a:cubicBezTo>
                  <a:cubicBezTo>
                    <a:pt x="29" y="60"/>
                    <a:pt x="26" y="59"/>
                    <a:pt x="23" y="60"/>
                  </a:cubicBezTo>
                  <a:cubicBezTo>
                    <a:pt x="23" y="63"/>
                    <a:pt x="27" y="59"/>
                    <a:pt x="27" y="60"/>
                  </a:cubicBezTo>
                  <a:cubicBezTo>
                    <a:pt x="27" y="60"/>
                    <a:pt x="27" y="61"/>
                    <a:pt x="27" y="61"/>
                  </a:cubicBezTo>
                  <a:cubicBezTo>
                    <a:pt x="23" y="59"/>
                    <a:pt x="10" y="68"/>
                    <a:pt x="13" y="64"/>
                  </a:cubicBezTo>
                  <a:close/>
                  <a:moveTo>
                    <a:pt x="34" y="59"/>
                  </a:moveTo>
                  <a:cubicBezTo>
                    <a:pt x="33" y="59"/>
                    <a:pt x="33" y="60"/>
                    <a:pt x="31" y="61"/>
                  </a:cubicBezTo>
                  <a:cubicBezTo>
                    <a:pt x="31" y="60"/>
                    <a:pt x="32" y="60"/>
                    <a:pt x="31" y="59"/>
                  </a:cubicBezTo>
                  <a:cubicBezTo>
                    <a:pt x="31" y="59"/>
                    <a:pt x="30" y="59"/>
                    <a:pt x="30" y="59"/>
                  </a:cubicBezTo>
                  <a:cubicBezTo>
                    <a:pt x="30" y="58"/>
                    <a:pt x="34" y="57"/>
                    <a:pt x="34" y="59"/>
                  </a:cubicBezTo>
                  <a:close/>
                  <a:moveTo>
                    <a:pt x="47" y="52"/>
                  </a:moveTo>
                  <a:cubicBezTo>
                    <a:pt x="47" y="51"/>
                    <a:pt x="52" y="49"/>
                    <a:pt x="54" y="47"/>
                  </a:cubicBezTo>
                  <a:cubicBezTo>
                    <a:pt x="55" y="50"/>
                    <a:pt x="51" y="50"/>
                    <a:pt x="47" y="52"/>
                  </a:cubicBezTo>
                  <a:close/>
                  <a:moveTo>
                    <a:pt x="59" y="45"/>
                  </a:moveTo>
                  <a:cubicBezTo>
                    <a:pt x="62" y="44"/>
                    <a:pt x="62" y="43"/>
                    <a:pt x="63" y="43"/>
                  </a:cubicBezTo>
                  <a:cubicBezTo>
                    <a:pt x="63" y="45"/>
                    <a:pt x="60" y="47"/>
                    <a:pt x="5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3" name="Freeform 451"/>
            <p:cNvSpPr/>
            <p:nvPr/>
          </p:nvSpPr>
          <p:spPr bwMode="auto">
            <a:xfrm>
              <a:off x="7370" y="4383"/>
              <a:ext cx="19" cy="10"/>
            </a:xfrm>
            <a:custGeom>
              <a:avLst/>
              <a:gdLst>
                <a:gd name="T0" fmla="*/ 7 w 10"/>
                <a:gd name="T1" fmla="*/ 3 h 5"/>
                <a:gd name="T2" fmla="*/ 8 w 10"/>
                <a:gd name="T3" fmla="*/ 0 h 5"/>
                <a:gd name="T4" fmla="*/ 9 w 10"/>
                <a:gd name="T5" fmla="*/ 1 h 5"/>
                <a:gd name="T6" fmla="*/ 9 w 10"/>
                <a:gd name="T7" fmla="*/ 2 h 5"/>
                <a:gd name="T8" fmla="*/ 0 w 10"/>
                <a:gd name="T9" fmla="*/ 4 h 5"/>
                <a:gd name="T10" fmla="*/ 7 w 10"/>
                <a:gd name="T11" fmla="*/ 3 h 5"/>
              </a:gdLst>
              <a:ahLst/>
              <a:cxnLst>
                <a:cxn ang="0">
                  <a:pos x="T0" y="T1"/>
                </a:cxn>
                <a:cxn ang="0">
                  <a:pos x="T2" y="T3"/>
                </a:cxn>
                <a:cxn ang="0">
                  <a:pos x="T4" y="T5"/>
                </a:cxn>
                <a:cxn ang="0">
                  <a:pos x="T6" y="T7"/>
                </a:cxn>
                <a:cxn ang="0">
                  <a:pos x="T8" y="T9"/>
                </a:cxn>
                <a:cxn ang="0">
                  <a:pos x="T10" y="T11"/>
                </a:cxn>
              </a:cxnLst>
              <a:rect l="0" t="0" r="r" b="b"/>
              <a:pathLst>
                <a:path w="10" h="5">
                  <a:moveTo>
                    <a:pt x="7" y="3"/>
                  </a:moveTo>
                  <a:cubicBezTo>
                    <a:pt x="8" y="2"/>
                    <a:pt x="5" y="1"/>
                    <a:pt x="8" y="0"/>
                  </a:cubicBezTo>
                  <a:cubicBezTo>
                    <a:pt x="8" y="1"/>
                    <a:pt x="9" y="1"/>
                    <a:pt x="9" y="1"/>
                  </a:cubicBezTo>
                  <a:cubicBezTo>
                    <a:pt x="10" y="1"/>
                    <a:pt x="7" y="3"/>
                    <a:pt x="9" y="2"/>
                  </a:cubicBezTo>
                  <a:cubicBezTo>
                    <a:pt x="8" y="3"/>
                    <a:pt x="2" y="5"/>
                    <a:pt x="0" y="4"/>
                  </a:cubicBezTo>
                  <a:cubicBezTo>
                    <a:pt x="3" y="3"/>
                    <a:pt x="5" y="2"/>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4" name="Freeform 452"/>
            <p:cNvSpPr/>
            <p:nvPr/>
          </p:nvSpPr>
          <p:spPr bwMode="auto">
            <a:xfrm>
              <a:off x="7261" y="4274"/>
              <a:ext cx="9" cy="8"/>
            </a:xfrm>
            <a:custGeom>
              <a:avLst/>
              <a:gdLst>
                <a:gd name="T0" fmla="*/ 1 w 5"/>
                <a:gd name="T1" fmla="*/ 4 h 4"/>
                <a:gd name="T2" fmla="*/ 5 w 5"/>
                <a:gd name="T3" fmla="*/ 0 h 4"/>
                <a:gd name="T4" fmla="*/ 1 w 5"/>
                <a:gd name="T5" fmla="*/ 4 h 4"/>
              </a:gdLst>
              <a:ahLst/>
              <a:cxnLst>
                <a:cxn ang="0">
                  <a:pos x="T0" y="T1"/>
                </a:cxn>
                <a:cxn ang="0">
                  <a:pos x="T2" y="T3"/>
                </a:cxn>
                <a:cxn ang="0">
                  <a:pos x="T4" y="T5"/>
                </a:cxn>
              </a:cxnLst>
              <a:rect l="0" t="0" r="r" b="b"/>
              <a:pathLst>
                <a:path w="5" h="4">
                  <a:moveTo>
                    <a:pt x="1" y="4"/>
                  </a:moveTo>
                  <a:cubicBezTo>
                    <a:pt x="0" y="4"/>
                    <a:pt x="3" y="0"/>
                    <a:pt x="5" y="0"/>
                  </a:cubicBezTo>
                  <a:cubicBezTo>
                    <a:pt x="5" y="2"/>
                    <a:pt x="3"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5" name="Freeform 453"/>
            <p:cNvSpPr/>
            <p:nvPr/>
          </p:nvSpPr>
          <p:spPr bwMode="auto">
            <a:xfrm>
              <a:off x="7312" y="4358"/>
              <a:ext cx="12" cy="10"/>
            </a:xfrm>
            <a:custGeom>
              <a:avLst/>
              <a:gdLst>
                <a:gd name="T0" fmla="*/ 3 w 6"/>
                <a:gd name="T1" fmla="*/ 3 h 5"/>
                <a:gd name="T2" fmla="*/ 4 w 6"/>
                <a:gd name="T3" fmla="*/ 0 h 5"/>
                <a:gd name="T4" fmla="*/ 3 w 6"/>
                <a:gd name="T5" fmla="*/ 3 h 5"/>
              </a:gdLst>
              <a:ahLst/>
              <a:cxnLst>
                <a:cxn ang="0">
                  <a:pos x="T0" y="T1"/>
                </a:cxn>
                <a:cxn ang="0">
                  <a:pos x="T2" y="T3"/>
                </a:cxn>
                <a:cxn ang="0">
                  <a:pos x="T4" y="T5"/>
                </a:cxn>
              </a:cxnLst>
              <a:rect l="0" t="0" r="r" b="b"/>
              <a:pathLst>
                <a:path w="6" h="5">
                  <a:moveTo>
                    <a:pt x="3" y="3"/>
                  </a:moveTo>
                  <a:cubicBezTo>
                    <a:pt x="0" y="5"/>
                    <a:pt x="2" y="1"/>
                    <a:pt x="4" y="0"/>
                  </a:cubicBezTo>
                  <a:cubicBezTo>
                    <a:pt x="6" y="1"/>
                    <a:pt x="1"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6" name="Freeform 454"/>
            <p:cNvSpPr/>
            <p:nvPr/>
          </p:nvSpPr>
          <p:spPr bwMode="auto">
            <a:xfrm>
              <a:off x="7310" y="4355"/>
              <a:ext cx="12" cy="5"/>
            </a:xfrm>
            <a:custGeom>
              <a:avLst/>
              <a:gdLst>
                <a:gd name="T0" fmla="*/ 0 w 6"/>
                <a:gd name="T1" fmla="*/ 1 h 3"/>
                <a:gd name="T2" fmla="*/ 5 w 6"/>
                <a:gd name="T3" fmla="*/ 1 h 3"/>
                <a:gd name="T4" fmla="*/ 2 w 6"/>
                <a:gd name="T5" fmla="*/ 3 h 3"/>
                <a:gd name="T6" fmla="*/ 0 w 6"/>
                <a:gd name="T7" fmla="*/ 1 h 3"/>
              </a:gdLst>
              <a:ahLst/>
              <a:cxnLst>
                <a:cxn ang="0">
                  <a:pos x="T0" y="T1"/>
                </a:cxn>
                <a:cxn ang="0">
                  <a:pos x="T2" y="T3"/>
                </a:cxn>
                <a:cxn ang="0">
                  <a:pos x="T4" y="T5"/>
                </a:cxn>
                <a:cxn ang="0">
                  <a:pos x="T6" y="T7"/>
                </a:cxn>
              </a:cxnLst>
              <a:rect l="0" t="0" r="r" b="b"/>
              <a:pathLst>
                <a:path w="6" h="3">
                  <a:moveTo>
                    <a:pt x="0" y="1"/>
                  </a:moveTo>
                  <a:cubicBezTo>
                    <a:pt x="2" y="0"/>
                    <a:pt x="2" y="3"/>
                    <a:pt x="5" y="1"/>
                  </a:cubicBezTo>
                  <a:cubicBezTo>
                    <a:pt x="6" y="1"/>
                    <a:pt x="3" y="2"/>
                    <a:pt x="2" y="3"/>
                  </a:cubicBezTo>
                  <a:cubicBezTo>
                    <a:pt x="2"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7" name="Freeform 455"/>
            <p:cNvSpPr/>
            <p:nvPr/>
          </p:nvSpPr>
          <p:spPr bwMode="auto">
            <a:xfrm>
              <a:off x="7274" y="4305"/>
              <a:ext cx="11" cy="9"/>
            </a:xfrm>
            <a:custGeom>
              <a:avLst/>
              <a:gdLst>
                <a:gd name="T0" fmla="*/ 5 w 6"/>
                <a:gd name="T1" fmla="*/ 0 h 5"/>
                <a:gd name="T2" fmla="*/ 6 w 6"/>
                <a:gd name="T3" fmla="*/ 2 h 5"/>
                <a:gd name="T4" fmla="*/ 5 w 6"/>
                <a:gd name="T5" fmla="*/ 0 h 5"/>
              </a:gdLst>
              <a:ahLst/>
              <a:cxnLst>
                <a:cxn ang="0">
                  <a:pos x="T0" y="T1"/>
                </a:cxn>
                <a:cxn ang="0">
                  <a:pos x="T2" y="T3"/>
                </a:cxn>
                <a:cxn ang="0">
                  <a:pos x="T4" y="T5"/>
                </a:cxn>
              </a:cxnLst>
              <a:rect l="0" t="0" r="r" b="b"/>
              <a:pathLst>
                <a:path w="6" h="5">
                  <a:moveTo>
                    <a:pt x="5" y="0"/>
                  </a:moveTo>
                  <a:cubicBezTo>
                    <a:pt x="6" y="0"/>
                    <a:pt x="3" y="3"/>
                    <a:pt x="6" y="2"/>
                  </a:cubicBezTo>
                  <a:cubicBezTo>
                    <a:pt x="6" y="5"/>
                    <a:pt x="0"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8" name="Freeform 456"/>
            <p:cNvSpPr/>
            <p:nvPr/>
          </p:nvSpPr>
          <p:spPr bwMode="auto">
            <a:xfrm>
              <a:off x="7272" y="4289"/>
              <a:ext cx="12" cy="6"/>
            </a:xfrm>
            <a:custGeom>
              <a:avLst/>
              <a:gdLst>
                <a:gd name="T0" fmla="*/ 3 w 6"/>
                <a:gd name="T1" fmla="*/ 1 h 3"/>
                <a:gd name="T2" fmla="*/ 6 w 6"/>
                <a:gd name="T3" fmla="*/ 0 h 3"/>
                <a:gd name="T4" fmla="*/ 4 w 6"/>
                <a:gd name="T5" fmla="*/ 1 h 3"/>
                <a:gd name="T6" fmla="*/ 4 w 6"/>
                <a:gd name="T7" fmla="*/ 2 h 3"/>
                <a:gd name="T8" fmla="*/ 3 w 6"/>
                <a:gd name="T9" fmla="*/ 1 h 3"/>
              </a:gdLst>
              <a:ahLst/>
              <a:cxnLst>
                <a:cxn ang="0">
                  <a:pos x="T0" y="T1"/>
                </a:cxn>
                <a:cxn ang="0">
                  <a:pos x="T2" y="T3"/>
                </a:cxn>
                <a:cxn ang="0">
                  <a:pos x="T4" y="T5"/>
                </a:cxn>
                <a:cxn ang="0">
                  <a:pos x="T6" y="T7"/>
                </a:cxn>
                <a:cxn ang="0">
                  <a:pos x="T8" y="T9"/>
                </a:cxn>
              </a:cxnLst>
              <a:rect l="0" t="0" r="r" b="b"/>
              <a:pathLst>
                <a:path w="6" h="3">
                  <a:moveTo>
                    <a:pt x="3" y="1"/>
                  </a:moveTo>
                  <a:cubicBezTo>
                    <a:pt x="0" y="1"/>
                    <a:pt x="5" y="0"/>
                    <a:pt x="6" y="0"/>
                  </a:cubicBezTo>
                  <a:cubicBezTo>
                    <a:pt x="6" y="0"/>
                    <a:pt x="5" y="1"/>
                    <a:pt x="4" y="1"/>
                  </a:cubicBezTo>
                  <a:cubicBezTo>
                    <a:pt x="4" y="2"/>
                    <a:pt x="4" y="2"/>
                    <a:pt x="4" y="2"/>
                  </a:cubicBezTo>
                  <a:cubicBezTo>
                    <a:pt x="2" y="3"/>
                    <a:pt x="5"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9" name="Freeform 457"/>
            <p:cNvSpPr/>
            <p:nvPr/>
          </p:nvSpPr>
          <p:spPr bwMode="auto">
            <a:xfrm>
              <a:off x="7213" y="4182"/>
              <a:ext cx="19" cy="8"/>
            </a:xfrm>
            <a:custGeom>
              <a:avLst/>
              <a:gdLst>
                <a:gd name="T0" fmla="*/ 2 w 10"/>
                <a:gd name="T1" fmla="*/ 3 h 4"/>
                <a:gd name="T2" fmla="*/ 9 w 10"/>
                <a:gd name="T3" fmla="*/ 1 h 4"/>
                <a:gd name="T4" fmla="*/ 4 w 10"/>
                <a:gd name="T5" fmla="*/ 3 h 4"/>
                <a:gd name="T6" fmla="*/ 2 w 10"/>
                <a:gd name="T7" fmla="*/ 3 h 4"/>
              </a:gdLst>
              <a:ahLst/>
              <a:cxnLst>
                <a:cxn ang="0">
                  <a:pos x="T0" y="T1"/>
                </a:cxn>
                <a:cxn ang="0">
                  <a:pos x="T2" y="T3"/>
                </a:cxn>
                <a:cxn ang="0">
                  <a:pos x="T4" y="T5"/>
                </a:cxn>
                <a:cxn ang="0">
                  <a:pos x="T6" y="T7"/>
                </a:cxn>
              </a:cxnLst>
              <a:rect l="0" t="0" r="r" b="b"/>
              <a:pathLst>
                <a:path w="10" h="4">
                  <a:moveTo>
                    <a:pt x="2" y="3"/>
                  </a:moveTo>
                  <a:cubicBezTo>
                    <a:pt x="0" y="4"/>
                    <a:pt x="10" y="0"/>
                    <a:pt x="9" y="1"/>
                  </a:cubicBezTo>
                  <a:cubicBezTo>
                    <a:pt x="4" y="3"/>
                    <a:pt x="4" y="3"/>
                    <a:pt x="4" y="3"/>
                  </a:cubicBezTo>
                  <a:cubicBezTo>
                    <a:pt x="3" y="3"/>
                    <a:pt x="3"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0" name="Freeform 458"/>
            <p:cNvSpPr/>
            <p:nvPr/>
          </p:nvSpPr>
          <p:spPr bwMode="auto">
            <a:xfrm>
              <a:off x="7291" y="4286"/>
              <a:ext cx="16" cy="7"/>
            </a:xfrm>
            <a:custGeom>
              <a:avLst/>
              <a:gdLst>
                <a:gd name="T0" fmla="*/ 5 w 8"/>
                <a:gd name="T1" fmla="*/ 1 h 4"/>
                <a:gd name="T2" fmla="*/ 7 w 8"/>
                <a:gd name="T3" fmla="*/ 2 h 4"/>
                <a:gd name="T4" fmla="*/ 6 w 8"/>
                <a:gd name="T5" fmla="*/ 4 h 4"/>
                <a:gd name="T6" fmla="*/ 0 w 8"/>
                <a:gd name="T7" fmla="*/ 3 h 4"/>
                <a:gd name="T8" fmla="*/ 4 w 8"/>
                <a:gd name="T9" fmla="*/ 1 h 4"/>
                <a:gd name="T10" fmla="*/ 5 w 8"/>
                <a:gd name="T11" fmla="*/ 1 h 4"/>
              </a:gdLst>
              <a:ahLst/>
              <a:cxnLst>
                <a:cxn ang="0">
                  <a:pos x="T0" y="T1"/>
                </a:cxn>
                <a:cxn ang="0">
                  <a:pos x="T2" y="T3"/>
                </a:cxn>
                <a:cxn ang="0">
                  <a:pos x="T4" y="T5"/>
                </a:cxn>
                <a:cxn ang="0">
                  <a:pos x="T6" y="T7"/>
                </a:cxn>
                <a:cxn ang="0">
                  <a:pos x="T8" y="T9"/>
                </a:cxn>
                <a:cxn ang="0">
                  <a:pos x="T10" y="T11"/>
                </a:cxn>
              </a:cxnLst>
              <a:rect l="0" t="0" r="r" b="b"/>
              <a:pathLst>
                <a:path w="8" h="4">
                  <a:moveTo>
                    <a:pt x="5" y="1"/>
                  </a:moveTo>
                  <a:cubicBezTo>
                    <a:pt x="5" y="2"/>
                    <a:pt x="5" y="2"/>
                    <a:pt x="7" y="2"/>
                  </a:cubicBezTo>
                  <a:cubicBezTo>
                    <a:pt x="8" y="2"/>
                    <a:pt x="6" y="3"/>
                    <a:pt x="6" y="4"/>
                  </a:cubicBezTo>
                  <a:cubicBezTo>
                    <a:pt x="5" y="2"/>
                    <a:pt x="2" y="4"/>
                    <a:pt x="0" y="3"/>
                  </a:cubicBezTo>
                  <a:cubicBezTo>
                    <a:pt x="2" y="2"/>
                    <a:pt x="5" y="3"/>
                    <a:pt x="4" y="1"/>
                  </a:cubicBezTo>
                  <a:cubicBezTo>
                    <a:pt x="5" y="0"/>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1" name="Freeform 459"/>
            <p:cNvSpPr/>
            <p:nvPr/>
          </p:nvSpPr>
          <p:spPr bwMode="auto">
            <a:xfrm>
              <a:off x="7322" y="4272"/>
              <a:ext cx="21" cy="19"/>
            </a:xfrm>
            <a:custGeom>
              <a:avLst/>
              <a:gdLst>
                <a:gd name="T0" fmla="*/ 3 w 11"/>
                <a:gd name="T1" fmla="*/ 4 h 10"/>
                <a:gd name="T2" fmla="*/ 11 w 11"/>
                <a:gd name="T3" fmla="*/ 0 h 10"/>
                <a:gd name="T4" fmla="*/ 4 w 11"/>
                <a:gd name="T5" fmla="*/ 5 h 10"/>
                <a:gd name="T6" fmla="*/ 9 w 11"/>
                <a:gd name="T7" fmla="*/ 3 h 10"/>
                <a:gd name="T8" fmla="*/ 8 w 11"/>
                <a:gd name="T9" fmla="*/ 6 h 10"/>
                <a:gd name="T10" fmla="*/ 10 w 11"/>
                <a:gd name="T11" fmla="*/ 3 h 10"/>
                <a:gd name="T12" fmla="*/ 10 w 11"/>
                <a:gd name="T13" fmla="*/ 5 h 10"/>
                <a:gd name="T14" fmla="*/ 0 w 11"/>
                <a:gd name="T15" fmla="*/ 10 h 10"/>
                <a:gd name="T16" fmla="*/ 3 w 11"/>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3" y="4"/>
                  </a:moveTo>
                  <a:cubicBezTo>
                    <a:pt x="8" y="1"/>
                    <a:pt x="7" y="1"/>
                    <a:pt x="11" y="0"/>
                  </a:cubicBezTo>
                  <a:cubicBezTo>
                    <a:pt x="11" y="3"/>
                    <a:pt x="6" y="3"/>
                    <a:pt x="4" y="5"/>
                  </a:cubicBezTo>
                  <a:cubicBezTo>
                    <a:pt x="6" y="6"/>
                    <a:pt x="6" y="4"/>
                    <a:pt x="9" y="3"/>
                  </a:cubicBezTo>
                  <a:cubicBezTo>
                    <a:pt x="9" y="4"/>
                    <a:pt x="8" y="5"/>
                    <a:pt x="8" y="6"/>
                  </a:cubicBezTo>
                  <a:cubicBezTo>
                    <a:pt x="10" y="5"/>
                    <a:pt x="8" y="4"/>
                    <a:pt x="10" y="3"/>
                  </a:cubicBezTo>
                  <a:cubicBezTo>
                    <a:pt x="10" y="4"/>
                    <a:pt x="10" y="5"/>
                    <a:pt x="10" y="5"/>
                  </a:cubicBezTo>
                  <a:cubicBezTo>
                    <a:pt x="6" y="6"/>
                    <a:pt x="4" y="7"/>
                    <a:pt x="0" y="10"/>
                  </a:cubicBezTo>
                  <a:cubicBezTo>
                    <a:pt x="1" y="6"/>
                    <a:pt x="4" y="6"/>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2" name="Freeform 460"/>
            <p:cNvSpPr/>
            <p:nvPr/>
          </p:nvSpPr>
          <p:spPr bwMode="auto">
            <a:xfrm>
              <a:off x="7383" y="4387"/>
              <a:ext cx="10" cy="8"/>
            </a:xfrm>
            <a:custGeom>
              <a:avLst/>
              <a:gdLst>
                <a:gd name="T0" fmla="*/ 0 w 5"/>
                <a:gd name="T1" fmla="*/ 4 h 4"/>
                <a:gd name="T2" fmla="*/ 4 w 5"/>
                <a:gd name="T3" fmla="*/ 0 h 4"/>
                <a:gd name="T4" fmla="*/ 0 w 5"/>
                <a:gd name="T5" fmla="*/ 4 h 4"/>
              </a:gdLst>
              <a:ahLst/>
              <a:cxnLst>
                <a:cxn ang="0">
                  <a:pos x="T0" y="T1"/>
                </a:cxn>
                <a:cxn ang="0">
                  <a:pos x="T2" y="T3"/>
                </a:cxn>
                <a:cxn ang="0">
                  <a:pos x="T4" y="T5"/>
                </a:cxn>
              </a:cxnLst>
              <a:rect l="0" t="0" r="r" b="b"/>
              <a:pathLst>
                <a:path w="5" h="4">
                  <a:moveTo>
                    <a:pt x="0" y="4"/>
                  </a:moveTo>
                  <a:cubicBezTo>
                    <a:pt x="1" y="2"/>
                    <a:pt x="3" y="2"/>
                    <a:pt x="4" y="0"/>
                  </a:cubicBezTo>
                  <a:cubicBezTo>
                    <a:pt x="5" y="2"/>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3" name="Freeform 461"/>
            <p:cNvSpPr/>
            <p:nvPr/>
          </p:nvSpPr>
          <p:spPr bwMode="auto">
            <a:xfrm>
              <a:off x="7440" y="4475"/>
              <a:ext cx="14" cy="12"/>
            </a:xfrm>
            <a:custGeom>
              <a:avLst/>
              <a:gdLst>
                <a:gd name="T0" fmla="*/ 0 w 7"/>
                <a:gd name="T1" fmla="*/ 5 h 6"/>
                <a:gd name="T2" fmla="*/ 0 w 7"/>
                <a:gd name="T3" fmla="*/ 5 h 6"/>
              </a:gdLst>
              <a:ahLst/>
              <a:cxnLst>
                <a:cxn ang="0">
                  <a:pos x="T0" y="T1"/>
                </a:cxn>
                <a:cxn ang="0">
                  <a:pos x="T2" y="T3"/>
                </a:cxn>
              </a:cxnLst>
              <a:rect l="0" t="0" r="r" b="b"/>
              <a:pathLst>
                <a:path w="7" h="6">
                  <a:moveTo>
                    <a:pt x="0" y="5"/>
                  </a:moveTo>
                  <a:cubicBezTo>
                    <a:pt x="7" y="0"/>
                    <a:pt x="4" y="6"/>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4" name="Freeform 462"/>
            <p:cNvSpPr/>
            <p:nvPr/>
          </p:nvSpPr>
          <p:spPr bwMode="auto">
            <a:xfrm>
              <a:off x="7318" y="4255"/>
              <a:ext cx="15" cy="13"/>
            </a:xfrm>
            <a:custGeom>
              <a:avLst/>
              <a:gdLst>
                <a:gd name="T0" fmla="*/ 0 w 8"/>
                <a:gd name="T1" fmla="*/ 7 h 7"/>
                <a:gd name="T2" fmla="*/ 7 w 8"/>
                <a:gd name="T3" fmla="*/ 0 h 7"/>
                <a:gd name="T4" fmla="*/ 0 w 8"/>
                <a:gd name="T5" fmla="*/ 7 h 7"/>
              </a:gdLst>
              <a:ahLst/>
              <a:cxnLst>
                <a:cxn ang="0">
                  <a:pos x="T0" y="T1"/>
                </a:cxn>
                <a:cxn ang="0">
                  <a:pos x="T2" y="T3"/>
                </a:cxn>
                <a:cxn ang="0">
                  <a:pos x="T4" y="T5"/>
                </a:cxn>
              </a:cxnLst>
              <a:rect l="0" t="0" r="r" b="b"/>
              <a:pathLst>
                <a:path w="8" h="7">
                  <a:moveTo>
                    <a:pt x="0" y="7"/>
                  </a:moveTo>
                  <a:cubicBezTo>
                    <a:pt x="1" y="5"/>
                    <a:pt x="5" y="2"/>
                    <a:pt x="7" y="0"/>
                  </a:cubicBezTo>
                  <a:cubicBezTo>
                    <a:pt x="8" y="2"/>
                    <a:pt x="2"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5" name="Freeform 463"/>
            <p:cNvSpPr/>
            <p:nvPr/>
          </p:nvSpPr>
          <p:spPr bwMode="auto">
            <a:xfrm>
              <a:off x="7444" y="4458"/>
              <a:ext cx="15" cy="11"/>
            </a:xfrm>
            <a:custGeom>
              <a:avLst/>
              <a:gdLst>
                <a:gd name="T0" fmla="*/ 1 w 8"/>
                <a:gd name="T1" fmla="*/ 6 h 6"/>
                <a:gd name="T2" fmla="*/ 8 w 8"/>
                <a:gd name="T3" fmla="*/ 0 h 6"/>
                <a:gd name="T4" fmla="*/ 1 w 8"/>
                <a:gd name="T5" fmla="*/ 6 h 6"/>
              </a:gdLst>
              <a:ahLst/>
              <a:cxnLst>
                <a:cxn ang="0">
                  <a:pos x="T0" y="T1"/>
                </a:cxn>
                <a:cxn ang="0">
                  <a:pos x="T2" y="T3"/>
                </a:cxn>
                <a:cxn ang="0">
                  <a:pos x="T4" y="T5"/>
                </a:cxn>
              </a:cxnLst>
              <a:rect l="0" t="0" r="r" b="b"/>
              <a:pathLst>
                <a:path w="8" h="6">
                  <a:moveTo>
                    <a:pt x="1" y="6"/>
                  </a:moveTo>
                  <a:cubicBezTo>
                    <a:pt x="0" y="4"/>
                    <a:pt x="4" y="1"/>
                    <a:pt x="8" y="0"/>
                  </a:cubicBezTo>
                  <a:cubicBezTo>
                    <a:pt x="8" y="2"/>
                    <a:pt x="2" y="3"/>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6" name="Freeform 464"/>
            <p:cNvSpPr/>
            <p:nvPr/>
          </p:nvSpPr>
          <p:spPr bwMode="auto">
            <a:xfrm>
              <a:off x="7343" y="4253"/>
              <a:ext cx="42" cy="27"/>
            </a:xfrm>
            <a:custGeom>
              <a:avLst/>
              <a:gdLst>
                <a:gd name="T0" fmla="*/ 8 w 22"/>
                <a:gd name="T1" fmla="*/ 11 h 14"/>
                <a:gd name="T2" fmla="*/ 9 w 22"/>
                <a:gd name="T3" fmla="*/ 9 h 14"/>
                <a:gd name="T4" fmla="*/ 0 w 22"/>
                <a:gd name="T5" fmla="*/ 14 h 14"/>
                <a:gd name="T6" fmla="*/ 2 w 22"/>
                <a:gd name="T7" fmla="*/ 10 h 14"/>
                <a:gd name="T8" fmla="*/ 13 w 22"/>
                <a:gd name="T9" fmla="*/ 4 h 14"/>
                <a:gd name="T10" fmla="*/ 15 w 22"/>
                <a:gd name="T11" fmla="*/ 1 h 14"/>
                <a:gd name="T12" fmla="*/ 14 w 22"/>
                <a:gd name="T13" fmla="*/ 3 h 14"/>
                <a:gd name="T14" fmla="*/ 15 w 22"/>
                <a:gd name="T15" fmla="*/ 4 h 14"/>
                <a:gd name="T16" fmla="*/ 18 w 22"/>
                <a:gd name="T17" fmla="*/ 1 h 14"/>
                <a:gd name="T18" fmla="*/ 21 w 22"/>
                <a:gd name="T19" fmla="*/ 1 h 14"/>
                <a:gd name="T20" fmla="*/ 19 w 22"/>
                <a:gd name="T21" fmla="*/ 5 h 14"/>
                <a:gd name="T22" fmla="*/ 16 w 22"/>
                <a:gd name="T23" fmla="*/ 5 h 14"/>
                <a:gd name="T24" fmla="*/ 16 w 22"/>
                <a:gd name="T25" fmla="*/ 7 h 14"/>
                <a:gd name="T26" fmla="*/ 10 w 22"/>
                <a:gd name="T27" fmla="*/ 8 h 14"/>
                <a:gd name="T28" fmla="*/ 8 w 22"/>
                <a:gd name="T2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14">
                  <a:moveTo>
                    <a:pt x="8" y="11"/>
                  </a:moveTo>
                  <a:cubicBezTo>
                    <a:pt x="7" y="11"/>
                    <a:pt x="7" y="10"/>
                    <a:pt x="9" y="9"/>
                  </a:cubicBezTo>
                  <a:cubicBezTo>
                    <a:pt x="5" y="8"/>
                    <a:pt x="4" y="12"/>
                    <a:pt x="0" y="14"/>
                  </a:cubicBezTo>
                  <a:cubicBezTo>
                    <a:pt x="0" y="13"/>
                    <a:pt x="3" y="10"/>
                    <a:pt x="2" y="10"/>
                  </a:cubicBezTo>
                  <a:cubicBezTo>
                    <a:pt x="5" y="7"/>
                    <a:pt x="7" y="7"/>
                    <a:pt x="13" y="4"/>
                  </a:cubicBezTo>
                  <a:cubicBezTo>
                    <a:pt x="13" y="3"/>
                    <a:pt x="13" y="1"/>
                    <a:pt x="15" y="1"/>
                  </a:cubicBezTo>
                  <a:cubicBezTo>
                    <a:pt x="15" y="2"/>
                    <a:pt x="15" y="3"/>
                    <a:pt x="14" y="3"/>
                  </a:cubicBezTo>
                  <a:cubicBezTo>
                    <a:pt x="14" y="4"/>
                    <a:pt x="15" y="3"/>
                    <a:pt x="15" y="4"/>
                  </a:cubicBezTo>
                  <a:cubicBezTo>
                    <a:pt x="15" y="2"/>
                    <a:pt x="18" y="3"/>
                    <a:pt x="18" y="1"/>
                  </a:cubicBezTo>
                  <a:cubicBezTo>
                    <a:pt x="19" y="0"/>
                    <a:pt x="19" y="3"/>
                    <a:pt x="21" y="1"/>
                  </a:cubicBezTo>
                  <a:cubicBezTo>
                    <a:pt x="22" y="2"/>
                    <a:pt x="17" y="5"/>
                    <a:pt x="19" y="5"/>
                  </a:cubicBezTo>
                  <a:cubicBezTo>
                    <a:pt x="19" y="7"/>
                    <a:pt x="17" y="4"/>
                    <a:pt x="16" y="5"/>
                  </a:cubicBezTo>
                  <a:cubicBezTo>
                    <a:pt x="15" y="6"/>
                    <a:pt x="16" y="6"/>
                    <a:pt x="16" y="7"/>
                  </a:cubicBezTo>
                  <a:cubicBezTo>
                    <a:pt x="14" y="7"/>
                    <a:pt x="13" y="7"/>
                    <a:pt x="10" y="8"/>
                  </a:cubicBezTo>
                  <a:cubicBezTo>
                    <a:pt x="10" y="9"/>
                    <a:pt x="9" y="10"/>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7" name="Freeform 465"/>
            <p:cNvSpPr/>
            <p:nvPr/>
          </p:nvSpPr>
          <p:spPr bwMode="auto">
            <a:xfrm>
              <a:off x="7427" y="4412"/>
              <a:ext cx="10" cy="10"/>
            </a:xfrm>
            <a:custGeom>
              <a:avLst/>
              <a:gdLst>
                <a:gd name="T0" fmla="*/ 4 w 5"/>
                <a:gd name="T1" fmla="*/ 1 h 5"/>
                <a:gd name="T2" fmla="*/ 2 w 5"/>
                <a:gd name="T3" fmla="*/ 5 h 5"/>
                <a:gd name="T4" fmla="*/ 0 w 5"/>
                <a:gd name="T5" fmla="*/ 2 h 5"/>
                <a:gd name="T6" fmla="*/ 5 w 5"/>
                <a:gd name="T7" fmla="*/ 1 h 5"/>
                <a:gd name="T8" fmla="*/ 4 w 5"/>
                <a:gd name="T9" fmla="*/ 1 h 5"/>
              </a:gdLst>
              <a:ahLst/>
              <a:cxnLst>
                <a:cxn ang="0">
                  <a:pos x="T0" y="T1"/>
                </a:cxn>
                <a:cxn ang="0">
                  <a:pos x="T2" y="T3"/>
                </a:cxn>
                <a:cxn ang="0">
                  <a:pos x="T4" y="T5"/>
                </a:cxn>
                <a:cxn ang="0">
                  <a:pos x="T6" y="T7"/>
                </a:cxn>
                <a:cxn ang="0">
                  <a:pos x="T8" y="T9"/>
                </a:cxn>
              </a:cxnLst>
              <a:rect l="0" t="0" r="r" b="b"/>
              <a:pathLst>
                <a:path w="5" h="5">
                  <a:moveTo>
                    <a:pt x="4" y="1"/>
                  </a:moveTo>
                  <a:cubicBezTo>
                    <a:pt x="1" y="2"/>
                    <a:pt x="5" y="4"/>
                    <a:pt x="2" y="5"/>
                  </a:cubicBezTo>
                  <a:cubicBezTo>
                    <a:pt x="2" y="3"/>
                    <a:pt x="2" y="3"/>
                    <a:pt x="0" y="2"/>
                  </a:cubicBezTo>
                  <a:cubicBezTo>
                    <a:pt x="3" y="2"/>
                    <a:pt x="2" y="0"/>
                    <a:pt x="5" y="1"/>
                  </a:cubicBezTo>
                  <a:cubicBezTo>
                    <a:pt x="5"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8" name="Freeform 466"/>
            <p:cNvSpPr/>
            <p:nvPr/>
          </p:nvSpPr>
          <p:spPr bwMode="auto">
            <a:xfrm>
              <a:off x="7379" y="4328"/>
              <a:ext cx="15" cy="7"/>
            </a:xfrm>
            <a:custGeom>
              <a:avLst/>
              <a:gdLst>
                <a:gd name="T0" fmla="*/ 0 w 8"/>
                <a:gd name="T1" fmla="*/ 4 h 4"/>
                <a:gd name="T2" fmla="*/ 3 w 8"/>
                <a:gd name="T3" fmla="*/ 1 h 4"/>
                <a:gd name="T4" fmla="*/ 8 w 8"/>
                <a:gd name="T5" fmla="*/ 1 h 4"/>
                <a:gd name="T6" fmla="*/ 0 w 8"/>
                <a:gd name="T7" fmla="*/ 4 h 4"/>
              </a:gdLst>
              <a:ahLst/>
              <a:cxnLst>
                <a:cxn ang="0">
                  <a:pos x="T0" y="T1"/>
                </a:cxn>
                <a:cxn ang="0">
                  <a:pos x="T2" y="T3"/>
                </a:cxn>
                <a:cxn ang="0">
                  <a:pos x="T4" y="T5"/>
                </a:cxn>
                <a:cxn ang="0">
                  <a:pos x="T6" y="T7"/>
                </a:cxn>
              </a:cxnLst>
              <a:rect l="0" t="0" r="r" b="b"/>
              <a:pathLst>
                <a:path w="8" h="4">
                  <a:moveTo>
                    <a:pt x="0" y="4"/>
                  </a:moveTo>
                  <a:cubicBezTo>
                    <a:pt x="0" y="3"/>
                    <a:pt x="3" y="2"/>
                    <a:pt x="3" y="1"/>
                  </a:cubicBezTo>
                  <a:cubicBezTo>
                    <a:pt x="4" y="1"/>
                    <a:pt x="7" y="0"/>
                    <a:pt x="8" y="1"/>
                  </a:cubicBezTo>
                  <a:cubicBezTo>
                    <a:pt x="4"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9" name="Freeform 467"/>
            <p:cNvSpPr/>
            <p:nvPr/>
          </p:nvSpPr>
          <p:spPr bwMode="auto">
            <a:xfrm>
              <a:off x="7337" y="4247"/>
              <a:ext cx="8" cy="8"/>
            </a:xfrm>
            <a:custGeom>
              <a:avLst/>
              <a:gdLst>
                <a:gd name="T0" fmla="*/ 0 w 4"/>
                <a:gd name="T1" fmla="*/ 4 h 4"/>
                <a:gd name="T2" fmla="*/ 0 w 4"/>
                <a:gd name="T3" fmla="*/ 3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cubicBezTo>
                    <a:pt x="0" y="4"/>
                    <a:pt x="0" y="3"/>
                    <a:pt x="0" y="3"/>
                  </a:cubicBezTo>
                  <a:cubicBezTo>
                    <a:pt x="2" y="3"/>
                    <a:pt x="2" y="2"/>
                    <a:pt x="4" y="0"/>
                  </a:cubicBezTo>
                  <a:cubicBezTo>
                    <a:pt x="4" y="2"/>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0" name="Freeform 468"/>
            <p:cNvSpPr/>
            <p:nvPr/>
          </p:nvSpPr>
          <p:spPr bwMode="auto">
            <a:xfrm>
              <a:off x="7331" y="4242"/>
              <a:ext cx="14" cy="5"/>
            </a:xfrm>
            <a:custGeom>
              <a:avLst/>
              <a:gdLst>
                <a:gd name="T0" fmla="*/ 0 w 7"/>
                <a:gd name="T1" fmla="*/ 3 h 3"/>
                <a:gd name="T2" fmla="*/ 4 w 7"/>
                <a:gd name="T3" fmla="*/ 2 h 3"/>
                <a:gd name="T4" fmla="*/ 7 w 7"/>
                <a:gd name="T5" fmla="*/ 0 h 3"/>
                <a:gd name="T6" fmla="*/ 6 w 7"/>
                <a:gd name="T7" fmla="*/ 2 h 3"/>
                <a:gd name="T8" fmla="*/ 2 w 7"/>
                <a:gd name="T9" fmla="*/ 3 h 3"/>
                <a:gd name="T10" fmla="*/ 0 w 7"/>
                <a:gd name="T11" fmla="*/ 3 h 3"/>
              </a:gdLst>
              <a:ahLst/>
              <a:cxnLst>
                <a:cxn ang="0">
                  <a:pos x="T0" y="T1"/>
                </a:cxn>
                <a:cxn ang="0">
                  <a:pos x="T2" y="T3"/>
                </a:cxn>
                <a:cxn ang="0">
                  <a:pos x="T4" y="T5"/>
                </a:cxn>
                <a:cxn ang="0">
                  <a:pos x="T6" y="T7"/>
                </a:cxn>
                <a:cxn ang="0">
                  <a:pos x="T8" y="T9"/>
                </a:cxn>
                <a:cxn ang="0">
                  <a:pos x="T10" y="T11"/>
                </a:cxn>
              </a:cxnLst>
              <a:rect l="0" t="0" r="r" b="b"/>
              <a:pathLst>
                <a:path w="7" h="3">
                  <a:moveTo>
                    <a:pt x="0" y="3"/>
                  </a:moveTo>
                  <a:cubicBezTo>
                    <a:pt x="1" y="1"/>
                    <a:pt x="3" y="2"/>
                    <a:pt x="4" y="2"/>
                  </a:cubicBezTo>
                  <a:cubicBezTo>
                    <a:pt x="5" y="1"/>
                    <a:pt x="5" y="0"/>
                    <a:pt x="7" y="0"/>
                  </a:cubicBezTo>
                  <a:cubicBezTo>
                    <a:pt x="7" y="1"/>
                    <a:pt x="6" y="2"/>
                    <a:pt x="6" y="2"/>
                  </a:cubicBezTo>
                  <a:cubicBezTo>
                    <a:pt x="5" y="2"/>
                    <a:pt x="4" y="3"/>
                    <a:pt x="2" y="3"/>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1" name="Freeform 469"/>
            <p:cNvSpPr/>
            <p:nvPr/>
          </p:nvSpPr>
          <p:spPr bwMode="auto">
            <a:xfrm>
              <a:off x="7433" y="4410"/>
              <a:ext cx="13" cy="13"/>
            </a:xfrm>
            <a:custGeom>
              <a:avLst/>
              <a:gdLst>
                <a:gd name="T0" fmla="*/ 3 w 7"/>
                <a:gd name="T1" fmla="*/ 3 h 7"/>
                <a:gd name="T2" fmla="*/ 5 w 7"/>
                <a:gd name="T3" fmla="*/ 5 h 7"/>
                <a:gd name="T4" fmla="*/ 2 w 7"/>
                <a:gd name="T5" fmla="*/ 5 h 7"/>
                <a:gd name="T6" fmla="*/ 2 w 7"/>
                <a:gd name="T7" fmla="*/ 1 h 7"/>
                <a:gd name="T8" fmla="*/ 7 w 7"/>
                <a:gd name="T9" fmla="*/ 0 h 7"/>
                <a:gd name="T10" fmla="*/ 3 w 7"/>
                <a:gd name="T11" fmla="*/ 3 h 7"/>
              </a:gdLst>
              <a:ahLst/>
              <a:cxnLst>
                <a:cxn ang="0">
                  <a:pos x="T0" y="T1"/>
                </a:cxn>
                <a:cxn ang="0">
                  <a:pos x="T2" y="T3"/>
                </a:cxn>
                <a:cxn ang="0">
                  <a:pos x="T4" y="T5"/>
                </a:cxn>
                <a:cxn ang="0">
                  <a:pos x="T6" y="T7"/>
                </a:cxn>
                <a:cxn ang="0">
                  <a:pos x="T8" y="T9"/>
                </a:cxn>
                <a:cxn ang="0">
                  <a:pos x="T10" y="T11"/>
                </a:cxn>
              </a:cxnLst>
              <a:rect l="0" t="0" r="r" b="b"/>
              <a:pathLst>
                <a:path w="7" h="7">
                  <a:moveTo>
                    <a:pt x="3" y="3"/>
                  </a:moveTo>
                  <a:cubicBezTo>
                    <a:pt x="4" y="4"/>
                    <a:pt x="5" y="3"/>
                    <a:pt x="5" y="5"/>
                  </a:cubicBezTo>
                  <a:cubicBezTo>
                    <a:pt x="3" y="7"/>
                    <a:pt x="4" y="3"/>
                    <a:pt x="2" y="5"/>
                  </a:cubicBezTo>
                  <a:cubicBezTo>
                    <a:pt x="0" y="4"/>
                    <a:pt x="4" y="3"/>
                    <a:pt x="2" y="1"/>
                  </a:cubicBezTo>
                  <a:cubicBezTo>
                    <a:pt x="3" y="2"/>
                    <a:pt x="6" y="0"/>
                    <a:pt x="7" y="0"/>
                  </a:cubicBezTo>
                  <a:cubicBezTo>
                    <a:pt x="7" y="2"/>
                    <a:pt x="5"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2" name="Freeform 470"/>
            <p:cNvSpPr/>
            <p:nvPr/>
          </p:nvSpPr>
          <p:spPr bwMode="auto">
            <a:xfrm>
              <a:off x="7450" y="4431"/>
              <a:ext cx="11" cy="8"/>
            </a:xfrm>
            <a:custGeom>
              <a:avLst/>
              <a:gdLst>
                <a:gd name="T0" fmla="*/ 0 w 6"/>
                <a:gd name="T1" fmla="*/ 3 h 4"/>
                <a:gd name="T2" fmla="*/ 5 w 6"/>
                <a:gd name="T3" fmla="*/ 0 h 4"/>
                <a:gd name="T4" fmla="*/ 6 w 6"/>
                <a:gd name="T5" fmla="*/ 1 h 4"/>
                <a:gd name="T6" fmla="*/ 0 w 6"/>
                <a:gd name="T7" fmla="*/ 3 h 4"/>
              </a:gdLst>
              <a:ahLst/>
              <a:cxnLst>
                <a:cxn ang="0">
                  <a:pos x="T0" y="T1"/>
                </a:cxn>
                <a:cxn ang="0">
                  <a:pos x="T2" y="T3"/>
                </a:cxn>
                <a:cxn ang="0">
                  <a:pos x="T4" y="T5"/>
                </a:cxn>
                <a:cxn ang="0">
                  <a:pos x="T6" y="T7"/>
                </a:cxn>
              </a:cxnLst>
              <a:rect l="0" t="0" r="r" b="b"/>
              <a:pathLst>
                <a:path w="6" h="4">
                  <a:moveTo>
                    <a:pt x="0" y="3"/>
                  </a:moveTo>
                  <a:cubicBezTo>
                    <a:pt x="1" y="2"/>
                    <a:pt x="4" y="2"/>
                    <a:pt x="5" y="0"/>
                  </a:cubicBezTo>
                  <a:cubicBezTo>
                    <a:pt x="5" y="1"/>
                    <a:pt x="5" y="1"/>
                    <a:pt x="6" y="1"/>
                  </a:cubicBezTo>
                  <a:cubicBezTo>
                    <a:pt x="5" y="2"/>
                    <a:pt x="2"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3" name="Freeform 471"/>
            <p:cNvSpPr/>
            <p:nvPr/>
          </p:nvSpPr>
          <p:spPr bwMode="auto">
            <a:xfrm>
              <a:off x="7404" y="4335"/>
              <a:ext cx="15" cy="12"/>
            </a:xfrm>
            <a:custGeom>
              <a:avLst/>
              <a:gdLst>
                <a:gd name="T0" fmla="*/ 0 w 8"/>
                <a:gd name="T1" fmla="*/ 6 h 6"/>
                <a:gd name="T2" fmla="*/ 1 w 8"/>
                <a:gd name="T3" fmla="*/ 2 h 6"/>
                <a:gd name="T4" fmla="*/ 8 w 8"/>
                <a:gd name="T5" fmla="*/ 2 h 6"/>
                <a:gd name="T6" fmla="*/ 0 w 8"/>
                <a:gd name="T7" fmla="*/ 6 h 6"/>
              </a:gdLst>
              <a:ahLst/>
              <a:cxnLst>
                <a:cxn ang="0">
                  <a:pos x="T0" y="T1"/>
                </a:cxn>
                <a:cxn ang="0">
                  <a:pos x="T2" y="T3"/>
                </a:cxn>
                <a:cxn ang="0">
                  <a:pos x="T4" y="T5"/>
                </a:cxn>
                <a:cxn ang="0">
                  <a:pos x="T6" y="T7"/>
                </a:cxn>
              </a:cxnLst>
              <a:rect l="0" t="0" r="r" b="b"/>
              <a:pathLst>
                <a:path w="8" h="6">
                  <a:moveTo>
                    <a:pt x="0" y="6"/>
                  </a:moveTo>
                  <a:cubicBezTo>
                    <a:pt x="0" y="5"/>
                    <a:pt x="4" y="2"/>
                    <a:pt x="1" y="2"/>
                  </a:cubicBezTo>
                  <a:cubicBezTo>
                    <a:pt x="3" y="0"/>
                    <a:pt x="6" y="2"/>
                    <a:pt x="8" y="2"/>
                  </a:cubicBezTo>
                  <a:cubicBezTo>
                    <a:pt x="6" y="2"/>
                    <a:pt x="4"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4" name="Freeform 472"/>
            <p:cNvSpPr/>
            <p:nvPr/>
          </p:nvSpPr>
          <p:spPr bwMode="auto">
            <a:xfrm>
              <a:off x="7381" y="4297"/>
              <a:ext cx="10" cy="6"/>
            </a:xfrm>
            <a:custGeom>
              <a:avLst/>
              <a:gdLst>
                <a:gd name="T0" fmla="*/ 3 w 5"/>
                <a:gd name="T1" fmla="*/ 2 h 3"/>
                <a:gd name="T2" fmla="*/ 0 w 5"/>
                <a:gd name="T3" fmla="*/ 3 h 3"/>
                <a:gd name="T4" fmla="*/ 4 w 5"/>
                <a:gd name="T5" fmla="*/ 0 h 3"/>
                <a:gd name="T6" fmla="*/ 5 w 5"/>
                <a:gd name="T7" fmla="*/ 1 h 3"/>
                <a:gd name="T8" fmla="*/ 4 w 5"/>
                <a:gd name="T9" fmla="*/ 1 h 3"/>
                <a:gd name="T10" fmla="*/ 3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3" y="2"/>
                  </a:moveTo>
                  <a:cubicBezTo>
                    <a:pt x="2" y="3"/>
                    <a:pt x="2" y="2"/>
                    <a:pt x="0" y="3"/>
                  </a:cubicBezTo>
                  <a:cubicBezTo>
                    <a:pt x="1" y="2"/>
                    <a:pt x="3" y="1"/>
                    <a:pt x="4" y="0"/>
                  </a:cubicBezTo>
                  <a:cubicBezTo>
                    <a:pt x="5" y="1"/>
                    <a:pt x="5" y="1"/>
                    <a:pt x="5" y="1"/>
                  </a:cubicBezTo>
                  <a:cubicBezTo>
                    <a:pt x="4" y="2"/>
                    <a:pt x="4" y="1"/>
                    <a:pt x="4" y="1"/>
                  </a:cubicBezTo>
                  <a:cubicBezTo>
                    <a:pt x="3" y="1"/>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5" name="Freeform 473"/>
            <p:cNvSpPr/>
            <p:nvPr/>
          </p:nvSpPr>
          <p:spPr bwMode="auto">
            <a:xfrm>
              <a:off x="7349" y="4245"/>
              <a:ext cx="13" cy="6"/>
            </a:xfrm>
            <a:custGeom>
              <a:avLst/>
              <a:gdLst>
                <a:gd name="T0" fmla="*/ 2 w 7"/>
                <a:gd name="T1" fmla="*/ 2 h 3"/>
                <a:gd name="T2" fmla="*/ 4 w 7"/>
                <a:gd name="T3" fmla="*/ 0 h 3"/>
                <a:gd name="T4" fmla="*/ 4 w 7"/>
                <a:gd name="T5" fmla="*/ 2 h 3"/>
                <a:gd name="T6" fmla="*/ 4 w 7"/>
                <a:gd name="T7" fmla="*/ 0 h 3"/>
                <a:gd name="T8" fmla="*/ 2 w 7"/>
                <a:gd name="T9" fmla="*/ 2 h 3"/>
              </a:gdLst>
              <a:ahLst/>
              <a:cxnLst>
                <a:cxn ang="0">
                  <a:pos x="T0" y="T1"/>
                </a:cxn>
                <a:cxn ang="0">
                  <a:pos x="T2" y="T3"/>
                </a:cxn>
                <a:cxn ang="0">
                  <a:pos x="T4" y="T5"/>
                </a:cxn>
                <a:cxn ang="0">
                  <a:pos x="T6" y="T7"/>
                </a:cxn>
                <a:cxn ang="0">
                  <a:pos x="T8" y="T9"/>
                </a:cxn>
              </a:cxnLst>
              <a:rect l="0" t="0" r="r" b="b"/>
              <a:pathLst>
                <a:path w="7" h="3">
                  <a:moveTo>
                    <a:pt x="2" y="2"/>
                  </a:moveTo>
                  <a:cubicBezTo>
                    <a:pt x="0" y="3"/>
                    <a:pt x="2" y="0"/>
                    <a:pt x="4" y="0"/>
                  </a:cubicBezTo>
                  <a:cubicBezTo>
                    <a:pt x="5" y="0"/>
                    <a:pt x="7" y="0"/>
                    <a:pt x="4" y="2"/>
                  </a:cubicBezTo>
                  <a:cubicBezTo>
                    <a:pt x="4" y="1"/>
                    <a:pt x="4" y="1"/>
                    <a:pt x="4" y="0"/>
                  </a:cubicBezTo>
                  <a:cubicBezTo>
                    <a:pt x="2"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6" name="Freeform 474"/>
            <p:cNvSpPr/>
            <p:nvPr/>
          </p:nvSpPr>
          <p:spPr bwMode="auto">
            <a:xfrm>
              <a:off x="7525" y="4515"/>
              <a:ext cx="15" cy="14"/>
            </a:xfrm>
            <a:custGeom>
              <a:avLst/>
              <a:gdLst>
                <a:gd name="T0" fmla="*/ 4 w 8"/>
                <a:gd name="T1" fmla="*/ 1 h 7"/>
                <a:gd name="T2" fmla="*/ 5 w 8"/>
                <a:gd name="T3" fmla="*/ 3 h 7"/>
                <a:gd name="T4" fmla="*/ 1 w 8"/>
                <a:gd name="T5" fmla="*/ 7 h 7"/>
                <a:gd name="T6" fmla="*/ 2 w 8"/>
                <a:gd name="T7" fmla="*/ 3 h 7"/>
                <a:gd name="T8" fmla="*/ 4 w 8"/>
                <a:gd name="T9" fmla="*/ 1 h 7"/>
              </a:gdLst>
              <a:ahLst/>
              <a:cxnLst>
                <a:cxn ang="0">
                  <a:pos x="T0" y="T1"/>
                </a:cxn>
                <a:cxn ang="0">
                  <a:pos x="T2" y="T3"/>
                </a:cxn>
                <a:cxn ang="0">
                  <a:pos x="T4" y="T5"/>
                </a:cxn>
                <a:cxn ang="0">
                  <a:pos x="T6" y="T7"/>
                </a:cxn>
                <a:cxn ang="0">
                  <a:pos x="T8" y="T9"/>
                </a:cxn>
              </a:cxnLst>
              <a:rect l="0" t="0" r="r" b="b"/>
              <a:pathLst>
                <a:path w="8" h="7">
                  <a:moveTo>
                    <a:pt x="4" y="1"/>
                  </a:moveTo>
                  <a:cubicBezTo>
                    <a:pt x="8" y="0"/>
                    <a:pt x="3" y="4"/>
                    <a:pt x="5" y="3"/>
                  </a:cubicBezTo>
                  <a:cubicBezTo>
                    <a:pt x="4" y="4"/>
                    <a:pt x="3" y="6"/>
                    <a:pt x="1" y="7"/>
                  </a:cubicBezTo>
                  <a:cubicBezTo>
                    <a:pt x="2" y="6"/>
                    <a:pt x="0" y="4"/>
                    <a:pt x="2" y="3"/>
                  </a:cubicBezTo>
                  <a:cubicBezTo>
                    <a:pt x="2" y="6"/>
                    <a:pt x="5" y="2"/>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7" name="Freeform 475"/>
            <p:cNvSpPr/>
            <p:nvPr/>
          </p:nvSpPr>
          <p:spPr bwMode="auto">
            <a:xfrm>
              <a:off x="7339" y="4196"/>
              <a:ext cx="19" cy="11"/>
            </a:xfrm>
            <a:custGeom>
              <a:avLst/>
              <a:gdLst>
                <a:gd name="T0" fmla="*/ 1 w 10"/>
                <a:gd name="T1" fmla="*/ 6 h 6"/>
                <a:gd name="T2" fmla="*/ 2 w 10"/>
                <a:gd name="T3" fmla="*/ 4 h 6"/>
                <a:gd name="T4" fmla="*/ 10 w 10"/>
                <a:gd name="T5" fmla="*/ 0 h 6"/>
                <a:gd name="T6" fmla="*/ 1 w 10"/>
                <a:gd name="T7" fmla="*/ 6 h 6"/>
              </a:gdLst>
              <a:ahLst/>
              <a:cxnLst>
                <a:cxn ang="0">
                  <a:pos x="T0" y="T1"/>
                </a:cxn>
                <a:cxn ang="0">
                  <a:pos x="T2" y="T3"/>
                </a:cxn>
                <a:cxn ang="0">
                  <a:pos x="T4" y="T5"/>
                </a:cxn>
                <a:cxn ang="0">
                  <a:pos x="T6" y="T7"/>
                </a:cxn>
              </a:cxnLst>
              <a:rect l="0" t="0" r="r" b="b"/>
              <a:pathLst>
                <a:path w="10" h="6">
                  <a:moveTo>
                    <a:pt x="1" y="6"/>
                  </a:moveTo>
                  <a:cubicBezTo>
                    <a:pt x="0" y="5"/>
                    <a:pt x="4" y="5"/>
                    <a:pt x="2" y="4"/>
                  </a:cubicBezTo>
                  <a:cubicBezTo>
                    <a:pt x="5" y="3"/>
                    <a:pt x="7" y="2"/>
                    <a:pt x="10" y="0"/>
                  </a:cubicBezTo>
                  <a:cubicBezTo>
                    <a:pt x="9" y="2"/>
                    <a:pt x="3"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8" name="Freeform 476"/>
            <p:cNvSpPr/>
            <p:nvPr/>
          </p:nvSpPr>
          <p:spPr bwMode="auto">
            <a:xfrm>
              <a:off x="7366" y="4226"/>
              <a:ext cx="27" cy="23"/>
            </a:xfrm>
            <a:custGeom>
              <a:avLst/>
              <a:gdLst>
                <a:gd name="T0" fmla="*/ 10 w 14"/>
                <a:gd name="T1" fmla="*/ 12 h 12"/>
                <a:gd name="T2" fmla="*/ 8 w 14"/>
                <a:gd name="T3" fmla="*/ 10 h 12"/>
                <a:gd name="T4" fmla="*/ 9 w 14"/>
                <a:gd name="T5" fmla="*/ 11 h 12"/>
                <a:gd name="T6" fmla="*/ 8 w 14"/>
                <a:gd name="T7" fmla="*/ 7 h 12"/>
                <a:gd name="T8" fmla="*/ 0 w 14"/>
                <a:gd name="T9" fmla="*/ 10 h 12"/>
                <a:gd name="T10" fmla="*/ 0 w 14"/>
                <a:gd name="T11" fmla="*/ 8 h 12"/>
                <a:gd name="T12" fmla="*/ 13 w 14"/>
                <a:gd name="T13" fmla="*/ 0 h 12"/>
                <a:gd name="T14" fmla="*/ 9 w 14"/>
                <a:gd name="T15" fmla="*/ 4 h 12"/>
                <a:gd name="T16" fmla="*/ 12 w 14"/>
                <a:gd name="T17" fmla="*/ 3 h 12"/>
                <a:gd name="T18" fmla="*/ 12 w 14"/>
                <a:gd name="T19" fmla="*/ 9 h 12"/>
                <a:gd name="T20" fmla="*/ 10 w 14"/>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2">
                  <a:moveTo>
                    <a:pt x="10" y="12"/>
                  </a:moveTo>
                  <a:cubicBezTo>
                    <a:pt x="9" y="12"/>
                    <a:pt x="9" y="11"/>
                    <a:pt x="8" y="10"/>
                  </a:cubicBezTo>
                  <a:cubicBezTo>
                    <a:pt x="9" y="10"/>
                    <a:pt x="9" y="11"/>
                    <a:pt x="9" y="11"/>
                  </a:cubicBezTo>
                  <a:cubicBezTo>
                    <a:pt x="12" y="9"/>
                    <a:pt x="9" y="8"/>
                    <a:pt x="8" y="7"/>
                  </a:cubicBezTo>
                  <a:cubicBezTo>
                    <a:pt x="6" y="10"/>
                    <a:pt x="4" y="8"/>
                    <a:pt x="0" y="10"/>
                  </a:cubicBezTo>
                  <a:cubicBezTo>
                    <a:pt x="0" y="9"/>
                    <a:pt x="1" y="7"/>
                    <a:pt x="0" y="8"/>
                  </a:cubicBezTo>
                  <a:cubicBezTo>
                    <a:pt x="2" y="5"/>
                    <a:pt x="7" y="4"/>
                    <a:pt x="13" y="0"/>
                  </a:cubicBezTo>
                  <a:cubicBezTo>
                    <a:pt x="14" y="2"/>
                    <a:pt x="9" y="2"/>
                    <a:pt x="9" y="4"/>
                  </a:cubicBezTo>
                  <a:cubicBezTo>
                    <a:pt x="9" y="4"/>
                    <a:pt x="11" y="3"/>
                    <a:pt x="12" y="3"/>
                  </a:cubicBezTo>
                  <a:cubicBezTo>
                    <a:pt x="13" y="6"/>
                    <a:pt x="11" y="6"/>
                    <a:pt x="12" y="9"/>
                  </a:cubicBezTo>
                  <a:cubicBezTo>
                    <a:pt x="11" y="10"/>
                    <a:pt x="10" y="11"/>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9" name="Freeform 477"/>
            <p:cNvSpPr/>
            <p:nvPr/>
          </p:nvSpPr>
          <p:spPr bwMode="auto">
            <a:xfrm>
              <a:off x="7456" y="4368"/>
              <a:ext cx="9" cy="8"/>
            </a:xfrm>
            <a:custGeom>
              <a:avLst/>
              <a:gdLst>
                <a:gd name="T0" fmla="*/ 0 w 5"/>
                <a:gd name="T1" fmla="*/ 3 h 4"/>
                <a:gd name="T2" fmla="*/ 1 w 5"/>
                <a:gd name="T3" fmla="*/ 1 h 4"/>
                <a:gd name="T4" fmla="*/ 2 w 5"/>
                <a:gd name="T5" fmla="*/ 2 h 4"/>
                <a:gd name="T6" fmla="*/ 3 w 5"/>
                <a:gd name="T7" fmla="*/ 0 h 4"/>
                <a:gd name="T8" fmla="*/ 5 w 5"/>
                <a:gd name="T9" fmla="*/ 3 h 4"/>
                <a:gd name="T10" fmla="*/ 0 w 5"/>
                <a:gd name="T11" fmla="*/ 3 h 4"/>
              </a:gdLst>
              <a:ahLst/>
              <a:cxnLst>
                <a:cxn ang="0">
                  <a:pos x="T0" y="T1"/>
                </a:cxn>
                <a:cxn ang="0">
                  <a:pos x="T2" y="T3"/>
                </a:cxn>
                <a:cxn ang="0">
                  <a:pos x="T4" y="T5"/>
                </a:cxn>
                <a:cxn ang="0">
                  <a:pos x="T6" y="T7"/>
                </a:cxn>
                <a:cxn ang="0">
                  <a:pos x="T8" y="T9"/>
                </a:cxn>
                <a:cxn ang="0">
                  <a:pos x="T10" y="T11"/>
                </a:cxn>
              </a:cxnLst>
              <a:rect l="0" t="0" r="r" b="b"/>
              <a:pathLst>
                <a:path w="5" h="4">
                  <a:moveTo>
                    <a:pt x="0" y="3"/>
                  </a:moveTo>
                  <a:cubicBezTo>
                    <a:pt x="1" y="2"/>
                    <a:pt x="2" y="1"/>
                    <a:pt x="1" y="1"/>
                  </a:cubicBezTo>
                  <a:cubicBezTo>
                    <a:pt x="3" y="0"/>
                    <a:pt x="2" y="2"/>
                    <a:pt x="2" y="2"/>
                  </a:cubicBezTo>
                  <a:cubicBezTo>
                    <a:pt x="4" y="2"/>
                    <a:pt x="4" y="1"/>
                    <a:pt x="3" y="0"/>
                  </a:cubicBezTo>
                  <a:cubicBezTo>
                    <a:pt x="5" y="0"/>
                    <a:pt x="4" y="2"/>
                    <a:pt x="5" y="3"/>
                  </a:cubicBezTo>
                  <a:cubicBezTo>
                    <a:pt x="2" y="4"/>
                    <a:pt x="2"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0" name="Freeform 478"/>
            <p:cNvSpPr/>
            <p:nvPr/>
          </p:nvSpPr>
          <p:spPr bwMode="auto">
            <a:xfrm>
              <a:off x="7385" y="4234"/>
              <a:ext cx="40" cy="25"/>
            </a:xfrm>
            <a:custGeom>
              <a:avLst/>
              <a:gdLst>
                <a:gd name="T0" fmla="*/ 15 w 21"/>
                <a:gd name="T1" fmla="*/ 3 h 13"/>
                <a:gd name="T2" fmla="*/ 12 w 21"/>
                <a:gd name="T3" fmla="*/ 3 h 13"/>
                <a:gd name="T4" fmla="*/ 12 w 21"/>
                <a:gd name="T5" fmla="*/ 1 h 13"/>
                <a:gd name="T6" fmla="*/ 14 w 21"/>
                <a:gd name="T7" fmla="*/ 0 h 13"/>
                <a:gd name="T8" fmla="*/ 16 w 21"/>
                <a:gd name="T9" fmla="*/ 2 h 13"/>
                <a:gd name="T10" fmla="*/ 19 w 21"/>
                <a:gd name="T11" fmla="*/ 1 h 13"/>
                <a:gd name="T12" fmla="*/ 21 w 21"/>
                <a:gd name="T13" fmla="*/ 1 h 13"/>
                <a:gd name="T14" fmla="*/ 21 w 21"/>
                <a:gd name="T15" fmla="*/ 3 h 13"/>
                <a:gd name="T16" fmla="*/ 14 w 21"/>
                <a:gd name="T17" fmla="*/ 5 h 13"/>
                <a:gd name="T18" fmla="*/ 5 w 21"/>
                <a:gd name="T19" fmla="*/ 10 h 13"/>
                <a:gd name="T20" fmla="*/ 9 w 21"/>
                <a:gd name="T21" fmla="*/ 12 h 13"/>
                <a:gd name="T22" fmla="*/ 1 w 21"/>
                <a:gd name="T23" fmla="*/ 11 h 13"/>
                <a:gd name="T24" fmla="*/ 1 w 21"/>
                <a:gd name="T25" fmla="*/ 9 h 13"/>
                <a:gd name="T26" fmla="*/ 6 w 21"/>
                <a:gd name="T27" fmla="*/ 5 h 13"/>
                <a:gd name="T28" fmla="*/ 15 w 21"/>
                <a:gd name="T2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3">
                  <a:moveTo>
                    <a:pt x="15" y="3"/>
                  </a:moveTo>
                  <a:cubicBezTo>
                    <a:pt x="15" y="2"/>
                    <a:pt x="12" y="2"/>
                    <a:pt x="12" y="3"/>
                  </a:cubicBezTo>
                  <a:cubicBezTo>
                    <a:pt x="9" y="4"/>
                    <a:pt x="16" y="0"/>
                    <a:pt x="12" y="1"/>
                  </a:cubicBezTo>
                  <a:cubicBezTo>
                    <a:pt x="12" y="1"/>
                    <a:pt x="13" y="0"/>
                    <a:pt x="14" y="0"/>
                  </a:cubicBezTo>
                  <a:cubicBezTo>
                    <a:pt x="14" y="2"/>
                    <a:pt x="19" y="1"/>
                    <a:pt x="16" y="2"/>
                  </a:cubicBezTo>
                  <a:cubicBezTo>
                    <a:pt x="17" y="3"/>
                    <a:pt x="18" y="2"/>
                    <a:pt x="19" y="1"/>
                  </a:cubicBezTo>
                  <a:cubicBezTo>
                    <a:pt x="20" y="2"/>
                    <a:pt x="20" y="1"/>
                    <a:pt x="21" y="1"/>
                  </a:cubicBezTo>
                  <a:cubicBezTo>
                    <a:pt x="21" y="2"/>
                    <a:pt x="20" y="2"/>
                    <a:pt x="21" y="3"/>
                  </a:cubicBezTo>
                  <a:cubicBezTo>
                    <a:pt x="18" y="3"/>
                    <a:pt x="18" y="5"/>
                    <a:pt x="14" y="5"/>
                  </a:cubicBezTo>
                  <a:cubicBezTo>
                    <a:pt x="10" y="7"/>
                    <a:pt x="10" y="11"/>
                    <a:pt x="5" y="10"/>
                  </a:cubicBezTo>
                  <a:cubicBezTo>
                    <a:pt x="5" y="11"/>
                    <a:pt x="8" y="11"/>
                    <a:pt x="9" y="12"/>
                  </a:cubicBezTo>
                  <a:cubicBezTo>
                    <a:pt x="6" y="13"/>
                    <a:pt x="5" y="9"/>
                    <a:pt x="1" y="11"/>
                  </a:cubicBezTo>
                  <a:cubicBezTo>
                    <a:pt x="2" y="9"/>
                    <a:pt x="0" y="10"/>
                    <a:pt x="1" y="9"/>
                  </a:cubicBezTo>
                  <a:cubicBezTo>
                    <a:pt x="3" y="9"/>
                    <a:pt x="8" y="7"/>
                    <a:pt x="6" y="5"/>
                  </a:cubicBezTo>
                  <a:cubicBezTo>
                    <a:pt x="9" y="4"/>
                    <a:pt x="11" y="5"/>
                    <a:pt x="1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1" name="Freeform 479"/>
            <p:cNvSpPr/>
            <p:nvPr/>
          </p:nvSpPr>
          <p:spPr bwMode="auto">
            <a:xfrm>
              <a:off x="7450" y="4356"/>
              <a:ext cx="8" cy="8"/>
            </a:xfrm>
            <a:custGeom>
              <a:avLst/>
              <a:gdLst>
                <a:gd name="T0" fmla="*/ 4 w 4"/>
                <a:gd name="T1" fmla="*/ 2 h 4"/>
                <a:gd name="T2" fmla="*/ 0 w 4"/>
                <a:gd name="T3" fmla="*/ 1 h 4"/>
                <a:gd name="T4" fmla="*/ 2 w 4"/>
                <a:gd name="T5" fmla="*/ 1 h 4"/>
                <a:gd name="T6" fmla="*/ 3 w 4"/>
                <a:gd name="T7" fmla="*/ 0 h 4"/>
                <a:gd name="T8" fmla="*/ 4 w 4"/>
                <a:gd name="T9" fmla="*/ 1 h 4"/>
                <a:gd name="T10" fmla="*/ 4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4" y="2"/>
                  </a:moveTo>
                  <a:cubicBezTo>
                    <a:pt x="4" y="4"/>
                    <a:pt x="1" y="2"/>
                    <a:pt x="0" y="1"/>
                  </a:cubicBezTo>
                  <a:cubicBezTo>
                    <a:pt x="1" y="1"/>
                    <a:pt x="2" y="1"/>
                    <a:pt x="2" y="1"/>
                  </a:cubicBezTo>
                  <a:cubicBezTo>
                    <a:pt x="3" y="1"/>
                    <a:pt x="3" y="0"/>
                    <a:pt x="3" y="0"/>
                  </a:cubicBezTo>
                  <a:cubicBezTo>
                    <a:pt x="3" y="0"/>
                    <a:pt x="4" y="0"/>
                    <a:pt x="4" y="1"/>
                  </a:cubicBezTo>
                  <a:cubicBezTo>
                    <a:pt x="2" y="1"/>
                    <a:pt x="1"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2" name="Freeform 480"/>
            <p:cNvSpPr/>
            <p:nvPr/>
          </p:nvSpPr>
          <p:spPr bwMode="auto">
            <a:xfrm>
              <a:off x="7423" y="4303"/>
              <a:ext cx="27" cy="11"/>
            </a:xfrm>
            <a:custGeom>
              <a:avLst/>
              <a:gdLst>
                <a:gd name="T0" fmla="*/ 0 w 14"/>
                <a:gd name="T1" fmla="*/ 6 h 6"/>
                <a:gd name="T2" fmla="*/ 14 w 14"/>
                <a:gd name="T3" fmla="*/ 0 h 6"/>
                <a:gd name="T4" fmla="*/ 14 w 14"/>
                <a:gd name="T5" fmla="*/ 0 h 6"/>
                <a:gd name="T6" fmla="*/ 7 w 14"/>
                <a:gd name="T7" fmla="*/ 3 h 6"/>
                <a:gd name="T8" fmla="*/ 7 w 14"/>
                <a:gd name="T9" fmla="*/ 5 h 6"/>
                <a:gd name="T10" fmla="*/ 0 w 14"/>
                <a:gd name="T11" fmla="*/ 6 h 6"/>
              </a:gdLst>
              <a:ahLst/>
              <a:cxnLst>
                <a:cxn ang="0">
                  <a:pos x="T0" y="T1"/>
                </a:cxn>
                <a:cxn ang="0">
                  <a:pos x="T2" y="T3"/>
                </a:cxn>
                <a:cxn ang="0">
                  <a:pos x="T4" y="T5"/>
                </a:cxn>
                <a:cxn ang="0">
                  <a:pos x="T6" y="T7"/>
                </a:cxn>
                <a:cxn ang="0">
                  <a:pos x="T8" y="T9"/>
                </a:cxn>
                <a:cxn ang="0">
                  <a:pos x="T10" y="T11"/>
                </a:cxn>
              </a:cxnLst>
              <a:rect l="0" t="0" r="r" b="b"/>
              <a:pathLst>
                <a:path w="14" h="6">
                  <a:moveTo>
                    <a:pt x="0" y="6"/>
                  </a:moveTo>
                  <a:cubicBezTo>
                    <a:pt x="3" y="4"/>
                    <a:pt x="9" y="2"/>
                    <a:pt x="14" y="0"/>
                  </a:cubicBezTo>
                  <a:cubicBezTo>
                    <a:pt x="14" y="0"/>
                    <a:pt x="13" y="1"/>
                    <a:pt x="14" y="0"/>
                  </a:cubicBezTo>
                  <a:cubicBezTo>
                    <a:pt x="12" y="2"/>
                    <a:pt x="10" y="1"/>
                    <a:pt x="7" y="3"/>
                  </a:cubicBezTo>
                  <a:cubicBezTo>
                    <a:pt x="6" y="4"/>
                    <a:pt x="8" y="3"/>
                    <a:pt x="7" y="5"/>
                  </a:cubicBezTo>
                  <a:cubicBezTo>
                    <a:pt x="4" y="6"/>
                    <a:pt x="4" y="3"/>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3" name="Freeform 481"/>
            <p:cNvSpPr/>
            <p:nvPr/>
          </p:nvSpPr>
          <p:spPr bwMode="auto">
            <a:xfrm>
              <a:off x="7360" y="4198"/>
              <a:ext cx="13" cy="7"/>
            </a:xfrm>
            <a:custGeom>
              <a:avLst/>
              <a:gdLst>
                <a:gd name="T0" fmla="*/ 0 w 7"/>
                <a:gd name="T1" fmla="*/ 4 h 4"/>
                <a:gd name="T2" fmla="*/ 7 w 7"/>
                <a:gd name="T3" fmla="*/ 0 h 4"/>
                <a:gd name="T4" fmla="*/ 0 w 7"/>
                <a:gd name="T5" fmla="*/ 4 h 4"/>
              </a:gdLst>
              <a:ahLst/>
              <a:cxnLst>
                <a:cxn ang="0">
                  <a:pos x="T0" y="T1"/>
                </a:cxn>
                <a:cxn ang="0">
                  <a:pos x="T2" y="T3"/>
                </a:cxn>
                <a:cxn ang="0">
                  <a:pos x="T4" y="T5"/>
                </a:cxn>
              </a:cxnLst>
              <a:rect l="0" t="0" r="r" b="b"/>
              <a:pathLst>
                <a:path w="7" h="4">
                  <a:moveTo>
                    <a:pt x="0" y="4"/>
                  </a:moveTo>
                  <a:cubicBezTo>
                    <a:pt x="1" y="1"/>
                    <a:pt x="4" y="2"/>
                    <a:pt x="7" y="0"/>
                  </a:cubicBezTo>
                  <a:cubicBezTo>
                    <a:pt x="5" y="2"/>
                    <a:pt x="3"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4" name="Freeform 482"/>
            <p:cNvSpPr/>
            <p:nvPr/>
          </p:nvSpPr>
          <p:spPr bwMode="auto">
            <a:xfrm>
              <a:off x="7364" y="4194"/>
              <a:ext cx="9" cy="5"/>
            </a:xfrm>
            <a:custGeom>
              <a:avLst/>
              <a:gdLst>
                <a:gd name="T0" fmla="*/ 0 w 5"/>
                <a:gd name="T1" fmla="*/ 3 h 3"/>
                <a:gd name="T2" fmla="*/ 2 w 5"/>
                <a:gd name="T3" fmla="*/ 0 h 3"/>
                <a:gd name="T4" fmla="*/ 2 w 5"/>
                <a:gd name="T5" fmla="*/ 1 h 3"/>
                <a:gd name="T6" fmla="*/ 5 w 5"/>
                <a:gd name="T7" fmla="*/ 1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cubicBezTo>
                    <a:pt x="0" y="2"/>
                    <a:pt x="2" y="1"/>
                    <a:pt x="2" y="0"/>
                  </a:cubicBezTo>
                  <a:cubicBezTo>
                    <a:pt x="3" y="0"/>
                    <a:pt x="2" y="1"/>
                    <a:pt x="2" y="1"/>
                  </a:cubicBezTo>
                  <a:cubicBezTo>
                    <a:pt x="3" y="1"/>
                    <a:pt x="4" y="1"/>
                    <a:pt x="5" y="1"/>
                  </a:cubicBezTo>
                  <a:cubicBezTo>
                    <a:pt x="4" y="3"/>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5" name="Freeform 483"/>
            <p:cNvSpPr/>
            <p:nvPr/>
          </p:nvSpPr>
          <p:spPr bwMode="auto">
            <a:xfrm>
              <a:off x="7459" y="4353"/>
              <a:ext cx="12" cy="7"/>
            </a:xfrm>
            <a:custGeom>
              <a:avLst/>
              <a:gdLst>
                <a:gd name="T0" fmla="*/ 0 w 6"/>
                <a:gd name="T1" fmla="*/ 4 h 4"/>
                <a:gd name="T2" fmla="*/ 2 w 6"/>
                <a:gd name="T3" fmla="*/ 1 h 4"/>
                <a:gd name="T4" fmla="*/ 6 w 6"/>
                <a:gd name="T5" fmla="*/ 2 h 4"/>
                <a:gd name="T6" fmla="*/ 4 w 6"/>
                <a:gd name="T7" fmla="*/ 1 h 4"/>
                <a:gd name="T8" fmla="*/ 0 w 6"/>
                <a:gd name="T9" fmla="*/ 4 h 4"/>
              </a:gdLst>
              <a:ahLst/>
              <a:cxnLst>
                <a:cxn ang="0">
                  <a:pos x="T0" y="T1"/>
                </a:cxn>
                <a:cxn ang="0">
                  <a:pos x="T2" y="T3"/>
                </a:cxn>
                <a:cxn ang="0">
                  <a:pos x="T4" y="T5"/>
                </a:cxn>
                <a:cxn ang="0">
                  <a:pos x="T6" y="T7"/>
                </a:cxn>
                <a:cxn ang="0">
                  <a:pos x="T8" y="T9"/>
                </a:cxn>
              </a:cxnLst>
              <a:rect l="0" t="0" r="r" b="b"/>
              <a:pathLst>
                <a:path w="6" h="4">
                  <a:moveTo>
                    <a:pt x="0" y="4"/>
                  </a:moveTo>
                  <a:cubicBezTo>
                    <a:pt x="1" y="3"/>
                    <a:pt x="2" y="2"/>
                    <a:pt x="2" y="1"/>
                  </a:cubicBezTo>
                  <a:cubicBezTo>
                    <a:pt x="4" y="0"/>
                    <a:pt x="5" y="1"/>
                    <a:pt x="6" y="2"/>
                  </a:cubicBezTo>
                  <a:cubicBezTo>
                    <a:pt x="4" y="3"/>
                    <a:pt x="5" y="1"/>
                    <a:pt x="4" y="1"/>
                  </a:cubicBezTo>
                  <a:cubicBezTo>
                    <a:pt x="3" y="2"/>
                    <a:pt x="2"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6" name="Freeform 484"/>
            <p:cNvSpPr/>
            <p:nvPr/>
          </p:nvSpPr>
          <p:spPr bwMode="auto">
            <a:xfrm>
              <a:off x="7398" y="4230"/>
              <a:ext cx="10" cy="12"/>
            </a:xfrm>
            <a:custGeom>
              <a:avLst/>
              <a:gdLst>
                <a:gd name="T0" fmla="*/ 1 w 5"/>
                <a:gd name="T1" fmla="*/ 6 h 6"/>
                <a:gd name="T2" fmla="*/ 4 w 5"/>
                <a:gd name="T3" fmla="*/ 0 h 6"/>
                <a:gd name="T4" fmla="*/ 3 w 5"/>
                <a:gd name="T5" fmla="*/ 4 h 6"/>
                <a:gd name="T6" fmla="*/ 1 w 5"/>
                <a:gd name="T7" fmla="*/ 6 h 6"/>
              </a:gdLst>
              <a:ahLst/>
              <a:cxnLst>
                <a:cxn ang="0">
                  <a:pos x="T0" y="T1"/>
                </a:cxn>
                <a:cxn ang="0">
                  <a:pos x="T2" y="T3"/>
                </a:cxn>
                <a:cxn ang="0">
                  <a:pos x="T4" y="T5"/>
                </a:cxn>
                <a:cxn ang="0">
                  <a:pos x="T6" y="T7"/>
                </a:cxn>
              </a:cxnLst>
              <a:rect l="0" t="0" r="r" b="b"/>
              <a:pathLst>
                <a:path w="5" h="6">
                  <a:moveTo>
                    <a:pt x="1" y="6"/>
                  </a:moveTo>
                  <a:cubicBezTo>
                    <a:pt x="0" y="5"/>
                    <a:pt x="2" y="2"/>
                    <a:pt x="4" y="0"/>
                  </a:cubicBezTo>
                  <a:cubicBezTo>
                    <a:pt x="5" y="2"/>
                    <a:pt x="1" y="3"/>
                    <a:pt x="3" y="4"/>
                  </a:cubicBezTo>
                  <a:cubicBezTo>
                    <a:pt x="2" y="5"/>
                    <a:pt x="1" y="5"/>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7" name="Freeform 485"/>
            <p:cNvSpPr/>
            <p:nvPr/>
          </p:nvSpPr>
          <p:spPr bwMode="auto">
            <a:xfrm>
              <a:off x="7475" y="4362"/>
              <a:ext cx="11" cy="10"/>
            </a:xfrm>
            <a:custGeom>
              <a:avLst/>
              <a:gdLst>
                <a:gd name="T0" fmla="*/ 3 w 6"/>
                <a:gd name="T1" fmla="*/ 3 h 5"/>
                <a:gd name="T2" fmla="*/ 6 w 6"/>
                <a:gd name="T3" fmla="*/ 2 h 5"/>
                <a:gd name="T4" fmla="*/ 5 w 6"/>
                <a:gd name="T5" fmla="*/ 4 h 5"/>
                <a:gd name="T6" fmla="*/ 1 w 6"/>
                <a:gd name="T7" fmla="*/ 3 h 5"/>
                <a:gd name="T8" fmla="*/ 4 w 6"/>
                <a:gd name="T9" fmla="*/ 0 h 5"/>
                <a:gd name="T10" fmla="*/ 3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3" y="3"/>
                  </a:moveTo>
                  <a:cubicBezTo>
                    <a:pt x="3" y="3"/>
                    <a:pt x="4" y="3"/>
                    <a:pt x="6" y="2"/>
                  </a:cubicBezTo>
                  <a:cubicBezTo>
                    <a:pt x="6" y="3"/>
                    <a:pt x="5" y="3"/>
                    <a:pt x="5" y="4"/>
                  </a:cubicBezTo>
                  <a:cubicBezTo>
                    <a:pt x="3" y="5"/>
                    <a:pt x="3" y="3"/>
                    <a:pt x="1" y="3"/>
                  </a:cubicBezTo>
                  <a:cubicBezTo>
                    <a:pt x="0" y="2"/>
                    <a:pt x="4" y="1"/>
                    <a:pt x="4" y="0"/>
                  </a:cubicBezTo>
                  <a:cubicBezTo>
                    <a:pt x="5" y="0"/>
                    <a:pt x="4"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8" name="Freeform 486"/>
            <p:cNvSpPr/>
            <p:nvPr/>
          </p:nvSpPr>
          <p:spPr bwMode="auto">
            <a:xfrm>
              <a:off x="7473" y="4355"/>
              <a:ext cx="9" cy="9"/>
            </a:xfrm>
            <a:custGeom>
              <a:avLst/>
              <a:gdLst>
                <a:gd name="T0" fmla="*/ 3 w 5"/>
                <a:gd name="T1" fmla="*/ 4 h 5"/>
                <a:gd name="T2" fmla="*/ 3 w 5"/>
                <a:gd name="T3" fmla="*/ 4 h 5"/>
                <a:gd name="T4" fmla="*/ 0 w 5"/>
                <a:gd name="T5" fmla="*/ 3 h 5"/>
                <a:gd name="T6" fmla="*/ 4 w 5"/>
                <a:gd name="T7" fmla="*/ 0 h 5"/>
                <a:gd name="T8" fmla="*/ 5 w 5"/>
                <a:gd name="T9" fmla="*/ 3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2" y="5"/>
                    <a:pt x="2" y="4"/>
                    <a:pt x="3" y="4"/>
                  </a:cubicBezTo>
                  <a:cubicBezTo>
                    <a:pt x="2" y="3"/>
                    <a:pt x="1" y="3"/>
                    <a:pt x="0" y="3"/>
                  </a:cubicBezTo>
                  <a:cubicBezTo>
                    <a:pt x="1" y="1"/>
                    <a:pt x="1" y="1"/>
                    <a:pt x="4" y="0"/>
                  </a:cubicBezTo>
                  <a:cubicBezTo>
                    <a:pt x="3" y="2"/>
                    <a:pt x="2" y="2"/>
                    <a:pt x="5" y="3"/>
                  </a:cubicBezTo>
                  <a:cubicBezTo>
                    <a:pt x="4" y="4"/>
                    <a:pt x="3"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9" name="Freeform 487"/>
            <p:cNvSpPr/>
            <p:nvPr/>
          </p:nvSpPr>
          <p:spPr bwMode="auto">
            <a:xfrm>
              <a:off x="7387" y="4203"/>
              <a:ext cx="6" cy="10"/>
            </a:xfrm>
            <a:custGeom>
              <a:avLst/>
              <a:gdLst>
                <a:gd name="T0" fmla="*/ 0 w 3"/>
                <a:gd name="T1" fmla="*/ 5 h 5"/>
                <a:gd name="T2" fmla="*/ 3 w 3"/>
                <a:gd name="T3" fmla="*/ 0 h 5"/>
                <a:gd name="T4" fmla="*/ 0 w 3"/>
                <a:gd name="T5" fmla="*/ 5 h 5"/>
              </a:gdLst>
              <a:ahLst/>
              <a:cxnLst>
                <a:cxn ang="0">
                  <a:pos x="T0" y="T1"/>
                </a:cxn>
                <a:cxn ang="0">
                  <a:pos x="T2" y="T3"/>
                </a:cxn>
                <a:cxn ang="0">
                  <a:pos x="T4" y="T5"/>
                </a:cxn>
              </a:cxnLst>
              <a:rect l="0" t="0" r="r" b="b"/>
              <a:pathLst>
                <a:path w="3" h="5">
                  <a:moveTo>
                    <a:pt x="0" y="5"/>
                  </a:moveTo>
                  <a:cubicBezTo>
                    <a:pt x="2" y="3"/>
                    <a:pt x="1" y="2"/>
                    <a:pt x="3" y="0"/>
                  </a:cubicBezTo>
                  <a:cubicBezTo>
                    <a:pt x="3" y="2"/>
                    <a:pt x="3"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0" name="Freeform 488"/>
            <p:cNvSpPr/>
            <p:nvPr/>
          </p:nvSpPr>
          <p:spPr bwMode="auto">
            <a:xfrm>
              <a:off x="7379" y="4184"/>
              <a:ext cx="38" cy="17"/>
            </a:xfrm>
            <a:custGeom>
              <a:avLst/>
              <a:gdLst>
                <a:gd name="T0" fmla="*/ 19 w 20"/>
                <a:gd name="T1" fmla="*/ 2 h 9"/>
                <a:gd name="T2" fmla="*/ 1 w 20"/>
                <a:gd name="T3" fmla="*/ 9 h 9"/>
                <a:gd name="T4" fmla="*/ 5 w 20"/>
                <a:gd name="T5" fmla="*/ 6 h 9"/>
                <a:gd name="T6" fmla="*/ 12 w 20"/>
                <a:gd name="T7" fmla="*/ 4 h 9"/>
                <a:gd name="T8" fmla="*/ 11 w 20"/>
                <a:gd name="T9" fmla="*/ 4 h 9"/>
                <a:gd name="T10" fmla="*/ 20 w 20"/>
                <a:gd name="T11" fmla="*/ 0 h 9"/>
                <a:gd name="T12" fmla="*/ 19 w 2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20" h="9">
                  <a:moveTo>
                    <a:pt x="19" y="2"/>
                  </a:moveTo>
                  <a:cubicBezTo>
                    <a:pt x="12" y="5"/>
                    <a:pt x="9" y="6"/>
                    <a:pt x="1" y="9"/>
                  </a:cubicBezTo>
                  <a:cubicBezTo>
                    <a:pt x="0" y="8"/>
                    <a:pt x="4" y="7"/>
                    <a:pt x="5" y="6"/>
                  </a:cubicBezTo>
                  <a:cubicBezTo>
                    <a:pt x="7" y="5"/>
                    <a:pt x="9" y="5"/>
                    <a:pt x="12" y="4"/>
                  </a:cubicBezTo>
                  <a:cubicBezTo>
                    <a:pt x="13" y="4"/>
                    <a:pt x="11" y="4"/>
                    <a:pt x="11" y="4"/>
                  </a:cubicBezTo>
                  <a:cubicBezTo>
                    <a:pt x="13" y="3"/>
                    <a:pt x="18" y="0"/>
                    <a:pt x="20" y="0"/>
                  </a:cubicBezTo>
                  <a:cubicBezTo>
                    <a:pt x="19" y="1"/>
                    <a:pt x="19" y="1"/>
                    <a:pt x="1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1" name="Freeform 489"/>
            <p:cNvSpPr/>
            <p:nvPr/>
          </p:nvSpPr>
          <p:spPr bwMode="auto">
            <a:xfrm>
              <a:off x="7356" y="4157"/>
              <a:ext cx="16" cy="8"/>
            </a:xfrm>
            <a:custGeom>
              <a:avLst/>
              <a:gdLst>
                <a:gd name="T0" fmla="*/ 8 w 8"/>
                <a:gd name="T1" fmla="*/ 0 h 4"/>
                <a:gd name="T2" fmla="*/ 8 w 8"/>
                <a:gd name="T3" fmla="*/ 0 h 4"/>
              </a:gdLst>
              <a:ahLst/>
              <a:cxnLst>
                <a:cxn ang="0">
                  <a:pos x="T0" y="T1"/>
                </a:cxn>
                <a:cxn ang="0">
                  <a:pos x="T2" y="T3"/>
                </a:cxn>
              </a:cxnLst>
              <a:rect l="0" t="0" r="r" b="b"/>
              <a:pathLst>
                <a:path w="8" h="4">
                  <a:moveTo>
                    <a:pt x="8" y="0"/>
                  </a:moveTo>
                  <a:cubicBezTo>
                    <a:pt x="3" y="4"/>
                    <a:pt x="0" y="3"/>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2" name="Freeform 490"/>
            <p:cNvSpPr/>
            <p:nvPr/>
          </p:nvSpPr>
          <p:spPr bwMode="auto">
            <a:xfrm>
              <a:off x="7394" y="4213"/>
              <a:ext cx="10" cy="8"/>
            </a:xfrm>
            <a:custGeom>
              <a:avLst/>
              <a:gdLst>
                <a:gd name="T0" fmla="*/ 0 w 5"/>
                <a:gd name="T1" fmla="*/ 4 h 4"/>
                <a:gd name="T2" fmla="*/ 5 w 5"/>
                <a:gd name="T3" fmla="*/ 0 h 4"/>
                <a:gd name="T4" fmla="*/ 0 w 5"/>
                <a:gd name="T5" fmla="*/ 4 h 4"/>
              </a:gdLst>
              <a:ahLst/>
              <a:cxnLst>
                <a:cxn ang="0">
                  <a:pos x="T0" y="T1"/>
                </a:cxn>
                <a:cxn ang="0">
                  <a:pos x="T2" y="T3"/>
                </a:cxn>
                <a:cxn ang="0">
                  <a:pos x="T4" y="T5"/>
                </a:cxn>
              </a:cxnLst>
              <a:rect l="0" t="0" r="r" b="b"/>
              <a:pathLst>
                <a:path w="5" h="4">
                  <a:moveTo>
                    <a:pt x="0" y="4"/>
                  </a:moveTo>
                  <a:cubicBezTo>
                    <a:pt x="1" y="2"/>
                    <a:pt x="3" y="0"/>
                    <a:pt x="5" y="0"/>
                  </a:cubicBezTo>
                  <a:cubicBezTo>
                    <a:pt x="5" y="3"/>
                    <a:pt x="2"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3" name="Freeform 491"/>
            <p:cNvSpPr/>
            <p:nvPr/>
          </p:nvSpPr>
          <p:spPr bwMode="auto">
            <a:xfrm>
              <a:off x="7400" y="4215"/>
              <a:ext cx="29" cy="11"/>
            </a:xfrm>
            <a:custGeom>
              <a:avLst/>
              <a:gdLst>
                <a:gd name="T0" fmla="*/ 12 w 15"/>
                <a:gd name="T1" fmla="*/ 1 h 6"/>
                <a:gd name="T2" fmla="*/ 8 w 15"/>
                <a:gd name="T3" fmla="*/ 3 h 6"/>
                <a:gd name="T4" fmla="*/ 14 w 15"/>
                <a:gd name="T5" fmla="*/ 3 h 6"/>
                <a:gd name="T6" fmla="*/ 8 w 15"/>
                <a:gd name="T7" fmla="*/ 6 h 6"/>
                <a:gd name="T8" fmla="*/ 6 w 15"/>
                <a:gd name="T9" fmla="*/ 3 h 6"/>
                <a:gd name="T10" fmla="*/ 3 w 15"/>
                <a:gd name="T11" fmla="*/ 5 h 6"/>
                <a:gd name="T12" fmla="*/ 0 w 15"/>
                <a:gd name="T13" fmla="*/ 6 h 6"/>
                <a:gd name="T14" fmla="*/ 4 w 15"/>
                <a:gd name="T15" fmla="*/ 3 h 6"/>
                <a:gd name="T16" fmla="*/ 2 w 15"/>
                <a:gd name="T17" fmla="*/ 2 h 6"/>
                <a:gd name="T18" fmla="*/ 2 w 15"/>
                <a:gd name="T19" fmla="*/ 1 h 6"/>
                <a:gd name="T20" fmla="*/ 4 w 15"/>
                <a:gd name="T21" fmla="*/ 0 h 6"/>
                <a:gd name="T22" fmla="*/ 4 w 15"/>
                <a:gd name="T23" fmla="*/ 2 h 6"/>
                <a:gd name="T24" fmla="*/ 12 w 15"/>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6">
                  <a:moveTo>
                    <a:pt x="12" y="1"/>
                  </a:moveTo>
                  <a:cubicBezTo>
                    <a:pt x="10" y="2"/>
                    <a:pt x="9" y="3"/>
                    <a:pt x="8" y="3"/>
                  </a:cubicBezTo>
                  <a:cubicBezTo>
                    <a:pt x="9" y="5"/>
                    <a:pt x="12" y="3"/>
                    <a:pt x="14" y="3"/>
                  </a:cubicBezTo>
                  <a:cubicBezTo>
                    <a:pt x="15" y="3"/>
                    <a:pt x="10" y="4"/>
                    <a:pt x="8" y="6"/>
                  </a:cubicBezTo>
                  <a:cubicBezTo>
                    <a:pt x="6" y="5"/>
                    <a:pt x="6" y="5"/>
                    <a:pt x="6" y="3"/>
                  </a:cubicBezTo>
                  <a:cubicBezTo>
                    <a:pt x="5" y="4"/>
                    <a:pt x="2" y="5"/>
                    <a:pt x="3" y="5"/>
                  </a:cubicBezTo>
                  <a:cubicBezTo>
                    <a:pt x="2" y="6"/>
                    <a:pt x="2" y="4"/>
                    <a:pt x="0" y="6"/>
                  </a:cubicBezTo>
                  <a:cubicBezTo>
                    <a:pt x="0" y="5"/>
                    <a:pt x="3" y="4"/>
                    <a:pt x="4" y="3"/>
                  </a:cubicBezTo>
                  <a:cubicBezTo>
                    <a:pt x="4" y="1"/>
                    <a:pt x="2" y="4"/>
                    <a:pt x="2" y="2"/>
                  </a:cubicBezTo>
                  <a:cubicBezTo>
                    <a:pt x="2" y="2"/>
                    <a:pt x="2" y="1"/>
                    <a:pt x="2" y="1"/>
                  </a:cubicBezTo>
                  <a:cubicBezTo>
                    <a:pt x="4" y="0"/>
                    <a:pt x="4" y="0"/>
                    <a:pt x="4" y="0"/>
                  </a:cubicBezTo>
                  <a:cubicBezTo>
                    <a:pt x="5" y="1"/>
                    <a:pt x="4" y="1"/>
                    <a:pt x="4" y="2"/>
                  </a:cubicBezTo>
                  <a:cubicBezTo>
                    <a:pt x="6" y="0"/>
                    <a:pt x="10"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4" name="Freeform 492"/>
            <p:cNvSpPr/>
            <p:nvPr/>
          </p:nvSpPr>
          <p:spPr bwMode="auto">
            <a:xfrm>
              <a:off x="7477" y="4347"/>
              <a:ext cx="11" cy="8"/>
            </a:xfrm>
            <a:custGeom>
              <a:avLst/>
              <a:gdLst>
                <a:gd name="T0" fmla="*/ 3 w 6"/>
                <a:gd name="T1" fmla="*/ 3 h 4"/>
                <a:gd name="T2" fmla="*/ 0 w 6"/>
                <a:gd name="T3" fmla="*/ 3 h 4"/>
                <a:gd name="T4" fmla="*/ 3 w 6"/>
                <a:gd name="T5" fmla="*/ 1 h 4"/>
                <a:gd name="T6" fmla="*/ 3 w 6"/>
                <a:gd name="T7" fmla="*/ 3 h 4"/>
              </a:gdLst>
              <a:ahLst/>
              <a:cxnLst>
                <a:cxn ang="0">
                  <a:pos x="T0" y="T1"/>
                </a:cxn>
                <a:cxn ang="0">
                  <a:pos x="T2" y="T3"/>
                </a:cxn>
                <a:cxn ang="0">
                  <a:pos x="T4" y="T5"/>
                </a:cxn>
                <a:cxn ang="0">
                  <a:pos x="T6" y="T7"/>
                </a:cxn>
              </a:cxnLst>
              <a:rect l="0" t="0" r="r" b="b"/>
              <a:pathLst>
                <a:path w="6" h="4">
                  <a:moveTo>
                    <a:pt x="3" y="3"/>
                  </a:moveTo>
                  <a:cubicBezTo>
                    <a:pt x="1" y="4"/>
                    <a:pt x="1" y="3"/>
                    <a:pt x="0" y="3"/>
                  </a:cubicBezTo>
                  <a:cubicBezTo>
                    <a:pt x="0" y="2"/>
                    <a:pt x="4" y="3"/>
                    <a:pt x="3" y="1"/>
                  </a:cubicBezTo>
                  <a:cubicBezTo>
                    <a:pt x="6" y="0"/>
                    <a:pt x="2"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5" name="Freeform 493"/>
            <p:cNvSpPr/>
            <p:nvPr/>
          </p:nvSpPr>
          <p:spPr bwMode="auto">
            <a:xfrm>
              <a:off x="7416" y="4222"/>
              <a:ext cx="11" cy="8"/>
            </a:xfrm>
            <a:custGeom>
              <a:avLst/>
              <a:gdLst>
                <a:gd name="T0" fmla="*/ 0 w 6"/>
                <a:gd name="T1" fmla="*/ 4 h 4"/>
                <a:gd name="T2" fmla="*/ 6 w 6"/>
                <a:gd name="T3" fmla="*/ 0 h 4"/>
                <a:gd name="T4" fmla="*/ 0 w 6"/>
                <a:gd name="T5" fmla="*/ 4 h 4"/>
              </a:gdLst>
              <a:ahLst/>
              <a:cxnLst>
                <a:cxn ang="0">
                  <a:pos x="T0" y="T1"/>
                </a:cxn>
                <a:cxn ang="0">
                  <a:pos x="T2" y="T3"/>
                </a:cxn>
                <a:cxn ang="0">
                  <a:pos x="T4" y="T5"/>
                </a:cxn>
              </a:cxnLst>
              <a:rect l="0" t="0" r="r" b="b"/>
              <a:pathLst>
                <a:path w="6" h="4">
                  <a:moveTo>
                    <a:pt x="0" y="4"/>
                  </a:moveTo>
                  <a:cubicBezTo>
                    <a:pt x="1" y="3"/>
                    <a:pt x="3" y="0"/>
                    <a:pt x="6" y="0"/>
                  </a:cubicBezTo>
                  <a:cubicBezTo>
                    <a:pt x="4" y="2"/>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6" name="Freeform 494"/>
            <p:cNvSpPr/>
            <p:nvPr/>
          </p:nvSpPr>
          <p:spPr bwMode="auto">
            <a:xfrm>
              <a:off x="7486" y="4339"/>
              <a:ext cx="8" cy="6"/>
            </a:xfrm>
            <a:custGeom>
              <a:avLst/>
              <a:gdLst>
                <a:gd name="T0" fmla="*/ 3 w 4"/>
                <a:gd name="T1" fmla="*/ 0 h 3"/>
                <a:gd name="T2" fmla="*/ 4 w 4"/>
                <a:gd name="T3" fmla="*/ 1 h 3"/>
                <a:gd name="T4" fmla="*/ 1 w 4"/>
                <a:gd name="T5" fmla="*/ 3 h 3"/>
                <a:gd name="T6" fmla="*/ 3 w 4"/>
                <a:gd name="T7" fmla="*/ 0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cubicBezTo>
                    <a:pt x="3" y="0"/>
                    <a:pt x="4" y="1"/>
                    <a:pt x="4" y="1"/>
                  </a:cubicBezTo>
                  <a:cubicBezTo>
                    <a:pt x="2" y="2"/>
                    <a:pt x="3" y="3"/>
                    <a:pt x="1" y="3"/>
                  </a:cubicBezTo>
                  <a:cubicBezTo>
                    <a:pt x="0" y="1"/>
                    <a:pt x="3" y="1"/>
                    <a:pt x="3" y="0"/>
                  </a:cubicBezTo>
                  <a:cubicBezTo>
                    <a:pt x="3"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7" name="Freeform 495"/>
            <p:cNvSpPr/>
            <p:nvPr/>
          </p:nvSpPr>
          <p:spPr bwMode="auto">
            <a:xfrm>
              <a:off x="7479" y="4309"/>
              <a:ext cx="13" cy="5"/>
            </a:xfrm>
            <a:custGeom>
              <a:avLst/>
              <a:gdLst>
                <a:gd name="T0" fmla="*/ 1 w 7"/>
                <a:gd name="T1" fmla="*/ 1 h 3"/>
                <a:gd name="T2" fmla="*/ 0 w 7"/>
                <a:gd name="T3" fmla="*/ 3 h 3"/>
                <a:gd name="T4" fmla="*/ 0 w 7"/>
                <a:gd name="T5" fmla="*/ 0 h 3"/>
                <a:gd name="T6" fmla="*/ 7 w 7"/>
                <a:gd name="T7" fmla="*/ 1 h 3"/>
                <a:gd name="T8" fmla="*/ 1 w 7"/>
                <a:gd name="T9" fmla="*/ 1 h 3"/>
              </a:gdLst>
              <a:ahLst/>
              <a:cxnLst>
                <a:cxn ang="0">
                  <a:pos x="T0" y="T1"/>
                </a:cxn>
                <a:cxn ang="0">
                  <a:pos x="T2" y="T3"/>
                </a:cxn>
                <a:cxn ang="0">
                  <a:pos x="T4" y="T5"/>
                </a:cxn>
                <a:cxn ang="0">
                  <a:pos x="T6" y="T7"/>
                </a:cxn>
                <a:cxn ang="0">
                  <a:pos x="T8" y="T9"/>
                </a:cxn>
              </a:cxnLst>
              <a:rect l="0" t="0" r="r" b="b"/>
              <a:pathLst>
                <a:path w="7" h="3">
                  <a:moveTo>
                    <a:pt x="1" y="1"/>
                  </a:moveTo>
                  <a:cubicBezTo>
                    <a:pt x="1" y="2"/>
                    <a:pt x="1" y="3"/>
                    <a:pt x="0" y="3"/>
                  </a:cubicBezTo>
                  <a:cubicBezTo>
                    <a:pt x="0" y="2"/>
                    <a:pt x="0" y="1"/>
                    <a:pt x="0" y="0"/>
                  </a:cubicBezTo>
                  <a:cubicBezTo>
                    <a:pt x="2" y="1"/>
                    <a:pt x="4" y="1"/>
                    <a:pt x="7" y="1"/>
                  </a:cubicBezTo>
                  <a:cubicBezTo>
                    <a:pt x="5" y="3"/>
                    <a:pt x="2"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8" name="Freeform 496"/>
            <p:cNvSpPr/>
            <p:nvPr/>
          </p:nvSpPr>
          <p:spPr bwMode="auto">
            <a:xfrm>
              <a:off x="7423" y="4207"/>
              <a:ext cx="10" cy="10"/>
            </a:xfrm>
            <a:custGeom>
              <a:avLst/>
              <a:gdLst>
                <a:gd name="T0" fmla="*/ 4 w 5"/>
                <a:gd name="T1" fmla="*/ 2 h 5"/>
                <a:gd name="T2" fmla="*/ 0 w 5"/>
                <a:gd name="T3" fmla="*/ 4 h 5"/>
                <a:gd name="T4" fmla="*/ 3 w 5"/>
                <a:gd name="T5" fmla="*/ 0 h 5"/>
                <a:gd name="T6" fmla="*/ 4 w 5"/>
                <a:gd name="T7" fmla="*/ 2 h 5"/>
              </a:gdLst>
              <a:ahLst/>
              <a:cxnLst>
                <a:cxn ang="0">
                  <a:pos x="T0" y="T1"/>
                </a:cxn>
                <a:cxn ang="0">
                  <a:pos x="T2" y="T3"/>
                </a:cxn>
                <a:cxn ang="0">
                  <a:pos x="T4" y="T5"/>
                </a:cxn>
                <a:cxn ang="0">
                  <a:pos x="T6" y="T7"/>
                </a:cxn>
              </a:cxnLst>
              <a:rect l="0" t="0" r="r" b="b"/>
              <a:pathLst>
                <a:path w="5" h="5">
                  <a:moveTo>
                    <a:pt x="4" y="2"/>
                  </a:moveTo>
                  <a:cubicBezTo>
                    <a:pt x="3" y="4"/>
                    <a:pt x="1" y="5"/>
                    <a:pt x="0" y="4"/>
                  </a:cubicBezTo>
                  <a:cubicBezTo>
                    <a:pt x="2" y="3"/>
                    <a:pt x="3" y="2"/>
                    <a:pt x="3" y="0"/>
                  </a:cubicBezTo>
                  <a:cubicBezTo>
                    <a:pt x="5" y="0"/>
                    <a:pt x="3"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9" name="Freeform 497"/>
            <p:cNvSpPr/>
            <p:nvPr/>
          </p:nvSpPr>
          <p:spPr bwMode="auto">
            <a:xfrm>
              <a:off x="7626" y="4466"/>
              <a:ext cx="8" cy="7"/>
            </a:xfrm>
            <a:custGeom>
              <a:avLst/>
              <a:gdLst>
                <a:gd name="T0" fmla="*/ 0 w 4"/>
                <a:gd name="T1" fmla="*/ 4 h 4"/>
                <a:gd name="T2" fmla="*/ 4 w 4"/>
                <a:gd name="T3" fmla="*/ 0 h 4"/>
                <a:gd name="T4" fmla="*/ 4 w 4"/>
                <a:gd name="T5" fmla="*/ 1 h 4"/>
                <a:gd name="T6" fmla="*/ 0 w 4"/>
                <a:gd name="T7" fmla="*/ 4 h 4"/>
              </a:gdLst>
              <a:ahLst/>
              <a:cxnLst>
                <a:cxn ang="0">
                  <a:pos x="T0" y="T1"/>
                </a:cxn>
                <a:cxn ang="0">
                  <a:pos x="T2" y="T3"/>
                </a:cxn>
                <a:cxn ang="0">
                  <a:pos x="T4" y="T5"/>
                </a:cxn>
                <a:cxn ang="0">
                  <a:pos x="T6" y="T7"/>
                </a:cxn>
              </a:cxnLst>
              <a:rect l="0" t="0" r="r" b="b"/>
              <a:pathLst>
                <a:path w="4" h="4">
                  <a:moveTo>
                    <a:pt x="0" y="4"/>
                  </a:moveTo>
                  <a:cubicBezTo>
                    <a:pt x="0" y="4"/>
                    <a:pt x="2" y="1"/>
                    <a:pt x="4" y="0"/>
                  </a:cubicBezTo>
                  <a:cubicBezTo>
                    <a:pt x="3" y="1"/>
                    <a:pt x="3" y="1"/>
                    <a:pt x="4" y="1"/>
                  </a:cubicBezTo>
                  <a:cubicBezTo>
                    <a:pt x="4" y="2"/>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0" name="Freeform 498"/>
            <p:cNvSpPr/>
            <p:nvPr/>
          </p:nvSpPr>
          <p:spPr bwMode="auto">
            <a:xfrm>
              <a:off x="7459" y="4173"/>
              <a:ext cx="12" cy="7"/>
            </a:xfrm>
            <a:custGeom>
              <a:avLst/>
              <a:gdLst>
                <a:gd name="T0" fmla="*/ 1 w 6"/>
                <a:gd name="T1" fmla="*/ 4 h 4"/>
                <a:gd name="T2" fmla="*/ 1 w 6"/>
                <a:gd name="T3" fmla="*/ 0 h 4"/>
                <a:gd name="T4" fmla="*/ 5 w 6"/>
                <a:gd name="T5" fmla="*/ 2 h 4"/>
                <a:gd name="T6" fmla="*/ 1 w 6"/>
                <a:gd name="T7" fmla="*/ 4 h 4"/>
              </a:gdLst>
              <a:ahLst/>
              <a:cxnLst>
                <a:cxn ang="0">
                  <a:pos x="T0" y="T1"/>
                </a:cxn>
                <a:cxn ang="0">
                  <a:pos x="T2" y="T3"/>
                </a:cxn>
                <a:cxn ang="0">
                  <a:pos x="T4" y="T5"/>
                </a:cxn>
                <a:cxn ang="0">
                  <a:pos x="T6" y="T7"/>
                </a:cxn>
              </a:cxnLst>
              <a:rect l="0" t="0" r="r" b="b"/>
              <a:pathLst>
                <a:path w="6" h="4">
                  <a:moveTo>
                    <a:pt x="1" y="4"/>
                  </a:moveTo>
                  <a:cubicBezTo>
                    <a:pt x="0" y="4"/>
                    <a:pt x="5" y="1"/>
                    <a:pt x="1" y="0"/>
                  </a:cubicBezTo>
                  <a:cubicBezTo>
                    <a:pt x="2" y="0"/>
                    <a:pt x="4" y="1"/>
                    <a:pt x="5" y="2"/>
                  </a:cubicBezTo>
                  <a:cubicBezTo>
                    <a:pt x="6" y="3"/>
                    <a:pt x="2"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1" name="Freeform 499"/>
            <p:cNvSpPr/>
            <p:nvPr/>
          </p:nvSpPr>
          <p:spPr bwMode="auto">
            <a:xfrm>
              <a:off x="7634" y="4462"/>
              <a:ext cx="11" cy="9"/>
            </a:xfrm>
            <a:custGeom>
              <a:avLst/>
              <a:gdLst>
                <a:gd name="T0" fmla="*/ 2 w 6"/>
                <a:gd name="T1" fmla="*/ 3 h 5"/>
                <a:gd name="T2" fmla="*/ 0 w 6"/>
                <a:gd name="T3" fmla="*/ 2 h 5"/>
                <a:gd name="T4" fmla="*/ 4 w 6"/>
                <a:gd name="T5" fmla="*/ 2 h 5"/>
                <a:gd name="T6" fmla="*/ 2 w 6"/>
                <a:gd name="T7" fmla="*/ 2 h 5"/>
                <a:gd name="T8" fmla="*/ 2 w 6"/>
                <a:gd name="T9" fmla="*/ 3 h 5"/>
              </a:gdLst>
              <a:ahLst/>
              <a:cxnLst>
                <a:cxn ang="0">
                  <a:pos x="T0" y="T1"/>
                </a:cxn>
                <a:cxn ang="0">
                  <a:pos x="T2" y="T3"/>
                </a:cxn>
                <a:cxn ang="0">
                  <a:pos x="T4" y="T5"/>
                </a:cxn>
                <a:cxn ang="0">
                  <a:pos x="T6" y="T7"/>
                </a:cxn>
                <a:cxn ang="0">
                  <a:pos x="T8" y="T9"/>
                </a:cxn>
              </a:cxnLst>
              <a:rect l="0" t="0" r="r" b="b"/>
              <a:pathLst>
                <a:path w="6" h="5">
                  <a:moveTo>
                    <a:pt x="2" y="3"/>
                  </a:moveTo>
                  <a:cubicBezTo>
                    <a:pt x="1" y="5"/>
                    <a:pt x="2" y="1"/>
                    <a:pt x="0" y="2"/>
                  </a:cubicBezTo>
                  <a:cubicBezTo>
                    <a:pt x="1" y="1"/>
                    <a:pt x="6" y="0"/>
                    <a:pt x="4" y="2"/>
                  </a:cubicBezTo>
                  <a:cubicBezTo>
                    <a:pt x="3" y="2"/>
                    <a:pt x="3" y="1"/>
                    <a:pt x="2" y="2"/>
                  </a:cubicBezTo>
                  <a:cubicBezTo>
                    <a:pt x="1"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2" name="Freeform 500"/>
            <p:cNvSpPr/>
            <p:nvPr/>
          </p:nvSpPr>
          <p:spPr bwMode="auto">
            <a:xfrm>
              <a:off x="7547" y="4312"/>
              <a:ext cx="10" cy="6"/>
            </a:xfrm>
            <a:custGeom>
              <a:avLst/>
              <a:gdLst>
                <a:gd name="T0" fmla="*/ 1 w 5"/>
                <a:gd name="T1" fmla="*/ 3 h 3"/>
                <a:gd name="T2" fmla="*/ 1 w 5"/>
                <a:gd name="T3" fmla="*/ 0 h 3"/>
                <a:gd name="T4" fmla="*/ 5 w 5"/>
                <a:gd name="T5" fmla="*/ 0 h 3"/>
                <a:gd name="T6" fmla="*/ 1 w 5"/>
                <a:gd name="T7" fmla="*/ 3 h 3"/>
              </a:gdLst>
              <a:ahLst/>
              <a:cxnLst>
                <a:cxn ang="0">
                  <a:pos x="T0" y="T1"/>
                </a:cxn>
                <a:cxn ang="0">
                  <a:pos x="T2" y="T3"/>
                </a:cxn>
                <a:cxn ang="0">
                  <a:pos x="T4" y="T5"/>
                </a:cxn>
                <a:cxn ang="0">
                  <a:pos x="T6" y="T7"/>
                </a:cxn>
              </a:cxnLst>
              <a:rect l="0" t="0" r="r" b="b"/>
              <a:pathLst>
                <a:path w="5" h="3">
                  <a:moveTo>
                    <a:pt x="1" y="3"/>
                  </a:moveTo>
                  <a:cubicBezTo>
                    <a:pt x="0" y="2"/>
                    <a:pt x="2" y="1"/>
                    <a:pt x="1" y="0"/>
                  </a:cubicBezTo>
                  <a:cubicBezTo>
                    <a:pt x="2" y="1"/>
                    <a:pt x="3" y="2"/>
                    <a:pt x="5" y="0"/>
                  </a:cubicBezTo>
                  <a:cubicBezTo>
                    <a:pt x="5" y="1"/>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3" name="Freeform 501"/>
            <p:cNvSpPr/>
            <p:nvPr/>
          </p:nvSpPr>
          <p:spPr bwMode="auto">
            <a:xfrm>
              <a:off x="7502" y="4230"/>
              <a:ext cx="11" cy="10"/>
            </a:xfrm>
            <a:custGeom>
              <a:avLst/>
              <a:gdLst>
                <a:gd name="T0" fmla="*/ 2 w 6"/>
                <a:gd name="T1" fmla="*/ 4 h 5"/>
                <a:gd name="T2" fmla="*/ 5 w 6"/>
                <a:gd name="T3" fmla="*/ 0 h 5"/>
                <a:gd name="T4" fmla="*/ 4 w 6"/>
                <a:gd name="T5" fmla="*/ 4 h 5"/>
                <a:gd name="T6" fmla="*/ 5 w 6"/>
                <a:gd name="T7" fmla="*/ 3 h 5"/>
                <a:gd name="T8" fmla="*/ 2 w 6"/>
                <a:gd name="T9" fmla="*/ 4 h 5"/>
              </a:gdLst>
              <a:ahLst/>
              <a:cxnLst>
                <a:cxn ang="0">
                  <a:pos x="T0" y="T1"/>
                </a:cxn>
                <a:cxn ang="0">
                  <a:pos x="T2" y="T3"/>
                </a:cxn>
                <a:cxn ang="0">
                  <a:pos x="T4" y="T5"/>
                </a:cxn>
                <a:cxn ang="0">
                  <a:pos x="T6" y="T7"/>
                </a:cxn>
                <a:cxn ang="0">
                  <a:pos x="T8" y="T9"/>
                </a:cxn>
              </a:cxnLst>
              <a:rect l="0" t="0" r="r" b="b"/>
              <a:pathLst>
                <a:path w="6" h="5">
                  <a:moveTo>
                    <a:pt x="2" y="4"/>
                  </a:moveTo>
                  <a:cubicBezTo>
                    <a:pt x="0" y="4"/>
                    <a:pt x="4" y="1"/>
                    <a:pt x="5" y="0"/>
                  </a:cubicBezTo>
                  <a:cubicBezTo>
                    <a:pt x="5" y="2"/>
                    <a:pt x="6" y="2"/>
                    <a:pt x="4" y="4"/>
                  </a:cubicBezTo>
                  <a:cubicBezTo>
                    <a:pt x="2" y="5"/>
                    <a:pt x="3" y="3"/>
                    <a:pt x="5" y="3"/>
                  </a:cubicBezTo>
                  <a:cubicBezTo>
                    <a:pt x="5" y="2"/>
                    <a:pt x="2"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4" name="Freeform 502"/>
            <p:cNvSpPr/>
            <p:nvPr/>
          </p:nvSpPr>
          <p:spPr bwMode="auto">
            <a:xfrm>
              <a:off x="7473" y="4177"/>
              <a:ext cx="19" cy="11"/>
            </a:xfrm>
            <a:custGeom>
              <a:avLst/>
              <a:gdLst>
                <a:gd name="T0" fmla="*/ 8 w 10"/>
                <a:gd name="T1" fmla="*/ 0 h 6"/>
                <a:gd name="T2" fmla="*/ 7 w 10"/>
                <a:gd name="T3" fmla="*/ 3 h 6"/>
                <a:gd name="T4" fmla="*/ 0 w 10"/>
                <a:gd name="T5" fmla="*/ 4 h 6"/>
                <a:gd name="T6" fmla="*/ 6 w 10"/>
                <a:gd name="T7" fmla="*/ 3 h 6"/>
                <a:gd name="T8" fmla="*/ 8 w 10"/>
                <a:gd name="T9" fmla="*/ 0 h 6"/>
              </a:gdLst>
              <a:ahLst/>
              <a:cxnLst>
                <a:cxn ang="0">
                  <a:pos x="T0" y="T1"/>
                </a:cxn>
                <a:cxn ang="0">
                  <a:pos x="T2" y="T3"/>
                </a:cxn>
                <a:cxn ang="0">
                  <a:pos x="T4" y="T5"/>
                </a:cxn>
                <a:cxn ang="0">
                  <a:pos x="T6" y="T7"/>
                </a:cxn>
                <a:cxn ang="0">
                  <a:pos x="T8" y="T9"/>
                </a:cxn>
              </a:cxnLst>
              <a:rect l="0" t="0" r="r" b="b"/>
              <a:pathLst>
                <a:path w="10" h="6">
                  <a:moveTo>
                    <a:pt x="8" y="0"/>
                  </a:moveTo>
                  <a:cubicBezTo>
                    <a:pt x="10" y="1"/>
                    <a:pt x="7" y="2"/>
                    <a:pt x="7" y="3"/>
                  </a:cubicBezTo>
                  <a:cubicBezTo>
                    <a:pt x="5" y="4"/>
                    <a:pt x="1" y="6"/>
                    <a:pt x="0" y="4"/>
                  </a:cubicBezTo>
                  <a:cubicBezTo>
                    <a:pt x="2" y="4"/>
                    <a:pt x="3" y="4"/>
                    <a:pt x="6" y="3"/>
                  </a:cubicBezTo>
                  <a:cubicBezTo>
                    <a:pt x="2" y="2"/>
                    <a:pt x="8" y="3"/>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5" name="Freeform 503"/>
            <p:cNvSpPr/>
            <p:nvPr/>
          </p:nvSpPr>
          <p:spPr bwMode="auto">
            <a:xfrm>
              <a:off x="7459" y="4136"/>
              <a:ext cx="14" cy="6"/>
            </a:xfrm>
            <a:custGeom>
              <a:avLst/>
              <a:gdLst>
                <a:gd name="T0" fmla="*/ 4 w 7"/>
                <a:gd name="T1" fmla="*/ 3 h 3"/>
                <a:gd name="T2" fmla="*/ 0 w 7"/>
                <a:gd name="T3" fmla="*/ 2 h 3"/>
                <a:gd name="T4" fmla="*/ 7 w 7"/>
                <a:gd name="T5" fmla="*/ 0 h 3"/>
                <a:gd name="T6" fmla="*/ 4 w 7"/>
                <a:gd name="T7" fmla="*/ 3 h 3"/>
              </a:gdLst>
              <a:ahLst/>
              <a:cxnLst>
                <a:cxn ang="0">
                  <a:pos x="T0" y="T1"/>
                </a:cxn>
                <a:cxn ang="0">
                  <a:pos x="T2" y="T3"/>
                </a:cxn>
                <a:cxn ang="0">
                  <a:pos x="T4" y="T5"/>
                </a:cxn>
                <a:cxn ang="0">
                  <a:pos x="T6" y="T7"/>
                </a:cxn>
              </a:cxnLst>
              <a:rect l="0" t="0" r="r" b="b"/>
              <a:pathLst>
                <a:path w="7" h="3">
                  <a:moveTo>
                    <a:pt x="4" y="3"/>
                  </a:moveTo>
                  <a:cubicBezTo>
                    <a:pt x="5" y="1"/>
                    <a:pt x="2" y="1"/>
                    <a:pt x="0" y="2"/>
                  </a:cubicBezTo>
                  <a:cubicBezTo>
                    <a:pt x="2" y="0"/>
                    <a:pt x="5" y="1"/>
                    <a:pt x="7" y="0"/>
                  </a:cubicBezTo>
                  <a:cubicBezTo>
                    <a:pt x="7" y="2"/>
                    <a:pt x="5"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6" name="Freeform 504"/>
            <p:cNvSpPr/>
            <p:nvPr/>
          </p:nvSpPr>
          <p:spPr bwMode="auto">
            <a:xfrm>
              <a:off x="7446" y="4110"/>
              <a:ext cx="10" cy="15"/>
            </a:xfrm>
            <a:custGeom>
              <a:avLst/>
              <a:gdLst>
                <a:gd name="T0" fmla="*/ 4 w 5"/>
                <a:gd name="T1" fmla="*/ 7 h 8"/>
                <a:gd name="T2" fmla="*/ 5 w 5"/>
                <a:gd name="T3" fmla="*/ 0 h 8"/>
                <a:gd name="T4" fmla="*/ 4 w 5"/>
                <a:gd name="T5" fmla="*/ 7 h 8"/>
              </a:gdLst>
              <a:ahLst/>
              <a:cxnLst>
                <a:cxn ang="0">
                  <a:pos x="T0" y="T1"/>
                </a:cxn>
                <a:cxn ang="0">
                  <a:pos x="T2" y="T3"/>
                </a:cxn>
                <a:cxn ang="0">
                  <a:pos x="T4" y="T5"/>
                </a:cxn>
              </a:cxnLst>
              <a:rect l="0" t="0" r="r" b="b"/>
              <a:pathLst>
                <a:path w="5" h="8">
                  <a:moveTo>
                    <a:pt x="4" y="7"/>
                  </a:moveTo>
                  <a:cubicBezTo>
                    <a:pt x="4" y="8"/>
                    <a:pt x="0" y="2"/>
                    <a:pt x="5" y="0"/>
                  </a:cubicBezTo>
                  <a:cubicBezTo>
                    <a:pt x="3" y="2"/>
                    <a:pt x="4" y="5"/>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7" name="Freeform 505"/>
            <p:cNvSpPr/>
            <p:nvPr/>
          </p:nvSpPr>
          <p:spPr bwMode="auto">
            <a:xfrm>
              <a:off x="7653" y="4439"/>
              <a:ext cx="36" cy="13"/>
            </a:xfrm>
            <a:custGeom>
              <a:avLst/>
              <a:gdLst>
                <a:gd name="T0" fmla="*/ 0 w 19"/>
                <a:gd name="T1" fmla="*/ 6 h 7"/>
                <a:gd name="T2" fmla="*/ 19 w 19"/>
                <a:gd name="T3" fmla="*/ 0 h 7"/>
                <a:gd name="T4" fmla="*/ 12 w 19"/>
                <a:gd name="T5" fmla="*/ 4 h 7"/>
                <a:gd name="T6" fmla="*/ 0 w 19"/>
                <a:gd name="T7" fmla="*/ 6 h 7"/>
              </a:gdLst>
              <a:ahLst/>
              <a:cxnLst>
                <a:cxn ang="0">
                  <a:pos x="T0" y="T1"/>
                </a:cxn>
                <a:cxn ang="0">
                  <a:pos x="T2" y="T3"/>
                </a:cxn>
                <a:cxn ang="0">
                  <a:pos x="T4" y="T5"/>
                </a:cxn>
                <a:cxn ang="0">
                  <a:pos x="T6" y="T7"/>
                </a:cxn>
              </a:cxnLst>
              <a:rect l="0" t="0" r="r" b="b"/>
              <a:pathLst>
                <a:path w="19" h="7">
                  <a:moveTo>
                    <a:pt x="0" y="6"/>
                  </a:moveTo>
                  <a:cubicBezTo>
                    <a:pt x="7" y="3"/>
                    <a:pt x="14" y="1"/>
                    <a:pt x="19" y="0"/>
                  </a:cubicBezTo>
                  <a:cubicBezTo>
                    <a:pt x="18" y="3"/>
                    <a:pt x="12" y="1"/>
                    <a:pt x="12" y="4"/>
                  </a:cubicBezTo>
                  <a:cubicBezTo>
                    <a:pt x="8" y="3"/>
                    <a:pt x="4" y="7"/>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8" name="Freeform 506"/>
            <p:cNvSpPr/>
            <p:nvPr/>
          </p:nvSpPr>
          <p:spPr bwMode="auto">
            <a:xfrm>
              <a:off x="7471" y="4108"/>
              <a:ext cx="11" cy="9"/>
            </a:xfrm>
            <a:custGeom>
              <a:avLst/>
              <a:gdLst>
                <a:gd name="T0" fmla="*/ 0 w 6"/>
                <a:gd name="T1" fmla="*/ 5 h 5"/>
                <a:gd name="T2" fmla="*/ 4 w 6"/>
                <a:gd name="T3" fmla="*/ 0 h 5"/>
                <a:gd name="T4" fmla="*/ 0 w 6"/>
                <a:gd name="T5" fmla="*/ 5 h 5"/>
              </a:gdLst>
              <a:ahLst/>
              <a:cxnLst>
                <a:cxn ang="0">
                  <a:pos x="T0" y="T1"/>
                </a:cxn>
                <a:cxn ang="0">
                  <a:pos x="T2" y="T3"/>
                </a:cxn>
                <a:cxn ang="0">
                  <a:pos x="T4" y="T5"/>
                </a:cxn>
              </a:cxnLst>
              <a:rect l="0" t="0" r="r" b="b"/>
              <a:pathLst>
                <a:path w="6" h="5">
                  <a:moveTo>
                    <a:pt x="0" y="5"/>
                  </a:moveTo>
                  <a:cubicBezTo>
                    <a:pt x="0" y="3"/>
                    <a:pt x="4" y="1"/>
                    <a:pt x="4" y="0"/>
                  </a:cubicBezTo>
                  <a:cubicBezTo>
                    <a:pt x="6" y="0"/>
                    <a:pt x="2"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9" name="Freeform 507"/>
            <p:cNvSpPr/>
            <p:nvPr/>
          </p:nvSpPr>
          <p:spPr bwMode="auto">
            <a:xfrm>
              <a:off x="7572" y="4278"/>
              <a:ext cx="19" cy="10"/>
            </a:xfrm>
            <a:custGeom>
              <a:avLst/>
              <a:gdLst>
                <a:gd name="T0" fmla="*/ 1 w 10"/>
                <a:gd name="T1" fmla="*/ 5 h 5"/>
                <a:gd name="T2" fmla="*/ 5 w 10"/>
                <a:gd name="T3" fmla="*/ 2 h 5"/>
                <a:gd name="T4" fmla="*/ 10 w 10"/>
                <a:gd name="T5" fmla="*/ 0 h 5"/>
                <a:gd name="T6" fmla="*/ 1 w 10"/>
                <a:gd name="T7" fmla="*/ 5 h 5"/>
              </a:gdLst>
              <a:ahLst/>
              <a:cxnLst>
                <a:cxn ang="0">
                  <a:pos x="T0" y="T1"/>
                </a:cxn>
                <a:cxn ang="0">
                  <a:pos x="T2" y="T3"/>
                </a:cxn>
                <a:cxn ang="0">
                  <a:pos x="T4" y="T5"/>
                </a:cxn>
                <a:cxn ang="0">
                  <a:pos x="T6" y="T7"/>
                </a:cxn>
              </a:cxnLst>
              <a:rect l="0" t="0" r="r" b="b"/>
              <a:pathLst>
                <a:path w="10" h="5">
                  <a:moveTo>
                    <a:pt x="1" y="5"/>
                  </a:moveTo>
                  <a:cubicBezTo>
                    <a:pt x="0" y="3"/>
                    <a:pt x="6" y="5"/>
                    <a:pt x="5" y="2"/>
                  </a:cubicBezTo>
                  <a:cubicBezTo>
                    <a:pt x="7" y="2"/>
                    <a:pt x="7" y="2"/>
                    <a:pt x="10" y="0"/>
                  </a:cubicBezTo>
                  <a:cubicBezTo>
                    <a:pt x="7" y="3"/>
                    <a:pt x="6" y="3"/>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0" name="Freeform 508"/>
            <p:cNvSpPr/>
            <p:nvPr/>
          </p:nvSpPr>
          <p:spPr bwMode="auto">
            <a:xfrm>
              <a:off x="7568" y="4249"/>
              <a:ext cx="23" cy="14"/>
            </a:xfrm>
            <a:custGeom>
              <a:avLst/>
              <a:gdLst>
                <a:gd name="T0" fmla="*/ 0 w 12"/>
                <a:gd name="T1" fmla="*/ 7 h 7"/>
                <a:gd name="T2" fmla="*/ 12 w 12"/>
                <a:gd name="T3" fmla="*/ 0 h 7"/>
                <a:gd name="T4" fmla="*/ 0 w 12"/>
                <a:gd name="T5" fmla="*/ 7 h 7"/>
              </a:gdLst>
              <a:ahLst/>
              <a:cxnLst>
                <a:cxn ang="0">
                  <a:pos x="T0" y="T1"/>
                </a:cxn>
                <a:cxn ang="0">
                  <a:pos x="T2" y="T3"/>
                </a:cxn>
                <a:cxn ang="0">
                  <a:pos x="T4" y="T5"/>
                </a:cxn>
              </a:cxnLst>
              <a:rect l="0" t="0" r="r" b="b"/>
              <a:pathLst>
                <a:path w="12" h="7">
                  <a:moveTo>
                    <a:pt x="0" y="7"/>
                  </a:moveTo>
                  <a:cubicBezTo>
                    <a:pt x="3" y="3"/>
                    <a:pt x="9" y="3"/>
                    <a:pt x="12" y="0"/>
                  </a:cubicBezTo>
                  <a:cubicBezTo>
                    <a:pt x="11" y="3"/>
                    <a:pt x="3" y="5"/>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1" name="Freeform 509"/>
            <p:cNvSpPr/>
            <p:nvPr/>
          </p:nvSpPr>
          <p:spPr bwMode="auto">
            <a:xfrm>
              <a:off x="7544" y="4215"/>
              <a:ext cx="7" cy="7"/>
            </a:xfrm>
            <a:custGeom>
              <a:avLst/>
              <a:gdLst>
                <a:gd name="T0" fmla="*/ 0 w 4"/>
                <a:gd name="T1" fmla="*/ 3 h 4"/>
                <a:gd name="T2" fmla="*/ 0 w 4"/>
                <a:gd name="T3" fmla="*/ 2 h 4"/>
                <a:gd name="T4" fmla="*/ 4 w 4"/>
                <a:gd name="T5" fmla="*/ 2 h 4"/>
                <a:gd name="T6" fmla="*/ 4 w 4"/>
                <a:gd name="T7" fmla="*/ 3 h 4"/>
                <a:gd name="T8" fmla="*/ 2 w 4"/>
                <a:gd name="T9" fmla="*/ 4 h 4"/>
                <a:gd name="T10" fmla="*/ 3 w 4"/>
                <a:gd name="T11" fmla="*/ 3 h 4"/>
                <a:gd name="T12" fmla="*/ 0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3"/>
                  </a:moveTo>
                  <a:cubicBezTo>
                    <a:pt x="1" y="3"/>
                    <a:pt x="1" y="2"/>
                    <a:pt x="0" y="2"/>
                  </a:cubicBezTo>
                  <a:cubicBezTo>
                    <a:pt x="1" y="0"/>
                    <a:pt x="2" y="4"/>
                    <a:pt x="4" y="2"/>
                  </a:cubicBezTo>
                  <a:cubicBezTo>
                    <a:pt x="4" y="2"/>
                    <a:pt x="4" y="3"/>
                    <a:pt x="4" y="3"/>
                  </a:cubicBezTo>
                  <a:cubicBezTo>
                    <a:pt x="2" y="4"/>
                    <a:pt x="2" y="4"/>
                    <a:pt x="2" y="4"/>
                  </a:cubicBezTo>
                  <a:cubicBezTo>
                    <a:pt x="2" y="3"/>
                    <a:pt x="2" y="3"/>
                    <a:pt x="3" y="3"/>
                  </a:cubicBezTo>
                  <a:cubicBezTo>
                    <a:pt x="2"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2" name="Freeform 510"/>
            <p:cNvSpPr/>
            <p:nvPr/>
          </p:nvSpPr>
          <p:spPr bwMode="auto">
            <a:xfrm>
              <a:off x="7624" y="4293"/>
              <a:ext cx="11" cy="6"/>
            </a:xfrm>
            <a:custGeom>
              <a:avLst/>
              <a:gdLst>
                <a:gd name="T0" fmla="*/ 0 w 6"/>
                <a:gd name="T1" fmla="*/ 2 h 3"/>
                <a:gd name="T2" fmla="*/ 2 w 6"/>
                <a:gd name="T3" fmla="*/ 2 h 3"/>
                <a:gd name="T4" fmla="*/ 3 w 6"/>
                <a:gd name="T5" fmla="*/ 1 h 3"/>
                <a:gd name="T6" fmla="*/ 0 w 6"/>
                <a:gd name="T7" fmla="*/ 2 h 3"/>
              </a:gdLst>
              <a:ahLst/>
              <a:cxnLst>
                <a:cxn ang="0">
                  <a:pos x="T0" y="T1"/>
                </a:cxn>
                <a:cxn ang="0">
                  <a:pos x="T2" y="T3"/>
                </a:cxn>
                <a:cxn ang="0">
                  <a:pos x="T4" y="T5"/>
                </a:cxn>
                <a:cxn ang="0">
                  <a:pos x="T6" y="T7"/>
                </a:cxn>
              </a:cxnLst>
              <a:rect l="0" t="0" r="r" b="b"/>
              <a:pathLst>
                <a:path w="6" h="3">
                  <a:moveTo>
                    <a:pt x="0" y="2"/>
                  </a:moveTo>
                  <a:cubicBezTo>
                    <a:pt x="0" y="0"/>
                    <a:pt x="2" y="1"/>
                    <a:pt x="2" y="2"/>
                  </a:cubicBezTo>
                  <a:cubicBezTo>
                    <a:pt x="3" y="2"/>
                    <a:pt x="3" y="1"/>
                    <a:pt x="3" y="1"/>
                  </a:cubicBezTo>
                  <a:cubicBezTo>
                    <a:pt x="6" y="2"/>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3" name="Freeform 511"/>
            <p:cNvSpPr/>
            <p:nvPr/>
          </p:nvSpPr>
          <p:spPr bwMode="auto">
            <a:xfrm>
              <a:off x="7620" y="4282"/>
              <a:ext cx="15" cy="6"/>
            </a:xfrm>
            <a:custGeom>
              <a:avLst/>
              <a:gdLst>
                <a:gd name="T0" fmla="*/ 5 w 8"/>
                <a:gd name="T1" fmla="*/ 2 h 3"/>
                <a:gd name="T2" fmla="*/ 0 w 8"/>
                <a:gd name="T3" fmla="*/ 3 h 3"/>
                <a:gd name="T4" fmla="*/ 5 w 8"/>
                <a:gd name="T5" fmla="*/ 1 h 3"/>
                <a:gd name="T6" fmla="*/ 5 w 8"/>
                <a:gd name="T7" fmla="*/ 2 h 3"/>
              </a:gdLst>
              <a:ahLst/>
              <a:cxnLst>
                <a:cxn ang="0">
                  <a:pos x="T0" y="T1"/>
                </a:cxn>
                <a:cxn ang="0">
                  <a:pos x="T2" y="T3"/>
                </a:cxn>
                <a:cxn ang="0">
                  <a:pos x="T4" y="T5"/>
                </a:cxn>
                <a:cxn ang="0">
                  <a:pos x="T6" y="T7"/>
                </a:cxn>
              </a:cxnLst>
              <a:rect l="0" t="0" r="r" b="b"/>
              <a:pathLst>
                <a:path w="8" h="3">
                  <a:moveTo>
                    <a:pt x="5" y="2"/>
                  </a:moveTo>
                  <a:cubicBezTo>
                    <a:pt x="4" y="2"/>
                    <a:pt x="2" y="3"/>
                    <a:pt x="0" y="3"/>
                  </a:cubicBezTo>
                  <a:cubicBezTo>
                    <a:pt x="1" y="1"/>
                    <a:pt x="5" y="2"/>
                    <a:pt x="5" y="1"/>
                  </a:cubicBezTo>
                  <a:cubicBezTo>
                    <a:pt x="8" y="0"/>
                    <a:pt x="3"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4" name="Freeform 512"/>
            <p:cNvSpPr/>
            <p:nvPr/>
          </p:nvSpPr>
          <p:spPr bwMode="auto">
            <a:xfrm>
              <a:off x="7758" y="4502"/>
              <a:ext cx="36" cy="17"/>
            </a:xfrm>
            <a:custGeom>
              <a:avLst/>
              <a:gdLst>
                <a:gd name="T0" fmla="*/ 15 w 19"/>
                <a:gd name="T1" fmla="*/ 4 h 9"/>
                <a:gd name="T2" fmla="*/ 0 w 19"/>
                <a:gd name="T3" fmla="*/ 9 h 9"/>
                <a:gd name="T4" fmla="*/ 17 w 19"/>
                <a:gd name="T5" fmla="*/ 0 h 9"/>
                <a:gd name="T6" fmla="*/ 15 w 19"/>
                <a:gd name="T7" fmla="*/ 4 h 9"/>
              </a:gdLst>
              <a:ahLst/>
              <a:cxnLst>
                <a:cxn ang="0">
                  <a:pos x="T0" y="T1"/>
                </a:cxn>
                <a:cxn ang="0">
                  <a:pos x="T2" y="T3"/>
                </a:cxn>
                <a:cxn ang="0">
                  <a:pos x="T4" y="T5"/>
                </a:cxn>
                <a:cxn ang="0">
                  <a:pos x="T6" y="T7"/>
                </a:cxn>
              </a:cxnLst>
              <a:rect l="0" t="0" r="r" b="b"/>
              <a:pathLst>
                <a:path w="19" h="9">
                  <a:moveTo>
                    <a:pt x="15" y="4"/>
                  </a:moveTo>
                  <a:cubicBezTo>
                    <a:pt x="10" y="6"/>
                    <a:pt x="5" y="8"/>
                    <a:pt x="0" y="9"/>
                  </a:cubicBezTo>
                  <a:cubicBezTo>
                    <a:pt x="5" y="5"/>
                    <a:pt x="15" y="4"/>
                    <a:pt x="17" y="0"/>
                  </a:cubicBezTo>
                  <a:cubicBezTo>
                    <a:pt x="19" y="1"/>
                    <a:pt x="14" y="2"/>
                    <a:pt x="1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5" name="Freeform 513"/>
            <p:cNvSpPr/>
            <p:nvPr/>
          </p:nvSpPr>
          <p:spPr bwMode="auto">
            <a:xfrm>
              <a:off x="7609" y="4240"/>
              <a:ext cx="42" cy="26"/>
            </a:xfrm>
            <a:custGeom>
              <a:avLst/>
              <a:gdLst>
                <a:gd name="T0" fmla="*/ 8 w 22"/>
                <a:gd name="T1" fmla="*/ 7 h 14"/>
                <a:gd name="T2" fmla="*/ 11 w 22"/>
                <a:gd name="T3" fmla="*/ 4 h 14"/>
                <a:gd name="T4" fmla="*/ 13 w 22"/>
                <a:gd name="T5" fmla="*/ 1 h 14"/>
                <a:gd name="T6" fmla="*/ 11 w 22"/>
                <a:gd name="T7" fmla="*/ 5 h 14"/>
                <a:gd name="T8" fmla="*/ 14 w 22"/>
                <a:gd name="T9" fmla="*/ 5 h 14"/>
                <a:gd name="T10" fmla="*/ 14 w 22"/>
                <a:gd name="T11" fmla="*/ 3 h 14"/>
                <a:gd name="T12" fmla="*/ 16 w 22"/>
                <a:gd name="T13" fmla="*/ 4 h 14"/>
                <a:gd name="T14" fmla="*/ 21 w 22"/>
                <a:gd name="T15" fmla="*/ 2 h 14"/>
                <a:gd name="T16" fmla="*/ 19 w 22"/>
                <a:gd name="T17" fmla="*/ 4 h 14"/>
                <a:gd name="T18" fmla="*/ 22 w 22"/>
                <a:gd name="T19" fmla="*/ 2 h 14"/>
                <a:gd name="T20" fmla="*/ 14 w 22"/>
                <a:gd name="T21" fmla="*/ 8 h 14"/>
                <a:gd name="T22" fmla="*/ 14 w 22"/>
                <a:gd name="T23" fmla="*/ 6 h 14"/>
                <a:gd name="T24" fmla="*/ 16 w 22"/>
                <a:gd name="T25" fmla="*/ 6 h 14"/>
                <a:gd name="T26" fmla="*/ 15 w 22"/>
                <a:gd name="T27" fmla="*/ 4 h 14"/>
                <a:gd name="T28" fmla="*/ 12 w 22"/>
                <a:gd name="T29" fmla="*/ 7 h 14"/>
                <a:gd name="T30" fmla="*/ 12 w 22"/>
                <a:gd name="T31" fmla="*/ 8 h 14"/>
                <a:gd name="T32" fmla="*/ 9 w 22"/>
                <a:gd name="T33" fmla="*/ 8 h 14"/>
                <a:gd name="T34" fmla="*/ 7 w 22"/>
                <a:gd name="T35" fmla="*/ 11 h 14"/>
                <a:gd name="T36" fmla="*/ 13 w 22"/>
                <a:gd name="T37" fmla="*/ 13 h 14"/>
                <a:gd name="T38" fmla="*/ 5 w 22"/>
                <a:gd name="T39" fmla="*/ 13 h 14"/>
                <a:gd name="T40" fmla="*/ 6 w 22"/>
                <a:gd name="T41" fmla="*/ 10 h 14"/>
                <a:gd name="T42" fmla="*/ 4 w 22"/>
                <a:gd name="T43" fmla="*/ 9 h 14"/>
                <a:gd name="T44" fmla="*/ 2 w 22"/>
                <a:gd name="T45" fmla="*/ 10 h 14"/>
                <a:gd name="T46" fmla="*/ 1 w 22"/>
                <a:gd name="T47" fmla="*/ 10 h 14"/>
                <a:gd name="T48" fmla="*/ 0 w 22"/>
                <a:gd name="T49" fmla="*/ 10 h 14"/>
                <a:gd name="T50" fmla="*/ 6 w 22"/>
                <a:gd name="T51" fmla="*/ 6 h 14"/>
                <a:gd name="T52" fmla="*/ 8 w 22"/>
                <a:gd name="T5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14">
                  <a:moveTo>
                    <a:pt x="8" y="7"/>
                  </a:moveTo>
                  <a:cubicBezTo>
                    <a:pt x="9" y="6"/>
                    <a:pt x="9" y="5"/>
                    <a:pt x="11" y="4"/>
                  </a:cubicBezTo>
                  <a:cubicBezTo>
                    <a:pt x="10" y="4"/>
                    <a:pt x="12" y="1"/>
                    <a:pt x="13" y="1"/>
                  </a:cubicBezTo>
                  <a:cubicBezTo>
                    <a:pt x="13" y="2"/>
                    <a:pt x="12" y="4"/>
                    <a:pt x="11" y="5"/>
                  </a:cubicBezTo>
                  <a:cubicBezTo>
                    <a:pt x="12" y="5"/>
                    <a:pt x="13" y="5"/>
                    <a:pt x="14" y="5"/>
                  </a:cubicBezTo>
                  <a:cubicBezTo>
                    <a:pt x="14" y="4"/>
                    <a:pt x="14" y="4"/>
                    <a:pt x="14" y="3"/>
                  </a:cubicBezTo>
                  <a:cubicBezTo>
                    <a:pt x="15" y="3"/>
                    <a:pt x="15" y="3"/>
                    <a:pt x="16" y="4"/>
                  </a:cubicBezTo>
                  <a:cubicBezTo>
                    <a:pt x="16" y="2"/>
                    <a:pt x="20" y="0"/>
                    <a:pt x="21" y="2"/>
                  </a:cubicBezTo>
                  <a:cubicBezTo>
                    <a:pt x="17" y="2"/>
                    <a:pt x="16" y="3"/>
                    <a:pt x="19" y="4"/>
                  </a:cubicBezTo>
                  <a:cubicBezTo>
                    <a:pt x="22" y="3"/>
                    <a:pt x="20" y="2"/>
                    <a:pt x="22" y="2"/>
                  </a:cubicBezTo>
                  <a:cubicBezTo>
                    <a:pt x="21" y="5"/>
                    <a:pt x="17" y="7"/>
                    <a:pt x="14" y="8"/>
                  </a:cubicBezTo>
                  <a:cubicBezTo>
                    <a:pt x="14" y="8"/>
                    <a:pt x="14" y="7"/>
                    <a:pt x="14" y="6"/>
                  </a:cubicBezTo>
                  <a:cubicBezTo>
                    <a:pt x="15" y="6"/>
                    <a:pt x="15" y="7"/>
                    <a:pt x="16" y="6"/>
                  </a:cubicBezTo>
                  <a:cubicBezTo>
                    <a:pt x="18" y="5"/>
                    <a:pt x="16" y="5"/>
                    <a:pt x="15" y="4"/>
                  </a:cubicBezTo>
                  <a:cubicBezTo>
                    <a:pt x="13" y="5"/>
                    <a:pt x="14" y="7"/>
                    <a:pt x="12" y="7"/>
                  </a:cubicBezTo>
                  <a:cubicBezTo>
                    <a:pt x="10" y="7"/>
                    <a:pt x="15" y="7"/>
                    <a:pt x="12" y="8"/>
                  </a:cubicBezTo>
                  <a:cubicBezTo>
                    <a:pt x="10" y="9"/>
                    <a:pt x="12" y="6"/>
                    <a:pt x="9" y="8"/>
                  </a:cubicBezTo>
                  <a:cubicBezTo>
                    <a:pt x="6" y="9"/>
                    <a:pt x="10" y="10"/>
                    <a:pt x="7" y="11"/>
                  </a:cubicBezTo>
                  <a:cubicBezTo>
                    <a:pt x="8" y="13"/>
                    <a:pt x="12" y="11"/>
                    <a:pt x="13" y="13"/>
                  </a:cubicBezTo>
                  <a:cubicBezTo>
                    <a:pt x="10" y="13"/>
                    <a:pt x="7" y="14"/>
                    <a:pt x="5" y="13"/>
                  </a:cubicBezTo>
                  <a:cubicBezTo>
                    <a:pt x="8" y="12"/>
                    <a:pt x="6" y="11"/>
                    <a:pt x="6" y="10"/>
                  </a:cubicBezTo>
                  <a:cubicBezTo>
                    <a:pt x="5" y="10"/>
                    <a:pt x="3" y="10"/>
                    <a:pt x="4" y="9"/>
                  </a:cubicBezTo>
                  <a:cubicBezTo>
                    <a:pt x="3" y="9"/>
                    <a:pt x="2" y="9"/>
                    <a:pt x="2" y="10"/>
                  </a:cubicBezTo>
                  <a:cubicBezTo>
                    <a:pt x="2" y="10"/>
                    <a:pt x="1" y="10"/>
                    <a:pt x="1" y="10"/>
                  </a:cubicBezTo>
                  <a:cubicBezTo>
                    <a:pt x="1" y="9"/>
                    <a:pt x="1" y="10"/>
                    <a:pt x="0" y="10"/>
                  </a:cubicBezTo>
                  <a:cubicBezTo>
                    <a:pt x="1" y="8"/>
                    <a:pt x="5" y="8"/>
                    <a:pt x="6" y="6"/>
                  </a:cubicBezTo>
                  <a:cubicBezTo>
                    <a:pt x="5" y="9"/>
                    <a:pt x="7" y="6"/>
                    <a:pt x="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6" name="Freeform 514"/>
            <p:cNvSpPr/>
            <p:nvPr/>
          </p:nvSpPr>
          <p:spPr bwMode="auto">
            <a:xfrm>
              <a:off x="7612" y="4244"/>
              <a:ext cx="10" cy="5"/>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2" y="0"/>
                    <a:pt x="3" y="1"/>
                    <a:pt x="5" y="2"/>
                  </a:cubicBezTo>
                  <a:cubicBezTo>
                    <a:pt x="2" y="3"/>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7" name="Freeform 515"/>
            <p:cNvSpPr/>
            <p:nvPr/>
          </p:nvSpPr>
          <p:spPr bwMode="auto">
            <a:xfrm>
              <a:off x="7634" y="4274"/>
              <a:ext cx="7" cy="6"/>
            </a:xfrm>
            <a:custGeom>
              <a:avLst/>
              <a:gdLst>
                <a:gd name="T0" fmla="*/ 0 w 4"/>
                <a:gd name="T1" fmla="*/ 1 h 3"/>
                <a:gd name="T2" fmla="*/ 3 w 4"/>
                <a:gd name="T3" fmla="*/ 0 h 3"/>
                <a:gd name="T4" fmla="*/ 2 w 4"/>
                <a:gd name="T5" fmla="*/ 3 h 3"/>
                <a:gd name="T6" fmla="*/ 0 w 4"/>
                <a:gd name="T7" fmla="*/ 1 h 3"/>
              </a:gdLst>
              <a:ahLst/>
              <a:cxnLst>
                <a:cxn ang="0">
                  <a:pos x="T0" y="T1"/>
                </a:cxn>
                <a:cxn ang="0">
                  <a:pos x="T2" y="T3"/>
                </a:cxn>
                <a:cxn ang="0">
                  <a:pos x="T4" y="T5"/>
                </a:cxn>
                <a:cxn ang="0">
                  <a:pos x="T6" y="T7"/>
                </a:cxn>
              </a:cxnLst>
              <a:rect l="0" t="0" r="r" b="b"/>
              <a:pathLst>
                <a:path w="4" h="3">
                  <a:moveTo>
                    <a:pt x="0" y="1"/>
                  </a:moveTo>
                  <a:cubicBezTo>
                    <a:pt x="0" y="1"/>
                    <a:pt x="4" y="2"/>
                    <a:pt x="3" y="0"/>
                  </a:cubicBezTo>
                  <a:cubicBezTo>
                    <a:pt x="4" y="0"/>
                    <a:pt x="4" y="2"/>
                    <a:pt x="2" y="3"/>
                  </a:cubicBezTo>
                  <a:cubicBezTo>
                    <a:pt x="2"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8" name="Freeform 516"/>
            <p:cNvSpPr>
              <a:spLocks noEditPoints="1"/>
            </p:cNvSpPr>
            <p:nvPr/>
          </p:nvSpPr>
          <p:spPr bwMode="auto">
            <a:xfrm>
              <a:off x="7635" y="4196"/>
              <a:ext cx="106" cy="72"/>
            </a:xfrm>
            <a:custGeom>
              <a:avLst/>
              <a:gdLst>
                <a:gd name="T0" fmla="*/ 33 w 55"/>
                <a:gd name="T1" fmla="*/ 15 h 38"/>
                <a:gd name="T2" fmla="*/ 38 w 55"/>
                <a:gd name="T3" fmla="*/ 12 h 38"/>
                <a:gd name="T4" fmla="*/ 37 w 55"/>
                <a:gd name="T5" fmla="*/ 14 h 38"/>
                <a:gd name="T6" fmla="*/ 28 w 55"/>
                <a:gd name="T7" fmla="*/ 20 h 38"/>
                <a:gd name="T8" fmla="*/ 35 w 55"/>
                <a:gd name="T9" fmla="*/ 18 h 38"/>
                <a:gd name="T10" fmla="*/ 35 w 55"/>
                <a:gd name="T11" fmla="*/ 16 h 38"/>
                <a:gd name="T12" fmla="*/ 37 w 55"/>
                <a:gd name="T13" fmla="*/ 15 h 38"/>
                <a:gd name="T14" fmla="*/ 37 w 55"/>
                <a:gd name="T15" fmla="*/ 19 h 38"/>
                <a:gd name="T16" fmla="*/ 40 w 55"/>
                <a:gd name="T17" fmla="*/ 15 h 38"/>
                <a:gd name="T18" fmla="*/ 44 w 55"/>
                <a:gd name="T19" fmla="*/ 15 h 38"/>
                <a:gd name="T20" fmla="*/ 42 w 55"/>
                <a:gd name="T21" fmla="*/ 19 h 38"/>
                <a:gd name="T22" fmla="*/ 42 w 55"/>
                <a:gd name="T23" fmla="*/ 17 h 38"/>
                <a:gd name="T24" fmla="*/ 39 w 55"/>
                <a:gd name="T25" fmla="*/ 20 h 38"/>
                <a:gd name="T26" fmla="*/ 33 w 55"/>
                <a:gd name="T27" fmla="*/ 22 h 38"/>
                <a:gd name="T28" fmla="*/ 33 w 55"/>
                <a:gd name="T29" fmla="*/ 23 h 38"/>
                <a:gd name="T30" fmla="*/ 6 w 55"/>
                <a:gd name="T31" fmla="*/ 32 h 38"/>
                <a:gd name="T32" fmla="*/ 8 w 55"/>
                <a:gd name="T33" fmla="*/ 30 h 38"/>
                <a:gd name="T34" fmla="*/ 6 w 55"/>
                <a:gd name="T35" fmla="*/ 29 h 38"/>
                <a:gd name="T36" fmla="*/ 5 w 55"/>
                <a:gd name="T37" fmla="*/ 35 h 38"/>
                <a:gd name="T38" fmla="*/ 1 w 55"/>
                <a:gd name="T39" fmla="*/ 35 h 38"/>
                <a:gd name="T40" fmla="*/ 3 w 55"/>
                <a:gd name="T41" fmla="*/ 38 h 38"/>
                <a:gd name="T42" fmla="*/ 9 w 55"/>
                <a:gd name="T43" fmla="*/ 34 h 38"/>
                <a:gd name="T44" fmla="*/ 6 w 55"/>
                <a:gd name="T45" fmla="*/ 33 h 38"/>
                <a:gd name="T46" fmla="*/ 12 w 55"/>
                <a:gd name="T47" fmla="*/ 34 h 38"/>
                <a:gd name="T48" fmla="*/ 19 w 55"/>
                <a:gd name="T49" fmla="*/ 31 h 38"/>
                <a:gd name="T50" fmla="*/ 19 w 55"/>
                <a:gd name="T51" fmla="*/ 33 h 38"/>
                <a:gd name="T52" fmla="*/ 22 w 55"/>
                <a:gd name="T53" fmla="*/ 29 h 38"/>
                <a:gd name="T54" fmla="*/ 24 w 55"/>
                <a:gd name="T55" fmla="*/ 30 h 38"/>
                <a:gd name="T56" fmla="*/ 30 w 55"/>
                <a:gd name="T57" fmla="*/ 27 h 38"/>
                <a:gd name="T58" fmla="*/ 26 w 55"/>
                <a:gd name="T59" fmla="*/ 27 h 38"/>
                <a:gd name="T60" fmla="*/ 34 w 55"/>
                <a:gd name="T61" fmla="*/ 25 h 38"/>
                <a:gd name="T62" fmla="*/ 34 w 55"/>
                <a:gd name="T63" fmla="*/ 24 h 38"/>
                <a:gd name="T64" fmla="*/ 47 w 55"/>
                <a:gd name="T65" fmla="*/ 19 h 38"/>
                <a:gd name="T66" fmla="*/ 51 w 55"/>
                <a:gd name="T67" fmla="*/ 16 h 38"/>
                <a:gd name="T68" fmla="*/ 49 w 55"/>
                <a:gd name="T69" fmla="*/ 14 h 38"/>
                <a:gd name="T70" fmla="*/ 45 w 55"/>
                <a:gd name="T71" fmla="*/ 14 h 38"/>
                <a:gd name="T72" fmla="*/ 52 w 55"/>
                <a:gd name="T73" fmla="*/ 6 h 38"/>
                <a:gd name="T74" fmla="*/ 43 w 55"/>
                <a:gd name="T75" fmla="*/ 9 h 38"/>
                <a:gd name="T76" fmla="*/ 50 w 55"/>
                <a:gd name="T77" fmla="*/ 6 h 38"/>
                <a:gd name="T78" fmla="*/ 55 w 55"/>
                <a:gd name="T79" fmla="*/ 1 h 38"/>
                <a:gd name="T80" fmla="*/ 46 w 55"/>
                <a:gd name="T81" fmla="*/ 5 h 38"/>
                <a:gd name="T82" fmla="*/ 47 w 55"/>
                <a:gd name="T83" fmla="*/ 3 h 38"/>
                <a:gd name="T84" fmla="*/ 35 w 55"/>
                <a:gd name="T85" fmla="*/ 6 h 38"/>
                <a:gd name="T86" fmla="*/ 30 w 55"/>
                <a:gd name="T87" fmla="*/ 8 h 38"/>
                <a:gd name="T88" fmla="*/ 36 w 55"/>
                <a:gd name="T89" fmla="*/ 10 h 38"/>
                <a:gd name="T90" fmla="*/ 35 w 55"/>
                <a:gd name="T91" fmla="*/ 12 h 38"/>
                <a:gd name="T92" fmla="*/ 31 w 55"/>
                <a:gd name="T93" fmla="*/ 13 h 38"/>
                <a:gd name="T94" fmla="*/ 31 w 55"/>
                <a:gd name="T95" fmla="*/ 15 h 38"/>
                <a:gd name="T96" fmla="*/ 34 w 55"/>
                <a:gd name="T97" fmla="*/ 13 h 38"/>
                <a:gd name="T98" fmla="*/ 33 w 55"/>
                <a:gd name="T99" fmla="*/ 15 h 38"/>
                <a:gd name="T100" fmla="*/ 41 w 55"/>
                <a:gd name="T101" fmla="*/ 9 h 38"/>
                <a:gd name="T102" fmla="*/ 46 w 55"/>
                <a:gd name="T103" fmla="*/ 6 h 38"/>
                <a:gd name="T104" fmla="*/ 41 w 55"/>
                <a:gd name="T105"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38">
                  <a:moveTo>
                    <a:pt x="33" y="15"/>
                  </a:moveTo>
                  <a:cubicBezTo>
                    <a:pt x="36" y="14"/>
                    <a:pt x="36" y="13"/>
                    <a:pt x="38" y="12"/>
                  </a:cubicBezTo>
                  <a:cubicBezTo>
                    <a:pt x="38" y="12"/>
                    <a:pt x="38" y="13"/>
                    <a:pt x="37" y="14"/>
                  </a:cubicBezTo>
                  <a:cubicBezTo>
                    <a:pt x="33" y="15"/>
                    <a:pt x="32" y="20"/>
                    <a:pt x="28" y="20"/>
                  </a:cubicBezTo>
                  <a:cubicBezTo>
                    <a:pt x="30" y="21"/>
                    <a:pt x="33" y="18"/>
                    <a:pt x="35" y="18"/>
                  </a:cubicBezTo>
                  <a:cubicBezTo>
                    <a:pt x="36" y="18"/>
                    <a:pt x="34" y="16"/>
                    <a:pt x="35" y="16"/>
                  </a:cubicBezTo>
                  <a:cubicBezTo>
                    <a:pt x="37" y="15"/>
                    <a:pt x="37" y="15"/>
                    <a:pt x="37" y="15"/>
                  </a:cubicBezTo>
                  <a:cubicBezTo>
                    <a:pt x="38" y="16"/>
                    <a:pt x="38" y="17"/>
                    <a:pt x="37" y="19"/>
                  </a:cubicBezTo>
                  <a:cubicBezTo>
                    <a:pt x="39" y="19"/>
                    <a:pt x="38" y="16"/>
                    <a:pt x="40" y="15"/>
                  </a:cubicBezTo>
                  <a:cubicBezTo>
                    <a:pt x="42" y="15"/>
                    <a:pt x="44" y="14"/>
                    <a:pt x="44" y="15"/>
                  </a:cubicBezTo>
                  <a:cubicBezTo>
                    <a:pt x="43" y="17"/>
                    <a:pt x="43" y="18"/>
                    <a:pt x="42" y="19"/>
                  </a:cubicBezTo>
                  <a:cubicBezTo>
                    <a:pt x="41" y="19"/>
                    <a:pt x="41" y="18"/>
                    <a:pt x="42" y="17"/>
                  </a:cubicBezTo>
                  <a:cubicBezTo>
                    <a:pt x="38" y="19"/>
                    <a:pt x="42" y="19"/>
                    <a:pt x="39" y="20"/>
                  </a:cubicBezTo>
                  <a:cubicBezTo>
                    <a:pt x="37" y="22"/>
                    <a:pt x="35" y="22"/>
                    <a:pt x="33" y="22"/>
                  </a:cubicBezTo>
                  <a:cubicBezTo>
                    <a:pt x="33" y="22"/>
                    <a:pt x="34" y="23"/>
                    <a:pt x="33" y="23"/>
                  </a:cubicBezTo>
                  <a:cubicBezTo>
                    <a:pt x="25" y="24"/>
                    <a:pt x="15" y="31"/>
                    <a:pt x="6" y="32"/>
                  </a:cubicBezTo>
                  <a:cubicBezTo>
                    <a:pt x="6" y="31"/>
                    <a:pt x="7" y="31"/>
                    <a:pt x="8" y="30"/>
                  </a:cubicBezTo>
                  <a:cubicBezTo>
                    <a:pt x="8" y="30"/>
                    <a:pt x="7" y="29"/>
                    <a:pt x="6" y="29"/>
                  </a:cubicBezTo>
                  <a:cubicBezTo>
                    <a:pt x="5" y="31"/>
                    <a:pt x="5" y="33"/>
                    <a:pt x="5" y="35"/>
                  </a:cubicBezTo>
                  <a:cubicBezTo>
                    <a:pt x="2" y="37"/>
                    <a:pt x="4" y="34"/>
                    <a:pt x="1" y="35"/>
                  </a:cubicBezTo>
                  <a:cubicBezTo>
                    <a:pt x="0" y="37"/>
                    <a:pt x="3" y="37"/>
                    <a:pt x="3" y="38"/>
                  </a:cubicBezTo>
                  <a:cubicBezTo>
                    <a:pt x="5" y="36"/>
                    <a:pt x="9" y="36"/>
                    <a:pt x="9" y="34"/>
                  </a:cubicBezTo>
                  <a:cubicBezTo>
                    <a:pt x="8" y="34"/>
                    <a:pt x="7" y="35"/>
                    <a:pt x="6" y="33"/>
                  </a:cubicBezTo>
                  <a:cubicBezTo>
                    <a:pt x="9" y="33"/>
                    <a:pt x="10" y="33"/>
                    <a:pt x="12" y="34"/>
                  </a:cubicBezTo>
                  <a:cubicBezTo>
                    <a:pt x="14" y="32"/>
                    <a:pt x="17" y="31"/>
                    <a:pt x="19" y="31"/>
                  </a:cubicBezTo>
                  <a:cubicBezTo>
                    <a:pt x="20" y="31"/>
                    <a:pt x="19" y="32"/>
                    <a:pt x="19" y="33"/>
                  </a:cubicBezTo>
                  <a:cubicBezTo>
                    <a:pt x="22" y="32"/>
                    <a:pt x="19" y="30"/>
                    <a:pt x="22" y="29"/>
                  </a:cubicBezTo>
                  <a:cubicBezTo>
                    <a:pt x="22" y="30"/>
                    <a:pt x="23" y="30"/>
                    <a:pt x="24" y="30"/>
                  </a:cubicBezTo>
                  <a:cubicBezTo>
                    <a:pt x="22" y="27"/>
                    <a:pt x="30" y="30"/>
                    <a:pt x="30" y="27"/>
                  </a:cubicBezTo>
                  <a:cubicBezTo>
                    <a:pt x="29" y="26"/>
                    <a:pt x="27" y="28"/>
                    <a:pt x="26" y="27"/>
                  </a:cubicBezTo>
                  <a:cubicBezTo>
                    <a:pt x="30" y="25"/>
                    <a:pt x="32" y="26"/>
                    <a:pt x="34" y="25"/>
                  </a:cubicBezTo>
                  <a:cubicBezTo>
                    <a:pt x="34" y="25"/>
                    <a:pt x="34" y="24"/>
                    <a:pt x="34" y="24"/>
                  </a:cubicBezTo>
                  <a:cubicBezTo>
                    <a:pt x="38" y="24"/>
                    <a:pt x="41" y="21"/>
                    <a:pt x="47" y="19"/>
                  </a:cubicBezTo>
                  <a:cubicBezTo>
                    <a:pt x="46" y="17"/>
                    <a:pt x="49" y="17"/>
                    <a:pt x="51" y="16"/>
                  </a:cubicBezTo>
                  <a:cubicBezTo>
                    <a:pt x="51" y="15"/>
                    <a:pt x="49" y="16"/>
                    <a:pt x="49" y="14"/>
                  </a:cubicBezTo>
                  <a:cubicBezTo>
                    <a:pt x="46" y="16"/>
                    <a:pt x="47" y="15"/>
                    <a:pt x="45" y="14"/>
                  </a:cubicBezTo>
                  <a:cubicBezTo>
                    <a:pt x="49" y="11"/>
                    <a:pt x="50" y="8"/>
                    <a:pt x="52" y="6"/>
                  </a:cubicBezTo>
                  <a:cubicBezTo>
                    <a:pt x="49" y="7"/>
                    <a:pt x="46" y="10"/>
                    <a:pt x="43" y="9"/>
                  </a:cubicBezTo>
                  <a:cubicBezTo>
                    <a:pt x="46" y="8"/>
                    <a:pt x="47" y="6"/>
                    <a:pt x="50" y="6"/>
                  </a:cubicBezTo>
                  <a:cubicBezTo>
                    <a:pt x="48" y="4"/>
                    <a:pt x="54" y="3"/>
                    <a:pt x="55" y="1"/>
                  </a:cubicBezTo>
                  <a:cubicBezTo>
                    <a:pt x="52" y="0"/>
                    <a:pt x="50" y="6"/>
                    <a:pt x="46" y="5"/>
                  </a:cubicBezTo>
                  <a:cubicBezTo>
                    <a:pt x="47" y="4"/>
                    <a:pt x="47" y="4"/>
                    <a:pt x="47" y="3"/>
                  </a:cubicBezTo>
                  <a:cubicBezTo>
                    <a:pt x="43" y="4"/>
                    <a:pt x="37" y="9"/>
                    <a:pt x="35" y="6"/>
                  </a:cubicBezTo>
                  <a:cubicBezTo>
                    <a:pt x="33" y="9"/>
                    <a:pt x="32" y="9"/>
                    <a:pt x="30" y="8"/>
                  </a:cubicBezTo>
                  <a:cubicBezTo>
                    <a:pt x="31" y="10"/>
                    <a:pt x="33" y="11"/>
                    <a:pt x="36" y="10"/>
                  </a:cubicBezTo>
                  <a:cubicBezTo>
                    <a:pt x="35" y="11"/>
                    <a:pt x="36" y="12"/>
                    <a:pt x="35" y="12"/>
                  </a:cubicBezTo>
                  <a:cubicBezTo>
                    <a:pt x="33" y="13"/>
                    <a:pt x="32" y="12"/>
                    <a:pt x="31" y="13"/>
                  </a:cubicBezTo>
                  <a:cubicBezTo>
                    <a:pt x="31" y="14"/>
                    <a:pt x="31" y="14"/>
                    <a:pt x="31" y="15"/>
                  </a:cubicBezTo>
                  <a:cubicBezTo>
                    <a:pt x="33" y="14"/>
                    <a:pt x="32" y="13"/>
                    <a:pt x="34" y="13"/>
                  </a:cubicBezTo>
                  <a:cubicBezTo>
                    <a:pt x="34" y="13"/>
                    <a:pt x="33" y="14"/>
                    <a:pt x="33" y="15"/>
                  </a:cubicBezTo>
                  <a:close/>
                  <a:moveTo>
                    <a:pt x="41" y="9"/>
                  </a:moveTo>
                  <a:cubicBezTo>
                    <a:pt x="39" y="7"/>
                    <a:pt x="45" y="4"/>
                    <a:pt x="46" y="6"/>
                  </a:cubicBezTo>
                  <a:cubicBezTo>
                    <a:pt x="42" y="7"/>
                    <a:pt x="44" y="7"/>
                    <a:pt x="4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9" name="Freeform 517"/>
            <p:cNvSpPr/>
            <p:nvPr/>
          </p:nvSpPr>
          <p:spPr bwMode="auto">
            <a:xfrm>
              <a:off x="7641" y="4268"/>
              <a:ext cx="10" cy="8"/>
            </a:xfrm>
            <a:custGeom>
              <a:avLst/>
              <a:gdLst>
                <a:gd name="T0" fmla="*/ 3 w 5"/>
                <a:gd name="T1" fmla="*/ 4 h 4"/>
                <a:gd name="T2" fmla="*/ 4 w 5"/>
                <a:gd name="T3" fmla="*/ 3 h 4"/>
                <a:gd name="T4" fmla="*/ 1 w 5"/>
                <a:gd name="T5" fmla="*/ 2 h 4"/>
                <a:gd name="T6" fmla="*/ 3 w 5"/>
                <a:gd name="T7" fmla="*/ 0 h 4"/>
                <a:gd name="T8" fmla="*/ 5 w 5"/>
                <a:gd name="T9" fmla="*/ 2 h 4"/>
                <a:gd name="T10" fmla="*/ 3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3" y="4"/>
                  </a:moveTo>
                  <a:cubicBezTo>
                    <a:pt x="2" y="4"/>
                    <a:pt x="3" y="3"/>
                    <a:pt x="4" y="3"/>
                  </a:cubicBezTo>
                  <a:cubicBezTo>
                    <a:pt x="4" y="0"/>
                    <a:pt x="2" y="2"/>
                    <a:pt x="1" y="2"/>
                  </a:cubicBezTo>
                  <a:cubicBezTo>
                    <a:pt x="0" y="1"/>
                    <a:pt x="2" y="0"/>
                    <a:pt x="3" y="0"/>
                  </a:cubicBezTo>
                  <a:cubicBezTo>
                    <a:pt x="2" y="1"/>
                    <a:pt x="4" y="1"/>
                    <a:pt x="5" y="2"/>
                  </a:cubicBezTo>
                  <a:cubicBezTo>
                    <a:pt x="4" y="3"/>
                    <a:pt x="4"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0" name="Freeform 518"/>
            <p:cNvSpPr/>
            <p:nvPr/>
          </p:nvSpPr>
          <p:spPr bwMode="auto">
            <a:xfrm>
              <a:off x="7733" y="4412"/>
              <a:ext cx="23" cy="8"/>
            </a:xfrm>
            <a:custGeom>
              <a:avLst/>
              <a:gdLst>
                <a:gd name="T0" fmla="*/ 0 w 12"/>
                <a:gd name="T1" fmla="*/ 4 h 4"/>
                <a:gd name="T2" fmla="*/ 10 w 12"/>
                <a:gd name="T3" fmla="*/ 0 h 4"/>
                <a:gd name="T4" fmla="*/ 8 w 12"/>
                <a:gd name="T5" fmla="*/ 3 h 4"/>
                <a:gd name="T6" fmla="*/ 0 w 12"/>
                <a:gd name="T7" fmla="*/ 4 h 4"/>
              </a:gdLst>
              <a:ahLst/>
              <a:cxnLst>
                <a:cxn ang="0">
                  <a:pos x="T0" y="T1"/>
                </a:cxn>
                <a:cxn ang="0">
                  <a:pos x="T2" y="T3"/>
                </a:cxn>
                <a:cxn ang="0">
                  <a:pos x="T4" y="T5"/>
                </a:cxn>
                <a:cxn ang="0">
                  <a:pos x="T6" y="T7"/>
                </a:cxn>
              </a:cxnLst>
              <a:rect l="0" t="0" r="r" b="b"/>
              <a:pathLst>
                <a:path w="12" h="4">
                  <a:moveTo>
                    <a:pt x="0" y="4"/>
                  </a:moveTo>
                  <a:cubicBezTo>
                    <a:pt x="4" y="2"/>
                    <a:pt x="4" y="2"/>
                    <a:pt x="10" y="0"/>
                  </a:cubicBezTo>
                  <a:cubicBezTo>
                    <a:pt x="12" y="3"/>
                    <a:pt x="4" y="2"/>
                    <a:pt x="8" y="3"/>
                  </a:cubicBezTo>
                  <a:cubicBezTo>
                    <a:pt x="5" y="3"/>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1" name="Freeform 519"/>
            <p:cNvSpPr/>
            <p:nvPr/>
          </p:nvSpPr>
          <p:spPr bwMode="auto">
            <a:xfrm>
              <a:off x="7611" y="4184"/>
              <a:ext cx="19" cy="14"/>
            </a:xfrm>
            <a:custGeom>
              <a:avLst/>
              <a:gdLst>
                <a:gd name="T0" fmla="*/ 2 w 10"/>
                <a:gd name="T1" fmla="*/ 7 h 7"/>
                <a:gd name="T2" fmla="*/ 1 w 10"/>
                <a:gd name="T3" fmla="*/ 4 h 7"/>
                <a:gd name="T4" fmla="*/ 10 w 10"/>
                <a:gd name="T5" fmla="*/ 0 h 7"/>
                <a:gd name="T6" fmla="*/ 2 w 10"/>
                <a:gd name="T7" fmla="*/ 7 h 7"/>
              </a:gdLst>
              <a:ahLst/>
              <a:cxnLst>
                <a:cxn ang="0">
                  <a:pos x="T0" y="T1"/>
                </a:cxn>
                <a:cxn ang="0">
                  <a:pos x="T2" y="T3"/>
                </a:cxn>
                <a:cxn ang="0">
                  <a:pos x="T4" y="T5"/>
                </a:cxn>
                <a:cxn ang="0">
                  <a:pos x="T6" y="T7"/>
                </a:cxn>
              </a:cxnLst>
              <a:rect l="0" t="0" r="r" b="b"/>
              <a:pathLst>
                <a:path w="10" h="7">
                  <a:moveTo>
                    <a:pt x="2" y="7"/>
                  </a:moveTo>
                  <a:cubicBezTo>
                    <a:pt x="0" y="7"/>
                    <a:pt x="3" y="5"/>
                    <a:pt x="1" y="4"/>
                  </a:cubicBezTo>
                  <a:cubicBezTo>
                    <a:pt x="4" y="5"/>
                    <a:pt x="6" y="2"/>
                    <a:pt x="10" y="0"/>
                  </a:cubicBezTo>
                  <a:cubicBezTo>
                    <a:pt x="8" y="3"/>
                    <a:pt x="3" y="5"/>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2" name="Freeform 520"/>
            <p:cNvSpPr/>
            <p:nvPr/>
          </p:nvSpPr>
          <p:spPr bwMode="auto">
            <a:xfrm>
              <a:off x="7666" y="4280"/>
              <a:ext cx="10" cy="4"/>
            </a:xfrm>
            <a:custGeom>
              <a:avLst/>
              <a:gdLst>
                <a:gd name="T0" fmla="*/ 2 w 5"/>
                <a:gd name="T1" fmla="*/ 2 h 2"/>
                <a:gd name="T2" fmla="*/ 1 w 5"/>
                <a:gd name="T3" fmla="*/ 0 h 2"/>
                <a:gd name="T4" fmla="*/ 5 w 5"/>
                <a:gd name="T5" fmla="*/ 1 h 2"/>
                <a:gd name="T6" fmla="*/ 2 w 5"/>
                <a:gd name="T7" fmla="*/ 2 h 2"/>
              </a:gdLst>
              <a:ahLst/>
              <a:cxnLst>
                <a:cxn ang="0">
                  <a:pos x="T0" y="T1"/>
                </a:cxn>
                <a:cxn ang="0">
                  <a:pos x="T2" y="T3"/>
                </a:cxn>
                <a:cxn ang="0">
                  <a:pos x="T4" y="T5"/>
                </a:cxn>
                <a:cxn ang="0">
                  <a:pos x="T6" y="T7"/>
                </a:cxn>
              </a:cxnLst>
              <a:rect l="0" t="0" r="r" b="b"/>
              <a:pathLst>
                <a:path w="5" h="2">
                  <a:moveTo>
                    <a:pt x="2" y="2"/>
                  </a:moveTo>
                  <a:cubicBezTo>
                    <a:pt x="0" y="2"/>
                    <a:pt x="1" y="0"/>
                    <a:pt x="1" y="0"/>
                  </a:cubicBezTo>
                  <a:cubicBezTo>
                    <a:pt x="2" y="0"/>
                    <a:pt x="4" y="0"/>
                    <a:pt x="5" y="1"/>
                  </a:cubicBezTo>
                  <a:cubicBezTo>
                    <a:pt x="4" y="2"/>
                    <a:pt x="2" y="0"/>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3" name="Freeform 521"/>
            <p:cNvSpPr/>
            <p:nvPr/>
          </p:nvSpPr>
          <p:spPr bwMode="auto">
            <a:xfrm>
              <a:off x="7710" y="4332"/>
              <a:ext cx="31" cy="21"/>
            </a:xfrm>
            <a:custGeom>
              <a:avLst/>
              <a:gdLst>
                <a:gd name="T0" fmla="*/ 15 w 16"/>
                <a:gd name="T1" fmla="*/ 4 h 11"/>
                <a:gd name="T2" fmla="*/ 14 w 16"/>
                <a:gd name="T3" fmla="*/ 3 h 11"/>
                <a:gd name="T4" fmla="*/ 2 w 16"/>
                <a:gd name="T5" fmla="*/ 11 h 11"/>
                <a:gd name="T6" fmla="*/ 8 w 16"/>
                <a:gd name="T7" fmla="*/ 7 h 11"/>
                <a:gd name="T8" fmla="*/ 5 w 16"/>
                <a:gd name="T9" fmla="*/ 7 h 11"/>
                <a:gd name="T10" fmla="*/ 16 w 16"/>
                <a:gd name="T11" fmla="*/ 3 h 11"/>
                <a:gd name="T12" fmla="*/ 15 w 16"/>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16" h="11">
                  <a:moveTo>
                    <a:pt x="15" y="4"/>
                  </a:moveTo>
                  <a:cubicBezTo>
                    <a:pt x="13" y="5"/>
                    <a:pt x="15" y="3"/>
                    <a:pt x="14" y="3"/>
                  </a:cubicBezTo>
                  <a:cubicBezTo>
                    <a:pt x="10" y="6"/>
                    <a:pt x="6" y="9"/>
                    <a:pt x="2" y="11"/>
                  </a:cubicBezTo>
                  <a:cubicBezTo>
                    <a:pt x="0" y="11"/>
                    <a:pt x="7" y="8"/>
                    <a:pt x="8" y="7"/>
                  </a:cubicBezTo>
                  <a:cubicBezTo>
                    <a:pt x="7" y="6"/>
                    <a:pt x="7" y="5"/>
                    <a:pt x="5" y="7"/>
                  </a:cubicBezTo>
                  <a:cubicBezTo>
                    <a:pt x="8" y="5"/>
                    <a:pt x="14" y="0"/>
                    <a:pt x="16" y="3"/>
                  </a:cubicBezTo>
                  <a:cubicBezTo>
                    <a:pt x="15" y="3"/>
                    <a:pt x="15" y="4"/>
                    <a:pt x="1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4" name="Freeform 522"/>
            <p:cNvSpPr/>
            <p:nvPr/>
          </p:nvSpPr>
          <p:spPr bwMode="auto">
            <a:xfrm>
              <a:off x="7645" y="4228"/>
              <a:ext cx="8" cy="8"/>
            </a:xfrm>
            <a:custGeom>
              <a:avLst/>
              <a:gdLst>
                <a:gd name="T0" fmla="*/ 0 w 4"/>
                <a:gd name="T1" fmla="*/ 1 h 4"/>
                <a:gd name="T2" fmla="*/ 2 w 4"/>
                <a:gd name="T3" fmla="*/ 0 h 4"/>
                <a:gd name="T4" fmla="*/ 0 w 4"/>
                <a:gd name="T5" fmla="*/ 1 h 4"/>
                <a:gd name="T6" fmla="*/ 4 w 4"/>
                <a:gd name="T7" fmla="*/ 2 h 4"/>
                <a:gd name="T8" fmla="*/ 0 w 4"/>
                <a:gd name="T9" fmla="*/ 1 h 4"/>
              </a:gdLst>
              <a:ahLst/>
              <a:cxnLst>
                <a:cxn ang="0">
                  <a:pos x="T0" y="T1"/>
                </a:cxn>
                <a:cxn ang="0">
                  <a:pos x="T2" y="T3"/>
                </a:cxn>
                <a:cxn ang="0">
                  <a:pos x="T4" y="T5"/>
                </a:cxn>
                <a:cxn ang="0">
                  <a:pos x="T6" y="T7"/>
                </a:cxn>
                <a:cxn ang="0">
                  <a:pos x="T8" y="T9"/>
                </a:cxn>
              </a:cxnLst>
              <a:rect l="0" t="0" r="r" b="b"/>
              <a:pathLst>
                <a:path w="4" h="4">
                  <a:moveTo>
                    <a:pt x="0" y="1"/>
                  </a:moveTo>
                  <a:cubicBezTo>
                    <a:pt x="1" y="1"/>
                    <a:pt x="1" y="0"/>
                    <a:pt x="2" y="0"/>
                  </a:cubicBezTo>
                  <a:cubicBezTo>
                    <a:pt x="3" y="0"/>
                    <a:pt x="1" y="1"/>
                    <a:pt x="0" y="1"/>
                  </a:cubicBezTo>
                  <a:cubicBezTo>
                    <a:pt x="1" y="2"/>
                    <a:pt x="3" y="2"/>
                    <a:pt x="4" y="2"/>
                  </a:cubicBezTo>
                  <a:cubicBezTo>
                    <a:pt x="3" y="4"/>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5" name="Freeform 523"/>
            <p:cNvSpPr/>
            <p:nvPr/>
          </p:nvSpPr>
          <p:spPr bwMode="auto">
            <a:xfrm>
              <a:off x="7754" y="4404"/>
              <a:ext cx="23" cy="10"/>
            </a:xfrm>
            <a:custGeom>
              <a:avLst/>
              <a:gdLst>
                <a:gd name="T0" fmla="*/ 10 w 12"/>
                <a:gd name="T1" fmla="*/ 1 h 5"/>
                <a:gd name="T2" fmla="*/ 5 w 12"/>
                <a:gd name="T3" fmla="*/ 4 h 5"/>
                <a:gd name="T4" fmla="*/ 4 w 12"/>
                <a:gd name="T5" fmla="*/ 3 h 5"/>
                <a:gd name="T6" fmla="*/ 3 w 12"/>
                <a:gd name="T7" fmla="*/ 4 h 5"/>
                <a:gd name="T8" fmla="*/ 1 w 12"/>
                <a:gd name="T9" fmla="*/ 4 h 5"/>
                <a:gd name="T10" fmla="*/ 3 w 12"/>
                <a:gd name="T11" fmla="*/ 2 h 5"/>
                <a:gd name="T12" fmla="*/ 6 w 12"/>
                <a:gd name="T13" fmla="*/ 3 h 5"/>
                <a:gd name="T14" fmla="*/ 10 w 12"/>
                <a:gd name="T15" fmla="*/ 0 h 5"/>
                <a:gd name="T16" fmla="*/ 12 w 12"/>
                <a:gd name="T17" fmla="*/ 1 h 5"/>
                <a:gd name="T18" fmla="*/ 10 w 12"/>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
                  <a:moveTo>
                    <a:pt x="10" y="1"/>
                  </a:moveTo>
                  <a:cubicBezTo>
                    <a:pt x="11" y="3"/>
                    <a:pt x="6" y="3"/>
                    <a:pt x="5" y="4"/>
                  </a:cubicBezTo>
                  <a:cubicBezTo>
                    <a:pt x="4" y="5"/>
                    <a:pt x="4" y="4"/>
                    <a:pt x="4" y="3"/>
                  </a:cubicBezTo>
                  <a:cubicBezTo>
                    <a:pt x="3" y="3"/>
                    <a:pt x="3" y="4"/>
                    <a:pt x="3" y="4"/>
                  </a:cubicBezTo>
                  <a:cubicBezTo>
                    <a:pt x="2" y="5"/>
                    <a:pt x="2" y="3"/>
                    <a:pt x="1" y="4"/>
                  </a:cubicBezTo>
                  <a:cubicBezTo>
                    <a:pt x="0" y="2"/>
                    <a:pt x="4" y="3"/>
                    <a:pt x="3" y="2"/>
                  </a:cubicBezTo>
                  <a:cubicBezTo>
                    <a:pt x="5" y="3"/>
                    <a:pt x="5" y="2"/>
                    <a:pt x="6" y="3"/>
                  </a:cubicBezTo>
                  <a:cubicBezTo>
                    <a:pt x="8" y="2"/>
                    <a:pt x="8" y="1"/>
                    <a:pt x="10" y="0"/>
                  </a:cubicBezTo>
                  <a:cubicBezTo>
                    <a:pt x="10" y="1"/>
                    <a:pt x="11" y="1"/>
                    <a:pt x="12" y="1"/>
                  </a:cubicBezTo>
                  <a:cubicBezTo>
                    <a:pt x="12" y="2"/>
                    <a:pt x="10" y="2"/>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6" name="Freeform 524"/>
            <p:cNvSpPr/>
            <p:nvPr/>
          </p:nvSpPr>
          <p:spPr bwMode="auto">
            <a:xfrm>
              <a:off x="7668" y="4234"/>
              <a:ext cx="11" cy="10"/>
            </a:xfrm>
            <a:custGeom>
              <a:avLst/>
              <a:gdLst>
                <a:gd name="T0" fmla="*/ 0 w 6"/>
                <a:gd name="T1" fmla="*/ 3 h 5"/>
                <a:gd name="T2" fmla="*/ 5 w 6"/>
                <a:gd name="T3" fmla="*/ 0 h 5"/>
                <a:gd name="T4" fmla="*/ 0 w 6"/>
                <a:gd name="T5" fmla="*/ 5 h 5"/>
                <a:gd name="T6" fmla="*/ 1 w 6"/>
                <a:gd name="T7" fmla="*/ 3 h 5"/>
                <a:gd name="T8" fmla="*/ 0 w 6"/>
                <a:gd name="T9" fmla="*/ 3 h 5"/>
              </a:gdLst>
              <a:ahLst/>
              <a:cxnLst>
                <a:cxn ang="0">
                  <a:pos x="T0" y="T1"/>
                </a:cxn>
                <a:cxn ang="0">
                  <a:pos x="T2" y="T3"/>
                </a:cxn>
                <a:cxn ang="0">
                  <a:pos x="T4" y="T5"/>
                </a:cxn>
                <a:cxn ang="0">
                  <a:pos x="T6" y="T7"/>
                </a:cxn>
                <a:cxn ang="0">
                  <a:pos x="T8" y="T9"/>
                </a:cxn>
              </a:cxnLst>
              <a:rect l="0" t="0" r="r" b="b"/>
              <a:pathLst>
                <a:path w="6" h="5">
                  <a:moveTo>
                    <a:pt x="0" y="3"/>
                  </a:moveTo>
                  <a:cubicBezTo>
                    <a:pt x="0" y="3"/>
                    <a:pt x="3" y="2"/>
                    <a:pt x="5" y="0"/>
                  </a:cubicBezTo>
                  <a:cubicBezTo>
                    <a:pt x="6" y="3"/>
                    <a:pt x="3" y="3"/>
                    <a:pt x="0" y="5"/>
                  </a:cubicBezTo>
                  <a:cubicBezTo>
                    <a:pt x="0" y="4"/>
                    <a:pt x="0" y="4"/>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7" name="Freeform 525"/>
            <p:cNvSpPr/>
            <p:nvPr/>
          </p:nvSpPr>
          <p:spPr bwMode="auto">
            <a:xfrm>
              <a:off x="7670" y="4219"/>
              <a:ext cx="9" cy="5"/>
            </a:xfrm>
            <a:custGeom>
              <a:avLst/>
              <a:gdLst>
                <a:gd name="T0" fmla="*/ 1 w 5"/>
                <a:gd name="T1" fmla="*/ 2 h 3"/>
                <a:gd name="T2" fmla="*/ 0 w 5"/>
                <a:gd name="T3" fmla="*/ 1 h 3"/>
                <a:gd name="T4" fmla="*/ 5 w 5"/>
                <a:gd name="T5" fmla="*/ 2 h 3"/>
                <a:gd name="T6" fmla="*/ 1 w 5"/>
                <a:gd name="T7" fmla="*/ 2 h 3"/>
              </a:gdLst>
              <a:ahLst/>
              <a:cxnLst>
                <a:cxn ang="0">
                  <a:pos x="T0" y="T1"/>
                </a:cxn>
                <a:cxn ang="0">
                  <a:pos x="T2" y="T3"/>
                </a:cxn>
                <a:cxn ang="0">
                  <a:pos x="T4" y="T5"/>
                </a:cxn>
                <a:cxn ang="0">
                  <a:pos x="T6" y="T7"/>
                </a:cxn>
              </a:cxnLst>
              <a:rect l="0" t="0" r="r" b="b"/>
              <a:pathLst>
                <a:path w="5" h="3">
                  <a:moveTo>
                    <a:pt x="1" y="2"/>
                  </a:moveTo>
                  <a:cubicBezTo>
                    <a:pt x="0" y="3"/>
                    <a:pt x="1" y="2"/>
                    <a:pt x="0" y="1"/>
                  </a:cubicBezTo>
                  <a:cubicBezTo>
                    <a:pt x="1" y="1"/>
                    <a:pt x="4" y="0"/>
                    <a:pt x="5" y="2"/>
                  </a:cubicBezTo>
                  <a:cubicBezTo>
                    <a:pt x="3"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8" name="Freeform 526"/>
            <p:cNvSpPr/>
            <p:nvPr/>
          </p:nvSpPr>
          <p:spPr bwMode="auto">
            <a:xfrm>
              <a:off x="7712" y="4261"/>
              <a:ext cx="13" cy="7"/>
            </a:xfrm>
            <a:custGeom>
              <a:avLst/>
              <a:gdLst>
                <a:gd name="T0" fmla="*/ 3 w 7"/>
                <a:gd name="T1" fmla="*/ 4 h 4"/>
                <a:gd name="T2" fmla="*/ 4 w 7"/>
                <a:gd name="T3" fmla="*/ 2 h 4"/>
                <a:gd name="T4" fmla="*/ 0 w 7"/>
                <a:gd name="T5" fmla="*/ 2 h 4"/>
                <a:gd name="T6" fmla="*/ 4 w 7"/>
                <a:gd name="T7" fmla="*/ 0 h 4"/>
                <a:gd name="T8" fmla="*/ 3 w 7"/>
                <a:gd name="T9" fmla="*/ 4 h 4"/>
              </a:gdLst>
              <a:ahLst/>
              <a:cxnLst>
                <a:cxn ang="0">
                  <a:pos x="T0" y="T1"/>
                </a:cxn>
                <a:cxn ang="0">
                  <a:pos x="T2" y="T3"/>
                </a:cxn>
                <a:cxn ang="0">
                  <a:pos x="T4" y="T5"/>
                </a:cxn>
                <a:cxn ang="0">
                  <a:pos x="T6" y="T7"/>
                </a:cxn>
                <a:cxn ang="0">
                  <a:pos x="T8" y="T9"/>
                </a:cxn>
              </a:cxnLst>
              <a:rect l="0" t="0" r="r" b="b"/>
              <a:pathLst>
                <a:path w="7" h="4">
                  <a:moveTo>
                    <a:pt x="3" y="4"/>
                  </a:moveTo>
                  <a:cubicBezTo>
                    <a:pt x="2" y="3"/>
                    <a:pt x="5" y="3"/>
                    <a:pt x="4" y="2"/>
                  </a:cubicBezTo>
                  <a:cubicBezTo>
                    <a:pt x="3" y="1"/>
                    <a:pt x="1" y="4"/>
                    <a:pt x="0" y="2"/>
                  </a:cubicBezTo>
                  <a:cubicBezTo>
                    <a:pt x="3" y="1"/>
                    <a:pt x="2" y="0"/>
                    <a:pt x="4" y="0"/>
                  </a:cubicBezTo>
                  <a:cubicBezTo>
                    <a:pt x="3" y="1"/>
                    <a:pt x="7"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9" name="Freeform 527"/>
            <p:cNvSpPr/>
            <p:nvPr/>
          </p:nvSpPr>
          <p:spPr bwMode="auto">
            <a:xfrm>
              <a:off x="7796" y="4385"/>
              <a:ext cx="21" cy="12"/>
            </a:xfrm>
            <a:custGeom>
              <a:avLst/>
              <a:gdLst>
                <a:gd name="T0" fmla="*/ 10 w 11"/>
                <a:gd name="T1" fmla="*/ 4 h 6"/>
                <a:gd name="T2" fmla="*/ 6 w 11"/>
                <a:gd name="T3" fmla="*/ 4 h 6"/>
                <a:gd name="T4" fmla="*/ 2 w 11"/>
                <a:gd name="T5" fmla="*/ 6 h 6"/>
                <a:gd name="T6" fmla="*/ 1 w 11"/>
                <a:gd name="T7" fmla="*/ 6 h 6"/>
                <a:gd name="T8" fmla="*/ 5 w 11"/>
                <a:gd name="T9" fmla="*/ 2 h 6"/>
                <a:gd name="T10" fmla="*/ 10 w 11"/>
                <a:gd name="T11" fmla="*/ 1 h 6"/>
                <a:gd name="T12" fmla="*/ 10 w 11"/>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10" y="4"/>
                  </a:moveTo>
                  <a:cubicBezTo>
                    <a:pt x="8" y="4"/>
                    <a:pt x="9" y="2"/>
                    <a:pt x="6" y="4"/>
                  </a:cubicBezTo>
                  <a:cubicBezTo>
                    <a:pt x="6" y="5"/>
                    <a:pt x="6" y="5"/>
                    <a:pt x="2" y="6"/>
                  </a:cubicBezTo>
                  <a:cubicBezTo>
                    <a:pt x="3" y="5"/>
                    <a:pt x="3" y="5"/>
                    <a:pt x="1" y="6"/>
                  </a:cubicBezTo>
                  <a:cubicBezTo>
                    <a:pt x="0" y="4"/>
                    <a:pt x="7" y="4"/>
                    <a:pt x="5" y="2"/>
                  </a:cubicBezTo>
                  <a:cubicBezTo>
                    <a:pt x="6" y="2"/>
                    <a:pt x="9" y="3"/>
                    <a:pt x="10" y="1"/>
                  </a:cubicBezTo>
                  <a:cubicBezTo>
                    <a:pt x="11" y="0"/>
                    <a:pt x="9" y="3"/>
                    <a:pt x="1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0" name="Freeform 528"/>
            <p:cNvSpPr/>
            <p:nvPr/>
          </p:nvSpPr>
          <p:spPr bwMode="auto">
            <a:xfrm>
              <a:off x="7609" y="4037"/>
              <a:ext cx="17" cy="6"/>
            </a:xfrm>
            <a:custGeom>
              <a:avLst/>
              <a:gdLst>
                <a:gd name="T0" fmla="*/ 2 w 9"/>
                <a:gd name="T1" fmla="*/ 1 h 3"/>
                <a:gd name="T2" fmla="*/ 2 w 9"/>
                <a:gd name="T3" fmla="*/ 3 h 3"/>
                <a:gd name="T4" fmla="*/ 0 w 9"/>
                <a:gd name="T5" fmla="*/ 1 h 3"/>
                <a:gd name="T6" fmla="*/ 8 w 9"/>
                <a:gd name="T7" fmla="*/ 0 h 3"/>
                <a:gd name="T8" fmla="*/ 6 w 9"/>
                <a:gd name="T9" fmla="*/ 2 h 3"/>
                <a:gd name="T10" fmla="*/ 2 w 9"/>
                <a:gd name="T11" fmla="*/ 1 h 3"/>
              </a:gdLst>
              <a:ahLst/>
              <a:cxnLst>
                <a:cxn ang="0">
                  <a:pos x="T0" y="T1"/>
                </a:cxn>
                <a:cxn ang="0">
                  <a:pos x="T2" y="T3"/>
                </a:cxn>
                <a:cxn ang="0">
                  <a:pos x="T4" y="T5"/>
                </a:cxn>
                <a:cxn ang="0">
                  <a:pos x="T6" y="T7"/>
                </a:cxn>
                <a:cxn ang="0">
                  <a:pos x="T8" y="T9"/>
                </a:cxn>
                <a:cxn ang="0">
                  <a:pos x="T10" y="T11"/>
                </a:cxn>
              </a:cxnLst>
              <a:rect l="0" t="0" r="r" b="b"/>
              <a:pathLst>
                <a:path w="9" h="3">
                  <a:moveTo>
                    <a:pt x="2" y="1"/>
                  </a:moveTo>
                  <a:cubicBezTo>
                    <a:pt x="2" y="2"/>
                    <a:pt x="2" y="3"/>
                    <a:pt x="2" y="3"/>
                  </a:cubicBezTo>
                  <a:cubicBezTo>
                    <a:pt x="1" y="3"/>
                    <a:pt x="0" y="2"/>
                    <a:pt x="0" y="1"/>
                  </a:cubicBezTo>
                  <a:cubicBezTo>
                    <a:pt x="3" y="1"/>
                    <a:pt x="5" y="1"/>
                    <a:pt x="8" y="0"/>
                  </a:cubicBezTo>
                  <a:cubicBezTo>
                    <a:pt x="9" y="1"/>
                    <a:pt x="5" y="1"/>
                    <a:pt x="6" y="2"/>
                  </a:cubicBezTo>
                  <a:cubicBezTo>
                    <a:pt x="5" y="2"/>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1" name="Freeform 529"/>
            <p:cNvSpPr/>
            <p:nvPr/>
          </p:nvSpPr>
          <p:spPr bwMode="auto">
            <a:xfrm>
              <a:off x="7643" y="4041"/>
              <a:ext cx="17" cy="11"/>
            </a:xfrm>
            <a:custGeom>
              <a:avLst/>
              <a:gdLst>
                <a:gd name="T0" fmla="*/ 0 w 9"/>
                <a:gd name="T1" fmla="*/ 6 h 6"/>
                <a:gd name="T2" fmla="*/ 2 w 9"/>
                <a:gd name="T3" fmla="*/ 4 h 6"/>
                <a:gd name="T4" fmla="*/ 1 w 9"/>
                <a:gd name="T5" fmla="*/ 4 h 6"/>
                <a:gd name="T6" fmla="*/ 6 w 9"/>
                <a:gd name="T7" fmla="*/ 1 h 6"/>
                <a:gd name="T8" fmla="*/ 7 w 9"/>
                <a:gd name="T9" fmla="*/ 0 h 6"/>
                <a:gd name="T10" fmla="*/ 9 w 9"/>
                <a:gd name="T11" fmla="*/ 1 h 6"/>
                <a:gd name="T12" fmla="*/ 0 w 9"/>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0" y="6"/>
                  </a:moveTo>
                  <a:cubicBezTo>
                    <a:pt x="0" y="5"/>
                    <a:pt x="1" y="5"/>
                    <a:pt x="2" y="4"/>
                  </a:cubicBezTo>
                  <a:cubicBezTo>
                    <a:pt x="2" y="4"/>
                    <a:pt x="1" y="4"/>
                    <a:pt x="1" y="4"/>
                  </a:cubicBezTo>
                  <a:cubicBezTo>
                    <a:pt x="2" y="3"/>
                    <a:pt x="8" y="3"/>
                    <a:pt x="6" y="1"/>
                  </a:cubicBezTo>
                  <a:cubicBezTo>
                    <a:pt x="7" y="0"/>
                    <a:pt x="7" y="0"/>
                    <a:pt x="7" y="0"/>
                  </a:cubicBezTo>
                  <a:cubicBezTo>
                    <a:pt x="8" y="0"/>
                    <a:pt x="8" y="0"/>
                    <a:pt x="9" y="1"/>
                  </a:cubicBezTo>
                  <a:cubicBezTo>
                    <a:pt x="5" y="3"/>
                    <a:pt x="3"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2" name="Freeform 530"/>
            <p:cNvSpPr/>
            <p:nvPr/>
          </p:nvSpPr>
          <p:spPr bwMode="auto">
            <a:xfrm>
              <a:off x="7748" y="4222"/>
              <a:ext cx="14" cy="10"/>
            </a:xfrm>
            <a:custGeom>
              <a:avLst/>
              <a:gdLst>
                <a:gd name="T0" fmla="*/ 0 w 7"/>
                <a:gd name="T1" fmla="*/ 2 h 5"/>
                <a:gd name="T2" fmla="*/ 2 w 7"/>
                <a:gd name="T3" fmla="*/ 3 h 5"/>
                <a:gd name="T4" fmla="*/ 0 w 7"/>
                <a:gd name="T5" fmla="*/ 1 h 5"/>
                <a:gd name="T6" fmla="*/ 4 w 7"/>
                <a:gd name="T7" fmla="*/ 0 h 5"/>
                <a:gd name="T8" fmla="*/ 7 w 7"/>
                <a:gd name="T9" fmla="*/ 1 h 5"/>
                <a:gd name="T10" fmla="*/ 0 w 7"/>
                <a:gd name="T11" fmla="*/ 2 h 5"/>
              </a:gdLst>
              <a:ahLst/>
              <a:cxnLst>
                <a:cxn ang="0">
                  <a:pos x="T0" y="T1"/>
                </a:cxn>
                <a:cxn ang="0">
                  <a:pos x="T2" y="T3"/>
                </a:cxn>
                <a:cxn ang="0">
                  <a:pos x="T4" y="T5"/>
                </a:cxn>
                <a:cxn ang="0">
                  <a:pos x="T6" y="T7"/>
                </a:cxn>
                <a:cxn ang="0">
                  <a:pos x="T8" y="T9"/>
                </a:cxn>
                <a:cxn ang="0">
                  <a:pos x="T10" y="T11"/>
                </a:cxn>
              </a:cxnLst>
              <a:rect l="0" t="0" r="r" b="b"/>
              <a:pathLst>
                <a:path w="7" h="5">
                  <a:moveTo>
                    <a:pt x="0" y="2"/>
                  </a:moveTo>
                  <a:cubicBezTo>
                    <a:pt x="1" y="2"/>
                    <a:pt x="1" y="3"/>
                    <a:pt x="2" y="3"/>
                  </a:cubicBezTo>
                  <a:cubicBezTo>
                    <a:pt x="4" y="1"/>
                    <a:pt x="0" y="2"/>
                    <a:pt x="0" y="1"/>
                  </a:cubicBezTo>
                  <a:cubicBezTo>
                    <a:pt x="1" y="1"/>
                    <a:pt x="4" y="2"/>
                    <a:pt x="4" y="0"/>
                  </a:cubicBezTo>
                  <a:cubicBezTo>
                    <a:pt x="5" y="0"/>
                    <a:pt x="6" y="0"/>
                    <a:pt x="7" y="1"/>
                  </a:cubicBezTo>
                  <a:cubicBezTo>
                    <a:pt x="4" y="2"/>
                    <a:pt x="3" y="5"/>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3" name="Freeform 531"/>
            <p:cNvSpPr/>
            <p:nvPr/>
          </p:nvSpPr>
          <p:spPr bwMode="auto">
            <a:xfrm>
              <a:off x="7731" y="4188"/>
              <a:ext cx="11" cy="8"/>
            </a:xfrm>
            <a:custGeom>
              <a:avLst/>
              <a:gdLst>
                <a:gd name="T0" fmla="*/ 6 w 6"/>
                <a:gd name="T1" fmla="*/ 2 h 4"/>
                <a:gd name="T2" fmla="*/ 2 w 6"/>
                <a:gd name="T3" fmla="*/ 4 h 4"/>
                <a:gd name="T4" fmla="*/ 5 w 6"/>
                <a:gd name="T5" fmla="*/ 0 h 4"/>
                <a:gd name="T6" fmla="*/ 6 w 6"/>
                <a:gd name="T7" fmla="*/ 2 h 4"/>
              </a:gdLst>
              <a:ahLst/>
              <a:cxnLst>
                <a:cxn ang="0">
                  <a:pos x="T0" y="T1"/>
                </a:cxn>
                <a:cxn ang="0">
                  <a:pos x="T2" y="T3"/>
                </a:cxn>
                <a:cxn ang="0">
                  <a:pos x="T4" y="T5"/>
                </a:cxn>
                <a:cxn ang="0">
                  <a:pos x="T6" y="T7"/>
                </a:cxn>
              </a:cxnLst>
              <a:rect l="0" t="0" r="r" b="b"/>
              <a:pathLst>
                <a:path w="6" h="4">
                  <a:moveTo>
                    <a:pt x="6" y="2"/>
                  </a:moveTo>
                  <a:cubicBezTo>
                    <a:pt x="4" y="2"/>
                    <a:pt x="3" y="3"/>
                    <a:pt x="2" y="4"/>
                  </a:cubicBezTo>
                  <a:cubicBezTo>
                    <a:pt x="0" y="2"/>
                    <a:pt x="4" y="2"/>
                    <a:pt x="5" y="0"/>
                  </a:cubicBezTo>
                  <a:cubicBezTo>
                    <a:pt x="6" y="0"/>
                    <a:pt x="4" y="1"/>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4" name="Freeform 532"/>
            <p:cNvSpPr/>
            <p:nvPr/>
          </p:nvSpPr>
          <p:spPr bwMode="auto">
            <a:xfrm>
              <a:off x="7741" y="4186"/>
              <a:ext cx="17" cy="13"/>
            </a:xfrm>
            <a:custGeom>
              <a:avLst/>
              <a:gdLst>
                <a:gd name="T0" fmla="*/ 4 w 9"/>
                <a:gd name="T1" fmla="*/ 5 h 7"/>
                <a:gd name="T2" fmla="*/ 1 w 9"/>
                <a:gd name="T3" fmla="*/ 7 h 7"/>
                <a:gd name="T4" fmla="*/ 2 w 9"/>
                <a:gd name="T5" fmla="*/ 2 h 7"/>
                <a:gd name="T6" fmla="*/ 9 w 9"/>
                <a:gd name="T7" fmla="*/ 0 h 7"/>
                <a:gd name="T8" fmla="*/ 3 w 9"/>
                <a:gd name="T9" fmla="*/ 3 h 7"/>
                <a:gd name="T10" fmla="*/ 4 w 9"/>
                <a:gd name="T11" fmla="*/ 5 h 7"/>
              </a:gdLst>
              <a:ahLst/>
              <a:cxnLst>
                <a:cxn ang="0">
                  <a:pos x="T0" y="T1"/>
                </a:cxn>
                <a:cxn ang="0">
                  <a:pos x="T2" y="T3"/>
                </a:cxn>
                <a:cxn ang="0">
                  <a:pos x="T4" y="T5"/>
                </a:cxn>
                <a:cxn ang="0">
                  <a:pos x="T6" y="T7"/>
                </a:cxn>
                <a:cxn ang="0">
                  <a:pos x="T8" y="T9"/>
                </a:cxn>
                <a:cxn ang="0">
                  <a:pos x="T10" y="T11"/>
                </a:cxn>
              </a:cxnLst>
              <a:rect l="0" t="0" r="r" b="b"/>
              <a:pathLst>
                <a:path w="9" h="7">
                  <a:moveTo>
                    <a:pt x="4" y="5"/>
                  </a:moveTo>
                  <a:cubicBezTo>
                    <a:pt x="1" y="7"/>
                    <a:pt x="1" y="7"/>
                    <a:pt x="1" y="7"/>
                  </a:cubicBezTo>
                  <a:cubicBezTo>
                    <a:pt x="0" y="5"/>
                    <a:pt x="2" y="4"/>
                    <a:pt x="2" y="2"/>
                  </a:cubicBezTo>
                  <a:cubicBezTo>
                    <a:pt x="3" y="3"/>
                    <a:pt x="6" y="0"/>
                    <a:pt x="9" y="0"/>
                  </a:cubicBezTo>
                  <a:cubicBezTo>
                    <a:pt x="8" y="2"/>
                    <a:pt x="3" y="3"/>
                    <a:pt x="3" y="3"/>
                  </a:cubicBezTo>
                  <a:cubicBezTo>
                    <a:pt x="2" y="3"/>
                    <a:pt x="4" y="4"/>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5" name="Freeform 533"/>
            <p:cNvSpPr/>
            <p:nvPr/>
          </p:nvSpPr>
          <p:spPr bwMode="auto">
            <a:xfrm>
              <a:off x="7769" y="4219"/>
              <a:ext cx="12" cy="7"/>
            </a:xfrm>
            <a:custGeom>
              <a:avLst/>
              <a:gdLst>
                <a:gd name="T0" fmla="*/ 1 w 6"/>
                <a:gd name="T1" fmla="*/ 4 h 4"/>
                <a:gd name="T2" fmla="*/ 1 w 6"/>
                <a:gd name="T3" fmla="*/ 2 h 4"/>
                <a:gd name="T4" fmla="*/ 6 w 6"/>
                <a:gd name="T5" fmla="*/ 2 h 4"/>
                <a:gd name="T6" fmla="*/ 1 w 6"/>
                <a:gd name="T7" fmla="*/ 4 h 4"/>
              </a:gdLst>
              <a:ahLst/>
              <a:cxnLst>
                <a:cxn ang="0">
                  <a:pos x="T0" y="T1"/>
                </a:cxn>
                <a:cxn ang="0">
                  <a:pos x="T2" y="T3"/>
                </a:cxn>
                <a:cxn ang="0">
                  <a:pos x="T4" y="T5"/>
                </a:cxn>
                <a:cxn ang="0">
                  <a:pos x="T6" y="T7"/>
                </a:cxn>
              </a:cxnLst>
              <a:rect l="0" t="0" r="r" b="b"/>
              <a:pathLst>
                <a:path w="6" h="4">
                  <a:moveTo>
                    <a:pt x="1" y="4"/>
                  </a:moveTo>
                  <a:cubicBezTo>
                    <a:pt x="0" y="3"/>
                    <a:pt x="1" y="2"/>
                    <a:pt x="1" y="2"/>
                  </a:cubicBezTo>
                  <a:cubicBezTo>
                    <a:pt x="4" y="0"/>
                    <a:pt x="3" y="2"/>
                    <a:pt x="6" y="2"/>
                  </a:cubicBezTo>
                  <a:cubicBezTo>
                    <a:pt x="4" y="2"/>
                    <a:pt x="3"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6" name="Freeform 534"/>
            <p:cNvSpPr/>
            <p:nvPr/>
          </p:nvSpPr>
          <p:spPr bwMode="auto">
            <a:xfrm>
              <a:off x="7764" y="4182"/>
              <a:ext cx="9" cy="10"/>
            </a:xfrm>
            <a:custGeom>
              <a:avLst/>
              <a:gdLst>
                <a:gd name="T0" fmla="*/ 1 w 5"/>
                <a:gd name="T1" fmla="*/ 4 h 5"/>
                <a:gd name="T2" fmla="*/ 2 w 5"/>
                <a:gd name="T3" fmla="*/ 1 h 5"/>
                <a:gd name="T4" fmla="*/ 2 w 5"/>
                <a:gd name="T5" fmla="*/ 2 h 5"/>
                <a:gd name="T6" fmla="*/ 5 w 5"/>
                <a:gd name="T7" fmla="*/ 1 h 5"/>
                <a:gd name="T8" fmla="*/ 5 w 5"/>
                <a:gd name="T9" fmla="*/ 3 h 5"/>
                <a:gd name="T10" fmla="*/ 1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1" y="4"/>
                  </a:moveTo>
                  <a:cubicBezTo>
                    <a:pt x="0" y="5"/>
                    <a:pt x="1" y="1"/>
                    <a:pt x="2" y="1"/>
                  </a:cubicBezTo>
                  <a:cubicBezTo>
                    <a:pt x="3" y="0"/>
                    <a:pt x="2" y="1"/>
                    <a:pt x="2" y="2"/>
                  </a:cubicBezTo>
                  <a:cubicBezTo>
                    <a:pt x="4" y="3"/>
                    <a:pt x="4" y="1"/>
                    <a:pt x="5" y="1"/>
                  </a:cubicBezTo>
                  <a:cubicBezTo>
                    <a:pt x="5" y="2"/>
                    <a:pt x="4" y="2"/>
                    <a:pt x="5" y="3"/>
                  </a:cubicBezTo>
                  <a:cubicBezTo>
                    <a:pt x="4" y="3"/>
                    <a:pt x="1"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7" name="Freeform 535"/>
            <p:cNvSpPr/>
            <p:nvPr/>
          </p:nvSpPr>
          <p:spPr bwMode="auto">
            <a:xfrm>
              <a:off x="7794" y="4201"/>
              <a:ext cx="14" cy="10"/>
            </a:xfrm>
            <a:custGeom>
              <a:avLst/>
              <a:gdLst>
                <a:gd name="T0" fmla="*/ 0 w 7"/>
                <a:gd name="T1" fmla="*/ 4 h 5"/>
                <a:gd name="T2" fmla="*/ 6 w 7"/>
                <a:gd name="T3" fmla="*/ 1 h 5"/>
                <a:gd name="T4" fmla="*/ 0 w 7"/>
                <a:gd name="T5" fmla="*/ 4 h 5"/>
              </a:gdLst>
              <a:ahLst/>
              <a:cxnLst>
                <a:cxn ang="0">
                  <a:pos x="T0" y="T1"/>
                </a:cxn>
                <a:cxn ang="0">
                  <a:pos x="T2" y="T3"/>
                </a:cxn>
                <a:cxn ang="0">
                  <a:pos x="T4" y="T5"/>
                </a:cxn>
              </a:cxnLst>
              <a:rect l="0" t="0" r="r" b="b"/>
              <a:pathLst>
                <a:path w="7" h="5">
                  <a:moveTo>
                    <a:pt x="0" y="4"/>
                  </a:moveTo>
                  <a:cubicBezTo>
                    <a:pt x="2" y="2"/>
                    <a:pt x="1" y="2"/>
                    <a:pt x="6" y="1"/>
                  </a:cubicBezTo>
                  <a:cubicBezTo>
                    <a:pt x="7" y="0"/>
                    <a:pt x="1"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8" name="Freeform 536"/>
            <p:cNvSpPr/>
            <p:nvPr/>
          </p:nvSpPr>
          <p:spPr bwMode="auto">
            <a:xfrm>
              <a:off x="7802" y="4211"/>
              <a:ext cx="6" cy="6"/>
            </a:xfrm>
            <a:custGeom>
              <a:avLst/>
              <a:gdLst>
                <a:gd name="T0" fmla="*/ 1 w 3"/>
                <a:gd name="T1" fmla="*/ 3 h 3"/>
                <a:gd name="T2" fmla="*/ 0 w 3"/>
                <a:gd name="T3" fmla="*/ 0 h 3"/>
                <a:gd name="T4" fmla="*/ 3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1" y="1"/>
                    <a:pt x="0" y="0"/>
                  </a:cubicBezTo>
                  <a:cubicBezTo>
                    <a:pt x="2" y="0"/>
                    <a:pt x="3" y="2"/>
                    <a:pt x="3" y="3"/>
                  </a:cubicBezTo>
                  <a:cubicBezTo>
                    <a:pt x="2"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9" name="Freeform 537"/>
            <p:cNvSpPr/>
            <p:nvPr/>
          </p:nvSpPr>
          <p:spPr bwMode="auto">
            <a:xfrm>
              <a:off x="7827" y="4184"/>
              <a:ext cx="11" cy="10"/>
            </a:xfrm>
            <a:custGeom>
              <a:avLst/>
              <a:gdLst>
                <a:gd name="T0" fmla="*/ 0 w 6"/>
                <a:gd name="T1" fmla="*/ 2 h 5"/>
                <a:gd name="T2" fmla="*/ 3 w 6"/>
                <a:gd name="T3" fmla="*/ 5 h 5"/>
                <a:gd name="T4" fmla="*/ 0 w 6"/>
                <a:gd name="T5" fmla="*/ 2 h 5"/>
              </a:gdLst>
              <a:ahLst/>
              <a:cxnLst>
                <a:cxn ang="0">
                  <a:pos x="T0" y="T1"/>
                </a:cxn>
                <a:cxn ang="0">
                  <a:pos x="T2" y="T3"/>
                </a:cxn>
                <a:cxn ang="0">
                  <a:pos x="T4" y="T5"/>
                </a:cxn>
              </a:cxnLst>
              <a:rect l="0" t="0" r="r" b="b"/>
              <a:pathLst>
                <a:path w="6" h="5">
                  <a:moveTo>
                    <a:pt x="0" y="2"/>
                  </a:moveTo>
                  <a:cubicBezTo>
                    <a:pt x="3" y="0"/>
                    <a:pt x="6" y="4"/>
                    <a:pt x="3" y="5"/>
                  </a:cubicBezTo>
                  <a:cubicBezTo>
                    <a:pt x="1" y="4"/>
                    <a:pt x="4"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0" name="Freeform 538"/>
            <p:cNvSpPr/>
            <p:nvPr/>
          </p:nvSpPr>
          <p:spPr bwMode="auto">
            <a:xfrm>
              <a:off x="7691" y="3909"/>
              <a:ext cx="42" cy="19"/>
            </a:xfrm>
            <a:custGeom>
              <a:avLst/>
              <a:gdLst>
                <a:gd name="T0" fmla="*/ 5 w 22"/>
                <a:gd name="T1" fmla="*/ 8 h 10"/>
                <a:gd name="T2" fmla="*/ 0 w 22"/>
                <a:gd name="T3" fmla="*/ 10 h 10"/>
                <a:gd name="T4" fmla="*/ 8 w 22"/>
                <a:gd name="T5" fmla="*/ 7 h 10"/>
                <a:gd name="T6" fmla="*/ 12 w 22"/>
                <a:gd name="T7" fmla="*/ 5 h 10"/>
                <a:gd name="T8" fmla="*/ 7 w 22"/>
                <a:gd name="T9" fmla="*/ 8 h 10"/>
                <a:gd name="T10" fmla="*/ 5 w 22"/>
                <a:gd name="T11" fmla="*/ 8 h 10"/>
              </a:gdLst>
              <a:ahLst/>
              <a:cxnLst>
                <a:cxn ang="0">
                  <a:pos x="T0" y="T1"/>
                </a:cxn>
                <a:cxn ang="0">
                  <a:pos x="T2" y="T3"/>
                </a:cxn>
                <a:cxn ang="0">
                  <a:pos x="T4" y="T5"/>
                </a:cxn>
                <a:cxn ang="0">
                  <a:pos x="T6" y="T7"/>
                </a:cxn>
                <a:cxn ang="0">
                  <a:pos x="T8" y="T9"/>
                </a:cxn>
                <a:cxn ang="0">
                  <a:pos x="T10" y="T11"/>
                </a:cxn>
              </a:cxnLst>
              <a:rect l="0" t="0" r="r" b="b"/>
              <a:pathLst>
                <a:path w="22" h="10">
                  <a:moveTo>
                    <a:pt x="5" y="8"/>
                  </a:moveTo>
                  <a:cubicBezTo>
                    <a:pt x="4" y="9"/>
                    <a:pt x="3" y="10"/>
                    <a:pt x="0" y="10"/>
                  </a:cubicBezTo>
                  <a:cubicBezTo>
                    <a:pt x="2" y="7"/>
                    <a:pt x="5" y="7"/>
                    <a:pt x="8" y="7"/>
                  </a:cubicBezTo>
                  <a:cubicBezTo>
                    <a:pt x="5" y="6"/>
                    <a:pt x="22" y="0"/>
                    <a:pt x="12" y="5"/>
                  </a:cubicBezTo>
                  <a:cubicBezTo>
                    <a:pt x="11" y="7"/>
                    <a:pt x="8" y="7"/>
                    <a:pt x="7" y="8"/>
                  </a:cubicBezTo>
                  <a:cubicBezTo>
                    <a:pt x="6" y="8"/>
                    <a:pt x="6" y="8"/>
                    <a:pt x="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1" name="Freeform 539"/>
            <p:cNvSpPr/>
            <p:nvPr/>
          </p:nvSpPr>
          <p:spPr bwMode="auto">
            <a:xfrm>
              <a:off x="7844" y="4184"/>
              <a:ext cx="15" cy="6"/>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2" y="0"/>
                    <a:pt x="4" y="3"/>
                    <a:pt x="8" y="0"/>
                  </a:cubicBezTo>
                  <a:cubicBezTo>
                    <a:pt x="7" y="3"/>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2" name="Freeform 540"/>
            <p:cNvSpPr/>
            <p:nvPr/>
          </p:nvSpPr>
          <p:spPr bwMode="auto">
            <a:xfrm>
              <a:off x="7966" y="4335"/>
              <a:ext cx="12" cy="12"/>
            </a:xfrm>
            <a:custGeom>
              <a:avLst/>
              <a:gdLst>
                <a:gd name="T0" fmla="*/ 0 w 6"/>
                <a:gd name="T1" fmla="*/ 3 h 6"/>
                <a:gd name="T2" fmla="*/ 3 w 6"/>
                <a:gd name="T3" fmla="*/ 0 h 6"/>
                <a:gd name="T4" fmla="*/ 6 w 6"/>
                <a:gd name="T5" fmla="*/ 5 h 6"/>
                <a:gd name="T6" fmla="*/ 4 w 6"/>
                <a:gd name="T7" fmla="*/ 6 h 6"/>
                <a:gd name="T8" fmla="*/ 5 w 6"/>
                <a:gd name="T9" fmla="*/ 2 h 6"/>
                <a:gd name="T10" fmla="*/ 0 w 6"/>
                <a:gd name="T11" fmla="*/ 3 h 6"/>
              </a:gdLst>
              <a:ahLst/>
              <a:cxnLst>
                <a:cxn ang="0">
                  <a:pos x="T0" y="T1"/>
                </a:cxn>
                <a:cxn ang="0">
                  <a:pos x="T2" y="T3"/>
                </a:cxn>
                <a:cxn ang="0">
                  <a:pos x="T4" y="T5"/>
                </a:cxn>
                <a:cxn ang="0">
                  <a:pos x="T6" y="T7"/>
                </a:cxn>
                <a:cxn ang="0">
                  <a:pos x="T8" y="T9"/>
                </a:cxn>
                <a:cxn ang="0">
                  <a:pos x="T10" y="T11"/>
                </a:cxn>
              </a:cxnLst>
              <a:rect l="0" t="0" r="r" b="b"/>
              <a:pathLst>
                <a:path w="6" h="6">
                  <a:moveTo>
                    <a:pt x="0" y="3"/>
                  </a:moveTo>
                  <a:cubicBezTo>
                    <a:pt x="0" y="2"/>
                    <a:pt x="2" y="1"/>
                    <a:pt x="3" y="0"/>
                  </a:cubicBezTo>
                  <a:cubicBezTo>
                    <a:pt x="6" y="1"/>
                    <a:pt x="5" y="4"/>
                    <a:pt x="6" y="5"/>
                  </a:cubicBezTo>
                  <a:cubicBezTo>
                    <a:pt x="6" y="5"/>
                    <a:pt x="5" y="5"/>
                    <a:pt x="4" y="6"/>
                  </a:cubicBezTo>
                  <a:cubicBezTo>
                    <a:pt x="6" y="5"/>
                    <a:pt x="2" y="3"/>
                    <a:pt x="5" y="2"/>
                  </a:cubicBezTo>
                  <a:cubicBezTo>
                    <a:pt x="3" y="2"/>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3" name="Freeform 541"/>
            <p:cNvSpPr/>
            <p:nvPr/>
          </p:nvSpPr>
          <p:spPr bwMode="auto">
            <a:xfrm>
              <a:off x="8123" y="4309"/>
              <a:ext cx="10" cy="5"/>
            </a:xfrm>
            <a:custGeom>
              <a:avLst/>
              <a:gdLst>
                <a:gd name="T0" fmla="*/ 0 w 5"/>
                <a:gd name="T1" fmla="*/ 2 h 3"/>
                <a:gd name="T2" fmla="*/ 2 w 5"/>
                <a:gd name="T3" fmla="*/ 0 h 3"/>
                <a:gd name="T4" fmla="*/ 2 w 5"/>
                <a:gd name="T5" fmla="*/ 0 h 3"/>
                <a:gd name="T6" fmla="*/ 5 w 5"/>
                <a:gd name="T7" fmla="*/ 0 h 3"/>
                <a:gd name="T8" fmla="*/ 0 w 5"/>
                <a:gd name="T9" fmla="*/ 2 h 3"/>
              </a:gdLst>
              <a:ahLst/>
              <a:cxnLst>
                <a:cxn ang="0">
                  <a:pos x="T0" y="T1"/>
                </a:cxn>
                <a:cxn ang="0">
                  <a:pos x="T2" y="T3"/>
                </a:cxn>
                <a:cxn ang="0">
                  <a:pos x="T4" y="T5"/>
                </a:cxn>
                <a:cxn ang="0">
                  <a:pos x="T6" y="T7"/>
                </a:cxn>
                <a:cxn ang="0">
                  <a:pos x="T8" y="T9"/>
                </a:cxn>
              </a:cxnLst>
              <a:rect l="0" t="0" r="r" b="b"/>
              <a:pathLst>
                <a:path w="5" h="3">
                  <a:moveTo>
                    <a:pt x="0" y="2"/>
                  </a:moveTo>
                  <a:cubicBezTo>
                    <a:pt x="0" y="1"/>
                    <a:pt x="1" y="0"/>
                    <a:pt x="2" y="0"/>
                  </a:cubicBezTo>
                  <a:cubicBezTo>
                    <a:pt x="2" y="0"/>
                    <a:pt x="2" y="0"/>
                    <a:pt x="2" y="0"/>
                  </a:cubicBezTo>
                  <a:cubicBezTo>
                    <a:pt x="2" y="1"/>
                    <a:pt x="4" y="0"/>
                    <a:pt x="5" y="0"/>
                  </a:cubicBezTo>
                  <a:cubicBezTo>
                    <a:pt x="4" y="3"/>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4" name="Freeform 542"/>
            <p:cNvSpPr/>
            <p:nvPr/>
          </p:nvSpPr>
          <p:spPr bwMode="auto">
            <a:xfrm>
              <a:off x="8201" y="4314"/>
              <a:ext cx="48" cy="27"/>
            </a:xfrm>
            <a:custGeom>
              <a:avLst/>
              <a:gdLst>
                <a:gd name="T0" fmla="*/ 9 w 25"/>
                <a:gd name="T1" fmla="*/ 6 h 14"/>
                <a:gd name="T2" fmla="*/ 25 w 25"/>
                <a:gd name="T3" fmla="*/ 0 h 14"/>
                <a:gd name="T4" fmla="*/ 10 w 25"/>
                <a:gd name="T5" fmla="*/ 9 h 14"/>
                <a:gd name="T6" fmla="*/ 8 w 25"/>
                <a:gd name="T7" fmla="*/ 8 h 14"/>
                <a:gd name="T8" fmla="*/ 0 w 25"/>
                <a:gd name="T9" fmla="*/ 10 h 14"/>
                <a:gd name="T10" fmla="*/ 4 w 25"/>
                <a:gd name="T11" fmla="*/ 8 h 14"/>
                <a:gd name="T12" fmla="*/ 9 w 25"/>
                <a:gd name="T13" fmla="*/ 5 h 14"/>
                <a:gd name="T14" fmla="*/ 9 w 25"/>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4">
                  <a:moveTo>
                    <a:pt x="9" y="6"/>
                  </a:moveTo>
                  <a:cubicBezTo>
                    <a:pt x="13" y="8"/>
                    <a:pt x="20" y="1"/>
                    <a:pt x="25" y="0"/>
                  </a:cubicBezTo>
                  <a:cubicBezTo>
                    <a:pt x="22" y="2"/>
                    <a:pt x="15" y="6"/>
                    <a:pt x="10" y="9"/>
                  </a:cubicBezTo>
                  <a:cubicBezTo>
                    <a:pt x="9" y="8"/>
                    <a:pt x="8" y="9"/>
                    <a:pt x="8" y="8"/>
                  </a:cubicBezTo>
                  <a:cubicBezTo>
                    <a:pt x="4" y="9"/>
                    <a:pt x="0" y="14"/>
                    <a:pt x="0" y="10"/>
                  </a:cubicBezTo>
                  <a:cubicBezTo>
                    <a:pt x="2" y="11"/>
                    <a:pt x="4" y="9"/>
                    <a:pt x="4" y="8"/>
                  </a:cubicBezTo>
                  <a:cubicBezTo>
                    <a:pt x="6" y="7"/>
                    <a:pt x="8" y="8"/>
                    <a:pt x="9" y="5"/>
                  </a:cubicBezTo>
                  <a:cubicBezTo>
                    <a:pt x="10" y="5"/>
                    <a:pt x="9"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5" name="Freeform 543"/>
            <p:cNvSpPr/>
            <p:nvPr/>
          </p:nvSpPr>
          <p:spPr bwMode="auto">
            <a:xfrm>
              <a:off x="7916" y="3792"/>
              <a:ext cx="94" cy="46"/>
            </a:xfrm>
            <a:custGeom>
              <a:avLst/>
              <a:gdLst>
                <a:gd name="T0" fmla="*/ 4 w 49"/>
                <a:gd name="T1" fmla="*/ 24 h 24"/>
                <a:gd name="T2" fmla="*/ 0 w 49"/>
                <a:gd name="T3" fmla="*/ 18 h 24"/>
                <a:gd name="T4" fmla="*/ 16 w 49"/>
                <a:gd name="T5" fmla="*/ 12 h 24"/>
                <a:gd name="T6" fmla="*/ 38 w 49"/>
                <a:gd name="T7" fmla="*/ 3 h 24"/>
                <a:gd name="T8" fmla="*/ 49 w 49"/>
                <a:gd name="T9" fmla="*/ 0 h 24"/>
                <a:gd name="T10" fmla="*/ 33 w 49"/>
                <a:gd name="T11" fmla="*/ 6 h 24"/>
                <a:gd name="T12" fmla="*/ 35 w 49"/>
                <a:gd name="T13" fmla="*/ 7 h 24"/>
                <a:gd name="T14" fmla="*/ 20 w 49"/>
                <a:gd name="T15" fmla="*/ 14 h 24"/>
                <a:gd name="T16" fmla="*/ 22 w 49"/>
                <a:gd name="T17" fmla="*/ 14 h 24"/>
                <a:gd name="T18" fmla="*/ 4 w 49"/>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24">
                  <a:moveTo>
                    <a:pt x="4" y="24"/>
                  </a:moveTo>
                  <a:cubicBezTo>
                    <a:pt x="8" y="19"/>
                    <a:pt x="4" y="18"/>
                    <a:pt x="0" y="18"/>
                  </a:cubicBezTo>
                  <a:cubicBezTo>
                    <a:pt x="4" y="18"/>
                    <a:pt x="13" y="16"/>
                    <a:pt x="16" y="12"/>
                  </a:cubicBezTo>
                  <a:cubicBezTo>
                    <a:pt x="24" y="11"/>
                    <a:pt x="31" y="5"/>
                    <a:pt x="38" y="3"/>
                  </a:cubicBezTo>
                  <a:cubicBezTo>
                    <a:pt x="40" y="5"/>
                    <a:pt x="44" y="0"/>
                    <a:pt x="49" y="0"/>
                  </a:cubicBezTo>
                  <a:cubicBezTo>
                    <a:pt x="46" y="4"/>
                    <a:pt x="39" y="3"/>
                    <a:pt x="33" y="6"/>
                  </a:cubicBezTo>
                  <a:cubicBezTo>
                    <a:pt x="34" y="7"/>
                    <a:pt x="34" y="7"/>
                    <a:pt x="35" y="7"/>
                  </a:cubicBezTo>
                  <a:cubicBezTo>
                    <a:pt x="31" y="9"/>
                    <a:pt x="25" y="11"/>
                    <a:pt x="20" y="14"/>
                  </a:cubicBezTo>
                  <a:cubicBezTo>
                    <a:pt x="20" y="14"/>
                    <a:pt x="21" y="14"/>
                    <a:pt x="22" y="14"/>
                  </a:cubicBezTo>
                  <a:cubicBezTo>
                    <a:pt x="17" y="16"/>
                    <a:pt x="10" y="19"/>
                    <a:pt x="4"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6" name="Freeform 544"/>
            <p:cNvSpPr/>
            <p:nvPr/>
          </p:nvSpPr>
          <p:spPr bwMode="auto">
            <a:xfrm>
              <a:off x="8010" y="3780"/>
              <a:ext cx="25" cy="12"/>
            </a:xfrm>
            <a:custGeom>
              <a:avLst/>
              <a:gdLst>
                <a:gd name="T0" fmla="*/ 0 w 13"/>
                <a:gd name="T1" fmla="*/ 3 h 6"/>
                <a:gd name="T2" fmla="*/ 1 w 13"/>
                <a:gd name="T3" fmla="*/ 3 h 6"/>
                <a:gd name="T4" fmla="*/ 12 w 13"/>
                <a:gd name="T5" fmla="*/ 0 h 6"/>
                <a:gd name="T6" fmla="*/ 6 w 13"/>
                <a:gd name="T7" fmla="*/ 4 h 6"/>
                <a:gd name="T8" fmla="*/ 1 w 13"/>
                <a:gd name="T9" fmla="*/ 5 h 6"/>
                <a:gd name="T10" fmla="*/ 0 w 13"/>
                <a:gd name="T11" fmla="*/ 3 h 6"/>
              </a:gdLst>
              <a:ahLst/>
              <a:cxnLst>
                <a:cxn ang="0">
                  <a:pos x="T0" y="T1"/>
                </a:cxn>
                <a:cxn ang="0">
                  <a:pos x="T2" y="T3"/>
                </a:cxn>
                <a:cxn ang="0">
                  <a:pos x="T4" y="T5"/>
                </a:cxn>
                <a:cxn ang="0">
                  <a:pos x="T6" y="T7"/>
                </a:cxn>
                <a:cxn ang="0">
                  <a:pos x="T8" y="T9"/>
                </a:cxn>
                <a:cxn ang="0">
                  <a:pos x="T10" y="T11"/>
                </a:cxn>
              </a:cxnLst>
              <a:rect l="0" t="0" r="r" b="b"/>
              <a:pathLst>
                <a:path w="13" h="6">
                  <a:moveTo>
                    <a:pt x="0" y="3"/>
                  </a:moveTo>
                  <a:cubicBezTo>
                    <a:pt x="1" y="3"/>
                    <a:pt x="1" y="3"/>
                    <a:pt x="1" y="3"/>
                  </a:cubicBezTo>
                  <a:cubicBezTo>
                    <a:pt x="3" y="3"/>
                    <a:pt x="7" y="2"/>
                    <a:pt x="12" y="0"/>
                  </a:cubicBezTo>
                  <a:cubicBezTo>
                    <a:pt x="13" y="3"/>
                    <a:pt x="4" y="1"/>
                    <a:pt x="6" y="4"/>
                  </a:cubicBezTo>
                  <a:cubicBezTo>
                    <a:pt x="5" y="4"/>
                    <a:pt x="2" y="6"/>
                    <a:pt x="1" y="5"/>
                  </a:cubicBezTo>
                  <a:cubicBezTo>
                    <a:pt x="2" y="4"/>
                    <a:pt x="1"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7" name="Freeform 545"/>
            <p:cNvSpPr/>
            <p:nvPr/>
          </p:nvSpPr>
          <p:spPr bwMode="auto">
            <a:xfrm>
              <a:off x="8498" y="4272"/>
              <a:ext cx="7" cy="6"/>
            </a:xfrm>
            <a:custGeom>
              <a:avLst/>
              <a:gdLst>
                <a:gd name="T0" fmla="*/ 0 w 4"/>
                <a:gd name="T1" fmla="*/ 3 h 3"/>
                <a:gd name="T2" fmla="*/ 0 w 4"/>
                <a:gd name="T3" fmla="*/ 1 h 3"/>
                <a:gd name="T4" fmla="*/ 4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0" y="2"/>
                    <a:pt x="0" y="2"/>
                    <a:pt x="0" y="1"/>
                  </a:cubicBezTo>
                  <a:cubicBezTo>
                    <a:pt x="2" y="1"/>
                    <a:pt x="3" y="0"/>
                    <a:pt x="4" y="1"/>
                  </a:cubicBezTo>
                  <a:cubicBezTo>
                    <a:pt x="2" y="1"/>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8" name="Freeform 546"/>
            <p:cNvSpPr/>
            <p:nvPr/>
          </p:nvSpPr>
          <p:spPr bwMode="auto">
            <a:xfrm>
              <a:off x="8502" y="4268"/>
              <a:ext cx="9" cy="6"/>
            </a:xfrm>
            <a:custGeom>
              <a:avLst/>
              <a:gdLst>
                <a:gd name="T0" fmla="*/ 3 w 5"/>
                <a:gd name="T1" fmla="*/ 1 h 3"/>
                <a:gd name="T2" fmla="*/ 5 w 5"/>
                <a:gd name="T3" fmla="*/ 0 h 3"/>
                <a:gd name="T4" fmla="*/ 3 w 5"/>
                <a:gd name="T5" fmla="*/ 3 h 3"/>
                <a:gd name="T6" fmla="*/ 3 w 5"/>
                <a:gd name="T7" fmla="*/ 1 h 3"/>
              </a:gdLst>
              <a:ahLst/>
              <a:cxnLst>
                <a:cxn ang="0">
                  <a:pos x="T0" y="T1"/>
                </a:cxn>
                <a:cxn ang="0">
                  <a:pos x="T2" y="T3"/>
                </a:cxn>
                <a:cxn ang="0">
                  <a:pos x="T4" y="T5"/>
                </a:cxn>
                <a:cxn ang="0">
                  <a:pos x="T6" y="T7"/>
                </a:cxn>
              </a:cxnLst>
              <a:rect l="0" t="0" r="r" b="b"/>
              <a:pathLst>
                <a:path w="5" h="3">
                  <a:moveTo>
                    <a:pt x="3" y="1"/>
                  </a:moveTo>
                  <a:cubicBezTo>
                    <a:pt x="0" y="1"/>
                    <a:pt x="4" y="0"/>
                    <a:pt x="5" y="0"/>
                  </a:cubicBezTo>
                  <a:cubicBezTo>
                    <a:pt x="5" y="1"/>
                    <a:pt x="5" y="2"/>
                    <a:pt x="3" y="3"/>
                  </a:cubicBezTo>
                  <a:cubicBezTo>
                    <a:pt x="2" y="2"/>
                    <a:pt x="5"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9" name="Freeform 547"/>
            <p:cNvSpPr/>
            <p:nvPr/>
          </p:nvSpPr>
          <p:spPr bwMode="auto">
            <a:xfrm>
              <a:off x="8219" y="3687"/>
              <a:ext cx="19" cy="9"/>
            </a:xfrm>
            <a:custGeom>
              <a:avLst/>
              <a:gdLst>
                <a:gd name="T0" fmla="*/ 6 w 10"/>
                <a:gd name="T1" fmla="*/ 2 h 5"/>
                <a:gd name="T2" fmla="*/ 10 w 10"/>
                <a:gd name="T3" fmla="*/ 1 h 5"/>
                <a:gd name="T4" fmla="*/ 5 w 10"/>
                <a:gd name="T5" fmla="*/ 5 h 5"/>
                <a:gd name="T6" fmla="*/ 1 w 10"/>
                <a:gd name="T7" fmla="*/ 5 h 5"/>
                <a:gd name="T8" fmla="*/ 7 w 10"/>
                <a:gd name="T9" fmla="*/ 3 h 5"/>
                <a:gd name="T10" fmla="*/ 6 w 10"/>
                <a:gd name="T11" fmla="*/ 2 h 5"/>
              </a:gdLst>
              <a:ahLst/>
              <a:cxnLst>
                <a:cxn ang="0">
                  <a:pos x="T0" y="T1"/>
                </a:cxn>
                <a:cxn ang="0">
                  <a:pos x="T2" y="T3"/>
                </a:cxn>
                <a:cxn ang="0">
                  <a:pos x="T4" y="T5"/>
                </a:cxn>
                <a:cxn ang="0">
                  <a:pos x="T6" y="T7"/>
                </a:cxn>
                <a:cxn ang="0">
                  <a:pos x="T8" y="T9"/>
                </a:cxn>
                <a:cxn ang="0">
                  <a:pos x="T10" y="T11"/>
                </a:cxn>
              </a:cxnLst>
              <a:rect l="0" t="0" r="r" b="b"/>
              <a:pathLst>
                <a:path w="10" h="5">
                  <a:moveTo>
                    <a:pt x="6" y="2"/>
                  </a:moveTo>
                  <a:cubicBezTo>
                    <a:pt x="6" y="1"/>
                    <a:pt x="10" y="0"/>
                    <a:pt x="10" y="1"/>
                  </a:cubicBezTo>
                  <a:cubicBezTo>
                    <a:pt x="8" y="2"/>
                    <a:pt x="8" y="4"/>
                    <a:pt x="5" y="5"/>
                  </a:cubicBezTo>
                  <a:cubicBezTo>
                    <a:pt x="5" y="3"/>
                    <a:pt x="3" y="5"/>
                    <a:pt x="1" y="5"/>
                  </a:cubicBezTo>
                  <a:cubicBezTo>
                    <a:pt x="0" y="3"/>
                    <a:pt x="5" y="3"/>
                    <a:pt x="7" y="3"/>
                  </a:cubicBezTo>
                  <a:cubicBezTo>
                    <a:pt x="8" y="2"/>
                    <a:pt x="7" y="1"/>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0" name="Freeform 548"/>
            <p:cNvSpPr/>
            <p:nvPr/>
          </p:nvSpPr>
          <p:spPr bwMode="auto">
            <a:xfrm>
              <a:off x="8525" y="4228"/>
              <a:ext cx="15" cy="8"/>
            </a:xfrm>
            <a:custGeom>
              <a:avLst/>
              <a:gdLst>
                <a:gd name="T0" fmla="*/ 4 w 8"/>
                <a:gd name="T1" fmla="*/ 1 h 4"/>
                <a:gd name="T2" fmla="*/ 8 w 8"/>
                <a:gd name="T3" fmla="*/ 4 h 4"/>
                <a:gd name="T4" fmla="*/ 4 w 8"/>
                <a:gd name="T5" fmla="*/ 1 h 4"/>
              </a:gdLst>
              <a:ahLst/>
              <a:cxnLst>
                <a:cxn ang="0">
                  <a:pos x="T0" y="T1"/>
                </a:cxn>
                <a:cxn ang="0">
                  <a:pos x="T2" y="T3"/>
                </a:cxn>
                <a:cxn ang="0">
                  <a:pos x="T4" y="T5"/>
                </a:cxn>
              </a:cxnLst>
              <a:rect l="0" t="0" r="r" b="b"/>
              <a:pathLst>
                <a:path w="8" h="4">
                  <a:moveTo>
                    <a:pt x="4" y="1"/>
                  </a:moveTo>
                  <a:cubicBezTo>
                    <a:pt x="4" y="4"/>
                    <a:pt x="7" y="0"/>
                    <a:pt x="8" y="4"/>
                  </a:cubicBezTo>
                  <a:cubicBezTo>
                    <a:pt x="6" y="3"/>
                    <a:pt x="0" y="3"/>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1" name="Freeform 549"/>
            <p:cNvSpPr/>
            <p:nvPr/>
          </p:nvSpPr>
          <p:spPr bwMode="auto">
            <a:xfrm>
              <a:off x="8240" y="3669"/>
              <a:ext cx="32" cy="23"/>
            </a:xfrm>
            <a:custGeom>
              <a:avLst/>
              <a:gdLst>
                <a:gd name="T0" fmla="*/ 1 w 17"/>
                <a:gd name="T1" fmla="*/ 12 h 12"/>
                <a:gd name="T2" fmla="*/ 0 w 17"/>
                <a:gd name="T3" fmla="*/ 9 h 12"/>
                <a:gd name="T4" fmla="*/ 13 w 17"/>
                <a:gd name="T5" fmla="*/ 0 h 12"/>
                <a:gd name="T6" fmla="*/ 17 w 17"/>
                <a:gd name="T7" fmla="*/ 3 h 12"/>
                <a:gd name="T8" fmla="*/ 14 w 17"/>
                <a:gd name="T9" fmla="*/ 4 h 12"/>
                <a:gd name="T10" fmla="*/ 16 w 17"/>
                <a:gd name="T11" fmla="*/ 3 h 12"/>
                <a:gd name="T12" fmla="*/ 13 w 17"/>
                <a:gd name="T13" fmla="*/ 3 h 12"/>
                <a:gd name="T14" fmla="*/ 1 w 17"/>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 y="12"/>
                  </a:moveTo>
                  <a:cubicBezTo>
                    <a:pt x="1" y="11"/>
                    <a:pt x="4" y="8"/>
                    <a:pt x="0" y="9"/>
                  </a:cubicBezTo>
                  <a:cubicBezTo>
                    <a:pt x="3" y="8"/>
                    <a:pt x="14" y="4"/>
                    <a:pt x="13" y="0"/>
                  </a:cubicBezTo>
                  <a:cubicBezTo>
                    <a:pt x="14" y="2"/>
                    <a:pt x="14" y="2"/>
                    <a:pt x="17" y="3"/>
                  </a:cubicBezTo>
                  <a:cubicBezTo>
                    <a:pt x="16" y="4"/>
                    <a:pt x="15" y="3"/>
                    <a:pt x="14" y="4"/>
                  </a:cubicBezTo>
                  <a:cubicBezTo>
                    <a:pt x="14" y="4"/>
                    <a:pt x="15" y="3"/>
                    <a:pt x="16" y="3"/>
                  </a:cubicBezTo>
                  <a:cubicBezTo>
                    <a:pt x="16" y="2"/>
                    <a:pt x="13" y="4"/>
                    <a:pt x="13" y="3"/>
                  </a:cubicBezTo>
                  <a:cubicBezTo>
                    <a:pt x="11" y="7"/>
                    <a:pt x="5" y="9"/>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2" name="Freeform 550"/>
            <p:cNvSpPr/>
            <p:nvPr/>
          </p:nvSpPr>
          <p:spPr bwMode="auto">
            <a:xfrm>
              <a:off x="8324" y="3644"/>
              <a:ext cx="9" cy="4"/>
            </a:xfrm>
            <a:custGeom>
              <a:avLst/>
              <a:gdLst>
                <a:gd name="T0" fmla="*/ 0 w 5"/>
                <a:gd name="T1" fmla="*/ 0 h 2"/>
                <a:gd name="T2" fmla="*/ 5 w 5"/>
                <a:gd name="T3" fmla="*/ 0 h 2"/>
                <a:gd name="T4" fmla="*/ 0 w 5"/>
                <a:gd name="T5" fmla="*/ 0 h 2"/>
              </a:gdLst>
              <a:ahLst/>
              <a:cxnLst>
                <a:cxn ang="0">
                  <a:pos x="T0" y="T1"/>
                </a:cxn>
                <a:cxn ang="0">
                  <a:pos x="T2" y="T3"/>
                </a:cxn>
                <a:cxn ang="0">
                  <a:pos x="T4" y="T5"/>
                </a:cxn>
              </a:cxnLst>
              <a:rect l="0" t="0" r="r" b="b"/>
              <a:pathLst>
                <a:path w="5" h="2">
                  <a:moveTo>
                    <a:pt x="0" y="0"/>
                  </a:moveTo>
                  <a:cubicBezTo>
                    <a:pt x="2" y="0"/>
                    <a:pt x="3" y="1"/>
                    <a:pt x="5" y="0"/>
                  </a:cubicBezTo>
                  <a:cubicBezTo>
                    <a:pt x="5" y="1"/>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3" name="Freeform 551"/>
            <p:cNvSpPr/>
            <p:nvPr/>
          </p:nvSpPr>
          <p:spPr bwMode="auto">
            <a:xfrm>
              <a:off x="8662" y="4117"/>
              <a:ext cx="27" cy="14"/>
            </a:xfrm>
            <a:custGeom>
              <a:avLst/>
              <a:gdLst>
                <a:gd name="T0" fmla="*/ 11 w 14"/>
                <a:gd name="T1" fmla="*/ 3 h 7"/>
                <a:gd name="T2" fmla="*/ 14 w 14"/>
                <a:gd name="T3" fmla="*/ 4 h 7"/>
                <a:gd name="T4" fmla="*/ 0 w 14"/>
                <a:gd name="T5" fmla="*/ 7 h 7"/>
                <a:gd name="T6" fmla="*/ 9 w 14"/>
                <a:gd name="T7" fmla="*/ 4 h 7"/>
                <a:gd name="T8" fmla="*/ 12 w 14"/>
                <a:gd name="T9" fmla="*/ 1 h 7"/>
                <a:gd name="T10" fmla="*/ 11 w 14"/>
                <a:gd name="T11" fmla="*/ 3 h 7"/>
              </a:gdLst>
              <a:ahLst/>
              <a:cxnLst>
                <a:cxn ang="0">
                  <a:pos x="T0" y="T1"/>
                </a:cxn>
                <a:cxn ang="0">
                  <a:pos x="T2" y="T3"/>
                </a:cxn>
                <a:cxn ang="0">
                  <a:pos x="T4" y="T5"/>
                </a:cxn>
                <a:cxn ang="0">
                  <a:pos x="T6" y="T7"/>
                </a:cxn>
                <a:cxn ang="0">
                  <a:pos x="T8" y="T9"/>
                </a:cxn>
                <a:cxn ang="0">
                  <a:pos x="T10" y="T11"/>
                </a:cxn>
              </a:cxnLst>
              <a:rect l="0" t="0" r="r" b="b"/>
              <a:pathLst>
                <a:path w="14" h="7">
                  <a:moveTo>
                    <a:pt x="11" y="3"/>
                  </a:moveTo>
                  <a:cubicBezTo>
                    <a:pt x="12" y="4"/>
                    <a:pt x="14" y="1"/>
                    <a:pt x="14" y="4"/>
                  </a:cubicBezTo>
                  <a:cubicBezTo>
                    <a:pt x="10" y="5"/>
                    <a:pt x="5" y="6"/>
                    <a:pt x="0" y="7"/>
                  </a:cubicBezTo>
                  <a:cubicBezTo>
                    <a:pt x="1" y="5"/>
                    <a:pt x="6" y="5"/>
                    <a:pt x="9" y="4"/>
                  </a:cubicBezTo>
                  <a:cubicBezTo>
                    <a:pt x="11" y="3"/>
                    <a:pt x="11" y="2"/>
                    <a:pt x="12" y="1"/>
                  </a:cubicBezTo>
                  <a:cubicBezTo>
                    <a:pt x="13" y="0"/>
                    <a:pt x="13" y="3"/>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4" name="Freeform 552"/>
            <p:cNvSpPr/>
            <p:nvPr/>
          </p:nvSpPr>
          <p:spPr bwMode="auto">
            <a:xfrm>
              <a:off x="8691" y="4111"/>
              <a:ext cx="8" cy="10"/>
            </a:xfrm>
            <a:custGeom>
              <a:avLst/>
              <a:gdLst>
                <a:gd name="T0" fmla="*/ 1 w 4"/>
                <a:gd name="T1" fmla="*/ 5 h 5"/>
                <a:gd name="T2" fmla="*/ 3 w 4"/>
                <a:gd name="T3" fmla="*/ 0 h 5"/>
                <a:gd name="T4" fmla="*/ 1 w 4"/>
                <a:gd name="T5" fmla="*/ 5 h 5"/>
              </a:gdLst>
              <a:ahLst/>
              <a:cxnLst>
                <a:cxn ang="0">
                  <a:pos x="T0" y="T1"/>
                </a:cxn>
                <a:cxn ang="0">
                  <a:pos x="T2" y="T3"/>
                </a:cxn>
                <a:cxn ang="0">
                  <a:pos x="T4" y="T5"/>
                </a:cxn>
              </a:cxnLst>
              <a:rect l="0" t="0" r="r" b="b"/>
              <a:pathLst>
                <a:path w="4" h="5">
                  <a:moveTo>
                    <a:pt x="1" y="5"/>
                  </a:moveTo>
                  <a:cubicBezTo>
                    <a:pt x="2" y="3"/>
                    <a:pt x="0" y="3"/>
                    <a:pt x="3" y="0"/>
                  </a:cubicBezTo>
                  <a:cubicBezTo>
                    <a:pt x="4" y="2"/>
                    <a:pt x="3"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5" name="Freeform 553"/>
            <p:cNvSpPr/>
            <p:nvPr/>
          </p:nvSpPr>
          <p:spPr bwMode="auto">
            <a:xfrm>
              <a:off x="8727" y="4048"/>
              <a:ext cx="8" cy="6"/>
            </a:xfrm>
            <a:custGeom>
              <a:avLst/>
              <a:gdLst>
                <a:gd name="T0" fmla="*/ 0 w 4"/>
                <a:gd name="T1" fmla="*/ 1 h 3"/>
                <a:gd name="T2" fmla="*/ 4 w 4"/>
                <a:gd name="T3" fmla="*/ 1 h 3"/>
                <a:gd name="T4" fmla="*/ 0 w 4"/>
                <a:gd name="T5" fmla="*/ 1 h 3"/>
              </a:gdLst>
              <a:ahLst/>
              <a:cxnLst>
                <a:cxn ang="0">
                  <a:pos x="T0" y="T1"/>
                </a:cxn>
                <a:cxn ang="0">
                  <a:pos x="T2" y="T3"/>
                </a:cxn>
                <a:cxn ang="0">
                  <a:pos x="T4" y="T5"/>
                </a:cxn>
              </a:cxnLst>
              <a:rect l="0" t="0" r="r" b="b"/>
              <a:pathLst>
                <a:path w="4" h="3">
                  <a:moveTo>
                    <a:pt x="0" y="1"/>
                  </a:moveTo>
                  <a:cubicBezTo>
                    <a:pt x="2" y="0"/>
                    <a:pt x="3" y="1"/>
                    <a:pt x="4" y="1"/>
                  </a:cubicBezTo>
                  <a:cubicBezTo>
                    <a:pt x="3" y="1"/>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6" name="Freeform 554"/>
            <p:cNvSpPr/>
            <p:nvPr/>
          </p:nvSpPr>
          <p:spPr bwMode="auto">
            <a:xfrm>
              <a:off x="8808" y="4054"/>
              <a:ext cx="24" cy="8"/>
            </a:xfrm>
            <a:custGeom>
              <a:avLst/>
              <a:gdLst>
                <a:gd name="T0" fmla="*/ 0 w 13"/>
                <a:gd name="T1" fmla="*/ 3 h 4"/>
                <a:gd name="T2" fmla="*/ 11 w 13"/>
                <a:gd name="T3" fmla="*/ 0 h 4"/>
                <a:gd name="T4" fmla="*/ 5 w 13"/>
                <a:gd name="T5" fmla="*/ 4 h 4"/>
                <a:gd name="T6" fmla="*/ 0 w 13"/>
                <a:gd name="T7" fmla="*/ 3 h 4"/>
              </a:gdLst>
              <a:ahLst/>
              <a:cxnLst>
                <a:cxn ang="0">
                  <a:pos x="T0" y="T1"/>
                </a:cxn>
                <a:cxn ang="0">
                  <a:pos x="T2" y="T3"/>
                </a:cxn>
                <a:cxn ang="0">
                  <a:pos x="T4" y="T5"/>
                </a:cxn>
                <a:cxn ang="0">
                  <a:pos x="T6" y="T7"/>
                </a:cxn>
              </a:cxnLst>
              <a:rect l="0" t="0" r="r" b="b"/>
              <a:pathLst>
                <a:path w="13" h="4">
                  <a:moveTo>
                    <a:pt x="0" y="3"/>
                  </a:moveTo>
                  <a:cubicBezTo>
                    <a:pt x="6" y="1"/>
                    <a:pt x="6" y="1"/>
                    <a:pt x="11" y="0"/>
                  </a:cubicBezTo>
                  <a:cubicBezTo>
                    <a:pt x="13" y="3"/>
                    <a:pt x="7" y="4"/>
                    <a:pt x="5" y="4"/>
                  </a:cubicBezTo>
                  <a:cubicBezTo>
                    <a:pt x="6" y="2"/>
                    <a:pt x="3"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7" name="Freeform 555"/>
            <p:cNvSpPr/>
            <p:nvPr/>
          </p:nvSpPr>
          <p:spPr bwMode="auto">
            <a:xfrm>
              <a:off x="8886" y="4037"/>
              <a:ext cx="8" cy="4"/>
            </a:xfrm>
            <a:custGeom>
              <a:avLst/>
              <a:gdLst>
                <a:gd name="T0" fmla="*/ 0 w 4"/>
                <a:gd name="T1" fmla="*/ 1 h 2"/>
                <a:gd name="T2" fmla="*/ 4 w 4"/>
                <a:gd name="T3" fmla="*/ 2 h 2"/>
                <a:gd name="T4" fmla="*/ 1 w 4"/>
                <a:gd name="T5" fmla="*/ 2 h 2"/>
                <a:gd name="T6" fmla="*/ 0 w 4"/>
                <a:gd name="T7" fmla="*/ 1 h 2"/>
              </a:gdLst>
              <a:ahLst/>
              <a:cxnLst>
                <a:cxn ang="0">
                  <a:pos x="T0" y="T1"/>
                </a:cxn>
                <a:cxn ang="0">
                  <a:pos x="T2" y="T3"/>
                </a:cxn>
                <a:cxn ang="0">
                  <a:pos x="T4" y="T5"/>
                </a:cxn>
                <a:cxn ang="0">
                  <a:pos x="T6" y="T7"/>
                </a:cxn>
              </a:cxnLst>
              <a:rect l="0" t="0" r="r" b="b"/>
              <a:pathLst>
                <a:path w="4" h="2">
                  <a:moveTo>
                    <a:pt x="0" y="1"/>
                  </a:moveTo>
                  <a:cubicBezTo>
                    <a:pt x="0" y="0"/>
                    <a:pt x="4" y="1"/>
                    <a:pt x="4" y="2"/>
                  </a:cubicBezTo>
                  <a:cubicBezTo>
                    <a:pt x="3" y="2"/>
                    <a:pt x="2" y="2"/>
                    <a:pt x="1" y="2"/>
                  </a:cubicBezTo>
                  <a:cubicBezTo>
                    <a:pt x="1" y="2"/>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8" name="Freeform 556"/>
            <p:cNvSpPr/>
            <p:nvPr/>
          </p:nvSpPr>
          <p:spPr bwMode="auto">
            <a:xfrm>
              <a:off x="8888" y="3947"/>
              <a:ext cx="11" cy="6"/>
            </a:xfrm>
            <a:custGeom>
              <a:avLst/>
              <a:gdLst>
                <a:gd name="T0" fmla="*/ 0 w 6"/>
                <a:gd name="T1" fmla="*/ 2 h 3"/>
                <a:gd name="T2" fmla="*/ 5 w 6"/>
                <a:gd name="T3" fmla="*/ 0 h 3"/>
                <a:gd name="T4" fmla="*/ 0 w 6"/>
                <a:gd name="T5" fmla="*/ 2 h 3"/>
              </a:gdLst>
              <a:ahLst/>
              <a:cxnLst>
                <a:cxn ang="0">
                  <a:pos x="T0" y="T1"/>
                </a:cxn>
                <a:cxn ang="0">
                  <a:pos x="T2" y="T3"/>
                </a:cxn>
                <a:cxn ang="0">
                  <a:pos x="T4" y="T5"/>
                </a:cxn>
              </a:cxnLst>
              <a:rect l="0" t="0" r="r" b="b"/>
              <a:pathLst>
                <a:path w="6" h="3">
                  <a:moveTo>
                    <a:pt x="0" y="2"/>
                  </a:moveTo>
                  <a:cubicBezTo>
                    <a:pt x="1" y="1"/>
                    <a:pt x="4" y="2"/>
                    <a:pt x="5" y="0"/>
                  </a:cubicBezTo>
                  <a:cubicBezTo>
                    <a:pt x="6"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9" name="Freeform 557"/>
            <p:cNvSpPr/>
            <p:nvPr/>
          </p:nvSpPr>
          <p:spPr bwMode="auto">
            <a:xfrm>
              <a:off x="8735" y="3570"/>
              <a:ext cx="15" cy="7"/>
            </a:xfrm>
            <a:custGeom>
              <a:avLst/>
              <a:gdLst>
                <a:gd name="T0" fmla="*/ 1 w 8"/>
                <a:gd name="T1" fmla="*/ 3 h 4"/>
                <a:gd name="T2" fmla="*/ 3 w 8"/>
                <a:gd name="T3" fmla="*/ 1 h 4"/>
                <a:gd name="T4" fmla="*/ 5 w 8"/>
                <a:gd name="T5" fmla="*/ 1 h 4"/>
                <a:gd name="T6" fmla="*/ 4 w 8"/>
                <a:gd name="T7" fmla="*/ 4 h 4"/>
                <a:gd name="T8" fmla="*/ 1 w 8"/>
                <a:gd name="T9" fmla="*/ 3 h 4"/>
              </a:gdLst>
              <a:ahLst/>
              <a:cxnLst>
                <a:cxn ang="0">
                  <a:pos x="T0" y="T1"/>
                </a:cxn>
                <a:cxn ang="0">
                  <a:pos x="T2" y="T3"/>
                </a:cxn>
                <a:cxn ang="0">
                  <a:pos x="T4" y="T5"/>
                </a:cxn>
                <a:cxn ang="0">
                  <a:pos x="T6" y="T7"/>
                </a:cxn>
                <a:cxn ang="0">
                  <a:pos x="T8" y="T9"/>
                </a:cxn>
              </a:cxnLst>
              <a:rect l="0" t="0" r="r" b="b"/>
              <a:pathLst>
                <a:path w="8" h="4">
                  <a:moveTo>
                    <a:pt x="1" y="3"/>
                  </a:moveTo>
                  <a:cubicBezTo>
                    <a:pt x="0" y="2"/>
                    <a:pt x="5" y="2"/>
                    <a:pt x="3" y="1"/>
                  </a:cubicBezTo>
                  <a:cubicBezTo>
                    <a:pt x="4" y="1"/>
                    <a:pt x="5" y="4"/>
                    <a:pt x="5" y="1"/>
                  </a:cubicBezTo>
                  <a:cubicBezTo>
                    <a:pt x="8" y="0"/>
                    <a:pt x="6" y="3"/>
                    <a:pt x="4" y="4"/>
                  </a:cubicBezTo>
                  <a:cubicBezTo>
                    <a:pt x="5" y="2"/>
                    <a:pt x="4"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0" name="Freeform 558"/>
            <p:cNvSpPr/>
            <p:nvPr/>
          </p:nvSpPr>
          <p:spPr bwMode="auto">
            <a:xfrm>
              <a:off x="8743" y="3553"/>
              <a:ext cx="17" cy="11"/>
            </a:xfrm>
            <a:custGeom>
              <a:avLst/>
              <a:gdLst>
                <a:gd name="T0" fmla="*/ 0 w 9"/>
                <a:gd name="T1" fmla="*/ 6 h 6"/>
                <a:gd name="T2" fmla="*/ 6 w 9"/>
                <a:gd name="T3" fmla="*/ 0 h 6"/>
                <a:gd name="T4" fmla="*/ 7 w 9"/>
                <a:gd name="T5" fmla="*/ 3 h 6"/>
                <a:gd name="T6" fmla="*/ 0 w 9"/>
                <a:gd name="T7" fmla="*/ 6 h 6"/>
              </a:gdLst>
              <a:ahLst/>
              <a:cxnLst>
                <a:cxn ang="0">
                  <a:pos x="T0" y="T1"/>
                </a:cxn>
                <a:cxn ang="0">
                  <a:pos x="T2" y="T3"/>
                </a:cxn>
                <a:cxn ang="0">
                  <a:pos x="T4" y="T5"/>
                </a:cxn>
                <a:cxn ang="0">
                  <a:pos x="T6" y="T7"/>
                </a:cxn>
              </a:cxnLst>
              <a:rect l="0" t="0" r="r" b="b"/>
              <a:pathLst>
                <a:path w="9" h="6">
                  <a:moveTo>
                    <a:pt x="0" y="6"/>
                  </a:moveTo>
                  <a:cubicBezTo>
                    <a:pt x="0" y="4"/>
                    <a:pt x="5" y="2"/>
                    <a:pt x="6" y="0"/>
                  </a:cubicBezTo>
                  <a:cubicBezTo>
                    <a:pt x="9" y="0"/>
                    <a:pt x="6" y="2"/>
                    <a:pt x="7" y="3"/>
                  </a:cubicBezTo>
                  <a:cubicBezTo>
                    <a:pt x="4" y="2"/>
                    <a:pt x="3"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1" name="Freeform 559"/>
            <p:cNvSpPr/>
            <p:nvPr/>
          </p:nvSpPr>
          <p:spPr bwMode="auto">
            <a:xfrm>
              <a:off x="8934" y="3926"/>
              <a:ext cx="15" cy="13"/>
            </a:xfrm>
            <a:custGeom>
              <a:avLst/>
              <a:gdLst>
                <a:gd name="T0" fmla="*/ 5 w 8"/>
                <a:gd name="T1" fmla="*/ 6 h 7"/>
                <a:gd name="T2" fmla="*/ 0 w 8"/>
                <a:gd name="T3" fmla="*/ 3 h 7"/>
                <a:gd name="T4" fmla="*/ 3 w 8"/>
                <a:gd name="T5" fmla="*/ 0 h 7"/>
                <a:gd name="T6" fmla="*/ 6 w 8"/>
                <a:gd name="T7" fmla="*/ 2 h 7"/>
                <a:gd name="T8" fmla="*/ 5 w 8"/>
                <a:gd name="T9" fmla="*/ 6 h 7"/>
              </a:gdLst>
              <a:ahLst/>
              <a:cxnLst>
                <a:cxn ang="0">
                  <a:pos x="T0" y="T1"/>
                </a:cxn>
                <a:cxn ang="0">
                  <a:pos x="T2" y="T3"/>
                </a:cxn>
                <a:cxn ang="0">
                  <a:pos x="T4" y="T5"/>
                </a:cxn>
                <a:cxn ang="0">
                  <a:pos x="T6" y="T7"/>
                </a:cxn>
                <a:cxn ang="0">
                  <a:pos x="T8" y="T9"/>
                </a:cxn>
              </a:cxnLst>
              <a:rect l="0" t="0" r="r" b="b"/>
              <a:pathLst>
                <a:path w="8" h="7">
                  <a:moveTo>
                    <a:pt x="5" y="6"/>
                  </a:moveTo>
                  <a:cubicBezTo>
                    <a:pt x="1" y="7"/>
                    <a:pt x="6" y="1"/>
                    <a:pt x="0" y="3"/>
                  </a:cubicBezTo>
                  <a:cubicBezTo>
                    <a:pt x="0" y="1"/>
                    <a:pt x="5" y="3"/>
                    <a:pt x="3" y="0"/>
                  </a:cubicBezTo>
                  <a:cubicBezTo>
                    <a:pt x="4" y="0"/>
                    <a:pt x="5" y="1"/>
                    <a:pt x="6" y="2"/>
                  </a:cubicBezTo>
                  <a:cubicBezTo>
                    <a:pt x="1" y="5"/>
                    <a:pt x="8" y="4"/>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2" name="Freeform 560"/>
            <p:cNvSpPr/>
            <p:nvPr/>
          </p:nvSpPr>
          <p:spPr bwMode="auto">
            <a:xfrm>
              <a:off x="8704" y="3474"/>
              <a:ext cx="10" cy="8"/>
            </a:xfrm>
            <a:custGeom>
              <a:avLst/>
              <a:gdLst>
                <a:gd name="T0" fmla="*/ 4 w 5"/>
                <a:gd name="T1" fmla="*/ 1 h 4"/>
                <a:gd name="T2" fmla="*/ 1 w 5"/>
                <a:gd name="T3" fmla="*/ 4 h 4"/>
                <a:gd name="T4" fmla="*/ 0 w 5"/>
                <a:gd name="T5" fmla="*/ 1 h 4"/>
                <a:gd name="T6" fmla="*/ 5 w 5"/>
                <a:gd name="T7" fmla="*/ 0 h 4"/>
                <a:gd name="T8" fmla="*/ 4 w 5"/>
                <a:gd name="T9" fmla="*/ 1 h 4"/>
                <a:gd name="T10" fmla="*/ 5 w 5"/>
                <a:gd name="T11" fmla="*/ 1 h 4"/>
                <a:gd name="T12" fmla="*/ 4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1"/>
                  </a:moveTo>
                  <a:cubicBezTo>
                    <a:pt x="2" y="2"/>
                    <a:pt x="3" y="3"/>
                    <a:pt x="1" y="4"/>
                  </a:cubicBezTo>
                  <a:cubicBezTo>
                    <a:pt x="1" y="3"/>
                    <a:pt x="1" y="2"/>
                    <a:pt x="0" y="1"/>
                  </a:cubicBezTo>
                  <a:cubicBezTo>
                    <a:pt x="2" y="0"/>
                    <a:pt x="3" y="1"/>
                    <a:pt x="5" y="0"/>
                  </a:cubicBezTo>
                  <a:cubicBezTo>
                    <a:pt x="5" y="0"/>
                    <a:pt x="4" y="1"/>
                    <a:pt x="4" y="1"/>
                  </a:cubicBezTo>
                  <a:cubicBezTo>
                    <a:pt x="4" y="1"/>
                    <a:pt x="4" y="1"/>
                    <a:pt x="5" y="1"/>
                  </a:cubicBezTo>
                  <a:cubicBezTo>
                    <a:pt x="5" y="2"/>
                    <a:pt x="4" y="2"/>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3" name="Freeform 561"/>
            <p:cNvSpPr/>
            <p:nvPr/>
          </p:nvSpPr>
          <p:spPr bwMode="auto">
            <a:xfrm>
              <a:off x="8769" y="3541"/>
              <a:ext cx="25" cy="8"/>
            </a:xfrm>
            <a:custGeom>
              <a:avLst/>
              <a:gdLst>
                <a:gd name="T0" fmla="*/ 1 w 13"/>
                <a:gd name="T1" fmla="*/ 4 h 4"/>
                <a:gd name="T2" fmla="*/ 8 w 13"/>
                <a:gd name="T3" fmla="*/ 3 h 4"/>
                <a:gd name="T4" fmla="*/ 13 w 13"/>
                <a:gd name="T5" fmla="*/ 2 h 4"/>
                <a:gd name="T6" fmla="*/ 1 w 13"/>
                <a:gd name="T7" fmla="*/ 4 h 4"/>
              </a:gdLst>
              <a:ahLst/>
              <a:cxnLst>
                <a:cxn ang="0">
                  <a:pos x="T0" y="T1"/>
                </a:cxn>
                <a:cxn ang="0">
                  <a:pos x="T2" y="T3"/>
                </a:cxn>
                <a:cxn ang="0">
                  <a:pos x="T4" y="T5"/>
                </a:cxn>
                <a:cxn ang="0">
                  <a:pos x="T6" y="T7"/>
                </a:cxn>
              </a:cxnLst>
              <a:rect l="0" t="0" r="r" b="b"/>
              <a:pathLst>
                <a:path w="13" h="4">
                  <a:moveTo>
                    <a:pt x="1" y="4"/>
                  </a:moveTo>
                  <a:cubicBezTo>
                    <a:pt x="0" y="1"/>
                    <a:pt x="6" y="2"/>
                    <a:pt x="8" y="3"/>
                  </a:cubicBezTo>
                  <a:cubicBezTo>
                    <a:pt x="9" y="0"/>
                    <a:pt x="10" y="3"/>
                    <a:pt x="13" y="2"/>
                  </a:cubicBezTo>
                  <a:cubicBezTo>
                    <a:pt x="10" y="4"/>
                    <a:pt x="4"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4" name="Freeform 562"/>
            <p:cNvSpPr>
              <a:spLocks noEditPoints="1"/>
            </p:cNvSpPr>
            <p:nvPr/>
          </p:nvSpPr>
          <p:spPr bwMode="auto">
            <a:xfrm>
              <a:off x="8790" y="3531"/>
              <a:ext cx="40" cy="22"/>
            </a:xfrm>
            <a:custGeom>
              <a:avLst/>
              <a:gdLst>
                <a:gd name="T0" fmla="*/ 14 w 21"/>
                <a:gd name="T1" fmla="*/ 8 h 11"/>
                <a:gd name="T2" fmla="*/ 12 w 21"/>
                <a:gd name="T3" fmla="*/ 10 h 11"/>
                <a:gd name="T4" fmla="*/ 16 w 21"/>
                <a:gd name="T5" fmla="*/ 10 h 11"/>
                <a:gd name="T6" fmla="*/ 14 w 21"/>
                <a:gd name="T7" fmla="*/ 8 h 11"/>
                <a:gd name="T8" fmla="*/ 17 w 21"/>
                <a:gd name="T9" fmla="*/ 9 h 11"/>
                <a:gd name="T10" fmla="*/ 21 w 21"/>
                <a:gd name="T11" fmla="*/ 7 h 11"/>
                <a:gd name="T12" fmla="*/ 18 w 21"/>
                <a:gd name="T13" fmla="*/ 5 h 11"/>
                <a:gd name="T14" fmla="*/ 16 w 21"/>
                <a:gd name="T15" fmla="*/ 7 h 11"/>
                <a:gd name="T16" fmla="*/ 12 w 21"/>
                <a:gd name="T17" fmla="*/ 7 h 11"/>
                <a:gd name="T18" fmla="*/ 11 w 21"/>
                <a:gd name="T19" fmla="*/ 6 h 11"/>
                <a:gd name="T20" fmla="*/ 15 w 21"/>
                <a:gd name="T21" fmla="*/ 3 h 11"/>
                <a:gd name="T22" fmla="*/ 14 w 21"/>
                <a:gd name="T23" fmla="*/ 2 h 11"/>
                <a:gd name="T24" fmla="*/ 9 w 21"/>
                <a:gd name="T25" fmla="*/ 2 h 11"/>
                <a:gd name="T26" fmla="*/ 10 w 21"/>
                <a:gd name="T27" fmla="*/ 3 h 11"/>
                <a:gd name="T28" fmla="*/ 2 w 21"/>
                <a:gd name="T29" fmla="*/ 2 h 11"/>
                <a:gd name="T30" fmla="*/ 0 w 21"/>
                <a:gd name="T31" fmla="*/ 5 h 11"/>
                <a:gd name="T32" fmla="*/ 3 w 21"/>
                <a:gd name="T33" fmla="*/ 5 h 11"/>
                <a:gd name="T34" fmla="*/ 2 w 21"/>
                <a:gd name="T35" fmla="*/ 6 h 11"/>
                <a:gd name="T36" fmla="*/ 4 w 21"/>
                <a:gd name="T37" fmla="*/ 7 h 11"/>
                <a:gd name="T38" fmla="*/ 8 w 21"/>
                <a:gd name="T39" fmla="*/ 4 h 11"/>
                <a:gd name="T40" fmla="*/ 8 w 21"/>
                <a:gd name="T41" fmla="*/ 6 h 11"/>
                <a:gd name="T42" fmla="*/ 6 w 21"/>
                <a:gd name="T43" fmla="*/ 7 h 11"/>
                <a:gd name="T44" fmla="*/ 5 w 21"/>
                <a:gd name="T45" fmla="*/ 10 h 11"/>
                <a:gd name="T46" fmla="*/ 8 w 21"/>
                <a:gd name="T47" fmla="*/ 8 h 11"/>
                <a:gd name="T48" fmla="*/ 14 w 21"/>
                <a:gd name="T49" fmla="*/ 8 h 11"/>
                <a:gd name="T50" fmla="*/ 11 w 21"/>
                <a:gd name="T51" fmla="*/ 4 h 11"/>
                <a:gd name="T52" fmla="*/ 10 w 21"/>
                <a:gd name="T53" fmla="*/ 7 h 11"/>
                <a:gd name="T54" fmla="*/ 11 w 21"/>
                <a:gd name="T5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11">
                  <a:moveTo>
                    <a:pt x="14" y="8"/>
                  </a:moveTo>
                  <a:cubicBezTo>
                    <a:pt x="12" y="9"/>
                    <a:pt x="12" y="9"/>
                    <a:pt x="12" y="10"/>
                  </a:cubicBezTo>
                  <a:cubicBezTo>
                    <a:pt x="13" y="10"/>
                    <a:pt x="14" y="11"/>
                    <a:pt x="16" y="10"/>
                  </a:cubicBezTo>
                  <a:cubicBezTo>
                    <a:pt x="16" y="9"/>
                    <a:pt x="14" y="10"/>
                    <a:pt x="14" y="8"/>
                  </a:cubicBezTo>
                  <a:cubicBezTo>
                    <a:pt x="17" y="9"/>
                    <a:pt x="17" y="6"/>
                    <a:pt x="17" y="9"/>
                  </a:cubicBezTo>
                  <a:cubicBezTo>
                    <a:pt x="19" y="8"/>
                    <a:pt x="21" y="9"/>
                    <a:pt x="21" y="7"/>
                  </a:cubicBezTo>
                  <a:cubicBezTo>
                    <a:pt x="18" y="5"/>
                    <a:pt x="18" y="5"/>
                    <a:pt x="18" y="5"/>
                  </a:cubicBezTo>
                  <a:cubicBezTo>
                    <a:pt x="18" y="6"/>
                    <a:pt x="17" y="7"/>
                    <a:pt x="16" y="7"/>
                  </a:cubicBezTo>
                  <a:cubicBezTo>
                    <a:pt x="16" y="5"/>
                    <a:pt x="14" y="7"/>
                    <a:pt x="12" y="7"/>
                  </a:cubicBezTo>
                  <a:cubicBezTo>
                    <a:pt x="12" y="7"/>
                    <a:pt x="12" y="7"/>
                    <a:pt x="11" y="6"/>
                  </a:cubicBezTo>
                  <a:cubicBezTo>
                    <a:pt x="13" y="6"/>
                    <a:pt x="15" y="5"/>
                    <a:pt x="15" y="3"/>
                  </a:cubicBezTo>
                  <a:cubicBezTo>
                    <a:pt x="13" y="4"/>
                    <a:pt x="14" y="3"/>
                    <a:pt x="14" y="2"/>
                  </a:cubicBezTo>
                  <a:cubicBezTo>
                    <a:pt x="13" y="2"/>
                    <a:pt x="10" y="0"/>
                    <a:pt x="9" y="2"/>
                  </a:cubicBezTo>
                  <a:cubicBezTo>
                    <a:pt x="10" y="2"/>
                    <a:pt x="11" y="2"/>
                    <a:pt x="10" y="3"/>
                  </a:cubicBezTo>
                  <a:cubicBezTo>
                    <a:pt x="7" y="3"/>
                    <a:pt x="1" y="6"/>
                    <a:pt x="2" y="2"/>
                  </a:cubicBezTo>
                  <a:cubicBezTo>
                    <a:pt x="0" y="3"/>
                    <a:pt x="1" y="4"/>
                    <a:pt x="0" y="5"/>
                  </a:cubicBezTo>
                  <a:cubicBezTo>
                    <a:pt x="1" y="6"/>
                    <a:pt x="3" y="4"/>
                    <a:pt x="3" y="5"/>
                  </a:cubicBezTo>
                  <a:cubicBezTo>
                    <a:pt x="4" y="6"/>
                    <a:pt x="3" y="6"/>
                    <a:pt x="2" y="6"/>
                  </a:cubicBezTo>
                  <a:cubicBezTo>
                    <a:pt x="2" y="7"/>
                    <a:pt x="3" y="8"/>
                    <a:pt x="4" y="7"/>
                  </a:cubicBezTo>
                  <a:cubicBezTo>
                    <a:pt x="2" y="6"/>
                    <a:pt x="7" y="6"/>
                    <a:pt x="8" y="4"/>
                  </a:cubicBezTo>
                  <a:cubicBezTo>
                    <a:pt x="9" y="5"/>
                    <a:pt x="10" y="5"/>
                    <a:pt x="8" y="6"/>
                  </a:cubicBezTo>
                  <a:cubicBezTo>
                    <a:pt x="7" y="6"/>
                    <a:pt x="7" y="6"/>
                    <a:pt x="6" y="7"/>
                  </a:cubicBezTo>
                  <a:cubicBezTo>
                    <a:pt x="9" y="8"/>
                    <a:pt x="4" y="9"/>
                    <a:pt x="5" y="10"/>
                  </a:cubicBezTo>
                  <a:cubicBezTo>
                    <a:pt x="6" y="11"/>
                    <a:pt x="7" y="9"/>
                    <a:pt x="8" y="8"/>
                  </a:cubicBezTo>
                  <a:cubicBezTo>
                    <a:pt x="10" y="7"/>
                    <a:pt x="12" y="7"/>
                    <a:pt x="14" y="8"/>
                  </a:cubicBezTo>
                  <a:close/>
                  <a:moveTo>
                    <a:pt x="11" y="4"/>
                  </a:moveTo>
                  <a:cubicBezTo>
                    <a:pt x="13" y="5"/>
                    <a:pt x="10" y="6"/>
                    <a:pt x="10" y="7"/>
                  </a:cubicBezTo>
                  <a:cubicBezTo>
                    <a:pt x="8" y="7"/>
                    <a:pt x="9" y="4"/>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5" name="Freeform 563"/>
            <p:cNvSpPr/>
            <p:nvPr/>
          </p:nvSpPr>
          <p:spPr bwMode="auto">
            <a:xfrm>
              <a:off x="8737" y="3466"/>
              <a:ext cx="15" cy="8"/>
            </a:xfrm>
            <a:custGeom>
              <a:avLst/>
              <a:gdLst>
                <a:gd name="T0" fmla="*/ 0 w 8"/>
                <a:gd name="T1" fmla="*/ 3 h 4"/>
                <a:gd name="T2" fmla="*/ 5 w 8"/>
                <a:gd name="T3" fmla="*/ 0 h 4"/>
                <a:gd name="T4" fmla="*/ 7 w 8"/>
                <a:gd name="T5" fmla="*/ 2 h 4"/>
                <a:gd name="T6" fmla="*/ 6 w 8"/>
                <a:gd name="T7" fmla="*/ 4 h 4"/>
                <a:gd name="T8" fmla="*/ 0 w 8"/>
                <a:gd name="T9" fmla="*/ 3 h 4"/>
              </a:gdLst>
              <a:ahLst/>
              <a:cxnLst>
                <a:cxn ang="0">
                  <a:pos x="T0" y="T1"/>
                </a:cxn>
                <a:cxn ang="0">
                  <a:pos x="T2" y="T3"/>
                </a:cxn>
                <a:cxn ang="0">
                  <a:pos x="T4" y="T5"/>
                </a:cxn>
                <a:cxn ang="0">
                  <a:pos x="T6" y="T7"/>
                </a:cxn>
                <a:cxn ang="0">
                  <a:pos x="T8" y="T9"/>
                </a:cxn>
              </a:cxnLst>
              <a:rect l="0" t="0" r="r" b="b"/>
              <a:pathLst>
                <a:path w="8" h="4">
                  <a:moveTo>
                    <a:pt x="0" y="3"/>
                  </a:moveTo>
                  <a:cubicBezTo>
                    <a:pt x="0" y="2"/>
                    <a:pt x="5" y="2"/>
                    <a:pt x="5" y="0"/>
                  </a:cubicBezTo>
                  <a:cubicBezTo>
                    <a:pt x="7" y="0"/>
                    <a:pt x="5" y="2"/>
                    <a:pt x="7" y="2"/>
                  </a:cubicBezTo>
                  <a:cubicBezTo>
                    <a:pt x="8" y="3"/>
                    <a:pt x="5" y="3"/>
                    <a:pt x="6" y="4"/>
                  </a:cubicBezTo>
                  <a:cubicBezTo>
                    <a:pt x="5" y="2"/>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6" name="Freeform 564"/>
            <p:cNvSpPr/>
            <p:nvPr/>
          </p:nvSpPr>
          <p:spPr bwMode="auto">
            <a:xfrm>
              <a:off x="8980" y="3935"/>
              <a:ext cx="7" cy="6"/>
            </a:xfrm>
            <a:custGeom>
              <a:avLst/>
              <a:gdLst>
                <a:gd name="T0" fmla="*/ 1 w 4"/>
                <a:gd name="T1" fmla="*/ 2 h 3"/>
                <a:gd name="T2" fmla="*/ 1 w 4"/>
                <a:gd name="T3" fmla="*/ 1 h 3"/>
                <a:gd name="T4" fmla="*/ 2 w 4"/>
                <a:gd name="T5" fmla="*/ 0 h 3"/>
                <a:gd name="T6" fmla="*/ 4 w 4"/>
                <a:gd name="T7" fmla="*/ 1 h 3"/>
                <a:gd name="T8" fmla="*/ 3 w 4"/>
                <a:gd name="T9" fmla="*/ 2 h 3"/>
                <a:gd name="T10" fmla="*/ 2 w 4"/>
                <a:gd name="T11" fmla="*/ 3 h 3"/>
                <a:gd name="T12" fmla="*/ 2 w 4"/>
                <a:gd name="T13" fmla="*/ 2 h 3"/>
                <a:gd name="T14" fmla="*/ 1 w 4"/>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1" y="2"/>
                  </a:moveTo>
                  <a:cubicBezTo>
                    <a:pt x="0" y="1"/>
                    <a:pt x="1" y="1"/>
                    <a:pt x="1" y="1"/>
                  </a:cubicBezTo>
                  <a:cubicBezTo>
                    <a:pt x="2" y="0"/>
                    <a:pt x="2" y="0"/>
                    <a:pt x="2" y="0"/>
                  </a:cubicBezTo>
                  <a:cubicBezTo>
                    <a:pt x="3" y="1"/>
                    <a:pt x="2" y="2"/>
                    <a:pt x="4" y="1"/>
                  </a:cubicBezTo>
                  <a:cubicBezTo>
                    <a:pt x="4" y="2"/>
                    <a:pt x="4" y="2"/>
                    <a:pt x="3" y="2"/>
                  </a:cubicBezTo>
                  <a:cubicBezTo>
                    <a:pt x="2" y="3"/>
                    <a:pt x="2" y="3"/>
                    <a:pt x="2" y="3"/>
                  </a:cubicBezTo>
                  <a:cubicBezTo>
                    <a:pt x="2" y="2"/>
                    <a:pt x="2" y="2"/>
                    <a:pt x="2" y="2"/>
                  </a:cubicBezTo>
                  <a:cubicBezTo>
                    <a:pt x="2" y="2"/>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7" name="Freeform 565"/>
            <p:cNvSpPr/>
            <p:nvPr/>
          </p:nvSpPr>
          <p:spPr bwMode="auto">
            <a:xfrm>
              <a:off x="8876" y="3616"/>
              <a:ext cx="14" cy="9"/>
            </a:xfrm>
            <a:custGeom>
              <a:avLst/>
              <a:gdLst>
                <a:gd name="T0" fmla="*/ 1 w 7"/>
                <a:gd name="T1" fmla="*/ 5 h 5"/>
                <a:gd name="T2" fmla="*/ 0 w 7"/>
                <a:gd name="T3" fmla="*/ 4 h 5"/>
                <a:gd name="T4" fmla="*/ 1 w 7"/>
                <a:gd name="T5" fmla="*/ 4 h 5"/>
                <a:gd name="T6" fmla="*/ 4 w 7"/>
                <a:gd name="T7" fmla="*/ 2 h 5"/>
                <a:gd name="T8" fmla="*/ 2 w 7"/>
                <a:gd name="T9" fmla="*/ 2 h 5"/>
                <a:gd name="T10" fmla="*/ 7 w 7"/>
                <a:gd name="T11" fmla="*/ 0 h 5"/>
                <a:gd name="T12" fmla="*/ 1 w 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1" y="5"/>
                  </a:moveTo>
                  <a:cubicBezTo>
                    <a:pt x="0" y="5"/>
                    <a:pt x="1" y="4"/>
                    <a:pt x="0" y="4"/>
                  </a:cubicBezTo>
                  <a:cubicBezTo>
                    <a:pt x="1" y="3"/>
                    <a:pt x="1" y="4"/>
                    <a:pt x="1" y="4"/>
                  </a:cubicBezTo>
                  <a:cubicBezTo>
                    <a:pt x="3" y="4"/>
                    <a:pt x="3" y="3"/>
                    <a:pt x="4" y="2"/>
                  </a:cubicBezTo>
                  <a:cubicBezTo>
                    <a:pt x="3" y="0"/>
                    <a:pt x="2" y="3"/>
                    <a:pt x="2" y="2"/>
                  </a:cubicBezTo>
                  <a:cubicBezTo>
                    <a:pt x="1" y="0"/>
                    <a:pt x="6" y="1"/>
                    <a:pt x="7" y="0"/>
                  </a:cubicBezTo>
                  <a:cubicBezTo>
                    <a:pt x="6" y="2"/>
                    <a:pt x="3" y="3"/>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8" name="Freeform 566"/>
            <p:cNvSpPr/>
            <p:nvPr/>
          </p:nvSpPr>
          <p:spPr bwMode="auto">
            <a:xfrm>
              <a:off x="9018" y="3893"/>
              <a:ext cx="19" cy="14"/>
            </a:xfrm>
            <a:custGeom>
              <a:avLst/>
              <a:gdLst>
                <a:gd name="T0" fmla="*/ 5 w 10"/>
                <a:gd name="T1" fmla="*/ 4 h 7"/>
                <a:gd name="T2" fmla="*/ 2 w 10"/>
                <a:gd name="T3" fmla="*/ 1 h 7"/>
                <a:gd name="T4" fmla="*/ 7 w 10"/>
                <a:gd name="T5" fmla="*/ 0 h 7"/>
                <a:gd name="T6" fmla="*/ 10 w 10"/>
                <a:gd name="T7" fmla="*/ 3 h 7"/>
                <a:gd name="T8" fmla="*/ 9 w 10"/>
                <a:gd name="T9" fmla="*/ 4 h 7"/>
                <a:gd name="T10" fmla="*/ 8 w 10"/>
                <a:gd name="T11" fmla="*/ 6 h 7"/>
                <a:gd name="T12" fmla="*/ 2 w 10"/>
                <a:gd name="T13" fmla="*/ 6 h 7"/>
                <a:gd name="T14" fmla="*/ 5 w 10"/>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5" y="4"/>
                  </a:moveTo>
                  <a:cubicBezTo>
                    <a:pt x="3" y="2"/>
                    <a:pt x="5" y="1"/>
                    <a:pt x="2" y="1"/>
                  </a:cubicBezTo>
                  <a:cubicBezTo>
                    <a:pt x="0" y="1"/>
                    <a:pt x="6" y="1"/>
                    <a:pt x="7" y="0"/>
                  </a:cubicBezTo>
                  <a:cubicBezTo>
                    <a:pt x="5" y="2"/>
                    <a:pt x="7" y="4"/>
                    <a:pt x="10" y="3"/>
                  </a:cubicBezTo>
                  <a:cubicBezTo>
                    <a:pt x="10" y="4"/>
                    <a:pt x="9" y="3"/>
                    <a:pt x="9" y="4"/>
                  </a:cubicBezTo>
                  <a:cubicBezTo>
                    <a:pt x="8" y="4"/>
                    <a:pt x="8" y="5"/>
                    <a:pt x="8" y="6"/>
                  </a:cubicBezTo>
                  <a:cubicBezTo>
                    <a:pt x="5" y="6"/>
                    <a:pt x="4" y="7"/>
                    <a:pt x="2" y="6"/>
                  </a:cubicBezTo>
                  <a:cubicBezTo>
                    <a:pt x="6" y="5"/>
                    <a:pt x="2"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9" name="Freeform 567"/>
            <p:cNvSpPr/>
            <p:nvPr/>
          </p:nvSpPr>
          <p:spPr bwMode="auto">
            <a:xfrm>
              <a:off x="8905" y="3528"/>
              <a:ext cx="34" cy="11"/>
            </a:xfrm>
            <a:custGeom>
              <a:avLst/>
              <a:gdLst>
                <a:gd name="T0" fmla="*/ 0 w 18"/>
                <a:gd name="T1" fmla="*/ 5 h 6"/>
                <a:gd name="T2" fmla="*/ 8 w 18"/>
                <a:gd name="T3" fmla="*/ 0 h 6"/>
                <a:gd name="T4" fmla="*/ 11 w 18"/>
                <a:gd name="T5" fmla="*/ 5 h 6"/>
                <a:gd name="T6" fmla="*/ 16 w 18"/>
                <a:gd name="T7" fmla="*/ 1 h 6"/>
                <a:gd name="T8" fmla="*/ 9 w 18"/>
                <a:gd name="T9" fmla="*/ 6 h 6"/>
                <a:gd name="T10" fmla="*/ 0 w 18"/>
                <a:gd name="T11" fmla="*/ 5 h 6"/>
              </a:gdLst>
              <a:ahLst/>
              <a:cxnLst>
                <a:cxn ang="0">
                  <a:pos x="T0" y="T1"/>
                </a:cxn>
                <a:cxn ang="0">
                  <a:pos x="T2" y="T3"/>
                </a:cxn>
                <a:cxn ang="0">
                  <a:pos x="T4" y="T5"/>
                </a:cxn>
                <a:cxn ang="0">
                  <a:pos x="T6" y="T7"/>
                </a:cxn>
                <a:cxn ang="0">
                  <a:pos x="T8" y="T9"/>
                </a:cxn>
                <a:cxn ang="0">
                  <a:pos x="T10" y="T11"/>
                </a:cxn>
              </a:cxnLst>
              <a:rect l="0" t="0" r="r" b="b"/>
              <a:pathLst>
                <a:path w="18" h="6">
                  <a:moveTo>
                    <a:pt x="0" y="5"/>
                  </a:moveTo>
                  <a:cubicBezTo>
                    <a:pt x="2" y="3"/>
                    <a:pt x="6" y="2"/>
                    <a:pt x="8" y="0"/>
                  </a:cubicBezTo>
                  <a:cubicBezTo>
                    <a:pt x="8" y="2"/>
                    <a:pt x="9" y="4"/>
                    <a:pt x="11" y="5"/>
                  </a:cubicBezTo>
                  <a:cubicBezTo>
                    <a:pt x="11" y="3"/>
                    <a:pt x="15" y="2"/>
                    <a:pt x="16" y="1"/>
                  </a:cubicBezTo>
                  <a:cubicBezTo>
                    <a:pt x="18" y="2"/>
                    <a:pt x="13" y="4"/>
                    <a:pt x="9" y="6"/>
                  </a:cubicBezTo>
                  <a:cubicBezTo>
                    <a:pt x="9" y="2"/>
                    <a:pt x="6" y="1"/>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0" name="Freeform 568"/>
            <p:cNvSpPr/>
            <p:nvPr/>
          </p:nvSpPr>
          <p:spPr bwMode="auto">
            <a:xfrm>
              <a:off x="8966" y="3576"/>
              <a:ext cx="10" cy="3"/>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3" y="1"/>
                    <a:pt x="2" y="1"/>
                    <a:pt x="5" y="0"/>
                  </a:cubicBezTo>
                  <a:cubicBezTo>
                    <a:pt x="5" y="1"/>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1" name="Freeform 569"/>
            <p:cNvSpPr/>
            <p:nvPr/>
          </p:nvSpPr>
          <p:spPr bwMode="auto">
            <a:xfrm>
              <a:off x="8962" y="3564"/>
              <a:ext cx="35" cy="15"/>
            </a:xfrm>
            <a:custGeom>
              <a:avLst/>
              <a:gdLst>
                <a:gd name="T0" fmla="*/ 8 w 18"/>
                <a:gd name="T1" fmla="*/ 8 h 8"/>
                <a:gd name="T2" fmla="*/ 11 w 18"/>
                <a:gd name="T3" fmla="*/ 5 h 8"/>
                <a:gd name="T4" fmla="*/ 9 w 18"/>
                <a:gd name="T5" fmla="*/ 6 h 8"/>
                <a:gd name="T6" fmla="*/ 7 w 18"/>
                <a:gd name="T7" fmla="*/ 4 h 8"/>
                <a:gd name="T8" fmla="*/ 2 w 18"/>
                <a:gd name="T9" fmla="*/ 7 h 8"/>
                <a:gd name="T10" fmla="*/ 1 w 18"/>
                <a:gd name="T11" fmla="*/ 5 h 8"/>
                <a:gd name="T12" fmla="*/ 4 w 18"/>
                <a:gd name="T13" fmla="*/ 5 h 8"/>
                <a:gd name="T14" fmla="*/ 0 w 18"/>
                <a:gd name="T15" fmla="*/ 3 h 8"/>
                <a:gd name="T16" fmla="*/ 12 w 18"/>
                <a:gd name="T17" fmla="*/ 0 h 8"/>
                <a:gd name="T18" fmla="*/ 15 w 18"/>
                <a:gd name="T19" fmla="*/ 2 h 8"/>
                <a:gd name="T20" fmla="*/ 14 w 18"/>
                <a:gd name="T21" fmla="*/ 3 h 8"/>
                <a:gd name="T22" fmla="*/ 17 w 18"/>
                <a:gd name="T23" fmla="*/ 3 h 8"/>
                <a:gd name="T24" fmla="*/ 17 w 18"/>
                <a:gd name="T25" fmla="*/ 4 h 8"/>
                <a:gd name="T26" fmla="*/ 16 w 18"/>
                <a:gd name="T27" fmla="*/ 5 h 8"/>
                <a:gd name="T28" fmla="*/ 8 w 18"/>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8">
                  <a:moveTo>
                    <a:pt x="8" y="8"/>
                  </a:moveTo>
                  <a:cubicBezTo>
                    <a:pt x="8" y="7"/>
                    <a:pt x="9" y="6"/>
                    <a:pt x="11" y="5"/>
                  </a:cubicBezTo>
                  <a:cubicBezTo>
                    <a:pt x="10" y="5"/>
                    <a:pt x="9" y="5"/>
                    <a:pt x="9" y="6"/>
                  </a:cubicBezTo>
                  <a:cubicBezTo>
                    <a:pt x="8" y="6"/>
                    <a:pt x="8" y="4"/>
                    <a:pt x="7" y="4"/>
                  </a:cubicBezTo>
                  <a:cubicBezTo>
                    <a:pt x="4" y="5"/>
                    <a:pt x="4" y="6"/>
                    <a:pt x="2" y="7"/>
                  </a:cubicBezTo>
                  <a:cubicBezTo>
                    <a:pt x="1" y="5"/>
                    <a:pt x="1" y="5"/>
                    <a:pt x="1" y="5"/>
                  </a:cubicBezTo>
                  <a:cubicBezTo>
                    <a:pt x="2" y="5"/>
                    <a:pt x="2" y="6"/>
                    <a:pt x="4" y="5"/>
                  </a:cubicBezTo>
                  <a:cubicBezTo>
                    <a:pt x="3" y="3"/>
                    <a:pt x="0" y="5"/>
                    <a:pt x="0" y="3"/>
                  </a:cubicBezTo>
                  <a:cubicBezTo>
                    <a:pt x="5" y="3"/>
                    <a:pt x="9" y="1"/>
                    <a:pt x="12" y="0"/>
                  </a:cubicBezTo>
                  <a:cubicBezTo>
                    <a:pt x="13" y="1"/>
                    <a:pt x="13" y="2"/>
                    <a:pt x="15" y="2"/>
                  </a:cubicBezTo>
                  <a:cubicBezTo>
                    <a:pt x="15" y="2"/>
                    <a:pt x="14" y="3"/>
                    <a:pt x="14" y="3"/>
                  </a:cubicBezTo>
                  <a:cubicBezTo>
                    <a:pt x="15" y="3"/>
                    <a:pt x="16" y="3"/>
                    <a:pt x="17" y="3"/>
                  </a:cubicBezTo>
                  <a:cubicBezTo>
                    <a:pt x="18" y="4"/>
                    <a:pt x="17" y="4"/>
                    <a:pt x="17" y="4"/>
                  </a:cubicBezTo>
                  <a:cubicBezTo>
                    <a:pt x="16" y="4"/>
                    <a:pt x="16" y="4"/>
                    <a:pt x="16" y="5"/>
                  </a:cubicBezTo>
                  <a:cubicBezTo>
                    <a:pt x="15" y="3"/>
                    <a:pt x="11" y="6"/>
                    <a:pt x="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2" name="Freeform 570"/>
            <p:cNvSpPr/>
            <p:nvPr/>
          </p:nvSpPr>
          <p:spPr bwMode="auto">
            <a:xfrm>
              <a:off x="8953" y="3497"/>
              <a:ext cx="25" cy="13"/>
            </a:xfrm>
            <a:custGeom>
              <a:avLst/>
              <a:gdLst>
                <a:gd name="T0" fmla="*/ 2 w 13"/>
                <a:gd name="T1" fmla="*/ 5 h 7"/>
                <a:gd name="T2" fmla="*/ 5 w 13"/>
                <a:gd name="T3" fmla="*/ 3 h 7"/>
                <a:gd name="T4" fmla="*/ 5 w 13"/>
                <a:gd name="T5" fmla="*/ 5 h 7"/>
                <a:gd name="T6" fmla="*/ 2 w 13"/>
                <a:gd name="T7" fmla="*/ 5 h 7"/>
              </a:gdLst>
              <a:ahLst/>
              <a:cxnLst>
                <a:cxn ang="0">
                  <a:pos x="T0" y="T1"/>
                </a:cxn>
                <a:cxn ang="0">
                  <a:pos x="T2" y="T3"/>
                </a:cxn>
                <a:cxn ang="0">
                  <a:pos x="T4" y="T5"/>
                </a:cxn>
                <a:cxn ang="0">
                  <a:pos x="T6" y="T7"/>
                </a:cxn>
              </a:cxnLst>
              <a:rect l="0" t="0" r="r" b="b"/>
              <a:pathLst>
                <a:path w="13" h="7">
                  <a:moveTo>
                    <a:pt x="2" y="5"/>
                  </a:moveTo>
                  <a:cubicBezTo>
                    <a:pt x="0" y="7"/>
                    <a:pt x="4" y="4"/>
                    <a:pt x="5" y="3"/>
                  </a:cubicBezTo>
                  <a:cubicBezTo>
                    <a:pt x="13" y="0"/>
                    <a:pt x="6" y="3"/>
                    <a:pt x="5" y="5"/>
                  </a:cubicBezTo>
                  <a:cubicBezTo>
                    <a:pt x="5" y="5"/>
                    <a:pt x="3"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3" name="Freeform 571"/>
            <p:cNvSpPr/>
            <p:nvPr/>
          </p:nvSpPr>
          <p:spPr bwMode="auto">
            <a:xfrm>
              <a:off x="9014" y="3556"/>
              <a:ext cx="25" cy="12"/>
            </a:xfrm>
            <a:custGeom>
              <a:avLst/>
              <a:gdLst>
                <a:gd name="T0" fmla="*/ 1 w 13"/>
                <a:gd name="T1" fmla="*/ 4 h 6"/>
                <a:gd name="T2" fmla="*/ 5 w 13"/>
                <a:gd name="T3" fmla="*/ 2 h 6"/>
                <a:gd name="T4" fmla="*/ 13 w 13"/>
                <a:gd name="T5" fmla="*/ 1 h 6"/>
                <a:gd name="T6" fmla="*/ 10 w 13"/>
                <a:gd name="T7" fmla="*/ 3 h 6"/>
                <a:gd name="T8" fmla="*/ 2 w 13"/>
                <a:gd name="T9" fmla="*/ 6 h 6"/>
                <a:gd name="T10" fmla="*/ 1 w 13"/>
                <a:gd name="T11" fmla="*/ 4 h 6"/>
              </a:gdLst>
              <a:ahLst/>
              <a:cxnLst>
                <a:cxn ang="0">
                  <a:pos x="T0" y="T1"/>
                </a:cxn>
                <a:cxn ang="0">
                  <a:pos x="T2" y="T3"/>
                </a:cxn>
                <a:cxn ang="0">
                  <a:pos x="T4" y="T5"/>
                </a:cxn>
                <a:cxn ang="0">
                  <a:pos x="T6" y="T7"/>
                </a:cxn>
                <a:cxn ang="0">
                  <a:pos x="T8" y="T9"/>
                </a:cxn>
                <a:cxn ang="0">
                  <a:pos x="T10" y="T11"/>
                </a:cxn>
              </a:cxnLst>
              <a:rect l="0" t="0" r="r" b="b"/>
              <a:pathLst>
                <a:path w="13" h="6">
                  <a:moveTo>
                    <a:pt x="1" y="4"/>
                  </a:moveTo>
                  <a:cubicBezTo>
                    <a:pt x="0" y="5"/>
                    <a:pt x="3" y="3"/>
                    <a:pt x="5" y="2"/>
                  </a:cubicBezTo>
                  <a:cubicBezTo>
                    <a:pt x="4" y="6"/>
                    <a:pt x="11" y="0"/>
                    <a:pt x="13" y="1"/>
                  </a:cubicBezTo>
                  <a:cubicBezTo>
                    <a:pt x="12" y="2"/>
                    <a:pt x="11" y="3"/>
                    <a:pt x="10" y="3"/>
                  </a:cubicBezTo>
                  <a:cubicBezTo>
                    <a:pt x="8" y="2"/>
                    <a:pt x="5" y="6"/>
                    <a:pt x="2" y="6"/>
                  </a:cubicBezTo>
                  <a:cubicBezTo>
                    <a:pt x="2" y="5"/>
                    <a:pt x="4"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4" name="Freeform 572"/>
            <p:cNvSpPr/>
            <p:nvPr/>
          </p:nvSpPr>
          <p:spPr bwMode="auto">
            <a:xfrm>
              <a:off x="9184" y="3660"/>
              <a:ext cx="12" cy="4"/>
            </a:xfrm>
            <a:custGeom>
              <a:avLst/>
              <a:gdLst>
                <a:gd name="T0" fmla="*/ 1 w 6"/>
                <a:gd name="T1" fmla="*/ 2 h 2"/>
                <a:gd name="T2" fmla="*/ 6 w 6"/>
                <a:gd name="T3" fmla="*/ 0 h 2"/>
                <a:gd name="T4" fmla="*/ 4 w 6"/>
                <a:gd name="T5" fmla="*/ 2 h 2"/>
                <a:gd name="T6" fmla="*/ 3 w 6"/>
                <a:gd name="T7" fmla="*/ 1 h 2"/>
                <a:gd name="T8" fmla="*/ 1 w 6"/>
                <a:gd name="T9" fmla="*/ 2 h 2"/>
              </a:gdLst>
              <a:ahLst/>
              <a:cxnLst>
                <a:cxn ang="0">
                  <a:pos x="T0" y="T1"/>
                </a:cxn>
                <a:cxn ang="0">
                  <a:pos x="T2" y="T3"/>
                </a:cxn>
                <a:cxn ang="0">
                  <a:pos x="T4" y="T5"/>
                </a:cxn>
                <a:cxn ang="0">
                  <a:pos x="T6" y="T7"/>
                </a:cxn>
                <a:cxn ang="0">
                  <a:pos x="T8" y="T9"/>
                </a:cxn>
              </a:cxnLst>
              <a:rect l="0" t="0" r="r" b="b"/>
              <a:pathLst>
                <a:path w="6" h="2">
                  <a:moveTo>
                    <a:pt x="1" y="2"/>
                  </a:moveTo>
                  <a:cubicBezTo>
                    <a:pt x="0" y="2"/>
                    <a:pt x="4" y="0"/>
                    <a:pt x="6" y="0"/>
                  </a:cubicBezTo>
                  <a:cubicBezTo>
                    <a:pt x="6" y="1"/>
                    <a:pt x="4" y="1"/>
                    <a:pt x="4" y="2"/>
                  </a:cubicBezTo>
                  <a:cubicBezTo>
                    <a:pt x="3" y="2"/>
                    <a:pt x="3" y="2"/>
                    <a:pt x="3" y="1"/>
                  </a:cubicBezTo>
                  <a:cubicBezTo>
                    <a:pt x="2"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5" name="Freeform 573"/>
            <p:cNvSpPr/>
            <p:nvPr/>
          </p:nvSpPr>
          <p:spPr bwMode="auto">
            <a:xfrm>
              <a:off x="9108" y="3491"/>
              <a:ext cx="34" cy="19"/>
            </a:xfrm>
            <a:custGeom>
              <a:avLst/>
              <a:gdLst>
                <a:gd name="T0" fmla="*/ 17 w 18"/>
                <a:gd name="T1" fmla="*/ 3 h 10"/>
                <a:gd name="T2" fmla="*/ 16 w 18"/>
                <a:gd name="T3" fmla="*/ 5 h 10"/>
                <a:gd name="T4" fmla="*/ 0 w 18"/>
                <a:gd name="T5" fmla="*/ 10 h 10"/>
                <a:gd name="T6" fmla="*/ 9 w 18"/>
                <a:gd name="T7" fmla="*/ 1 h 10"/>
                <a:gd name="T8" fmla="*/ 14 w 18"/>
                <a:gd name="T9" fmla="*/ 0 h 10"/>
                <a:gd name="T10" fmla="*/ 12 w 18"/>
                <a:gd name="T11" fmla="*/ 3 h 10"/>
                <a:gd name="T12" fmla="*/ 15 w 18"/>
                <a:gd name="T13" fmla="*/ 3 h 10"/>
                <a:gd name="T14" fmla="*/ 17 w 18"/>
                <a:gd name="T15" fmla="*/ 1 h 10"/>
                <a:gd name="T16" fmla="*/ 18 w 18"/>
                <a:gd name="T17" fmla="*/ 2 h 10"/>
                <a:gd name="T18" fmla="*/ 17 w 18"/>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
                  <a:moveTo>
                    <a:pt x="17" y="3"/>
                  </a:moveTo>
                  <a:cubicBezTo>
                    <a:pt x="15" y="3"/>
                    <a:pt x="17" y="4"/>
                    <a:pt x="16" y="5"/>
                  </a:cubicBezTo>
                  <a:cubicBezTo>
                    <a:pt x="11" y="6"/>
                    <a:pt x="6" y="8"/>
                    <a:pt x="0" y="10"/>
                  </a:cubicBezTo>
                  <a:cubicBezTo>
                    <a:pt x="1" y="6"/>
                    <a:pt x="11" y="3"/>
                    <a:pt x="9" y="1"/>
                  </a:cubicBezTo>
                  <a:cubicBezTo>
                    <a:pt x="10" y="1"/>
                    <a:pt x="13" y="0"/>
                    <a:pt x="14" y="0"/>
                  </a:cubicBezTo>
                  <a:cubicBezTo>
                    <a:pt x="15" y="1"/>
                    <a:pt x="12" y="2"/>
                    <a:pt x="12" y="3"/>
                  </a:cubicBezTo>
                  <a:cubicBezTo>
                    <a:pt x="13" y="5"/>
                    <a:pt x="15" y="3"/>
                    <a:pt x="15" y="3"/>
                  </a:cubicBezTo>
                  <a:cubicBezTo>
                    <a:pt x="17" y="3"/>
                    <a:pt x="14" y="1"/>
                    <a:pt x="17" y="1"/>
                  </a:cubicBezTo>
                  <a:cubicBezTo>
                    <a:pt x="17" y="2"/>
                    <a:pt x="16" y="3"/>
                    <a:pt x="18" y="2"/>
                  </a:cubicBezTo>
                  <a:cubicBezTo>
                    <a:pt x="18" y="3"/>
                    <a:pt x="18" y="3"/>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6" name="Freeform 574"/>
            <p:cNvSpPr/>
            <p:nvPr/>
          </p:nvSpPr>
          <p:spPr bwMode="auto">
            <a:xfrm>
              <a:off x="9146" y="3501"/>
              <a:ext cx="10" cy="6"/>
            </a:xfrm>
            <a:custGeom>
              <a:avLst/>
              <a:gdLst>
                <a:gd name="T0" fmla="*/ 0 w 5"/>
                <a:gd name="T1" fmla="*/ 3 h 3"/>
                <a:gd name="T2" fmla="*/ 1 w 5"/>
                <a:gd name="T3" fmla="*/ 1 h 3"/>
                <a:gd name="T4" fmla="*/ 4 w 5"/>
                <a:gd name="T5" fmla="*/ 0 h 3"/>
                <a:gd name="T6" fmla="*/ 5 w 5"/>
                <a:gd name="T7" fmla="*/ 1 h 3"/>
                <a:gd name="T8" fmla="*/ 3 w 5"/>
                <a:gd name="T9" fmla="*/ 1 h 3"/>
                <a:gd name="T10" fmla="*/ 0 w 5"/>
                <a:gd name="T11" fmla="*/ 3 h 3"/>
              </a:gdLst>
              <a:ahLst/>
              <a:cxnLst>
                <a:cxn ang="0">
                  <a:pos x="T0" y="T1"/>
                </a:cxn>
                <a:cxn ang="0">
                  <a:pos x="T2" y="T3"/>
                </a:cxn>
                <a:cxn ang="0">
                  <a:pos x="T4" y="T5"/>
                </a:cxn>
                <a:cxn ang="0">
                  <a:pos x="T6" y="T7"/>
                </a:cxn>
                <a:cxn ang="0">
                  <a:pos x="T8" y="T9"/>
                </a:cxn>
                <a:cxn ang="0">
                  <a:pos x="T10" y="T11"/>
                </a:cxn>
              </a:cxnLst>
              <a:rect l="0" t="0" r="r" b="b"/>
              <a:pathLst>
                <a:path w="5" h="3">
                  <a:moveTo>
                    <a:pt x="0" y="3"/>
                  </a:moveTo>
                  <a:cubicBezTo>
                    <a:pt x="0" y="2"/>
                    <a:pt x="1" y="2"/>
                    <a:pt x="1" y="1"/>
                  </a:cubicBezTo>
                  <a:cubicBezTo>
                    <a:pt x="3" y="1"/>
                    <a:pt x="2" y="1"/>
                    <a:pt x="4" y="0"/>
                  </a:cubicBezTo>
                  <a:cubicBezTo>
                    <a:pt x="4" y="1"/>
                    <a:pt x="5" y="0"/>
                    <a:pt x="5" y="1"/>
                  </a:cubicBezTo>
                  <a:cubicBezTo>
                    <a:pt x="5" y="2"/>
                    <a:pt x="4" y="1"/>
                    <a:pt x="3" y="1"/>
                  </a:cubicBezTo>
                  <a:cubicBezTo>
                    <a:pt x="2" y="1"/>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7" name="Freeform 575"/>
            <p:cNvSpPr/>
            <p:nvPr/>
          </p:nvSpPr>
          <p:spPr bwMode="auto">
            <a:xfrm>
              <a:off x="9314" y="3355"/>
              <a:ext cx="69" cy="27"/>
            </a:xfrm>
            <a:custGeom>
              <a:avLst/>
              <a:gdLst>
                <a:gd name="T0" fmla="*/ 0 w 36"/>
                <a:gd name="T1" fmla="*/ 10 h 14"/>
                <a:gd name="T2" fmla="*/ 28 w 36"/>
                <a:gd name="T3" fmla="*/ 0 h 14"/>
                <a:gd name="T4" fmla="*/ 28 w 36"/>
                <a:gd name="T5" fmla="*/ 3 h 14"/>
                <a:gd name="T6" fmla="*/ 36 w 36"/>
                <a:gd name="T7" fmla="*/ 5 h 14"/>
                <a:gd name="T8" fmla="*/ 30 w 36"/>
                <a:gd name="T9" fmla="*/ 7 h 14"/>
                <a:gd name="T10" fmla="*/ 32 w 36"/>
                <a:gd name="T11" fmla="*/ 8 h 14"/>
                <a:gd name="T12" fmla="*/ 0 w 36"/>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36" h="14">
                  <a:moveTo>
                    <a:pt x="0" y="10"/>
                  </a:moveTo>
                  <a:cubicBezTo>
                    <a:pt x="2" y="2"/>
                    <a:pt x="19" y="1"/>
                    <a:pt x="28" y="0"/>
                  </a:cubicBezTo>
                  <a:cubicBezTo>
                    <a:pt x="29" y="1"/>
                    <a:pt x="28" y="2"/>
                    <a:pt x="28" y="3"/>
                  </a:cubicBezTo>
                  <a:cubicBezTo>
                    <a:pt x="31" y="3"/>
                    <a:pt x="33" y="4"/>
                    <a:pt x="36" y="5"/>
                  </a:cubicBezTo>
                  <a:cubicBezTo>
                    <a:pt x="33" y="6"/>
                    <a:pt x="31" y="5"/>
                    <a:pt x="30" y="7"/>
                  </a:cubicBezTo>
                  <a:cubicBezTo>
                    <a:pt x="30" y="8"/>
                    <a:pt x="32" y="7"/>
                    <a:pt x="32" y="8"/>
                  </a:cubicBezTo>
                  <a:cubicBezTo>
                    <a:pt x="22" y="8"/>
                    <a:pt x="8" y="14"/>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8" name="Freeform 576"/>
            <p:cNvSpPr/>
            <p:nvPr/>
          </p:nvSpPr>
          <p:spPr bwMode="auto">
            <a:xfrm>
              <a:off x="9379" y="3363"/>
              <a:ext cx="19" cy="10"/>
            </a:xfrm>
            <a:custGeom>
              <a:avLst/>
              <a:gdLst>
                <a:gd name="T0" fmla="*/ 6 w 10"/>
                <a:gd name="T1" fmla="*/ 1 h 5"/>
                <a:gd name="T2" fmla="*/ 4 w 10"/>
                <a:gd name="T3" fmla="*/ 4 h 5"/>
                <a:gd name="T4" fmla="*/ 0 w 10"/>
                <a:gd name="T5" fmla="*/ 3 h 5"/>
                <a:gd name="T6" fmla="*/ 5 w 10"/>
                <a:gd name="T7" fmla="*/ 0 h 5"/>
                <a:gd name="T8" fmla="*/ 10 w 10"/>
                <a:gd name="T9" fmla="*/ 3 h 5"/>
                <a:gd name="T10" fmla="*/ 6 w 10"/>
                <a:gd name="T11" fmla="*/ 5 h 5"/>
                <a:gd name="T12" fmla="*/ 6 w 10"/>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6" y="1"/>
                  </a:moveTo>
                  <a:cubicBezTo>
                    <a:pt x="4" y="2"/>
                    <a:pt x="5" y="3"/>
                    <a:pt x="4" y="4"/>
                  </a:cubicBezTo>
                  <a:cubicBezTo>
                    <a:pt x="2" y="4"/>
                    <a:pt x="1" y="4"/>
                    <a:pt x="0" y="3"/>
                  </a:cubicBezTo>
                  <a:cubicBezTo>
                    <a:pt x="2" y="2"/>
                    <a:pt x="4" y="1"/>
                    <a:pt x="5" y="0"/>
                  </a:cubicBezTo>
                  <a:cubicBezTo>
                    <a:pt x="7" y="1"/>
                    <a:pt x="9" y="1"/>
                    <a:pt x="10" y="3"/>
                  </a:cubicBezTo>
                  <a:cubicBezTo>
                    <a:pt x="8" y="5"/>
                    <a:pt x="8" y="4"/>
                    <a:pt x="6" y="5"/>
                  </a:cubicBezTo>
                  <a:cubicBezTo>
                    <a:pt x="7" y="4"/>
                    <a:pt x="8"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9" name="Freeform 577"/>
            <p:cNvSpPr/>
            <p:nvPr/>
          </p:nvSpPr>
          <p:spPr bwMode="auto">
            <a:xfrm>
              <a:off x="6779" y="4682"/>
              <a:ext cx="17" cy="19"/>
            </a:xfrm>
            <a:custGeom>
              <a:avLst/>
              <a:gdLst>
                <a:gd name="T0" fmla="*/ 0 w 9"/>
                <a:gd name="T1" fmla="*/ 6 h 10"/>
                <a:gd name="T2" fmla="*/ 1 w 9"/>
                <a:gd name="T3" fmla="*/ 4 h 10"/>
                <a:gd name="T4" fmla="*/ 6 w 9"/>
                <a:gd name="T5" fmla="*/ 1 h 10"/>
                <a:gd name="T6" fmla="*/ 7 w 9"/>
                <a:gd name="T7" fmla="*/ 3 h 10"/>
                <a:gd name="T8" fmla="*/ 2 w 9"/>
                <a:gd name="T9" fmla="*/ 6 h 10"/>
                <a:gd name="T10" fmla="*/ 5 w 9"/>
                <a:gd name="T11" fmla="*/ 7 h 10"/>
                <a:gd name="T12" fmla="*/ 0 w 9"/>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0" y="6"/>
                  </a:moveTo>
                  <a:cubicBezTo>
                    <a:pt x="0" y="6"/>
                    <a:pt x="1" y="5"/>
                    <a:pt x="1" y="4"/>
                  </a:cubicBezTo>
                  <a:cubicBezTo>
                    <a:pt x="2" y="3"/>
                    <a:pt x="6" y="3"/>
                    <a:pt x="6" y="1"/>
                  </a:cubicBezTo>
                  <a:cubicBezTo>
                    <a:pt x="9" y="0"/>
                    <a:pt x="8" y="3"/>
                    <a:pt x="7" y="3"/>
                  </a:cubicBezTo>
                  <a:cubicBezTo>
                    <a:pt x="5" y="5"/>
                    <a:pt x="4" y="4"/>
                    <a:pt x="2" y="6"/>
                  </a:cubicBezTo>
                  <a:cubicBezTo>
                    <a:pt x="3" y="7"/>
                    <a:pt x="5" y="5"/>
                    <a:pt x="5" y="7"/>
                  </a:cubicBezTo>
                  <a:cubicBezTo>
                    <a:pt x="1" y="10"/>
                    <a:pt x="3"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0" name="Freeform 578"/>
            <p:cNvSpPr/>
            <p:nvPr/>
          </p:nvSpPr>
          <p:spPr bwMode="auto">
            <a:xfrm>
              <a:off x="7171" y="4682"/>
              <a:ext cx="164" cy="63"/>
            </a:xfrm>
            <a:custGeom>
              <a:avLst/>
              <a:gdLst>
                <a:gd name="T0" fmla="*/ 0 w 86"/>
                <a:gd name="T1" fmla="*/ 32 h 33"/>
                <a:gd name="T2" fmla="*/ 5 w 86"/>
                <a:gd name="T3" fmla="*/ 27 h 33"/>
                <a:gd name="T4" fmla="*/ 35 w 86"/>
                <a:gd name="T5" fmla="*/ 17 h 33"/>
                <a:gd name="T6" fmla="*/ 36 w 86"/>
                <a:gd name="T7" fmla="*/ 15 h 33"/>
                <a:gd name="T8" fmla="*/ 43 w 86"/>
                <a:gd name="T9" fmla="*/ 13 h 33"/>
                <a:gd name="T10" fmla="*/ 57 w 86"/>
                <a:gd name="T11" fmla="*/ 8 h 33"/>
                <a:gd name="T12" fmla="*/ 77 w 86"/>
                <a:gd name="T13" fmla="*/ 3 h 33"/>
                <a:gd name="T14" fmla="*/ 83 w 86"/>
                <a:gd name="T15" fmla="*/ 3 h 33"/>
                <a:gd name="T16" fmla="*/ 85 w 86"/>
                <a:gd name="T17" fmla="*/ 1 h 33"/>
                <a:gd name="T18" fmla="*/ 83 w 86"/>
                <a:gd name="T19" fmla="*/ 4 h 33"/>
                <a:gd name="T20" fmla="*/ 81 w 86"/>
                <a:gd name="T21" fmla="*/ 5 h 33"/>
                <a:gd name="T22" fmla="*/ 80 w 86"/>
                <a:gd name="T23" fmla="*/ 3 h 33"/>
                <a:gd name="T24" fmla="*/ 78 w 86"/>
                <a:gd name="T25" fmla="*/ 5 h 33"/>
                <a:gd name="T26" fmla="*/ 77 w 86"/>
                <a:gd name="T27" fmla="*/ 5 h 33"/>
                <a:gd name="T28" fmla="*/ 75 w 86"/>
                <a:gd name="T29" fmla="*/ 8 h 33"/>
                <a:gd name="T30" fmla="*/ 57 w 86"/>
                <a:gd name="T31" fmla="*/ 14 h 33"/>
                <a:gd name="T32" fmla="*/ 50 w 86"/>
                <a:gd name="T33" fmla="*/ 16 h 33"/>
                <a:gd name="T34" fmla="*/ 42 w 86"/>
                <a:gd name="T35" fmla="*/ 21 h 33"/>
                <a:gd name="T36" fmla="*/ 40 w 86"/>
                <a:gd name="T37" fmla="*/ 20 h 33"/>
                <a:gd name="T38" fmla="*/ 8 w 86"/>
                <a:gd name="T39" fmla="*/ 33 h 33"/>
                <a:gd name="T40" fmla="*/ 10 w 86"/>
                <a:gd name="T41" fmla="*/ 30 h 33"/>
                <a:gd name="T42" fmla="*/ 7 w 86"/>
                <a:gd name="T43" fmla="*/ 29 h 33"/>
                <a:gd name="T44" fmla="*/ 7 w 86"/>
                <a:gd name="T45" fmla="*/ 30 h 33"/>
                <a:gd name="T46" fmla="*/ 0 w 86"/>
                <a:gd name="T4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33">
                  <a:moveTo>
                    <a:pt x="0" y="32"/>
                  </a:moveTo>
                  <a:cubicBezTo>
                    <a:pt x="0" y="30"/>
                    <a:pt x="6" y="30"/>
                    <a:pt x="5" y="27"/>
                  </a:cubicBezTo>
                  <a:cubicBezTo>
                    <a:pt x="16" y="25"/>
                    <a:pt x="24" y="19"/>
                    <a:pt x="35" y="17"/>
                  </a:cubicBezTo>
                  <a:cubicBezTo>
                    <a:pt x="36" y="16"/>
                    <a:pt x="36" y="16"/>
                    <a:pt x="36" y="15"/>
                  </a:cubicBezTo>
                  <a:cubicBezTo>
                    <a:pt x="38" y="15"/>
                    <a:pt x="41" y="12"/>
                    <a:pt x="43" y="13"/>
                  </a:cubicBezTo>
                  <a:cubicBezTo>
                    <a:pt x="46" y="9"/>
                    <a:pt x="53" y="9"/>
                    <a:pt x="57" y="8"/>
                  </a:cubicBezTo>
                  <a:cubicBezTo>
                    <a:pt x="64" y="3"/>
                    <a:pt x="72" y="2"/>
                    <a:pt x="77" y="3"/>
                  </a:cubicBezTo>
                  <a:cubicBezTo>
                    <a:pt x="78" y="0"/>
                    <a:pt x="82" y="1"/>
                    <a:pt x="83" y="3"/>
                  </a:cubicBezTo>
                  <a:cubicBezTo>
                    <a:pt x="84" y="2"/>
                    <a:pt x="83" y="1"/>
                    <a:pt x="85" y="1"/>
                  </a:cubicBezTo>
                  <a:cubicBezTo>
                    <a:pt x="86" y="1"/>
                    <a:pt x="85" y="3"/>
                    <a:pt x="83" y="4"/>
                  </a:cubicBezTo>
                  <a:cubicBezTo>
                    <a:pt x="82" y="2"/>
                    <a:pt x="83" y="5"/>
                    <a:pt x="81" y="5"/>
                  </a:cubicBezTo>
                  <a:cubicBezTo>
                    <a:pt x="80" y="5"/>
                    <a:pt x="81" y="4"/>
                    <a:pt x="80" y="3"/>
                  </a:cubicBezTo>
                  <a:cubicBezTo>
                    <a:pt x="80" y="4"/>
                    <a:pt x="79" y="4"/>
                    <a:pt x="78" y="5"/>
                  </a:cubicBezTo>
                  <a:cubicBezTo>
                    <a:pt x="80" y="6"/>
                    <a:pt x="78" y="7"/>
                    <a:pt x="77" y="5"/>
                  </a:cubicBezTo>
                  <a:cubicBezTo>
                    <a:pt x="77" y="6"/>
                    <a:pt x="76" y="7"/>
                    <a:pt x="75" y="8"/>
                  </a:cubicBezTo>
                  <a:cubicBezTo>
                    <a:pt x="69" y="9"/>
                    <a:pt x="63" y="14"/>
                    <a:pt x="57" y="14"/>
                  </a:cubicBezTo>
                  <a:cubicBezTo>
                    <a:pt x="56" y="15"/>
                    <a:pt x="51" y="18"/>
                    <a:pt x="50" y="16"/>
                  </a:cubicBezTo>
                  <a:cubicBezTo>
                    <a:pt x="49" y="19"/>
                    <a:pt x="43" y="18"/>
                    <a:pt x="42" y="21"/>
                  </a:cubicBezTo>
                  <a:cubicBezTo>
                    <a:pt x="41" y="21"/>
                    <a:pt x="40" y="21"/>
                    <a:pt x="40" y="20"/>
                  </a:cubicBezTo>
                  <a:cubicBezTo>
                    <a:pt x="31" y="29"/>
                    <a:pt x="18" y="23"/>
                    <a:pt x="8" y="33"/>
                  </a:cubicBezTo>
                  <a:cubicBezTo>
                    <a:pt x="7" y="31"/>
                    <a:pt x="11" y="31"/>
                    <a:pt x="10" y="30"/>
                  </a:cubicBezTo>
                  <a:cubicBezTo>
                    <a:pt x="9" y="28"/>
                    <a:pt x="8" y="29"/>
                    <a:pt x="7" y="29"/>
                  </a:cubicBezTo>
                  <a:cubicBezTo>
                    <a:pt x="6" y="29"/>
                    <a:pt x="7" y="30"/>
                    <a:pt x="7" y="30"/>
                  </a:cubicBezTo>
                  <a:cubicBezTo>
                    <a:pt x="4" y="31"/>
                    <a:pt x="3" y="31"/>
                    <a:pt x="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1" name="Freeform 579"/>
            <p:cNvSpPr/>
            <p:nvPr/>
          </p:nvSpPr>
          <p:spPr bwMode="auto">
            <a:xfrm>
              <a:off x="7196" y="4326"/>
              <a:ext cx="21" cy="13"/>
            </a:xfrm>
            <a:custGeom>
              <a:avLst/>
              <a:gdLst>
                <a:gd name="T0" fmla="*/ 0 w 11"/>
                <a:gd name="T1" fmla="*/ 5 h 7"/>
                <a:gd name="T2" fmla="*/ 11 w 11"/>
                <a:gd name="T3" fmla="*/ 0 h 7"/>
                <a:gd name="T4" fmla="*/ 6 w 11"/>
                <a:gd name="T5" fmla="*/ 4 h 7"/>
                <a:gd name="T6" fmla="*/ 4 w 11"/>
                <a:gd name="T7" fmla="*/ 3 h 7"/>
                <a:gd name="T8" fmla="*/ 4 w 11"/>
                <a:gd name="T9" fmla="*/ 6 h 7"/>
                <a:gd name="T10" fmla="*/ 1 w 11"/>
                <a:gd name="T11" fmla="*/ 7 h 7"/>
                <a:gd name="T12" fmla="*/ 0 w 11"/>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0" y="5"/>
                  </a:moveTo>
                  <a:cubicBezTo>
                    <a:pt x="3" y="2"/>
                    <a:pt x="7" y="2"/>
                    <a:pt x="11" y="0"/>
                  </a:cubicBezTo>
                  <a:cubicBezTo>
                    <a:pt x="11" y="1"/>
                    <a:pt x="8" y="3"/>
                    <a:pt x="6" y="4"/>
                  </a:cubicBezTo>
                  <a:cubicBezTo>
                    <a:pt x="6" y="3"/>
                    <a:pt x="5" y="3"/>
                    <a:pt x="4" y="3"/>
                  </a:cubicBezTo>
                  <a:cubicBezTo>
                    <a:pt x="3" y="5"/>
                    <a:pt x="5" y="4"/>
                    <a:pt x="4" y="6"/>
                  </a:cubicBezTo>
                  <a:cubicBezTo>
                    <a:pt x="1" y="7"/>
                    <a:pt x="1" y="7"/>
                    <a:pt x="1" y="7"/>
                  </a:cubicBezTo>
                  <a:cubicBezTo>
                    <a:pt x="1" y="6"/>
                    <a:pt x="1" y="6"/>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2" name="Freeform 580"/>
            <p:cNvSpPr/>
            <p:nvPr/>
          </p:nvSpPr>
          <p:spPr bwMode="auto">
            <a:xfrm>
              <a:off x="7259" y="4362"/>
              <a:ext cx="13" cy="6"/>
            </a:xfrm>
            <a:custGeom>
              <a:avLst/>
              <a:gdLst>
                <a:gd name="T0" fmla="*/ 0 w 7"/>
                <a:gd name="T1" fmla="*/ 3 h 3"/>
                <a:gd name="T2" fmla="*/ 1 w 7"/>
                <a:gd name="T3" fmla="*/ 2 h 3"/>
                <a:gd name="T4" fmla="*/ 1 w 7"/>
                <a:gd name="T5" fmla="*/ 2 h 3"/>
                <a:gd name="T6" fmla="*/ 4 w 7"/>
                <a:gd name="T7" fmla="*/ 0 h 3"/>
                <a:gd name="T8" fmla="*/ 7 w 7"/>
                <a:gd name="T9" fmla="*/ 2 h 3"/>
                <a:gd name="T10" fmla="*/ 0 w 7"/>
                <a:gd name="T11" fmla="*/ 3 h 3"/>
              </a:gdLst>
              <a:ahLst/>
              <a:cxnLst>
                <a:cxn ang="0">
                  <a:pos x="T0" y="T1"/>
                </a:cxn>
                <a:cxn ang="0">
                  <a:pos x="T2" y="T3"/>
                </a:cxn>
                <a:cxn ang="0">
                  <a:pos x="T4" y="T5"/>
                </a:cxn>
                <a:cxn ang="0">
                  <a:pos x="T6" y="T7"/>
                </a:cxn>
                <a:cxn ang="0">
                  <a:pos x="T8" y="T9"/>
                </a:cxn>
                <a:cxn ang="0">
                  <a:pos x="T10" y="T11"/>
                </a:cxn>
              </a:cxnLst>
              <a:rect l="0" t="0" r="r" b="b"/>
              <a:pathLst>
                <a:path w="7" h="3">
                  <a:moveTo>
                    <a:pt x="0" y="3"/>
                  </a:moveTo>
                  <a:cubicBezTo>
                    <a:pt x="0" y="3"/>
                    <a:pt x="0" y="3"/>
                    <a:pt x="1" y="2"/>
                  </a:cubicBezTo>
                  <a:cubicBezTo>
                    <a:pt x="2" y="2"/>
                    <a:pt x="1" y="2"/>
                    <a:pt x="1" y="2"/>
                  </a:cubicBezTo>
                  <a:cubicBezTo>
                    <a:pt x="0" y="1"/>
                    <a:pt x="3" y="1"/>
                    <a:pt x="4" y="0"/>
                  </a:cubicBezTo>
                  <a:cubicBezTo>
                    <a:pt x="5" y="0"/>
                    <a:pt x="7" y="0"/>
                    <a:pt x="7" y="2"/>
                  </a:cubicBezTo>
                  <a:cubicBezTo>
                    <a:pt x="3" y="3"/>
                    <a:pt x="4"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3" name="Freeform 581"/>
            <p:cNvSpPr/>
            <p:nvPr/>
          </p:nvSpPr>
          <p:spPr bwMode="auto">
            <a:xfrm>
              <a:off x="7299" y="4322"/>
              <a:ext cx="32" cy="25"/>
            </a:xfrm>
            <a:custGeom>
              <a:avLst/>
              <a:gdLst>
                <a:gd name="T0" fmla="*/ 3 w 17"/>
                <a:gd name="T1" fmla="*/ 12 h 13"/>
                <a:gd name="T2" fmla="*/ 0 w 17"/>
                <a:gd name="T3" fmla="*/ 8 h 13"/>
                <a:gd name="T4" fmla="*/ 9 w 17"/>
                <a:gd name="T5" fmla="*/ 4 h 13"/>
                <a:gd name="T6" fmla="*/ 7 w 17"/>
                <a:gd name="T7" fmla="*/ 7 h 13"/>
                <a:gd name="T8" fmla="*/ 9 w 17"/>
                <a:gd name="T9" fmla="*/ 7 h 13"/>
                <a:gd name="T10" fmla="*/ 15 w 17"/>
                <a:gd name="T11" fmla="*/ 3 h 13"/>
                <a:gd name="T12" fmla="*/ 17 w 17"/>
                <a:gd name="T13" fmla="*/ 0 h 13"/>
                <a:gd name="T14" fmla="*/ 15 w 17"/>
                <a:gd name="T15" fmla="*/ 6 h 13"/>
                <a:gd name="T16" fmla="*/ 12 w 17"/>
                <a:gd name="T17" fmla="*/ 5 h 13"/>
                <a:gd name="T18" fmla="*/ 12 w 17"/>
                <a:gd name="T19" fmla="*/ 7 h 13"/>
                <a:gd name="T20" fmla="*/ 8 w 17"/>
                <a:gd name="T21" fmla="*/ 10 h 13"/>
                <a:gd name="T22" fmla="*/ 3 w 17"/>
                <a:gd name="T2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3">
                  <a:moveTo>
                    <a:pt x="3" y="12"/>
                  </a:moveTo>
                  <a:cubicBezTo>
                    <a:pt x="0" y="11"/>
                    <a:pt x="4" y="8"/>
                    <a:pt x="0" y="8"/>
                  </a:cubicBezTo>
                  <a:cubicBezTo>
                    <a:pt x="4" y="7"/>
                    <a:pt x="5" y="7"/>
                    <a:pt x="9" y="4"/>
                  </a:cubicBezTo>
                  <a:cubicBezTo>
                    <a:pt x="11" y="5"/>
                    <a:pt x="7" y="6"/>
                    <a:pt x="7" y="7"/>
                  </a:cubicBezTo>
                  <a:cubicBezTo>
                    <a:pt x="8" y="7"/>
                    <a:pt x="8" y="7"/>
                    <a:pt x="9" y="7"/>
                  </a:cubicBezTo>
                  <a:cubicBezTo>
                    <a:pt x="10" y="5"/>
                    <a:pt x="12" y="2"/>
                    <a:pt x="15" y="3"/>
                  </a:cubicBezTo>
                  <a:cubicBezTo>
                    <a:pt x="16" y="2"/>
                    <a:pt x="14" y="1"/>
                    <a:pt x="17" y="0"/>
                  </a:cubicBezTo>
                  <a:cubicBezTo>
                    <a:pt x="17" y="2"/>
                    <a:pt x="16" y="4"/>
                    <a:pt x="15" y="6"/>
                  </a:cubicBezTo>
                  <a:cubicBezTo>
                    <a:pt x="15" y="4"/>
                    <a:pt x="14" y="3"/>
                    <a:pt x="12" y="5"/>
                  </a:cubicBezTo>
                  <a:cubicBezTo>
                    <a:pt x="10" y="6"/>
                    <a:pt x="13" y="6"/>
                    <a:pt x="12" y="7"/>
                  </a:cubicBezTo>
                  <a:cubicBezTo>
                    <a:pt x="9" y="7"/>
                    <a:pt x="6" y="10"/>
                    <a:pt x="8" y="10"/>
                  </a:cubicBezTo>
                  <a:cubicBezTo>
                    <a:pt x="7" y="13"/>
                    <a:pt x="3" y="10"/>
                    <a:pt x="3"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4" name="Freeform 582"/>
            <p:cNvSpPr/>
            <p:nvPr/>
          </p:nvSpPr>
          <p:spPr bwMode="auto">
            <a:xfrm>
              <a:off x="7274" y="4303"/>
              <a:ext cx="46" cy="27"/>
            </a:xfrm>
            <a:custGeom>
              <a:avLst/>
              <a:gdLst>
                <a:gd name="T0" fmla="*/ 0 w 24"/>
                <a:gd name="T1" fmla="*/ 14 h 14"/>
                <a:gd name="T2" fmla="*/ 11 w 24"/>
                <a:gd name="T3" fmla="*/ 8 h 14"/>
                <a:gd name="T4" fmla="*/ 9 w 24"/>
                <a:gd name="T5" fmla="*/ 7 h 14"/>
                <a:gd name="T6" fmla="*/ 24 w 24"/>
                <a:gd name="T7" fmla="*/ 2 h 14"/>
                <a:gd name="T8" fmla="*/ 22 w 24"/>
                <a:gd name="T9" fmla="*/ 2 h 14"/>
                <a:gd name="T10" fmla="*/ 16 w 24"/>
                <a:gd name="T11" fmla="*/ 8 h 14"/>
                <a:gd name="T12" fmla="*/ 16 w 24"/>
                <a:gd name="T13" fmla="*/ 6 h 14"/>
                <a:gd name="T14" fmla="*/ 12 w 24"/>
                <a:gd name="T15" fmla="*/ 8 h 14"/>
                <a:gd name="T16" fmla="*/ 0 w 24"/>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4">
                  <a:moveTo>
                    <a:pt x="0" y="14"/>
                  </a:moveTo>
                  <a:cubicBezTo>
                    <a:pt x="4" y="13"/>
                    <a:pt x="7" y="8"/>
                    <a:pt x="11" y="8"/>
                  </a:cubicBezTo>
                  <a:cubicBezTo>
                    <a:pt x="12" y="7"/>
                    <a:pt x="10" y="7"/>
                    <a:pt x="9" y="7"/>
                  </a:cubicBezTo>
                  <a:cubicBezTo>
                    <a:pt x="14" y="5"/>
                    <a:pt x="21" y="0"/>
                    <a:pt x="24" y="2"/>
                  </a:cubicBezTo>
                  <a:cubicBezTo>
                    <a:pt x="23" y="3"/>
                    <a:pt x="22" y="2"/>
                    <a:pt x="22" y="2"/>
                  </a:cubicBezTo>
                  <a:cubicBezTo>
                    <a:pt x="22" y="4"/>
                    <a:pt x="18" y="6"/>
                    <a:pt x="16" y="8"/>
                  </a:cubicBezTo>
                  <a:cubicBezTo>
                    <a:pt x="17" y="8"/>
                    <a:pt x="16" y="7"/>
                    <a:pt x="16" y="6"/>
                  </a:cubicBezTo>
                  <a:cubicBezTo>
                    <a:pt x="14" y="8"/>
                    <a:pt x="13" y="9"/>
                    <a:pt x="12" y="8"/>
                  </a:cubicBezTo>
                  <a:cubicBezTo>
                    <a:pt x="10" y="10"/>
                    <a:pt x="4" y="12"/>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5" name="Freeform 583"/>
            <p:cNvSpPr/>
            <p:nvPr/>
          </p:nvSpPr>
          <p:spPr bwMode="auto">
            <a:xfrm>
              <a:off x="8519" y="4224"/>
              <a:ext cx="38" cy="42"/>
            </a:xfrm>
            <a:custGeom>
              <a:avLst/>
              <a:gdLst>
                <a:gd name="T0" fmla="*/ 7 w 20"/>
                <a:gd name="T1" fmla="*/ 12 h 22"/>
                <a:gd name="T2" fmla="*/ 8 w 20"/>
                <a:gd name="T3" fmla="*/ 11 h 22"/>
                <a:gd name="T4" fmla="*/ 6 w 20"/>
                <a:gd name="T5" fmla="*/ 9 h 22"/>
                <a:gd name="T6" fmla="*/ 8 w 20"/>
                <a:gd name="T7" fmla="*/ 10 h 22"/>
                <a:gd name="T8" fmla="*/ 15 w 20"/>
                <a:gd name="T9" fmla="*/ 5 h 22"/>
                <a:gd name="T10" fmla="*/ 12 w 20"/>
                <a:gd name="T11" fmla="*/ 4 h 22"/>
                <a:gd name="T12" fmla="*/ 20 w 20"/>
                <a:gd name="T13" fmla="*/ 4 h 22"/>
                <a:gd name="T14" fmla="*/ 19 w 20"/>
                <a:gd name="T15" fmla="*/ 7 h 22"/>
                <a:gd name="T16" fmla="*/ 13 w 20"/>
                <a:gd name="T17" fmla="*/ 11 h 22"/>
                <a:gd name="T18" fmla="*/ 19 w 20"/>
                <a:gd name="T19" fmla="*/ 10 h 22"/>
                <a:gd name="T20" fmla="*/ 9 w 20"/>
                <a:gd name="T21" fmla="*/ 18 h 22"/>
                <a:gd name="T22" fmla="*/ 7 w 20"/>
                <a:gd name="T23" fmla="*/ 22 h 22"/>
                <a:gd name="T24" fmla="*/ 8 w 20"/>
                <a:gd name="T25" fmla="*/ 18 h 22"/>
                <a:gd name="T26" fmla="*/ 0 w 20"/>
                <a:gd name="T27" fmla="*/ 19 h 22"/>
                <a:gd name="T28" fmla="*/ 7 w 20"/>
                <a:gd name="T2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2">
                  <a:moveTo>
                    <a:pt x="7" y="12"/>
                  </a:moveTo>
                  <a:cubicBezTo>
                    <a:pt x="6" y="13"/>
                    <a:pt x="4" y="11"/>
                    <a:pt x="8" y="11"/>
                  </a:cubicBezTo>
                  <a:cubicBezTo>
                    <a:pt x="7" y="10"/>
                    <a:pt x="6" y="10"/>
                    <a:pt x="6" y="9"/>
                  </a:cubicBezTo>
                  <a:cubicBezTo>
                    <a:pt x="9" y="8"/>
                    <a:pt x="7" y="9"/>
                    <a:pt x="8" y="10"/>
                  </a:cubicBezTo>
                  <a:cubicBezTo>
                    <a:pt x="10" y="6"/>
                    <a:pt x="14" y="8"/>
                    <a:pt x="15" y="5"/>
                  </a:cubicBezTo>
                  <a:cubicBezTo>
                    <a:pt x="14" y="4"/>
                    <a:pt x="13" y="4"/>
                    <a:pt x="12" y="4"/>
                  </a:cubicBezTo>
                  <a:cubicBezTo>
                    <a:pt x="16" y="0"/>
                    <a:pt x="17" y="4"/>
                    <a:pt x="20" y="4"/>
                  </a:cubicBezTo>
                  <a:cubicBezTo>
                    <a:pt x="16" y="6"/>
                    <a:pt x="18" y="8"/>
                    <a:pt x="19" y="7"/>
                  </a:cubicBezTo>
                  <a:cubicBezTo>
                    <a:pt x="18" y="9"/>
                    <a:pt x="12" y="9"/>
                    <a:pt x="13" y="11"/>
                  </a:cubicBezTo>
                  <a:cubicBezTo>
                    <a:pt x="14" y="12"/>
                    <a:pt x="16" y="11"/>
                    <a:pt x="19" y="10"/>
                  </a:cubicBezTo>
                  <a:cubicBezTo>
                    <a:pt x="15" y="13"/>
                    <a:pt x="17" y="15"/>
                    <a:pt x="9" y="18"/>
                  </a:cubicBezTo>
                  <a:cubicBezTo>
                    <a:pt x="14" y="16"/>
                    <a:pt x="8" y="20"/>
                    <a:pt x="7" y="22"/>
                  </a:cubicBezTo>
                  <a:cubicBezTo>
                    <a:pt x="4" y="22"/>
                    <a:pt x="9" y="19"/>
                    <a:pt x="8" y="18"/>
                  </a:cubicBezTo>
                  <a:cubicBezTo>
                    <a:pt x="3" y="20"/>
                    <a:pt x="3" y="19"/>
                    <a:pt x="0" y="19"/>
                  </a:cubicBezTo>
                  <a:cubicBezTo>
                    <a:pt x="2" y="16"/>
                    <a:pt x="5" y="15"/>
                    <a:pt x="7"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6" name="Freeform 584"/>
            <p:cNvSpPr/>
            <p:nvPr/>
          </p:nvSpPr>
          <p:spPr bwMode="auto">
            <a:xfrm>
              <a:off x="8632" y="4131"/>
              <a:ext cx="7" cy="7"/>
            </a:xfrm>
            <a:custGeom>
              <a:avLst/>
              <a:gdLst>
                <a:gd name="T0" fmla="*/ 1 w 4"/>
                <a:gd name="T1" fmla="*/ 4 h 4"/>
                <a:gd name="T2" fmla="*/ 0 w 4"/>
                <a:gd name="T3" fmla="*/ 2 h 4"/>
                <a:gd name="T4" fmla="*/ 4 w 4"/>
                <a:gd name="T5" fmla="*/ 0 h 4"/>
                <a:gd name="T6" fmla="*/ 1 w 4"/>
                <a:gd name="T7" fmla="*/ 4 h 4"/>
              </a:gdLst>
              <a:ahLst/>
              <a:cxnLst>
                <a:cxn ang="0">
                  <a:pos x="T0" y="T1"/>
                </a:cxn>
                <a:cxn ang="0">
                  <a:pos x="T2" y="T3"/>
                </a:cxn>
                <a:cxn ang="0">
                  <a:pos x="T4" y="T5"/>
                </a:cxn>
                <a:cxn ang="0">
                  <a:pos x="T6" y="T7"/>
                </a:cxn>
              </a:cxnLst>
              <a:rect l="0" t="0" r="r" b="b"/>
              <a:pathLst>
                <a:path w="4" h="4">
                  <a:moveTo>
                    <a:pt x="1" y="4"/>
                  </a:moveTo>
                  <a:cubicBezTo>
                    <a:pt x="0" y="2"/>
                    <a:pt x="0" y="2"/>
                    <a:pt x="0" y="2"/>
                  </a:cubicBezTo>
                  <a:cubicBezTo>
                    <a:pt x="4" y="0"/>
                    <a:pt x="4" y="0"/>
                    <a:pt x="4" y="0"/>
                  </a:cubicBezTo>
                  <a:cubicBezTo>
                    <a:pt x="4" y="2"/>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7" name="Freeform 585"/>
            <p:cNvSpPr/>
            <p:nvPr/>
          </p:nvSpPr>
          <p:spPr bwMode="auto">
            <a:xfrm>
              <a:off x="9110" y="3618"/>
              <a:ext cx="61" cy="38"/>
            </a:xfrm>
            <a:custGeom>
              <a:avLst/>
              <a:gdLst>
                <a:gd name="T0" fmla="*/ 32 w 32"/>
                <a:gd name="T1" fmla="*/ 2 h 20"/>
                <a:gd name="T2" fmla="*/ 27 w 32"/>
                <a:gd name="T3" fmla="*/ 5 h 20"/>
                <a:gd name="T4" fmla="*/ 30 w 32"/>
                <a:gd name="T5" fmla="*/ 5 h 20"/>
                <a:gd name="T6" fmla="*/ 0 w 32"/>
                <a:gd name="T7" fmla="*/ 20 h 20"/>
                <a:gd name="T8" fmla="*/ 9 w 32"/>
                <a:gd name="T9" fmla="*/ 12 h 20"/>
                <a:gd name="T10" fmla="*/ 11 w 32"/>
                <a:gd name="T11" fmla="*/ 13 h 20"/>
                <a:gd name="T12" fmla="*/ 16 w 32"/>
                <a:gd name="T13" fmla="*/ 8 h 20"/>
                <a:gd name="T14" fmla="*/ 23 w 32"/>
                <a:gd name="T15" fmla="*/ 6 h 20"/>
                <a:gd name="T16" fmla="*/ 32 w 32"/>
                <a:gd name="T1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0">
                  <a:moveTo>
                    <a:pt x="32" y="2"/>
                  </a:moveTo>
                  <a:cubicBezTo>
                    <a:pt x="28" y="3"/>
                    <a:pt x="32" y="3"/>
                    <a:pt x="27" y="5"/>
                  </a:cubicBezTo>
                  <a:cubicBezTo>
                    <a:pt x="27" y="6"/>
                    <a:pt x="30" y="3"/>
                    <a:pt x="30" y="5"/>
                  </a:cubicBezTo>
                  <a:cubicBezTo>
                    <a:pt x="19" y="8"/>
                    <a:pt x="11" y="15"/>
                    <a:pt x="0" y="20"/>
                  </a:cubicBezTo>
                  <a:cubicBezTo>
                    <a:pt x="0" y="17"/>
                    <a:pt x="11" y="15"/>
                    <a:pt x="9" y="12"/>
                  </a:cubicBezTo>
                  <a:cubicBezTo>
                    <a:pt x="10" y="12"/>
                    <a:pt x="10" y="13"/>
                    <a:pt x="11" y="13"/>
                  </a:cubicBezTo>
                  <a:cubicBezTo>
                    <a:pt x="13" y="12"/>
                    <a:pt x="18" y="9"/>
                    <a:pt x="16" y="8"/>
                  </a:cubicBezTo>
                  <a:cubicBezTo>
                    <a:pt x="17" y="7"/>
                    <a:pt x="21" y="7"/>
                    <a:pt x="23" y="6"/>
                  </a:cubicBezTo>
                  <a:cubicBezTo>
                    <a:pt x="23" y="4"/>
                    <a:pt x="30"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8" name="Freeform 586"/>
            <p:cNvSpPr/>
            <p:nvPr/>
          </p:nvSpPr>
          <p:spPr bwMode="auto">
            <a:xfrm>
              <a:off x="9177" y="3493"/>
              <a:ext cx="101" cy="46"/>
            </a:xfrm>
            <a:custGeom>
              <a:avLst/>
              <a:gdLst>
                <a:gd name="T0" fmla="*/ 0 w 53"/>
                <a:gd name="T1" fmla="*/ 24 h 24"/>
                <a:gd name="T2" fmla="*/ 12 w 53"/>
                <a:gd name="T3" fmla="*/ 15 h 24"/>
                <a:gd name="T4" fmla="*/ 18 w 53"/>
                <a:gd name="T5" fmla="*/ 13 h 24"/>
                <a:gd name="T6" fmla="*/ 20 w 53"/>
                <a:gd name="T7" fmla="*/ 14 h 24"/>
                <a:gd name="T8" fmla="*/ 26 w 53"/>
                <a:gd name="T9" fmla="*/ 9 h 24"/>
                <a:gd name="T10" fmla="*/ 29 w 53"/>
                <a:gd name="T11" fmla="*/ 11 h 24"/>
                <a:gd name="T12" fmla="*/ 35 w 53"/>
                <a:gd name="T13" fmla="*/ 4 h 24"/>
                <a:gd name="T14" fmla="*/ 47 w 53"/>
                <a:gd name="T15" fmla="*/ 1 h 24"/>
                <a:gd name="T16" fmla="*/ 48 w 53"/>
                <a:gd name="T17" fmla="*/ 3 h 24"/>
                <a:gd name="T18" fmla="*/ 53 w 53"/>
                <a:gd name="T19" fmla="*/ 2 h 24"/>
                <a:gd name="T20" fmla="*/ 49 w 53"/>
                <a:gd name="T21" fmla="*/ 7 h 24"/>
                <a:gd name="T22" fmla="*/ 47 w 53"/>
                <a:gd name="T23" fmla="*/ 6 h 24"/>
                <a:gd name="T24" fmla="*/ 25 w 53"/>
                <a:gd name="T25" fmla="*/ 16 h 24"/>
                <a:gd name="T26" fmla="*/ 23 w 53"/>
                <a:gd name="T27" fmla="*/ 18 h 24"/>
                <a:gd name="T28" fmla="*/ 22 w 53"/>
                <a:gd name="T29" fmla="*/ 17 h 24"/>
                <a:gd name="T30" fmla="*/ 0 w 53"/>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4">
                  <a:moveTo>
                    <a:pt x="0" y="24"/>
                  </a:moveTo>
                  <a:cubicBezTo>
                    <a:pt x="0" y="20"/>
                    <a:pt x="12" y="19"/>
                    <a:pt x="12" y="15"/>
                  </a:cubicBezTo>
                  <a:cubicBezTo>
                    <a:pt x="15" y="15"/>
                    <a:pt x="15" y="15"/>
                    <a:pt x="18" y="13"/>
                  </a:cubicBezTo>
                  <a:cubicBezTo>
                    <a:pt x="18" y="15"/>
                    <a:pt x="20" y="14"/>
                    <a:pt x="20" y="14"/>
                  </a:cubicBezTo>
                  <a:cubicBezTo>
                    <a:pt x="25" y="13"/>
                    <a:pt x="23" y="10"/>
                    <a:pt x="26" y="9"/>
                  </a:cubicBezTo>
                  <a:cubicBezTo>
                    <a:pt x="28" y="8"/>
                    <a:pt x="26" y="10"/>
                    <a:pt x="29" y="11"/>
                  </a:cubicBezTo>
                  <a:cubicBezTo>
                    <a:pt x="29" y="8"/>
                    <a:pt x="35" y="8"/>
                    <a:pt x="35" y="4"/>
                  </a:cubicBezTo>
                  <a:cubicBezTo>
                    <a:pt x="37" y="6"/>
                    <a:pt x="42" y="0"/>
                    <a:pt x="47" y="1"/>
                  </a:cubicBezTo>
                  <a:cubicBezTo>
                    <a:pt x="48" y="3"/>
                    <a:pt x="48" y="3"/>
                    <a:pt x="48" y="3"/>
                  </a:cubicBezTo>
                  <a:cubicBezTo>
                    <a:pt x="50" y="2"/>
                    <a:pt x="51" y="1"/>
                    <a:pt x="53" y="2"/>
                  </a:cubicBezTo>
                  <a:cubicBezTo>
                    <a:pt x="52" y="4"/>
                    <a:pt x="49" y="5"/>
                    <a:pt x="49" y="7"/>
                  </a:cubicBezTo>
                  <a:cubicBezTo>
                    <a:pt x="48" y="8"/>
                    <a:pt x="48" y="7"/>
                    <a:pt x="47" y="6"/>
                  </a:cubicBezTo>
                  <a:cubicBezTo>
                    <a:pt x="43" y="10"/>
                    <a:pt x="31" y="20"/>
                    <a:pt x="25" y="16"/>
                  </a:cubicBezTo>
                  <a:cubicBezTo>
                    <a:pt x="23" y="16"/>
                    <a:pt x="23" y="17"/>
                    <a:pt x="23" y="18"/>
                  </a:cubicBezTo>
                  <a:cubicBezTo>
                    <a:pt x="21" y="19"/>
                    <a:pt x="21" y="18"/>
                    <a:pt x="22" y="17"/>
                  </a:cubicBezTo>
                  <a:cubicBezTo>
                    <a:pt x="17" y="14"/>
                    <a:pt x="5" y="21"/>
                    <a:pt x="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9" name="Freeform 587"/>
            <p:cNvSpPr/>
            <p:nvPr/>
          </p:nvSpPr>
          <p:spPr bwMode="auto">
            <a:xfrm>
              <a:off x="9238" y="3376"/>
              <a:ext cx="48" cy="18"/>
            </a:xfrm>
            <a:custGeom>
              <a:avLst/>
              <a:gdLst>
                <a:gd name="T0" fmla="*/ 0 w 25"/>
                <a:gd name="T1" fmla="*/ 7 h 9"/>
                <a:gd name="T2" fmla="*/ 12 w 25"/>
                <a:gd name="T3" fmla="*/ 1 h 9"/>
                <a:gd name="T4" fmla="*/ 17 w 25"/>
                <a:gd name="T5" fmla="*/ 0 h 9"/>
                <a:gd name="T6" fmla="*/ 14 w 25"/>
                <a:gd name="T7" fmla="*/ 3 h 9"/>
                <a:gd name="T8" fmla="*/ 21 w 25"/>
                <a:gd name="T9" fmla="*/ 2 h 9"/>
                <a:gd name="T10" fmla="*/ 25 w 25"/>
                <a:gd name="T11" fmla="*/ 6 h 9"/>
                <a:gd name="T12" fmla="*/ 16 w 25"/>
                <a:gd name="T13" fmla="*/ 5 h 9"/>
                <a:gd name="T14" fmla="*/ 13 w 25"/>
                <a:gd name="T15" fmla="*/ 8 h 9"/>
                <a:gd name="T16" fmla="*/ 6 w 25"/>
                <a:gd name="T17" fmla="*/ 9 h 9"/>
                <a:gd name="T18" fmla="*/ 3 w 25"/>
                <a:gd name="T19" fmla="*/ 9 h 9"/>
                <a:gd name="T20" fmla="*/ 4 w 25"/>
                <a:gd name="T21" fmla="*/ 7 h 9"/>
                <a:gd name="T22" fmla="*/ 0 w 25"/>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9">
                  <a:moveTo>
                    <a:pt x="0" y="7"/>
                  </a:moveTo>
                  <a:cubicBezTo>
                    <a:pt x="3" y="5"/>
                    <a:pt x="6" y="3"/>
                    <a:pt x="12" y="1"/>
                  </a:cubicBezTo>
                  <a:cubicBezTo>
                    <a:pt x="12" y="2"/>
                    <a:pt x="15" y="1"/>
                    <a:pt x="17" y="0"/>
                  </a:cubicBezTo>
                  <a:cubicBezTo>
                    <a:pt x="17" y="1"/>
                    <a:pt x="17" y="2"/>
                    <a:pt x="14" y="3"/>
                  </a:cubicBezTo>
                  <a:cubicBezTo>
                    <a:pt x="16" y="4"/>
                    <a:pt x="18" y="2"/>
                    <a:pt x="21" y="2"/>
                  </a:cubicBezTo>
                  <a:cubicBezTo>
                    <a:pt x="22" y="4"/>
                    <a:pt x="24" y="3"/>
                    <a:pt x="25" y="6"/>
                  </a:cubicBezTo>
                  <a:cubicBezTo>
                    <a:pt x="21" y="7"/>
                    <a:pt x="19" y="5"/>
                    <a:pt x="16" y="5"/>
                  </a:cubicBezTo>
                  <a:cubicBezTo>
                    <a:pt x="14" y="6"/>
                    <a:pt x="15" y="7"/>
                    <a:pt x="13" y="8"/>
                  </a:cubicBezTo>
                  <a:cubicBezTo>
                    <a:pt x="10" y="8"/>
                    <a:pt x="10" y="7"/>
                    <a:pt x="6" y="9"/>
                  </a:cubicBezTo>
                  <a:cubicBezTo>
                    <a:pt x="5" y="9"/>
                    <a:pt x="5" y="8"/>
                    <a:pt x="3" y="9"/>
                  </a:cubicBezTo>
                  <a:cubicBezTo>
                    <a:pt x="2" y="8"/>
                    <a:pt x="4" y="8"/>
                    <a:pt x="4" y="7"/>
                  </a:cubicBezTo>
                  <a:cubicBezTo>
                    <a:pt x="3" y="6"/>
                    <a:pt x="1" y="8"/>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730" name="Rectangle 729"/>
          <p:cNvSpPr/>
          <p:nvPr/>
        </p:nvSpPr>
        <p:spPr>
          <a:xfrm>
            <a:off x="11561426" y="4353748"/>
            <a:ext cx="7583614" cy="1862048"/>
          </a:xfrm>
          <a:prstGeom prst="rect">
            <a:avLst/>
          </a:prstGeom>
        </p:spPr>
        <p:txBody>
          <a:bodyPr wrap="square">
            <a:spAutoFit/>
          </a:bodyPr>
          <a:lstStyle/>
          <a:p>
            <a:r>
              <a:rPr lang="en-US" sz="11500" dirty="0">
                <a:solidFill>
                  <a:schemeClr val="bg1"/>
                </a:solidFill>
                <a:latin typeface="微软雅黑" panose="020B0503020204020204" charset="-122"/>
                <a:cs typeface="微软雅黑" panose="020B0503020204020204" charset="-122"/>
              </a:rPr>
              <a:t>Working</a:t>
            </a:r>
            <a:endParaRPr lang="en-ID" sz="59500" i="0" dirty="0">
              <a:solidFill>
                <a:schemeClr val="bg1"/>
              </a:solidFill>
              <a:effectLst/>
              <a:latin typeface="微软雅黑" panose="020B0503020204020204" charset="-122"/>
              <a:cs typeface="微软雅黑" panose="020B0503020204020204" charset="-122"/>
            </a:endParaRPr>
          </a:p>
        </p:txBody>
      </p:sp>
      <p:sp>
        <p:nvSpPr>
          <p:cNvPr id="732" name="Rectangle 731"/>
          <p:cNvSpPr/>
          <p:nvPr/>
        </p:nvSpPr>
        <p:spPr>
          <a:xfrm>
            <a:off x="11590682" y="5601645"/>
            <a:ext cx="7583614" cy="1862048"/>
          </a:xfrm>
          <a:prstGeom prst="rect">
            <a:avLst/>
          </a:prstGeom>
        </p:spPr>
        <p:txBody>
          <a:bodyPr wrap="square">
            <a:spAutoFit/>
          </a:bodyPr>
          <a:lstStyle/>
          <a:p>
            <a:r>
              <a:rPr lang="en-US" sz="11500" dirty="0">
                <a:solidFill>
                  <a:schemeClr val="bg1"/>
                </a:solidFill>
                <a:latin typeface="微软雅黑" panose="020B0503020204020204" charset="-122"/>
                <a:cs typeface="微软雅黑" panose="020B0503020204020204" charset="-122"/>
              </a:rPr>
              <a:t>To A</a:t>
            </a:r>
            <a:endParaRPr lang="en-ID" sz="59500" i="0" dirty="0">
              <a:solidFill>
                <a:schemeClr val="bg1"/>
              </a:solidFill>
              <a:effectLst/>
              <a:latin typeface="微软雅黑" panose="020B0503020204020204" charset="-122"/>
              <a:cs typeface="微软雅黑" panose="020B0503020204020204" charset="-122"/>
            </a:endParaRPr>
          </a:p>
        </p:txBody>
      </p:sp>
      <p:sp>
        <p:nvSpPr>
          <p:cNvPr id="733" name="Rectangle 732"/>
          <p:cNvSpPr/>
          <p:nvPr/>
        </p:nvSpPr>
        <p:spPr>
          <a:xfrm>
            <a:off x="11590682" y="6823053"/>
            <a:ext cx="7583614" cy="1862048"/>
          </a:xfrm>
          <a:prstGeom prst="rect">
            <a:avLst/>
          </a:prstGeom>
        </p:spPr>
        <p:txBody>
          <a:bodyPr wrap="square">
            <a:spAutoFit/>
          </a:bodyPr>
          <a:lstStyle/>
          <a:p>
            <a:r>
              <a:rPr lang="en-US" sz="11500" dirty="0">
                <a:solidFill>
                  <a:schemeClr val="bg1"/>
                </a:solidFill>
                <a:latin typeface="微软雅黑" panose="020B0503020204020204" charset="-122"/>
                <a:cs typeface="微软雅黑" panose="020B0503020204020204" charset="-122"/>
              </a:rPr>
              <a:t>Strict</a:t>
            </a:r>
            <a:endParaRPr lang="en-ID" sz="59500" i="0" dirty="0">
              <a:solidFill>
                <a:schemeClr val="bg1"/>
              </a:solidFill>
              <a:effectLst/>
              <a:latin typeface="微软雅黑" panose="020B0503020204020204" charset="-122"/>
              <a:cs typeface="微软雅黑" panose="020B0503020204020204" charset="-122"/>
            </a:endParaRPr>
          </a:p>
        </p:txBody>
      </p:sp>
      <p:sp>
        <p:nvSpPr>
          <p:cNvPr id="738" name="Rectangle 737"/>
          <p:cNvSpPr/>
          <p:nvPr/>
        </p:nvSpPr>
        <p:spPr>
          <a:xfrm>
            <a:off x="11590682" y="8017858"/>
            <a:ext cx="7583614" cy="1862048"/>
          </a:xfrm>
          <a:prstGeom prst="rect">
            <a:avLst/>
          </a:prstGeom>
        </p:spPr>
        <p:txBody>
          <a:bodyPr wrap="square">
            <a:spAutoFit/>
          </a:bodyPr>
          <a:lstStyle/>
          <a:p>
            <a:r>
              <a:rPr lang="en-US" sz="11500" dirty="0">
                <a:solidFill>
                  <a:schemeClr val="bg1"/>
                </a:solidFill>
                <a:latin typeface="微软雅黑" panose="020B0503020204020204" charset="-122"/>
                <a:cs typeface="微软雅黑" panose="020B0503020204020204" charset="-122"/>
              </a:rPr>
              <a:t>Budget.</a:t>
            </a:r>
            <a:endParaRPr lang="en-ID" sz="59500" i="0" dirty="0">
              <a:solidFill>
                <a:schemeClr val="bg1"/>
              </a:solidFill>
              <a:effectLst/>
              <a:latin typeface="微软雅黑" panose="020B0503020204020204" charset="-122"/>
              <a:cs typeface="微软雅黑" panose="020B0503020204020204" charset="-122"/>
            </a:endParaRPr>
          </a:p>
        </p:txBody>
      </p:sp>
      <p:sp>
        <p:nvSpPr>
          <p:cNvPr id="739" name="Rectangle 738"/>
          <p:cNvSpPr/>
          <p:nvPr/>
        </p:nvSpPr>
        <p:spPr>
          <a:xfrm>
            <a:off x="11750971" y="9620477"/>
            <a:ext cx="8689310" cy="1433726"/>
          </a:xfrm>
          <a:prstGeom prst="rect">
            <a:avLst/>
          </a:prstGeom>
        </p:spPr>
        <p:txBody>
          <a:bodyPr wrap="square">
            <a:spAutoFit/>
          </a:bodyPr>
          <a:lstStyle/>
          <a:p>
            <a:pPr fontAlgn="base">
              <a:lnSpc>
                <a:spcPct val="150000"/>
              </a:lnSpc>
            </a:pPr>
            <a:r>
              <a:rPr lang="en-US" sz="2000" dirty="0">
                <a:solidFill>
                  <a:schemeClr val="bg1"/>
                </a:solidFill>
                <a:latin typeface="微软雅黑" panose="020B0503020204020204" charset="-122"/>
                <a:cs typeface="微软雅黑" panose="020B0503020204020204" charset="-122"/>
              </a:rPr>
              <a:t>In addition to addressing essentials such as the reception counter and other furniture, a client lounge has been designed with custom bar, dining booth and movable upholstered seats.</a:t>
            </a:r>
            <a:endParaRPr lang="en-US" sz="2000" b="0" i="0" dirty="0">
              <a:solidFill>
                <a:schemeClr val="bg1"/>
              </a:solidFill>
              <a:effectLst/>
              <a:latin typeface="微软雅黑" panose="020B0503020204020204" charset="-122"/>
              <a:cs typeface="微软雅黑" panose="020B0503020204020204" charset="-122"/>
            </a:endParaRPr>
          </a:p>
        </p:txBody>
      </p:sp>
      <p:sp>
        <p:nvSpPr>
          <p:cNvPr id="740" name="Rectangle 739"/>
          <p:cNvSpPr/>
          <p:nvPr/>
        </p:nvSpPr>
        <p:spPr>
          <a:xfrm>
            <a:off x="794852" y="-378906"/>
            <a:ext cx="2458791" cy="17974151"/>
          </a:xfrm>
          <a:prstGeom prst="rect">
            <a:avLst/>
          </a:prstGeom>
        </p:spPr>
        <p:txBody>
          <a:bodyPr wrap="square">
            <a:spAutoFit/>
          </a:bodyPr>
          <a:lstStyle/>
          <a:p>
            <a:r>
              <a:rPr lang="en-US" sz="16600" dirty="0">
                <a:ln>
                  <a:solidFill>
                    <a:schemeClr val="bg1"/>
                  </a:solidFill>
                </a:ln>
                <a:noFill/>
                <a:latin typeface="微软雅黑" panose="020B0503020204020204" charset="-122"/>
                <a:cs typeface="微软雅黑" panose="020B0503020204020204" charset="-122"/>
              </a:rPr>
              <a:t>Working</a:t>
            </a:r>
            <a:endParaRPr lang="en-ID" sz="85900" dirty="0">
              <a:ln>
                <a:solidFill>
                  <a:schemeClr val="bg1"/>
                </a:solidFill>
              </a:ln>
              <a:noFill/>
              <a:latin typeface="微软雅黑" panose="020B0503020204020204" charset="-122"/>
              <a:cs typeface="微软雅黑" panose="020B050302020402020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24479251"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endParaRPr>
          </a:p>
        </p:txBody>
      </p:sp>
      <p:pic>
        <p:nvPicPr>
          <p:cNvPr id="4" name="图片占位符 3"/>
          <p:cNvPicPr>
            <a:picLocks noGrp="1" noChangeAspect="1"/>
          </p:cNvPicPr>
          <p:nvPr>
            <p:ph type="pic" sz="quarter" idx="10"/>
          </p:nvPr>
        </p:nvPicPr>
        <p:blipFill>
          <a:blip r:embed="rId1" cstate="screen"/>
          <a:srcRect t="35397" b="35397"/>
          <a:stretch>
            <a:fillRect/>
          </a:stretch>
        </p:blipFill>
        <p:spPr/>
      </p:pic>
      <p:sp>
        <p:nvSpPr>
          <p:cNvPr id="14" name="Rectangle 13"/>
          <p:cNvSpPr/>
          <p:nvPr/>
        </p:nvSpPr>
        <p:spPr>
          <a:xfrm>
            <a:off x="291901" y="5748824"/>
            <a:ext cx="12073060" cy="2215991"/>
          </a:xfrm>
          <a:prstGeom prst="rect">
            <a:avLst/>
          </a:prstGeom>
        </p:spPr>
        <p:txBody>
          <a:bodyPr wrap="square">
            <a:prstTxWarp prst="textWave2">
              <a:avLst/>
            </a:prstTxWarp>
            <a:spAutoFit/>
          </a:bodyPr>
          <a:lstStyle/>
          <a:p>
            <a:r>
              <a:rPr lang="en-US" sz="13800" dirty="0" err="1">
                <a:ln>
                  <a:solidFill>
                    <a:schemeClr val="bg1"/>
                  </a:solidFill>
                </a:ln>
                <a:noFill/>
                <a:latin typeface="微软雅黑" panose="020B0503020204020204" charset="-122"/>
                <a:ea typeface="EB Garamond 12" panose="02020502060206020403" pitchFamily="18" charset="0"/>
              </a:rPr>
              <a:t>bsiness</a:t>
            </a:r>
            <a:endParaRPr lang="en-ID" sz="13800" dirty="0">
              <a:ln>
                <a:solidFill>
                  <a:schemeClr val="bg1"/>
                </a:solidFill>
              </a:ln>
              <a:noFill/>
              <a:latin typeface="微软雅黑" panose="020B0503020204020204" charset="-122"/>
            </a:endParaRPr>
          </a:p>
        </p:txBody>
      </p:sp>
      <p:sp>
        <p:nvSpPr>
          <p:cNvPr id="22" name="Rectangle 21"/>
          <p:cNvSpPr/>
          <p:nvPr/>
        </p:nvSpPr>
        <p:spPr>
          <a:xfrm>
            <a:off x="12238095" y="5748824"/>
            <a:ext cx="12073060" cy="2215991"/>
          </a:xfrm>
          <a:prstGeom prst="rect">
            <a:avLst/>
          </a:prstGeom>
        </p:spPr>
        <p:txBody>
          <a:bodyPr wrap="square">
            <a:prstTxWarp prst="textWave2">
              <a:avLst/>
            </a:prstTxWarp>
            <a:spAutoFit/>
          </a:bodyPr>
          <a:lstStyle/>
          <a:p>
            <a:r>
              <a:rPr lang="en-US" sz="13800" dirty="0" err="1">
                <a:ln>
                  <a:solidFill>
                    <a:schemeClr val="bg1"/>
                  </a:solidFill>
                </a:ln>
                <a:noFill/>
                <a:latin typeface="微软雅黑" panose="020B0503020204020204" charset="-122"/>
                <a:ea typeface="EB Garamond 12" panose="02020502060206020403" pitchFamily="18" charset="0"/>
              </a:rPr>
              <a:t>bsiness</a:t>
            </a:r>
            <a:endParaRPr lang="en-ID" sz="13800" dirty="0">
              <a:ln>
                <a:solidFill>
                  <a:schemeClr val="bg1"/>
                </a:solidFill>
              </a:ln>
              <a:noFill/>
              <a:latin typeface="微软雅黑" panose="020B0503020204020204" charset="-122"/>
            </a:endParaRPr>
          </a:p>
        </p:txBody>
      </p:sp>
      <p:sp>
        <p:nvSpPr>
          <p:cNvPr id="7" name="Title 1"/>
          <p:cNvSpPr txBox="1"/>
          <p:nvPr/>
        </p:nvSpPr>
        <p:spPr>
          <a:xfrm>
            <a:off x="15178486" y="5288223"/>
            <a:ext cx="8566418" cy="31030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200000"/>
              </a:lnSpc>
            </a:pPr>
            <a:r>
              <a:rPr lang="en-US" sz="2500" dirty="0">
                <a:solidFill>
                  <a:schemeClr val="bg1"/>
                </a:solidFill>
                <a:latin typeface="微软雅黑" panose="020B0503020204020204" charset="-122"/>
                <a:ea typeface="微软雅黑" panose="020B0503020204020204" charset="-122"/>
                <a:cs typeface="微软雅黑" panose="020B0503020204020204" charset="-122"/>
              </a:rPr>
              <a:t>List a product once and it will be published across all of your connected sales channels. Similarly, when you make changes to your listing – such as updating a photo, title, price </a:t>
            </a:r>
            <a:r>
              <a:rPr lang="en-US" sz="2500" dirty="0" err="1">
                <a:solidFill>
                  <a:schemeClr val="bg1"/>
                </a:solidFill>
                <a:latin typeface="微软雅黑" panose="020B0503020204020204" charset="-122"/>
                <a:ea typeface="微软雅黑" panose="020B0503020204020204" charset="-122"/>
                <a:cs typeface="微软雅黑" panose="020B0503020204020204" charset="-122"/>
              </a:rPr>
              <a:t>etc</a:t>
            </a:r>
            <a:r>
              <a:rPr lang="en-US" sz="2500" dirty="0">
                <a:solidFill>
                  <a:schemeClr val="bg1"/>
                </a:solidFill>
                <a:latin typeface="微软雅黑" panose="020B0503020204020204" charset="-122"/>
                <a:ea typeface="微软雅黑" panose="020B0503020204020204" charset="-122"/>
                <a:cs typeface="微软雅黑" panose="020B0503020204020204" charset="-122"/>
              </a:rPr>
              <a:t>,</a:t>
            </a:r>
            <a:endParaRPr lang="en-ID" sz="25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 name="Oval 8"/>
          <p:cNvSpPr/>
          <p:nvPr/>
        </p:nvSpPr>
        <p:spPr>
          <a:xfrm>
            <a:off x="6572724" y="3949059"/>
            <a:ext cx="5781367" cy="5781367"/>
          </a:xfrm>
          <a:prstGeom prst="ellipse">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itle 1"/>
          <p:cNvSpPr txBox="1"/>
          <p:nvPr/>
        </p:nvSpPr>
        <p:spPr>
          <a:xfrm>
            <a:off x="1681316" y="5259036"/>
            <a:ext cx="13196285" cy="396994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400" dirty="0" err="1">
                <a:solidFill>
                  <a:schemeClr val="bg1"/>
                </a:solidFill>
                <a:latin typeface="微软雅黑" panose="020B0503020204020204" charset="-122"/>
                <a:ea typeface="EB Garamond 12" panose="02020502060206020403" pitchFamily="18" charset="0"/>
              </a:rPr>
              <a:t>Exobhition</a:t>
            </a:r>
            <a:endParaRPr lang="en-US" sz="30400" dirty="0">
              <a:solidFill>
                <a:schemeClr val="bg1"/>
              </a:solidFill>
              <a:latin typeface="微软雅黑" panose="020B0503020204020204" charset="-122"/>
              <a:ea typeface="EB Garamond 12" panose="02020502060206020403"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24479251" cy="13679488"/>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endParaRPr>
          </a:p>
        </p:txBody>
      </p:sp>
      <p:pic>
        <p:nvPicPr>
          <p:cNvPr id="4" name="Picture 3"/>
          <p:cNvPicPr>
            <a:picLocks noChangeAspect="1"/>
          </p:cNvPicPr>
          <p:nvPr/>
        </p:nvPicPr>
        <p:blipFill rotWithShape="1">
          <a:blip r:embed="rId1" cstate="print"/>
          <a:srcRect l="-7512" t="-1736" r="-12233"/>
          <a:stretch>
            <a:fillRect/>
          </a:stretch>
        </p:blipFill>
        <p:spPr>
          <a:xfrm>
            <a:off x="2039491" y="1170485"/>
            <a:ext cx="6237515" cy="10700219"/>
          </a:xfrm>
          <a:prstGeom prst="rect">
            <a:avLst/>
          </a:prstGeom>
        </p:spPr>
      </p:pic>
      <p:pic>
        <p:nvPicPr>
          <p:cNvPr id="6" name="图片占位符 5"/>
          <p:cNvPicPr>
            <a:picLocks noGrp="1" noChangeAspect="1"/>
          </p:cNvPicPr>
          <p:nvPr>
            <p:ph type="pic" sz="quarter" idx="10"/>
          </p:nvPr>
        </p:nvPicPr>
        <p:blipFill>
          <a:blip r:embed="rId2" cstate="screen"/>
          <a:srcRect l="19947" r="19947"/>
          <a:stretch>
            <a:fillRect/>
          </a:stretch>
        </p:blipFill>
        <p:spPr/>
      </p:pic>
      <p:sp>
        <p:nvSpPr>
          <p:cNvPr id="31" name="Rectangle 30"/>
          <p:cNvSpPr/>
          <p:nvPr/>
        </p:nvSpPr>
        <p:spPr>
          <a:xfrm>
            <a:off x="915673" y="2070593"/>
            <a:ext cx="3004457" cy="953830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Freeform 16"/>
          <p:cNvSpPr/>
          <p:nvPr/>
        </p:nvSpPr>
        <p:spPr bwMode="auto">
          <a:xfrm>
            <a:off x="16324627" y="7194689"/>
            <a:ext cx="760990" cy="620586"/>
          </a:xfrm>
          <a:custGeom>
            <a:avLst/>
            <a:gdLst>
              <a:gd name="T0" fmla="*/ 431085 w 368"/>
              <a:gd name="T1" fmla="*/ 42179 h 299"/>
              <a:gd name="T2" fmla="*/ 379542 w 368"/>
              <a:gd name="T3" fmla="*/ 56239 h 299"/>
              <a:gd name="T4" fmla="*/ 419371 w 368"/>
              <a:gd name="T5" fmla="*/ 7030 h 299"/>
              <a:gd name="T6" fmla="*/ 363142 w 368"/>
              <a:gd name="T7" fmla="*/ 28119 h 299"/>
              <a:gd name="T8" fmla="*/ 298714 w 368"/>
              <a:gd name="T9" fmla="*/ 0 h 299"/>
              <a:gd name="T10" fmla="*/ 209685 w 368"/>
              <a:gd name="T11" fmla="*/ 89044 h 299"/>
              <a:gd name="T12" fmla="*/ 212028 w 368"/>
              <a:gd name="T13" fmla="*/ 108962 h 299"/>
              <a:gd name="T14" fmla="*/ 29286 w 368"/>
              <a:gd name="T15" fmla="*/ 16403 h 299"/>
              <a:gd name="T16" fmla="*/ 17571 w 368"/>
              <a:gd name="T17" fmla="*/ 60925 h 299"/>
              <a:gd name="T18" fmla="*/ 57400 w 368"/>
              <a:gd name="T19" fmla="*/ 134738 h 299"/>
              <a:gd name="T20" fmla="*/ 17571 w 368"/>
              <a:gd name="T21" fmla="*/ 124193 h 299"/>
              <a:gd name="T22" fmla="*/ 16400 w 368"/>
              <a:gd name="T23" fmla="*/ 124193 h 299"/>
              <a:gd name="T24" fmla="*/ 87857 w 368"/>
              <a:gd name="T25" fmla="*/ 212066 h 299"/>
              <a:gd name="T26" fmla="*/ 64428 w 368"/>
              <a:gd name="T27" fmla="*/ 214409 h 299"/>
              <a:gd name="T28" fmla="*/ 48028 w 368"/>
              <a:gd name="T29" fmla="*/ 213238 h 299"/>
              <a:gd name="T30" fmla="*/ 130028 w 368"/>
              <a:gd name="T31" fmla="*/ 274163 h 299"/>
              <a:gd name="T32" fmla="*/ 21086 w 368"/>
              <a:gd name="T33" fmla="*/ 312827 h 299"/>
              <a:gd name="T34" fmla="*/ 0 w 368"/>
              <a:gd name="T35" fmla="*/ 310483 h 299"/>
              <a:gd name="T36" fmla="*/ 134714 w 368"/>
              <a:gd name="T37" fmla="*/ 350319 h 299"/>
              <a:gd name="T38" fmla="*/ 386571 w 368"/>
              <a:gd name="T39" fmla="*/ 99589 h 299"/>
              <a:gd name="T40" fmla="*/ 386571 w 368"/>
              <a:gd name="T41" fmla="*/ 87873 h 299"/>
              <a:gd name="T42" fmla="*/ 431085 w 368"/>
              <a:gd name="T43" fmla="*/ 42179 h 2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en-ID"/>
          </a:p>
        </p:txBody>
      </p:sp>
      <p:sp>
        <p:nvSpPr>
          <p:cNvPr id="14" name="Freeform 324"/>
          <p:cNvSpPr>
            <a:spLocks noEditPoints="1"/>
          </p:cNvSpPr>
          <p:nvPr/>
        </p:nvSpPr>
        <p:spPr bwMode="auto">
          <a:xfrm>
            <a:off x="19618187" y="7046360"/>
            <a:ext cx="696405" cy="834002"/>
          </a:xfrm>
          <a:custGeom>
            <a:avLst/>
            <a:gdLst>
              <a:gd name="T0" fmla="*/ 308226 w 300"/>
              <a:gd name="T1" fmla="*/ 345537 h 360"/>
              <a:gd name="T2" fmla="*/ 320080 w 300"/>
              <a:gd name="T3" fmla="*/ 319260 h 360"/>
              <a:gd name="T4" fmla="*/ 334570 w 300"/>
              <a:gd name="T5" fmla="*/ 331085 h 360"/>
              <a:gd name="T6" fmla="*/ 237097 w 300"/>
              <a:gd name="T7" fmla="*/ 314005 h 360"/>
              <a:gd name="T8" fmla="*/ 225242 w 300"/>
              <a:gd name="T9" fmla="*/ 396776 h 360"/>
              <a:gd name="T10" fmla="*/ 248951 w 300"/>
              <a:gd name="T11" fmla="*/ 396776 h 360"/>
              <a:gd name="T12" fmla="*/ 237097 w 300"/>
              <a:gd name="T13" fmla="*/ 314005 h 360"/>
              <a:gd name="T14" fmla="*/ 395161 w 300"/>
              <a:gd name="T15" fmla="*/ 412542 h 360"/>
              <a:gd name="T16" fmla="*/ 64543 w 300"/>
              <a:gd name="T17" fmla="*/ 472978 h 360"/>
              <a:gd name="T18" fmla="*/ 0 w 300"/>
              <a:gd name="T19" fmla="*/ 273276 h 360"/>
              <a:gd name="T20" fmla="*/ 330618 w 300"/>
              <a:gd name="T21" fmla="*/ 211526 h 360"/>
              <a:gd name="T22" fmla="*/ 82984 w 300"/>
              <a:gd name="T23" fmla="*/ 426994 h 360"/>
              <a:gd name="T24" fmla="*/ 115914 w 300"/>
              <a:gd name="T25" fmla="*/ 279845 h 360"/>
              <a:gd name="T26" fmla="*/ 27661 w 300"/>
              <a:gd name="T27" fmla="*/ 258824 h 360"/>
              <a:gd name="T28" fmla="*/ 55323 w 300"/>
              <a:gd name="T29" fmla="*/ 279845 h 360"/>
              <a:gd name="T30" fmla="*/ 82984 w 300"/>
              <a:gd name="T31" fmla="*/ 426994 h 360"/>
              <a:gd name="T32" fmla="*/ 154113 w 300"/>
              <a:gd name="T33" fmla="*/ 302180 h 360"/>
              <a:gd name="T34" fmla="*/ 154113 w 300"/>
              <a:gd name="T35" fmla="*/ 399404 h 360"/>
              <a:gd name="T36" fmla="*/ 136989 w 300"/>
              <a:gd name="T37" fmla="*/ 381010 h 360"/>
              <a:gd name="T38" fmla="*/ 109328 w 300"/>
              <a:gd name="T39" fmla="*/ 302180 h 360"/>
              <a:gd name="T40" fmla="*/ 110645 w 300"/>
              <a:gd name="T41" fmla="*/ 404659 h 360"/>
              <a:gd name="T42" fmla="*/ 159382 w 300"/>
              <a:gd name="T43" fmla="*/ 411228 h 360"/>
              <a:gd name="T44" fmla="*/ 181774 w 300"/>
              <a:gd name="T45" fmla="*/ 426994 h 360"/>
              <a:gd name="T46" fmla="*/ 268709 w 300"/>
              <a:gd name="T47" fmla="*/ 391521 h 360"/>
              <a:gd name="T48" fmla="*/ 225242 w 300"/>
              <a:gd name="T49" fmla="*/ 307436 h 360"/>
              <a:gd name="T50" fmla="*/ 197581 w 300"/>
              <a:gd name="T51" fmla="*/ 258824 h 360"/>
              <a:gd name="T52" fmla="*/ 219973 w 300"/>
              <a:gd name="T53" fmla="*/ 425680 h 360"/>
              <a:gd name="T54" fmla="*/ 268709 w 300"/>
              <a:gd name="T55" fmla="*/ 391521 h 360"/>
              <a:gd name="T56" fmla="*/ 334570 w 300"/>
              <a:gd name="T57" fmla="*/ 383638 h 360"/>
              <a:gd name="T58" fmla="*/ 334570 w 300"/>
              <a:gd name="T59" fmla="*/ 398090 h 360"/>
              <a:gd name="T60" fmla="*/ 318763 w 300"/>
              <a:gd name="T61" fmla="*/ 408600 h 360"/>
              <a:gd name="T62" fmla="*/ 308226 w 300"/>
              <a:gd name="T63" fmla="*/ 396776 h 360"/>
              <a:gd name="T64" fmla="*/ 308226 w 300"/>
              <a:gd name="T65" fmla="*/ 367872 h 360"/>
              <a:gd name="T66" fmla="*/ 355645 w 300"/>
              <a:gd name="T67" fmla="*/ 349478 h 360"/>
              <a:gd name="T68" fmla="*/ 300322 w 300"/>
              <a:gd name="T69" fmla="*/ 300867 h 360"/>
              <a:gd name="T70" fmla="*/ 285833 w 300"/>
              <a:gd name="T71" fmla="*/ 344223 h 360"/>
              <a:gd name="T72" fmla="*/ 355645 w 300"/>
              <a:gd name="T73" fmla="*/ 383638 h 360"/>
              <a:gd name="T74" fmla="*/ 255537 w 300"/>
              <a:gd name="T75" fmla="*/ 179994 h 360"/>
              <a:gd name="T76" fmla="*/ 277930 w 300"/>
              <a:gd name="T77" fmla="*/ 179994 h 360"/>
              <a:gd name="T78" fmla="*/ 284516 w 300"/>
              <a:gd name="T79" fmla="*/ 181308 h 360"/>
              <a:gd name="T80" fmla="*/ 316129 w 300"/>
              <a:gd name="T81" fmla="*/ 51239 h 360"/>
              <a:gd name="T82" fmla="*/ 291102 w 300"/>
              <a:gd name="T83" fmla="*/ 152404 h 360"/>
              <a:gd name="T84" fmla="*/ 271344 w 300"/>
              <a:gd name="T85" fmla="*/ 152404 h 360"/>
              <a:gd name="T86" fmla="*/ 246317 w 300"/>
              <a:gd name="T87" fmla="*/ 51239 h 360"/>
              <a:gd name="T88" fmla="*/ 246317 w 300"/>
              <a:gd name="T89" fmla="*/ 161601 h 360"/>
              <a:gd name="T90" fmla="*/ 156747 w 300"/>
              <a:gd name="T91" fmla="*/ 98537 h 360"/>
              <a:gd name="T92" fmla="*/ 171236 w 300"/>
              <a:gd name="T93" fmla="*/ 52553 h 360"/>
              <a:gd name="T94" fmla="*/ 209435 w 300"/>
              <a:gd name="T95" fmla="*/ 49925 h 360"/>
              <a:gd name="T96" fmla="*/ 227876 w 300"/>
              <a:gd name="T97" fmla="*/ 74888 h 360"/>
              <a:gd name="T98" fmla="*/ 229193 w 300"/>
              <a:gd name="T99" fmla="*/ 128755 h 360"/>
              <a:gd name="T100" fmla="*/ 221290 w 300"/>
              <a:gd name="T101" fmla="*/ 170798 h 360"/>
              <a:gd name="T102" fmla="*/ 193629 w 300"/>
              <a:gd name="T103" fmla="*/ 185250 h 360"/>
              <a:gd name="T104" fmla="*/ 164650 w 300"/>
              <a:gd name="T105" fmla="*/ 173425 h 360"/>
              <a:gd name="T106" fmla="*/ 156747 w 300"/>
              <a:gd name="T107" fmla="*/ 132697 h 360"/>
              <a:gd name="T108" fmla="*/ 180457 w 300"/>
              <a:gd name="T109" fmla="*/ 149776 h 360"/>
              <a:gd name="T110" fmla="*/ 205484 w 300"/>
              <a:gd name="T111" fmla="*/ 149776 h 360"/>
              <a:gd name="T112" fmla="*/ 192312 w 300"/>
              <a:gd name="T113" fmla="*/ 68319 h 360"/>
              <a:gd name="T114" fmla="*/ 180457 w 300"/>
              <a:gd name="T115" fmla="*/ 149776 h 360"/>
              <a:gd name="T116" fmla="*/ 125134 w 300"/>
              <a:gd name="T117" fmla="*/ 185250 h 360"/>
              <a:gd name="T118" fmla="*/ 159382 w 300"/>
              <a:gd name="T119" fmla="*/ 0 h 360"/>
              <a:gd name="T120" fmla="*/ 109328 w 300"/>
              <a:gd name="T121" fmla="*/ 63064 h 360"/>
              <a:gd name="T122" fmla="*/ 59274 w 300"/>
              <a:gd name="T123" fmla="*/ 0 h 360"/>
              <a:gd name="T124" fmla="*/ 96156 w 300"/>
              <a:gd name="T125" fmla="*/ 185250 h 3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0" h="360">
                <a:moveTo>
                  <a:pt x="254" y="263"/>
                </a:moveTo>
                <a:cubicBezTo>
                  <a:pt x="234" y="263"/>
                  <a:pt x="234" y="263"/>
                  <a:pt x="234" y="263"/>
                </a:cubicBezTo>
                <a:cubicBezTo>
                  <a:pt x="234" y="252"/>
                  <a:pt x="234" y="252"/>
                  <a:pt x="234" y="252"/>
                </a:cubicBezTo>
                <a:cubicBezTo>
                  <a:pt x="234" y="247"/>
                  <a:pt x="238" y="243"/>
                  <a:pt x="243" y="243"/>
                </a:cubicBezTo>
                <a:cubicBezTo>
                  <a:pt x="245" y="243"/>
                  <a:pt x="245" y="243"/>
                  <a:pt x="245" y="243"/>
                </a:cubicBezTo>
                <a:cubicBezTo>
                  <a:pt x="250" y="243"/>
                  <a:pt x="254" y="247"/>
                  <a:pt x="254" y="252"/>
                </a:cubicBezTo>
                <a:lnTo>
                  <a:pt x="254" y="263"/>
                </a:lnTo>
                <a:close/>
                <a:moveTo>
                  <a:pt x="180" y="239"/>
                </a:moveTo>
                <a:cubicBezTo>
                  <a:pt x="175" y="239"/>
                  <a:pt x="171" y="242"/>
                  <a:pt x="171" y="246"/>
                </a:cubicBezTo>
                <a:cubicBezTo>
                  <a:pt x="171" y="302"/>
                  <a:pt x="171" y="302"/>
                  <a:pt x="171" y="302"/>
                </a:cubicBezTo>
                <a:cubicBezTo>
                  <a:pt x="171" y="306"/>
                  <a:pt x="175" y="310"/>
                  <a:pt x="180" y="310"/>
                </a:cubicBezTo>
                <a:cubicBezTo>
                  <a:pt x="185" y="310"/>
                  <a:pt x="189" y="306"/>
                  <a:pt x="189" y="302"/>
                </a:cubicBezTo>
                <a:cubicBezTo>
                  <a:pt x="189" y="246"/>
                  <a:pt x="189" y="246"/>
                  <a:pt x="189" y="246"/>
                </a:cubicBezTo>
                <a:cubicBezTo>
                  <a:pt x="189" y="242"/>
                  <a:pt x="185" y="239"/>
                  <a:pt x="180" y="239"/>
                </a:cubicBezTo>
                <a:close/>
                <a:moveTo>
                  <a:pt x="300" y="208"/>
                </a:moveTo>
                <a:cubicBezTo>
                  <a:pt x="300" y="314"/>
                  <a:pt x="300" y="314"/>
                  <a:pt x="300" y="314"/>
                </a:cubicBezTo>
                <a:cubicBezTo>
                  <a:pt x="300" y="339"/>
                  <a:pt x="278" y="360"/>
                  <a:pt x="251" y="360"/>
                </a:cubicBezTo>
                <a:cubicBezTo>
                  <a:pt x="49" y="360"/>
                  <a:pt x="49" y="360"/>
                  <a:pt x="49" y="360"/>
                </a:cubicBezTo>
                <a:cubicBezTo>
                  <a:pt x="22" y="360"/>
                  <a:pt x="0" y="339"/>
                  <a:pt x="0" y="314"/>
                </a:cubicBezTo>
                <a:cubicBezTo>
                  <a:pt x="0" y="208"/>
                  <a:pt x="0" y="208"/>
                  <a:pt x="0" y="208"/>
                </a:cubicBezTo>
                <a:cubicBezTo>
                  <a:pt x="0" y="182"/>
                  <a:pt x="22" y="161"/>
                  <a:pt x="49" y="161"/>
                </a:cubicBezTo>
                <a:cubicBezTo>
                  <a:pt x="251" y="161"/>
                  <a:pt x="251" y="161"/>
                  <a:pt x="251" y="161"/>
                </a:cubicBezTo>
                <a:cubicBezTo>
                  <a:pt x="278" y="161"/>
                  <a:pt x="300" y="182"/>
                  <a:pt x="300" y="208"/>
                </a:cubicBezTo>
                <a:close/>
                <a:moveTo>
                  <a:pt x="63" y="325"/>
                </a:moveTo>
                <a:cubicBezTo>
                  <a:pt x="63" y="213"/>
                  <a:pt x="63" y="213"/>
                  <a:pt x="63" y="213"/>
                </a:cubicBezTo>
                <a:cubicBezTo>
                  <a:pt x="88" y="213"/>
                  <a:pt x="88" y="213"/>
                  <a:pt x="88" y="213"/>
                </a:cubicBezTo>
                <a:cubicBezTo>
                  <a:pt x="88" y="197"/>
                  <a:pt x="88" y="197"/>
                  <a:pt x="88" y="197"/>
                </a:cubicBezTo>
                <a:cubicBezTo>
                  <a:pt x="21" y="197"/>
                  <a:pt x="21" y="197"/>
                  <a:pt x="21" y="197"/>
                </a:cubicBezTo>
                <a:cubicBezTo>
                  <a:pt x="21" y="213"/>
                  <a:pt x="21" y="213"/>
                  <a:pt x="21" y="213"/>
                </a:cubicBezTo>
                <a:cubicBezTo>
                  <a:pt x="42" y="213"/>
                  <a:pt x="42" y="213"/>
                  <a:pt x="42" y="213"/>
                </a:cubicBezTo>
                <a:cubicBezTo>
                  <a:pt x="42" y="325"/>
                  <a:pt x="42" y="325"/>
                  <a:pt x="42" y="325"/>
                </a:cubicBezTo>
                <a:lnTo>
                  <a:pt x="63" y="325"/>
                </a:lnTo>
                <a:close/>
                <a:moveTo>
                  <a:pt x="138" y="230"/>
                </a:moveTo>
                <a:cubicBezTo>
                  <a:pt x="117" y="230"/>
                  <a:pt x="117" y="230"/>
                  <a:pt x="117" y="230"/>
                </a:cubicBezTo>
                <a:cubicBezTo>
                  <a:pt x="117" y="290"/>
                  <a:pt x="117" y="290"/>
                  <a:pt x="117" y="290"/>
                </a:cubicBezTo>
                <a:cubicBezTo>
                  <a:pt x="117" y="298"/>
                  <a:pt x="117" y="303"/>
                  <a:pt x="117" y="304"/>
                </a:cubicBezTo>
                <a:cubicBezTo>
                  <a:pt x="115" y="309"/>
                  <a:pt x="107" y="314"/>
                  <a:pt x="104" y="305"/>
                </a:cubicBezTo>
                <a:cubicBezTo>
                  <a:pt x="104" y="303"/>
                  <a:pt x="104" y="298"/>
                  <a:pt x="104" y="290"/>
                </a:cubicBezTo>
                <a:cubicBezTo>
                  <a:pt x="104" y="230"/>
                  <a:pt x="104" y="230"/>
                  <a:pt x="104" y="230"/>
                </a:cubicBezTo>
                <a:cubicBezTo>
                  <a:pt x="83" y="230"/>
                  <a:pt x="83" y="230"/>
                  <a:pt x="83" y="230"/>
                </a:cubicBezTo>
                <a:cubicBezTo>
                  <a:pt x="84" y="289"/>
                  <a:pt x="84" y="289"/>
                  <a:pt x="84" y="289"/>
                </a:cubicBezTo>
                <a:cubicBezTo>
                  <a:pt x="84" y="298"/>
                  <a:pt x="83" y="305"/>
                  <a:pt x="84" y="308"/>
                </a:cubicBezTo>
                <a:cubicBezTo>
                  <a:pt x="84" y="314"/>
                  <a:pt x="84" y="320"/>
                  <a:pt x="89" y="324"/>
                </a:cubicBezTo>
                <a:cubicBezTo>
                  <a:pt x="98" y="330"/>
                  <a:pt x="116" y="323"/>
                  <a:pt x="121" y="313"/>
                </a:cubicBezTo>
                <a:cubicBezTo>
                  <a:pt x="121" y="325"/>
                  <a:pt x="121" y="325"/>
                  <a:pt x="121" y="325"/>
                </a:cubicBezTo>
                <a:cubicBezTo>
                  <a:pt x="138" y="325"/>
                  <a:pt x="138" y="325"/>
                  <a:pt x="138" y="325"/>
                </a:cubicBezTo>
                <a:lnTo>
                  <a:pt x="138" y="230"/>
                </a:lnTo>
                <a:close/>
                <a:moveTo>
                  <a:pt x="204" y="298"/>
                </a:moveTo>
                <a:cubicBezTo>
                  <a:pt x="204" y="249"/>
                  <a:pt x="204" y="249"/>
                  <a:pt x="204" y="249"/>
                </a:cubicBezTo>
                <a:cubicBezTo>
                  <a:pt x="204" y="230"/>
                  <a:pt x="190" y="218"/>
                  <a:pt x="171" y="234"/>
                </a:cubicBezTo>
                <a:cubicBezTo>
                  <a:pt x="171" y="197"/>
                  <a:pt x="171" y="197"/>
                  <a:pt x="171" y="197"/>
                </a:cubicBezTo>
                <a:cubicBezTo>
                  <a:pt x="150" y="197"/>
                  <a:pt x="150" y="197"/>
                  <a:pt x="150" y="197"/>
                </a:cubicBezTo>
                <a:cubicBezTo>
                  <a:pt x="150" y="324"/>
                  <a:pt x="150" y="324"/>
                  <a:pt x="150" y="324"/>
                </a:cubicBezTo>
                <a:cubicBezTo>
                  <a:pt x="167" y="324"/>
                  <a:pt x="167" y="324"/>
                  <a:pt x="167" y="324"/>
                </a:cubicBezTo>
                <a:cubicBezTo>
                  <a:pt x="169" y="316"/>
                  <a:pt x="169" y="316"/>
                  <a:pt x="169" y="316"/>
                </a:cubicBezTo>
                <a:cubicBezTo>
                  <a:pt x="191" y="336"/>
                  <a:pt x="204" y="323"/>
                  <a:pt x="204" y="298"/>
                </a:cubicBezTo>
                <a:close/>
                <a:moveTo>
                  <a:pt x="270" y="292"/>
                </a:moveTo>
                <a:cubicBezTo>
                  <a:pt x="254" y="292"/>
                  <a:pt x="254" y="292"/>
                  <a:pt x="254" y="292"/>
                </a:cubicBezTo>
                <a:cubicBezTo>
                  <a:pt x="254" y="293"/>
                  <a:pt x="254" y="293"/>
                  <a:pt x="254" y="294"/>
                </a:cubicBezTo>
                <a:cubicBezTo>
                  <a:pt x="254" y="303"/>
                  <a:pt x="254" y="303"/>
                  <a:pt x="254" y="303"/>
                </a:cubicBezTo>
                <a:cubicBezTo>
                  <a:pt x="254" y="307"/>
                  <a:pt x="250" y="311"/>
                  <a:pt x="245" y="311"/>
                </a:cubicBezTo>
                <a:cubicBezTo>
                  <a:pt x="242" y="311"/>
                  <a:pt x="242" y="311"/>
                  <a:pt x="242" y="311"/>
                </a:cubicBezTo>
                <a:cubicBezTo>
                  <a:pt x="238" y="311"/>
                  <a:pt x="234" y="307"/>
                  <a:pt x="234" y="303"/>
                </a:cubicBezTo>
                <a:cubicBezTo>
                  <a:pt x="234" y="302"/>
                  <a:pt x="234" y="302"/>
                  <a:pt x="234" y="302"/>
                </a:cubicBezTo>
                <a:cubicBezTo>
                  <a:pt x="234" y="292"/>
                  <a:pt x="234" y="292"/>
                  <a:pt x="234" y="292"/>
                </a:cubicBezTo>
                <a:cubicBezTo>
                  <a:pt x="234" y="280"/>
                  <a:pt x="234" y="280"/>
                  <a:pt x="234" y="280"/>
                </a:cubicBezTo>
                <a:cubicBezTo>
                  <a:pt x="270" y="280"/>
                  <a:pt x="270" y="280"/>
                  <a:pt x="270" y="280"/>
                </a:cubicBezTo>
                <a:cubicBezTo>
                  <a:pt x="270" y="266"/>
                  <a:pt x="270" y="266"/>
                  <a:pt x="270" y="266"/>
                </a:cubicBezTo>
                <a:cubicBezTo>
                  <a:pt x="270" y="256"/>
                  <a:pt x="269" y="247"/>
                  <a:pt x="268" y="241"/>
                </a:cubicBezTo>
                <a:cubicBezTo>
                  <a:pt x="266" y="223"/>
                  <a:pt x="241" y="220"/>
                  <a:pt x="228" y="229"/>
                </a:cubicBezTo>
                <a:cubicBezTo>
                  <a:pt x="224" y="232"/>
                  <a:pt x="221" y="236"/>
                  <a:pt x="220" y="241"/>
                </a:cubicBezTo>
                <a:cubicBezTo>
                  <a:pt x="218" y="246"/>
                  <a:pt x="217" y="253"/>
                  <a:pt x="217" y="262"/>
                </a:cubicBezTo>
                <a:cubicBezTo>
                  <a:pt x="217" y="292"/>
                  <a:pt x="217" y="292"/>
                  <a:pt x="217" y="292"/>
                </a:cubicBezTo>
                <a:cubicBezTo>
                  <a:pt x="217" y="341"/>
                  <a:pt x="277" y="334"/>
                  <a:pt x="270" y="292"/>
                </a:cubicBezTo>
                <a:close/>
                <a:moveTo>
                  <a:pt x="189" y="131"/>
                </a:moveTo>
                <a:cubicBezTo>
                  <a:pt x="190" y="134"/>
                  <a:pt x="192" y="136"/>
                  <a:pt x="194" y="137"/>
                </a:cubicBezTo>
                <a:cubicBezTo>
                  <a:pt x="197" y="139"/>
                  <a:pt x="199" y="140"/>
                  <a:pt x="203" y="140"/>
                </a:cubicBezTo>
                <a:cubicBezTo>
                  <a:pt x="206" y="140"/>
                  <a:pt x="209" y="139"/>
                  <a:pt x="211" y="137"/>
                </a:cubicBezTo>
                <a:cubicBezTo>
                  <a:pt x="213" y="135"/>
                  <a:pt x="215" y="133"/>
                  <a:pt x="217" y="130"/>
                </a:cubicBezTo>
                <a:cubicBezTo>
                  <a:pt x="216" y="138"/>
                  <a:pt x="216" y="138"/>
                  <a:pt x="216" y="138"/>
                </a:cubicBezTo>
                <a:cubicBezTo>
                  <a:pt x="240" y="138"/>
                  <a:pt x="240" y="138"/>
                  <a:pt x="240" y="138"/>
                </a:cubicBezTo>
                <a:cubicBezTo>
                  <a:pt x="240" y="39"/>
                  <a:pt x="240" y="39"/>
                  <a:pt x="240" y="39"/>
                </a:cubicBezTo>
                <a:cubicBezTo>
                  <a:pt x="221" y="39"/>
                  <a:pt x="221" y="39"/>
                  <a:pt x="221" y="39"/>
                </a:cubicBezTo>
                <a:cubicBezTo>
                  <a:pt x="221" y="116"/>
                  <a:pt x="221" y="116"/>
                  <a:pt x="221" y="116"/>
                </a:cubicBezTo>
                <a:cubicBezTo>
                  <a:pt x="221" y="120"/>
                  <a:pt x="218" y="124"/>
                  <a:pt x="214" y="124"/>
                </a:cubicBezTo>
                <a:cubicBezTo>
                  <a:pt x="209" y="124"/>
                  <a:pt x="206" y="120"/>
                  <a:pt x="206" y="116"/>
                </a:cubicBezTo>
                <a:cubicBezTo>
                  <a:pt x="206" y="39"/>
                  <a:pt x="206" y="39"/>
                  <a:pt x="206" y="39"/>
                </a:cubicBezTo>
                <a:cubicBezTo>
                  <a:pt x="187" y="39"/>
                  <a:pt x="187" y="39"/>
                  <a:pt x="187" y="39"/>
                </a:cubicBezTo>
                <a:cubicBezTo>
                  <a:pt x="187" y="106"/>
                  <a:pt x="187" y="106"/>
                  <a:pt x="187" y="106"/>
                </a:cubicBezTo>
                <a:cubicBezTo>
                  <a:pt x="187" y="114"/>
                  <a:pt x="187" y="120"/>
                  <a:pt x="187" y="123"/>
                </a:cubicBezTo>
                <a:cubicBezTo>
                  <a:pt x="188" y="126"/>
                  <a:pt x="188" y="128"/>
                  <a:pt x="189" y="131"/>
                </a:cubicBezTo>
                <a:close/>
                <a:moveTo>
                  <a:pt x="119" y="75"/>
                </a:moveTo>
                <a:cubicBezTo>
                  <a:pt x="119" y="66"/>
                  <a:pt x="120" y="58"/>
                  <a:pt x="121" y="53"/>
                </a:cubicBezTo>
                <a:cubicBezTo>
                  <a:pt x="123" y="48"/>
                  <a:pt x="126" y="43"/>
                  <a:pt x="130" y="40"/>
                </a:cubicBezTo>
                <a:cubicBezTo>
                  <a:pt x="134" y="37"/>
                  <a:pt x="139" y="35"/>
                  <a:pt x="146" y="35"/>
                </a:cubicBezTo>
                <a:cubicBezTo>
                  <a:pt x="151" y="35"/>
                  <a:pt x="156" y="36"/>
                  <a:pt x="159" y="38"/>
                </a:cubicBezTo>
                <a:cubicBezTo>
                  <a:pt x="163" y="40"/>
                  <a:pt x="166" y="43"/>
                  <a:pt x="168" y="46"/>
                </a:cubicBezTo>
                <a:cubicBezTo>
                  <a:pt x="170" y="50"/>
                  <a:pt x="172" y="53"/>
                  <a:pt x="173" y="57"/>
                </a:cubicBezTo>
                <a:cubicBezTo>
                  <a:pt x="173" y="60"/>
                  <a:pt x="174" y="66"/>
                  <a:pt x="174" y="73"/>
                </a:cubicBezTo>
                <a:cubicBezTo>
                  <a:pt x="174" y="98"/>
                  <a:pt x="174" y="98"/>
                  <a:pt x="174" y="98"/>
                </a:cubicBezTo>
                <a:cubicBezTo>
                  <a:pt x="174" y="107"/>
                  <a:pt x="173" y="114"/>
                  <a:pt x="173" y="118"/>
                </a:cubicBezTo>
                <a:cubicBezTo>
                  <a:pt x="172" y="122"/>
                  <a:pt x="170" y="126"/>
                  <a:pt x="168" y="130"/>
                </a:cubicBezTo>
                <a:cubicBezTo>
                  <a:pt x="166" y="134"/>
                  <a:pt x="163" y="137"/>
                  <a:pt x="159" y="138"/>
                </a:cubicBezTo>
                <a:cubicBezTo>
                  <a:pt x="155" y="140"/>
                  <a:pt x="151" y="141"/>
                  <a:pt x="147" y="141"/>
                </a:cubicBezTo>
                <a:cubicBezTo>
                  <a:pt x="141" y="141"/>
                  <a:pt x="137" y="140"/>
                  <a:pt x="133" y="139"/>
                </a:cubicBezTo>
                <a:cubicBezTo>
                  <a:pt x="129" y="137"/>
                  <a:pt x="127" y="135"/>
                  <a:pt x="125" y="132"/>
                </a:cubicBezTo>
                <a:cubicBezTo>
                  <a:pt x="122" y="129"/>
                  <a:pt x="121" y="125"/>
                  <a:pt x="120" y="121"/>
                </a:cubicBezTo>
                <a:cubicBezTo>
                  <a:pt x="119" y="116"/>
                  <a:pt x="119" y="110"/>
                  <a:pt x="119" y="101"/>
                </a:cubicBezTo>
                <a:lnTo>
                  <a:pt x="119" y="75"/>
                </a:lnTo>
                <a:close/>
                <a:moveTo>
                  <a:pt x="137" y="114"/>
                </a:moveTo>
                <a:cubicBezTo>
                  <a:pt x="137" y="120"/>
                  <a:pt x="141" y="125"/>
                  <a:pt x="146" y="125"/>
                </a:cubicBezTo>
                <a:cubicBezTo>
                  <a:pt x="151" y="125"/>
                  <a:pt x="156" y="120"/>
                  <a:pt x="156" y="114"/>
                </a:cubicBezTo>
                <a:cubicBezTo>
                  <a:pt x="156" y="62"/>
                  <a:pt x="156" y="62"/>
                  <a:pt x="156" y="62"/>
                </a:cubicBezTo>
                <a:cubicBezTo>
                  <a:pt x="156" y="56"/>
                  <a:pt x="151" y="52"/>
                  <a:pt x="146" y="52"/>
                </a:cubicBezTo>
                <a:cubicBezTo>
                  <a:pt x="141" y="52"/>
                  <a:pt x="137" y="56"/>
                  <a:pt x="137" y="62"/>
                </a:cubicBezTo>
                <a:lnTo>
                  <a:pt x="137" y="114"/>
                </a:lnTo>
                <a:close/>
                <a:moveTo>
                  <a:pt x="73" y="141"/>
                </a:moveTo>
                <a:cubicBezTo>
                  <a:pt x="95" y="141"/>
                  <a:pt x="95" y="141"/>
                  <a:pt x="95" y="141"/>
                </a:cubicBezTo>
                <a:cubicBezTo>
                  <a:pt x="95" y="65"/>
                  <a:pt x="95" y="65"/>
                  <a:pt x="95" y="65"/>
                </a:cubicBezTo>
                <a:cubicBezTo>
                  <a:pt x="121" y="0"/>
                  <a:pt x="121" y="0"/>
                  <a:pt x="121" y="0"/>
                </a:cubicBezTo>
                <a:cubicBezTo>
                  <a:pt x="97" y="0"/>
                  <a:pt x="97" y="0"/>
                  <a:pt x="97" y="0"/>
                </a:cubicBezTo>
                <a:cubicBezTo>
                  <a:pt x="83" y="48"/>
                  <a:pt x="83" y="48"/>
                  <a:pt x="83" y="48"/>
                </a:cubicBezTo>
                <a:cubicBezTo>
                  <a:pt x="69" y="0"/>
                  <a:pt x="69" y="0"/>
                  <a:pt x="69" y="0"/>
                </a:cubicBezTo>
                <a:cubicBezTo>
                  <a:pt x="45" y="0"/>
                  <a:pt x="45" y="0"/>
                  <a:pt x="45" y="0"/>
                </a:cubicBezTo>
                <a:cubicBezTo>
                  <a:pt x="73" y="65"/>
                  <a:pt x="73" y="65"/>
                  <a:pt x="73" y="65"/>
                </a:cubicBezTo>
                <a:lnTo>
                  <a:pt x="73" y="141"/>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en-ID"/>
          </a:p>
        </p:txBody>
      </p:sp>
      <p:sp>
        <p:nvSpPr>
          <p:cNvPr id="15" name="Freeform 13"/>
          <p:cNvSpPr/>
          <p:nvPr/>
        </p:nvSpPr>
        <p:spPr bwMode="auto">
          <a:xfrm>
            <a:off x="17481150" y="7203966"/>
            <a:ext cx="609355" cy="606546"/>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en-ID"/>
          </a:p>
        </p:txBody>
      </p:sp>
      <p:sp>
        <p:nvSpPr>
          <p:cNvPr id="16" name="Freeform 9"/>
          <p:cNvSpPr>
            <a:spLocks noEditPoints="1"/>
          </p:cNvSpPr>
          <p:nvPr/>
        </p:nvSpPr>
        <p:spPr bwMode="auto">
          <a:xfrm>
            <a:off x="18574700" y="7186632"/>
            <a:ext cx="631818" cy="63181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en-ID"/>
          </a:p>
        </p:txBody>
      </p:sp>
      <p:sp>
        <p:nvSpPr>
          <p:cNvPr id="17" name="Subtitle 2"/>
          <p:cNvSpPr txBox="1"/>
          <p:nvPr/>
        </p:nvSpPr>
        <p:spPr>
          <a:xfrm>
            <a:off x="16324627" y="8363678"/>
            <a:ext cx="3989965" cy="15875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en-ID" sz="2000" dirty="0">
                <a:latin typeface="微软雅黑" panose="020B0503020204020204" charset="-122"/>
                <a:cs typeface="微软雅黑" panose="020B0503020204020204" charset="-122"/>
              </a:rPr>
              <a:t>Maria </a:t>
            </a:r>
            <a:r>
              <a:rPr lang="en-ID" sz="2000" dirty="0" err="1">
                <a:latin typeface="微软雅黑" panose="020B0503020204020204" charset="-122"/>
                <a:cs typeface="微软雅黑" panose="020B0503020204020204" charset="-122"/>
              </a:rPr>
              <a:t>selena</a:t>
            </a:r>
            <a:endParaRPr lang="en-ID" sz="2000" dirty="0">
              <a:latin typeface="微软雅黑" panose="020B0503020204020204" charset="-122"/>
              <a:cs typeface="微软雅黑" panose="020B0503020204020204" charset="-122"/>
            </a:endParaRPr>
          </a:p>
          <a:p>
            <a:pPr marL="0" indent="0" algn="just">
              <a:lnSpc>
                <a:spcPct val="100000"/>
              </a:lnSpc>
              <a:buNone/>
              <a:defRPr/>
            </a:pPr>
            <a:r>
              <a:rPr lang="en-ID" sz="2000" dirty="0">
                <a:latin typeface="微软雅黑" panose="020B0503020204020204" charset="-122"/>
                <a:ea typeface="微软雅黑" panose="020B0503020204020204" charset="-122"/>
                <a:cs typeface="微软雅黑" panose="020B0503020204020204" charset="-122"/>
              </a:rPr>
              <a:t>mariaslena@email.com</a:t>
            </a:r>
            <a:endParaRPr lang="en-ID" sz="2000" dirty="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defRPr/>
            </a:pPr>
            <a:r>
              <a:rPr lang="en-ID" sz="2000" dirty="0">
                <a:latin typeface="微软雅黑" panose="020B0503020204020204" charset="-122"/>
                <a:ea typeface="微软雅黑" panose="020B0503020204020204" charset="-122"/>
                <a:cs typeface="微软雅黑" panose="020B0503020204020204" charset="-122"/>
              </a:rPr>
              <a:t>UK/DISTRIC HOMETOWN</a:t>
            </a:r>
            <a:endParaRPr lang="en-US" sz="2000" dirty="0">
              <a:latin typeface="微软雅黑" panose="020B0503020204020204" charset="-122"/>
              <a:ea typeface="微软雅黑" panose="020B0503020204020204" charset="-122"/>
              <a:cs typeface="微软雅黑" panose="020B0503020204020204" charset="-122"/>
            </a:endParaRPr>
          </a:p>
        </p:txBody>
      </p:sp>
      <p:sp>
        <p:nvSpPr>
          <p:cNvPr id="18" name="Title 1"/>
          <p:cNvSpPr txBox="1"/>
          <p:nvPr/>
        </p:nvSpPr>
        <p:spPr>
          <a:xfrm>
            <a:off x="16202246" y="4365626"/>
            <a:ext cx="6714918" cy="24383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ysClr val="windowText" lastClr="000000"/>
                </a:solidFill>
                <a:latin typeface="微软雅黑" panose="020B0503020204020204" charset="-122"/>
                <a:ea typeface="Inter Medium" panose="02000603000000020004" pitchFamily="50" charset="0"/>
                <a:cs typeface="微软雅黑" panose="020B0503020204020204" charset="-122"/>
              </a:rPr>
              <a:t>Desktop Media mockup.</a:t>
            </a:r>
            <a:endParaRPr lang="en-US" sz="6600" dirty="0">
              <a:solidFill>
                <a:schemeClr val="bg1"/>
              </a:solidFill>
              <a:latin typeface="微软雅黑" panose="020B0503020204020204" charset="-122"/>
              <a:ea typeface="Inter Medium" panose="02000603000000020004" pitchFamily="50" charset="0"/>
              <a:cs typeface="微软雅黑" panose="020B0503020204020204" charset="-122"/>
            </a:endParaRPr>
          </a:p>
        </p:txBody>
      </p:sp>
      <p:cxnSp>
        <p:nvCxnSpPr>
          <p:cNvPr id="20" name="Straight Connector 19"/>
          <p:cNvCxnSpPr>
            <a:stCxn id="3" idx="3"/>
          </p:cNvCxnSpPr>
          <p:nvPr/>
        </p:nvCxnSpPr>
        <p:spPr>
          <a:xfrm flipH="1" flipV="1">
            <a:off x="16324627" y="6804025"/>
            <a:ext cx="8154623" cy="35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Shape 23"/>
          <p:cNvSpPr/>
          <p:nvPr/>
        </p:nvSpPr>
        <p:spPr>
          <a:xfrm rot="12809445">
            <a:off x="8241635" y="3192913"/>
            <a:ext cx="5658054" cy="4609013"/>
          </a:xfrm>
          <a:custGeom>
            <a:avLst/>
            <a:gdLst>
              <a:gd name="connsiteX0" fmla="*/ 5577530 w 5658054"/>
              <a:gd name="connsiteY0" fmla="*/ 1335525 h 4609013"/>
              <a:gd name="connsiteX1" fmla="*/ 675193 w 5658054"/>
              <a:gd name="connsiteY1" fmla="*/ 4579173 h 4609013"/>
              <a:gd name="connsiteX2" fmla="*/ 426282 w 5658054"/>
              <a:gd name="connsiteY2" fmla="*/ 4528490 h 4609013"/>
              <a:gd name="connsiteX3" fmla="*/ 29840 w 5658054"/>
              <a:gd name="connsiteY3" fmla="*/ 3929321 h 4609013"/>
              <a:gd name="connsiteX4" fmla="*/ 80523 w 5658054"/>
              <a:gd name="connsiteY4" fmla="*/ 3680410 h 4609013"/>
              <a:gd name="connsiteX5" fmla="*/ 4521659 w 5658054"/>
              <a:gd name="connsiteY5" fmla="*/ 741917 h 4609013"/>
              <a:gd name="connsiteX6" fmla="*/ 4951971 w 5658054"/>
              <a:gd name="connsiteY6" fmla="*/ 0 h 4609013"/>
              <a:gd name="connsiteX7" fmla="*/ 5255415 w 5658054"/>
              <a:gd name="connsiteY7" fmla="*/ 523180 h 4609013"/>
              <a:gd name="connsiteX8" fmla="*/ 5628214 w 5658054"/>
              <a:gd name="connsiteY8" fmla="*/ 1086614 h 4609013"/>
              <a:gd name="connsiteX9" fmla="*/ 5577530 w 5658054"/>
              <a:gd name="connsiteY9" fmla="*/ 1335525 h 460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054" h="4609013">
                <a:moveTo>
                  <a:pt x="5577530" y="1335525"/>
                </a:moveTo>
                <a:lnTo>
                  <a:pt x="675193" y="4579173"/>
                </a:lnTo>
                <a:cubicBezTo>
                  <a:pt x="592463" y="4633912"/>
                  <a:pt x="481021" y="4611220"/>
                  <a:pt x="426282" y="4528490"/>
                </a:cubicBezTo>
                <a:lnTo>
                  <a:pt x="29840" y="3929321"/>
                </a:lnTo>
                <a:cubicBezTo>
                  <a:pt x="-24899" y="3846590"/>
                  <a:pt x="-2207" y="3735149"/>
                  <a:pt x="80523" y="3680410"/>
                </a:cubicBezTo>
                <a:lnTo>
                  <a:pt x="4521659" y="741917"/>
                </a:lnTo>
                <a:lnTo>
                  <a:pt x="4951971" y="0"/>
                </a:lnTo>
                <a:lnTo>
                  <a:pt x="5255415" y="523180"/>
                </a:lnTo>
                <a:lnTo>
                  <a:pt x="5628214" y="1086614"/>
                </a:lnTo>
                <a:cubicBezTo>
                  <a:pt x="5682952" y="1169345"/>
                  <a:pt x="5660261" y="1280786"/>
                  <a:pt x="5577530" y="1335525"/>
                </a:cubicBez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Title 1"/>
          <p:cNvSpPr txBox="1"/>
          <p:nvPr/>
        </p:nvSpPr>
        <p:spPr>
          <a:xfrm rot="21334222">
            <a:off x="8231827" y="7166186"/>
            <a:ext cx="9923468" cy="4322082"/>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300" dirty="0">
                <a:solidFill>
                  <a:schemeClr val="bg1"/>
                </a:solidFill>
                <a:latin typeface="微软雅黑" panose="020B0503020204020204" charset="-122"/>
                <a:ea typeface="Inter Medium" panose="02000603000000020004" pitchFamily="50" charset="0"/>
                <a:cs typeface="微软雅黑" panose="020B0503020204020204" charset="-122"/>
              </a:rPr>
              <a:t>Phone</a:t>
            </a:r>
            <a:endParaRPr lang="en-US" sz="40300" dirty="0">
              <a:solidFill>
                <a:schemeClr val="bg1"/>
              </a:solidFill>
              <a:latin typeface="微软雅黑" panose="020B0503020204020204" charset="-122"/>
              <a:ea typeface="Inter Medium" panose="02000603000000020004" pitchFamily="50" charset="0"/>
              <a:cs typeface="微软雅黑" panose="020B0503020204020204" charset="-122"/>
            </a:endParaRPr>
          </a:p>
        </p:txBody>
      </p:sp>
      <p:sp>
        <p:nvSpPr>
          <p:cNvPr id="25" name="Freeform: Shape 24"/>
          <p:cNvSpPr/>
          <p:nvPr/>
        </p:nvSpPr>
        <p:spPr>
          <a:xfrm rot="12809445">
            <a:off x="8138414" y="5466034"/>
            <a:ext cx="3880037" cy="3160652"/>
          </a:xfrm>
          <a:custGeom>
            <a:avLst/>
            <a:gdLst>
              <a:gd name="connsiteX0" fmla="*/ 5577530 w 5658054"/>
              <a:gd name="connsiteY0" fmla="*/ 1335525 h 4609013"/>
              <a:gd name="connsiteX1" fmla="*/ 675193 w 5658054"/>
              <a:gd name="connsiteY1" fmla="*/ 4579173 h 4609013"/>
              <a:gd name="connsiteX2" fmla="*/ 426282 w 5658054"/>
              <a:gd name="connsiteY2" fmla="*/ 4528490 h 4609013"/>
              <a:gd name="connsiteX3" fmla="*/ 29840 w 5658054"/>
              <a:gd name="connsiteY3" fmla="*/ 3929321 h 4609013"/>
              <a:gd name="connsiteX4" fmla="*/ 80523 w 5658054"/>
              <a:gd name="connsiteY4" fmla="*/ 3680410 h 4609013"/>
              <a:gd name="connsiteX5" fmla="*/ 4521659 w 5658054"/>
              <a:gd name="connsiteY5" fmla="*/ 741917 h 4609013"/>
              <a:gd name="connsiteX6" fmla="*/ 4951971 w 5658054"/>
              <a:gd name="connsiteY6" fmla="*/ 0 h 4609013"/>
              <a:gd name="connsiteX7" fmla="*/ 5255415 w 5658054"/>
              <a:gd name="connsiteY7" fmla="*/ 523180 h 4609013"/>
              <a:gd name="connsiteX8" fmla="*/ 5628214 w 5658054"/>
              <a:gd name="connsiteY8" fmla="*/ 1086614 h 4609013"/>
              <a:gd name="connsiteX9" fmla="*/ 5577530 w 5658054"/>
              <a:gd name="connsiteY9" fmla="*/ 1335525 h 460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054" h="4609013">
                <a:moveTo>
                  <a:pt x="5577530" y="1335525"/>
                </a:moveTo>
                <a:lnTo>
                  <a:pt x="675193" y="4579173"/>
                </a:lnTo>
                <a:cubicBezTo>
                  <a:pt x="592463" y="4633912"/>
                  <a:pt x="481021" y="4611220"/>
                  <a:pt x="426282" y="4528490"/>
                </a:cubicBezTo>
                <a:lnTo>
                  <a:pt x="29840" y="3929321"/>
                </a:lnTo>
                <a:cubicBezTo>
                  <a:pt x="-24899" y="3846590"/>
                  <a:pt x="-2207" y="3735149"/>
                  <a:pt x="80523" y="3680410"/>
                </a:cubicBezTo>
                <a:lnTo>
                  <a:pt x="4521659" y="741917"/>
                </a:lnTo>
                <a:lnTo>
                  <a:pt x="4951971" y="0"/>
                </a:lnTo>
                <a:lnTo>
                  <a:pt x="5255415" y="523180"/>
                </a:lnTo>
                <a:lnTo>
                  <a:pt x="5628214" y="1086614"/>
                </a:lnTo>
                <a:cubicBezTo>
                  <a:pt x="5682952" y="1169345"/>
                  <a:pt x="5660261" y="1280786"/>
                  <a:pt x="5577530" y="1335525"/>
                </a:cubicBezTo>
                <a:close/>
              </a:path>
            </a:pathLst>
          </a:cu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itle 1"/>
          <p:cNvSpPr txBox="1"/>
          <p:nvPr/>
        </p:nvSpPr>
        <p:spPr>
          <a:xfrm>
            <a:off x="8857425" y="5086563"/>
            <a:ext cx="4448642" cy="6910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微软雅黑" panose="020B0503020204020204" charset="-122"/>
                <a:ea typeface="EB Garamond 12" panose="02020502060206020403" pitchFamily="18" charset="0"/>
              </a:rPr>
              <a:t>Your text here…</a:t>
            </a:r>
            <a:endParaRPr lang="en-US" sz="3200" dirty="0">
              <a:latin typeface="微软雅黑" panose="020B0503020204020204" charset="-122"/>
              <a:ea typeface="EB Garamond 12" panose="02020502060206020403" pitchFamily="18" charset="0"/>
            </a:endParaRPr>
          </a:p>
        </p:txBody>
      </p:sp>
      <p:sp>
        <p:nvSpPr>
          <p:cNvPr id="29" name="Title 1"/>
          <p:cNvSpPr txBox="1"/>
          <p:nvPr/>
        </p:nvSpPr>
        <p:spPr>
          <a:xfrm>
            <a:off x="8639552" y="6762714"/>
            <a:ext cx="4448642" cy="6910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微软雅黑" panose="020B0503020204020204" charset="-122"/>
                <a:ea typeface="EB Garamond 12" panose="02020502060206020403" pitchFamily="18" charset="0"/>
              </a:rPr>
              <a:t>Your text here…</a:t>
            </a:r>
            <a:endParaRPr lang="en-US" sz="2400" dirty="0">
              <a:latin typeface="微软雅黑" panose="020B0503020204020204" charset="-122"/>
              <a:ea typeface="EB Garamond 12" panose="02020502060206020403" pitchFamily="18" charset="0"/>
            </a:endParaRPr>
          </a:p>
        </p:txBody>
      </p:sp>
      <p:sp>
        <p:nvSpPr>
          <p:cNvPr id="30" name="Rectangle 29"/>
          <p:cNvSpPr/>
          <p:nvPr/>
        </p:nvSpPr>
        <p:spPr>
          <a:xfrm>
            <a:off x="1779305" y="2402963"/>
            <a:ext cx="2458791" cy="9279463"/>
          </a:xfrm>
          <a:prstGeom prst="rect">
            <a:avLst/>
          </a:prstGeom>
        </p:spPr>
        <p:txBody>
          <a:bodyPr wrap="square">
            <a:spAutoFit/>
          </a:bodyPr>
          <a:lstStyle/>
          <a:p>
            <a:r>
              <a:rPr lang="en-ID" sz="11500" spc="600" dirty="0">
                <a:latin typeface="微软雅黑" panose="020B0503020204020204" charset="-122"/>
                <a:cs typeface="微软雅黑" panose="020B0503020204020204" charset="-122"/>
              </a:rPr>
              <a:t>Shape</a:t>
            </a:r>
            <a:endParaRPr lang="en-ID" sz="11500" spc="600" dirty="0">
              <a:latin typeface="微软雅黑" panose="020B0503020204020204" charset="-122"/>
              <a:cs typeface="微软雅黑" panose="020B050302020402020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479249" cy="13679487"/>
          </a:xfrm>
          <a:prstGeom prst="rect">
            <a:avLst/>
          </a:prstGeom>
          <a:solidFill>
            <a:srgbClr val="232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Picture 2"/>
          <p:cNvPicPr>
            <a:picLocks noChangeAspect="1"/>
          </p:cNvPicPr>
          <p:nvPr/>
        </p:nvPicPr>
        <p:blipFill rotWithShape="1">
          <a:blip r:embed="rId1" cstate="print"/>
          <a:srcRect l="-7512" t="-1736" r="-12233" b="38696"/>
          <a:stretch>
            <a:fillRect/>
          </a:stretch>
        </p:blipFill>
        <p:spPr>
          <a:xfrm>
            <a:off x="12239624" y="1392979"/>
            <a:ext cx="11558522" cy="12286509"/>
          </a:xfrm>
          <a:prstGeom prst="rect">
            <a:avLst/>
          </a:prstGeom>
        </p:spPr>
      </p:pic>
      <p:sp>
        <p:nvSpPr>
          <p:cNvPr id="8" name="Freeform 16"/>
          <p:cNvSpPr/>
          <p:nvPr/>
        </p:nvSpPr>
        <p:spPr bwMode="auto">
          <a:xfrm>
            <a:off x="3237922" y="5548199"/>
            <a:ext cx="760990" cy="620586"/>
          </a:xfrm>
          <a:custGeom>
            <a:avLst/>
            <a:gdLst>
              <a:gd name="T0" fmla="*/ 431085 w 368"/>
              <a:gd name="T1" fmla="*/ 42179 h 299"/>
              <a:gd name="T2" fmla="*/ 379542 w 368"/>
              <a:gd name="T3" fmla="*/ 56239 h 299"/>
              <a:gd name="T4" fmla="*/ 419371 w 368"/>
              <a:gd name="T5" fmla="*/ 7030 h 299"/>
              <a:gd name="T6" fmla="*/ 363142 w 368"/>
              <a:gd name="T7" fmla="*/ 28119 h 299"/>
              <a:gd name="T8" fmla="*/ 298714 w 368"/>
              <a:gd name="T9" fmla="*/ 0 h 299"/>
              <a:gd name="T10" fmla="*/ 209685 w 368"/>
              <a:gd name="T11" fmla="*/ 89044 h 299"/>
              <a:gd name="T12" fmla="*/ 212028 w 368"/>
              <a:gd name="T13" fmla="*/ 108962 h 299"/>
              <a:gd name="T14" fmla="*/ 29286 w 368"/>
              <a:gd name="T15" fmla="*/ 16403 h 299"/>
              <a:gd name="T16" fmla="*/ 17571 w 368"/>
              <a:gd name="T17" fmla="*/ 60925 h 299"/>
              <a:gd name="T18" fmla="*/ 57400 w 368"/>
              <a:gd name="T19" fmla="*/ 134738 h 299"/>
              <a:gd name="T20" fmla="*/ 17571 w 368"/>
              <a:gd name="T21" fmla="*/ 124193 h 299"/>
              <a:gd name="T22" fmla="*/ 16400 w 368"/>
              <a:gd name="T23" fmla="*/ 124193 h 299"/>
              <a:gd name="T24" fmla="*/ 87857 w 368"/>
              <a:gd name="T25" fmla="*/ 212066 h 299"/>
              <a:gd name="T26" fmla="*/ 64428 w 368"/>
              <a:gd name="T27" fmla="*/ 214409 h 299"/>
              <a:gd name="T28" fmla="*/ 48028 w 368"/>
              <a:gd name="T29" fmla="*/ 213238 h 299"/>
              <a:gd name="T30" fmla="*/ 130028 w 368"/>
              <a:gd name="T31" fmla="*/ 274163 h 299"/>
              <a:gd name="T32" fmla="*/ 21086 w 368"/>
              <a:gd name="T33" fmla="*/ 312827 h 299"/>
              <a:gd name="T34" fmla="*/ 0 w 368"/>
              <a:gd name="T35" fmla="*/ 310483 h 299"/>
              <a:gd name="T36" fmla="*/ 134714 w 368"/>
              <a:gd name="T37" fmla="*/ 350319 h 299"/>
              <a:gd name="T38" fmla="*/ 386571 w 368"/>
              <a:gd name="T39" fmla="*/ 99589 h 299"/>
              <a:gd name="T40" fmla="*/ 386571 w 368"/>
              <a:gd name="T41" fmla="*/ 87873 h 299"/>
              <a:gd name="T42" fmla="*/ 431085 w 368"/>
              <a:gd name="T43" fmla="*/ 42179 h 2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bg1"/>
          </a:solidFill>
          <a:ln>
            <a:noFill/>
          </a:ln>
        </p:spPr>
        <p:txBody>
          <a:bodyPr/>
          <a:lstStyle/>
          <a:p>
            <a:endParaRPr lang="en-ID">
              <a:solidFill>
                <a:schemeClr val="bg1"/>
              </a:solidFill>
            </a:endParaRPr>
          </a:p>
        </p:txBody>
      </p:sp>
      <p:sp>
        <p:nvSpPr>
          <p:cNvPr id="9" name="Freeform 324"/>
          <p:cNvSpPr>
            <a:spLocks noEditPoints="1"/>
          </p:cNvSpPr>
          <p:nvPr/>
        </p:nvSpPr>
        <p:spPr bwMode="auto">
          <a:xfrm>
            <a:off x="6531482" y="5399870"/>
            <a:ext cx="696405" cy="834002"/>
          </a:xfrm>
          <a:custGeom>
            <a:avLst/>
            <a:gdLst>
              <a:gd name="T0" fmla="*/ 308226 w 300"/>
              <a:gd name="T1" fmla="*/ 345537 h 360"/>
              <a:gd name="T2" fmla="*/ 320080 w 300"/>
              <a:gd name="T3" fmla="*/ 319260 h 360"/>
              <a:gd name="T4" fmla="*/ 334570 w 300"/>
              <a:gd name="T5" fmla="*/ 331085 h 360"/>
              <a:gd name="T6" fmla="*/ 237097 w 300"/>
              <a:gd name="T7" fmla="*/ 314005 h 360"/>
              <a:gd name="T8" fmla="*/ 225242 w 300"/>
              <a:gd name="T9" fmla="*/ 396776 h 360"/>
              <a:gd name="T10" fmla="*/ 248951 w 300"/>
              <a:gd name="T11" fmla="*/ 396776 h 360"/>
              <a:gd name="T12" fmla="*/ 237097 w 300"/>
              <a:gd name="T13" fmla="*/ 314005 h 360"/>
              <a:gd name="T14" fmla="*/ 395161 w 300"/>
              <a:gd name="T15" fmla="*/ 412542 h 360"/>
              <a:gd name="T16" fmla="*/ 64543 w 300"/>
              <a:gd name="T17" fmla="*/ 472978 h 360"/>
              <a:gd name="T18" fmla="*/ 0 w 300"/>
              <a:gd name="T19" fmla="*/ 273276 h 360"/>
              <a:gd name="T20" fmla="*/ 330618 w 300"/>
              <a:gd name="T21" fmla="*/ 211526 h 360"/>
              <a:gd name="T22" fmla="*/ 82984 w 300"/>
              <a:gd name="T23" fmla="*/ 426994 h 360"/>
              <a:gd name="T24" fmla="*/ 115914 w 300"/>
              <a:gd name="T25" fmla="*/ 279845 h 360"/>
              <a:gd name="T26" fmla="*/ 27661 w 300"/>
              <a:gd name="T27" fmla="*/ 258824 h 360"/>
              <a:gd name="T28" fmla="*/ 55323 w 300"/>
              <a:gd name="T29" fmla="*/ 279845 h 360"/>
              <a:gd name="T30" fmla="*/ 82984 w 300"/>
              <a:gd name="T31" fmla="*/ 426994 h 360"/>
              <a:gd name="T32" fmla="*/ 154113 w 300"/>
              <a:gd name="T33" fmla="*/ 302180 h 360"/>
              <a:gd name="T34" fmla="*/ 154113 w 300"/>
              <a:gd name="T35" fmla="*/ 399404 h 360"/>
              <a:gd name="T36" fmla="*/ 136989 w 300"/>
              <a:gd name="T37" fmla="*/ 381010 h 360"/>
              <a:gd name="T38" fmla="*/ 109328 w 300"/>
              <a:gd name="T39" fmla="*/ 302180 h 360"/>
              <a:gd name="T40" fmla="*/ 110645 w 300"/>
              <a:gd name="T41" fmla="*/ 404659 h 360"/>
              <a:gd name="T42" fmla="*/ 159382 w 300"/>
              <a:gd name="T43" fmla="*/ 411228 h 360"/>
              <a:gd name="T44" fmla="*/ 181774 w 300"/>
              <a:gd name="T45" fmla="*/ 426994 h 360"/>
              <a:gd name="T46" fmla="*/ 268709 w 300"/>
              <a:gd name="T47" fmla="*/ 391521 h 360"/>
              <a:gd name="T48" fmla="*/ 225242 w 300"/>
              <a:gd name="T49" fmla="*/ 307436 h 360"/>
              <a:gd name="T50" fmla="*/ 197581 w 300"/>
              <a:gd name="T51" fmla="*/ 258824 h 360"/>
              <a:gd name="T52" fmla="*/ 219973 w 300"/>
              <a:gd name="T53" fmla="*/ 425680 h 360"/>
              <a:gd name="T54" fmla="*/ 268709 w 300"/>
              <a:gd name="T55" fmla="*/ 391521 h 360"/>
              <a:gd name="T56" fmla="*/ 334570 w 300"/>
              <a:gd name="T57" fmla="*/ 383638 h 360"/>
              <a:gd name="T58" fmla="*/ 334570 w 300"/>
              <a:gd name="T59" fmla="*/ 398090 h 360"/>
              <a:gd name="T60" fmla="*/ 318763 w 300"/>
              <a:gd name="T61" fmla="*/ 408600 h 360"/>
              <a:gd name="T62" fmla="*/ 308226 w 300"/>
              <a:gd name="T63" fmla="*/ 396776 h 360"/>
              <a:gd name="T64" fmla="*/ 308226 w 300"/>
              <a:gd name="T65" fmla="*/ 367872 h 360"/>
              <a:gd name="T66" fmla="*/ 355645 w 300"/>
              <a:gd name="T67" fmla="*/ 349478 h 360"/>
              <a:gd name="T68" fmla="*/ 300322 w 300"/>
              <a:gd name="T69" fmla="*/ 300867 h 360"/>
              <a:gd name="T70" fmla="*/ 285833 w 300"/>
              <a:gd name="T71" fmla="*/ 344223 h 360"/>
              <a:gd name="T72" fmla="*/ 355645 w 300"/>
              <a:gd name="T73" fmla="*/ 383638 h 360"/>
              <a:gd name="T74" fmla="*/ 255537 w 300"/>
              <a:gd name="T75" fmla="*/ 179994 h 360"/>
              <a:gd name="T76" fmla="*/ 277930 w 300"/>
              <a:gd name="T77" fmla="*/ 179994 h 360"/>
              <a:gd name="T78" fmla="*/ 284516 w 300"/>
              <a:gd name="T79" fmla="*/ 181308 h 360"/>
              <a:gd name="T80" fmla="*/ 316129 w 300"/>
              <a:gd name="T81" fmla="*/ 51239 h 360"/>
              <a:gd name="T82" fmla="*/ 291102 w 300"/>
              <a:gd name="T83" fmla="*/ 152404 h 360"/>
              <a:gd name="T84" fmla="*/ 271344 w 300"/>
              <a:gd name="T85" fmla="*/ 152404 h 360"/>
              <a:gd name="T86" fmla="*/ 246317 w 300"/>
              <a:gd name="T87" fmla="*/ 51239 h 360"/>
              <a:gd name="T88" fmla="*/ 246317 w 300"/>
              <a:gd name="T89" fmla="*/ 161601 h 360"/>
              <a:gd name="T90" fmla="*/ 156747 w 300"/>
              <a:gd name="T91" fmla="*/ 98537 h 360"/>
              <a:gd name="T92" fmla="*/ 171236 w 300"/>
              <a:gd name="T93" fmla="*/ 52553 h 360"/>
              <a:gd name="T94" fmla="*/ 209435 w 300"/>
              <a:gd name="T95" fmla="*/ 49925 h 360"/>
              <a:gd name="T96" fmla="*/ 227876 w 300"/>
              <a:gd name="T97" fmla="*/ 74888 h 360"/>
              <a:gd name="T98" fmla="*/ 229193 w 300"/>
              <a:gd name="T99" fmla="*/ 128755 h 360"/>
              <a:gd name="T100" fmla="*/ 221290 w 300"/>
              <a:gd name="T101" fmla="*/ 170798 h 360"/>
              <a:gd name="T102" fmla="*/ 193629 w 300"/>
              <a:gd name="T103" fmla="*/ 185250 h 360"/>
              <a:gd name="T104" fmla="*/ 164650 w 300"/>
              <a:gd name="T105" fmla="*/ 173425 h 360"/>
              <a:gd name="T106" fmla="*/ 156747 w 300"/>
              <a:gd name="T107" fmla="*/ 132697 h 360"/>
              <a:gd name="T108" fmla="*/ 180457 w 300"/>
              <a:gd name="T109" fmla="*/ 149776 h 360"/>
              <a:gd name="T110" fmla="*/ 205484 w 300"/>
              <a:gd name="T111" fmla="*/ 149776 h 360"/>
              <a:gd name="T112" fmla="*/ 192312 w 300"/>
              <a:gd name="T113" fmla="*/ 68319 h 360"/>
              <a:gd name="T114" fmla="*/ 180457 w 300"/>
              <a:gd name="T115" fmla="*/ 149776 h 360"/>
              <a:gd name="T116" fmla="*/ 125134 w 300"/>
              <a:gd name="T117" fmla="*/ 185250 h 360"/>
              <a:gd name="T118" fmla="*/ 159382 w 300"/>
              <a:gd name="T119" fmla="*/ 0 h 360"/>
              <a:gd name="T120" fmla="*/ 109328 w 300"/>
              <a:gd name="T121" fmla="*/ 63064 h 360"/>
              <a:gd name="T122" fmla="*/ 59274 w 300"/>
              <a:gd name="T123" fmla="*/ 0 h 360"/>
              <a:gd name="T124" fmla="*/ 96156 w 300"/>
              <a:gd name="T125" fmla="*/ 185250 h 3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0" h="360">
                <a:moveTo>
                  <a:pt x="254" y="263"/>
                </a:moveTo>
                <a:cubicBezTo>
                  <a:pt x="234" y="263"/>
                  <a:pt x="234" y="263"/>
                  <a:pt x="234" y="263"/>
                </a:cubicBezTo>
                <a:cubicBezTo>
                  <a:pt x="234" y="252"/>
                  <a:pt x="234" y="252"/>
                  <a:pt x="234" y="252"/>
                </a:cubicBezTo>
                <a:cubicBezTo>
                  <a:pt x="234" y="247"/>
                  <a:pt x="238" y="243"/>
                  <a:pt x="243" y="243"/>
                </a:cubicBezTo>
                <a:cubicBezTo>
                  <a:pt x="245" y="243"/>
                  <a:pt x="245" y="243"/>
                  <a:pt x="245" y="243"/>
                </a:cubicBezTo>
                <a:cubicBezTo>
                  <a:pt x="250" y="243"/>
                  <a:pt x="254" y="247"/>
                  <a:pt x="254" y="252"/>
                </a:cubicBezTo>
                <a:lnTo>
                  <a:pt x="254" y="263"/>
                </a:lnTo>
                <a:close/>
                <a:moveTo>
                  <a:pt x="180" y="239"/>
                </a:moveTo>
                <a:cubicBezTo>
                  <a:pt x="175" y="239"/>
                  <a:pt x="171" y="242"/>
                  <a:pt x="171" y="246"/>
                </a:cubicBezTo>
                <a:cubicBezTo>
                  <a:pt x="171" y="302"/>
                  <a:pt x="171" y="302"/>
                  <a:pt x="171" y="302"/>
                </a:cubicBezTo>
                <a:cubicBezTo>
                  <a:pt x="171" y="306"/>
                  <a:pt x="175" y="310"/>
                  <a:pt x="180" y="310"/>
                </a:cubicBezTo>
                <a:cubicBezTo>
                  <a:pt x="185" y="310"/>
                  <a:pt x="189" y="306"/>
                  <a:pt x="189" y="302"/>
                </a:cubicBezTo>
                <a:cubicBezTo>
                  <a:pt x="189" y="246"/>
                  <a:pt x="189" y="246"/>
                  <a:pt x="189" y="246"/>
                </a:cubicBezTo>
                <a:cubicBezTo>
                  <a:pt x="189" y="242"/>
                  <a:pt x="185" y="239"/>
                  <a:pt x="180" y="239"/>
                </a:cubicBezTo>
                <a:close/>
                <a:moveTo>
                  <a:pt x="300" y="208"/>
                </a:moveTo>
                <a:cubicBezTo>
                  <a:pt x="300" y="314"/>
                  <a:pt x="300" y="314"/>
                  <a:pt x="300" y="314"/>
                </a:cubicBezTo>
                <a:cubicBezTo>
                  <a:pt x="300" y="339"/>
                  <a:pt x="278" y="360"/>
                  <a:pt x="251" y="360"/>
                </a:cubicBezTo>
                <a:cubicBezTo>
                  <a:pt x="49" y="360"/>
                  <a:pt x="49" y="360"/>
                  <a:pt x="49" y="360"/>
                </a:cubicBezTo>
                <a:cubicBezTo>
                  <a:pt x="22" y="360"/>
                  <a:pt x="0" y="339"/>
                  <a:pt x="0" y="314"/>
                </a:cubicBezTo>
                <a:cubicBezTo>
                  <a:pt x="0" y="208"/>
                  <a:pt x="0" y="208"/>
                  <a:pt x="0" y="208"/>
                </a:cubicBezTo>
                <a:cubicBezTo>
                  <a:pt x="0" y="182"/>
                  <a:pt x="22" y="161"/>
                  <a:pt x="49" y="161"/>
                </a:cubicBezTo>
                <a:cubicBezTo>
                  <a:pt x="251" y="161"/>
                  <a:pt x="251" y="161"/>
                  <a:pt x="251" y="161"/>
                </a:cubicBezTo>
                <a:cubicBezTo>
                  <a:pt x="278" y="161"/>
                  <a:pt x="300" y="182"/>
                  <a:pt x="300" y="208"/>
                </a:cubicBezTo>
                <a:close/>
                <a:moveTo>
                  <a:pt x="63" y="325"/>
                </a:moveTo>
                <a:cubicBezTo>
                  <a:pt x="63" y="213"/>
                  <a:pt x="63" y="213"/>
                  <a:pt x="63" y="213"/>
                </a:cubicBezTo>
                <a:cubicBezTo>
                  <a:pt x="88" y="213"/>
                  <a:pt x="88" y="213"/>
                  <a:pt x="88" y="213"/>
                </a:cubicBezTo>
                <a:cubicBezTo>
                  <a:pt x="88" y="197"/>
                  <a:pt x="88" y="197"/>
                  <a:pt x="88" y="197"/>
                </a:cubicBezTo>
                <a:cubicBezTo>
                  <a:pt x="21" y="197"/>
                  <a:pt x="21" y="197"/>
                  <a:pt x="21" y="197"/>
                </a:cubicBezTo>
                <a:cubicBezTo>
                  <a:pt x="21" y="213"/>
                  <a:pt x="21" y="213"/>
                  <a:pt x="21" y="213"/>
                </a:cubicBezTo>
                <a:cubicBezTo>
                  <a:pt x="42" y="213"/>
                  <a:pt x="42" y="213"/>
                  <a:pt x="42" y="213"/>
                </a:cubicBezTo>
                <a:cubicBezTo>
                  <a:pt x="42" y="325"/>
                  <a:pt x="42" y="325"/>
                  <a:pt x="42" y="325"/>
                </a:cubicBezTo>
                <a:lnTo>
                  <a:pt x="63" y="325"/>
                </a:lnTo>
                <a:close/>
                <a:moveTo>
                  <a:pt x="138" y="230"/>
                </a:moveTo>
                <a:cubicBezTo>
                  <a:pt x="117" y="230"/>
                  <a:pt x="117" y="230"/>
                  <a:pt x="117" y="230"/>
                </a:cubicBezTo>
                <a:cubicBezTo>
                  <a:pt x="117" y="290"/>
                  <a:pt x="117" y="290"/>
                  <a:pt x="117" y="290"/>
                </a:cubicBezTo>
                <a:cubicBezTo>
                  <a:pt x="117" y="298"/>
                  <a:pt x="117" y="303"/>
                  <a:pt x="117" y="304"/>
                </a:cubicBezTo>
                <a:cubicBezTo>
                  <a:pt x="115" y="309"/>
                  <a:pt x="107" y="314"/>
                  <a:pt x="104" y="305"/>
                </a:cubicBezTo>
                <a:cubicBezTo>
                  <a:pt x="104" y="303"/>
                  <a:pt x="104" y="298"/>
                  <a:pt x="104" y="290"/>
                </a:cubicBezTo>
                <a:cubicBezTo>
                  <a:pt x="104" y="230"/>
                  <a:pt x="104" y="230"/>
                  <a:pt x="104" y="230"/>
                </a:cubicBezTo>
                <a:cubicBezTo>
                  <a:pt x="83" y="230"/>
                  <a:pt x="83" y="230"/>
                  <a:pt x="83" y="230"/>
                </a:cubicBezTo>
                <a:cubicBezTo>
                  <a:pt x="84" y="289"/>
                  <a:pt x="84" y="289"/>
                  <a:pt x="84" y="289"/>
                </a:cubicBezTo>
                <a:cubicBezTo>
                  <a:pt x="84" y="298"/>
                  <a:pt x="83" y="305"/>
                  <a:pt x="84" y="308"/>
                </a:cubicBezTo>
                <a:cubicBezTo>
                  <a:pt x="84" y="314"/>
                  <a:pt x="84" y="320"/>
                  <a:pt x="89" y="324"/>
                </a:cubicBezTo>
                <a:cubicBezTo>
                  <a:pt x="98" y="330"/>
                  <a:pt x="116" y="323"/>
                  <a:pt x="121" y="313"/>
                </a:cubicBezTo>
                <a:cubicBezTo>
                  <a:pt x="121" y="325"/>
                  <a:pt x="121" y="325"/>
                  <a:pt x="121" y="325"/>
                </a:cubicBezTo>
                <a:cubicBezTo>
                  <a:pt x="138" y="325"/>
                  <a:pt x="138" y="325"/>
                  <a:pt x="138" y="325"/>
                </a:cubicBezTo>
                <a:lnTo>
                  <a:pt x="138" y="230"/>
                </a:lnTo>
                <a:close/>
                <a:moveTo>
                  <a:pt x="204" y="298"/>
                </a:moveTo>
                <a:cubicBezTo>
                  <a:pt x="204" y="249"/>
                  <a:pt x="204" y="249"/>
                  <a:pt x="204" y="249"/>
                </a:cubicBezTo>
                <a:cubicBezTo>
                  <a:pt x="204" y="230"/>
                  <a:pt x="190" y="218"/>
                  <a:pt x="171" y="234"/>
                </a:cubicBezTo>
                <a:cubicBezTo>
                  <a:pt x="171" y="197"/>
                  <a:pt x="171" y="197"/>
                  <a:pt x="171" y="197"/>
                </a:cubicBezTo>
                <a:cubicBezTo>
                  <a:pt x="150" y="197"/>
                  <a:pt x="150" y="197"/>
                  <a:pt x="150" y="197"/>
                </a:cubicBezTo>
                <a:cubicBezTo>
                  <a:pt x="150" y="324"/>
                  <a:pt x="150" y="324"/>
                  <a:pt x="150" y="324"/>
                </a:cubicBezTo>
                <a:cubicBezTo>
                  <a:pt x="167" y="324"/>
                  <a:pt x="167" y="324"/>
                  <a:pt x="167" y="324"/>
                </a:cubicBezTo>
                <a:cubicBezTo>
                  <a:pt x="169" y="316"/>
                  <a:pt x="169" y="316"/>
                  <a:pt x="169" y="316"/>
                </a:cubicBezTo>
                <a:cubicBezTo>
                  <a:pt x="191" y="336"/>
                  <a:pt x="204" y="323"/>
                  <a:pt x="204" y="298"/>
                </a:cubicBezTo>
                <a:close/>
                <a:moveTo>
                  <a:pt x="270" y="292"/>
                </a:moveTo>
                <a:cubicBezTo>
                  <a:pt x="254" y="292"/>
                  <a:pt x="254" y="292"/>
                  <a:pt x="254" y="292"/>
                </a:cubicBezTo>
                <a:cubicBezTo>
                  <a:pt x="254" y="293"/>
                  <a:pt x="254" y="293"/>
                  <a:pt x="254" y="294"/>
                </a:cubicBezTo>
                <a:cubicBezTo>
                  <a:pt x="254" y="303"/>
                  <a:pt x="254" y="303"/>
                  <a:pt x="254" y="303"/>
                </a:cubicBezTo>
                <a:cubicBezTo>
                  <a:pt x="254" y="307"/>
                  <a:pt x="250" y="311"/>
                  <a:pt x="245" y="311"/>
                </a:cubicBezTo>
                <a:cubicBezTo>
                  <a:pt x="242" y="311"/>
                  <a:pt x="242" y="311"/>
                  <a:pt x="242" y="311"/>
                </a:cubicBezTo>
                <a:cubicBezTo>
                  <a:pt x="238" y="311"/>
                  <a:pt x="234" y="307"/>
                  <a:pt x="234" y="303"/>
                </a:cubicBezTo>
                <a:cubicBezTo>
                  <a:pt x="234" y="302"/>
                  <a:pt x="234" y="302"/>
                  <a:pt x="234" y="302"/>
                </a:cubicBezTo>
                <a:cubicBezTo>
                  <a:pt x="234" y="292"/>
                  <a:pt x="234" y="292"/>
                  <a:pt x="234" y="292"/>
                </a:cubicBezTo>
                <a:cubicBezTo>
                  <a:pt x="234" y="280"/>
                  <a:pt x="234" y="280"/>
                  <a:pt x="234" y="280"/>
                </a:cubicBezTo>
                <a:cubicBezTo>
                  <a:pt x="270" y="280"/>
                  <a:pt x="270" y="280"/>
                  <a:pt x="270" y="280"/>
                </a:cubicBezTo>
                <a:cubicBezTo>
                  <a:pt x="270" y="266"/>
                  <a:pt x="270" y="266"/>
                  <a:pt x="270" y="266"/>
                </a:cubicBezTo>
                <a:cubicBezTo>
                  <a:pt x="270" y="256"/>
                  <a:pt x="269" y="247"/>
                  <a:pt x="268" y="241"/>
                </a:cubicBezTo>
                <a:cubicBezTo>
                  <a:pt x="266" y="223"/>
                  <a:pt x="241" y="220"/>
                  <a:pt x="228" y="229"/>
                </a:cubicBezTo>
                <a:cubicBezTo>
                  <a:pt x="224" y="232"/>
                  <a:pt x="221" y="236"/>
                  <a:pt x="220" y="241"/>
                </a:cubicBezTo>
                <a:cubicBezTo>
                  <a:pt x="218" y="246"/>
                  <a:pt x="217" y="253"/>
                  <a:pt x="217" y="262"/>
                </a:cubicBezTo>
                <a:cubicBezTo>
                  <a:pt x="217" y="292"/>
                  <a:pt x="217" y="292"/>
                  <a:pt x="217" y="292"/>
                </a:cubicBezTo>
                <a:cubicBezTo>
                  <a:pt x="217" y="341"/>
                  <a:pt x="277" y="334"/>
                  <a:pt x="270" y="292"/>
                </a:cubicBezTo>
                <a:close/>
                <a:moveTo>
                  <a:pt x="189" y="131"/>
                </a:moveTo>
                <a:cubicBezTo>
                  <a:pt x="190" y="134"/>
                  <a:pt x="192" y="136"/>
                  <a:pt x="194" y="137"/>
                </a:cubicBezTo>
                <a:cubicBezTo>
                  <a:pt x="197" y="139"/>
                  <a:pt x="199" y="140"/>
                  <a:pt x="203" y="140"/>
                </a:cubicBezTo>
                <a:cubicBezTo>
                  <a:pt x="206" y="140"/>
                  <a:pt x="209" y="139"/>
                  <a:pt x="211" y="137"/>
                </a:cubicBezTo>
                <a:cubicBezTo>
                  <a:pt x="213" y="135"/>
                  <a:pt x="215" y="133"/>
                  <a:pt x="217" y="130"/>
                </a:cubicBezTo>
                <a:cubicBezTo>
                  <a:pt x="216" y="138"/>
                  <a:pt x="216" y="138"/>
                  <a:pt x="216" y="138"/>
                </a:cubicBezTo>
                <a:cubicBezTo>
                  <a:pt x="240" y="138"/>
                  <a:pt x="240" y="138"/>
                  <a:pt x="240" y="138"/>
                </a:cubicBezTo>
                <a:cubicBezTo>
                  <a:pt x="240" y="39"/>
                  <a:pt x="240" y="39"/>
                  <a:pt x="240" y="39"/>
                </a:cubicBezTo>
                <a:cubicBezTo>
                  <a:pt x="221" y="39"/>
                  <a:pt x="221" y="39"/>
                  <a:pt x="221" y="39"/>
                </a:cubicBezTo>
                <a:cubicBezTo>
                  <a:pt x="221" y="116"/>
                  <a:pt x="221" y="116"/>
                  <a:pt x="221" y="116"/>
                </a:cubicBezTo>
                <a:cubicBezTo>
                  <a:pt x="221" y="120"/>
                  <a:pt x="218" y="124"/>
                  <a:pt x="214" y="124"/>
                </a:cubicBezTo>
                <a:cubicBezTo>
                  <a:pt x="209" y="124"/>
                  <a:pt x="206" y="120"/>
                  <a:pt x="206" y="116"/>
                </a:cubicBezTo>
                <a:cubicBezTo>
                  <a:pt x="206" y="39"/>
                  <a:pt x="206" y="39"/>
                  <a:pt x="206" y="39"/>
                </a:cubicBezTo>
                <a:cubicBezTo>
                  <a:pt x="187" y="39"/>
                  <a:pt x="187" y="39"/>
                  <a:pt x="187" y="39"/>
                </a:cubicBezTo>
                <a:cubicBezTo>
                  <a:pt x="187" y="106"/>
                  <a:pt x="187" y="106"/>
                  <a:pt x="187" y="106"/>
                </a:cubicBezTo>
                <a:cubicBezTo>
                  <a:pt x="187" y="114"/>
                  <a:pt x="187" y="120"/>
                  <a:pt x="187" y="123"/>
                </a:cubicBezTo>
                <a:cubicBezTo>
                  <a:pt x="188" y="126"/>
                  <a:pt x="188" y="128"/>
                  <a:pt x="189" y="131"/>
                </a:cubicBezTo>
                <a:close/>
                <a:moveTo>
                  <a:pt x="119" y="75"/>
                </a:moveTo>
                <a:cubicBezTo>
                  <a:pt x="119" y="66"/>
                  <a:pt x="120" y="58"/>
                  <a:pt x="121" y="53"/>
                </a:cubicBezTo>
                <a:cubicBezTo>
                  <a:pt x="123" y="48"/>
                  <a:pt x="126" y="43"/>
                  <a:pt x="130" y="40"/>
                </a:cubicBezTo>
                <a:cubicBezTo>
                  <a:pt x="134" y="37"/>
                  <a:pt x="139" y="35"/>
                  <a:pt x="146" y="35"/>
                </a:cubicBezTo>
                <a:cubicBezTo>
                  <a:pt x="151" y="35"/>
                  <a:pt x="156" y="36"/>
                  <a:pt x="159" y="38"/>
                </a:cubicBezTo>
                <a:cubicBezTo>
                  <a:pt x="163" y="40"/>
                  <a:pt x="166" y="43"/>
                  <a:pt x="168" y="46"/>
                </a:cubicBezTo>
                <a:cubicBezTo>
                  <a:pt x="170" y="50"/>
                  <a:pt x="172" y="53"/>
                  <a:pt x="173" y="57"/>
                </a:cubicBezTo>
                <a:cubicBezTo>
                  <a:pt x="173" y="60"/>
                  <a:pt x="174" y="66"/>
                  <a:pt x="174" y="73"/>
                </a:cubicBezTo>
                <a:cubicBezTo>
                  <a:pt x="174" y="98"/>
                  <a:pt x="174" y="98"/>
                  <a:pt x="174" y="98"/>
                </a:cubicBezTo>
                <a:cubicBezTo>
                  <a:pt x="174" y="107"/>
                  <a:pt x="173" y="114"/>
                  <a:pt x="173" y="118"/>
                </a:cubicBezTo>
                <a:cubicBezTo>
                  <a:pt x="172" y="122"/>
                  <a:pt x="170" y="126"/>
                  <a:pt x="168" y="130"/>
                </a:cubicBezTo>
                <a:cubicBezTo>
                  <a:pt x="166" y="134"/>
                  <a:pt x="163" y="137"/>
                  <a:pt x="159" y="138"/>
                </a:cubicBezTo>
                <a:cubicBezTo>
                  <a:pt x="155" y="140"/>
                  <a:pt x="151" y="141"/>
                  <a:pt x="147" y="141"/>
                </a:cubicBezTo>
                <a:cubicBezTo>
                  <a:pt x="141" y="141"/>
                  <a:pt x="137" y="140"/>
                  <a:pt x="133" y="139"/>
                </a:cubicBezTo>
                <a:cubicBezTo>
                  <a:pt x="129" y="137"/>
                  <a:pt x="127" y="135"/>
                  <a:pt x="125" y="132"/>
                </a:cubicBezTo>
                <a:cubicBezTo>
                  <a:pt x="122" y="129"/>
                  <a:pt x="121" y="125"/>
                  <a:pt x="120" y="121"/>
                </a:cubicBezTo>
                <a:cubicBezTo>
                  <a:pt x="119" y="116"/>
                  <a:pt x="119" y="110"/>
                  <a:pt x="119" y="101"/>
                </a:cubicBezTo>
                <a:lnTo>
                  <a:pt x="119" y="75"/>
                </a:lnTo>
                <a:close/>
                <a:moveTo>
                  <a:pt x="137" y="114"/>
                </a:moveTo>
                <a:cubicBezTo>
                  <a:pt x="137" y="120"/>
                  <a:pt x="141" y="125"/>
                  <a:pt x="146" y="125"/>
                </a:cubicBezTo>
                <a:cubicBezTo>
                  <a:pt x="151" y="125"/>
                  <a:pt x="156" y="120"/>
                  <a:pt x="156" y="114"/>
                </a:cubicBezTo>
                <a:cubicBezTo>
                  <a:pt x="156" y="62"/>
                  <a:pt x="156" y="62"/>
                  <a:pt x="156" y="62"/>
                </a:cubicBezTo>
                <a:cubicBezTo>
                  <a:pt x="156" y="56"/>
                  <a:pt x="151" y="52"/>
                  <a:pt x="146" y="52"/>
                </a:cubicBezTo>
                <a:cubicBezTo>
                  <a:pt x="141" y="52"/>
                  <a:pt x="137" y="56"/>
                  <a:pt x="137" y="62"/>
                </a:cubicBezTo>
                <a:lnTo>
                  <a:pt x="137" y="114"/>
                </a:lnTo>
                <a:close/>
                <a:moveTo>
                  <a:pt x="73" y="141"/>
                </a:moveTo>
                <a:cubicBezTo>
                  <a:pt x="95" y="141"/>
                  <a:pt x="95" y="141"/>
                  <a:pt x="95" y="141"/>
                </a:cubicBezTo>
                <a:cubicBezTo>
                  <a:pt x="95" y="65"/>
                  <a:pt x="95" y="65"/>
                  <a:pt x="95" y="65"/>
                </a:cubicBezTo>
                <a:cubicBezTo>
                  <a:pt x="121" y="0"/>
                  <a:pt x="121" y="0"/>
                  <a:pt x="121" y="0"/>
                </a:cubicBezTo>
                <a:cubicBezTo>
                  <a:pt x="97" y="0"/>
                  <a:pt x="97" y="0"/>
                  <a:pt x="97" y="0"/>
                </a:cubicBezTo>
                <a:cubicBezTo>
                  <a:pt x="83" y="48"/>
                  <a:pt x="83" y="48"/>
                  <a:pt x="83" y="48"/>
                </a:cubicBezTo>
                <a:cubicBezTo>
                  <a:pt x="69" y="0"/>
                  <a:pt x="69" y="0"/>
                  <a:pt x="69" y="0"/>
                </a:cubicBezTo>
                <a:cubicBezTo>
                  <a:pt x="45" y="0"/>
                  <a:pt x="45" y="0"/>
                  <a:pt x="45" y="0"/>
                </a:cubicBezTo>
                <a:cubicBezTo>
                  <a:pt x="73" y="65"/>
                  <a:pt x="73" y="65"/>
                  <a:pt x="73" y="65"/>
                </a:cubicBezTo>
                <a:lnTo>
                  <a:pt x="73" y="141"/>
                </a:lnTo>
                <a:close/>
              </a:path>
            </a:pathLst>
          </a:custGeom>
          <a:solidFill>
            <a:schemeClr val="bg1"/>
          </a:solidFill>
          <a:ln>
            <a:noFill/>
          </a:ln>
        </p:spPr>
        <p:txBody>
          <a:bodyPr/>
          <a:lstStyle/>
          <a:p>
            <a:endParaRPr lang="en-ID">
              <a:solidFill>
                <a:schemeClr val="bg1"/>
              </a:solidFill>
            </a:endParaRPr>
          </a:p>
        </p:txBody>
      </p:sp>
      <p:sp>
        <p:nvSpPr>
          <p:cNvPr id="10" name="Freeform 13"/>
          <p:cNvSpPr/>
          <p:nvPr/>
        </p:nvSpPr>
        <p:spPr bwMode="auto">
          <a:xfrm>
            <a:off x="4394445" y="5557476"/>
            <a:ext cx="609355" cy="606546"/>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solidFill>
            <a:schemeClr val="bg1"/>
          </a:solidFill>
          <a:ln>
            <a:noFill/>
          </a:ln>
        </p:spPr>
        <p:txBody>
          <a:bodyPr/>
          <a:lstStyle/>
          <a:p>
            <a:endParaRPr lang="en-ID">
              <a:solidFill>
                <a:schemeClr val="bg1"/>
              </a:solidFill>
            </a:endParaRPr>
          </a:p>
        </p:txBody>
      </p:sp>
      <p:sp>
        <p:nvSpPr>
          <p:cNvPr id="11" name="Freeform 9"/>
          <p:cNvSpPr>
            <a:spLocks noEditPoints="1"/>
          </p:cNvSpPr>
          <p:nvPr/>
        </p:nvSpPr>
        <p:spPr bwMode="auto">
          <a:xfrm>
            <a:off x="5487995" y="5540142"/>
            <a:ext cx="631818" cy="63181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solidFill>
            <a:schemeClr val="bg1"/>
          </a:solidFill>
          <a:ln>
            <a:noFill/>
          </a:ln>
        </p:spPr>
        <p:txBody>
          <a:bodyPr/>
          <a:lstStyle/>
          <a:p>
            <a:endParaRPr lang="en-ID">
              <a:solidFill>
                <a:schemeClr val="bg1"/>
              </a:solidFill>
            </a:endParaRPr>
          </a:p>
        </p:txBody>
      </p:sp>
      <p:sp>
        <p:nvSpPr>
          <p:cNvPr id="12" name="Subtitle 2"/>
          <p:cNvSpPr txBox="1"/>
          <p:nvPr/>
        </p:nvSpPr>
        <p:spPr>
          <a:xfrm>
            <a:off x="3237922" y="7333895"/>
            <a:ext cx="3989965" cy="15875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en-ID" sz="2000" dirty="0">
                <a:solidFill>
                  <a:schemeClr val="bg1"/>
                </a:solidFill>
                <a:latin typeface="微软雅黑" panose="020B0503020204020204" charset="-122"/>
                <a:cs typeface="微软雅黑" panose="020B0503020204020204" charset="-122"/>
              </a:rPr>
              <a:t>Maria </a:t>
            </a:r>
            <a:r>
              <a:rPr lang="en-ID" sz="2000" dirty="0" err="1">
                <a:solidFill>
                  <a:schemeClr val="bg1"/>
                </a:solidFill>
                <a:latin typeface="微软雅黑" panose="020B0503020204020204" charset="-122"/>
                <a:cs typeface="微软雅黑" panose="020B0503020204020204" charset="-122"/>
              </a:rPr>
              <a:t>selena</a:t>
            </a:r>
            <a:endParaRPr lang="en-ID" sz="2000" dirty="0">
              <a:solidFill>
                <a:schemeClr val="bg1"/>
              </a:solidFill>
              <a:latin typeface="微软雅黑" panose="020B0503020204020204" charset="-122"/>
              <a:cs typeface="微软雅黑" panose="020B0503020204020204" charset="-122"/>
            </a:endParaRPr>
          </a:p>
          <a:p>
            <a:pPr marL="0" indent="0" algn="just">
              <a:lnSpc>
                <a:spcPct val="100000"/>
              </a:lnSpc>
              <a:buNone/>
              <a:defRPr/>
            </a:pPr>
            <a:r>
              <a:rPr lang="en-ID" sz="2000" dirty="0">
                <a:solidFill>
                  <a:schemeClr val="bg1"/>
                </a:solidFill>
                <a:latin typeface="微软雅黑" panose="020B0503020204020204" charset="-122"/>
                <a:ea typeface="微软雅黑" panose="020B0503020204020204" charset="-122"/>
                <a:cs typeface="微软雅黑" panose="020B0503020204020204" charset="-122"/>
              </a:rPr>
              <a:t>mariaslena@email.com</a:t>
            </a:r>
            <a:endParaRPr lang="en-ID" sz="2000" dirty="0">
              <a:solidFill>
                <a:schemeClr val="bg1"/>
              </a:solidFill>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defRPr/>
            </a:pPr>
            <a:r>
              <a:rPr lang="en-ID" sz="2000" dirty="0">
                <a:solidFill>
                  <a:schemeClr val="bg1"/>
                </a:solidFill>
                <a:latin typeface="微软雅黑" panose="020B0503020204020204" charset="-122"/>
                <a:ea typeface="微软雅黑" panose="020B0503020204020204" charset="-122"/>
                <a:cs typeface="微软雅黑" panose="020B0503020204020204" charset="-122"/>
              </a:rPr>
              <a:t>UK/DISTRIC HOMETOWN</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p:txBody>
      </p:sp>
      <p:cxnSp>
        <p:nvCxnSpPr>
          <p:cNvPr id="13" name="Straight Connector 12"/>
          <p:cNvCxnSpPr/>
          <p:nvPr/>
        </p:nvCxnSpPr>
        <p:spPr>
          <a:xfrm>
            <a:off x="0" y="6908469"/>
            <a:ext cx="81719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p:cNvSpPr txBox="1"/>
          <p:nvPr/>
        </p:nvSpPr>
        <p:spPr>
          <a:xfrm>
            <a:off x="3115541" y="2719136"/>
            <a:ext cx="6008543" cy="24383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chemeClr val="bg1"/>
                </a:solidFill>
                <a:latin typeface="微软雅黑" panose="020B0503020204020204" charset="-122"/>
                <a:ea typeface="Inter Medium" panose="02000603000000020004" pitchFamily="50" charset="0"/>
                <a:cs typeface="微软雅黑" panose="020B0503020204020204" charset="-122"/>
              </a:rPr>
              <a:t>Social Media mockup.</a:t>
            </a:r>
            <a:endParaRPr lang="en-US" sz="6600" dirty="0">
              <a:solidFill>
                <a:schemeClr val="bg1"/>
              </a:solidFill>
              <a:latin typeface="微软雅黑" panose="020B0503020204020204" charset="-122"/>
              <a:ea typeface="Inter Medium" panose="02000603000000020004" pitchFamily="50" charset="0"/>
              <a:cs typeface="微软雅黑" panose="020B0503020204020204" charset="-122"/>
            </a:endParaRPr>
          </a:p>
        </p:txBody>
      </p:sp>
      <p:sp>
        <p:nvSpPr>
          <p:cNvPr id="15" name="Title 1"/>
          <p:cNvSpPr txBox="1"/>
          <p:nvPr/>
        </p:nvSpPr>
        <p:spPr>
          <a:xfrm>
            <a:off x="3237922" y="10474425"/>
            <a:ext cx="5955909" cy="108693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800" dirty="0">
                <a:solidFill>
                  <a:schemeClr val="bg1"/>
                </a:solidFill>
                <a:latin typeface="Poppins Light" panose="00000400000000000000" pitchFamily="2" charset="0"/>
                <a:ea typeface="EB Garamond 12" panose="02020502060206020403" pitchFamily="18" charset="0"/>
                <a:cs typeface="Poppins Light" panose="00000400000000000000" pitchFamily="2" charset="0"/>
              </a:rPr>
              <a:t>Mockup for your social media interface.</a:t>
            </a:r>
            <a:endParaRPr lang="en-ID" sz="2800" dirty="0">
              <a:solidFill>
                <a:schemeClr val="bg1"/>
              </a:solidFill>
              <a:latin typeface="Poppins Light" panose="00000400000000000000" pitchFamily="2" charset="0"/>
              <a:ea typeface="EB Garamond 12" panose="02020502060206020403" pitchFamily="18" charset="0"/>
              <a:cs typeface="Poppins Light" panose="00000400000000000000" pitchFamily="2" charset="0"/>
            </a:endParaRPr>
          </a:p>
        </p:txBody>
      </p:sp>
      <p:pic>
        <p:nvPicPr>
          <p:cNvPr id="6" name="图片占位符 5"/>
          <p:cNvPicPr>
            <a:picLocks noGrp="1" noChangeAspect="1"/>
          </p:cNvPicPr>
          <p:nvPr>
            <p:ph type="pic" sz="quarter" idx="10"/>
          </p:nvPr>
        </p:nvPicPr>
        <p:blipFill>
          <a:blip r:embed="rId2" cstate="screen"/>
          <a:srcRect l="20919" r="20919"/>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24479251" cy="13679488"/>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endParaRPr>
          </a:p>
        </p:txBody>
      </p:sp>
      <p:sp>
        <p:nvSpPr>
          <p:cNvPr id="8" name="Oval 7"/>
          <p:cNvSpPr/>
          <p:nvPr/>
        </p:nvSpPr>
        <p:spPr>
          <a:xfrm>
            <a:off x="7347857" y="3450947"/>
            <a:ext cx="8817428" cy="88174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Picture 2"/>
          <p:cNvPicPr>
            <a:picLocks noChangeAspect="1"/>
          </p:cNvPicPr>
          <p:nvPr/>
        </p:nvPicPr>
        <p:blipFill rotWithShape="1">
          <a:blip r:embed="rId1" cstate="print"/>
          <a:srcRect l="-4040" r="-2415"/>
          <a:stretch>
            <a:fillRect/>
          </a:stretch>
        </p:blipFill>
        <p:spPr>
          <a:xfrm>
            <a:off x="457201" y="2750789"/>
            <a:ext cx="14257850" cy="8106472"/>
          </a:xfrm>
          <a:prstGeom prst="rect">
            <a:avLst/>
          </a:prstGeom>
        </p:spPr>
      </p:pic>
      <p:sp>
        <p:nvSpPr>
          <p:cNvPr id="10" name="Title 1"/>
          <p:cNvSpPr txBox="1"/>
          <p:nvPr/>
        </p:nvSpPr>
        <p:spPr>
          <a:xfrm>
            <a:off x="16641686" y="4309327"/>
            <a:ext cx="6902966" cy="168476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500" dirty="0">
                <a:solidFill>
                  <a:schemeClr val="bg1"/>
                </a:solidFill>
                <a:latin typeface="微软雅黑" panose="020B0503020204020204" charset="-122"/>
                <a:ea typeface="Inter Medium" panose="02000603000000020004" pitchFamily="50" charset="0"/>
                <a:cs typeface="微软雅黑" panose="020B0503020204020204" charset="-122"/>
              </a:rPr>
              <a:t>Desktop.</a:t>
            </a:r>
            <a:endParaRPr lang="en-US" sz="11500" dirty="0">
              <a:solidFill>
                <a:schemeClr val="bg1"/>
              </a:solidFill>
              <a:latin typeface="微软雅黑" panose="020B0503020204020204" charset="-122"/>
              <a:ea typeface="Inter Medium" panose="02000603000000020004" pitchFamily="50" charset="0"/>
              <a:cs typeface="微软雅黑" panose="020B0503020204020204" charset="-122"/>
            </a:endParaRPr>
          </a:p>
        </p:txBody>
      </p:sp>
      <p:sp>
        <p:nvSpPr>
          <p:cNvPr id="11" name="Title 1"/>
          <p:cNvSpPr txBox="1"/>
          <p:nvPr/>
        </p:nvSpPr>
        <p:spPr>
          <a:xfrm>
            <a:off x="16641686" y="6210156"/>
            <a:ext cx="5955909" cy="108693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800" dirty="0">
                <a:solidFill>
                  <a:schemeClr val="bg1"/>
                </a:solidFill>
                <a:latin typeface="Poppins Light" panose="00000400000000000000" pitchFamily="2" charset="0"/>
                <a:ea typeface="EB Garamond 12" panose="02020502060206020403" pitchFamily="18" charset="0"/>
                <a:cs typeface="Poppins Light" panose="00000400000000000000" pitchFamily="2" charset="0"/>
              </a:rPr>
              <a:t>Mockup for your social media interface.</a:t>
            </a:r>
            <a:endParaRPr lang="en-ID" sz="2800" dirty="0">
              <a:solidFill>
                <a:schemeClr val="bg1"/>
              </a:solidFill>
              <a:latin typeface="Poppins Light" panose="00000400000000000000" pitchFamily="2" charset="0"/>
              <a:ea typeface="EB Garamond 12" panose="02020502060206020403" pitchFamily="18" charset="0"/>
              <a:cs typeface="Poppins Light" panose="00000400000000000000" pitchFamily="2" charset="0"/>
            </a:endParaRPr>
          </a:p>
        </p:txBody>
      </p:sp>
      <p:sp>
        <p:nvSpPr>
          <p:cNvPr id="12" name="Rectangle 11"/>
          <p:cNvSpPr/>
          <p:nvPr/>
        </p:nvSpPr>
        <p:spPr>
          <a:xfrm>
            <a:off x="16576372" y="7828825"/>
            <a:ext cx="6021223" cy="1895391"/>
          </a:xfrm>
          <a:prstGeom prst="rect">
            <a:avLst/>
          </a:prstGeom>
        </p:spPr>
        <p:txBody>
          <a:bodyPr wrap="square">
            <a:spAutoFit/>
          </a:bodyPr>
          <a:lstStyle/>
          <a:p>
            <a:pPr fontAlgn="base">
              <a:lnSpc>
                <a:spcPct val="150000"/>
              </a:lnSpc>
            </a:pPr>
            <a:r>
              <a:rPr lang="en-US" sz="2000" dirty="0">
                <a:solidFill>
                  <a:schemeClr val="bg1"/>
                </a:solidFill>
                <a:latin typeface="微软雅黑" panose="020B0503020204020204" charset="-122"/>
                <a:cs typeface="微软雅黑" panose="020B0503020204020204" charset="-122"/>
              </a:rPr>
              <a:t>The interior and exterior spaces are orientated towards the new garden terrace creating a calm and inviting vista no matter where you are located.</a:t>
            </a:r>
            <a:endParaRPr lang="en-US" sz="2000" b="0" i="0" dirty="0">
              <a:solidFill>
                <a:schemeClr val="bg1"/>
              </a:solidFill>
              <a:effectLst/>
              <a:latin typeface="微软雅黑" panose="020B0503020204020204" charset="-122"/>
              <a:cs typeface="微软雅黑" panose="020B0503020204020204" charset="-122"/>
            </a:endParaRPr>
          </a:p>
        </p:txBody>
      </p:sp>
      <p:cxnSp>
        <p:nvCxnSpPr>
          <p:cNvPr id="13" name="Straight Connector 12"/>
          <p:cNvCxnSpPr/>
          <p:nvPr/>
        </p:nvCxnSpPr>
        <p:spPr>
          <a:xfrm flipH="1">
            <a:off x="16707000" y="7467430"/>
            <a:ext cx="78375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图片占位符 5"/>
          <p:cNvPicPr>
            <a:picLocks noGrp="1" noChangeAspect="1"/>
          </p:cNvPicPr>
          <p:nvPr>
            <p:ph type="pic" sz="quarter" idx="10"/>
          </p:nvPr>
        </p:nvPicPr>
        <p:blipFill>
          <a:blip r:embed="rId2" cstate="screen"/>
          <a:srcRect t="8017" b="8017"/>
          <a:stretch>
            <a:fillRect/>
          </a:stretch>
        </p:blip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Rectangle 430"/>
          <p:cNvSpPr/>
          <p:nvPr/>
        </p:nvSpPr>
        <p:spPr>
          <a:xfrm>
            <a:off x="0" y="0"/>
            <a:ext cx="24479250" cy="13679488"/>
          </a:xfrm>
          <a:prstGeom prst="rect">
            <a:avLst/>
          </a:prstGeom>
          <a:solidFill>
            <a:srgbClr val="232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71" name="Group 268"/>
          <p:cNvGrpSpPr>
            <a:grpSpLocks noChangeAspect="1"/>
          </p:cNvGrpSpPr>
          <p:nvPr/>
        </p:nvGrpSpPr>
        <p:grpSpPr bwMode="auto">
          <a:xfrm>
            <a:off x="12884727" y="1745176"/>
            <a:ext cx="9249641" cy="8906578"/>
            <a:chOff x="6594" y="3512"/>
            <a:chExt cx="2130" cy="2051"/>
          </a:xfrm>
          <a:solidFill>
            <a:srgbClr val="FC0201"/>
          </a:solidFill>
        </p:grpSpPr>
        <p:sp>
          <p:nvSpPr>
            <p:cNvPr id="273" name="Freeform 269"/>
            <p:cNvSpPr/>
            <p:nvPr/>
          </p:nvSpPr>
          <p:spPr bwMode="auto">
            <a:xfrm>
              <a:off x="6640" y="5100"/>
              <a:ext cx="8" cy="17"/>
            </a:xfrm>
            <a:custGeom>
              <a:avLst/>
              <a:gdLst>
                <a:gd name="T0" fmla="*/ 0 w 4"/>
                <a:gd name="T1" fmla="*/ 4 h 9"/>
                <a:gd name="T2" fmla="*/ 4 w 4"/>
                <a:gd name="T3" fmla="*/ 6 h 9"/>
                <a:gd name="T4" fmla="*/ 0 w 4"/>
                <a:gd name="T5" fmla="*/ 4 h 9"/>
              </a:gdLst>
              <a:ahLst/>
              <a:cxnLst>
                <a:cxn ang="0">
                  <a:pos x="T0" y="T1"/>
                </a:cxn>
                <a:cxn ang="0">
                  <a:pos x="T2" y="T3"/>
                </a:cxn>
                <a:cxn ang="0">
                  <a:pos x="T4" y="T5"/>
                </a:cxn>
              </a:cxnLst>
              <a:rect l="0" t="0" r="r" b="b"/>
              <a:pathLst>
                <a:path w="4" h="9">
                  <a:moveTo>
                    <a:pt x="0" y="4"/>
                  </a:moveTo>
                  <a:cubicBezTo>
                    <a:pt x="1" y="9"/>
                    <a:pt x="2" y="9"/>
                    <a:pt x="4" y="6"/>
                  </a:cubicBezTo>
                  <a:cubicBezTo>
                    <a:pt x="2" y="6"/>
                    <a:pt x="1"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4" name="Freeform 270"/>
            <p:cNvSpPr/>
            <p:nvPr/>
          </p:nvSpPr>
          <p:spPr bwMode="auto">
            <a:xfrm>
              <a:off x="6646" y="5069"/>
              <a:ext cx="7" cy="25"/>
            </a:xfrm>
            <a:custGeom>
              <a:avLst/>
              <a:gdLst>
                <a:gd name="T0" fmla="*/ 0 w 4"/>
                <a:gd name="T1" fmla="*/ 7 h 13"/>
                <a:gd name="T2" fmla="*/ 4 w 4"/>
                <a:gd name="T3" fmla="*/ 9 h 13"/>
                <a:gd name="T4" fmla="*/ 0 w 4"/>
                <a:gd name="T5" fmla="*/ 7 h 13"/>
              </a:gdLst>
              <a:ahLst/>
              <a:cxnLst>
                <a:cxn ang="0">
                  <a:pos x="T0" y="T1"/>
                </a:cxn>
                <a:cxn ang="0">
                  <a:pos x="T2" y="T3"/>
                </a:cxn>
                <a:cxn ang="0">
                  <a:pos x="T4" y="T5"/>
                </a:cxn>
              </a:cxnLst>
              <a:rect l="0" t="0" r="r" b="b"/>
              <a:pathLst>
                <a:path w="4" h="13">
                  <a:moveTo>
                    <a:pt x="0" y="7"/>
                  </a:moveTo>
                  <a:cubicBezTo>
                    <a:pt x="2" y="6"/>
                    <a:pt x="3" y="13"/>
                    <a:pt x="4" y="9"/>
                  </a:cubicBezTo>
                  <a:cubicBezTo>
                    <a:pt x="3" y="7"/>
                    <a:pt x="2" y="0"/>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5" name="Freeform 271"/>
            <p:cNvSpPr/>
            <p:nvPr/>
          </p:nvSpPr>
          <p:spPr bwMode="auto">
            <a:xfrm>
              <a:off x="6667" y="5119"/>
              <a:ext cx="6" cy="19"/>
            </a:xfrm>
            <a:custGeom>
              <a:avLst/>
              <a:gdLst>
                <a:gd name="T0" fmla="*/ 0 w 3"/>
                <a:gd name="T1" fmla="*/ 7 h 10"/>
                <a:gd name="T2" fmla="*/ 3 w 3"/>
                <a:gd name="T3" fmla="*/ 5 h 10"/>
                <a:gd name="T4" fmla="*/ 1 w 3"/>
                <a:gd name="T5" fmla="*/ 0 h 10"/>
                <a:gd name="T6" fmla="*/ 0 w 3"/>
                <a:gd name="T7" fmla="*/ 7 h 10"/>
              </a:gdLst>
              <a:ahLst/>
              <a:cxnLst>
                <a:cxn ang="0">
                  <a:pos x="T0" y="T1"/>
                </a:cxn>
                <a:cxn ang="0">
                  <a:pos x="T2" y="T3"/>
                </a:cxn>
                <a:cxn ang="0">
                  <a:pos x="T4" y="T5"/>
                </a:cxn>
                <a:cxn ang="0">
                  <a:pos x="T6" y="T7"/>
                </a:cxn>
              </a:cxnLst>
              <a:rect l="0" t="0" r="r" b="b"/>
              <a:pathLst>
                <a:path w="3" h="10">
                  <a:moveTo>
                    <a:pt x="0" y="7"/>
                  </a:moveTo>
                  <a:cubicBezTo>
                    <a:pt x="1" y="10"/>
                    <a:pt x="1" y="6"/>
                    <a:pt x="3" y="5"/>
                  </a:cubicBezTo>
                  <a:cubicBezTo>
                    <a:pt x="3" y="1"/>
                    <a:pt x="2" y="2"/>
                    <a:pt x="1" y="0"/>
                  </a:cubicBezTo>
                  <a:cubicBezTo>
                    <a:pt x="0" y="2"/>
                    <a:pt x="1" y="5"/>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6" name="Freeform 272"/>
            <p:cNvSpPr/>
            <p:nvPr/>
          </p:nvSpPr>
          <p:spPr bwMode="auto">
            <a:xfrm>
              <a:off x="6743" y="5356"/>
              <a:ext cx="8" cy="21"/>
            </a:xfrm>
            <a:custGeom>
              <a:avLst/>
              <a:gdLst>
                <a:gd name="T0" fmla="*/ 0 w 4"/>
                <a:gd name="T1" fmla="*/ 5 h 11"/>
                <a:gd name="T2" fmla="*/ 2 w 4"/>
                <a:gd name="T3" fmla="*/ 11 h 11"/>
                <a:gd name="T4" fmla="*/ 4 w 4"/>
                <a:gd name="T5" fmla="*/ 6 h 11"/>
                <a:gd name="T6" fmla="*/ 0 w 4"/>
                <a:gd name="T7" fmla="*/ 5 h 11"/>
              </a:gdLst>
              <a:ahLst/>
              <a:cxnLst>
                <a:cxn ang="0">
                  <a:pos x="T0" y="T1"/>
                </a:cxn>
                <a:cxn ang="0">
                  <a:pos x="T2" y="T3"/>
                </a:cxn>
                <a:cxn ang="0">
                  <a:pos x="T4" y="T5"/>
                </a:cxn>
                <a:cxn ang="0">
                  <a:pos x="T6" y="T7"/>
                </a:cxn>
              </a:cxnLst>
              <a:rect l="0" t="0" r="r" b="b"/>
              <a:pathLst>
                <a:path w="4" h="11">
                  <a:moveTo>
                    <a:pt x="0" y="5"/>
                  </a:moveTo>
                  <a:cubicBezTo>
                    <a:pt x="0" y="7"/>
                    <a:pt x="1" y="9"/>
                    <a:pt x="2" y="11"/>
                  </a:cubicBezTo>
                  <a:cubicBezTo>
                    <a:pt x="3" y="6"/>
                    <a:pt x="3" y="10"/>
                    <a:pt x="4" y="6"/>
                  </a:cubicBezTo>
                  <a:cubicBezTo>
                    <a:pt x="3" y="1"/>
                    <a:pt x="1"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7" name="Freeform 273"/>
            <p:cNvSpPr/>
            <p:nvPr/>
          </p:nvSpPr>
          <p:spPr bwMode="auto">
            <a:xfrm>
              <a:off x="6659" y="5082"/>
              <a:ext cx="8" cy="21"/>
            </a:xfrm>
            <a:custGeom>
              <a:avLst/>
              <a:gdLst>
                <a:gd name="T0" fmla="*/ 1 w 4"/>
                <a:gd name="T1" fmla="*/ 2 h 11"/>
                <a:gd name="T2" fmla="*/ 4 w 4"/>
                <a:gd name="T3" fmla="*/ 7 h 11"/>
                <a:gd name="T4" fmla="*/ 2 w 4"/>
                <a:gd name="T5" fmla="*/ 0 h 11"/>
                <a:gd name="T6" fmla="*/ 1 w 4"/>
                <a:gd name="T7" fmla="*/ 2 h 11"/>
              </a:gdLst>
              <a:ahLst/>
              <a:cxnLst>
                <a:cxn ang="0">
                  <a:pos x="T0" y="T1"/>
                </a:cxn>
                <a:cxn ang="0">
                  <a:pos x="T2" y="T3"/>
                </a:cxn>
                <a:cxn ang="0">
                  <a:pos x="T4" y="T5"/>
                </a:cxn>
                <a:cxn ang="0">
                  <a:pos x="T6" y="T7"/>
                </a:cxn>
              </a:cxnLst>
              <a:rect l="0" t="0" r="r" b="b"/>
              <a:pathLst>
                <a:path w="4" h="11">
                  <a:moveTo>
                    <a:pt x="1" y="2"/>
                  </a:moveTo>
                  <a:cubicBezTo>
                    <a:pt x="0" y="6"/>
                    <a:pt x="3" y="11"/>
                    <a:pt x="4" y="7"/>
                  </a:cubicBezTo>
                  <a:cubicBezTo>
                    <a:pt x="4" y="2"/>
                    <a:pt x="3" y="5"/>
                    <a:pt x="2" y="0"/>
                  </a:cubicBezTo>
                  <a:cubicBezTo>
                    <a:pt x="2" y="2"/>
                    <a:pt x="2"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8" name="Freeform 274"/>
            <p:cNvSpPr/>
            <p:nvPr/>
          </p:nvSpPr>
          <p:spPr bwMode="auto">
            <a:xfrm>
              <a:off x="6755" y="5364"/>
              <a:ext cx="8" cy="25"/>
            </a:xfrm>
            <a:custGeom>
              <a:avLst/>
              <a:gdLst>
                <a:gd name="T0" fmla="*/ 0 w 4"/>
                <a:gd name="T1" fmla="*/ 5 h 13"/>
                <a:gd name="T2" fmla="*/ 3 w 4"/>
                <a:gd name="T3" fmla="*/ 13 h 13"/>
                <a:gd name="T4" fmla="*/ 2 w 4"/>
                <a:gd name="T5" fmla="*/ 0 h 13"/>
                <a:gd name="T6" fmla="*/ 0 w 4"/>
                <a:gd name="T7" fmla="*/ 5 h 13"/>
              </a:gdLst>
              <a:ahLst/>
              <a:cxnLst>
                <a:cxn ang="0">
                  <a:pos x="T0" y="T1"/>
                </a:cxn>
                <a:cxn ang="0">
                  <a:pos x="T2" y="T3"/>
                </a:cxn>
                <a:cxn ang="0">
                  <a:pos x="T4" y="T5"/>
                </a:cxn>
                <a:cxn ang="0">
                  <a:pos x="T6" y="T7"/>
                </a:cxn>
              </a:cxnLst>
              <a:rect l="0" t="0" r="r" b="b"/>
              <a:pathLst>
                <a:path w="4" h="13">
                  <a:moveTo>
                    <a:pt x="0" y="5"/>
                  </a:moveTo>
                  <a:cubicBezTo>
                    <a:pt x="2" y="5"/>
                    <a:pt x="2" y="10"/>
                    <a:pt x="3" y="13"/>
                  </a:cubicBezTo>
                  <a:cubicBezTo>
                    <a:pt x="4" y="9"/>
                    <a:pt x="3" y="4"/>
                    <a:pt x="2" y="0"/>
                  </a:cubicBezTo>
                  <a:cubicBezTo>
                    <a:pt x="1" y="2"/>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9" name="Freeform 275"/>
            <p:cNvSpPr/>
            <p:nvPr/>
          </p:nvSpPr>
          <p:spPr bwMode="auto">
            <a:xfrm>
              <a:off x="6711" y="5151"/>
              <a:ext cx="7" cy="25"/>
            </a:xfrm>
            <a:custGeom>
              <a:avLst/>
              <a:gdLst>
                <a:gd name="T0" fmla="*/ 0 w 4"/>
                <a:gd name="T1" fmla="*/ 6 h 13"/>
                <a:gd name="T2" fmla="*/ 4 w 4"/>
                <a:gd name="T3" fmla="*/ 6 h 13"/>
                <a:gd name="T4" fmla="*/ 0 w 4"/>
                <a:gd name="T5" fmla="*/ 6 h 13"/>
              </a:gdLst>
              <a:ahLst/>
              <a:cxnLst>
                <a:cxn ang="0">
                  <a:pos x="T0" y="T1"/>
                </a:cxn>
                <a:cxn ang="0">
                  <a:pos x="T2" y="T3"/>
                </a:cxn>
                <a:cxn ang="0">
                  <a:pos x="T4" y="T5"/>
                </a:cxn>
              </a:cxnLst>
              <a:rect l="0" t="0" r="r" b="b"/>
              <a:pathLst>
                <a:path w="4" h="13">
                  <a:moveTo>
                    <a:pt x="0" y="6"/>
                  </a:moveTo>
                  <a:cubicBezTo>
                    <a:pt x="0" y="10"/>
                    <a:pt x="3" y="13"/>
                    <a:pt x="4" y="6"/>
                  </a:cubicBezTo>
                  <a:cubicBezTo>
                    <a:pt x="3" y="0"/>
                    <a:pt x="1" y="11"/>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0" name="Freeform 276"/>
            <p:cNvSpPr/>
            <p:nvPr/>
          </p:nvSpPr>
          <p:spPr bwMode="auto">
            <a:xfrm>
              <a:off x="6789" y="5377"/>
              <a:ext cx="27" cy="35"/>
            </a:xfrm>
            <a:custGeom>
              <a:avLst/>
              <a:gdLst>
                <a:gd name="T0" fmla="*/ 0 w 14"/>
                <a:gd name="T1" fmla="*/ 11 h 18"/>
                <a:gd name="T2" fmla="*/ 1 w 14"/>
                <a:gd name="T3" fmla="*/ 13 h 18"/>
                <a:gd name="T4" fmla="*/ 4 w 14"/>
                <a:gd name="T5" fmla="*/ 8 h 18"/>
                <a:gd name="T6" fmla="*/ 8 w 14"/>
                <a:gd name="T7" fmla="*/ 18 h 18"/>
                <a:gd name="T8" fmla="*/ 14 w 14"/>
                <a:gd name="T9" fmla="*/ 5 h 18"/>
                <a:gd name="T10" fmla="*/ 10 w 14"/>
                <a:gd name="T11" fmla="*/ 0 h 18"/>
                <a:gd name="T12" fmla="*/ 7 w 14"/>
                <a:gd name="T13" fmla="*/ 8 h 18"/>
                <a:gd name="T14" fmla="*/ 6 w 14"/>
                <a:gd name="T15" fmla="*/ 2 h 18"/>
                <a:gd name="T16" fmla="*/ 2 w 14"/>
                <a:gd name="T17" fmla="*/ 2 h 18"/>
                <a:gd name="T18" fmla="*/ 0 w 14"/>
                <a:gd name="T19"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0" y="11"/>
                  </a:moveTo>
                  <a:cubicBezTo>
                    <a:pt x="0" y="12"/>
                    <a:pt x="2" y="10"/>
                    <a:pt x="1" y="13"/>
                  </a:cubicBezTo>
                  <a:cubicBezTo>
                    <a:pt x="2" y="16"/>
                    <a:pt x="3" y="9"/>
                    <a:pt x="4" y="8"/>
                  </a:cubicBezTo>
                  <a:cubicBezTo>
                    <a:pt x="5" y="13"/>
                    <a:pt x="6" y="15"/>
                    <a:pt x="8" y="18"/>
                  </a:cubicBezTo>
                  <a:cubicBezTo>
                    <a:pt x="8" y="7"/>
                    <a:pt x="11" y="8"/>
                    <a:pt x="14" y="5"/>
                  </a:cubicBezTo>
                  <a:cubicBezTo>
                    <a:pt x="12" y="4"/>
                    <a:pt x="11" y="6"/>
                    <a:pt x="10" y="0"/>
                  </a:cubicBezTo>
                  <a:cubicBezTo>
                    <a:pt x="10" y="8"/>
                    <a:pt x="9" y="5"/>
                    <a:pt x="7" y="8"/>
                  </a:cubicBezTo>
                  <a:cubicBezTo>
                    <a:pt x="7" y="6"/>
                    <a:pt x="6" y="4"/>
                    <a:pt x="6" y="2"/>
                  </a:cubicBezTo>
                  <a:cubicBezTo>
                    <a:pt x="5" y="6"/>
                    <a:pt x="3" y="5"/>
                    <a:pt x="2" y="2"/>
                  </a:cubicBezTo>
                  <a:cubicBezTo>
                    <a:pt x="1" y="5"/>
                    <a:pt x="0" y="8"/>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1" name="Freeform 277"/>
            <p:cNvSpPr/>
            <p:nvPr/>
          </p:nvSpPr>
          <p:spPr bwMode="auto">
            <a:xfrm>
              <a:off x="6722" y="5161"/>
              <a:ext cx="8" cy="21"/>
            </a:xfrm>
            <a:custGeom>
              <a:avLst/>
              <a:gdLst>
                <a:gd name="T0" fmla="*/ 0 w 4"/>
                <a:gd name="T1" fmla="*/ 5 h 11"/>
                <a:gd name="T2" fmla="*/ 2 w 4"/>
                <a:gd name="T3" fmla="*/ 11 h 11"/>
                <a:gd name="T4" fmla="*/ 3 w 4"/>
                <a:gd name="T5" fmla="*/ 7 h 11"/>
                <a:gd name="T6" fmla="*/ 0 w 4"/>
                <a:gd name="T7" fmla="*/ 5 h 11"/>
              </a:gdLst>
              <a:ahLst/>
              <a:cxnLst>
                <a:cxn ang="0">
                  <a:pos x="T0" y="T1"/>
                </a:cxn>
                <a:cxn ang="0">
                  <a:pos x="T2" y="T3"/>
                </a:cxn>
                <a:cxn ang="0">
                  <a:pos x="T4" y="T5"/>
                </a:cxn>
                <a:cxn ang="0">
                  <a:pos x="T6" y="T7"/>
                </a:cxn>
              </a:cxnLst>
              <a:rect l="0" t="0" r="r" b="b"/>
              <a:pathLst>
                <a:path w="4" h="11">
                  <a:moveTo>
                    <a:pt x="0" y="5"/>
                  </a:moveTo>
                  <a:cubicBezTo>
                    <a:pt x="2" y="11"/>
                    <a:pt x="2" y="11"/>
                    <a:pt x="2" y="11"/>
                  </a:cubicBezTo>
                  <a:cubicBezTo>
                    <a:pt x="2" y="9"/>
                    <a:pt x="2" y="5"/>
                    <a:pt x="3" y="7"/>
                  </a:cubicBezTo>
                  <a:cubicBezTo>
                    <a:pt x="4" y="3"/>
                    <a:pt x="1"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2" name="Freeform 278"/>
            <p:cNvSpPr/>
            <p:nvPr/>
          </p:nvSpPr>
          <p:spPr bwMode="auto">
            <a:xfrm>
              <a:off x="6734" y="5086"/>
              <a:ext cx="7" cy="17"/>
            </a:xfrm>
            <a:custGeom>
              <a:avLst/>
              <a:gdLst>
                <a:gd name="T0" fmla="*/ 0 w 4"/>
                <a:gd name="T1" fmla="*/ 7 h 9"/>
                <a:gd name="T2" fmla="*/ 4 w 4"/>
                <a:gd name="T3" fmla="*/ 4 h 9"/>
                <a:gd name="T4" fmla="*/ 0 w 4"/>
                <a:gd name="T5" fmla="*/ 7 h 9"/>
              </a:gdLst>
              <a:ahLst/>
              <a:cxnLst>
                <a:cxn ang="0">
                  <a:pos x="T0" y="T1"/>
                </a:cxn>
                <a:cxn ang="0">
                  <a:pos x="T2" y="T3"/>
                </a:cxn>
                <a:cxn ang="0">
                  <a:pos x="T4" y="T5"/>
                </a:cxn>
              </a:cxnLst>
              <a:rect l="0" t="0" r="r" b="b"/>
              <a:pathLst>
                <a:path w="4" h="9">
                  <a:moveTo>
                    <a:pt x="0" y="7"/>
                  </a:moveTo>
                  <a:cubicBezTo>
                    <a:pt x="1" y="9"/>
                    <a:pt x="2" y="8"/>
                    <a:pt x="4" y="4"/>
                  </a:cubicBezTo>
                  <a:cubicBezTo>
                    <a:pt x="2" y="2"/>
                    <a:pt x="0" y="0"/>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3" name="Freeform 279"/>
            <p:cNvSpPr/>
            <p:nvPr/>
          </p:nvSpPr>
          <p:spPr bwMode="auto">
            <a:xfrm>
              <a:off x="6866" y="5459"/>
              <a:ext cx="6" cy="14"/>
            </a:xfrm>
            <a:custGeom>
              <a:avLst/>
              <a:gdLst>
                <a:gd name="T0" fmla="*/ 0 w 3"/>
                <a:gd name="T1" fmla="*/ 3 h 7"/>
                <a:gd name="T2" fmla="*/ 3 w 3"/>
                <a:gd name="T3" fmla="*/ 0 h 7"/>
                <a:gd name="T4" fmla="*/ 0 w 3"/>
                <a:gd name="T5" fmla="*/ 3 h 7"/>
              </a:gdLst>
              <a:ahLst/>
              <a:cxnLst>
                <a:cxn ang="0">
                  <a:pos x="T0" y="T1"/>
                </a:cxn>
                <a:cxn ang="0">
                  <a:pos x="T2" y="T3"/>
                </a:cxn>
                <a:cxn ang="0">
                  <a:pos x="T4" y="T5"/>
                </a:cxn>
              </a:cxnLst>
              <a:rect l="0" t="0" r="r" b="b"/>
              <a:pathLst>
                <a:path w="3" h="7">
                  <a:moveTo>
                    <a:pt x="0" y="3"/>
                  </a:moveTo>
                  <a:cubicBezTo>
                    <a:pt x="1" y="7"/>
                    <a:pt x="3" y="6"/>
                    <a:pt x="3" y="0"/>
                  </a:cubicBezTo>
                  <a:cubicBezTo>
                    <a:pt x="2" y="1"/>
                    <a:pt x="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4" name="Freeform 280"/>
            <p:cNvSpPr/>
            <p:nvPr/>
          </p:nvSpPr>
          <p:spPr bwMode="auto">
            <a:xfrm>
              <a:off x="6759" y="5102"/>
              <a:ext cx="9" cy="23"/>
            </a:xfrm>
            <a:custGeom>
              <a:avLst/>
              <a:gdLst>
                <a:gd name="T0" fmla="*/ 0 w 5"/>
                <a:gd name="T1" fmla="*/ 4 h 12"/>
                <a:gd name="T2" fmla="*/ 5 w 5"/>
                <a:gd name="T3" fmla="*/ 4 h 12"/>
                <a:gd name="T4" fmla="*/ 0 w 5"/>
                <a:gd name="T5" fmla="*/ 4 h 12"/>
              </a:gdLst>
              <a:ahLst/>
              <a:cxnLst>
                <a:cxn ang="0">
                  <a:pos x="T0" y="T1"/>
                </a:cxn>
                <a:cxn ang="0">
                  <a:pos x="T2" y="T3"/>
                </a:cxn>
                <a:cxn ang="0">
                  <a:pos x="T4" y="T5"/>
                </a:cxn>
              </a:cxnLst>
              <a:rect l="0" t="0" r="r" b="b"/>
              <a:pathLst>
                <a:path w="5" h="12">
                  <a:moveTo>
                    <a:pt x="0" y="4"/>
                  </a:moveTo>
                  <a:cubicBezTo>
                    <a:pt x="2" y="5"/>
                    <a:pt x="3" y="12"/>
                    <a:pt x="5" y="4"/>
                  </a:cubicBezTo>
                  <a:cubicBezTo>
                    <a:pt x="3" y="2"/>
                    <a:pt x="2"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5" name="Freeform 281"/>
            <p:cNvSpPr/>
            <p:nvPr/>
          </p:nvSpPr>
          <p:spPr bwMode="auto">
            <a:xfrm>
              <a:off x="6849" y="5272"/>
              <a:ext cx="9" cy="23"/>
            </a:xfrm>
            <a:custGeom>
              <a:avLst/>
              <a:gdLst>
                <a:gd name="T0" fmla="*/ 1 w 5"/>
                <a:gd name="T1" fmla="*/ 9 h 12"/>
                <a:gd name="T2" fmla="*/ 5 w 5"/>
                <a:gd name="T3" fmla="*/ 3 h 12"/>
                <a:gd name="T4" fmla="*/ 3 w 5"/>
                <a:gd name="T5" fmla="*/ 0 h 12"/>
                <a:gd name="T6" fmla="*/ 1 w 5"/>
                <a:gd name="T7" fmla="*/ 9 h 12"/>
              </a:gdLst>
              <a:ahLst/>
              <a:cxnLst>
                <a:cxn ang="0">
                  <a:pos x="T0" y="T1"/>
                </a:cxn>
                <a:cxn ang="0">
                  <a:pos x="T2" y="T3"/>
                </a:cxn>
                <a:cxn ang="0">
                  <a:pos x="T4" y="T5"/>
                </a:cxn>
                <a:cxn ang="0">
                  <a:pos x="T6" y="T7"/>
                </a:cxn>
              </a:cxnLst>
              <a:rect l="0" t="0" r="r" b="b"/>
              <a:pathLst>
                <a:path w="5" h="12">
                  <a:moveTo>
                    <a:pt x="1" y="9"/>
                  </a:moveTo>
                  <a:cubicBezTo>
                    <a:pt x="3" y="12"/>
                    <a:pt x="3" y="6"/>
                    <a:pt x="5" y="3"/>
                  </a:cubicBezTo>
                  <a:cubicBezTo>
                    <a:pt x="4" y="2"/>
                    <a:pt x="4" y="2"/>
                    <a:pt x="3" y="0"/>
                  </a:cubicBezTo>
                  <a:cubicBezTo>
                    <a:pt x="2" y="9"/>
                    <a:pt x="0" y="1"/>
                    <a:pt x="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6" name="Freeform 282"/>
            <p:cNvSpPr/>
            <p:nvPr/>
          </p:nvSpPr>
          <p:spPr bwMode="auto">
            <a:xfrm>
              <a:off x="6778" y="5056"/>
              <a:ext cx="11" cy="21"/>
            </a:xfrm>
            <a:custGeom>
              <a:avLst/>
              <a:gdLst>
                <a:gd name="T0" fmla="*/ 5 w 6"/>
                <a:gd name="T1" fmla="*/ 11 h 11"/>
                <a:gd name="T2" fmla="*/ 2 w 6"/>
                <a:gd name="T3" fmla="*/ 0 h 11"/>
                <a:gd name="T4" fmla="*/ 5 w 6"/>
                <a:gd name="T5" fmla="*/ 11 h 11"/>
              </a:gdLst>
              <a:ahLst/>
              <a:cxnLst>
                <a:cxn ang="0">
                  <a:pos x="T0" y="T1"/>
                </a:cxn>
                <a:cxn ang="0">
                  <a:pos x="T2" y="T3"/>
                </a:cxn>
                <a:cxn ang="0">
                  <a:pos x="T4" y="T5"/>
                </a:cxn>
              </a:cxnLst>
              <a:rect l="0" t="0" r="r" b="b"/>
              <a:pathLst>
                <a:path w="6" h="11">
                  <a:moveTo>
                    <a:pt x="5" y="11"/>
                  </a:moveTo>
                  <a:cubicBezTo>
                    <a:pt x="6" y="7"/>
                    <a:pt x="3" y="6"/>
                    <a:pt x="2" y="0"/>
                  </a:cubicBezTo>
                  <a:cubicBezTo>
                    <a:pt x="0" y="5"/>
                    <a:pt x="4" y="8"/>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7" name="Freeform 283"/>
            <p:cNvSpPr/>
            <p:nvPr/>
          </p:nvSpPr>
          <p:spPr bwMode="auto">
            <a:xfrm>
              <a:off x="6814" y="5082"/>
              <a:ext cx="12" cy="21"/>
            </a:xfrm>
            <a:custGeom>
              <a:avLst/>
              <a:gdLst>
                <a:gd name="T0" fmla="*/ 2 w 6"/>
                <a:gd name="T1" fmla="*/ 8 h 11"/>
                <a:gd name="T2" fmla="*/ 6 w 6"/>
                <a:gd name="T3" fmla="*/ 6 h 11"/>
                <a:gd name="T4" fmla="*/ 1 w 6"/>
                <a:gd name="T5" fmla="*/ 0 h 11"/>
                <a:gd name="T6" fmla="*/ 2 w 6"/>
                <a:gd name="T7" fmla="*/ 8 h 11"/>
              </a:gdLst>
              <a:ahLst/>
              <a:cxnLst>
                <a:cxn ang="0">
                  <a:pos x="T0" y="T1"/>
                </a:cxn>
                <a:cxn ang="0">
                  <a:pos x="T2" y="T3"/>
                </a:cxn>
                <a:cxn ang="0">
                  <a:pos x="T4" y="T5"/>
                </a:cxn>
                <a:cxn ang="0">
                  <a:pos x="T6" y="T7"/>
                </a:cxn>
              </a:cxnLst>
              <a:rect l="0" t="0" r="r" b="b"/>
              <a:pathLst>
                <a:path w="6" h="11">
                  <a:moveTo>
                    <a:pt x="2" y="8"/>
                  </a:moveTo>
                  <a:cubicBezTo>
                    <a:pt x="3" y="8"/>
                    <a:pt x="5" y="11"/>
                    <a:pt x="6" y="6"/>
                  </a:cubicBezTo>
                  <a:cubicBezTo>
                    <a:pt x="5" y="4"/>
                    <a:pt x="3" y="4"/>
                    <a:pt x="1" y="0"/>
                  </a:cubicBezTo>
                  <a:cubicBezTo>
                    <a:pt x="0" y="3"/>
                    <a:pt x="3" y="6"/>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8" name="Freeform 284"/>
            <p:cNvSpPr/>
            <p:nvPr/>
          </p:nvSpPr>
          <p:spPr bwMode="auto">
            <a:xfrm>
              <a:off x="6921" y="5394"/>
              <a:ext cx="10" cy="23"/>
            </a:xfrm>
            <a:custGeom>
              <a:avLst/>
              <a:gdLst>
                <a:gd name="T0" fmla="*/ 0 w 5"/>
                <a:gd name="T1" fmla="*/ 3 h 12"/>
                <a:gd name="T2" fmla="*/ 4 w 5"/>
                <a:gd name="T3" fmla="*/ 6 h 12"/>
                <a:gd name="T4" fmla="*/ 0 w 5"/>
                <a:gd name="T5" fmla="*/ 3 h 12"/>
              </a:gdLst>
              <a:ahLst/>
              <a:cxnLst>
                <a:cxn ang="0">
                  <a:pos x="T0" y="T1"/>
                </a:cxn>
                <a:cxn ang="0">
                  <a:pos x="T2" y="T3"/>
                </a:cxn>
                <a:cxn ang="0">
                  <a:pos x="T4" y="T5"/>
                </a:cxn>
              </a:cxnLst>
              <a:rect l="0" t="0" r="r" b="b"/>
              <a:pathLst>
                <a:path w="5" h="12">
                  <a:moveTo>
                    <a:pt x="0" y="3"/>
                  </a:moveTo>
                  <a:cubicBezTo>
                    <a:pt x="0" y="12"/>
                    <a:pt x="3" y="5"/>
                    <a:pt x="4" y="6"/>
                  </a:cubicBezTo>
                  <a:cubicBezTo>
                    <a:pt x="5" y="0"/>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9" name="Freeform 285"/>
            <p:cNvSpPr/>
            <p:nvPr/>
          </p:nvSpPr>
          <p:spPr bwMode="auto">
            <a:xfrm>
              <a:off x="6919" y="5337"/>
              <a:ext cx="8" cy="23"/>
            </a:xfrm>
            <a:custGeom>
              <a:avLst/>
              <a:gdLst>
                <a:gd name="T0" fmla="*/ 4 w 4"/>
                <a:gd name="T1" fmla="*/ 5 h 12"/>
                <a:gd name="T2" fmla="*/ 1 w 4"/>
                <a:gd name="T3" fmla="*/ 1 h 12"/>
                <a:gd name="T4" fmla="*/ 1 w 4"/>
                <a:gd name="T5" fmla="*/ 12 h 12"/>
                <a:gd name="T6" fmla="*/ 4 w 4"/>
                <a:gd name="T7" fmla="*/ 5 h 12"/>
              </a:gdLst>
              <a:ahLst/>
              <a:cxnLst>
                <a:cxn ang="0">
                  <a:pos x="T0" y="T1"/>
                </a:cxn>
                <a:cxn ang="0">
                  <a:pos x="T2" y="T3"/>
                </a:cxn>
                <a:cxn ang="0">
                  <a:pos x="T4" y="T5"/>
                </a:cxn>
                <a:cxn ang="0">
                  <a:pos x="T6" y="T7"/>
                </a:cxn>
              </a:cxnLst>
              <a:rect l="0" t="0" r="r" b="b"/>
              <a:pathLst>
                <a:path w="4" h="12">
                  <a:moveTo>
                    <a:pt x="4" y="5"/>
                  </a:moveTo>
                  <a:cubicBezTo>
                    <a:pt x="3" y="0"/>
                    <a:pt x="2" y="8"/>
                    <a:pt x="1" y="1"/>
                  </a:cubicBezTo>
                  <a:cubicBezTo>
                    <a:pt x="0" y="4"/>
                    <a:pt x="0" y="8"/>
                    <a:pt x="1" y="12"/>
                  </a:cubicBezTo>
                  <a:cubicBezTo>
                    <a:pt x="2" y="5"/>
                    <a:pt x="4" y="12"/>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0" name="Freeform 286"/>
            <p:cNvSpPr/>
            <p:nvPr/>
          </p:nvSpPr>
          <p:spPr bwMode="auto">
            <a:xfrm>
              <a:off x="6986" y="5500"/>
              <a:ext cx="10" cy="13"/>
            </a:xfrm>
            <a:custGeom>
              <a:avLst/>
              <a:gdLst>
                <a:gd name="T0" fmla="*/ 0 w 5"/>
                <a:gd name="T1" fmla="*/ 1 h 7"/>
                <a:gd name="T2" fmla="*/ 5 w 5"/>
                <a:gd name="T3" fmla="*/ 3 h 7"/>
                <a:gd name="T4" fmla="*/ 0 w 5"/>
                <a:gd name="T5" fmla="*/ 1 h 7"/>
              </a:gdLst>
              <a:ahLst/>
              <a:cxnLst>
                <a:cxn ang="0">
                  <a:pos x="T0" y="T1"/>
                </a:cxn>
                <a:cxn ang="0">
                  <a:pos x="T2" y="T3"/>
                </a:cxn>
                <a:cxn ang="0">
                  <a:pos x="T4" y="T5"/>
                </a:cxn>
              </a:cxnLst>
              <a:rect l="0" t="0" r="r" b="b"/>
              <a:pathLst>
                <a:path w="5" h="7">
                  <a:moveTo>
                    <a:pt x="0" y="1"/>
                  </a:moveTo>
                  <a:cubicBezTo>
                    <a:pt x="2" y="5"/>
                    <a:pt x="3" y="7"/>
                    <a:pt x="5" y="3"/>
                  </a:cubicBezTo>
                  <a:cubicBezTo>
                    <a:pt x="3" y="2"/>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1" name="Freeform 287"/>
            <p:cNvSpPr/>
            <p:nvPr/>
          </p:nvSpPr>
          <p:spPr bwMode="auto">
            <a:xfrm>
              <a:off x="6797" y="4937"/>
              <a:ext cx="8" cy="21"/>
            </a:xfrm>
            <a:custGeom>
              <a:avLst/>
              <a:gdLst>
                <a:gd name="T0" fmla="*/ 0 w 4"/>
                <a:gd name="T1" fmla="*/ 6 h 11"/>
                <a:gd name="T2" fmla="*/ 2 w 4"/>
                <a:gd name="T3" fmla="*/ 11 h 11"/>
                <a:gd name="T4" fmla="*/ 2 w 4"/>
                <a:gd name="T5" fmla="*/ 0 h 11"/>
                <a:gd name="T6" fmla="*/ 0 w 4"/>
                <a:gd name="T7" fmla="*/ 6 h 11"/>
              </a:gdLst>
              <a:ahLst/>
              <a:cxnLst>
                <a:cxn ang="0">
                  <a:pos x="T0" y="T1"/>
                </a:cxn>
                <a:cxn ang="0">
                  <a:pos x="T2" y="T3"/>
                </a:cxn>
                <a:cxn ang="0">
                  <a:pos x="T4" y="T5"/>
                </a:cxn>
                <a:cxn ang="0">
                  <a:pos x="T6" y="T7"/>
                </a:cxn>
              </a:cxnLst>
              <a:rect l="0" t="0" r="r" b="b"/>
              <a:pathLst>
                <a:path w="4" h="11">
                  <a:moveTo>
                    <a:pt x="0" y="6"/>
                  </a:moveTo>
                  <a:cubicBezTo>
                    <a:pt x="1" y="11"/>
                    <a:pt x="2" y="7"/>
                    <a:pt x="2" y="11"/>
                  </a:cubicBezTo>
                  <a:cubicBezTo>
                    <a:pt x="4" y="8"/>
                    <a:pt x="3" y="4"/>
                    <a:pt x="2" y="0"/>
                  </a:cubicBez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2" name="Freeform 288"/>
            <p:cNvSpPr/>
            <p:nvPr/>
          </p:nvSpPr>
          <p:spPr bwMode="auto">
            <a:xfrm>
              <a:off x="6820" y="5004"/>
              <a:ext cx="8" cy="23"/>
            </a:xfrm>
            <a:custGeom>
              <a:avLst/>
              <a:gdLst>
                <a:gd name="T0" fmla="*/ 0 w 4"/>
                <a:gd name="T1" fmla="*/ 6 h 12"/>
                <a:gd name="T2" fmla="*/ 3 w 4"/>
                <a:gd name="T3" fmla="*/ 12 h 12"/>
                <a:gd name="T4" fmla="*/ 0 w 4"/>
                <a:gd name="T5" fmla="*/ 6 h 12"/>
              </a:gdLst>
              <a:ahLst/>
              <a:cxnLst>
                <a:cxn ang="0">
                  <a:pos x="T0" y="T1"/>
                </a:cxn>
                <a:cxn ang="0">
                  <a:pos x="T2" y="T3"/>
                </a:cxn>
                <a:cxn ang="0">
                  <a:pos x="T4" y="T5"/>
                </a:cxn>
              </a:cxnLst>
              <a:rect l="0" t="0" r="r" b="b"/>
              <a:pathLst>
                <a:path w="4" h="12">
                  <a:moveTo>
                    <a:pt x="0" y="6"/>
                  </a:moveTo>
                  <a:cubicBezTo>
                    <a:pt x="1" y="12"/>
                    <a:pt x="2" y="11"/>
                    <a:pt x="3" y="12"/>
                  </a:cubicBezTo>
                  <a:cubicBezTo>
                    <a:pt x="4" y="8"/>
                    <a:pt x="1" y="0"/>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3" name="Freeform 289"/>
            <p:cNvSpPr/>
            <p:nvPr/>
          </p:nvSpPr>
          <p:spPr bwMode="auto">
            <a:xfrm>
              <a:off x="6812" y="4937"/>
              <a:ext cx="27" cy="34"/>
            </a:xfrm>
            <a:custGeom>
              <a:avLst/>
              <a:gdLst>
                <a:gd name="T0" fmla="*/ 1 w 14"/>
                <a:gd name="T1" fmla="*/ 11 h 18"/>
                <a:gd name="T2" fmla="*/ 2 w 14"/>
                <a:gd name="T3" fmla="*/ 11 h 18"/>
                <a:gd name="T4" fmla="*/ 12 w 14"/>
                <a:gd name="T5" fmla="*/ 18 h 18"/>
                <a:gd name="T6" fmla="*/ 14 w 14"/>
                <a:gd name="T7" fmla="*/ 5 h 18"/>
                <a:gd name="T8" fmla="*/ 11 w 14"/>
                <a:gd name="T9" fmla="*/ 8 h 18"/>
                <a:gd name="T10" fmla="*/ 9 w 14"/>
                <a:gd name="T11" fmla="*/ 1 h 18"/>
                <a:gd name="T12" fmla="*/ 5 w 14"/>
                <a:gd name="T13" fmla="*/ 10 h 18"/>
                <a:gd name="T14" fmla="*/ 2 w 14"/>
                <a:gd name="T15" fmla="*/ 3 h 18"/>
                <a:gd name="T16" fmla="*/ 1 w 14"/>
                <a:gd name="T1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8">
                  <a:moveTo>
                    <a:pt x="1" y="11"/>
                  </a:moveTo>
                  <a:cubicBezTo>
                    <a:pt x="1" y="12"/>
                    <a:pt x="2" y="12"/>
                    <a:pt x="2" y="11"/>
                  </a:cubicBezTo>
                  <a:cubicBezTo>
                    <a:pt x="5" y="18"/>
                    <a:pt x="9" y="12"/>
                    <a:pt x="12" y="18"/>
                  </a:cubicBezTo>
                  <a:cubicBezTo>
                    <a:pt x="14" y="14"/>
                    <a:pt x="13" y="9"/>
                    <a:pt x="14" y="5"/>
                  </a:cubicBezTo>
                  <a:cubicBezTo>
                    <a:pt x="12" y="0"/>
                    <a:pt x="13" y="9"/>
                    <a:pt x="11" y="8"/>
                  </a:cubicBezTo>
                  <a:cubicBezTo>
                    <a:pt x="9" y="4"/>
                    <a:pt x="11" y="1"/>
                    <a:pt x="9" y="1"/>
                  </a:cubicBezTo>
                  <a:cubicBezTo>
                    <a:pt x="9" y="9"/>
                    <a:pt x="6" y="6"/>
                    <a:pt x="5" y="10"/>
                  </a:cubicBezTo>
                  <a:cubicBezTo>
                    <a:pt x="4" y="5"/>
                    <a:pt x="3" y="6"/>
                    <a:pt x="2" y="3"/>
                  </a:cubicBezTo>
                  <a:cubicBezTo>
                    <a:pt x="0" y="5"/>
                    <a:pt x="3" y="8"/>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4" name="Freeform 290"/>
            <p:cNvSpPr/>
            <p:nvPr/>
          </p:nvSpPr>
          <p:spPr bwMode="auto">
            <a:xfrm>
              <a:off x="6967" y="5350"/>
              <a:ext cx="12" cy="35"/>
            </a:xfrm>
            <a:custGeom>
              <a:avLst/>
              <a:gdLst>
                <a:gd name="T0" fmla="*/ 3 w 6"/>
                <a:gd name="T1" fmla="*/ 11 h 18"/>
                <a:gd name="T2" fmla="*/ 5 w 6"/>
                <a:gd name="T3" fmla="*/ 7 h 18"/>
                <a:gd name="T4" fmla="*/ 2 w 6"/>
                <a:gd name="T5" fmla="*/ 3 h 18"/>
                <a:gd name="T6" fmla="*/ 1 w 6"/>
                <a:gd name="T7" fmla="*/ 13 h 18"/>
                <a:gd name="T8" fmla="*/ 5 w 6"/>
                <a:gd name="T9" fmla="*/ 18 h 18"/>
                <a:gd name="T10" fmla="*/ 3 w 6"/>
                <a:gd name="T11" fmla="*/ 11 h 18"/>
              </a:gdLst>
              <a:ahLst/>
              <a:cxnLst>
                <a:cxn ang="0">
                  <a:pos x="T0" y="T1"/>
                </a:cxn>
                <a:cxn ang="0">
                  <a:pos x="T2" y="T3"/>
                </a:cxn>
                <a:cxn ang="0">
                  <a:pos x="T4" y="T5"/>
                </a:cxn>
                <a:cxn ang="0">
                  <a:pos x="T6" y="T7"/>
                </a:cxn>
                <a:cxn ang="0">
                  <a:pos x="T8" y="T9"/>
                </a:cxn>
                <a:cxn ang="0">
                  <a:pos x="T10" y="T11"/>
                </a:cxn>
              </a:cxnLst>
              <a:rect l="0" t="0" r="r" b="b"/>
              <a:pathLst>
                <a:path w="6" h="18">
                  <a:moveTo>
                    <a:pt x="3" y="11"/>
                  </a:moveTo>
                  <a:cubicBezTo>
                    <a:pt x="1" y="10"/>
                    <a:pt x="4" y="6"/>
                    <a:pt x="5" y="7"/>
                  </a:cubicBezTo>
                  <a:cubicBezTo>
                    <a:pt x="6" y="0"/>
                    <a:pt x="3" y="8"/>
                    <a:pt x="2" y="3"/>
                  </a:cubicBezTo>
                  <a:cubicBezTo>
                    <a:pt x="0" y="6"/>
                    <a:pt x="2" y="9"/>
                    <a:pt x="1" y="13"/>
                  </a:cubicBezTo>
                  <a:cubicBezTo>
                    <a:pt x="2" y="15"/>
                    <a:pt x="4" y="17"/>
                    <a:pt x="5" y="18"/>
                  </a:cubicBezTo>
                  <a:cubicBezTo>
                    <a:pt x="6" y="14"/>
                    <a:pt x="4" y="11"/>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5" name="Freeform 291"/>
            <p:cNvSpPr/>
            <p:nvPr/>
          </p:nvSpPr>
          <p:spPr bwMode="auto">
            <a:xfrm>
              <a:off x="6757" y="4711"/>
              <a:ext cx="7" cy="23"/>
            </a:xfrm>
            <a:custGeom>
              <a:avLst/>
              <a:gdLst>
                <a:gd name="T0" fmla="*/ 0 w 4"/>
                <a:gd name="T1" fmla="*/ 3 h 12"/>
                <a:gd name="T2" fmla="*/ 4 w 4"/>
                <a:gd name="T3" fmla="*/ 6 h 12"/>
                <a:gd name="T4" fmla="*/ 0 w 4"/>
                <a:gd name="T5" fmla="*/ 3 h 12"/>
              </a:gdLst>
              <a:ahLst/>
              <a:cxnLst>
                <a:cxn ang="0">
                  <a:pos x="T0" y="T1"/>
                </a:cxn>
                <a:cxn ang="0">
                  <a:pos x="T2" y="T3"/>
                </a:cxn>
                <a:cxn ang="0">
                  <a:pos x="T4" y="T5"/>
                </a:cxn>
              </a:cxnLst>
              <a:rect l="0" t="0" r="r" b="b"/>
              <a:pathLst>
                <a:path w="4" h="12">
                  <a:moveTo>
                    <a:pt x="0" y="3"/>
                  </a:moveTo>
                  <a:cubicBezTo>
                    <a:pt x="1" y="6"/>
                    <a:pt x="3" y="12"/>
                    <a:pt x="4" y="6"/>
                  </a:cubicBezTo>
                  <a:cubicBezTo>
                    <a:pt x="3" y="4"/>
                    <a:pt x="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6" name="Freeform 292"/>
            <p:cNvSpPr/>
            <p:nvPr/>
          </p:nvSpPr>
          <p:spPr bwMode="auto">
            <a:xfrm>
              <a:off x="6755" y="4686"/>
              <a:ext cx="8" cy="21"/>
            </a:xfrm>
            <a:custGeom>
              <a:avLst/>
              <a:gdLst>
                <a:gd name="T0" fmla="*/ 1 w 4"/>
                <a:gd name="T1" fmla="*/ 6 h 11"/>
                <a:gd name="T2" fmla="*/ 4 w 4"/>
                <a:gd name="T3" fmla="*/ 8 h 11"/>
                <a:gd name="T4" fmla="*/ 1 w 4"/>
                <a:gd name="T5" fmla="*/ 6 h 11"/>
              </a:gdLst>
              <a:ahLst/>
              <a:cxnLst>
                <a:cxn ang="0">
                  <a:pos x="T0" y="T1"/>
                </a:cxn>
                <a:cxn ang="0">
                  <a:pos x="T2" y="T3"/>
                </a:cxn>
                <a:cxn ang="0">
                  <a:pos x="T4" y="T5"/>
                </a:cxn>
              </a:cxnLst>
              <a:rect l="0" t="0" r="r" b="b"/>
              <a:pathLst>
                <a:path w="4" h="11">
                  <a:moveTo>
                    <a:pt x="1" y="6"/>
                  </a:moveTo>
                  <a:cubicBezTo>
                    <a:pt x="0" y="11"/>
                    <a:pt x="3" y="11"/>
                    <a:pt x="4" y="8"/>
                  </a:cubicBezTo>
                  <a:cubicBezTo>
                    <a:pt x="3" y="0"/>
                    <a:pt x="2" y="8"/>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7" name="Freeform 293"/>
            <p:cNvSpPr/>
            <p:nvPr/>
          </p:nvSpPr>
          <p:spPr bwMode="auto">
            <a:xfrm>
              <a:off x="6764" y="4700"/>
              <a:ext cx="6" cy="21"/>
            </a:xfrm>
            <a:custGeom>
              <a:avLst/>
              <a:gdLst>
                <a:gd name="T0" fmla="*/ 2 w 3"/>
                <a:gd name="T1" fmla="*/ 11 h 11"/>
                <a:gd name="T2" fmla="*/ 3 w 3"/>
                <a:gd name="T3" fmla="*/ 2 h 11"/>
                <a:gd name="T4" fmla="*/ 1 w 3"/>
                <a:gd name="T5" fmla="*/ 0 h 11"/>
                <a:gd name="T6" fmla="*/ 2 w 3"/>
                <a:gd name="T7" fmla="*/ 11 h 11"/>
              </a:gdLst>
              <a:ahLst/>
              <a:cxnLst>
                <a:cxn ang="0">
                  <a:pos x="T0" y="T1"/>
                </a:cxn>
                <a:cxn ang="0">
                  <a:pos x="T2" y="T3"/>
                </a:cxn>
                <a:cxn ang="0">
                  <a:pos x="T4" y="T5"/>
                </a:cxn>
                <a:cxn ang="0">
                  <a:pos x="T6" y="T7"/>
                </a:cxn>
              </a:cxnLst>
              <a:rect l="0" t="0" r="r" b="b"/>
              <a:pathLst>
                <a:path w="3" h="11">
                  <a:moveTo>
                    <a:pt x="2" y="11"/>
                  </a:moveTo>
                  <a:cubicBezTo>
                    <a:pt x="3" y="8"/>
                    <a:pt x="2" y="5"/>
                    <a:pt x="3" y="2"/>
                  </a:cubicBezTo>
                  <a:cubicBezTo>
                    <a:pt x="2" y="0"/>
                    <a:pt x="1" y="2"/>
                    <a:pt x="1" y="0"/>
                  </a:cubicBezTo>
                  <a:cubicBezTo>
                    <a:pt x="0" y="3"/>
                    <a:pt x="1" y="7"/>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8" name="Freeform 294"/>
            <p:cNvSpPr/>
            <p:nvPr/>
          </p:nvSpPr>
          <p:spPr bwMode="auto">
            <a:xfrm>
              <a:off x="6983" y="5364"/>
              <a:ext cx="13" cy="19"/>
            </a:xfrm>
            <a:custGeom>
              <a:avLst/>
              <a:gdLst>
                <a:gd name="T0" fmla="*/ 0 w 7"/>
                <a:gd name="T1" fmla="*/ 2 h 10"/>
                <a:gd name="T2" fmla="*/ 6 w 7"/>
                <a:gd name="T3" fmla="*/ 9 h 10"/>
                <a:gd name="T4" fmla="*/ 0 w 7"/>
                <a:gd name="T5" fmla="*/ 2 h 10"/>
              </a:gdLst>
              <a:ahLst/>
              <a:cxnLst>
                <a:cxn ang="0">
                  <a:pos x="T0" y="T1"/>
                </a:cxn>
                <a:cxn ang="0">
                  <a:pos x="T2" y="T3"/>
                </a:cxn>
                <a:cxn ang="0">
                  <a:pos x="T4" y="T5"/>
                </a:cxn>
              </a:cxnLst>
              <a:rect l="0" t="0" r="r" b="b"/>
              <a:pathLst>
                <a:path w="7" h="10">
                  <a:moveTo>
                    <a:pt x="0" y="2"/>
                  </a:moveTo>
                  <a:cubicBezTo>
                    <a:pt x="0" y="10"/>
                    <a:pt x="4" y="5"/>
                    <a:pt x="6" y="9"/>
                  </a:cubicBezTo>
                  <a:cubicBezTo>
                    <a:pt x="7"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9" name="Freeform 295"/>
            <p:cNvSpPr/>
            <p:nvPr/>
          </p:nvSpPr>
          <p:spPr bwMode="auto">
            <a:xfrm>
              <a:off x="6738" y="4531"/>
              <a:ext cx="11" cy="20"/>
            </a:xfrm>
            <a:custGeom>
              <a:avLst/>
              <a:gdLst>
                <a:gd name="T0" fmla="*/ 0 w 6"/>
                <a:gd name="T1" fmla="*/ 8 h 10"/>
                <a:gd name="T2" fmla="*/ 6 w 6"/>
                <a:gd name="T3" fmla="*/ 0 h 10"/>
                <a:gd name="T4" fmla="*/ 0 w 6"/>
                <a:gd name="T5" fmla="*/ 8 h 10"/>
              </a:gdLst>
              <a:ahLst/>
              <a:cxnLst>
                <a:cxn ang="0">
                  <a:pos x="T0" y="T1"/>
                </a:cxn>
                <a:cxn ang="0">
                  <a:pos x="T2" y="T3"/>
                </a:cxn>
                <a:cxn ang="0">
                  <a:pos x="T4" y="T5"/>
                </a:cxn>
              </a:cxnLst>
              <a:rect l="0" t="0" r="r" b="b"/>
              <a:pathLst>
                <a:path w="6" h="10">
                  <a:moveTo>
                    <a:pt x="0" y="8"/>
                  </a:moveTo>
                  <a:cubicBezTo>
                    <a:pt x="2" y="10"/>
                    <a:pt x="4" y="7"/>
                    <a:pt x="6" y="0"/>
                  </a:cubicBezTo>
                  <a:cubicBezTo>
                    <a:pt x="4" y="2"/>
                    <a:pt x="2" y="1"/>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0" name="Freeform 296"/>
            <p:cNvSpPr/>
            <p:nvPr/>
          </p:nvSpPr>
          <p:spPr bwMode="auto">
            <a:xfrm>
              <a:off x="7011" y="5366"/>
              <a:ext cx="8" cy="32"/>
            </a:xfrm>
            <a:custGeom>
              <a:avLst/>
              <a:gdLst>
                <a:gd name="T0" fmla="*/ 4 w 4"/>
                <a:gd name="T1" fmla="*/ 11 h 17"/>
                <a:gd name="T2" fmla="*/ 0 w 4"/>
                <a:gd name="T3" fmla="*/ 5 h 17"/>
                <a:gd name="T4" fmla="*/ 4 w 4"/>
                <a:gd name="T5" fmla="*/ 11 h 17"/>
              </a:gdLst>
              <a:ahLst/>
              <a:cxnLst>
                <a:cxn ang="0">
                  <a:pos x="T0" y="T1"/>
                </a:cxn>
                <a:cxn ang="0">
                  <a:pos x="T2" y="T3"/>
                </a:cxn>
                <a:cxn ang="0">
                  <a:pos x="T4" y="T5"/>
                </a:cxn>
              </a:cxnLst>
              <a:rect l="0" t="0" r="r" b="b"/>
              <a:pathLst>
                <a:path w="4" h="17">
                  <a:moveTo>
                    <a:pt x="4" y="11"/>
                  </a:moveTo>
                  <a:cubicBezTo>
                    <a:pt x="4" y="6"/>
                    <a:pt x="1" y="0"/>
                    <a:pt x="0" y="5"/>
                  </a:cubicBezTo>
                  <a:cubicBezTo>
                    <a:pt x="0" y="9"/>
                    <a:pt x="3" y="17"/>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1" name="Freeform 297"/>
            <p:cNvSpPr/>
            <p:nvPr/>
          </p:nvSpPr>
          <p:spPr bwMode="auto">
            <a:xfrm>
              <a:off x="6818" y="4792"/>
              <a:ext cx="12" cy="21"/>
            </a:xfrm>
            <a:custGeom>
              <a:avLst/>
              <a:gdLst>
                <a:gd name="T0" fmla="*/ 0 w 6"/>
                <a:gd name="T1" fmla="*/ 6 h 11"/>
                <a:gd name="T2" fmla="*/ 3 w 6"/>
                <a:gd name="T3" fmla="*/ 0 h 11"/>
                <a:gd name="T4" fmla="*/ 0 w 6"/>
                <a:gd name="T5" fmla="*/ 6 h 11"/>
              </a:gdLst>
              <a:ahLst/>
              <a:cxnLst>
                <a:cxn ang="0">
                  <a:pos x="T0" y="T1"/>
                </a:cxn>
                <a:cxn ang="0">
                  <a:pos x="T2" y="T3"/>
                </a:cxn>
                <a:cxn ang="0">
                  <a:pos x="T4" y="T5"/>
                </a:cxn>
              </a:cxnLst>
              <a:rect l="0" t="0" r="r" b="b"/>
              <a:pathLst>
                <a:path w="6" h="11">
                  <a:moveTo>
                    <a:pt x="0" y="6"/>
                  </a:moveTo>
                  <a:cubicBezTo>
                    <a:pt x="1" y="11"/>
                    <a:pt x="6" y="8"/>
                    <a:pt x="3" y="0"/>
                  </a:cubicBezTo>
                  <a:cubicBezTo>
                    <a:pt x="2" y="7"/>
                    <a:pt x="1" y="3"/>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2" name="Freeform 298"/>
            <p:cNvSpPr/>
            <p:nvPr/>
          </p:nvSpPr>
          <p:spPr bwMode="auto">
            <a:xfrm>
              <a:off x="6877" y="4954"/>
              <a:ext cx="12" cy="37"/>
            </a:xfrm>
            <a:custGeom>
              <a:avLst/>
              <a:gdLst>
                <a:gd name="T0" fmla="*/ 0 w 6"/>
                <a:gd name="T1" fmla="*/ 11 h 19"/>
                <a:gd name="T2" fmla="*/ 6 w 6"/>
                <a:gd name="T3" fmla="*/ 12 h 19"/>
                <a:gd name="T4" fmla="*/ 6 w 6"/>
                <a:gd name="T5" fmla="*/ 7 h 19"/>
                <a:gd name="T6" fmla="*/ 0 w 6"/>
                <a:gd name="T7" fmla="*/ 11 h 19"/>
              </a:gdLst>
              <a:ahLst/>
              <a:cxnLst>
                <a:cxn ang="0">
                  <a:pos x="T0" y="T1"/>
                </a:cxn>
                <a:cxn ang="0">
                  <a:pos x="T2" y="T3"/>
                </a:cxn>
                <a:cxn ang="0">
                  <a:pos x="T4" y="T5"/>
                </a:cxn>
                <a:cxn ang="0">
                  <a:pos x="T6" y="T7"/>
                </a:cxn>
              </a:cxnLst>
              <a:rect l="0" t="0" r="r" b="b"/>
              <a:pathLst>
                <a:path w="6" h="19">
                  <a:moveTo>
                    <a:pt x="0" y="11"/>
                  </a:moveTo>
                  <a:cubicBezTo>
                    <a:pt x="0" y="19"/>
                    <a:pt x="4" y="19"/>
                    <a:pt x="6" y="12"/>
                  </a:cubicBezTo>
                  <a:cubicBezTo>
                    <a:pt x="5" y="10"/>
                    <a:pt x="5" y="9"/>
                    <a:pt x="6" y="7"/>
                  </a:cubicBezTo>
                  <a:cubicBezTo>
                    <a:pt x="3" y="0"/>
                    <a:pt x="2" y="16"/>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3" name="Freeform 299"/>
            <p:cNvSpPr/>
            <p:nvPr/>
          </p:nvSpPr>
          <p:spPr bwMode="auto">
            <a:xfrm>
              <a:off x="6782" y="4627"/>
              <a:ext cx="9" cy="23"/>
            </a:xfrm>
            <a:custGeom>
              <a:avLst/>
              <a:gdLst>
                <a:gd name="T0" fmla="*/ 0 w 5"/>
                <a:gd name="T1" fmla="*/ 5 h 12"/>
                <a:gd name="T2" fmla="*/ 5 w 5"/>
                <a:gd name="T3" fmla="*/ 9 h 12"/>
                <a:gd name="T4" fmla="*/ 0 w 5"/>
                <a:gd name="T5" fmla="*/ 5 h 12"/>
              </a:gdLst>
              <a:ahLst/>
              <a:cxnLst>
                <a:cxn ang="0">
                  <a:pos x="T0" y="T1"/>
                </a:cxn>
                <a:cxn ang="0">
                  <a:pos x="T2" y="T3"/>
                </a:cxn>
                <a:cxn ang="0">
                  <a:pos x="T4" y="T5"/>
                </a:cxn>
              </a:cxnLst>
              <a:rect l="0" t="0" r="r" b="b"/>
              <a:pathLst>
                <a:path w="5" h="12">
                  <a:moveTo>
                    <a:pt x="0" y="5"/>
                  </a:moveTo>
                  <a:cubicBezTo>
                    <a:pt x="2" y="12"/>
                    <a:pt x="3" y="12"/>
                    <a:pt x="5" y="9"/>
                  </a:cubicBezTo>
                  <a:cubicBezTo>
                    <a:pt x="3" y="10"/>
                    <a:pt x="2"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4" name="Freeform 300"/>
            <p:cNvSpPr/>
            <p:nvPr/>
          </p:nvSpPr>
          <p:spPr bwMode="auto">
            <a:xfrm>
              <a:off x="7038" y="5364"/>
              <a:ext cx="19" cy="42"/>
            </a:xfrm>
            <a:custGeom>
              <a:avLst/>
              <a:gdLst>
                <a:gd name="T0" fmla="*/ 0 w 10"/>
                <a:gd name="T1" fmla="*/ 16 h 22"/>
                <a:gd name="T2" fmla="*/ 1 w 10"/>
                <a:gd name="T3" fmla="*/ 19 h 22"/>
                <a:gd name="T4" fmla="*/ 10 w 10"/>
                <a:gd name="T5" fmla="*/ 16 h 22"/>
                <a:gd name="T6" fmla="*/ 0 w 10"/>
                <a:gd name="T7" fmla="*/ 16 h 22"/>
              </a:gdLst>
              <a:ahLst/>
              <a:cxnLst>
                <a:cxn ang="0">
                  <a:pos x="T0" y="T1"/>
                </a:cxn>
                <a:cxn ang="0">
                  <a:pos x="T2" y="T3"/>
                </a:cxn>
                <a:cxn ang="0">
                  <a:pos x="T4" y="T5"/>
                </a:cxn>
                <a:cxn ang="0">
                  <a:pos x="T6" y="T7"/>
                </a:cxn>
              </a:cxnLst>
              <a:rect l="0" t="0" r="r" b="b"/>
              <a:pathLst>
                <a:path w="10" h="22">
                  <a:moveTo>
                    <a:pt x="0" y="16"/>
                  </a:moveTo>
                  <a:cubicBezTo>
                    <a:pt x="1" y="17"/>
                    <a:pt x="1" y="17"/>
                    <a:pt x="1" y="19"/>
                  </a:cubicBezTo>
                  <a:cubicBezTo>
                    <a:pt x="4" y="13"/>
                    <a:pt x="7" y="22"/>
                    <a:pt x="10" y="16"/>
                  </a:cubicBezTo>
                  <a:cubicBezTo>
                    <a:pt x="6" y="16"/>
                    <a:pt x="2" y="0"/>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5" name="Freeform 301"/>
            <p:cNvSpPr/>
            <p:nvPr/>
          </p:nvSpPr>
          <p:spPr bwMode="auto">
            <a:xfrm>
              <a:off x="6852" y="4805"/>
              <a:ext cx="6" cy="25"/>
            </a:xfrm>
            <a:custGeom>
              <a:avLst/>
              <a:gdLst>
                <a:gd name="T0" fmla="*/ 0 w 3"/>
                <a:gd name="T1" fmla="*/ 7 h 13"/>
                <a:gd name="T2" fmla="*/ 3 w 3"/>
                <a:gd name="T3" fmla="*/ 3 h 13"/>
                <a:gd name="T4" fmla="*/ 1 w 3"/>
                <a:gd name="T5" fmla="*/ 0 h 13"/>
                <a:gd name="T6" fmla="*/ 0 w 3"/>
                <a:gd name="T7" fmla="*/ 7 h 13"/>
              </a:gdLst>
              <a:ahLst/>
              <a:cxnLst>
                <a:cxn ang="0">
                  <a:pos x="T0" y="T1"/>
                </a:cxn>
                <a:cxn ang="0">
                  <a:pos x="T2" y="T3"/>
                </a:cxn>
                <a:cxn ang="0">
                  <a:pos x="T4" y="T5"/>
                </a:cxn>
                <a:cxn ang="0">
                  <a:pos x="T6" y="T7"/>
                </a:cxn>
              </a:cxnLst>
              <a:rect l="0" t="0" r="r" b="b"/>
              <a:pathLst>
                <a:path w="3" h="13">
                  <a:moveTo>
                    <a:pt x="0" y="7"/>
                  </a:moveTo>
                  <a:cubicBezTo>
                    <a:pt x="1" y="13"/>
                    <a:pt x="2" y="5"/>
                    <a:pt x="3" y="3"/>
                  </a:cubicBezTo>
                  <a:cubicBezTo>
                    <a:pt x="3" y="3"/>
                    <a:pt x="2" y="2"/>
                    <a:pt x="1" y="0"/>
                  </a:cubicBezTo>
                  <a:cubicBezTo>
                    <a:pt x="1" y="2"/>
                    <a:pt x="1" y="5"/>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6" name="Freeform 302"/>
            <p:cNvSpPr/>
            <p:nvPr/>
          </p:nvSpPr>
          <p:spPr bwMode="auto">
            <a:xfrm>
              <a:off x="7057" y="5379"/>
              <a:ext cx="14" cy="25"/>
            </a:xfrm>
            <a:custGeom>
              <a:avLst/>
              <a:gdLst>
                <a:gd name="T0" fmla="*/ 1 w 7"/>
                <a:gd name="T1" fmla="*/ 8 h 13"/>
                <a:gd name="T2" fmla="*/ 3 w 7"/>
                <a:gd name="T3" fmla="*/ 13 h 13"/>
                <a:gd name="T4" fmla="*/ 7 w 7"/>
                <a:gd name="T5" fmla="*/ 7 h 13"/>
                <a:gd name="T6" fmla="*/ 3 w 7"/>
                <a:gd name="T7" fmla="*/ 5 h 13"/>
                <a:gd name="T8" fmla="*/ 1 w 7"/>
                <a:gd name="T9" fmla="*/ 8 h 13"/>
              </a:gdLst>
              <a:ahLst/>
              <a:cxnLst>
                <a:cxn ang="0">
                  <a:pos x="T0" y="T1"/>
                </a:cxn>
                <a:cxn ang="0">
                  <a:pos x="T2" y="T3"/>
                </a:cxn>
                <a:cxn ang="0">
                  <a:pos x="T4" y="T5"/>
                </a:cxn>
                <a:cxn ang="0">
                  <a:pos x="T6" y="T7"/>
                </a:cxn>
                <a:cxn ang="0">
                  <a:pos x="T8" y="T9"/>
                </a:cxn>
              </a:cxnLst>
              <a:rect l="0" t="0" r="r" b="b"/>
              <a:pathLst>
                <a:path w="7" h="13">
                  <a:moveTo>
                    <a:pt x="1" y="8"/>
                  </a:moveTo>
                  <a:cubicBezTo>
                    <a:pt x="0" y="13"/>
                    <a:pt x="3" y="9"/>
                    <a:pt x="3" y="13"/>
                  </a:cubicBezTo>
                  <a:cubicBezTo>
                    <a:pt x="2" y="5"/>
                    <a:pt x="5" y="13"/>
                    <a:pt x="7" y="7"/>
                  </a:cubicBezTo>
                  <a:cubicBezTo>
                    <a:pt x="5" y="0"/>
                    <a:pt x="5" y="12"/>
                    <a:pt x="3" y="5"/>
                  </a:cubicBezTo>
                  <a:cubicBezTo>
                    <a:pt x="2" y="7"/>
                    <a:pt x="2" y="9"/>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7" name="Freeform 303"/>
            <p:cNvSpPr/>
            <p:nvPr/>
          </p:nvSpPr>
          <p:spPr bwMode="auto">
            <a:xfrm>
              <a:off x="7071" y="5387"/>
              <a:ext cx="15" cy="38"/>
            </a:xfrm>
            <a:custGeom>
              <a:avLst/>
              <a:gdLst>
                <a:gd name="T0" fmla="*/ 0 w 8"/>
                <a:gd name="T1" fmla="*/ 7 h 20"/>
                <a:gd name="T2" fmla="*/ 7 w 8"/>
                <a:gd name="T3" fmla="*/ 14 h 20"/>
                <a:gd name="T4" fmla="*/ 4 w 8"/>
                <a:gd name="T5" fmla="*/ 0 h 20"/>
                <a:gd name="T6" fmla="*/ 0 w 8"/>
                <a:gd name="T7" fmla="*/ 7 h 20"/>
              </a:gdLst>
              <a:ahLst/>
              <a:cxnLst>
                <a:cxn ang="0">
                  <a:pos x="T0" y="T1"/>
                </a:cxn>
                <a:cxn ang="0">
                  <a:pos x="T2" y="T3"/>
                </a:cxn>
                <a:cxn ang="0">
                  <a:pos x="T4" y="T5"/>
                </a:cxn>
                <a:cxn ang="0">
                  <a:pos x="T6" y="T7"/>
                </a:cxn>
              </a:cxnLst>
              <a:rect l="0" t="0" r="r" b="b"/>
              <a:pathLst>
                <a:path w="8" h="20">
                  <a:moveTo>
                    <a:pt x="0" y="7"/>
                  </a:moveTo>
                  <a:cubicBezTo>
                    <a:pt x="4" y="9"/>
                    <a:pt x="5" y="20"/>
                    <a:pt x="7" y="14"/>
                  </a:cubicBezTo>
                  <a:cubicBezTo>
                    <a:pt x="4" y="9"/>
                    <a:pt x="8" y="5"/>
                    <a:pt x="4" y="0"/>
                  </a:cubicBezTo>
                  <a:cubicBezTo>
                    <a:pt x="5" y="10"/>
                    <a:pt x="2" y="2"/>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8" name="Freeform 304"/>
            <p:cNvSpPr/>
            <p:nvPr/>
          </p:nvSpPr>
          <p:spPr bwMode="auto">
            <a:xfrm>
              <a:off x="6854" y="4688"/>
              <a:ext cx="10" cy="21"/>
            </a:xfrm>
            <a:custGeom>
              <a:avLst/>
              <a:gdLst>
                <a:gd name="T0" fmla="*/ 0 w 5"/>
                <a:gd name="T1" fmla="*/ 10 h 11"/>
                <a:gd name="T2" fmla="*/ 3 w 5"/>
                <a:gd name="T3" fmla="*/ 0 h 11"/>
                <a:gd name="T4" fmla="*/ 0 w 5"/>
                <a:gd name="T5" fmla="*/ 10 h 11"/>
              </a:gdLst>
              <a:ahLst/>
              <a:cxnLst>
                <a:cxn ang="0">
                  <a:pos x="T0" y="T1"/>
                </a:cxn>
                <a:cxn ang="0">
                  <a:pos x="T2" y="T3"/>
                </a:cxn>
                <a:cxn ang="0">
                  <a:pos x="T4" y="T5"/>
                </a:cxn>
              </a:cxnLst>
              <a:rect l="0" t="0" r="r" b="b"/>
              <a:pathLst>
                <a:path w="5" h="11">
                  <a:moveTo>
                    <a:pt x="0" y="10"/>
                  </a:moveTo>
                  <a:cubicBezTo>
                    <a:pt x="2" y="11"/>
                    <a:pt x="5" y="8"/>
                    <a:pt x="3" y="0"/>
                  </a:cubicBezTo>
                  <a:cubicBezTo>
                    <a:pt x="1" y="5"/>
                    <a:pt x="1" y="3"/>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9" name="Freeform 305"/>
            <p:cNvSpPr/>
            <p:nvPr/>
          </p:nvSpPr>
          <p:spPr bwMode="auto">
            <a:xfrm>
              <a:off x="7103" y="5392"/>
              <a:ext cx="25" cy="41"/>
            </a:xfrm>
            <a:custGeom>
              <a:avLst/>
              <a:gdLst>
                <a:gd name="T0" fmla="*/ 0 w 13"/>
                <a:gd name="T1" fmla="*/ 5 h 21"/>
                <a:gd name="T2" fmla="*/ 7 w 13"/>
                <a:gd name="T3" fmla="*/ 8 h 21"/>
                <a:gd name="T4" fmla="*/ 6 w 13"/>
                <a:gd name="T5" fmla="*/ 17 h 21"/>
                <a:gd name="T6" fmla="*/ 13 w 13"/>
                <a:gd name="T7" fmla="*/ 9 h 21"/>
                <a:gd name="T8" fmla="*/ 10 w 13"/>
                <a:gd name="T9" fmla="*/ 1 h 21"/>
                <a:gd name="T10" fmla="*/ 12 w 13"/>
                <a:gd name="T11" fmla="*/ 8 h 21"/>
                <a:gd name="T12" fmla="*/ 0 w 13"/>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13" h="21">
                  <a:moveTo>
                    <a:pt x="0" y="5"/>
                  </a:moveTo>
                  <a:cubicBezTo>
                    <a:pt x="3" y="11"/>
                    <a:pt x="5" y="6"/>
                    <a:pt x="7" y="8"/>
                  </a:cubicBezTo>
                  <a:cubicBezTo>
                    <a:pt x="8" y="11"/>
                    <a:pt x="7" y="14"/>
                    <a:pt x="6" y="17"/>
                  </a:cubicBezTo>
                  <a:cubicBezTo>
                    <a:pt x="10" y="21"/>
                    <a:pt x="8" y="7"/>
                    <a:pt x="13" y="9"/>
                  </a:cubicBezTo>
                  <a:cubicBezTo>
                    <a:pt x="12" y="4"/>
                    <a:pt x="12" y="6"/>
                    <a:pt x="10" y="1"/>
                  </a:cubicBezTo>
                  <a:cubicBezTo>
                    <a:pt x="8" y="6"/>
                    <a:pt x="11" y="3"/>
                    <a:pt x="12" y="8"/>
                  </a:cubicBezTo>
                  <a:cubicBezTo>
                    <a:pt x="8" y="8"/>
                    <a:pt x="4"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0" name="Freeform 306"/>
            <p:cNvSpPr/>
            <p:nvPr/>
          </p:nvSpPr>
          <p:spPr bwMode="auto">
            <a:xfrm>
              <a:off x="6992" y="5023"/>
              <a:ext cx="10" cy="23"/>
            </a:xfrm>
            <a:custGeom>
              <a:avLst/>
              <a:gdLst>
                <a:gd name="T0" fmla="*/ 0 w 5"/>
                <a:gd name="T1" fmla="*/ 8 h 12"/>
                <a:gd name="T2" fmla="*/ 5 w 5"/>
                <a:gd name="T3" fmla="*/ 1 h 12"/>
                <a:gd name="T4" fmla="*/ 0 w 5"/>
                <a:gd name="T5" fmla="*/ 8 h 12"/>
              </a:gdLst>
              <a:ahLst/>
              <a:cxnLst>
                <a:cxn ang="0">
                  <a:pos x="T0" y="T1"/>
                </a:cxn>
                <a:cxn ang="0">
                  <a:pos x="T2" y="T3"/>
                </a:cxn>
                <a:cxn ang="0">
                  <a:pos x="T4" y="T5"/>
                </a:cxn>
              </a:cxnLst>
              <a:rect l="0" t="0" r="r" b="b"/>
              <a:pathLst>
                <a:path w="5" h="12">
                  <a:moveTo>
                    <a:pt x="0" y="8"/>
                  </a:moveTo>
                  <a:cubicBezTo>
                    <a:pt x="2" y="12"/>
                    <a:pt x="4" y="6"/>
                    <a:pt x="5" y="1"/>
                  </a:cubicBezTo>
                  <a:cubicBezTo>
                    <a:pt x="3" y="0"/>
                    <a:pt x="0" y="0"/>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1" name="Freeform 307"/>
            <p:cNvSpPr/>
            <p:nvPr/>
          </p:nvSpPr>
          <p:spPr bwMode="auto">
            <a:xfrm>
              <a:off x="6931" y="4838"/>
              <a:ext cx="6" cy="21"/>
            </a:xfrm>
            <a:custGeom>
              <a:avLst/>
              <a:gdLst>
                <a:gd name="T0" fmla="*/ 0 w 3"/>
                <a:gd name="T1" fmla="*/ 5 h 11"/>
                <a:gd name="T2" fmla="*/ 2 w 3"/>
                <a:gd name="T3" fmla="*/ 11 h 11"/>
                <a:gd name="T4" fmla="*/ 2 w 3"/>
                <a:gd name="T5" fmla="*/ 2 h 11"/>
                <a:gd name="T6" fmla="*/ 0 w 3"/>
                <a:gd name="T7" fmla="*/ 5 h 11"/>
              </a:gdLst>
              <a:ahLst/>
              <a:cxnLst>
                <a:cxn ang="0">
                  <a:pos x="T0" y="T1"/>
                </a:cxn>
                <a:cxn ang="0">
                  <a:pos x="T2" y="T3"/>
                </a:cxn>
                <a:cxn ang="0">
                  <a:pos x="T4" y="T5"/>
                </a:cxn>
                <a:cxn ang="0">
                  <a:pos x="T6" y="T7"/>
                </a:cxn>
              </a:cxnLst>
              <a:rect l="0" t="0" r="r" b="b"/>
              <a:pathLst>
                <a:path w="3" h="11">
                  <a:moveTo>
                    <a:pt x="0" y="5"/>
                  </a:moveTo>
                  <a:cubicBezTo>
                    <a:pt x="2" y="6"/>
                    <a:pt x="1" y="7"/>
                    <a:pt x="2" y="11"/>
                  </a:cubicBezTo>
                  <a:cubicBezTo>
                    <a:pt x="3" y="8"/>
                    <a:pt x="2" y="5"/>
                    <a:pt x="2" y="2"/>
                  </a:cubicBezTo>
                  <a:cubicBezTo>
                    <a:pt x="2" y="0"/>
                    <a:pt x="1"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2" name="Freeform 308"/>
            <p:cNvSpPr/>
            <p:nvPr/>
          </p:nvSpPr>
          <p:spPr bwMode="auto">
            <a:xfrm>
              <a:off x="7008" y="4874"/>
              <a:ext cx="9" cy="17"/>
            </a:xfrm>
            <a:custGeom>
              <a:avLst/>
              <a:gdLst>
                <a:gd name="T0" fmla="*/ 0 w 5"/>
                <a:gd name="T1" fmla="*/ 7 h 9"/>
                <a:gd name="T2" fmla="*/ 5 w 5"/>
                <a:gd name="T3" fmla="*/ 3 h 9"/>
                <a:gd name="T4" fmla="*/ 0 w 5"/>
                <a:gd name="T5" fmla="*/ 7 h 9"/>
              </a:gdLst>
              <a:ahLst/>
              <a:cxnLst>
                <a:cxn ang="0">
                  <a:pos x="T0" y="T1"/>
                </a:cxn>
                <a:cxn ang="0">
                  <a:pos x="T2" y="T3"/>
                </a:cxn>
                <a:cxn ang="0">
                  <a:pos x="T4" y="T5"/>
                </a:cxn>
              </a:cxnLst>
              <a:rect l="0" t="0" r="r" b="b"/>
              <a:pathLst>
                <a:path w="5" h="9">
                  <a:moveTo>
                    <a:pt x="0" y="7"/>
                  </a:moveTo>
                  <a:cubicBezTo>
                    <a:pt x="2" y="8"/>
                    <a:pt x="4" y="9"/>
                    <a:pt x="5" y="3"/>
                  </a:cubicBezTo>
                  <a:cubicBezTo>
                    <a:pt x="4" y="5"/>
                    <a:pt x="0" y="0"/>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3" name="Freeform 309"/>
            <p:cNvSpPr/>
            <p:nvPr/>
          </p:nvSpPr>
          <p:spPr bwMode="auto">
            <a:xfrm>
              <a:off x="6944" y="4568"/>
              <a:ext cx="10" cy="19"/>
            </a:xfrm>
            <a:custGeom>
              <a:avLst/>
              <a:gdLst>
                <a:gd name="T0" fmla="*/ 0 w 5"/>
                <a:gd name="T1" fmla="*/ 5 h 10"/>
                <a:gd name="T2" fmla="*/ 3 w 5"/>
                <a:gd name="T3" fmla="*/ 10 h 10"/>
                <a:gd name="T4" fmla="*/ 2 w 5"/>
                <a:gd name="T5" fmla="*/ 2 h 10"/>
                <a:gd name="T6" fmla="*/ 0 w 5"/>
                <a:gd name="T7" fmla="*/ 5 h 10"/>
              </a:gdLst>
              <a:ahLst/>
              <a:cxnLst>
                <a:cxn ang="0">
                  <a:pos x="T0" y="T1"/>
                </a:cxn>
                <a:cxn ang="0">
                  <a:pos x="T2" y="T3"/>
                </a:cxn>
                <a:cxn ang="0">
                  <a:pos x="T4" y="T5"/>
                </a:cxn>
                <a:cxn ang="0">
                  <a:pos x="T6" y="T7"/>
                </a:cxn>
              </a:cxnLst>
              <a:rect l="0" t="0" r="r" b="b"/>
              <a:pathLst>
                <a:path w="5" h="10">
                  <a:moveTo>
                    <a:pt x="0" y="5"/>
                  </a:moveTo>
                  <a:cubicBezTo>
                    <a:pt x="1" y="9"/>
                    <a:pt x="2" y="8"/>
                    <a:pt x="3" y="10"/>
                  </a:cubicBezTo>
                  <a:cubicBezTo>
                    <a:pt x="5" y="7"/>
                    <a:pt x="1" y="4"/>
                    <a:pt x="2" y="2"/>
                  </a:cubicBezTo>
                  <a:cubicBezTo>
                    <a:pt x="2" y="0"/>
                    <a:pt x="1"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4" name="Freeform 310"/>
            <p:cNvSpPr/>
            <p:nvPr/>
          </p:nvSpPr>
          <p:spPr bwMode="auto">
            <a:xfrm>
              <a:off x="6902" y="4422"/>
              <a:ext cx="10" cy="18"/>
            </a:xfrm>
            <a:custGeom>
              <a:avLst/>
              <a:gdLst>
                <a:gd name="T0" fmla="*/ 0 w 5"/>
                <a:gd name="T1" fmla="*/ 6 h 9"/>
                <a:gd name="T2" fmla="*/ 5 w 5"/>
                <a:gd name="T3" fmla="*/ 1 h 9"/>
                <a:gd name="T4" fmla="*/ 0 w 5"/>
                <a:gd name="T5" fmla="*/ 6 h 9"/>
              </a:gdLst>
              <a:ahLst/>
              <a:cxnLst>
                <a:cxn ang="0">
                  <a:pos x="T0" y="T1"/>
                </a:cxn>
                <a:cxn ang="0">
                  <a:pos x="T2" y="T3"/>
                </a:cxn>
                <a:cxn ang="0">
                  <a:pos x="T4" y="T5"/>
                </a:cxn>
              </a:cxnLst>
              <a:rect l="0" t="0" r="r" b="b"/>
              <a:pathLst>
                <a:path w="5" h="9">
                  <a:moveTo>
                    <a:pt x="0" y="6"/>
                  </a:moveTo>
                  <a:cubicBezTo>
                    <a:pt x="2" y="9"/>
                    <a:pt x="3" y="6"/>
                    <a:pt x="5" y="1"/>
                  </a:cubicBezTo>
                  <a:cubicBezTo>
                    <a:pt x="3" y="2"/>
                    <a:pt x="0" y="0"/>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5" name="Freeform 311"/>
            <p:cNvSpPr/>
            <p:nvPr/>
          </p:nvSpPr>
          <p:spPr bwMode="auto">
            <a:xfrm>
              <a:off x="7099" y="4962"/>
              <a:ext cx="6" cy="19"/>
            </a:xfrm>
            <a:custGeom>
              <a:avLst/>
              <a:gdLst>
                <a:gd name="T0" fmla="*/ 0 w 3"/>
                <a:gd name="T1" fmla="*/ 5 h 10"/>
                <a:gd name="T2" fmla="*/ 2 w 3"/>
                <a:gd name="T3" fmla="*/ 10 h 10"/>
                <a:gd name="T4" fmla="*/ 3 w 3"/>
                <a:gd name="T5" fmla="*/ 7 h 10"/>
                <a:gd name="T6" fmla="*/ 0 w 3"/>
                <a:gd name="T7" fmla="*/ 5 h 10"/>
              </a:gdLst>
              <a:ahLst/>
              <a:cxnLst>
                <a:cxn ang="0">
                  <a:pos x="T0" y="T1"/>
                </a:cxn>
                <a:cxn ang="0">
                  <a:pos x="T2" y="T3"/>
                </a:cxn>
                <a:cxn ang="0">
                  <a:pos x="T4" y="T5"/>
                </a:cxn>
                <a:cxn ang="0">
                  <a:pos x="T6" y="T7"/>
                </a:cxn>
              </a:cxnLst>
              <a:rect l="0" t="0" r="r" b="b"/>
              <a:pathLst>
                <a:path w="3" h="10">
                  <a:moveTo>
                    <a:pt x="0" y="5"/>
                  </a:moveTo>
                  <a:cubicBezTo>
                    <a:pt x="0" y="6"/>
                    <a:pt x="1" y="8"/>
                    <a:pt x="2" y="10"/>
                  </a:cubicBezTo>
                  <a:cubicBezTo>
                    <a:pt x="2" y="8"/>
                    <a:pt x="2" y="6"/>
                    <a:pt x="3" y="7"/>
                  </a:cubicBezTo>
                  <a:cubicBezTo>
                    <a:pt x="3" y="3"/>
                    <a:pt x="0"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6" name="Freeform 312"/>
            <p:cNvSpPr/>
            <p:nvPr/>
          </p:nvSpPr>
          <p:spPr bwMode="auto">
            <a:xfrm>
              <a:off x="6962" y="4508"/>
              <a:ext cx="13" cy="29"/>
            </a:xfrm>
            <a:custGeom>
              <a:avLst/>
              <a:gdLst>
                <a:gd name="T0" fmla="*/ 0 w 7"/>
                <a:gd name="T1" fmla="*/ 8 h 15"/>
                <a:gd name="T2" fmla="*/ 5 w 7"/>
                <a:gd name="T3" fmla="*/ 15 h 15"/>
                <a:gd name="T4" fmla="*/ 4 w 7"/>
                <a:gd name="T5" fmla="*/ 6 h 15"/>
                <a:gd name="T6" fmla="*/ 6 w 7"/>
                <a:gd name="T7" fmla="*/ 2 h 15"/>
                <a:gd name="T8" fmla="*/ 4 w 7"/>
                <a:gd name="T9" fmla="*/ 0 h 15"/>
                <a:gd name="T10" fmla="*/ 0 w 7"/>
                <a:gd name="T11" fmla="*/ 8 h 15"/>
              </a:gdLst>
              <a:ahLst/>
              <a:cxnLst>
                <a:cxn ang="0">
                  <a:pos x="T0" y="T1"/>
                </a:cxn>
                <a:cxn ang="0">
                  <a:pos x="T2" y="T3"/>
                </a:cxn>
                <a:cxn ang="0">
                  <a:pos x="T4" y="T5"/>
                </a:cxn>
                <a:cxn ang="0">
                  <a:pos x="T6" y="T7"/>
                </a:cxn>
                <a:cxn ang="0">
                  <a:pos x="T8" y="T9"/>
                </a:cxn>
                <a:cxn ang="0">
                  <a:pos x="T10" y="T11"/>
                </a:cxn>
              </a:cxnLst>
              <a:rect l="0" t="0" r="r" b="b"/>
              <a:pathLst>
                <a:path w="7" h="15">
                  <a:moveTo>
                    <a:pt x="0" y="8"/>
                  </a:moveTo>
                  <a:cubicBezTo>
                    <a:pt x="1" y="12"/>
                    <a:pt x="3" y="7"/>
                    <a:pt x="5" y="15"/>
                  </a:cubicBezTo>
                  <a:cubicBezTo>
                    <a:pt x="5" y="12"/>
                    <a:pt x="4" y="9"/>
                    <a:pt x="4" y="6"/>
                  </a:cubicBezTo>
                  <a:cubicBezTo>
                    <a:pt x="5" y="3"/>
                    <a:pt x="7" y="8"/>
                    <a:pt x="6" y="2"/>
                  </a:cubicBezTo>
                  <a:cubicBezTo>
                    <a:pt x="5" y="0"/>
                    <a:pt x="5" y="6"/>
                    <a:pt x="4" y="0"/>
                  </a:cubicBezTo>
                  <a:cubicBezTo>
                    <a:pt x="4" y="10"/>
                    <a:pt x="1"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7" name="Freeform 313"/>
            <p:cNvSpPr/>
            <p:nvPr/>
          </p:nvSpPr>
          <p:spPr bwMode="auto">
            <a:xfrm>
              <a:off x="7107" y="4897"/>
              <a:ext cx="10" cy="21"/>
            </a:xfrm>
            <a:custGeom>
              <a:avLst/>
              <a:gdLst>
                <a:gd name="T0" fmla="*/ 1 w 5"/>
                <a:gd name="T1" fmla="*/ 8 h 11"/>
                <a:gd name="T2" fmla="*/ 4 w 5"/>
                <a:gd name="T3" fmla="*/ 9 h 11"/>
                <a:gd name="T4" fmla="*/ 2 w 5"/>
                <a:gd name="T5" fmla="*/ 0 h 11"/>
                <a:gd name="T6" fmla="*/ 1 w 5"/>
                <a:gd name="T7" fmla="*/ 8 h 11"/>
              </a:gdLst>
              <a:ahLst/>
              <a:cxnLst>
                <a:cxn ang="0">
                  <a:pos x="T0" y="T1"/>
                </a:cxn>
                <a:cxn ang="0">
                  <a:pos x="T2" y="T3"/>
                </a:cxn>
                <a:cxn ang="0">
                  <a:pos x="T4" y="T5"/>
                </a:cxn>
                <a:cxn ang="0">
                  <a:pos x="T6" y="T7"/>
                </a:cxn>
              </a:cxnLst>
              <a:rect l="0" t="0" r="r" b="b"/>
              <a:pathLst>
                <a:path w="5" h="11">
                  <a:moveTo>
                    <a:pt x="1" y="8"/>
                  </a:moveTo>
                  <a:cubicBezTo>
                    <a:pt x="2" y="8"/>
                    <a:pt x="3" y="11"/>
                    <a:pt x="4" y="9"/>
                  </a:cubicBezTo>
                  <a:cubicBezTo>
                    <a:pt x="5" y="6"/>
                    <a:pt x="3" y="0"/>
                    <a:pt x="2" y="0"/>
                  </a:cubicBezTo>
                  <a:cubicBezTo>
                    <a:pt x="0" y="3"/>
                    <a:pt x="3" y="5"/>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8" name="Freeform 314"/>
            <p:cNvSpPr/>
            <p:nvPr/>
          </p:nvSpPr>
          <p:spPr bwMode="auto">
            <a:xfrm>
              <a:off x="7002" y="4518"/>
              <a:ext cx="11" cy="17"/>
            </a:xfrm>
            <a:custGeom>
              <a:avLst/>
              <a:gdLst>
                <a:gd name="T0" fmla="*/ 0 w 6"/>
                <a:gd name="T1" fmla="*/ 0 h 9"/>
                <a:gd name="T2" fmla="*/ 5 w 6"/>
                <a:gd name="T3" fmla="*/ 0 h 9"/>
                <a:gd name="T4" fmla="*/ 0 w 6"/>
                <a:gd name="T5" fmla="*/ 0 h 9"/>
              </a:gdLst>
              <a:ahLst/>
              <a:cxnLst>
                <a:cxn ang="0">
                  <a:pos x="T0" y="T1"/>
                </a:cxn>
                <a:cxn ang="0">
                  <a:pos x="T2" y="T3"/>
                </a:cxn>
                <a:cxn ang="0">
                  <a:pos x="T4" y="T5"/>
                </a:cxn>
              </a:cxnLst>
              <a:rect l="0" t="0" r="r" b="b"/>
              <a:pathLst>
                <a:path w="6" h="9">
                  <a:moveTo>
                    <a:pt x="0" y="0"/>
                  </a:moveTo>
                  <a:cubicBezTo>
                    <a:pt x="1" y="7"/>
                    <a:pt x="6" y="9"/>
                    <a:pt x="5" y="0"/>
                  </a:cubicBezTo>
                  <a:cubicBezTo>
                    <a:pt x="4" y="1"/>
                    <a:pt x="2"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9" name="Freeform 315"/>
            <p:cNvSpPr/>
            <p:nvPr/>
          </p:nvSpPr>
          <p:spPr bwMode="auto">
            <a:xfrm>
              <a:off x="6990" y="4418"/>
              <a:ext cx="6" cy="16"/>
            </a:xfrm>
            <a:custGeom>
              <a:avLst/>
              <a:gdLst>
                <a:gd name="T0" fmla="*/ 0 w 3"/>
                <a:gd name="T1" fmla="*/ 4 h 8"/>
                <a:gd name="T2" fmla="*/ 3 w 3"/>
                <a:gd name="T3" fmla="*/ 2 h 8"/>
                <a:gd name="T4" fmla="*/ 0 w 3"/>
                <a:gd name="T5" fmla="*/ 4 h 8"/>
              </a:gdLst>
              <a:ahLst/>
              <a:cxnLst>
                <a:cxn ang="0">
                  <a:pos x="T0" y="T1"/>
                </a:cxn>
                <a:cxn ang="0">
                  <a:pos x="T2" y="T3"/>
                </a:cxn>
                <a:cxn ang="0">
                  <a:pos x="T4" y="T5"/>
                </a:cxn>
              </a:cxnLst>
              <a:rect l="0" t="0" r="r" b="b"/>
              <a:pathLst>
                <a:path w="3" h="8">
                  <a:moveTo>
                    <a:pt x="0" y="4"/>
                  </a:moveTo>
                  <a:cubicBezTo>
                    <a:pt x="1" y="8"/>
                    <a:pt x="3" y="7"/>
                    <a:pt x="3" y="2"/>
                  </a:cubicBezTo>
                  <a:cubicBezTo>
                    <a:pt x="2" y="3"/>
                    <a:pt x="1"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0" name="Freeform 316"/>
            <p:cNvSpPr/>
            <p:nvPr/>
          </p:nvSpPr>
          <p:spPr bwMode="auto">
            <a:xfrm>
              <a:off x="7040" y="4556"/>
              <a:ext cx="8" cy="16"/>
            </a:xfrm>
            <a:custGeom>
              <a:avLst/>
              <a:gdLst>
                <a:gd name="T0" fmla="*/ 0 w 4"/>
                <a:gd name="T1" fmla="*/ 3 h 8"/>
                <a:gd name="T2" fmla="*/ 4 w 4"/>
                <a:gd name="T3" fmla="*/ 4 h 8"/>
                <a:gd name="T4" fmla="*/ 0 w 4"/>
                <a:gd name="T5" fmla="*/ 3 h 8"/>
              </a:gdLst>
              <a:ahLst/>
              <a:cxnLst>
                <a:cxn ang="0">
                  <a:pos x="T0" y="T1"/>
                </a:cxn>
                <a:cxn ang="0">
                  <a:pos x="T2" y="T3"/>
                </a:cxn>
                <a:cxn ang="0">
                  <a:pos x="T4" y="T5"/>
                </a:cxn>
              </a:cxnLst>
              <a:rect l="0" t="0" r="r" b="b"/>
              <a:pathLst>
                <a:path w="4" h="8">
                  <a:moveTo>
                    <a:pt x="0" y="3"/>
                  </a:moveTo>
                  <a:cubicBezTo>
                    <a:pt x="2" y="4"/>
                    <a:pt x="3" y="8"/>
                    <a:pt x="4" y="4"/>
                  </a:cubicBezTo>
                  <a:cubicBezTo>
                    <a:pt x="3" y="2"/>
                    <a:pt x="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1" name="Freeform 317"/>
            <p:cNvSpPr/>
            <p:nvPr/>
          </p:nvSpPr>
          <p:spPr bwMode="auto">
            <a:xfrm>
              <a:off x="7069" y="4575"/>
              <a:ext cx="4" cy="16"/>
            </a:xfrm>
            <a:custGeom>
              <a:avLst/>
              <a:gdLst>
                <a:gd name="T0" fmla="*/ 0 w 2"/>
                <a:gd name="T1" fmla="*/ 5 h 8"/>
                <a:gd name="T2" fmla="*/ 2 w 2"/>
                <a:gd name="T3" fmla="*/ 7 h 8"/>
                <a:gd name="T4" fmla="*/ 1 w 2"/>
                <a:gd name="T5" fmla="*/ 0 h 8"/>
                <a:gd name="T6" fmla="*/ 0 w 2"/>
                <a:gd name="T7" fmla="*/ 5 h 8"/>
              </a:gdLst>
              <a:ahLst/>
              <a:cxnLst>
                <a:cxn ang="0">
                  <a:pos x="T0" y="T1"/>
                </a:cxn>
                <a:cxn ang="0">
                  <a:pos x="T2" y="T3"/>
                </a:cxn>
                <a:cxn ang="0">
                  <a:pos x="T4" y="T5"/>
                </a:cxn>
                <a:cxn ang="0">
                  <a:pos x="T6" y="T7"/>
                </a:cxn>
              </a:cxnLst>
              <a:rect l="0" t="0" r="r" b="b"/>
              <a:pathLst>
                <a:path w="2" h="8">
                  <a:moveTo>
                    <a:pt x="0" y="5"/>
                  </a:moveTo>
                  <a:cubicBezTo>
                    <a:pt x="1" y="8"/>
                    <a:pt x="1" y="4"/>
                    <a:pt x="2" y="7"/>
                  </a:cubicBezTo>
                  <a:cubicBezTo>
                    <a:pt x="2" y="5"/>
                    <a:pt x="1" y="2"/>
                    <a:pt x="1" y="0"/>
                  </a:cubicBezTo>
                  <a:cubicBezTo>
                    <a:pt x="0" y="2"/>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2" name="Freeform 318"/>
            <p:cNvSpPr/>
            <p:nvPr/>
          </p:nvSpPr>
          <p:spPr bwMode="auto">
            <a:xfrm>
              <a:off x="7078" y="4566"/>
              <a:ext cx="6" cy="23"/>
            </a:xfrm>
            <a:custGeom>
              <a:avLst/>
              <a:gdLst>
                <a:gd name="T0" fmla="*/ 0 w 3"/>
                <a:gd name="T1" fmla="*/ 7 h 12"/>
                <a:gd name="T2" fmla="*/ 3 w 3"/>
                <a:gd name="T3" fmla="*/ 10 h 12"/>
                <a:gd name="T4" fmla="*/ 0 w 3"/>
                <a:gd name="T5" fmla="*/ 7 h 12"/>
              </a:gdLst>
              <a:ahLst/>
              <a:cxnLst>
                <a:cxn ang="0">
                  <a:pos x="T0" y="T1"/>
                </a:cxn>
                <a:cxn ang="0">
                  <a:pos x="T2" y="T3"/>
                </a:cxn>
                <a:cxn ang="0">
                  <a:pos x="T4" y="T5"/>
                </a:cxn>
              </a:cxnLst>
              <a:rect l="0" t="0" r="r" b="b"/>
              <a:pathLst>
                <a:path w="3" h="12">
                  <a:moveTo>
                    <a:pt x="0" y="7"/>
                  </a:moveTo>
                  <a:cubicBezTo>
                    <a:pt x="1" y="12"/>
                    <a:pt x="2" y="7"/>
                    <a:pt x="3" y="10"/>
                  </a:cubicBezTo>
                  <a:cubicBezTo>
                    <a:pt x="3" y="7"/>
                    <a:pt x="0" y="0"/>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3" name="Freeform 319"/>
            <p:cNvSpPr/>
            <p:nvPr/>
          </p:nvSpPr>
          <p:spPr bwMode="auto">
            <a:xfrm>
              <a:off x="7224" y="4916"/>
              <a:ext cx="13" cy="23"/>
            </a:xfrm>
            <a:custGeom>
              <a:avLst/>
              <a:gdLst>
                <a:gd name="T0" fmla="*/ 3 w 7"/>
                <a:gd name="T1" fmla="*/ 12 h 12"/>
                <a:gd name="T2" fmla="*/ 3 w 7"/>
                <a:gd name="T3" fmla="*/ 9 h 12"/>
                <a:gd name="T4" fmla="*/ 5 w 7"/>
                <a:gd name="T5" fmla="*/ 12 h 12"/>
                <a:gd name="T6" fmla="*/ 6 w 7"/>
                <a:gd name="T7" fmla="*/ 5 h 12"/>
                <a:gd name="T8" fmla="*/ 5 w 7"/>
                <a:gd name="T9" fmla="*/ 0 h 12"/>
                <a:gd name="T10" fmla="*/ 3 w 7"/>
                <a:gd name="T11" fmla="*/ 12 h 12"/>
              </a:gdLst>
              <a:ahLst/>
              <a:cxnLst>
                <a:cxn ang="0">
                  <a:pos x="T0" y="T1"/>
                </a:cxn>
                <a:cxn ang="0">
                  <a:pos x="T2" y="T3"/>
                </a:cxn>
                <a:cxn ang="0">
                  <a:pos x="T4" y="T5"/>
                </a:cxn>
                <a:cxn ang="0">
                  <a:pos x="T6" y="T7"/>
                </a:cxn>
                <a:cxn ang="0">
                  <a:pos x="T8" y="T9"/>
                </a:cxn>
                <a:cxn ang="0">
                  <a:pos x="T10" y="T11"/>
                </a:cxn>
              </a:cxnLst>
              <a:rect l="0" t="0" r="r" b="b"/>
              <a:pathLst>
                <a:path w="7" h="12">
                  <a:moveTo>
                    <a:pt x="3" y="12"/>
                  </a:moveTo>
                  <a:cubicBezTo>
                    <a:pt x="4" y="11"/>
                    <a:pt x="3" y="10"/>
                    <a:pt x="3" y="9"/>
                  </a:cubicBezTo>
                  <a:cubicBezTo>
                    <a:pt x="3" y="8"/>
                    <a:pt x="4" y="10"/>
                    <a:pt x="5" y="12"/>
                  </a:cubicBezTo>
                  <a:cubicBezTo>
                    <a:pt x="6" y="10"/>
                    <a:pt x="4" y="2"/>
                    <a:pt x="6" y="5"/>
                  </a:cubicBezTo>
                  <a:cubicBezTo>
                    <a:pt x="7" y="0"/>
                    <a:pt x="4" y="3"/>
                    <a:pt x="5" y="0"/>
                  </a:cubicBezTo>
                  <a:cubicBezTo>
                    <a:pt x="3" y="0"/>
                    <a:pt x="0" y="5"/>
                    <a:pt x="3"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4" name="Freeform 320"/>
            <p:cNvSpPr/>
            <p:nvPr/>
          </p:nvSpPr>
          <p:spPr bwMode="auto">
            <a:xfrm>
              <a:off x="7237" y="4910"/>
              <a:ext cx="10" cy="23"/>
            </a:xfrm>
            <a:custGeom>
              <a:avLst/>
              <a:gdLst>
                <a:gd name="T0" fmla="*/ 0 w 5"/>
                <a:gd name="T1" fmla="*/ 5 h 12"/>
                <a:gd name="T2" fmla="*/ 2 w 5"/>
                <a:gd name="T3" fmla="*/ 5 h 12"/>
                <a:gd name="T4" fmla="*/ 3 w 5"/>
                <a:gd name="T5" fmla="*/ 11 h 12"/>
                <a:gd name="T6" fmla="*/ 5 w 5"/>
                <a:gd name="T7" fmla="*/ 6 h 12"/>
                <a:gd name="T8" fmla="*/ 2 w 5"/>
                <a:gd name="T9" fmla="*/ 0 h 12"/>
                <a:gd name="T10" fmla="*/ 0 w 5"/>
                <a:gd name="T11" fmla="*/ 5 h 12"/>
              </a:gdLst>
              <a:ahLst/>
              <a:cxnLst>
                <a:cxn ang="0">
                  <a:pos x="T0" y="T1"/>
                </a:cxn>
                <a:cxn ang="0">
                  <a:pos x="T2" y="T3"/>
                </a:cxn>
                <a:cxn ang="0">
                  <a:pos x="T4" y="T5"/>
                </a:cxn>
                <a:cxn ang="0">
                  <a:pos x="T6" y="T7"/>
                </a:cxn>
                <a:cxn ang="0">
                  <a:pos x="T8" y="T9"/>
                </a:cxn>
                <a:cxn ang="0">
                  <a:pos x="T10" y="T11"/>
                </a:cxn>
              </a:cxnLst>
              <a:rect l="0" t="0" r="r" b="b"/>
              <a:pathLst>
                <a:path w="5" h="12">
                  <a:moveTo>
                    <a:pt x="0" y="5"/>
                  </a:moveTo>
                  <a:cubicBezTo>
                    <a:pt x="1" y="8"/>
                    <a:pt x="1" y="7"/>
                    <a:pt x="2" y="5"/>
                  </a:cubicBezTo>
                  <a:cubicBezTo>
                    <a:pt x="2" y="7"/>
                    <a:pt x="3" y="9"/>
                    <a:pt x="3" y="11"/>
                  </a:cubicBezTo>
                  <a:cubicBezTo>
                    <a:pt x="4" y="12"/>
                    <a:pt x="4" y="8"/>
                    <a:pt x="5" y="6"/>
                  </a:cubicBezTo>
                  <a:cubicBezTo>
                    <a:pt x="2" y="0"/>
                    <a:pt x="2" y="0"/>
                    <a:pt x="2" y="0"/>
                  </a:cubicBezTo>
                  <a:cubicBezTo>
                    <a:pt x="1" y="5"/>
                    <a:pt x="0" y="1"/>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5" name="Freeform 321"/>
            <p:cNvSpPr/>
            <p:nvPr/>
          </p:nvSpPr>
          <p:spPr bwMode="auto">
            <a:xfrm>
              <a:off x="7264" y="4954"/>
              <a:ext cx="6" cy="17"/>
            </a:xfrm>
            <a:custGeom>
              <a:avLst/>
              <a:gdLst>
                <a:gd name="T0" fmla="*/ 0 w 3"/>
                <a:gd name="T1" fmla="*/ 8 h 9"/>
                <a:gd name="T2" fmla="*/ 3 w 3"/>
                <a:gd name="T3" fmla="*/ 5 h 9"/>
                <a:gd name="T4" fmla="*/ 0 w 3"/>
                <a:gd name="T5" fmla="*/ 8 h 9"/>
              </a:gdLst>
              <a:ahLst/>
              <a:cxnLst>
                <a:cxn ang="0">
                  <a:pos x="T0" y="T1"/>
                </a:cxn>
                <a:cxn ang="0">
                  <a:pos x="T2" y="T3"/>
                </a:cxn>
                <a:cxn ang="0">
                  <a:pos x="T4" y="T5"/>
                </a:cxn>
              </a:cxnLst>
              <a:rect l="0" t="0" r="r" b="b"/>
              <a:pathLst>
                <a:path w="3" h="9">
                  <a:moveTo>
                    <a:pt x="0" y="8"/>
                  </a:moveTo>
                  <a:cubicBezTo>
                    <a:pt x="1" y="9"/>
                    <a:pt x="2" y="8"/>
                    <a:pt x="3" y="5"/>
                  </a:cubicBezTo>
                  <a:cubicBezTo>
                    <a:pt x="1" y="0"/>
                    <a:pt x="0" y="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6" name="Freeform 322"/>
            <p:cNvSpPr/>
            <p:nvPr/>
          </p:nvSpPr>
          <p:spPr bwMode="auto">
            <a:xfrm>
              <a:off x="7117" y="4595"/>
              <a:ext cx="7" cy="22"/>
            </a:xfrm>
            <a:custGeom>
              <a:avLst/>
              <a:gdLst>
                <a:gd name="T0" fmla="*/ 2 w 4"/>
                <a:gd name="T1" fmla="*/ 10 h 12"/>
                <a:gd name="T2" fmla="*/ 2 w 4"/>
                <a:gd name="T3" fmla="*/ 0 h 12"/>
                <a:gd name="T4" fmla="*/ 2 w 4"/>
                <a:gd name="T5" fmla="*/ 10 h 12"/>
              </a:gdLst>
              <a:ahLst/>
              <a:cxnLst>
                <a:cxn ang="0">
                  <a:pos x="T0" y="T1"/>
                </a:cxn>
                <a:cxn ang="0">
                  <a:pos x="T2" y="T3"/>
                </a:cxn>
                <a:cxn ang="0">
                  <a:pos x="T4" y="T5"/>
                </a:cxn>
              </a:cxnLst>
              <a:rect l="0" t="0" r="r" b="b"/>
              <a:pathLst>
                <a:path w="4" h="12">
                  <a:moveTo>
                    <a:pt x="2" y="10"/>
                  </a:moveTo>
                  <a:cubicBezTo>
                    <a:pt x="4" y="12"/>
                    <a:pt x="3" y="3"/>
                    <a:pt x="2" y="0"/>
                  </a:cubicBezTo>
                  <a:cubicBezTo>
                    <a:pt x="0" y="0"/>
                    <a:pt x="2" y="7"/>
                    <a:pt x="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7" name="Freeform 323"/>
            <p:cNvSpPr/>
            <p:nvPr/>
          </p:nvSpPr>
          <p:spPr bwMode="auto">
            <a:xfrm>
              <a:off x="7111" y="4564"/>
              <a:ext cx="11" cy="31"/>
            </a:xfrm>
            <a:custGeom>
              <a:avLst/>
              <a:gdLst>
                <a:gd name="T0" fmla="*/ 0 w 6"/>
                <a:gd name="T1" fmla="*/ 10 h 16"/>
                <a:gd name="T2" fmla="*/ 5 w 6"/>
                <a:gd name="T3" fmla="*/ 6 h 16"/>
                <a:gd name="T4" fmla="*/ 0 w 6"/>
                <a:gd name="T5" fmla="*/ 10 h 16"/>
              </a:gdLst>
              <a:ahLst/>
              <a:cxnLst>
                <a:cxn ang="0">
                  <a:pos x="T0" y="T1"/>
                </a:cxn>
                <a:cxn ang="0">
                  <a:pos x="T2" y="T3"/>
                </a:cxn>
                <a:cxn ang="0">
                  <a:pos x="T4" y="T5"/>
                </a:cxn>
              </a:cxnLst>
              <a:rect l="0" t="0" r="r" b="b"/>
              <a:pathLst>
                <a:path w="6" h="16">
                  <a:moveTo>
                    <a:pt x="0" y="10"/>
                  </a:moveTo>
                  <a:cubicBezTo>
                    <a:pt x="2" y="12"/>
                    <a:pt x="6" y="16"/>
                    <a:pt x="5" y="6"/>
                  </a:cubicBezTo>
                  <a:cubicBezTo>
                    <a:pt x="4" y="9"/>
                    <a:pt x="1" y="0"/>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8" name="Freeform 324"/>
            <p:cNvSpPr/>
            <p:nvPr/>
          </p:nvSpPr>
          <p:spPr bwMode="auto">
            <a:xfrm>
              <a:off x="7124" y="4602"/>
              <a:ext cx="8" cy="14"/>
            </a:xfrm>
            <a:custGeom>
              <a:avLst/>
              <a:gdLst>
                <a:gd name="T0" fmla="*/ 0 w 4"/>
                <a:gd name="T1" fmla="*/ 5 h 7"/>
                <a:gd name="T2" fmla="*/ 4 w 4"/>
                <a:gd name="T3" fmla="*/ 3 h 7"/>
                <a:gd name="T4" fmla="*/ 0 w 4"/>
                <a:gd name="T5" fmla="*/ 0 h 7"/>
                <a:gd name="T6" fmla="*/ 0 w 4"/>
                <a:gd name="T7" fmla="*/ 5 h 7"/>
              </a:gdLst>
              <a:ahLst/>
              <a:cxnLst>
                <a:cxn ang="0">
                  <a:pos x="T0" y="T1"/>
                </a:cxn>
                <a:cxn ang="0">
                  <a:pos x="T2" y="T3"/>
                </a:cxn>
                <a:cxn ang="0">
                  <a:pos x="T4" y="T5"/>
                </a:cxn>
                <a:cxn ang="0">
                  <a:pos x="T6" y="T7"/>
                </a:cxn>
              </a:cxnLst>
              <a:rect l="0" t="0" r="r" b="b"/>
              <a:pathLst>
                <a:path w="4" h="7">
                  <a:moveTo>
                    <a:pt x="0" y="5"/>
                  </a:moveTo>
                  <a:cubicBezTo>
                    <a:pt x="2" y="4"/>
                    <a:pt x="3" y="7"/>
                    <a:pt x="4" y="3"/>
                  </a:cubicBezTo>
                  <a:cubicBezTo>
                    <a:pt x="2" y="1"/>
                    <a:pt x="1" y="3"/>
                    <a:pt x="0" y="0"/>
                  </a:cubicBezTo>
                  <a:cubicBezTo>
                    <a:pt x="0" y="2"/>
                    <a:pt x="1"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9" name="Freeform 325"/>
            <p:cNvSpPr/>
            <p:nvPr/>
          </p:nvSpPr>
          <p:spPr bwMode="auto">
            <a:xfrm>
              <a:off x="7142" y="4633"/>
              <a:ext cx="9" cy="27"/>
            </a:xfrm>
            <a:custGeom>
              <a:avLst/>
              <a:gdLst>
                <a:gd name="T0" fmla="*/ 0 w 5"/>
                <a:gd name="T1" fmla="*/ 12 h 14"/>
                <a:gd name="T2" fmla="*/ 1 w 5"/>
                <a:gd name="T3" fmla="*/ 0 h 14"/>
                <a:gd name="T4" fmla="*/ 0 w 5"/>
                <a:gd name="T5" fmla="*/ 12 h 14"/>
              </a:gdLst>
              <a:ahLst/>
              <a:cxnLst>
                <a:cxn ang="0">
                  <a:pos x="T0" y="T1"/>
                </a:cxn>
                <a:cxn ang="0">
                  <a:pos x="T2" y="T3"/>
                </a:cxn>
                <a:cxn ang="0">
                  <a:pos x="T4" y="T5"/>
                </a:cxn>
              </a:cxnLst>
              <a:rect l="0" t="0" r="r" b="b"/>
              <a:pathLst>
                <a:path w="5" h="14">
                  <a:moveTo>
                    <a:pt x="0" y="12"/>
                  </a:moveTo>
                  <a:cubicBezTo>
                    <a:pt x="3" y="10"/>
                    <a:pt x="5" y="14"/>
                    <a:pt x="1" y="0"/>
                  </a:cubicBezTo>
                  <a:cubicBezTo>
                    <a:pt x="0" y="4"/>
                    <a:pt x="0" y="8"/>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0" name="Freeform 326"/>
            <p:cNvSpPr/>
            <p:nvPr/>
          </p:nvSpPr>
          <p:spPr bwMode="auto">
            <a:xfrm>
              <a:off x="7287" y="4954"/>
              <a:ext cx="10" cy="17"/>
            </a:xfrm>
            <a:custGeom>
              <a:avLst/>
              <a:gdLst>
                <a:gd name="T0" fmla="*/ 0 w 5"/>
                <a:gd name="T1" fmla="*/ 5 h 9"/>
                <a:gd name="T2" fmla="*/ 5 w 5"/>
                <a:gd name="T3" fmla="*/ 4 h 9"/>
                <a:gd name="T4" fmla="*/ 0 w 5"/>
                <a:gd name="T5" fmla="*/ 5 h 9"/>
              </a:gdLst>
              <a:ahLst/>
              <a:cxnLst>
                <a:cxn ang="0">
                  <a:pos x="T0" y="T1"/>
                </a:cxn>
                <a:cxn ang="0">
                  <a:pos x="T2" y="T3"/>
                </a:cxn>
                <a:cxn ang="0">
                  <a:pos x="T4" y="T5"/>
                </a:cxn>
              </a:cxnLst>
              <a:rect l="0" t="0" r="r" b="b"/>
              <a:pathLst>
                <a:path w="5" h="9">
                  <a:moveTo>
                    <a:pt x="0" y="5"/>
                  </a:moveTo>
                  <a:cubicBezTo>
                    <a:pt x="3" y="9"/>
                    <a:pt x="4" y="8"/>
                    <a:pt x="5" y="4"/>
                  </a:cubicBezTo>
                  <a:cubicBezTo>
                    <a:pt x="3" y="3"/>
                    <a:pt x="1"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1" name="Freeform 327"/>
            <p:cNvSpPr/>
            <p:nvPr/>
          </p:nvSpPr>
          <p:spPr bwMode="auto">
            <a:xfrm>
              <a:off x="7323" y="4952"/>
              <a:ext cx="25" cy="33"/>
            </a:xfrm>
            <a:custGeom>
              <a:avLst/>
              <a:gdLst>
                <a:gd name="T0" fmla="*/ 5 w 13"/>
                <a:gd name="T1" fmla="*/ 17 h 17"/>
                <a:gd name="T2" fmla="*/ 13 w 13"/>
                <a:gd name="T3" fmla="*/ 4 h 17"/>
                <a:gd name="T4" fmla="*/ 4 w 13"/>
                <a:gd name="T5" fmla="*/ 10 h 17"/>
                <a:gd name="T6" fmla="*/ 4 w 13"/>
                <a:gd name="T7" fmla="*/ 5 h 17"/>
                <a:gd name="T8" fmla="*/ 5 w 13"/>
                <a:gd name="T9" fmla="*/ 17 h 17"/>
              </a:gdLst>
              <a:ahLst/>
              <a:cxnLst>
                <a:cxn ang="0">
                  <a:pos x="T0" y="T1"/>
                </a:cxn>
                <a:cxn ang="0">
                  <a:pos x="T2" y="T3"/>
                </a:cxn>
                <a:cxn ang="0">
                  <a:pos x="T4" y="T5"/>
                </a:cxn>
                <a:cxn ang="0">
                  <a:pos x="T6" y="T7"/>
                </a:cxn>
                <a:cxn ang="0">
                  <a:pos x="T8" y="T9"/>
                </a:cxn>
              </a:cxnLst>
              <a:rect l="0" t="0" r="r" b="b"/>
              <a:pathLst>
                <a:path w="13" h="17">
                  <a:moveTo>
                    <a:pt x="5" y="17"/>
                  </a:moveTo>
                  <a:cubicBezTo>
                    <a:pt x="8" y="9"/>
                    <a:pt x="13" y="15"/>
                    <a:pt x="13" y="4"/>
                  </a:cubicBezTo>
                  <a:cubicBezTo>
                    <a:pt x="10" y="5"/>
                    <a:pt x="7" y="6"/>
                    <a:pt x="4" y="10"/>
                  </a:cubicBezTo>
                  <a:cubicBezTo>
                    <a:pt x="4" y="8"/>
                    <a:pt x="4" y="6"/>
                    <a:pt x="4" y="5"/>
                  </a:cubicBezTo>
                  <a:cubicBezTo>
                    <a:pt x="0" y="0"/>
                    <a:pt x="2" y="11"/>
                    <a:pt x="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2" name="Freeform 328"/>
            <p:cNvSpPr/>
            <p:nvPr/>
          </p:nvSpPr>
          <p:spPr bwMode="auto">
            <a:xfrm>
              <a:off x="7180" y="4602"/>
              <a:ext cx="7" cy="38"/>
            </a:xfrm>
            <a:custGeom>
              <a:avLst/>
              <a:gdLst>
                <a:gd name="T0" fmla="*/ 1 w 4"/>
                <a:gd name="T1" fmla="*/ 16 h 20"/>
                <a:gd name="T2" fmla="*/ 2 w 4"/>
                <a:gd name="T3" fmla="*/ 9 h 20"/>
                <a:gd name="T4" fmla="*/ 1 w 4"/>
                <a:gd name="T5" fmla="*/ 16 h 20"/>
              </a:gdLst>
              <a:ahLst/>
              <a:cxnLst>
                <a:cxn ang="0">
                  <a:pos x="T0" y="T1"/>
                </a:cxn>
                <a:cxn ang="0">
                  <a:pos x="T2" y="T3"/>
                </a:cxn>
                <a:cxn ang="0">
                  <a:pos x="T4" y="T5"/>
                </a:cxn>
              </a:cxnLst>
              <a:rect l="0" t="0" r="r" b="b"/>
              <a:pathLst>
                <a:path w="4" h="20">
                  <a:moveTo>
                    <a:pt x="1" y="16"/>
                  </a:moveTo>
                  <a:cubicBezTo>
                    <a:pt x="4" y="20"/>
                    <a:pt x="0" y="5"/>
                    <a:pt x="2" y="9"/>
                  </a:cubicBezTo>
                  <a:cubicBezTo>
                    <a:pt x="1" y="0"/>
                    <a:pt x="0" y="13"/>
                    <a:pt x="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3" name="Freeform 329"/>
            <p:cNvSpPr/>
            <p:nvPr/>
          </p:nvSpPr>
          <p:spPr bwMode="auto">
            <a:xfrm>
              <a:off x="7184" y="4614"/>
              <a:ext cx="5" cy="15"/>
            </a:xfrm>
            <a:custGeom>
              <a:avLst/>
              <a:gdLst>
                <a:gd name="T0" fmla="*/ 0 w 3"/>
                <a:gd name="T1" fmla="*/ 6 h 8"/>
                <a:gd name="T2" fmla="*/ 3 w 3"/>
                <a:gd name="T3" fmla="*/ 2 h 8"/>
                <a:gd name="T4" fmla="*/ 0 w 3"/>
                <a:gd name="T5" fmla="*/ 6 h 8"/>
              </a:gdLst>
              <a:ahLst/>
              <a:cxnLst>
                <a:cxn ang="0">
                  <a:pos x="T0" y="T1"/>
                </a:cxn>
                <a:cxn ang="0">
                  <a:pos x="T2" y="T3"/>
                </a:cxn>
                <a:cxn ang="0">
                  <a:pos x="T4" y="T5"/>
                </a:cxn>
              </a:cxnLst>
              <a:rect l="0" t="0" r="r" b="b"/>
              <a:pathLst>
                <a:path w="3" h="8">
                  <a:moveTo>
                    <a:pt x="0" y="6"/>
                  </a:moveTo>
                  <a:cubicBezTo>
                    <a:pt x="2" y="8"/>
                    <a:pt x="3" y="7"/>
                    <a:pt x="3" y="2"/>
                  </a:cubicBezTo>
                  <a:cubicBezTo>
                    <a:pt x="2" y="0"/>
                    <a:pt x="1"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4" name="Freeform 330"/>
            <p:cNvSpPr/>
            <p:nvPr/>
          </p:nvSpPr>
          <p:spPr bwMode="auto">
            <a:xfrm>
              <a:off x="7369" y="4954"/>
              <a:ext cx="6" cy="17"/>
            </a:xfrm>
            <a:custGeom>
              <a:avLst/>
              <a:gdLst>
                <a:gd name="T0" fmla="*/ 0 w 3"/>
                <a:gd name="T1" fmla="*/ 4 h 9"/>
                <a:gd name="T2" fmla="*/ 3 w 3"/>
                <a:gd name="T3" fmla="*/ 9 h 9"/>
                <a:gd name="T4" fmla="*/ 2 w 3"/>
                <a:gd name="T5" fmla="*/ 2 h 9"/>
                <a:gd name="T6" fmla="*/ 0 w 3"/>
                <a:gd name="T7" fmla="*/ 4 h 9"/>
              </a:gdLst>
              <a:ahLst/>
              <a:cxnLst>
                <a:cxn ang="0">
                  <a:pos x="T0" y="T1"/>
                </a:cxn>
                <a:cxn ang="0">
                  <a:pos x="T2" y="T3"/>
                </a:cxn>
                <a:cxn ang="0">
                  <a:pos x="T4" y="T5"/>
                </a:cxn>
                <a:cxn ang="0">
                  <a:pos x="T6" y="T7"/>
                </a:cxn>
              </a:cxnLst>
              <a:rect l="0" t="0" r="r" b="b"/>
              <a:pathLst>
                <a:path w="3" h="9">
                  <a:moveTo>
                    <a:pt x="0" y="4"/>
                  </a:moveTo>
                  <a:cubicBezTo>
                    <a:pt x="1" y="5"/>
                    <a:pt x="2" y="7"/>
                    <a:pt x="3" y="9"/>
                  </a:cubicBezTo>
                  <a:cubicBezTo>
                    <a:pt x="3" y="6"/>
                    <a:pt x="2" y="4"/>
                    <a:pt x="2" y="2"/>
                  </a:cubicBezTo>
                  <a:cubicBezTo>
                    <a:pt x="2" y="3"/>
                    <a:pt x="0"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5" name="Freeform 331"/>
            <p:cNvSpPr/>
            <p:nvPr/>
          </p:nvSpPr>
          <p:spPr bwMode="auto">
            <a:xfrm>
              <a:off x="7237" y="4669"/>
              <a:ext cx="6" cy="21"/>
            </a:xfrm>
            <a:custGeom>
              <a:avLst/>
              <a:gdLst>
                <a:gd name="T0" fmla="*/ 3 w 3"/>
                <a:gd name="T1" fmla="*/ 11 h 11"/>
                <a:gd name="T2" fmla="*/ 2 w 3"/>
                <a:gd name="T3" fmla="*/ 1 h 11"/>
                <a:gd name="T4" fmla="*/ 3 w 3"/>
                <a:gd name="T5" fmla="*/ 11 h 11"/>
              </a:gdLst>
              <a:ahLst/>
              <a:cxnLst>
                <a:cxn ang="0">
                  <a:pos x="T0" y="T1"/>
                </a:cxn>
                <a:cxn ang="0">
                  <a:pos x="T2" y="T3"/>
                </a:cxn>
                <a:cxn ang="0">
                  <a:pos x="T4" y="T5"/>
                </a:cxn>
              </a:cxnLst>
              <a:rect l="0" t="0" r="r" b="b"/>
              <a:pathLst>
                <a:path w="3" h="11">
                  <a:moveTo>
                    <a:pt x="3" y="11"/>
                  </a:moveTo>
                  <a:cubicBezTo>
                    <a:pt x="3" y="7"/>
                    <a:pt x="1" y="4"/>
                    <a:pt x="2" y="1"/>
                  </a:cubicBezTo>
                  <a:cubicBezTo>
                    <a:pt x="0" y="0"/>
                    <a:pt x="0" y="10"/>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6" name="Freeform 332"/>
            <p:cNvSpPr/>
            <p:nvPr/>
          </p:nvSpPr>
          <p:spPr bwMode="auto">
            <a:xfrm>
              <a:off x="7285" y="4445"/>
              <a:ext cx="6" cy="29"/>
            </a:xfrm>
            <a:custGeom>
              <a:avLst/>
              <a:gdLst>
                <a:gd name="T0" fmla="*/ 0 w 3"/>
                <a:gd name="T1" fmla="*/ 7 h 15"/>
                <a:gd name="T2" fmla="*/ 1 w 3"/>
                <a:gd name="T3" fmla="*/ 0 h 15"/>
                <a:gd name="T4" fmla="*/ 0 w 3"/>
                <a:gd name="T5" fmla="*/ 7 h 15"/>
              </a:gdLst>
              <a:ahLst/>
              <a:cxnLst>
                <a:cxn ang="0">
                  <a:pos x="T0" y="T1"/>
                </a:cxn>
                <a:cxn ang="0">
                  <a:pos x="T2" y="T3"/>
                </a:cxn>
                <a:cxn ang="0">
                  <a:pos x="T4" y="T5"/>
                </a:cxn>
              </a:cxnLst>
              <a:rect l="0" t="0" r="r" b="b"/>
              <a:pathLst>
                <a:path w="3" h="15">
                  <a:moveTo>
                    <a:pt x="0" y="7"/>
                  </a:moveTo>
                  <a:cubicBezTo>
                    <a:pt x="3" y="15"/>
                    <a:pt x="2" y="5"/>
                    <a:pt x="1" y="0"/>
                  </a:cubicBezTo>
                  <a:cubicBezTo>
                    <a:pt x="0" y="0"/>
                    <a:pt x="0" y="4"/>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7" name="Freeform 333"/>
            <p:cNvSpPr/>
            <p:nvPr/>
          </p:nvSpPr>
          <p:spPr bwMode="auto">
            <a:xfrm>
              <a:off x="7337" y="4434"/>
              <a:ext cx="17" cy="44"/>
            </a:xfrm>
            <a:custGeom>
              <a:avLst/>
              <a:gdLst>
                <a:gd name="T0" fmla="*/ 4 w 9"/>
                <a:gd name="T1" fmla="*/ 15 h 23"/>
                <a:gd name="T2" fmla="*/ 7 w 9"/>
                <a:gd name="T3" fmla="*/ 13 h 23"/>
                <a:gd name="T4" fmla="*/ 7 w 9"/>
                <a:gd name="T5" fmla="*/ 20 h 23"/>
                <a:gd name="T6" fmla="*/ 8 w 9"/>
                <a:gd name="T7" fmla="*/ 13 h 23"/>
                <a:gd name="T8" fmla="*/ 5 w 9"/>
                <a:gd name="T9" fmla="*/ 8 h 23"/>
                <a:gd name="T10" fmla="*/ 8 w 9"/>
                <a:gd name="T11" fmla="*/ 4 h 23"/>
                <a:gd name="T12" fmla="*/ 4 w 9"/>
                <a:gd name="T13" fmla="*/ 0 h 23"/>
                <a:gd name="T14" fmla="*/ 0 w 9"/>
                <a:gd name="T15" fmla="*/ 1 h 23"/>
                <a:gd name="T16" fmla="*/ 4 w 9"/>
                <a:gd name="T1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3">
                  <a:moveTo>
                    <a:pt x="4" y="15"/>
                  </a:moveTo>
                  <a:cubicBezTo>
                    <a:pt x="7" y="20"/>
                    <a:pt x="3" y="8"/>
                    <a:pt x="7" y="13"/>
                  </a:cubicBezTo>
                  <a:cubicBezTo>
                    <a:pt x="9" y="18"/>
                    <a:pt x="6" y="17"/>
                    <a:pt x="7" y="20"/>
                  </a:cubicBezTo>
                  <a:cubicBezTo>
                    <a:pt x="9" y="23"/>
                    <a:pt x="9" y="19"/>
                    <a:pt x="8" y="13"/>
                  </a:cubicBezTo>
                  <a:cubicBezTo>
                    <a:pt x="7" y="13"/>
                    <a:pt x="6" y="12"/>
                    <a:pt x="5" y="8"/>
                  </a:cubicBezTo>
                  <a:cubicBezTo>
                    <a:pt x="4" y="2"/>
                    <a:pt x="9" y="11"/>
                    <a:pt x="8" y="4"/>
                  </a:cubicBezTo>
                  <a:cubicBezTo>
                    <a:pt x="7" y="4"/>
                    <a:pt x="7" y="6"/>
                    <a:pt x="4" y="0"/>
                  </a:cubicBezTo>
                  <a:cubicBezTo>
                    <a:pt x="5" y="7"/>
                    <a:pt x="2" y="4"/>
                    <a:pt x="0" y="1"/>
                  </a:cubicBezTo>
                  <a:cubicBezTo>
                    <a:pt x="2" y="5"/>
                    <a:pt x="4" y="10"/>
                    <a:pt x="4"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8" name="Freeform 334"/>
            <p:cNvSpPr/>
            <p:nvPr/>
          </p:nvSpPr>
          <p:spPr bwMode="auto">
            <a:xfrm>
              <a:off x="7360" y="4440"/>
              <a:ext cx="9" cy="24"/>
            </a:xfrm>
            <a:custGeom>
              <a:avLst/>
              <a:gdLst>
                <a:gd name="T0" fmla="*/ 2 w 5"/>
                <a:gd name="T1" fmla="*/ 8 h 13"/>
                <a:gd name="T2" fmla="*/ 5 w 5"/>
                <a:gd name="T3" fmla="*/ 13 h 13"/>
                <a:gd name="T4" fmla="*/ 4 w 5"/>
                <a:gd name="T5" fmla="*/ 6 h 13"/>
                <a:gd name="T6" fmla="*/ 2 w 5"/>
                <a:gd name="T7" fmla="*/ 3 h 13"/>
                <a:gd name="T8" fmla="*/ 2 w 5"/>
                <a:gd name="T9" fmla="*/ 8 h 13"/>
              </a:gdLst>
              <a:ahLst/>
              <a:cxnLst>
                <a:cxn ang="0">
                  <a:pos x="T0" y="T1"/>
                </a:cxn>
                <a:cxn ang="0">
                  <a:pos x="T2" y="T3"/>
                </a:cxn>
                <a:cxn ang="0">
                  <a:pos x="T4" y="T5"/>
                </a:cxn>
                <a:cxn ang="0">
                  <a:pos x="T6" y="T7"/>
                </a:cxn>
                <a:cxn ang="0">
                  <a:pos x="T8" y="T9"/>
                </a:cxn>
              </a:cxnLst>
              <a:rect l="0" t="0" r="r" b="b"/>
              <a:pathLst>
                <a:path w="5" h="13">
                  <a:moveTo>
                    <a:pt x="2" y="8"/>
                  </a:moveTo>
                  <a:cubicBezTo>
                    <a:pt x="3" y="10"/>
                    <a:pt x="4" y="12"/>
                    <a:pt x="5" y="13"/>
                  </a:cubicBezTo>
                  <a:cubicBezTo>
                    <a:pt x="5" y="9"/>
                    <a:pt x="5" y="11"/>
                    <a:pt x="4" y="6"/>
                  </a:cubicBezTo>
                  <a:cubicBezTo>
                    <a:pt x="2" y="1"/>
                    <a:pt x="4" y="13"/>
                    <a:pt x="2" y="3"/>
                  </a:cubicBezTo>
                  <a:cubicBezTo>
                    <a:pt x="0" y="0"/>
                    <a:pt x="2" y="7"/>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9" name="Freeform 335"/>
            <p:cNvSpPr/>
            <p:nvPr/>
          </p:nvSpPr>
          <p:spPr bwMode="auto">
            <a:xfrm>
              <a:off x="7367" y="4440"/>
              <a:ext cx="10" cy="26"/>
            </a:xfrm>
            <a:custGeom>
              <a:avLst/>
              <a:gdLst>
                <a:gd name="T0" fmla="*/ 5 w 5"/>
                <a:gd name="T1" fmla="*/ 14 h 14"/>
                <a:gd name="T2" fmla="*/ 3 w 5"/>
                <a:gd name="T3" fmla="*/ 4 h 14"/>
                <a:gd name="T4" fmla="*/ 0 w 5"/>
                <a:gd name="T5" fmla="*/ 0 h 14"/>
                <a:gd name="T6" fmla="*/ 0 w 5"/>
                <a:gd name="T7" fmla="*/ 2 h 14"/>
                <a:gd name="T8" fmla="*/ 2 w 5"/>
                <a:gd name="T9" fmla="*/ 8 h 14"/>
                <a:gd name="T10" fmla="*/ 5 w 5"/>
                <a:gd name="T11" fmla="*/ 14 h 14"/>
              </a:gdLst>
              <a:ahLst/>
              <a:cxnLst>
                <a:cxn ang="0">
                  <a:pos x="T0" y="T1"/>
                </a:cxn>
                <a:cxn ang="0">
                  <a:pos x="T2" y="T3"/>
                </a:cxn>
                <a:cxn ang="0">
                  <a:pos x="T4" y="T5"/>
                </a:cxn>
                <a:cxn ang="0">
                  <a:pos x="T6" y="T7"/>
                </a:cxn>
                <a:cxn ang="0">
                  <a:pos x="T8" y="T9"/>
                </a:cxn>
                <a:cxn ang="0">
                  <a:pos x="T10" y="T11"/>
                </a:cxn>
              </a:cxnLst>
              <a:rect l="0" t="0" r="r" b="b"/>
              <a:pathLst>
                <a:path w="5" h="14">
                  <a:moveTo>
                    <a:pt x="5" y="14"/>
                  </a:moveTo>
                  <a:cubicBezTo>
                    <a:pt x="3" y="11"/>
                    <a:pt x="3" y="7"/>
                    <a:pt x="3" y="4"/>
                  </a:cubicBezTo>
                  <a:cubicBezTo>
                    <a:pt x="2" y="3"/>
                    <a:pt x="1" y="1"/>
                    <a:pt x="0" y="0"/>
                  </a:cubicBezTo>
                  <a:cubicBezTo>
                    <a:pt x="1" y="2"/>
                    <a:pt x="1" y="2"/>
                    <a:pt x="0" y="2"/>
                  </a:cubicBezTo>
                  <a:cubicBezTo>
                    <a:pt x="2" y="6"/>
                    <a:pt x="2" y="5"/>
                    <a:pt x="2" y="8"/>
                  </a:cubicBezTo>
                  <a:cubicBezTo>
                    <a:pt x="3" y="10"/>
                    <a:pt x="3"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0" name="Freeform 336"/>
            <p:cNvSpPr/>
            <p:nvPr/>
          </p:nvSpPr>
          <p:spPr bwMode="auto">
            <a:xfrm>
              <a:off x="7381" y="4459"/>
              <a:ext cx="9" cy="17"/>
            </a:xfrm>
            <a:custGeom>
              <a:avLst/>
              <a:gdLst>
                <a:gd name="T0" fmla="*/ 4 w 5"/>
                <a:gd name="T1" fmla="*/ 9 h 9"/>
                <a:gd name="T2" fmla="*/ 5 w 5"/>
                <a:gd name="T3" fmla="*/ 4 h 9"/>
                <a:gd name="T4" fmla="*/ 0 w 5"/>
                <a:gd name="T5" fmla="*/ 0 h 9"/>
                <a:gd name="T6" fmla="*/ 4 w 5"/>
                <a:gd name="T7" fmla="*/ 9 h 9"/>
              </a:gdLst>
              <a:ahLst/>
              <a:cxnLst>
                <a:cxn ang="0">
                  <a:pos x="T0" y="T1"/>
                </a:cxn>
                <a:cxn ang="0">
                  <a:pos x="T2" y="T3"/>
                </a:cxn>
                <a:cxn ang="0">
                  <a:pos x="T4" y="T5"/>
                </a:cxn>
                <a:cxn ang="0">
                  <a:pos x="T6" y="T7"/>
                </a:cxn>
              </a:cxnLst>
              <a:rect l="0" t="0" r="r" b="b"/>
              <a:pathLst>
                <a:path w="5" h="9">
                  <a:moveTo>
                    <a:pt x="4" y="9"/>
                  </a:moveTo>
                  <a:cubicBezTo>
                    <a:pt x="3" y="4"/>
                    <a:pt x="5" y="8"/>
                    <a:pt x="5" y="4"/>
                  </a:cubicBezTo>
                  <a:cubicBezTo>
                    <a:pt x="2" y="1"/>
                    <a:pt x="3" y="7"/>
                    <a:pt x="0" y="0"/>
                  </a:cubicBezTo>
                  <a:cubicBezTo>
                    <a:pt x="1" y="6"/>
                    <a:pt x="1" y="3"/>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1" name="Freeform 337"/>
            <p:cNvSpPr/>
            <p:nvPr/>
          </p:nvSpPr>
          <p:spPr bwMode="auto">
            <a:xfrm>
              <a:off x="7388" y="4451"/>
              <a:ext cx="6" cy="17"/>
            </a:xfrm>
            <a:custGeom>
              <a:avLst/>
              <a:gdLst>
                <a:gd name="T0" fmla="*/ 0 w 3"/>
                <a:gd name="T1" fmla="*/ 0 h 9"/>
                <a:gd name="T2" fmla="*/ 3 w 3"/>
                <a:gd name="T3" fmla="*/ 9 h 9"/>
                <a:gd name="T4" fmla="*/ 3 w 3"/>
                <a:gd name="T5" fmla="*/ 6 h 9"/>
                <a:gd name="T6" fmla="*/ 0 w 3"/>
                <a:gd name="T7" fmla="*/ 0 h 9"/>
              </a:gdLst>
              <a:ahLst/>
              <a:cxnLst>
                <a:cxn ang="0">
                  <a:pos x="T0" y="T1"/>
                </a:cxn>
                <a:cxn ang="0">
                  <a:pos x="T2" y="T3"/>
                </a:cxn>
                <a:cxn ang="0">
                  <a:pos x="T4" y="T5"/>
                </a:cxn>
                <a:cxn ang="0">
                  <a:pos x="T6" y="T7"/>
                </a:cxn>
              </a:cxnLst>
              <a:rect l="0" t="0" r="r" b="b"/>
              <a:pathLst>
                <a:path w="3" h="9">
                  <a:moveTo>
                    <a:pt x="0" y="0"/>
                  </a:moveTo>
                  <a:cubicBezTo>
                    <a:pt x="0" y="3"/>
                    <a:pt x="1" y="6"/>
                    <a:pt x="3" y="9"/>
                  </a:cubicBezTo>
                  <a:cubicBezTo>
                    <a:pt x="3" y="8"/>
                    <a:pt x="3" y="8"/>
                    <a:pt x="3" y="6"/>
                  </a:cubicBezTo>
                  <a:cubicBezTo>
                    <a:pt x="2" y="4"/>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2" name="Freeform 338"/>
            <p:cNvSpPr/>
            <p:nvPr/>
          </p:nvSpPr>
          <p:spPr bwMode="auto">
            <a:xfrm>
              <a:off x="7390" y="4451"/>
              <a:ext cx="8" cy="19"/>
            </a:xfrm>
            <a:custGeom>
              <a:avLst/>
              <a:gdLst>
                <a:gd name="T0" fmla="*/ 1 w 4"/>
                <a:gd name="T1" fmla="*/ 4 h 10"/>
                <a:gd name="T2" fmla="*/ 4 w 4"/>
                <a:gd name="T3" fmla="*/ 10 h 10"/>
                <a:gd name="T4" fmla="*/ 3 w 4"/>
                <a:gd name="T5" fmla="*/ 6 h 10"/>
                <a:gd name="T6" fmla="*/ 0 w 4"/>
                <a:gd name="T7" fmla="*/ 0 h 10"/>
                <a:gd name="T8" fmla="*/ 1 w 4"/>
                <a:gd name="T9" fmla="*/ 4 h 10"/>
              </a:gdLst>
              <a:ahLst/>
              <a:cxnLst>
                <a:cxn ang="0">
                  <a:pos x="T0" y="T1"/>
                </a:cxn>
                <a:cxn ang="0">
                  <a:pos x="T2" y="T3"/>
                </a:cxn>
                <a:cxn ang="0">
                  <a:pos x="T4" y="T5"/>
                </a:cxn>
                <a:cxn ang="0">
                  <a:pos x="T6" y="T7"/>
                </a:cxn>
                <a:cxn ang="0">
                  <a:pos x="T8" y="T9"/>
                </a:cxn>
              </a:cxnLst>
              <a:rect l="0" t="0" r="r" b="b"/>
              <a:pathLst>
                <a:path w="4" h="10">
                  <a:moveTo>
                    <a:pt x="1" y="4"/>
                  </a:moveTo>
                  <a:cubicBezTo>
                    <a:pt x="2" y="6"/>
                    <a:pt x="3" y="8"/>
                    <a:pt x="4" y="10"/>
                  </a:cubicBezTo>
                  <a:cubicBezTo>
                    <a:pt x="4" y="8"/>
                    <a:pt x="2" y="4"/>
                    <a:pt x="3" y="6"/>
                  </a:cubicBezTo>
                  <a:cubicBezTo>
                    <a:pt x="3" y="4"/>
                    <a:pt x="1" y="2"/>
                    <a:pt x="0" y="0"/>
                  </a:cubicBezTo>
                  <a:cubicBezTo>
                    <a:pt x="0" y="1"/>
                    <a:pt x="1"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3" name="Freeform 339"/>
            <p:cNvSpPr/>
            <p:nvPr/>
          </p:nvSpPr>
          <p:spPr bwMode="auto">
            <a:xfrm>
              <a:off x="7388" y="4436"/>
              <a:ext cx="12" cy="21"/>
            </a:xfrm>
            <a:custGeom>
              <a:avLst/>
              <a:gdLst>
                <a:gd name="T0" fmla="*/ 0 w 6"/>
                <a:gd name="T1" fmla="*/ 1 h 11"/>
                <a:gd name="T2" fmla="*/ 4 w 6"/>
                <a:gd name="T3" fmla="*/ 6 h 11"/>
                <a:gd name="T4" fmla="*/ 0 w 6"/>
                <a:gd name="T5" fmla="*/ 1 h 11"/>
              </a:gdLst>
              <a:ahLst/>
              <a:cxnLst>
                <a:cxn ang="0">
                  <a:pos x="T0" y="T1"/>
                </a:cxn>
                <a:cxn ang="0">
                  <a:pos x="T2" y="T3"/>
                </a:cxn>
                <a:cxn ang="0">
                  <a:pos x="T4" y="T5"/>
                </a:cxn>
              </a:cxnLst>
              <a:rect l="0" t="0" r="r" b="b"/>
              <a:pathLst>
                <a:path w="6" h="11">
                  <a:moveTo>
                    <a:pt x="0" y="1"/>
                  </a:moveTo>
                  <a:cubicBezTo>
                    <a:pt x="0" y="4"/>
                    <a:pt x="6" y="11"/>
                    <a:pt x="4" y="6"/>
                  </a:cubicBezTo>
                  <a:cubicBezTo>
                    <a:pt x="2" y="4"/>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4" name="Freeform 340"/>
            <p:cNvSpPr/>
            <p:nvPr/>
          </p:nvSpPr>
          <p:spPr bwMode="auto">
            <a:xfrm>
              <a:off x="7419" y="4436"/>
              <a:ext cx="8" cy="21"/>
            </a:xfrm>
            <a:custGeom>
              <a:avLst/>
              <a:gdLst>
                <a:gd name="T0" fmla="*/ 4 w 4"/>
                <a:gd name="T1" fmla="*/ 11 h 11"/>
                <a:gd name="T2" fmla="*/ 4 w 4"/>
                <a:gd name="T3" fmla="*/ 5 h 11"/>
                <a:gd name="T4" fmla="*/ 0 w 4"/>
                <a:gd name="T5" fmla="*/ 1 h 11"/>
                <a:gd name="T6" fmla="*/ 4 w 4"/>
                <a:gd name="T7" fmla="*/ 11 h 11"/>
              </a:gdLst>
              <a:ahLst/>
              <a:cxnLst>
                <a:cxn ang="0">
                  <a:pos x="T0" y="T1"/>
                </a:cxn>
                <a:cxn ang="0">
                  <a:pos x="T2" y="T3"/>
                </a:cxn>
                <a:cxn ang="0">
                  <a:pos x="T4" y="T5"/>
                </a:cxn>
                <a:cxn ang="0">
                  <a:pos x="T6" y="T7"/>
                </a:cxn>
              </a:cxnLst>
              <a:rect l="0" t="0" r="r" b="b"/>
              <a:pathLst>
                <a:path w="4" h="11">
                  <a:moveTo>
                    <a:pt x="4" y="11"/>
                  </a:moveTo>
                  <a:cubicBezTo>
                    <a:pt x="3" y="7"/>
                    <a:pt x="4" y="8"/>
                    <a:pt x="4" y="5"/>
                  </a:cubicBezTo>
                  <a:cubicBezTo>
                    <a:pt x="1" y="0"/>
                    <a:pt x="3" y="6"/>
                    <a:pt x="0" y="1"/>
                  </a:cubicBezTo>
                  <a:cubicBezTo>
                    <a:pt x="1" y="5"/>
                    <a:pt x="2" y="8"/>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5" name="Freeform 341"/>
            <p:cNvSpPr/>
            <p:nvPr/>
          </p:nvSpPr>
          <p:spPr bwMode="auto">
            <a:xfrm>
              <a:off x="7438" y="4438"/>
              <a:ext cx="8" cy="15"/>
            </a:xfrm>
            <a:custGeom>
              <a:avLst/>
              <a:gdLst>
                <a:gd name="T0" fmla="*/ 1 w 4"/>
                <a:gd name="T1" fmla="*/ 5 h 8"/>
                <a:gd name="T2" fmla="*/ 3 w 4"/>
                <a:gd name="T3" fmla="*/ 5 h 8"/>
                <a:gd name="T4" fmla="*/ 0 w 4"/>
                <a:gd name="T5" fmla="*/ 0 h 8"/>
                <a:gd name="T6" fmla="*/ 1 w 4"/>
                <a:gd name="T7" fmla="*/ 5 h 8"/>
              </a:gdLst>
              <a:ahLst/>
              <a:cxnLst>
                <a:cxn ang="0">
                  <a:pos x="T0" y="T1"/>
                </a:cxn>
                <a:cxn ang="0">
                  <a:pos x="T2" y="T3"/>
                </a:cxn>
                <a:cxn ang="0">
                  <a:pos x="T4" y="T5"/>
                </a:cxn>
                <a:cxn ang="0">
                  <a:pos x="T6" y="T7"/>
                </a:cxn>
              </a:cxnLst>
              <a:rect l="0" t="0" r="r" b="b"/>
              <a:pathLst>
                <a:path w="4" h="8">
                  <a:moveTo>
                    <a:pt x="1" y="5"/>
                  </a:moveTo>
                  <a:cubicBezTo>
                    <a:pt x="3" y="8"/>
                    <a:pt x="4" y="8"/>
                    <a:pt x="3" y="5"/>
                  </a:cubicBezTo>
                  <a:cubicBezTo>
                    <a:pt x="0" y="0"/>
                    <a:pt x="0" y="0"/>
                    <a:pt x="0" y="0"/>
                  </a:cubicBezTo>
                  <a:cubicBezTo>
                    <a:pt x="0" y="2"/>
                    <a:pt x="1" y="3"/>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6" name="Freeform 342"/>
            <p:cNvSpPr/>
            <p:nvPr/>
          </p:nvSpPr>
          <p:spPr bwMode="auto">
            <a:xfrm>
              <a:off x="7448" y="4434"/>
              <a:ext cx="11" cy="17"/>
            </a:xfrm>
            <a:custGeom>
              <a:avLst/>
              <a:gdLst>
                <a:gd name="T0" fmla="*/ 2 w 6"/>
                <a:gd name="T1" fmla="*/ 7 h 9"/>
                <a:gd name="T2" fmla="*/ 6 w 6"/>
                <a:gd name="T3" fmla="*/ 9 h 9"/>
                <a:gd name="T4" fmla="*/ 1 w 6"/>
                <a:gd name="T5" fmla="*/ 1 h 9"/>
                <a:gd name="T6" fmla="*/ 2 w 6"/>
                <a:gd name="T7" fmla="*/ 4 h 9"/>
                <a:gd name="T8" fmla="*/ 2 w 6"/>
                <a:gd name="T9" fmla="*/ 7 h 9"/>
              </a:gdLst>
              <a:ahLst/>
              <a:cxnLst>
                <a:cxn ang="0">
                  <a:pos x="T0" y="T1"/>
                </a:cxn>
                <a:cxn ang="0">
                  <a:pos x="T2" y="T3"/>
                </a:cxn>
                <a:cxn ang="0">
                  <a:pos x="T4" y="T5"/>
                </a:cxn>
                <a:cxn ang="0">
                  <a:pos x="T6" y="T7"/>
                </a:cxn>
                <a:cxn ang="0">
                  <a:pos x="T8" y="T9"/>
                </a:cxn>
              </a:cxnLst>
              <a:rect l="0" t="0" r="r" b="b"/>
              <a:pathLst>
                <a:path w="6" h="9">
                  <a:moveTo>
                    <a:pt x="2" y="7"/>
                  </a:moveTo>
                  <a:cubicBezTo>
                    <a:pt x="4" y="9"/>
                    <a:pt x="5" y="8"/>
                    <a:pt x="6" y="9"/>
                  </a:cubicBezTo>
                  <a:cubicBezTo>
                    <a:pt x="6" y="6"/>
                    <a:pt x="2" y="4"/>
                    <a:pt x="1" y="1"/>
                  </a:cubicBezTo>
                  <a:cubicBezTo>
                    <a:pt x="0" y="0"/>
                    <a:pt x="2" y="3"/>
                    <a:pt x="2" y="4"/>
                  </a:cubicBezTo>
                  <a:cubicBezTo>
                    <a:pt x="2" y="6"/>
                    <a:pt x="0" y="2"/>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7" name="Freeform 343"/>
            <p:cNvSpPr/>
            <p:nvPr/>
          </p:nvSpPr>
          <p:spPr bwMode="auto">
            <a:xfrm>
              <a:off x="7438" y="4407"/>
              <a:ext cx="12" cy="17"/>
            </a:xfrm>
            <a:custGeom>
              <a:avLst/>
              <a:gdLst>
                <a:gd name="T0" fmla="*/ 4 w 6"/>
                <a:gd name="T1" fmla="*/ 7 h 9"/>
                <a:gd name="T2" fmla="*/ 5 w 6"/>
                <a:gd name="T3" fmla="*/ 6 h 9"/>
                <a:gd name="T4" fmla="*/ 0 w 6"/>
                <a:gd name="T5" fmla="*/ 0 h 9"/>
                <a:gd name="T6" fmla="*/ 4 w 6"/>
                <a:gd name="T7" fmla="*/ 7 h 9"/>
              </a:gdLst>
              <a:ahLst/>
              <a:cxnLst>
                <a:cxn ang="0">
                  <a:pos x="T0" y="T1"/>
                </a:cxn>
                <a:cxn ang="0">
                  <a:pos x="T2" y="T3"/>
                </a:cxn>
                <a:cxn ang="0">
                  <a:pos x="T4" y="T5"/>
                </a:cxn>
                <a:cxn ang="0">
                  <a:pos x="T6" y="T7"/>
                </a:cxn>
              </a:cxnLst>
              <a:rect l="0" t="0" r="r" b="b"/>
              <a:pathLst>
                <a:path w="6" h="9">
                  <a:moveTo>
                    <a:pt x="4" y="7"/>
                  </a:moveTo>
                  <a:cubicBezTo>
                    <a:pt x="6" y="9"/>
                    <a:pt x="3" y="3"/>
                    <a:pt x="5" y="6"/>
                  </a:cubicBezTo>
                  <a:cubicBezTo>
                    <a:pt x="3" y="1"/>
                    <a:pt x="2" y="0"/>
                    <a:pt x="0" y="0"/>
                  </a:cubicBezTo>
                  <a:cubicBezTo>
                    <a:pt x="1" y="2"/>
                    <a:pt x="3" y="5"/>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8" name="Freeform 344"/>
            <p:cNvSpPr/>
            <p:nvPr/>
          </p:nvSpPr>
          <p:spPr bwMode="auto">
            <a:xfrm>
              <a:off x="7457" y="4424"/>
              <a:ext cx="27" cy="29"/>
            </a:xfrm>
            <a:custGeom>
              <a:avLst/>
              <a:gdLst>
                <a:gd name="T0" fmla="*/ 9 w 14"/>
                <a:gd name="T1" fmla="*/ 15 h 15"/>
                <a:gd name="T2" fmla="*/ 14 w 14"/>
                <a:gd name="T3" fmla="*/ 14 h 15"/>
                <a:gd name="T4" fmla="*/ 4 w 14"/>
                <a:gd name="T5" fmla="*/ 0 h 15"/>
                <a:gd name="T6" fmla="*/ 7 w 14"/>
                <a:gd name="T7" fmla="*/ 10 h 15"/>
                <a:gd name="T8" fmla="*/ 0 w 14"/>
                <a:gd name="T9" fmla="*/ 2 h 15"/>
                <a:gd name="T10" fmla="*/ 9 w 14"/>
                <a:gd name="T11" fmla="*/ 15 h 15"/>
              </a:gdLst>
              <a:ahLst/>
              <a:cxnLst>
                <a:cxn ang="0">
                  <a:pos x="T0" y="T1"/>
                </a:cxn>
                <a:cxn ang="0">
                  <a:pos x="T2" y="T3"/>
                </a:cxn>
                <a:cxn ang="0">
                  <a:pos x="T4" y="T5"/>
                </a:cxn>
                <a:cxn ang="0">
                  <a:pos x="T6" y="T7"/>
                </a:cxn>
                <a:cxn ang="0">
                  <a:pos x="T8" y="T9"/>
                </a:cxn>
                <a:cxn ang="0">
                  <a:pos x="T10" y="T11"/>
                </a:cxn>
              </a:cxnLst>
              <a:rect l="0" t="0" r="r" b="b"/>
              <a:pathLst>
                <a:path w="14" h="15">
                  <a:moveTo>
                    <a:pt x="9" y="15"/>
                  </a:moveTo>
                  <a:cubicBezTo>
                    <a:pt x="7" y="8"/>
                    <a:pt x="12" y="14"/>
                    <a:pt x="14" y="14"/>
                  </a:cubicBezTo>
                  <a:cubicBezTo>
                    <a:pt x="11" y="6"/>
                    <a:pt x="8" y="6"/>
                    <a:pt x="4" y="0"/>
                  </a:cubicBezTo>
                  <a:cubicBezTo>
                    <a:pt x="7" y="7"/>
                    <a:pt x="8" y="7"/>
                    <a:pt x="7" y="10"/>
                  </a:cubicBezTo>
                  <a:cubicBezTo>
                    <a:pt x="3" y="5"/>
                    <a:pt x="2" y="1"/>
                    <a:pt x="0" y="2"/>
                  </a:cubicBezTo>
                  <a:cubicBezTo>
                    <a:pt x="4" y="9"/>
                    <a:pt x="5" y="10"/>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9" name="Freeform 345"/>
            <p:cNvSpPr/>
            <p:nvPr/>
          </p:nvSpPr>
          <p:spPr bwMode="auto">
            <a:xfrm>
              <a:off x="7455" y="4409"/>
              <a:ext cx="12" cy="17"/>
            </a:xfrm>
            <a:custGeom>
              <a:avLst/>
              <a:gdLst>
                <a:gd name="T0" fmla="*/ 2 w 6"/>
                <a:gd name="T1" fmla="*/ 7 h 9"/>
                <a:gd name="T2" fmla="*/ 6 w 6"/>
                <a:gd name="T3" fmla="*/ 8 h 9"/>
                <a:gd name="T4" fmla="*/ 2 w 6"/>
                <a:gd name="T5" fmla="*/ 7 h 9"/>
              </a:gdLst>
              <a:ahLst/>
              <a:cxnLst>
                <a:cxn ang="0">
                  <a:pos x="T0" y="T1"/>
                </a:cxn>
                <a:cxn ang="0">
                  <a:pos x="T2" y="T3"/>
                </a:cxn>
                <a:cxn ang="0">
                  <a:pos x="T4" y="T5"/>
                </a:cxn>
              </a:cxnLst>
              <a:rect l="0" t="0" r="r" b="b"/>
              <a:pathLst>
                <a:path w="6" h="9">
                  <a:moveTo>
                    <a:pt x="2" y="7"/>
                  </a:moveTo>
                  <a:cubicBezTo>
                    <a:pt x="4" y="9"/>
                    <a:pt x="4" y="5"/>
                    <a:pt x="6" y="8"/>
                  </a:cubicBezTo>
                  <a:cubicBezTo>
                    <a:pt x="4" y="4"/>
                    <a:pt x="0" y="0"/>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0" name="Freeform 346"/>
            <p:cNvSpPr/>
            <p:nvPr/>
          </p:nvSpPr>
          <p:spPr bwMode="auto">
            <a:xfrm>
              <a:off x="7457" y="4394"/>
              <a:ext cx="14" cy="21"/>
            </a:xfrm>
            <a:custGeom>
              <a:avLst/>
              <a:gdLst>
                <a:gd name="T0" fmla="*/ 4 w 7"/>
                <a:gd name="T1" fmla="*/ 8 h 11"/>
                <a:gd name="T2" fmla="*/ 7 w 7"/>
                <a:gd name="T3" fmla="*/ 11 h 11"/>
                <a:gd name="T4" fmla="*/ 1 w 7"/>
                <a:gd name="T5" fmla="*/ 0 h 11"/>
                <a:gd name="T6" fmla="*/ 1 w 7"/>
                <a:gd name="T7" fmla="*/ 3 h 11"/>
                <a:gd name="T8" fmla="*/ 4 w 7"/>
                <a:gd name="T9" fmla="*/ 8 h 11"/>
              </a:gdLst>
              <a:ahLst/>
              <a:cxnLst>
                <a:cxn ang="0">
                  <a:pos x="T0" y="T1"/>
                </a:cxn>
                <a:cxn ang="0">
                  <a:pos x="T2" y="T3"/>
                </a:cxn>
                <a:cxn ang="0">
                  <a:pos x="T4" y="T5"/>
                </a:cxn>
                <a:cxn ang="0">
                  <a:pos x="T6" y="T7"/>
                </a:cxn>
                <a:cxn ang="0">
                  <a:pos x="T8" y="T9"/>
                </a:cxn>
              </a:cxnLst>
              <a:rect l="0" t="0" r="r" b="b"/>
              <a:pathLst>
                <a:path w="7" h="11">
                  <a:moveTo>
                    <a:pt x="4" y="8"/>
                  </a:moveTo>
                  <a:cubicBezTo>
                    <a:pt x="5" y="10"/>
                    <a:pt x="5" y="9"/>
                    <a:pt x="7" y="11"/>
                  </a:cubicBezTo>
                  <a:cubicBezTo>
                    <a:pt x="6" y="7"/>
                    <a:pt x="2" y="4"/>
                    <a:pt x="1" y="0"/>
                  </a:cubicBezTo>
                  <a:cubicBezTo>
                    <a:pt x="0" y="0"/>
                    <a:pt x="1" y="1"/>
                    <a:pt x="1" y="3"/>
                  </a:cubicBezTo>
                  <a:cubicBezTo>
                    <a:pt x="4" y="7"/>
                    <a:pt x="3" y="4"/>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1" name="Freeform 347"/>
            <p:cNvSpPr/>
            <p:nvPr/>
          </p:nvSpPr>
          <p:spPr bwMode="auto">
            <a:xfrm>
              <a:off x="7475" y="4394"/>
              <a:ext cx="9" cy="15"/>
            </a:xfrm>
            <a:custGeom>
              <a:avLst/>
              <a:gdLst>
                <a:gd name="T0" fmla="*/ 1 w 5"/>
                <a:gd name="T1" fmla="*/ 5 h 8"/>
                <a:gd name="T2" fmla="*/ 5 w 5"/>
                <a:gd name="T3" fmla="*/ 8 h 8"/>
                <a:gd name="T4" fmla="*/ 0 w 5"/>
                <a:gd name="T5" fmla="*/ 0 h 8"/>
                <a:gd name="T6" fmla="*/ 1 w 5"/>
                <a:gd name="T7" fmla="*/ 5 h 8"/>
              </a:gdLst>
              <a:ahLst/>
              <a:cxnLst>
                <a:cxn ang="0">
                  <a:pos x="T0" y="T1"/>
                </a:cxn>
                <a:cxn ang="0">
                  <a:pos x="T2" y="T3"/>
                </a:cxn>
                <a:cxn ang="0">
                  <a:pos x="T4" y="T5"/>
                </a:cxn>
                <a:cxn ang="0">
                  <a:pos x="T6" y="T7"/>
                </a:cxn>
              </a:cxnLst>
              <a:rect l="0" t="0" r="r" b="b"/>
              <a:pathLst>
                <a:path w="5" h="8">
                  <a:moveTo>
                    <a:pt x="1" y="5"/>
                  </a:moveTo>
                  <a:cubicBezTo>
                    <a:pt x="4" y="8"/>
                    <a:pt x="4" y="7"/>
                    <a:pt x="5" y="8"/>
                  </a:cubicBezTo>
                  <a:cubicBezTo>
                    <a:pt x="3" y="5"/>
                    <a:pt x="2" y="2"/>
                    <a:pt x="0" y="0"/>
                  </a:cubicBezTo>
                  <a:cubicBezTo>
                    <a:pt x="2" y="4"/>
                    <a:pt x="0" y="1"/>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2" name="Freeform 348"/>
            <p:cNvSpPr/>
            <p:nvPr/>
          </p:nvSpPr>
          <p:spPr bwMode="auto">
            <a:xfrm>
              <a:off x="7654" y="4363"/>
              <a:ext cx="23" cy="21"/>
            </a:xfrm>
            <a:custGeom>
              <a:avLst/>
              <a:gdLst>
                <a:gd name="T0" fmla="*/ 7 w 12"/>
                <a:gd name="T1" fmla="*/ 8 h 11"/>
                <a:gd name="T2" fmla="*/ 8 w 12"/>
                <a:gd name="T3" fmla="*/ 4 h 11"/>
                <a:gd name="T4" fmla="*/ 0 w 12"/>
                <a:gd name="T5" fmla="*/ 0 h 11"/>
                <a:gd name="T6" fmla="*/ 7 w 12"/>
                <a:gd name="T7" fmla="*/ 8 h 11"/>
              </a:gdLst>
              <a:ahLst/>
              <a:cxnLst>
                <a:cxn ang="0">
                  <a:pos x="T0" y="T1"/>
                </a:cxn>
                <a:cxn ang="0">
                  <a:pos x="T2" y="T3"/>
                </a:cxn>
                <a:cxn ang="0">
                  <a:pos x="T4" y="T5"/>
                </a:cxn>
                <a:cxn ang="0">
                  <a:pos x="T6" y="T7"/>
                </a:cxn>
              </a:cxnLst>
              <a:rect l="0" t="0" r="r" b="b"/>
              <a:pathLst>
                <a:path w="12" h="11">
                  <a:moveTo>
                    <a:pt x="7" y="8"/>
                  </a:moveTo>
                  <a:cubicBezTo>
                    <a:pt x="12" y="11"/>
                    <a:pt x="10" y="8"/>
                    <a:pt x="8" y="4"/>
                  </a:cubicBezTo>
                  <a:cubicBezTo>
                    <a:pt x="6" y="3"/>
                    <a:pt x="2" y="0"/>
                    <a:pt x="0" y="0"/>
                  </a:cubicBezTo>
                  <a:cubicBezTo>
                    <a:pt x="3" y="3"/>
                    <a:pt x="5" y="6"/>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3" name="Freeform 349"/>
            <p:cNvSpPr/>
            <p:nvPr/>
          </p:nvSpPr>
          <p:spPr bwMode="auto">
            <a:xfrm>
              <a:off x="7664" y="4313"/>
              <a:ext cx="15" cy="16"/>
            </a:xfrm>
            <a:custGeom>
              <a:avLst/>
              <a:gdLst>
                <a:gd name="T0" fmla="*/ 4 w 8"/>
                <a:gd name="T1" fmla="*/ 4 h 8"/>
                <a:gd name="T2" fmla="*/ 6 w 8"/>
                <a:gd name="T3" fmla="*/ 4 h 8"/>
                <a:gd name="T4" fmla="*/ 4 w 8"/>
                <a:gd name="T5" fmla="*/ 4 h 8"/>
              </a:gdLst>
              <a:ahLst/>
              <a:cxnLst>
                <a:cxn ang="0">
                  <a:pos x="T0" y="T1"/>
                </a:cxn>
                <a:cxn ang="0">
                  <a:pos x="T2" y="T3"/>
                </a:cxn>
                <a:cxn ang="0">
                  <a:pos x="T4" y="T5"/>
                </a:cxn>
              </a:cxnLst>
              <a:rect l="0" t="0" r="r" b="b"/>
              <a:pathLst>
                <a:path w="8" h="8">
                  <a:moveTo>
                    <a:pt x="4" y="4"/>
                  </a:moveTo>
                  <a:cubicBezTo>
                    <a:pt x="8" y="8"/>
                    <a:pt x="4" y="3"/>
                    <a:pt x="6" y="4"/>
                  </a:cubicBezTo>
                  <a:cubicBezTo>
                    <a:pt x="3" y="2"/>
                    <a:pt x="0"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4" name="Freeform 350"/>
            <p:cNvSpPr/>
            <p:nvPr/>
          </p:nvSpPr>
          <p:spPr bwMode="auto">
            <a:xfrm>
              <a:off x="7716" y="4298"/>
              <a:ext cx="11" cy="10"/>
            </a:xfrm>
            <a:custGeom>
              <a:avLst/>
              <a:gdLst>
                <a:gd name="T0" fmla="*/ 0 w 6"/>
                <a:gd name="T1" fmla="*/ 2 h 5"/>
                <a:gd name="T2" fmla="*/ 2 w 6"/>
                <a:gd name="T3" fmla="*/ 0 h 5"/>
                <a:gd name="T4" fmla="*/ 0 w 6"/>
                <a:gd name="T5" fmla="*/ 2 h 5"/>
              </a:gdLst>
              <a:ahLst/>
              <a:cxnLst>
                <a:cxn ang="0">
                  <a:pos x="T0" y="T1"/>
                </a:cxn>
                <a:cxn ang="0">
                  <a:pos x="T2" y="T3"/>
                </a:cxn>
                <a:cxn ang="0">
                  <a:pos x="T4" y="T5"/>
                </a:cxn>
              </a:cxnLst>
              <a:rect l="0" t="0" r="r" b="b"/>
              <a:pathLst>
                <a:path w="6" h="5">
                  <a:moveTo>
                    <a:pt x="0" y="2"/>
                  </a:moveTo>
                  <a:cubicBezTo>
                    <a:pt x="4" y="5"/>
                    <a:pt x="6" y="4"/>
                    <a:pt x="2" y="0"/>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5" name="Freeform 351"/>
            <p:cNvSpPr/>
            <p:nvPr/>
          </p:nvSpPr>
          <p:spPr bwMode="auto">
            <a:xfrm>
              <a:off x="7721" y="4277"/>
              <a:ext cx="12" cy="13"/>
            </a:xfrm>
            <a:custGeom>
              <a:avLst/>
              <a:gdLst>
                <a:gd name="T0" fmla="*/ 6 w 6"/>
                <a:gd name="T1" fmla="*/ 7 h 7"/>
                <a:gd name="T2" fmla="*/ 1 w 6"/>
                <a:gd name="T3" fmla="*/ 0 h 7"/>
                <a:gd name="T4" fmla="*/ 6 w 6"/>
                <a:gd name="T5" fmla="*/ 7 h 7"/>
              </a:gdLst>
              <a:ahLst/>
              <a:cxnLst>
                <a:cxn ang="0">
                  <a:pos x="T0" y="T1"/>
                </a:cxn>
                <a:cxn ang="0">
                  <a:pos x="T2" y="T3"/>
                </a:cxn>
                <a:cxn ang="0">
                  <a:pos x="T4" y="T5"/>
                </a:cxn>
              </a:cxnLst>
              <a:rect l="0" t="0" r="r" b="b"/>
              <a:pathLst>
                <a:path w="6" h="7">
                  <a:moveTo>
                    <a:pt x="6" y="7"/>
                  </a:moveTo>
                  <a:cubicBezTo>
                    <a:pt x="4" y="4"/>
                    <a:pt x="5" y="3"/>
                    <a:pt x="1" y="0"/>
                  </a:cubicBezTo>
                  <a:cubicBezTo>
                    <a:pt x="0" y="0"/>
                    <a:pt x="0" y="2"/>
                    <a:pt x="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6" name="Freeform 352"/>
            <p:cNvSpPr/>
            <p:nvPr/>
          </p:nvSpPr>
          <p:spPr bwMode="auto">
            <a:xfrm>
              <a:off x="7729" y="4244"/>
              <a:ext cx="17" cy="8"/>
            </a:xfrm>
            <a:custGeom>
              <a:avLst/>
              <a:gdLst>
                <a:gd name="T0" fmla="*/ 5 w 9"/>
                <a:gd name="T1" fmla="*/ 3 h 4"/>
                <a:gd name="T2" fmla="*/ 8 w 9"/>
                <a:gd name="T3" fmla="*/ 2 h 4"/>
                <a:gd name="T4" fmla="*/ 5 w 9"/>
                <a:gd name="T5" fmla="*/ 3 h 4"/>
              </a:gdLst>
              <a:ahLst/>
              <a:cxnLst>
                <a:cxn ang="0">
                  <a:pos x="T0" y="T1"/>
                </a:cxn>
                <a:cxn ang="0">
                  <a:pos x="T2" y="T3"/>
                </a:cxn>
                <a:cxn ang="0">
                  <a:pos x="T4" y="T5"/>
                </a:cxn>
              </a:cxnLst>
              <a:rect l="0" t="0" r="r" b="b"/>
              <a:pathLst>
                <a:path w="9" h="4">
                  <a:moveTo>
                    <a:pt x="5" y="3"/>
                  </a:moveTo>
                  <a:cubicBezTo>
                    <a:pt x="9" y="4"/>
                    <a:pt x="6" y="2"/>
                    <a:pt x="8" y="2"/>
                  </a:cubicBezTo>
                  <a:cubicBezTo>
                    <a:pt x="4" y="1"/>
                    <a:pt x="0" y="0"/>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7" name="Freeform 353"/>
            <p:cNvSpPr/>
            <p:nvPr/>
          </p:nvSpPr>
          <p:spPr bwMode="auto">
            <a:xfrm>
              <a:off x="7775" y="4225"/>
              <a:ext cx="19" cy="6"/>
            </a:xfrm>
            <a:custGeom>
              <a:avLst/>
              <a:gdLst>
                <a:gd name="T0" fmla="*/ 10 w 10"/>
                <a:gd name="T1" fmla="*/ 3 h 3"/>
                <a:gd name="T2" fmla="*/ 1 w 10"/>
                <a:gd name="T3" fmla="*/ 0 h 3"/>
                <a:gd name="T4" fmla="*/ 3 w 10"/>
                <a:gd name="T5" fmla="*/ 1 h 3"/>
                <a:gd name="T6" fmla="*/ 10 w 10"/>
                <a:gd name="T7" fmla="*/ 3 h 3"/>
              </a:gdLst>
              <a:ahLst/>
              <a:cxnLst>
                <a:cxn ang="0">
                  <a:pos x="T0" y="T1"/>
                </a:cxn>
                <a:cxn ang="0">
                  <a:pos x="T2" y="T3"/>
                </a:cxn>
                <a:cxn ang="0">
                  <a:pos x="T4" y="T5"/>
                </a:cxn>
                <a:cxn ang="0">
                  <a:pos x="T6" y="T7"/>
                </a:cxn>
              </a:cxnLst>
              <a:rect l="0" t="0" r="r" b="b"/>
              <a:pathLst>
                <a:path w="10" h="3">
                  <a:moveTo>
                    <a:pt x="10" y="3"/>
                  </a:moveTo>
                  <a:cubicBezTo>
                    <a:pt x="7" y="2"/>
                    <a:pt x="4" y="1"/>
                    <a:pt x="1" y="0"/>
                  </a:cubicBezTo>
                  <a:cubicBezTo>
                    <a:pt x="0" y="0"/>
                    <a:pt x="1" y="0"/>
                    <a:pt x="3" y="1"/>
                  </a:cubicBezTo>
                  <a:cubicBezTo>
                    <a:pt x="6" y="2"/>
                    <a:pt x="8" y="3"/>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8" name="Freeform 354"/>
            <p:cNvSpPr/>
            <p:nvPr/>
          </p:nvSpPr>
          <p:spPr bwMode="auto">
            <a:xfrm>
              <a:off x="8669" y="3984"/>
              <a:ext cx="36" cy="33"/>
            </a:xfrm>
            <a:custGeom>
              <a:avLst/>
              <a:gdLst>
                <a:gd name="T0" fmla="*/ 15 w 19"/>
                <a:gd name="T1" fmla="*/ 17 h 17"/>
                <a:gd name="T2" fmla="*/ 9 w 19"/>
                <a:gd name="T3" fmla="*/ 0 h 17"/>
                <a:gd name="T4" fmla="*/ 15 w 19"/>
                <a:gd name="T5" fmla="*/ 17 h 17"/>
              </a:gdLst>
              <a:ahLst/>
              <a:cxnLst>
                <a:cxn ang="0">
                  <a:pos x="T0" y="T1"/>
                </a:cxn>
                <a:cxn ang="0">
                  <a:pos x="T2" y="T3"/>
                </a:cxn>
                <a:cxn ang="0">
                  <a:pos x="T4" y="T5"/>
                </a:cxn>
              </a:cxnLst>
              <a:rect l="0" t="0" r="r" b="b"/>
              <a:pathLst>
                <a:path w="19" h="17">
                  <a:moveTo>
                    <a:pt x="15" y="17"/>
                  </a:moveTo>
                  <a:cubicBezTo>
                    <a:pt x="19" y="11"/>
                    <a:pt x="6" y="6"/>
                    <a:pt x="9" y="0"/>
                  </a:cubicBezTo>
                  <a:cubicBezTo>
                    <a:pt x="0" y="4"/>
                    <a:pt x="11" y="12"/>
                    <a:pt x="1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9" name="Freeform 355"/>
            <p:cNvSpPr/>
            <p:nvPr/>
          </p:nvSpPr>
          <p:spPr bwMode="auto">
            <a:xfrm>
              <a:off x="8671" y="3969"/>
              <a:ext cx="15" cy="13"/>
            </a:xfrm>
            <a:custGeom>
              <a:avLst/>
              <a:gdLst>
                <a:gd name="T0" fmla="*/ 4 w 8"/>
                <a:gd name="T1" fmla="*/ 7 h 7"/>
                <a:gd name="T2" fmla="*/ 1 w 8"/>
                <a:gd name="T3" fmla="*/ 0 h 7"/>
                <a:gd name="T4" fmla="*/ 4 w 8"/>
                <a:gd name="T5" fmla="*/ 7 h 7"/>
              </a:gdLst>
              <a:ahLst/>
              <a:cxnLst>
                <a:cxn ang="0">
                  <a:pos x="T0" y="T1"/>
                </a:cxn>
                <a:cxn ang="0">
                  <a:pos x="T2" y="T3"/>
                </a:cxn>
                <a:cxn ang="0">
                  <a:pos x="T4" y="T5"/>
                </a:cxn>
              </a:cxnLst>
              <a:rect l="0" t="0" r="r" b="b"/>
              <a:pathLst>
                <a:path w="8" h="7">
                  <a:moveTo>
                    <a:pt x="4" y="7"/>
                  </a:moveTo>
                  <a:cubicBezTo>
                    <a:pt x="8" y="5"/>
                    <a:pt x="7" y="2"/>
                    <a:pt x="1" y="0"/>
                  </a:cubicBezTo>
                  <a:cubicBezTo>
                    <a:pt x="0" y="3"/>
                    <a:pt x="1" y="5"/>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0" name="Freeform 356"/>
            <p:cNvSpPr/>
            <p:nvPr/>
          </p:nvSpPr>
          <p:spPr bwMode="auto">
            <a:xfrm>
              <a:off x="7748" y="4156"/>
              <a:ext cx="23" cy="6"/>
            </a:xfrm>
            <a:custGeom>
              <a:avLst/>
              <a:gdLst>
                <a:gd name="T0" fmla="*/ 12 w 12"/>
                <a:gd name="T1" fmla="*/ 3 h 3"/>
                <a:gd name="T2" fmla="*/ 6 w 12"/>
                <a:gd name="T3" fmla="*/ 3 h 3"/>
                <a:gd name="T4" fmla="*/ 4 w 12"/>
                <a:gd name="T5" fmla="*/ 0 h 3"/>
                <a:gd name="T6" fmla="*/ 3 w 12"/>
                <a:gd name="T7" fmla="*/ 3 h 3"/>
                <a:gd name="T8" fmla="*/ 12 w 12"/>
                <a:gd name="T9" fmla="*/ 3 h 3"/>
              </a:gdLst>
              <a:ahLst/>
              <a:cxnLst>
                <a:cxn ang="0">
                  <a:pos x="T0" y="T1"/>
                </a:cxn>
                <a:cxn ang="0">
                  <a:pos x="T2" y="T3"/>
                </a:cxn>
                <a:cxn ang="0">
                  <a:pos x="T4" y="T5"/>
                </a:cxn>
                <a:cxn ang="0">
                  <a:pos x="T6" y="T7"/>
                </a:cxn>
                <a:cxn ang="0">
                  <a:pos x="T8" y="T9"/>
                </a:cxn>
              </a:cxnLst>
              <a:rect l="0" t="0" r="r" b="b"/>
              <a:pathLst>
                <a:path w="12" h="3">
                  <a:moveTo>
                    <a:pt x="12" y="3"/>
                  </a:moveTo>
                  <a:cubicBezTo>
                    <a:pt x="10" y="3"/>
                    <a:pt x="8" y="2"/>
                    <a:pt x="6" y="3"/>
                  </a:cubicBezTo>
                  <a:cubicBezTo>
                    <a:pt x="6" y="1"/>
                    <a:pt x="7" y="1"/>
                    <a:pt x="4" y="0"/>
                  </a:cubicBezTo>
                  <a:cubicBezTo>
                    <a:pt x="0" y="1"/>
                    <a:pt x="0" y="2"/>
                    <a:pt x="3" y="3"/>
                  </a:cubicBezTo>
                  <a:cubicBezTo>
                    <a:pt x="6" y="3"/>
                    <a:pt x="9" y="3"/>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1" name="Freeform 357"/>
            <p:cNvSpPr/>
            <p:nvPr/>
          </p:nvSpPr>
          <p:spPr bwMode="auto">
            <a:xfrm>
              <a:off x="7790" y="4151"/>
              <a:ext cx="23" cy="3"/>
            </a:xfrm>
            <a:custGeom>
              <a:avLst/>
              <a:gdLst>
                <a:gd name="T0" fmla="*/ 12 w 12"/>
                <a:gd name="T1" fmla="*/ 1 h 2"/>
                <a:gd name="T2" fmla="*/ 0 w 12"/>
                <a:gd name="T3" fmla="*/ 1 h 2"/>
                <a:gd name="T4" fmla="*/ 12 w 12"/>
                <a:gd name="T5" fmla="*/ 1 h 2"/>
              </a:gdLst>
              <a:ahLst/>
              <a:cxnLst>
                <a:cxn ang="0">
                  <a:pos x="T0" y="T1"/>
                </a:cxn>
                <a:cxn ang="0">
                  <a:pos x="T2" y="T3"/>
                </a:cxn>
                <a:cxn ang="0">
                  <a:pos x="T4" y="T5"/>
                </a:cxn>
              </a:cxnLst>
              <a:rect l="0" t="0" r="r" b="b"/>
              <a:pathLst>
                <a:path w="12" h="2">
                  <a:moveTo>
                    <a:pt x="12" y="1"/>
                  </a:moveTo>
                  <a:cubicBezTo>
                    <a:pt x="8" y="1"/>
                    <a:pt x="4" y="0"/>
                    <a:pt x="0" y="1"/>
                  </a:cubicBezTo>
                  <a:cubicBezTo>
                    <a:pt x="0" y="1"/>
                    <a:pt x="7"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2" name="Freeform 358"/>
            <p:cNvSpPr/>
            <p:nvPr/>
          </p:nvSpPr>
          <p:spPr bwMode="auto">
            <a:xfrm>
              <a:off x="7756" y="4151"/>
              <a:ext cx="19" cy="3"/>
            </a:xfrm>
            <a:custGeom>
              <a:avLst/>
              <a:gdLst>
                <a:gd name="T0" fmla="*/ 3 w 10"/>
                <a:gd name="T1" fmla="*/ 2 h 2"/>
                <a:gd name="T2" fmla="*/ 10 w 10"/>
                <a:gd name="T3" fmla="*/ 2 h 2"/>
                <a:gd name="T4" fmla="*/ 3 w 10"/>
                <a:gd name="T5" fmla="*/ 0 h 2"/>
                <a:gd name="T6" fmla="*/ 3 w 10"/>
                <a:gd name="T7" fmla="*/ 2 h 2"/>
              </a:gdLst>
              <a:ahLst/>
              <a:cxnLst>
                <a:cxn ang="0">
                  <a:pos x="T0" y="T1"/>
                </a:cxn>
                <a:cxn ang="0">
                  <a:pos x="T2" y="T3"/>
                </a:cxn>
                <a:cxn ang="0">
                  <a:pos x="T4" y="T5"/>
                </a:cxn>
                <a:cxn ang="0">
                  <a:pos x="T6" y="T7"/>
                </a:cxn>
              </a:cxnLst>
              <a:rect l="0" t="0" r="r" b="b"/>
              <a:pathLst>
                <a:path w="10" h="2">
                  <a:moveTo>
                    <a:pt x="3" y="2"/>
                  </a:moveTo>
                  <a:cubicBezTo>
                    <a:pt x="6" y="2"/>
                    <a:pt x="8" y="2"/>
                    <a:pt x="10" y="2"/>
                  </a:cubicBezTo>
                  <a:cubicBezTo>
                    <a:pt x="8" y="1"/>
                    <a:pt x="5" y="1"/>
                    <a:pt x="3" y="0"/>
                  </a:cubicBezTo>
                  <a:cubicBezTo>
                    <a:pt x="0" y="1"/>
                    <a:pt x="8"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3" name="Freeform 359"/>
            <p:cNvSpPr/>
            <p:nvPr/>
          </p:nvSpPr>
          <p:spPr bwMode="auto">
            <a:xfrm>
              <a:off x="7704" y="4078"/>
              <a:ext cx="19" cy="4"/>
            </a:xfrm>
            <a:custGeom>
              <a:avLst/>
              <a:gdLst>
                <a:gd name="T0" fmla="*/ 7 w 10"/>
                <a:gd name="T1" fmla="*/ 1 h 2"/>
                <a:gd name="T2" fmla="*/ 1 w 10"/>
                <a:gd name="T3" fmla="*/ 2 h 2"/>
                <a:gd name="T4" fmla="*/ 3 w 10"/>
                <a:gd name="T5" fmla="*/ 2 h 2"/>
                <a:gd name="T6" fmla="*/ 7 w 10"/>
                <a:gd name="T7" fmla="*/ 1 h 2"/>
              </a:gdLst>
              <a:ahLst/>
              <a:cxnLst>
                <a:cxn ang="0">
                  <a:pos x="T0" y="T1"/>
                </a:cxn>
                <a:cxn ang="0">
                  <a:pos x="T2" y="T3"/>
                </a:cxn>
                <a:cxn ang="0">
                  <a:pos x="T4" y="T5"/>
                </a:cxn>
                <a:cxn ang="0">
                  <a:pos x="T6" y="T7"/>
                </a:cxn>
              </a:cxnLst>
              <a:rect l="0" t="0" r="r" b="b"/>
              <a:pathLst>
                <a:path w="10" h="2">
                  <a:moveTo>
                    <a:pt x="7" y="1"/>
                  </a:moveTo>
                  <a:cubicBezTo>
                    <a:pt x="10" y="0"/>
                    <a:pt x="4" y="1"/>
                    <a:pt x="1" y="2"/>
                  </a:cubicBezTo>
                  <a:cubicBezTo>
                    <a:pt x="0" y="2"/>
                    <a:pt x="1" y="2"/>
                    <a:pt x="3" y="2"/>
                  </a:cubicBezTo>
                  <a:cubicBezTo>
                    <a:pt x="5" y="2"/>
                    <a:pt x="6"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4" name="Freeform 360"/>
            <p:cNvSpPr/>
            <p:nvPr/>
          </p:nvSpPr>
          <p:spPr bwMode="auto">
            <a:xfrm>
              <a:off x="7670" y="4082"/>
              <a:ext cx="21" cy="5"/>
            </a:xfrm>
            <a:custGeom>
              <a:avLst/>
              <a:gdLst>
                <a:gd name="T0" fmla="*/ 8 w 11"/>
                <a:gd name="T1" fmla="*/ 1 h 3"/>
                <a:gd name="T2" fmla="*/ 1 w 11"/>
                <a:gd name="T3" fmla="*/ 2 h 3"/>
                <a:gd name="T4" fmla="*/ 8 w 11"/>
                <a:gd name="T5" fmla="*/ 1 h 3"/>
              </a:gdLst>
              <a:ahLst/>
              <a:cxnLst>
                <a:cxn ang="0">
                  <a:pos x="T0" y="T1"/>
                </a:cxn>
                <a:cxn ang="0">
                  <a:pos x="T2" y="T3"/>
                </a:cxn>
                <a:cxn ang="0">
                  <a:pos x="T4" y="T5"/>
                </a:cxn>
              </a:cxnLst>
              <a:rect l="0" t="0" r="r" b="b"/>
              <a:pathLst>
                <a:path w="11" h="3">
                  <a:moveTo>
                    <a:pt x="8" y="1"/>
                  </a:moveTo>
                  <a:cubicBezTo>
                    <a:pt x="11" y="0"/>
                    <a:pt x="3" y="1"/>
                    <a:pt x="1" y="2"/>
                  </a:cubicBezTo>
                  <a:cubicBezTo>
                    <a:pt x="0" y="3"/>
                    <a:pt x="4" y="2"/>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5" name="Freeform 361"/>
            <p:cNvSpPr/>
            <p:nvPr/>
          </p:nvSpPr>
          <p:spPr bwMode="auto">
            <a:xfrm>
              <a:off x="7681" y="4066"/>
              <a:ext cx="27" cy="8"/>
            </a:xfrm>
            <a:custGeom>
              <a:avLst/>
              <a:gdLst>
                <a:gd name="T0" fmla="*/ 11 w 14"/>
                <a:gd name="T1" fmla="*/ 4 h 4"/>
                <a:gd name="T2" fmla="*/ 8 w 14"/>
                <a:gd name="T3" fmla="*/ 0 h 4"/>
                <a:gd name="T4" fmla="*/ 0 w 14"/>
                <a:gd name="T5" fmla="*/ 2 h 4"/>
                <a:gd name="T6" fmla="*/ 11 w 14"/>
                <a:gd name="T7" fmla="*/ 4 h 4"/>
              </a:gdLst>
              <a:ahLst/>
              <a:cxnLst>
                <a:cxn ang="0">
                  <a:pos x="T0" y="T1"/>
                </a:cxn>
                <a:cxn ang="0">
                  <a:pos x="T2" y="T3"/>
                </a:cxn>
                <a:cxn ang="0">
                  <a:pos x="T4" y="T5"/>
                </a:cxn>
                <a:cxn ang="0">
                  <a:pos x="T6" y="T7"/>
                </a:cxn>
              </a:cxnLst>
              <a:rect l="0" t="0" r="r" b="b"/>
              <a:pathLst>
                <a:path w="14" h="4">
                  <a:moveTo>
                    <a:pt x="11" y="4"/>
                  </a:moveTo>
                  <a:cubicBezTo>
                    <a:pt x="14" y="1"/>
                    <a:pt x="10" y="1"/>
                    <a:pt x="8" y="0"/>
                  </a:cubicBezTo>
                  <a:cubicBezTo>
                    <a:pt x="2" y="2"/>
                    <a:pt x="4" y="1"/>
                    <a:pt x="0" y="2"/>
                  </a:cubicBezTo>
                  <a:cubicBezTo>
                    <a:pt x="0" y="3"/>
                    <a:pt x="8" y="2"/>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6" name="Freeform 362"/>
            <p:cNvSpPr/>
            <p:nvPr/>
          </p:nvSpPr>
          <p:spPr bwMode="auto">
            <a:xfrm>
              <a:off x="7681" y="4063"/>
              <a:ext cx="18" cy="5"/>
            </a:xfrm>
            <a:custGeom>
              <a:avLst/>
              <a:gdLst>
                <a:gd name="T0" fmla="*/ 6 w 9"/>
                <a:gd name="T1" fmla="*/ 2 h 3"/>
                <a:gd name="T2" fmla="*/ 2 w 9"/>
                <a:gd name="T3" fmla="*/ 1 h 3"/>
                <a:gd name="T4" fmla="*/ 6 w 9"/>
                <a:gd name="T5" fmla="*/ 2 h 3"/>
              </a:gdLst>
              <a:ahLst/>
              <a:cxnLst>
                <a:cxn ang="0">
                  <a:pos x="T0" y="T1"/>
                </a:cxn>
                <a:cxn ang="0">
                  <a:pos x="T2" y="T3"/>
                </a:cxn>
                <a:cxn ang="0">
                  <a:pos x="T4" y="T5"/>
                </a:cxn>
              </a:cxnLst>
              <a:rect l="0" t="0" r="r" b="b"/>
              <a:pathLst>
                <a:path w="9" h="3">
                  <a:moveTo>
                    <a:pt x="6" y="2"/>
                  </a:moveTo>
                  <a:cubicBezTo>
                    <a:pt x="9" y="0"/>
                    <a:pt x="4" y="1"/>
                    <a:pt x="2" y="1"/>
                  </a:cubicBezTo>
                  <a:cubicBezTo>
                    <a:pt x="0" y="3"/>
                    <a:pt x="0"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7" name="Freeform 363"/>
            <p:cNvSpPr/>
            <p:nvPr/>
          </p:nvSpPr>
          <p:spPr bwMode="auto">
            <a:xfrm>
              <a:off x="7674" y="4059"/>
              <a:ext cx="17" cy="7"/>
            </a:xfrm>
            <a:custGeom>
              <a:avLst/>
              <a:gdLst>
                <a:gd name="T0" fmla="*/ 6 w 9"/>
                <a:gd name="T1" fmla="*/ 3 h 4"/>
                <a:gd name="T2" fmla="*/ 6 w 9"/>
                <a:gd name="T3" fmla="*/ 1 h 4"/>
                <a:gd name="T4" fmla="*/ 6 w 9"/>
                <a:gd name="T5" fmla="*/ 3 h 4"/>
              </a:gdLst>
              <a:ahLst/>
              <a:cxnLst>
                <a:cxn ang="0">
                  <a:pos x="T0" y="T1"/>
                </a:cxn>
                <a:cxn ang="0">
                  <a:pos x="T2" y="T3"/>
                </a:cxn>
                <a:cxn ang="0">
                  <a:pos x="T4" y="T5"/>
                </a:cxn>
              </a:cxnLst>
              <a:rect l="0" t="0" r="r" b="b"/>
              <a:pathLst>
                <a:path w="9" h="4">
                  <a:moveTo>
                    <a:pt x="6" y="3"/>
                  </a:moveTo>
                  <a:cubicBezTo>
                    <a:pt x="6" y="2"/>
                    <a:pt x="9" y="0"/>
                    <a:pt x="6" y="1"/>
                  </a:cubicBezTo>
                  <a:cubicBezTo>
                    <a:pt x="2" y="2"/>
                    <a:pt x="0" y="4"/>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8" name="Freeform 364"/>
            <p:cNvSpPr/>
            <p:nvPr/>
          </p:nvSpPr>
          <p:spPr bwMode="auto">
            <a:xfrm>
              <a:off x="7689" y="4047"/>
              <a:ext cx="25" cy="10"/>
            </a:xfrm>
            <a:custGeom>
              <a:avLst/>
              <a:gdLst>
                <a:gd name="T0" fmla="*/ 7 w 13"/>
                <a:gd name="T1" fmla="*/ 4 h 5"/>
                <a:gd name="T2" fmla="*/ 13 w 13"/>
                <a:gd name="T3" fmla="*/ 0 h 5"/>
                <a:gd name="T4" fmla="*/ 0 w 13"/>
                <a:gd name="T5" fmla="*/ 4 h 5"/>
                <a:gd name="T6" fmla="*/ 7 w 13"/>
                <a:gd name="T7" fmla="*/ 4 h 5"/>
              </a:gdLst>
              <a:ahLst/>
              <a:cxnLst>
                <a:cxn ang="0">
                  <a:pos x="T0" y="T1"/>
                </a:cxn>
                <a:cxn ang="0">
                  <a:pos x="T2" y="T3"/>
                </a:cxn>
                <a:cxn ang="0">
                  <a:pos x="T4" y="T5"/>
                </a:cxn>
                <a:cxn ang="0">
                  <a:pos x="T6" y="T7"/>
                </a:cxn>
              </a:cxnLst>
              <a:rect l="0" t="0" r="r" b="b"/>
              <a:pathLst>
                <a:path w="13" h="5">
                  <a:moveTo>
                    <a:pt x="7" y="4"/>
                  </a:moveTo>
                  <a:cubicBezTo>
                    <a:pt x="8" y="3"/>
                    <a:pt x="10" y="2"/>
                    <a:pt x="13" y="0"/>
                  </a:cubicBezTo>
                  <a:cubicBezTo>
                    <a:pt x="7" y="2"/>
                    <a:pt x="7" y="1"/>
                    <a:pt x="0" y="4"/>
                  </a:cubicBezTo>
                  <a:cubicBezTo>
                    <a:pt x="8" y="1"/>
                    <a:pt x="3" y="5"/>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9" name="Freeform 365"/>
            <p:cNvSpPr/>
            <p:nvPr/>
          </p:nvSpPr>
          <p:spPr bwMode="auto">
            <a:xfrm>
              <a:off x="7559" y="4097"/>
              <a:ext cx="17" cy="6"/>
            </a:xfrm>
            <a:custGeom>
              <a:avLst/>
              <a:gdLst>
                <a:gd name="T0" fmla="*/ 4 w 9"/>
                <a:gd name="T1" fmla="*/ 2 h 3"/>
                <a:gd name="T2" fmla="*/ 4 w 9"/>
                <a:gd name="T3" fmla="*/ 1 h 3"/>
                <a:gd name="T4" fmla="*/ 0 w 9"/>
                <a:gd name="T5" fmla="*/ 3 h 3"/>
                <a:gd name="T6" fmla="*/ 4 w 9"/>
                <a:gd name="T7" fmla="*/ 2 h 3"/>
              </a:gdLst>
              <a:ahLst/>
              <a:cxnLst>
                <a:cxn ang="0">
                  <a:pos x="T0" y="T1"/>
                </a:cxn>
                <a:cxn ang="0">
                  <a:pos x="T2" y="T3"/>
                </a:cxn>
                <a:cxn ang="0">
                  <a:pos x="T4" y="T5"/>
                </a:cxn>
                <a:cxn ang="0">
                  <a:pos x="T6" y="T7"/>
                </a:cxn>
              </a:cxnLst>
              <a:rect l="0" t="0" r="r" b="b"/>
              <a:pathLst>
                <a:path w="9" h="3">
                  <a:moveTo>
                    <a:pt x="4" y="2"/>
                  </a:moveTo>
                  <a:cubicBezTo>
                    <a:pt x="9" y="0"/>
                    <a:pt x="7" y="0"/>
                    <a:pt x="4" y="1"/>
                  </a:cubicBezTo>
                  <a:cubicBezTo>
                    <a:pt x="1" y="2"/>
                    <a:pt x="1" y="2"/>
                    <a:pt x="0" y="3"/>
                  </a:cubicBezTo>
                  <a:cubicBezTo>
                    <a:pt x="2" y="2"/>
                    <a:pt x="5" y="1"/>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0" name="Freeform 366"/>
            <p:cNvSpPr/>
            <p:nvPr/>
          </p:nvSpPr>
          <p:spPr bwMode="auto">
            <a:xfrm>
              <a:off x="7632" y="4045"/>
              <a:ext cx="36" cy="20"/>
            </a:xfrm>
            <a:custGeom>
              <a:avLst/>
              <a:gdLst>
                <a:gd name="T0" fmla="*/ 14 w 19"/>
                <a:gd name="T1" fmla="*/ 5 h 10"/>
                <a:gd name="T2" fmla="*/ 16 w 19"/>
                <a:gd name="T3" fmla="*/ 4 h 10"/>
                <a:gd name="T4" fmla="*/ 19 w 19"/>
                <a:gd name="T5" fmla="*/ 2 h 10"/>
                <a:gd name="T6" fmla="*/ 10 w 19"/>
                <a:gd name="T7" fmla="*/ 3 h 10"/>
                <a:gd name="T8" fmla="*/ 6 w 19"/>
                <a:gd name="T9" fmla="*/ 5 h 10"/>
                <a:gd name="T10" fmla="*/ 14 w 19"/>
                <a:gd name="T11" fmla="*/ 4 h 10"/>
                <a:gd name="T12" fmla="*/ 4 w 19"/>
                <a:gd name="T13" fmla="*/ 8 h 10"/>
                <a:gd name="T14" fmla="*/ 7 w 19"/>
                <a:gd name="T15" fmla="*/ 7 h 10"/>
                <a:gd name="T16" fmla="*/ 14 w 19"/>
                <a:gd name="T1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14" y="5"/>
                  </a:moveTo>
                  <a:cubicBezTo>
                    <a:pt x="14" y="4"/>
                    <a:pt x="15" y="4"/>
                    <a:pt x="16" y="4"/>
                  </a:cubicBezTo>
                  <a:cubicBezTo>
                    <a:pt x="17" y="3"/>
                    <a:pt x="18" y="3"/>
                    <a:pt x="19" y="2"/>
                  </a:cubicBezTo>
                  <a:cubicBezTo>
                    <a:pt x="13" y="4"/>
                    <a:pt x="18" y="0"/>
                    <a:pt x="10" y="3"/>
                  </a:cubicBezTo>
                  <a:cubicBezTo>
                    <a:pt x="9" y="4"/>
                    <a:pt x="7" y="4"/>
                    <a:pt x="6" y="5"/>
                  </a:cubicBezTo>
                  <a:cubicBezTo>
                    <a:pt x="9" y="4"/>
                    <a:pt x="9" y="5"/>
                    <a:pt x="14" y="4"/>
                  </a:cubicBezTo>
                  <a:cubicBezTo>
                    <a:pt x="8" y="7"/>
                    <a:pt x="9" y="5"/>
                    <a:pt x="4" y="8"/>
                  </a:cubicBezTo>
                  <a:cubicBezTo>
                    <a:pt x="0" y="10"/>
                    <a:pt x="11" y="5"/>
                    <a:pt x="7" y="7"/>
                  </a:cubicBezTo>
                  <a:cubicBezTo>
                    <a:pt x="9" y="7"/>
                    <a:pt x="16" y="3"/>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1" name="Freeform 367"/>
            <p:cNvSpPr/>
            <p:nvPr/>
          </p:nvSpPr>
          <p:spPr bwMode="auto">
            <a:xfrm>
              <a:off x="7551" y="4097"/>
              <a:ext cx="12" cy="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0"/>
                    <a:pt x="6" y="0"/>
                    <a:pt x="0" y="1"/>
                  </a:cubicBezTo>
                  <a:cubicBezTo>
                    <a:pt x="0" y="2"/>
                    <a:pt x="2" y="1"/>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2" name="Freeform 368"/>
            <p:cNvSpPr/>
            <p:nvPr/>
          </p:nvSpPr>
          <p:spPr bwMode="auto">
            <a:xfrm>
              <a:off x="7637" y="4042"/>
              <a:ext cx="27" cy="11"/>
            </a:xfrm>
            <a:custGeom>
              <a:avLst/>
              <a:gdLst>
                <a:gd name="T0" fmla="*/ 6 w 14"/>
                <a:gd name="T1" fmla="*/ 5 h 6"/>
                <a:gd name="T2" fmla="*/ 13 w 14"/>
                <a:gd name="T3" fmla="*/ 0 h 6"/>
                <a:gd name="T4" fmla="*/ 3 w 14"/>
                <a:gd name="T5" fmla="*/ 4 h 6"/>
                <a:gd name="T6" fmla="*/ 6 w 14"/>
                <a:gd name="T7" fmla="*/ 5 h 6"/>
              </a:gdLst>
              <a:ahLst/>
              <a:cxnLst>
                <a:cxn ang="0">
                  <a:pos x="T0" y="T1"/>
                </a:cxn>
                <a:cxn ang="0">
                  <a:pos x="T2" y="T3"/>
                </a:cxn>
                <a:cxn ang="0">
                  <a:pos x="T4" y="T5"/>
                </a:cxn>
                <a:cxn ang="0">
                  <a:pos x="T6" y="T7"/>
                </a:cxn>
              </a:cxnLst>
              <a:rect l="0" t="0" r="r" b="b"/>
              <a:pathLst>
                <a:path w="14" h="6">
                  <a:moveTo>
                    <a:pt x="6" y="5"/>
                  </a:moveTo>
                  <a:cubicBezTo>
                    <a:pt x="5" y="4"/>
                    <a:pt x="14" y="1"/>
                    <a:pt x="13" y="0"/>
                  </a:cubicBezTo>
                  <a:cubicBezTo>
                    <a:pt x="8" y="3"/>
                    <a:pt x="5" y="4"/>
                    <a:pt x="3" y="4"/>
                  </a:cubicBezTo>
                  <a:cubicBezTo>
                    <a:pt x="0" y="6"/>
                    <a:pt x="3" y="5"/>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3" name="Freeform 369"/>
            <p:cNvSpPr/>
            <p:nvPr/>
          </p:nvSpPr>
          <p:spPr bwMode="auto">
            <a:xfrm>
              <a:off x="7618" y="4051"/>
              <a:ext cx="19" cy="8"/>
            </a:xfrm>
            <a:custGeom>
              <a:avLst/>
              <a:gdLst>
                <a:gd name="T0" fmla="*/ 7 w 10"/>
                <a:gd name="T1" fmla="*/ 2 h 4"/>
                <a:gd name="T2" fmla="*/ 2 w 10"/>
                <a:gd name="T3" fmla="*/ 3 h 4"/>
                <a:gd name="T4" fmla="*/ 7 w 10"/>
                <a:gd name="T5" fmla="*/ 2 h 4"/>
              </a:gdLst>
              <a:ahLst/>
              <a:cxnLst>
                <a:cxn ang="0">
                  <a:pos x="T0" y="T1"/>
                </a:cxn>
                <a:cxn ang="0">
                  <a:pos x="T2" y="T3"/>
                </a:cxn>
                <a:cxn ang="0">
                  <a:pos x="T4" y="T5"/>
                </a:cxn>
              </a:cxnLst>
              <a:rect l="0" t="0" r="r" b="b"/>
              <a:pathLst>
                <a:path w="10" h="4">
                  <a:moveTo>
                    <a:pt x="7" y="2"/>
                  </a:moveTo>
                  <a:cubicBezTo>
                    <a:pt x="10" y="0"/>
                    <a:pt x="5" y="2"/>
                    <a:pt x="2" y="3"/>
                  </a:cubicBezTo>
                  <a:cubicBezTo>
                    <a:pt x="0" y="4"/>
                    <a:pt x="4"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4" name="Freeform 370"/>
            <p:cNvSpPr/>
            <p:nvPr/>
          </p:nvSpPr>
          <p:spPr bwMode="auto">
            <a:xfrm>
              <a:off x="7618" y="4040"/>
              <a:ext cx="35" cy="13"/>
            </a:xfrm>
            <a:custGeom>
              <a:avLst/>
              <a:gdLst>
                <a:gd name="T0" fmla="*/ 6 w 18"/>
                <a:gd name="T1" fmla="*/ 2 h 7"/>
                <a:gd name="T2" fmla="*/ 0 w 18"/>
                <a:gd name="T3" fmla="*/ 6 h 7"/>
                <a:gd name="T4" fmla="*/ 5 w 18"/>
                <a:gd name="T5" fmla="*/ 6 h 7"/>
                <a:gd name="T6" fmla="*/ 6 w 18"/>
                <a:gd name="T7" fmla="*/ 2 h 7"/>
              </a:gdLst>
              <a:ahLst/>
              <a:cxnLst>
                <a:cxn ang="0">
                  <a:pos x="T0" y="T1"/>
                </a:cxn>
                <a:cxn ang="0">
                  <a:pos x="T2" y="T3"/>
                </a:cxn>
                <a:cxn ang="0">
                  <a:pos x="T4" y="T5"/>
                </a:cxn>
                <a:cxn ang="0">
                  <a:pos x="T6" y="T7"/>
                </a:cxn>
              </a:cxnLst>
              <a:rect l="0" t="0" r="r" b="b"/>
              <a:pathLst>
                <a:path w="18" h="7">
                  <a:moveTo>
                    <a:pt x="6" y="2"/>
                  </a:moveTo>
                  <a:cubicBezTo>
                    <a:pt x="4" y="3"/>
                    <a:pt x="2" y="5"/>
                    <a:pt x="0" y="6"/>
                  </a:cubicBezTo>
                  <a:cubicBezTo>
                    <a:pt x="0" y="7"/>
                    <a:pt x="12" y="2"/>
                    <a:pt x="5" y="6"/>
                  </a:cubicBezTo>
                  <a:cubicBezTo>
                    <a:pt x="18" y="0"/>
                    <a:pt x="2" y="5"/>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5" name="Freeform 371"/>
            <p:cNvSpPr/>
            <p:nvPr/>
          </p:nvSpPr>
          <p:spPr bwMode="auto">
            <a:xfrm>
              <a:off x="7593" y="4051"/>
              <a:ext cx="31" cy="14"/>
            </a:xfrm>
            <a:custGeom>
              <a:avLst/>
              <a:gdLst>
                <a:gd name="T0" fmla="*/ 13 w 16"/>
                <a:gd name="T1" fmla="*/ 3 h 7"/>
                <a:gd name="T2" fmla="*/ 4 w 16"/>
                <a:gd name="T3" fmla="*/ 4 h 7"/>
                <a:gd name="T4" fmla="*/ 13 w 16"/>
                <a:gd name="T5" fmla="*/ 3 h 7"/>
              </a:gdLst>
              <a:ahLst/>
              <a:cxnLst>
                <a:cxn ang="0">
                  <a:pos x="T0" y="T1"/>
                </a:cxn>
                <a:cxn ang="0">
                  <a:pos x="T2" y="T3"/>
                </a:cxn>
                <a:cxn ang="0">
                  <a:pos x="T4" y="T5"/>
                </a:cxn>
              </a:cxnLst>
              <a:rect l="0" t="0" r="r" b="b"/>
              <a:pathLst>
                <a:path w="16" h="7">
                  <a:moveTo>
                    <a:pt x="13" y="3"/>
                  </a:moveTo>
                  <a:cubicBezTo>
                    <a:pt x="16" y="0"/>
                    <a:pt x="9" y="3"/>
                    <a:pt x="4" y="4"/>
                  </a:cubicBezTo>
                  <a:cubicBezTo>
                    <a:pt x="0" y="7"/>
                    <a:pt x="9" y="3"/>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6" name="Freeform 372"/>
            <p:cNvSpPr/>
            <p:nvPr/>
          </p:nvSpPr>
          <p:spPr bwMode="auto">
            <a:xfrm>
              <a:off x="7570" y="4065"/>
              <a:ext cx="23" cy="9"/>
            </a:xfrm>
            <a:custGeom>
              <a:avLst/>
              <a:gdLst>
                <a:gd name="T0" fmla="*/ 5 w 12"/>
                <a:gd name="T1" fmla="*/ 3 h 5"/>
                <a:gd name="T2" fmla="*/ 3 w 12"/>
                <a:gd name="T3" fmla="*/ 3 h 5"/>
                <a:gd name="T4" fmla="*/ 5 w 12"/>
                <a:gd name="T5" fmla="*/ 3 h 5"/>
              </a:gdLst>
              <a:ahLst/>
              <a:cxnLst>
                <a:cxn ang="0">
                  <a:pos x="T0" y="T1"/>
                </a:cxn>
                <a:cxn ang="0">
                  <a:pos x="T2" y="T3"/>
                </a:cxn>
                <a:cxn ang="0">
                  <a:pos x="T4" y="T5"/>
                </a:cxn>
              </a:cxnLst>
              <a:rect l="0" t="0" r="r" b="b"/>
              <a:pathLst>
                <a:path w="12" h="5">
                  <a:moveTo>
                    <a:pt x="5" y="3"/>
                  </a:moveTo>
                  <a:cubicBezTo>
                    <a:pt x="12" y="0"/>
                    <a:pt x="5" y="3"/>
                    <a:pt x="3" y="3"/>
                  </a:cubicBezTo>
                  <a:cubicBezTo>
                    <a:pt x="0" y="5"/>
                    <a:pt x="8" y="2"/>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7" name="Freeform 373"/>
            <p:cNvSpPr/>
            <p:nvPr/>
          </p:nvSpPr>
          <p:spPr bwMode="auto">
            <a:xfrm>
              <a:off x="7584" y="4055"/>
              <a:ext cx="21" cy="11"/>
            </a:xfrm>
            <a:custGeom>
              <a:avLst/>
              <a:gdLst>
                <a:gd name="T0" fmla="*/ 6 w 11"/>
                <a:gd name="T1" fmla="*/ 4 h 6"/>
                <a:gd name="T2" fmla="*/ 2 w 11"/>
                <a:gd name="T3" fmla="*/ 4 h 6"/>
                <a:gd name="T4" fmla="*/ 6 w 11"/>
                <a:gd name="T5" fmla="*/ 4 h 6"/>
              </a:gdLst>
              <a:ahLst/>
              <a:cxnLst>
                <a:cxn ang="0">
                  <a:pos x="T0" y="T1"/>
                </a:cxn>
                <a:cxn ang="0">
                  <a:pos x="T2" y="T3"/>
                </a:cxn>
                <a:cxn ang="0">
                  <a:pos x="T4" y="T5"/>
                </a:cxn>
              </a:cxnLst>
              <a:rect l="0" t="0" r="r" b="b"/>
              <a:pathLst>
                <a:path w="11" h="6">
                  <a:moveTo>
                    <a:pt x="6" y="4"/>
                  </a:moveTo>
                  <a:cubicBezTo>
                    <a:pt x="7" y="3"/>
                    <a:pt x="11" y="0"/>
                    <a:pt x="2" y="4"/>
                  </a:cubicBezTo>
                  <a:cubicBezTo>
                    <a:pt x="8" y="2"/>
                    <a:pt x="0" y="6"/>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8" name="Freeform 374"/>
            <p:cNvSpPr/>
            <p:nvPr/>
          </p:nvSpPr>
          <p:spPr bwMode="auto">
            <a:xfrm>
              <a:off x="7547" y="4038"/>
              <a:ext cx="85" cy="38"/>
            </a:xfrm>
            <a:custGeom>
              <a:avLst/>
              <a:gdLst>
                <a:gd name="T0" fmla="*/ 33 w 44"/>
                <a:gd name="T1" fmla="*/ 5 h 20"/>
                <a:gd name="T2" fmla="*/ 25 w 44"/>
                <a:gd name="T3" fmla="*/ 9 h 20"/>
                <a:gd name="T4" fmla="*/ 33 w 44"/>
                <a:gd name="T5" fmla="*/ 5 h 20"/>
                <a:gd name="T6" fmla="*/ 36 w 44"/>
                <a:gd name="T7" fmla="*/ 2 h 20"/>
                <a:gd name="T8" fmla="*/ 9 w 44"/>
                <a:gd name="T9" fmla="*/ 15 h 20"/>
                <a:gd name="T10" fmla="*/ 20 w 44"/>
                <a:gd name="T11" fmla="*/ 10 h 20"/>
                <a:gd name="T12" fmla="*/ 12 w 44"/>
                <a:gd name="T13" fmla="*/ 15 h 20"/>
                <a:gd name="T14" fmla="*/ 40 w 44"/>
                <a:gd name="T15" fmla="*/ 3 h 20"/>
                <a:gd name="T16" fmla="*/ 33 w 44"/>
                <a:gd name="T17"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0">
                  <a:moveTo>
                    <a:pt x="33" y="5"/>
                  </a:moveTo>
                  <a:cubicBezTo>
                    <a:pt x="28" y="9"/>
                    <a:pt x="22" y="11"/>
                    <a:pt x="25" y="9"/>
                  </a:cubicBezTo>
                  <a:cubicBezTo>
                    <a:pt x="30" y="6"/>
                    <a:pt x="31" y="6"/>
                    <a:pt x="33" y="5"/>
                  </a:cubicBezTo>
                  <a:cubicBezTo>
                    <a:pt x="39" y="1"/>
                    <a:pt x="31" y="5"/>
                    <a:pt x="36" y="2"/>
                  </a:cubicBezTo>
                  <a:cubicBezTo>
                    <a:pt x="25" y="8"/>
                    <a:pt x="13" y="13"/>
                    <a:pt x="9" y="15"/>
                  </a:cubicBezTo>
                  <a:cubicBezTo>
                    <a:pt x="0" y="20"/>
                    <a:pt x="15" y="13"/>
                    <a:pt x="20" y="10"/>
                  </a:cubicBezTo>
                  <a:cubicBezTo>
                    <a:pt x="13" y="14"/>
                    <a:pt x="19" y="12"/>
                    <a:pt x="12" y="15"/>
                  </a:cubicBezTo>
                  <a:cubicBezTo>
                    <a:pt x="20" y="12"/>
                    <a:pt x="28" y="8"/>
                    <a:pt x="40" y="3"/>
                  </a:cubicBezTo>
                  <a:cubicBezTo>
                    <a:pt x="44" y="0"/>
                    <a:pt x="39" y="2"/>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9" name="Freeform 375"/>
            <p:cNvSpPr/>
            <p:nvPr/>
          </p:nvSpPr>
          <p:spPr bwMode="auto">
            <a:xfrm>
              <a:off x="7572" y="4047"/>
              <a:ext cx="25" cy="14"/>
            </a:xfrm>
            <a:custGeom>
              <a:avLst/>
              <a:gdLst>
                <a:gd name="T0" fmla="*/ 7 w 13"/>
                <a:gd name="T1" fmla="*/ 4 h 7"/>
                <a:gd name="T2" fmla="*/ 13 w 13"/>
                <a:gd name="T3" fmla="*/ 0 h 7"/>
                <a:gd name="T4" fmla="*/ 9 w 13"/>
                <a:gd name="T5" fmla="*/ 1 h 7"/>
                <a:gd name="T6" fmla="*/ 3 w 13"/>
                <a:gd name="T7" fmla="*/ 5 h 7"/>
                <a:gd name="T8" fmla="*/ 0 w 13"/>
                <a:gd name="T9" fmla="*/ 7 h 7"/>
                <a:gd name="T10" fmla="*/ 7 w 13"/>
                <a:gd name="T11" fmla="*/ 4 h 7"/>
              </a:gdLst>
              <a:ahLst/>
              <a:cxnLst>
                <a:cxn ang="0">
                  <a:pos x="T0" y="T1"/>
                </a:cxn>
                <a:cxn ang="0">
                  <a:pos x="T2" y="T3"/>
                </a:cxn>
                <a:cxn ang="0">
                  <a:pos x="T4" y="T5"/>
                </a:cxn>
                <a:cxn ang="0">
                  <a:pos x="T6" y="T7"/>
                </a:cxn>
                <a:cxn ang="0">
                  <a:pos x="T8" y="T9"/>
                </a:cxn>
                <a:cxn ang="0">
                  <a:pos x="T10" y="T11"/>
                </a:cxn>
              </a:cxnLst>
              <a:rect l="0" t="0" r="r" b="b"/>
              <a:pathLst>
                <a:path w="13" h="7">
                  <a:moveTo>
                    <a:pt x="7" y="4"/>
                  </a:moveTo>
                  <a:cubicBezTo>
                    <a:pt x="9" y="3"/>
                    <a:pt x="11" y="1"/>
                    <a:pt x="13" y="0"/>
                  </a:cubicBezTo>
                  <a:cubicBezTo>
                    <a:pt x="12" y="0"/>
                    <a:pt x="8" y="2"/>
                    <a:pt x="9" y="1"/>
                  </a:cubicBezTo>
                  <a:cubicBezTo>
                    <a:pt x="7" y="3"/>
                    <a:pt x="5" y="4"/>
                    <a:pt x="3" y="5"/>
                  </a:cubicBezTo>
                  <a:cubicBezTo>
                    <a:pt x="2" y="6"/>
                    <a:pt x="2" y="6"/>
                    <a:pt x="0" y="7"/>
                  </a:cubicBezTo>
                  <a:cubicBezTo>
                    <a:pt x="3" y="5"/>
                    <a:pt x="11" y="1"/>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0" name="Freeform 376"/>
            <p:cNvSpPr/>
            <p:nvPr/>
          </p:nvSpPr>
          <p:spPr bwMode="auto">
            <a:xfrm>
              <a:off x="7589" y="4040"/>
              <a:ext cx="16" cy="9"/>
            </a:xfrm>
            <a:custGeom>
              <a:avLst/>
              <a:gdLst>
                <a:gd name="T0" fmla="*/ 8 w 8"/>
                <a:gd name="T1" fmla="*/ 0 h 5"/>
                <a:gd name="T2" fmla="*/ 0 w 8"/>
                <a:gd name="T3" fmla="*/ 5 h 5"/>
                <a:gd name="T4" fmla="*/ 8 w 8"/>
                <a:gd name="T5" fmla="*/ 0 h 5"/>
              </a:gdLst>
              <a:ahLst/>
              <a:cxnLst>
                <a:cxn ang="0">
                  <a:pos x="T0" y="T1"/>
                </a:cxn>
                <a:cxn ang="0">
                  <a:pos x="T2" y="T3"/>
                </a:cxn>
                <a:cxn ang="0">
                  <a:pos x="T4" y="T5"/>
                </a:cxn>
              </a:cxnLst>
              <a:rect l="0" t="0" r="r" b="b"/>
              <a:pathLst>
                <a:path w="8" h="5">
                  <a:moveTo>
                    <a:pt x="8" y="0"/>
                  </a:moveTo>
                  <a:cubicBezTo>
                    <a:pt x="7" y="0"/>
                    <a:pt x="4" y="1"/>
                    <a:pt x="0" y="5"/>
                  </a:cubicBezTo>
                  <a:cubicBezTo>
                    <a:pt x="2" y="4"/>
                    <a:pt x="5" y="2"/>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1" name="Freeform 377"/>
            <p:cNvSpPr/>
            <p:nvPr/>
          </p:nvSpPr>
          <p:spPr bwMode="auto">
            <a:xfrm>
              <a:off x="7566" y="4049"/>
              <a:ext cx="21" cy="12"/>
            </a:xfrm>
            <a:custGeom>
              <a:avLst/>
              <a:gdLst>
                <a:gd name="T0" fmla="*/ 6 w 11"/>
                <a:gd name="T1" fmla="*/ 3 h 6"/>
                <a:gd name="T2" fmla="*/ 10 w 11"/>
                <a:gd name="T3" fmla="*/ 0 h 6"/>
                <a:gd name="T4" fmla="*/ 3 w 11"/>
                <a:gd name="T5" fmla="*/ 3 h 6"/>
                <a:gd name="T6" fmla="*/ 6 w 11"/>
                <a:gd name="T7" fmla="*/ 3 h 6"/>
              </a:gdLst>
              <a:ahLst/>
              <a:cxnLst>
                <a:cxn ang="0">
                  <a:pos x="T0" y="T1"/>
                </a:cxn>
                <a:cxn ang="0">
                  <a:pos x="T2" y="T3"/>
                </a:cxn>
                <a:cxn ang="0">
                  <a:pos x="T4" y="T5"/>
                </a:cxn>
                <a:cxn ang="0">
                  <a:pos x="T6" y="T7"/>
                </a:cxn>
              </a:cxnLst>
              <a:rect l="0" t="0" r="r" b="b"/>
              <a:pathLst>
                <a:path w="11" h="6">
                  <a:moveTo>
                    <a:pt x="6" y="3"/>
                  </a:moveTo>
                  <a:cubicBezTo>
                    <a:pt x="11" y="0"/>
                    <a:pt x="6" y="2"/>
                    <a:pt x="10" y="0"/>
                  </a:cubicBezTo>
                  <a:cubicBezTo>
                    <a:pt x="6" y="2"/>
                    <a:pt x="6" y="3"/>
                    <a:pt x="3" y="3"/>
                  </a:cubicBezTo>
                  <a:cubicBezTo>
                    <a:pt x="0" y="6"/>
                    <a:pt x="6" y="3"/>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2" name="Freeform 378"/>
            <p:cNvSpPr/>
            <p:nvPr/>
          </p:nvSpPr>
          <p:spPr bwMode="auto">
            <a:xfrm>
              <a:off x="6594" y="5042"/>
              <a:ext cx="46" cy="58"/>
            </a:xfrm>
            <a:custGeom>
              <a:avLst/>
              <a:gdLst>
                <a:gd name="T0" fmla="*/ 4 w 24"/>
                <a:gd name="T1" fmla="*/ 12 h 30"/>
                <a:gd name="T2" fmla="*/ 4 w 24"/>
                <a:gd name="T3" fmla="*/ 3 h 30"/>
                <a:gd name="T4" fmla="*/ 2 w 24"/>
                <a:gd name="T5" fmla="*/ 6 h 30"/>
                <a:gd name="T6" fmla="*/ 4 w 24"/>
                <a:gd name="T7" fmla="*/ 13 h 30"/>
                <a:gd name="T8" fmla="*/ 15 w 24"/>
                <a:gd name="T9" fmla="*/ 21 h 30"/>
                <a:gd name="T10" fmla="*/ 18 w 24"/>
                <a:gd name="T11" fmla="*/ 22 h 30"/>
                <a:gd name="T12" fmla="*/ 19 w 24"/>
                <a:gd name="T13" fmla="*/ 17 h 30"/>
                <a:gd name="T14" fmla="*/ 21 w 24"/>
                <a:gd name="T15" fmla="*/ 24 h 30"/>
                <a:gd name="T16" fmla="*/ 24 w 24"/>
                <a:gd name="T17" fmla="*/ 8 h 30"/>
                <a:gd name="T18" fmla="*/ 19 w 24"/>
                <a:gd name="T19" fmla="*/ 14 h 30"/>
                <a:gd name="T20" fmla="*/ 16 w 24"/>
                <a:gd name="T21" fmla="*/ 12 h 30"/>
                <a:gd name="T22" fmla="*/ 7 w 24"/>
                <a:gd name="T23" fmla="*/ 0 h 30"/>
                <a:gd name="T24" fmla="*/ 10 w 24"/>
                <a:gd name="T25" fmla="*/ 10 h 30"/>
                <a:gd name="T26" fmla="*/ 4 w 24"/>
                <a:gd name="T2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0">
                  <a:moveTo>
                    <a:pt x="4" y="12"/>
                  </a:moveTo>
                  <a:cubicBezTo>
                    <a:pt x="4" y="9"/>
                    <a:pt x="6" y="6"/>
                    <a:pt x="4" y="3"/>
                  </a:cubicBezTo>
                  <a:cubicBezTo>
                    <a:pt x="3" y="5"/>
                    <a:pt x="3" y="3"/>
                    <a:pt x="2" y="6"/>
                  </a:cubicBezTo>
                  <a:cubicBezTo>
                    <a:pt x="5" y="8"/>
                    <a:pt x="0" y="30"/>
                    <a:pt x="4" y="13"/>
                  </a:cubicBezTo>
                  <a:cubicBezTo>
                    <a:pt x="8" y="15"/>
                    <a:pt x="12" y="13"/>
                    <a:pt x="15" y="21"/>
                  </a:cubicBezTo>
                  <a:cubicBezTo>
                    <a:pt x="17" y="15"/>
                    <a:pt x="18" y="17"/>
                    <a:pt x="18" y="22"/>
                  </a:cubicBezTo>
                  <a:cubicBezTo>
                    <a:pt x="19" y="21"/>
                    <a:pt x="18" y="19"/>
                    <a:pt x="19" y="17"/>
                  </a:cubicBezTo>
                  <a:cubicBezTo>
                    <a:pt x="20" y="14"/>
                    <a:pt x="19" y="22"/>
                    <a:pt x="21" y="24"/>
                  </a:cubicBezTo>
                  <a:cubicBezTo>
                    <a:pt x="21" y="18"/>
                    <a:pt x="22" y="18"/>
                    <a:pt x="24" y="8"/>
                  </a:cubicBezTo>
                  <a:cubicBezTo>
                    <a:pt x="23" y="6"/>
                    <a:pt x="21" y="12"/>
                    <a:pt x="19" y="14"/>
                  </a:cubicBezTo>
                  <a:cubicBezTo>
                    <a:pt x="18" y="7"/>
                    <a:pt x="17" y="11"/>
                    <a:pt x="16" y="12"/>
                  </a:cubicBezTo>
                  <a:cubicBezTo>
                    <a:pt x="13" y="0"/>
                    <a:pt x="8" y="6"/>
                    <a:pt x="7" y="0"/>
                  </a:cubicBezTo>
                  <a:cubicBezTo>
                    <a:pt x="5" y="6"/>
                    <a:pt x="9" y="11"/>
                    <a:pt x="10" y="10"/>
                  </a:cubicBezTo>
                  <a:cubicBezTo>
                    <a:pt x="8" y="16"/>
                    <a:pt x="6" y="5"/>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3" name="Freeform 379"/>
            <p:cNvSpPr/>
            <p:nvPr/>
          </p:nvSpPr>
          <p:spPr bwMode="auto">
            <a:xfrm>
              <a:off x="6674" y="5159"/>
              <a:ext cx="14" cy="21"/>
            </a:xfrm>
            <a:custGeom>
              <a:avLst/>
              <a:gdLst>
                <a:gd name="T0" fmla="*/ 0 w 7"/>
                <a:gd name="T1" fmla="*/ 7 h 11"/>
                <a:gd name="T2" fmla="*/ 7 w 7"/>
                <a:gd name="T3" fmla="*/ 8 h 11"/>
                <a:gd name="T4" fmla="*/ 6 w 7"/>
                <a:gd name="T5" fmla="*/ 0 h 11"/>
                <a:gd name="T6" fmla="*/ 0 w 7"/>
                <a:gd name="T7" fmla="*/ 7 h 11"/>
              </a:gdLst>
              <a:ahLst/>
              <a:cxnLst>
                <a:cxn ang="0">
                  <a:pos x="T0" y="T1"/>
                </a:cxn>
                <a:cxn ang="0">
                  <a:pos x="T2" y="T3"/>
                </a:cxn>
                <a:cxn ang="0">
                  <a:pos x="T4" y="T5"/>
                </a:cxn>
                <a:cxn ang="0">
                  <a:pos x="T6" y="T7"/>
                </a:cxn>
              </a:cxnLst>
              <a:rect l="0" t="0" r="r" b="b"/>
              <a:pathLst>
                <a:path w="7" h="11">
                  <a:moveTo>
                    <a:pt x="0" y="7"/>
                  </a:moveTo>
                  <a:cubicBezTo>
                    <a:pt x="3" y="11"/>
                    <a:pt x="5" y="10"/>
                    <a:pt x="7" y="8"/>
                  </a:cubicBezTo>
                  <a:cubicBezTo>
                    <a:pt x="6" y="5"/>
                    <a:pt x="7" y="2"/>
                    <a:pt x="6" y="0"/>
                  </a:cubicBezTo>
                  <a:cubicBezTo>
                    <a:pt x="5" y="11"/>
                    <a:pt x="2" y="3"/>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4" name="Freeform 380"/>
            <p:cNvSpPr>
              <a:spLocks noEditPoints="1"/>
            </p:cNvSpPr>
            <p:nvPr/>
          </p:nvSpPr>
          <p:spPr bwMode="auto">
            <a:xfrm>
              <a:off x="6692" y="3512"/>
              <a:ext cx="2032" cy="2051"/>
            </a:xfrm>
            <a:custGeom>
              <a:avLst/>
              <a:gdLst>
                <a:gd name="T0" fmla="*/ 82 w 1062"/>
                <a:gd name="T1" fmla="*/ 906 h 1072"/>
                <a:gd name="T2" fmla="*/ 508 w 1062"/>
                <a:gd name="T3" fmla="*/ 968 h 1072"/>
                <a:gd name="T4" fmla="*/ 509 w 1062"/>
                <a:gd name="T5" fmla="*/ 979 h 1072"/>
                <a:gd name="T6" fmla="*/ 247 w 1062"/>
                <a:gd name="T7" fmla="*/ 1016 h 1072"/>
                <a:gd name="T8" fmla="*/ 78 w 1062"/>
                <a:gd name="T9" fmla="*/ 991 h 1072"/>
                <a:gd name="T10" fmla="*/ 187 w 1062"/>
                <a:gd name="T11" fmla="*/ 1040 h 1072"/>
                <a:gd name="T12" fmla="*/ 708 w 1062"/>
                <a:gd name="T13" fmla="*/ 975 h 1072"/>
                <a:gd name="T14" fmla="*/ 1042 w 1062"/>
                <a:gd name="T15" fmla="*/ 281 h 1072"/>
                <a:gd name="T16" fmla="*/ 706 w 1062"/>
                <a:gd name="T17" fmla="*/ 7 h 1072"/>
                <a:gd name="T18" fmla="*/ 591 w 1062"/>
                <a:gd name="T19" fmla="*/ 116 h 1072"/>
                <a:gd name="T20" fmla="*/ 468 w 1062"/>
                <a:gd name="T21" fmla="*/ 237 h 1072"/>
                <a:gd name="T22" fmla="*/ 467 w 1062"/>
                <a:gd name="T23" fmla="*/ 270 h 1072"/>
                <a:gd name="T24" fmla="*/ 524 w 1062"/>
                <a:gd name="T25" fmla="*/ 269 h 1072"/>
                <a:gd name="T26" fmla="*/ 562 w 1062"/>
                <a:gd name="T27" fmla="*/ 310 h 1072"/>
                <a:gd name="T28" fmla="*/ 585 w 1062"/>
                <a:gd name="T29" fmla="*/ 355 h 1072"/>
                <a:gd name="T30" fmla="*/ 555 w 1062"/>
                <a:gd name="T31" fmla="*/ 394 h 1072"/>
                <a:gd name="T32" fmla="*/ 517 w 1062"/>
                <a:gd name="T33" fmla="*/ 443 h 1072"/>
                <a:gd name="T34" fmla="*/ 481 w 1062"/>
                <a:gd name="T35" fmla="*/ 489 h 1072"/>
                <a:gd name="T36" fmla="*/ 430 w 1062"/>
                <a:gd name="T37" fmla="*/ 462 h 1072"/>
                <a:gd name="T38" fmla="*/ 408 w 1062"/>
                <a:gd name="T39" fmla="*/ 495 h 1072"/>
                <a:gd name="T40" fmla="*/ 343 w 1062"/>
                <a:gd name="T41" fmla="*/ 502 h 1072"/>
                <a:gd name="T42" fmla="*/ 276 w 1062"/>
                <a:gd name="T43" fmla="*/ 517 h 1072"/>
                <a:gd name="T44" fmla="*/ 181 w 1062"/>
                <a:gd name="T45" fmla="*/ 502 h 1072"/>
                <a:gd name="T46" fmla="*/ 156 w 1062"/>
                <a:gd name="T47" fmla="*/ 513 h 1072"/>
                <a:gd name="T48" fmla="*/ 237 w 1062"/>
                <a:gd name="T49" fmla="*/ 561 h 1072"/>
                <a:gd name="T50" fmla="*/ 297 w 1062"/>
                <a:gd name="T51" fmla="*/ 605 h 1072"/>
                <a:gd name="T52" fmla="*/ 231 w 1062"/>
                <a:gd name="T53" fmla="*/ 606 h 1072"/>
                <a:gd name="T54" fmla="*/ 102 w 1062"/>
                <a:gd name="T55" fmla="*/ 544 h 1072"/>
                <a:gd name="T56" fmla="*/ 34 w 1062"/>
                <a:gd name="T57" fmla="*/ 551 h 1072"/>
                <a:gd name="T58" fmla="*/ 99 w 1062"/>
                <a:gd name="T59" fmla="*/ 635 h 1072"/>
                <a:gd name="T60" fmla="*/ 79 w 1062"/>
                <a:gd name="T61" fmla="*/ 660 h 1072"/>
                <a:gd name="T62" fmla="*/ 241 w 1062"/>
                <a:gd name="T63" fmla="*/ 728 h 1072"/>
                <a:gd name="T64" fmla="*/ 386 w 1062"/>
                <a:gd name="T65" fmla="*/ 746 h 1072"/>
                <a:gd name="T66" fmla="*/ 324 w 1062"/>
                <a:gd name="T67" fmla="*/ 772 h 1072"/>
                <a:gd name="T68" fmla="*/ 218 w 1062"/>
                <a:gd name="T69" fmla="*/ 775 h 1072"/>
                <a:gd name="T70" fmla="*/ 126 w 1062"/>
                <a:gd name="T71" fmla="*/ 782 h 1072"/>
                <a:gd name="T72" fmla="*/ 134 w 1062"/>
                <a:gd name="T73" fmla="*/ 847 h 1072"/>
                <a:gd name="T74" fmla="*/ 14 w 1062"/>
                <a:gd name="T75" fmla="*/ 843 h 1072"/>
                <a:gd name="T76" fmla="*/ 549 w 1062"/>
                <a:gd name="T77" fmla="*/ 423 h 1072"/>
                <a:gd name="T78" fmla="*/ 136 w 1062"/>
                <a:gd name="T79" fmla="*/ 854 h 1072"/>
                <a:gd name="T80" fmla="*/ 133 w 1062"/>
                <a:gd name="T81" fmla="*/ 772 h 1072"/>
                <a:gd name="T82" fmla="*/ 231 w 1062"/>
                <a:gd name="T83" fmla="*/ 963 h 1072"/>
                <a:gd name="T84" fmla="*/ 114 w 1062"/>
                <a:gd name="T85" fmla="*/ 607 h 1072"/>
                <a:gd name="T86" fmla="*/ 283 w 1062"/>
                <a:gd name="T87" fmla="*/ 1008 h 1072"/>
                <a:gd name="T88" fmla="*/ 137 w 1062"/>
                <a:gd name="T89" fmla="*/ 551 h 1072"/>
                <a:gd name="T90" fmla="*/ 159 w 1062"/>
                <a:gd name="T91" fmla="*/ 617 h 1072"/>
                <a:gd name="T92" fmla="*/ 159 w 1062"/>
                <a:gd name="T93" fmla="*/ 505 h 1072"/>
                <a:gd name="T94" fmla="*/ 197 w 1062"/>
                <a:gd name="T95" fmla="*/ 525 h 1072"/>
                <a:gd name="T96" fmla="*/ 247 w 1062"/>
                <a:gd name="T97" fmla="*/ 614 h 1072"/>
                <a:gd name="T98" fmla="*/ 228 w 1062"/>
                <a:gd name="T99" fmla="*/ 519 h 1072"/>
                <a:gd name="T100" fmla="*/ 386 w 1062"/>
                <a:gd name="T101" fmla="*/ 754 h 1072"/>
                <a:gd name="T102" fmla="*/ 322 w 1062"/>
                <a:gd name="T103" fmla="*/ 616 h 1072"/>
                <a:gd name="T104" fmla="*/ 300 w 1062"/>
                <a:gd name="T105" fmla="*/ 546 h 1072"/>
                <a:gd name="T106" fmla="*/ 369 w 1062"/>
                <a:gd name="T107" fmla="*/ 616 h 1072"/>
                <a:gd name="T108" fmla="*/ 382 w 1062"/>
                <a:gd name="T109" fmla="*/ 616 h 1072"/>
                <a:gd name="T110" fmla="*/ 350 w 1062"/>
                <a:gd name="T111" fmla="*/ 520 h 1072"/>
                <a:gd name="T112" fmla="*/ 390 w 1062"/>
                <a:gd name="T113" fmla="*/ 524 h 1072"/>
                <a:gd name="T114" fmla="*/ 812 w 1062"/>
                <a:gd name="T115" fmla="*/ 814 h 1072"/>
                <a:gd name="T116" fmla="*/ 468 w 1062"/>
                <a:gd name="T117" fmla="*/ 487 h 1072"/>
                <a:gd name="T118" fmla="*/ 490 w 1062"/>
                <a:gd name="T119" fmla="*/ 473 h 1072"/>
                <a:gd name="T120" fmla="*/ 524 w 1062"/>
                <a:gd name="T121" fmla="*/ 465 h 1072"/>
                <a:gd name="T122" fmla="*/ 988 w 1062"/>
                <a:gd name="T123" fmla="*/ 186 h 1072"/>
                <a:gd name="T124" fmla="*/ 602 w 1062"/>
                <a:gd name="T125" fmla="*/ 135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2" h="1072">
                  <a:moveTo>
                    <a:pt x="2" y="871"/>
                  </a:moveTo>
                  <a:cubicBezTo>
                    <a:pt x="4" y="871"/>
                    <a:pt x="4" y="868"/>
                    <a:pt x="3" y="864"/>
                  </a:cubicBezTo>
                  <a:cubicBezTo>
                    <a:pt x="4" y="863"/>
                    <a:pt x="4" y="866"/>
                    <a:pt x="5" y="867"/>
                  </a:cubicBezTo>
                  <a:cubicBezTo>
                    <a:pt x="6" y="864"/>
                    <a:pt x="6" y="861"/>
                    <a:pt x="7" y="858"/>
                  </a:cubicBezTo>
                  <a:cubicBezTo>
                    <a:pt x="10" y="859"/>
                    <a:pt x="12" y="861"/>
                    <a:pt x="15" y="856"/>
                  </a:cubicBezTo>
                  <a:cubicBezTo>
                    <a:pt x="18" y="871"/>
                    <a:pt x="22" y="859"/>
                    <a:pt x="25" y="863"/>
                  </a:cubicBezTo>
                  <a:cubicBezTo>
                    <a:pt x="25" y="874"/>
                    <a:pt x="20" y="866"/>
                    <a:pt x="19" y="876"/>
                  </a:cubicBezTo>
                  <a:cubicBezTo>
                    <a:pt x="24" y="872"/>
                    <a:pt x="27" y="882"/>
                    <a:pt x="33" y="872"/>
                  </a:cubicBezTo>
                  <a:cubicBezTo>
                    <a:pt x="34" y="879"/>
                    <a:pt x="35" y="884"/>
                    <a:pt x="37" y="876"/>
                  </a:cubicBezTo>
                  <a:cubicBezTo>
                    <a:pt x="39" y="882"/>
                    <a:pt x="38" y="889"/>
                    <a:pt x="36" y="891"/>
                  </a:cubicBezTo>
                  <a:cubicBezTo>
                    <a:pt x="37" y="894"/>
                    <a:pt x="38" y="890"/>
                    <a:pt x="38" y="892"/>
                  </a:cubicBezTo>
                  <a:cubicBezTo>
                    <a:pt x="37" y="888"/>
                    <a:pt x="40" y="883"/>
                    <a:pt x="38" y="879"/>
                  </a:cubicBezTo>
                  <a:cubicBezTo>
                    <a:pt x="41" y="886"/>
                    <a:pt x="45" y="876"/>
                    <a:pt x="48" y="879"/>
                  </a:cubicBezTo>
                  <a:cubicBezTo>
                    <a:pt x="44" y="884"/>
                    <a:pt x="41" y="889"/>
                    <a:pt x="40" y="890"/>
                  </a:cubicBezTo>
                  <a:cubicBezTo>
                    <a:pt x="41" y="900"/>
                    <a:pt x="47" y="887"/>
                    <a:pt x="50" y="884"/>
                  </a:cubicBezTo>
                  <a:cubicBezTo>
                    <a:pt x="50" y="891"/>
                    <a:pt x="53" y="890"/>
                    <a:pt x="55" y="889"/>
                  </a:cubicBezTo>
                  <a:cubicBezTo>
                    <a:pt x="55" y="887"/>
                    <a:pt x="54" y="885"/>
                    <a:pt x="55" y="884"/>
                  </a:cubicBezTo>
                  <a:cubicBezTo>
                    <a:pt x="55" y="883"/>
                    <a:pt x="56" y="884"/>
                    <a:pt x="56" y="882"/>
                  </a:cubicBezTo>
                  <a:cubicBezTo>
                    <a:pt x="56" y="885"/>
                    <a:pt x="55" y="887"/>
                    <a:pt x="57" y="889"/>
                  </a:cubicBezTo>
                  <a:cubicBezTo>
                    <a:pt x="60" y="890"/>
                    <a:pt x="64" y="885"/>
                    <a:pt x="68" y="884"/>
                  </a:cubicBezTo>
                  <a:cubicBezTo>
                    <a:pt x="68" y="885"/>
                    <a:pt x="68" y="887"/>
                    <a:pt x="68" y="888"/>
                  </a:cubicBezTo>
                  <a:cubicBezTo>
                    <a:pt x="64" y="890"/>
                    <a:pt x="63" y="895"/>
                    <a:pt x="59" y="898"/>
                  </a:cubicBezTo>
                  <a:cubicBezTo>
                    <a:pt x="62" y="904"/>
                    <a:pt x="66" y="899"/>
                    <a:pt x="69" y="903"/>
                  </a:cubicBezTo>
                  <a:cubicBezTo>
                    <a:pt x="70" y="898"/>
                    <a:pt x="67" y="901"/>
                    <a:pt x="67" y="897"/>
                  </a:cubicBezTo>
                  <a:cubicBezTo>
                    <a:pt x="68" y="894"/>
                    <a:pt x="69" y="895"/>
                    <a:pt x="69" y="894"/>
                  </a:cubicBezTo>
                  <a:cubicBezTo>
                    <a:pt x="71" y="898"/>
                    <a:pt x="70" y="904"/>
                    <a:pt x="72" y="905"/>
                  </a:cubicBezTo>
                  <a:cubicBezTo>
                    <a:pt x="73" y="903"/>
                    <a:pt x="72" y="900"/>
                    <a:pt x="73" y="898"/>
                  </a:cubicBezTo>
                  <a:cubicBezTo>
                    <a:pt x="73" y="897"/>
                    <a:pt x="72" y="899"/>
                    <a:pt x="72" y="899"/>
                  </a:cubicBezTo>
                  <a:cubicBezTo>
                    <a:pt x="71" y="896"/>
                    <a:pt x="71" y="885"/>
                    <a:pt x="70" y="894"/>
                  </a:cubicBezTo>
                  <a:cubicBezTo>
                    <a:pt x="67" y="886"/>
                    <a:pt x="71" y="883"/>
                    <a:pt x="72" y="884"/>
                  </a:cubicBezTo>
                  <a:cubicBezTo>
                    <a:pt x="70" y="888"/>
                    <a:pt x="75" y="890"/>
                    <a:pt x="73" y="895"/>
                  </a:cubicBezTo>
                  <a:cubicBezTo>
                    <a:pt x="75" y="898"/>
                    <a:pt x="76" y="889"/>
                    <a:pt x="77" y="890"/>
                  </a:cubicBezTo>
                  <a:cubicBezTo>
                    <a:pt x="78" y="896"/>
                    <a:pt x="75" y="899"/>
                    <a:pt x="74" y="900"/>
                  </a:cubicBezTo>
                  <a:cubicBezTo>
                    <a:pt x="73" y="903"/>
                    <a:pt x="75" y="907"/>
                    <a:pt x="74" y="910"/>
                  </a:cubicBezTo>
                  <a:cubicBezTo>
                    <a:pt x="76" y="914"/>
                    <a:pt x="77" y="908"/>
                    <a:pt x="79" y="912"/>
                  </a:cubicBezTo>
                  <a:cubicBezTo>
                    <a:pt x="79" y="918"/>
                    <a:pt x="77" y="916"/>
                    <a:pt x="76" y="923"/>
                  </a:cubicBezTo>
                  <a:cubicBezTo>
                    <a:pt x="78" y="931"/>
                    <a:pt x="80" y="921"/>
                    <a:pt x="81" y="928"/>
                  </a:cubicBezTo>
                  <a:cubicBezTo>
                    <a:pt x="82" y="923"/>
                    <a:pt x="79" y="925"/>
                    <a:pt x="79" y="919"/>
                  </a:cubicBezTo>
                  <a:cubicBezTo>
                    <a:pt x="80" y="919"/>
                    <a:pt x="81" y="919"/>
                    <a:pt x="83" y="921"/>
                  </a:cubicBezTo>
                  <a:cubicBezTo>
                    <a:pt x="81" y="915"/>
                    <a:pt x="82" y="912"/>
                    <a:pt x="82" y="906"/>
                  </a:cubicBezTo>
                  <a:cubicBezTo>
                    <a:pt x="83" y="905"/>
                    <a:pt x="83" y="906"/>
                    <a:pt x="84" y="905"/>
                  </a:cubicBezTo>
                  <a:cubicBezTo>
                    <a:pt x="86" y="908"/>
                    <a:pt x="82" y="910"/>
                    <a:pt x="85" y="913"/>
                  </a:cubicBezTo>
                  <a:cubicBezTo>
                    <a:pt x="86" y="904"/>
                    <a:pt x="97" y="912"/>
                    <a:pt x="97" y="923"/>
                  </a:cubicBezTo>
                  <a:cubicBezTo>
                    <a:pt x="98" y="918"/>
                    <a:pt x="99" y="921"/>
                    <a:pt x="99" y="915"/>
                  </a:cubicBezTo>
                  <a:cubicBezTo>
                    <a:pt x="102" y="919"/>
                    <a:pt x="100" y="923"/>
                    <a:pt x="102" y="927"/>
                  </a:cubicBezTo>
                  <a:cubicBezTo>
                    <a:pt x="100" y="926"/>
                    <a:pt x="97" y="931"/>
                    <a:pt x="95" y="928"/>
                  </a:cubicBezTo>
                  <a:cubicBezTo>
                    <a:pt x="96" y="934"/>
                    <a:pt x="102" y="935"/>
                    <a:pt x="105" y="933"/>
                  </a:cubicBezTo>
                  <a:cubicBezTo>
                    <a:pt x="106" y="936"/>
                    <a:pt x="104" y="938"/>
                    <a:pt x="106" y="941"/>
                  </a:cubicBezTo>
                  <a:cubicBezTo>
                    <a:pt x="108" y="937"/>
                    <a:pt x="110" y="933"/>
                    <a:pt x="113" y="941"/>
                  </a:cubicBezTo>
                  <a:cubicBezTo>
                    <a:pt x="113" y="934"/>
                    <a:pt x="115" y="935"/>
                    <a:pt x="114" y="927"/>
                  </a:cubicBezTo>
                  <a:cubicBezTo>
                    <a:pt x="115" y="933"/>
                    <a:pt x="117" y="924"/>
                    <a:pt x="119" y="930"/>
                  </a:cubicBezTo>
                  <a:cubicBezTo>
                    <a:pt x="118" y="920"/>
                    <a:pt x="123" y="927"/>
                    <a:pt x="123" y="920"/>
                  </a:cubicBezTo>
                  <a:cubicBezTo>
                    <a:pt x="126" y="924"/>
                    <a:pt x="121" y="928"/>
                    <a:pt x="124" y="932"/>
                  </a:cubicBezTo>
                  <a:cubicBezTo>
                    <a:pt x="125" y="927"/>
                    <a:pt x="126" y="927"/>
                    <a:pt x="128" y="929"/>
                  </a:cubicBezTo>
                  <a:cubicBezTo>
                    <a:pt x="128" y="932"/>
                    <a:pt x="128" y="935"/>
                    <a:pt x="127" y="938"/>
                  </a:cubicBezTo>
                  <a:cubicBezTo>
                    <a:pt x="123" y="941"/>
                    <a:pt x="118" y="935"/>
                    <a:pt x="114" y="942"/>
                  </a:cubicBezTo>
                  <a:cubicBezTo>
                    <a:pt x="115" y="947"/>
                    <a:pt x="116" y="939"/>
                    <a:pt x="118" y="946"/>
                  </a:cubicBezTo>
                  <a:cubicBezTo>
                    <a:pt x="124" y="932"/>
                    <a:pt x="130" y="956"/>
                    <a:pt x="136" y="944"/>
                  </a:cubicBezTo>
                  <a:cubicBezTo>
                    <a:pt x="143" y="959"/>
                    <a:pt x="153" y="945"/>
                    <a:pt x="157" y="960"/>
                  </a:cubicBezTo>
                  <a:cubicBezTo>
                    <a:pt x="159" y="961"/>
                    <a:pt x="161" y="961"/>
                    <a:pt x="163" y="963"/>
                  </a:cubicBezTo>
                  <a:cubicBezTo>
                    <a:pt x="163" y="953"/>
                    <a:pt x="167" y="960"/>
                    <a:pt x="169" y="958"/>
                  </a:cubicBezTo>
                  <a:cubicBezTo>
                    <a:pt x="170" y="960"/>
                    <a:pt x="169" y="962"/>
                    <a:pt x="170" y="965"/>
                  </a:cubicBezTo>
                  <a:cubicBezTo>
                    <a:pt x="170" y="958"/>
                    <a:pt x="173" y="958"/>
                    <a:pt x="173" y="964"/>
                  </a:cubicBezTo>
                  <a:cubicBezTo>
                    <a:pt x="178" y="956"/>
                    <a:pt x="184" y="968"/>
                    <a:pt x="190" y="963"/>
                  </a:cubicBezTo>
                  <a:cubicBezTo>
                    <a:pt x="188" y="959"/>
                    <a:pt x="190" y="957"/>
                    <a:pt x="191" y="955"/>
                  </a:cubicBezTo>
                  <a:cubicBezTo>
                    <a:pt x="192" y="959"/>
                    <a:pt x="189" y="962"/>
                    <a:pt x="190" y="965"/>
                  </a:cubicBezTo>
                  <a:cubicBezTo>
                    <a:pt x="195" y="972"/>
                    <a:pt x="199" y="963"/>
                    <a:pt x="204" y="963"/>
                  </a:cubicBezTo>
                  <a:cubicBezTo>
                    <a:pt x="204" y="973"/>
                    <a:pt x="210" y="974"/>
                    <a:pt x="211" y="967"/>
                  </a:cubicBezTo>
                  <a:cubicBezTo>
                    <a:pt x="212" y="972"/>
                    <a:pt x="213" y="969"/>
                    <a:pt x="214" y="973"/>
                  </a:cubicBezTo>
                  <a:cubicBezTo>
                    <a:pt x="215" y="958"/>
                    <a:pt x="227" y="979"/>
                    <a:pt x="232" y="967"/>
                  </a:cubicBezTo>
                  <a:cubicBezTo>
                    <a:pt x="238" y="982"/>
                    <a:pt x="244" y="958"/>
                    <a:pt x="249" y="973"/>
                  </a:cubicBezTo>
                  <a:cubicBezTo>
                    <a:pt x="247" y="971"/>
                    <a:pt x="246" y="973"/>
                    <a:pt x="244" y="974"/>
                  </a:cubicBezTo>
                  <a:cubicBezTo>
                    <a:pt x="246" y="982"/>
                    <a:pt x="250" y="971"/>
                    <a:pt x="254" y="974"/>
                  </a:cubicBezTo>
                  <a:cubicBezTo>
                    <a:pt x="256" y="976"/>
                    <a:pt x="263" y="984"/>
                    <a:pt x="262" y="976"/>
                  </a:cubicBezTo>
                  <a:cubicBezTo>
                    <a:pt x="263" y="973"/>
                    <a:pt x="265" y="980"/>
                    <a:pt x="266" y="981"/>
                  </a:cubicBezTo>
                  <a:cubicBezTo>
                    <a:pt x="269" y="976"/>
                    <a:pt x="273" y="981"/>
                    <a:pt x="276" y="975"/>
                  </a:cubicBezTo>
                  <a:cubicBezTo>
                    <a:pt x="281" y="980"/>
                    <a:pt x="290" y="978"/>
                    <a:pt x="297" y="978"/>
                  </a:cubicBezTo>
                  <a:cubicBezTo>
                    <a:pt x="342" y="985"/>
                    <a:pt x="389" y="986"/>
                    <a:pt x="436" y="981"/>
                  </a:cubicBezTo>
                  <a:cubicBezTo>
                    <a:pt x="448" y="979"/>
                    <a:pt x="460" y="978"/>
                    <a:pt x="472" y="975"/>
                  </a:cubicBezTo>
                  <a:cubicBezTo>
                    <a:pt x="484" y="973"/>
                    <a:pt x="496" y="970"/>
                    <a:pt x="508" y="968"/>
                  </a:cubicBezTo>
                  <a:cubicBezTo>
                    <a:pt x="521" y="964"/>
                    <a:pt x="533" y="961"/>
                    <a:pt x="545" y="957"/>
                  </a:cubicBezTo>
                  <a:cubicBezTo>
                    <a:pt x="557" y="953"/>
                    <a:pt x="569" y="948"/>
                    <a:pt x="581" y="944"/>
                  </a:cubicBezTo>
                  <a:cubicBezTo>
                    <a:pt x="629" y="925"/>
                    <a:pt x="675" y="900"/>
                    <a:pt x="718" y="869"/>
                  </a:cubicBezTo>
                  <a:cubicBezTo>
                    <a:pt x="762" y="839"/>
                    <a:pt x="802" y="802"/>
                    <a:pt x="839" y="761"/>
                  </a:cubicBezTo>
                  <a:cubicBezTo>
                    <a:pt x="843" y="762"/>
                    <a:pt x="844" y="765"/>
                    <a:pt x="846" y="768"/>
                  </a:cubicBezTo>
                  <a:cubicBezTo>
                    <a:pt x="836" y="771"/>
                    <a:pt x="831" y="778"/>
                    <a:pt x="827" y="785"/>
                  </a:cubicBezTo>
                  <a:cubicBezTo>
                    <a:pt x="822" y="792"/>
                    <a:pt x="817" y="799"/>
                    <a:pt x="808" y="801"/>
                  </a:cubicBezTo>
                  <a:cubicBezTo>
                    <a:pt x="811" y="806"/>
                    <a:pt x="810" y="807"/>
                    <a:pt x="809" y="809"/>
                  </a:cubicBezTo>
                  <a:cubicBezTo>
                    <a:pt x="807" y="808"/>
                    <a:pt x="809" y="808"/>
                    <a:pt x="808" y="805"/>
                  </a:cubicBezTo>
                  <a:cubicBezTo>
                    <a:pt x="804" y="804"/>
                    <a:pt x="808" y="814"/>
                    <a:pt x="801" y="810"/>
                  </a:cubicBezTo>
                  <a:cubicBezTo>
                    <a:pt x="802" y="814"/>
                    <a:pt x="806" y="815"/>
                    <a:pt x="807" y="819"/>
                  </a:cubicBezTo>
                  <a:cubicBezTo>
                    <a:pt x="793" y="813"/>
                    <a:pt x="787" y="823"/>
                    <a:pt x="784" y="834"/>
                  </a:cubicBezTo>
                  <a:cubicBezTo>
                    <a:pt x="781" y="836"/>
                    <a:pt x="777" y="837"/>
                    <a:pt x="774" y="839"/>
                  </a:cubicBezTo>
                  <a:cubicBezTo>
                    <a:pt x="771" y="841"/>
                    <a:pt x="768" y="843"/>
                    <a:pt x="767" y="848"/>
                  </a:cubicBezTo>
                  <a:cubicBezTo>
                    <a:pt x="766" y="848"/>
                    <a:pt x="765" y="847"/>
                    <a:pt x="765" y="845"/>
                  </a:cubicBezTo>
                  <a:cubicBezTo>
                    <a:pt x="760" y="858"/>
                    <a:pt x="741" y="859"/>
                    <a:pt x="741" y="872"/>
                  </a:cubicBezTo>
                  <a:cubicBezTo>
                    <a:pt x="737" y="870"/>
                    <a:pt x="738" y="868"/>
                    <a:pt x="736" y="869"/>
                  </a:cubicBezTo>
                  <a:cubicBezTo>
                    <a:pt x="736" y="871"/>
                    <a:pt x="738" y="872"/>
                    <a:pt x="740" y="873"/>
                  </a:cubicBezTo>
                  <a:cubicBezTo>
                    <a:pt x="731" y="873"/>
                    <a:pt x="727" y="878"/>
                    <a:pt x="722" y="883"/>
                  </a:cubicBezTo>
                  <a:cubicBezTo>
                    <a:pt x="718" y="888"/>
                    <a:pt x="713" y="893"/>
                    <a:pt x="704" y="892"/>
                  </a:cubicBezTo>
                  <a:cubicBezTo>
                    <a:pt x="707" y="900"/>
                    <a:pt x="696" y="897"/>
                    <a:pt x="693" y="898"/>
                  </a:cubicBezTo>
                  <a:cubicBezTo>
                    <a:pt x="688" y="901"/>
                    <a:pt x="689" y="911"/>
                    <a:pt x="683" y="906"/>
                  </a:cubicBezTo>
                  <a:cubicBezTo>
                    <a:pt x="682" y="913"/>
                    <a:pt x="677" y="916"/>
                    <a:pt x="670" y="912"/>
                  </a:cubicBezTo>
                  <a:cubicBezTo>
                    <a:pt x="668" y="916"/>
                    <a:pt x="674" y="916"/>
                    <a:pt x="672" y="920"/>
                  </a:cubicBezTo>
                  <a:cubicBezTo>
                    <a:pt x="673" y="923"/>
                    <a:pt x="667" y="918"/>
                    <a:pt x="667" y="916"/>
                  </a:cubicBezTo>
                  <a:cubicBezTo>
                    <a:pt x="668" y="924"/>
                    <a:pt x="662" y="920"/>
                    <a:pt x="661" y="925"/>
                  </a:cubicBezTo>
                  <a:cubicBezTo>
                    <a:pt x="659" y="924"/>
                    <a:pt x="658" y="922"/>
                    <a:pt x="658" y="920"/>
                  </a:cubicBezTo>
                  <a:cubicBezTo>
                    <a:pt x="658" y="928"/>
                    <a:pt x="651" y="926"/>
                    <a:pt x="649" y="931"/>
                  </a:cubicBezTo>
                  <a:cubicBezTo>
                    <a:pt x="644" y="922"/>
                    <a:pt x="648" y="930"/>
                    <a:pt x="643" y="928"/>
                  </a:cubicBezTo>
                  <a:cubicBezTo>
                    <a:pt x="645" y="931"/>
                    <a:pt x="645" y="934"/>
                    <a:pt x="643" y="935"/>
                  </a:cubicBezTo>
                  <a:cubicBezTo>
                    <a:pt x="642" y="933"/>
                    <a:pt x="641" y="931"/>
                    <a:pt x="638" y="929"/>
                  </a:cubicBezTo>
                  <a:cubicBezTo>
                    <a:pt x="640" y="940"/>
                    <a:pt x="629" y="930"/>
                    <a:pt x="628" y="942"/>
                  </a:cubicBezTo>
                  <a:cubicBezTo>
                    <a:pt x="626" y="941"/>
                    <a:pt x="625" y="939"/>
                    <a:pt x="625" y="936"/>
                  </a:cubicBezTo>
                  <a:cubicBezTo>
                    <a:pt x="619" y="942"/>
                    <a:pt x="602" y="946"/>
                    <a:pt x="603" y="952"/>
                  </a:cubicBezTo>
                  <a:cubicBezTo>
                    <a:pt x="600" y="955"/>
                    <a:pt x="593" y="948"/>
                    <a:pt x="594" y="959"/>
                  </a:cubicBezTo>
                  <a:cubicBezTo>
                    <a:pt x="588" y="954"/>
                    <a:pt x="581" y="952"/>
                    <a:pt x="582" y="959"/>
                  </a:cubicBezTo>
                  <a:cubicBezTo>
                    <a:pt x="570" y="961"/>
                    <a:pt x="560" y="965"/>
                    <a:pt x="549" y="969"/>
                  </a:cubicBezTo>
                  <a:cubicBezTo>
                    <a:pt x="539" y="973"/>
                    <a:pt x="528" y="977"/>
                    <a:pt x="516" y="978"/>
                  </a:cubicBezTo>
                  <a:cubicBezTo>
                    <a:pt x="515" y="980"/>
                    <a:pt x="516" y="982"/>
                    <a:pt x="516" y="984"/>
                  </a:cubicBezTo>
                  <a:cubicBezTo>
                    <a:pt x="513" y="981"/>
                    <a:pt x="513" y="982"/>
                    <a:pt x="509" y="979"/>
                  </a:cubicBezTo>
                  <a:cubicBezTo>
                    <a:pt x="499" y="990"/>
                    <a:pt x="478" y="979"/>
                    <a:pt x="468" y="995"/>
                  </a:cubicBezTo>
                  <a:cubicBezTo>
                    <a:pt x="467" y="993"/>
                    <a:pt x="467" y="990"/>
                    <a:pt x="465" y="988"/>
                  </a:cubicBezTo>
                  <a:cubicBezTo>
                    <a:pt x="460" y="991"/>
                    <a:pt x="456" y="995"/>
                    <a:pt x="450" y="993"/>
                  </a:cubicBezTo>
                  <a:cubicBezTo>
                    <a:pt x="451" y="997"/>
                    <a:pt x="455" y="1008"/>
                    <a:pt x="451" y="1012"/>
                  </a:cubicBezTo>
                  <a:cubicBezTo>
                    <a:pt x="448" y="1007"/>
                    <a:pt x="448" y="1004"/>
                    <a:pt x="445" y="1002"/>
                  </a:cubicBezTo>
                  <a:cubicBezTo>
                    <a:pt x="443" y="998"/>
                    <a:pt x="445" y="992"/>
                    <a:pt x="448" y="998"/>
                  </a:cubicBezTo>
                  <a:cubicBezTo>
                    <a:pt x="448" y="991"/>
                    <a:pt x="442" y="989"/>
                    <a:pt x="444" y="996"/>
                  </a:cubicBezTo>
                  <a:cubicBezTo>
                    <a:pt x="439" y="991"/>
                    <a:pt x="435" y="993"/>
                    <a:pt x="432" y="995"/>
                  </a:cubicBezTo>
                  <a:cubicBezTo>
                    <a:pt x="429" y="996"/>
                    <a:pt x="426" y="998"/>
                    <a:pt x="421" y="993"/>
                  </a:cubicBezTo>
                  <a:cubicBezTo>
                    <a:pt x="421" y="1003"/>
                    <a:pt x="416" y="1000"/>
                    <a:pt x="411" y="993"/>
                  </a:cubicBezTo>
                  <a:cubicBezTo>
                    <a:pt x="410" y="995"/>
                    <a:pt x="411" y="997"/>
                    <a:pt x="412" y="998"/>
                  </a:cubicBezTo>
                  <a:cubicBezTo>
                    <a:pt x="405" y="995"/>
                    <a:pt x="399" y="999"/>
                    <a:pt x="392" y="995"/>
                  </a:cubicBezTo>
                  <a:cubicBezTo>
                    <a:pt x="392" y="997"/>
                    <a:pt x="393" y="1000"/>
                    <a:pt x="393" y="1002"/>
                  </a:cubicBezTo>
                  <a:cubicBezTo>
                    <a:pt x="383" y="998"/>
                    <a:pt x="372" y="1009"/>
                    <a:pt x="363" y="997"/>
                  </a:cubicBezTo>
                  <a:cubicBezTo>
                    <a:pt x="363" y="999"/>
                    <a:pt x="364" y="1000"/>
                    <a:pt x="364" y="1001"/>
                  </a:cubicBezTo>
                  <a:cubicBezTo>
                    <a:pt x="354" y="1000"/>
                    <a:pt x="345" y="1005"/>
                    <a:pt x="334" y="998"/>
                  </a:cubicBezTo>
                  <a:cubicBezTo>
                    <a:pt x="328" y="1004"/>
                    <a:pt x="316" y="999"/>
                    <a:pt x="307" y="998"/>
                  </a:cubicBezTo>
                  <a:cubicBezTo>
                    <a:pt x="306" y="1002"/>
                    <a:pt x="308" y="1005"/>
                    <a:pt x="307" y="1008"/>
                  </a:cubicBezTo>
                  <a:cubicBezTo>
                    <a:pt x="306" y="1009"/>
                    <a:pt x="306" y="1009"/>
                    <a:pt x="305" y="1008"/>
                  </a:cubicBezTo>
                  <a:cubicBezTo>
                    <a:pt x="305" y="993"/>
                    <a:pt x="297" y="1001"/>
                    <a:pt x="294" y="997"/>
                  </a:cubicBezTo>
                  <a:cubicBezTo>
                    <a:pt x="294" y="1005"/>
                    <a:pt x="296" y="999"/>
                    <a:pt x="298" y="1003"/>
                  </a:cubicBezTo>
                  <a:cubicBezTo>
                    <a:pt x="299" y="1008"/>
                    <a:pt x="296" y="1007"/>
                    <a:pt x="295" y="1008"/>
                  </a:cubicBezTo>
                  <a:cubicBezTo>
                    <a:pt x="289" y="991"/>
                    <a:pt x="284" y="1002"/>
                    <a:pt x="278" y="995"/>
                  </a:cubicBezTo>
                  <a:cubicBezTo>
                    <a:pt x="276" y="998"/>
                    <a:pt x="279" y="1001"/>
                    <a:pt x="277" y="1004"/>
                  </a:cubicBezTo>
                  <a:cubicBezTo>
                    <a:pt x="276" y="1005"/>
                    <a:pt x="276" y="1002"/>
                    <a:pt x="275" y="1004"/>
                  </a:cubicBezTo>
                  <a:cubicBezTo>
                    <a:pt x="274" y="1002"/>
                    <a:pt x="275" y="1000"/>
                    <a:pt x="276" y="997"/>
                  </a:cubicBezTo>
                  <a:cubicBezTo>
                    <a:pt x="274" y="994"/>
                    <a:pt x="272" y="994"/>
                    <a:pt x="271" y="999"/>
                  </a:cubicBezTo>
                  <a:cubicBezTo>
                    <a:pt x="271" y="1001"/>
                    <a:pt x="274" y="1004"/>
                    <a:pt x="272" y="1007"/>
                  </a:cubicBezTo>
                  <a:cubicBezTo>
                    <a:pt x="273" y="1009"/>
                    <a:pt x="274" y="1005"/>
                    <a:pt x="276" y="1010"/>
                  </a:cubicBezTo>
                  <a:cubicBezTo>
                    <a:pt x="274" y="1015"/>
                    <a:pt x="272" y="1008"/>
                    <a:pt x="271" y="1015"/>
                  </a:cubicBezTo>
                  <a:cubicBezTo>
                    <a:pt x="268" y="1007"/>
                    <a:pt x="267" y="1011"/>
                    <a:pt x="265" y="1009"/>
                  </a:cubicBezTo>
                  <a:cubicBezTo>
                    <a:pt x="264" y="1003"/>
                    <a:pt x="269" y="1011"/>
                    <a:pt x="269" y="1005"/>
                  </a:cubicBezTo>
                  <a:cubicBezTo>
                    <a:pt x="265" y="996"/>
                    <a:pt x="270" y="1002"/>
                    <a:pt x="271" y="999"/>
                  </a:cubicBezTo>
                  <a:cubicBezTo>
                    <a:pt x="265" y="989"/>
                    <a:pt x="267" y="1000"/>
                    <a:pt x="261" y="993"/>
                  </a:cubicBezTo>
                  <a:cubicBezTo>
                    <a:pt x="261" y="996"/>
                    <a:pt x="263" y="999"/>
                    <a:pt x="263" y="1001"/>
                  </a:cubicBezTo>
                  <a:cubicBezTo>
                    <a:pt x="263" y="1003"/>
                    <a:pt x="262" y="1001"/>
                    <a:pt x="261" y="1000"/>
                  </a:cubicBezTo>
                  <a:cubicBezTo>
                    <a:pt x="261" y="1003"/>
                    <a:pt x="262" y="1005"/>
                    <a:pt x="263" y="1005"/>
                  </a:cubicBezTo>
                  <a:cubicBezTo>
                    <a:pt x="261" y="1013"/>
                    <a:pt x="258" y="1010"/>
                    <a:pt x="256" y="1017"/>
                  </a:cubicBezTo>
                  <a:cubicBezTo>
                    <a:pt x="254" y="1015"/>
                    <a:pt x="253" y="1014"/>
                    <a:pt x="253" y="1009"/>
                  </a:cubicBezTo>
                  <a:cubicBezTo>
                    <a:pt x="251" y="1009"/>
                    <a:pt x="250" y="1021"/>
                    <a:pt x="247" y="1016"/>
                  </a:cubicBezTo>
                  <a:cubicBezTo>
                    <a:pt x="246" y="1013"/>
                    <a:pt x="248" y="1011"/>
                    <a:pt x="249" y="1008"/>
                  </a:cubicBezTo>
                  <a:cubicBezTo>
                    <a:pt x="247" y="1004"/>
                    <a:pt x="246" y="1011"/>
                    <a:pt x="247" y="1015"/>
                  </a:cubicBezTo>
                  <a:cubicBezTo>
                    <a:pt x="245" y="1019"/>
                    <a:pt x="243" y="1009"/>
                    <a:pt x="242" y="1013"/>
                  </a:cubicBezTo>
                  <a:cubicBezTo>
                    <a:pt x="241" y="1010"/>
                    <a:pt x="243" y="1008"/>
                    <a:pt x="240" y="1005"/>
                  </a:cubicBezTo>
                  <a:cubicBezTo>
                    <a:pt x="239" y="1015"/>
                    <a:pt x="231" y="1017"/>
                    <a:pt x="230" y="1007"/>
                  </a:cubicBezTo>
                  <a:cubicBezTo>
                    <a:pt x="228" y="1008"/>
                    <a:pt x="225" y="1003"/>
                    <a:pt x="224" y="1011"/>
                  </a:cubicBezTo>
                  <a:cubicBezTo>
                    <a:pt x="220" y="1000"/>
                    <a:pt x="217" y="1013"/>
                    <a:pt x="215" y="1003"/>
                  </a:cubicBezTo>
                  <a:cubicBezTo>
                    <a:pt x="213" y="1019"/>
                    <a:pt x="205" y="994"/>
                    <a:pt x="201" y="1006"/>
                  </a:cubicBezTo>
                  <a:cubicBezTo>
                    <a:pt x="197" y="1002"/>
                    <a:pt x="193" y="1006"/>
                    <a:pt x="189" y="1001"/>
                  </a:cubicBezTo>
                  <a:cubicBezTo>
                    <a:pt x="187" y="997"/>
                    <a:pt x="191" y="1001"/>
                    <a:pt x="188" y="996"/>
                  </a:cubicBezTo>
                  <a:cubicBezTo>
                    <a:pt x="182" y="1008"/>
                    <a:pt x="175" y="990"/>
                    <a:pt x="168" y="997"/>
                  </a:cubicBezTo>
                  <a:cubicBezTo>
                    <a:pt x="169" y="1000"/>
                    <a:pt x="170" y="998"/>
                    <a:pt x="171" y="1001"/>
                  </a:cubicBezTo>
                  <a:cubicBezTo>
                    <a:pt x="172" y="1003"/>
                    <a:pt x="171" y="1005"/>
                    <a:pt x="171" y="1007"/>
                  </a:cubicBezTo>
                  <a:cubicBezTo>
                    <a:pt x="168" y="1005"/>
                    <a:pt x="165" y="999"/>
                    <a:pt x="162" y="998"/>
                  </a:cubicBezTo>
                  <a:cubicBezTo>
                    <a:pt x="162" y="1001"/>
                    <a:pt x="163" y="1001"/>
                    <a:pt x="164" y="1002"/>
                  </a:cubicBezTo>
                  <a:cubicBezTo>
                    <a:pt x="165" y="1007"/>
                    <a:pt x="161" y="1001"/>
                    <a:pt x="161" y="1007"/>
                  </a:cubicBezTo>
                  <a:cubicBezTo>
                    <a:pt x="161" y="1004"/>
                    <a:pt x="160" y="1002"/>
                    <a:pt x="159" y="1002"/>
                  </a:cubicBezTo>
                  <a:cubicBezTo>
                    <a:pt x="157" y="1017"/>
                    <a:pt x="151" y="996"/>
                    <a:pt x="147" y="1006"/>
                  </a:cubicBezTo>
                  <a:cubicBezTo>
                    <a:pt x="145" y="1002"/>
                    <a:pt x="145" y="999"/>
                    <a:pt x="147" y="995"/>
                  </a:cubicBezTo>
                  <a:cubicBezTo>
                    <a:pt x="145" y="990"/>
                    <a:pt x="144" y="995"/>
                    <a:pt x="143" y="992"/>
                  </a:cubicBezTo>
                  <a:cubicBezTo>
                    <a:pt x="142" y="994"/>
                    <a:pt x="144" y="997"/>
                    <a:pt x="144" y="999"/>
                  </a:cubicBezTo>
                  <a:cubicBezTo>
                    <a:pt x="143" y="1005"/>
                    <a:pt x="142" y="1003"/>
                    <a:pt x="141" y="1004"/>
                  </a:cubicBezTo>
                  <a:cubicBezTo>
                    <a:pt x="140" y="1001"/>
                    <a:pt x="140" y="999"/>
                    <a:pt x="141" y="996"/>
                  </a:cubicBezTo>
                  <a:cubicBezTo>
                    <a:pt x="138" y="1001"/>
                    <a:pt x="135" y="996"/>
                    <a:pt x="131" y="997"/>
                  </a:cubicBezTo>
                  <a:cubicBezTo>
                    <a:pt x="131" y="994"/>
                    <a:pt x="132" y="991"/>
                    <a:pt x="130" y="988"/>
                  </a:cubicBezTo>
                  <a:cubicBezTo>
                    <a:pt x="128" y="1002"/>
                    <a:pt x="118" y="992"/>
                    <a:pt x="115" y="998"/>
                  </a:cubicBezTo>
                  <a:cubicBezTo>
                    <a:pt x="114" y="991"/>
                    <a:pt x="110" y="992"/>
                    <a:pt x="113" y="987"/>
                  </a:cubicBezTo>
                  <a:cubicBezTo>
                    <a:pt x="111" y="985"/>
                    <a:pt x="110" y="989"/>
                    <a:pt x="110" y="993"/>
                  </a:cubicBezTo>
                  <a:cubicBezTo>
                    <a:pt x="108" y="994"/>
                    <a:pt x="108" y="980"/>
                    <a:pt x="105" y="986"/>
                  </a:cubicBezTo>
                  <a:cubicBezTo>
                    <a:pt x="106" y="991"/>
                    <a:pt x="107" y="986"/>
                    <a:pt x="108" y="989"/>
                  </a:cubicBezTo>
                  <a:cubicBezTo>
                    <a:pt x="107" y="990"/>
                    <a:pt x="107" y="991"/>
                    <a:pt x="107" y="993"/>
                  </a:cubicBezTo>
                  <a:cubicBezTo>
                    <a:pt x="103" y="992"/>
                    <a:pt x="98" y="984"/>
                    <a:pt x="93" y="994"/>
                  </a:cubicBezTo>
                  <a:cubicBezTo>
                    <a:pt x="93" y="986"/>
                    <a:pt x="93" y="987"/>
                    <a:pt x="91" y="980"/>
                  </a:cubicBezTo>
                  <a:cubicBezTo>
                    <a:pt x="90" y="984"/>
                    <a:pt x="92" y="988"/>
                    <a:pt x="93" y="993"/>
                  </a:cubicBezTo>
                  <a:cubicBezTo>
                    <a:pt x="90" y="1003"/>
                    <a:pt x="88" y="985"/>
                    <a:pt x="85" y="994"/>
                  </a:cubicBezTo>
                  <a:cubicBezTo>
                    <a:pt x="82" y="989"/>
                    <a:pt x="86" y="985"/>
                    <a:pt x="85" y="979"/>
                  </a:cubicBezTo>
                  <a:cubicBezTo>
                    <a:pt x="83" y="984"/>
                    <a:pt x="84" y="989"/>
                    <a:pt x="83" y="994"/>
                  </a:cubicBezTo>
                  <a:cubicBezTo>
                    <a:pt x="81" y="999"/>
                    <a:pt x="81" y="989"/>
                    <a:pt x="80" y="991"/>
                  </a:cubicBezTo>
                  <a:cubicBezTo>
                    <a:pt x="80" y="989"/>
                    <a:pt x="81" y="987"/>
                    <a:pt x="82" y="985"/>
                  </a:cubicBezTo>
                  <a:cubicBezTo>
                    <a:pt x="80" y="982"/>
                    <a:pt x="77" y="986"/>
                    <a:pt x="78" y="991"/>
                  </a:cubicBezTo>
                  <a:cubicBezTo>
                    <a:pt x="75" y="981"/>
                    <a:pt x="75" y="990"/>
                    <a:pt x="73" y="979"/>
                  </a:cubicBezTo>
                  <a:cubicBezTo>
                    <a:pt x="70" y="984"/>
                    <a:pt x="69" y="982"/>
                    <a:pt x="66" y="979"/>
                  </a:cubicBezTo>
                  <a:cubicBezTo>
                    <a:pt x="66" y="982"/>
                    <a:pt x="67" y="986"/>
                    <a:pt x="65" y="989"/>
                  </a:cubicBezTo>
                  <a:cubicBezTo>
                    <a:pt x="68" y="996"/>
                    <a:pt x="68" y="996"/>
                    <a:pt x="68" y="996"/>
                  </a:cubicBezTo>
                  <a:cubicBezTo>
                    <a:pt x="69" y="997"/>
                    <a:pt x="68" y="989"/>
                    <a:pt x="70" y="997"/>
                  </a:cubicBezTo>
                  <a:cubicBezTo>
                    <a:pt x="71" y="995"/>
                    <a:pt x="71" y="993"/>
                    <a:pt x="70" y="991"/>
                  </a:cubicBezTo>
                  <a:cubicBezTo>
                    <a:pt x="73" y="992"/>
                    <a:pt x="82" y="990"/>
                    <a:pt x="81" y="1003"/>
                  </a:cubicBezTo>
                  <a:cubicBezTo>
                    <a:pt x="82" y="1007"/>
                    <a:pt x="83" y="999"/>
                    <a:pt x="84" y="998"/>
                  </a:cubicBezTo>
                  <a:cubicBezTo>
                    <a:pt x="85" y="1004"/>
                    <a:pt x="84" y="1008"/>
                    <a:pt x="82" y="1010"/>
                  </a:cubicBezTo>
                  <a:cubicBezTo>
                    <a:pt x="83" y="1012"/>
                    <a:pt x="88" y="1012"/>
                    <a:pt x="86" y="1005"/>
                  </a:cubicBezTo>
                  <a:cubicBezTo>
                    <a:pt x="88" y="1003"/>
                    <a:pt x="90" y="1010"/>
                    <a:pt x="92" y="1002"/>
                  </a:cubicBezTo>
                  <a:cubicBezTo>
                    <a:pt x="93" y="1005"/>
                    <a:pt x="90" y="1008"/>
                    <a:pt x="91" y="1011"/>
                  </a:cubicBezTo>
                  <a:cubicBezTo>
                    <a:pt x="93" y="1017"/>
                    <a:pt x="97" y="1007"/>
                    <a:pt x="96" y="1019"/>
                  </a:cubicBezTo>
                  <a:cubicBezTo>
                    <a:pt x="98" y="1022"/>
                    <a:pt x="98" y="1015"/>
                    <a:pt x="97" y="1013"/>
                  </a:cubicBezTo>
                  <a:cubicBezTo>
                    <a:pt x="99" y="1013"/>
                    <a:pt x="101" y="1014"/>
                    <a:pt x="103" y="1018"/>
                  </a:cubicBezTo>
                  <a:cubicBezTo>
                    <a:pt x="103" y="1016"/>
                    <a:pt x="102" y="1013"/>
                    <a:pt x="103" y="1011"/>
                  </a:cubicBezTo>
                  <a:cubicBezTo>
                    <a:pt x="104" y="1009"/>
                    <a:pt x="105" y="1013"/>
                    <a:pt x="106" y="1010"/>
                  </a:cubicBezTo>
                  <a:cubicBezTo>
                    <a:pt x="106" y="1013"/>
                    <a:pt x="106" y="1015"/>
                    <a:pt x="106" y="1017"/>
                  </a:cubicBezTo>
                  <a:cubicBezTo>
                    <a:pt x="110" y="1012"/>
                    <a:pt x="114" y="1013"/>
                    <a:pt x="118" y="1016"/>
                  </a:cubicBezTo>
                  <a:cubicBezTo>
                    <a:pt x="120" y="1020"/>
                    <a:pt x="117" y="1016"/>
                    <a:pt x="117" y="1021"/>
                  </a:cubicBezTo>
                  <a:cubicBezTo>
                    <a:pt x="118" y="1025"/>
                    <a:pt x="119" y="1019"/>
                    <a:pt x="121" y="1025"/>
                  </a:cubicBezTo>
                  <a:cubicBezTo>
                    <a:pt x="119" y="1028"/>
                    <a:pt x="117" y="1028"/>
                    <a:pt x="115" y="1022"/>
                  </a:cubicBezTo>
                  <a:cubicBezTo>
                    <a:pt x="114" y="1033"/>
                    <a:pt x="108" y="1020"/>
                    <a:pt x="105" y="1026"/>
                  </a:cubicBezTo>
                  <a:cubicBezTo>
                    <a:pt x="112" y="1031"/>
                    <a:pt x="118" y="1028"/>
                    <a:pt x="123" y="1031"/>
                  </a:cubicBezTo>
                  <a:cubicBezTo>
                    <a:pt x="124" y="1026"/>
                    <a:pt x="122" y="1029"/>
                    <a:pt x="121" y="1025"/>
                  </a:cubicBezTo>
                  <a:cubicBezTo>
                    <a:pt x="124" y="1018"/>
                    <a:pt x="125" y="1037"/>
                    <a:pt x="128" y="1030"/>
                  </a:cubicBezTo>
                  <a:cubicBezTo>
                    <a:pt x="127" y="1029"/>
                    <a:pt x="126" y="1028"/>
                    <a:pt x="125" y="1027"/>
                  </a:cubicBezTo>
                  <a:cubicBezTo>
                    <a:pt x="126" y="1020"/>
                    <a:pt x="127" y="1029"/>
                    <a:pt x="128" y="1022"/>
                  </a:cubicBezTo>
                  <a:cubicBezTo>
                    <a:pt x="130" y="1024"/>
                    <a:pt x="129" y="1027"/>
                    <a:pt x="128" y="1029"/>
                  </a:cubicBezTo>
                  <a:cubicBezTo>
                    <a:pt x="129" y="1029"/>
                    <a:pt x="130" y="1027"/>
                    <a:pt x="130" y="1030"/>
                  </a:cubicBezTo>
                  <a:cubicBezTo>
                    <a:pt x="131" y="1021"/>
                    <a:pt x="140" y="1027"/>
                    <a:pt x="144" y="1030"/>
                  </a:cubicBezTo>
                  <a:cubicBezTo>
                    <a:pt x="145" y="1037"/>
                    <a:pt x="141" y="1027"/>
                    <a:pt x="141" y="1033"/>
                  </a:cubicBezTo>
                  <a:cubicBezTo>
                    <a:pt x="148" y="1031"/>
                    <a:pt x="154" y="1031"/>
                    <a:pt x="161" y="1036"/>
                  </a:cubicBezTo>
                  <a:cubicBezTo>
                    <a:pt x="162" y="1038"/>
                    <a:pt x="161" y="1040"/>
                    <a:pt x="160" y="1042"/>
                  </a:cubicBezTo>
                  <a:cubicBezTo>
                    <a:pt x="163" y="1049"/>
                    <a:pt x="164" y="1040"/>
                    <a:pt x="163" y="1036"/>
                  </a:cubicBezTo>
                  <a:cubicBezTo>
                    <a:pt x="166" y="1034"/>
                    <a:pt x="164" y="1044"/>
                    <a:pt x="167" y="1047"/>
                  </a:cubicBezTo>
                  <a:cubicBezTo>
                    <a:pt x="170" y="1044"/>
                    <a:pt x="165" y="1040"/>
                    <a:pt x="166" y="1037"/>
                  </a:cubicBezTo>
                  <a:cubicBezTo>
                    <a:pt x="170" y="1038"/>
                    <a:pt x="174" y="1030"/>
                    <a:pt x="179" y="1040"/>
                  </a:cubicBezTo>
                  <a:cubicBezTo>
                    <a:pt x="180" y="1030"/>
                    <a:pt x="182" y="1035"/>
                    <a:pt x="184" y="1032"/>
                  </a:cubicBezTo>
                  <a:cubicBezTo>
                    <a:pt x="186" y="1035"/>
                    <a:pt x="185" y="1037"/>
                    <a:pt x="187" y="1040"/>
                  </a:cubicBezTo>
                  <a:cubicBezTo>
                    <a:pt x="190" y="1035"/>
                    <a:pt x="193" y="1036"/>
                    <a:pt x="196" y="1037"/>
                  </a:cubicBezTo>
                  <a:cubicBezTo>
                    <a:pt x="198" y="1042"/>
                    <a:pt x="194" y="1040"/>
                    <a:pt x="193" y="1041"/>
                  </a:cubicBezTo>
                  <a:cubicBezTo>
                    <a:pt x="196" y="1046"/>
                    <a:pt x="199" y="1043"/>
                    <a:pt x="202" y="1037"/>
                  </a:cubicBezTo>
                  <a:cubicBezTo>
                    <a:pt x="204" y="1040"/>
                    <a:pt x="202" y="1043"/>
                    <a:pt x="204" y="1047"/>
                  </a:cubicBezTo>
                  <a:cubicBezTo>
                    <a:pt x="203" y="1051"/>
                    <a:pt x="200" y="1047"/>
                    <a:pt x="200" y="1053"/>
                  </a:cubicBezTo>
                  <a:cubicBezTo>
                    <a:pt x="207" y="1054"/>
                    <a:pt x="211" y="1051"/>
                    <a:pt x="216" y="1043"/>
                  </a:cubicBezTo>
                  <a:cubicBezTo>
                    <a:pt x="220" y="1047"/>
                    <a:pt x="215" y="1051"/>
                    <a:pt x="218" y="1055"/>
                  </a:cubicBezTo>
                  <a:cubicBezTo>
                    <a:pt x="223" y="1055"/>
                    <a:pt x="229" y="1053"/>
                    <a:pt x="235" y="1061"/>
                  </a:cubicBezTo>
                  <a:cubicBezTo>
                    <a:pt x="237" y="1053"/>
                    <a:pt x="240" y="1060"/>
                    <a:pt x="241" y="1062"/>
                  </a:cubicBezTo>
                  <a:cubicBezTo>
                    <a:pt x="242" y="1059"/>
                    <a:pt x="240" y="1056"/>
                    <a:pt x="242" y="1053"/>
                  </a:cubicBezTo>
                  <a:cubicBezTo>
                    <a:pt x="247" y="1063"/>
                    <a:pt x="255" y="1048"/>
                    <a:pt x="257" y="1061"/>
                  </a:cubicBezTo>
                  <a:cubicBezTo>
                    <a:pt x="263" y="1059"/>
                    <a:pt x="274" y="1067"/>
                    <a:pt x="278" y="1059"/>
                  </a:cubicBezTo>
                  <a:cubicBezTo>
                    <a:pt x="282" y="1067"/>
                    <a:pt x="285" y="1059"/>
                    <a:pt x="289" y="1069"/>
                  </a:cubicBezTo>
                  <a:cubicBezTo>
                    <a:pt x="291" y="1061"/>
                    <a:pt x="294" y="1068"/>
                    <a:pt x="295" y="1059"/>
                  </a:cubicBezTo>
                  <a:cubicBezTo>
                    <a:pt x="298" y="1062"/>
                    <a:pt x="297" y="1065"/>
                    <a:pt x="299" y="1067"/>
                  </a:cubicBezTo>
                  <a:cubicBezTo>
                    <a:pt x="305" y="1067"/>
                    <a:pt x="311" y="1067"/>
                    <a:pt x="318" y="1067"/>
                  </a:cubicBezTo>
                  <a:cubicBezTo>
                    <a:pt x="325" y="1067"/>
                    <a:pt x="331" y="1068"/>
                    <a:pt x="339" y="1072"/>
                  </a:cubicBezTo>
                  <a:cubicBezTo>
                    <a:pt x="338" y="1068"/>
                    <a:pt x="339" y="1065"/>
                    <a:pt x="337" y="1065"/>
                  </a:cubicBezTo>
                  <a:cubicBezTo>
                    <a:pt x="349" y="1069"/>
                    <a:pt x="360" y="1072"/>
                    <a:pt x="371" y="1066"/>
                  </a:cubicBezTo>
                  <a:cubicBezTo>
                    <a:pt x="373" y="1062"/>
                    <a:pt x="377" y="1072"/>
                    <a:pt x="380" y="1071"/>
                  </a:cubicBezTo>
                  <a:cubicBezTo>
                    <a:pt x="380" y="1069"/>
                    <a:pt x="378" y="1067"/>
                    <a:pt x="379" y="1065"/>
                  </a:cubicBezTo>
                  <a:cubicBezTo>
                    <a:pt x="383" y="1068"/>
                    <a:pt x="388" y="1071"/>
                    <a:pt x="392" y="1064"/>
                  </a:cubicBezTo>
                  <a:cubicBezTo>
                    <a:pt x="393" y="1067"/>
                    <a:pt x="395" y="1069"/>
                    <a:pt x="397" y="1072"/>
                  </a:cubicBezTo>
                  <a:cubicBezTo>
                    <a:pt x="407" y="1064"/>
                    <a:pt x="420" y="1067"/>
                    <a:pt x="433" y="1069"/>
                  </a:cubicBezTo>
                  <a:cubicBezTo>
                    <a:pt x="433" y="1068"/>
                    <a:pt x="433" y="1067"/>
                    <a:pt x="433" y="1065"/>
                  </a:cubicBezTo>
                  <a:cubicBezTo>
                    <a:pt x="439" y="1066"/>
                    <a:pt x="444" y="1066"/>
                    <a:pt x="449" y="1066"/>
                  </a:cubicBezTo>
                  <a:cubicBezTo>
                    <a:pt x="455" y="1065"/>
                    <a:pt x="460" y="1064"/>
                    <a:pt x="465" y="1063"/>
                  </a:cubicBezTo>
                  <a:cubicBezTo>
                    <a:pt x="476" y="1061"/>
                    <a:pt x="487" y="1058"/>
                    <a:pt x="498" y="1058"/>
                  </a:cubicBezTo>
                  <a:cubicBezTo>
                    <a:pt x="499" y="1049"/>
                    <a:pt x="516" y="1053"/>
                    <a:pt x="525" y="1051"/>
                  </a:cubicBezTo>
                  <a:cubicBezTo>
                    <a:pt x="530" y="1050"/>
                    <a:pt x="533" y="1044"/>
                    <a:pt x="539" y="1049"/>
                  </a:cubicBezTo>
                  <a:cubicBezTo>
                    <a:pt x="540" y="1044"/>
                    <a:pt x="540" y="1044"/>
                    <a:pt x="540" y="1044"/>
                  </a:cubicBezTo>
                  <a:cubicBezTo>
                    <a:pt x="546" y="1052"/>
                    <a:pt x="547" y="1038"/>
                    <a:pt x="554" y="1046"/>
                  </a:cubicBezTo>
                  <a:cubicBezTo>
                    <a:pt x="558" y="1040"/>
                    <a:pt x="565" y="1038"/>
                    <a:pt x="572" y="1037"/>
                  </a:cubicBezTo>
                  <a:cubicBezTo>
                    <a:pt x="579" y="1036"/>
                    <a:pt x="587" y="1034"/>
                    <a:pt x="592" y="1028"/>
                  </a:cubicBezTo>
                  <a:cubicBezTo>
                    <a:pt x="596" y="1033"/>
                    <a:pt x="596" y="1033"/>
                    <a:pt x="596" y="1033"/>
                  </a:cubicBezTo>
                  <a:cubicBezTo>
                    <a:pt x="603" y="1026"/>
                    <a:pt x="611" y="1023"/>
                    <a:pt x="619" y="1021"/>
                  </a:cubicBezTo>
                  <a:cubicBezTo>
                    <a:pt x="627" y="1018"/>
                    <a:pt x="636" y="1015"/>
                    <a:pt x="642" y="1008"/>
                  </a:cubicBezTo>
                  <a:cubicBezTo>
                    <a:pt x="652" y="1013"/>
                    <a:pt x="654" y="998"/>
                    <a:pt x="664" y="1002"/>
                  </a:cubicBezTo>
                  <a:cubicBezTo>
                    <a:pt x="665" y="993"/>
                    <a:pt x="673" y="1000"/>
                    <a:pt x="674" y="992"/>
                  </a:cubicBezTo>
                  <a:cubicBezTo>
                    <a:pt x="688" y="992"/>
                    <a:pt x="699" y="984"/>
                    <a:pt x="708" y="975"/>
                  </a:cubicBezTo>
                  <a:cubicBezTo>
                    <a:pt x="721" y="970"/>
                    <a:pt x="733" y="962"/>
                    <a:pt x="744" y="953"/>
                  </a:cubicBezTo>
                  <a:cubicBezTo>
                    <a:pt x="756" y="944"/>
                    <a:pt x="767" y="936"/>
                    <a:pt x="780" y="929"/>
                  </a:cubicBezTo>
                  <a:cubicBezTo>
                    <a:pt x="779" y="923"/>
                    <a:pt x="779" y="923"/>
                    <a:pt x="779" y="923"/>
                  </a:cubicBezTo>
                  <a:cubicBezTo>
                    <a:pt x="780" y="922"/>
                    <a:pt x="782" y="925"/>
                    <a:pt x="782" y="926"/>
                  </a:cubicBezTo>
                  <a:cubicBezTo>
                    <a:pt x="792" y="914"/>
                    <a:pt x="802" y="909"/>
                    <a:pt x="812" y="896"/>
                  </a:cubicBezTo>
                  <a:cubicBezTo>
                    <a:pt x="814" y="897"/>
                    <a:pt x="815" y="898"/>
                    <a:pt x="817" y="899"/>
                  </a:cubicBezTo>
                  <a:cubicBezTo>
                    <a:pt x="819" y="896"/>
                    <a:pt x="812" y="890"/>
                    <a:pt x="819" y="891"/>
                  </a:cubicBezTo>
                  <a:cubicBezTo>
                    <a:pt x="821" y="893"/>
                    <a:pt x="819" y="893"/>
                    <a:pt x="820" y="896"/>
                  </a:cubicBezTo>
                  <a:cubicBezTo>
                    <a:pt x="822" y="896"/>
                    <a:pt x="824" y="893"/>
                    <a:pt x="821" y="890"/>
                  </a:cubicBezTo>
                  <a:cubicBezTo>
                    <a:pt x="867" y="855"/>
                    <a:pt x="905" y="810"/>
                    <a:pt x="937" y="759"/>
                  </a:cubicBezTo>
                  <a:cubicBezTo>
                    <a:pt x="969" y="708"/>
                    <a:pt x="995" y="652"/>
                    <a:pt x="1017" y="593"/>
                  </a:cubicBezTo>
                  <a:cubicBezTo>
                    <a:pt x="1016" y="592"/>
                    <a:pt x="1016" y="590"/>
                    <a:pt x="1015" y="589"/>
                  </a:cubicBezTo>
                  <a:cubicBezTo>
                    <a:pt x="1020" y="582"/>
                    <a:pt x="1021" y="573"/>
                    <a:pt x="1023" y="565"/>
                  </a:cubicBezTo>
                  <a:cubicBezTo>
                    <a:pt x="1024" y="560"/>
                    <a:pt x="1024" y="556"/>
                    <a:pt x="1026" y="552"/>
                  </a:cubicBezTo>
                  <a:cubicBezTo>
                    <a:pt x="1027" y="548"/>
                    <a:pt x="1029" y="544"/>
                    <a:pt x="1033" y="541"/>
                  </a:cubicBezTo>
                  <a:cubicBezTo>
                    <a:pt x="1032" y="538"/>
                    <a:pt x="1024" y="532"/>
                    <a:pt x="1033" y="534"/>
                  </a:cubicBezTo>
                  <a:cubicBezTo>
                    <a:pt x="1030" y="531"/>
                    <a:pt x="1029" y="523"/>
                    <a:pt x="1036" y="520"/>
                  </a:cubicBezTo>
                  <a:cubicBezTo>
                    <a:pt x="1034" y="519"/>
                    <a:pt x="1033" y="517"/>
                    <a:pt x="1032" y="516"/>
                  </a:cubicBezTo>
                  <a:cubicBezTo>
                    <a:pt x="1034" y="510"/>
                    <a:pt x="1038" y="505"/>
                    <a:pt x="1034" y="498"/>
                  </a:cubicBezTo>
                  <a:cubicBezTo>
                    <a:pt x="1042" y="485"/>
                    <a:pt x="1043" y="469"/>
                    <a:pt x="1044" y="454"/>
                  </a:cubicBezTo>
                  <a:cubicBezTo>
                    <a:pt x="1045" y="447"/>
                    <a:pt x="1045" y="440"/>
                    <a:pt x="1047" y="432"/>
                  </a:cubicBezTo>
                  <a:cubicBezTo>
                    <a:pt x="1048" y="425"/>
                    <a:pt x="1051" y="418"/>
                    <a:pt x="1055" y="412"/>
                  </a:cubicBezTo>
                  <a:cubicBezTo>
                    <a:pt x="1054" y="410"/>
                    <a:pt x="1052" y="409"/>
                    <a:pt x="1051" y="408"/>
                  </a:cubicBezTo>
                  <a:cubicBezTo>
                    <a:pt x="1058" y="404"/>
                    <a:pt x="1057" y="395"/>
                    <a:pt x="1051" y="392"/>
                  </a:cubicBezTo>
                  <a:cubicBezTo>
                    <a:pt x="1054" y="391"/>
                    <a:pt x="1056" y="392"/>
                    <a:pt x="1058" y="390"/>
                  </a:cubicBezTo>
                  <a:cubicBezTo>
                    <a:pt x="1049" y="387"/>
                    <a:pt x="1055" y="385"/>
                    <a:pt x="1058" y="383"/>
                  </a:cubicBezTo>
                  <a:cubicBezTo>
                    <a:pt x="1050" y="375"/>
                    <a:pt x="1053" y="366"/>
                    <a:pt x="1054" y="356"/>
                  </a:cubicBezTo>
                  <a:cubicBezTo>
                    <a:pt x="1056" y="355"/>
                    <a:pt x="1059" y="355"/>
                    <a:pt x="1061" y="356"/>
                  </a:cubicBezTo>
                  <a:cubicBezTo>
                    <a:pt x="1062" y="354"/>
                    <a:pt x="1051" y="353"/>
                    <a:pt x="1058" y="349"/>
                  </a:cubicBezTo>
                  <a:cubicBezTo>
                    <a:pt x="1056" y="348"/>
                    <a:pt x="1055" y="349"/>
                    <a:pt x="1053" y="349"/>
                  </a:cubicBezTo>
                  <a:cubicBezTo>
                    <a:pt x="1051" y="347"/>
                    <a:pt x="1056" y="345"/>
                    <a:pt x="1050" y="342"/>
                  </a:cubicBezTo>
                  <a:cubicBezTo>
                    <a:pt x="1052" y="340"/>
                    <a:pt x="1054" y="341"/>
                    <a:pt x="1056" y="342"/>
                  </a:cubicBezTo>
                  <a:cubicBezTo>
                    <a:pt x="1052" y="339"/>
                    <a:pt x="1048" y="334"/>
                    <a:pt x="1049" y="330"/>
                  </a:cubicBezTo>
                  <a:cubicBezTo>
                    <a:pt x="1056" y="328"/>
                    <a:pt x="1052" y="332"/>
                    <a:pt x="1056" y="335"/>
                  </a:cubicBezTo>
                  <a:cubicBezTo>
                    <a:pt x="1050" y="325"/>
                    <a:pt x="1047" y="316"/>
                    <a:pt x="1042" y="307"/>
                  </a:cubicBezTo>
                  <a:cubicBezTo>
                    <a:pt x="1044" y="306"/>
                    <a:pt x="1047" y="304"/>
                    <a:pt x="1049" y="303"/>
                  </a:cubicBezTo>
                  <a:cubicBezTo>
                    <a:pt x="1055" y="304"/>
                    <a:pt x="1046" y="301"/>
                    <a:pt x="1044" y="305"/>
                  </a:cubicBezTo>
                  <a:cubicBezTo>
                    <a:pt x="1037" y="301"/>
                    <a:pt x="1038" y="297"/>
                    <a:pt x="1033" y="291"/>
                  </a:cubicBezTo>
                  <a:cubicBezTo>
                    <a:pt x="1039" y="290"/>
                    <a:pt x="1037" y="285"/>
                    <a:pt x="1041" y="288"/>
                  </a:cubicBezTo>
                  <a:cubicBezTo>
                    <a:pt x="1044" y="285"/>
                    <a:pt x="1033" y="286"/>
                    <a:pt x="1042" y="281"/>
                  </a:cubicBezTo>
                  <a:cubicBezTo>
                    <a:pt x="1036" y="277"/>
                    <a:pt x="1037" y="283"/>
                    <a:pt x="1036" y="284"/>
                  </a:cubicBezTo>
                  <a:cubicBezTo>
                    <a:pt x="1029" y="279"/>
                    <a:pt x="1035" y="274"/>
                    <a:pt x="1027" y="269"/>
                  </a:cubicBezTo>
                  <a:cubicBezTo>
                    <a:pt x="1029" y="268"/>
                    <a:pt x="1030" y="269"/>
                    <a:pt x="1032" y="270"/>
                  </a:cubicBezTo>
                  <a:cubicBezTo>
                    <a:pt x="1034" y="268"/>
                    <a:pt x="1029" y="267"/>
                    <a:pt x="1035" y="265"/>
                  </a:cubicBezTo>
                  <a:cubicBezTo>
                    <a:pt x="1027" y="267"/>
                    <a:pt x="1032" y="263"/>
                    <a:pt x="1025" y="261"/>
                  </a:cubicBezTo>
                  <a:cubicBezTo>
                    <a:pt x="1030" y="254"/>
                    <a:pt x="1025" y="248"/>
                    <a:pt x="1020" y="242"/>
                  </a:cubicBezTo>
                  <a:cubicBezTo>
                    <a:pt x="1015" y="236"/>
                    <a:pt x="1011" y="231"/>
                    <a:pt x="1018" y="224"/>
                  </a:cubicBezTo>
                  <a:cubicBezTo>
                    <a:pt x="1006" y="224"/>
                    <a:pt x="1007" y="216"/>
                    <a:pt x="1003" y="212"/>
                  </a:cubicBezTo>
                  <a:cubicBezTo>
                    <a:pt x="1012" y="210"/>
                    <a:pt x="1007" y="217"/>
                    <a:pt x="1012" y="219"/>
                  </a:cubicBezTo>
                  <a:cubicBezTo>
                    <a:pt x="1015" y="217"/>
                    <a:pt x="1013" y="216"/>
                    <a:pt x="1016" y="215"/>
                  </a:cubicBezTo>
                  <a:cubicBezTo>
                    <a:pt x="1020" y="218"/>
                    <a:pt x="1029" y="221"/>
                    <a:pt x="1032" y="225"/>
                  </a:cubicBezTo>
                  <a:cubicBezTo>
                    <a:pt x="1018" y="227"/>
                    <a:pt x="1033" y="236"/>
                    <a:pt x="1035" y="238"/>
                  </a:cubicBezTo>
                  <a:cubicBezTo>
                    <a:pt x="1041" y="228"/>
                    <a:pt x="1034" y="215"/>
                    <a:pt x="1021" y="210"/>
                  </a:cubicBezTo>
                  <a:cubicBezTo>
                    <a:pt x="1023" y="208"/>
                    <a:pt x="1025" y="210"/>
                    <a:pt x="1028" y="211"/>
                  </a:cubicBezTo>
                  <a:cubicBezTo>
                    <a:pt x="1025" y="206"/>
                    <a:pt x="1024" y="197"/>
                    <a:pt x="1012" y="200"/>
                  </a:cubicBezTo>
                  <a:cubicBezTo>
                    <a:pt x="1008" y="197"/>
                    <a:pt x="1016" y="197"/>
                    <a:pt x="1018" y="195"/>
                  </a:cubicBezTo>
                  <a:cubicBezTo>
                    <a:pt x="1008" y="188"/>
                    <a:pt x="1007" y="183"/>
                    <a:pt x="995" y="177"/>
                  </a:cubicBezTo>
                  <a:cubicBezTo>
                    <a:pt x="994" y="172"/>
                    <a:pt x="992" y="167"/>
                    <a:pt x="989" y="162"/>
                  </a:cubicBezTo>
                  <a:cubicBezTo>
                    <a:pt x="986" y="157"/>
                    <a:pt x="981" y="153"/>
                    <a:pt x="973" y="150"/>
                  </a:cubicBezTo>
                  <a:cubicBezTo>
                    <a:pt x="973" y="143"/>
                    <a:pt x="964" y="136"/>
                    <a:pt x="955" y="135"/>
                  </a:cubicBezTo>
                  <a:cubicBezTo>
                    <a:pt x="955" y="128"/>
                    <a:pt x="946" y="122"/>
                    <a:pt x="937" y="115"/>
                  </a:cubicBezTo>
                  <a:cubicBezTo>
                    <a:pt x="929" y="108"/>
                    <a:pt x="922" y="101"/>
                    <a:pt x="928" y="90"/>
                  </a:cubicBezTo>
                  <a:cubicBezTo>
                    <a:pt x="913" y="100"/>
                    <a:pt x="915" y="84"/>
                    <a:pt x="901" y="92"/>
                  </a:cubicBezTo>
                  <a:cubicBezTo>
                    <a:pt x="901" y="88"/>
                    <a:pt x="885" y="92"/>
                    <a:pt x="893" y="84"/>
                  </a:cubicBezTo>
                  <a:cubicBezTo>
                    <a:pt x="888" y="83"/>
                    <a:pt x="884" y="81"/>
                    <a:pt x="881" y="79"/>
                  </a:cubicBezTo>
                  <a:cubicBezTo>
                    <a:pt x="878" y="77"/>
                    <a:pt x="875" y="75"/>
                    <a:pt x="873" y="72"/>
                  </a:cubicBezTo>
                  <a:cubicBezTo>
                    <a:pt x="870" y="67"/>
                    <a:pt x="870" y="60"/>
                    <a:pt x="872" y="51"/>
                  </a:cubicBezTo>
                  <a:cubicBezTo>
                    <a:pt x="867" y="51"/>
                    <a:pt x="863" y="52"/>
                    <a:pt x="859" y="55"/>
                  </a:cubicBezTo>
                  <a:cubicBezTo>
                    <a:pt x="857" y="54"/>
                    <a:pt x="858" y="51"/>
                    <a:pt x="861" y="47"/>
                  </a:cubicBezTo>
                  <a:cubicBezTo>
                    <a:pt x="855" y="48"/>
                    <a:pt x="857" y="45"/>
                    <a:pt x="855" y="44"/>
                  </a:cubicBezTo>
                  <a:cubicBezTo>
                    <a:pt x="849" y="47"/>
                    <a:pt x="849" y="45"/>
                    <a:pt x="842" y="47"/>
                  </a:cubicBezTo>
                  <a:cubicBezTo>
                    <a:pt x="840" y="50"/>
                    <a:pt x="845" y="48"/>
                    <a:pt x="844" y="51"/>
                  </a:cubicBezTo>
                  <a:cubicBezTo>
                    <a:pt x="831" y="49"/>
                    <a:pt x="825" y="38"/>
                    <a:pt x="831" y="22"/>
                  </a:cubicBezTo>
                  <a:cubicBezTo>
                    <a:pt x="822" y="27"/>
                    <a:pt x="818" y="26"/>
                    <a:pt x="818" y="21"/>
                  </a:cubicBezTo>
                  <a:cubicBezTo>
                    <a:pt x="797" y="27"/>
                    <a:pt x="783" y="26"/>
                    <a:pt x="772" y="23"/>
                  </a:cubicBezTo>
                  <a:cubicBezTo>
                    <a:pt x="776" y="15"/>
                    <a:pt x="776" y="15"/>
                    <a:pt x="776" y="15"/>
                  </a:cubicBezTo>
                  <a:cubicBezTo>
                    <a:pt x="770" y="22"/>
                    <a:pt x="768" y="16"/>
                    <a:pt x="763" y="17"/>
                  </a:cubicBezTo>
                  <a:cubicBezTo>
                    <a:pt x="764" y="15"/>
                    <a:pt x="765" y="14"/>
                    <a:pt x="767" y="13"/>
                  </a:cubicBezTo>
                  <a:cubicBezTo>
                    <a:pt x="759" y="10"/>
                    <a:pt x="753" y="5"/>
                    <a:pt x="739" y="9"/>
                  </a:cubicBezTo>
                  <a:cubicBezTo>
                    <a:pt x="732" y="5"/>
                    <a:pt x="721" y="0"/>
                    <a:pt x="706" y="7"/>
                  </a:cubicBezTo>
                  <a:cubicBezTo>
                    <a:pt x="703" y="2"/>
                    <a:pt x="685" y="7"/>
                    <a:pt x="678" y="9"/>
                  </a:cubicBezTo>
                  <a:cubicBezTo>
                    <a:pt x="666" y="12"/>
                    <a:pt x="656" y="15"/>
                    <a:pt x="643" y="23"/>
                  </a:cubicBezTo>
                  <a:cubicBezTo>
                    <a:pt x="644" y="24"/>
                    <a:pt x="641" y="28"/>
                    <a:pt x="640" y="31"/>
                  </a:cubicBezTo>
                  <a:cubicBezTo>
                    <a:pt x="636" y="34"/>
                    <a:pt x="637" y="30"/>
                    <a:pt x="634" y="33"/>
                  </a:cubicBezTo>
                  <a:cubicBezTo>
                    <a:pt x="634" y="36"/>
                    <a:pt x="638" y="33"/>
                    <a:pt x="635" y="38"/>
                  </a:cubicBezTo>
                  <a:cubicBezTo>
                    <a:pt x="643" y="32"/>
                    <a:pt x="637" y="45"/>
                    <a:pt x="644" y="38"/>
                  </a:cubicBezTo>
                  <a:cubicBezTo>
                    <a:pt x="646" y="36"/>
                    <a:pt x="642" y="43"/>
                    <a:pt x="641" y="45"/>
                  </a:cubicBezTo>
                  <a:cubicBezTo>
                    <a:pt x="645" y="45"/>
                    <a:pt x="647" y="47"/>
                    <a:pt x="649" y="48"/>
                  </a:cubicBezTo>
                  <a:cubicBezTo>
                    <a:pt x="643" y="52"/>
                    <a:pt x="642" y="51"/>
                    <a:pt x="632" y="57"/>
                  </a:cubicBezTo>
                  <a:cubicBezTo>
                    <a:pt x="642" y="61"/>
                    <a:pt x="653" y="69"/>
                    <a:pt x="674" y="65"/>
                  </a:cubicBezTo>
                  <a:cubicBezTo>
                    <a:pt x="676" y="65"/>
                    <a:pt x="675" y="67"/>
                    <a:pt x="674" y="70"/>
                  </a:cubicBezTo>
                  <a:cubicBezTo>
                    <a:pt x="675" y="69"/>
                    <a:pt x="677" y="67"/>
                    <a:pt x="679" y="65"/>
                  </a:cubicBezTo>
                  <a:cubicBezTo>
                    <a:pt x="679" y="66"/>
                    <a:pt x="682" y="66"/>
                    <a:pt x="684" y="66"/>
                  </a:cubicBezTo>
                  <a:cubicBezTo>
                    <a:pt x="676" y="75"/>
                    <a:pt x="694" y="66"/>
                    <a:pt x="703" y="62"/>
                  </a:cubicBezTo>
                  <a:cubicBezTo>
                    <a:pt x="700" y="66"/>
                    <a:pt x="695" y="68"/>
                    <a:pt x="691" y="69"/>
                  </a:cubicBezTo>
                  <a:cubicBezTo>
                    <a:pt x="693" y="69"/>
                    <a:pt x="691" y="73"/>
                    <a:pt x="688" y="76"/>
                  </a:cubicBezTo>
                  <a:cubicBezTo>
                    <a:pt x="682" y="79"/>
                    <a:pt x="685" y="75"/>
                    <a:pt x="678" y="79"/>
                  </a:cubicBezTo>
                  <a:cubicBezTo>
                    <a:pt x="676" y="83"/>
                    <a:pt x="686" y="75"/>
                    <a:pt x="681" y="81"/>
                  </a:cubicBezTo>
                  <a:cubicBezTo>
                    <a:pt x="684" y="81"/>
                    <a:pt x="685" y="78"/>
                    <a:pt x="688" y="77"/>
                  </a:cubicBezTo>
                  <a:cubicBezTo>
                    <a:pt x="689" y="77"/>
                    <a:pt x="690" y="77"/>
                    <a:pt x="689" y="79"/>
                  </a:cubicBezTo>
                  <a:cubicBezTo>
                    <a:pt x="686" y="82"/>
                    <a:pt x="681" y="83"/>
                    <a:pt x="678" y="86"/>
                  </a:cubicBezTo>
                  <a:cubicBezTo>
                    <a:pt x="677" y="86"/>
                    <a:pt x="677" y="85"/>
                    <a:pt x="676" y="86"/>
                  </a:cubicBezTo>
                  <a:cubicBezTo>
                    <a:pt x="683" y="81"/>
                    <a:pt x="676" y="82"/>
                    <a:pt x="674" y="82"/>
                  </a:cubicBezTo>
                  <a:cubicBezTo>
                    <a:pt x="675" y="80"/>
                    <a:pt x="677" y="79"/>
                    <a:pt x="678" y="77"/>
                  </a:cubicBezTo>
                  <a:cubicBezTo>
                    <a:pt x="673" y="76"/>
                    <a:pt x="662" y="85"/>
                    <a:pt x="658" y="84"/>
                  </a:cubicBezTo>
                  <a:cubicBezTo>
                    <a:pt x="661" y="81"/>
                    <a:pt x="667" y="80"/>
                    <a:pt x="671" y="78"/>
                  </a:cubicBezTo>
                  <a:cubicBezTo>
                    <a:pt x="670" y="76"/>
                    <a:pt x="666" y="76"/>
                    <a:pt x="662" y="81"/>
                  </a:cubicBezTo>
                  <a:cubicBezTo>
                    <a:pt x="663" y="74"/>
                    <a:pt x="651" y="79"/>
                    <a:pt x="644" y="81"/>
                  </a:cubicBezTo>
                  <a:cubicBezTo>
                    <a:pt x="642" y="86"/>
                    <a:pt x="652" y="80"/>
                    <a:pt x="656" y="80"/>
                  </a:cubicBezTo>
                  <a:cubicBezTo>
                    <a:pt x="645" y="88"/>
                    <a:pt x="640" y="87"/>
                    <a:pt x="643" y="80"/>
                  </a:cubicBezTo>
                  <a:cubicBezTo>
                    <a:pt x="636" y="82"/>
                    <a:pt x="629" y="85"/>
                    <a:pt x="631" y="79"/>
                  </a:cubicBezTo>
                  <a:cubicBezTo>
                    <a:pt x="621" y="82"/>
                    <a:pt x="616" y="82"/>
                    <a:pt x="611" y="81"/>
                  </a:cubicBezTo>
                  <a:cubicBezTo>
                    <a:pt x="609" y="80"/>
                    <a:pt x="606" y="80"/>
                    <a:pt x="603" y="80"/>
                  </a:cubicBezTo>
                  <a:cubicBezTo>
                    <a:pt x="601" y="80"/>
                    <a:pt x="597" y="80"/>
                    <a:pt x="593" y="82"/>
                  </a:cubicBezTo>
                  <a:cubicBezTo>
                    <a:pt x="591" y="88"/>
                    <a:pt x="595" y="86"/>
                    <a:pt x="590" y="94"/>
                  </a:cubicBezTo>
                  <a:cubicBezTo>
                    <a:pt x="593" y="94"/>
                    <a:pt x="594" y="95"/>
                    <a:pt x="591" y="102"/>
                  </a:cubicBezTo>
                  <a:cubicBezTo>
                    <a:pt x="593" y="101"/>
                    <a:pt x="594" y="100"/>
                    <a:pt x="595" y="99"/>
                  </a:cubicBezTo>
                  <a:cubicBezTo>
                    <a:pt x="590" y="106"/>
                    <a:pt x="597" y="101"/>
                    <a:pt x="595" y="105"/>
                  </a:cubicBezTo>
                  <a:cubicBezTo>
                    <a:pt x="593" y="108"/>
                    <a:pt x="591" y="110"/>
                    <a:pt x="588" y="111"/>
                  </a:cubicBezTo>
                  <a:cubicBezTo>
                    <a:pt x="586" y="117"/>
                    <a:pt x="591" y="113"/>
                    <a:pt x="591" y="116"/>
                  </a:cubicBezTo>
                  <a:cubicBezTo>
                    <a:pt x="590" y="119"/>
                    <a:pt x="587" y="120"/>
                    <a:pt x="585" y="123"/>
                  </a:cubicBezTo>
                  <a:cubicBezTo>
                    <a:pt x="584" y="127"/>
                    <a:pt x="592" y="121"/>
                    <a:pt x="595" y="121"/>
                  </a:cubicBezTo>
                  <a:cubicBezTo>
                    <a:pt x="591" y="127"/>
                    <a:pt x="585" y="129"/>
                    <a:pt x="581" y="131"/>
                  </a:cubicBezTo>
                  <a:cubicBezTo>
                    <a:pt x="581" y="132"/>
                    <a:pt x="581" y="133"/>
                    <a:pt x="579" y="135"/>
                  </a:cubicBezTo>
                  <a:cubicBezTo>
                    <a:pt x="580" y="135"/>
                    <a:pt x="581" y="133"/>
                    <a:pt x="582" y="132"/>
                  </a:cubicBezTo>
                  <a:cubicBezTo>
                    <a:pt x="585" y="131"/>
                    <a:pt x="581" y="135"/>
                    <a:pt x="587" y="130"/>
                  </a:cubicBezTo>
                  <a:cubicBezTo>
                    <a:pt x="586" y="132"/>
                    <a:pt x="584" y="134"/>
                    <a:pt x="583" y="136"/>
                  </a:cubicBezTo>
                  <a:cubicBezTo>
                    <a:pt x="587" y="134"/>
                    <a:pt x="588" y="137"/>
                    <a:pt x="588" y="139"/>
                  </a:cubicBezTo>
                  <a:cubicBezTo>
                    <a:pt x="591" y="137"/>
                    <a:pt x="594" y="135"/>
                    <a:pt x="596" y="132"/>
                  </a:cubicBezTo>
                  <a:cubicBezTo>
                    <a:pt x="599" y="130"/>
                    <a:pt x="600" y="129"/>
                    <a:pt x="601" y="130"/>
                  </a:cubicBezTo>
                  <a:cubicBezTo>
                    <a:pt x="597" y="134"/>
                    <a:pt x="593" y="138"/>
                    <a:pt x="590" y="142"/>
                  </a:cubicBezTo>
                  <a:cubicBezTo>
                    <a:pt x="587" y="141"/>
                    <a:pt x="577" y="146"/>
                    <a:pt x="569" y="153"/>
                  </a:cubicBezTo>
                  <a:cubicBezTo>
                    <a:pt x="564" y="153"/>
                    <a:pt x="559" y="153"/>
                    <a:pt x="560" y="147"/>
                  </a:cubicBezTo>
                  <a:cubicBezTo>
                    <a:pt x="553" y="156"/>
                    <a:pt x="554" y="152"/>
                    <a:pt x="554" y="150"/>
                  </a:cubicBezTo>
                  <a:cubicBezTo>
                    <a:pt x="558" y="145"/>
                    <a:pt x="555" y="151"/>
                    <a:pt x="558" y="149"/>
                  </a:cubicBezTo>
                  <a:cubicBezTo>
                    <a:pt x="561" y="143"/>
                    <a:pt x="552" y="151"/>
                    <a:pt x="550" y="151"/>
                  </a:cubicBezTo>
                  <a:cubicBezTo>
                    <a:pt x="552" y="148"/>
                    <a:pt x="555" y="147"/>
                    <a:pt x="554" y="145"/>
                  </a:cubicBezTo>
                  <a:cubicBezTo>
                    <a:pt x="548" y="152"/>
                    <a:pt x="545" y="150"/>
                    <a:pt x="545" y="147"/>
                  </a:cubicBezTo>
                  <a:cubicBezTo>
                    <a:pt x="539" y="152"/>
                    <a:pt x="540" y="148"/>
                    <a:pt x="536" y="150"/>
                  </a:cubicBezTo>
                  <a:cubicBezTo>
                    <a:pt x="530" y="157"/>
                    <a:pt x="536" y="153"/>
                    <a:pt x="536" y="154"/>
                  </a:cubicBezTo>
                  <a:cubicBezTo>
                    <a:pt x="534" y="156"/>
                    <a:pt x="530" y="158"/>
                    <a:pt x="528" y="158"/>
                  </a:cubicBezTo>
                  <a:cubicBezTo>
                    <a:pt x="526" y="159"/>
                    <a:pt x="524" y="158"/>
                    <a:pt x="526" y="154"/>
                  </a:cubicBezTo>
                  <a:cubicBezTo>
                    <a:pt x="518" y="162"/>
                    <a:pt x="519" y="149"/>
                    <a:pt x="506" y="168"/>
                  </a:cubicBezTo>
                  <a:cubicBezTo>
                    <a:pt x="507" y="165"/>
                    <a:pt x="500" y="175"/>
                    <a:pt x="501" y="170"/>
                  </a:cubicBezTo>
                  <a:cubicBezTo>
                    <a:pt x="504" y="166"/>
                    <a:pt x="503" y="168"/>
                    <a:pt x="507" y="163"/>
                  </a:cubicBezTo>
                  <a:cubicBezTo>
                    <a:pt x="499" y="169"/>
                    <a:pt x="490" y="179"/>
                    <a:pt x="481" y="196"/>
                  </a:cubicBezTo>
                  <a:cubicBezTo>
                    <a:pt x="479" y="200"/>
                    <a:pt x="478" y="204"/>
                    <a:pt x="474" y="210"/>
                  </a:cubicBezTo>
                  <a:cubicBezTo>
                    <a:pt x="472" y="216"/>
                    <a:pt x="474" y="215"/>
                    <a:pt x="465" y="230"/>
                  </a:cubicBezTo>
                  <a:cubicBezTo>
                    <a:pt x="469" y="224"/>
                    <a:pt x="468" y="227"/>
                    <a:pt x="473" y="220"/>
                  </a:cubicBezTo>
                  <a:cubicBezTo>
                    <a:pt x="474" y="218"/>
                    <a:pt x="472" y="221"/>
                    <a:pt x="471" y="222"/>
                  </a:cubicBezTo>
                  <a:cubicBezTo>
                    <a:pt x="474" y="217"/>
                    <a:pt x="473" y="219"/>
                    <a:pt x="475" y="216"/>
                  </a:cubicBezTo>
                  <a:cubicBezTo>
                    <a:pt x="473" y="221"/>
                    <a:pt x="472" y="222"/>
                    <a:pt x="473" y="222"/>
                  </a:cubicBezTo>
                  <a:cubicBezTo>
                    <a:pt x="471" y="225"/>
                    <a:pt x="469" y="227"/>
                    <a:pt x="467" y="230"/>
                  </a:cubicBezTo>
                  <a:cubicBezTo>
                    <a:pt x="467" y="231"/>
                    <a:pt x="468" y="230"/>
                    <a:pt x="470" y="227"/>
                  </a:cubicBezTo>
                  <a:cubicBezTo>
                    <a:pt x="467" y="231"/>
                    <a:pt x="468" y="232"/>
                    <a:pt x="469" y="231"/>
                  </a:cubicBezTo>
                  <a:cubicBezTo>
                    <a:pt x="470" y="230"/>
                    <a:pt x="473" y="227"/>
                    <a:pt x="475" y="226"/>
                  </a:cubicBezTo>
                  <a:cubicBezTo>
                    <a:pt x="471" y="231"/>
                    <a:pt x="472" y="231"/>
                    <a:pt x="475" y="228"/>
                  </a:cubicBezTo>
                  <a:cubicBezTo>
                    <a:pt x="478" y="225"/>
                    <a:pt x="483" y="220"/>
                    <a:pt x="486" y="217"/>
                  </a:cubicBezTo>
                  <a:cubicBezTo>
                    <a:pt x="486" y="218"/>
                    <a:pt x="485" y="219"/>
                    <a:pt x="485" y="219"/>
                  </a:cubicBezTo>
                  <a:cubicBezTo>
                    <a:pt x="475" y="230"/>
                    <a:pt x="474" y="230"/>
                    <a:pt x="468" y="237"/>
                  </a:cubicBezTo>
                  <a:cubicBezTo>
                    <a:pt x="466" y="240"/>
                    <a:pt x="468" y="238"/>
                    <a:pt x="465" y="242"/>
                  </a:cubicBezTo>
                  <a:cubicBezTo>
                    <a:pt x="470" y="237"/>
                    <a:pt x="472" y="235"/>
                    <a:pt x="474" y="235"/>
                  </a:cubicBezTo>
                  <a:cubicBezTo>
                    <a:pt x="475" y="234"/>
                    <a:pt x="477" y="233"/>
                    <a:pt x="480" y="230"/>
                  </a:cubicBezTo>
                  <a:cubicBezTo>
                    <a:pt x="480" y="232"/>
                    <a:pt x="479" y="233"/>
                    <a:pt x="478" y="234"/>
                  </a:cubicBezTo>
                  <a:cubicBezTo>
                    <a:pt x="476" y="234"/>
                    <a:pt x="471" y="239"/>
                    <a:pt x="467" y="244"/>
                  </a:cubicBezTo>
                  <a:cubicBezTo>
                    <a:pt x="464" y="247"/>
                    <a:pt x="467" y="244"/>
                    <a:pt x="465" y="247"/>
                  </a:cubicBezTo>
                  <a:cubicBezTo>
                    <a:pt x="469" y="242"/>
                    <a:pt x="470" y="242"/>
                    <a:pt x="468" y="244"/>
                  </a:cubicBezTo>
                  <a:cubicBezTo>
                    <a:pt x="470" y="242"/>
                    <a:pt x="473" y="239"/>
                    <a:pt x="475" y="236"/>
                  </a:cubicBezTo>
                  <a:cubicBezTo>
                    <a:pt x="473" y="239"/>
                    <a:pt x="477" y="236"/>
                    <a:pt x="485" y="228"/>
                  </a:cubicBezTo>
                  <a:cubicBezTo>
                    <a:pt x="488" y="225"/>
                    <a:pt x="479" y="234"/>
                    <a:pt x="482" y="232"/>
                  </a:cubicBezTo>
                  <a:cubicBezTo>
                    <a:pt x="480" y="234"/>
                    <a:pt x="480" y="233"/>
                    <a:pt x="477" y="237"/>
                  </a:cubicBezTo>
                  <a:cubicBezTo>
                    <a:pt x="476" y="239"/>
                    <a:pt x="484" y="231"/>
                    <a:pt x="486" y="228"/>
                  </a:cubicBezTo>
                  <a:cubicBezTo>
                    <a:pt x="487" y="227"/>
                    <a:pt x="481" y="234"/>
                    <a:pt x="480" y="236"/>
                  </a:cubicBezTo>
                  <a:cubicBezTo>
                    <a:pt x="483" y="233"/>
                    <a:pt x="485" y="230"/>
                    <a:pt x="488" y="227"/>
                  </a:cubicBezTo>
                  <a:cubicBezTo>
                    <a:pt x="491" y="226"/>
                    <a:pt x="486" y="231"/>
                    <a:pt x="485" y="232"/>
                  </a:cubicBezTo>
                  <a:cubicBezTo>
                    <a:pt x="483" y="234"/>
                    <a:pt x="489" y="228"/>
                    <a:pt x="490" y="226"/>
                  </a:cubicBezTo>
                  <a:cubicBezTo>
                    <a:pt x="490" y="227"/>
                    <a:pt x="488" y="230"/>
                    <a:pt x="485" y="233"/>
                  </a:cubicBezTo>
                  <a:cubicBezTo>
                    <a:pt x="482" y="237"/>
                    <a:pt x="483" y="235"/>
                    <a:pt x="480" y="237"/>
                  </a:cubicBezTo>
                  <a:cubicBezTo>
                    <a:pt x="477" y="241"/>
                    <a:pt x="484" y="234"/>
                    <a:pt x="488" y="230"/>
                  </a:cubicBezTo>
                  <a:cubicBezTo>
                    <a:pt x="490" y="230"/>
                    <a:pt x="490" y="230"/>
                    <a:pt x="499" y="223"/>
                  </a:cubicBezTo>
                  <a:cubicBezTo>
                    <a:pt x="496" y="227"/>
                    <a:pt x="493" y="228"/>
                    <a:pt x="491" y="231"/>
                  </a:cubicBezTo>
                  <a:cubicBezTo>
                    <a:pt x="489" y="232"/>
                    <a:pt x="488" y="232"/>
                    <a:pt x="487" y="233"/>
                  </a:cubicBezTo>
                  <a:cubicBezTo>
                    <a:pt x="483" y="238"/>
                    <a:pt x="479" y="242"/>
                    <a:pt x="475" y="245"/>
                  </a:cubicBezTo>
                  <a:cubicBezTo>
                    <a:pt x="473" y="247"/>
                    <a:pt x="476" y="245"/>
                    <a:pt x="478" y="243"/>
                  </a:cubicBezTo>
                  <a:cubicBezTo>
                    <a:pt x="474" y="247"/>
                    <a:pt x="478" y="244"/>
                    <a:pt x="473" y="249"/>
                  </a:cubicBezTo>
                  <a:cubicBezTo>
                    <a:pt x="478" y="245"/>
                    <a:pt x="478" y="245"/>
                    <a:pt x="479" y="246"/>
                  </a:cubicBezTo>
                  <a:cubicBezTo>
                    <a:pt x="476" y="249"/>
                    <a:pt x="474" y="250"/>
                    <a:pt x="478" y="246"/>
                  </a:cubicBezTo>
                  <a:cubicBezTo>
                    <a:pt x="477" y="246"/>
                    <a:pt x="477" y="247"/>
                    <a:pt x="476" y="248"/>
                  </a:cubicBezTo>
                  <a:cubicBezTo>
                    <a:pt x="475" y="248"/>
                    <a:pt x="475" y="249"/>
                    <a:pt x="474" y="249"/>
                  </a:cubicBezTo>
                  <a:cubicBezTo>
                    <a:pt x="471" y="253"/>
                    <a:pt x="474" y="250"/>
                    <a:pt x="476" y="249"/>
                  </a:cubicBezTo>
                  <a:cubicBezTo>
                    <a:pt x="472" y="253"/>
                    <a:pt x="468" y="257"/>
                    <a:pt x="465" y="261"/>
                  </a:cubicBezTo>
                  <a:cubicBezTo>
                    <a:pt x="469" y="257"/>
                    <a:pt x="467" y="259"/>
                    <a:pt x="471" y="256"/>
                  </a:cubicBezTo>
                  <a:cubicBezTo>
                    <a:pt x="468" y="258"/>
                    <a:pt x="466" y="260"/>
                    <a:pt x="464" y="263"/>
                  </a:cubicBezTo>
                  <a:cubicBezTo>
                    <a:pt x="466" y="261"/>
                    <a:pt x="467" y="260"/>
                    <a:pt x="469" y="258"/>
                  </a:cubicBezTo>
                  <a:cubicBezTo>
                    <a:pt x="467" y="261"/>
                    <a:pt x="465" y="262"/>
                    <a:pt x="463" y="264"/>
                  </a:cubicBezTo>
                  <a:cubicBezTo>
                    <a:pt x="465" y="263"/>
                    <a:pt x="465" y="264"/>
                    <a:pt x="465" y="265"/>
                  </a:cubicBezTo>
                  <a:cubicBezTo>
                    <a:pt x="461" y="269"/>
                    <a:pt x="463" y="267"/>
                    <a:pt x="458" y="270"/>
                  </a:cubicBezTo>
                  <a:cubicBezTo>
                    <a:pt x="455" y="273"/>
                    <a:pt x="462" y="268"/>
                    <a:pt x="457" y="272"/>
                  </a:cubicBezTo>
                  <a:cubicBezTo>
                    <a:pt x="459" y="271"/>
                    <a:pt x="460" y="270"/>
                    <a:pt x="462" y="268"/>
                  </a:cubicBezTo>
                  <a:cubicBezTo>
                    <a:pt x="459" y="273"/>
                    <a:pt x="469" y="266"/>
                    <a:pt x="467" y="270"/>
                  </a:cubicBezTo>
                  <a:cubicBezTo>
                    <a:pt x="468" y="269"/>
                    <a:pt x="470" y="267"/>
                    <a:pt x="471" y="266"/>
                  </a:cubicBezTo>
                  <a:cubicBezTo>
                    <a:pt x="474" y="264"/>
                    <a:pt x="476" y="263"/>
                    <a:pt x="477" y="263"/>
                  </a:cubicBezTo>
                  <a:cubicBezTo>
                    <a:pt x="468" y="270"/>
                    <a:pt x="469" y="269"/>
                    <a:pt x="473" y="268"/>
                  </a:cubicBezTo>
                  <a:cubicBezTo>
                    <a:pt x="476" y="266"/>
                    <a:pt x="481" y="263"/>
                    <a:pt x="479" y="265"/>
                  </a:cubicBezTo>
                  <a:cubicBezTo>
                    <a:pt x="464" y="276"/>
                    <a:pt x="467" y="272"/>
                    <a:pt x="460" y="276"/>
                  </a:cubicBezTo>
                  <a:cubicBezTo>
                    <a:pt x="457" y="279"/>
                    <a:pt x="465" y="274"/>
                    <a:pt x="457" y="280"/>
                  </a:cubicBezTo>
                  <a:cubicBezTo>
                    <a:pt x="464" y="276"/>
                    <a:pt x="464" y="276"/>
                    <a:pt x="464" y="276"/>
                  </a:cubicBezTo>
                  <a:cubicBezTo>
                    <a:pt x="462" y="277"/>
                    <a:pt x="460" y="278"/>
                    <a:pt x="458" y="280"/>
                  </a:cubicBezTo>
                  <a:cubicBezTo>
                    <a:pt x="459" y="279"/>
                    <a:pt x="453" y="283"/>
                    <a:pt x="456" y="281"/>
                  </a:cubicBezTo>
                  <a:cubicBezTo>
                    <a:pt x="451" y="284"/>
                    <a:pt x="453" y="282"/>
                    <a:pt x="449" y="286"/>
                  </a:cubicBezTo>
                  <a:cubicBezTo>
                    <a:pt x="440" y="293"/>
                    <a:pt x="460" y="279"/>
                    <a:pt x="451" y="286"/>
                  </a:cubicBezTo>
                  <a:cubicBezTo>
                    <a:pt x="457" y="282"/>
                    <a:pt x="463" y="278"/>
                    <a:pt x="469" y="274"/>
                  </a:cubicBezTo>
                  <a:cubicBezTo>
                    <a:pt x="467" y="276"/>
                    <a:pt x="464" y="278"/>
                    <a:pt x="461" y="280"/>
                  </a:cubicBezTo>
                  <a:cubicBezTo>
                    <a:pt x="455" y="284"/>
                    <a:pt x="459" y="282"/>
                    <a:pt x="458" y="283"/>
                  </a:cubicBezTo>
                  <a:cubicBezTo>
                    <a:pt x="461" y="281"/>
                    <a:pt x="464" y="279"/>
                    <a:pt x="467" y="277"/>
                  </a:cubicBezTo>
                  <a:cubicBezTo>
                    <a:pt x="469" y="276"/>
                    <a:pt x="465" y="278"/>
                    <a:pt x="470" y="275"/>
                  </a:cubicBezTo>
                  <a:cubicBezTo>
                    <a:pt x="472" y="273"/>
                    <a:pt x="472" y="274"/>
                    <a:pt x="470" y="276"/>
                  </a:cubicBezTo>
                  <a:cubicBezTo>
                    <a:pt x="480" y="271"/>
                    <a:pt x="480" y="271"/>
                    <a:pt x="480" y="271"/>
                  </a:cubicBezTo>
                  <a:cubicBezTo>
                    <a:pt x="473" y="275"/>
                    <a:pt x="474" y="274"/>
                    <a:pt x="474" y="275"/>
                  </a:cubicBezTo>
                  <a:cubicBezTo>
                    <a:pt x="471" y="278"/>
                    <a:pt x="468" y="279"/>
                    <a:pt x="465" y="281"/>
                  </a:cubicBezTo>
                  <a:cubicBezTo>
                    <a:pt x="476" y="274"/>
                    <a:pt x="473" y="277"/>
                    <a:pt x="482" y="272"/>
                  </a:cubicBezTo>
                  <a:cubicBezTo>
                    <a:pt x="481" y="274"/>
                    <a:pt x="481" y="275"/>
                    <a:pt x="478" y="277"/>
                  </a:cubicBezTo>
                  <a:cubicBezTo>
                    <a:pt x="489" y="271"/>
                    <a:pt x="491" y="271"/>
                    <a:pt x="498" y="268"/>
                  </a:cubicBezTo>
                  <a:cubicBezTo>
                    <a:pt x="495" y="271"/>
                    <a:pt x="492" y="271"/>
                    <a:pt x="489" y="273"/>
                  </a:cubicBezTo>
                  <a:cubicBezTo>
                    <a:pt x="490" y="274"/>
                    <a:pt x="506" y="266"/>
                    <a:pt x="515" y="262"/>
                  </a:cubicBezTo>
                  <a:cubicBezTo>
                    <a:pt x="517" y="259"/>
                    <a:pt x="501" y="268"/>
                    <a:pt x="498" y="269"/>
                  </a:cubicBezTo>
                  <a:cubicBezTo>
                    <a:pt x="500" y="267"/>
                    <a:pt x="502" y="266"/>
                    <a:pt x="504" y="265"/>
                  </a:cubicBezTo>
                  <a:cubicBezTo>
                    <a:pt x="506" y="263"/>
                    <a:pt x="498" y="267"/>
                    <a:pt x="497" y="268"/>
                  </a:cubicBezTo>
                  <a:cubicBezTo>
                    <a:pt x="501" y="265"/>
                    <a:pt x="496" y="267"/>
                    <a:pt x="492" y="269"/>
                  </a:cubicBezTo>
                  <a:cubicBezTo>
                    <a:pt x="487" y="270"/>
                    <a:pt x="483" y="272"/>
                    <a:pt x="489" y="267"/>
                  </a:cubicBezTo>
                  <a:cubicBezTo>
                    <a:pt x="503" y="260"/>
                    <a:pt x="505" y="262"/>
                    <a:pt x="504" y="264"/>
                  </a:cubicBezTo>
                  <a:cubicBezTo>
                    <a:pt x="520" y="255"/>
                    <a:pt x="520" y="259"/>
                    <a:pt x="522" y="260"/>
                  </a:cubicBezTo>
                  <a:cubicBezTo>
                    <a:pt x="515" y="263"/>
                    <a:pt x="509" y="266"/>
                    <a:pt x="501" y="270"/>
                  </a:cubicBezTo>
                  <a:cubicBezTo>
                    <a:pt x="506" y="268"/>
                    <a:pt x="503" y="269"/>
                    <a:pt x="508" y="268"/>
                  </a:cubicBezTo>
                  <a:cubicBezTo>
                    <a:pt x="495" y="276"/>
                    <a:pt x="516" y="266"/>
                    <a:pt x="505" y="273"/>
                  </a:cubicBezTo>
                  <a:cubicBezTo>
                    <a:pt x="511" y="271"/>
                    <a:pt x="509" y="272"/>
                    <a:pt x="513" y="271"/>
                  </a:cubicBezTo>
                  <a:cubicBezTo>
                    <a:pt x="515" y="270"/>
                    <a:pt x="517" y="270"/>
                    <a:pt x="519" y="268"/>
                  </a:cubicBezTo>
                  <a:cubicBezTo>
                    <a:pt x="521" y="268"/>
                    <a:pt x="520" y="269"/>
                    <a:pt x="524" y="267"/>
                  </a:cubicBezTo>
                  <a:cubicBezTo>
                    <a:pt x="520" y="270"/>
                    <a:pt x="517" y="271"/>
                    <a:pt x="517" y="270"/>
                  </a:cubicBezTo>
                  <a:cubicBezTo>
                    <a:pt x="511" y="273"/>
                    <a:pt x="519" y="271"/>
                    <a:pt x="524" y="269"/>
                  </a:cubicBezTo>
                  <a:cubicBezTo>
                    <a:pt x="524" y="270"/>
                    <a:pt x="529" y="268"/>
                    <a:pt x="522" y="272"/>
                  </a:cubicBezTo>
                  <a:cubicBezTo>
                    <a:pt x="522" y="273"/>
                    <a:pt x="535" y="269"/>
                    <a:pt x="531" y="272"/>
                  </a:cubicBezTo>
                  <a:cubicBezTo>
                    <a:pt x="524" y="275"/>
                    <a:pt x="517" y="277"/>
                    <a:pt x="510" y="280"/>
                  </a:cubicBezTo>
                  <a:cubicBezTo>
                    <a:pt x="511" y="280"/>
                    <a:pt x="521" y="277"/>
                    <a:pt x="520" y="279"/>
                  </a:cubicBezTo>
                  <a:cubicBezTo>
                    <a:pt x="515" y="281"/>
                    <a:pt x="514" y="282"/>
                    <a:pt x="515" y="282"/>
                  </a:cubicBezTo>
                  <a:cubicBezTo>
                    <a:pt x="519" y="281"/>
                    <a:pt x="516" y="280"/>
                    <a:pt x="521" y="279"/>
                  </a:cubicBezTo>
                  <a:cubicBezTo>
                    <a:pt x="521" y="278"/>
                    <a:pt x="522" y="277"/>
                    <a:pt x="520" y="278"/>
                  </a:cubicBezTo>
                  <a:cubicBezTo>
                    <a:pt x="526" y="275"/>
                    <a:pt x="526" y="275"/>
                    <a:pt x="525" y="275"/>
                  </a:cubicBezTo>
                  <a:cubicBezTo>
                    <a:pt x="526" y="274"/>
                    <a:pt x="528" y="274"/>
                    <a:pt x="530" y="273"/>
                  </a:cubicBezTo>
                  <a:cubicBezTo>
                    <a:pt x="532" y="273"/>
                    <a:pt x="523" y="277"/>
                    <a:pt x="525" y="277"/>
                  </a:cubicBezTo>
                  <a:cubicBezTo>
                    <a:pt x="527" y="276"/>
                    <a:pt x="529" y="275"/>
                    <a:pt x="531" y="274"/>
                  </a:cubicBezTo>
                  <a:cubicBezTo>
                    <a:pt x="533" y="274"/>
                    <a:pt x="531" y="276"/>
                    <a:pt x="531" y="276"/>
                  </a:cubicBezTo>
                  <a:cubicBezTo>
                    <a:pt x="528" y="278"/>
                    <a:pt x="526" y="278"/>
                    <a:pt x="526" y="278"/>
                  </a:cubicBezTo>
                  <a:cubicBezTo>
                    <a:pt x="525" y="278"/>
                    <a:pt x="528" y="277"/>
                    <a:pt x="530" y="276"/>
                  </a:cubicBezTo>
                  <a:cubicBezTo>
                    <a:pt x="526" y="277"/>
                    <a:pt x="522" y="278"/>
                    <a:pt x="518" y="280"/>
                  </a:cubicBezTo>
                  <a:cubicBezTo>
                    <a:pt x="529" y="278"/>
                    <a:pt x="534" y="277"/>
                    <a:pt x="538" y="277"/>
                  </a:cubicBezTo>
                  <a:cubicBezTo>
                    <a:pt x="541" y="277"/>
                    <a:pt x="544" y="277"/>
                    <a:pt x="549" y="277"/>
                  </a:cubicBezTo>
                  <a:cubicBezTo>
                    <a:pt x="547" y="278"/>
                    <a:pt x="546" y="279"/>
                    <a:pt x="544" y="279"/>
                  </a:cubicBezTo>
                  <a:cubicBezTo>
                    <a:pt x="548" y="278"/>
                    <a:pt x="556" y="277"/>
                    <a:pt x="557" y="279"/>
                  </a:cubicBezTo>
                  <a:cubicBezTo>
                    <a:pt x="550" y="281"/>
                    <a:pt x="546" y="280"/>
                    <a:pt x="543" y="281"/>
                  </a:cubicBezTo>
                  <a:cubicBezTo>
                    <a:pt x="548" y="279"/>
                    <a:pt x="545" y="279"/>
                    <a:pt x="541" y="281"/>
                  </a:cubicBezTo>
                  <a:cubicBezTo>
                    <a:pt x="548" y="281"/>
                    <a:pt x="551" y="283"/>
                    <a:pt x="551" y="284"/>
                  </a:cubicBezTo>
                  <a:cubicBezTo>
                    <a:pt x="543" y="287"/>
                    <a:pt x="545" y="284"/>
                    <a:pt x="536" y="287"/>
                  </a:cubicBezTo>
                  <a:cubicBezTo>
                    <a:pt x="536" y="287"/>
                    <a:pt x="534" y="288"/>
                    <a:pt x="540" y="287"/>
                  </a:cubicBezTo>
                  <a:cubicBezTo>
                    <a:pt x="536" y="289"/>
                    <a:pt x="540" y="290"/>
                    <a:pt x="545" y="290"/>
                  </a:cubicBezTo>
                  <a:cubicBezTo>
                    <a:pt x="550" y="291"/>
                    <a:pt x="556" y="291"/>
                    <a:pt x="557" y="292"/>
                  </a:cubicBezTo>
                  <a:cubicBezTo>
                    <a:pt x="554" y="293"/>
                    <a:pt x="551" y="292"/>
                    <a:pt x="547" y="294"/>
                  </a:cubicBezTo>
                  <a:cubicBezTo>
                    <a:pt x="554" y="293"/>
                    <a:pt x="557" y="293"/>
                    <a:pt x="558" y="294"/>
                  </a:cubicBezTo>
                  <a:cubicBezTo>
                    <a:pt x="560" y="293"/>
                    <a:pt x="562" y="292"/>
                    <a:pt x="560" y="291"/>
                  </a:cubicBezTo>
                  <a:cubicBezTo>
                    <a:pt x="561" y="291"/>
                    <a:pt x="563" y="291"/>
                    <a:pt x="564" y="290"/>
                  </a:cubicBezTo>
                  <a:cubicBezTo>
                    <a:pt x="569" y="291"/>
                    <a:pt x="559" y="294"/>
                    <a:pt x="569" y="293"/>
                  </a:cubicBezTo>
                  <a:cubicBezTo>
                    <a:pt x="567" y="294"/>
                    <a:pt x="564" y="294"/>
                    <a:pt x="562" y="295"/>
                  </a:cubicBezTo>
                  <a:cubicBezTo>
                    <a:pt x="568" y="295"/>
                    <a:pt x="564" y="297"/>
                    <a:pt x="567" y="297"/>
                  </a:cubicBezTo>
                  <a:cubicBezTo>
                    <a:pt x="565" y="298"/>
                    <a:pt x="563" y="298"/>
                    <a:pt x="560" y="298"/>
                  </a:cubicBezTo>
                  <a:cubicBezTo>
                    <a:pt x="558" y="299"/>
                    <a:pt x="564" y="299"/>
                    <a:pt x="559" y="300"/>
                  </a:cubicBezTo>
                  <a:cubicBezTo>
                    <a:pt x="561" y="300"/>
                    <a:pt x="562" y="300"/>
                    <a:pt x="564" y="299"/>
                  </a:cubicBezTo>
                  <a:cubicBezTo>
                    <a:pt x="564" y="301"/>
                    <a:pt x="564" y="302"/>
                    <a:pt x="565" y="304"/>
                  </a:cubicBezTo>
                  <a:cubicBezTo>
                    <a:pt x="566" y="305"/>
                    <a:pt x="568" y="306"/>
                    <a:pt x="569" y="308"/>
                  </a:cubicBezTo>
                  <a:cubicBezTo>
                    <a:pt x="567" y="309"/>
                    <a:pt x="564" y="309"/>
                    <a:pt x="561" y="309"/>
                  </a:cubicBezTo>
                  <a:cubicBezTo>
                    <a:pt x="561" y="309"/>
                    <a:pt x="564" y="310"/>
                    <a:pt x="562" y="310"/>
                  </a:cubicBezTo>
                  <a:cubicBezTo>
                    <a:pt x="566" y="311"/>
                    <a:pt x="570" y="309"/>
                    <a:pt x="573" y="309"/>
                  </a:cubicBezTo>
                  <a:cubicBezTo>
                    <a:pt x="567" y="311"/>
                    <a:pt x="570" y="312"/>
                    <a:pt x="575" y="312"/>
                  </a:cubicBezTo>
                  <a:cubicBezTo>
                    <a:pt x="572" y="313"/>
                    <a:pt x="570" y="313"/>
                    <a:pt x="567" y="314"/>
                  </a:cubicBezTo>
                  <a:cubicBezTo>
                    <a:pt x="570" y="314"/>
                    <a:pt x="573" y="313"/>
                    <a:pt x="576" y="313"/>
                  </a:cubicBezTo>
                  <a:cubicBezTo>
                    <a:pt x="568" y="315"/>
                    <a:pt x="577" y="314"/>
                    <a:pt x="578" y="315"/>
                  </a:cubicBezTo>
                  <a:cubicBezTo>
                    <a:pt x="576" y="316"/>
                    <a:pt x="573" y="316"/>
                    <a:pt x="570" y="317"/>
                  </a:cubicBezTo>
                  <a:cubicBezTo>
                    <a:pt x="572" y="317"/>
                    <a:pt x="575" y="317"/>
                    <a:pt x="577" y="316"/>
                  </a:cubicBezTo>
                  <a:cubicBezTo>
                    <a:pt x="581" y="317"/>
                    <a:pt x="571" y="320"/>
                    <a:pt x="562" y="321"/>
                  </a:cubicBezTo>
                  <a:cubicBezTo>
                    <a:pt x="567" y="322"/>
                    <a:pt x="570" y="319"/>
                    <a:pt x="579" y="319"/>
                  </a:cubicBezTo>
                  <a:cubicBezTo>
                    <a:pt x="578" y="320"/>
                    <a:pt x="575" y="320"/>
                    <a:pt x="571" y="321"/>
                  </a:cubicBezTo>
                  <a:cubicBezTo>
                    <a:pt x="577" y="322"/>
                    <a:pt x="571" y="323"/>
                    <a:pt x="582" y="323"/>
                  </a:cubicBezTo>
                  <a:cubicBezTo>
                    <a:pt x="582" y="324"/>
                    <a:pt x="582" y="325"/>
                    <a:pt x="574" y="326"/>
                  </a:cubicBezTo>
                  <a:cubicBezTo>
                    <a:pt x="576" y="326"/>
                    <a:pt x="578" y="326"/>
                    <a:pt x="581" y="326"/>
                  </a:cubicBezTo>
                  <a:cubicBezTo>
                    <a:pt x="588" y="326"/>
                    <a:pt x="575" y="326"/>
                    <a:pt x="582" y="325"/>
                  </a:cubicBezTo>
                  <a:cubicBezTo>
                    <a:pt x="592" y="326"/>
                    <a:pt x="585" y="329"/>
                    <a:pt x="591" y="331"/>
                  </a:cubicBezTo>
                  <a:cubicBezTo>
                    <a:pt x="586" y="330"/>
                    <a:pt x="582" y="331"/>
                    <a:pt x="580" y="330"/>
                  </a:cubicBezTo>
                  <a:cubicBezTo>
                    <a:pt x="572" y="331"/>
                    <a:pt x="590" y="331"/>
                    <a:pt x="591" y="333"/>
                  </a:cubicBezTo>
                  <a:cubicBezTo>
                    <a:pt x="582" y="334"/>
                    <a:pt x="589" y="335"/>
                    <a:pt x="592" y="336"/>
                  </a:cubicBezTo>
                  <a:cubicBezTo>
                    <a:pt x="585" y="337"/>
                    <a:pt x="588" y="338"/>
                    <a:pt x="590" y="339"/>
                  </a:cubicBezTo>
                  <a:cubicBezTo>
                    <a:pt x="584" y="339"/>
                    <a:pt x="588" y="338"/>
                    <a:pt x="584" y="337"/>
                  </a:cubicBezTo>
                  <a:cubicBezTo>
                    <a:pt x="579" y="338"/>
                    <a:pt x="576" y="336"/>
                    <a:pt x="572" y="337"/>
                  </a:cubicBezTo>
                  <a:cubicBezTo>
                    <a:pt x="579" y="338"/>
                    <a:pt x="580" y="340"/>
                    <a:pt x="589" y="341"/>
                  </a:cubicBezTo>
                  <a:cubicBezTo>
                    <a:pt x="586" y="341"/>
                    <a:pt x="589" y="342"/>
                    <a:pt x="586" y="343"/>
                  </a:cubicBezTo>
                  <a:cubicBezTo>
                    <a:pt x="578" y="342"/>
                    <a:pt x="585" y="340"/>
                    <a:pt x="575" y="341"/>
                  </a:cubicBezTo>
                  <a:cubicBezTo>
                    <a:pt x="570" y="340"/>
                    <a:pt x="577" y="340"/>
                    <a:pt x="572" y="339"/>
                  </a:cubicBezTo>
                  <a:cubicBezTo>
                    <a:pt x="565" y="339"/>
                    <a:pt x="576" y="341"/>
                    <a:pt x="567" y="341"/>
                  </a:cubicBezTo>
                  <a:cubicBezTo>
                    <a:pt x="572" y="341"/>
                    <a:pt x="569" y="342"/>
                    <a:pt x="574" y="343"/>
                  </a:cubicBezTo>
                  <a:cubicBezTo>
                    <a:pt x="563" y="342"/>
                    <a:pt x="574" y="344"/>
                    <a:pt x="566" y="344"/>
                  </a:cubicBezTo>
                  <a:cubicBezTo>
                    <a:pt x="574" y="346"/>
                    <a:pt x="571" y="347"/>
                    <a:pt x="576" y="349"/>
                  </a:cubicBezTo>
                  <a:cubicBezTo>
                    <a:pt x="581" y="350"/>
                    <a:pt x="585" y="349"/>
                    <a:pt x="582" y="348"/>
                  </a:cubicBezTo>
                  <a:cubicBezTo>
                    <a:pt x="591" y="349"/>
                    <a:pt x="585" y="350"/>
                    <a:pt x="585" y="351"/>
                  </a:cubicBezTo>
                  <a:cubicBezTo>
                    <a:pt x="580" y="351"/>
                    <a:pt x="576" y="350"/>
                    <a:pt x="575" y="349"/>
                  </a:cubicBezTo>
                  <a:cubicBezTo>
                    <a:pt x="571" y="349"/>
                    <a:pt x="571" y="349"/>
                    <a:pt x="564" y="348"/>
                  </a:cubicBezTo>
                  <a:cubicBezTo>
                    <a:pt x="576" y="350"/>
                    <a:pt x="567" y="350"/>
                    <a:pt x="575" y="352"/>
                  </a:cubicBezTo>
                  <a:cubicBezTo>
                    <a:pt x="583" y="353"/>
                    <a:pt x="575" y="351"/>
                    <a:pt x="580" y="351"/>
                  </a:cubicBezTo>
                  <a:cubicBezTo>
                    <a:pt x="580" y="352"/>
                    <a:pt x="585" y="353"/>
                    <a:pt x="579" y="353"/>
                  </a:cubicBezTo>
                  <a:cubicBezTo>
                    <a:pt x="576" y="353"/>
                    <a:pt x="578" y="353"/>
                    <a:pt x="575" y="352"/>
                  </a:cubicBezTo>
                  <a:cubicBezTo>
                    <a:pt x="573" y="352"/>
                    <a:pt x="574" y="352"/>
                    <a:pt x="571" y="352"/>
                  </a:cubicBezTo>
                  <a:cubicBezTo>
                    <a:pt x="567" y="352"/>
                    <a:pt x="580" y="353"/>
                    <a:pt x="572" y="353"/>
                  </a:cubicBezTo>
                  <a:cubicBezTo>
                    <a:pt x="577" y="353"/>
                    <a:pt x="581" y="354"/>
                    <a:pt x="585" y="355"/>
                  </a:cubicBezTo>
                  <a:cubicBezTo>
                    <a:pt x="585" y="356"/>
                    <a:pt x="581" y="354"/>
                    <a:pt x="577" y="354"/>
                  </a:cubicBezTo>
                  <a:cubicBezTo>
                    <a:pt x="580" y="355"/>
                    <a:pt x="583" y="356"/>
                    <a:pt x="586" y="356"/>
                  </a:cubicBezTo>
                  <a:cubicBezTo>
                    <a:pt x="587" y="357"/>
                    <a:pt x="584" y="356"/>
                    <a:pt x="587" y="357"/>
                  </a:cubicBezTo>
                  <a:cubicBezTo>
                    <a:pt x="581" y="357"/>
                    <a:pt x="576" y="355"/>
                    <a:pt x="570" y="354"/>
                  </a:cubicBezTo>
                  <a:cubicBezTo>
                    <a:pt x="573" y="355"/>
                    <a:pt x="577" y="356"/>
                    <a:pt x="580" y="357"/>
                  </a:cubicBezTo>
                  <a:cubicBezTo>
                    <a:pt x="586" y="358"/>
                    <a:pt x="574" y="357"/>
                    <a:pt x="582" y="359"/>
                  </a:cubicBezTo>
                  <a:cubicBezTo>
                    <a:pt x="578" y="359"/>
                    <a:pt x="575" y="358"/>
                    <a:pt x="572" y="358"/>
                  </a:cubicBezTo>
                  <a:cubicBezTo>
                    <a:pt x="577" y="359"/>
                    <a:pt x="573" y="359"/>
                    <a:pt x="572" y="360"/>
                  </a:cubicBezTo>
                  <a:cubicBezTo>
                    <a:pt x="581" y="362"/>
                    <a:pt x="578" y="363"/>
                    <a:pt x="577" y="364"/>
                  </a:cubicBezTo>
                  <a:cubicBezTo>
                    <a:pt x="574" y="364"/>
                    <a:pt x="572" y="362"/>
                    <a:pt x="569" y="362"/>
                  </a:cubicBezTo>
                  <a:cubicBezTo>
                    <a:pt x="577" y="365"/>
                    <a:pt x="572" y="364"/>
                    <a:pt x="573" y="366"/>
                  </a:cubicBezTo>
                  <a:cubicBezTo>
                    <a:pt x="575" y="367"/>
                    <a:pt x="579" y="367"/>
                    <a:pt x="582" y="368"/>
                  </a:cubicBezTo>
                  <a:cubicBezTo>
                    <a:pt x="583" y="370"/>
                    <a:pt x="574" y="366"/>
                    <a:pt x="571" y="366"/>
                  </a:cubicBezTo>
                  <a:cubicBezTo>
                    <a:pt x="571" y="367"/>
                    <a:pt x="572" y="367"/>
                    <a:pt x="575" y="368"/>
                  </a:cubicBezTo>
                  <a:cubicBezTo>
                    <a:pt x="560" y="366"/>
                    <a:pt x="581" y="374"/>
                    <a:pt x="572" y="373"/>
                  </a:cubicBezTo>
                  <a:cubicBezTo>
                    <a:pt x="580" y="377"/>
                    <a:pt x="578" y="377"/>
                    <a:pt x="583" y="380"/>
                  </a:cubicBezTo>
                  <a:cubicBezTo>
                    <a:pt x="583" y="380"/>
                    <a:pt x="578" y="379"/>
                    <a:pt x="578" y="380"/>
                  </a:cubicBezTo>
                  <a:cubicBezTo>
                    <a:pt x="572" y="378"/>
                    <a:pt x="575" y="377"/>
                    <a:pt x="572" y="376"/>
                  </a:cubicBezTo>
                  <a:cubicBezTo>
                    <a:pt x="567" y="375"/>
                    <a:pt x="572" y="378"/>
                    <a:pt x="576" y="380"/>
                  </a:cubicBezTo>
                  <a:cubicBezTo>
                    <a:pt x="573" y="381"/>
                    <a:pt x="571" y="379"/>
                    <a:pt x="565" y="378"/>
                  </a:cubicBezTo>
                  <a:cubicBezTo>
                    <a:pt x="567" y="379"/>
                    <a:pt x="563" y="378"/>
                    <a:pt x="569" y="381"/>
                  </a:cubicBezTo>
                  <a:cubicBezTo>
                    <a:pt x="568" y="381"/>
                    <a:pt x="566" y="380"/>
                    <a:pt x="564" y="380"/>
                  </a:cubicBezTo>
                  <a:cubicBezTo>
                    <a:pt x="571" y="382"/>
                    <a:pt x="572" y="385"/>
                    <a:pt x="563" y="382"/>
                  </a:cubicBezTo>
                  <a:cubicBezTo>
                    <a:pt x="572" y="386"/>
                    <a:pt x="568" y="385"/>
                    <a:pt x="565" y="385"/>
                  </a:cubicBezTo>
                  <a:cubicBezTo>
                    <a:pt x="569" y="388"/>
                    <a:pt x="567" y="386"/>
                    <a:pt x="571" y="387"/>
                  </a:cubicBezTo>
                  <a:cubicBezTo>
                    <a:pt x="574" y="389"/>
                    <a:pt x="570" y="388"/>
                    <a:pt x="571" y="389"/>
                  </a:cubicBezTo>
                  <a:cubicBezTo>
                    <a:pt x="564" y="387"/>
                    <a:pt x="565" y="387"/>
                    <a:pt x="561" y="385"/>
                  </a:cubicBezTo>
                  <a:cubicBezTo>
                    <a:pt x="560" y="385"/>
                    <a:pt x="558" y="385"/>
                    <a:pt x="550" y="383"/>
                  </a:cubicBezTo>
                  <a:cubicBezTo>
                    <a:pt x="549" y="382"/>
                    <a:pt x="549" y="382"/>
                    <a:pt x="550" y="382"/>
                  </a:cubicBezTo>
                  <a:cubicBezTo>
                    <a:pt x="545" y="380"/>
                    <a:pt x="546" y="382"/>
                    <a:pt x="545" y="383"/>
                  </a:cubicBezTo>
                  <a:cubicBezTo>
                    <a:pt x="550" y="383"/>
                    <a:pt x="558" y="387"/>
                    <a:pt x="561" y="386"/>
                  </a:cubicBezTo>
                  <a:cubicBezTo>
                    <a:pt x="571" y="392"/>
                    <a:pt x="553" y="385"/>
                    <a:pt x="554" y="387"/>
                  </a:cubicBezTo>
                  <a:cubicBezTo>
                    <a:pt x="560" y="389"/>
                    <a:pt x="566" y="390"/>
                    <a:pt x="571" y="393"/>
                  </a:cubicBezTo>
                  <a:cubicBezTo>
                    <a:pt x="566" y="391"/>
                    <a:pt x="566" y="393"/>
                    <a:pt x="560" y="390"/>
                  </a:cubicBezTo>
                  <a:cubicBezTo>
                    <a:pt x="565" y="393"/>
                    <a:pt x="570" y="396"/>
                    <a:pt x="575" y="399"/>
                  </a:cubicBezTo>
                  <a:cubicBezTo>
                    <a:pt x="566" y="394"/>
                    <a:pt x="566" y="395"/>
                    <a:pt x="561" y="394"/>
                  </a:cubicBezTo>
                  <a:cubicBezTo>
                    <a:pt x="558" y="393"/>
                    <a:pt x="556" y="390"/>
                    <a:pt x="552" y="389"/>
                  </a:cubicBezTo>
                  <a:cubicBezTo>
                    <a:pt x="555" y="391"/>
                    <a:pt x="555" y="392"/>
                    <a:pt x="561" y="394"/>
                  </a:cubicBezTo>
                  <a:cubicBezTo>
                    <a:pt x="561" y="395"/>
                    <a:pt x="556" y="393"/>
                    <a:pt x="563" y="396"/>
                  </a:cubicBezTo>
                  <a:cubicBezTo>
                    <a:pt x="562" y="397"/>
                    <a:pt x="559" y="395"/>
                    <a:pt x="555" y="394"/>
                  </a:cubicBezTo>
                  <a:cubicBezTo>
                    <a:pt x="552" y="393"/>
                    <a:pt x="556" y="393"/>
                    <a:pt x="548" y="389"/>
                  </a:cubicBezTo>
                  <a:cubicBezTo>
                    <a:pt x="552" y="392"/>
                    <a:pt x="559" y="401"/>
                    <a:pt x="545" y="393"/>
                  </a:cubicBezTo>
                  <a:cubicBezTo>
                    <a:pt x="545" y="394"/>
                    <a:pt x="550" y="397"/>
                    <a:pt x="545" y="395"/>
                  </a:cubicBezTo>
                  <a:cubicBezTo>
                    <a:pt x="556" y="402"/>
                    <a:pt x="546" y="399"/>
                    <a:pt x="556" y="407"/>
                  </a:cubicBezTo>
                  <a:cubicBezTo>
                    <a:pt x="548" y="402"/>
                    <a:pt x="552" y="406"/>
                    <a:pt x="546" y="402"/>
                  </a:cubicBezTo>
                  <a:cubicBezTo>
                    <a:pt x="544" y="401"/>
                    <a:pt x="552" y="406"/>
                    <a:pt x="553" y="408"/>
                  </a:cubicBezTo>
                  <a:cubicBezTo>
                    <a:pt x="551" y="409"/>
                    <a:pt x="547" y="408"/>
                    <a:pt x="552" y="414"/>
                  </a:cubicBezTo>
                  <a:cubicBezTo>
                    <a:pt x="546" y="410"/>
                    <a:pt x="547" y="412"/>
                    <a:pt x="551" y="415"/>
                  </a:cubicBezTo>
                  <a:cubicBezTo>
                    <a:pt x="544" y="411"/>
                    <a:pt x="548" y="414"/>
                    <a:pt x="544" y="412"/>
                  </a:cubicBezTo>
                  <a:cubicBezTo>
                    <a:pt x="548" y="415"/>
                    <a:pt x="548" y="415"/>
                    <a:pt x="554" y="418"/>
                  </a:cubicBezTo>
                  <a:cubicBezTo>
                    <a:pt x="554" y="419"/>
                    <a:pt x="549" y="417"/>
                    <a:pt x="545" y="415"/>
                  </a:cubicBezTo>
                  <a:cubicBezTo>
                    <a:pt x="543" y="415"/>
                    <a:pt x="552" y="420"/>
                    <a:pt x="543" y="416"/>
                  </a:cubicBezTo>
                  <a:cubicBezTo>
                    <a:pt x="545" y="418"/>
                    <a:pt x="547" y="419"/>
                    <a:pt x="549" y="420"/>
                  </a:cubicBezTo>
                  <a:cubicBezTo>
                    <a:pt x="548" y="419"/>
                    <a:pt x="551" y="419"/>
                    <a:pt x="555" y="421"/>
                  </a:cubicBezTo>
                  <a:cubicBezTo>
                    <a:pt x="553" y="422"/>
                    <a:pt x="551" y="422"/>
                    <a:pt x="550" y="424"/>
                  </a:cubicBezTo>
                  <a:cubicBezTo>
                    <a:pt x="549" y="423"/>
                    <a:pt x="548" y="422"/>
                    <a:pt x="547" y="422"/>
                  </a:cubicBezTo>
                  <a:cubicBezTo>
                    <a:pt x="545" y="420"/>
                    <a:pt x="551" y="422"/>
                    <a:pt x="544" y="417"/>
                  </a:cubicBezTo>
                  <a:cubicBezTo>
                    <a:pt x="540" y="416"/>
                    <a:pt x="548" y="423"/>
                    <a:pt x="540" y="419"/>
                  </a:cubicBezTo>
                  <a:cubicBezTo>
                    <a:pt x="541" y="420"/>
                    <a:pt x="543" y="422"/>
                    <a:pt x="541" y="421"/>
                  </a:cubicBezTo>
                  <a:cubicBezTo>
                    <a:pt x="543" y="422"/>
                    <a:pt x="545" y="424"/>
                    <a:pt x="547" y="425"/>
                  </a:cubicBezTo>
                  <a:cubicBezTo>
                    <a:pt x="550" y="428"/>
                    <a:pt x="545" y="426"/>
                    <a:pt x="548" y="429"/>
                  </a:cubicBezTo>
                  <a:cubicBezTo>
                    <a:pt x="545" y="428"/>
                    <a:pt x="543" y="426"/>
                    <a:pt x="541" y="425"/>
                  </a:cubicBezTo>
                  <a:cubicBezTo>
                    <a:pt x="543" y="428"/>
                    <a:pt x="547" y="429"/>
                    <a:pt x="546" y="429"/>
                  </a:cubicBezTo>
                  <a:cubicBezTo>
                    <a:pt x="542" y="428"/>
                    <a:pt x="541" y="425"/>
                    <a:pt x="540" y="426"/>
                  </a:cubicBezTo>
                  <a:cubicBezTo>
                    <a:pt x="541" y="428"/>
                    <a:pt x="543" y="429"/>
                    <a:pt x="545" y="430"/>
                  </a:cubicBezTo>
                  <a:cubicBezTo>
                    <a:pt x="537" y="427"/>
                    <a:pt x="536" y="428"/>
                    <a:pt x="535" y="430"/>
                  </a:cubicBezTo>
                  <a:cubicBezTo>
                    <a:pt x="534" y="432"/>
                    <a:pt x="534" y="434"/>
                    <a:pt x="530" y="433"/>
                  </a:cubicBezTo>
                  <a:cubicBezTo>
                    <a:pt x="528" y="431"/>
                    <a:pt x="527" y="429"/>
                    <a:pt x="524" y="427"/>
                  </a:cubicBezTo>
                  <a:cubicBezTo>
                    <a:pt x="521" y="426"/>
                    <a:pt x="530" y="435"/>
                    <a:pt x="520" y="429"/>
                  </a:cubicBezTo>
                  <a:cubicBezTo>
                    <a:pt x="522" y="430"/>
                    <a:pt x="523" y="432"/>
                    <a:pt x="525" y="433"/>
                  </a:cubicBezTo>
                  <a:cubicBezTo>
                    <a:pt x="529" y="437"/>
                    <a:pt x="526" y="435"/>
                    <a:pt x="528" y="437"/>
                  </a:cubicBezTo>
                  <a:cubicBezTo>
                    <a:pt x="526" y="436"/>
                    <a:pt x="525" y="435"/>
                    <a:pt x="523" y="433"/>
                  </a:cubicBezTo>
                  <a:cubicBezTo>
                    <a:pt x="520" y="431"/>
                    <a:pt x="523" y="434"/>
                    <a:pt x="521" y="433"/>
                  </a:cubicBezTo>
                  <a:cubicBezTo>
                    <a:pt x="522" y="435"/>
                    <a:pt x="524" y="435"/>
                    <a:pt x="525" y="436"/>
                  </a:cubicBezTo>
                  <a:cubicBezTo>
                    <a:pt x="528" y="440"/>
                    <a:pt x="524" y="437"/>
                    <a:pt x="526" y="439"/>
                  </a:cubicBezTo>
                  <a:cubicBezTo>
                    <a:pt x="524" y="438"/>
                    <a:pt x="523" y="436"/>
                    <a:pt x="521" y="435"/>
                  </a:cubicBezTo>
                  <a:cubicBezTo>
                    <a:pt x="522" y="436"/>
                    <a:pt x="523" y="438"/>
                    <a:pt x="524" y="439"/>
                  </a:cubicBezTo>
                  <a:cubicBezTo>
                    <a:pt x="521" y="438"/>
                    <a:pt x="520" y="435"/>
                    <a:pt x="517" y="434"/>
                  </a:cubicBezTo>
                  <a:cubicBezTo>
                    <a:pt x="517" y="437"/>
                    <a:pt x="516" y="440"/>
                    <a:pt x="514" y="441"/>
                  </a:cubicBezTo>
                  <a:cubicBezTo>
                    <a:pt x="517" y="443"/>
                    <a:pt x="517" y="443"/>
                    <a:pt x="517" y="443"/>
                  </a:cubicBezTo>
                  <a:cubicBezTo>
                    <a:pt x="517" y="443"/>
                    <a:pt x="521" y="448"/>
                    <a:pt x="518" y="446"/>
                  </a:cubicBezTo>
                  <a:cubicBezTo>
                    <a:pt x="515" y="445"/>
                    <a:pt x="514" y="443"/>
                    <a:pt x="513" y="441"/>
                  </a:cubicBezTo>
                  <a:cubicBezTo>
                    <a:pt x="509" y="440"/>
                    <a:pt x="513" y="446"/>
                    <a:pt x="514" y="448"/>
                  </a:cubicBezTo>
                  <a:cubicBezTo>
                    <a:pt x="509" y="445"/>
                    <a:pt x="508" y="444"/>
                    <a:pt x="510" y="448"/>
                  </a:cubicBezTo>
                  <a:cubicBezTo>
                    <a:pt x="515" y="450"/>
                    <a:pt x="514" y="451"/>
                    <a:pt x="516" y="454"/>
                  </a:cubicBezTo>
                  <a:cubicBezTo>
                    <a:pt x="515" y="450"/>
                    <a:pt x="522" y="455"/>
                    <a:pt x="522" y="451"/>
                  </a:cubicBezTo>
                  <a:cubicBezTo>
                    <a:pt x="520" y="449"/>
                    <a:pt x="521" y="451"/>
                    <a:pt x="519" y="450"/>
                  </a:cubicBezTo>
                  <a:cubicBezTo>
                    <a:pt x="515" y="445"/>
                    <a:pt x="522" y="451"/>
                    <a:pt x="518" y="447"/>
                  </a:cubicBezTo>
                  <a:cubicBezTo>
                    <a:pt x="524" y="451"/>
                    <a:pt x="523" y="450"/>
                    <a:pt x="528" y="453"/>
                  </a:cubicBezTo>
                  <a:cubicBezTo>
                    <a:pt x="521" y="451"/>
                    <a:pt x="526" y="462"/>
                    <a:pt x="518" y="457"/>
                  </a:cubicBezTo>
                  <a:cubicBezTo>
                    <a:pt x="519" y="458"/>
                    <a:pt x="520" y="458"/>
                    <a:pt x="521" y="460"/>
                  </a:cubicBezTo>
                  <a:cubicBezTo>
                    <a:pt x="522" y="462"/>
                    <a:pt x="517" y="456"/>
                    <a:pt x="515" y="455"/>
                  </a:cubicBezTo>
                  <a:cubicBezTo>
                    <a:pt x="522" y="464"/>
                    <a:pt x="516" y="460"/>
                    <a:pt x="513" y="459"/>
                  </a:cubicBezTo>
                  <a:cubicBezTo>
                    <a:pt x="518" y="465"/>
                    <a:pt x="516" y="465"/>
                    <a:pt x="514" y="465"/>
                  </a:cubicBezTo>
                  <a:cubicBezTo>
                    <a:pt x="511" y="461"/>
                    <a:pt x="508" y="456"/>
                    <a:pt x="504" y="453"/>
                  </a:cubicBezTo>
                  <a:cubicBezTo>
                    <a:pt x="503" y="451"/>
                    <a:pt x="506" y="452"/>
                    <a:pt x="502" y="448"/>
                  </a:cubicBezTo>
                  <a:cubicBezTo>
                    <a:pt x="502" y="449"/>
                    <a:pt x="501" y="448"/>
                    <a:pt x="497" y="445"/>
                  </a:cubicBezTo>
                  <a:cubicBezTo>
                    <a:pt x="501" y="449"/>
                    <a:pt x="499" y="449"/>
                    <a:pt x="502" y="452"/>
                  </a:cubicBezTo>
                  <a:cubicBezTo>
                    <a:pt x="503" y="454"/>
                    <a:pt x="499" y="451"/>
                    <a:pt x="502" y="455"/>
                  </a:cubicBezTo>
                  <a:cubicBezTo>
                    <a:pt x="494" y="449"/>
                    <a:pt x="496" y="454"/>
                    <a:pt x="497" y="458"/>
                  </a:cubicBezTo>
                  <a:cubicBezTo>
                    <a:pt x="492" y="452"/>
                    <a:pt x="491" y="453"/>
                    <a:pt x="494" y="458"/>
                  </a:cubicBezTo>
                  <a:cubicBezTo>
                    <a:pt x="493" y="456"/>
                    <a:pt x="491" y="455"/>
                    <a:pt x="490" y="453"/>
                  </a:cubicBezTo>
                  <a:cubicBezTo>
                    <a:pt x="486" y="451"/>
                    <a:pt x="490" y="458"/>
                    <a:pt x="487" y="457"/>
                  </a:cubicBezTo>
                  <a:cubicBezTo>
                    <a:pt x="488" y="459"/>
                    <a:pt x="491" y="461"/>
                    <a:pt x="492" y="463"/>
                  </a:cubicBezTo>
                  <a:cubicBezTo>
                    <a:pt x="494" y="466"/>
                    <a:pt x="487" y="458"/>
                    <a:pt x="491" y="464"/>
                  </a:cubicBezTo>
                  <a:cubicBezTo>
                    <a:pt x="489" y="462"/>
                    <a:pt x="487" y="461"/>
                    <a:pt x="486" y="459"/>
                  </a:cubicBezTo>
                  <a:cubicBezTo>
                    <a:pt x="485" y="458"/>
                    <a:pt x="491" y="465"/>
                    <a:pt x="488" y="463"/>
                  </a:cubicBezTo>
                  <a:cubicBezTo>
                    <a:pt x="485" y="461"/>
                    <a:pt x="483" y="459"/>
                    <a:pt x="482" y="457"/>
                  </a:cubicBezTo>
                  <a:cubicBezTo>
                    <a:pt x="483" y="460"/>
                    <a:pt x="477" y="456"/>
                    <a:pt x="482" y="463"/>
                  </a:cubicBezTo>
                  <a:cubicBezTo>
                    <a:pt x="479" y="461"/>
                    <a:pt x="478" y="458"/>
                    <a:pt x="476" y="457"/>
                  </a:cubicBezTo>
                  <a:cubicBezTo>
                    <a:pt x="481" y="463"/>
                    <a:pt x="475" y="458"/>
                    <a:pt x="475" y="458"/>
                  </a:cubicBezTo>
                  <a:cubicBezTo>
                    <a:pt x="474" y="460"/>
                    <a:pt x="481" y="469"/>
                    <a:pt x="474" y="463"/>
                  </a:cubicBezTo>
                  <a:cubicBezTo>
                    <a:pt x="478" y="470"/>
                    <a:pt x="474" y="468"/>
                    <a:pt x="473" y="469"/>
                  </a:cubicBezTo>
                  <a:cubicBezTo>
                    <a:pt x="472" y="467"/>
                    <a:pt x="471" y="465"/>
                    <a:pt x="469" y="464"/>
                  </a:cubicBezTo>
                  <a:cubicBezTo>
                    <a:pt x="474" y="471"/>
                    <a:pt x="467" y="465"/>
                    <a:pt x="472" y="473"/>
                  </a:cubicBezTo>
                  <a:cubicBezTo>
                    <a:pt x="475" y="477"/>
                    <a:pt x="477" y="478"/>
                    <a:pt x="476" y="475"/>
                  </a:cubicBezTo>
                  <a:cubicBezTo>
                    <a:pt x="477" y="476"/>
                    <a:pt x="478" y="481"/>
                    <a:pt x="477" y="480"/>
                  </a:cubicBezTo>
                  <a:cubicBezTo>
                    <a:pt x="481" y="486"/>
                    <a:pt x="480" y="481"/>
                    <a:pt x="481" y="482"/>
                  </a:cubicBezTo>
                  <a:cubicBezTo>
                    <a:pt x="482" y="483"/>
                    <a:pt x="483" y="486"/>
                    <a:pt x="484" y="488"/>
                  </a:cubicBezTo>
                  <a:cubicBezTo>
                    <a:pt x="484" y="488"/>
                    <a:pt x="477" y="481"/>
                    <a:pt x="481" y="489"/>
                  </a:cubicBezTo>
                  <a:cubicBezTo>
                    <a:pt x="479" y="486"/>
                    <a:pt x="476" y="484"/>
                    <a:pt x="475" y="481"/>
                  </a:cubicBezTo>
                  <a:cubicBezTo>
                    <a:pt x="471" y="478"/>
                    <a:pt x="474" y="484"/>
                    <a:pt x="470" y="479"/>
                  </a:cubicBezTo>
                  <a:cubicBezTo>
                    <a:pt x="472" y="482"/>
                    <a:pt x="475" y="486"/>
                    <a:pt x="473" y="486"/>
                  </a:cubicBezTo>
                  <a:cubicBezTo>
                    <a:pt x="468" y="478"/>
                    <a:pt x="466" y="471"/>
                    <a:pt x="464" y="466"/>
                  </a:cubicBezTo>
                  <a:cubicBezTo>
                    <a:pt x="463" y="465"/>
                    <a:pt x="460" y="463"/>
                    <a:pt x="459" y="462"/>
                  </a:cubicBezTo>
                  <a:cubicBezTo>
                    <a:pt x="460" y="465"/>
                    <a:pt x="463" y="469"/>
                    <a:pt x="460" y="466"/>
                  </a:cubicBezTo>
                  <a:cubicBezTo>
                    <a:pt x="461" y="468"/>
                    <a:pt x="462" y="470"/>
                    <a:pt x="463" y="472"/>
                  </a:cubicBezTo>
                  <a:cubicBezTo>
                    <a:pt x="465" y="475"/>
                    <a:pt x="461" y="470"/>
                    <a:pt x="458" y="467"/>
                  </a:cubicBezTo>
                  <a:cubicBezTo>
                    <a:pt x="465" y="476"/>
                    <a:pt x="461" y="480"/>
                    <a:pt x="454" y="470"/>
                  </a:cubicBezTo>
                  <a:cubicBezTo>
                    <a:pt x="458" y="476"/>
                    <a:pt x="453" y="470"/>
                    <a:pt x="456" y="476"/>
                  </a:cubicBezTo>
                  <a:cubicBezTo>
                    <a:pt x="459" y="480"/>
                    <a:pt x="456" y="474"/>
                    <a:pt x="460" y="478"/>
                  </a:cubicBezTo>
                  <a:cubicBezTo>
                    <a:pt x="463" y="482"/>
                    <a:pt x="458" y="479"/>
                    <a:pt x="457" y="479"/>
                  </a:cubicBezTo>
                  <a:cubicBezTo>
                    <a:pt x="458" y="481"/>
                    <a:pt x="459" y="483"/>
                    <a:pt x="460" y="486"/>
                  </a:cubicBezTo>
                  <a:cubicBezTo>
                    <a:pt x="461" y="489"/>
                    <a:pt x="457" y="483"/>
                    <a:pt x="457" y="481"/>
                  </a:cubicBezTo>
                  <a:cubicBezTo>
                    <a:pt x="455" y="480"/>
                    <a:pt x="460" y="488"/>
                    <a:pt x="462" y="489"/>
                  </a:cubicBezTo>
                  <a:cubicBezTo>
                    <a:pt x="462" y="487"/>
                    <a:pt x="464" y="490"/>
                    <a:pt x="462" y="485"/>
                  </a:cubicBezTo>
                  <a:cubicBezTo>
                    <a:pt x="464" y="488"/>
                    <a:pt x="465" y="489"/>
                    <a:pt x="467" y="492"/>
                  </a:cubicBezTo>
                  <a:cubicBezTo>
                    <a:pt x="468" y="496"/>
                    <a:pt x="462" y="489"/>
                    <a:pt x="463" y="493"/>
                  </a:cubicBezTo>
                  <a:cubicBezTo>
                    <a:pt x="460" y="489"/>
                    <a:pt x="456" y="480"/>
                    <a:pt x="454" y="480"/>
                  </a:cubicBezTo>
                  <a:cubicBezTo>
                    <a:pt x="459" y="486"/>
                    <a:pt x="456" y="483"/>
                    <a:pt x="457" y="486"/>
                  </a:cubicBezTo>
                  <a:cubicBezTo>
                    <a:pt x="452" y="479"/>
                    <a:pt x="455" y="482"/>
                    <a:pt x="451" y="479"/>
                  </a:cubicBezTo>
                  <a:cubicBezTo>
                    <a:pt x="454" y="484"/>
                    <a:pt x="455" y="485"/>
                    <a:pt x="455" y="488"/>
                  </a:cubicBezTo>
                  <a:cubicBezTo>
                    <a:pt x="449" y="479"/>
                    <a:pt x="455" y="492"/>
                    <a:pt x="449" y="484"/>
                  </a:cubicBezTo>
                  <a:cubicBezTo>
                    <a:pt x="451" y="482"/>
                    <a:pt x="449" y="474"/>
                    <a:pt x="456" y="478"/>
                  </a:cubicBezTo>
                  <a:cubicBezTo>
                    <a:pt x="449" y="471"/>
                    <a:pt x="456" y="473"/>
                    <a:pt x="449" y="465"/>
                  </a:cubicBezTo>
                  <a:cubicBezTo>
                    <a:pt x="447" y="463"/>
                    <a:pt x="448" y="464"/>
                    <a:pt x="446" y="462"/>
                  </a:cubicBezTo>
                  <a:cubicBezTo>
                    <a:pt x="450" y="469"/>
                    <a:pt x="445" y="465"/>
                    <a:pt x="441" y="461"/>
                  </a:cubicBezTo>
                  <a:cubicBezTo>
                    <a:pt x="446" y="467"/>
                    <a:pt x="444" y="467"/>
                    <a:pt x="449" y="473"/>
                  </a:cubicBezTo>
                  <a:cubicBezTo>
                    <a:pt x="448" y="473"/>
                    <a:pt x="450" y="477"/>
                    <a:pt x="447" y="474"/>
                  </a:cubicBezTo>
                  <a:cubicBezTo>
                    <a:pt x="444" y="470"/>
                    <a:pt x="449" y="473"/>
                    <a:pt x="444" y="468"/>
                  </a:cubicBezTo>
                  <a:cubicBezTo>
                    <a:pt x="441" y="463"/>
                    <a:pt x="447" y="470"/>
                    <a:pt x="444" y="465"/>
                  </a:cubicBezTo>
                  <a:cubicBezTo>
                    <a:pt x="442" y="463"/>
                    <a:pt x="441" y="462"/>
                    <a:pt x="439" y="460"/>
                  </a:cubicBezTo>
                  <a:cubicBezTo>
                    <a:pt x="443" y="468"/>
                    <a:pt x="439" y="462"/>
                    <a:pt x="435" y="457"/>
                  </a:cubicBezTo>
                  <a:cubicBezTo>
                    <a:pt x="441" y="467"/>
                    <a:pt x="434" y="462"/>
                    <a:pt x="434" y="465"/>
                  </a:cubicBezTo>
                  <a:cubicBezTo>
                    <a:pt x="436" y="469"/>
                    <a:pt x="436" y="468"/>
                    <a:pt x="438" y="470"/>
                  </a:cubicBezTo>
                  <a:cubicBezTo>
                    <a:pt x="442" y="478"/>
                    <a:pt x="434" y="472"/>
                    <a:pt x="438" y="480"/>
                  </a:cubicBezTo>
                  <a:cubicBezTo>
                    <a:pt x="435" y="477"/>
                    <a:pt x="435" y="474"/>
                    <a:pt x="433" y="472"/>
                  </a:cubicBezTo>
                  <a:cubicBezTo>
                    <a:pt x="434" y="471"/>
                    <a:pt x="434" y="469"/>
                    <a:pt x="437" y="471"/>
                  </a:cubicBezTo>
                  <a:cubicBezTo>
                    <a:pt x="435" y="467"/>
                    <a:pt x="433" y="464"/>
                    <a:pt x="431" y="461"/>
                  </a:cubicBezTo>
                  <a:cubicBezTo>
                    <a:pt x="432" y="464"/>
                    <a:pt x="431" y="463"/>
                    <a:pt x="430" y="462"/>
                  </a:cubicBezTo>
                  <a:cubicBezTo>
                    <a:pt x="431" y="463"/>
                    <a:pt x="432" y="465"/>
                    <a:pt x="433" y="466"/>
                  </a:cubicBezTo>
                  <a:cubicBezTo>
                    <a:pt x="427" y="460"/>
                    <a:pt x="428" y="468"/>
                    <a:pt x="431" y="475"/>
                  </a:cubicBezTo>
                  <a:cubicBezTo>
                    <a:pt x="424" y="463"/>
                    <a:pt x="426" y="470"/>
                    <a:pt x="420" y="462"/>
                  </a:cubicBezTo>
                  <a:cubicBezTo>
                    <a:pt x="421" y="464"/>
                    <a:pt x="420" y="464"/>
                    <a:pt x="419" y="463"/>
                  </a:cubicBezTo>
                  <a:cubicBezTo>
                    <a:pt x="423" y="470"/>
                    <a:pt x="421" y="464"/>
                    <a:pt x="424" y="468"/>
                  </a:cubicBezTo>
                  <a:cubicBezTo>
                    <a:pt x="427" y="472"/>
                    <a:pt x="427" y="476"/>
                    <a:pt x="430" y="483"/>
                  </a:cubicBezTo>
                  <a:cubicBezTo>
                    <a:pt x="425" y="477"/>
                    <a:pt x="427" y="476"/>
                    <a:pt x="424" y="471"/>
                  </a:cubicBezTo>
                  <a:cubicBezTo>
                    <a:pt x="421" y="467"/>
                    <a:pt x="424" y="472"/>
                    <a:pt x="424" y="476"/>
                  </a:cubicBezTo>
                  <a:cubicBezTo>
                    <a:pt x="426" y="478"/>
                    <a:pt x="428" y="481"/>
                    <a:pt x="429" y="484"/>
                  </a:cubicBezTo>
                  <a:cubicBezTo>
                    <a:pt x="430" y="486"/>
                    <a:pt x="426" y="481"/>
                    <a:pt x="428" y="486"/>
                  </a:cubicBezTo>
                  <a:cubicBezTo>
                    <a:pt x="432" y="490"/>
                    <a:pt x="427" y="480"/>
                    <a:pt x="433" y="488"/>
                  </a:cubicBezTo>
                  <a:cubicBezTo>
                    <a:pt x="432" y="483"/>
                    <a:pt x="431" y="478"/>
                    <a:pt x="433" y="479"/>
                  </a:cubicBezTo>
                  <a:cubicBezTo>
                    <a:pt x="435" y="481"/>
                    <a:pt x="433" y="481"/>
                    <a:pt x="432" y="481"/>
                  </a:cubicBezTo>
                  <a:cubicBezTo>
                    <a:pt x="434" y="486"/>
                    <a:pt x="436" y="485"/>
                    <a:pt x="433" y="481"/>
                  </a:cubicBezTo>
                  <a:cubicBezTo>
                    <a:pt x="440" y="492"/>
                    <a:pt x="439" y="494"/>
                    <a:pt x="436" y="494"/>
                  </a:cubicBezTo>
                  <a:cubicBezTo>
                    <a:pt x="433" y="494"/>
                    <a:pt x="429" y="492"/>
                    <a:pt x="428" y="497"/>
                  </a:cubicBezTo>
                  <a:cubicBezTo>
                    <a:pt x="430" y="498"/>
                    <a:pt x="431" y="499"/>
                    <a:pt x="432" y="501"/>
                  </a:cubicBezTo>
                  <a:cubicBezTo>
                    <a:pt x="434" y="504"/>
                    <a:pt x="431" y="497"/>
                    <a:pt x="434" y="502"/>
                  </a:cubicBezTo>
                  <a:cubicBezTo>
                    <a:pt x="436" y="505"/>
                    <a:pt x="436" y="510"/>
                    <a:pt x="433" y="505"/>
                  </a:cubicBezTo>
                  <a:cubicBezTo>
                    <a:pt x="436" y="510"/>
                    <a:pt x="438" y="519"/>
                    <a:pt x="434" y="513"/>
                  </a:cubicBezTo>
                  <a:cubicBezTo>
                    <a:pt x="433" y="512"/>
                    <a:pt x="433" y="507"/>
                    <a:pt x="435" y="510"/>
                  </a:cubicBezTo>
                  <a:cubicBezTo>
                    <a:pt x="430" y="503"/>
                    <a:pt x="431" y="503"/>
                    <a:pt x="428" y="497"/>
                  </a:cubicBezTo>
                  <a:cubicBezTo>
                    <a:pt x="426" y="494"/>
                    <a:pt x="425" y="492"/>
                    <a:pt x="422" y="490"/>
                  </a:cubicBezTo>
                  <a:cubicBezTo>
                    <a:pt x="423" y="487"/>
                    <a:pt x="427" y="491"/>
                    <a:pt x="424" y="481"/>
                  </a:cubicBezTo>
                  <a:cubicBezTo>
                    <a:pt x="420" y="476"/>
                    <a:pt x="421" y="476"/>
                    <a:pt x="417" y="472"/>
                  </a:cubicBezTo>
                  <a:cubicBezTo>
                    <a:pt x="419" y="476"/>
                    <a:pt x="422" y="480"/>
                    <a:pt x="423" y="484"/>
                  </a:cubicBezTo>
                  <a:cubicBezTo>
                    <a:pt x="421" y="485"/>
                    <a:pt x="418" y="483"/>
                    <a:pt x="418" y="486"/>
                  </a:cubicBezTo>
                  <a:cubicBezTo>
                    <a:pt x="420" y="488"/>
                    <a:pt x="421" y="490"/>
                    <a:pt x="422" y="493"/>
                  </a:cubicBezTo>
                  <a:cubicBezTo>
                    <a:pt x="423" y="494"/>
                    <a:pt x="424" y="494"/>
                    <a:pt x="425" y="493"/>
                  </a:cubicBezTo>
                  <a:cubicBezTo>
                    <a:pt x="427" y="497"/>
                    <a:pt x="427" y="499"/>
                    <a:pt x="427" y="501"/>
                  </a:cubicBezTo>
                  <a:cubicBezTo>
                    <a:pt x="426" y="499"/>
                    <a:pt x="425" y="498"/>
                    <a:pt x="425" y="496"/>
                  </a:cubicBezTo>
                  <a:cubicBezTo>
                    <a:pt x="421" y="493"/>
                    <a:pt x="428" y="503"/>
                    <a:pt x="425" y="502"/>
                  </a:cubicBezTo>
                  <a:cubicBezTo>
                    <a:pt x="423" y="498"/>
                    <a:pt x="422" y="494"/>
                    <a:pt x="420" y="491"/>
                  </a:cubicBezTo>
                  <a:cubicBezTo>
                    <a:pt x="422" y="500"/>
                    <a:pt x="414" y="492"/>
                    <a:pt x="417" y="502"/>
                  </a:cubicBezTo>
                  <a:cubicBezTo>
                    <a:pt x="415" y="500"/>
                    <a:pt x="414" y="497"/>
                    <a:pt x="412" y="494"/>
                  </a:cubicBezTo>
                  <a:cubicBezTo>
                    <a:pt x="412" y="497"/>
                    <a:pt x="410" y="494"/>
                    <a:pt x="412" y="501"/>
                  </a:cubicBezTo>
                  <a:cubicBezTo>
                    <a:pt x="414" y="503"/>
                    <a:pt x="415" y="506"/>
                    <a:pt x="417" y="508"/>
                  </a:cubicBezTo>
                  <a:cubicBezTo>
                    <a:pt x="417" y="511"/>
                    <a:pt x="414" y="509"/>
                    <a:pt x="415" y="514"/>
                  </a:cubicBezTo>
                  <a:cubicBezTo>
                    <a:pt x="412" y="509"/>
                    <a:pt x="409" y="499"/>
                    <a:pt x="414" y="506"/>
                  </a:cubicBezTo>
                  <a:cubicBezTo>
                    <a:pt x="411" y="502"/>
                    <a:pt x="410" y="499"/>
                    <a:pt x="408" y="495"/>
                  </a:cubicBezTo>
                  <a:cubicBezTo>
                    <a:pt x="411" y="504"/>
                    <a:pt x="408" y="501"/>
                    <a:pt x="408" y="507"/>
                  </a:cubicBezTo>
                  <a:cubicBezTo>
                    <a:pt x="412" y="512"/>
                    <a:pt x="409" y="504"/>
                    <a:pt x="411" y="508"/>
                  </a:cubicBezTo>
                  <a:cubicBezTo>
                    <a:pt x="414" y="514"/>
                    <a:pt x="410" y="509"/>
                    <a:pt x="411" y="515"/>
                  </a:cubicBezTo>
                  <a:cubicBezTo>
                    <a:pt x="410" y="513"/>
                    <a:pt x="409" y="510"/>
                    <a:pt x="408" y="509"/>
                  </a:cubicBezTo>
                  <a:cubicBezTo>
                    <a:pt x="413" y="522"/>
                    <a:pt x="404" y="509"/>
                    <a:pt x="406" y="516"/>
                  </a:cubicBezTo>
                  <a:cubicBezTo>
                    <a:pt x="401" y="507"/>
                    <a:pt x="405" y="509"/>
                    <a:pt x="402" y="503"/>
                  </a:cubicBezTo>
                  <a:cubicBezTo>
                    <a:pt x="401" y="502"/>
                    <a:pt x="402" y="504"/>
                    <a:pt x="402" y="504"/>
                  </a:cubicBezTo>
                  <a:cubicBezTo>
                    <a:pt x="400" y="502"/>
                    <a:pt x="400" y="499"/>
                    <a:pt x="398" y="497"/>
                  </a:cubicBezTo>
                  <a:cubicBezTo>
                    <a:pt x="399" y="501"/>
                    <a:pt x="395" y="497"/>
                    <a:pt x="399" y="504"/>
                  </a:cubicBezTo>
                  <a:cubicBezTo>
                    <a:pt x="400" y="509"/>
                    <a:pt x="396" y="502"/>
                    <a:pt x="396" y="504"/>
                  </a:cubicBezTo>
                  <a:cubicBezTo>
                    <a:pt x="394" y="501"/>
                    <a:pt x="393" y="496"/>
                    <a:pt x="395" y="499"/>
                  </a:cubicBezTo>
                  <a:cubicBezTo>
                    <a:pt x="391" y="491"/>
                    <a:pt x="395" y="507"/>
                    <a:pt x="389" y="495"/>
                  </a:cubicBezTo>
                  <a:cubicBezTo>
                    <a:pt x="389" y="498"/>
                    <a:pt x="390" y="500"/>
                    <a:pt x="391" y="503"/>
                  </a:cubicBezTo>
                  <a:cubicBezTo>
                    <a:pt x="392" y="505"/>
                    <a:pt x="393" y="507"/>
                    <a:pt x="394" y="509"/>
                  </a:cubicBezTo>
                  <a:cubicBezTo>
                    <a:pt x="394" y="512"/>
                    <a:pt x="392" y="507"/>
                    <a:pt x="390" y="504"/>
                  </a:cubicBezTo>
                  <a:cubicBezTo>
                    <a:pt x="393" y="514"/>
                    <a:pt x="387" y="505"/>
                    <a:pt x="382" y="501"/>
                  </a:cubicBezTo>
                  <a:cubicBezTo>
                    <a:pt x="383" y="509"/>
                    <a:pt x="376" y="499"/>
                    <a:pt x="375" y="505"/>
                  </a:cubicBezTo>
                  <a:cubicBezTo>
                    <a:pt x="378" y="511"/>
                    <a:pt x="377" y="506"/>
                    <a:pt x="379" y="509"/>
                  </a:cubicBezTo>
                  <a:cubicBezTo>
                    <a:pt x="381" y="515"/>
                    <a:pt x="378" y="514"/>
                    <a:pt x="376" y="515"/>
                  </a:cubicBezTo>
                  <a:cubicBezTo>
                    <a:pt x="373" y="508"/>
                    <a:pt x="378" y="514"/>
                    <a:pt x="375" y="508"/>
                  </a:cubicBezTo>
                  <a:cubicBezTo>
                    <a:pt x="373" y="505"/>
                    <a:pt x="372" y="503"/>
                    <a:pt x="371" y="501"/>
                  </a:cubicBezTo>
                  <a:cubicBezTo>
                    <a:pt x="371" y="503"/>
                    <a:pt x="373" y="511"/>
                    <a:pt x="374" y="516"/>
                  </a:cubicBezTo>
                  <a:cubicBezTo>
                    <a:pt x="373" y="518"/>
                    <a:pt x="370" y="510"/>
                    <a:pt x="368" y="508"/>
                  </a:cubicBezTo>
                  <a:cubicBezTo>
                    <a:pt x="367" y="507"/>
                    <a:pt x="368" y="515"/>
                    <a:pt x="365" y="507"/>
                  </a:cubicBezTo>
                  <a:cubicBezTo>
                    <a:pt x="366" y="514"/>
                    <a:pt x="363" y="512"/>
                    <a:pt x="360" y="511"/>
                  </a:cubicBezTo>
                  <a:cubicBezTo>
                    <a:pt x="358" y="507"/>
                    <a:pt x="359" y="503"/>
                    <a:pt x="356" y="500"/>
                  </a:cubicBezTo>
                  <a:cubicBezTo>
                    <a:pt x="356" y="504"/>
                    <a:pt x="359" y="507"/>
                    <a:pt x="359" y="511"/>
                  </a:cubicBezTo>
                  <a:cubicBezTo>
                    <a:pt x="359" y="515"/>
                    <a:pt x="355" y="505"/>
                    <a:pt x="353" y="501"/>
                  </a:cubicBezTo>
                  <a:cubicBezTo>
                    <a:pt x="354" y="504"/>
                    <a:pt x="352" y="500"/>
                    <a:pt x="351" y="501"/>
                  </a:cubicBezTo>
                  <a:cubicBezTo>
                    <a:pt x="350" y="498"/>
                    <a:pt x="349" y="495"/>
                    <a:pt x="347" y="491"/>
                  </a:cubicBezTo>
                  <a:cubicBezTo>
                    <a:pt x="347" y="493"/>
                    <a:pt x="348" y="497"/>
                    <a:pt x="347" y="495"/>
                  </a:cubicBezTo>
                  <a:cubicBezTo>
                    <a:pt x="348" y="499"/>
                    <a:pt x="348" y="496"/>
                    <a:pt x="350" y="500"/>
                  </a:cubicBezTo>
                  <a:cubicBezTo>
                    <a:pt x="351" y="505"/>
                    <a:pt x="348" y="501"/>
                    <a:pt x="348" y="500"/>
                  </a:cubicBezTo>
                  <a:cubicBezTo>
                    <a:pt x="348" y="504"/>
                    <a:pt x="350" y="505"/>
                    <a:pt x="350" y="504"/>
                  </a:cubicBezTo>
                  <a:cubicBezTo>
                    <a:pt x="351" y="507"/>
                    <a:pt x="352" y="510"/>
                    <a:pt x="353" y="513"/>
                  </a:cubicBezTo>
                  <a:cubicBezTo>
                    <a:pt x="352" y="514"/>
                    <a:pt x="350" y="509"/>
                    <a:pt x="352" y="516"/>
                  </a:cubicBezTo>
                  <a:cubicBezTo>
                    <a:pt x="349" y="510"/>
                    <a:pt x="351" y="511"/>
                    <a:pt x="349" y="507"/>
                  </a:cubicBezTo>
                  <a:cubicBezTo>
                    <a:pt x="347" y="504"/>
                    <a:pt x="349" y="510"/>
                    <a:pt x="350" y="514"/>
                  </a:cubicBezTo>
                  <a:cubicBezTo>
                    <a:pt x="349" y="516"/>
                    <a:pt x="347" y="513"/>
                    <a:pt x="345" y="514"/>
                  </a:cubicBezTo>
                  <a:cubicBezTo>
                    <a:pt x="344" y="510"/>
                    <a:pt x="344" y="506"/>
                    <a:pt x="343" y="502"/>
                  </a:cubicBezTo>
                  <a:cubicBezTo>
                    <a:pt x="341" y="500"/>
                    <a:pt x="337" y="490"/>
                    <a:pt x="336" y="495"/>
                  </a:cubicBezTo>
                  <a:cubicBezTo>
                    <a:pt x="333" y="487"/>
                    <a:pt x="331" y="483"/>
                    <a:pt x="328" y="482"/>
                  </a:cubicBezTo>
                  <a:cubicBezTo>
                    <a:pt x="330" y="485"/>
                    <a:pt x="331" y="485"/>
                    <a:pt x="332" y="490"/>
                  </a:cubicBezTo>
                  <a:cubicBezTo>
                    <a:pt x="333" y="493"/>
                    <a:pt x="331" y="492"/>
                    <a:pt x="330" y="491"/>
                  </a:cubicBezTo>
                  <a:cubicBezTo>
                    <a:pt x="330" y="494"/>
                    <a:pt x="332" y="496"/>
                    <a:pt x="332" y="499"/>
                  </a:cubicBezTo>
                  <a:cubicBezTo>
                    <a:pt x="333" y="498"/>
                    <a:pt x="337" y="505"/>
                    <a:pt x="335" y="499"/>
                  </a:cubicBezTo>
                  <a:cubicBezTo>
                    <a:pt x="336" y="502"/>
                    <a:pt x="338" y="505"/>
                    <a:pt x="338" y="508"/>
                  </a:cubicBezTo>
                  <a:cubicBezTo>
                    <a:pt x="337" y="509"/>
                    <a:pt x="335" y="501"/>
                    <a:pt x="336" y="509"/>
                  </a:cubicBezTo>
                  <a:cubicBezTo>
                    <a:pt x="334" y="507"/>
                    <a:pt x="335" y="504"/>
                    <a:pt x="333" y="502"/>
                  </a:cubicBezTo>
                  <a:cubicBezTo>
                    <a:pt x="336" y="509"/>
                    <a:pt x="334" y="509"/>
                    <a:pt x="332" y="506"/>
                  </a:cubicBezTo>
                  <a:cubicBezTo>
                    <a:pt x="332" y="511"/>
                    <a:pt x="334" y="512"/>
                    <a:pt x="334" y="511"/>
                  </a:cubicBezTo>
                  <a:cubicBezTo>
                    <a:pt x="334" y="513"/>
                    <a:pt x="334" y="512"/>
                    <a:pt x="334" y="515"/>
                  </a:cubicBezTo>
                  <a:cubicBezTo>
                    <a:pt x="333" y="512"/>
                    <a:pt x="330" y="509"/>
                    <a:pt x="330" y="506"/>
                  </a:cubicBezTo>
                  <a:cubicBezTo>
                    <a:pt x="329" y="505"/>
                    <a:pt x="329" y="513"/>
                    <a:pt x="327" y="505"/>
                  </a:cubicBezTo>
                  <a:cubicBezTo>
                    <a:pt x="326" y="502"/>
                    <a:pt x="329" y="516"/>
                    <a:pt x="326" y="513"/>
                  </a:cubicBezTo>
                  <a:cubicBezTo>
                    <a:pt x="325" y="511"/>
                    <a:pt x="326" y="508"/>
                    <a:pt x="325" y="506"/>
                  </a:cubicBezTo>
                  <a:cubicBezTo>
                    <a:pt x="324" y="505"/>
                    <a:pt x="319" y="498"/>
                    <a:pt x="320" y="506"/>
                  </a:cubicBezTo>
                  <a:cubicBezTo>
                    <a:pt x="320" y="508"/>
                    <a:pt x="317" y="505"/>
                    <a:pt x="318" y="501"/>
                  </a:cubicBezTo>
                  <a:cubicBezTo>
                    <a:pt x="315" y="502"/>
                    <a:pt x="314" y="511"/>
                    <a:pt x="317" y="527"/>
                  </a:cubicBezTo>
                  <a:cubicBezTo>
                    <a:pt x="316" y="527"/>
                    <a:pt x="315" y="526"/>
                    <a:pt x="315" y="528"/>
                  </a:cubicBezTo>
                  <a:cubicBezTo>
                    <a:pt x="313" y="524"/>
                    <a:pt x="314" y="519"/>
                    <a:pt x="311" y="515"/>
                  </a:cubicBezTo>
                  <a:cubicBezTo>
                    <a:pt x="311" y="510"/>
                    <a:pt x="312" y="513"/>
                    <a:pt x="314" y="515"/>
                  </a:cubicBezTo>
                  <a:cubicBezTo>
                    <a:pt x="314" y="510"/>
                    <a:pt x="313" y="506"/>
                    <a:pt x="311" y="502"/>
                  </a:cubicBezTo>
                  <a:cubicBezTo>
                    <a:pt x="311" y="503"/>
                    <a:pt x="312" y="504"/>
                    <a:pt x="312" y="506"/>
                  </a:cubicBezTo>
                  <a:cubicBezTo>
                    <a:pt x="312" y="508"/>
                    <a:pt x="312" y="511"/>
                    <a:pt x="310" y="507"/>
                  </a:cubicBezTo>
                  <a:cubicBezTo>
                    <a:pt x="308" y="503"/>
                    <a:pt x="311" y="506"/>
                    <a:pt x="310" y="502"/>
                  </a:cubicBezTo>
                  <a:cubicBezTo>
                    <a:pt x="308" y="496"/>
                    <a:pt x="309" y="505"/>
                    <a:pt x="307" y="499"/>
                  </a:cubicBezTo>
                  <a:cubicBezTo>
                    <a:pt x="309" y="512"/>
                    <a:pt x="304" y="503"/>
                    <a:pt x="300" y="497"/>
                  </a:cubicBezTo>
                  <a:cubicBezTo>
                    <a:pt x="300" y="501"/>
                    <a:pt x="301" y="510"/>
                    <a:pt x="304" y="511"/>
                  </a:cubicBezTo>
                  <a:cubicBezTo>
                    <a:pt x="301" y="504"/>
                    <a:pt x="303" y="507"/>
                    <a:pt x="305" y="508"/>
                  </a:cubicBezTo>
                  <a:cubicBezTo>
                    <a:pt x="306" y="511"/>
                    <a:pt x="305" y="511"/>
                    <a:pt x="304" y="510"/>
                  </a:cubicBezTo>
                  <a:cubicBezTo>
                    <a:pt x="306" y="516"/>
                    <a:pt x="308" y="511"/>
                    <a:pt x="311" y="514"/>
                  </a:cubicBezTo>
                  <a:cubicBezTo>
                    <a:pt x="308" y="523"/>
                    <a:pt x="298" y="516"/>
                    <a:pt x="293" y="522"/>
                  </a:cubicBezTo>
                  <a:cubicBezTo>
                    <a:pt x="292" y="520"/>
                    <a:pt x="293" y="518"/>
                    <a:pt x="293" y="517"/>
                  </a:cubicBezTo>
                  <a:cubicBezTo>
                    <a:pt x="291" y="515"/>
                    <a:pt x="290" y="514"/>
                    <a:pt x="291" y="519"/>
                  </a:cubicBezTo>
                  <a:cubicBezTo>
                    <a:pt x="288" y="511"/>
                    <a:pt x="289" y="518"/>
                    <a:pt x="287" y="514"/>
                  </a:cubicBezTo>
                  <a:cubicBezTo>
                    <a:pt x="285" y="511"/>
                    <a:pt x="288" y="508"/>
                    <a:pt x="285" y="505"/>
                  </a:cubicBezTo>
                  <a:cubicBezTo>
                    <a:pt x="286" y="513"/>
                    <a:pt x="284" y="508"/>
                    <a:pt x="281" y="506"/>
                  </a:cubicBezTo>
                  <a:cubicBezTo>
                    <a:pt x="282" y="513"/>
                    <a:pt x="281" y="517"/>
                    <a:pt x="278" y="509"/>
                  </a:cubicBezTo>
                  <a:cubicBezTo>
                    <a:pt x="278" y="515"/>
                    <a:pt x="276" y="511"/>
                    <a:pt x="276" y="517"/>
                  </a:cubicBezTo>
                  <a:cubicBezTo>
                    <a:pt x="269" y="498"/>
                    <a:pt x="266" y="512"/>
                    <a:pt x="258" y="503"/>
                  </a:cubicBezTo>
                  <a:cubicBezTo>
                    <a:pt x="259" y="509"/>
                    <a:pt x="258" y="514"/>
                    <a:pt x="256" y="506"/>
                  </a:cubicBezTo>
                  <a:cubicBezTo>
                    <a:pt x="256" y="509"/>
                    <a:pt x="257" y="512"/>
                    <a:pt x="257" y="515"/>
                  </a:cubicBezTo>
                  <a:cubicBezTo>
                    <a:pt x="257" y="516"/>
                    <a:pt x="256" y="516"/>
                    <a:pt x="256" y="515"/>
                  </a:cubicBezTo>
                  <a:cubicBezTo>
                    <a:pt x="255" y="511"/>
                    <a:pt x="254" y="507"/>
                    <a:pt x="255" y="503"/>
                  </a:cubicBezTo>
                  <a:cubicBezTo>
                    <a:pt x="252" y="498"/>
                    <a:pt x="256" y="514"/>
                    <a:pt x="252" y="506"/>
                  </a:cubicBezTo>
                  <a:cubicBezTo>
                    <a:pt x="253" y="515"/>
                    <a:pt x="252" y="512"/>
                    <a:pt x="251" y="512"/>
                  </a:cubicBezTo>
                  <a:cubicBezTo>
                    <a:pt x="249" y="509"/>
                    <a:pt x="250" y="506"/>
                    <a:pt x="250" y="503"/>
                  </a:cubicBezTo>
                  <a:cubicBezTo>
                    <a:pt x="248" y="510"/>
                    <a:pt x="242" y="504"/>
                    <a:pt x="242" y="520"/>
                  </a:cubicBezTo>
                  <a:cubicBezTo>
                    <a:pt x="241" y="523"/>
                    <a:pt x="240" y="518"/>
                    <a:pt x="239" y="517"/>
                  </a:cubicBezTo>
                  <a:cubicBezTo>
                    <a:pt x="238" y="513"/>
                    <a:pt x="239" y="509"/>
                    <a:pt x="237" y="505"/>
                  </a:cubicBezTo>
                  <a:cubicBezTo>
                    <a:pt x="236" y="508"/>
                    <a:pt x="237" y="512"/>
                    <a:pt x="238" y="516"/>
                  </a:cubicBezTo>
                  <a:cubicBezTo>
                    <a:pt x="236" y="514"/>
                    <a:pt x="237" y="518"/>
                    <a:pt x="236" y="521"/>
                  </a:cubicBezTo>
                  <a:cubicBezTo>
                    <a:pt x="234" y="514"/>
                    <a:pt x="235" y="505"/>
                    <a:pt x="236" y="505"/>
                  </a:cubicBezTo>
                  <a:cubicBezTo>
                    <a:pt x="235" y="503"/>
                    <a:pt x="236" y="501"/>
                    <a:pt x="236" y="502"/>
                  </a:cubicBezTo>
                  <a:cubicBezTo>
                    <a:pt x="233" y="494"/>
                    <a:pt x="228" y="486"/>
                    <a:pt x="227" y="500"/>
                  </a:cubicBezTo>
                  <a:cubicBezTo>
                    <a:pt x="225" y="497"/>
                    <a:pt x="227" y="493"/>
                    <a:pt x="225" y="490"/>
                  </a:cubicBezTo>
                  <a:cubicBezTo>
                    <a:pt x="225" y="497"/>
                    <a:pt x="221" y="488"/>
                    <a:pt x="219" y="489"/>
                  </a:cubicBezTo>
                  <a:cubicBezTo>
                    <a:pt x="218" y="491"/>
                    <a:pt x="219" y="494"/>
                    <a:pt x="219" y="496"/>
                  </a:cubicBezTo>
                  <a:cubicBezTo>
                    <a:pt x="218" y="494"/>
                    <a:pt x="218" y="491"/>
                    <a:pt x="217" y="489"/>
                  </a:cubicBezTo>
                  <a:cubicBezTo>
                    <a:pt x="216" y="489"/>
                    <a:pt x="217" y="491"/>
                    <a:pt x="217" y="494"/>
                  </a:cubicBezTo>
                  <a:cubicBezTo>
                    <a:pt x="216" y="493"/>
                    <a:pt x="217" y="491"/>
                    <a:pt x="216" y="489"/>
                  </a:cubicBezTo>
                  <a:cubicBezTo>
                    <a:pt x="214" y="483"/>
                    <a:pt x="213" y="488"/>
                    <a:pt x="214" y="494"/>
                  </a:cubicBezTo>
                  <a:cubicBezTo>
                    <a:pt x="213" y="492"/>
                    <a:pt x="213" y="492"/>
                    <a:pt x="213" y="493"/>
                  </a:cubicBezTo>
                  <a:cubicBezTo>
                    <a:pt x="212" y="491"/>
                    <a:pt x="213" y="489"/>
                    <a:pt x="213" y="487"/>
                  </a:cubicBezTo>
                  <a:cubicBezTo>
                    <a:pt x="210" y="487"/>
                    <a:pt x="204" y="477"/>
                    <a:pt x="202" y="487"/>
                  </a:cubicBezTo>
                  <a:cubicBezTo>
                    <a:pt x="199" y="479"/>
                    <a:pt x="200" y="489"/>
                    <a:pt x="198" y="484"/>
                  </a:cubicBezTo>
                  <a:cubicBezTo>
                    <a:pt x="197" y="494"/>
                    <a:pt x="196" y="492"/>
                    <a:pt x="194" y="498"/>
                  </a:cubicBezTo>
                  <a:cubicBezTo>
                    <a:pt x="195" y="502"/>
                    <a:pt x="196" y="500"/>
                    <a:pt x="197" y="502"/>
                  </a:cubicBezTo>
                  <a:cubicBezTo>
                    <a:pt x="197" y="507"/>
                    <a:pt x="195" y="500"/>
                    <a:pt x="194" y="503"/>
                  </a:cubicBezTo>
                  <a:cubicBezTo>
                    <a:pt x="194" y="502"/>
                    <a:pt x="194" y="500"/>
                    <a:pt x="194" y="498"/>
                  </a:cubicBezTo>
                  <a:cubicBezTo>
                    <a:pt x="192" y="497"/>
                    <a:pt x="189" y="491"/>
                    <a:pt x="187" y="491"/>
                  </a:cubicBezTo>
                  <a:cubicBezTo>
                    <a:pt x="186" y="489"/>
                    <a:pt x="187" y="487"/>
                    <a:pt x="187" y="485"/>
                  </a:cubicBezTo>
                  <a:cubicBezTo>
                    <a:pt x="186" y="485"/>
                    <a:pt x="185" y="483"/>
                    <a:pt x="184" y="486"/>
                  </a:cubicBezTo>
                  <a:cubicBezTo>
                    <a:pt x="184" y="501"/>
                    <a:pt x="176" y="480"/>
                    <a:pt x="173" y="489"/>
                  </a:cubicBezTo>
                  <a:cubicBezTo>
                    <a:pt x="177" y="492"/>
                    <a:pt x="181" y="493"/>
                    <a:pt x="186" y="497"/>
                  </a:cubicBezTo>
                  <a:cubicBezTo>
                    <a:pt x="185" y="501"/>
                    <a:pt x="183" y="497"/>
                    <a:pt x="181" y="497"/>
                  </a:cubicBezTo>
                  <a:cubicBezTo>
                    <a:pt x="181" y="503"/>
                    <a:pt x="183" y="498"/>
                    <a:pt x="184" y="501"/>
                  </a:cubicBezTo>
                  <a:cubicBezTo>
                    <a:pt x="184" y="504"/>
                    <a:pt x="183" y="506"/>
                    <a:pt x="183" y="509"/>
                  </a:cubicBezTo>
                  <a:cubicBezTo>
                    <a:pt x="182" y="507"/>
                    <a:pt x="182" y="504"/>
                    <a:pt x="181" y="502"/>
                  </a:cubicBezTo>
                  <a:cubicBezTo>
                    <a:pt x="178" y="505"/>
                    <a:pt x="180" y="518"/>
                    <a:pt x="176" y="512"/>
                  </a:cubicBezTo>
                  <a:cubicBezTo>
                    <a:pt x="175" y="508"/>
                    <a:pt x="177" y="507"/>
                    <a:pt x="178" y="503"/>
                  </a:cubicBezTo>
                  <a:cubicBezTo>
                    <a:pt x="178" y="500"/>
                    <a:pt x="177" y="497"/>
                    <a:pt x="177" y="494"/>
                  </a:cubicBezTo>
                  <a:cubicBezTo>
                    <a:pt x="176" y="496"/>
                    <a:pt x="176" y="512"/>
                    <a:pt x="173" y="505"/>
                  </a:cubicBezTo>
                  <a:cubicBezTo>
                    <a:pt x="172" y="503"/>
                    <a:pt x="172" y="500"/>
                    <a:pt x="173" y="497"/>
                  </a:cubicBezTo>
                  <a:cubicBezTo>
                    <a:pt x="171" y="492"/>
                    <a:pt x="171" y="509"/>
                    <a:pt x="168" y="505"/>
                  </a:cubicBezTo>
                  <a:cubicBezTo>
                    <a:pt x="166" y="501"/>
                    <a:pt x="169" y="498"/>
                    <a:pt x="167" y="494"/>
                  </a:cubicBezTo>
                  <a:cubicBezTo>
                    <a:pt x="166" y="495"/>
                    <a:pt x="167" y="496"/>
                    <a:pt x="167" y="497"/>
                  </a:cubicBezTo>
                  <a:cubicBezTo>
                    <a:pt x="167" y="500"/>
                    <a:pt x="165" y="497"/>
                    <a:pt x="166" y="505"/>
                  </a:cubicBezTo>
                  <a:cubicBezTo>
                    <a:pt x="165" y="503"/>
                    <a:pt x="163" y="501"/>
                    <a:pt x="164" y="508"/>
                  </a:cubicBezTo>
                  <a:cubicBezTo>
                    <a:pt x="163" y="507"/>
                    <a:pt x="162" y="511"/>
                    <a:pt x="161" y="507"/>
                  </a:cubicBezTo>
                  <a:cubicBezTo>
                    <a:pt x="161" y="502"/>
                    <a:pt x="163" y="497"/>
                    <a:pt x="162" y="492"/>
                  </a:cubicBezTo>
                  <a:cubicBezTo>
                    <a:pt x="161" y="494"/>
                    <a:pt x="160" y="496"/>
                    <a:pt x="159" y="499"/>
                  </a:cubicBezTo>
                  <a:cubicBezTo>
                    <a:pt x="158" y="496"/>
                    <a:pt x="159" y="493"/>
                    <a:pt x="157" y="490"/>
                  </a:cubicBezTo>
                  <a:cubicBezTo>
                    <a:pt x="155" y="492"/>
                    <a:pt x="153" y="490"/>
                    <a:pt x="151" y="490"/>
                  </a:cubicBezTo>
                  <a:cubicBezTo>
                    <a:pt x="150" y="486"/>
                    <a:pt x="152" y="488"/>
                    <a:pt x="152" y="483"/>
                  </a:cubicBezTo>
                  <a:cubicBezTo>
                    <a:pt x="149" y="478"/>
                    <a:pt x="149" y="497"/>
                    <a:pt x="146" y="486"/>
                  </a:cubicBezTo>
                  <a:cubicBezTo>
                    <a:pt x="145" y="487"/>
                    <a:pt x="145" y="495"/>
                    <a:pt x="144" y="491"/>
                  </a:cubicBezTo>
                  <a:cubicBezTo>
                    <a:pt x="143" y="495"/>
                    <a:pt x="145" y="492"/>
                    <a:pt x="146" y="497"/>
                  </a:cubicBezTo>
                  <a:cubicBezTo>
                    <a:pt x="146" y="498"/>
                    <a:pt x="145" y="500"/>
                    <a:pt x="145" y="501"/>
                  </a:cubicBezTo>
                  <a:cubicBezTo>
                    <a:pt x="142" y="496"/>
                    <a:pt x="140" y="501"/>
                    <a:pt x="138" y="495"/>
                  </a:cubicBezTo>
                  <a:cubicBezTo>
                    <a:pt x="138" y="488"/>
                    <a:pt x="141" y="487"/>
                    <a:pt x="142" y="494"/>
                  </a:cubicBezTo>
                  <a:cubicBezTo>
                    <a:pt x="143" y="491"/>
                    <a:pt x="144" y="488"/>
                    <a:pt x="145" y="489"/>
                  </a:cubicBezTo>
                  <a:cubicBezTo>
                    <a:pt x="144" y="489"/>
                    <a:pt x="140" y="479"/>
                    <a:pt x="139" y="488"/>
                  </a:cubicBezTo>
                  <a:cubicBezTo>
                    <a:pt x="137" y="484"/>
                    <a:pt x="139" y="480"/>
                    <a:pt x="137" y="476"/>
                  </a:cubicBezTo>
                  <a:cubicBezTo>
                    <a:pt x="136" y="485"/>
                    <a:pt x="132" y="484"/>
                    <a:pt x="128" y="484"/>
                  </a:cubicBezTo>
                  <a:cubicBezTo>
                    <a:pt x="127" y="479"/>
                    <a:pt x="129" y="483"/>
                    <a:pt x="129" y="479"/>
                  </a:cubicBezTo>
                  <a:cubicBezTo>
                    <a:pt x="128" y="479"/>
                    <a:pt x="128" y="474"/>
                    <a:pt x="127" y="470"/>
                  </a:cubicBezTo>
                  <a:cubicBezTo>
                    <a:pt x="125" y="474"/>
                    <a:pt x="123" y="470"/>
                    <a:pt x="121" y="475"/>
                  </a:cubicBezTo>
                  <a:cubicBezTo>
                    <a:pt x="118" y="466"/>
                    <a:pt x="119" y="477"/>
                    <a:pt x="115" y="485"/>
                  </a:cubicBezTo>
                  <a:cubicBezTo>
                    <a:pt x="116" y="485"/>
                    <a:pt x="118" y="482"/>
                    <a:pt x="120" y="484"/>
                  </a:cubicBezTo>
                  <a:cubicBezTo>
                    <a:pt x="120" y="483"/>
                    <a:pt x="120" y="481"/>
                    <a:pt x="120" y="479"/>
                  </a:cubicBezTo>
                  <a:cubicBezTo>
                    <a:pt x="120" y="477"/>
                    <a:pt x="121" y="477"/>
                    <a:pt x="122" y="479"/>
                  </a:cubicBezTo>
                  <a:cubicBezTo>
                    <a:pt x="123" y="482"/>
                    <a:pt x="121" y="483"/>
                    <a:pt x="121" y="482"/>
                  </a:cubicBezTo>
                  <a:cubicBezTo>
                    <a:pt x="122" y="486"/>
                    <a:pt x="126" y="499"/>
                    <a:pt x="127" y="491"/>
                  </a:cubicBezTo>
                  <a:cubicBezTo>
                    <a:pt x="129" y="499"/>
                    <a:pt x="133" y="499"/>
                    <a:pt x="135" y="496"/>
                  </a:cubicBezTo>
                  <a:cubicBezTo>
                    <a:pt x="136" y="500"/>
                    <a:pt x="136" y="503"/>
                    <a:pt x="137" y="497"/>
                  </a:cubicBezTo>
                  <a:cubicBezTo>
                    <a:pt x="142" y="507"/>
                    <a:pt x="146" y="509"/>
                    <a:pt x="149" y="506"/>
                  </a:cubicBezTo>
                  <a:cubicBezTo>
                    <a:pt x="150" y="515"/>
                    <a:pt x="153" y="508"/>
                    <a:pt x="153" y="517"/>
                  </a:cubicBezTo>
                  <a:cubicBezTo>
                    <a:pt x="153" y="514"/>
                    <a:pt x="154" y="514"/>
                    <a:pt x="156" y="513"/>
                  </a:cubicBezTo>
                  <a:cubicBezTo>
                    <a:pt x="155" y="510"/>
                    <a:pt x="155" y="512"/>
                    <a:pt x="154" y="509"/>
                  </a:cubicBezTo>
                  <a:cubicBezTo>
                    <a:pt x="154" y="507"/>
                    <a:pt x="155" y="507"/>
                    <a:pt x="156" y="506"/>
                  </a:cubicBezTo>
                  <a:cubicBezTo>
                    <a:pt x="156" y="509"/>
                    <a:pt x="156" y="511"/>
                    <a:pt x="156" y="513"/>
                  </a:cubicBezTo>
                  <a:cubicBezTo>
                    <a:pt x="157" y="517"/>
                    <a:pt x="158" y="514"/>
                    <a:pt x="159" y="519"/>
                  </a:cubicBezTo>
                  <a:cubicBezTo>
                    <a:pt x="160" y="517"/>
                    <a:pt x="159" y="515"/>
                    <a:pt x="160" y="513"/>
                  </a:cubicBezTo>
                  <a:cubicBezTo>
                    <a:pt x="161" y="517"/>
                    <a:pt x="162" y="521"/>
                    <a:pt x="162" y="515"/>
                  </a:cubicBezTo>
                  <a:cubicBezTo>
                    <a:pt x="163" y="517"/>
                    <a:pt x="164" y="521"/>
                    <a:pt x="164" y="519"/>
                  </a:cubicBezTo>
                  <a:cubicBezTo>
                    <a:pt x="166" y="522"/>
                    <a:pt x="163" y="524"/>
                    <a:pt x="165" y="527"/>
                  </a:cubicBezTo>
                  <a:cubicBezTo>
                    <a:pt x="166" y="517"/>
                    <a:pt x="172" y="522"/>
                    <a:pt x="174" y="530"/>
                  </a:cubicBezTo>
                  <a:cubicBezTo>
                    <a:pt x="176" y="533"/>
                    <a:pt x="174" y="526"/>
                    <a:pt x="175" y="524"/>
                  </a:cubicBezTo>
                  <a:cubicBezTo>
                    <a:pt x="176" y="524"/>
                    <a:pt x="176" y="525"/>
                    <a:pt x="176" y="523"/>
                  </a:cubicBezTo>
                  <a:cubicBezTo>
                    <a:pt x="178" y="526"/>
                    <a:pt x="177" y="530"/>
                    <a:pt x="179" y="533"/>
                  </a:cubicBezTo>
                  <a:cubicBezTo>
                    <a:pt x="181" y="524"/>
                    <a:pt x="186" y="532"/>
                    <a:pt x="190" y="535"/>
                  </a:cubicBezTo>
                  <a:cubicBezTo>
                    <a:pt x="190" y="530"/>
                    <a:pt x="191" y="532"/>
                    <a:pt x="192" y="529"/>
                  </a:cubicBezTo>
                  <a:cubicBezTo>
                    <a:pt x="189" y="522"/>
                    <a:pt x="191" y="533"/>
                    <a:pt x="188" y="530"/>
                  </a:cubicBezTo>
                  <a:cubicBezTo>
                    <a:pt x="189" y="525"/>
                    <a:pt x="189" y="527"/>
                    <a:pt x="187" y="520"/>
                  </a:cubicBezTo>
                  <a:cubicBezTo>
                    <a:pt x="189" y="512"/>
                    <a:pt x="191" y="516"/>
                    <a:pt x="193" y="523"/>
                  </a:cubicBezTo>
                  <a:cubicBezTo>
                    <a:pt x="192" y="528"/>
                    <a:pt x="190" y="517"/>
                    <a:pt x="190" y="523"/>
                  </a:cubicBezTo>
                  <a:cubicBezTo>
                    <a:pt x="191" y="523"/>
                    <a:pt x="193" y="531"/>
                    <a:pt x="192" y="535"/>
                  </a:cubicBezTo>
                  <a:cubicBezTo>
                    <a:pt x="194" y="535"/>
                    <a:pt x="197" y="540"/>
                    <a:pt x="199" y="540"/>
                  </a:cubicBezTo>
                  <a:cubicBezTo>
                    <a:pt x="199" y="547"/>
                    <a:pt x="199" y="544"/>
                    <a:pt x="201" y="548"/>
                  </a:cubicBezTo>
                  <a:cubicBezTo>
                    <a:pt x="200" y="550"/>
                    <a:pt x="199" y="548"/>
                    <a:pt x="197" y="542"/>
                  </a:cubicBezTo>
                  <a:cubicBezTo>
                    <a:pt x="197" y="545"/>
                    <a:pt x="199" y="548"/>
                    <a:pt x="198" y="551"/>
                  </a:cubicBezTo>
                  <a:cubicBezTo>
                    <a:pt x="199" y="549"/>
                    <a:pt x="201" y="553"/>
                    <a:pt x="202" y="552"/>
                  </a:cubicBezTo>
                  <a:cubicBezTo>
                    <a:pt x="203" y="549"/>
                    <a:pt x="201" y="545"/>
                    <a:pt x="200" y="541"/>
                  </a:cubicBezTo>
                  <a:cubicBezTo>
                    <a:pt x="201" y="540"/>
                    <a:pt x="204" y="544"/>
                    <a:pt x="205" y="538"/>
                  </a:cubicBezTo>
                  <a:cubicBezTo>
                    <a:pt x="205" y="534"/>
                    <a:pt x="204" y="530"/>
                    <a:pt x="204" y="527"/>
                  </a:cubicBezTo>
                  <a:cubicBezTo>
                    <a:pt x="206" y="525"/>
                    <a:pt x="205" y="534"/>
                    <a:pt x="207" y="537"/>
                  </a:cubicBezTo>
                  <a:cubicBezTo>
                    <a:pt x="208" y="539"/>
                    <a:pt x="207" y="538"/>
                    <a:pt x="206" y="540"/>
                  </a:cubicBezTo>
                  <a:cubicBezTo>
                    <a:pt x="209" y="550"/>
                    <a:pt x="214" y="544"/>
                    <a:pt x="217" y="555"/>
                  </a:cubicBezTo>
                  <a:cubicBezTo>
                    <a:pt x="219" y="546"/>
                    <a:pt x="223" y="552"/>
                    <a:pt x="226" y="552"/>
                  </a:cubicBezTo>
                  <a:cubicBezTo>
                    <a:pt x="227" y="559"/>
                    <a:pt x="224" y="558"/>
                    <a:pt x="225" y="566"/>
                  </a:cubicBezTo>
                  <a:cubicBezTo>
                    <a:pt x="228" y="571"/>
                    <a:pt x="227" y="557"/>
                    <a:pt x="229" y="570"/>
                  </a:cubicBezTo>
                  <a:cubicBezTo>
                    <a:pt x="229" y="566"/>
                    <a:pt x="228" y="561"/>
                    <a:pt x="227" y="557"/>
                  </a:cubicBezTo>
                  <a:cubicBezTo>
                    <a:pt x="229" y="553"/>
                    <a:pt x="232" y="555"/>
                    <a:pt x="235" y="558"/>
                  </a:cubicBezTo>
                  <a:cubicBezTo>
                    <a:pt x="234" y="548"/>
                    <a:pt x="237" y="552"/>
                    <a:pt x="239" y="553"/>
                  </a:cubicBezTo>
                  <a:cubicBezTo>
                    <a:pt x="240" y="555"/>
                    <a:pt x="239" y="557"/>
                    <a:pt x="239" y="558"/>
                  </a:cubicBezTo>
                  <a:cubicBezTo>
                    <a:pt x="239" y="560"/>
                    <a:pt x="238" y="556"/>
                    <a:pt x="237" y="554"/>
                  </a:cubicBezTo>
                  <a:cubicBezTo>
                    <a:pt x="237" y="556"/>
                    <a:pt x="237" y="557"/>
                    <a:pt x="237" y="558"/>
                  </a:cubicBezTo>
                  <a:cubicBezTo>
                    <a:pt x="237" y="561"/>
                    <a:pt x="237" y="561"/>
                    <a:pt x="237" y="561"/>
                  </a:cubicBezTo>
                  <a:cubicBezTo>
                    <a:pt x="238" y="564"/>
                    <a:pt x="239" y="557"/>
                    <a:pt x="241" y="565"/>
                  </a:cubicBezTo>
                  <a:cubicBezTo>
                    <a:pt x="241" y="569"/>
                    <a:pt x="240" y="565"/>
                    <a:pt x="239" y="566"/>
                  </a:cubicBezTo>
                  <a:cubicBezTo>
                    <a:pt x="239" y="574"/>
                    <a:pt x="241" y="570"/>
                    <a:pt x="242" y="572"/>
                  </a:cubicBezTo>
                  <a:cubicBezTo>
                    <a:pt x="242" y="583"/>
                    <a:pt x="246" y="574"/>
                    <a:pt x="248" y="579"/>
                  </a:cubicBezTo>
                  <a:cubicBezTo>
                    <a:pt x="247" y="575"/>
                    <a:pt x="247" y="567"/>
                    <a:pt x="248" y="567"/>
                  </a:cubicBezTo>
                  <a:cubicBezTo>
                    <a:pt x="248" y="574"/>
                    <a:pt x="250" y="574"/>
                    <a:pt x="251" y="582"/>
                  </a:cubicBezTo>
                  <a:cubicBezTo>
                    <a:pt x="252" y="580"/>
                    <a:pt x="252" y="580"/>
                    <a:pt x="252" y="580"/>
                  </a:cubicBezTo>
                  <a:cubicBezTo>
                    <a:pt x="251" y="573"/>
                    <a:pt x="253" y="574"/>
                    <a:pt x="253" y="567"/>
                  </a:cubicBezTo>
                  <a:cubicBezTo>
                    <a:pt x="254" y="568"/>
                    <a:pt x="258" y="576"/>
                    <a:pt x="259" y="568"/>
                  </a:cubicBezTo>
                  <a:cubicBezTo>
                    <a:pt x="261" y="572"/>
                    <a:pt x="260" y="576"/>
                    <a:pt x="261" y="579"/>
                  </a:cubicBezTo>
                  <a:cubicBezTo>
                    <a:pt x="263" y="583"/>
                    <a:pt x="265" y="583"/>
                    <a:pt x="267" y="587"/>
                  </a:cubicBezTo>
                  <a:cubicBezTo>
                    <a:pt x="267" y="586"/>
                    <a:pt x="267" y="584"/>
                    <a:pt x="268" y="582"/>
                  </a:cubicBezTo>
                  <a:cubicBezTo>
                    <a:pt x="265" y="577"/>
                    <a:pt x="265" y="577"/>
                    <a:pt x="265" y="577"/>
                  </a:cubicBezTo>
                  <a:cubicBezTo>
                    <a:pt x="265" y="584"/>
                    <a:pt x="262" y="575"/>
                    <a:pt x="261" y="575"/>
                  </a:cubicBezTo>
                  <a:cubicBezTo>
                    <a:pt x="262" y="569"/>
                    <a:pt x="265" y="578"/>
                    <a:pt x="266" y="573"/>
                  </a:cubicBezTo>
                  <a:cubicBezTo>
                    <a:pt x="268" y="589"/>
                    <a:pt x="271" y="580"/>
                    <a:pt x="275" y="587"/>
                  </a:cubicBezTo>
                  <a:cubicBezTo>
                    <a:pt x="274" y="586"/>
                    <a:pt x="273" y="589"/>
                    <a:pt x="271" y="586"/>
                  </a:cubicBezTo>
                  <a:cubicBezTo>
                    <a:pt x="272" y="593"/>
                    <a:pt x="275" y="590"/>
                    <a:pt x="276" y="590"/>
                  </a:cubicBezTo>
                  <a:cubicBezTo>
                    <a:pt x="276" y="587"/>
                    <a:pt x="275" y="583"/>
                    <a:pt x="275" y="579"/>
                  </a:cubicBezTo>
                  <a:cubicBezTo>
                    <a:pt x="277" y="577"/>
                    <a:pt x="277" y="586"/>
                    <a:pt x="279" y="589"/>
                  </a:cubicBezTo>
                  <a:cubicBezTo>
                    <a:pt x="279" y="586"/>
                    <a:pt x="279" y="587"/>
                    <a:pt x="280" y="589"/>
                  </a:cubicBezTo>
                  <a:cubicBezTo>
                    <a:pt x="279" y="581"/>
                    <a:pt x="280" y="580"/>
                    <a:pt x="284" y="589"/>
                  </a:cubicBezTo>
                  <a:cubicBezTo>
                    <a:pt x="281" y="580"/>
                    <a:pt x="284" y="586"/>
                    <a:pt x="284" y="578"/>
                  </a:cubicBezTo>
                  <a:cubicBezTo>
                    <a:pt x="287" y="585"/>
                    <a:pt x="282" y="585"/>
                    <a:pt x="286" y="591"/>
                  </a:cubicBezTo>
                  <a:cubicBezTo>
                    <a:pt x="285" y="582"/>
                    <a:pt x="287" y="584"/>
                    <a:pt x="287" y="578"/>
                  </a:cubicBezTo>
                  <a:cubicBezTo>
                    <a:pt x="290" y="584"/>
                    <a:pt x="286" y="584"/>
                    <a:pt x="287" y="589"/>
                  </a:cubicBezTo>
                  <a:cubicBezTo>
                    <a:pt x="289" y="589"/>
                    <a:pt x="289" y="589"/>
                    <a:pt x="289" y="582"/>
                  </a:cubicBezTo>
                  <a:cubicBezTo>
                    <a:pt x="292" y="588"/>
                    <a:pt x="289" y="585"/>
                    <a:pt x="290" y="590"/>
                  </a:cubicBezTo>
                  <a:cubicBezTo>
                    <a:pt x="295" y="599"/>
                    <a:pt x="294" y="588"/>
                    <a:pt x="296" y="585"/>
                  </a:cubicBezTo>
                  <a:cubicBezTo>
                    <a:pt x="298" y="588"/>
                    <a:pt x="298" y="591"/>
                    <a:pt x="300" y="594"/>
                  </a:cubicBezTo>
                  <a:cubicBezTo>
                    <a:pt x="300" y="588"/>
                    <a:pt x="303" y="594"/>
                    <a:pt x="304" y="590"/>
                  </a:cubicBezTo>
                  <a:cubicBezTo>
                    <a:pt x="305" y="593"/>
                    <a:pt x="305" y="597"/>
                    <a:pt x="306" y="600"/>
                  </a:cubicBezTo>
                  <a:cubicBezTo>
                    <a:pt x="306" y="603"/>
                    <a:pt x="305" y="602"/>
                    <a:pt x="305" y="603"/>
                  </a:cubicBezTo>
                  <a:cubicBezTo>
                    <a:pt x="303" y="601"/>
                    <a:pt x="304" y="598"/>
                    <a:pt x="303" y="595"/>
                  </a:cubicBezTo>
                  <a:cubicBezTo>
                    <a:pt x="301" y="597"/>
                    <a:pt x="302" y="601"/>
                    <a:pt x="299" y="599"/>
                  </a:cubicBezTo>
                  <a:cubicBezTo>
                    <a:pt x="301" y="601"/>
                    <a:pt x="303" y="606"/>
                    <a:pt x="304" y="603"/>
                  </a:cubicBezTo>
                  <a:cubicBezTo>
                    <a:pt x="306" y="607"/>
                    <a:pt x="302" y="604"/>
                    <a:pt x="305" y="609"/>
                  </a:cubicBezTo>
                  <a:cubicBezTo>
                    <a:pt x="302" y="606"/>
                    <a:pt x="301" y="607"/>
                    <a:pt x="299" y="606"/>
                  </a:cubicBezTo>
                  <a:cubicBezTo>
                    <a:pt x="299" y="608"/>
                    <a:pt x="300" y="609"/>
                    <a:pt x="300" y="611"/>
                  </a:cubicBezTo>
                  <a:cubicBezTo>
                    <a:pt x="299" y="614"/>
                    <a:pt x="298" y="606"/>
                    <a:pt x="297" y="605"/>
                  </a:cubicBezTo>
                  <a:cubicBezTo>
                    <a:pt x="297" y="607"/>
                    <a:pt x="296" y="607"/>
                    <a:pt x="295" y="606"/>
                  </a:cubicBezTo>
                  <a:cubicBezTo>
                    <a:pt x="298" y="623"/>
                    <a:pt x="291" y="602"/>
                    <a:pt x="291" y="613"/>
                  </a:cubicBezTo>
                  <a:cubicBezTo>
                    <a:pt x="289" y="609"/>
                    <a:pt x="290" y="605"/>
                    <a:pt x="288" y="605"/>
                  </a:cubicBezTo>
                  <a:cubicBezTo>
                    <a:pt x="288" y="610"/>
                    <a:pt x="290" y="615"/>
                    <a:pt x="290" y="621"/>
                  </a:cubicBezTo>
                  <a:cubicBezTo>
                    <a:pt x="292" y="625"/>
                    <a:pt x="292" y="620"/>
                    <a:pt x="293" y="623"/>
                  </a:cubicBezTo>
                  <a:cubicBezTo>
                    <a:pt x="293" y="622"/>
                    <a:pt x="292" y="620"/>
                    <a:pt x="292" y="618"/>
                  </a:cubicBezTo>
                  <a:cubicBezTo>
                    <a:pt x="292" y="613"/>
                    <a:pt x="294" y="617"/>
                    <a:pt x="295" y="618"/>
                  </a:cubicBezTo>
                  <a:cubicBezTo>
                    <a:pt x="297" y="623"/>
                    <a:pt x="295" y="620"/>
                    <a:pt x="295" y="626"/>
                  </a:cubicBezTo>
                  <a:cubicBezTo>
                    <a:pt x="294" y="627"/>
                    <a:pt x="292" y="625"/>
                    <a:pt x="291" y="629"/>
                  </a:cubicBezTo>
                  <a:cubicBezTo>
                    <a:pt x="289" y="625"/>
                    <a:pt x="290" y="621"/>
                    <a:pt x="288" y="621"/>
                  </a:cubicBezTo>
                  <a:cubicBezTo>
                    <a:pt x="289" y="641"/>
                    <a:pt x="279" y="626"/>
                    <a:pt x="274" y="628"/>
                  </a:cubicBezTo>
                  <a:cubicBezTo>
                    <a:pt x="273" y="624"/>
                    <a:pt x="274" y="620"/>
                    <a:pt x="273" y="617"/>
                  </a:cubicBezTo>
                  <a:cubicBezTo>
                    <a:pt x="278" y="619"/>
                    <a:pt x="283" y="624"/>
                    <a:pt x="288" y="622"/>
                  </a:cubicBezTo>
                  <a:cubicBezTo>
                    <a:pt x="287" y="617"/>
                    <a:pt x="285" y="617"/>
                    <a:pt x="285" y="622"/>
                  </a:cubicBezTo>
                  <a:cubicBezTo>
                    <a:pt x="283" y="618"/>
                    <a:pt x="282" y="619"/>
                    <a:pt x="283" y="613"/>
                  </a:cubicBezTo>
                  <a:cubicBezTo>
                    <a:pt x="281" y="614"/>
                    <a:pt x="280" y="615"/>
                    <a:pt x="279" y="616"/>
                  </a:cubicBezTo>
                  <a:cubicBezTo>
                    <a:pt x="278" y="612"/>
                    <a:pt x="279" y="608"/>
                    <a:pt x="277" y="605"/>
                  </a:cubicBezTo>
                  <a:cubicBezTo>
                    <a:pt x="277" y="613"/>
                    <a:pt x="276" y="610"/>
                    <a:pt x="274" y="609"/>
                  </a:cubicBezTo>
                  <a:cubicBezTo>
                    <a:pt x="272" y="606"/>
                    <a:pt x="273" y="603"/>
                    <a:pt x="271" y="599"/>
                  </a:cubicBezTo>
                  <a:cubicBezTo>
                    <a:pt x="268" y="597"/>
                    <a:pt x="266" y="602"/>
                    <a:pt x="265" y="607"/>
                  </a:cubicBezTo>
                  <a:cubicBezTo>
                    <a:pt x="265" y="605"/>
                    <a:pt x="264" y="603"/>
                    <a:pt x="264" y="601"/>
                  </a:cubicBezTo>
                  <a:cubicBezTo>
                    <a:pt x="264" y="597"/>
                    <a:pt x="265" y="608"/>
                    <a:pt x="265" y="601"/>
                  </a:cubicBezTo>
                  <a:cubicBezTo>
                    <a:pt x="262" y="595"/>
                    <a:pt x="261" y="600"/>
                    <a:pt x="258" y="595"/>
                  </a:cubicBezTo>
                  <a:cubicBezTo>
                    <a:pt x="256" y="605"/>
                    <a:pt x="256" y="605"/>
                    <a:pt x="256" y="605"/>
                  </a:cubicBezTo>
                  <a:cubicBezTo>
                    <a:pt x="255" y="601"/>
                    <a:pt x="255" y="597"/>
                    <a:pt x="253" y="594"/>
                  </a:cubicBezTo>
                  <a:cubicBezTo>
                    <a:pt x="252" y="603"/>
                    <a:pt x="255" y="603"/>
                    <a:pt x="256" y="607"/>
                  </a:cubicBezTo>
                  <a:cubicBezTo>
                    <a:pt x="255" y="612"/>
                    <a:pt x="252" y="598"/>
                    <a:pt x="252" y="606"/>
                  </a:cubicBezTo>
                  <a:cubicBezTo>
                    <a:pt x="249" y="600"/>
                    <a:pt x="252" y="595"/>
                    <a:pt x="249" y="590"/>
                  </a:cubicBezTo>
                  <a:cubicBezTo>
                    <a:pt x="249" y="591"/>
                    <a:pt x="249" y="592"/>
                    <a:pt x="250" y="594"/>
                  </a:cubicBezTo>
                  <a:cubicBezTo>
                    <a:pt x="247" y="598"/>
                    <a:pt x="244" y="594"/>
                    <a:pt x="241" y="592"/>
                  </a:cubicBezTo>
                  <a:cubicBezTo>
                    <a:pt x="240" y="598"/>
                    <a:pt x="243" y="604"/>
                    <a:pt x="245" y="603"/>
                  </a:cubicBezTo>
                  <a:cubicBezTo>
                    <a:pt x="243" y="605"/>
                    <a:pt x="244" y="618"/>
                    <a:pt x="242" y="612"/>
                  </a:cubicBezTo>
                  <a:cubicBezTo>
                    <a:pt x="240" y="607"/>
                    <a:pt x="243" y="611"/>
                    <a:pt x="242" y="605"/>
                  </a:cubicBezTo>
                  <a:cubicBezTo>
                    <a:pt x="240" y="599"/>
                    <a:pt x="241" y="609"/>
                    <a:pt x="239" y="603"/>
                  </a:cubicBezTo>
                  <a:cubicBezTo>
                    <a:pt x="239" y="608"/>
                    <a:pt x="240" y="610"/>
                    <a:pt x="238" y="612"/>
                  </a:cubicBezTo>
                  <a:cubicBezTo>
                    <a:pt x="237" y="609"/>
                    <a:pt x="237" y="607"/>
                    <a:pt x="238" y="604"/>
                  </a:cubicBezTo>
                  <a:cubicBezTo>
                    <a:pt x="235" y="598"/>
                    <a:pt x="237" y="615"/>
                    <a:pt x="234" y="609"/>
                  </a:cubicBezTo>
                  <a:cubicBezTo>
                    <a:pt x="233" y="605"/>
                    <a:pt x="235" y="601"/>
                    <a:pt x="233" y="597"/>
                  </a:cubicBezTo>
                  <a:cubicBezTo>
                    <a:pt x="232" y="600"/>
                    <a:pt x="233" y="603"/>
                    <a:pt x="233" y="606"/>
                  </a:cubicBezTo>
                  <a:cubicBezTo>
                    <a:pt x="232" y="607"/>
                    <a:pt x="232" y="608"/>
                    <a:pt x="231" y="606"/>
                  </a:cubicBezTo>
                  <a:cubicBezTo>
                    <a:pt x="230" y="602"/>
                    <a:pt x="233" y="602"/>
                    <a:pt x="231" y="596"/>
                  </a:cubicBezTo>
                  <a:cubicBezTo>
                    <a:pt x="229" y="596"/>
                    <a:pt x="229" y="592"/>
                    <a:pt x="227" y="586"/>
                  </a:cubicBezTo>
                  <a:cubicBezTo>
                    <a:pt x="223" y="581"/>
                    <a:pt x="220" y="588"/>
                    <a:pt x="217" y="588"/>
                  </a:cubicBezTo>
                  <a:cubicBezTo>
                    <a:pt x="218" y="578"/>
                    <a:pt x="211" y="582"/>
                    <a:pt x="208" y="578"/>
                  </a:cubicBezTo>
                  <a:cubicBezTo>
                    <a:pt x="207" y="571"/>
                    <a:pt x="211" y="579"/>
                    <a:pt x="212" y="572"/>
                  </a:cubicBezTo>
                  <a:cubicBezTo>
                    <a:pt x="208" y="565"/>
                    <a:pt x="207" y="579"/>
                    <a:pt x="204" y="570"/>
                  </a:cubicBezTo>
                  <a:cubicBezTo>
                    <a:pt x="204" y="572"/>
                    <a:pt x="205" y="573"/>
                    <a:pt x="205" y="575"/>
                  </a:cubicBezTo>
                  <a:cubicBezTo>
                    <a:pt x="205" y="582"/>
                    <a:pt x="203" y="576"/>
                    <a:pt x="203" y="580"/>
                  </a:cubicBezTo>
                  <a:cubicBezTo>
                    <a:pt x="199" y="567"/>
                    <a:pt x="196" y="579"/>
                    <a:pt x="193" y="569"/>
                  </a:cubicBezTo>
                  <a:cubicBezTo>
                    <a:pt x="190" y="575"/>
                    <a:pt x="188" y="567"/>
                    <a:pt x="186" y="576"/>
                  </a:cubicBezTo>
                  <a:cubicBezTo>
                    <a:pt x="187" y="577"/>
                    <a:pt x="186" y="578"/>
                    <a:pt x="188" y="582"/>
                  </a:cubicBezTo>
                  <a:cubicBezTo>
                    <a:pt x="184" y="590"/>
                    <a:pt x="182" y="575"/>
                    <a:pt x="181" y="564"/>
                  </a:cubicBezTo>
                  <a:cubicBezTo>
                    <a:pt x="180" y="569"/>
                    <a:pt x="181" y="575"/>
                    <a:pt x="181" y="580"/>
                  </a:cubicBezTo>
                  <a:cubicBezTo>
                    <a:pt x="179" y="578"/>
                    <a:pt x="178" y="579"/>
                    <a:pt x="176" y="576"/>
                  </a:cubicBezTo>
                  <a:cubicBezTo>
                    <a:pt x="175" y="572"/>
                    <a:pt x="178" y="573"/>
                    <a:pt x="178" y="569"/>
                  </a:cubicBezTo>
                  <a:cubicBezTo>
                    <a:pt x="179" y="572"/>
                    <a:pt x="172" y="564"/>
                    <a:pt x="171" y="566"/>
                  </a:cubicBezTo>
                  <a:cubicBezTo>
                    <a:pt x="170" y="564"/>
                    <a:pt x="169" y="557"/>
                    <a:pt x="171" y="560"/>
                  </a:cubicBezTo>
                  <a:cubicBezTo>
                    <a:pt x="170" y="554"/>
                    <a:pt x="169" y="560"/>
                    <a:pt x="168" y="560"/>
                  </a:cubicBezTo>
                  <a:cubicBezTo>
                    <a:pt x="168" y="562"/>
                    <a:pt x="169" y="564"/>
                    <a:pt x="169" y="566"/>
                  </a:cubicBezTo>
                  <a:cubicBezTo>
                    <a:pt x="166" y="566"/>
                    <a:pt x="160" y="549"/>
                    <a:pt x="157" y="556"/>
                  </a:cubicBezTo>
                  <a:cubicBezTo>
                    <a:pt x="156" y="554"/>
                    <a:pt x="155" y="552"/>
                    <a:pt x="154" y="549"/>
                  </a:cubicBezTo>
                  <a:cubicBezTo>
                    <a:pt x="154" y="552"/>
                    <a:pt x="153" y="547"/>
                    <a:pt x="152" y="552"/>
                  </a:cubicBezTo>
                  <a:cubicBezTo>
                    <a:pt x="148" y="537"/>
                    <a:pt x="146" y="551"/>
                    <a:pt x="142" y="537"/>
                  </a:cubicBezTo>
                  <a:cubicBezTo>
                    <a:pt x="138" y="544"/>
                    <a:pt x="135" y="538"/>
                    <a:pt x="131" y="529"/>
                  </a:cubicBezTo>
                  <a:cubicBezTo>
                    <a:pt x="133" y="525"/>
                    <a:pt x="133" y="522"/>
                    <a:pt x="134" y="519"/>
                  </a:cubicBezTo>
                  <a:cubicBezTo>
                    <a:pt x="131" y="519"/>
                    <a:pt x="127" y="528"/>
                    <a:pt x="125" y="519"/>
                  </a:cubicBezTo>
                  <a:cubicBezTo>
                    <a:pt x="125" y="530"/>
                    <a:pt x="123" y="535"/>
                    <a:pt x="124" y="548"/>
                  </a:cubicBezTo>
                  <a:cubicBezTo>
                    <a:pt x="122" y="547"/>
                    <a:pt x="120" y="543"/>
                    <a:pt x="118" y="541"/>
                  </a:cubicBezTo>
                  <a:cubicBezTo>
                    <a:pt x="119" y="553"/>
                    <a:pt x="126" y="546"/>
                    <a:pt x="126" y="561"/>
                  </a:cubicBezTo>
                  <a:cubicBezTo>
                    <a:pt x="125" y="564"/>
                    <a:pt x="124" y="556"/>
                    <a:pt x="123" y="555"/>
                  </a:cubicBezTo>
                  <a:cubicBezTo>
                    <a:pt x="123" y="564"/>
                    <a:pt x="120" y="555"/>
                    <a:pt x="119" y="563"/>
                  </a:cubicBezTo>
                  <a:cubicBezTo>
                    <a:pt x="119" y="558"/>
                    <a:pt x="119" y="554"/>
                    <a:pt x="117" y="549"/>
                  </a:cubicBezTo>
                  <a:cubicBezTo>
                    <a:pt x="117" y="555"/>
                    <a:pt x="116" y="557"/>
                    <a:pt x="115" y="561"/>
                  </a:cubicBezTo>
                  <a:cubicBezTo>
                    <a:pt x="113" y="555"/>
                    <a:pt x="111" y="548"/>
                    <a:pt x="111" y="556"/>
                  </a:cubicBezTo>
                  <a:cubicBezTo>
                    <a:pt x="109" y="552"/>
                    <a:pt x="110" y="548"/>
                    <a:pt x="108" y="548"/>
                  </a:cubicBezTo>
                  <a:cubicBezTo>
                    <a:pt x="107" y="543"/>
                    <a:pt x="108" y="544"/>
                    <a:pt x="109" y="541"/>
                  </a:cubicBezTo>
                  <a:cubicBezTo>
                    <a:pt x="108" y="540"/>
                    <a:pt x="106" y="538"/>
                    <a:pt x="104" y="542"/>
                  </a:cubicBezTo>
                  <a:cubicBezTo>
                    <a:pt x="103" y="537"/>
                    <a:pt x="105" y="533"/>
                    <a:pt x="104" y="528"/>
                  </a:cubicBezTo>
                  <a:cubicBezTo>
                    <a:pt x="103" y="530"/>
                    <a:pt x="103" y="541"/>
                    <a:pt x="101" y="535"/>
                  </a:cubicBezTo>
                  <a:cubicBezTo>
                    <a:pt x="101" y="538"/>
                    <a:pt x="100" y="541"/>
                    <a:pt x="102" y="544"/>
                  </a:cubicBezTo>
                  <a:cubicBezTo>
                    <a:pt x="100" y="547"/>
                    <a:pt x="100" y="546"/>
                    <a:pt x="99" y="553"/>
                  </a:cubicBezTo>
                  <a:cubicBezTo>
                    <a:pt x="99" y="558"/>
                    <a:pt x="98" y="546"/>
                    <a:pt x="97" y="550"/>
                  </a:cubicBezTo>
                  <a:cubicBezTo>
                    <a:pt x="95" y="555"/>
                    <a:pt x="98" y="556"/>
                    <a:pt x="99" y="559"/>
                  </a:cubicBezTo>
                  <a:cubicBezTo>
                    <a:pt x="98" y="560"/>
                    <a:pt x="96" y="556"/>
                    <a:pt x="95" y="558"/>
                  </a:cubicBezTo>
                  <a:cubicBezTo>
                    <a:pt x="95" y="555"/>
                    <a:pt x="97" y="551"/>
                    <a:pt x="95" y="547"/>
                  </a:cubicBezTo>
                  <a:cubicBezTo>
                    <a:pt x="95" y="553"/>
                    <a:pt x="92" y="550"/>
                    <a:pt x="93" y="546"/>
                  </a:cubicBezTo>
                  <a:cubicBezTo>
                    <a:pt x="91" y="556"/>
                    <a:pt x="87" y="551"/>
                    <a:pt x="83" y="540"/>
                  </a:cubicBezTo>
                  <a:cubicBezTo>
                    <a:pt x="83" y="543"/>
                    <a:pt x="82" y="547"/>
                    <a:pt x="82" y="550"/>
                  </a:cubicBezTo>
                  <a:cubicBezTo>
                    <a:pt x="84" y="553"/>
                    <a:pt x="83" y="553"/>
                    <a:pt x="85" y="558"/>
                  </a:cubicBezTo>
                  <a:cubicBezTo>
                    <a:pt x="86" y="556"/>
                    <a:pt x="85" y="554"/>
                    <a:pt x="84" y="551"/>
                  </a:cubicBezTo>
                  <a:cubicBezTo>
                    <a:pt x="87" y="550"/>
                    <a:pt x="91" y="558"/>
                    <a:pt x="94" y="562"/>
                  </a:cubicBezTo>
                  <a:cubicBezTo>
                    <a:pt x="92" y="567"/>
                    <a:pt x="89" y="555"/>
                    <a:pt x="86" y="560"/>
                  </a:cubicBezTo>
                  <a:cubicBezTo>
                    <a:pt x="87" y="561"/>
                    <a:pt x="89" y="563"/>
                    <a:pt x="90" y="567"/>
                  </a:cubicBezTo>
                  <a:cubicBezTo>
                    <a:pt x="89" y="570"/>
                    <a:pt x="87" y="563"/>
                    <a:pt x="86" y="572"/>
                  </a:cubicBezTo>
                  <a:cubicBezTo>
                    <a:pt x="85" y="568"/>
                    <a:pt x="86" y="565"/>
                    <a:pt x="85" y="561"/>
                  </a:cubicBezTo>
                  <a:cubicBezTo>
                    <a:pt x="84" y="563"/>
                    <a:pt x="83" y="562"/>
                    <a:pt x="83" y="565"/>
                  </a:cubicBezTo>
                  <a:cubicBezTo>
                    <a:pt x="81" y="562"/>
                    <a:pt x="82" y="560"/>
                    <a:pt x="83" y="558"/>
                  </a:cubicBezTo>
                  <a:cubicBezTo>
                    <a:pt x="82" y="555"/>
                    <a:pt x="81" y="560"/>
                    <a:pt x="80" y="555"/>
                  </a:cubicBezTo>
                  <a:cubicBezTo>
                    <a:pt x="80" y="563"/>
                    <a:pt x="77" y="558"/>
                    <a:pt x="77" y="565"/>
                  </a:cubicBezTo>
                  <a:cubicBezTo>
                    <a:pt x="75" y="560"/>
                    <a:pt x="77" y="556"/>
                    <a:pt x="76" y="552"/>
                  </a:cubicBezTo>
                  <a:cubicBezTo>
                    <a:pt x="74" y="555"/>
                    <a:pt x="70" y="550"/>
                    <a:pt x="70" y="545"/>
                  </a:cubicBezTo>
                  <a:cubicBezTo>
                    <a:pt x="67" y="550"/>
                    <a:pt x="67" y="541"/>
                    <a:pt x="65" y="545"/>
                  </a:cubicBezTo>
                  <a:cubicBezTo>
                    <a:pt x="64" y="540"/>
                    <a:pt x="66" y="543"/>
                    <a:pt x="67" y="539"/>
                  </a:cubicBezTo>
                  <a:cubicBezTo>
                    <a:pt x="64" y="533"/>
                    <a:pt x="62" y="539"/>
                    <a:pt x="60" y="534"/>
                  </a:cubicBezTo>
                  <a:cubicBezTo>
                    <a:pt x="59" y="538"/>
                    <a:pt x="59" y="540"/>
                    <a:pt x="58" y="546"/>
                  </a:cubicBezTo>
                  <a:cubicBezTo>
                    <a:pt x="57" y="545"/>
                    <a:pt x="54" y="547"/>
                    <a:pt x="54" y="554"/>
                  </a:cubicBezTo>
                  <a:cubicBezTo>
                    <a:pt x="52" y="551"/>
                    <a:pt x="55" y="549"/>
                    <a:pt x="53" y="546"/>
                  </a:cubicBezTo>
                  <a:cubicBezTo>
                    <a:pt x="52" y="544"/>
                    <a:pt x="51" y="549"/>
                    <a:pt x="50" y="544"/>
                  </a:cubicBezTo>
                  <a:cubicBezTo>
                    <a:pt x="48" y="547"/>
                    <a:pt x="49" y="550"/>
                    <a:pt x="48" y="550"/>
                  </a:cubicBezTo>
                  <a:cubicBezTo>
                    <a:pt x="46" y="546"/>
                    <a:pt x="50" y="541"/>
                    <a:pt x="49" y="537"/>
                  </a:cubicBezTo>
                  <a:cubicBezTo>
                    <a:pt x="50" y="533"/>
                    <a:pt x="51" y="546"/>
                    <a:pt x="52" y="539"/>
                  </a:cubicBezTo>
                  <a:cubicBezTo>
                    <a:pt x="52" y="532"/>
                    <a:pt x="49" y="533"/>
                    <a:pt x="47" y="537"/>
                  </a:cubicBezTo>
                  <a:cubicBezTo>
                    <a:pt x="45" y="534"/>
                    <a:pt x="46" y="531"/>
                    <a:pt x="45" y="528"/>
                  </a:cubicBezTo>
                  <a:cubicBezTo>
                    <a:pt x="43" y="533"/>
                    <a:pt x="39" y="538"/>
                    <a:pt x="38" y="531"/>
                  </a:cubicBezTo>
                  <a:cubicBezTo>
                    <a:pt x="38" y="530"/>
                    <a:pt x="38" y="533"/>
                    <a:pt x="38" y="535"/>
                  </a:cubicBezTo>
                  <a:cubicBezTo>
                    <a:pt x="36" y="536"/>
                    <a:pt x="35" y="538"/>
                    <a:pt x="33" y="530"/>
                  </a:cubicBezTo>
                  <a:cubicBezTo>
                    <a:pt x="32" y="535"/>
                    <a:pt x="31" y="532"/>
                    <a:pt x="30" y="537"/>
                  </a:cubicBezTo>
                  <a:cubicBezTo>
                    <a:pt x="32" y="533"/>
                    <a:pt x="34" y="547"/>
                    <a:pt x="36" y="539"/>
                  </a:cubicBezTo>
                  <a:cubicBezTo>
                    <a:pt x="37" y="546"/>
                    <a:pt x="35" y="548"/>
                    <a:pt x="38" y="553"/>
                  </a:cubicBezTo>
                  <a:cubicBezTo>
                    <a:pt x="36" y="562"/>
                    <a:pt x="35" y="552"/>
                    <a:pt x="34" y="551"/>
                  </a:cubicBezTo>
                  <a:cubicBezTo>
                    <a:pt x="33" y="557"/>
                    <a:pt x="36" y="556"/>
                    <a:pt x="36" y="562"/>
                  </a:cubicBezTo>
                  <a:cubicBezTo>
                    <a:pt x="37" y="558"/>
                    <a:pt x="38" y="558"/>
                    <a:pt x="39" y="563"/>
                  </a:cubicBezTo>
                  <a:cubicBezTo>
                    <a:pt x="40" y="558"/>
                    <a:pt x="41" y="561"/>
                    <a:pt x="41" y="556"/>
                  </a:cubicBezTo>
                  <a:cubicBezTo>
                    <a:pt x="39" y="553"/>
                    <a:pt x="38" y="556"/>
                    <a:pt x="39" y="549"/>
                  </a:cubicBezTo>
                  <a:cubicBezTo>
                    <a:pt x="40" y="547"/>
                    <a:pt x="41" y="555"/>
                    <a:pt x="42" y="551"/>
                  </a:cubicBezTo>
                  <a:cubicBezTo>
                    <a:pt x="42" y="556"/>
                    <a:pt x="40" y="558"/>
                    <a:pt x="43" y="560"/>
                  </a:cubicBezTo>
                  <a:cubicBezTo>
                    <a:pt x="42" y="551"/>
                    <a:pt x="45" y="561"/>
                    <a:pt x="46" y="561"/>
                  </a:cubicBezTo>
                  <a:cubicBezTo>
                    <a:pt x="46" y="563"/>
                    <a:pt x="46" y="570"/>
                    <a:pt x="45" y="567"/>
                  </a:cubicBezTo>
                  <a:cubicBezTo>
                    <a:pt x="46" y="567"/>
                    <a:pt x="49" y="577"/>
                    <a:pt x="51" y="574"/>
                  </a:cubicBezTo>
                  <a:cubicBezTo>
                    <a:pt x="52" y="586"/>
                    <a:pt x="55" y="578"/>
                    <a:pt x="56" y="589"/>
                  </a:cubicBezTo>
                  <a:cubicBezTo>
                    <a:pt x="58" y="587"/>
                    <a:pt x="58" y="581"/>
                    <a:pt x="60" y="582"/>
                  </a:cubicBezTo>
                  <a:cubicBezTo>
                    <a:pt x="61" y="584"/>
                    <a:pt x="59" y="586"/>
                    <a:pt x="59" y="588"/>
                  </a:cubicBezTo>
                  <a:cubicBezTo>
                    <a:pt x="61" y="597"/>
                    <a:pt x="63" y="592"/>
                    <a:pt x="64" y="596"/>
                  </a:cubicBezTo>
                  <a:cubicBezTo>
                    <a:pt x="65" y="593"/>
                    <a:pt x="65" y="591"/>
                    <a:pt x="64" y="590"/>
                  </a:cubicBezTo>
                  <a:cubicBezTo>
                    <a:pt x="65" y="584"/>
                    <a:pt x="66" y="591"/>
                    <a:pt x="66" y="584"/>
                  </a:cubicBezTo>
                  <a:cubicBezTo>
                    <a:pt x="67" y="585"/>
                    <a:pt x="67" y="593"/>
                    <a:pt x="68" y="590"/>
                  </a:cubicBezTo>
                  <a:cubicBezTo>
                    <a:pt x="69" y="595"/>
                    <a:pt x="68" y="593"/>
                    <a:pt x="67" y="596"/>
                  </a:cubicBezTo>
                  <a:cubicBezTo>
                    <a:pt x="69" y="602"/>
                    <a:pt x="71" y="595"/>
                    <a:pt x="74" y="605"/>
                  </a:cubicBezTo>
                  <a:cubicBezTo>
                    <a:pt x="74" y="591"/>
                    <a:pt x="77" y="612"/>
                    <a:pt x="78" y="601"/>
                  </a:cubicBezTo>
                  <a:cubicBezTo>
                    <a:pt x="78" y="609"/>
                    <a:pt x="80" y="604"/>
                    <a:pt x="81" y="610"/>
                  </a:cubicBezTo>
                  <a:cubicBezTo>
                    <a:pt x="79" y="611"/>
                    <a:pt x="78" y="613"/>
                    <a:pt x="76" y="606"/>
                  </a:cubicBezTo>
                  <a:cubicBezTo>
                    <a:pt x="75" y="617"/>
                    <a:pt x="71" y="607"/>
                    <a:pt x="68" y="601"/>
                  </a:cubicBezTo>
                  <a:cubicBezTo>
                    <a:pt x="68" y="605"/>
                    <a:pt x="68" y="609"/>
                    <a:pt x="66" y="613"/>
                  </a:cubicBezTo>
                  <a:cubicBezTo>
                    <a:pt x="70" y="600"/>
                    <a:pt x="78" y="633"/>
                    <a:pt x="82" y="609"/>
                  </a:cubicBezTo>
                  <a:cubicBezTo>
                    <a:pt x="84" y="611"/>
                    <a:pt x="87" y="609"/>
                    <a:pt x="90" y="614"/>
                  </a:cubicBezTo>
                  <a:cubicBezTo>
                    <a:pt x="90" y="611"/>
                    <a:pt x="90" y="609"/>
                    <a:pt x="89" y="609"/>
                  </a:cubicBezTo>
                  <a:cubicBezTo>
                    <a:pt x="90" y="606"/>
                    <a:pt x="90" y="604"/>
                    <a:pt x="91" y="601"/>
                  </a:cubicBezTo>
                  <a:cubicBezTo>
                    <a:pt x="92" y="600"/>
                    <a:pt x="93" y="602"/>
                    <a:pt x="94" y="604"/>
                  </a:cubicBezTo>
                  <a:cubicBezTo>
                    <a:pt x="93" y="608"/>
                    <a:pt x="91" y="603"/>
                    <a:pt x="90" y="610"/>
                  </a:cubicBezTo>
                  <a:cubicBezTo>
                    <a:pt x="91" y="614"/>
                    <a:pt x="93" y="614"/>
                    <a:pt x="94" y="618"/>
                  </a:cubicBezTo>
                  <a:cubicBezTo>
                    <a:pt x="94" y="616"/>
                    <a:pt x="95" y="614"/>
                    <a:pt x="96" y="612"/>
                  </a:cubicBezTo>
                  <a:cubicBezTo>
                    <a:pt x="96" y="612"/>
                    <a:pt x="97" y="613"/>
                    <a:pt x="98" y="614"/>
                  </a:cubicBezTo>
                  <a:cubicBezTo>
                    <a:pt x="98" y="617"/>
                    <a:pt x="98" y="620"/>
                    <a:pt x="97" y="623"/>
                  </a:cubicBezTo>
                  <a:cubicBezTo>
                    <a:pt x="100" y="626"/>
                    <a:pt x="98" y="610"/>
                    <a:pt x="101" y="616"/>
                  </a:cubicBezTo>
                  <a:cubicBezTo>
                    <a:pt x="102" y="614"/>
                    <a:pt x="102" y="611"/>
                    <a:pt x="101" y="609"/>
                  </a:cubicBezTo>
                  <a:cubicBezTo>
                    <a:pt x="102" y="607"/>
                    <a:pt x="102" y="606"/>
                    <a:pt x="103" y="607"/>
                  </a:cubicBezTo>
                  <a:cubicBezTo>
                    <a:pt x="102" y="618"/>
                    <a:pt x="108" y="622"/>
                    <a:pt x="111" y="628"/>
                  </a:cubicBezTo>
                  <a:cubicBezTo>
                    <a:pt x="108" y="631"/>
                    <a:pt x="102" y="622"/>
                    <a:pt x="102" y="632"/>
                  </a:cubicBezTo>
                  <a:cubicBezTo>
                    <a:pt x="100" y="632"/>
                    <a:pt x="97" y="627"/>
                    <a:pt x="95" y="629"/>
                  </a:cubicBezTo>
                  <a:cubicBezTo>
                    <a:pt x="95" y="636"/>
                    <a:pt x="98" y="631"/>
                    <a:pt x="99" y="635"/>
                  </a:cubicBezTo>
                  <a:cubicBezTo>
                    <a:pt x="97" y="638"/>
                    <a:pt x="97" y="635"/>
                    <a:pt x="96" y="642"/>
                  </a:cubicBezTo>
                  <a:cubicBezTo>
                    <a:pt x="95" y="630"/>
                    <a:pt x="94" y="641"/>
                    <a:pt x="92" y="628"/>
                  </a:cubicBezTo>
                  <a:cubicBezTo>
                    <a:pt x="90" y="633"/>
                    <a:pt x="91" y="638"/>
                    <a:pt x="92" y="643"/>
                  </a:cubicBezTo>
                  <a:cubicBezTo>
                    <a:pt x="91" y="645"/>
                    <a:pt x="90" y="637"/>
                    <a:pt x="90" y="635"/>
                  </a:cubicBezTo>
                  <a:cubicBezTo>
                    <a:pt x="89" y="638"/>
                    <a:pt x="88" y="636"/>
                    <a:pt x="87" y="641"/>
                  </a:cubicBezTo>
                  <a:cubicBezTo>
                    <a:pt x="85" y="638"/>
                    <a:pt x="86" y="636"/>
                    <a:pt x="85" y="633"/>
                  </a:cubicBezTo>
                  <a:cubicBezTo>
                    <a:pt x="83" y="639"/>
                    <a:pt x="84" y="633"/>
                    <a:pt x="82" y="631"/>
                  </a:cubicBezTo>
                  <a:cubicBezTo>
                    <a:pt x="80" y="635"/>
                    <a:pt x="78" y="631"/>
                    <a:pt x="76" y="636"/>
                  </a:cubicBezTo>
                  <a:cubicBezTo>
                    <a:pt x="75" y="632"/>
                    <a:pt x="76" y="629"/>
                    <a:pt x="76" y="626"/>
                  </a:cubicBezTo>
                  <a:cubicBezTo>
                    <a:pt x="78" y="624"/>
                    <a:pt x="82" y="631"/>
                    <a:pt x="81" y="620"/>
                  </a:cubicBezTo>
                  <a:cubicBezTo>
                    <a:pt x="80" y="619"/>
                    <a:pt x="79" y="624"/>
                    <a:pt x="78" y="625"/>
                  </a:cubicBezTo>
                  <a:cubicBezTo>
                    <a:pt x="78" y="623"/>
                    <a:pt x="78" y="621"/>
                    <a:pt x="77" y="619"/>
                  </a:cubicBezTo>
                  <a:cubicBezTo>
                    <a:pt x="75" y="625"/>
                    <a:pt x="75" y="626"/>
                    <a:pt x="73" y="620"/>
                  </a:cubicBezTo>
                  <a:cubicBezTo>
                    <a:pt x="71" y="625"/>
                    <a:pt x="74" y="630"/>
                    <a:pt x="71" y="635"/>
                  </a:cubicBezTo>
                  <a:cubicBezTo>
                    <a:pt x="71" y="636"/>
                    <a:pt x="70" y="635"/>
                    <a:pt x="70" y="636"/>
                  </a:cubicBezTo>
                  <a:cubicBezTo>
                    <a:pt x="68" y="632"/>
                    <a:pt x="70" y="629"/>
                    <a:pt x="70" y="625"/>
                  </a:cubicBezTo>
                  <a:cubicBezTo>
                    <a:pt x="69" y="619"/>
                    <a:pt x="68" y="624"/>
                    <a:pt x="67" y="619"/>
                  </a:cubicBezTo>
                  <a:cubicBezTo>
                    <a:pt x="66" y="621"/>
                    <a:pt x="66" y="623"/>
                    <a:pt x="67" y="625"/>
                  </a:cubicBezTo>
                  <a:cubicBezTo>
                    <a:pt x="64" y="628"/>
                    <a:pt x="62" y="615"/>
                    <a:pt x="59" y="626"/>
                  </a:cubicBezTo>
                  <a:cubicBezTo>
                    <a:pt x="54" y="621"/>
                    <a:pt x="51" y="627"/>
                    <a:pt x="47" y="617"/>
                  </a:cubicBezTo>
                  <a:cubicBezTo>
                    <a:pt x="46" y="623"/>
                    <a:pt x="44" y="618"/>
                    <a:pt x="43" y="619"/>
                  </a:cubicBezTo>
                  <a:cubicBezTo>
                    <a:pt x="43" y="625"/>
                    <a:pt x="43" y="627"/>
                    <a:pt x="42" y="631"/>
                  </a:cubicBezTo>
                  <a:cubicBezTo>
                    <a:pt x="44" y="637"/>
                    <a:pt x="44" y="635"/>
                    <a:pt x="45" y="642"/>
                  </a:cubicBezTo>
                  <a:cubicBezTo>
                    <a:pt x="46" y="636"/>
                    <a:pt x="45" y="637"/>
                    <a:pt x="47" y="632"/>
                  </a:cubicBezTo>
                  <a:cubicBezTo>
                    <a:pt x="49" y="630"/>
                    <a:pt x="50" y="635"/>
                    <a:pt x="52" y="628"/>
                  </a:cubicBezTo>
                  <a:cubicBezTo>
                    <a:pt x="53" y="633"/>
                    <a:pt x="50" y="638"/>
                    <a:pt x="50" y="643"/>
                  </a:cubicBezTo>
                  <a:cubicBezTo>
                    <a:pt x="51" y="646"/>
                    <a:pt x="54" y="642"/>
                    <a:pt x="54" y="650"/>
                  </a:cubicBezTo>
                  <a:cubicBezTo>
                    <a:pt x="57" y="653"/>
                    <a:pt x="60" y="643"/>
                    <a:pt x="62" y="654"/>
                  </a:cubicBezTo>
                  <a:cubicBezTo>
                    <a:pt x="61" y="658"/>
                    <a:pt x="59" y="655"/>
                    <a:pt x="57" y="659"/>
                  </a:cubicBezTo>
                  <a:cubicBezTo>
                    <a:pt x="59" y="660"/>
                    <a:pt x="60" y="659"/>
                    <a:pt x="61" y="665"/>
                  </a:cubicBezTo>
                  <a:cubicBezTo>
                    <a:pt x="61" y="659"/>
                    <a:pt x="62" y="659"/>
                    <a:pt x="63" y="665"/>
                  </a:cubicBezTo>
                  <a:cubicBezTo>
                    <a:pt x="66" y="656"/>
                    <a:pt x="69" y="671"/>
                    <a:pt x="72" y="668"/>
                  </a:cubicBezTo>
                  <a:cubicBezTo>
                    <a:pt x="74" y="671"/>
                    <a:pt x="72" y="673"/>
                    <a:pt x="72" y="676"/>
                  </a:cubicBezTo>
                  <a:cubicBezTo>
                    <a:pt x="73" y="681"/>
                    <a:pt x="74" y="676"/>
                    <a:pt x="75" y="679"/>
                  </a:cubicBezTo>
                  <a:cubicBezTo>
                    <a:pt x="74" y="674"/>
                    <a:pt x="74" y="669"/>
                    <a:pt x="72" y="663"/>
                  </a:cubicBezTo>
                  <a:cubicBezTo>
                    <a:pt x="72" y="661"/>
                    <a:pt x="72" y="659"/>
                    <a:pt x="72" y="657"/>
                  </a:cubicBezTo>
                  <a:cubicBezTo>
                    <a:pt x="73" y="656"/>
                    <a:pt x="74" y="658"/>
                    <a:pt x="75" y="658"/>
                  </a:cubicBezTo>
                  <a:cubicBezTo>
                    <a:pt x="76" y="661"/>
                    <a:pt x="74" y="664"/>
                    <a:pt x="76" y="667"/>
                  </a:cubicBezTo>
                  <a:cubicBezTo>
                    <a:pt x="77" y="665"/>
                    <a:pt x="77" y="662"/>
                    <a:pt x="77" y="660"/>
                  </a:cubicBezTo>
                  <a:cubicBezTo>
                    <a:pt x="78" y="659"/>
                    <a:pt x="78" y="662"/>
                    <a:pt x="79" y="660"/>
                  </a:cubicBezTo>
                  <a:cubicBezTo>
                    <a:pt x="80" y="666"/>
                    <a:pt x="78" y="663"/>
                    <a:pt x="78" y="668"/>
                  </a:cubicBezTo>
                  <a:cubicBezTo>
                    <a:pt x="77" y="672"/>
                    <a:pt x="76" y="663"/>
                    <a:pt x="74" y="669"/>
                  </a:cubicBezTo>
                  <a:cubicBezTo>
                    <a:pt x="88" y="677"/>
                    <a:pt x="101" y="678"/>
                    <a:pt x="114" y="689"/>
                  </a:cubicBezTo>
                  <a:cubicBezTo>
                    <a:pt x="115" y="678"/>
                    <a:pt x="119" y="684"/>
                    <a:pt x="120" y="692"/>
                  </a:cubicBezTo>
                  <a:cubicBezTo>
                    <a:pt x="121" y="687"/>
                    <a:pt x="119" y="681"/>
                    <a:pt x="120" y="675"/>
                  </a:cubicBezTo>
                  <a:cubicBezTo>
                    <a:pt x="122" y="672"/>
                    <a:pt x="122" y="683"/>
                    <a:pt x="125" y="680"/>
                  </a:cubicBezTo>
                  <a:cubicBezTo>
                    <a:pt x="125" y="681"/>
                    <a:pt x="124" y="683"/>
                    <a:pt x="124" y="685"/>
                  </a:cubicBezTo>
                  <a:cubicBezTo>
                    <a:pt x="126" y="687"/>
                    <a:pt x="128" y="681"/>
                    <a:pt x="130" y="684"/>
                  </a:cubicBezTo>
                  <a:cubicBezTo>
                    <a:pt x="128" y="699"/>
                    <a:pt x="136" y="693"/>
                    <a:pt x="139" y="704"/>
                  </a:cubicBezTo>
                  <a:cubicBezTo>
                    <a:pt x="141" y="702"/>
                    <a:pt x="139" y="699"/>
                    <a:pt x="138" y="696"/>
                  </a:cubicBezTo>
                  <a:cubicBezTo>
                    <a:pt x="142" y="697"/>
                    <a:pt x="140" y="698"/>
                    <a:pt x="144" y="702"/>
                  </a:cubicBezTo>
                  <a:cubicBezTo>
                    <a:pt x="144" y="700"/>
                    <a:pt x="142" y="697"/>
                    <a:pt x="143" y="695"/>
                  </a:cubicBezTo>
                  <a:cubicBezTo>
                    <a:pt x="144" y="694"/>
                    <a:pt x="145" y="695"/>
                    <a:pt x="146" y="698"/>
                  </a:cubicBezTo>
                  <a:cubicBezTo>
                    <a:pt x="146" y="695"/>
                    <a:pt x="146" y="693"/>
                    <a:pt x="147" y="690"/>
                  </a:cubicBezTo>
                  <a:cubicBezTo>
                    <a:pt x="149" y="686"/>
                    <a:pt x="149" y="697"/>
                    <a:pt x="150" y="690"/>
                  </a:cubicBezTo>
                  <a:cubicBezTo>
                    <a:pt x="151" y="693"/>
                    <a:pt x="151" y="696"/>
                    <a:pt x="150" y="698"/>
                  </a:cubicBezTo>
                  <a:cubicBezTo>
                    <a:pt x="155" y="703"/>
                    <a:pt x="154" y="707"/>
                    <a:pt x="161" y="703"/>
                  </a:cubicBezTo>
                  <a:cubicBezTo>
                    <a:pt x="161" y="706"/>
                    <a:pt x="161" y="708"/>
                    <a:pt x="160" y="710"/>
                  </a:cubicBezTo>
                  <a:cubicBezTo>
                    <a:pt x="164" y="703"/>
                    <a:pt x="168" y="711"/>
                    <a:pt x="172" y="706"/>
                  </a:cubicBezTo>
                  <a:cubicBezTo>
                    <a:pt x="172" y="708"/>
                    <a:pt x="173" y="709"/>
                    <a:pt x="172" y="711"/>
                  </a:cubicBezTo>
                  <a:cubicBezTo>
                    <a:pt x="174" y="712"/>
                    <a:pt x="175" y="707"/>
                    <a:pt x="176" y="702"/>
                  </a:cubicBezTo>
                  <a:cubicBezTo>
                    <a:pt x="178" y="705"/>
                    <a:pt x="178" y="708"/>
                    <a:pt x="177" y="710"/>
                  </a:cubicBezTo>
                  <a:cubicBezTo>
                    <a:pt x="182" y="707"/>
                    <a:pt x="188" y="723"/>
                    <a:pt x="192" y="709"/>
                  </a:cubicBezTo>
                  <a:cubicBezTo>
                    <a:pt x="194" y="712"/>
                    <a:pt x="192" y="715"/>
                    <a:pt x="194" y="718"/>
                  </a:cubicBezTo>
                  <a:cubicBezTo>
                    <a:pt x="193" y="721"/>
                    <a:pt x="192" y="716"/>
                    <a:pt x="192" y="721"/>
                  </a:cubicBezTo>
                  <a:cubicBezTo>
                    <a:pt x="195" y="719"/>
                    <a:pt x="200" y="711"/>
                    <a:pt x="205" y="718"/>
                  </a:cubicBezTo>
                  <a:cubicBezTo>
                    <a:pt x="205" y="712"/>
                    <a:pt x="202" y="713"/>
                    <a:pt x="204" y="707"/>
                  </a:cubicBezTo>
                  <a:cubicBezTo>
                    <a:pt x="206" y="713"/>
                    <a:pt x="208" y="717"/>
                    <a:pt x="210" y="715"/>
                  </a:cubicBezTo>
                  <a:cubicBezTo>
                    <a:pt x="211" y="707"/>
                    <a:pt x="208" y="715"/>
                    <a:pt x="207" y="711"/>
                  </a:cubicBezTo>
                  <a:cubicBezTo>
                    <a:pt x="208" y="705"/>
                    <a:pt x="210" y="709"/>
                    <a:pt x="211" y="707"/>
                  </a:cubicBezTo>
                  <a:cubicBezTo>
                    <a:pt x="212" y="712"/>
                    <a:pt x="212" y="716"/>
                    <a:pt x="211" y="721"/>
                  </a:cubicBezTo>
                  <a:cubicBezTo>
                    <a:pt x="216" y="719"/>
                    <a:pt x="218" y="709"/>
                    <a:pt x="223" y="715"/>
                  </a:cubicBezTo>
                  <a:cubicBezTo>
                    <a:pt x="224" y="716"/>
                    <a:pt x="223" y="718"/>
                    <a:pt x="224" y="720"/>
                  </a:cubicBezTo>
                  <a:cubicBezTo>
                    <a:pt x="225" y="723"/>
                    <a:pt x="225" y="721"/>
                    <a:pt x="226" y="724"/>
                  </a:cubicBezTo>
                  <a:cubicBezTo>
                    <a:pt x="227" y="719"/>
                    <a:pt x="226" y="719"/>
                    <a:pt x="228" y="716"/>
                  </a:cubicBezTo>
                  <a:cubicBezTo>
                    <a:pt x="228" y="719"/>
                    <a:pt x="229" y="722"/>
                    <a:pt x="230" y="724"/>
                  </a:cubicBezTo>
                  <a:cubicBezTo>
                    <a:pt x="232" y="722"/>
                    <a:pt x="235" y="723"/>
                    <a:pt x="237" y="723"/>
                  </a:cubicBezTo>
                  <a:cubicBezTo>
                    <a:pt x="238" y="727"/>
                    <a:pt x="236" y="728"/>
                    <a:pt x="235" y="726"/>
                  </a:cubicBezTo>
                  <a:cubicBezTo>
                    <a:pt x="238" y="734"/>
                    <a:pt x="240" y="725"/>
                    <a:pt x="241" y="717"/>
                  </a:cubicBezTo>
                  <a:cubicBezTo>
                    <a:pt x="243" y="720"/>
                    <a:pt x="242" y="724"/>
                    <a:pt x="241" y="728"/>
                  </a:cubicBezTo>
                  <a:cubicBezTo>
                    <a:pt x="244" y="728"/>
                    <a:pt x="246" y="717"/>
                    <a:pt x="249" y="721"/>
                  </a:cubicBezTo>
                  <a:cubicBezTo>
                    <a:pt x="250" y="723"/>
                    <a:pt x="249" y="729"/>
                    <a:pt x="248" y="724"/>
                  </a:cubicBezTo>
                  <a:cubicBezTo>
                    <a:pt x="249" y="730"/>
                    <a:pt x="251" y="732"/>
                    <a:pt x="253" y="732"/>
                  </a:cubicBezTo>
                  <a:cubicBezTo>
                    <a:pt x="252" y="732"/>
                    <a:pt x="251" y="734"/>
                    <a:pt x="253" y="737"/>
                  </a:cubicBezTo>
                  <a:cubicBezTo>
                    <a:pt x="252" y="739"/>
                    <a:pt x="251" y="734"/>
                    <a:pt x="250" y="740"/>
                  </a:cubicBezTo>
                  <a:cubicBezTo>
                    <a:pt x="252" y="745"/>
                    <a:pt x="253" y="740"/>
                    <a:pt x="255" y="743"/>
                  </a:cubicBezTo>
                  <a:cubicBezTo>
                    <a:pt x="254" y="739"/>
                    <a:pt x="254" y="732"/>
                    <a:pt x="256" y="736"/>
                  </a:cubicBezTo>
                  <a:cubicBezTo>
                    <a:pt x="257" y="733"/>
                    <a:pt x="256" y="735"/>
                    <a:pt x="255" y="732"/>
                  </a:cubicBezTo>
                  <a:cubicBezTo>
                    <a:pt x="256" y="729"/>
                    <a:pt x="258" y="729"/>
                    <a:pt x="258" y="721"/>
                  </a:cubicBezTo>
                  <a:cubicBezTo>
                    <a:pt x="261" y="725"/>
                    <a:pt x="258" y="728"/>
                    <a:pt x="261" y="732"/>
                  </a:cubicBezTo>
                  <a:cubicBezTo>
                    <a:pt x="261" y="728"/>
                    <a:pt x="264" y="728"/>
                    <a:pt x="263" y="721"/>
                  </a:cubicBezTo>
                  <a:cubicBezTo>
                    <a:pt x="267" y="723"/>
                    <a:pt x="271" y="727"/>
                    <a:pt x="273" y="724"/>
                  </a:cubicBezTo>
                  <a:cubicBezTo>
                    <a:pt x="273" y="721"/>
                    <a:pt x="272" y="718"/>
                    <a:pt x="273" y="715"/>
                  </a:cubicBezTo>
                  <a:cubicBezTo>
                    <a:pt x="276" y="723"/>
                    <a:pt x="274" y="727"/>
                    <a:pt x="278" y="728"/>
                  </a:cubicBezTo>
                  <a:cubicBezTo>
                    <a:pt x="277" y="734"/>
                    <a:pt x="276" y="730"/>
                    <a:pt x="275" y="731"/>
                  </a:cubicBezTo>
                  <a:cubicBezTo>
                    <a:pt x="276" y="738"/>
                    <a:pt x="278" y="730"/>
                    <a:pt x="280" y="732"/>
                  </a:cubicBezTo>
                  <a:cubicBezTo>
                    <a:pt x="280" y="730"/>
                    <a:pt x="279" y="728"/>
                    <a:pt x="280" y="726"/>
                  </a:cubicBezTo>
                  <a:cubicBezTo>
                    <a:pt x="282" y="728"/>
                    <a:pt x="282" y="726"/>
                    <a:pt x="284" y="734"/>
                  </a:cubicBezTo>
                  <a:cubicBezTo>
                    <a:pt x="286" y="730"/>
                    <a:pt x="284" y="727"/>
                    <a:pt x="285" y="724"/>
                  </a:cubicBezTo>
                  <a:cubicBezTo>
                    <a:pt x="286" y="723"/>
                    <a:pt x="289" y="736"/>
                    <a:pt x="290" y="725"/>
                  </a:cubicBezTo>
                  <a:cubicBezTo>
                    <a:pt x="292" y="728"/>
                    <a:pt x="291" y="731"/>
                    <a:pt x="293" y="733"/>
                  </a:cubicBezTo>
                  <a:cubicBezTo>
                    <a:pt x="293" y="737"/>
                    <a:pt x="291" y="736"/>
                    <a:pt x="290" y="735"/>
                  </a:cubicBezTo>
                  <a:cubicBezTo>
                    <a:pt x="299" y="748"/>
                    <a:pt x="307" y="735"/>
                    <a:pt x="315" y="738"/>
                  </a:cubicBezTo>
                  <a:cubicBezTo>
                    <a:pt x="316" y="742"/>
                    <a:pt x="316" y="745"/>
                    <a:pt x="316" y="749"/>
                  </a:cubicBezTo>
                  <a:cubicBezTo>
                    <a:pt x="317" y="751"/>
                    <a:pt x="318" y="746"/>
                    <a:pt x="321" y="750"/>
                  </a:cubicBezTo>
                  <a:cubicBezTo>
                    <a:pt x="321" y="747"/>
                    <a:pt x="320" y="744"/>
                    <a:pt x="319" y="741"/>
                  </a:cubicBezTo>
                  <a:cubicBezTo>
                    <a:pt x="323" y="740"/>
                    <a:pt x="333" y="753"/>
                    <a:pt x="333" y="735"/>
                  </a:cubicBezTo>
                  <a:cubicBezTo>
                    <a:pt x="335" y="741"/>
                    <a:pt x="332" y="740"/>
                    <a:pt x="334" y="744"/>
                  </a:cubicBezTo>
                  <a:cubicBezTo>
                    <a:pt x="336" y="744"/>
                    <a:pt x="337" y="744"/>
                    <a:pt x="339" y="745"/>
                  </a:cubicBezTo>
                  <a:cubicBezTo>
                    <a:pt x="339" y="743"/>
                    <a:pt x="339" y="741"/>
                    <a:pt x="339" y="739"/>
                  </a:cubicBezTo>
                  <a:cubicBezTo>
                    <a:pt x="341" y="736"/>
                    <a:pt x="349" y="751"/>
                    <a:pt x="348" y="739"/>
                  </a:cubicBezTo>
                  <a:cubicBezTo>
                    <a:pt x="350" y="742"/>
                    <a:pt x="350" y="745"/>
                    <a:pt x="352" y="748"/>
                  </a:cubicBezTo>
                  <a:cubicBezTo>
                    <a:pt x="353" y="747"/>
                    <a:pt x="353" y="740"/>
                    <a:pt x="356" y="747"/>
                  </a:cubicBezTo>
                  <a:cubicBezTo>
                    <a:pt x="355" y="733"/>
                    <a:pt x="364" y="749"/>
                    <a:pt x="365" y="739"/>
                  </a:cubicBezTo>
                  <a:cubicBezTo>
                    <a:pt x="365" y="742"/>
                    <a:pt x="368" y="744"/>
                    <a:pt x="368" y="747"/>
                  </a:cubicBezTo>
                  <a:cubicBezTo>
                    <a:pt x="369" y="744"/>
                    <a:pt x="370" y="739"/>
                    <a:pt x="375" y="748"/>
                  </a:cubicBezTo>
                  <a:cubicBezTo>
                    <a:pt x="375" y="744"/>
                    <a:pt x="375" y="743"/>
                    <a:pt x="376" y="742"/>
                  </a:cubicBezTo>
                  <a:cubicBezTo>
                    <a:pt x="377" y="744"/>
                    <a:pt x="377" y="746"/>
                    <a:pt x="378" y="747"/>
                  </a:cubicBezTo>
                  <a:cubicBezTo>
                    <a:pt x="378" y="743"/>
                    <a:pt x="380" y="743"/>
                    <a:pt x="380" y="747"/>
                  </a:cubicBezTo>
                  <a:cubicBezTo>
                    <a:pt x="380" y="743"/>
                    <a:pt x="383" y="744"/>
                    <a:pt x="386" y="746"/>
                  </a:cubicBezTo>
                  <a:cubicBezTo>
                    <a:pt x="384" y="741"/>
                    <a:pt x="385" y="740"/>
                    <a:pt x="387" y="739"/>
                  </a:cubicBezTo>
                  <a:cubicBezTo>
                    <a:pt x="388" y="741"/>
                    <a:pt x="387" y="743"/>
                    <a:pt x="387" y="745"/>
                  </a:cubicBezTo>
                  <a:cubicBezTo>
                    <a:pt x="390" y="747"/>
                    <a:pt x="391" y="744"/>
                    <a:pt x="394" y="745"/>
                  </a:cubicBezTo>
                  <a:cubicBezTo>
                    <a:pt x="394" y="752"/>
                    <a:pt x="391" y="744"/>
                    <a:pt x="393" y="752"/>
                  </a:cubicBezTo>
                  <a:cubicBezTo>
                    <a:pt x="394" y="753"/>
                    <a:pt x="396" y="755"/>
                    <a:pt x="397" y="753"/>
                  </a:cubicBezTo>
                  <a:cubicBezTo>
                    <a:pt x="398" y="755"/>
                    <a:pt x="397" y="758"/>
                    <a:pt x="397" y="760"/>
                  </a:cubicBezTo>
                  <a:cubicBezTo>
                    <a:pt x="396" y="760"/>
                    <a:pt x="392" y="752"/>
                    <a:pt x="392" y="759"/>
                  </a:cubicBezTo>
                  <a:cubicBezTo>
                    <a:pt x="394" y="757"/>
                    <a:pt x="396" y="768"/>
                    <a:pt x="397" y="765"/>
                  </a:cubicBezTo>
                  <a:cubicBezTo>
                    <a:pt x="399" y="771"/>
                    <a:pt x="398" y="772"/>
                    <a:pt x="396" y="774"/>
                  </a:cubicBezTo>
                  <a:cubicBezTo>
                    <a:pt x="395" y="771"/>
                    <a:pt x="395" y="767"/>
                    <a:pt x="394" y="764"/>
                  </a:cubicBezTo>
                  <a:cubicBezTo>
                    <a:pt x="392" y="761"/>
                    <a:pt x="393" y="768"/>
                    <a:pt x="393" y="771"/>
                  </a:cubicBezTo>
                  <a:cubicBezTo>
                    <a:pt x="391" y="771"/>
                    <a:pt x="391" y="774"/>
                    <a:pt x="388" y="769"/>
                  </a:cubicBezTo>
                  <a:cubicBezTo>
                    <a:pt x="391" y="770"/>
                    <a:pt x="388" y="760"/>
                    <a:pt x="391" y="762"/>
                  </a:cubicBezTo>
                  <a:cubicBezTo>
                    <a:pt x="391" y="757"/>
                    <a:pt x="388" y="760"/>
                    <a:pt x="389" y="754"/>
                  </a:cubicBezTo>
                  <a:cubicBezTo>
                    <a:pt x="390" y="750"/>
                    <a:pt x="391" y="762"/>
                    <a:pt x="391" y="758"/>
                  </a:cubicBezTo>
                  <a:cubicBezTo>
                    <a:pt x="392" y="752"/>
                    <a:pt x="391" y="755"/>
                    <a:pt x="388" y="750"/>
                  </a:cubicBezTo>
                  <a:cubicBezTo>
                    <a:pt x="389" y="749"/>
                    <a:pt x="389" y="749"/>
                    <a:pt x="390" y="750"/>
                  </a:cubicBezTo>
                  <a:cubicBezTo>
                    <a:pt x="387" y="745"/>
                    <a:pt x="383" y="754"/>
                    <a:pt x="379" y="750"/>
                  </a:cubicBezTo>
                  <a:cubicBezTo>
                    <a:pt x="382" y="757"/>
                    <a:pt x="378" y="752"/>
                    <a:pt x="379" y="758"/>
                  </a:cubicBezTo>
                  <a:cubicBezTo>
                    <a:pt x="381" y="757"/>
                    <a:pt x="383" y="756"/>
                    <a:pt x="384" y="752"/>
                  </a:cubicBezTo>
                  <a:cubicBezTo>
                    <a:pt x="389" y="769"/>
                    <a:pt x="381" y="765"/>
                    <a:pt x="380" y="770"/>
                  </a:cubicBezTo>
                  <a:cubicBezTo>
                    <a:pt x="375" y="764"/>
                    <a:pt x="376" y="757"/>
                    <a:pt x="373" y="751"/>
                  </a:cubicBezTo>
                  <a:cubicBezTo>
                    <a:pt x="375" y="759"/>
                    <a:pt x="369" y="749"/>
                    <a:pt x="370" y="756"/>
                  </a:cubicBezTo>
                  <a:cubicBezTo>
                    <a:pt x="371" y="755"/>
                    <a:pt x="375" y="757"/>
                    <a:pt x="376" y="765"/>
                  </a:cubicBezTo>
                  <a:cubicBezTo>
                    <a:pt x="371" y="757"/>
                    <a:pt x="375" y="770"/>
                    <a:pt x="370" y="764"/>
                  </a:cubicBezTo>
                  <a:cubicBezTo>
                    <a:pt x="367" y="761"/>
                    <a:pt x="368" y="756"/>
                    <a:pt x="366" y="753"/>
                  </a:cubicBezTo>
                  <a:cubicBezTo>
                    <a:pt x="365" y="759"/>
                    <a:pt x="365" y="759"/>
                    <a:pt x="365" y="759"/>
                  </a:cubicBezTo>
                  <a:cubicBezTo>
                    <a:pt x="366" y="761"/>
                    <a:pt x="367" y="763"/>
                    <a:pt x="367" y="765"/>
                  </a:cubicBezTo>
                  <a:cubicBezTo>
                    <a:pt x="364" y="772"/>
                    <a:pt x="359" y="769"/>
                    <a:pt x="356" y="774"/>
                  </a:cubicBezTo>
                  <a:cubicBezTo>
                    <a:pt x="359" y="780"/>
                    <a:pt x="359" y="775"/>
                    <a:pt x="361" y="777"/>
                  </a:cubicBezTo>
                  <a:cubicBezTo>
                    <a:pt x="359" y="782"/>
                    <a:pt x="356" y="786"/>
                    <a:pt x="352" y="775"/>
                  </a:cubicBezTo>
                  <a:cubicBezTo>
                    <a:pt x="354" y="776"/>
                    <a:pt x="355" y="775"/>
                    <a:pt x="355" y="770"/>
                  </a:cubicBezTo>
                  <a:cubicBezTo>
                    <a:pt x="354" y="765"/>
                    <a:pt x="352" y="768"/>
                    <a:pt x="352" y="763"/>
                  </a:cubicBezTo>
                  <a:cubicBezTo>
                    <a:pt x="350" y="765"/>
                    <a:pt x="349" y="776"/>
                    <a:pt x="345" y="764"/>
                  </a:cubicBezTo>
                  <a:cubicBezTo>
                    <a:pt x="345" y="769"/>
                    <a:pt x="343" y="766"/>
                    <a:pt x="342" y="765"/>
                  </a:cubicBezTo>
                  <a:cubicBezTo>
                    <a:pt x="343" y="767"/>
                    <a:pt x="342" y="770"/>
                    <a:pt x="343" y="772"/>
                  </a:cubicBezTo>
                  <a:cubicBezTo>
                    <a:pt x="339" y="768"/>
                    <a:pt x="335" y="777"/>
                    <a:pt x="331" y="767"/>
                  </a:cubicBezTo>
                  <a:cubicBezTo>
                    <a:pt x="329" y="768"/>
                    <a:pt x="328" y="770"/>
                    <a:pt x="326" y="771"/>
                  </a:cubicBezTo>
                  <a:cubicBezTo>
                    <a:pt x="326" y="769"/>
                    <a:pt x="326" y="767"/>
                    <a:pt x="325" y="765"/>
                  </a:cubicBezTo>
                  <a:cubicBezTo>
                    <a:pt x="323" y="762"/>
                    <a:pt x="325" y="770"/>
                    <a:pt x="324" y="772"/>
                  </a:cubicBezTo>
                  <a:cubicBezTo>
                    <a:pt x="322" y="767"/>
                    <a:pt x="322" y="763"/>
                    <a:pt x="322" y="758"/>
                  </a:cubicBezTo>
                  <a:cubicBezTo>
                    <a:pt x="320" y="756"/>
                    <a:pt x="318" y="759"/>
                    <a:pt x="315" y="750"/>
                  </a:cubicBezTo>
                  <a:cubicBezTo>
                    <a:pt x="316" y="756"/>
                    <a:pt x="318" y="761"/>
                    <a:pt x="317" y="766"/>
                  </a:cubicBezTo>
                  <a:cubicBezTo>
                    <a:pt x="321" y="770"/>
                    <a:pt x="316" y="755"/>
                    <a:pt x="321" y="761"/>
                  </a:cubicBezTo>
                  <a:cubicBezTo>
                    <a:pt x="322" y="766"/>
                    <a:pt x="322" y="769"/>
                    <a:pt x="321" y="772"/>
                  </a:cubicBezTo>
                  <a:cubicBezTo>
                    <a:pt x="318" y="774"/>
                    <a:pt x="312" y="762"/>
                    <a:pt x="309" y="765"/>
                  </a:cubicBezTo>
                  <a:cubicBezTo>
                    <a:pt x="307" y="758"/>
                    <a:pt x="310" y="761"/>
                    <a:pt x="311" y="757"/>
                  </a:cubicBezTo>
                  <a:cubicBezTo>
                    <a:pt x="309" y="754"/>
                    <a:pt x="308" y="758"/>
                    <a:pt x="307" y="760"/>
                  </a:cubicBezTo>
                  <a:cubicBezTo>
                    <a:pt x="307" y="762"/>
                    <a:pt x="308" y="764"/>
                    <a:pt x="309" y="765"/>
                  </a:cubicBezTo>
                  <a:cubicBezTo>
                    <a:pt x="308" y="767"/>
                    <a:pt x="306" y="762"/>
                    <a:pt x="307" y="768"/>
                  </a:cubicBezTo>
                  <a:cubicBezTo>
                    <a:pt x="304" y="763"/>
                    <a:pt x="304" y="777"/>
                    <a:pt x="299" y="764"/>
                  </a:cubicBezTo>
                  <a:cubicBezTo>
                    <a:pt x="300" y="770"/>
                    <a:pt x="296" y="771"/>
                    <a:pt x="295" y="764"/>
                  </a:cubicBezTo>
                  <a:cubicBezTo>
                    <a:pt x="295" y="776"/>
                    <a:pt x="291" y="775"/>
                    <a:pt x="287" y="771"/>
                  </a:cubicBezTo>
                  <a:cubicBezTo>
                    <a:pt x="287" y="773"/>
                    <a:pt x="287" y="775"/>
                    <a:pt x="287" y="777"/>
                  </a:cubicBezTo>
                  <a:cubicBezTo>
                    <a:pt x="284" y="772"/>
                    <a:pt x="282" y="776"/>
                    <a:pt x="281" y="767"/>
                  </a:cubicBezTo>
                  <a:cubicBezTo>
                    <a:pt x="280" y="770"/>
                    <a:pt x="280" y="773"/>
                    <a:pt x="279" y="777"/>
                  </a:cubicBezTo>
                  <a:cubicBezTo>
                    <a:pt x="275" y="772"/>
                    <a:pt x="279" y="768"/>
                    <a:pt x="276" y="763"/>
                  </a:cubicBezTo>
                  <a:cubicBezTo>
                    <a:pt x="275" y="769"/>
                    <a:pt x="273" y="767"/>
                    <a:pt x="271" y="764"/>
                  </a:cubicBezTo>
                  <a:cubicBezTo>
                    <a:pt x="271" y="769"/>
                    <a:pt x="270" y="773"/>
                    <a:pt x="270" y="778"/>
                  </a:cubicBezTo>
                  <a:cubicBezTo>
                    <a:pt x="268" y="772"/>
                    <a:pt x="271" y="767"/>
                    <a:pt x="268" y="762"/>
                  </a:cubicBezTo>
                  <a:cubicBezTo>
                    <a:pt x="269" y="775"/>
                    <a:pt x="264" y="774"/>
                    <a:pt x="260" y="768"/>
                  </a:cubicBezTo>
                  <a:cubicBezTo>
                    <a:pt x="258" y="771"/>
                    <a:pt x="259" y="779"/>
                    <a:pt x="257" y="776"/>
                  </a:cubicBezTo>
                  <a:cubicBezTo>
                    <a:pt x="256" y="772"/>
                    <a:pt x="257" y="766"/>
                    <a:pt x="255" y="768"/>
                  </a:cubicBezTo>
                  <a:cubicBezTo>
                    <a:pt x="254" y="764"/>
                    <a:pt x="255" y="760"/>
                    <a:pt x="256" y="756"/>
                  </a:cubicBezTo>
                  <a:cubicBezTo>
                    <a:pt x="255" y="755"/>
                    <a:pt x="255" y="755"/>
                    <a:pt x="255" y="756"/>
                  </a:cubicBezTo>
                  <a:cubicBezTo>
                    <a:pt x="254" y="755"/>
                    <a:pt x="254" y="754"/>
                    <a:pt x="254" y="753"/>
                  </a:cubicBezTo>
                  <a:cubicBezTo>
                    <a:pt x="253" y="757"/>
                    <a:pt x="254" y="761"/>
                    <a:pt x="253" y="764"/>
                  </a:cubicBezTo>
                  <a:cubicBezTo>
                    <a:pt x="251" y="768"/>
                    <a:pt x="250" y="757"/>
                    <a:pt x="248" y="753"/>
                  </a:cubicBezTo>
                  <a:cubicBezTo>
                    <a:pt x="247" y="759"/>
                    <a:pt x="244" y="751"/>
                    <a:pt x="243" y="754"/>
                  </a:cubicBezTo>
                  <a:cubicBezTo>
                    <a:pt x="245" y="762"/>
                    <a:pt x="247" y="760"/>
                    <a:pt x="248" y="757"/>
                  </a:cubicBezTo>
                  <a:cubicBezTo>
                    <a:pt x="249" y="760"/>
                    <a:pt x="250" y="764"/>
                    <a:pt x="252" y="767"/>
                  </a:cubicBezTo>
                  <a:cubicBezTo>
                    <a:pt x="250" y="765"/>
                    <a:pt x="251" y="772"/>
                    <a:pt x="248" y="765"/>
                  </a:cubicBezTo>
                  <a:cubicBezTo>
                    <a:pt x="246" y="768"/>
                    <a:pt x="249" y="771"/>
                    <a:pt x="248" y="773"/>
                  </a:cubicBezTo>
                  <a:cubicBezTo>
                    <a:pt x="245" y="767"/>
                    <a:pt x="241" y="768"/>
                    <a:pt x="238" y="766"/>
                  </a:cubicBezTo>
                  <a:cubicBezTo>
                    <a:pt x="237" y="770"/>
                    <a:pt x="241" y="771"/>
                    <a:pt x="241" y="769"/>
                  </a:cubicBezTo>
                  <a:cubicBezTo>
                    <a:pt x="243" y="780"/>
                    <a:pt x="239" y="778"/>
                    <a:pt x="236" y="776"/>
                  </a:cubicBezTo>
                  <a:cubicBezTo>
                    <a:pt x="234" y="769"/>
                    <a:pt x="239" y="775"/>
                    <a:pt x="238" y="770"/>
                  </a:cubicBezTo>
                  <a:cubicBezTo>
                    <a:pt x="235" y="763"/>
                    <a:pt x="236" y="775"/>
                    <a:pt x="234" y="772"/>
                  </a:cubicBezTo>
                  <a:cubicBezTo>
                    <a:pt x="235" y="759"/>
                    <a:pt x="227" y="773"/>
                    <a:pt x="223" y="760"/>
                  </a:cubicBezTo>
                  <a:cubicBezTo>
                    <a:pt x="222" y="766"/>
                    <a:pt x="219" y="769"/>
                    <a:pt x="218" y="775"/>
                  </a:cubicBezTo>
                  <a:cubicBezTo>
                    <a:pt x="217" y="763"/>
                    <a:pt x="211" y="773"/>
                    <a:pt x="210" y="777"/>
                  </a:cubicBezTo>
                  <a:cubicBezTo>
                    <a:pt x="209" y="775"/>
                    <a:pt x="208" y="774"/>
                    <a:pt x="209" y="772"/>
                  </a:cubicBezTo>
                  <a:cubicBezTo>
                    <a:pt x="208" y="776"/>
                    <a:pt x="206" y="771"/>
                    <a:pt x="205" y="777"/>
                  </a:cubicBezTo>
                  <a:cubicBezTo>
                    <a:pt x="202" y="767"/>
                    <a:pt x="201" y="777"/>
                    <a:pt x="199" y="779"/>
                  </a:cubicBezTo>
                  <a:cubicBezTo>
                    <a:pt x="198" y="776"/>
                    <a:pt x="199" y="773"/>
                    <a:pt x="197" y="770"/>
                  </a:cubicBezTo>
                  <a:cubicBezTo>
                    <a:pt x="192" y="777"/>
                    <a:pt x="188" y="770"/>
                    <a:pt x="183" y="774"/>
                  </a:cubicBezTo>
                  <a:cubicBezTo>
                    <a:pt x="182" y="770"/>
                    <a:pt x="183" y="767"/>
                    <a:pt x="181" y="767"/>
                  </a:cubicBezTo>
                  <a:cubicBezTo>
                    <a:pt x="182" y="778"/>
                    <a:pt x="178" y="771"/>
                    <a:pt x="177" y="764"/>
                  </a:cubicBezTo>
                  <a:cubicBezTo>
                    <a:pt x="178" y="772"/>
                    <a:pt x="175" y="778"/>
                    <a:pt x="173" y="775"/>
                  </a:cubicBezTo>
                  <a:cubicBezTo>
                    <a:pt x="172" y="768"/>
                    <a:pt x="175" y="775"/>
                    <a:pt x="175" y="768"/>
                  </a:cubicBezTo>
                  <a:cubicBezTo>
                    <a:pt x="174" y="765"/>
                    <a:pt x="173" y="767"/>
                    <a:pt x="172" y="764"/>
                  </a:cubicBezTo>
                  <a:cubicBezTo>
                    <a:pt x="172" y="767"/>
                    <a:pt x="173" y="771"/>
                    <a:pt x="171" y="770"/>
                  </a:cubicBezTo>
                  <a:cubicBezTo>
                    <a:pt x="171" y="768"/>
                    <a:pt x="172" y="766"/>
                    <a:pt x="171" y="764"/>
                  </a:cubicBezTo>
                  <a:cubicBezTo>
                    <a:pt x="168" y="760"/>
                    <a:pt x="168" y="764"/>
                    <a:pt x="168" y="769"/>
                  </a:cubicBezTo>
                  <a:cubicBezTo>
                    <a:pt x="166" y="771"/>
                    <a:pt x="168" y="760"/>
                    <a:pt x="166" y="762"/>
                  </a:cubicBezTo>
                  <a:cubicBezTo>
                    <a:pt x="166" y="769"/>
                    <a:pt x="164" y="771"/>
                    <a:pt x="163" y="772"/>
                  </a:cubicBezTo>
                  <a:cubicBezTo>
                    <a:pt x="161" y="764"/>
                    <a:pt x="161" y="772"/>
                    <a:pt x="159" y="765"/>
                  </a:cubicBezTo>
                  <a:cubicBezTo>
                    <a:pt x="159" y="771"/>
                    <a:pt x="157" y="770"/>
                    <a:pt x="156" y="768"/>
                  </a:cubicBezTo>
                  <a:cubicBezTo>
                    <a:pt x="155" y="765"/>
                    <a:pt x="157" y="766"/>
                    <a:pt x="156" y="761"/>
                  </a:cubicBezTo>
                  <a:cubicBezTo>
                    <a:pt x="156" y="769"/>
                    <a:pt x="148" y="759"/>
                    <a:pt x="150" y="773"/>
                  </a:cubicBezTo>
                  <a:cubicBezTo>
                    <a:pt x="148" y="769"/>
                    <a:pt x="147" y="781"/>
                    <a:pt x="145" y="776"/>
                  </a:cubicBezTo>
                  <a:cubicBezTo>
                    <a:pt x="144" y="770"/>
                    <a:pt x="146" y="772"/>
                    <a:pt x="147" y="766"/>
                  </a:cubicBezTo>
                  <a:cubicBezTo>
                    <a:pt x="146" y="763"/>
                    <a:pt x="144" y="766"/>
                    <a:pt x="142" y="764"/>
                  </a:cubicBezTo>
                  <a:cubicBezTo>
                    <a:pt x="142" y="781"/>
                    <a:pt x="136" y="772"/>
                    <a:pt x="134" y="775"/>
                  </a:cubicBezTo>
                  <a:cubicBezTo>
                    <a:pt x="134" y="770"/>
                    <a:pt x="137" y="768"/>
                    <a:pt x="137" y="766"/>
                  </a:cubicBezTo>
                  <a:cubicBezTo>
                    <a:pt x="138" y="768"/>
                    <a:pt x="138" y="770"/>
                    <a:pt x="137" y="771"/>
                  </a:cubicBezTo>
                  <a:cubicBezTo>
                    <a:pt x="139" y="775"/>
                    <a:pt x="139" y="767"/>
                    <a:pt x="141" y="766"/>
                  </a:cubicBezTo>
                  <a:cubicBezTo>
                    <a:pt x="138" y="764"/>
                    <a:pt x="137" y="766"/>
                    <a:pt x="134" y="755"/>
                  </a:cubicBezTo>
                  <a:cubicBezTo>
                    <a:pt x="133" y="758"/>
                    <a:pt x="135" y="761"/>
                    <a:pt x="134" y="764"/>
                  </a:cubicBezTo>
                  <a:cubicBezTo>
                    <a:pt x="131" y="754"/>
                    <a:pt x="121" y="764"/>
                    <a:pt x="117" y="760"/>
                  </a:cubicBezTo>
                  <a:cubicBezTo>
                    <a:pt x="117" y="761"/>
                    <a:pt x="114" y="765"/>
                    <a:pt x="115" y="769"/>
                  </a:cubicBezTo>
                  <a:cubicBezTo>
                    <a:pt x="113" y="775"/>
                    <a:pt x="111" y="763"/>
                    <a:pt x="111" y="774"/>
                  </a:cubicBezTo>
                  <a:cubicBezTo>
                    <a:pt x="110" y="770"/>
                    <a:pt x="111" y="767"/>
                    <a:pt x="111" y="763"/>
                  </a:cubicBezTo>
                  <a:cubicBezTo>
                    <a:pt x="112" y="762"/>
                    <a:pt x="112" y="766"/>
                    <a:pt x="113" y="767"/>
                  </a:cubicBezTo>
                  <a:cubicBezTo>
                    <a:pt x="114" y="762"/>
                    <a:pt x="112" y="759"/>
                    <a:pt x="115" y="757"/>
                  </a:cubicBezTo>
                  <a:cubicBezTo>
                    <a:pt x="112" y="756"/>
                    <a:pt x="112" y="760"/>
                    <a:pt x="110" y="764"/>
                  </a:cubicBezTo>
                  <a:cubicBezTo>
                    <a:pt x="109" y="763"/>
                    <a:pt x="109" y="761"/>
                    <a:pt x="109" y="759"/>
                  </a:cubicBezTo>
                  <a:cubicBezTo>
                    <a:pt x="107" y="763"/>
                    <a:pt x="110" y="762"/>
                    <a:pt x="109" y="768"/>
                  </a:cubicBezTo>
                  <a:cubicBezTo>
                    <a:pt x="108" y="771"/>
                    <a:pt x="107" y="766"/>
                    <a:pt x="105" y="772"/>
                  </a:cubicBezTo>
                  <a:cubicBezTo>
                    <a:pt x="112" y="779"/>
                    <a:pt x="119" y="781"/>
                    <a:pt x="126" y="782"/>
                  </a:cubicBezTo>
                  <a:cubicBezTo>
                    <a:pt x="128" y="785"/>
                    <a:pt x="125" y="788"/>
                    <a:pt x="127" y="791"/>
                  </a:cubicBezTo>
                  <a:cubicBezTo>
                    <a:pt x="129" y="791"/>
                    <a:pt x="128" y="787"/>
                    <a:pt x="129" y="784"/>
                  </a:cubicBezTo>
                  <a:cubicBezTo>
                    <a:pt x="131" y="790"/>
                    <a:pt x="128" y="795"/>
                    <a:pt x="127" y="800"/>
                  </a:cubicBezTo>
                  <a:cubicBezTo>
                    <a:pt x="123" y="799"/>
                    <a:pt x="118" y="787"/>
                    <a:pt x="114" y="795"/>
                  </a:cubicBezTo>
                  <a:cubicBezTo>
                    <a:pt x="112" y="795"/>
                    <a:pt x="111" y="789"/>
                    <a:pt x="110" y="790"/>
                  </a:cubicBezTo>
                  <a:cubicBezTo>
                    <a:pt x="111" y="796"/>
                    <a:pt x="111" y="795"/>
                    <a:pt x="108" y="793"/>
                  </a:cubicBezTo>
                  <a:cubicBezTo>
                    <a:pt x="106" y="795"/>
                    <a:pt x="108" y="798"/>
                    <a:pt x="107" y="801"/>
                  </a:cubicBezTo>
                  <a:cubicBezTo>
                    <a:pt x="104" y="790"/>
                    <a:pt x="103" y="798"/>
                    <a:pt x="100" y="797"/>
                  </a:cubicBezTo>
                  <a:cubicBezTo>
                    <a:pt x="99" y="794"/>
                    <a:pt x="100" y="792"/>
                    <a:pt x="98" y="789"/>
                  </a:cubicBezTo>
                  <a:cubicBezTo>
                    <a:pt x="98" y="795"/>
                    <a:pt x="97" y="798"/>
                    <a:pt x="95" y="795"/>
                  </a:cubicBezTo>
                  <a:cubicBezTo>
                    <a:pt x="94" y="792"/>
                    <a:pt x="97" y="790"/>
                    <a:pt x="95" y="787"/>
                  </a:cubicBezTo>
                  <a:cubicBezTo>
                    <a:pt x="94" y="790"/>
                    <a:pt x="94" y="788"/>
                    <a:pt x="93" y="787"/>
                  </a:cubicBezTo>
                  <a:cubicBezTo>
                    <a:pt x="93" y="789"/>
                    <a:pt x="93" y="791"/>
                    <a:pt x="92" y="793"/>
                  </a:cubicBezTo>
                  <a:cubicBezTo>
                    <a:pt x="88" y="790"/>
                    <a:pt x="86" y="788"/>
                    <a:pt x="83" y="781"/>
                  </a:cubicBezTo>
                  <a:cubicBezTo>
                    <a:pt x="82" y="793"/>
                    <a:pt x="80" y="778"/>
                    <a:pt x="78" y="785"/>
                  </a:cubicBezTo>
                  <a:cubicBezTo>
                    <a:pt x="77" y="780"/>
                    <a:pt x="80" y="783"/>
                    <a:pt x="80" y="778"/>
                  </a:cubicBezTo>
                  <a:cubicBezTo>
                    <a:pt x="79" y="779"/>
                    <a:pt x="77" y="780"/>
                    <a:pt x="76" y="776"/>
                  </a:cubicBezTo>
                  <a:cubicBezTo>
                    <a:pt x="75" y="778"/>
                    <a:pt x="74" y="785"/>
                    <a:pt x="73" y="782"/>
                  </a:cubicBezTo>
                  <a:cubicBezTo>
                    <a:pt x="74" y="789"/>
                    <a:pt x="73" y="788"/>
                    <a:pt x="71" y="793"/>
                  </a:cubicBezTo>
                  <a:cubicBezTo>
                    <a:pt x="74" y="792"/>
                    <a:pt x="76" y="801"/>
                    <a:pt x="78" y="796"/>
                  </a:cubicBezTo>
                  <a:cubicBezTo>
                    <a:pt x="80" y="802"/>
                    <a:pt x="77" y="800"/>
                    <a:pt x="79" y="805"/>
                  </a:cubicBezTo>
                  <a:cubicBezTo>
                    <a:pt x="81" y="801"/>
                    <a:pt x="81" y="797"/>
                    <a:pt x="80" y="793"/>
                  </a:cubicBezTo>
                  <a:cubicBezTo>
                    <a:pt x="81" y="791"/>
                    <a:pt x="82" y="793"/>
                    <a:pt x="83" y="790"/>
                  </a:cubicBezTo>
                  <a:cubicBezTo>
                    <a:pt x="83" y="798"/>
                    <a:pt x="86" y="794"/>
                    <a:pt x="88" y="793"/>
                  </a:cubicBezTo>
                  <a:cubicBezTo>
                    <a:pt x="89" y="799"/>
                    <a:pt x="86" y="798"/>
                    <a:pt x="85" y="805"/>
                  </a:cubicBezTo>
                  <a:cubicBezTo>
                    <a:pt x="87" y="806"/>
                    <a:pt x="87" y="804"/>
                    <a:pt x="88" y="800"/>
                  </a:cubicBezTo>
                  <a:cubicBezTo>
                    <a:pt x="89" y="802"/>
                    <a:pt x="90" y="807"/>
                    <a:pt x="93" y="808"/>
                  </a:cubicBezTo>
                  <a:cubicBezTo>
                    <a:pt x="93" y="805"/>
                    <a:pt x="94" y="801"/>
                    <a:pt x="95" y="798"/>
                  </a:cubicBezTo>
                  <a:cubicBezTo>
                    <a:pt x="96" y="802"/>
                    <a:pt x="95" y="807"/>
                    <a:pt x="97" y="812"/>
                  </a:cubicBezTo>
                  <a:cubicBezTo>
                    <a:pt x="98" y="808"/>
                    <a:pt x="100" y="812"/>
                    <a:pt x="101" y="812"/>
                  </a:cubicBezTo>
                  <a:cubicBezTo>
                    <a:pt x="100" y="815"/>
                    <a:pt x="101" y="818"/>
                    <a:pt x="101" y="822"/>
                  </a:cubicBezTo>
                  <a:cubicBezTo>
                    <a:pt x="106" y="820"/>
                    <a:pt x="111" y="822"/>
                    <a:pt x="116" y="826"/>
                  </a:cubicBezTo>
                  <a:cubicBezTo>
                    <a:pt x="118" y="818"/>
                    <a:pt x="121" y="830"/>
                    <a:pt x="124" y="824"/>
                  </a:cubicBezTo>
                  <a:cubicBezTo>
                    <a:pt x="129" y="839"/>
                    <a:pt x="135" y="817"/>
                    <a:pt x="139" y="835"/>
                  </a:cubicBezTo>
                  <a:cubicBezTo>
                    <a:pt x="140" y="830"/>
                    <a:pt x="141" y="834"/>
                    <a:pt x="142" y="830"/>
                  </a:cubicBezTo>
                  <a:cubicBezTo>
                    <a:pt x="143" y="835"/>
                    <a:pt x="144" y="835"/>
                    <a:pt x="145" y="838"/>
                  </a:cubicBezTo>
                  <a:cubicBezTo>
                    <a:pt x="144" y="841"/>
                    <a:pt x="142" y="836"/>
                    <a:pt x="142" y="845"/>
                  </a:cubicBezTo>
                  <a:cubicBezTo>
                    <a:pt x="142" y="838"/>
                    <a:pt x="140" y="841"/>
                    <a:pt x="139" y="839"/>
                  </a:cubicBezTo>
                  <a:cubicBezTo>
                    <a:pt x="138" y="845"/>
                    <a:pt x="139" y="843"/>
                    <a:pt x="141" y="845"/>
                  </a:cubicBezTo>
                  <a:cubicBezTo>
                    <a:pt x="139" y="851"/>
                    <a:pt x="136" y="847"/>
                    <a:pt x="134" y="847"/>
                  </a:cubicBezTo>
                  <a:cubicBezTo>
                    <a:pt x="133" y="844"/>
                    <a:pt x="136" y="843"/>
                    <a:pt x="137" y="844"/>
                  </a:cubicBezTo>
                  <a:cubicBezTo>
                    <a:pt x="136" y="837"/>
                    <a:pt x="132" y="844"/>
                    <a:pt x="129" y="842"/>
                  </a:cubicBezTo>
                  <a:cubicBezTo>
                    <a:pt x="130" y="847"/>
                    <a:pt x="131" y="841"/>
                    <a:pt x="133" y="847"/>
                  </a:cubicBezTo>
                  <a:cubicBezTo>
                    <a:pt x="128" y="844"/>
                    <a:pt x="127" y="851"/>
                    <a:pt x="123" y="852"/>
                  </a:cubicBezTo>
                  <a:cubicBezTo>
                    <a:pt x="122" y="849"/>
                    <a:pt x="126" y="846"/>
                    <a:pt x="123" y="843"/>
                  </a:cubicBezTo>
                  <a:cubicBezTo>
                    <a:pt x="123" y="845"/>
                    <a:pt x="122" y="846"/>
                    <a:pt x="122" y="848"/>
                  </a:cubicBezTo>
                  <a:cubicBezTo>
                    <a:pt x="118" y="842"/>
                    <a:pt x="113" y="846"/>
                    <a:pt x="110" y="851"/>
                  </a:cubicBezTo>
                  <a:cubicBezTo>
                    <a:pt x="113" y="844"/>
                    <a:pt x="109" y="845"/>
                    <a:pt x="106" y="844"/>
                  </a:cubicBezTo>
                  <a:cubicBezTo>
                    <a:pt x="106" y="847"/>
                    <a:pt x="105" y="850"/>
                    <a:pt x="107" y="851"/>
                  </a:cubicBezTo>
                  <a:cubicBezTo>
                    <a:pt x="104" y="861"/>
                    <a:pt x="103" y="845"/>
                    <a:pt x="100" y="853"/>
                  </a:cubicBezTo>
                  <a:cubicBezTo>
                    <a:pt x="99" y="848"/>
                    <a:pt x="100" y="844"/>
                    <a:pt x="100" y="840"/>
                  </a:cubicBezTo>
                  <a:cubicBezTo>
                    <a:pt x="99" y="838"/>
                    <a:pt x="97" y="847"/>
                    <a:pt x="97" y="849"/>
                  </a:cubicBezTo>
                  <a:cubicBezTo>
                    <a:pt x="95" y="853"/>
                    <a:pt x="91" y="840"/>
                    <a:pt x="91" y="850"/>
                  </a:cubicBezTo>
                  <a:cubicBezTo>
                    <a:pt x="90" y="850"/>
                    <a:pt x="87" y="846"/>
                    <a:pt x="88" y="843"/>
                  </a:cubicBezTo>
                  <a:cubicBezTo>
                    <a:pt x="86" y="849"/>
                    <a:pt x="81" y="850"/>
                    <a:pt x="77" y="844"/>
                  </a:cubicBezTo>
                  <a:cubicBezTo>
                    <a:pt x="79" y="842"/>
                    <a:pt x="79" y="843"/>
                    <a:pt x="81" y="835"/>
                  </a:cubicBezTo>
                  <a:cubicBezTo>
                    <a:pt x="79" y="832"/>
                    <a:pt x="78" y="830"/>
                    <a:pt x="76" y="827"/>
                  </a:cubicBezTo>
                  <a:cubicBezTo>
                    <a:pt x="75" y="828"/>
                    <a:pt x="78" y="836"/>
                    <a:pt x="76" y="833"/>
                  </a:cubicBezTo>
                  <a:cubicBezTo>
                    <a:pt x="75" y="840"/>
                    <a:pt x="78" y="833"/>
                    <a:pt x="79" y="834"/>
                  </a:cubicBezTo>
                  <a:cubicBezTo>
                    <a:pt x="79" y="843"/>
                    <a:pt x="74" y="848"/>
                    <a:pt x="71" y="838"/>
                  </a:cubicBezTo>
                  <a:cubicBezTo>
                    <a:pt x="68" y="837"/>
                    <a:pt x="65" y="855"/>
                    <a:pt x="62" y="845"/>
                  </a:cubicBezTo>
                  <a:cubicBezTo>
                    <a:pt x="62" y="847"/>
                    <a:pt x="61" y="849"/>
                    <a:pt x="61" y="850"/>
                  </a:cubicBezTo>
                  <a:cubicBezTo>
                    <a:pt x="59" y="847"/>
                    <a:pt x="61" y="845"/>
                    <a:pt x="61" y="842"/>
                  </a:cubicBezTo>
                  <a:cubicBezTo>
                    <a:pt x="59" y="840"/>
                    <a:pt x="57" y="850"/>
                    <a:pt x="55" y="844"/>
                  </a:cubicBezTo>
                  <a:cubicBezTo>
                    <a:pt x="54" y="839"/>
                    <a:pt x="57" y="841"/>
                    <a:pt x="57" y="838"/>
                  </a:cubicBezTo>
                  <a:cubicBezTo>
                    <a:pt x="52" y="841"/>
                    <a:pt x="48" y="846"/>
                    <a:pt x="44" y="835"/>
                  </a:cubicBezTo>
                  <a:cubicBezTo>
                    <a:pt x="43" y="835"/>
                    <a:pt x="41" y="834"/>
                    <a:pt x="40" y="840"/>
                  </a:cubicBezTo>
                  <a:cubicBezTo>
                    <a:pt x="41" y="842"/>
                    <a:pt x="41" y="844"/>
                    <a:pt x="40" y="846"/>
                  </a:cubicBezTo>
                  <a:cubicBezTo>
                    <a:pt x="39" y="839"/>
                    <a:pt x="34" y="848"/>
                    <a:pt x="31" y="840"/>
                  </a:cubicBezTo>
                  <a:cubicBezTo>
                    <a:pt x="32" y="836"/>
                    <a:pt x="33" y="833"/>
                    <a:pt x="34" y="836"/>
                  </a:cubicBezTo>
                  <a:cubicBezTo>
                    <a:pt x="33" y="831"/>
                    <a:pt x="28" y="830"/>
                    <a:pt x="26" y="829"/>
                  </a:cubicBezTo>
                  <a:cubicBezTo>
                    <a:pt x="24" y="836"/>
                    <a:pt x="27" y="830"/>
                    <a:pt x="28" y="836"/>
                  </a:cubicBezTo>
                  <a:cubicBezTo>
                    <a:pt x="26" y="841"/>
                    <a:pt x="25" y="836"/>
                    <a:pt x="23" y="841"/>
                  </a:cubicBezTo>
                  <a:cubicBezTo>
                    <a:pt x="24" y="844"/>
                    <a:pt x="24" y="846"/>
                    <a:pt x="23" y="848"/>
                  </a:cubicBezTo>
                  <a:cubicBezTo>
                    <a:pt x="24" y="852"/>
                    <a:pt x="25" y="849"/>
                    <a:pt x="25" y="854"/>
                  </a:cubicBezTo>
                  <a:cubicBezTo>
                    <a:pt x="24" y="854"/>
                    <a:pt x="23" y="854"/>
                    <a:pt x="23" y="856"/>
                  </a:cubicBezTo>
                  <a:cubicBezTo>
                    <a:pt x="21" y="846"/>
                    <a:pt x="20" y="848"/>
                    <a:pt x="17" y="843"/>
                  </a:cubicBezTo>
                  <a:cubicBezTo>
                    <a:pt x="19" y="837"/>
                    <a:pt x="20" y="848"/>
                    <a:pt x="22" y="841"/>
                  </a:cubicBezTo>
                  <a:cubicBezTo>
                    <a:pt x="21" y="836"/>
                    <a:pt x="20" y="839"/>
                    <a:pt x="19" y="834"/>
                  </a:cubicBezTo>
                  <a:cubicBezTo>
                    <a:pt x="19" y="839"/>
                    <a:pt x="15" y="843"/>
                    <a:pt x="14" y="843"/>
                  </a:cubicBezTo>
                  <a:cubicBezTo>
                    <a:pt x="13" y="841"/>
                    <a:pt x="14" y="839"/>
                    <a:pt x="14" y="837"/>
                  </a:cubicBezTo>
                  <a:cubicBezTo>
                    <a:pt x="13" y="831"/>
                    <a:pt x="12" y="837"/>
                    <a:pt x="11" y="831"/>
                  </a:cubicBezTo>
                  <a:cubicBezTo>
                    <a:pt x="10" y="834"/>
                    <a:pt x="12" y="837"/>
                    <a:pt x="12" y="840"/>
                  </a:cubicBezTo>
                  <a:cubicBezTo>
                    <a:pt x="9" y="844"/>
                    <a:pt x="6" y="837"/>
                    <a:pt x="2" y="840"/>
                  </a:cubicBezTo>
                  <a:cubicBezTo>
                    <a:pt x="2" y="847"/>
                    <a:pt x="5" y="839"/>
                    <a:pt x="6" y="843"/>
                  </a:cubicBezTo>
                  <a:cubicBezTo>
                    <a:pt x="6" y="844"/>
                    <a:pt x="6" y="846"/>
                    <a:pt x="6" y="847"/>
                  </a:cubicBezTo>
                  <a:cubicBezTo>
                    <a:pt x="4" y="844"/>
                    <a:pt x="3" y="849"/>
                    <a:pt x="1" y="852"/>
                  </a:cubicBezTo>
                  <a:cubicBezTo>
                    <a:pt x="1" y="859"/>
                    <a:pt x="3" y="857"/>
                    <a:pt x="4" y="851"/>
                  </a:cubicBezTo>
                  <a:cubicBezTo>
                    <a:pt x="6" y="855"/>
                    <a:pt x="2" y="859"/>
                    <a:pt x="5" y="859"/>
                  </a:cubicBezTo>
                  <a:cubicBezTo>
                    <a:pt x="3" y="863"/>
                    <a:pt x="0" y="864"/>
                    <a:pt x="2" y="871"/>
                  </a:cubicBezTo>
                  <a:close/>
                  <a:moveTo>
                    <a:pt x="180" y="957"/>
                  </a:moveTo>
                  <a:cubicBezTo>
                    <a:pt x="182" y="952"/>
                    <a:pt x="184" y="958"/>
                    <a:pt x="186" y="959"/>
                  </a:cubicBezTo>
                  <a:cubicBezTo>
                    <a:pt x="184" y="963"/>
                    <a:pt x="182" y="961"/>
                    <a:pt x="180" y="957"/>
                  </a:cubicBezTo>
                  <a:close/>
                  <a:moveTo>
                    <a:pt x="343" y="1008"/>
                  </a:moveTo>
                  <a:cubicBezTo>
                    <a:pt x="343" y="1014"/>
                    <a:pt x="338" y="1009"/>
                    <a:pt x="342" y="1018"/>
                  </a:cubicBezTo>
                  <a:cubicBezTo>
                    <a:pt x="339" y="1021"/>
                    <a:pt x="336" y="1020"/>
                    <a:pt x="333" y="1017"/>
                  </a:cubicBezTo>
                  <a:cubicBezTo>
                    <a:pt x="333" y="1011"/>
                    <a:pt x="334" y="1015"/>
                    <a:pt x="334" y="1006"/>
                  </a:cubicBezTo>
                  <a:cubicBezTo>
                    <a:pt x="335" y="1007"/>
                    <a:pt x="337" y="1011"/>
                    <a:pt x="338" y="1010"/>
                  </a:cubicBezTo>
                  <a:cubicBezTo>
                    <a:pt x="338" y="1008"/>
                    <a:pt x="337" y="1006"/>
                    <a:pt x="337" y="1004"/>
                  </a:cubicBezTo>
                  <a:cubicBezTo>
                    <a:pt x="339" y="1007"/>
                    <a:pt x="340" y="999"/>
                    <a:pt x="343" y="1008"/>
                  </a:cubicBezTo>
                  <a:close/>
                  <a:moveTo>
                    <a:pt x="603" y="131"/>
                  </a:moveTo>
                  <a:cubicBezTo>
                    <a:pt x="600" y="133"/>
                    <a:pt x="596" y="137"/>
                    <a:pt x="599" y="132"/>
                  </a:cubicBezTo>
                  <a:cubicBezTo>
                    <a:pt x="602" y="129"/>
                    <a:pt x="606" y="127"/>
                    <a:pt x="603" y="131"/>
                  </a:cubicBezTo>
                  <a:close/>
                  <a:moveTo>
                    <a:pt x="497" y="232"/>
                  </a:moveTo>
                  <a:cubicBezTo>
                    <a:pt x="494" y="233"/>
                    <a:pt x="493" y="234"/>
                    <a:pt x="486" y="240"/>
                  </a:cubicBezTo>
                  <a:cubicBezTo>
                    <a:pt x="490" y="235"/>
                    <a:pt x="488" y="237"/>
                    <a:pt x="485" y="240"/>
                  </a:cubicBezTo>
                  <a:cubicBezTo>
                    <a:pt x="489" y="235"/>
                    <a:pt x="489" y="235"/>
                    <a:pt x="494" y="229"/>
                  </a:cubicBezTo>
                  <a:cubicBezTo>
                    <a:pt x="490" y="232"/>
                    <a:pt x="486" y="237"/>
                    <a:pt x="483" y="241"/>
                  </a:cubicBezTo>
                  <a:cubicBezTo>
                    <a:pt x="484" y="238"/>
                    <a:pt x="494" y="228"/>
                    <a:pt x="499" y="224"/>
                  </a:cubicBezTo>
                  <a:cubicBezTo>
                    <a:pt x="492" y="232"/>
                    <a:pt x="506" y="220"/>
                    <a:pt x="503" y="225"/>
                  </a:cubicBezTo>
                  <a:cubicBezTo>
                    <a:pt x="499" y="229"/>
                    <a:pt x="501" y="226"/>
                    <a:pt x="497" y="230"/>
                  </a:cubicBezTo>
                  <a:cubicBezTo>
                    <a:pt x="500" y="228"/>
                    <a:pt x="500" y="229"/>
                    <a:pt x="497" y="232"/>
                  </a:cubicBezTo>
                  <a:close/>
                  <a:moveTo>
                    <a:pt x="578" y="321"/>
                  </a:moveTo>
                  <a:cubicBezTo>
                    <a:pt x="583" y="321"/>
                    <a:pt x="577" y="322"/>
                    <a:pt x="579" y="323"/>
                  </a:cubicBezTo>
                  <a:cubicBezTo>
                    <a:pt x="574" y="322"/>
                    <a:pt x="575" y="322"/>
                    <a:pt x="578" y="321"/>
                  </a:cubicBezTo>
                  <a:close/>
                  <a:moveTo>
                    <a:pt x="581" y="383"/>
                  </a:moveTo>
                  <a:cubicBezTo>
                    <a:pt x="576" y="381"/>
                    <a:pt x="577" y="383"/>
                    <a:pt x="571" y="381"/>
                  </a:cubicBezTo>
                  <a:cubicBezTo>
                    <a:pt x="577" y="382"/>
                    <a:pt x="573" y="379"/>
                    <a:pt x="581" y="383"/>
                  </a:cubicBezTo>
                  <a:close/>
                  <a:moveTo>
                    <a:pt x="545" y="423"/>
                  </a:moveTo>
                  <a:cubicBezTo>
                    <a:pt x="547" y="423"/>
                    <a:pt x="543" y="420"/>
                    <a:pt x="549" y="423"/>
                  </a:cubicBezTo>
                  <a:cubicBezTo>
                    <a:pt x="552" y="426"/>
                    <a:pt x="550" y="426"/>
                    <a:pt x="545" y="423"/>
                  </a:cubicBezTo>
                  <a:close/>
                  <a:moveTo>
                    <a:pt x="153" y="498"/>
                  </a:moveTo>
                  <a:cubicBezTo>
                    <a:pt x="152" y="498"/>
                    <a:pt x="150" y="498"/>
                    <a:pt x="148" y="493"/>
                  </a:cubicBezTo>
                  <a:cubicBezTo>
                    <a:pt x="150" y="494"/>
                    <a:pt x="153" y="491"/>
                    <a:pt x="153" y="498"/>
                  </a:cubicBezTo>
                  <a:close/>
                  <a:moveTo>
                    <a:pt x="191" y="589"/>
                  </a:moveTo>
                  <a:cubicBezTo>
                    <a:pt x="191" y="595"/>
                    <a:pt x="184" y="593"/>
                    <a:pt x="185" y="584"/>
                  </a:cubicBezTo>
                  <a:cubicBezTo>
                    <a:pt x="187" y="591"/>
                    <a:pt x="188" y="581"/>
                    <a:pt x="191" y="589"/>
                  </a:cubicBezTo>
                  <a:close/>
                  <a:moveTo>
                    <a:pt x="50" y="553"/>
                  </a:moveTo>
                  <a:cubicBezTo>
                    <a:pt x="51" y="551"/>
                    <a:pt x="50" y="549"/>
                    <a:pt x="51" y="547"/>
                  </a:cubicBezTo>
                  <a:cubicBezTo>
                    <a:pt x="52" y="550"/>
                    <a:pt x="53" y="548"/>
                    <a:pt x="53" y="551"/>
                  </a:cubicBezTo>
                  <a:cubicBezTo>
                    <a:pt x="52" y="555"/>
                    <a:pt x="51" y="558"/>
                    <a:pt x="50" y="553"/>
                  </a:cubicBezTo>
                  <a:close/>
                  <a:moveTo>
                    <a:pt x="256" y="779"/>
                  </a:moveTo>
                  <a:cubicBezTo>
                    <a:pt x="252" y="780"/>
                    <a:pt x="250" y="779"/>
                    <a:pt x="247" y="777"/>
                  </a:cubicBezTo>
                  <a:cubicBezTo>
                    <a:pt x="249" y="773"/>
                    <a:pt x="253" y="774"/>
                    <a:pt x="256" y="779"/>
                  </a:cubicBezTo>
                  <a:close/>
                  <a:moveTo>
                    <a:pt x="171" y="776"/>
                  </a:moveTo>
                  <a:cubicBezTo>
                    <a:pt x="169" y="775"/>
                    <a:pt x="166" y="777"/>
                    <a:pt x="166" y="771"/>
                  </a:cubicBezTo>
                  <a:cubicBezTo>
                    <a:pt x="167" y="771"/>
                    <a:pt x="170" y="769"/>
                    <a:pt x="171" y="776"/>
                  </a:cubicBezTo>
                  <a:close/>
                  <a:moveTo>
                    <a:pt x="127" y="762"/>
                  </a:moveTo>
                  <a:cubicBezTo>
                    <a:pt x="127" y="764"/>
                    <a:pt x="125" y="774"/>
                    <a:pt x="124" y="767"/>
                  </a:cubicBezTo>
                  <a:cubicBezTo>
                    <a:pt x="123" y="764"/>
                    <a:pt x="126" y="759"/>
                    <a:pt x="127" y="762"/>
                  </a:cubicBezTo>
                  <a:close/>
                  <a:moveTo>
                    <a:pt x="18" y="851"/>
                  </a:moveTo>
                  <a:cubicBezTo>
                    <a:pt x="17" y="850"/>
                    <a:pt x="17" y="853"/>
                    <a:pt x="17" y="855"/>
                  </a:cubicBezTo>
                  <a:cubicBezTo>
                    <a:pt x="15" y="846"/>
                    <a:pt x="14" y="860"/>
                    <a:pt x="13" y="851"/>
                  </a:cubicBezTo>
                  <a:cubicBezTo>
                    <a:pt x="14" y="844"/>
                    <a:pt x="18" y="847"/>
                    <a:pt x="18" y="851"/>
                  </a:cubicBezTo>
                  <a:close/>
                  <a:moveTo>
                    <a:pt x="82" y="894"/>
                  </a:moveTo>
                  <a:cubicBezTo>
                    <a:pt x="80" y="894"/>
                    <a:pt x="79" y="898"/>
                    <a:pt x="78" y="893"/>
                  </a:cubicBezTo>
                  <a:cubicBezTo>
                    <a:pt x="80" y="886"/>
                    <a:pt x="81" y="893"/>
                    <a:pt x="82" y="894"/>
                  </a:cubicBezTo>
                  <a:close/>
                  <a:moveTo>
                    <a:pt x="147" y="944"/>
                  </a:moveTo>
                  <a:cubicBezTo>
                    <a:pt x="147" y="949"/>
                    <a:pt x="144" y="949"/>
                    <a:pt x="142" y="944"/>
                  </a:cubicBezTo>
                  <a:cubicBezTo>
                    <a:pt x="144" y="938"/>
                    <a:pt x="145" y="942"/>
                    <a:pt x="147" y="944"/>
                  </a:cubicBezTo>
                  <a:close/>
                  <a:moveTo>
                    <a:pt x="161" y="946"/>
                  </a:moveTo>
                  <a:cubicBezTo>
                    <a:pt x="160" y="950"/>
                    <a:pt x="155" y="947"/>
                    <a:pt x="155" y="941"/>
                  </a:cubicBezTo>
                  <a:cubicBezTo>
                    <a:pt x="157" y="944"/>
                    <a:pt x="159" y="939"/>
                    <a:pt x="161" y="946"/>
                  </a:cubicBezTo>
                  <a:close/>
                  <a:moveTo>
                    <a:pt x="63" y="655"/>
                  </a:moveTo>
                  <a:cubicBezTo>
                    <a:pt x="66" y="657"/>
                    <a:pt x="69" y="653"/>
                    <a:pt x="71" y="657"/>
                  </a:cubicBezTo>
                  <a:cubicBezTo>
                    <a:pt x="69" y="663"/>
                    <a:pt x="64" y="661"/>
                    <a:pt x="63" y="655"/>
                  </a:cubicBezTo>
                  <a:close/>
                  <a:moveTo>
                    <a:pt x="210" y="1041"/>
                  </a:moveTo>
                  <a:cubicBezTo>
                    <a:pt x="210" y="1048"/>
                    <a:pt x="206" y="1047"/>
                    <a:pt x="204" y="1043"/>
                  </a:cubicBezTo>
                  <a:cubicBezTo>
                    <a:pt x="205" y="1035"/>
                    <a:pt x="207" y="1038"/>
                    <a:pt x="210" y="1041"/>
                  </a:cubicBezTo>
                  <a:close/>
                  <a:moveTo>
                    <a:pt x="136" y="854"/>
                  </a:moveTo>
                  <a:cubicBezTo>
                    <a:pt x="134" y="853"/>
                    <a:pt x="133" y="858"/>
                    <a:pt x="131" y="853"/>
                  </a:cubicBezTo>
                  <a:cubicBezTo>
                    <a:pt x="133" y="849"/>
                    <a:pt x="136" y="847"/>
                    <a:pt x="136" y="854"/>
                  </a:cubicBezTo>
                  <a:close/>
                  <a:moveTo>
                    <a:pt x="63" y="631"/>
                  </a:moveTo>
                  <a:cubicBezTo>
                    <a:pt x="62" y="627"/>
                    <a:pt x="60" y="633"/>
                    <a:pt x="60" y="625"/>
                  </a:cubicBezTo>
                  <a:cubicBezTo>
                    <a:pt x="61" y="627"/>
                    <a:pt x="64" y="623"/>
                    <a:pt x="63" y="631"/>
                  </a:cubicBezTo>
                  <a:close/>
                  <a:moveTo>
                    <a:pt x="66" y="627"/>
                  </a:moveTo>
                  <a:cubicBezTo>
                    <a:pt x="67" y="635"/>
                    <a:pt x="67" y="629"/>
                    <a:pt x="69" y="632"/>
                  </a:cubicBezTo>
                  <a:cubicBezTo>
                    <a:pt x="68" y="634"/>
                    <a:pt x="70" y="637"/>
                    <a:pt x="69" y="639"/>
                  </a:cubicBezTo>
                  <a:cubicBezTo>
                    <a:pt x="67" y="638"/>
                    <a:pt x="68" y="633"/>
                    <a:pt x="66" y="638"/>
                  </a:cubicBezTo>
                  <a:cubicBezTo>
                    <a:pt x="65" y="634"/>
                    <a:pt x="65" y="634"/>
                    <a:pt x="65" y="634"/>
                  </a:cubicBezTo>
                  <a:cubicBezTo>
                    <a:pt x="65" y="632"/>
                    <a:pt x="65" y="629"/>
                    <a:pt x="66" y="627"/>
                  </a:cubicBezTo>
                  <a:close/>
                  <a:moveTo>
                    <a:pt x="74" y="646"/>
                  </a:moveTo>
                  <a:cubicBezTo>
                    <a:pt x="72" y="647"/>
                    <a:pt x="71" y="651"/>
                    <a:pt x="70" y="646"/>
                  </a:cubicBezTo>
                  <a:cubicBezTo>
                    <a:pt x="71" y="639"/>
                    <a:pt x="72" y="641"/>
                    <a:pt x="74" y="646"/>
                  </a:cubicBezTo>
                  <a:close/>
                  <a:moveTo>
                    <a:pt x="131" y="788"/>
                  </a:moveTo>
                  <a:cubicBezTo>
                    <a:pt x="132" y="786"/>
                    <a:pt x="133" y="785"/>
                    <a:pt x="134" y="786"/>
                  </a:cubicBezTo>
                  <a:cubicBezTo>
                    <a:pt x="132" y="790"/>
                    <a:pt x="134" y="803"/>
                    <a:pt x="131" y="799"/>
                  </a:cubicBezTo>
                  <a:cubicBezTo>
                    <a:pt x="130" y="793"/>
                    <a:pt x="133" y="793"/>
                    <a:pt x="131" y="788"/>
                  </a:cubicBezTo>
                  <a:close/>
                  <a:moveTo>
                    <a:pt x="87" y="644"/>
                  </a:moveTo>
                  <a:cubicBezTo>
                    <a:pt x="86" y="645"/>
                    <a:pt x="86" y="647"/>
                    <a:pt x="85" y="649"/>
                  </a:cubicBezTo>
                  <a:cubicBezTo>
                    <a:pt x="85" y="648"/>
                    <a:pt x="84" y="646"/>
                    <a:pt x="84" y="645"/>
                  </a:cubicBezTo>
                  <a:cubicBezTo>
                    <a:pt x="85" y="639"/>
                    <a:pt x="86" y="643"/>
                    <a:pt x="87" y="644"/>
                  </a:cubicBezTo>
                  <a:close/>
                  <a:moveTo>
                    <a:pt x="61" y="558"/>
                  </a:moveTo>
                  <a:cubicBezTo>
                    <a:pt x="60" y="548"/>
                    <a:pt x="59" y="558"/>
                    <a:pt x="58" y="554"/>
                  </a:cubicBezTo>
                  <a:cubicBezTo>
                    <a:pt x="57" y="546"/>
                    <a:pt x="64" y="550"/>
                    <a:pt x="61" y="558"/>
                  </a:cubicBezTo>
                  <a:close/>
                  <a:moveTo>
                    <a:pt x="141" y="787"/>
                  </a:moveTo>
                  <a:cubicBezTo>
                    <a:pt x="144" y="793"/>
                    <a:pt x="147" y="780"/>
                    <a:pt x="149" y="793"/>
                  </a:cubicBezTo>
                  <a:cubicBezTo>
                    <a:pt x="149" y="785"/>
                    <a:pt x="152" y="785"/>
                    <a:pt x="154" y="789"/>
                  </a:cubicBezTo>
                  <a:cubicBezTo>
                    <a:pt x="150" y="791"/>
                    <a:pt x="151" y="800"/>
                    <a:pt x="147" y="806"/>
                  </a:cubicBezTo>
                  <a:cubicBezTo>
                    <a:pt x="145" y="795"/>
                    <a:pt x="145" y="807"/>
                    <a:pt x="144" y="798"/>
                  </a:cubicBezTo>
                  <a:cubicBezTo>
                    <a:pt x="142" y="800"/>
                    <a:pt x="137" y="805"/>
                    <a:pt x="137" y="798"/>
                  </a:cubicBezTo>
                  <a:cubicBezTo>
                    <a:pt x="137" y="799"/>
                    <a:pt x="139" y="798"/>
                    <a:pt x="138" y="796"/>
                  </a:cubicBezTo>
                  <a:cubicBezTo>
                    <a:pt x="137" y="797"/>
                    <a:pt x="135" y="796"/>
                    <a:pt x="134" y="793"/>
                  </a:cubicBezTo>
                  <a:cubicBezTo>
                    <a:pt x="135" y="788"/>
                    <a:pt x="136" y="791"/>
                    <a:pt x="137" y="796"/>
                  </a:cubicBezTo>
                  <a:cubicBezTo>
                    <a:pt x="139" y="792"/>
                    <a:pt x="141" y="794"/>
                    <a:pt x="141" y="787"/>
                  </a:cubicBezTo>
                  <a:close/>
                  <a:moveTo>
                    <a:pt x="200" y="953"/>
                  </a:moveTo>
                  <a:cubicBezTo>
                    <a:pt x="200" y="960"/>
                    <a:pt x="197" y="958"/>
                    <a:pt x="196" y="957"/>
                  </a:cubicBezTo>
                  <a:cubicBezTo>
                    <a:pt x="195" y="951"/>
                    <a:pt x="198" y="950"/>
                    <a:pt x="200" y="953"/>
                  </a:cubicBezTo>
                  <a:close/>
                  <a:moveTo>
                    <a:pt x="131" y="767"/>
                  </a:moveTo>
                  <a:cubicBezTo>
                    <a:pt x="131" y="769"/>
                    <a:pt x="132" y="770"/>
                    <a:pt x="133" y="772"/>
                  </a:cubicBezTo>
                  <a:cubicBezTo>
                    <a:pt x="132" y="776"/>
                    <a:pt x="131" y="777"/>
                    <a:pt x="130" y="775"/>
                  </a:cubicBezTo>
                  <a:cubicBezTo>
                    <a:pt x="132" y="772"/>
                    <a:pt x="129" y="769"/>
                    <a:pt x="131" y="767"/>
                  </a:cubicBezTo>
                  <a:close/>
                  <a:moveTo>
                    <a:pt x="75" y="572"/>
                  </a:moveTo>
                  <a:cubicBezTo>
                    <a:pt x="74" y="578"/>
                    <a:pt x="73" y="565"/>
                    <a:pt x="72" y="573"/>
                  </a:cubicBezTo>
                  <a:cubicBezTo>
                    <a:pt x="70" y="569"/>
                    <a:pt x="72" y="563"/>
                    <a:pt x="70" y="563"/>
                  </a:cubicBezTo>
                  <a:cubicBezTo>
                    <a:pt x="72" y="554"/>
                    <a:pt x="73" y="570"/>
                    <a:pt x="75" y="572"/>
                  </a:cubicBezTo>
                  <a:close/>
                  <a:moveTo>
                    <a:pt x="101" y="652"/>
                  </a:moveTo>
                  <a:cubicBezTo>
                    <a:pt x="100" y="656"/>
                    <a:pt x="98" y="662"/>
                    <a:pt x="97" y="656"/>
                  </a:cubicBezTo>
                  <a:cubicBezTo>
                    <a:pt x="98" y="656"/>
                    <a:pt x="99" y="647"/>
                    <a:pt x="101" y="652"/>
                  </a:cubicBezTo>
                  <a:close/>
                  <a:moveTo>
                    <a:pt x="83" y="599"/>
                  </a:moveTo>
                  <a:cubicBezTo>
                    <a:pt x="82" y="591"/>
                    <a:pt x="86" y="582"/>
                    <a:pt x="88" y="587"/>
                  </a:cubicBezTo>
                  <a:cubicBezTo>
                    <a:pt x="88" y="592"/>
                    <a:pt x="87" y="596"/>
                    <a:pt x="86" y="596"/>
                  </a:cubicBezTo>
                  <a:cubicBezTo>
                    <a:pt x="86" y="589"/>
                    <a:pt x="84" y="593"/>
                    <a:pt x="83" y="599"/>
                  </a:cubicBezTo>
                  <a:close/>
                  <a:moveTo>
                    <a:pt x="170" y="811"/>
                  </a:moveTo>
                  <a:cubicBezTo>
                    <a:pt x="169" y="804"/>
                    <a:pt x="168" y="808"/>
                    <a:pt x="167" y="813"/>
                  </a:cubicBezTo>
                  <a:cubicBezTo>
                    <a:pt x="166" y="813"/>
                    <a:pt x="165" y="811"/>
                    <a:pt x="165" y="808"/>
                  </a:cubicBezTo>
                  <a:cubicBezTo>
                    <a:pt x="162" y="814"/>
                    <a:pt x="159" y="804"/>
                    <a:pt x="156" y="811"/>
                  </a:cubicBezTo>
                  <a:cubicBezTo>
                    <a:pt x="154" y="808"/>
                    <a:pt x="155" y="799"/>
                    <a:pt x="153" y="807"/>
                  </a:cubicBezTo>
                  <a:cubicBezTo>
                    <a:pt x="152" y="803"/>
                    <a:pt x="151" y="792"/>
                    <a:pt x="154" y="796"/>
                  </a:cubicBezTo>
                  <a:cubicBezTo>
                    <a:pt x="153" y="798"/>
                    <a:pt x="153" y="799"/>
                    <a:pt x="154" y="801"/>
                  </a:cubicBezTo>
                  <a:cubicBezTo>
                    <a:pt x="154" y="786"/>
                    <a:pt x="159" y="791"/>
                    <a:pt x="162" y="787"/>
                  </a:cubicBezTo>
                  <a:cubicBezTo>
                    <a:pt x="163" y="790"/>
                    <a:pt x="164" y="792"/>
                    <a:pt x="164" y="794"/>
                  </a:cubicBezTo>
                  <a:cubicBezTo>
                    <a:pt x="166" y="794"/>
                    <a:pt x="168" y="786"/>
                    <a:pt x="170" y="792"/>
                  </a:cubicBezTo>
                  <a:cubicBezTo>
                    <a:pt x="169" y="800"/>
                    <a:pt x="165" y="802"/>
                    <a:pt x="163" y="799"/>
                  </a:cubicBezTo>
                  <a:cubicBezTo>
                    <a:pt x="163" y="801"/>
                    <a:pt x="163" y="802"/>
                    <a:pt x="162" y="802"/>
                  </a:cubicBezTo>
                  <a:cubicBezTo>
                    <a:pt x="164" y="803"/>
                    <a:pt x="165" y="809"/>
                    <a:pt x="167" y="808"/>
                  </a:cubicBezTo>
                  <a:cubicBezTo>
                    <a:pt x="169" y="800"/>
                    <a:pt x="171" y="795"/>
                    <a:pt x="173" y="802"/>
                  </a:cubicBezTo>
                  <a:cubicBezTo>
                    <a:pt x="170" y="801"/>
                    <a:pt x="171" y="807"/>
                    <a:pt x="170" y="811"/>
                  </a:cubicBezTo>
                  <a:close/>
                  <a:moveTo>
                    <a:pt x="104" y="649"/>
                  </a:moveTo>
                  <a:cubicBezTo>
                    <a:pt x="104" y="646"/>
                    <a:pt x="102" y="643"/>
                    <a:pt x="103" y="640"/>
                  </a:cubicBezTo>
                  <a:cubicBezTo>
                    <a:pt x="104" y="647"/>
                    <a:pt x="105" y="637"/>
                    <a:pt x="106" y="643"/>
                  </a:cubicBezTo>
                  <a:cubicBezTo>
                    <a:pt x="105" y="648"/>
                    <a:pt x="105" y="652"/>
                    <a:pt x="104" y="657"/>
                  </a:cubicBezTo>
                  <a:cubicBezTo>
                    <a:pt x="103" y="655"/>
                    <a:pt x="103" y="654"/>
                    <a:pt x="102" y="653"/>
                  </a:cubicBezTo>
                  <a:cubicBezTo>
                    <a:pt x="103" y="651"/>
                    <a:pt x="103" y="650"/>
                    <a:pt x="104" y="649"/>
                  </a:cubicBezTo>
                  <a:close/>
                  <a:moveTo>
                    <a:pt x="264" y="1053"/>
                  </a:moveTo>
                  <a:cubicBezTo>
                    <a:pt x="265" y="1057"/>
                    <a:pt x="262" y="1062"/>
                    <a:pt x="260" y="1057"/>
                  </a:cubicBezTo>
                  <a:cubicBezTo>
                    <a:pt x="261" y="1055"/>
                    <a:pt x="262" y="1047"/>
                    <a:pt x="264" y="1053"/>
                  </a:cubicBezTo>
                  <a:close/>
                  <a:moveTo>
                    <a:pt x="231" y="963"/>
                  </a:moveTo>
                  <a:cubicBezTo>
                    <a:pt x="231" y="972"/>
                    <a:pt x="224" y="960"/>
                    <a:pt x="227" y="961"/>
                  </a:cubicBezTo>
                  <a:cubicBezTo>
                    <a:pt x="228" y="963"/>
                    <a:pt x="229" y="958"/>
                    <a:pt x="231" y="963"/>
                  </a:cubicBezTo>
                  <a:close/>
                  <a:moveTo>
                    <a:pt x="98" y="598"/>
                  </a:moveTo>
                  <a:cubicBezTo>
                    <a:pt x="98" y="600"/>
                    <a:pt x="97" y="601"/>
                    <a:pt x="97" y="603"/>
                  </a:cubicBezTo>
                  <a:cubicBezTo>
                    <a:pt x="96" y="601"/>
                    <a:pt x="95" y="599"/>
                    <a:pt x="96" y="598"/>
                  </a:cubicBezTo>
                  <a:cubicBezTo>
                    <a:pt x="97" y="600"/>
                    <a:pt x="96" y="591"/>
                    <a:pt x="98" y="598"/>
                  </a:cubicBezTo>
                  <a:close/>
                  <a:moveTo>
                    <a:pt x="114" y="630"/>
                  </a:moveTo>
                  <a:cubicBezTo>
                    <a:pt x="114" y="632"/>
                    <a:pt x="114" y="634"/>
                    <a:pt x="115" y="636"/>
                  </a:cubicBezTo>
                  <a:cubicBezTo>
                    <a:pt x="114" y="639"/>
                    <a:pt x="114" y="641"/>
                    <a:pt x="113" y="643"/>
                  </a:cubicBezTo>
                  <a:cubicBezTo>
                    <a:pt x="112" y="642"/>
                    <a:pt x="110" y="638"/>
                    <a:pt x="109" y="636"/>
                  </a:cubicBezTo>
                  <a:cubicBezTo>
                    <a:pt x="111" y="635"/>
                    <a:pt x="113" y="631"/>
                    <a:pt x="114" y="630"/>
                  </a:cubicBezTo>
                  <a:close/>
                  <a:moveTo>
                    <a:pt x="99" y="595"/>
                  </a:moveTo>
                  <a:cubicBezTo>
                    <a:pt x="100" y="591"/>
                    <a:pt x="99" y="587"/>
                    <a:pt x="99" y="583"/>
                  </a:cubicBezTo>
                  <a:cubicBezTo>
                    <a:pt x="100" y="586"/>
                    <a:pt x="101" y="581"/>
                    <a:pt x="102" y="586"/>
                  </a:cubicBezTo>
                  <a:cubicBezTo>
                    <a:pt x="98" y="595"/>
                    <a:pt x="105" y="591"/>
                    <a:pt x="104" y="599"/>
                  </a:cubicBezTo>
                  <a:cubicBezTo>
                    <a:pt x="102" y="594"/>
                    <a:pt x="99" y="603"/>
                    <a:pt x="98" y="592"/>
                  </a:cubicBezTo>
                  <a:lnTo>
                    <a:pt x="99" y="595"/>
                  </a:lnTo>
                  <a:close/>
                  <a:moveTo>
                    <a:pt x="122" y="649"/>
                  </a:moveTo>
                  <a:cubicBezTo>
                    <a:pt x="121" y="640"/>
                    <a:pt x="119" y="649"/>
                    <a:pt x="118" y="645"/>
                  </a:cubicBezTo>
                  <a:cubicBezTo>
                    <a:pt x="118" y="633"/>
                    <a:pt x="123" y="639"/>
                    <a:pt x="122" y="649"/>
                  </a:cubicBezTo>
                  <a:close/>
                  <a:moveTo>
                    <a:pt x="126" y="653"/>
                  </a:moveTo>
                  <a:cubicBezTo>
                    <a:pt x="127" y="654"/>
                    <a:pt x="126" y="661"/>
                    <a:pt x="127" y="658"/>
                  </a:cubicBezTo>
                  <a:cubicBezTo>
                    <a:pt x="128" y="655"/>
                    <a:pt x="127" y="652"/>
                    <a:pt x="128" y="649"/>
                  </a:cubicBezTo>
                  <a:cubicBezTo>
                    <a:pt x="128" y="651"/>
                    <a:pt x="129" y="652"/>
                    <a:pt x="129" y="654"/>
                  </a:cubicBezTo>
                  <a:cubicBezTo>
                    <a:pt x="129" y="657"/>
                    <a:pt x="128" y="659"/>
                    <a:pt x="129" y="661"/>
                  </a:cubicBezTo>
                  <a:cubicBezTo>
                    <a:pt x="128" y="665"/>
                    <a:pt x="128" y="668"/>
                    <a:pt x="126" y="665"/>
                  </a:cubicBezTo>
                  <a:cubicBezTo>
                    <a:pt x="127" y="663"/>
                    <a:pt x="127" y="661"/>
                    <a:pt x="126" y="659"/>
                  </a:cubicBezTo>
                  <a:cubicBezTo>
                    <a:pt x="125" y="662"/>
                    <a:pt x="126" y="665"/>
                    <a:pt x="125" y="667"/>
                  </a:cubicBezTo>
                  <a:cubicBezTo>
                    <a:pt x="123" y="662"/>
                    <a:pt x="125" y="658"/>
                    <a:pt x="126" y="653"/>
                  </a:cubicBezTo>
                  <a:close/>
                  <a:moveTo>
                    <a:pt x="138" y="689"/>
                  </a:moveTo>
                  <a:cubicBezTo>
                    <a:pt x="137" y="695"/>
                    <a:pt x="135" y="694"/>
                    <a:pt x="133" y="687"/>
                  </a:cubicBezTo>
                  <a:cubicBezTo>
                    <a:pt x="135" y="683"/>
                    <a:pt x="137" y="685"/>
                    <a:pt x="138" y="689"/>
                  </a:cubicBezTo>
                  <a:close/>
                  <a:moveTo>
                    <a:pt x="105" y="595"/>
                  </a:moveTo>
                  <a:cubicBezTo>
                    <a:pt x="107" y="592"/>
                    <a:pt x="109" y="600"/>
                    <a:pt x="111" y="597"/>
                  </a:cubicBezTo>
                  <a:cubicBezTo>
                    <a:pt x="110" y="602"/>
                    <a:pt x="108" y="601"/>
                    <a:pt x="106" y="600"/>
                  </a:cubicBezTo>
                  <a:cubicBezTo>
                    <a:pt x="106" y="598"/>
                    <a:pt x="106" y="597"/>
                    <a:pt x="105" y="595"/>
                  </a:cubicBezTo>
                  <a:close/>
                  <a:moveTo>
                    <a:pt x="180" y="797"/>
                  </a:moveTo>
                  <a:cubicBezTo>
                    <a:pt x="179" y="802"/>
                    <a:pt x="179" y="802"/>
                    <a:pt x="179" y="802"/>
                  </a:cubicBezTo>
                  <a:cubicBezTo>
                    <a:pt x="177" y="796"/>
                    <a:pt x="176" y="796"/>
                    <a:pt x="175" y="802"/>
                  </a:cubicBezTo>
                  <a:cubicBezTo>
                    <a:pt x="175" y="800"/>
                    <a:pt x="174" y="799"/>
                    <a:pt x="173" y="798"/>
                  </a:cubicBezTo>
                  <a:cubicBezTo>
                    <a:pt x="175" y="793"/>
                    <a:pt x="178" y="796"/>
                    <a:pt x="180" y="797"/>
                  </a:cubicBezTo>
                  <a:close/>
                  <a:moveTo>
                    <a:pt x="114" y="607"/>
                  </a:moveTo>
                  <a:cubicBezTo>
                    <a:pt x="113" y="603"/>
                    <a:pt x="112" y="606"/>
                    <a:pt x="110" y="602"/>
                  </a:cubicBezTo>
                  <a:cubicBezTo>
                    <a:pt x="111" y="597"/>
                    <a:pt x="114" y="601"/>
                    <a:pt x="114" y="607"/>
                  </a:cubicBezTo>
                  <a:close/>
                  <a:moveTo>
                    <a:pt x="257" y="972"/>
                  </a:moveTo>
                  <a:cubicBezTo>
                    <a:pt x="255" y="975"/>
                    <a:pt x="252" y="969"/>
                    <a:pt x="249" y="971"/>
                  </a:cubicBezTo>
                  <a:cubicBezTo>
                    <a:pt x="249" y="963"/>
                    <a:pt x="254" y="968"/>
                    <a:pt x="257" y="972"/>
                  </a:cubicBezTo>
                  <a:close/>
                  <a:moveTo>
                    <a:pt x="104" y="568"/>
                  </a:moveTo>
                  <a:cubicBezTo>
                    <a:pt x="104" y="564"/>
                    <a:pt x="105" y="561"/>
                    <a:pt x="105" y="558"/>
                  </a:cubicBezTo>
                  <a:cubicBezTo>
                    <a:pt x="106" y="557"/>
                    <a:pt x="107" y="557"/>
                    <a:pt x="109" y="559"/>
                  </a:cubicBezTo>
                  <a:cubicBezTo>
                    <a:pt x="109" y="563"/>
                    <a:pt x="109" y="567"/>
                    <a:pt x="108" y="571"/>
                  </a:cubicBezTo>
                  <a:cubicBezTo>
                    <a:pt x="110" y="561"/>
                    <a:pt x="112" y="565"/>
                    <a:pt x="114" y="563"/>
                  </a:cubicBezTo>
                  <a:cubicBezTo>
                    <a:pt x="116" y="573"/>
                    <a:pt x="117" y="572"/>
                    <a:pt x="120" y="576"/>
                  </a:cubicBezTo>
                  <a:cubicBezTo>
                    <a:pt x="119" y="583"/>
                    <a:pt x="115" y="577"/>
                    <a:pt x="112" y="575"/>
                  </a:cubicBezTo>
                  <a:cubicBezTo>
                    <a:pt x="113" y="578"/>
                    <a:pt x="113" y="580"/>
                    <a:pt x="113" y="582"/>
                  </a:cubicBezTo>
                  <a:cubicBezTo>
                    <a:pt x="110" y="582"/>
                    <a:pt x="110" y="579"/>
                    <a:pt x="111" y="575"/>
                  </a:cubicBezTo>
                  <a:cubicBezTo>
                    <a:pt x="109" y="576"/>
                    <a:pt x="103" y="581"/>
                    <a:pt x="101" y="567"/>
                  </a:cubicBezTo>
                  <a:cubicBezTo>
                    <a:pt x="103" y="571"/>
                    <a:pt x="103" y="566"/>
                    <a:pt x="104" y="568"/>
                  </a:cubicBezTo>
                  <a:close/>
                  <a:moveTo>
                    <a:pt x="128" y="634"/>
                  </a:moveTo>
                  <a:cubicBezTo>
                    <a:pt x="127" y="641"/>
                    <a:pt x="127" y="644"/>
                    <a:pt x="124" y="640"/>
                  </a:cubicBezTo>
                  <a:cubicBezTo>
                    <a:pt x="127" y="641"/>
                    <a:pt x="125" y="633"/>
                    <a:pt x="128" y="634"/>
                  </a:cubicBezTo>
                  <a:close/>
                  <a:moveTo>
                    <a:pt x="110" y="585"/>
                  </a:moveTo>
                  <a:cubicBezTo>
                    <a:pt x="111" y="587"/>
                    <a:pt x="112" y="585"/>
                    <a:pt x="113" y="589"/>
                  </a:cubicBezTo>
                  <a:cubicBezTo>
                    <a:pt x="112" y="594"/>
                    <a:pt x="109" y="590"/>
                    <a:pt x="110" y="585"/>
                  </a:cubicBezTo>
                  <a:close/>
                  <a:moveTo>
                    <a:pt x="186" y="797"/>
                  </a:moveTo>
                  <a:cubicBezTo>
                    <a:pt x="187" y="798"/>
                    <a:pt x="188" y="798"/>
                    <a:pt x="189" y="796"/>
                  </a:cubicBezTo>
                  <a:cubicBezTo>
                    <a:pt x="189" y="798"/>
                    <a:pt x="190" y="801"/>
                    <a:pt x="191" y="803"/>
                  </a:cubicBezTo>
                  <a:cubicBezTo>
                    <a:pt x="194" y="797"/>
                    <a:pt x="195" y="803"/>
                    <a:pt x="198" y="798"/>
                  </a:cubicBezTo>
                  <a:cubicBezTo>
                    <a:pt x="197" y="801"/>
                    <a:pt x="199" y="804"/>
                    <a:pt x="198" y="806"/>
                  </a:cubicBezTo>
                  <a:cubicBezTo>
                    <a:pt x="196" y="801"/>
                    <a:pt x="194" y="804"/>
                    <a:pt x="192" y="806"/>
                  </a:cubicBezTo>
                  <a:cubicBezTo>
                    <a:pt x="193" y="810"/>
                    <a:pt x="194" y="815"/>
                    <a:pt x="192" y="819"/>
                  </a:cubicBezTo>
                  <a:cubicBezTo>
                    <a:pt x="191" y="817"/>
                    <a:pt x="189" y="817"/>
                    <a:pt x="188" y="812"/>
                  </a:cubicBezTo>
                  <a:cubicBezTo>
                    <a:pt x="189" y="808"/>
                    <a:pt x="190" y="811"/>
                    <a:pt x="191" y="806"/>
                  </a:cubicBezTo>
                  <a:cubicBezTo>
                    <a:pt x="190" y="800"/>
                    <a:pt x="187" y="803"/>
                    <a:pt x="186" y="797"/>
                  </a:cubicBezTo>
                  <a:close/>
                  <a:moveTo>
                    <a:pt x="188" y="804"/>
                  </a:moveTo>
                  <a:cubicBezTo>
                    <a:pt x="187" y="808"/>
                    <a:pt x="185" y="807"/>
                    <a:pt x="183" y="801"/>
                  </a:cubicBezTo>
                  <a:cubicBezTo>
                    <a:pt x="185" y="798"/>
                    <a:pt x="187" y="803"/>
                    <a:pt x="188" y="804"/>
                  </a:cubicBezTo>
                  <a:close/>
                  <a:moveTo>
                    <a:pt x="121" y="597"/>
                  </a:moveTo>
                  <a:cubicBezTo>
                    <a:pt x="123" y="600"/>
                    <a:pt x="120" y="602"/>
                    <a:pt x="122" y="605"/>
                  </a:cubicBezTo>
                  <a:cubicBezTo>
                    <a:pt x="121" y="608"/>
                    <a:pt x="120" y="608"/>
                    <a:pt x="119" y="605"/>
                  </a:cubicBezTo>
                  <a:cubicBezTo>
                    <a:pt x="119" y="601"/>
                    <a:pt x="120" y="596"/>
                    <a:pt x="121" y="597"/>
                  </a:cubicBezTo>
                  <a:close/>
                  <a:moveTo>
                    <a:pt x="283" y="1008"/>
                  </a:moveTo>
                  <a:cubicBezTo>
                    <a:pt x="282" y="1012"/>
                    <a:pt x="281" y="1015"/>
                    <a:pt x="279" y="1011"/>
                  </a:cubicBezTo>
                  <a:cubicBezTo>
                    <a:pt x="280" y="1006"/>
                    <a:pt x="282" y="1007"/>
                    <a:pt x="283" y="1008"/>
                  </a:cubicBezTo>
                  <a:close/>
                  <a:moveTo>
                    <a:pt x="118" y="586"/>
                  </a:moveTo>
                  <a:cubicBezTo>
                    <a:pt x="119" y="588"/>
                    <a:pt x="119" y="590"/>
                    <a:pt x="120" y="592"/>
                  </a:cubicBezTo>
                  <a:cubicBezTo>
                    <a:pt x="119" y="596"/>
                    <a:pt x="118" y="595"/>
                    <a:pt x="117" y="591"/>
                  </a:cubicBezTo>
                  <a:cubicBezTo>
                    <a:pt x="117" y="589"/>
                    <a:pt x="118" y="587"/>
                    <a:pt x="118" y="586"/>
                  </a:cubicBezTo>
                  <a:close/>
                  <a:moveTo>
                    <a:pt x="159" y="691"/>
                  </a:moveTo>
                  <a:cubicBezTo>
                    <a:pt x="160" y="693"/>
                    <a:pt x="160" y="696"/>
                    <a:pt x="160" y="698"/>
                  </a:cubicBezTo>
                  <a:cubicBezTo>
                    <a:pt x="159" y="699"/>
                    <a:pt x="157" y="703"/>
                    <a:pt x="155" y="696"/>
                  </a:cubicBezTo>
                  <a:cubicBezTo>
                    <a:pt x="156" y="690"/>
                    <a:pt x="158" y="698"/>
                    <a:pt x="159" y="691"/>
                  </a:cubicBezTo>
                  <a:close/>
                  <a:moveTo>
                    <a:pt x="126" y="599"/>
                  </a:moveTo>
                  <a:cubicBezTo>
                    <a:pt x="128" y="604"/>
                    <a:pt x="130" y="597"/>
                    <a:pt x="132" y="602"/>
                  </a:cubicBezTo>
                  <a:cubicBezTo>
                    <a:pt x="130" y="601"/>
                    <a:pt x="128" y="610"/>
                    <a:pt x="126" y="604"/>
                  </a:cubicBezTo>
                  <a:cubicBezTo>
                    <a:pt x="126" y="602"/>
                    <a:pt x="125" y="600"/>
                    <a:pt x="126" y="599"/>
                  </a:cubicBezTo>
                  <a:close/>
                  <a:moveTo>
                    <a:pt x="136" y="629"/>
                  </a:moveTo>
                  <a:cubicBezTo>
                    <a:pt x="137" y="628"/>
                    <a:pt x="137" y="626"/>
                    <a:pt x="138" y="624"/>
                  </a:cubicBezTo>
                  <a:cubicBezTo>
                    <a:pt x="138" y="627"/>
                    <a:pt x="139" y="631"/>
                    <a:pt x="139" y="634"/>
                  </a:cubicBezTo>
                  <a:cubicBezTo>
                    <a:pt x="138" y="629"/>
                    <a:pt x="137" y="635"/>
                    <a:pt x="136" y="629"/>
                  </a:cubicBezTo>
                  <a:close/>
                  <a:moveTo>
                    <a:pt x="123" y="583"/>
                  </a:moveTo>
                  <a:cubicBezTo>
                    <a:pt x="124" y="580"/>
                    <a:pt x="120" y="576"/>
                    <a:pt x="122" y="572"/>
                  </a:cubicBezTo>
                  <a:cubicBezTo>
                    <a:pt x="124" y="573"/>
                    <a:pt x="122" y="578"/>
                    <a:pt x="124" y="582"/>
                  </a:cubicBezTo>
                  <a:cubicBezTo>
                    <a:pt x="124" y="584"/>
                    <a:pt x="123" y="587"/>
                    <a:pt x="123" y="589"/>
                  </a:cubicBezTo>
                  <a:cubicBezTo>
                    <a:pt x="122" y="585"/>
                    <a:pt x="120" y="587"/>
                    <a:pt x="120" y="582"/>
                  </a:cubicBezTo>
                  <a:cubicBezTo>
                    <a:pt x="121" y="580"/>
                    <a:pt x="122" y="584"/>
                    <a:pt x="123" y="583"/>
                  </a:cubicBezTo>
                  <a:close/>
                  <a:moveTo>
                    <a:pt x="203" y="805"/>
                  </a:moveTo>
                  <a:cubicBezTo>
                    <a:pt x="201" y="802"/>
                    <a:pt x="202" y="811"/>
                    <a:pt x="199" y="806"/>
                  </a:cubicBezTo>
                  <a:cubicBezTo>
                    <a:pt x="200" y="801"/>
                    <a:pt x="203" y="798"/>
                    <a:pt x="203" y="805"/>
                  </a:cubicBezTo>
                  <a:close/>
                  <a:moveTo>
                    <a:pt x="147" y="635"/>
                  </a:moveTo>
                  <a:cubicBezTo>
                    <a:pt x="146" y="635"/>
                    <a:pt x="145" y="638"/>
                    <a:pt x="143" y="636"/>
                  </a:cubicBezTo>
                  <a:cubicBezTo>
                    <a:pt x="144" y="629"/>
                    <a:pt x="146" y="633"/>
                    <a:pt x="147" y="635"/>
                  </a:cubicBezTo>
                  <a:close/>
                  <a:moveTo>
                    <a:pt x="307" y="1015"/>
                  </a:moveTo>
                  <a:cubicBezTo>
                    <a:pt x="306" y="1017"/>
                    <a:pt x="305" y="1020"/>
                    <a:pt x="304" y="1016"/>
                  </a:cubicBezTo>
                  <a:cubicBezTo>
                    <a:pt x="303" y="1011"/>
                    <a:pt x="305" y="1009"/>
                    <a:pt x="307" y="1015"/>
                  </a:cubicBezTo>
                  <a:close/>
                  <a:moveTo>
                    <a:pt x="161" y="663"/>
                  </a:moveTo>
                  <a:cubicBezTo>
                    <a:pt x="159" y="661"/>
                    <a:pt x="158" y="664"/>
                    <a:pt x="156" y="659"/>
                  </a:cubicBezTo>
                  <a:cubicBezTo>
                    <a:pt x="157" y="653"/>
                    <a:pt x="161" y="659"/>
                    <a:pt x="161" y="663"/>
                  </a:cubicBezTo>
                  <a:close/>
                  <a:moveTo>
                    <a:pt x="213" y="806"/>
                  </a:moveTo>
                  <a:cubicBezTo>
                    <a:pt x="215" y="805"/>
                    <a:pt x="218" y="807"/>
                    <a:pt x="220" y="809"/>
                  </a:cubicBezTo>
                  <a:cubicBezTo>
                    <a:pt x="219" y="814"/>
                    <a:pt x="213" y="816"/>
                    <a:pt x="213" y="806"/>
                  </a:cubicBezTo>
                  <a:close/>
                  <a:moveTo>
                    <a:pt x="137" y="551"/>
                  </a:moveTo>
                  <a:cubicBezTo>
                    <a:pt x="136" y="556"/>
                    <a:pt x="137" y="553"/>
                    <a:pt x="138" y="557"/>
                  </a:cubicBezTo>
                  <a:cubicBezTo>
                    <a:pt x="138" y="562"/>
                    <a:pt x="136" y="554"/>
                    <a:pt x="136" y="558"/>
                  </a:cubicBezTo>
                  <a:cubicBezTo>
                    <a:pt x="137" y="565"/>
                    <a:pt x="138" y="563"/>
                    <a:pt x="140" y="566"/>
                  </a:cubicBezTo>
                  <a:cubicBezTo>
                    <a:pt x="140" y="569"/>
                    <a:pt x="142" y="578"/>
                    <a:pt x="140" y="576"/>
                  </a:cubicBezTo>
                  <a:cubicBezTo>
                    <a:pt x="140" y="571"/>
                    <a:pt x="138" y="574"/>
                    <a:pt x="138" y="569"/>
                  </a:cubicBezTo>
                  <a:cubicBezTo>
                    <a:pt x="136" y="577"/>
                    <a:pt x="134" y="567"/>
                    <a:pt x="133" y="571"/>
                  </a:cubicBezTo>
                  <a:cubicBezTo>
                    <a:pt x="132" y="564"/>
                    <a:pt x="131" y="563"/>
                    <a:pt x="129" y="562"/>
                  </a:cubicBezTo>
                  <a:cubicBezTo>
                    <a:pt x="128" y="565"/>
                    <a:pt x="130" y="567"/>
                    <a:pt x="129" y="569"/>
                  </a:cubicBezTo>
                  <a:cubicBezTo>
                    <a:pt x="126" y="561"/>
                    <a:pt x="127" y="556"/>
                    <a:pt x="129" y="545"/>
                  </a:cubicBezTo>
                  <a:cubicBezTo>
                    <a:pt x="129" y="547"/>
                    <a:pt x="129" y="549"/>
                    <a:pt x="129" y="552"/>
                  </a:cubicBezTo>
                  <a:cubicBezTo>
                    <a:pt x="130" y="550"/>
                    <a:pt x="131" y="555"/>
                    <a:pt x="131" y="553"/>
                  </a:cubicBezTo>
                  <a:cubicBezTo>
                    <a:pt x="130" y="551"/>
                    <a:pt x="130" y="549"/>
                    <a:pt x="130" y="546"/>
                  </a:cubicBezTo>
                  <a:cubicBezTo>
                    <a:pt x="131" y="542"/>
                    <a:pt x="132" y="547"/>
                    <a:pt x="131" y="540"/>
                  </a:cubicBezTo>
                  <a:cubicBezTo>
                    <a:pt x="132" y="540"/>
                    <a:pt x="133" y="539"/>
                    <a:pt x="134" y="544"/>
                  </a:cubicBezTo>
                  <a:cubicBezTo>
                    <a:pt x="134" y="547"/>
                    <a:pt x="133" y="545"/>
                    <a:pt x="133" y="548"/>
                  </a:cubicBezTo>
                  <a:cubicBezTo>
                    <a:pt x="135" y="548"/>
                    <a:pt x="136" y="550"/>
                    <a:pt x="137" y="551"/>
                  </a:cubicBezTo>
                  <a:close/>
                  <a:moveTo>
                    <a:pt x="151" y="599"/>
                  </a:moveTo>
                  <a:cubicBezTo>
                    <a:pt x="151" y="594"/>
                    <a:pt x="152" y="595"/>
                    <a:pt x="153" y="594"/>
                  </a:cubicBezTo>
                  <a:cubicBezTo>
                    <a:pt x="154" y="602"/>
                    <a:pt x="156" y="596"/>
                    <a:pt x="158" y="599"/>
                  </a:cubicBezTo>
                  <a:cubicBezTo>
                    <a:pt x="157" y="607"/>
                    <a:pt x="160" y="600"/>
                    <a:pt x="161" y="608"/>
                  </a:cubicBezTo>
                  <a:cubicBezTo>
                    <a:pt x="159" y="611"/>
                    <a:pt x="157" y="604"/>
                    <a:pt x="156" y="606"/>
                  </a:cubicBezTo>
                  <a:cubicBezTo>
                    <a:pt x="153" y="614"/>
                    <a:pt x="155" y="629"/>
                    <a:pt x="151" y="624"/>
                  </a:cubicBezTo>
                  <a:cubicBezTo>
                    <a:pt x="153" y="620"/>
                    <a:pt x="155" y="604"/>
                    <a:pt x="151" y="599"/>
                  </a:cubicBezTo>
                  <a:close/>
                  <a:moveTo>
                    <a:pt x="324" y="1006"/>
                  </a:moveTo>
                  <a:cubicBezTo>
                    <a:pt x="325" y="1009"/>
                    <a:pt x="323" y="1013"/>
                    <a:pt x="325" y="1016"/>
                  </a:cubicBezTo>
                  <a:cubicBezTo>
                    <a:pt x="328" y="1011"/>
                    <a:pt x="326" y="1007"/>
                    <a:pt x="326" y="1003"/>
                  </a:cubicBezTo>
                  <a:cubicBezTo>
                    <a:pt x="328" y="1006"/>
                    <a:pt x="328" y="1005"/>
                    <a:pt x="330" y="1007"/>
                  </a:cubicBezTo>
                  <a:cubicBezTo>
                    <a:pt x="329" y="1017"/>
                    <a:pt x="327" y="1020"/>
                    <a:pt x="327" y="1029"/>
                  </a:cubicBezTo>
                  <a:cubicBezTo>
                    <a:pt x="322" y="1019"/>
                    <a:pt x="321" y="1020"/>
                    <a:pt x="316" y="1016"/>
                  </a:cubicBezTo>
                  <a:cubicBezTo>
                    <a:pt x="318" y="1011"/>
                    <a:pt x="320" y="1005"/>
                    <a:pt x="324" y="1006"/>
                  </a:cubicBezTo>
                  <a:close/>
                  <a:moveTo>
                    <a:pt x="224" y="806"/>
                  </a:moveTo>
                  <a:cubicBezTo>
                    <a:pt x="224" y="812"/>
                    <a:pt x="223" y="813"/>
                    <a:pt x="221" y="810"/>
                  </a:cubicBezTo>
                  <a:cubicBezTo>
                    <a:pt x="222" y="807"/>
                    <a:pt x="223" y="807"/>
                    <a:pt x="224" y="806"/>
                  </a:cubicBezTo>
                  <a:close/>
                  <a:moveTo>
                    <a:pt x="128" y="535"/>
                  </a:moveTo>
                  <a:cubicBezTo>
                    <a:pt x="127" y="538"/>
                    <a:pt x="129" y="541"/>
                    <a:pt x="128" y="543"/>
                  </a:cubicBezTo>
                  <a:cubicBezTo>
                    <a:pt x="126" y="545"/>
                    <a:pt x="126" y="533"/>
                    <a:pt x="128" y="535"/>
                  </a:cubicBezTo>
                  <a:close/>
                  <a:moveTo>
                    <a:pt x="159" y="617"/>
                  </a:moveTo>
                  <a:cubicBezTo>
                    <a:pt x="157" y="628"/>
                    <a:pt x="157" y="628"/>
                    <a:pt x="157" y="628"/>
                  </a:cubicBezTo>
                  <a:cubicBezTo>
                    <a:pt x="156" y="626"/>
                    <a:pt x="156" y="627"/>
                    <a:pt x="155" y="625"/>
                  </a:cubicBezTo>
                  <a:cubicBezTo>
                    <a:pt x="154" y="619"/>
                    <a:pt x="157" y="613"/>
                    <a:pt x="159" y="617"/>
                  </a:cubicBezTo>
                  <a:close/>
                  <a:moveTo>
                    <a:pt x="228" y="809"/>
                  </a:moveTo>
                  <a:cubicBezTo>
                    <a:pt x="230" y="812"/>
                    <a:pt x="231" y="811"/>
                    <a:pt x="230" y="816"/>
                  </a:cubicBezTo>
                  <a:cubicBezTo>
                    <a:pt x="229" y="813"/>
                    <a:pt x="228" y="818"/>
                    <a:pt x="227" y="813"/>
                  </a:cubicBezTo>
                  <a:cubicBezTo>
                    <a:pt x="227" y="812"/>
                    <a:pt x="228" y="810"/>
                    <a:pt x="228" y="809"/>
                  </a:cubicBezTo>
                  <a:close/>
                  <a:moveTo>
                    <a:pt x="190" y="698"/>
                  </a:moveTo>
                  <a:cubicBezTo>
                    <a:pt x="192" y="704"/>
                    <a:pt x="189" y="708"/>
                    <a:pt x="187" y="704"/>
                  </a:cubicBezTo>
                  <a:cubicBezTo>
                    <a:pt x="188" y="699"/>
                    <a:pt x="189" y="703"/>
                    <a:pt x="190" y="698"/>
                  </a:cubicBezTo>
                  <a:close/>
                  <a:moveTo>
                    <a:pt x="141" y="563"/>
                  </a:moveTo>
                  <a:cubicBezTo>
                    <a:pt x="142" y="562"/>
                    <a:pt x="143" y="569"/>
                    <a:pt x="142" y="572"/>
                  </a:cubicBezTo>
                  <a:cubicBezTo>
                    <a:pt x="141" y="569"/>
                    <a:pt x="140" y="566"/>
                    <a:pt x="141" y="563"/>
                  </a:cubicBezTo>
                  <a:close/>
                  <a:moveTo>
                    <a:pt x="230" y="801"/>
                  </a:moveTo>
                  <a:cubicBezTo>
                    <a:pt x="230" y="802"/>
                    <a:pt x="230" y="803"/>
                    <a:pt x="230" y="804"/>
                  </a:cubicBezTo>
                  <a:cubicBezTo>
                    <a:pt x="231" y="801"/>
                    <a:pt x="232" y="801"/>
                    <a:pt x="233" y="803"/>
                  </a:cubicBezTo>
                  <a:cubicBezTo>
                    <a:pt x="231" y="807"/>
                    <a:pt x="230" y="808"/>
                    <a:pt x="228" y="805"/>
                  </a:cubicBezTo>
                  <a:cubicBezTo>
                    <a:pt x="229" y="803"/>
                    <a:pt x="229" y="800"/>
                    <a:pt x="230" y="801"/>
                  </a:cubicBezTo>
                  <a:close/>
                  <a:moveTo>
                    <a:pt x="227" y="775"/>
                  </a:moveTo>
                  <a:cubicBezTo>
                    <a:pt x="225" y="771"/>
                    <a:pt x="224" y="780"/>
                    <a:pt x="222" y="775"/>
                  </a:cubicBezTo>
                  <a:cubicBezTo>
                    <a:pt x="223" y="771"/>
                    <a:pt x="226" y="768"/>
                    <a:pt x="227" y="775"/>
                  </a:cubicBezTo>
                  <a:close/>
                  <a:moveTo>
                    <a:pt x="125" y="478"/>
                  </a:moveTo>
                  <a:cubicBezTo>
                    <a:pt x="125" y="484"/>
                    <a:pt x="127" y="481"/>
                    <a:pt x="126" y="477"/>
                  </a:cubicBezTo>
                  <a:cubicBezTo>
                    <a:pt x="127" y="480"/>
                    <a:pt x="127" y="484"/>
                    <a:pt x="127" y="487"/>
                  </a:cubicBezTo>
                  <a:cubicBezTo>
                    <a:pt x="125" y="485"/>
                    <a:pt x="126" y="489"/>
                    <a:pt x="123" y="486"/>
                  </a:cubicBezTo>
                  <a:cubicBezTo>
                    <a:pt x="123" y="482"/>
                    <a:pt x="124" y="479"/>
                    <a:pt x="125" y="478"/>
                  </a:cubicBezTo>
                  <a:close/>
                  <a:moveTo>
                    <a:pt x="363" y="1012"/>
                  </a:moveTo>
                  <a:cubicBezTo>
                    <a:pt x="362" y="1017"/>
                    <a:pt x="360" y="1013"/>
                    <a:pt x="359" y="1013"/>
                  </a:cubicBezTo>
                  <a:cubicBezTo>
                    <a:pt x="359" y="1008"/>
                    <a:pt x="361" y="1008"/>
                    <a:pt x="363" y="1012"/>
                  </a:cubicBezTo>
                  <a:close/>
                  <a:moveTo>
                    <a:pt x="216" y="702"/>
                  </a:moveTo>
                  <a:cubicBezTo>
                    <a:pt x="215" y="706"/>
                    <a:pt x="214" y="705"/>
                    <a:pt x="213" y="701"/>
                  </a:cubicBezTo>
                  <a:cubicBezTo>
                    <a:pt x="213" y="697"/>
                    <a:pt x="214" y="698"/>
                    <a:pt x="216" y="702"/>
                  </a:cubicBezTo>
                  <a:close/>
                  <a:moveTo>
                    <a:pt x="267" y="821"/>
                  </a:moveTo>
                  <a:cubicBezTo>
                    <a:pt x="269" y="825"/>
                    <a:pt x="268" y="832"/>
                    <a:pt x="266" y="826"/>
                  </a:cubicBezTo>
                  <a:cubicBezTo>
                    <a:pt x="266" y="823"/>
                    <a:pt x="265" y="821"/>
                    <a:pt x="267" y="821"/>
                  </a:cubicBezTo>
                  <a:close/>
                  <a:moveTo>
                    <a:pt x="224" y="709"/>
                  </a:moveTo>
                  <a:cubicBezTo>
                    <a:pt x="225" y="704"/>
                    <a:pt x="229" y="706"/>
                    <a:pt x="230" y="714"/>
                  </a:cubicBezTo>
                  <a:cubicBezTo>
                    <a:pt x="228" y="706"/>
                    <a:pt x="227" y="715"/>
                    <a:pt x="225" y="715"/>
                  </a:cubicBezTo>
                  <a:cubicBezTo>
                    <a:pt x="225" y="711"/>
                    <a:pt x="224" y="714"/>
                    <a:pt x="224" y="709"/>
                  </a:cubicBezTo>
                  <a:close/>
                  <a:moveTo>
                    <a:pt x="393" y="1017"/>
                  </a:moveTo>
                  <a:cubicBezTo>
                    <a:pt x="391" y="1019"/>
                    <a:pt x="389" y="1021"/>
                    <a:pt x="385" y="1016"/>
                  </a:cubicBezTo>
                  <a:cubicBezTo>
                    <a:pt x="387" y="1012"/>
                    <a:pt x="391" y="1009"/>
                    <a:pt x="393" y="1017"/>
                  </a:cubicBezTo>
                  <a:close/>
                  <a:moveTo>
                    <a:pt x="159" y="505"/>
                  </a:moveTo>
                  <a:cubicBezTo>
                    <a:pt x="158" y="503"/>
                    <a:pt x="156" y="502"/>
                    <a:pt x="156" y="497"/>
                  </a:cubicBezTo>
                  <a:cubicBezTo>
                    <a:pt x="156" y="495"/>
                    <a:pt x="159" y="501"/>
                    <a:pt x="159" y="505"/>
                  </a:cubicBezTo>
                  <a:close/>
                  <a:moveTo>
                    <a:pt x="196" y="584"/>
                  </a:moveTo>
                  <a:cubicBezTo>
                    <a:pt x="198" y="591"/>
                    <a:pt x="199" y="588"/>
                    <a:pt x="200" y="592"/>
                  </a:cubicBezTo>
                  <a:cubicBezTo>
                    <a:pt x="199" y="597"/>
                    <a:pt x="197" y="589"/>
                    <a:pt x="197" y="599"/>
                  </a:cubicBezTo>
                  <a:cubicBezTo>
                    <a:pt x="196" y="595"/>
                    <a:pt x="195" y="598"/>
                    <a:pt x="194" y="593"/>
                  </a:cubicBezTo>
                  <a:cubicBezTo>
                    <a:pt x="195" y="589"/>
                    <a:pt x="195" y="590"/>
                    <a:pt x="196" y="584"/>
                  </a:cubicBezTo>
                  <a:close/>
                  <a:moveTo>
                    <a:pt x="275" y="774"/>
                  </a:moveTo>
                  <a:cubicBezTo>
                    <a:pt x="277" y="778"/>
                    <a:pt x="279" y="782"/>
                    <a:pt x="277" y="786"/>
                  </a:cubicBezTo>
                  <a:cubicBezTo>
                    <a:pt x="276" y="785"/>
                    <a:pt x="274" y="778"/>
                    <a:pt x="272" y="779"/>
                  </a:cubicBezTo>
                  <a:cubicBezTo>
                    <a:pt x="273" y="773"/>
                    <a:pt x="275" y="779"/>
                    <a:pt x="275" y="774"/>
                  </a:cubicBezTo>
                  <a:close/>
                  <a:moveTo>
                    <a:pt x="186" y="519"/>
                  </a:moveTo>
                  <a:cubicBezTo>
                    <a:pt x="185" y="523"/>
                    <a:pt x="184" y="527"/>
                    <a:pt x="183" y="525"/>
                  </a:cubicBezTo>
                  <a:cubicBezTo>
                    <a:pt x="184" y="521"/>
                    <a:pt x="184" y="513"/>
                    <a:pt x="186" y="519"/>
                  </a:cubicBezTo>
                  <a:close/>
                  <a:moveTo>
                    <a:pt x="230" y="645"/>
                  </a:moveTo>
                  <a:cubicBezTo>
                    <a:pt x="230" y="649"/>
                    <a:pt x="229" y="648"/>
                    <a:pt x="227" y="644"/>
                  </a:cubicBezTo>
                  <a:cubicBezTo>
                    <a:pt x="228" y="640"/>
                    <a:pt x="229" y="641"/>
                    <a:pt x="230" y="645"/>
                  </a:cubicBezTo>
                  <a:close/>
                  <a:moveTo>
                    <a:pt x="213" y="593"/>
                  </a:moveTo>
                  <a:cubicBezTo>
                    <a:pt x="212" y="597"/>
                    <a:pt x="211" y="600"/>
                    <a:pt x="209" y="594"/>
                  </a:cubicBezTo>
                  <a:cubicBezTo>
                    <a:pt x="210" y="590"/>
                    <a:pt x="212" y="593"/>
                    <a:pt x="213" y="593"/>
                  </a:cubicBezTo>
                  <a:close/>
                  <a:moveTo>
                    <a:pt x="226" y="618"/>
                  </a:moveTo>
                  <a:cubicBezTo>
                    <a:pt x="228" y="624"/>
                    <a:pt x="230" y="616"/>
                    <a:pt x="232" y="618"/>
                  </a:cubicBezTo>
                  <a:cubicBezTo>
                    <a:pt x="232" y="628"/>
                    <a:pt x="229" y="624"/>
                    <a:pt x="226" y="625"/>
                  </a:cubicBezTo>
                  <a:cubicBezTo>
                    <a:pt x="226" y="627"/>
                    <a:pt x="226" y="630"/>
                    <a:pt x="225" y="626"/>
                  </a:cubicBezTo>
                  <a:cubicBezTo>
                    <a:pt x="225" y="623"/>
                    <a:pt x="225" y="621"/>
                    <a:pt x="226" y="618"/>
                  </a:cubicBezTo>
                  <a:close/>
                  <a:moveTo>
                    <a:pt x="272" y="716"/>
                  </a:moveTo>
                  <a:cubicBezTo>
                    <a:pt x="271" y="722"/>
                    <a:pt x="269" y="721"/>
                    <a:pt x="266" y="720"/>
                  </a:cubicBezTo>
                  <a:cubicBezTo>
                    <a:pt x="268" y="714"/>
                    <a:pt x="270" y="715"/>
                    <a:pt x="272" y="716"/>
                  </a:cubicBezTo>
                  <a:close/>
                  <a:moveTo>
                    <a:pt x="193" y="507"/>
                  </a:moveTo>
                  <a:cubicBezTo>
                    <a:pt x="193" y="510"/>
                    <a:pt x="192" y="509"/>
                    <a:pt x="191" y="510"/>
                  </a:cubicBezTo>
                  <a:cubicBezTo>
                    <a:pt x="191" y="505"/>
                    <a:pt x="190" y="501"/>
                    <a:pt x="190" y="496"/>
                  </a:cubicBezTo>
                  <a:cubicBezTo>
                    <a:pt x="192" y="500"/>
                    <a:pt x="192" y="504"/>
                    <a:pt x="193" y="507"/>
                  </a:cubicBezTo>
                  <a:close/>
                  <a:moveTo>
                    <a:pt x="188" y="512"/>
                  </a:moveTo>
                  <a:cubicBezTo>
                    <a:pt x="187" y="505"/>
                    <a:pt x="186" y="508"/>
                    <a:pt x="185" y="504"/>
                  </a:cubicBezTo>
                  <a:cubicBezTo>
                    <a:pt x="187" y="503"/>
                    <a:pt x="188" y="488"/>
                    <a:pt x="190" y="499"/>
                  </a:cubicBezTo>
                  <a:cubicBezTo>
                    <a:pt x="188" y="501"/>
                    <a:pt x="189" y="507"/>
                    <a:pt x="188" y="512"/>
                  </a:cubicBezTo>
                  <a:close/>
                  <a:moveTo>
                    <a:pt x="195" y="519"/>
                  </a:moveTo>
                  <a:cubicBezTo>
                    <a:pt x="194" y="514"/>
                    <a:pt x="192" y="521"/>
                    <a:pt x="191" y="514"/>
                  </a:cubicBezTo>
                  <a:cubicBezTo>
                    <a:pt x="193" y="514"/>
                    <a:pt x="194" y="512"/>
                    <a:pt x="196" y="518"/>
                  </a:cubicBezTo>
                  <a:cubicBezTo>
                    <a:pt x="195" y="520"/>
                    <a:pt x="196" y="523"/>
                    <a:pt x="197" y="525"/>
                  </a:cubicBezTo>
                  <a:cubicBezTo>
                    <a:pt x="196" y="528"/>
                    <a:pt x="195" y="529"/>
                    <a:pt x="193" y="527"/>
                  </a:cubicBezTo>
                  <a:cubicBezTo>
                    <a:pt x="194" y="525"/>
                    <a:pt x="196" y="525"/>
                    <a:pt x="195" y="519"/>
                  </a:cubicBezTo>
                  <a:close/>
                  <a:moveTo>
                    <a:pt x="228" y="599"/>
                  </a:moveTo>
                  <a:cubicBezTo>
                    <a:pt x="227" y="597"/>
                    <a:pt x="227" y="602"/>
                    <a:pt x="225" y="597"/>
                  </a:cubicBezTo>
                  <a:cubicBezTo>
                    <a:pt x="225" y="592"/>
                    <a:pt x="228" y="596"/>
                    <a:pt x="228" y="599"/>
                  </a:cubicBezTo>
                  <a:close/>
                  <a:moveTo>
                    <a:pt x="224" y="599"/>
                  </a:moveTo>
                  <a:cubicBezTo>
                    <a:pt x="225" y="596"/>
                    <a:pt x="222" y="593"/>
                    <a:pt x="223" y="590"/>
                  </a:cubicBezTo>
                  <a:cubicBezTo>
                    <a:pt x="225" y="592"/>
                    <a:pt x="225" y="601"/>
                    <a:pt x="224" y="599"/>
                  </a:cubicBezTo>
                  <a:close/>
                  <a:moveTo>
                    <a:pt x="235" y="625"/>
                  </a:moveTo>
                  <a:cubicBezTo>
                    <a:pt x="236" y="620"/>
                    <a:pt x="237" y="622"/>
                    <a:pt x="238" y="620"/>
                  </a:cubicBezTo>
                  <a:cubicBezTo>
                    <a:pt x="240" y="626"/>
                    <a:pt x="240" y="624"/>
                    <a:pt x="242" y="626"/>
                  </a:cubicBezTo>
                  <a:cubicBezTo>
                    <a:pt x="240" y="628"/>
                    <a:pt x="241" y="628"/>
                    <a:pt x="240" y="634"/>
                  </a:cubicBezTo>
                  <a:cubicBezTo>
                    <a:pt x="239" y="628"/>
                    <a:pt x="238" y="626"/>
                    <a:pt x="237" y="632"/>
                  </a:cubicBezTo>
                  <a:cubicBezTo>
                    <a:pt x="236" y="630"/>
                    <a:pt x="236" y="628"/>
                    <a:pt x="235" y="625"/>
                  </a:cubicBezTo>
                  <a:close/>
                  <a:moveTo>
                    <a:pt x="332" y="821"/>
                  </a:moveTo>
                  <a:cubicBezTo>
                    <a:pt x="331" y="827"/>
                    <a:pt x="329" y="825"/>
                    <a:pt x="330" y="831"/>
                  </a:cubicBezTo>
                  <a:cubicBezTo>
                    <a:pt x="329" y="828"/>
                    <a:pt x="329" y="828"/>
                    <a:pt x="329" y="828"/>
                  </a:cubicBezTo>
                  <a:cubicBezTo>
                    <a:pt x="328" y="829"/>
                    <a:pt x="328" y="829"/>
                    <a:pt x="328" y="828"/>
                  </a:cubicBezTo>
                  <a:cubicBezTo>
                    <a:pt x="327" y="822"/>
                    <a:pt x="329" y="817"/>
                    <a:pt x="332" y="821"/>
                  </a:cubicBezTo>
                  <a:close/>
                  <a:moveTo>
                    <a:pt x="438" y="1003"/>
                  </a:moveTo>
                  <a:cubicBezTo>
                    <a:pt x="440" y="1005"/>
                    <a:pt x="440" y="1002"/>
                    <a:pt x="442" y="1007"/>
                  </a:cubicBezTo>
                  <a:cubicBezTo>
                    <a:pt x="441" y="1013"/>
                    <a:pt x="437" y="1008"/>
                    <a:pt x="438" y="1003"/>
                  </a:cubicBezTo>
                  <a:close/>
                  <a:moveTo>
                    <a:pt x="197" y="513"/>
                  </a:moveTo>
                  <a:cubicBezTo>
                    <a:pt x="196" y="514"/>
                    <a:pt x="195" y="512"/>
                    <a:pt x="194" y="509"/>
                  </a:cubicBezTo>
                  <a:cubicBezTo>
                    <a:pt x="194" y="502"/>
                    <a:pt x="198" y="511"/>
                    <a:pt x="197" y="513"/>
                  </a:cubicBezTo>
                  <a:close/>
                  <a:moveTo>
                    <a:pt x="314" y="776"/>
                  </a:moveTo>
                  <a:cubicBezTo>
                    <a:pt x="313" y="779"/>
                    <a:pt x="311" y="779"/>
                    <a:pt x="309" y="776"/>
                  </a:cubicBezTo>
                  <a:cubicBezTo>
                    <a:pt x="310" y="773"/>
                    <a:pt x="312" y="773"/>
                    <a:pt x="314" y="776"/>
                  </a:cubicBezTo>
                  <a:close/>
                  <a:moveTo>
                    <a:pt x="212" y="523"/>
                  </a:moveTo>
                  <a:cubicBezTo>
                    <a:pt x="211" y="522"/>
                    <a:pt x="212" y="525"/>
                    <a:pt x="211" y="527"/>
                  </a:cubicBezTo>
                  <a:cubicBezTo>
                    <a:pt x="210" y="526"/>
                    <a:pt x="209" y="518"/>
                    <a:pt x="208" y="524"/>
                  </a:cubicBezTo>
                  <a:cubicBezTo>
                    <a:pt x="208" y="529"/>
                    <a:pt x="210" y="528"/>
                    <a:pt x="210" y="534"/>
                  </a:cubicBezTo>
                  <a:cubicBezTo>
                    <a:pt x="208" y="534"/>
                    <a:pt x="207" y="532"/>
                    <a:pt x="206" y="526"/>
                  </a:cubicBezTo>
                  <a:cubicBezTo>
                    <a:pt x="207" y="518"/>
                    <a:pt x="211" y="515"/>
                    <a:pt x="212" y="523"/>
                  </a:cubicBezTo>
                  <a:close/>
                  <a:moveTo>
                    <a:pt x="293" y="728"/>
                  </a:moveTo>
                  <a:cubicBezTo>
                    <a:pt x="295" y="730"/>
                    <a:pt x="296" y="722"/>
                    <a:pt x="299" y="729"/>
                  </a:cubicBezTo>
                  <a:cubicBezTo>
                    <a:pt x="298" y="735"/>
                    <a:pt x="296" y="732"/>
                    <a:pt x="295" y="736"/>
                  </a:cubicBezTo>
                  <a:cubicBezTo>
                    <a:pt x="294" y="733"/>
                    <a:pt x="293" y="731"/>
                    <a:pt x="293" y="728"/>
                  </a:cubicBezTo>
                  <a:close/>
                  <a:moveTo>
                    <a:pt x="244" y="608"/>
                  </a:moveTo>
                  <a:cubicBezTo>
                    <a:pt x="245" y="609"/>
                    <a:pt x="246" y="610"/>
                    <a:pt x="247" y="614"/>
                  </a:cubicBezTo>
                  <a:cubicBezTo>
                    <a:pt x="247" y="620"/>
                    <a:pt x="244" y="612"/>
                    <a:pt x="244" y="608"/>
                  </a:cubicBezTo>
                  <a:close/>
                  <a:moveTo>
                    <a:pt x="218" y="525"/>
                  </a:moveTo>
                  <a:cubicBezTo>
                    <a:pt x="217" y="527"/>
                    <a:pt x="217" y="529"/>
                    <a:pt x="217" y="531"/>
                  </a:cubicBezTo>
                  <a:cubicBezTo>
                    <a:pt x="217" y="530"/>
                    <a:pt x="216" y="529"/>
                    <a:pt x="215" y="525"/>
                  </a:cubicBezTo>
                  <a:cubicBezTo>
                    <a:pt x="215" y="522"/>
                    <a:pt x="216" y="522"/>
                    <a:pt x="218" y="525"/>
                  </a:cubicBezTo>
                  <a:close/>
                  <a:moveTo>
                    <a:pt x="252" y="611"/>
                  </a:moveTo>
                  <a:cubicBezTo>
                    <a:pt x="251" y="612"/>
                    <a:pt x="251" y="620"/>
                    <a:pt x="250" y="615"/>
                  </a:cubicBezTo>
                  <a:cubicBezTo>
                    <a:pt x="250" y="611"/>
                    <a:pt x="251" y="609"/>
                    <a:pt x="252" y="611"/>
                  </a:cubicBezTo>
                  <a:close/>
                  <a:moveTo>
                    <a:pt x="267" y="634"/>
                  </a:moveTo>
                  <a:cubicBezTo>
                    <a:pt x="266" y="641"/>
                    <a:pt x="265" y="633"/>
                    <a:pt x="265" y="641"/>
                  </a:cubicBezTo>
                  <a:cubicBezTo>
                    <a:pt x="264" y="639"/>
                    <a:pt x="263" y="636"/>
                    <a:pt x="263" y="634"/>
                  </a:cubicBezTo>
                  <a:cubicBezTo>
                    <a:pt x="263" y="629"/>
                    <a:pt x="265" y="629"/>
                    <a:pt x="267" y="634"/>
                  </a:cubicBezTo>
                  <a:close/>
                  <a:moveTo>
                    <a:pt x="258" y="631"/>
                  </a:moveTo>
                  <a:cubicBezTo>
                    <a:pt x="260" y="637"/>
                    <a:pt x="260" y="626"/>
                    <a:pt x="263" y="634"/>
                  </a:cubicBezTo>
                  <a:cubicBezTo>
                    <a:pt x="263" y="642"/>
                    <a:pt x="259" y="638"/>
                    <a:pt x="258" y="631"/>
                  </a:cubicBezTo>
                  <a:close/>
                  <a:moveTo>
                    <a:pt x="224" y="542"/>
                  </a:moveTo>
                  <a:cubicBezTo>
                    <a:pt x="224" y="549"/>
                    <a:pt x="223" y="542"/>
                    <a:pt x="221" y="539"/>
                  </a:cubicBezTo>
                  <a:cubicBezTo>
                    <a:pt x="222" y="534"/>
                    <a:pt x="223" y="541"/>
                    <a:pt x="224" y="542"/>
                  </a:cubicBezTo>
                  <a:close/>
                  <a:moveTo>
                    <a:pt x="259" y="617"/>
                  </a:moveTo>
                  <a:cubicBezTo>
                    <a:pt x="258" y="622"/>
                    <a:pt x="257" y="618"/>
                    <a:pt x="256" y="619"/>
                  </a:cubicBezTo>
                  <a:cubicBezTo>
                    <a:pt x="255" y="613"/>
                    <a:pt x="257" y="612"/>
                    <a:pt x="259" y="617"/>
                  </a:cubicBezTo>
                  <a:close/>
                  <a:moveTo>
                    <a:pt x="262" y="606"/>
                  </a:moveTo>
                  <a:cubicBezTo>
                    <a:pt x="260" y="612"/>
                    <a:pt x="260" y="612"/>
                    <a:pt x="260" y="619"/>
                  </a:cubicBezTo>
                  <a:cubicBezTo>
                    <a:pt x="259" y="620"/>
                    <a:pt x="259" y="615"/>
                    <a:pt x="258" y="611"/>
                  </a:cubicBezTo>
                  <a:cubicBezTo>
                    <a:pt x="258" y="607"/>
                    <a:pt x="259" y="608"/>
                    <a:pt x="260" y="606"/>
                  </a:cubicBezTo>
                  <a:cubicBezTo>
                    <a:pt x="259" y="605"/>
                    <a:pt x="258" y="605"/>
                    <a:pt x="258" y="602"/>
                  </a:cubicBezTo>
                  <a:cubicBezTo>
                    <a:pt x="260" y="599"/>
                    <a:pt x="262" y="604"/>
                    <a:pt x="264" y="609"/>
                  </a:cubicBezTo>
                  <a:cubicBezTo>
                    <a:pt x="264" y="611"/>
                    <a:pt x="265" y="613"/>
                    <a:pt x="264" y="615"/>
                  </a:cubicBezTo>
                  <a:cubicBezTo>
                    <a:pt x="262" y="612"/>
                    <a:pt x="263" y="609"/>
                    <a:pt x="262" y="606"/>
                  </a:cubicBezTo>
                  <a:close/>
                  <a:moveTo>
                    <a:pt x="269" y="621"/>
                  </a:moveTo>
                  <a:cubicBezTo>
                    <a:pt x="268" y="626"/>
                    <a:pt x="265" y="625"/>
                    <a:pt x="262" y="623"/>
                  </a:cubicBezTo>
                  <a:cubicBezTo>
                    <a:pt x="261" y="611"/>
                    <a:pt x="266" y="617"/>
                    <a:pt x="269" y="621"/>
                  </a:cubicBezTo>
                  <a:close/>
                  <a:moveTo>
                    <a:pt x="219" y="500"/>
                  </a:moveTo>
                  <a:cubicBezTo>
                    <a:pt x="217" y="502"/>
                    <a:pt x="215" y="499"/>
                    <a:pt x="213" y="498"/>
                  </a:cubicBezTo>
                  <a:cubicBezTo>
                    <a:pt x="215" y="495"/>
                    <a:pt x="216" y="494"/>
                    <a:pt x="219" y="500"/>
                  </a:cubicBezTo>
                  <a:close/>
                  <a:moveTo>
                    <a:pt x="234" y="541"/>
                  </a:moveTo>
                  <a:cubicBezTo>
                    <a:pt x="234" y="544"/>
                    <a:pt x="235" y="551"/>
                    <a:pt x="233" y="547"/>
                  </a:cubicBezTo>
                  <a:cubicBezTo>
                    <a:pt x="233" y="546"/>
                    <a:pt x="233" y="538"/>
                    <a:pt x="234" y="541"/>
                  </a:cubicBezTo>
                  <a:close/>
                  <a:moveTo>
                    <a:pt x="228" y="510"/>
                  </a:moveTo>
                  <a:cubicBezTo>
                    <a:pt x="230" y="513"/>
                    <a:pt x="227" y="516"/>
                    <a:pt x="228" y="519"/>
                  </a:cubicBezTo>
                  <a:cubicBezTo>
                    <a:pt x="230" y="522"/>
                    <a:pt x="230" y="514"/>
                    <a:pt x="231" y="519"/>
                  </a:cubicBezTo>
                  <a:cubicBezTo>
                    <a:pt x="230" y="525"/>
                    <a:pt x="228" y="523"/>
                    <a:pt x="226" y="522"/>
                  </a:cubicBezTo>
                  <a:cubicBezTo>
                    <a:pt x="226" y="516"/>
                    <a:pt x="228" y="518"/>
                    <a:pt x="228" y="510"/>
                  </a:cubicBezTo>
                  <a:close/>
                  <a:moveTo>
                    <a:pt x="275" y="637"/>
                  </a:moveTo>
                  <a:cubicBezTo>
                    <a:pt x="276" y="629"/>
                    <a:pt x="281" y="641"/>
                    <a:pt x="281" y="649"/>
                  </a:cubicBezTo>
                  <a:cubicBezTo>
                    <a:pt x="279" y="644"/>
                    <a:pt x="279" y="641"/>
                    <a:pt x="275" y="637"/>
                  </a:cubicBezTo>
                  <a:close/>
                  <a:moveTo>
                    <a:pt x="273" y="620"/>
                  </a:moveTo>
                  <a:cubicBezTo>
                    <a:pt x="272" y="622"/>
                    <a:pt x="272" y="624"/>
                    <a:pt x="272" y="626"/>
                  </a:cubicBezTo>
                  <a:cubicBezTo>
                    <a:pt x="271" y="624"/>
                    <a:pt x="270" y="623"/>
                    <a:pt x="270" y="621"/>
                  </a:cubicBezTo>
                  <a:cubicBezTo>
                    <a:pt x="272" y="625"/>
                    <a:pt x="271" y="612"/>
                    <a:pt x="273" y="620"/>
                  </a:cubicBezTo>
                  <a:close/>
                  <a:moveTo>
                    <a:pt x="248" y="555"/>
                  </a:moveTo>
                  <a:cubicBezTo>
                    <a:pt x="250" y="558"/>
                    <a:pt x="250" y="561"/>
                    <a:pt x="249" y="564"/>
                  </a:cubicBezTo>
                  <a:cubicBezTo>
                    <a:pt x="249" y="563"/>
                    <a:pt x="248" y="564"/>
                    <a:pt x="248" y="561"/>
                  </a:cubicBezTo>
                  <a:cubicBezTo>
                    <a:pt x="248" y="559"/>
                    <a:pt x="248" y="557"/>
                    <a:pt x="248" y="555"/>
                  </a:cubicBezTo>
                  <a:close/>
                  <a:moveTo>
                    <a:pt x="238" y="524"/>
                  </a:moveTo>
                  <a:cubicBezTo>
                    <a:pt x="240" y="529"/>
                    <a:pt x="240" y="534"/>
                    <a:pt x="240" y="538"/>
                  </a:cubicBezTo>
                  <a:cubicBezTo>
                    <a:pt x="238" y="534"/>
                    <a:pt x="237" y="524"/>
                    <a:pt x="238" y="524"/>
                  </a:cubicBezTo>
                  <a:close/>
                  <a:moveTo>
                    <a:pt x="268" y="605"/>
                  </a:moveTo>
                  <a:cubicBezTo>
                    <a:pt x="269" y="599"/>
                    <a:pt x="272" y="606"/>
                    <a:pt x="272" y="610"/>
                  </a:cubicBezTo>
                  <a:cubicBezTo>
                    <a:pt x="271" y="616"/>
                    <a:pt x="271" y="609"/>
                    <a:pt x="268" y="605"/>
                  </a:cubicBezTo>
                  <a:close/>
                  <a:moveTo>
                    <a:pt x="244" y="523"/>
                  </a:moveTo>
                  <a:cubicBezTo>
                    <a:pt x="245" y="525"/>
                    <a:pt x="246" y="527"/>
                    <a:pt x="246" y="527"/>
                  </a:cubicBezTo>
                  <a:cubicBezTo>
                    <a:pt x="245" y="530"/>
                    <a:pt x="244" y="524"/>
                    <a:pt x="244" y="533"/>
                  </a:cubicBezTo>
                  <a:cubicBezTo>
                    <a:pt x="242" y="525"/>
                    <a:pt x="242" y="532"/>
                    <a:pt x="240" y="526"/>
                  </a:cubicBezTo>
                  <a:cubicBezTo>
                    <a:pt x="241" y="521"/>
                    <a:pt x="243" y="528"/>
                    <a:pt x="244" y="523"/>
                  </a:cubicBezTo>
                  <a:close/>
                  <a:moveTo>
                    <a:pt x="256" y="536"/>
                  </a:moveTo>
                  <a:cubicBezTo>
                    <a:pt x="252" y="527"/>
                    <a:pt x="250" y="539"/>
                    <a:pt x="247" y="529"/>
                  </a:cubicBezTo>
                  <a:cubicBezTo>
                    <a:pt x="249" y="530"/>
                    <a:pt x="254" y="522"/>
                    <a:pt x="256" y="536"/>
                  </a:cubicBezTo>
                  <a:close/>
                  <a:moveTo>
                    <a:pt x="253" y="536"/>
                  </a:moveTo>
                  <a:cubicBezTo>
                    <a:pt x="253" y="539"/>
                    <a:pt x="255" y="542"/>
                    <a:pt x="254" y="544"/>
                  </a:cubicBezTo>
                  <a:cubicBezTo>
                    <a:pt x="253" y="543"/>
                    <a:pt x="253" y="544"/>
                    <a:pt x="252" y="540"/>
                  </a:cubicBezTo>
                  <a:cubicBezTo>
                    <a:pt x="253" y="538"/>
                    <a:pt x="252" y="534"/>
                    <a:pt x="253" y="536"/>
                  </a:cubicBezTo>
                  <a:close/>
                  <a:moveTo>
                    <a:pt x="265" y="533"/>
                  </a:moveTo>
                  <a:cubicBezTo>
                    <a:pt x="267" y="538"/>
                    <a:pt x="266" y="532"/>
                    <a:pt x="268" y="537"/>
                  </a:cubicBezTo>
                  <a:cubicBezTo>
                    <a:pt x="267" y="539"/>
                    <a:pt x="267" y="541"/>
                    <a:pt x="266" y="539"/>
                  </a:cubicBezTo>
                  <a:cubicBezTo>
                    <a:pt x="266" y="537"/>
                    <a:pt x="265" y="535"/>
                    <a:pt x="265" y="533"/>
                  </a:cubicBezTo>
                  <a:close/>
                  <a:moveTo>
                    <a:pt x="313" y="620"/>
                  </a:moveTo>
                  <a:cubicBezTo>
                    <a:pt x="312" y="621"/>
                    <a:pt x="309" y="627"/>
                    <a:pt x="308" y="616"/>
                  </a:cubicBezTo>
                  <a:cubicBezTo>
                    <a:pt x="311" y="622"/>
                    <a:pt x="312" y="615"/>
                    <a:pt x="313" y="620"/>
                  </a:cubicBezTo>
                  <a:close/>
                  <a:moveTo>
                    <a:pt x="386" y="754"/>
                  </a:moveTo>
                  <a:cubicBezTo>
                    <a:pt x="389" y="758"/>
                    <a:pt x="389" y="766"/>
                    <a:pt x="387" y="762"/>
                  </a:cubicBezTo>
                  <a:cubicBezTo>
                    <a:pt x="387" y="760"/>
                    <a:pt x="385" y="757"/>
                    <a:pt x="386" y="754"/>
                  </a:cubicBezTo>
                  <a:close/>
                  <a:moveTo>
                    <a:pt x="311" y="614"/>
                  </a:moveTo>
                  <a:cubicBezTo>
                    <a:pt x="311" y="618"/>
                    <a:pt x="309" y="614"/>
                    <a:pt x="308" y="612"/>
                  </a:cubicBezTo>
                  <a:cubicBezTo>
                    <a:pt x="308" y="610"/>
                    <a:pt x="307" y="601"/>
                    <a:pt x="308" y="603"/>
                  </a:cubicBezTo>
                  <a:cubicBezTo>
                    <a:pt x="308" y="607"/>
                    <a:pt x="310" y="610"/>
                    <a:pt x="311" y="614"/>
                  </a:cubicBezTo>
                  <a:close/>
                  <a:moveTo>
                    <a:pt x="310" y="602"/>
                  </a:moveTo>
                  <a:cubicBezTo>
                    <a:pt x="312" y="605"/>
                    <a:pt x="312" y="615"/>
                    <a:pt x="310" y="611"/>
                  </a:cubicBezTo>
                  <a:cubicBezTo>
                    <a:pt x="310" y="608"/>
                    <a:pt x="309" y="605"/>
                    <a:pt x="310" y="602"/>
                  </a:cubicBezTo>
                  <a:close/>
                  <a:moveTo>
                    <a:pt x="283" y="539"/>
                  </a:moveTo>
                  <a:cubicBezTo>
                    <a:pt x="285" y="547"/>
                    <a:pt x="284" y="537"/>
                    <a:pt x="287" y="543"/>
                  </a:cubicBezTo>
                  <a:cubicBezTo>
                    <a:pt x="286" y="548"/>
                    <a:pt x="284" y="547"/>
                    <a:pt x="282" y="547"/>
                  </a:cubicBezTo>
                  <a:cubicBezTo>
                    <a:pt x="282" y="545"/>
                    <a:pt x="283" y="542"/>
                    <a:pt x="283" y="539"/>
                  </a:cubicBezTo>
                  <a:close/>
                  <a:moveTo>
                    <a:pt x="307" y="591"/>
                  </a:moveTo>
                  <a:cubicBezTo>
                    <a:pt x="307" y="596"/>
                    <a:pt x="307" y="596"/>
                    <a:pt x="307" y="596"/>
                  </a:cubicBezTo>
                  <a:cubicBezTo>
                    <a:pt x="305" y="592"/>
                    <a:pt x="305" y="592"/>
                    <a:pt x="305" y="592"/>
                  </a:cubicBezTo>
                  <a:cubicBezTo>
                    <a:pt x="305" y="587"/>
                    <a:pt x="306" y="590"/>
                    <a:pt x="307" y="591"/>
                  </a:cubicBezTo>
                  <a:close/>
                  <a:moveTo>
                    <a:pt x="319" y="617"/>
                  </a:moveTo>
                  <a:cubicBezTo>
                    <a:pt x="320" y="610"/>
                    <a:pt x="322" y="622"/>
                    <a:pt x="324" y="622"/>
                  </a:cubicBezTo>
                  <a:cubicBezTo>
                    <a:pt x="324" y="625"/>
                    <a:pt x="321" y="622"/>
                    <a:pt x="319" y="617"/>
                  </a:cubicBezTo>
                  <a:close/>
                  <a:moveTo>
                    <a:pt x="326" y="624"/>
                  </a:moveTo>
                  <a:cubicBezTo>
                    <a:pt x="328" y="629"/>
                    <a:pt x="328" y="629"/>
                    <a:pt x="328" y="629"/>
                  </a:cubicBezTo>
                  <a:cubicBezTo>
                    <a:pt x="329" y="634"/>
                    <a:pt x="326" y="636"/>
                    <a:pt x="325" y="629"/>
                  </a:cubicBezTo>
                  <a:cubicBezTo>
                    <a:pt x="327" y="632"/>
                    <a:pt x="326" y="625"/>
                    <a:pt x="326" y="624"/>
                  </a:cubicBezTo>
                  <a:close/>
                  <a:moveTo>
                    <a:pt x="400" y="750"/>
                  </a:moveTo>
                  <a:cubicBezTo>
                    <a:pt x="399" y="751"/>
                    <a:pt x="397" y="748"/>
                    <a:pt x="396" y="747"/>
                  </a:cubicBezTo>
                  <a:cubicBezTo>
                    <a:pt x="401" y="744"/>
                    <a:pt x="407" y="742"/>
                    <a:pt x="415" y="746"/>
                  </a:cubicBezTo>
                  <a:cubicBezTo>
                    <a:pt x="416" y="756"/>
                    <a:pt x="410" y="742"/>
                    <a:pt x="410" y="750"/>
                  </a:cubicBezTo>
                  <a:cubicBezTo>
                    <a:pt x="412" y="753"/>
                    <a:pt x="413" y="751"/>
                    <a:pt x="414" y="756"/>
                  </a:cubicBezTo>
                  <a:cubicBezTo>
                    <a:pt x="412" y="757"/>
                    <a:pt x="411" y="751"/>
                    <a:pt x="408" y="748"/>
                  </a:cubicBezTo>
                  <a:cubicBezTo>
                    <a:pt x="408" y="754"/>
                    <a:pt x="403" y="745"/>
                    <a:pt x="403" y="752"/>
                  </a:cubicBezTo>
                  <a:cubicBezTo>
                    <a:pt x="405" y="753"/>
                    <a:pt x="406" y="752"/>
                    <a:pt x="408" y="757"/>
                  </a:cubicBezTo>
                  <a:cubicBezTo>
                    <a:pt x="408" y="761"/>
                    <a:pt x="407" y="758"/>
                    <a:pt x="407" y="763"/>
                  </a:cubicBezTo>
                  <a:cubicBezTo>
                    <a:pt x="405" y="761"/>
                    <a:pt x="405" y="752"/>
                    <a:pt x="403" y="755"/>
                  </a:cubicBezTo>
                  <a:cubicBezTo>
                    <a:pt x="403" y="758"/>
                    <a:pt x="406" y="761"/>
                    <a:pt x="405" y="764"/>
                  </a:cubicBezTo>
                  <a:cubicBezTo>
                    <a:pt x="404" y="765"/>
                    <a:pt x="403" y="764"/>
                    <a:pt x="402" y="762"/>
                  </a:cubicBezTo>
                  <a:cubicBezTo>
                    <a:pt x="401" y="758"/>
                    <a:pt x="402" y="754"/>
                    <a:pt x="400" y="750"/>
                  </a:cubicBezTo>
                  <a:close/>
                  <a:moveTo>
                    <a:pt x="315" y="599"/>
                  </a:moveTo>
                  <a:cubicBezTo>
                    <a:pt x="319" y="606"/>
                    <a:pt x="319" y="600"/>
                    <a:pt x="322" y="604"/>
                  </a:cubicBezTo>
                  <a:cubicBezTo>
                    <a:pt x="322" y="609"/>
                    <a:pt x="324" y="614"/>
                    <a:pt x="322" y="616"/>
                  </a:cubicBezTo>
                  <a:cubicBezTo>
                    <a:pt x="320" y="612"/>
                    <a:pt x="321" y="609"/>
                    <a:pt x="319" y="605"/>
                  </a:cubicBezTo>
                  <a:cubicBezTo>
                    <a:pt x="319" y="607"/>
                    <a:pt x="317" y="605"/>
                    <a:pt x="317" y="609"/>
                  </a:cubicBezTo>
                  <a:cubicBezTo>
                    <a:pt x="315" y="606"/>
                    <a:pt x="315" y="602"/>
                    <a:pt x="315" y="599"/>
                  </a:cubicBezTo>
                  <a:close/>
                  <a:moveTo>
                    <a:pt x="291" y="543"/>
                  </a:moveTo>
                  <a:cubicBezTo>
                    <a:pt x="291" y="548"/>
                    <a:pt x="291" y="553"/>
                    <a:pt x="289" y="549"/>
                  </a:cubicBezTo>
                  <a:cubicBezTo>
                    <a:pt x="290" y="547"/>
                    <a:pt x="289" y="539"/>
                    <a:pt x="291" y="543"/>
                  </a:cubicBezTo>
                  <a:close/>
                  <a:moveTo>
                    <a:pt x="342" y="650"/>
                  </a:moveTo>
                  <a:cubicBezTo>
                    <a:pt x="342" y="651"/>
                    <a:pt x="341" y="653"/>
                    <a:pt x="341" y="655"/>
                  </a:cubicBezTo>
                  <a:cubicBezTo>
                    <a:pt x="341" y="654"/>
                    <a:pt x="340" y="652"/>
                    <a:pt x="339" y="651"/>
                  </a:cubicBezTo>
                  <a:cubicBezTo>
                    <a:pt x="339" y="647"/>
                    <a:pt x="340" y="646"/>
                    <a:pt x="342" y="650"/>
                  </a:cubicBezTo>
                  <a:close/>
                  <a:moveTo>
                    <a:pt x="345" y="617"/>
                  </a:moveTo>
                  <a:cubicBezTo>
                    <a:pt x="346" y="616"/>
                    <a:pt x="346" y="616"/>
                    <a:pt x="348" y="618"/>
                  </a:cubicBezTo>
                  <a:cubicBezTo>
                    <a:pt x="347" y="625"/>
                    <a:pt x="341" y="609"/>
                    <a:pt x="339" y="607"/>
                  </a:cubicBezTo>
                  <a:cubicBezTo>
                    <a:pt x="339" y="609"/>
                    <a:pt x="339" y="611"/>
                    <a:pt x="339" y="614"/>
                  </a:cubicBezTo>
                  <a:cubicBezTo>
                    <a:pt x="334" y="606"/>
                    <a:pt x="332" y="607"/>
                    <a:pt x="329" y="610"/>
                  </a:cubicBezTo>
                  <a:cubicBezTo>
                    <a:pt x="331" y="617"/>
                    <a:pt x="331" y="622"/>
                    <a:pt x="330" y="623"/>
                  </a:cubicBezTo>
                  <a:cubicBezTo>
                    <a:pt x="328" y="613"/>
                    <a:pt x="330" y="627"/>
                    <a:pt x="327" y="621"/>
                  </a:cubicBezTo>
                  <a:cubicBezTo>
                    <a:pt x="327" y="614"/>
                    <a:pt x="328" y="609"/>
                    <a:pt x="328" y="601"/>
                  </a:cubicBezTo>
                  <a:cubicBezTo>
                    <a:pt x="333" y="612"/>
                    <a:pt x="334" y="599"/>
                    <a:pt x="336" y="598"/>
                  </a:cubicBezTo>
                  <a:cubicBezTo>
                    <a:pt x="337" y="600"/>
                    <a:pt x="335" y="603"/>
                    <a:pt x="337" y="606"/>
                  </a:cubicBezTo>
                  <a:cubicBezTo>
                    <a:pt x="337" y="602"/>
                    <a:pt x="339" y="603"/>
                    <a:pt x="339" y="599"/>
                  </a:cubicBezTo>
                  <a:cubicBezTo>
                    <a:pt x="338" y="597"/>
                    <a:pt x="338" y="598"/>
                    <a:pt x="337" y="595"/>
                  </a:cubicBezTo>
                  <a:cubicBezTo>
                    <a:pt x="340" y="599"/>
                    <a:pt x="341" y="590"/>
                    <a:pt x="343" y="598"/>
                  </a:cubicBezTo>
                  <a:cubicBezTo>
                    <a:pt x="340" y="595"/>
                    <a:pt x="340" y="605"/>
                    <a:pt x="343" y="612"/>
                  </a:cubicBezTo>
                  <a:cubicBezTo>
                    <a:pt x="341" y="602"/>
                    <a:pt x="347" y="607"/>
                    <a:pt x="348" y="611"/>
                  </a:cubicBezTo>
                  <a:cubicBezTo>
                    <a:pt x="347" y="611"/>
                    <a:pt x="342" y="608"/>
                    <a:pt x="345" y="617"/>
                  </a:cubicBezTo>
                  <a:close/>
                  <a:moveTo>
                    <a:pt x="343" y="604"/>
                  </a:moveTo>
                  <a:cubicBezTo>
                    <a:pt x="343" y="601"/>
                    <a:pt x="343" y="597"/>
                    <a:pt x="344" y="597"/>
                  </a:cubicBezTo>
                  <a:cubicBezTo>
                    <a:pt x="345" y="601"/>
                    <a:pt x="346" y="598"/>
                    <a:pt x="348" y="602"/>
                  </a:cubicBezTo>
                  <a:cubicBezTo>
                    <a:pt x="347" y="607"/>
                    <a:pt x="345" y="605"/>
                    <a:pt x="343" y="604"/>
                  </a:cubicBezTo>
                  <a:close/>
                  <a:moveTo>
                    <a:pt x="292" y="546"/>
                  </a:moveTo>
                  <a:cubicBezTo>
                    <a:pt x="293" y="544"/>
                    <a:pt x="295" y="545"/>
                    <a:pt x="297" y="547"/>
                  </a:cubicBezTo>
                  <a:cubicBezTo>
                    <a:pt x="296" y="550"/>
                    <a:pt x="294" y="553"/>
                    <a:pt x="292" y="546"/>
                  </a:cubicBezTo>
                  <a:close/>
                  <a:moveTo>
                    <a:pt x="316" y="592"/>
                  </a:moveTo>
                  <a:cubicBezTo>
                    <a:pt x="315" y="591"/>
                    <a:pt x="315" y="595"/>
                    <a:pt x="313" y="589"/>
                  </a:cubicBezTo>
                  <a:cubicBezTo>
                    <a:pt x="312" y="583"/>
                    <a:pt x="316" y="589"/>
                    <a:pt x="316" y="592"/>
                  </a:cubicBezTo>
                  <a:close/>
                  <a:moveTo>
                    <a:pt x="324" y="596"/>
                  </a:moveTo>
                  <a:cubicBezTo>
                    <a:pt x="324" y="599"/>
                    <a:pt x="321" y="601"/>
                    <a:pt x="320" y="594"/>
                  </a:cubicBezTo>
                  <a:cubicBezTo>
                    <a:pt x="322" y="597"/>
                    <a:pt x="322" y="594"/>
                    <a:pt x="324" y="596"/>
                  </a:cubicBezTo>
                  <a:close/>
                  <a:moveTo>
                    <a:pt x="300" y="546"/>
                  </a:moveTo>
                  <a:cubicBezTo>
                    <a:pt x="301" y="550"/>
                    <a:pt x="300" y="553"/>
                    <a:pt x="298" y="549"/>
                  </a:cubicBezTo>
                  <a:cubicBezTo>
                    <a:pt x="298" y="544"/>
                    <a:pt x="299" y="545"/>
                    <a:pt x="300" y="546"/>
                  </a:cubicBezTo>
                  <a:close/>
                  <a:moveTo>
                    <a:pt x="421" y="750"/>
                  </a:moveTo>
                  <a:cubicBezTo>
                    <a:pt x="422" y="755"/>
                    <a:pt x="419" y="751"/>
                    <a:pt x="421" y="759"/>
                  </a:cubicBezTo>
                  <a:cubicBezTo>
                    <a:pt x="418" y="756"/>
                    <a:pt x="418" y="746"/>
                    <a:pt x="421" y="750"/>
                  </a:cubicBezTo>
                  <a:close/>
                  <a:moveTo>
                    <a:pt x="425" y="748"/>
                  </a:moveTo>
                  <a:cubicBezTo>
                    <a:pt x="427" y="753"/>
                    <a:pt x="424" y="752"/>
                    <a:pt x="425" y="758"/>
                  </a:cubicBezTo>
                  <a:cubicBezTo>
                    <a:pt x="424" y="757"/>
                    <a:pt x="423" y="756"/>
                    <a:pt x="422" y="755"/>
                  </a:cubicBezTo>
                  <a:cubicBezTo>
                    <a:pt x="423" y="750"/>
                    <a:pt x="423" y="744"/>
                    <a:pt x="425" y="748"/>
                  </a:cubicBezTo>
                  <a:close/>
                  <a:moveTo>
                    <a:pt x="334" y="596"/>
                  </a:moveTo>
                  <a:cubicBezTo>
                    <a:pt x="333" y="598"/>
                    <a:pt x="331" y="603"/>
                    <a:pt x="330" y="595"/>
                  </a:cubicBezTo>
                  <a:cubicBezTo>
                    <a:pt x="332" y="597"/>
                    <a:pt x="332" y="593"/>
                    <a:pt x="334" y="596"/>
                  </a:cubicBezTo>
                  <a:close/>
                  <a:moveTo>
                    <a:pt x="317" y="556"/>
                  </a:moveTo>
                  <a:cubicBezTo>
                    <a:pt x="317" y="560"/>
                    <a:pt x="317" y="561"/>
                    <a:pt x="315" y="557"/>
                  </a:cubicBezTo>
                  <a:cubicBezTo>
                    <a:pt x="315" y="553"/>
                    <a:pt x="316" y="552"/>
                    <a:pt x="317" y="556"/>
                  </a:cubicBezTo>
                  <a:close/>
                  <a:moveTo>
                    <a:pt x="352" y="610"/>
                  </a:moveTo>
                  <a:cubicBezTo>
                    <a:pt x="353" y="610"/>
                    <a:pt x="354" y="609"/>
                    <a:pt x="355" y="609"/>
                  </a:cubicBezTo>
                  <a:cubicBezTo>
                    <a:pt x="355" y="614"/>
                    <a:pt x="356" y="619"/>
                    <a:pt x="354" y="618"/>
                  </a:cubicBezTo>
                  <a:cubicBezTo>
                    <a:pt x="354" y="615"/>
                    <a:pt x="352" y="612"/>
                    <a:pt x="352" y="610"/>
                  </a:cubicBezTo>
                  <a:close/>
                  <a:moveTo>
                    <a:pt x="363" y="621"/>
                  </a:moveTo>
                  <a:cubicBezTo>
                    <a:pt x="364" y="623"/>
                    <a:pt x="365" y="624"/>
                    <a:pt x="366" y="624"/>
                  </a:cubicBezTo>
                  <a:cubicBezTo>
                    <a:pt x="366" y="625"/>
                    <a:pt x="366" y="626"/>
                    <a:pt x="366" y="627"/>
                  </a:cubicBezTo>
                  <a:cubicBezTo>
                    <a:pt x="366" y="628"/>
                    <a:pt x="367" y="629"/>
                    <a:pt x="367" y="630"/>
                  </a:cubicBezTo>
                  <a:cubicBezTo>
                    <a:pt x="363" y="624"/>
                    <a:pt x="368" y="636"/>
                    <a:pt x="367" y="638"/>
                  </a:cubicBezTo>
                  <a:cubicBezTo>
                    <a:pt x="366" y="636"/>
                    <a:pt x="366" y="639"/>
                    <a:pt x="364" y="634"/>
                  </a:cubicBezTo>
                  <a:cubicBezTo>
                    <a:pt x="364" y="630"/>
                    <a:pt x="363" y="625"/>
                    <a:pt x="363" y="621"/>
                  </a:cubicBezTo>
                  <a:close/>
                  <a:moveTo>
                    <a:pt x="352" y="598"/>
                  </a:moveTo>
                  <a:cubicBezTo>
                    <a:pt x="353" y="600"/>
                    <a:pt x="355" y="602"/>
                    <a:pt x="355" y="604"/>
                  </a:cubicBezTo>
                  <a:cubicBezTo>
                    <a:pt x="353" y="602"/>
                    <a:pt x="353" y="610"/>
                    <a:pt x="349" y="602"/>
                  </a:cubicBezTo>
                  <a:cubicBezTo>
                    <a:pt x="350" y="598"/>
                    <a:pt x="353" y="603"/>
                    <a:pt x="352" y="598"/>
                  </a:cubicBezTo>
                  <a:close/>
                  <a:moveTo>
                    <a:pt x="631" y="944"/>
                  </a:moveTo>
                  <a:cubicBezTo>
                    <a:pt x="635" y="946"/>
                    <a:pt x="635" y="950"/>
                    <a:pt x="635" y="954"/>
                  </a:cubicBezTo>
                  <a:cubicBezTo>
                    <a:pt x="633" y="953"/>
                    <a:pt x="632" y="953"/>
                    <a:pt x="631" y="952"/>
                  </a:cubicBezTo>
                  <a:cubicBezTo>
                    <a:pt x="630" y="949"/>
                    <a:pt x="630" y="944"/>
                    <a:pt x="631" y="944"/>
                  </a:cubicBezTo>
                  <a:close/>
                  <a:moveTo>
                    <a:pt x="444" y="740"/>
                  </a:moveTo>
                  <a:cubicBezTo>
                    <a:pt x="445" y="737"/>
                    <a:pt x="446" y="738"/>
                    <a:pt x="449" y="742"/>
                  </a:cubicBezTo>
                  <a:cubicBezTo>
                    <a:pt x="450" y="747"/>
                    <a:pt x="453" y="756"/>
                    <a:pt x="448" y="751"/>
                  </a:cubicBezTo>
                  <a:cubicBezTo>
                    <a:pt x="448" y="746"/>
                    <a:pt x="447" y="741"/>
                    <a:pt x="444" y="740"/>
                  </a:cubicBezTo>
                  <a:close/>
                  <a:moveTo>
                    <a:pt x="373" y="624"/>
                  </a:moveTo>
                  <a:cubicBezTo>
                    <a:pt x="371" y="624"/>
                    <a:pt x="370" y="620"/>
                    <a:pt x="369" y="616"/>
                  </a:cubicBezTo>
                  <a:cubicBezTo>
                    <a:pt x="368" y="623"/>
                    <a:pt x="363" y="620"/>
                    <a:pt x="359" y="610"/>
                  </a:cubicBezTo>
                  <a:cubicBezTo>
                    <a:pt x="363" y="616"/>
                    <a:pt x="366" y="612"/>
                    <a:pt x="367" y="607"/>
                  </a:cubicBezTo>
                  <a:cubicBezTo>
                    <a:pt x="367" y="610"/>
                    <a:pt x="369" y="614"/>
                    <a:pt x="370" y="617"/>
                  </a:cubicBezTo>
                  <a:cubicBezTo>
                    <a:pt x="369" y="612"/>
                    <a:pt x="369" y="611"/>
                    <a:pt x="370" y="610"/>
                  </a:cubicBezTo>
                  <a:cubicBezTo>
                    <a:pt x="372" y="613"/>
                    <a:pt x="372" y="615"/>
                    <a:pt x="373" y="617"/>
                  </a:cubicBezTo>
                  <a:cubicBezTo>
                    <a:pt x="371" y="610"/>
                    <a:pt x="373" y="615"/>
                    <a:pt x="374" y="614"/>
                  </a:cubicBezTo>
                  <a:cubicBezTo>
                    <a:pt x="371" y="609"/>
                    <a:pt x="373" y="607"/>
                    <a:pt x="375" y="611"/>
                  </a:cubicBezTo>
                  <a:cubicBezTo>
                    <a:pt x="377" y="616"/>
                    <a:pt x="375" y="615"/>
                    <a:pt x="376" y="621"/>
                  </a:cubicBezTo>
                  <a:cubicBezTo>
                    <a:pt x="373" y="619"/>
                    <a:pt x="371" y="616"/>
                    <a:pt x="373" y="624"/>
                  </a:cubicBezTo>
                  <a:close/>
                  <a:moveTo>
                    <a:pt x="316" y="513"/>
                  </a:moveTo>
                  <a:cubicBezTo>
                    <a:pt x="319" y="519"/>
                    <a:pt x="317" y="506"/>
                    <a:pt x="318" y="505"/>
                  </a:cubicBezTo>
                  <a:cubicBezTo>
                    <a:pt x="321" y="512"/>
                    <a:pt x="319" y="511"/>
                    <a:pt x="320" y="518"/>
                  </a:cubicBezTo>
                  <a:cubicBezTo>
                    <a:pt x="318" y="513"/>
                    <a:pt x="319" y="519"/>
                    <a:pt x="319" y="521"/>
                  </a:cubicBezTo>
                  <a:cubicBezTo>
                    <a:pt x="317" y="519"/>
                    <a:pt x="316" y="516"/>
                    <a:pt x="316" y="513"/>
                  </a:cubicBezTo>
                  <a:close/>
                  <a:moveTo>
                    <a:pt x="365" y="600"/>
                  </a:moveTo>
                  <a:cubicBezTo>
                    <a:pt x="367" y="602"/>
                    <a:pt x="369" y="602"/>
                    <a:pt x="371" y="604"/>
                  </a:cubicBezTo>
                  <a:cubicBezTo>
                    <a:pt x="371" y="607"/>
                    <a:pt x="370" y="608"/>
                    <a:pt x="369" y="608"/>
                  </a:cubicBezTo>
                  <a:cubicBezTo>
                    <a:pt x="369" y="606"/>
                    <a:pt x="366" y="607"/>
                    <a:pt x="365" y="600"/>
                  </a:cubicBezTo>
                  <a:close/>
                  <a:moveTo>
                    <a:pt x="333" y="534"/>
                  </a:moveTo>
                  <a:cubicBezTo>
                    <a:pt x="334" y="537"/>
                    <a:pt x="334" y="544"/>
                    <a:pt x="333" y="540"/>
                  </a:cubicBezTo>
                  <a:cubicBezTo>
                    <a:pt x="333" y="539"/>
                    <a:pt x="332" y="531"/>
                    <a:pt x="333" y="534"/>
                  </a:cubicBezTo>
                  <a:close/>
                  <a:moveTo>
                    <a:pt x="324" y="508"/>
                  </a:moveTo>
                  <a:cubicBezTo>
                    <a:pt x="325" y="513"/>
                    <a:pt x="323" y="509"/>
                    <a:pt x="324" y="514"/>
                  </a:cubicBezTo>
                  <a:cubicBezTo>
                    <a:pt x="325" y="517"/>
                    <a:pt x="326" y="516"/>
                    <a:pt x="326" y="521"/>
                  </a:cubicBezTo>
                  <a:cubicBezTo>
                    <a:pt x="325" y="519"/>
                    <a:pt x="323" y="522"/>
                    <a:pt x="321" y="514"/>
                  </a:cubicBezTo>
                  <a:cubicBezTo>
                    <a:pt x="322" y="510"/>
                    <a:pt x="321" y="503"/>
                    <a:pt x="324" y="508"/>
                  </a:cubicBezTo>
                  <a:close/>
                  <a:moveTo>
                    <a:pt x="378" y="612"/>
                  </a:moveTo>
                  <a:cubicBezTo>
                    <a:pt x="380" y="618"/>
                    <a:pt x="380" y="608"/>
                    <a:pt x="381" y="616"/>
                  </a:cubicBezTo>
                  <a:cubicBezTo>
                    <a:pt x="381" y="617"/>
                    <a:pt x="379" y="620"/>
                    <a:pt x="378" y="612"/>
                  </a:cubicBezTo>
                  <a:close/>
                  <a:moveTo>
                    <a:pt x="356" y="565"/>
                  </a:moveTo>
                  <a:cubicBezTo>
                    <a:pt x="355" y="567"/>
                    <a:pt x="353" y="566"/>
                    <a:pt x="353" y="568"/>
                  </a:cubicBezTo>
                  <a:cubicBezTo>
                    <a:pt x="352" y="564"/>
                    <a:pt x="354" y="559"/>
                    <a:pt x="356" y="565"/>
                  </a:cubicBezTo>
                  <a:close/>
                  <a:moveTo>
                    <a:pt x="330" y="518"/>
                  </a:moveTo>
                  <a:cubicBezTo>
                    <a:pt x="330" y="520"/>
                    <a:pt x="331" y="521"/>
                    <a:pt x="331" y="523"/>
                  </a:cubicBezTo>
                  <a:cubicBezTo>
                    <a:pt x="329" y="521"/>
                    <a:pt x="327" y="522"/>
                    <a:pt x="326" y="517"/>
                  </a:cubicBezTo>
                  <a:cubicBezTo>
                    <a:pt x="328" y="520"/>
                    <a:pt x="327" y="512"/>
                    <a:pt x="330" y="518"/>
                  </a:cubicBezTo>
                  <a:close/>
                  <a:moveTo>
                    <a:pt x="392" y="608"/>
                  </a:moveTo>
                  <a:cubicBezTo>
                    <a:pt x="391" y="612"/>
                    <a:pt x="388" y="612"/>
                    <a:pt x="385" y="614"/>
                  </a:cubicBezTo>
                  <a:cubicBezTo>
                    <a:pt x="387" y="617"/>
                    <a:pt x="388" y="620"/>
                    <a:pt x="388" y="623"/>
                  </a:cubicBezTo>
                  <a:cubicBezTo>
                    <a:pt x="384" y="612"/>
                    <a:pt x="386" y="621"/>
                    <a:pt x="382" y="616"/>
                  </a:cubicBezTo>
                  <a:cubicBezTo>
                    <a:pt x="382" y="610"/>
                    <a:pt x="383" y="610"/>
                    <a:pt x="379" y="601"/>
                  </a:cubicBezTo>
                  <a:cubicBezTo>
                    <a:pt x="383" y="608"/>
                    <a:pt x="385" y="609"/>
                    <a:pt x="386" y="608"/>
                  </a:cubicBezTo>
                  <a:cubicBezTo>
                    <a:pt x="388" y="607"/>
                    <a:pt x="389" y="605"/>
                    <a:pt x="392" y="608"/>
                  </a:cubicBezTo>
                  <a:close/>
                  <a:moveTo>
                    <a:pt x="669" y="927"/>
                  </a:moveTo>
                  <a:cubicBezTo>
                    <a:pt x="666" y="926"/>
                    <a:pt x="668" y="934"/>
                    <a:pt x="663" y="930"/>
                  </a:cubicBezTo>
                  <a:cubicBezTo>
                    <a:pt x="664" y="927"/>
                    <a:pt x="666" y="921"/>
                    <a:pt x="669" y="927"/>
                  </a:cubicBezTo>
                  <a:close/>
                  <a:moveTo>
                    <a:pt x="475" y="732"/>
                  </a:moveTo>
                  <a:cubicBezTo>
                    <a:pt x="477" y="735"/>
                    <a:pt x="478" y="735"/>
                    <a:pt x="477" y="731"/>
                  </a:cubicBezTo>
                  <a:cubicBezTo>
                    <a:pt x="482" y="738"/>
                    <a:pt x="481" y="749"/>
                    <a:pt x="477" y="745"/>
                  </a:cubicBezTo>
                  <a:cubicBezTo>
                    <a:pt x="477" y="739"/>
                    <a:pt x="477" y="739"/>
                    <a:pt x="475" y="732"/>
                  </a:cubicBezTo>
                  <a:close/>
                  <a:moveTo>
                    <a:pt x="337" y="520"/>
                  </a:moveTo>
                  <a:cubicBezTo>
                    <a:pt x="336" y="523"/>
                    <a:pt x="333" y="520"/>
                    <a:pt x="332" y="520"/>
                  </a:cubicBezTo>
                  <a:cubicBezTo>
                    <a:pt x="331" y="519"/>
                    <a:pt x="331" y="518"/>
                    <a:pt x="331" y="516"/>
                  </a:cubicBezTo>
                  <a:cubicBezTo>
                    <a:pt x="334" y="520"/>
                    <a:pt x="335" y="517"/>
                    <a:pt x="337" y="520"/>
                  </a:cubicBezTo>
                  <a:close/>
                  <a:moveTo>
                    <a:pt x="412" y="649"/>
                  </a:moveTo>
                  <a:cubicBezTo>
                    <a:pt x="411" y="649"/>
                    <a:pt x="408" y="652"/>
                    <a:pt x="405" y="645"/>
                  </a:cubicBezTo>
                  <a:cubicBezTo>
                    <a:pt x="408" y="648"/>
                    <a:pt x="409" y="640"/>
                    <a:pt x="412" y="649"/>
                  </a:cubicBezTo>
                  <a:close/>
                  <a:moveTo>
                    <a:pt x="400" y="624"/>
                  </a:moveTo>
                  <a:cubicBezTo>
                    <a:pt x="404" y="629"/>
                    <a:pt x="404" y="624"/>
                    <a:pt x="407" y="628"/>
                  </a:cubicBezTo>
                  <a:cubicBezTo>
                    <a:pt x="407" y="634"/>
                    <a:pt x="402" y="632"/>
                    <a:pt x="400" y="628"/>
                  </a:cubicBezTo>
                  <a:cubicBezTo>
                    <a:pt x="401" y="629"/>
                    <a:pt x="401" y="626"/>
                    <a:pt x="400" y="624"/>
                  </a:cubicBezTo>
                  <a:close/>
                  <a:moveTo>
                    <a:pt x="339" y="517"/>
                  </a:moveTo>
                  <a:cubicBezTo>
                    <a:pt x="339" y="519"/>
                    <a:pt x="341" y="521"/>
                    <a:pt x="341" y="524"/>
                  </a:cubicBezTo>
                  <a:cubicBezTo>
                    <a:pt x="339" y="521"/>
                    <a:pt x="340" y="526"/>
                    <a:pt x="338" y="521"/>
                  </a:cubicBezTo>
                  <a:cubicBezTo>
                    <a:pt x="338" y="518"/>
                    <a:pt x="337" y="515"/>
                    <a:pt x="339" y="517"/>
                  </a:cubicBezTo>
                  <a:close/>
                  <a:moveTo>
                    <a:pt x="346" y="521"/>
                  </a:moveTo>
                  <a:cubicBezTo>
                    <a:pt x="346" y="526"/>
                    <a:pt x="345" y="525"/>
                    <a:pt x="344" y="523"/>
                  </a:cubicBezTo>
                  <a:cubicBezTo>
                    <a:pt x="344" y="522"/>
                    <a:pt x="344" y="518"/>
                    <a:pt x="346" y="521"/>
                  </a:cubicBezTo>
                  <a:close/>
                  <a:moveTo>
                    <a:pt x="395" y="607"/>
                  </a:moveTo>
                  <a:cubicBezTo>
                    <a:pt x="395" y="601"/>
                    <a:pt x="397" y="607"/>
                    <a:pt x="401" y="613"/>
                  </a:cubicBezTo>
                  <a:cubicBezTo>
                    <a:pt x="401" y="615"/>
                    <a:pt x="401" y="617"/>
                    <a:pt x="402" y="619"/>
                  </a:cubicBezTo>
                  <a:cubicBezTo>
                    <a:pt x="401" y="619"/>
                    <a:pt x="401" y="618"/>
                    <a:pt x="400" y="617"/>
                  </a:cubicBezTo>
                  <a:cubicBezTo>
                    <a:pt x="399" y="611"/>
                    <a:pt x="397" y="609"/>
                    <a:pt x="395" y="607"/>
                  </a:cubicBezTo>
                  <a:close/>
                  <a:moveTo>
                    <a:pt x="337" y="503"/>
                  </a:moveTo>
                  <a:cubicBezTo>
                    <a:pt x="339" y="504"/>
                    <a:pt x="339" y="498"/>
                    <a:pt x="343" y="505"/>
                  </a:cubicBezTo>
                  <a:cubicBezTo>
                    <a:pt x="342" y="506"/>
                    <a:pt x="345" y="515"/>
                    <a:pt x="344" y="515"/>
                  </a:cubicBezTo>
                  <a:cubicBezTo>
                    <a:pt x="341" y="513"/>
                    <a:pt x="340" y="503"/>
                    <a:pt x="339" y="505"/>
                  </a:cubicBezTo>
                  <a:cubicBezTo>
                    <a:pt x="340" y="508"/>
                    <a:pt x="342" y="511"/>
                    <a:pt x="341" y="514"/>
                  </a:cubicBezTo>
                  <a:cubicBezTo>
                    <a:pt x="339" y="510"/>
                    <a:pt x="338" y="507"/>
                    <a:pt x="337" y="503"/>
                  </a:cubicBezTo>
                  <a:close/>
                  <a:moveTo>
                    <a:pt x="350" y="520"/>
                  </a:moveTo>
                  <a:cubicBezTo>
                    <a:pt x="351" y="523"/>
                    <a:pt x="351" y="525"/>
                    <a:pt x="351" y="528"/>
                  </a:cubicBezTo>
                  <a:cubicBezTo>
                    <a:pt x="349" y="522"/>
                    <a:pt x="350" y="528"/>
                    <a:pt x="347" y="523"/>
                  </a:cubicBezTo>
                  <a:cubicBezTo>
                    <a:pt x="347" y="522"/>
                    <a:pt x="347" y="521"/>
                    <a:pt x="347" y="520"/>
                  </a:cubicBezTo>
                  <a:cubicBezTo>
                    <a:pt x="350" y="525"/>
                    <a:pt x="348" y="519"/>
                    <a:pt x="350" y="520"/>
                  </a:cubicBezTo>
                  <a:close/>
                  <a:moveTo>
                    <a:pt x="407" y="608"/>
                  </a:moveTo>
                  <a:cubicBezTo>
                    <a:pt x="406" y="608"/>
                    <a:pt x="405" y="621"/>
                    <a:pt x="402" y="609"/>
                  </a:cubicBezTo>
                  <a:cubicBezTo>
                    <a:pt x="406" y="614"/>
                    <a:pt x="403" y="602"/>
                    <a:pt x="407" y="608"/>
                  </a:cubicBezTo>
                  <a:close/>
                  <a:moveTo>
                    <a:pt x="426" y="626"/>
                  </a:moveTo>
                  <a:cubicBezTo>
                    <a:pt x="426" y="629"/>
                    <a:pt x="425" y="631"/>
                    <a:pt x="424" y="629"/>
                  </a:cubicBezTo>
                  <a:cubicBezTo>
                    <a:pt x="422" y="625"/>
                    <a:pt x="423" y="622"/>
                    <a:pt x="426" y="626"/>
                  </a:cubicBezTo>
                  <a:close/>
                  <a:moveTo>
                    <a:pt x="421" y="612"/>
                  </a:moveTo>
                  <a:cubicBezTo>
                    <a:pt x="417" y="610"/>
                    <a:pt x="416" y="621"/>
                    <a:pt x="411" y="607"/>
                  </a:cubicBezTo>
                  <a:cubicBezTo>
                    <a:pt x="416" y="613"/>
                    <a:pt x="417" y="605"/>
                    <a:pt x="421" y="612"/>
                  </a:cubicBezTo>
                  <a:close/>
                  <a:moveTo>
                    <a:pt x="446" y="641"/>
                  </a:moveTo>
                  <a:cubicBezTo>
                    <a:pt x="447" y="645"/>
                    <a:pt x="446" y="645"/>
                    <a:pt x="444" y="644"/>
                  </a:cubicBezTo>
                  <a:cubicBezTo>
                    <a:pt x="442" y="640"/>
                    <a:pt x="444" y="638"/>
                    <a:pt x="446" y="641"/>
                  </a:cubicBezTo>
                  <a:close/>
                  <a:moveTo>
                    <a:pt x="436" y="622"/>
                  </a:moveTo>
                  <a:cubicBezTo>
                    <a:pt x="442" y="633"/>
                    <a:pt x="441" y="623"/>
                    <a:pt x="445" y="627"/>
                  </a:cubicBezTo>
                  <a:cubicBezTo>
                    <a:pt x="447" y="635"/>
                    <a:pt x="440" y="630"/>
                    <a:pt x="437" y="630"/>
                  </a:cubicBezTo>
                  <a:cubicBezTo>
                    <a:pt x="437" y="627"/>
                    <a:pt x="435" y="625"/>
                    <a:pt x="436" y="622"/>
                  </a:cubicBezTo>
                  <a:close/>
                  <a:moveTo>
                    <a:pt x="434" y="617"/>
                  </a:moveTo>
                  <a:cubicBezTo>
                    <a:pt x="439" y="623"/>
                    <a:pt x="433" y="607"/>
                    <a:pt x="437" y="612"/>
                  </a:cubicBezTo>
                  <a:cubicBezTo>
                    <a:pt x="437" y="617"/>
                    <a:pt x="438" y="616"/>
                    <a:pt x="439" y="622"/>
                  </a:cubicBezTo>
                  <a:cubicBezTo>
                    <a:pt x="438" y="622"/>
                    <a:pt x="436" y="624"/>
                    <a:pt x="434" y="617"/>
                  </a:cubicBezTo>
                  <a:close/>
                  <a:moveTo>
                    <a:pt x="448" y="617"/>
                  </a:moveTo>
                  <a:cubicBezTo>
                    <a:pt x="449" y="622"/>
                    <a:pt x="448" y="623"/>
                    <a:pt x="446" y="621"/>
                  </a:cubicBezTo>
                  <a:cubicBezTo>
                    <a:pt x="444" y="617"/>
                    <a:pt x="444" y="611"/>
                    <a:pt x="448" y="617"/>
                  </a:cubicBezTo>
                  <a:close/>
                  <a:moveTo>
                    <a:pt x="387" y="528"/>
                  </a:moveTo>
                  <a:cubicBezTo>
                    <a:pt x="388" y="534"/>
                    <a:pt x="386" y="531"/>
                    <a:pt x="385" y="531"/>
                  </a:cubicBezTo>
                  <a:cubicBezTo>
                    <a:pt x="385" y="529"/>
                    <a:pt x="384" y="525"/>
                    <a:pt x="387" y="528"/>
                  </a:cubicBezTo>
                  <a:close/>
                  <a:moveTo>
                    <a:pt x="384" y="523"/>
                  </a:moveTo>
                  <a:cubicBezTo>
                    <a:pt x="385" y="527"/>
                    <a:pt x="382" y="526"/>
                    <a:pt x="381" y="520"/>
                  </a:cubicBezTo>
                  <a:cubicBezTo>
                    <a:pt x="383" y="524"/>
                    <a:pt x="381" y="516"/>
                    <a:pt x="384" y="523"/>
                  </a:cubicBezTo>
                  <a:close/>
                  <a:moveTo>
                    <a:pt x="394" y="536"/>
                  </a:moveTo>
                  <a:cubicBezTo>
                    <a:pt x="394" y="538"/>
                    <a:pt x="397" y="541"/>
                    <a:pt x="398" y="543"/>
                  </a:cubicBezTo>
                  <a:cubicBezTo>
                    <a:pt x="398" y="547"/>
                    <a:pt x="398" y="548"/>
                    <a:pt x="396" y="545"/>
                  </a:cubicBezTo>
                  <a:cubicBezTo>
                    <a:pt x="396" y="542"/>
                    <a:pt x="392" y="534"/>
                    <a:pt x="394" y="536"/>
                  </a:cubicBezTo>
                  <a:close/>
                  <a:moveTo>
                    <a:pt x="383" y="509"/>
                  </a:moveTo>
                  <a:cubicBezTo>
                    <a:pt x="384" y="511"/>
                    <a:pt x="384" y="516"/>
                    <a:pt x="387" y="521"/>
                  </a:cubicBezTo>
                  <a:cubicBezTo>
                    <a:pt x="386" y="518"/>
                    <a:pt x="388" y="521"/>
                    <a:pt x="390" y="524"/>
                  </a:cubicBezTo>
                  <a:cubicBezTo>
                    <a:pt x="390" y="528"/>
                    <a:pt x="392" y="536"/>
                    <a:pt x="388" y="531"/>
                  </a:cubicBezTo>
                  <a:cubicBezTo>
                    <a:pt x="388" y="525"/>
                    <a:pt x="378" y="504"/>
                    <a:pt x="383" y="509"/>
                  </a:cubicBezTo>
                  <a:close/>
                  <a:moveTo>
                    <a:pt x="471" y="634"/>
                  </a:moveTo>
                  <a:cubicBezTo>
                    <a:pt x="473" y="640"/>
                    <a:pt x="469" y="638"/>
                    <a:pt x="468" y="633"/>
                  </a:cubicBezTo>
                  <a:cubicBezTo>
                    <a:pt x="469" y="635"/>
                    <a:pt x="468" y="629"/>
                    <a:pt x="471" y="634"/>
                  </a:cubicBezTo>
                  <a:close/>
                  <a:moveTo>
                    <a:pt x="395" y="527"/>
                  </a:moveTo>
                  <a:cubicBezTo>
                    <a:pt x="396" y="531"/>
                    <a:pt x="396" y="533"/>
                    <a:pt x="393" y="529"/>
                  </a:cubicBezTo>
                  <a:cubicBezTo>
                    <a:pt x="393" y="525"/>
                    <a:pt x="393" y="524"/>
                    <a:pt x="395" y="527"/>
                  </a:cubicBezTo>
                  <a:close/>
                  <a:moveTo>
                    <a:pt x="454" y="608"/>
                  </a:moveTo>
                  <a:cubicBezTo>
                    <a:pt x="455" y="607"/>
                    <a:pt x="457" y="604"/>
                    <a:pt x="461" y="610"/>
                  </a:cubicBezTo>
                  <a:cubicBezTo>
                    <a:pt x="460" y="606"/>
                    <a:pt x="466" y="612"/>
                    <a:pt x="462" y="603"/>
                  </a:cubicBezTo>
                  <a:cubicBezTo>
                    <a:pt x="463" y="605"/>
                    <a:pt x="464" y="606"/>
                    <a:pt x="466" y="608"/>
                  </a:cubicBezTo>
                  <a:cubicBezTo>
                    <a:pt x="467" y="613"/>
                    <a:pt x="465" y="610"/>
                    <a:pt x="467" y="614"/>
                  </a:cubicBezTo>
                  <a:cubicBezTo>
                    <a:pt x="463" y="612"/>
                    <a:pt x="462" y="612"/>
                    <a:pt x="466" y="620"/>
                  </a:cubicBezTo>
                  <a:cubicBezTo>
                    <a:pt x="463" y="618"/>
                    <a:pt x="463" y="615"/>
                    <a:pt x="461" y="613"/>
                  </a:cubicBezTo>
                  <a:cubicBezTo>
                    <a:pt x="462" y="620"/>
                    <a:pt x="462" y="620"/>
                    <a:pt x="462" y="620"/>
                  </a:cubicBezTo>
                  <a:cubicBezTo>
                    <a:pt x="457" y="613"/>
                    <a:pt x="457" y="609"/>
                    <a:pt x="454" y="608"/>
                  </a:cubicBezTo>
                  <a:close/>
                  <a:moveTo>
                    <a:pt x="470" y="612"/>
                  </a:moveTo>
                  <a:cubicBezTo>
                    <a:pt x="476" y="618"/>
                    <a:pt x="474" y="625"/>
                    <a:pt x="470" y="620"/>
                  </a:cubicBezTo>
                  <a:cubicBezTo>
                    <a:pt x="470" y="618"/>
                    <a:pt x="468" y="616"/>
                    <a:pt x="468" y="614"/>
                  </a:cubicBezTo>
                  <a:cubicBezTo>
                    <a:pt x="469" y="613"/>
                    <a:pt x="473" y="622"/>
                    <a:pt x="470" y="612"/>
                  </a:cubicBezTo>
                  <a:close/>
                  <a:moveTo>
                    <a:pt x="470" y="602"/>
                  </a:moveTo>
                  <a:cubicBezTo>
                    <a:pt x="474" y="606"/>
                    <a:pt x="474" y="611"/>
                    <a:pt x="475" y="616"/>
                  </a:cubicBezTo>
                  <a:cubicBezTo>
                    <a:pt x="474" y="614"/>
                    <a:pt x="475" y="618"/>
                    <a:pt x="473" y="615"/>
                  </a:cubicBezTo>
                  <a:cubicBezTo>
                    <a:pt x="470" y="607"/>
                    <a:pt x="473" y="611"/>
                    <a:pt x="470" y="602"/>
                  </a:cubicBezTo>
                  <a:close/>
                  <a:moveTo>
                    <a:pt x="493" y="627"/>
                  </a:moveTo>
                  <a:cubicBezTo>
                    <a:pt x="493" y="630"/>
                    <a:pt x="493" y="633"/>
                    <a:pt x="490" y="629"/>
                  </a:cubicBezTo>
                  <a:cubicBezTo>
                    <a:pt x="489" y="625"/>
                    <a:pt x="490" y="624"/>
                    <a:pt x="493" y="627"/>
                  </a:cubicBezTo>
                  <a:close/>
                  <a:moveTo>
                    <a:pt x="801" y="826"/>
                  </a:moveTo>
                  <a:cubicBezTo>
                    <a:pt x="801" y="823"/>
                    <a:pt x="803" y="818"/>
                    <a:pt x="807" y="824"/>
                  </a:cubicBezTo>
                  <a:cubicBezTo>
                    <a:pt x="804" y="822"/>
                    <a:pt x="805" y="827"/>
                    <a:pt x="807" y="830"/>
                  </a:cubicBezTo>
                  <a:cubicBezTo>
                    <a:pt x="805" y="829"/>
                    <a:pt x="803" y="828"/>
                    <a:pt x="801" y="826"/>
                  </a:cubicBezTo>
                  <a:close/>
                  <a:moveTo>
                    <a:pt x="502" y="601"/>
                  </a:moveTo>
                  <a:cubicBezTo>
                    <a:pt x="508" y="607"/>
                    <a:pt x="508" y="618"/>
                    <a:pt x="502" y="608"/>
                  </a:cubicBezTo>
                  <a:cubicBezTo>
                    <a:pt x="505" y="611"/>
                    <a:pt x="501" y="603"/>
                    <a:pt x="502" y="601"/>
                  </a:cubicBezTo>
                  <a:close/>
                  <a:moveTo>
                    <a:pt x="808" y="818"/>
                  </a:moveTo>
                  <a:cubicBezTo>
                    <a:pt x="809" y="816"/>
                    <a:pt x="810" y="813"/>
                    <a:pt x="812" y="811"/>
                  </a:cubicBezTo>
                  <a:cubicBezTo>
                    <a:pt x="813" y="810"/>
                    <a:pt x="816" y="809"/>
                    <a:pt x="820" y="813"/>
                  </a:cubicBezTo>
                  <a:cubicBezTo>
                    <a:pt x="813" y="813"/>
                    <a:pt x="823" y="819"/>
                    <a:pt x="824" y="824"/>
                  </a:cubicBezTo>
                  <a:cubicBezTo>
                    <a:pt x="818" y="821"/>
                    <a:pt x="816" y="817"/>
                    <a:pt x="812" y="814"/>
                  </a:cubicBezTo>
                  <a:cubicBezTo>
                    <a:pt x="815" y="820"/>
                    <a:pt x="813" y="824"/>
                    <a:pt x="808" y="818"/>
                  </a:cubicBezTo>
                  <a:close/>
                  <a:moveTo>
                    <a:pt x="824" y="805"/>
                  </a:moveTo>
                  <a:cubicBezTo>
                    <a:pt x="822" y="805"/>
                    <a:pt x="823" y="809"/>
                    <a:pt x="820" y="808"/>
                  </a:cubicBezTo>
                  <a:cubicBezTo>
                    <a:pt x="814" y="802"/>
                    <a:pt x="821" y="798"/>
                    <a:pt x="824" y="805"/>
                  </a:cubicBezTo>
                  <a:close/>
                  <a:moveTo>
                    <a:pt x="446" y="506"/>
                  </a:moveTo>
                  <a:cubicBezTo>
                    <a:pt x="447" y="509"/>
                    <a:pt x="446" y="510"/>
                    <a:pt x="443" y="507"/>
                  </a:cubicBezTo>
                  <a:cubicBezTo>
                    <a:pt x="441" y="502"/>
                    <a:pt x="444" y="504"/>
                    <a:pt x="446" y="506"/>
                  </a:cubicBezTo>
                  <a:close/>
                  <a:moveTo>
                    <a:pt x="447" y="498"/>
                  </a:moveTo>
                  <a:cubicBezTo>
                    <a:pt x="442" y="488"/>
                    <a:pt x="448" y="497"/>
                    <a:pt x="449" y="497"/>
                  </a:cubicBezTo>
                  <a:cubicBezTo>
                    <a:pt x="445" y="491"/>
                    <a:pt x="443" y="486"/>
                    <a:pt x="442" y="483"/>
                  </a:cubicBezTo>
                  <a:cubicBezTo>
                    <a:pt x="446" y="487"/>
                    <a:pt x="446" y="493"/>
                    <a:pt x="451" y="498"/>
                  </a:cubicBezTo>
                  <a:cubicBezTo>
                    <a:pt x="450" y="496"/>
                    <a:pt x="448" y="494"/>
                    <a:pt x="448" y="492"/>
                  </a:cubicBezTo>
                  <a:cubicBezTo>
                    <a:pt x="448" y="492"/>
                    <a:pt x="453" y="495"/>
                    <a:pt x="454" y="498"/>
                  </a:cubicBezTo>
                  <a:cubicBezTo>
                    <a:pt x="450" y="495"/>
                    <a:pt x="457" y="518"/>
                    <a:pt x="448" y="500"/>
                  </a:cubicBezTo>
                  <a:cubicBezTo>
                    <a:pt x="447" y="500"/>
                    <a:pt x="447" y="507"/>
                    <a:pt x="442" y="499"/>
                  </a:cubicBezTo>
                  <a:cubicBezTo>
                    <a:pt x="440" y="494"/>
                    <a:pt x="443" y="492"/>
                    <a:pt x="447" y="498"/>
                  </a:cubicBezTo>
                  <a:close/>
                  <a:moveTo>
                    <a:pt x="442" y="486"/>
                  </a:moveTo>
                  <a:cubicBezTo>
                    <a:pt x="443" y="490"/>
                    <a:pt x="441" y="490"/>
                    <a:pt x="440" y="490"/>
                  </a:cubicBezTo>
                  <a:cubicBezTo>
                    <a:pt x="439" y="486"/>
                    <a:pt x="438" y="482"/>
                    <a:pt x="442" y="486"/>
                  </a:cubicBezTo>
                  <a:close/>
                  <a:moveTo>
                    <a:pt x="843" y="761"/>
                  </a:moveTo>
                  <a:cubicBezTo>
                    <a:pt x="848" y="762"/>
                    <a:pt x="844" y="749"/>
                    <a:pt x="852" y="756"/>
                  </a:cubicBezTo>
                  <a:cubicBezTo>
                    <a:pt x="849" y="757"/>
                    <a:pt x="851" y="768"/>
                    <a:pt x="843" y="761"/>
                  </a:cubicBezTo>
                  <a:close/>
                  <a:moveTo>
                    <a:pt x="444" y="479"/>
                  </a:moveTo>
                  <a:cubicBezTo>
                    <a:pt x="445" y="481"/>
                    <a:pt x="447" y="483"/>
                    <a:pt x="448" y="485"/>
                  </a:cubicBezTo>
                  <a:cubicBezTo>
                    <a:pt x="444" y="482"/>
                    <a:pt x="445" y="483"/>
                    <a:pt x="448" y="489"/>
                  </a:cubicBezTo>
                  <a:cubicBezTo>
                    <a:pt x="443" y="483"/>
                    <a:pt x="444" y="482"/>
                    <a:pt x="444" y="479"/>
                  </a:cubicBezTo>
                  <a:close/>
                  <a:moveTo>
                    <a:pt x="456" y="490"/>
                  </a:moveTo>
                  <a:cubicBezTo>
                    <a:pt x="460" y="494"/>
                    <a:pt x="456" y="487"/>
                    <a:pt x="461" y="493"/>
                  </a:cubicBezTo>
                  <a:cubicBezTo>
                    <a:pt x="461" y="496"/>
                    <a:pt x="459" y="495"/>
                    <a:pt x="456" y="490"/>
                  </a:cubicBezTo>
                  <a:close/>
                  <a:moveTo>
                    <a:pt x="438" y="466"/>
                  </a:moveTo>
                  <a:cubicBezTo>
                    <a:pt x="440" y="468"/>
                    <a:pt x="442" y="470"/>
                    <a:pt x="443" y="472"/>
                  </a:cubicBezTo>
                  <a:cubicBezTo>
                    <a:pt x="442" y="471"/>
                    <a:pt x="440" y="469"/>
                    <a:pt x="441" y="471"/>
                  </a:cubicBezTo>
                  <a:cubicBezTo>
                    <a:pt x="441" y="471"/>
                    <a:pt x="442" y="473"/>
                    <a:pt x="441" y="472"/>
                  </a:cubicBezTo>
                  <a:cubicBezTo>
                    <a:pt x="440" y="470"/>
                    <a:pt x="439" y="468"/>
                    <a:pt x="438" y="466"/>
                  </a:cubicBezTo>
                  <a:close/>
                  <a:moveTo>
                    <a:pt x="866" y="737"/>
                  </a:moveTo>
                  <a:cubicBezTo>
                    <a:pt x="867" y="739"/>
                    <a:pt x="869" y="740"/>
                    <a:pt x="870" y="743"/>
                  </a:cubicBezTo>
                  <a:cubicBezTo>
                    <a:pt x="865" y="740"/>
                    <a:pt x="866" y="744"/>
                    <a:pt x="863" y="744"/>
                  </a:cubicBezTo>
                  <a:cubicBezTo>
                    <a:pt x="862" y="739"/>
                    <a:pt x="861" y="736"/>
                    <a:pt x="866" y="737"/>
                  </a:cubicBezTo>
                  <a:close/>
                  <a:moveTo>
                    <a:pt x="465" y="484"/>
                  </a:moveTo>
                  <a:cubicBezTo>
                    <a:pt x="466" y="487"/>
                    <a:pt x="467" y="486"/>
                    <a:pt x="468" y="487"/>
                  </a:cubicBezTo>
                  <a:cubicBezTo>
                    <a:pt x="467" y="485"/>
                    <a:pt x="466" y="483"/>
                    <a:pt x="465" y="481"/>
                  </a:cubicBezTo>
                  <a:cubicBezTo>
                    <a:pt x="465" y="480"/>
                    <a:pt x="470" y="486"/>
                    <a:pt x="472" y="491"/>
                  </a:cubicBezTo>
                  <a:cubicBezTo>
                    <a:pt x="470" y="491"/>
                    <a:pt x="470" y="493"/>
                    <a:pt x="466" y="491"/>
                  </a:cubicBezTo>
                  <a:cubicBezTo>
                    <a:pt x="466" y="488"/>
                    <a:pt x="464" y="484"/>
                    <a:pt x="465" y="484"/>
                  </a:cubicBezTo>
                  <a:close/>
                  <a:moveTo>
                    <a:pt x="883" y="736"/>
                  </a:moveTo>
                  <a:cubicBezTo>
                    <a:pt x="881" y="735"/>
                    <a:pt x="879" y="735"/>
                    <a:pt x="877" y="734"/>
                  </a:cubicBezTo>
                  <a:cubicBezTo>
                    <a:pt x="874" y="728"/>
                    <a:pt x="882" y="731"/>
                    <a:pt x="883" y="736"/>
                  </a:cubicBezTo>
                  <a:close/>
                  <a:moveTo>
                    <a:pt x="474" y="486"/>
                  </a:moveTo>
                  <a:cubicBezTo>
                    <a:pt x="474" y="484"/>
                    <a:pt x="474" y="483"/>
                    <a:pt x="478" y="486"/>
                  </a:cubicBezTo>
                  <a:cubicBezTo>
                    <a:pt x="479" y="490"/>
                    <a:pt x="478" y="490"/>
                    <a:pt x="476" y="488"/>
                  </a:cubicBezTo>
                  <a:cubicBezTo>
                    <a:pt x="476" y="487"/>
                    <a:pt x="475" y="487"/>
                    <a:pt x="474" y="486"/>
                  </a:cubicBezTo>
                  <a:close/>
                  <a:moveTo>
                    <a:pt x="888" y="700"/>
                  </a:moveTo>
                  <a:cubicBezTo>
                    <a:pt x="890" y="701"/>
                    <a:pt x="890" y="698"/>
                    <a:pt x="894" y="699"/>
                  </a:cubicBezTo>
                  <a:cubicBezTo>
                    <a:pt x="895" y="701"/>
                    <a:pt x="902" y="705"/>
                    <a:pt x="898" y="705"/>
                  </a:cubicBezTo>
                  <a:cubicBezTo>
                    <a:pt x="896" y="702"/>
                    <a:pt x="892" y="701"/>
                    <a:pt x="893" y="704"/>
                  </a:cubicBezTo>
                  <a:cubicBezTo>
                    <a:pt x="896" y="705"/>
                    <a:pt x="898" y="707"/>
                    <a:pt x="900" y="709"/>
                  </a:cubicBezTo>
                  <a:cubicBezTo>
                    <a:pt x="897" y="709"/>
                    <a:pt x="899" y="713"/>
                    <a:pt x="895" y="711"/>
                  </a:cubicBezTo>
                  <a:cubicBezTo>
                    <a:pt x="894" y="706"/>
                    <a:pt x="888" y="705"/>
                    <a:pt x="888" y="700"/>
                  </a:cubicBezTo>
                  <a:close/>
                  <a:moveTo>
                    <a:pt x="474" y="472"/>
                  </a:moveTo>
                  <a:cubicBezTo>
                    <a:pt x="477" y="473"/>
                    <a:pt x="476" y="468"/>
                    <a:pt x="480" y="473"/>
                  </a:cubicBezTo>
                  <a:cubicBezTo>
                    <a:pt x="478" y="472"/>
                    <a:pt x="480" y="475"/>
                    <a:pt x="479" y="475"/>
                  </a:cubicBezTo>
                  <a:cubicBezTo>
                    <a:pt x="481" y="477"/>
                    <a:pt x="481" y="476"/>
                    <a:pt x="483" y="478"/>
                  </a:cubicBezTo>
                  <a:cubicBezTo>
                    <a:pt x="483" y="480"/>
                    <a:pt x="483" y="482"/>
                    <a:pt x="487" y="486"/>
                  </a:cubicBezTo>
                  <a:cubicBezTo>
                    <a:pt x="482" y="482"/>
                    <a:pt x="478" y="477"/>
                    <a:pt x="474" y="472"/>
                  </a:cubicBezTo>
                  <a:close/>
                  <a:moveTo>
                    <a:pt x="897" y="690"/>
                  </a:moveTo>
                  <a:cubicBezTo>
                    <a:pt x="899" y="693"/>
                    <a:pt x="902" y="694"/>
                    <a:pt x="903" y="698"/>
                  </a:cubicBezTo>
                  <a:cubicBezTo>
                    <a:pt x="899" y="697"/>
                    <a:pt x="891" y="690"/>
                    <a:pt x="897" y="690"/>
                  </a:cubicBezTo>
                  <a:close/>
                  <a:moveTo>
                    <a:pt x="484" y="475"/>
                  </a:moveTo>
                  <a:cubicBezTo>
                    <a:pt x="489" y="479"/>
                    <a:pt x="492" y="484"/>
                    <a:pt x="495" y="488"/>
                  </a:cubicBezTo>
                  <a:cubicBezTo>
                    <a:pt x="494" y="487"/>
                    <a:pt x="493" y="487"/>
                    <a:pt x="492" y="487"/>
                  </a:cubicBezTo>
                  <a:cubicBezTo>
                    <a:pt x="490" y="483"/>
                    <a:pt x="485" y="479"/>
                    <a:pt x="484" y="475"/>
                  </a:cubicBezTo>
                  <a:close/>
                  <a:moveTo>
                    <a:pt x="906" y="690"/>
                  </a:moveTo>
                  <a:cubicBezTo>
                    <a:pt x="908" y="693"/>
                    <a:pt x="908" y="695"/>
                    <a:pt x="904" y="694"/>
                  </a:cubicBezTo>
                  <a:cubicBezTo>
                    <a:pt x="902" y="691"/>
                    <a:pt x="902" y="689"/>
                    <a:pt x="906" y="690"/>
                  </a:cubicBezTo>
                  <a:close/>
                  <a:moveTo>
                    <a:pt x="484" y="470"/>
                  </a:moveTo>
                  <a:cubicBezTo>
                    <a:pt x="484" y="472"/>
                    <a:pt x="484" y="474"/>
                    <a:pt x="480" y="472"/>
                  </a:cubicBezTo>
                  <a:cubicBezTo>
                    <a:pt x="481" y="470"/>
                    <a:pt x="480" y="468"/>
                    <a:pt x="481" y="467"/>
                  </a:cubicBezTo>
                  <a:cubicBezTo>
                    <a:pt x="481" y="469"/>
                    <a:pt x="482" y="470"/>
                    <a:pt x="483" y="471"/>
                  </a:cubicBezTo>
                  <a:cubicBezTo>
                    <a:pt x="483" y="469"/>
                    <a:pt x="482" y="468"/>
                    <a:pt x="484" y="470"/>
                  </a:cubicBezTo>
                  <a:close/>
                  <a:moveTo>
                    <a:pt x="490" y="473"/>
                  </a:moveTo>
                  <a:cubicBezTo>
                    <a:pt x="491" y="475"/>
                    <a:pt x="493" y="477"/>
                    <a:pt x="494" y="478"/>
                  </a:cubicBezTo>
                  <a:cubicBezTo>
                    <a:pt x="496" y="484"/>
                    <a:pt x="494" y="484"/>
                    <a:pt x="491" y="482"/>
                  </a:cubicBezTo>
                  <a:cubicBezTo>
                    <a:pt x="489" y="478"/>
                    <a:pt x="486" y="476"/>
                    <a:pt x="485" y="473"/>
                  </a:cubicBezTo>
                  <a:cubicBezTo>
                    <a:pt x="487" y="474"/>
                    <a:pt x="487" y="472"/>
                    <a:pt x="490" y="473"/>
                  </a:cubicBezTo>
                  <a:close/>
                  <a:moveTo>
                    <a:pt x="910" y="671"/>
                  </a:moveTo>
                  <a:cubicBezTo>
                    <a:pt x="912" y="675"/>
                    <a:pt x="914" y="679"/>
                    <a:pt x="917" y="681"/>
                  </a:cubicBezTo>
                  <a:cubicBezTo>
                    <a:pt x="913" y="680"/>
                    <a:pt x="915" y="684"/>
                    <a:pt x="912" y="685"/>
                  </a:cubicBezTo>
                  <a:cubicBezTo>
                    <a:pt x="908" y="677"/>
                    <a:pt x="907" y="683"/>
                    <a:pt x="904" y="678"/>
                  </a:cubicBezTo>
                  <a:cubicBezTo>
                    <a:pt x="910" y="679"/>
                    <a:pt x="906" y="672"/>
                    <a:pt x="910" y="671"/>
                  </a:cubicBezTo>
                  <a:close/>
                  <a:moveTo>
                    <a:pt x="482" y="461"/>
                  </a:moveTo>
                  <a:cubicBezTo>
                    <a:pt x="484" y="462"/>
                    <a:pt x="485" y="464"/>
                    <a:pt x="487" y="466"/>
                  </a:cubicBezTo>
                  <a:cubicBezTo>
                    <a:pt x="486" y="465"/>
                    <a:pt x="485" y="464"/>
                    <a:pt x="485" y="463"/>
                  </a:cubicBezTo>
                  <a:cubicBezTo>
                    <a:pt x="488" y="465"/>
                    <a:pt x="489" y="467"/>
                    <a:pt x="490" y="470"/>
                  </a:cubicBezTo>
                  <a:cubicBezTo>
                    <a:pt x="489" y="469"/>
                    <a:pt x="487" y="467"/>
                    <a:pt x="488" y="468"/>
                  </a:cubicBezTo>
                  <a:cubicBezTo>
                    <a:pt x="489" y="470"/>
                    <a:pt x="490" y="471"/>
                    <a:pt x="491" y="473"/>
                  </a:cubicBezTo>
                  <a:cubicBezTo>
                    <a:pt x="489" y="472"/>
                    <a:pt x="488" y="471"/>
                    <a:pt x="487" y="470"/>
                  </a:cubicBezTo>
                  <a:cubicBezTo>
                    <a:pt x="485" y="465"/>
                    <a:pt x="486" y="466"/>
                    <a:pt x="482" y="461"/>
                  </a:cubicBezTo>
                  <a:close/>
                  <a:moveTo>
                    <a:pt x="497" y="474"/>
                  </a:moveTo>
                  <a:cubicBezTo>
                    <a:pt x="496" y="471"/>
                    <a:pt x="499" y="473"/>
                    <a:pt x="500" y="473"/>
                  </a:cubicBezTo>
                  <a:cubicBezTo>
                    <a:pt x="503" y="478"/>
                    <a:pt x="503" y="480"/>
                    <a:pt x="497" y="474"/>
                  </a:cubicBezTo>
                  <a:close/>
                  <a:moveTo>
                    <a:pt x="496" y="463"/>
                  </a:moveTo>
                  <a:cubicBezTo>
                    <a:pt x="496" y="462"/>
                    <a:pt x="494" y="459"/>
                    <a:pt x="497" y="461"/>
                  </a:cubicBezTo>
                  <a:cubicBezTo>
                    <a:pt x="501" y="466"/>
                    <a:pt x="497" y="463"/>
                    <a:pt x="497" y="464"/>
                  </a:cubicBezTo>
                  <a:cubicBezTo>
                    <a:pt x="498" y="465"/>
                    <a:pt x="499" y="466"/>
                    <a:pt x="500" y="467"/>
                  </a:cubicBezTo>
                  <a:cubicBezTo>
                    <a:pt x="498" y="466"/>
                    <a:pt x="497" y="464"/>
                    <a:pt x="496" y="463"/>
                  </a:cubicBezTo>
                  <a:close/>
                  <a:moveTo>
                    <a:pt x="508" y="467"/>
                  </a:moveTo>
                  <a:cubicBezTo>
                    <a:pt x="505" y="465"/>
                    <a:pt x="508" y="470"/>
                    <a:pt x="503" y="466"/>
                  </a:cubicBezTo>
                  <a:cubicBezTo>
                    <a:pt x="502" y="463"/>
                    <a:pt x="503" y="462"/>
                    <a:pt x="508" y="467"/>
                  </a:cubicBezTo>
                  <a:close/>
                  <a:moveTo>
                    <a:pt x="509" y="469"/>
                  </a:moveTo>
                  <a:cubicBezTo>
                    <a:pt x="510" y="470"/>
                    <a:pt x="510" y="469"/>
                    <a:pt x="509" y="468"/>
                  </a:cubicBezTo>
                  <a:cubicBezTo>
                    <a:pt x="511" y="470"/>
                    <a:pt x="513" y="472"/>
                    <a:pt x="515" y="474"/>
                  </a:cubicBezTo>
                  <a:cubicBezTo>
                    <a:pt x="513" y="473"/>
                    <a:pt x="514" y="474"/>
                    <a:pt x="513" y="473"/>
                  </a:cubicBezTo>
                  <a:cubicBezTo>
                    <a:pt x="512" y="472"/>
                    <a:pt x="510" y="471"/>
                    <a:pt x="509" y="469"/>
                  </a:cubicBezTo>
                  <a:close/>
                  <a:moveTo>
                    <a:pt x="515" y="467"/>
                  </a:moveTo>
                  <a:cubicBezTo>
                    <a:pt x="519" y="473"/>
                    <a:pt x="517" y="473"/>
                    <a:pt x="513" y="471"/>
                  </a:cubicBezTo>
                  <a:cubicBezTo>
                    <a:pt x="510" y="466"/>
                    <a:pt x="516" y="470"/>
                    <a:pt x="515" y="467"/>
                  </a:cubicBezTo>
                  <a:close/>
                  <a:moveTo>
                    <a:pt x="506" y="456"/>
                  </a:moveTo>
                  <a:cubicBezTo>
                    <a:pt x="512" y="463"/>
                    <a:pt x="509" y="463"/>
                    <a:pt x="507" y="463"/>
                  </a:cubicBezTo>
                  <a:cubicBezTo>
                    <a:pt x="504" y="458"/>
                    <a:pt x="502" y="454"/>
                    <a:pt x="506" y="456"/>
                  </a:cubicBezTo>
                  <a:close/>
                  <a:moveTo>
                    <a:pt x="524" y="465"/>
                  </a:moveTo>
                  <a:cubicBezTo>
                    <a:pt x="526" y="467"/>
                    <a:pt x="527" y="469"/>
                    <a:pt x="529" y="470"/>
                  </a:cubicBezTo>
                  <a:cubicBezTo>
                    <a:pt x="532" y="474"/>
                    <a:pt x="533" y="477"/>
                    <a:pt x="527" y="473"/>
                  </a:cubicBezTo>
                  <a:cubicBezTo>
                    <a:pt x="528" y="471"/>
                    <a:pt x="526" y="468"/>
                    <a:pt x="524" y="465"/>
                  </a:cubicBezTo>
                  <a:close/>
                  <a:moveTo>
                    <a:pt x="522" y="443"/>
                  </a:moveTo>
                  <a:cubicBezTo>
                    <a:pt x="525" y="446"/>
                    <a:pt x="524" y="443"/>
                    <a:pt x="527" y="446"/>
                  </a:cubicBezTo>
                  <a:cubicBezTo>
                    <a:pt x="530" y="449"/>
                    <a:pt x="525" y="447"/>
                    <a:pt x="523" y="444"/>
                  </a:cubicBezTo>
                  <a:cubicBezTo>
                    <a:pt x="525" y="445"/>
                    <a:pt x="521" y="442"/>
                    <a:pt x="522" y="443"/>
                  </a:cubicBezTo>
                  <a:close/>
                  <a:moveTo>
                    <a:pt x="574" y="370"/>
                  </a:moveTo>
                  <a:cubicBezTo>
                    <a:pt x="577" y="370"/>
                    <a:pt x="575" y="369"/>
                    <a:pt x="580" y="370"/>
                  </a:cubicBezTo>
                  <a:cubicBezTo>
                    <a:pt x="586" y="373"/>
                    <a:pt x="586" y="374"/>
                    <a:pt x="587" y="375"/>
                  </a:cubicBezTo>
                  <a:cubicBezTo>
                    <a:pt x="582" y="374"/>
                    <a:pt x="582" y="374"/>
                    <a:pt x="582" y="374"/>
                  </a:cubicBezTo>
                  <a:cubicBezTo>
                    <a:pt x="580" y="372"/>
                    <a:pt x="581" y="373"/>
                    <a:pt x="574" y="370"/>
                  </a:cubicBezTo>
                  <a:close/>
                  <a:moveTo>
                    <a:pt x="585" y="366"/>
                  </a:moveTo>
                  <a:cubicBezTo>
                    <a:pt x="578" y="365"/>
                    <a:pt x="588" y="369"/>
                    <a:pt x="577" y="366"/>
                  </a:cubicBezTo>
                  <a:cubicBezTo>
                    <a:pt x="580" y="367"/>
                    <a:pt x="578" y="364"/>
                    <a:pt x="585" y="366"/>
                  </a:cubicBezTo>
                  <a:close/>
                  <a:moveTo>
                    <a:pt x="990" y="198"/>
                  </a:moveTo>
                  <a:cubicBezTo>
                    <a:pt x="1000" y="203"/>
                    <a:pt x="991" y="191"/>
                    <a:pt x="1006" y="195"/>
                  </a:cubicBezTo>
                  <a:cubicBezTo>
                    <a:pt x="1000" y="198"/>
                    <a:pt x="1000" y="198"/>
                    <a:pt x="999" y="201"/>
                  </a:cubicBezTo>
                  <a:cubicBezTo>
                    <a:pt x="996" y="201"/>
                    <a:pt x="986" y="202"/>
                    <a:pt x="990" y="198"/>
                  </a:cubicBezTo>
                  <a:close/>
                  <a:moveTo>
                    <a:pt x="1006" y="202"/>
                  </a:moveTo>
                  <a:cubicBezTo>
                    <a:pt x="1005" y="203"/>
                    <a:pt x="1003" y="205"/>
                    <a:pt x="1004" y="205"/>
                  </a:cubicBezTo>
                  <a:cubicBezTo>
                    <a:pt x="1007" y="206"/>
                    <a:pt x="1016" y="202"/>
                    <a:pt x="1015" y="206"/>
                  </a:cubicBezTo>
                  <a:cubicBezTo>
                    <a:pt x="1012" y="207"/>
                    <a:pt x="1009" y="206"/>
                    <a:pt x="1006" y="209"/>
                  </a:cubicBezTo>
                  <a:cubicBezTo>
                    <a:pt x="1004" y="205"/>
                    <a:pt x="993" y="207"/>
                    <a:pt x="992" y="204"/>
                  </a:cubicBezTo>
                  <a:cubicBezTo>
                    <a:pt x="996" y="202"/>
                    <a:pt x="1001" y="200"/>
                    <a:pt x="1006" y="202"/>
                  </a:cubicBezTo>
                  <a:close/>
                  <a:moveTo>
                    <a:pt x="581" y="347"/>
                  </a:moveTo>
                  <a:cubicBezTo>
                    <a:pt x="577" y="346"/>
                    <a:pt x="579" y="346"/>
                    <a:pt x="580" y="345"/>
                  </a:cubicBezTo>
                  <a:cubicBezTo>
                    <a:pt x="585" y="346"/>
                    <a:pt x="583" y="346"/>
                    <a:pt x="589" y="348"/>
                  </a:cubicBezTo>
                  <a:cubicBezTo>
                    <a:pt x="586" y="348"/>
                    <a:pt x="584" y="347"/>
                    <a:pt x="581" y="347"/>
                  </a:cubicBezTo>
                  <a:close/>
                  <a:moveTo>
                    <a:pt x="987" y="188"/>
                  </a:moveTo>
                  <a:cubicBezTo>
                    <a:pt x="991" y="185"/>
                    <a:pt x="996" y="185"/>
                    <a:pt x="1000" y="184"/>
                  </a:cubicBezTo>
                  <a:cubicBezTo>
                    <a:pt x="998" y="186"/>
                    <a:pt x="1006" y="186"/>
                    <a:pt x="1001" y="189"/>
                  </a:cubicBezTo>
                  <a:cubicBezTo>
                    <a:pt x="994" y="189"/>
                    <a:pt x="994" y="188"/>
                    <a:pt x="987" y="188"/>
                  </a:cubicBezTo>
                  <a:close/>
                  <a:moveTo>
                    <a:pt x="587" y="344"/>
                  </a:moveTo>
                  <a:cubicBezTo>
                    <a:pt x="584" y="344"/>
                    <a:pt x="593" y="345"/>
                    <a:pt x="589" y="345"/>
                  </a:cubicBezTo>
                  <a:cubicBezTo>
                    <a:pt x="586" y="345"/>
                    <a:pt x="578" y="343"/>
                    <a:pt x="587" y="344"/>
                  </a:cubicBezTo>
                  <a:close/>
                  <a:moveTo>
                    <a:pt x="988" y="186"/>
                  </a:moveTo>
                  <a:cubicBezTo>
                    <a:pt x="985" y="185"/>
                    <a:pt x="984" y="184"/>
                    <a:pt x="987" y="182"/>
                  </a:cubicBezTo>
                  <a:cubicBezTo>
                    <a:pt x="991" y="182"/>
                    <a:pt x="993" y="182"/>
                    <a:pt x="993" y="183"/>
                  </a:cubicBezTo>
                  <a:cubicBezTo>
                    <a:pt x="991" y="183"/>
                    <a:pt x="990" y="184"/>
                    <a:pt x="988" y="186"/>
                  </a:cubicBezTo>
                  <a:close/>
                  <a:moveTo>
                    <a:pt x="559" y="287"/>
                  </a:moveTo>
                  <a:cubicBezTo>
                    <a:pt x="555" y="289"/>
                    <a:pt x="563" y="288"/>
                    <a:pt x="560" y="289"/>
                  </a:cubicBezTo>
                  <a:cubicBezTo>
                    <a:pt x="553" y="290"/>
                    <a:pt x="552" y="289"/>
                    <a:pt x="559" y="287"/>
                  </a:cubicBezTo>
                  <a:close/>
                  <a:moveTo>
                    <a:pt x="557" y="285"/>
                  </a:moveTo>
                  <a:cubicBezTo>
                    <a:pt x="556" y="286"/>
                    <a:pt x="559" y="286"/>
                    <a:pt x="555" y="288"/>
                  </a:cubicBezTo>
                  <a:cubicBezTo>
                    <a:pt x="550" y="289"/>
                    <a:pt x="550" y="288"/>
                    <a:pt x="557" y="285"/>
                  </a:cubicBezTo>
                  <a:close/>
                  <a:moveTo>
                    <a:pt x="550" y="285"/>
                  </a:moveTo>
                  <a:cubicBezTo>
                    <a:pt x="555" y="285"/>
                    <a:pt x="555" y="285"/>
                    <a:pt x="555" y="285"/>
                  </a:cubicBezTo>
                  <a:cubicBezTo>
                    <a:pt x="554" y="285"/>
                    <a:pt x="553" y="286"/>
                    <a:pt x="551" y="286"/>
                  </a:cubicBezTo>
                  <a:cubicBezTo>
                    <a:pt x="546" y="287"/>
                    <a:pt x="549" y="286"/>
                    <a:pt x="550" y="285"/>
                  </a:cubicBezTo>
                  <a:close/>
                  <a:moveTo>
                    <a:pt x="709" y="95"/>
                  </a:moveTo>
                  <a:cubicBezTo>
                    <a:pt x="712" y="91"/>
                    <a:pt x="716" y="89"/>
                    <a:pt x="721" y="88"/>
                  </a:cubicBezTo>
                  <a:cubicBezTo>
                    <a:pt x="725" y="88"/>
                    <a:pt x="726" y="91"/>
                    <a:pt x="733" y="91"/>
                  </a:cubicBezTo>
                  <a:cubicBezTo>
                    <a:pt x="731" y="92"/>
                    <a:pt x="730" y="94"/>
                    <a:pt x="729" y="95"/>
                  </a:cubicBezTo>
                  <a:cubicBezTo>
                    <a:pt x="722" y="96"/>
                    <a:pt x="715" y="96"/>
                    <a:pt x="709" y="95"/>
                  </a:cubicBezTo>
                  <a:close/>
                  <a:moveTo>
                    <a:pt x="702" y="85"/>
                  </a:moveTo>
                  <a:cubicBezTo>
                    <a:pt x="704" y="83"/>
                    <a:pt x="706" y="81"/>
                    <a:pt x="708" y="80"/>
                  </a:cubicBezTo>
                  <a:cubicBezTo>
                    <a:pt x="711" y="81"/>
                    <a:pt x="716" y="81"/>
                    <a:pt x="717" y="84"/>
                  </a:cubicBezTo>
                  <a:cubicBezTo>
                    <a:pt x="711" y="85"/>
                    <a:pt x="708" y="84"/>
                    <a:pt x="702" y="85"/>
                  </a:cubicBezTo>
                  <a:close/>
                  <a:moveTo>
                    <a:pt x="521" y="261"/>
                  </a:moveTo>
                  <a:cubicBezTo>
                    <a:pt x="526" y="259"/>
                    <a:pt x="531" y="257"/>
                    <a:pt x="529" y="259"/>
                  </a:cubicBezTo>
                  <a:cubicBezTo>
                    <a:pt x="522" y="262"/>
                    <a:pt x="523" y="261"/>
                    <a:pt x="521" y="261"/>
                  </a:cubicBezTo>
                  <a:close/>
                  <a:moveTo>
                    <a:pt x="685" y="82"/>
                  </a:moveTo>
                  <a:cubicBezTo>
                    <a:pt x="692" y="81"/>
                    <a:pt x="696" y="82"/>
                    <a:pt x="706" y="76"/>
                  </a:cubicBezTo>
                  <a:cubicBezTo>
                    <a:pt x="705" y="78"/>
                    <a:pt x="704" y="80"/>
                    <a:pt x="703" y="81"/>
                  </a:cubicBezTo>
                  <a:cubicBezTo>
                    <a:pt x="699" y="81"/>
                    <a:pt x="684" y="89"/>
                    <a:pt x="685" y="82"/>
                  </a:cubicBezTo>
                  <a:close/>
                  <a:moveTo>
                    <a:pt x="482" y="271"/>
                  </a:moveTo>
                  <a:cubicBezTo>
                    <a:pt x="480" y="272"/>
                    <a:pt x="479" y="273"/>
                    <a:pt x="479" y="273"/>
                  </a:cubicBezTo>
                  <a:cubicBezTo>
                    <a:pt x="484" y="268"/>
                    <a:pt x="490" y="266"/>
                    <a:pt x="495" y="262"/>
                  </a:cubicBezTo>
                  <a:cubicBezTo>
                    <a:pt x="496" y="262"/>
                    <a:pt x="501" y="259"/>
                    <a:pt x="496" y="263"/>
                  </a:cubicBezTo>
                  <a:cubicBezTo>
                    <a:pt x="496" y="262"/>
                    <a:pt x="488" y="266"/>
                    <a:pt x="482" y="271"/>
                  </a:cubicBezTo>
                  <a:close/>
                  <a:moveTo>
                    <a:pt x="669" y="53"/>
                  </a:moveTo>
                  <a:cubicBezTo>
                    <a:pt x="670" y="50"/>
                    <a:pt x="674" y="48"/>
                    <a:pt x="676" y="46"/>
                  </a:cubicBezTo>
                  <a:cubicBezTo>
                    <a:pt x="675" y="48"/>
                    <a:pt x="679" y="46"/>
                    <a:pt x="675" y="51"/>
                  </a:cubicBezTo>
                  <a:cubicBezTo>
                    <a:pt x="672" y="52"/>
                    <a:pt x="673" y="51"/>
                    <a:pt x="669" y="53"/>
                  </a:cubicBezTo>
                  <a:close/>
                  <a:moveTo>
                    <a:pt x="597" y="141"/>
                  </a:moveTo>
                  <a:cubicBezTo>
                    <a:pt x="598" y="139"/>
                    <a:pt x="590" y="145"/>
                    <a:pt x="588" y="147"/>
                  </a:cubicBezTo>
                  <a:cubicBezTo>
                    <a:pt x="589" y="144"/>
                    <a:pt x="592" y="143"/>
                    <a:pt x="594" y="141"/>
                  </a:cubicBezTo>
                  <a:cubicBezTo>
                    <a:pt x="593" y="141"/>
                    <a:pt x="593" y="141"/>
                    <a:pt x="594" y="139"/>
                  </a:cubicBezTo>
                  <a:cubicBezTo>
                    <a:pt x="596" y="139"/>
                    <a:pt x="596" y="141"/>
                    <a:pt x="602" y="135"/>
                  </a:cubicBezTo>
                  <a:cubicBezTo>
                    <a:pt x="603" y="135"/>
                    <a:pt x="600" y="139"/>
                    <a:pt x="597" y="141"/>
                  </a:cubicBezTo>
                  <a:close/>
                  <a:moveTo>
                    <a:pt x="504" y="234"/>
                  </a:moveTo>
                  <a:cubicBezTo>
                    <a:pt x="501" y="237"/>
                    <a:pt x="507" y="233"/>
                    <a:pt x="503" y="236"/>
                  </a:cubicBezTo>
                  <a:cubicBezTo>
                    <a:pt x="498" y="240"/>
                    <a:pt x="500" y="238"/>
                    <a:pt x="504" y="234"/>
                  </a:cubicBezTo>
                  <a:close/>
                  <a:moveTo>
                    <a:pt x="502" y="230"/>
                  </a:moveTo>
                  <a:cubicBezTo>
                    <a:pt x="506" y="228"/>
                    <a:pt x="509" y="226"/>
                    <a:pt x="506" y="230"/>
                  </a:cubicBezTo>
                  <a:cubicBezTo>
                    <a:pt x="506" y="229"/>
                    <a:pt x="499" y="234"/>
                    <a:pt x="502" y="230"/>
                  </a:cubicBezTo>
                  <a:close/>
                  <a:moveTo>
                    <a:pt x="503" y="225"/>
                  </a:moveTo>
                  <a:cubicBezTo>
                    <a:pt x="505" y="223"/>
                    <a:pt x="508" y="222"/>
                    <a:pt x="504" y="226"/>
                  </a:cubicBezTo>
                  <a:cubicBezTo>
                    <a:pt x="501" y="228"/>
                    <a:pt x="501" y="228"/>
                    <a:pt x="503" y="225"/>
                  </a:cubicBezTo>
                  <a:close/>
                  <a:moveTo>
                    <a:pt x="484" y="244"/>
                  </a:moveTo>
                  <a:cubicBezTo>
                    <a:pt x="487" y="240"/>
                    <a:pt x="487" y="240"/>
                    <a:pt x="483" y="243"/>
                  </a:cubicBezTo>
                  <a:cubicBezTo>
                    <a:pt x="486" y="240"/>
                    <a:pt x="491" y="237"/>
                    <a:pt x="488" y="240"/>
                  </a:cubicBezTo>
                  <a:cubicBezTo>
                    <a:pt x="486" y="241"/>
                    <a:pt x="485" y="243"/>
                    <a:pt x="484" y="244"/>
                  </a:cubicBezTo>
                  <a:close/>
                  <a:moveTo>
                    <a:pt x="502" y="182"/>
                  </a:moveTo>
                  <a:cubicBezTo>
                    <a:pt x="505" y="178"/>
                    <a:pt x="507" y="176"/>
                    <a:pt x="507" y="176"/>
                  </a:cubicBezTo>
                  <a:cubicBezTo>
                    <a:pt x="505" y="179"/>
                    <a:pt x="500" y="185"/>
                    <a:pt x="502" y="1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5" name="Freeform 381"/>
            <p:cNvSpPr/>
            <p:nvPr/>
          </p:nvSpPr>
          <p:spPr bwMode="auto">
            <a:xfrm>
              <a:off x="7249" y="4468"/>
              <a:ext cx="17" cy="27"/>
            </a:xfrm>
            <a:custGeom>
              <a:avLst/>
              <a:gdLst>
                <a:gd name="T0" fmla="*/ 0 w 9"/>
                <a:gd name="T1" fmla="*/ 10 h 14"/>
                <a:gd name="T2" fmla="*/ 1 w 9"/>
                <a:gd name="T3" fmla="*/ 14 h 14"/>
                <a:gd name="T4" fmla="*/ 9 w 9"/>
                <a:gd name="T5" fmla="*/ 4 h 14"/>
                <a:gd name="T6" fmla="*/ 0 w 9"/>
                <a:gd name="T7" fmla="*/ 2 h 14"/>
                <a:gd name="T8" fmla="*/ 2 w 9"/>
                <a:gd name="T9" fmla="*/ 7 h 14"/>
                <a:gd name="T10" fmla="*/ 0 w 9"/>
                <a:gd name="T11" fmla="*/ 10 h 14"/>
              </a:gdLst>
              <a:ahLst/>
              <a:cxnLst>
                <a:cxn ang="0">
                  <a:pos x="T0" y="T1"/>
                </a:cxn>
                <a:cxn ang="0">
                  <a:pos x="T2" y="T3"/>
                </a:cxn>
                <a:cxn ang="0">
                  <a:pos x="T4" y="T5"/>
                </a:cxn>
                <a:cxn ang="0">
                  <a:pos x="T6" y="T7"/>
                </a:cxn>
                <a:cxn ang="0">
                  <a:pos x="T8" y="T9"/>
                </a:cxn>
                <a:cxn ang="0">
                  <a:pos x="T10" y="T11"/>
                </a:cxn>
              </a:cxnLst>
              <a:rect l="0" t="0" r="r" b="b"/>
              <a:pathLst>
                <a:path w="9" h="14">
                  <a:moveTo>
                    <a:pt x="0" y="10"/>
                  </a:moveTo>
                  <a:cubicBezTo>
                    <a:pt x="0" y="13"/>
                    <a:pt x="1" y="11"/>
                    <a:pt x="1" y="14"/>
                  </a:cubicBezTo>
                  <a:cubicBezTo>
                    <a:pt x="2" y="1"/>
                    <a:pt x="7" y="11"/>
                    <a:pt x="9" y="4"/>
                  </a:cubicBezTo>
                  <a:cubicBezTo>
                    <a:pt x="5" y="0"/>
                    <a:pt x="3" y="1"/>
                    <a:pt x="0" y="2"/>
                  </a:cubicBezTo>
                  <a:cubicBezTo>
                    <a:pt x="0" y="4"/>
                    <a:pt x="1" y="6"/>
                    <a:pt x="2" y="7"/>
                  </a:cubicBezTo>
                  <a:cubicBezTo>
                    <a:pt x="1" y="8"/>
                    <a:pt x="1" y="11"/>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6" name="Freeform 382"/>
            <p:cNvSpPr/>
            <p:nvPr/>
          </p:nvSpPr>
          <p:spPr bwMode="auto">
            <a:xfrm>
              <a:off x="6780" y="5377"/>
              <a:ext cx="9" cy="17"/>
            </a:xfrm>
            <a:custGeom>
              <a:avLst/>
              <a:gdLst>
                <a:gd name="T0" fmla="*/ 0 w 5"/>
                <a:gd name="T1" fmla="*/ 5 h 9"/>
                <a:gd name="T2" fmla="*/ 5 w 5"/>
                <a:gd name="T3" fmla="*/ 3 h 9"/>
                <a:gd name="T4" fmla="*/ 0 w 5"/>
                <a:gd name="T5" fmla="*/ 5 h 9"/>
              </a:gdLst>
              <a:ahLst/>
              <a:cxnLst>
                <a:cxn ang="0">
                  <a:pos x="T0" y="T1"/>
                </a:cxn>
                <a:cxn ang="0">
                  <a:pos x="T2" y="T3"/>
                </a:cxn>
                <a:cxn ang="0">
                  <a:pos x="T4" y="T5"/>
                </a:cxn>
              </a:cxnLst>
              <a:rect l="0" t="0" r="r" b="b"/>
              <a:pathLst>
                <a:path w="5" h="9">
                  <a:moveTo>
                    <a:pt x="0" y="5"/>
                  </a:moveTo>
                  <a:cubicBezTo>
                    <a:pt x="2" y="9"/>
                    <a:pt x="3" y="3"/>
                    <a:pt x="5" y="3"/>
                  </a:cubicBezTo>
                  <a:cubicBezTo>
                    <a:pt x="3" y="2"/>
                    <a:pt x="2"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7" name="Freeform 383"/>
            <p:cNvSpPr/>
            <p:nvPr/>
          </p:nvSpPr>
          <p:spPr bwMode="auto">
            <a:xfrm>
              <a:off x="6939" y="5343"/>
              <a:ext cx="9" cy="17"/>
            </a:xfrm>
            <a:custGeom>
              <a:avLst/>
              <a:gdLst>
                <a:gd name="T0" fmla="*/ 2 w 5"/>
                <a:gd name="T1" fmla="*/ 0 h 9"/>
                <a:gd name="T2" fmla="*/ 0 w 5"/>
                <a:gd name="T3" fmla="*/ 7 h 9"/>
                <a:gd name="T4" fmla="*/ 3 w 5"/>
                <a:gd name="T5" fmla="*/ 3 h 9"/>
                <a:gd name="T6" fmla="*/ 4 w 5"/>
                <a:gd name="T7" fmla="*/ 9 h 9"/>
                <a:gd name="T8" fmla="*/ 2 w 5"/>
                <a:gd name="T9" fmla="*/ 0 h 9"/>
              </a:gdLst>
              <a:ahLst/>
              <a:cxnLst>
                <a:cxn ang="0">
                  <a:pos x="T0" y="T1"/>
                </a:cxn>
                <a:cxn ang="0">
                  <a:pos x="T2" y="T3"/>
                </a:cxn>
                <a:cxn ang="0">
                  <a:pos x="T4" y="T5"/>
                </a:cxn>
                <a:cxn ang="0">
                  <a:pos x="T6" y="T7"/>
                </a:cxn>
                <a:cxn ang="0">
                  <a:pos x="T8" y="T9"/>
                </a:cxn>
              </a:cxnLst>
              <a:rect l="0" t="0" r="r" b="b"/>
              <a:pathLst>
                <a:path w="5" h="9">
                  <a:moveTo>
                    <a:pt x="2" y="0"/>
                  </a:moveTo>
                  <a:cubicBezTo>
                    <a:pt x="1" y="2"/>
                    <a:pt x="1" y="5"/>
                    <a:pt x="0" y="7"/>
                  </a:cubicBezTo>
                  <a:cubicBezTo>
                    <a:pt x="1" y="8"/>
                    <a:pt x="2" y="5"/>
                    <a:pt x="3" y="3"/>
                  </a:cubicBezTo>
                  <a:cubicBezTo>
                    <a:pt x="3" y="5"/>
                    <a:pt x="3" y="7"/>
                    <a:pt x="4" y="9"/>
                  </a:cubicBezTo>
                  <a:cubicBezTo>
                    <a:pt x="5" y="4"/>
                    <a:pt x="3" y="3"/>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8" name="Freeform 384"/>
            <p:cNvSpPr/>
            <p:nvPr/>
          </p:nvSpPr>
          <p:spPr bwMode="auto">
            <a:xfrm>
              <a:off x="6803" y="4937"/>
              <a:ext cx="9" cy="25"/>
            </a:xfrm>
            <a:custGeom>
              <a:avLst/>
              <a:gdLst>
                <a:gd name="T0" fmla="*/ 2 w 5"/>
                <a:gd name="T1" fmla="*/ 5 h 13"/>
                <a:gd name="T2" fmla="*/ 4 w 5"/>
                <a:gd name="T3" fmla="*/ 13 h 13"/>
                <a:gd name="T4" fmla="*/ 5 w 5"/>
                <a:gd name="T5" fmla="*/ 4 h 13"/>
                <a:gd name="T6" fmla="*/ 2 w 5"/>
                <a:gd name="T7" fmla="*/ 5 h 13"/>
              </a:gdLst>
              <a:ahLst/>
              <a:cxnLst>
                <a:cxn ang="0">
                  <a:pos x="T0" y="T1"/>
                </a:cxn>
                <a:cxn ang="0">
                  <a:pos x="T2" y="T3"/>
                </a:cxn>
                <a:cxn ang="0">
                  <a:pos x="T4" y="T5"/>
                </a:cxn>
                <a:cxn ang="0">
                  <a:pos x="T6" y="T7"/>
                </a:cxn>
              </a:cxnLst>
              <a:rect l="0" t="0" r="r" b="b"/>
              <a:pathLst>
                <a:path w="5" h="13">
                  <a:moveTo>
                    <a:pt x="2" y="5"/>
                  </a:moveTo>
                  <a:cubicBezTo>
                    <a:pt x="0" y="6"/>
                    <a:pt x="4" y="6"/>
                    <a:pt x="4" y="13"/>
                  </a:cubicBezTo>
                  <a:cubicBezTo>
                    <a:pt x="5" y="10"/>
                    <a:pt x="5" y="7"/>
                    <a:pt x="5" y="4"/>
                  </a:cubicBezTo>
                  <a:cubicBezTo>
                    <a:pt x="3" y="0"/>
                    <a:pt x="4" y="9"/>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9" name="Freeform 385"/>
            <p:cNvSpPr/>
            <p:nvPr/>
          </p:nvSpPr>
          <p:spPr bwMode="auto">
            <a:xfrm>
              <a:off x="6860" y="5109"/>
              <a:ext cx="10" cy="16"/>
            </a:xfrm>
            <a:custGeom>
              <a:avLst/>
              <a:gdLst>
                <a:gd name="T0" fmla="*/ 1 w 5"/>
                <a:gd name="T1" fmla="*/ 0 h 8"/>
                <a:gd name="T2" fmla="*/ 1 w 5"/>
                <a:gd name="T3" fmla="*/ 8 h 8"/>
                <a:gd name="T4" fmla="*/ 4 w 5"/>
                <a:gd name="T5" fmla="*/ 4 h 8"/>
                <a:gd name="T6" fmla="*/ 1 w 5"/>
                <a:gd name="T7" fmla="*/ 0 h 8"/>
              </a:gdLst>
              <a:ahLst/>
              <a:cxnLst>
                <a:cxn ang="0">
                  <a:pos x="T0" y="T1"/>
                </a:cxn>
                <a:cxn ang="0">
                  <a:pos x="T2" y="T3"/>
                </a:cxn>
                <a:cxn ang="0">
                  <a:pos x="T4" y="T5"/>
                </a:cxn>
                <a:cxn ang="0">
                  <a:pos x="T6" y="T7"/>
                </a:cxn>
              </a:cxnLst>
              <a:rect l="0" t="0" r="r" b="b"/>
              <a:pathLst>
                <a:path w="5" h="8">
                  <a:moveTo>
                    <a:pt x="1" y="0"/>
                  </a:moveTo>
                  <a:cubicBezTo>
                    <a:pt x="0" y="3"/>
                    <a:pt x="0" y="5"/>
                    <a:pt x="1" y="8"/>
                  </a:cubicBezTo>
                  <a:cubicBezTo>
                    <a:pt x="1" y="5"/>
                    <a:pt x="2" y="3"/>
                    <a:pt x="4" y="4"/>
                  </a:cubicBezTo>
                  <a:cubicBezTo>
                    <a:pt x="5" y="1"/>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0" name="Freeform 386"/>
            <p:cNvSpPr/>
            <p:nvPr/>
          </p:nvSpPr>
          <p:spPr bwMode="auto">
            <a:xfrm>
              <a:off x="6847" y="5033"/>
              <a:ext cx="7" cy="19"/>
            </a:xfrm>
            <a:custGeom>
              <a:avLst/>
              <a:gdLst>
                <a:gd name="T0" fmla="*/ 3 w 4"/>
                <a:gd name="T1" fmla="*/ 7 h 10"/>
                <a:gd name="T2" fmla="*/ 2 w 4"/>
                <a:gd name="T3" fmla="*/ 0 h 10"/>
                <a:gd name="T4" fmla="*/ 0 w 4"/>
                <a:gd name="T5" fmla="*/ 8 h 10"/>
                <a:gd name="T6" fmla="*/ 3 w 4"/>
                <a:gd name="T7" fmla="*/ 8 h 10"/>
                <a:gd name="T8" fmla="*/ 3 w 4"/>
                <a:gd name="T9" fmla="*/ 7 h 10"/>
              </a:gdLst>
              <a:ahLst/>
              <a:cxnLst>
                <a:cxn ang="0">
                  <a:pos x="T0" y="T1"/>
                </a:cxn>
                <a:cxn ang="0">
                  <a:pos x="T2" y="T3"/>
                </a:cxn>
                <a:cxn ang="0">
                  <a:pos x="T4" y="T5"/>
                </a:cxn>
                <a:cxn ang="0">
                  <a:pos x="T6" y="T7"/>
                </a:cxn>
                <a:cxn ang="0">
                  <a:pos x="T8" y="T9"/>
                </a:cxn>
              </a:cxnLst>
              <a:rect l="0" t="0" r="r" b="b"/>
              <a:pathLst>
                <a:path w="4" h="10">
                  <a:moveTo>
                    <a:pt x="3" y="7"/>
                  </a:moveTo>
                  <a:cubicBezTo>
                    <a:pt x="2" y="5"/>
                    <a:pt x="3" y="2"/>
                    <a:pt x="2" y="0"/>
                  </a:cubicBezTo>
                  <a:cubicBezTo>
                    <a:pt x="1" y="3"/>
                    <a:pt x="1" y="5"/>
                    <a:pt x="0" y="8"/>
                  </a:cubicBezTo>
                  <a:cubicBezTo>
                    <a:pt x="1" y="10"/>
                    <a:pt x="2" y="5"/>
                    <a:pt x="3" y="8"/>
                  </a:cubicBezTo>
                  <a:cubicBezTo>
                    <a:pt x="4" y="6"/>
                    <a:pt x="3" y="6"/>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1" name="Freeform 387"/>
            <p:cNvSpPr/>
            <p:nvPr/>
          </p:nvSpPr>
          <p:spPr bwMode="auto">
            <a:xfrm>
              <a:off x="6988" y="5406"/>
              <a:ext cx="25" cy="30"/>
            </a:xfrm>
            <a:custGeom>
              <a:avLst/>
              <a:gdLst>
                <a:gd name="T0" fmla="*/ 0 w 13"/>
                <a:gd name="T1" fmla="*/ 10 h 16"/>
                <a:gd name="T2" fmla="*/ 2 w 13"/>
                <a:gd name="T3" fmla="*/ 5 h 16"/>
                <a:gd name="T4" fmla="*/ 4 w 13"/>
                <a:gd name="T5" fmla="*/ 10 h 16"/>
                <a:gd name="T6" fmla="*/ 12 w 13"/>
                <a:gd name="T7" fmla="*/ 8 h 16"/>
                <a:gd name="T8" fmla="*/ 13 w 13"/>
                <a:gd name="T9" fmla="*/ 0 h 16"/>
                <a:gd name="T10" fmla="*/ 2 w 13"/>
                <a:gd name="T11" fmla="*/ 1 h 16"/>
                <a:gd name="T12" fmla="*/ 0 w 13"/>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0" y="10"/>
                  </a:moveTo>
                  <a:cubicBezTo>
                    <a:pt x="2" y="16"/>
                    <a:pt x="1" y="7"/>
                    <a:pt x="2" y="5"/>
                  </a:cubicBezTo>
                  <a:cubicBezTo>
                    <a:pt x="3" y="2"/>
                    <a:pt x="2" y="9"/>
                    <a:pt x="4" y="10"/>
                  </a:cubicBezTo>
                  <a:cubicBezTo>
                    <a:pt x="7" y="3"/>
                    <a:pt x="9" y="5"/>
                    <a:pt x="12" y="8"/>
                  </a:cubicBezTo>
                  <a:cubicBezTo>
                    <a:pt x="12" y="6"/>
                    <a:pt x="12" y="3"/>
                    <a:pt x="13" y="0"/>
                  </a:cubicBezTo>
                  <a:cubicBezTo>
                    <a:pt x="11" y="4"/>
                    <a:pt x="6" y="5"/>
                    <a:pt x="2" y="1"/>
                  </a:cubicBezTo>
                  <a:cubicBezTo>
                    <a:pt x="2" y="7"/>
                    <a:pt x="0" y="5"/>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2" name="Freeform 388"/>
            <p:cNvSpPr/>
            <p:nvPr/>
          </p:nvSpPr>
          <p:spPr bwMode="auto">
            <a:xfrm>
              <a:off x="6843" y="4945"/>
              <a:ext cx="27" cy="40"/>
            </a:xfrm>
            <a:custGeom>
              <a:avLst/>
              <a:gdLst>
                <a:gd name="T0" fmla="*/ 0 w 14"/>
                <a:gd name="T1" fmla="*/ 20 h 21"/>
                <a:gd name="T2" fmla="*/ 14 w 14"/>
                <a:gd name="T3" fmla="*/ 13 h 21"/>
                <a:gd name="T4" fmla="*/ 13 w 14"/>
                <a:gd name="T5" fmla="*/ 9 h 21"/>
                <a:gd name="T6" fmla="*/ 10 w 14"/>
                <a:gd name="T7" fmla="*/ 13 h 21"/>
                <a:gd name="T8" fmla="*/ 5 w 14"/>
                <a:gd name="T9" fmla="*/ 5 h 21"/>
                <a:gd name="T10" fmla="*/ 0 w 14"/>
                <a:gd name="T11" fmla="*/ 20 h 21"/>
              </a:gdLst>
              <a:ahLst/>
              <a:cxnLst>
                <a:cxn ang="0">
                  <a:pos x="T0" y="T1"/>
                </a:cxn>
                <a:cxn ang="0">
                  <a:pos x="T2" y="T3"/>
                </a:cxn>
                <a:cxn ang="0">
                  <a:pos x="T4" y="T5"/>
                </a:cxn>
                <a:cxn ang="0">
                  <a:pos x="T6" y="T7"/>
                </a:cxn>
                <a:cxn ang="0">
                  <a:pos x="T8" y="T9"/>
                </a:cxn>
                <a:cxn ang="0">
                  <a:pos x="T10" y="T11"/>
                </a:cxn>
              </a:cxnLst>
              <a:rect l="0" t="0" r="r" b="b"/>
              <a:pathLst>
                <a:path w="14" h="21">
                  <a:moveTo>
                    <a:pt x="0" y="20"/>
                  </a:moveTo>
                  <a:cubicBezTo>
                    <a:pt x="5" y="18"/>
                    <a:pt x="9" y="21"/>
                    <a:pt x="14" y="13"/>
                  </a:cubicBezTo>
                  <a:cubicBezTo>
                    <a:pt x="13" y="11"/>
                    <a:pt x="12" y="12"/>
                    <a:pt x="13" y="9"/>
                  </a:cubicBezTo>
                  <a:cubicBezTo>
                    <a:pt x="11" y="6"/>
                    <a:pt x="11" y="11"/>
                    <a:pt x="10" y="13"/>
                  </a:cubicBezTo>
                  <a:cubicBezTo>
                    <a:pt x="10" y="6"/>
                    <a:pt x="3" y="11"/>
                    <a:pt x="5" y="5"/>
                  </a:cubicBezTo>
                  <a:cubicBezTo>
                    <a:pt x="4" y="0"/>
                    <a:pt x="1" y="13"/>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3" name="Freeform 389"/>
            <p:cNvSpPr/>
            <p:nvPr/>
          </p:nvSpPr>
          <p:spPr bwMode="auto">
            <a:xfrm>
              <a:off x="7044" y="5515"/>
              <a:ext cx="21" cy="9"/>
            </a:xfrm>
            <a:custGeom>
              <a:avLst/>
              <a:gdLst>
                <a:gd name="T0" fmla="*/ 0 w 11"/>
                <a:gd name="T1" fmla="*/ 0 h 5"/>
                <a:gd name="T2" fmla="*/ 11 w 11"/>
                <a:gd name="T3" fmla="*/ 2 h 5"/>
                <a:gd name="T4" fmla="*/ 0 w 11"/>
                <a:gd name="T5" fmla="*/ 0 h 5"/>
              </a:gdLst>
              <a:ahLst/>
              <a:cxnLst>
                <a:cxn ang="0">
                  <a:pos x="T0" y="T1"/>
                </a:cxn>
                <a:cxn ang="0">
                  <a:pos x="T2" y="T3"/>
                </a:cxn>
                <a:cxn ang="0">
                  <a:pos x="T4" y="T5"/>
                </a:cxn>
              </a:cxnLst>
              <a:rect l="0" t="0" r="r" b="b"/>
              <a:pathLst>
                <a:path w="11" h="5">
                  <a:moveTo>
                    <a:pt x="0" y="0"/>
                  </a:moveTo>
                  <a:cubicBezTo>
                    <a:pt x="1" y="5"/>
                    <a:pt x="7" y="5"/>
                    <a:pt x="11" y="2"/>
                  </a:cubicBezTo>
                  <a:cubicBezTo>
                    <a:pt x="7" y="1"/>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4" name="Freeform 390"/>
            <p:cNvSpPr/>
            <p:nvPr/>
          </p:nvSpPr>
          <p:spPr bwMode="auto">
            <a:xfrm>
              <a:off x="6728" y="4533"/>
              <a:ext cx="8" cy="21"/>
            </a:xfrm>
            <a:custGeom>
              <a:avLst/>
              <a:gdLst>
                <a:gd name="T0" fmla="*/ 3 w 4"/>
                <a:gd name="T1" fmla="*/ 0 h 11"/>
                <a:gd name="T2" fmla="*/ 0 w 4"/>
                <a:gd name="T3" fmla="*/ 8 h 11"/>
                <a:gd name="T4" fmla="*/ 4 w 4"/>
                <a:gd name="T5" fmla="*/ 4 h 11"/>
                <a:gd name="T6" fmla="*/ 3 w 4"/>
                <a:gd name="T7" fmla="*/ 0 h 11"/>
              </a:gdLst>
              <a:ahLst/>
              <a:cxnLst>
                <a:cxn ang="0">
                  <a:pos x="T0" y="T1"/>
                </a:cxn>
                <a:cxn ang="0">
                  <a:pos x="T2" y="T3"/>
                </a:cxn>
                <a:cxn ang="0">
                  <a:pos x="T4" y="T5"/>
                </a:cxn>
                <a:cxn ang="0">
                  <a:pos x="T6" y="T7"/>
                </a:cxn>
              </a:cxnLst>
              <a:rect l="0" t="0" r="r" b="b"/>
              <a:pathLst>
                <a:path w="4" h="11">
                  <a:moveTo>
                    <a:pt x="3" y="0"/>
                  </a:moveTo>
                  <a:cubicBezTo>
                    <a:pt x="3" y="5"/>
                    <a:pt x="1" y="2"/>
                    <a:pt x="0" y="8"/>
                  </a:cubicBezTo>
                  <a:cubicBezTo>
                    <a:pt x="3" y="11"/>
                    <a:pt x="3" y="6"/>
                    <a:pt x="4" y="4"/>
                  </a:cubicBezTo>
                  <a:cubicBezTo>
                    <a:pt x="4" y="2"/>
                    <a:pt x="3" y="3"/>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5" name="Freeform 391"/>
            <p:cNvSpPr/>
            <p:nvPr/>
          </p:nvSpPr>
          <p:spPr bwMode="auto">
            <a:xfrm>
              <a:off x="6864" y="4966"/>
              <a:ext cx="10" cy="23"/>
            </a:xfrm>
            <a:custGeom>
              <a:avLst/>
              <a:gdLst>
                <a:gd name="T0" fmla="*/ 0 w 5"/>
                <a:gd name="T1" fmla="*/ 10 h 12"/>
                <a:gd name="T2" fmla="*/ 5 w 5"/>
                <a:gd name="T3" fmla="*/ 7 h 12"/>
                <a:gd name="T4" fmla="*/ 0 w 5"/>
                <a:gd name="T5" fmla="*/ 10 h 12"/>
              </a:gdLst>
              <a:ahLst/>
              <a:cxnLst>
                <a:cxn ang="0">
                  <a:pos x="T0" y="T1"/>
                </a:cxn>
                <a:cxn ang="0">
                  <a:pos x="T2" y="T3"/>
                </a:cxn>
                <a:cxn ang="0">
                  <a:pos x="T4" y="T5"/>
                </a:cxn>
              </a:cxnLst>
              <a:rect l="0" t="0" r="r" b="b"/>
              <a:pathLst>
                <a:path w="5" h="12">
                  <a:moveTo>
                    <a:pt x="0" y="10"/>
                  </a:moveTo>
                  <a:cubicBezTo>
                    <a:pt x="2" y="9"/>
                    <a:pt x="4" y="12"/>
                    <a:pt x="5" y="7"/>
                  </a:cubicBezTo>
                  <a:cubicBezTo>
                    <a:pt x="4" y="0"/>
                    <a:pt x="2" y="9"/>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6" name="Freeform 392"/>
            <p:cNvSpPr/>
            <p:nvPr/>
          </p:nvSpPr>
          <p:spPr bwMode="auto">
            <a:xfrm>
              <a:off x="7023" y="5375"/>
              <a:ext cx="9" cy="19"/>
            </a:xfrm>
            <a:custGeom>
              <a:avLst/>
              <a:gdLst>
                <a:gd name="T0" fmla="*/ 1 w 5"/>
                <a:gd name="T1" fmla="*/ 0 h 10"/>
                <a:gd name="T2" fmla="*/ 1 w 5"/>
                <a:gd name="T3" fmla="*/ 7 h 10"/>
                <a:gd name="T4" fmla="*/ 4 w 5"/>
                <a:gd name="T5" fmla="*/ 6 h 10"/>
                <a:gd name="T6" fmla="*/ 1 w 5"/>
                <a:gd name="T7" fmla="*/ 0 h 10"/>
              </a:gdLst>
              <a:ahLst/>
              <a:cxnLst>
                <a:cxn ang="0">
                  <a:pos x="T0" y="T1"/>
                </a:cxn>
                <a:cxn ang="0">
                  <a:pos x="T2" y="T3"/>
                </a:cxn>
                <a:cxn ang="0">
                  <a:pos x="T4" y="T5"/>
                </a:cxn>
                <a:cxn ang="0">
                  <a:pos x="T6" y="T7"/>
                </a:cxn>
              </a:cxnLst>
              <a:rect l="0" t="0" r="r" b="b"/>
              <a:pathLst>
                <a:path w="5" h="10">
                  <a:moveTo>
                    <a:pt x="1" y="0"/>
                  </a:moveTo>
                  <a:cubicBezTo>
                    <a:pt x="0" y="3"/>
                    <a:pt x="1" y="5"/>
                    <a:pt x="1" y="7"/>
                  </a:cubicBezTo>
                  <a:cubicBezTo>
                    <a:pt x="2" y="10"/>
                    <a:pt x="3" y="7"/>
                    <a:pt x="4" y="6"/>
                  </a:cubicBezTo>
                  <a:cubicBezTo>
                    <a:pt x="5" y="2"/>
                    <a:pt x="2" y="8"/>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7" name="Freeform 393"/>
            <p:cNvSpPr/>
            <p:nvPr/>
          </p:nvSpPr>
          <p:spPr bwMode="auto">
            <a:xfrm>
              <a:off x="6808" y="4656"/>
              <a:ext cx="12" cy="27"/>
            </a:xfrm>
            <a:custGeom>
              <a:avLst/>
              <a:gdLst>
                <a:gd name="T0" fmla="*/ 3 w 6"/>
                <a:gd name="T1" fmla="*/ 14 h 14"/>
                <a:gd name="T2" fmla="*/ 3 w 6"/>
                <a:gd name="T3" fmla="*/ 10 h 14"/>
                <a:gd name="T4" fmla="*/ 6 w 6"/>
                <a:gd name="T5" fmla="*/ 5 h 14"/>
                <a:gd name="T6" fmla="*/ 0 w 6"/>
                <a:gd name="T7" fmla="*/ 7 h 14"/>
                <a:gd name="T8" fmla="*/ 3 w 6"/>
                <a:gd name="T9" fmla="*/ 14 h 14"/>
              </a:gdLst>
              <a:ahLst/>
              <a:cxnLst>
                <a:cxn ang="0">
                  <a:pos x="T0" y="T1"/>
                </a:cxn>
                <a:cxn ang="0">
                  <a:pos x="T2" y="T3"/>
                </a:cxn>
                <a:cxn ang="0">
                  <a:pos x="T4" y="T5"/>
                </a:cxn>
                <a:cxn ang="0">
                  <a:pos x="T6" y="T7"/>
                </a:cxn>
                <a:cxn ang="0">
                  <a:pos x="T8" y="T9"/>
                </a:cxn>
              </a:cxnLst>
              <a:rect l="0" t="0" r="r" b="b"/>
              <a:pathLst>
                <a:path w="6" h="14">
                  <a:moveTo>
                    <a:pt x="3" y="14"/>
                  </a:moveTo>
                  <a:cubicBezTo>
                    <a:pt x="4" y="13"/>
                    <a:pt x="3" y="12"/>
                    <a:pt x="3" y="10"/>
                  </a:cubicBezTo>
                  <a:cubicBezTo>
                    <a:pt x="4" y="6"/>
                    <a:pt x="5" y="10"/>
                    <a:pt x="6" y="5"/>
                  </a:cubicBezTo>
                  <a:cubicBezTo>
                    <a:pt x="4" y="3"/>
                    <a:pt x="2" y="0"/>
                    <a:pt x="0" y="7"/>
                  </a:cubicBezTo>
                  <a:cubicBezTo>
                    <a:pt x="2" y="10"/>
                    <a:pt x="3" y="7"/>
                    <a:pt x="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8" name="Freeform 394"/>
            <p:cNvSpPr/>
            <p:nvPr/>
          </p:nvSpPr>
          <p:spPr bwMode="auto">
            <a:xfrm>
              <a:off x="6908" y="4832"/>
              <a:ext cx="10" cy="19"/>
            </a:xfrm>
            <a:custGeom>
              <a:avLst/>
              <a:gdLst>
                <a:gd name="T0" fmla="*/ 0 w 5"/>
                <a:gd name="T1" fmla="*/ 7 h 10"/>
                <a:gd name="T2" fmla="*/ 4 w 5"/>
                <a:gd name="T3" fmla="*/ 10 h 10"/>
                <a:gd name="T4" fmla="*/ 5 w 5"/>
                <a:gd name="T5" fmla="*/ 0 h 10"/>
                <a:gd name="T6" fmla="*/ 0 w 5"/>
                <a:gd name="T7" fmla="*/ 7 h 10"/>
              </a:gdLst>
              <a:ahLst/>
              <a:cxnLst>
                <a:cxn ang="0">
                  <a:pos x="T0" y="T1"/>
                </a:cxn>
                <a:cxn ang="0">
                  <a:pos x="T2" y="T3"/>
                </a:cxn>
                <a:cxn ang="0">
                  <a:pos x="T4" y="T5"/>
                </a:cxn>
                <a:cxn ang="0">
                  <a:pos x="T6" y="T7"/>
                </a:cxn>
              </a:cxnLst>
              <a:rect l="0" t="0" r="r" b="b"/>
              <a:pathLst>
                <a:path w="5" h="10">
                  <a:moveTo>
                    <a:pt x="0" y="7"/>
                  </a:moveTo>
                  <a:cubicBezTo>
                    <a:pt x="2" y="4"/>
                    <a:pt x="2" y="10"/>
                    <a:pt x="4" y="10"/>
                  </a:cubicBezTo>
                  <a:cubicBezTo>
                    <a:pt x="5" y="4"/>
                    <a:pt x="4" y="4"/>
                    <a:pt x="5" y="0"/>
                  </a:cubicBezTo>
                  <a:cubicBezTo>
                    <a:pt x="4" y="3"/>
                    <a:pt x="0" y="2"/>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9" name="Freeform 395"/>
            <p:cNvSpPr/>
            <p:nvPr/>
          </p:nvSpPr>
          <p:spPr bwMode="auto">
            <a:xfrm>
              <a:off x="7128" y="5398"/>
              <a:ext cx="15" cy="36"/>
            </a:xfrm>
            <a:custGeom>
              <a:avLst/>
              <a:gdLst>
                <a:gd name="T0" fmla="*/ 4 w 8"/>
                <a:gd name="T1" fmla="*/ 12 h 19"/>
                <a:gd name="T2" fmla="*/ 5 w 8"/>
                <a:gd name="T3" fmla="*/ 4 h 19"/>
                <a:gd name="T4" fmla="*/ 2 w 8"/>
                <a:gd name="T5" fmla="*/ 2 h 19"/>
                <a:gd name="T6" fmla="*/ 3 w 8"/>
                <a:gd name="T7" fmla="*/ 19 h 19"/>
                <a:gd name="T8" fmla="*/ 7 w 8"/>
                <a:gd name="T9" fmla="*/ 16 h 19"/>
                <a:gd name="T10" fmla="*/ 4 w 8"/>
                <a:gd name="T11" fmla="*/ 12 h 19"/>
              </a:gdLst>
              <a:ahLst/>
              <a:cxnLst>
                <a:cxn ang="0">
                  <a:pos x="T0" y="T1"/>
                </a:cxn>
                <a:cxn ang="0">
                  <a:pos x="T2" y="T3"/>
                </a:cxn>
                <a:cxn ang="0">
                  <a:pos x="T4" y="T5"/>
                </a:cxn>
                <a:cxn ang="0">
                  <a:pos x="T6" y="T7"/>
                </a:cxn>
                <a:cxn ang="0">
                  <a:pos x="T8" y="T9"/>
                </a:cxn>
                <a:cxn ang="0">
                  <a:pos x="T10" y="T11"/>
                </a:cxn>
              </a:cxnLst>
              <a:rect l="0" t="0" r="r" b="b"/>
              <a:pathLst>
                <a:path w="8" h="19">
                  <a:moveTo>
                    <a:pt x="4" y="12"/>
                  </a:moveTo>
                  <a:cubicBezTo>
                    <a:pt x="3" y="7"/>
                    <a:pt x="6" y="10"/>
                    <a:pt x="5" y="4"/>
                  </a:cubicBezTo>
                  <a:cubicBezTo>
                    <a:pt x="4" y="0"/>
                    <a:pt x="3" y="8"/>
                    <a:pt x="2" y="2"/>
                  </a:cubicBezTo>
                  <a:cubicBezTo>
                    <a:pt x="3" y="8"/>
                    <a:pt x="0" y="11"/>
                    <a:pt x="3" y="19"/>
                  </a:cubicBezTo>
                  <a:cubicBezTo>
                    <a:pt x="4" y="16"/>
                    <a:pt x="5" y="14"/>
                    <a:pt x="7" y="16"/>
                  </a:cubicBezTo>
                  <a:cubicBezTo>
                    <a:pt x="8" y="12"/>
                    <a:pt x="5" y="14"/>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0" name="Freeform 396"/>
            <p:cNvSpPr/>
            <p:nvPr/>
          </p:nvSpPr>
          <p:spPr bwMode="auto">
            <a:xfrm>
              <a:off x="7155" y="5421"/>
              <a:ext cx="15" cy="19"/>
            </a:xfrm>
            <a:custGeom>
              <a:avLst/>
              <a:gdLst>
                <a:gd name="T0" fmla="*/ 0 w 8"/>
                <a:gd name="T1" fmla="*/ 6 h 10"/>
                <a:gd name="T2" fmla="*/ 7 w 8"/>
                <a:gd name="T3" fmla="*/ 9 h 10"/>
                <a:gd name="T4" fmla="*/ 6 w 8"/>
                <a:gd name="T5" fmla="*/ 2 h 10"/>
                <a:gd name="T6" fmla="*/ 0 w 8"/>
                <a:gd name="T7" fmla="*/ 6 h 10"/>
              </a:gdLst>
              <a:ahLst/>
              <a:cxnLst>
                <a:cxn ang="0">
                  <a:pos x="T0" y="T1"/>
                </a:cxn>
                <a:cxn ang="0">
                  <a:pos x="T2" y="T3"/>
                </a:cxn>
                <a:cxn ang="0">
                  <a:pos x="T4" y="T5"/>
                </a:cxn>
                <a:cxn ang="0">
                  <a:pos x="T6" y="T7"/>
                </a:cxn>
              </a:cxnLst>
              <a:rect l="0" t="0" r="r" b="b"/>
              <a:pathLst>
                <a:path w="8" h="10">
                  <a:moveTo>
                    <a:pt x="0" y="6"/>
                  </a:moveTo>
                  <a:cubicBezTo>
                    <a:pt x="2" y="10"/>
                    <a:pt x="4" y="0"/>
                    <a:pt x="7" y="9"/>
                  </a:cubicBezTo>
                  <a:cubicBezTo>
                    <a:pt x="8" y="3"/>
                    <a:pt x="5" y="5"/>
                    <a:pt x="6" y="2"/>
                  </a:cubicBezTo>
                  <a:cubicBezTo>
                    <a:pt x="4" y="3"/>
                    <a:pt x="2" y="2"/>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1" name="Freeform 397"/>
            <p:cNvSpPr/>
            <p:nvPr/>
          </p:nvSpPr>
          <p:spPr bwMode="auto">
            <a:xfrm>
              <a:off x="7153" y="5404"/>
              <a:ext cx="36" cy="29"/>
            </a:xfrm>
            <a:custGeom>
              <a:avLst/>
              <a:gdLst>
                <a:gd name="T0" fmla="*/ 11 w 19"/>
                <a:gd name="T1" fmla="*/ 8 h 15"/>
                <a:gd name="T2" fmla="*/ 9 w 19"/>
                <a:gd name="T3" fmla="*/ 1 h 15"/>
                <a:gd name="T4" fmla="*/ 0 w 19"/>
                <a:gd name="T5" fmla="*/ 0 h 15"/>
                <a:gd name="T6" fmla="*/ 9 w 19"/>
                <a:gd name="T7" fmla="*/ 12 h 15"/>
                <a:gd name="T8" fmla="*/ 14 w 19"/>
                <a:gd name="T9" fmla="*/ 15 h 15"/>
                <a:gd name="T10" fmla="*/ 19 w 19"/>
                <a:gd name="T11" fmla="*/ 6 h 15"/>
                <a:gd name="T12" fmla="*/ 16 w 19"/>
                <a:gd name="T13" fmla="*/ 3 h 15"/>
                <a:gd name="T14" fmla="*/ 16 w 19"/>
                <a:gd name="T15" fmla="*/ 10 h 15"/>
                <a:gd name="T16" fmla="*/ 14 w 19"/>
                <a:gd name="T17" fmla="*/ 11 h 15"/>
                <a:gd name="T18" fmla="*/ 12 w 19"/>
                <a:gd name="T19" fmla="*/ 3 h 15"/>
                <a:gd name="T20" fmla="*/ 11 w 19"/>
                <a:gd name="T21"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5">
                  <a:moveTo>
                    <a:pt x="11" y="8"/>
                  </a:moveTo>
                  <a:cubicBezTo>
                    <a:pt x="10" y="6"/>
                    <a:pt x="10" y="4"/>
                    <a:pt x="9" y="1"/>
                  </a:cubicBezTo>
                  <a:cubicBezTo>
                    <a:pt x="6" y="5"/>
                    <a:pt x="3" y="4"/>
                    <a:pt x="0" y="0"/>
                  </a:cubicBezTo>
                  <a:cubicBezTo>
                    <a:pt x="1" y="11"/>
                    <a:pt x="5" y="2"/>
                    <a:pt x="9" y="12"/>
                  </a:cubicBezTo>
                  <a:cubicBezTo>
                    <a:pt x="10" y="5"/>
                    <a:pt x="12" y="10"/>
                    <a:pt x="14" y="15"/>
                  </a:cubicBezTo>
                  <a:cubicBezTo>
                    <a:pt x="17" y="13"/>
                    <a:pt x="17" y="10"/>
                    <a:pt x="19" y="6"/>
                  </a:cubicBezTo>
                  <a:cubicBezTo>
                    <a:pt x="18" y="4"/>
                    <a:pt x="17" y="4"/>
                    <a:pt x="16" y="3"/>
                  </a:cubicBezTo>
                  <a:cubicBezTo>
                    <a:pt x="14" y="5"/>
                    <a:pt x="16" y="7"/>
                    <a:pt x="16" y="10"/>
                  </a:cubicBezTo>
                  <a:cubicBezTo>
                    <a:pt x="15" y="10"/>
                    <a:pt x="15" y="10"/>
                    <a:pt x="14" y="11"/>
                  </a:cubicBezTo>
                  <a:cubicBezTo>
                    <a:pt x="13" y="8"/>
                    <a:pt x="15" y="5"/>
                    <a:pt x="12" y="3"/>
                  </a:cubicBezTo>
                  <a:cubicBezTo>
                    <a:pt x="11" y="3"/>
                    <a:pt x="11" y="5"/>
                    <a:pt x="1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2" name="Freeform 398"/>
            <p:cNvSpPr/>
            <p:nvPr/>
          </p:nvSpPr>
          <p:spPr bwMode="auto">
            <a:xfrm>
              <a:off x="6887" y="4411"/>
              <a:ext cx="6" cy="15"/>
            </a:xfrm>
            <a:custGeom>
              <a:avLst/>
              <a:gdLst>
                <a:gd name="T0" fmla="*/ 0 w 3"/>
                <a:gd name="T1" fmla="*/ 0 h 8"/>
                <a:gd name="T2" fmla="*/ 1 w 3"/>
                <a:gd name="T3" fmla="*/ 1 h 8"/>
                <a:gd name="T4" fmla="*/ 1 w 3"/>
                <a:gd name="T5" fmla="*/ 7 h 8"/>
                <a:gd name="T6" fmla="*/ 3 w 3"/>
                <a:gd name="T7" fmla="*/ 3 h 8"/>
                <a:gd name="T8" fmla="*/ 0 w 3"/>
                <a:gd name="T9" fmla="*/ 0 h 8"/>
              </a:gdLst>
              <a:ahLst/>
              <a:cxnLst>
                <a:cxn ang="0">
                  <a:pos x="T0" y="T1"/>
                </a:cxn>
                <a:cxn ang="0">
                  <a:pos x="T2" y="T3"/>
                </a:cxn>
                <a:cxn ang="0">
                  <a:pos x="T4" y="T5"/>
                </a:cxn>
                <a:cxn ang="0">
                  <a:pos x="T6" y="T7"/>
                </a:cxn>
                <a:cxn ang="0">
                  <a:pos x="T8" y="T9"/>
                </a:cxn>
              </a:cxnLst>
              <a:rect l="0" t="0" r="r" b="b"/>
              <a:pathLst>
                <a:path w="3" h="8">
                  <a:moveTo>
                    <a:pt x="0" y="0"/>
                  </a:moveTo>
                  <a:cubicBezTo>
                    <a:pt x="0" y="2"/>
                    <a:pt x="0" y="2"/>
                    <a:pt x="1" y="1"/>
                  </a:cubicBezTo>
                  <a:cubicBezTo>
                    <a:pt x="1" y="3"/>
                    <a:pt x="2" y="5"/>
                    <a:pt x="1" y="7"/>
                  </a:cubicBezTo>
                  <a:cubicBezTo>
                    <a:pt x="2" y="8"/>
                    <a:pt x="3" y="5"/>
                    <a:pt x="3" y="3"/>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3" name="Freeform 399"/>
            <p:cNvSpPr/>
            <p:nvPr/>
          </p:nvSpPr>
          <p:spPr bwMode="auto">
            <a:xfrm>
              <a:off x="6960" y="4484"/>
              <a:ext cx="13" cy="26"/>
            </a:xfrm>
            <a:custGeom>
              <a:avLst/>
              <a:gdLst>
                <a:gd name="T0" fmla="*/ 0 w 7"/>
                <a:gd name="T1" fmla="*/ 3 h 14"/>
                <a:gd name="T2" fmla="*/ 7 w 7"/>
                <a:gd name="T3" fmla="*/ 7 h 14"/>
                <a:gd name="T4" fmla="*/ 5 w 7"/>
                <a:gd name="T5" fmla="*/ 4 h 14"/>
                <a:gd name="T6" fmla="*/ 0 w 7"/>
                <a:gd name="T7" fmla="*/ 3 h 14"/>
              </a:gdLst>
              <a:ahLst/>
              <a:cxnLst>
                <a:cxn ang="0">
                  <a:pos x="T0" y="T1"/>
                </a:cxn>
                <a:cxn ang="0">
                  <a:pos x="T2" y="T3"/>
                </a:cxn>
                <a:cxn ang="0">
                  <a:pos x="T4" y="T5"/>
                </a:cxn>
                <a:cxn ang="0">
                  <a:pos x="T6" y="T7"/>
                </a:cxn>
              </a:cxnLst>
              <a:rect l="0" t="0" r="r" b="b"/>
              <a:pathLst>
                <a:path w="7" h="14">
                  <a:moveTo>
                    <a:pt x="0" y="3"/>
                  </a:moveTo>
                  <a:cubicBezTo>
                    <a:pt x="0" y="7"/>
                    <a:pt x="6" y="14"/>
                    <a:pt x="7" y="7"/>
                  </a:cubicBezTo>
                  <a:cubicBezTo>
                    <a:pt x="6" y="5"/>
                    <a:pt x="4" y="10"/>
                    <a:pt x="5" y="4"/>
                  </a:cubicBezTo>
                  <a:cubicBezTo>
                    <a:pt x="3" y="0"/>
                    <a:pt x="2" y="1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4" name="Freeform 400"/>
            <p:cNvSpPr/>
            <p:nvPr/>
          </p:nvSpPr>
          <p:spPr bwMode="auto">
            <a:xfrm>
              <a:off x="6996" y="4518"/>
              <a:ext cx="12" cy="38"/>
            </a:xfrm>
            <a:custGeom>
              <a:avLst/>
              <a:gdLst>
                <a:gd name="T0" fmla="*/ 1 w 6"/>
                <a:gd name="T1" fmla="*/ 8 h 20"/>
                <a:gd name="T2" fmla="*/ 6 w 6"/>
                <a:gd name="T3" fmla="*/ 14 h 20"/>
                <a:gd name="T4" fmla="*/ 2 w 6"/>
                <a:gd name="T5" fmla="*/ 0 h 20"/>
                <a:gd name="T6" fmla="*/ 1 w 6"/>
                <a:gd name="T7" fmla="*/ 8 h 20"/>
              </a:gdLst>
              <a:ahLst/>
              <a:cxnLst>
                <a:cxn ang="0">
                  <a:pos x="T0" y="T1"/>
                </a:cxn>
                <a:cxn ang="0">
                  <a:pos x="T2" y="T3"/>
                </a:cxn>
                <a:cxn ang="0">
                  <a:pos x="T4" y="T5"/>
                </a:cxn>
                <a:cxn ang="0">
                  <a:pos x="T6" y="T7"/>
                </a:cxn>
              </a:cxnLst>
              <a:rect l="0" t="0" r="r" b="b"/>
              <a:pathLst>
                <a:path w="6" h="20">
                  <a:moveTo>
                    <a:pt x="1" y="8"/>
                  </a:moveTo>
                  <a:cubicBezTo>
                    <a:pt x="3" y="10"/>
                    <a:pt x="4" y="20"/>
                    <a:pt x="6" y="14"/>
                  </a:cubicBezTo>
                  <a:cubicBezTo>
                    <a:pt x="5" y="3"/>
                    <a:pt x="2" y="11"/>
                    <a:pt x="2" y="0"/>
                  </a:cubicBezTo>
                  <a:cubicBezTo>
                    <a:pt x="0" y="2"/>
                    <a:pt x="3" y="5"/>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5" name="Freeform 401"/>
            <p:cNvSpPr/>
            <p:nvPr/>
          </p:nvSpPr>
          <p:spPr bwMode="auto">
            <a:xfrm>
              <a:off x="7182" y="4918"/>
              <a:ext cx="7" cy="19"/>
            </a:xfrm>
            <a:custGeom>
              <a:avLst/>
              <a:gdLst>
                <a:gd name="T0" fmla="*/ 0 w 4"/>
                <a:gd name="T1" fmla="*/ 5 h 10"/>
                <a:gd name="T2" fmla="*/ 3 w 4"/>
                <a:gd name="T3" fmla="*/ 9 h 10"/>
                <a:gd name="T4" fmla="*/ 4 w 4"/>
                <a:gd name="T5" fmla="*/ 5 h 10"/>
                <a:gd name="T6" fmla="*/ 4 w 4"/>
                <a:gd name="T7" fmla="*/ 2 h 10"/>
                <a:gd name="T8" fmla="*/ 2 w 4"/>
                <a:gd name="T9" fmla="*/ 0 h 10"/>
                <a:gd name="T10" fmla="*/ 2 w 4"/>
                <a:gd name="T11" fmla="*/ 4 h 10"/>
                <a:gd name="T12" fmla="*/ 0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0" y="5"/>
                  </a:moveTo>
                  <a:cubicBezTo>
                    <a:pt x="0" y="10"/>
                    <a:pt x="2" y="7"/>
                    <a:pt x="3" y="9"/>
                  </a:cubicBezTo>
                  <a:cubicBezTo>
                    <a:pt x="4" y="7"/>
                    <a:pt x="3" y="3"/>
                    <a:pt x="4" y="5"/>
                  </a:cubicBezTo>
                  <a:cubicBezTo>
                    <a:pt x="4" y="4"/>
                    <a:pt x="4" y="3"/>
                    <a:pt x="4" y="2"/>
                  </a:cubicBezTo>
                  <a:cubicBezTo>
                    <a:pt x="3" y="1"/>
                    <a:pt x="3" y="1"/>
                    <a:pt x="2" y="0"/>
                  </a:cubicBezTo>
                  <a:cubicBezTo>
                    <a:pt x="3" y="2"/>
                    <a:pt x="2" y="10"/>
                    <a:pt x="2" y="4"/>
                  </a:cubicBezTo>
                  <a:cubicBezTo>
                    <a:pt x="1" y="2"/>
                    <a:pt x="2" y="7"/>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6" name="Freeform 402"/>
            <p:cNvSpPr/>
            <p:nvPr/>
          </p:nvSpPr>
          <p:spPr bwMode="auto">
            <a:xfrm>
              <a:off x="7080" y="4558"/>
              <a:ext cx="19" cy="48"/>
            </a:xfrm>
            <a:custGeom>
              <a:avLst/>
              <a:gdLst>
                <a:gd name="T0" fmla="*/ 0 w 10"/>
                <a:gd name="T1" fmla="*/ 3 h 25"/>
                <a:gd name="T2" fmla="*/ 5 w 10"/>
                <a:gd name="T3" fmla="*/ 8 h 25"/>
                <a:gd name="T4" fmla="*/ 10 w 10"/>
                <a:gd name="T5" fmla="*/ 25 h 25"/>
                <a:gd name="T6" fmla="*/ 6 w 10"/>
                <a:gd name="T7" fmla="*/ 2 h 25"/>
                <a:gd name="T8" fmla="*/ 1 w 10"/>
                <a:gd name="T9" fmla="*/ 0 h 25"/>
                <a:gd name="T10" fmla="*/ 0 w 10"/>
                <a:gd name="T11" fmla="*/ 3 h 25"/>
              </a:gdLst>
              <a:ahLst/>
              <a:cxnLst>
                <a:cxn ang="0">
                  <a:pos x="T0" y="T1"/>
                </a:cxn>
                <a:cxn ang="0">
                  <a:pos x="T2" y="T3"/>
                </a:cxn>
                <a:cxn ang="0">
                  <a:pos x="T4" y="T5"/>
                </a:cxn>
                <a:cxn ang="0">
                  <a:pos x="T6" y="T7"/>
                </a:cxn>
                <a:cxn ang="0">
                  <a:pos x="T8" y="T9"/>
                </a:cxn>
                <a:cxn ang="0">
                  <a:pos x="T10" y="T11"/>
                </a:cxn>
              </a:cxnLst>
              <a:rect l="0" t="0" r="r" b="b"/>
              <a:pathLst>
                <a:path w="10" h="25">
                  <a:moveTo>
                    <a:pt x="0" y="3"/>
                  </a:moveTo>
                  <a:cubicBezTo>
                    <a:pt x="1" y="8"/>
                    <a:pt x="4" y="6"/>
                    <a:pt x="5" y="8"/>
                  </a:cubicBezTo>
                  <a:cubicBezTo>
                    <a:pt x="6" y="16"/>
                    <a:pt x="9" y="22"/>
                    <a:pt x="10" y="25"/>
                  </a:cubicBezTo>
                  <a:cubicBezTo>
                    <a:pt x="10" y="17"/>
                    <a:pt x="8" y="9"/>
                    <a:pt x="6" y="2"/>
                  </a:cubicBezTo>
                  <a:cubicBezTo>
                    <a:pt x="7" y="15"/>
                    <a:pt x="4" y="0"/>
                    <a:pt x="1" y="0"/>
                  </a:cubicBezTo>
                  <a:cubicBezTo>
                    <a:pt x="2" y="3"/>
                    <a:pt x="1" y="5"/>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7" name="Freeform 403"/>
            <p:cNvSpPr/>
            <p:nvPr/>
          </p:nvSpPr>
          <p:spPr bwMode="auto">
            <a:xfrm>
              <a:off x="7109" y="4610"/>
              <a:ext cx="13" cy="15"/>
            </a:xfrm>
            <a:custGeom>
              <a:avLst/>
              <a:gdLst>
                <a:gd name="T0" fmla="*/ 0 w 7"/>
                <a:gd name="T1" fmla="*/ 2 h 8"/>
                <a:gd name="T2" fmla="*/ 7 w 7"/>
                <a:gd name="T3" fmla="*/ 8 h 8"/>
                <a:gd name="T4" fmla="*/ 4 w 7"/>
                <a:gd name="T5" fmla="*/ 0 h 8"/>
                <a:gd name="T6" fmla="*/ 0 w 7"/>
                <a:gd name="T7" fmla="*/ 2 h 8"/>
              </a:gdLst>
              <a:ahLst/>
              <a:cxnLst>
                <a:cxn ang="0">
                  <a:pos x="T0" y="T1"/>
                </a:cxn>
                <a:cxn ang="0">
                  <a:pos x="T2" y="T3"/>
                </a:cxn>
                <a:cxn ang="0">
                  <a:pos x="T4" y="T5"/>
                </a:cxn>
                <a:cxn ang="0">
                  <a:pos x="T6" y="T7"/>
                </a:cxn>
              </a:cxnLst>
              <a:rect l="0" t="0" r="r" b="b"/>
              <a:pathLst>
                <a:path w="7" h="8">
                  <a:moveTo>
                    <a:pt x="0" y="2"/>
                  </a:moveTo>
                  <a:cubicBezTo>
                    <a:pt x="1" y="8"/>
                    <a:pt x="5" y="5"/>
                    <a:pt x="7" y="8"/>
                  </a:cubicBezTo>
                  <a:cubicBezTo>
                    <a:pt x="7" y="3"/>
                    <a:pt x="4" y="5"/>
                    <a:pt x="4" y="0"/>
                  </a:cubicBezTo>
                  <a:cubicBezTo>
                    <a:pt x="4" y="1"/>
                    <a:pt x="2" y="6"/>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8" name="Freeform 404"/>
            <p:cNvSpPr/>
            <p:nvPr/>
          </p:nvSpPr>
          <p:spPr bwMode="auto">
            <a:xfrm>
              <a:off x="7096" y="4572"/>
              <a:ext cx="11" cy="21"/>
            </a:xfrm>
            <a:custGeom>
              <a:avLst/>
              <a:gdLst>
                <a:gd name="T0" fmla="*/ 1 w 6"/>
                <a:gd name="T1" fmla="*/ 0 h 11"/>
                <a:gd name="T2" fmla="*/ 2 w 6"/>
                <a:gd name="T3" fmla="*/ 3 h 11"/>
                <a:gd name="T4" fmla="*/ 3 w 6"/>
                <a:gd name="T5" fmla="*/ 10 h 11"/>
                <a:gd name="T6" fmla="*/ 5 w 6"/>
                <a:gd name="T7" fmla="*/ 11 h 11"/>
                <a:gd name="T8" fmla="*/ 6 w 6"/>
                <a:gd name="T9" fmla="*/ 7 h 11"/>
                <a:gd name="T10" fmla="*/ 4 w 6"/>
                <a:gd name="T11" fmla="*/ 0 h 11"/>
                <a:gd name="T12" fmla="*/ 1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1" y="0"/>
                  </a:moveTo>
                  <a:cubicBezTo>
                    <a:pt x="0" y="4"/>
                    <a:pt x="2" y="5"/>
                    <a:pt x="2" y="3"/>
                  </a:cubicBezTo>
                  <a:cubicBezTo>
                    <a:pt x="3" y="5"/>
                    <a:pt x="3" y="8"/>
                    <a:pt x="3" y="10"/>
                  </a:cubicBezTo>
                  <a:cubicBezTo>
                    <a:pt x="4" y="11"/>
                    <a:pt x="4" y="10"/>
                    <a:pt x="5" y="11"/>
                  </a:cubicBezTo>
                  <a:cubicBezTo>
                    <a:pt x="4" y="9"/>
                    <a:pt x="3" y="0"/>
                    <a:pt x="6" y="7"/>
                  </a:cubicBezTo>
                  <a:cubicBezTo>
                    <a:pt x="6" y="5"/>
                    <a:pt x="5" y="3"/>
                    <a:pt x="4" y="0"/>
                  </a:cubicBezTo>
                  <a:cubicBezTo>
                    <a:pt x="3" y="4"/>
                    <a:pt x="2" y="4"/>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9" name="Freeform 405"/>
            <p:cNvSpPr/>
            <p:nvPr/>
          </p:nvSpPr>
          <p:spPr bwMode="auto">
            <a:xfrm>
              <a:off x="7128" y="4585"/>
              <a:ext cx="6" cy="17"/>
            </a:xfrm>
            <a:custGeom>
              <a:avLst/>
              <a:gdLst>
                <a:gd name="T0" fmla="*/ 3 w 3"/>
                <a:gd name="T1" fmla="*/ 1 h 9"/>
                <a:gd name="T2" fmla="*/ 1 w 3"/>
                <a:gd name="T3" fmla="*/ 0 h 9"/>
                <a:gd name="T4" fmla="*/ 2 w 3"/>
                <a:gd name="T5" fmla="*/ 9 h 9"/>
                <a:gd name="T6" fmla="*/ 3 w 3"/>
                <a:gd name="T7" fmla="*/ 1 h 9"/>
              </a:gdLst>
              <a:ahLst/>
              <a:cxnLst>
                <a:cxn ang="0">
                  <a:pos x="T0" y="T1"/>
                </a:cxn>
                <a:cxn ang="0">
                  <a:pos x="T2" y="T3"/>
                </a:cxn>
                <a:cxn ang="0">
                  <a:pos x="T4" y="T5"/>
                </a:cxn>
                <a:cxn ang="0">
                  <a:pos x="T6" y="T7"/>
                </a:cxn>
              </a:cxnLst>
              <a:rect l="0" t="0" r="r" b="b"/>
              <a:pathLst>
                <a:path w="3" h="9">
                  <a:moveTo>
                    <a:pt x="3" y="1"/>
                  </a:moveTo>
                  <a:cubicBezTo>
                    <a:pt x="3" y="0"/>
                    <a:pt x="2" y="1"/>
                    <a:pt x="1" y="0"/>
                  </a:cubicBezTo>
                  <a:cubicBezTo>
                    <a:pt x="0" y="3"/>
                    <a:pt x="3" y="6"/>
                    <a:pt x="2" y="9"/>
                  </a:cubicBezTo>
                  <a:cubicBezTo>
                    <a:pt x="3" y="9"/>
                    <a:pt x="2" y="5"/>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0" name="Freeform 406"/>
            <p:cNvSpPr/>
            <p:nvPr/>
          </p:nvSpPr>
          <p:spPr bwMode="auto">
            <a:xfrm>
              <a:off x="7149" y="4476"/>
              <a:ext cx="6" cy="27"/>
            </a:xfrm>
            <a:custGeom>
              <a:avLst/>
              <a:gdLst>
                <a:gd name="T0" fmla="*/ 0 w 3"/>
                <a:gd name="T1" fmla="*/ 0 h 14"/>
                <a:gd name="T2" fmla="*/ 0 w 3"/>
                <a:gd name="T3" fmla="*/ 5 h 14"/>
                <a:gd name="T4" fmla="*/ 2 w 3"/>
                <a:gd name="T5" fmla="*/ 14 h 14"/>
                <a:gd name="T6" fmla="*/ 2 w 3"/>
                <a:gd name="T7" fmla="*/ 11 h 14"/>
                <a:gd name="T8" fmla="*/ 2 w 3"/>
                <a:gd name="T9" fmla="*/ 5 h 14"/>
                <a:gd name="T10" fmla="*/ 0 w 3"/>
                <a:gd name="T11" fmla="*/ 0 h 14"/>
              </a:gdLst>
              <a:ahLst/>
              <a:cxnLst>
                <a:cxn ang="0">
                  <a:pos x="T0" y="T1"/>
                </a:cxn>
                <a:cxn ang="0">
                  <a:pos x="T2" y="T3"/>
                </a:cxn>
                <a:cxn ang="0">
                  <a:pos x="T4" y="T5"/>
                </a:cxn>
                <a:cxn ang="0">
                  <a:pos x="T6" y="T7"/>
                </a:cxn>
                <a:cxn ang="0">
                  <a:pos x="T8" y="T9"/>
                </a:cxn>
                <a:cxn ang="0">
                  <a:pos x="T10" y="T11"/>
                </a:cxn>
              </a:cxnLst>
              <a:rect l="0" t="0" r="r" b="b"/>
              <a:pathLst>
                <a:path w="3" h="14">
                  <a:moveTo>
                    <a:pt x="0" y="0"/>
                  </a:moveTo>
                  <a:cubicBezTo>
                    <a:pt x="1" y="5"/>
                    <a:pt x="0" y="1"/>
                    <a:pt x="0" y="5"/>
                  </a:cubicBezTo>
                  <a:cubicBezTo>
                    <a:pt x="1" y="8"/>
                    <a:pt x="0" y="11"/>
                    <a:pt x="2" y="14"/>
                  </a:cubicBezTo>
                  <a:cubicBezTo>
                    <a:pt x="2" y="13"/>
                    <a:pt x="2" y="12"/>
                    <a:pt x="2" y="11"/>
                  </a:cubicBezTo>
                  <a:cubicBezTo>
                    <a:pt x="1" y="7"/>
                    <a:pt x="0" y="3"/>
                    <a:pt x="2" y="5"/>
                  </a:cubicBezTo>
                  <a:cubicBezTo>
                    <a:pt x="3" y="1"/>
                    <a:pt x="1"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1" name="Freeform 407"/>
            <p:cNvSpPr/>
            <p:nvPr/>
          </p:nvSpPr>
          <p:spPr bwMode="auto">
            <a:xfrm>
              <a:off x="7224" y="4654"/>
              <a:ext cx="7" cy="23"/>
            </a:xfrm>
            <a:custGeom>
              <a:avLst/>
              <a:gdLst>
                <a:gd name="T0" fmla="*/ 2 w 4"/>
                <a:gd name="T1" fmla="*/ 1 h 12"/>
                <a:gd name="T2" fmla="*/ 2 w 4"/>
                <a:gd name="T3" fmla="*/ 3 h 12"/>
                <a:gd name="T4" fmla="*/ 3 w 4"/>
                <a:gd name="T5" fmla="*/ 11 h 12"/>
                <a:gd name="T6" fmla="*/ 3 w 4"/>
                <a:gd name="T7" fmla="*/ 0 h 12"/>
                <a:gd name="T8" fmla="*/ 2 w 4"/>
                <a:gd name="T9" fmla="*/ 1 h 12"/>
              </a:gdLst>
              <a:ahLst/>
              <a:cxnLst>
                <a:cxn ang="0">
                  <a:pos x="T0" y="T1"/>
                </a:cxn>
                <a:cxn ang="0">
                  <a:pos x="T2" y="T3"/>
                </a:cxn>
                <a:cxn ang="0">
                  <a:pos x="T4" y="T5"/>
                </a:cxn>
                <a:cxn ang="0">
                  <a:pos x="T6" y="T7"/>
                </a:cxn>
                <a:cxn ang="0">
                  <a:pos x="T8" y="T9"/>
                </a:cxn>
              </a:cxnLst>
              <a:rect l="0" t="0" r="r" b="b"/>
              <a:pathLst>
                <a:path w="4" h="12">
                  <a:moveTo>
                    <a:pt x="2" y="1"/>
                  </a:moveTo>
                  <a:cubicBezTo>
                    <a:pt x="0" y="0"/>
                    <a:pt x="2" y="5"/>
                    <a:pt x="2" y="3"/>
                  </a:cubicBezTo>
                  <a:cubicBezTo>
                    <a:pt x="3" y="5"/>
                    <a:pt x="3" y="8"/>
                    <a:pt x="3" y="11"/>
                  </a:cubicBezTo>
                  <a:cubicBezTo>
                    <a:pt x="4" y="12"/>
                    <a:pt x="4" y="3"/>
                    <a:pt x="3" y="0"/>
                  </a:cubicBezTo>
                  <a:cubicBezTo>
                    <a:pt x="3" y="2"/>
                    <a:pt x="2"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2" name="Freeform 408"/>
            <p:cNvSpPr/>
            <p:nvPr/>
          </p:nvSpPr>
          <p:spPr bwMode="auto">
            <a:xfrm>
              <a:off x="7375" y="4950"/>
              <a:ext cx="12" cy="27"/>
            </a:xfrm>
            <a:custGeom>
              <a:avLst/>
              <a:gdLst>
                <a:gd name="T0" fmla="*/ 1 w 6"/>
                <a:gd name="T1" fmla="*/ 9 h 14"/>
                <a:gd name="T2" fmla="*/ 2 w 6"/>
                <a:gd name="T3" fmla="*/ 8 h 14"/>
                <a:gd name="T4" fmla="*/ 5 w 6"/>
                <a:gd name="T5" fmla="*/ 6 h 14"/>
                <a:gd name="T6" fmla="*/ 0 w 6"/>
                <a:gd name="T7" fmla="*/ 4 h 14"/>
                <a:gd name="T8" fmla="*/ 1 w 6"/>
                <a:gd name="T9" fmla="*/ 9 h 14"/>
              </a:gdLst>
              <a:ahLst/>
              <a:cxnLst>
                <a:cxn ang="0">
                  <a:pos x="T0" y="T1"/>
                </a:cxn>
                <a:cxn ang="0">
                  <a:pos x="T2" y="T3"/>
                </a:cxn>
                <a:cxn ang="0">
                  <a:pos x="T4" y="T5"/>
                </a:cxn>
                <a:cxn ang="0">
                  <a:pos x="T6" y="T7"/>
                </a:cxn>
                <a:cxn ang="0">
                  <a:pos x="T8" y="T9"/>
                </a:cxn>
              </a:cxnLst>
              <a:rect l="0" t="0" r="r" b="b"/>
              <a:pathLst>
                <a:path w="6" h="14">
                  <a:moveTo>
                    <a:pt x="1" y="9"/>
                  </a:moveTo>
                  <a:cubicBezTo>
                    <a:pt x="2" y="10"/>
                    <a:pt x="2" y="9"/>
                    <a:pt x="2" y="8"/>
                  </a:cubicBezTo>
                  <a:cubicBezTo>
                    <a:pt x="2" y="3"/>
                    <a:pt x="6" y="14"/>
                    <a:pt x="5" y="6"/>
                  </a:cubicBezTo>
                  <a:cubicBezTo>
                    <a:pt x="2" y="0"/>
                    <a:pt x="2" y="5"/>
                    <a:pt x="0" y="4"/>
                  </a:cubicBezTo>
                  <a:cubicBezTo>
                    <a:pt x="0" y="6"/>
                    <a:pt x="2" y="7"/>
                    <a:pt x="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3" name="Freeform 409"/>
            <p:cNvSpPr/>
            <p:nvPr/>
          </p:nvSpPr>
          <p:spPr bwMode="auto">
            <a:xfrm>
              <a:off x="7207" y="4445"/>
              <a:ext cx="17" cy="29"/>
            </a:xfrm>
            <a:custGeom>
              <a:avLst/>
              <a:gdLst>
                <a:gd name="T0" fmla="*/ 4 w 9"/>
                <a:gd name="T1" fmla="*/ 7 h 15"/>
                <a:gd name="T2" fmla="*/ 0 w 9"/>
                <a:gd name="T3" fmla="*/ 5 h 15"/>
                <a:gd name="T4" fmla="*/ 6 w 9"/>
                <a:gd name="T5" fmla="*/ 15 h 15"/>
                <a:gd name="T6" fmla="*/ 9 w 9"/>
                <a:gd name="T7" fmla="*/ 7 h 15"/>
                <a:gd name="T8" fmla="*/ 4 w 9"/>
                <a:gd name="T9" fmla="*/ 7 h 15"/>
              </a:gdLst>
              <a:ahLst/>
              <a:cxnLst>
                <a:cxn ang="0">
                  <a:pos x="T0" y="T1"/>
                </a:cxn>
                <a:cxn ang="0">
                  <a:pos x="T2" y="T3"/>
                </a:cxn>
                <a:cxn ang="0">
                  <a:pos x="T4" y="T5"/>
                </a:cxn>
                <a:cxn ang="0">
                  <a:pos x="T6" y="T7"/>
                </a:cxn>
                <a:cxn ang="0">
                  <a:pos x="T8" y="T9"/>
                </a:cxn>
              </a:cxnLst>
              <a:rect l="0" t="0" r="r" b="b"/>
              <a:pathLst>
                <a:path w="9" h="15">
                  <a:moveTo>
                    <a:pt x="4" y="7"/>
                  </a:moveTo>
                  <a:cubicBezTo>
                    <a:pt x="2" y="2"/>
                    <a:pt x="0" y="2"/>
                    <a:pt x="0" y="5"/>
                  </a:cubicBezTo>
                  <a:cubicBezTo>
                    <a:pt x="2" y="12"/>
                    <a:pt x="3" y="10"/>
                    <a:pt x="6" y="15"/>
                  </a:cubicBezTo>
                  <a:cubicBezTo>
                    <a:pt x="5" y="6"/>
                    <a:pt x="8" y="11"/>
                    <a:pt x="9" y="7"/>
                  </a:cubicBezTo>
                  <a:cubicBezTo>
                    <a:pt x="9" y="8"/>
                    <a:pt x="3" y="0"/>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4" name="Freeform 410"/>
            <p:cNvSpPr/>
            <p:nvPr/>
          </p:nvSpPr>
          <p:spPr bwMode="auto">
            <a:xfrm>
              <a:off x="7226" y="4449"/>
              <a:ext cx="21" cy="35"/>
            </a:xfrm>
            <a:custGeom>
              <a:avLst/>
              <a:gdLst>
                <a:gd name="T0" fmla="*/ 0 w 11"/>
                <a:gd name="T1" fmla="*/ 15 h 18"/>
                <a:gd name="T2" fmla="*/ 5 w 11"/>
                <a:gd name="T3" fmla="*/ 15 h 18"/>
                <a:gd name="T4" fmla="*/ 11 w 11"/>
                <a:gd name="T5" fmla="*/ 11 h 18"/>
                <a:gd name="T6" fmla="*/ 10 w 11"/>
                <a:gd name="T7" fmla="*/ 4 h 18"/>
                <a:gd name="T8" fmla="*/ 5 w 11"/>
                <a:gd name="T9" fmla="*/ 3 h 18"/>
                <a:gd name="T10" fmla="*/ 0 w 11"/>
                <a:gd name="T11" fmla="*/ 4 h 18"/>
                <a:gd name="T12" fmla="*/ 2 w 11"/>
                <a:gd name="T13" fmla="*/ 11 h 18"/>
                <a:gd name="T14" fmla="*/ 0 w 11"/>
                <a:gd name="T15" fmla="*/ 15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8">
                  <a:moveTo>
                    <a:pt x="0" y="15"/>
                  </a:moveTo>
                  <a:cubicBezTo>
                    <a:pt x="2" y="16"/>
                    <a:pt x="2" y="9"/>
                    <a:pt x="5" y="15"/>
                  </a:cubicBezTo>
                  <a:cubicBezTo>
                    <a:pt x="2" y="0"/>
                    <a:pt x="11" y="18"/>
                    <a:pt x="11" y="11"/>
                  </a:cubicBezTo>
                  <a:cubicBezTo>
                    <a:pt x="11" y="9"/>
                    <a:pt x="10" y="6"/>
                    <a:pt x="10" y="4"/>
                  </a:cubicBezTo>
                  <a:cubicBezTo>
                    <a:pt x="9" y="5"/>
                    <a:pt x="9" y="12"/>
                    <a:pt x="5" y="3"/>
                  </a:cubicBezTo>
                  <a:cubicBezTo>
                    <a:pt x="4" y="8"/>
                    <a:pt x="2" y="4"/>
                    <a:pt x="0" y="4"/>
                  </a:cubicBezTo>
                  <a:cubicBezTo>
                    <a:pt x="0" y="6"/>
                    <a:pt x="1" y="9"/>
                    <a:pt x="2" y="11"/>
                  </a:cubicBezTo>
                  <a:cubicBezTo>
                    <a:pt x="1" y="13"/>
                    <a:pt x="0" y="8"/>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5" name="Freeform 411"/>
            <p:cNvSpPr/>
            <p:nvPr/>
          </p:nvSpPr>
          <p:spPr bwMode="auto">
            <a:xfrm>
              <a:off x="7207" y="4418"/>
              <a:ext cx="21" cy="27"/>
            </a:xfrm>
            <a:custGeom>
              <a:avLst/>
              <a:gdLst>
                <a:gd name="T0" fmla="*/ 0 w 11"/>
                <a:gd name="T1" fmla="*/ 0 h 14"/>
                <a:gd name="T2" fmla="*/ 11 w 11"/>
                <a:gd name="T3" fmla="*/ 7 h 14"/>
                <a:gd name="T4" fmla="*/ 0 w 11"/>
                <a:gd name="T5" fmla="*/ 0 h 14"/>
              </a:gdLst>
              <a:ahLst/>
              <a:cxnLst>
                <a:cxn ang="0">
                  <a:pos x="T0" y="T1"/>
                </a:cxn>
                <a:cxn ang="0">
                  <a:pos x="T2" y="T3"/>
                </a:cxn>
                <a:cxn ang="0">
                  <a:pos x="T4" y="T5"/>
                </a:cxn>
              </a:cxnLst>
              <a:rect l="0" t="0" r="r" b="b"/>
              <a:pathLst>
                <a:path w="11" h="14">
                  <a:moveTo>
                    <a:pt x="0" y="0"/>
                  </a:moveTo>
                  <a:cubicBezTo>
                    <a:pt x="4" y="14"/>
                    <a:pt x="11" y="13"/>
                    <a:pt x="11" y="7"/>
                  </a:cubicBezTo>
                  <a:cubicBezTo>
                    <a:pt x="8" y="6"/>
                    <a:pt x="5" y="1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6" name="Freeform 412"/>
            <p:cNvSpPr/>
            <p:nvPr/>
          </p:nvSpPr>
          <p:spPr bwMode="auto">
            <a:xfrm>
              <a:off x="7258" y="4441"/>
              <a:ext cx="8" cy="10"/>
            </a:xfrm>
            <a:custGeom>
              <a:avLst/>
              <a:gdLst>
                <a:gd name="T0" fmla="*/ 0 w 4"/>
                <a:gd name="T1" fmla="*/ 3 h 5"/>
                <a:gd name="T2" fmla="*/ 4 w 4"/>
                <a:gd name="T3" fmla="*/ 5 h 5"/>
                <a:gd name="T4" fmla="*/ 0 w 4"/>
                <a:gd name="T5" fmla="*/ 3 h 5"/>
              </a:gdLst>
              <a:ahLst/>
              <a:cxnLst>
                <a:cxn ang="0">
                  <a:pos x="T0" y="T1"/>
                </a:cxn>
                <a:cxn ang="0">
                  <a:pos x="T2" y="T3"/>
                </a:cxn>
                <a:cxn ang="0">
                  <a:pos x="T4" y="T5"/>
                </a:cxn>
              </a:cxnLst>
              <a:rect l="0" t="0" r="r" b="b"/>
              <a:pathLst>
                <a:path w="4" h="5">
                  <a:moveTo>
                    <a:pt x="0" y="3"/>
                  </a:moveTo>
                  <a:cubicBezTo>
                    <a:pt x="1" y="4"/>
                    <a:pt x="3" y="5"/>
                    <a:pt x="4" y="5"/>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7" name="Freeform 413"/>
            <p:cNvSpPr/>
            <p:nvPr/>
          </p:nvSpPr>
          <p:spPr bwMode="auto">
            <a:xfrm>
              <a:off x="7291" y="4440"/>
              <a:ext cx="21" cy="26"/>
            </a:xfrm>
            <a:custGeom>
              <a:avLst/>
              <a:gdLst>
                <a:gd name="T0" fmla="*/ 0 w 11"/>
                <a:gd name="T1" fmla="*/ 8 h 14"/>
                <a:gd name="T2" fmla="*/ 11 w 11"/>
                <a:gd name="T3" fmla="*/ 12 h 14"/>
                <a:gd name="T4" fmla="*/ 6 w 11"/>
                <a:gd name="T5" fmla="*/ 4 h 14"/>
                <a:gd name="T6" fmla="*/ 3 w 11"/>
                <a:gd name="T7" fmla="*/ 10 h 14"/>
                <a:gd name="T8" fmla="*/ 0 w 11"/>
                <a:gd name="T9" fmla="*/ 0 h 14"/>
                <a:gd name="T10" fmla="*/ 0 w 11"/>
                <a:gd name="T11" fmla="*/ 8 h 14"/>
              </a:gdLst>
              <a:ahLst/>
              <a:cxnLst>
                <a:cxn ang="0">
                  <a:pos x="T0" y="T1"/>
                </a:cxn>
                <a:cxn ang="0">
                  <a:pos x="T2" y="T3"/>
                </a:cxn>
                <a:cxn ang="0">
                  <a:pos x="T4" y="T5"/>
                </a:cxn>
                <a:cxn ang="0">
                  <a:pos x="T6" y="T7"/>
                </a:cxn>
                <a:cxn ang="0">
                  <a:pos x="T8" y="T9"/>
                </a:cxn>
                <a:cxn ang="0">
                  <a:pos x="T10" y="T11"/>
                </a:cxn>
              </a:cxnLst>
              <a:rect l="0" t="0" r="r" b="b"/>
              <a:pathLst>
                <a:path w="11" h="14">
                  <a:moveTo>
                    <a:pt x="0" y="8"/>
                  </a:moveTo>
                  <a:cubicBezTo>
                    <a:pt x="4" y="14"/>
                    <a:pt x="8" y="14"/>
                    <a:pt x="11" y="12"/>
                  </a:cubicBezTo>
                  <a:cubicBezTo>
                    <a:pt x="8" y="5"/>
                    <a:pt x="9" y="13"/>
                    <a:pt x="6" y="4"/>
                  </a:cubicBezTo>
                  <a:cubicBezTo>
                    <a:pt x="8" y="14"/>
                    <a:pt x="3" y="3"/>
                    <a:pt x="3" y="10"/>
                  </a:cubicBezTo>
                  <a:cubicBezTo>
                    <a:pt x="1" y="6"/>
                    <a:pt x="2" y="0"/>
                    <a:pt x="0" y="0"/>
                  </a:cubicBezTo>
                  <a:cubicBezTo>
                    <a:pt x="2" y="7"/>
                    <a:pt x="2" y="9"/>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8" name="Freeform 414"/>
            <p:cNvSpPr/>
            <p:nvPr/>
          </p:nvSpPr>
          <p:spPr bwMode="auto">
            <a:xfrm>
              <a:off x="7283" y="4422"/>
              <a:ext cx="10" cy="23"/>
            </a:xfrm>
            <a:custGeom>
              <a:avLst/>
              <a:gdLst>
                <a:gd name="T0" fmla="*/ 0 w 5"/>
                <a:gd name="T1" fmla="*/ 4 h 12"/>
                <a:gd name="T2" fmla="*/ 5 w 5"/>
                <a:gd name="T3" fmla="*/ 7 h 12"/>
                <a:gd name="T4" fmla="*/ 1 w 5"/>
                <a:gd name="T5" fmla="*/ 0 h 12"/>
                <a:gd name="T6" fmla="*/ 0 w 5"/>
                <a:gd name="T7" fmla="*/ 4 h 12"/>
              </a:gdLst>
              <a:ahLst/>
              <a:cxnLst>
                <a:cxn ang="0">
                  <a:pos x="T0" y="T1"/>
                </a:cxn>
                <a:cxn ang="0">
                  <a:pos x="T2" y="T3"/>
                </a:cxn>
                <a:cxn ang="0">
                  <a:pos x="T4" y="T5"/>
                </a:cxn>
                <a:cxn ang="0">
                  <a:pos x="T6" y="T7"/>
                </a:cxn>
              </a:cxnLst>
              <a:rect l="0" t="0" r="r" b="b"/>
              <a:pathLst>
                <a:path w="5" h="12">
                  <a:moveTo>
                    <a:pt x="0" y="4"/>
                  </a:moveTo>
                  <a:cubicBezTo>
                    <a:pt x="2" y="12"/>
                    <a:pt x="3" y="5"/>
                    <a:pt x="5" y="7"/>
                  </a:cubicBezTo>
                  <a:cubicBezTo>
                    <a:pt x="4" y="2"/>
                    <a:pt x="3" y="5"/>
                    <a:pt x="1" y="0"/>
                  </a:cubicBezTo>
                  <a:cubicBezTo>
                    <a:pt x="2" y="6"/>
                    <a:pt x="2" y="7"/>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9" name="Freeform 415"/>
            <p:cNvSpPr/>
            <p:nvPr/>
          </p:nvSpPr>
          <p:spPr bwMode="auto">
            <a:xfrm>
              <a:off x="7312" y="4438"/>
              <a:ext cx="15" cy="34"/>
            </a:xfrm>
            <a:custGeom>
              <a:avLst/>
              <a:gdLst>
                <a:gd name="T0" fmla="*/ 0 w 8"/>
                <a:gd name="T1" fmla="*/ 13 h 18"/>
                <a:gd name="T2" fmla="*/ 8 w 8"/>
                <a:gd name="T3" fmla="*/ 16 h 18"/>
                <a:gd name="T4" fmla="*/ 0 w 8"/>
                <a:gd name="T5" fmla="*/ 13 h 18"/>
              </a:gdLst>
              <a:ahLst/>
              <a:cxnLst>
                <a:cxn ang="0">
                  <a:pos x="T0" y="T1"/>
                </a:cxn>
                <a:cxn ang="0">
                  <a:pos x="T2" y="T3"/>
                </a:cxn>
                <a:cxn ang="0">
                  <a:pos x="T4" y="T5"/>
                </a:cxn>
              </a:cxnLst>
              <a:rect l="0" t="0" r="r" b="b"/>
              <a:pathLst>
                <a:path w="8" h="18">
                  <a:moveTo>
                    <a:pt x="0" y="13"/>
                  </a:moveTo>
                  <a:cubicBezTo>
                    <a:pt x="4" y="17"/>
                    <a:pt x="6" y="18"/>
                    <a:pt x="8" y="16"/>
                  </a:cubicBezTo>
                  <a:cubicBezTo>
                    <a:pt x="2" y="0"/>
                    <a:pt x="2" y="10"/>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0" name="Freeform 416"/>
            <p:cNvSpPr/>
            <p:nvPr/>
          </p:nvSpPr>
          <p:spPr bwMode="auto">
            <a:xfrm>
              <a:off x="7377" y="4466"/>
              <a:ext cx="8" cy="14"/>
            </a:xfrm>
            <a:custGeom>
              <a:avLst/>
              <a:gdLst>
                <a:gd name="T0" fmla="*/ 1 w 4"/>
                <a:gd name="T1" fmla="*/ 6 h 7"/>
                <a:gd name="T2" fmla="*/ 4 w 4"/>
                <a:gd name="T3" fmla="*/ 4 h 7"/>
                <a:gd name="T4" fmla="*/ 2 w 4"/>
                <a:gd name="T5" fmla="*/ 0 h 7"/>
                <a:gd name="T6" fmla="*/ 1 w 4"/>
                <a:gd name="T7" fmla="*/ 6 h 7"/>
              </a:gdLst>
              <a:ahLst/>
              <a:cxnLst>
                <a:cxn ang="0">
                  <a:pos x="T0" y="T1"/>
                </a:cxn>
                <a:cxn ang="0">
                  <a:pos x="T2" y="T3"/>
                </a:cxn>
                <a:cxn ang="0">
                  <a:pos x="T4" y="T5"/>
                </a:cxn>
                <a:cxn ang="0">
                  <a:pos x="T6" y="T7"/>
                </a:cxn>
              </a:cxnLst>
              <a:rect l="0" t="0" r="r" b="b"/>
              <a:pathLst>
                <a:path w="4" h="7">
                  <a:moveTo>
                    <a:pt x="1" y="6"/>
                  </a:moveTo>
                  <a:cubicBezTo>
                    <a:pt x="3" y="7"/>
                    <a:pt x="3" y="5"/>
                    <a:pt x="4" y="4"/>
                  </a:cubicBezTo>
                  <a:cubicBezTo>
                    <a:pt x="3" y="3"/>
                    <a:pt x="2" y="1"/>
                    <a:pt x="2" y="0"/>
                  </a:cubicBezTo>
                  <a:cubicBezTo>
                    <a:pt x="3" y="6"/>
                    <a:pt x="0" y="1"/>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1" name="Freeform 417"/>
            <p:cNvSpPr/>
            <p:nvPr/>
          </p:nvSpPr>
          <p:spPr bwMode="auto">
            <a:xfrm>
              <a:off x="7394" y="4436"/>
              <a:ext cx="8" cy="19"/>
            </a:xfrm>
            <a:custGeom>
              <a:avLst/>
              <a:gdLst>
                <a:gd name="T0" fmla="*/ 1 w 4"/>
                <a:gd name="T1" fmla="*/ 1 h 10"/>
                <a:gd name="T2" fmla="*/ 2 w 4"/>
                <a:gd name="T3" fmla="*/ 8 h 10"/>
                <a:gd name="T4" fmla="*/ 4 w 4"/>
                <a:gd name="T5" fmla="*/ 4 h 10"/>
                <a:gd name="T6" fmla="*/ 1 w 4"/>
                <a:gd name="T7" fmla="*/ 1 h 10"/>
              </a:gdLst>
              <a:ahLst/>
              <a:cxnLst>
                <a:cxn ang="0">
                  <a:pos x="T0" y="T1"/>
                </a:cxn>
                <a:cxn ang="0">
                  <a:pos x="T2" y="T3"/>
                </a:cxn>
                <a:cxn ang="0">
                  <a:pos x="T4" y="T5"/>
                </a:cxn>
                <a:cxn ang="0">
                  <a:pos x="T6" y="T7"/>
                </a:cxn>
              </a:cxnLst>
              <a:rect l="0" t="0" r="r" b="b"/>
              <a:pathLst>
                <a:path w="4" h="10">
                  <a:moveTo>
                    <a:pt x="1" y="1"/>
                  </a:moveTo>
                  <a:cubicBezTo>
                    <a:pt x="2" y="8"/>
                    <a:pt x="2" y="8"/>
                    <a:pt x="2" y="8"/>
                  </a:cubicBezTo>
                  <a:cubicBezTo>
                    <a:pt x="4" y="10"/>
                    <a:pt x="0" y="0"/>
                    <a:pt x="4" y="4"/>
                  </a:cubicBezTo>
                  <a:cubicBezTo>
                    <a:pt x="3" y="1"/>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2" name="Freeform 418"/>
            <p:cNvSpPr/>
            <p:nvPr/>
          </p:nvSpPr>
          <p:spPr bwMode="auto">
            <a:xfrm>
              <a:off x="7427" y="4430"/>
              <a:ext cx="13" cy="34"/>
            </a:xfrm>
            <a:custGeom>
              <a:avLst/>
              <a:gdLst>
                <a:gd name="T0" fmla="*/ 1 w 7"/>
                <a:gd name="T1" fmla="*/ 6 h 18"/>
                <a:gd name="T2" fmla="*/ 7 w 7"/>
                <a:gd name="T3" fmla="*/ 12 h 18"/>
                <a:gd name="T4" fmla="*/ 5 w 7"/>
                <a:gd name="T5" fmla="*/ 7 h 18"/>
                <a:gd name="T6" fmla="*/ 1 w 7"/>
                <a:gd name="T7" fmla="*/ 6 h 18"/>
              </a:gdLst>
              <a:ahLst/>
              <a:cxnLst>
                <a:cxn ang="0">
                  <a:pos x="T0" y="T1"/>
                </a:cxn>
                <a:cxn ang="0">
                  <a:pos x="T2" y="T3"/>
                </a:cxn>
                <a:cxn ang="0">
                  <a:pos x="T4" y="T5"/>
                </a:cxn>
                <a:cxn ang="0">
                  <a:pos x="T6" y="T7"/>
                </a:cxn>
              </a:cxnLst>
              <a:rect l="0" t="0" r="r" b="b"/>
              <a:pathLst>
                <a:path w="7" h="18">
                  <a:moveTo>
                    <a:pt x="1" y="6"/>
                  </a:moveTo>
                  <a:cubicBezTo>
                    <a:pt x="7" y="18"/>
                    <a:pt x="0" y="0"/>
                    <a:pt x="7" y="12"/>
                  </a:cubicBezTo>
                  <a:cubicBezTo>
                    <a:pt x="6" y="10"/>
                    <a:pt x="6" y="8"/>
                    <a:pt x="5" y="7"/>
                  </a:cubicBezTo>
                  <a:cubicBezTo>
                    <a:pt x="2" y="1"/>
                    <a:pt x="3" y="7"/>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3" name="Freeform 419"/>
            <p:cNvSpPr/>
            <p:nvPr/>
          </p:nvSpPr>
          <p:spPr bwMode="auto">
            <a:xfrm>
              <a:off x="7471" y="4413"/>
              <a:ext cx="19" cy="30"/>
            </a:xfrm>
            <a:custGeom>
              <a:avLst/>
              <a:gdLst>
                <a:gd name="T0" fmla="*/ 2 w 10"/>
                <a:gd name="T1" fmla="*/ 6 h 16"/>
                <a:gd name="T2" fmla="*/ 3 w 10"/>
                <a:gd name="T3" fmla="*/ 7 h 16"/>
                <a:gd name="T4" fmla="*/ 7 w 10"/>
                <a:gd name="T5" fmla="*/ 16 h 16"/>
                <a:gd name="T6" fmla="*/ 9 w 10"/>
                <a:gd name="T7" fmla="*/ 15 h 16"/>
                <a:gd name="T8" fmla="*/ 10 w 10"/>
                <a:gd name="T9" fmla="*/ 8 h 16"/>
                <a:gd name="T10" fmla="*/ 7 w 10"/>
                <a:gd name="T11" fmla="*/ 1 h 16"/>
                <a:gd name="T12" fmla="*/ 4 w 10"/>
                <a:gd name="T13" fmla="*/ 5 h 16"/>
                <a:gd name="T14" fmla="*/ 0 w 10"/>
                <a:gd name="T15" fmla="*/ 0 h 16"/>
                <a:gd name="T16" fmla="*/ 2 w 10"/>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6">
                  <a:moveTo>
                    <a:pt x="2" y="6"/>
                  </a:moveTo>
                  <a:cubicBezTo>
                    <a:pt x="0" y="5"/>
                    <a:pt x="3" y="9"/>
                    <a:pt x="3" y="7"/>
                  </a:cubicBezTo>
                  <a:cubicBezTo>
                    <a:pt x="5" y="10"/>
                    <a:pt x="5" y="13"/>
                    <a:pt x="7" y="16"/>
                  </a:cubicBezTo>
                  <a:cubicBezTo>
                    <a:pt x="8" y="16"/>
                    <a:pt x="6" y="10"/>
                    <a:pt x="9" y="15"/>
                  </a:cubicBezTo>
                  <a:cubicBezTo>
                    <a:pt x="4" y="3"/>
                    <a:pt x="10" y="10"/>
                    <a:pt x="10" y="8"/>
                  </a:cubicBezTo>
                  <a:cubicBezTo>
                    <a:pt x="10" y="5"/>
                    <a:pt x="7" y="3"/>
                    <a:pt x="7" y="1"/>
                  </a:cubicBezTo>
                  <a:cubicBezTo>
                    <a:pt x="7" y="4"/>
                    <a:pt x="3" y="0"/>
                    <a:pt x="4" y="5"/>
                  </a:cubicBezTo>
                  <a:cubicBezTo>
                    <a:pt x="3" y="4"/>
                    <a:pt x="2" y="1"/>
                    <a:pt x="0" y="0"/>
                  </a:cubicBezTo>
                  <a:cubicBezTo>
                    <a:pt x="3" y="3"/>
                    <a:pt x="3"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4" name="Freeform 420"/>
            <p:cNvSpPr/>
            <p:nvPr/>
          </p:nvSpPr>
          <p:spPr bwMode="auto">
            <a:xfrm>
              <a:off x="7551" y="4392"/>
              <a:ext cx="17" cy="23"/>
            </a:xfrm>
            <a:custGeom>
              <a:avLst/>
              <a:gdLst>
                <a:gd name="T0" fmla="*/ 4 w 9"/>
                <a:gd name="T1" fmla="*/ 8 h 12"/>
                <a:gd name="T2" fmla="*/ 8 w 9"/>
                <a:gd name="T3" fmla="*/ 6 h 12"/>
                <a:gd name="T4" fmla="*/ 3 w 9"/>
                <a:gd name="T5" fmla="*/ 1 h 12"/>
                <a:gd name="T6" fmla="*/ 4 w 9"/>
                <a:gd name="T7" fmla="*/ 8 h 12"/>
              </a:gdLst>
              <a:ahLst/>
              <a:cxnLst>
                <a:cxn ang="0">
                  <a:pos x="T0" y="T1"/>
                </a:cxn>
                <a:cxn ang="0">
                  <a:pos x="T2" y="T3"/>
                </a:cxn>
                <a:cxn ang="0">
                  <a:pos x="T4" y="T5"/>
                </a:cxn>
                <a:cxn ang="0">
                  <a:pos x="T6" y="T7"/>
                </a:cxn>
              </a:cxnLst>
              <a:rect l="0" t="0" r="r" b="b"/>
              <a:pathLst>
                <a:path w="9" h="12">
                  <a:moveTo>
                    <a:pt x="4" y="8"/>
                  </a:moveTo>
                  <a:cubicBezTo>
                    <a:pt x="9" y="12"/>
                    <a:pt x="2" y="0"/>
                    <a:pt x="8" y="6"/>
                  </a:cubicBezTo>
                  <a:cubicBezTo>
                    <a:pt x="7" y="4"/>
                    <a:pt x="5" y="3"/>
                    <a:pt x="3" y="1"/>
                  </a:cubicBezTo>
                  <a:cubicBezTo>
                    <a:pt x="7" y="8"/>
                    <a:pt x="0" y="0"/>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5" name="Freeform 421"/>
            <p:cNvSpPr/>
            <p:nvPr/>
          </p:nvSpPr>
          <p:spPr bwMode="auto">
            <a:xfrm>
              <a:off x="7595" y="4371"/>
              <a:ext cx="14" cy="7"/>
            </a:xfrm>
            <a:custGeom>
              <a:avLst/>
              <a:gdLst>
                <a:gd name="T0" fmla="*/ 0 w 7"/>
                <a:gd name="T1" fmla="*/ 0 h 4"/>
                <a:gd name="T2" fmla="*/ 4 w 7"/>
                <a:gd name="T3" fmla="*/ 0 h 4"/>
                <a:gd name="T4" fmla="*/ 0 w 7"/>
                <a:gd name="T5" fmla="*/ 0 h 4"/>
              </a:gdLst>
              <a:ahLst/>
              <a:cxnLst>
                <a:cxn ang="0">
                  <a:pos x="T0" y="T1"/>
                </a:cxn>
                <a:cxn ang="0">
                  <a:pos x="T2" y="T3"/>
                </a:cxn>
                <a:cxn ang="0">
                  <a:pos x="T4" y="T5"/>
                </a:cxn>
              </a:cxnLst>
              <a:rect l="0" t="0" r="r" b="b"/>
              <a:pathLst>
                <a:path w="7" h="4">
                  <a:moveTo>
                    <a:pt x="0" y="0"/>
                  </a:moveTo>
                  <a:cubicBezTo>
                    <a:pt x="3" y="4"/>
                    <a:pt x="7" y="3"/>
                    <a:pt x="4" y="0"/>
                  </a:cubicBezTo>
                  <a:cubicBezTo>
                    <a:pt x="3" y="0"/>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6" name="Freeform 422"/>
            <p:cNvSpPr/>
            <p:nvPr/>
          </p:nvSpPr>
          <p:spPr bwMode="auto">
            <a:xfrm>
              <a:off x="7656" y="4371"/>
              <a:ext cx="18" cy="17"/>
            </a:xfrm>
            <a:custGeom>
              <a:avLst/>
              <a:gdLst>
                <a:gd name="T0" fmla="*/ 9 w 9"/>
                <a:gd name="T1" fmla="*/ 9 h 9"/>
                <a:gd name="T2" fmla="*/ 2 w 9"/>
                <a:gd name="T3" fmla="*/ 1 h 9"/>
                <a:gd name="T4" fmla="*/ 2 w 9"/>
                <a:gd name="T5" fmla="*/ 4 h 9"/>
                <a:gd name="T6" fmla="*/ 4 w 9"/>
                <a:gd name="T7" fmla="*/ 3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7" y="6"/>
                    <a:pt x="5" y="3"/>
                    <a:pt x="2" y="1"/>
                  </a:cubicBezTo>
                  <a:cubicBezTo>
                    <a:pt x="0" y="0"/>
                    <a:pt x="1" y="1"/>
                    <a:pt x="2" y="4"/>
                  </a:cubicBezTo>
                  <a:cubicBezTo>
                    <a:pt x="6" y="7"/>
                    <a:pt x="3" y="3"/>
                    <a:pt x="4" y="3"/>
                  </a:cubicBezTo>
                  <a:cubicBezTo>
                    <a:pt x="6" y="5"/>
                    <a:pt x="4" y="6"/>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7" name="Freeform 423"/>
            <p:cNvSpPr/>
            <p:nvPr/>
          </p:nvSpPr>
          <p:spPr bwMode="auto">
            <a:xfrm>
              <a:off x="7746" y="4239"/>
              <a:ext cx="12" cy="7"/>
            </a:xfrm>
            <a:custGeom>
              <a:avLst/>
              <a:gdLst>
                <a:gd name="T0" fmla="*/ 0 w 6"/>
                <a:gd name="T1" fmla="*/ 1 h 4"/>
                <a:gd name="T2" fmla="*/ 6 w 6"/>
                <a:gd name="T3" fmla="*/ 1 h 4"/>
                <a:gd name="T4" fmla="*/ 3 w 6"/>
                <a:gd name="T5" fmla="*/ 0 h 4"/>
                <a:gd name="T6" fmla="*/ 1 w 6"/>
                <a:gd name="T7" fmla="*/ 0 h 4"/>
                <a:gd name="T8" fmla="*/ 0 w 6"/>
                <a:gd name="T9" fmla="*/ 1 h 4"/>
              </a:gdLst>
              <a:ahLst/>
              <a:cxnLst>
                <a:cxn ang="0">
                  <a:pos x="T0" y="T1"/>
                </a:cxn>
                <a:cxn ang="0">
                  <a:pos x="T2" y="T3"/>
                </a:cxn>
                <a:cxn ang="0">
                  <a:pos x="T4" y="T5"/>
                </a:cxn>
                <a:cxn ang="0">
                  <a:pos x="T6" y="T7"/>
                </a:cxn>
                <a:cxn ang="0">
                  <a:pos x="T8" y="T9"/>
                </a:cxn>
              </a:cxnLst>
              <a:rect l="0" t="0" r="r" b="b"/>
              <a:pathLst>
                <a:path w="6" h="4">
                  <a:moveTo>
                    <a:pt x="0" y="1"/>
                  </a:moveTo>
                  <a:cubicBezTo>
                    <a:pt x="6" y="4"/>
                    <a:pt x="2" y="0"/>
                    <a:pt x="6" y="1"/>
                  </a:cubicBezTo>
                  <a:cubicBezTo>
                    <a:pt x="5" y="1"/>
                    <a:pt x="4" y="1"/>
                    <a:pt x="3" y="0"/>
                  </a:cubicBezTo>
                  <a:cubicBezTo>
                    <a:pt x="3" y="0"/>
                    <a:pt x="2" y="0"/>
                    <a:pt x="1" y="0"/>
                  </a:cubicBezTo>
                  <a:cubicBezTo>
                    <a:pt x="4"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8" name="Freeform 424"/>
            <p:cNvSpPr/>
            <p:nvPr/>
          </p:nvSpPr>
          <p:spPr bwMode="auto">
            <a:xfrm>
              <a:off x="8703" y="4061"/>
              <a:ext cx="20" cy="48"/>
            </a:xfrm>
            <a:custGeom>
              <a:avLst/>
              <a:gdLst>
                <a:gd name="T0" fmla="*/ 8 w 10"/>
                <a:gd name="T1" fmla="*/ 25 h 25"/>
                <a:gd name="T2" fmla="*/ 10 w 10"/>
                <a:gd name="T3" fmla="*/ 12 h 25"/>
                <a:gd name="T4" fmla="*/ 7 w 10"/>
                <a:gd name="T5" fmla="*/ 1 h 25"/>
                <a:gd name="T6" fmla="*/ 3 w 10"/>
                <a:gd name="T7" fmla="*/ 0 h 25"/>
                <a:gd name="T8" fmla="*/ 0 w 10"/>
                <a:gd name="T9" fmla="*/ 0 h 25"/>
                <a:gd name="T10" fmla="*/ 8 w 10"/>
                <a:gd name="T11" fmla="*/ 25 h 25"/>
              </a:gdLst>
              <a:ahLst/>
              <a:cxnLst>
                <a:cxn ang="0">
                  <a:pos x="T0" y="T1"/>
                </a:cxn>
                <a:cxn ang="0">
                  <a:pos x="T2" y="T3"/>
                </a:cxn>
                <a:cxn ang="0">
                  <a:pos x="T4" y="T5"/>
                </a:cxn>
                <a:cxn ang="0">
                  <a:pos x="T6" y="T7"/>
                </a:cxn>
                <a:cxn ang="0">
                  <a:pos x="T8" y="T9"/>
                </a:cxn>
                <a:cxn ang="0">
                  <a:pos x="T10" y="T11"/>
                </a:cxn>
              </a:cxnLst>
              <a:rect l="0" t="0" r="r" b="b"/>
              <a:pathLst>
                <a:path w="10" h="25">
                  <a:moveTo>
                    <a:pt x="8" y="25"/>
                  </a:moveTo>
                  <a:cubicBezTo>
                    <a:pt x="10" y="21"/>
                    <a:pt x="8" y="16"/>
                    <a:pt x="10" y="12"/>
                  </a:cubicBezTo>
                  <a:cubicBezTo>
                    <a:pt x="2" y="10"/>
                    <a:pt x="6" y="5"/>
                    <a:pt x="7" y="1"/>
                  </a:cubicBezTo>
                  <a:cubicBezTo>
                    <a:pt x="5" y="0"/>
                    <a:pt x="4" y="1"/>
                    <a:pt x="3" y="0"/>
                  </a:cubicBezTo>
                  <a:cubicBezTo>
                    <a:pt x="2" y="1"/>
                    <a:pt x="1" y="0"/>
                    <a:pt x="0" y="0"/>
                  </a:cubicBezTo>
                  <a:cubicBezTo>
                    <a:pt x="6" y="8"/>
                    <a:pt x="3" y="17"/>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9" name="Freeform 425"/>
            <p:cNvSpPr/>
            <p:nvPr/>
          </p:nvSpPr>
          <p:spPr bwMode="auto">
            <a:xfrm>
              <a:off x="7651" y="4072"/>
              <a:ext cx="23" cy="6"/>
            </a:xfrm>
            <a:custGeom>
              <a:avLst/>
              <a:gdLst>
                <a:gd name="T0" fmla="*/ 12 w 12"/>
                <a:gd name="T1" fmla="*/ 0 h 3"/>
                <a:gd name="T2" fmla="*/ 1 w 12"/>
                <a:gd name="T3" fmla="*/ 2 h 3"/>
                <a:gd name="T4" fmla="*/ 0 w 12"/>
                <a:gd name="T5" fmla="*/ 3 h 3"/>
                <a:gd name="T6" fmla="*/ 3 w 12"/>
                <a:gd name="T7" fmla="*/ 3 h 3"/>
                <a:gd name="T8" fmla="*/ 12 w 12"/>
                <a:gd name="T9" fmla="*/ 0 h 3"/>
              </a:gdLst>
              <a:ahLst/>
              <a:cxnLst>
                <a:cxn ang="0">
                  <a:pos x="T0" y="T1"/>
                </a:cxn>
                <a:cxn ang="0">
                  <a:pos x="T2" y="T3"/>
                </a:cxn>
                <a:cxn ang="0">
                  <a:pos x="T4" y="T5"/>
                </a:cxn>
                <a:cxn ang="0">
                  <a:pos x="T6" y="T7"/>
                </a:cxn>
                <a:cxn ang="0">
                  <a:pos x="T8" y="T9"/>
                </a:cxn>
              </a:cxnLst>
              <a:rect l="0" t="0" r="r" b="b"/>
              <a:pathLst>
                <a:path w="12" h="3">
                  <a:moveTo>
                    <a:pt x="12" y="0"/>
                  </a:moveTo>
                  <a:cubicBezTo>
                    <a:pt x="8" y="0"/>
                    <a:pt x="5" y="2"/>
                    <a:pt x="1" y="2"/>
                  </a:cubicBezTo>
                  <a:cubicBezTo>
                    <a:pt x="1" y="3"/>
                    <a:pt x="1" y="3"/>
                    <a:pt x="0" y="3"/>
                  </a:cubicBezTo>
                  <a:cubicBezTo>
                    <a:pt x="1" y="3"/>
                    <a:pt x="2" y="3"/>
                    <a:pt x="3" y="3"/>
                  </a:cubicBezTo>
                  <a:cubicBezTo>
                    <a:pt x="6" y="1"/>
                    <a:pt x="8" y="2"/>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0" name="Freeform 426"/>
            <p:cNvSpPr/>
            <p:nvPr/>
          </p:nvSpPr>
          <p:spPr bwMode="auto">
            <a:xfrm>
              <a:off x="7666" y="4047"/>
              <a:ext cx="34" cy="14"/>
            </a:xfrm>
            <a:custGeom>
              <a:avLst/>
              <a:gdLst>
                <a:gd name="T0" fmla="*/ 11 w 18"/>
                <a:gd name="T1" fmla="*/ 3 h 7"/>
                <a:gd name="T2" fmla="*/ 4 w 18"/>
                <a:gd name="T3" fmla="*/ 5 h 7"/>
                <a:gd name="T4" fmla="*/ 4 w 18"/>
                <a:gd name="T5" fmla="*/ 6 h 7"/>
                <a:gd name="T6" fmla="*/ 11 w 18"/>
                <a:gd name="T7" fmla="*/ 3 h 7"/>
              </a:gdLst>
              <a:ahLst/>
              <a:cxnLst>
                <a:cxn ang="0">
                  <a:pos x="T0" y="T1"/>
                </a:cxn>
                <a:cxn ang="0">
                  <a:pos x="T2" y="T3"/>
                </a:cxn>
                <a:cxn ang="0">
                  <a:pos x="T4" y="T5"/>
                </a:cxn>
                <a:cxn ang="0">
                  <a:pos x="T6" y="T7"/>
                </a:cxn>
              </a:cxnLst>
              <a:rect l="0" t="0" r="r" b="b"/>
              <a:pathLst>
                <a:path w="18" h="7">
                  <a:moveTo>
                    <a:pt x="11" y="3"/>
                  </a:moveTo>
                  <a:cubicBezTo>
                    <a:pt x="18" y="0"/>
                    <a:pt x="1" y="7"/>
                    <a:pt x="4" y="5"/>
                  </a:cubicBezTo>
                  <a:cubicBezTo>
                    <a:pt x="0" y="6"/>
                    <a:pt x="0" y="7"/>
                    <a:pt x="4" y="6"/>
                  </a:cubicBezTo>
                  <a:cubicBezTo>
                    <a:pt x="6" y="4"/>
                    <a:pt x="9" y="4"/>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432" name="Rectangle 431"/>
          <p:cNvSpPr/>
          <p:nvPr/>
        </p:nvSpPr>
        <p:spPr>
          <a:xfrm>
            <a:off x="12703075" y="1830142"/>
            <a:ext cx="6389185" cy="10343557"/>
          </a:xfrm>
          <a:prstGeom prst="rect">
            <a:avLst/>
          </a:prstGeom>
        </p:spPr>
        <p:txBody>
          <a:bodyPr vert="wordArtVert" wrap="square">
            <a:spAutoFit/>
          </a:bodyPr>
          <a:lstStyle/>
          <a:p>
            <a:r>
              <a:rPr lang="en-US" sz="19900" dirty="0">
                <a:solidFill>
                  <a:schemeClr val="bg1"/>
                </a:solidFill>
                <a:latin typeface="微软雅黑" panose="020B0503020204020204" charset="-122"/>
                <a:ea typeface="Inter Medium" panose="02000603000000020004" pitchFamily="50" charset="0"/>
                <a:cs typeface="微软雅黑" panose="020B0503020204020204" charset="-122"/>
              </a:rPr>
              <a:t>Create</a:t>
            </a:r>
            <a:endParaRPr lang="en-ID" sz="19900" spc="600" dirty="0">
              <a:solidFill>
                <a:schemeClr val="bg1"/>
              </a:solidFill>
              <a:latin typeface="微软雅黑" panose="020B0503020204020204" charset="-122"/>
              <a:cs typeface="微软雅黑" panose="020B0503020204020204" charset="-122"/>
            </a:endParaRPr>
          </a:p>
        </p:txBody>
      </p:sp>
      <p:sp>
        <p:nvSpPr>
          <p:cNvPr id="434" name="Subtitle 2"/>
          <p:cNvSpPr txBox="1"/>
          <p:nvPr/>
        </p:nvSpPr>
        <p:spPr>
          <a:xfrm>
            <a:off x="2808082" y="8123243"/>
            <a:ext cx="5679167" cy="28177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200000"/>
              </a:lnSpc>
              <a:buNone/>
              <a:defRPr/>
            </a:pPr>
            <a:r>
              <a:rPr lang="en-US" sz="1600" dirty="0">
                <a:solidFill>
                  <a:schemeClr val="bg1"/>
                </a:solidFill>
                <a:latin typeface="微软雅黑" panose="020B0503020204020204" charset="-122"/>
                <a:ea typeface="微软雅黑" panose="020B0503020204020204" charset="-122"/>
                <a:cs typeface="微软雅黑" panose="020B0503020204020204" charset="-122"/>
              </a:rPr>
              <a:t>Design has the power to pull people closer, guiding them visually so they can easily engage with your brand. </a:t>
            </a:r>
            <a:endParaRPr lang="en-US" sz="16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35" name="Rectangle 434"/>
          <p:cNvSpPr/>
          <p:nvPr/>
        </p:nvSpPr>
        <p:spPr>
          <a:xfrm>
            <a:off x="2857871" y="3517993"/>
            <a:ext cx="7482175" cy="3785652"/>
          </a:xfrm>
          <a:prstGeom prst="rect">
            <a:avLst/>
          </a:prstGeom>
        </p:spPr>
        <p:txBody>
          <a:bodyPr wrap="square">
            <a:spAutoFit/>
          </a:bodyPr>
          <a:lstStyle/>
          <a:p>
            <a:r>
              <a:rPr lang="en-US" sz="6000" dirty="0">
                <a:solidFill>
                  <a:schemeClr val="bg1"/>
                </a:solidFill>
                <a:latin typeface="微软雅黑" panose="020B0503020204020204" charset="-122"/>
                <a:ea typeface="Open Sans" panose="020B0606030504020204" pitchFamily="34" charset="0"/>
                <a:cs typeface="微软雅黑" panose="020B0503020204020204" charset="-122"/>
              </a:rPr>
              <a:t>A designer who has served the industry for over a decade.</a:t>
            </a:r>
            <a:endParaRPr lang="en-ID" sz="6000" dirty="0">
              <a:solidFill>
                <a:schemeClr val="bg1"/>
              </a:solidFill>
              <a:latin typeface="微软雅黑" panose="020B0503020204020204" charset="-122"/>
              <a:cs typeface="微软雅黑" panose="020B0503020204020204" charset="-122"/>
            </a:endParaRPr>
          </a:p>
        </p:txBody>
      </p:sp>
      <p:cxnSp>
        <p:nvCxnSpPr>
          <p:cNvPr id="437" name="Straight Connector 436"/>
          <p:cNvCxnSpPr/>
          <p:nvPr/>
        </p:nvCxnSpPr>
        <p:spPr>
          <a:xfrm>
            <a:off x="0" y="12909139"/>
            <a:ext cx="244792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431"/>
          <p:cNvSpPr/>
          <p:nvPr/>
        </p:nvSpPr>
        <p:spPr>
          <a:xfrm>
            <a:off x="13900685" y="2633417"/>
            <a:ext cx="6389185" cy="10343557"/>
          </a:xfrm>
          <a:prstGeom prst="rect">
            <a:avLst/>
          </a:prstGeom>
        </p:spPr>
        <p:txBody>
          <a:bodyPr vert="wordArtVert" wrap="square">
            <a:spAutoFit/>
          </a:bodyPr>
          <a:p>
            <a:r>
              <a:rPr lang="en-US" sz="19900" dirty="0">
                <a:solidFill>
                  <a:srgbClr val="FFC100"/>
                </a:solidFill>
                <a:latin typeface="微软雅黑" panose="020B0503020204020204" charset="-122"/>
                <a:ea typeface="Inter Medium" panose="02000603000000020004" pitchFamily="50" charset="0"/>
                <a:cs typeface="微软雅黑" panose="020B0503020204020204" charset="-122"/>
              </a:rPr>
              <a:t>Create</a:t>
            </a:r>
            <a:endParaRPr lang="en-US" sz="19900" spc="600" dirty="0">
              <a:solidFill>
                <a:srgbClr val="FFC100"/>
              </a:solidFill>
              <a:latin typeface="微软雅黑" panose="020B0503020204020204" charset="-122"/>
              <a:ea typeface="Inter Medium" panose="02000603000000020004" pitchFamily="50" charset="0"/>
              <a:cs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87495" y="4063885"/>
            <a:ext cx="9775801" cy="5551716"/>
          </a:xfrm>
          <a:custGeom>
            <a:avLst/>
            <a:gdLst/>
            <a:ahLst/>
            <a:cxnLst/>
            <a:rect l="l" t="t" r="r" b="b"/>
            <a:pathLst>
              <a:path w="9775801" h="5551716">
                <a:moveTo>
                  <a:pt x="2221621" y="3570160"/>
                </a:moveTo>
                <a:lnTo>
                  <a:pt x="2229631" y="3601313"/>
                </a:lnTo>
                <a:cubicBezTo>
                  <a:pt x="2256666" y="3688234"/>
                  <a:pt x="2287858" y="3773323"/>
                  <a:pt x="2322975" y="3856347"/>
                </a:cubicBezTo>
                <a:lnTo>
                  <a:pt x="2327676" y="3866107"/>
                </a:lnTo>
                <a:lnTo>
                  <a:pt x="2308053" y="3916472"/>
                </a:lnTo>
                <a:cubicBezTo>
                  <a:pt x="2302910" y="3895898"/>
                  <a:pt x="2297766" y="3878539"/>
                  <a:pt x="2292623" y="3864394"/>
                </a:cubicBezTo>
                <a:cubicBezTo>
                  <a:pt x="2287479" y="3850250"/>
                  <a:pt x="2282336" y="3834176"/>
                  <a:pt x="2277193" y="3816174"/>
                </a:cubicBezTo>
                <a:cubicBezTo>
                  <a:pt x="2243760" y="3829033"/>
                  <a:pt x="2222543" y="3851536"/>
                  <a:pt x="2213541" y="3883683"/>
                </a:cubicBezTo>
                <a:cubicBezTo>
                  <a:pt x="2204541" y="3915830"/>
                  <a:pt x="2191039" y="3942190"/>
                  <a:pt x="2173036" y="3962764"/>
                </a:cubicBezTo>
                <a:cubicBezTo>
                  <a:pt x="2152463" y="3906185"/>
                  <a:pt x="2148605" y="3857322"/>
                  <a:pt x="2161463" y="3816174"/>
                </a:cubicBezTo>
                <a:cubicBezTo>
                  <a:pt x="2174323" y="3775026"/>
                  <a:pt x="2185895" y="3732592"/>
                  <a:pt x="2196182" y="3688872"/>
                </a:cubicBezTo>
                <a:close/>
                <a:moveTo>
                  <a:pt x="7532563" y="3125659"/>
                </a:moveTo>
                <a:cubicBezTo>
                  <a:pt x="7563424" y="3130803"/>
                  <a:pt x="7584642" y="3141090"/>
                  <a:pt x="7596214" y="3156520"/>
                </a:cubicBezTo>
                <a:lnTo>
                  <a:pt x="7620515" y="3201881"/>
                </a:lnTo>
                <a:lnTo>
                  <a:pt x="7605997" y="3297005"/>
                </a:lnTo>
                <a:lnTo>
                  <a:pt x="7573068" y="3220171"/>
                </a:lnTo>
                <a:cubicBezTo>
                  <a:pt x="7558923" y="3188024"/>
                  <a:pt x="7545422" y="3156520"/>
                  <a:pt x="7532563" y="3125659"/>
                </a:cubicBezTo>
                <a:close/>
                <a:moveTo>
                  <a:pt x="7574997" y="2959781"/>
                </a:moveTo>
                <a:cubicBezTo>
                  <a:pt x="7580141" y="2972640"/>
                  <a:pt x="7583356" y="2983570"/>
                  <a:pt x="7584642" y="2992571"/>
                </a:cubicBezTo>
                <a:cubicBezTo>
                  <a:pt x="7585927" y="3001572"/>
                  <a:pt x="7589142" y="3011216"/>
                  <a:pt x="7594286" y="3021503"/>
                </a:cubicBezTo>
                <a:cubicBezTo>
                  <a:pt x="7589142" y="3024075"/>
                  <a:pt x="7585284" y="3025361"/>
                  <a:pt x="7582713" y="3025361"/>
                </a:cubicBezTo>
                <a:cubicBezTo>
                  <a:pt x="7580141" y="3025361"/>
                  <a:pt x="7576283" y="3026647"/>
                  <a:pt x="7571139" y="3029219"/>
                </a:cubicBezTo>
                <a:lnTo>
                  <a:pt x="7547994" y="2971354"/>
                </a:lnTo>
                <a:cubicBezTo>
                  <a:pt x="7555709" y="2968782"/>
                  <a:pt x="7564710" y="2964925"/>
                  <a:pt x="7574997" y="2959781"/>
                </a:cubicBezTo>
                <a:close/>
                <a:moveTo>
                  <a:pt x="2319626" y="2824765"/>
                </a:moveTo>
                <a:cubicBezTo>
                  <a:pt x="2324769" y="2822193"/>
                  <a:pt x="2331842" y="2823479"/>
                  <a:pt x="2340843" y="2828622"/>
                </a:cubicBezTo>
                <a:cubicBezTo>
                  <a:pt x="2349844" y="2833766"/>
                  <a:pt x="2359488" y="2838909"/>
                  <a:pt x="2369775" y="2844053"/>
                </a:cubicBezTo>
                <a:cubicBezTo>
                  <a:pt x="2359488" y="2895488"/>
                  <a:pt x="2350487" y="2946923"/>
                  <a:pt x="2342772" y="2998358"/>
                </a:cubicBezTo>
                <a:cubicBezTo>
                  <a:pt x="2335057" y="3049793"/>
                  <a:pt x="2326056" y="3099942"/>
                  <a:pt x="2315769" y="3148805"/>
                </a:cubicBezTo>
                <a:cubicBezTo>
                  <a:pt x="2295195" y="3238816"/>
                  <a:pt x="2274621" y="3328828"/>
                  <a:pt x="2254047" y="3418839"/>
                </a:cubicBezTo>
                <a:lnTo>
                  <a:pt x="2221621" y="3570160"/>
                </a:lnTo>
                <a:lnTo>
                  <a:pt x="2161230" y="3335290"/>
                </a:lnTo>
                <a:cubicBezTo>
                  <a:pt x="2142741" y="3244940"/>
                  <a:pt x="2128642" y="3152990"/>
                  <a:pt x="2119166" y="3059674"/>
                </a:cubicBezTo>
                <a:lnTo>
                  <a:pt x="2110086" y="2879856"/>
                </a:lnTo>
                <a:lnTo>
                  <a:pt x="2134460" y="2859483"/>
                </a:lnTo>
                <a:cubicBezTo>
                  <a:pt x="2160178" y="2846624"/>
                  <a:pt x="2189110" y="2838909"/>
                  <a:pt x="2221257" y="2836338"/>
                </a:cubicBezTo>
                <a:cubicBezTo>
                  <a:pt x="2253403" y="2833766"/>
                  <a:pt x="2286193" y="2829908"/>
                  <a:pt x="2319626" y="2824765"/>
                </a:cubicBezTo>
                <a:close/>
                <a:moveTo>
                  <a:pt x="3416001" y="2369565"/>
                </a:moveTo>
                <a:cubicBezTo>
                  <a:pt x="3426289" y="2369565"/>
                  <a:pt x="3434003" y="2370851"/>
                  <a:pt x="3439147" y="2373422"/>
                </a:cubicBezTo>
                <a:cubicBezTo>
                  <a:pt x="3439147" y="2448003"/>
                  <a:pt x="3439790" y="2523870"/>
                  <a:pt x="3441076" y="2601022"/>
                </a:cubicBezTo>
                <a:cubicBezTo>
                  <a:pt x="3442362" y="2678175"/>
                  <a:pt x="3443005" y="2759185"/>
                  <a:pt x="3443005" y="2844053"/>
                </a:cubicBezTo>
                <a:cubicBezTo>
                  <a:pt x="3407001" y="2856912"/>
                  <a:pt x="3369067" y="2871056"/>
                  <a:pt x="3329205" y="2886487"/>
                </a:cubicBezTo>
                <a:cubicBezTo>
                  <a:pt x="3289343" y="2901917"/>
                  <a:pt x="3246266" y="2918633"/>
                  <a:pt x="3199975" y="2936636"/>
                </a:cubicBezTo>
                <a:cubicBezTo>
                  <a:pt x="3202547" y="2913490"/>
                  <a:pt x="3203189" y="2895488"/>
                  <a:pt x="3201903" y="2882629"/>
                </a:cubicBezTo>
                <a:cubicBezTo>
                  <a:pt x="3200618" y="2869770"/>
                  <a:pt x="3202547" y="2858197"/>
                  <a:pt x="3207689" y="2847910"/>
                </a:cubicBezTo>
                <a:cubicBezTo>
                  <a:pt x="3243695" y="2765614"/>
                  <a:pt x="3278413" y="2685247"/>
                  <a:pt x="3311846" y="2606809"/>
                </a:cubicBezTo>
                <a:cubicBezTo>
                  <a:pt x="3345278" y="2528370"/>
                  <a:pt x="3379997" y="2449289"/>
                  <a:pt x="3416001" y="2369565"/>
                </a:cubicBezTo>
                <a:close/>
                <a:moveTo>
                  <a:pt x="6187824" y="2315558"/>
                </a:moveTo>
                <a:cubicBezTo>
                  <a:pt x="6187824" y="2318130"/>
                  <a:pt x="6188467" y="2319416"/>
                  <a:pt x="6189752" y="2319416"/>
                </a:cubicBezTo>
                <a:cubicBezTo>
                  <a:pt x="6191039" y="2319416"/>
                  <a:pt x="6191681" y="2320702"/>
                  <a:pt x="6191681" y="2323273"/>
                </a:cubicBezTo>
                <a:cubicBezTo>
                  <a:pt x="6186538" y="2328417"/>
                  <a:pt x="6182037" y="2331632"/>
                  <a:pt x="6178179" y="2332917"/>
                </a:cubicBezTo>
                <a:cubicBezTo>
                  <a:pt x="6174322" y="2334203"/>
                  <a:pt x="6169821" y="2336132"/>
                  <a:pt x="6164678" y="2338704"/>
                </a:cubicBezTo>
                <a:cubicBezTo>
                  <a:pt x="6162106" y="2336132"/>
                  <a:pt x="6160821" y="2334203"/>
                  <a:pt x="6160821" y="2332917"/>
                </a:cubicBezTo>
                <a:cubicBezTo>
                  <a:pt x="6160821" y="2331632"/>
                  <a:pt x="6159535" y="2329703"/>
                  <a:pt x="6156963" y="2327131"/>
                </a:cubicBezTo>
                <a:cubicBezTo>
                  <a:pt x="6162106" y="2324559"/>
                  <a:pt x="6167250" y="2322630"/>
                  <a:pt x="6172393" y="2321345"/>
                </a:cubicBezTo>
                <a:cubicBezTo>
                  <a:pt x="6177537" y="2320059"/>
                  <a:pt x="6182681" y="2318130"/>
                  <a:pt x="6187824" y="2315558"/>
                </a:cubicBezTo>
                <a:close/>
                <a:moveTo>
                  <a:pt x="8404387" y="2296270"/>
                </a:moveTo>
                <a:cubicBezTo>
                  <a:pt x="8378670" y="2296270"/>
                  <a:pt x="8352952" y="2305271"/>
                  <a:pt x="8327235" y="2323273"/>
                </a:cubicBezTo>
                <a:cubicBezTo>
                  <a:pt x="8216649" y="2397854"/>
                  <a:pt x="8119566" y="2484651"/>
                  <a:pt x="8035983" y="2583663"/>
                </a:cubicBezTo>
                <a:cubicBezTo>
                  <a:pt x="7952401" y="2682675"/>
                  <a:pt x="7887465" y="2795189"/>
                  <a:pt x="7841174" y="2921205"/>
                </a:cubicBezTo>
                <a:cubicBezTo>
                  <a:pt x="7828314" y="2952066"/>
                  <a:pt x="7826385" y="2986142"/>
                  <a:pt x="7835387" y="3023432"/>
                </a:cubicBezTo>
                <a:cubicBezTo>
                  <a:pt x="7844388" y="3060723"/>
                  <a:pt x="7859818" y="3095441"/>
                  <a:pt x="7881679" y="3127588"/>
                </a:cubicBezTo>
                <a:cubicBezTo>
                  <a:pt x="7903538" y="3159735"/>
                  <a:pt x="7930541" y="3186738"/>
                  <a:pt x="7962689" y="3208598"/>
                </a:cubicBezTo>
                <a:cubicBezTo>
                  <a:pt x="7994836" y="3230458"/>
                  <a:pt x="8028911" y="3241388"/>
                  <a:pt x="8064916" y="3241388"/>
                </a:cubicBezTo>
                <a:cubicBezTo>
                  <a:pt x="8077775" y="3236245"/>
                  <a:pt x="8094491" y="3229815"/>
                  <a:pt x="8115065" y="3222100"/>
                </a:cubicBezTo>
                <a:cubicBezTo>
                  <a:pt x="8135639" y="3214385"/>
                  <a:pt x="8156212" y="3202812"/>
                  <a:pt x="8176787" y="3187381"/>
                </a:cubicBezTo>
                <a:cubicBezTo>
                  <a:pt x="8210220" y="3159092"/>
                  <a:pt x="8242366" y="3129517"/>
                  <a:pt x="8273227" y="3098656"/>
                </a:cubicBezTo>
                <a:cubicBezTo>
                  <a:pt x="8304088" y="3067795"/>
                  <a:pt x="8332378" y="3034362"/>
                  <a:pt x="8358095" y="2998358"/>
                </a:cubicBezTo>
                <a:cubicBezTo>
                  <a:pt x="8417245" y="2918633"/>
                  <a:pt x="8460965" y="2833766"/>
                  <a:pt x="8489254" y="2743754"/>
                </a:cubicBezTo>
                <a:cubicBezTo>
                  <a:pt x="8517544" y="2653743"/>
                  <a:pt x="8534260" y="2559874"/>
                  <a:pt x="8539403" y="2462148"/>
                </a:cubicBezTo>
                <a:cubicBezTo>
                  <a:pt x="8539403" y="2428715"/>
                  <a:pt x="8533617" y="2399140"/>
                  <a:pt x="8522044" y="2373422"/>
                </a:cubicBezTo>
                <a:cubicBezTo>
                  <a:pt x="8510471" y="2347705"/>
                  <a:pt x="8494399" y="2328417"/>
                  <a:pt x="8473823" y="2315558"/>
                </a:cubicBezTo>
                <a:cubicBezTo>
                  <a:pt x="8453250" y="2302699"/>
                  <a:pt x="8430104" y="2296270"/>
                  <a:pt x="8404387" y="2296270"/>
                </a:cubicBezTo>
                <a:close/>
                <a:moveTo>
                  <a:pt x="7537994" y="1974674"/>
                </a:moveTo>
                <a:lnTo>
                  <a:pt x="7568217" y="1993446"/>
                </a:lnTo>
                <a:cubicBezTo>
                  <a:pt x="7592327" y="2014020"/>
                  <a:pt x="7614669" y="2039095"/>
                  <a:pt x="7635243" y="2068670"/>
                </a:cubicBezTo>
                <a:cubicBezTo>
                  <a:pt x="7627528" y="2112390"/>
                  <a:pt x="7616598" y="2154824"/>
                  <a:pt x="7602453" y="2195972"/>
                </a:cubicBezTo>
                <a:lnTo>
                  <a:pt x="7597260" y="2205170"/>
                </a:lnTo>
                <a:close/>
                <a:moveTo>
                  <a:pt x="3400571" y="1918223"/>
                </a:moveTo>
                <a:cubicBezTo>
                  <a:pt x="3392856" y="1977373"/>
                  <a:pt x="3373567" y="2054526"/>
                  <a:pt x="3342706" y="2149680"/>
                </a:cubicBezTo>
                <a:cubicBezTo>
                  <a:pt x="3311846" y="2244835"/>
                  <a:pt x="3275841" y="2347062"/>
                  <a:pt x="3234693" y="2456361"/>
                </a:cubicBezTo>
                <a:cubicBezTo>
                  <a:pt x="3193545" y="2565661"/>
                  <a:pt x="3149825" y="2675603"/>
                  <a:pt x="3103534" y="2786188"/>
                </a:cubicBezTo>
                <a:cubicBezTo>
                  <a:pt x="3057242" y="2896773"/>
                  <a:pt x="3017380" y="2994500"/>
                  <a:pt x="2983947" y="3079368"/>
                </a:cubicBezTo>
                <a:cubicBezTo>
                  <a:pt x="2955659" y="3087083"/>
                  <a:pt x="2924797" y="3094798"/>
                  <a:pt x="2891365" y="3102514"/>
                </a:cubicBezTo>
                <a:cubicBezTo>
                  <a:pt x="2906795" y="3138518"/>
                  <a:pt x="2913867" y="3172594"/>
                  <a:pt x="2912581" y="3204741"/>
                </a:cubicBezTo>
                <a:cubicBezTo>
                  <a:pt x="2911295" y="3236887"/>
                  <a:pt x="2905509" y="3268391"/>
                  <a:pt x="2895222" y="3299252"/>
                </a:cubicBezTo>
                <a:cubicBezTo>
                  <a:pt x="2884935" y="3330113"/>
                  <a:pt x="2872077" y="3360331"/>
                  <a:pt x="2856645" y="3389907"/>
                </a:cubicBezTo>
                <a:cubicBezTo>
                  <a:pt x="2841215" y="3419482"/>
                  <a:pt x="2828357" y="3449700"/>
                  <a:pt x="2818069" y="3480561"/>
                </a:cubicBezTo>
                <a:cubicBezTo>
                  <a:pt x="2841215" y="3598861"/>
                  <a:pt x="2884935" y="3645153"/>
                  <a:pt x="2949229" y="3619435"/>
                </a:cubicBezTo>
                <a:cubicBezTo>
                  <a:pt x="2962087" y="3547426"/>
                  <a:pt x="2974303" y="3481204"/>
                  <a:pt x="2985877" y="3420768"/>
                </a:cubicBezTo>
                <a:cubicBezTo>
                  <a:pt x="2997449" y="3360331"/>
                  <a:pt x="3018666" y="3304396"/>
                  <a:pt x="3049527" y="3252961"/>
                </a:cubicBezTo>
                <a:cubicBezTo>
                  <a:pt x="3080388" y="3201526"/>
                  <a:pt x="3126679" y="3153948"/>
                  <a:pt x="3188401" y="3110229"/>
                </a:cubicBezTo>
                <a:cubicBezTo>
                  <a:pt x="3250123" y="3066509"/>
                  <a:pt x="3337563" y="3022789"/>
                  <a:pt x="3450721" y="2979069"/>
                </a:cubicBezTo>
                <a:cubicBezTo>
                  <a:pt x="3450721" y="3105085"/>
                  <a:pt x="3450077" y="3228529"/>
                  <a:pt x="3448791" y="3349401"/>
                </a:cubicBezTo>
                <a:cubicBezTo>
                  <a:pt x="3447505" y="3470274"/>
                  <a:pt x="3446863" y="3595003"/>
                  <a:pt x="3446863" y="3723591"/>
                </a:cubicBezTo>
                <a:cubicBezTo>
                  <a:pt x="3477723" y="3731307"/>
                  <a:pt x="3507299" y="3738379"/>
                  <a:pt x="3535587" y="3744808"/>
                </a:cubicBezTo>
                <a:cubicBezTo>
                  <a:pt x="3563877" y="3751238"/>
                  <a:pt x="3594738" y="3758310"/>
                  <a:pt x="3628171" y="3766025"/>
                </a:cubicBezTo>
                <a:cubicBezTo>
                  <a:pt x="3641030" y="3732592"/>
                  <a:pt x="3652603" y="3702374"/>
                  <a:pt x="3662889" y="3675371"/>
                </a:cubicBezTo>
                <a:cubicBezTo>
                  <a:pt x="3673176" y="3648367"/>
                  <a:pt x="3680892" y="3620721"/>
                  <a:pt x="3686035" y="3592432"/>
                </a:cubicBezTo>
                <a:cubicBezTo>
                  <a:pt x="3701465" y="3510136"/>
                  <a:pt x="3716253" y="3428483"/>
                  <a:pt x="3730397" y="3347473"/>
                </a:cubicBezTo>
                <a:cubicBezTo>
                  <a:pt x="3744543" y="3266462"/>
                  <a:pt x="3758045" y="3184809"/>
                  <a:pt x="3770903" y="3102514"/>
                </a:cubicBezTo>
                <a:cubicBezTo>
                  <a:pt x="3776047" y="3084511"/>
                  <a:pt x="3779261" y="3066509"/>
                  <a:pt x="3780547" y="3048507"/>
                </a:cubicBezTo>
                <a:cubicBezTo>
                  <a:pt x="3781833" y="3030505"/>
                  <a:pt x="3783761" y="3012502"/>
                  <a:pt x="3786333" y="2994500"/>
                </a:cubicBezTo>
                <a:cubicBezTo>
                  <a:pt x="3791477" y="2935350"/>
                  <a:pt x="3796621" y="2875557"/>
                  <a:pt x="3801765" y="2815120"/>
                </a:cubicBezTo>
                <a:cubicBezTo>
                  <a:pt x="3806907" y="2754684"/>
                  <a:pt x="3814623" y="2694891"/>
                  <a:pt x="3824909" y="2635741"/>
                </a:cubicBezTo>
                <a:cubicBezTo>
                  <a:pt x="3837769" y="2553445"/>
                  <a:pt x="3851270" y="2471149"/>
                  <a:pt x="3865415" y="2388853"/>
                </a:cubicBezTo>
                <a:cubicBezTo>
                  <a:pt x="3879559" y="2306557"/>
                  <a:pt x="3893061" y="2224261"/>
                  <a:pt x="3905919" y="2141965"/>
                </a:cubicBezTo>
                <a:cubicBezTo>
                  <a:pt x="3908491" y="2129106"/>
                  <a:pt x="3906563" y="2115604"/>
                  <a:pt x="3900134" y="2101460"/>
                </a:cubicBezTo>
                <a:cubicBezTo>
                  <a:pt x="3893704" y="2087315"/>
                  <a:pt x="3886632" y="2077671"/>
                  <a:pt x="3878917" y="2072528"/>
                </a:cubicBezTo>
                <a:cubicBezTo>
                  <a:pt x="3845483" y="2049382"/>
                  <a:pt x="3813337" y="2026879"/>
                  <a:pt x="3782476" y="2005019"/>
                </a:cubicBezTo>
                <a:cubicBezTo>
                  <a:pt x="3751615" y="1983160"/>
                  <a:pt x="3714325" y="1969658"/>
                  <a:pt x="3670605" y="1964514"/>
                </a:cubicBezTo>
                <a:cubicBezTo>
                  <a:pt x="3624313" y="1959371"/>
                  <a:pt x="3578665" y="1952298"/>
                  <a:pt x="3533659" y="1943297"/>
                </a:cubicBezTo>
                <a:cubicBezTo>
                  <a:pt x="3488653" y="1934296"/>
                  <a:pt x="3444291" y="1925938"/>
                  <a:pt x="3400571" y="1918223"/>
                </a:cubicBezTo>
                <a:close/>
                <a:moveTo>
                  <a:pt x="8149784" y="1860358"/>
                </a:moveTo>
                <a:cubicBezTo>
                  <a:pt x="8193503" y="1896363"/>
                  <a:pt x="8237223" y="1929796"/>
                  <a:pt x="8280942" y="1960657"/>
                </a:cubicBezTo>
                <a:cubicBezTo>
                  <a:pt x="8324663" y="1991518"/>
                  <a:pt x="8367097" y="2024950"/>
                  <a:pt x="8408244" y="2060955"/>
                </a:cubicBezTo>
                <a:cubicBezTo>
                  <a:pt x="8444250" y="2089244"/>
                  <a:pt x="8477039" y="2120105"/>
                  <a:pt x="8506613" y="2153538"/>
                </a:cubicBezTo>
                <a:cubicBezTo>
                  <a:pt x="8536189" y="2186971"/>
                  <a:pt x="8570264" y="2213974"/>
                  <a:pt x="8608841" y="2234548"/>
                </a:cubicBezTo>
                <a:cubicBezTo>
                  <a:pt x="8673134" y="2267981"/>
                  <a:pt x="8713640" y="2309129"/>
                  <a:pt x="8730355" y="2357992"/>
                </a:cubicBezTo>
                <a:cubicBezTo>
                  <a:pt x="8734535" y="2370208"/>
                  <a:pt x="8737629" y="2382584"/>
                  <a:pt x="8739638" y="2395122"/>
                </a:cubicBezTo>
                <a:lnTo>
                  <a:pt x="8741373" y="2418953"/>
                </a:lnTo>
                <a:lnTo>
                  <a:pt x="8754496" y="2382102"/>
                </a:lnTo>
                <a:cubicBezTo>
                  <a:pt x="8768319" y="2336454"/>
                  <a:pt x="8780052" y="2289841"/>
                  <a:pt x="8789697" y="2242263"/>
                </a:cubicBezTo>
                <a:cubicBezTo>
                  <a:pt x="8808985" y="2147108"/>
                  <a:pt x="8828917" y="2053240"/>
                  <a:pt x="8849490" y="1960657"/>
                </a:cubicBezTo>
                <a:cubicBezTo>
                  <a:pt x="8854634" y="1947798"/>
                  <a:pt x="8858491" y="1933653"/>
                  <a:pt x="8861062" y="1918223"/>
                </a:cubicBezTo>
                <a:cubicBezTo>
                  <a:pt x="8863636" y="1902792"/>
                  <a:pt x="8867492" y="1887362"/>
                  <a:pt x="8872636" y="1871931"/>
                </a:cubicBezTo>
                <a:cubicBezTo>
                  <a:pt x="8921499" y="1879647"/>
                  <a:pt x="8967148" y="1898935"/>
                  <a:pt x="9009581" y="1929796"/>
                </a:cubicBezTo>
                <a:cubicBezTo>
                  <a:pt x="9052016" y="1960657"/>
                  <a:pt x="9088020" y="1997947"/>
                  <a:pt x="9117596" y="2041667"/>
                </a:cubicBezTo>
                <a:cubicBezTo>
                  <a:pt x="9147171" y="2085387"/>
                  <a:pt x="9167744" y="2132964"/>
                  <a:pt x="9179317" y="2184399"/>
                </a:cubicBezTo>
                <a:cubicBezTo>
                  <a:pt x="9190890" y="2235834"/>
                  <a:pt x="9191533" y="2285983"/>
                  <a:pt x="9181246" y="2334846"/>
                </a:cubicBezTo>
                <a:cubicBezTo>
                  <a:pt x="9152957" y="2463434"/>
                  <a:pt x="9118880" y="2587521"/>
                  <a:pt x="9079019" y="2707107"/>
                </a:cubicBezTo>
                <a:cubicBezTo>
                  <a:pt x="9039157" y="2826693"/>
                  <a:pt x="9001224" y="2948209"/>
                  <a:pt x="8965219" y="3071652"/>
                </a:cubicBezTo>
                <a:cubicBezTo>
                  <a:pt x="8962647" y="3092227"/>
                  <a:pt x="8959432" y="3112801"/>
                  <a:pt x="8955575" y="3133375"/>
                </a:cubicBezTo>
                <a:cubicBezTo>
                  <a:pt x="8951717" y="3153948"/>
                  <a:pt x="8949788" y="3174523"/>
                  <a:pt x="8949788" y="3195097"/>
                </a:cubicBezTo>
                <a:cubicBezTo>
                  <a:pt x="8954931" y="3200240"/>
                  <a:pt x="8960076" y="3202812"/>
                  <a:pt x="8965219" y="3202812"/>
                </a:cubicBezTo>
                <a:cubicBezTo>
                  <a:pt x="8970362" y="3202812"/>
                  <a:pt x="8975507" y="3204098"/>
                  <a:pt x="8980649" y="3206669"/>
                </a:cubicBezTo>
                <a:cubicBezTo>
                  <a:pt x="9062945" y="3111515"/>
                  <a:pt x="9136240" y="3010574"/>
                  <a:pt x="9200534" y="2903846"/>
                </a:cubicBezTo>
                <a:cubicBezTo>
                  <a:pt x="9264828" y="2797118"/>
                  <a:pt x="9323978" y="2687819"/>
                  <a:pt x="9377984" y="2575948"/>
                </a:cubicBezTo>
                <a:cubicBezTo>
                  <a:pt x="9431992" y="2464077"/>
                  <a:pt x="9483427" y="2350277"/>
                  <a:pt x="9532289" y="2234548"/>
                </a:cubicBezTo>
                <a:cubicBezTo>
                  <a:pt x="9581153" y="2118819"/>
                  <a:pt x="9631303" y="2004376"/>
                  <a:pt x="9682737" y="1891219"/>
                </a:cubicBezTo>
                <a:cubicBezTo>
                  <a:pt x="9734173" y="1906650"/>
                  <a:pt x="9763747" y="1929796"/>
                  <a:pt x="9771463" y="1960657"/>
                </a:cubicBezTo>
                <a:cubicBezTo>
                  <a:pt x="9779177" y="1991518"/>
                  <a:pt x="9776605" y="2024950"/>
                  <a:pt x="9763747" y="2060955"/>
                </a:cubicBezTo>
                <a:cubicBezTo>
                  <a:pt x="9732885" y="2150966"/>
                  <a:pt x="9702025" y="2243549"/>
                  <a:pt x="9671165" y="2338704"/>
                </a:cubicBezTo>
                <a:cubicBezTo>
                  <a:pt x="9640303" y="2433859"/>
                  <a:pt x="9605585" y="2526442"/>
                  <a:pt x="9567009" y="2616453"/>
                </a:cubicBezTo>
                <a:cubicBezTo>
                  <a:pt x="9525861" y="2706464"/>
                  <a:pt x="9492427" y="2795832"/>
                  <a:pt x="9466710" y="2884558"/>
                </a:cubicBezTo>
                <a:cubicBezTo>
                  <a:pt x="9440992" y="2973283"/>
                  <a:pt x="9415275" y="3066509"/>
                  <a:pt x="9389558" y="3164236"/>
                </a:cubicBezTo>
                <a:cubicBezTo>
                  <a:pt x="9379270" y="3207955"/>
                  <a:pt x="9362554" y="3249746"/>
                  <a:pt x="9339409" y="3289608"/>
                </a:cubicBezTo>
                <a:cubicBezTo>
                  <a:pt x="9316263" y="3329470"/>
                  <a:pt x="9278972" y="3362260"/>
                  <a:pt x="9227538" y="3387978"/>
                </a:cubicBezTo>
                <a:cubicBezTo>
                  <a:pt x="9206963" y="3398265"/>
                  <a:pt x="9186389" y="3414981"/>
                  <a:pt x="9165816" y="3438127"/>
                </a:cubicBezTo>
                <a:cubicBezTo>
                  <a:pt x="9145242" y="3461273"/>
                  <a:pt x="9119523" y="3486990"/>
                  <a:pt x="9088662" y="3515279"/>
                </a:cubicBezTo>
                <a:cubicBezTo>
                  <a:pt x="9050087" y="3504992"/>
                  <a:pt x="9008938" y="3496634"/>
                  <a:pt x="8965219" y="3490205"/>
                </a:cubicBezTo>
                <a:cubicBezTo>
                  <a:pt x="8921499" y="3483775"/>
                  <a:pt x="8879066" y="3470274"/>
                  <a:pt x="8837917" y="3449700"/>
                </a:cubicBezTo>
                <a:cubicBezTo>
                  <a:pt x="8778767" y="3426554"/>
                  <a:pt x="8734405" y="3391835"/>
                  <a:pt x="8704829" y="3345544"/>
                </a:cubicBezTo>
                <a:cubicBezTo>
                  <a:pt x="8675254" y="3299252"/>
                  <a:pt x="8654037" y="3245246"/>
                  <a:pt x="8641178" y="3183524"/>
                </a:cubicBezTo>
                <a:cubicBezTo>
                  <a:pt x="8618033" y="3070367"/>
                  <a:pt x="8613532" y="2958496"/>
                  <a:pt x="8627677" y="2847910"/>
                </a:cubicBezTo>
                <a:lnTo>
                  <a:pt x="8645784" y="2749044"/>
                </a:lnTo>
                <a:lnTo>
                  <a:pt x="8626200" y="2801619"/>
                </a:lnTo>
                <a:cubicBezTo>
                  <a:pt x="8588910" y="2896773"/>
                  <a:pt x="8545833" y="2989357"/>
                  <a:pt x="8496970" y="3079368"/>
                </a:cubicBezTo>
                <a:cubicBezTo>
                  <a:pt x="8455822" y="3153948"/>
                  <a:pt x="8407602" y="3224672"/>
                  <a:pt x="8352309" y="3291537"/>
                </a:cubicBezTo>
                <a:cubicBezTo>
                  <a:pt x="8297017" y="3358403"/>
                  <a:pt x="8239796" y="3429126"/>
                  <a:pt x="8180645" y="3503707"/>
                </a:cubicBezTo>
                <a:cubicBezTo>
                  <a:pt x="8106064" y="3490848"/>
                  <a:pt x="8031483" y="3479275"/>
                  <a:pt x="7956902" y="3468988"/>
                </a:cubicBezTo>
                <a:cubicBezTo>
                  <a:pt x="7882321" y="3458701"/>
                  <a:pt x="7807740" y="3443270"/>
                  <a:pt x="7733160" y="3422696"/>
                </a:cubicBezTo>
                <a:cubicBezTo>
                  <a:pt x="7707442" y="3417553"/>
                  <a:pt x="7684939" y="3402765"/>
                  <a:pt x="7665652" y="3378334"/>
                </a:cubicBezTo>
                <a:cubicBezTo>
                  <a:pt x="7646363" y="3353902"/>
                  <a:pt x="7626432" y="3331399"/>
                  <a:pt x="7605858" y="3310825"/>
                </a:cubicBezTo>
                <a:lnTo>
                  <a:pt x="7608781" y="3311556"/>
                </a:lnTo>
                <a:lnTo>
                  <a:pt x="7604230" y="3308587"/>
                </a:lnTo>
                <a:lnTo>
                  <a:pt x="7605997" y="3297005"/>
                </a:lnTo>
                <a:lnTo>
                  <a:pt x="7612648" y="3312523"/>
                </a:lnTo>
                <a:lnTo>
                  <a:pt x="7636719" y="3318541"/>
                </a:lnTo>
                <a:cubicBezTo>
                  <a:pt x="7647006" y="3321112"/>
                  <a:pt x="7666294" y="3326256"/>
                  <a:pt x="7694584" y="3333971"/>
                </a:cubicBezTo>
                <a:cubicBezTo>
                  <a:pt x="7671438" y="3315969"/>
                  <a:pt x="7656008" y="3296038"/>
                  <a:pt x="7648292" y="3274178"/>
                </a:cubicBezTo>
                <a:cubicBezTo>
                  <a:pt x="7640577" y="3252318"/>
                  <a:pt x="7632862" y="3231101"/>
                  <a:pt x="7625147" y="3210527"/>
                </a:cubicBezTo>
                <a:lnTo>
                  <a:pt x="7620515" y="3201881"/>
                </a:lnTo>
                <a:lnTo>
                  <a:pt x="7642219" y="3059674"/>
                </a:lnTo>
                <a:cubicBezTo>
                  <a:pt x="7651695" y="2966357"/>
                  <a:pt x="7656550" y="2871675"/>
                  <a:pt x="7656550" y="2775858"/>
                </a:cubicBezTo>
                <a:cubicBezTo>
                  <a:pt x="7656550" y="2680042"/>
                  <a:pt x="7651695" y="2585359"/>
                  <a:pt x="7642219" y="2492043"/>
                </a:cubicBezTo>
                <a:lnTo>
                  <a:pt x="7620359" y="2348810"/>
                </a:lnTo>
                <a:lnTo>
                  <a:pt x="7665652" y="2282768"/>
                </a:lnTo>
                <a:cubicBezTo>
                  <a:pt x="7728659" y="2201758"/>
                  <a:pt x="7801311" y="2126534"/>
                  <a:pt x="7883608" y="2057097"/>
                </a:cubicBezTo>
                <a:cubicBezTo>
                  <a:pt x="7965903" y="1987660"/>
                  <a:pt x="8054629" y="1922080"/>
                  <a:pt x="8149784" y="1860358"/>
                </a:cubicBezTo>
                <a:close/>
                <a:moveTo>
                  <a:pt x="4908223" y="1856742"/>
                </a:moveTo>
                <a:cubicBezTo>
                  <a:pt x="4890864" y="1857224"/>
                  <a:pt x="4882185" y="1870002"/>
                  <a:pt x="4882185" y="1895077"/>
                </a:cubicBezTo>
                <a:cubicBezTo>
                  <a:pt x="4882185" y="1913079"/>
                  <a:pt x="4882185" y="1930439"/>
                  <a:pt x="4882185" y="1947155"/>
                </a:cubicBezTo>
                <a:cubicBezTo>
                  <a:pt x="4882185" y="1963871"/>
                  <a:pt x="4879613" y="1981231"/>
                  <a:pt x="4874469" y="1999233"/>
                </a:cubicBezTo>
                <a:cubicBezTo>
                  <a:pt x="4871898" y="2017235"/>
                  <a:pt x="4866755" y="2060955"/>
                  <a:pt x="4859039" y="2130392"/>
                </a:cubicBezTo>
                <a:cubicBezTo>
                  <a:pt x="4851324" y="2199829"/>
                  <a:pt x="4843608" y="2272481"/>
                  <a:pt x="4835893" y="2348348"/>
                </a:cubicBezTo>
                <a:cubicBezTo>
                  <a:pt x="4828178" y="2424215"/>
                  <a:pt x="4820463" y="2493652"/>
                  <a:pt x="4812747" y="2556660"/>
                </a:cubicBezTo>
                <a:cubicBezTo>
                  <a:pt x="4805032" y="2619668"/>
                  <a:pt x="4801174" y="2652457"/>
                  <a:pt x="4801174" y="2655029"/>
                </a:cubicBezTo>
                <a:cubicBezTo>
                  <a:pt x="4801174" y="2655029"/>
                  <a:pt x="4790887" y="2629312"/>
                  <a:pt x="4770314" y="2577877"/>
                </a:cubicBezTo>
                <a:cubicBezTo>
                  <a:pt x="4749739" y="2526442"/>
                  <a:pt x="4725951" y="2466005"/>
                  <a:pt x="4698948" y="2396568"/>
                </a:cubicBezTo>
                <a:cubicBezTo>
                  <a:pt x="4671945" y="2327131"/>
                  <a:pt x="4644941" y="2257694"/>
                  <a:pt x="4617937" y="2188256"/>
                </a:cubicBezTo>
                <a:cubicBezTo>
                  <a:pt x="4590934" y="2118819"/>
                  <a:pt x="4569717" y="2066098"/>
                  <a:pt x="4554287" y="2030094"/>
                </a:cubicBezTo>
                <a:cubicBezTo>
                  <a:pt x="4536285" y="2006948"/>
                  <a:pt x="4515710" y="1988946"/>
                  <a:pt x="4492565" y="1976087"/>
                </a:cubicBezTo>
                <a:cubicBezTo>
                  <a:pt x="4469419" y="1963228"/>
                  <a:pt x="4444344" y="1952941"/>
                  <a:pt x="4417341" y="1945226"/>
                </a:cubicBezTo>
                <a:cubicBezTo>
                  <a:pt x="4390337" y="1937511"/>
                  <a:pt x="4362691" y="1930439"/>
                  <a:pt x="4334402" y="1924009"/>
                </a:cubicBezTo>
                <a:cubicBezTo>
                  <a:pt x="4306113" y="1917580"/>
                  <a:pt x="4279109" y="1907936"/>
                  <a:pt x="4253391" y="1895077"/>
                </a:cubicBezTo>
                <a:cubicBezTo>
                  <a:pt x="4214815" y="1877075"/>
                  <a:pt x="4195527" y="1891219"/>
                  <a:pt x="4195527" y="1937511"/>
                </a:cubicBezTo>
                <a:cubicBezTo>
                  <a:pt x="4195527" y="1945226"/>
                  <a:pt x="4196171" y="1952298"/>
                  <a:pt x="4197457" y="1958728"/>
                </a:cubicBezTo>
                <a:cubicBezTo>
                  <a:pt x="4198743" y="1965157"/>
                  <a:pt x="4198099" y="1972230"/>
                  <a:pt x="4195527" y="1979945"/>
                </a:cubicBezTo>
                <a:cubicBezTo>
                  <a:pt x="4177525" y="2095673"/>
                  <a:pt x="4160165" y="2209473"/>
                  <a:pt x="4143449" y="2321345"/>
                </a:cubicBezTo>
                <a:cubicBezTo>
                  <a:pt x="4126733" y="2433216"/>
                  <a:pt x="4108088" y="2545730"/>
                  <a:pt x="4087515" y="2658887"/>
                </a:cubicBezTo>
                <a:cubicBezTo>
                  <a:pt x="4066940" y="2790046"/>
                  <a:pt x="4047009" y="2918633"/>
                  <a:pt x="4027721" y="3044649"/>
                </a:cubicBezTo>
                <a:cubicBezTo>
                  <a:pt x="4008433" y="3170665"/>
                  <a:pt x="3988501" y="3299252"/>
                  <a:pt x="3967927" y="3430412"/>
                </a:cubicBezTo>
                <a:cubicBezTo>
                  <a:pt x="4003932" y="3440699"/>
                  <a:pt x="4027721" y="3442627"/>
                  <a:pt x="4039293" y="3436198"/>
                </a:cubicBezTo>
                <a:cubicBezTo>
                  <a:pt x="4050867" y="3429769"/>
                  <a:pt x="4064368" y="3408552"/>
                  <a:pt x="4079799" y="3372547"/>
                </a:cubicBezTo>
                <a:cubicBezTo>
                  <a:pt x="4097801" y="3321112"/>
                  <a:pt x="4116445" y="3271606"/>
                  <a:pt x="4135734" y="3224029"/>
                </a:cubicBezTo>
                <a:cubicBezTo>
                  <a:pt x="4155023" y="3176451"/>
                  <a:pt x="4173667" y="3126945"/>
                  <a:pt x="4191670" y="3075510"/>
                </a:cubicBezTo>
                <a:cubicBezTo>
                  <a:pt x="4225103" y="2985499"/>
                  <a:pt x="4257892" y="2894202"/>
                  <a:pt x="4290039" y="2801619"/>
                </a:cubicBezTo>
                <a:cubicBezTo>
                  <a:pt x="4322186" y="2709036"/>
                  <a:pt x="4356263" y="2617739"/>
                  <a:pt x="4392266" y="2527727"/>
                </a:cubicBezTo>
                <a:cubicBezTo>
                  <a:pt x="4397410" y="2514869"/>
                  <a:pt x="4403839" y="2503939"/>
                  <a:pt x="4411555" y="2494938"/>
                </a:cubicBezTo>
                <a:cubicBezTo>
                  <a:pt x="4419269" y="2485937"/>
                  <a:pt x="4428271" y="2473721"/>
                  <a:pt x="4438558" y="2458290"/>
                </a:cubicBezTo>
                <a:cubicBezTo>
                  <a:pt x="4451417" y="2496867"/>
                  <a:pt x="4462347" y="2532871"/>
                  <a:pt x="4471348" y="2566304"/>
                </a:cubicBezTo>
                <a:cubicBezTo>
                  <a:pt x="4480349" y="2599736"/>
                  <a:pt x="4491279" y="2631883"/>
                  <a:pt x="4504137" y="2662744"/>
                </a:cubicBezTo>
                <a:cubicBezTo>
                  <a:pt x="4511853" y="2693605"/>
                  <a:pt x="4524711" y="2734110"/>
                  <a:pt x="4542713" y="2784259"/>
                </a:cubicBezTo>
                <a:cubicBezTo>
                  <a:pt x="4560716" y="2834409"/>
                  <a:pt x="4580647" y="2889058"/>
                  <a:pt x="4602507" y="2948209"/>
                </a:cubicBezTo>
                <a:cubicBezTo>
                  <a:pt x="4624367" y="3007359"/>
                  <a:pt x="4646227" y="3066509"/>
                  <a:pt x="4668087" y="3125659"/>
                </a:cubicBezTo>
                <a:cubicBezTo>
                  <a:pt x="4689947" y="3184809"/>
                  <a:pt x="4709877" y="3239459"/>
                  <a:pt x="4727880" y="3289608"/>
                </a:cubicBezTo>
                <a:cubicBezTo>
                  <a:pt x="4745882" y="3339757"/>
                  <a:pt x="4761313" y="3381548"/>
                  <a:pt x="4774171" y="3414981"/>
                </a:cubicBezTo>
                <a:cubicBezTo>
                  <a:pt x="4787029" y="3448414"/>
                  <a:pt x="4793459" y="3467702"/>
                  <a:pt x="4793459" y="3472846"/>
                </a:cubicBezTo>
                <a:cubicBezTo>
                  <a:pt x="4796031" y="3470274"/>
                  <a:pt x="4807605" y="3436198"/>
                  <a:pt x="4828178" y="3370618"/>
                </a:cubicBezTo>
                <a:cubicBezTo>
                  <a:pt x="4848752" y="3305039"/>
                  <a:pt x="4873827" y="3223386"/>
                  <a:pt x="4903401" y="3125659"/>
                </a:cubicBezTo>
                <a:cubicBezTo>
                  <a:pt x="4932977" y="3027933"/>
                  <a:pt x="4963838" y="2920562"/>
                  <a:pt x="4995985" y="2803548"/>
                </a:cubicBezTo>
                <a:cubicBezTo>
                  <a:pt x="5028131" y="2686533"/>
                  <a:pt x="5057706" y="2575948"/>
                  <a:pt x="5084710" y="2471792"/>
                </a:cubicBezTo>
                <a:cubicBezTo>
                  <a:pt x="5111713" y="2367636"/>
                  <a:pt x="5133573" y="2276982"/>
                  <a:pt x="5150289" y="2199829"/>
                </a:cubicBezTo>
                <a:cubicBezTo>
                  <a:pt x="5167006" y="2122677"/>
                  <a:pt x="5172792" y="2075099"/>
                  <a:pt x="5167649" y="2057097"/>
                </a:cubicBezTo>
                <a:cubicBezTo>
                  <a:pt x="5162505" y="2039095"/>
                  <a:pt x="5155433" y="2021093"/>
                  <a:pt x="5146431" y="2003090"/>
                </a:cubicBezTo>
                <a:cubicBezTo>
                  <a:pt x="5137431" y="1985088"/>
                  <a:pt x="5126501" y="1970944"/>
                  <a:pt x="5113642" y="1960657"/>
                </a:cubicBezTo>
                <a:cubicBezTo>
                  <a:pt x="5085352" y="1940083"/>
                  <a:pt x="5055135" y="1922080"/>
                  <a:pt x="5022987" y="1906650"/>
                </a:cubicBezTo>
                <a:cubicBezTo>
                  <a:pt x="4990841" y="1891219"/>
                  <a:pt x="4959337" y="1875789"/>
                  <a:pt x="4928475" y="1860358"/>
                </a:cubicBezTo>
                <a:cubicBezTo>
                  <a:pt x="4920761" y="1857787"/>
                  <a:pt x="4914010" y="1856581"/>
                  <a:pt x="4908223" y="1856742"/>
                </a:cubicBezTo>
                <a:close/>
                <a:moveTo>
                  <a:pt x="1926149" y="1706053"/>
                </a:moveTo>
                <a:cubicBezTo>
                  <a:pt x="1993014" y="1731771"/>
                  <a:pt x="2059879" y="1757488"/>
                  <a:pt x="2126745" y="1783206"/>
                </a:cubicBezTo>
                <a:lnTo>
                  <a:pt x="2270708" y="1838174"/>
                </a:lnTo>
                <a:lnTo>
                  <a:pt x="2229631" y="1950403"/>
                </a:lnTo>
                <a:cubicBezTo>
                  <a:pt x="2148526" y="2211164"/>
                  <a:pt x="2104834" y="2488409"/>
                  <a:pt x="2104834" y="2775858"/>
                </a:cubicBezTo>
                <a:lnTo>
                  <a:pt x="2110086" y="2879856"/>
                </a:lnTo>
                <a:lnTo>
                  <a:pt x="2102153" y="2886487"/>
                </a:lnTo>
                <a:cubicBezTo>
                  <a:pt x="2092187" y="2896774"/>
                  <a:pt x="2083025" y="2908346"/>
                  <a:pt x="2074667" y="2921205"/>
                </a:cubicBezTo>
                <a:cubicBezTo>
                  <a:pt x="2057951" y="2946923"/>
                  <a:pt x="2043163" y="2972640"/>
                  <a:pt x="2030305" y="2998358"/>
                </a:cubicBezTo>
                <a:cubicBezTo>
                  <a:pt x="2009730" y="3036934"/>
                  <a:pt x="1991085" y="3076153"/>
                  <a:pt x="1974369" y="3116015"/>
                </a:cubicBezTo>
                <a:cubicBezTo>
                  <a:pt x="1957653" y="3155877"/>
                  <a:pt x="1940293" y="3196382"/>
                  <a:pt x="1922291" y="3237530"/>
                </a:cubicBezTo>
                <a:cubicBezTo>
                  <a:pt x="1914576" y="3258104"/>
                  <a:pt x="1906861" y="3279964"/>
                  <a:pt x="1899145" y="3303110"/>
                </a:cubicBezTo>
                <a:cubicBezTo>
                  <a:pt x="1891430" y="3326256"/>
                  <a:pt x="1882429" y="3348116"/>
                  <a:pt x="1872142" y="3368690"/>
                </a:cubicBezTo>
                <a:cubicBezTo>
                  <a:pt x="1859283" y="3396979"/>
                  <a:pt x="1846424" y="3423982"/>
                  <a:pt x="1833565" y="3449700"/>
                </a:cubicBezTo>
                <a:cubicBezTo>
                  <a:pt x="1820707" y="3475417"/>
                  <a:pt x="1807848" y="3502421"/>
                  <a:pt x="1794989" y="3530710"/>
                </a:cubicBezTo>
                <a:cubicBezTo>
                  <a:pt x="1782131" y="3556427"/>
                  <a:pt x="1771201" y="3582788"/>
                  <a:pt x="1762199" y="3609791"/>
                </a:cubicBezTo>
                <a:cubicBezTo>
                  <a:pt x="1753198" y="3636795"/>
                  <a:pt x="1742269" y="3668298"/>
                  <a:pt x="1729410" y="3704303"/>
                </a:cubicBezTo>
                <a:cubicBezTo>
                  <a:pt x="1716551" y="3655440"/>
                  <a:pt x="1704978" y="3612363"/>
                  <a:pt x="1694691" y="3575072"/>
                </a:cubicBezTo>
                <a:cubicBezTo>
                  <a:pt x="1684404" y="3537782"/>
                  <a:pt x="1675403" y="3504992"/>
                  <a:pt x="1667687" y="3476703"/>
                </a:cubicBezTo>
                <a:cubicBezTo>
                  <a:pt x="1680546" y="3435555"/>
                  <a:pt x="1693405" y="3398265"/>
                  <a:pt x="1706264" y="3364832"/>
                </a:cubicBezTo>
                <a:cubicBezTo>
                  <a:pt x="1719123" y="3331399"/>
                  <a:pt x="1731981" y="3297967"/>
                  <a:pt x="1744840" y="3264534"/>
                </a:cubicBezTo>
                <a:cubicBezTo>
                  <a:pt x="1742269" y="3259390"/>
                  <a:pt x="1739697" y="3256175"/>
                  <a:pt x="1737125" y="3254890"/>
                </a:cubicBezTo>
                <a:cubicBezTo>
                  <a:pt x="1734553" y="3253604"/>
                  <a:pt x="1731981" y="3251675"/>
                  <a:pt x="1729410" y="3249103"/>
                </a:cubicBezTo>
                <a:cubicBezTo>
                  <a:pt x="1721695" y="3251675"/>
                  <a:pt x="1713336" y="3254247"/>
                  <a:pt x="1704335" y="3256818"/>
                </a:cubicBezTo>
                <a:cubicBezTo>
                  <a:pt x="1695334" y="3259390"/>
                  <a:pt x="1681832" y="3263248"/>
                  <a:pt x="1663830" y="3268391"/>
                </a:cubicBezTo>
                <a:cubicBezTo>
                  <a:pt x="1684404" y="3129517"/>
                  <a:pt x="1702406" y="2995143"/>
                  <a:pt x="1717837" y="2865270"/>
                </a:cubicBezTo>
                <a:cubicBezTo>
                  <a:pt x="1733267" y="2735396"/>
                  <a:pt x="1751270" y="2606166"/>
                  <a:pt x="1771843" y="2477578"/>
                </a:cubicBezTo>
                <a:cubicBezTo>
                  <a:pt x="1792417" y="2346419"/>
                  <a:pt x="1816206" y="2218475"/>
                  <a:pt x="1843210" y="2093745"/>
                </a:cubicBezTo>
                <a:cubicBezTo>
                  <a:pt x="1870213" y="1969015"/>
                  <a:pt x="1897859" y="1839784"/>
                  <a:pt x="1926149" y="1706053"/>
                </a:cubicBezTo>
                <a:close/>
                <a:moveTo>
                  <a:pt x="676147" y="1256640"/>
                </a:moveTo>
                <a:cubicBezTo>
                  <a:pt x="730797" y="1256640"/>
                  <a:pt x="785768" y="1257283"/>
                  <a:pt x="841061" y="1258569"/>
                </a:cubicBezTo>
                <a:cubicBezTo>
                  <a:pt x="892496" y="1258569"/>
                  <a:pt x="945216" y="1263070"/>
                  <a:pt x="999223" y="1272071"/>
                </a:cubicBezTo>
                <a:cubicBezTo>
                  <a:pt x="1053230" y="1281072"/>
                  <a:pt x="1107237" y="1285572"/>
                  <a:pt x="1161243" y="1285572"/>
                </a:cubicBezTo>
                <a:cubicBezTo>
                  <a:pt x="1243539" y="1285572"/>
                  <a:pt x="1326479" y="1281072"/>
                  <a:pt x="1410060" y="1272071"/>
                </a:cubicBezTo>
                <a:cubicBezTo>
                  <a:pt x="1493642" y="1263070"/>
                  <a:pt x="1576581" y="1263712"/>
                  <a:pt x="1658877" y="1273999"/>
                </a:cubicBezTo>
                <a:cubicBezTo>
                  <a:pt x="1802895" y="1292002"/>
                  <a:pt x="1945627" y="1306146"/>
                  <a:pt x="2087073" y="1316433"/>
                </a:cubicBezTo>
                <a:cubicBezTo>
                  <a:pt x="2157797" y="1321577"/>
                  <a:pt x="2228198" y="1330899"/>
                  <a:pt x="2298279" y="1344401"/>
                </a:cubicBezTo>
                <a:lnTo>
                  <a:pt x="2477998" y="1389952"/>
                </a:lnTo>
                <a:lnTo>
                  <a:pt x="2439865" y="1452720"/>
                </a:lnTo>
                <a:lnTo>
                  <a:pt x="2428868" y="1475549"/>
                </a:lnTo>
                <a:lnTo>
                  <a:pt x="2380253" y="1474596"/>
                </a:lnTo>
                <a:cubicBezTo>
                  <a:pt x="2315959" y="1472024"/>
                  <a:pt x="2250379" y="1473310"/>
                  <a:pt x="2183514" y="1478454"/>
                </a:cubicBezTo>
                <a:cubicBezTo>
                  <a:pt x="2093503" y="1488741"/>
                  <a:pt x="2002849" y="1500956"/>
                  <a:pt x="1911551" y="1515101"/>
                </a:cubicBezTo>
                <a:cubicBezTo>
                  <a:pt x="1820255" y="1529246"/>
                  <a:pt x="1729600" y="1547891"/>
                  <a:pt x="1639589" y="1571037"/>
                </a:cubicBezTo>
                <a:cubicBezTo>
                  <a:pt x="1583011" y="1586467"/>
                  <a:pt x="1528361" y="1609613"/>
                  <a:pt x="1475640" y="1640474"/>
                </a:cubicBezTo>
                <a:cubicBezTo>
                  <a:pt x="1422919" y="1671335"/>
                  <a:pt x="1370841" y="1702196"/>
                  <a:pt x="1319406" y="1733057"/>
                </a:cubicBezTo>
                <a:cubicBezTo>
                  <a:pt x="1309119" y="1738200"/>
                  <a:pt x="1300761" y="1751059"/>
                  <a:pt x="1294331" y="1771633"/>
                </a:cubicBezTo>
                <a:cubicBezTo>
                  <a:pt x="1287902" y="1792207"/>
                  <a:pt x="1285973" y="1808924"/>
                  <a:pt x="1288545" y="1821782"/>
                </a:cubicBezTo>
                <a:cubicBezTo>
                  <a:pt x="1319406" y="1996661"/>
                  <a:pt x="1298832" y="2163825"/>
                  <a:pt x="1226823" y="2323273"/>
                </a:cubicBezTo>
                <a:cubicBezTo>
                  <a:pt x="1183103" y="2426143"/>
                  <a:pt x="1139384" y="2529656"/>
                  <a:pt x="1095664" y="2633812"/>
                </a:cubicBezTo>
                <a:cubicBezTo>
                  <a:pt x="1051944" y="2737968"/>
                  <a:pt x="1014654" y="2844053"/>
                  <a:pt x="983793" y="2952066"/>
                </a:cubicBezTo>
                <a:cubicBezTo>
                  <a:pt x="940073" y="3108943"/>
                  <a:pt x="884138" y="3260676"/>
                  <a:pt x="815986" y="3407266"/>
                </a:cubicBezTo>
                <a:cubicBezTo>
                  <a:pt x="747835" y="3553856"/>
                  <a:pt x="684184" y="3703017"/>
                  <a:pt x="625034" y="3854750"/>
                </a:cubicBezTo>
                <a:lnTo>
                  <a:pt x="578742" y="3993625"/>
                </a:lnTo>
                <a:cubicBezTo>
                  <a:pt x="565883" y="4027058"/>
                  <a:pt x="546595" y="4045703"/>
                  <a:pt x="520878" y="4049560"/>
                </a:cubicBezTo>
                <a:cubicBezTo>
                  <a:pt x="495160" y="4053418"/>
                  <a:pt x="474586" y="4039916"/>
                  <a:pt x="459156" y="4009055"/>
                </a:cubicBezTo>
                <a:cubicBezTo>
                  <a:pt x="446297" y="3983338"/>
                  <a:pt x="434724" y="3955049"/>
                  <a:pt x="424437" y="3924188"/>
                </a:cubicBezTo>
                <a:cubicBezTo>
                  <a:pt x="414150" y="3893327"/>
                  <a:pt x="411578" y="3863752"/>
                  <a:pt x="416722" y="3835462"/>
                </a:cubicBezTo>
                <a:cubicBezTo>
                  <a:pt x="437296" y="3699160"/>
                  <a:pt x="460442" y="3564786"/>
                  <a:pt x="486159" y="3432340"/>
                </a:cubicBezTo>
                <a:cubicBezTo>
                  <a:pt x="511877" y="3299895"/>
                  <a:pt x="537594" y="3165521"/>
                  <a:pt x="563312" y="3029219"/>
                </a:cubicBezTo>
                <a:cubicBezTo>
                  <a:pt x="599316" y="2831194"/>
                  <a:pt x="635321" y="2635098"/>
                  <a:pt x="671325" y="2440931"/>
                </a:cubicBezTo>
                <a:cubicBezTo>
                  <a:pt x="707330" y="2246764"/>
                  <a:pt x="743334" y="2051954"/>
                  <a:pt x="779339" y="1856501"/>
                </a:cubicBezTo>
                <a:cubicBezTo>
                  <a:pt x="781910" y="1843642"/>
                  <a:pt x="783196" y="1830140"/>
                  <a:pt x="783196" y="1815996"/>
                </a:cubicBezTo>
                <a:cubicBezTo>
                  <a:pt x="783196" y="1801851"/>
                  <a:pt x="784482" y="1784492"/>
                  <a:pt x="787054" y="1763918"/>
                </a:cubicBezTo>
                <a:cubicBezTo>
                  <a:pt x="774195" y="1769061"/>
                  <a:pt x="761336" y="1772919"/>
                  <a:pt x="748478" y="1775491"/>
                </a:cubicBezTo>
                <a:cubicBezTo>
                  <a:pt x="735619" y="1778062"/>
                  <a:pt x="726618" y="1781920"/>
                  <a:pt x="721474" y="1787063"/>
                </a:cubicBezTo>
                <a:cubicBezTo>
                  <a:pt x="700900" y="1815353"/>
                  <a:pt x="677755" y="1837213"/>
                  <a:pt x="652037" y="1852643"/>
                </a:cubicBezTo>
                <a:cubicBezTo>
                  <a:pt x="626319" y="1868074"/>
                  <a:pt x="599316" y="1879647"/>
                  <a:pt x="571027" y="1887362"/>
                </a:cubicBezTo>
                <a:cubicBezTo>
                  <a:pt x="542738" y="1895077"/>
                  <a:pt x="513163" y="1900863"/>
                  <a:pt x="482301" y="1904721"/>
                </a:cubicBezTo>
                <a:cubicBezTo>
                  <a:pt x="451441" y="1908579"/>
                  <a:pt x="421865" y="1913079"/>
                  <a:pt x="393576" y="1918223"/>
                </a:cubicBezTo>
                <a:cubicBezTo>
                  <a:pt x="349856" y="1928510"/>
                  <a:pt x="308066" y="1938154"/>
                  <a:pt x="268203" y="1947155"/>
                </a:cubicBezTo>
                <a:cubicBezTo>
                  <a:pt x="228341" y="1956156"/>
                  <a:pt x="186550" y="1967086"/>
                  <a:pt x="142831" y="1979945"/>
                </a:cubicBezTo>
                <a:cubicBezTo>
                  <a:pt x="45104" y="2005662"/>
                  <a:pt x="-2473" y="1968372"/>
                  <a:pt x="99" y="1868074"/>
                </a:cubicBezTo>
                <a:cubicBezTo>
                  <a:pt x="5242" y="1790921"/>
                  <a:pt x="9742" y="1713769"/>
                  <a:pt x="13600" y="1636616"/>
                </a:cubicBezTo>
                <a:cubicBezTo>
                  <a:pt x="17458" y="1559464"/>
                  <a:pt x="23244" y="1482311"/>
                  <a:pt x="30959" y="1405159"/>
                </a:cubicBezTo>
                <a:cubicBezTo>
                  <a:pt x="36103" y="1353724"/>
                  <a:pt x="50891" y="1317719"/>
                  <a:pt x="75322" y="1297145"/>
                </a:cubicBezTo>
                <a:cubicBezTo>
                  <a:pt x="99754" y="1276571"/>
                  <a:pt x="137687" y="1266284"/>
                  <a:pt x="189122" y="1266284"/>
                </a:cubicBezTo>
                <a:cubicBezTo>
                  <a:pt x="297136" y="1263712"/>
                  <a:pt x="405149" y="1261141"/>
                  <a:pt x="513163" y="1258569"/>
                </a:cubicBezTo>
                <a:cubicBezTo>
                  <a:pt x="567169" y="1257283"/>
                  <a:pt x="621497" y="1256640"/>
                  <a:pt x="676147" y="1256640"/>
                </a:cubicBezTo>
                <a:close/>
                <a:moveTo>
                  <a:pt x="4880692" y="0"/>
                </a:moveTo>
                <a:cubicBezTo>
                  <a:pt x="6126307" y="0"/>
                  <a:pt x="7180297" y="820438"/>
                  <a:pt x="7531753" y="1950403"/>
                </a:cubicBezTo>
                <a:lnTo>
                  <a:pt x="7537994" y="1974674"/>
                </a:lnTo>
                <a:lnTo>
                  <a:pt x="7490582" y="1945226"/>
                </a:lnTo>
                <a:cubicBezTo>
                  <a:pt x="7435290" y="1922080"/>
                  <a:pt x="7381925" y="1904078"/>
                  <a:pt x="7330491" y="1891219"/>
                </a:cubicBezTo>
                <a:cubicBezTo>
                  <a:pt x="7304773" y="1934939"/>
                  <a:pt x="7277770" y="1984445"/>
                  <a:pt x="7249481" y="2039738"/>
                </a:cubicBezTo>
                <a:cubicBezTo>
                  <a:pt x="7221191" y="2095031"/>
                  <a:pt x="7192259" y="2152252"/>
                  <a:pt x="7162684" y="2211402"/>
                </a:cubicBezTo>
                <a:cubicBezTo>
                  <a:pt x="7133109" y="2270553"/>
                  <a:pt x="7104176" y="2327774"/>
                  <a:pt x="7075888" y="2383066"/>
                </a:cubicBezTo>
                <a:cubicBezTo>
                  <a:pt x="7047598" y="2438359"/>
                  <a:pt x="7020595" y="2486579"/>
                  <a:pt x="6994878" y="2527727"/>
                </a:cubicBezTo>
                <a:cubicBezTo>
                  <a:pt x="6979447" y="2499438"/>
                  <a:pt x="6954372" y="2446717"/>
                  <a:pt x="6919654" y="2369565"/>
                </a:cubicBezTo>
                <a:cubicBezTo>
                  <a:pt x="6884935" y="2292412"/>
                  <a:pt x="6847002" y="2211402"/>
                  <a:pt x="6805854" y="2126534"/>
                </a:cubicBezTo>
                <a:cubicBezTo>
                  <a:pt x="6764706" y="2041667"/>
                  <a:pt x="6723557" y="1962585"/>
                  <a:pt x="6682409" y="1889291"/>
                </a:cubicBezTo>
                <a:cubicBezTo>
                  <a:pt x="6641261" y="1815996"/>
                  <a:pt x="6609115" y="1767775"/>
                  <a:pt x="6585969" y="1744630"/>
                </a:cubicBezTo>
                <a:cubicBezTo>
                  <a:pt x="6560251" y="1722127"/>
                  <a:pt x="6530515" y="1710172"/>
                  <a:pt x="6496761" y="1708766"/>
                </a:cubicBezTo>
                <a:cubicBezTo>
                  <a:pt x="6476509" y="1707922"/>
                  <a:pt x="6454810" y="1710875"/>
                  <a:pt x="6431664" y="1717626"/>
                </a:cubicBezTo>
                <a:cubicBezTo>
                  <a:pt x="6369942" y="1735629"/>
                  <a:pt x="6305648" y="1766490"/>
                  <a:pt x="6238783" y="1810209"/>
                </a:cubicBezTo>
                <a:cubicBezTo>
                  <a:pt x="6249069" y="1902792"/>
                  <a:pt x="6260643" y="1972230"/>
                  <a:pt x="6273501" y="2018521"/>
                </a:cubicBezTo>
                <a:cubicBezTo>
                  <a:pt x="6276716" y="2030094"/>
                  <a:pt x="6279891" y="2040702"/>
                  <a:pt x="6283025" y="2050346"/>
                </a:cubicBezTo>
                <a:lnTo>
                  <a:pt x="6289105" y="2067401"/>
                </a:lnTo>
                <a:lnTo>
                  <a:pt x="6241831" y="2116890"/>
                </a:lnTo>
                <a:cubicBezTo>
                  <a:pt x="6200683" y="2159324"/>
                  <a:pt x="6158249" y="2201115"/>
                  <a:pt x="6114529" y="2242263"/>
                </a:cubicBezTo>
                <a:cubicBezTo>
                  <a:pt x="6075953" y="2280839"/>
                  <a:pt x="6036091" y="2318773"/>
                  <a:pt x="5994943" y="2356063"/>
                </a:cubicBezTo>
                <a:cubicBezTo>
                  <a:pt x="5953795" y="2393353"/>
                  <a:pt x="5912647" y="2431287"/>
                  <a:pt x="5871499" y="2469863"/>
                </a:cubicBezTo>
                <a:cubicBezTo>
                  <a:pt x="5871499" y="2472435"/>
                  <a:pt x="5868927" y="2476292"/>
                  <a:pt x="5863783" y="2481436"/>
                </a:cubicBezTo>
                <a:cubicBezTo>
                  <a:pt x="5850925" y="2491723"/>
                  <a:pt x="5839352" y="2501367"/>
                  <a:pt x="5829065" y="2510368"/>
                </a:cubicBezTo>
                <a:cubicBezTo>
                  <a:pt x="5818778" y="2519369"/>
                  <a:pt x="5807205" y="2527727"/>
                  <a:pt x="5794346" y="2535443"/>
                </a:cubicBezTo>
                <a:cubicBezTo>
                  <a:pt x="5789203" y="2530299"/>
                  <a:pt x="5784059" y="2526442"/>
                  <a:pt x="5778915" y="2523870"/>
                </a:cubicBezTo>
                <a:cubicBezTo>
                  <a:pt x="5784059" y="2505868"/>
                  <a:pt x="5787274" y="2487865"/>
                  <a:pt x="5788559" y="2469863"/>
                </a:cubicBezTo>
                <a:cubicBezTo>
                  <a:pt x="5789846" y="2451861"/>
                  <a:pt x="5794346" y="2436430"/>
                  <a:pt x="5802061" y="2423572"/>
                </a:cubicBezTo>
                <a:cubicBezTo>
                  <a:pt x="5830351" y="2364421"/>
                  <a:pt x="5859283" y="2305271"/>
                  <a:pt x="5888858" y="2246121"/>
                </a:cubicBezTo>
                <a:cubicBezTo>
                  <a:pt x="5918433" y="2186971"/>
                  <a:pt x="5935793" y="2123963"/>
                  <a:pt x="5940935" y="2057097"/>
                </a:cubicBezTo>
                <a:cubicBezTo>
                  <a:pt x="5925505" y="2044238"/>
                  <a:pt x="5910075" y="2030094"/>
                  <a:pt x="5894644" y="2014663"/>
                </a:cubicBezTo>
                <a:cubicBezTo>
                  <a:pt x="5879213" y="1999233"/>
                  <a:pt x="5862498" y="1988946"/>
                  <a:pt x="5844495" y="1983802"/>
                </a:cubicBezTo>
                <a:cubicBezTo>
                  <a:pt x="5793060" y="1965800"/>
                  <a:pt x="5742911" y="1950370"/>
                  <a:pt x="5694047" y="1937511"/>
                </a:cubicBezTo>
                <a:cubicBezTo>
                  <a:pt x="5645185" y="1924652"/>
                  <a:pt x="5595035" y="1911793"/>
                  <a:pt x="5543601" y="1898935"/>
                </a:cubicBezTo>
                <a:cubicBezTo>
                  <a:pt x="5533313" y="1909222"/>
                  <a:pt x="5524312" y="1917580"/>
                  <a:pt x="5516597" y="1924009"/>
                </a:cubicBezTo>
                <a:cubicBezTo>
                  <a:pt x="5508881" y="1930439"/>
                  <a:pt x="5498595" y="1940083"/>
                  <a:pt x="5485736" y="1952941"/>
                </a:cubicBezTo>
                <a:cubicBezTo>
                  <a:pt x="5498595" y="2001805"/>
                  <a:pt x="5508881" y="2044238"/>
                  <a:pt x="5516597" y="2080243"/>
                </a:cubicBezTo>
                <a:cubicBezTo>
                  <a:pt x="5511453" y="2100817"/>
                  <a:pt x="5505667" y="2119462"/>
                  <a:pt x="5499237" y="2136178"/>
                </a:cubicBezTo>
                <a:cubicBezTo>
                  <a:pt x="5492808" y="2152895"/>
                  <a:pt x="5488308" y="2168968"/>
                  <a:pt x="5485736" y="2184399"/>
                </a:cubicBezTo>
                <a:cubicBezTo>
                  <a:pt x="5480593" y="2197258"/>
                  <a:pt x="5479307" y="2210759"/>
                  <a:pt x="5481879" y="2224904"/>
                </a:cubicBezTo>
                <a:cubicBezTo>
                  <a:pt x="5484451" y="2239049"/>
                  <a:pt x="5484451" y="2252550"/>
                  <a:pt x="5481879" y="2265409"/>
                </a:cubicBezTo>
                <a:cubicBezTo>
                  <a:pt x="5471591" y="2301413"/>
                  <a:pt x="5462590" y="2336132"/>
                  <a:pt x="5454875" y="2369565"/>
                </a:cubicBezTo>
                <a:cubicBezTo>
                  <a:pt x="5447160" y="2402998"/>
                  <a:pt x="5436873" y="2437716"/>
                  <a:pt x="5424014" y="2473721"/>
                </a:cubicBezTo>
                <a:cubicBezTo>
                  <a:pt x="5411155" y="2504582"/>
                  <a:pt x="5400869" y="2538014"/>
                  <a:pt x="5393153" y="2574019"/>
                </a:cubicBezTo>
                <a:cubicBezTo>
                  <a:pt x="5385438" y="2610024"/>
                  <a:pt x="5371293" y="2642170"/>
                  <a:pt x="5350719" y="2670460"/>
                </a:cubicBezTo>
                <a:cubicBezTo>
                  <a:pt x="5348147" y="2688462"/>
                  <a:pt x="5346219" y="2705821"/>
                  <a:pt x="5344933" y="2722537"/>
                </a:cubicBezTo>
                <a:cubicBezTo>
                  <a:pt x="5343647" y="2739254"/>
                  <a:pt x="5343004" y="2755327"/>
                  <a:pt x="5343004" y="2770758"/>
                </a:cubicBezTo>
                <a:cubicBezTo>
                  <a:pt x="5343004" y="2786188"/>
                  <a:pt x="5334003" y="2805476"/>
                  <a:pt x="5316001" y="2828622"/>
                </a:cubicBezTo>
                <a:lnTo>
                  <a:pt x="5304428" y="2863341"/>
                </a:lnTo>
                <a:cubicBezTo>
                  <a:pt x="5291569" y="2894202"/>
                  <a:pt x="5278710" y="2925063"/>
                  <a:pt x="5265851" y="2955924"/>
                </a:cubicBezTo>
                <a:cubicBezTo>
                  <a:pt x="5252993" y="2986785"/>
                  <a:pt x="5242705" y="3017646"/>
                  <a:pt x="5234990" y="3048507"/>
                </a:cubicBezTo>
                <a:cubicBezTo>
                  <a:pt x="5219559" y="3125659"/>
                  <a:pt x="5218917" y="3200883"/>
                  <a:pt x="5233062" y="3274178"/>
                </a:cubicBezTo>
                <a:cubicBezTo>
                  <a:pt x="5247207" y="3347473"/>
                  <a:pt x="5260709" y="3418839"/>
                  <a:pt x="5273567" y="3488276"/>
                </a:cubicBezTo>
                <a:cubicBezTo>
                  <a:pt x="5325001" y="3398265"/>
                  <a:pt x="5376437" y="3306325"/>
                  <a:pt x="5427871" y="3212456"/>
                </a:cubicBezTo>
                <a:cubicBezTo>
                  <a:pt x="5479307" y="3118587"/>
                  <a:pt x="5530742" y="3024075"/>
                  <a:pt x="5582177" y="2928920"/>
                </a:cubicBezTo>
                <a:cubicBezTo>
                  <a:pt x="5592463" y="2926349"/>
                  <a:pt x="5603393" y="2925063"/>
                  <a:pt x="5614967" y="2925063"/>
                </a:cubicBezTo>
                <a:cubicBezTo>
                  <a:pt x="5626539" y="2925063"/>
                  <a:pt x="5636183" y="2922491"/>
                  <a:pt x="5643899" y="2917348"/>
                </a:cubicBezTo>
                <a:cubicBezTo>
                  <a:pt x="5687619" y="2883915"/>
                  <a:pt x="5733909" y="2863984"/>
                  <a:pt x="5782773" y="2857554"/>
                </a:cubicBezTo>
                <a:cubicBezTo>
                  <a:pt x="5831637" y="2851125"/>
                  <a:pt x="5881785" y="2849196"/>
                  <a:pt x="5933220" y="2851768"/>
                </a:cubicBezTo>
                <a:cubicBezTo>
                  <a:pt x="5958939" y="2854340"/>
                  <a:pt x="5984013" y="2859483"/>
                  <a:pt x="6008444" y="2867198"/>
                </a:cubicBezTo>
                <a:cubicBezTo>
                  <a:pt x="6032876" y="2874914"/>
                  <a:pt x="6056665" y="2881343"/>
                  <a:pt x="6079810" y="2886487"/>
                </a:cubicBezTo>
                <a:cubicBezTo>
                  <a:pt x="6141532" y="2899345"/>
                  <a:pt x="6203255" y="2909632"/>
                  <a:pt x="6264976" y="2917348"/>
                </a:cubicBezTo>
                <a:cubicBezTo>
                  <a:pt x="6326698" y="2925063"/>
                  <a:pt x="6388421" y="2935350"/>
                  <a:pt x="6450142" y="2948209"/>
                </a:cubicBezTo>
                <a:cubicBezTo>
                  <a:pt x="6465573" y="2953352"/>
                  <a:pt x="6480361" y="2960424"/>
                  <a:pt x="6494505" y="2969425"/>
                </a:cubicBezTo>
                <a:cubicBezTo>
                  <a:pt x="6508649" y="2978427"/>
                  <a:pt x="6523437" y="2986785"/>
                  <a:pt x="6538867" y="2994500"/>
                </a:cubicBezTo>
                <a:cubicBezTo>
                  <a:pt x="6528581" y="3007359"/>
                  <a:pt x="6518937" y="3020218"/>
                  <a:pt x="6509935" y="3033076"/>
                </a:cubicBezTo>
                <a:cubicBezTo>
                  <a:pt x="6500935" y="3045935"/>
                  <a:pt x="6491291" y="3058794"/>
                  <a:pt x="6481003" y="3071652"/>
                </a:cubicBezTo>
                <a:lnTo>
                  <a:pt x="6481003" y="3083225"/>
                </a:lnTo>
                <a:cubicBezTo>
                  <a:pt x="6517008" y="3075510"/>
                  <a:pt x="6547227" y="3060723"/>
                  <a:pt x="6571657" y="3038863"/>
                </a:cubicBezTo>
                <a:cubicBezTo>
                  <a:pt x="6596089" y="3017003"/>
                  <a:pt x="6610877" y="2991928"/>
                  <a:pt x="6616020" y="2963639"/>
                </a:cubicBezTo>
                <a:cubicBezTo>
                  <a:pt x="6621163" y="2932778"/>
                  <a:pt x="6616020" y="2902560"/>
                  <a:pt x="6600589" y="2872985"/>
                </a:cubicBezTo>
                <a:cubicBezTo>
                  <a:pt x="6585159" y="2843410"/>
                  <a:pt x="6559442" y="2822193"/>
                  <a:pt x="6523437" y="2809334"/>
                </a:cubicBezTo>
                <a:cubicBezTo>
                  <a:pt x="6472003" y="2791332"/>
                  <a:pt x="6421853" y="2775258"/>
                  <a:pt x="6372990" y="2761114"/>
                </a:cubicBezTo>
                <a:cubicBezTo>
                  <a:pt x="6324127" y="2746969"/>
                  <a:pt x="6273977" y="2734753"/>
                  <a:pt x="6222542" y="2724466"/>
                </a:cubicBezTo>
                <a:cubicBezTo>
                  <a:pt x="6176251" y="2714179"/>
                  <a:pt x="6128674" y="2707750"/>
                  <a:pt x="6079810" y="2705178"/>
                </a:cubicBezTo>
                <a:cubicBezTo>
                  <a:pt x="6030947" y="2702606"/>
                  <a:pt x="5983369" y="2698749"/>
                  <a:pt x="5937078" y="2693605"/>
                </a:cubicBezTo>
                <a:cubicBezTo>
                  <a:pt x="5937078" y="2688462"/>
                  <a:pt x="5935793" y="2683318"/>
                  <a:pt x="5933220" y="2678175"/>
                </a:cubicBezTo>
                <a:cubicBezTo>
                  <a:pt x="5984655" y="2647314"/>
                  <a:pt x="6034161" y="2615810"/>
                  <a:pt x="6081739" y="2583663"/>
                </a:cubicBezTo>
                <a:cubicBezTo>
                  <a:pt x="6129317" y="2551516"/>
                  <a:pt x="6178823" y="2518726"/>
                  <a:pt x="6230257" y="2485294"/>
                </a:cubicBezTo>
                <a:cubicBezTo>
                  <a:pt x="6230257" y="2487865"/>
                  <a:pt x="6232830" y="2491723"/>
                  <a:pt x="6237973" y="2496867"/>
                </a:cubicBezTo>
                <a:cubicBezTo>
                  <a:pt x="6232830" y="2502010"/>
                  <a:pt x="6228329" y="2508439"/>
                  <a:pt x="6224471" y="2516155"/>
                </a:cubicBezTo>
                <a:cubicBezTo>
                  <a:pt x="6220613" y="2523870"/>
                  <a:pt x="6216113" y="2530299"/>
                  <a:pt x="6210969" y="2535443"/>
                </a:cubicBezTo>
                <a:cubicBezTo>
                  <a:pt x="6246975" y="2517441"/>
                  <a:pt x="6282979" y="2500081"/>
                  <a:pt x="6318983" y="2483365"/>
                </a:cubicBezTo>
                <a:cubicBezTo>
                  <a:pt x="6354987" y="2466648"/>
                  <a:pt x="6392277" y="2453147"/>
                  <a:pt x="6430854" y="2442860"/>
                </a:cubicBezTo>
                <a:cubicBezTo>
                  <a:pt x="6435997" y="2440288"/>
                  <a:pt x="6441141" y="2436430"/>
                  <a:pt x="6446285" y="2431287"/>
                </a:cubicBezTo>
                <a:cubicBezTo>
                  <a:pt x="6451428" y="2426143"/>
                  <a:pt x="6456572" y="2421000"/>
                  <a:pt x="6461715" y="2415856"/>
                </a:cubicBezTo>
                <a:cubicBezTo>
                  <a:pt x="6477145" y="2402998"/>
                  <a:pt x="6492576" y="2390782"/>
                  <a:pt x="6508007" y="2379209"/>
                </a:cubicBezTo>
                <a:cubicBezTo>
                  <a:pt x="6523437" y="2367636"/>
                  <a:pt x="6540153" y="2356706"/>
                  <a:pt x="6558156" y="2346419"/>
                </a:cubicBezTo>
                <a:cubicBezTo>
                  <a:pt x="6565871" y="2342562"/>
                  <a:pt x="6573265" y="2337418"/>
                  <a:pt x="6580337" y="2330989"/>
                </a:cubicBezTo>
                <a:lnTo>
                  <a:pt x="6584857" y="2326363"/>
                </a:lnTo>
                <a:lnTo>
                  <a:pt x="6597542" y="2350277"/>
                </a:lnTo>
                <a:cubicBezTo>
                  <a:pt x="6615545" y="2386281"/>
                  <a:pt x="6623259" y="2410713"/>
                  <a:pt x="6620687" y="2423572"/>
                </a:cubicBezTo>
                <a:cubicBezTo>
                  <a:pt x="6625831" y="2431287"/>
                  <a:pt x="6630331" y="2439002"/>
                  <a:pt x="6634189" y="2446717"/>
                </a:cubicBezTo>
                <a:cubicBezTo>
                  <a:pt x="6638047" y="2454433"/>
                  <a:pt x="6639976" y="2463434"/>
                  <a:pt x="6639976" y="2473721"/>
                </a:cubicBezTo>
                <a:cubicBezTo>
                  <a:pt x="6647691" y="2527727"/>
                  <a:pt x="6657977" y="2581734"/>
                  <a:pt x="6670837" y="2635741"/>
                </a:cubicBezTo>
                <a:cubicBezTo>
                  <a:pt x="6683695" y="2689748"/>
                  <a:pt x="6683695" y="2742469"/>
                  <a:pt x="6670837" y="2793904"/>
                </a:cubicBezTo>
                <a:cubicBezTo>
                  <a:pt x="6657977" y="2840195"/>
                  <a:pt x="6657977" y="2880700"/>
                  <a:pt x="6670837" y="2915419"/>
                </a:cubicBezTo>
                <a:cubicBezTo>
                  <a:pt x="6683695" y="2950137"/>
                  <a:pt x="6692697" y="2985499"/>
                  <a:pt x="6697840" y="3021503"/>
                </a:cubicBezTo>
                <a:cubicBezTo>
                  <a:pt x="6700412" y="3036934"/>
                  <a:pt x="6699769" y="3052364"/>
                  <a:pt x="6695911" y="3067795"/>
                </a:cubicBezTo>
                <a:cubicBezTo>
                  <a:pt x="6692054" y="3083225"/>
                  <a:pt x="6687553" y="3098656"/>
                  <a:pt x="6682409" y="3114086"/>
                </a:cubicBezTo>
                <a:cubicBezTo>
                  <a:pt x="6674694" y="3144947"/>
                  <a:pt x="6670193" y="3164878"/>
                  <a:pt x="6668908" y="3173880"/>
                </a:cubicBezTo>
                <a:cubicBezTo>
                  <a:pt x="6667622" y="3182881"/>
                  <a:pt x="6666979" y="3189310"/>
                  <a:pt x="6666979" y="3193168"/>
                </a:cubicBezTo>
                <a:cubicBezTo>
                  <a:pt x="6666979" y="3197025"/>
                  <a:pt x="6666336" y="3203455"/>
                  <a:pt x="6665051" y="3212456"/>
                </a:cubicBezTo>
                <a:cubicBezTo>
                  <a:pt x="6663765" y="3221457"/>
                  <a:pt x="6659263" y="3241388"/>
                  <a:pt x="6651549" y="3272249"/>
                </a:cubicBezTo>
                <a:cubicBezTo>
                  <a:pt x="6641261" y="3297967"/>
                  <a:pt x="6625831" y="3330113"/>
                  <a:pt x="6605257" y="3368690"/>
                </a:cubicBezTo>
                <a:cubicBezTo>
                  <a:pt x="6584683" y="3445842"/>
                  <a:pt x="6562823" y="3520423"/>
                  <a:pt x="6539677" y="3592432"/>
                </a:cubicBezTo>
                <a:cubicBezTo>
                  <a:pt x="6516531" y="3664441"/>
                  <a:pt x="6508817" y="3722305"/>
                  <a:pt x="6516531" y="3766025"/>
                </a:cubicBezTo>
                <a:cubicBezTo>
                  <a:pt x="6539677" y="3812316"/>
                  <a:pt x="6566681" y="3843821"/>
                  <a:pt x="6597542" y="3860537"/>
                </a:cubicBezTo>
                <a:cubicBezTo>
                  <a:pt x="6628403" y="3877253"/>
                  <a:pt x="6661193" y="3883683"/>
                  <a:pt x="6695911" y="3879825"/>
                </a:cubicBezTo>
                <a:cubicBezTo>
                  <a:pt x="6730630" y="3875967"/>
                  <a:pt x="6765991" y="3865680"/>
                  <a:pt x="6801996" y="3848964"/>
                </a:cubicBezTo>
                <a:cubicBezTo>
                  <a:pt x="6838000" y="3832247"/>
                  <a:pt x="6871433" y="3813602"/>
                  <a:pt x="6902294" y="3793028"/>
                </a:cubicBezTo>
                <a:cubicBezTo>
                  <a:pt x="6874005" y="3749309"/>
                  <a:pt x="6857288" y="3699802"/>
                  <a:pt x="6852145" y="3644510"/>
                </a:cubicBezTo>
                <a:cubicBezTo>
                  <a:pt x="6847002" y="3589217"/>
                  <a:pt x="6847002" y="3534568"/>
                  <a:pt x="6852145" y="3480561"/>
                </a:cubicBezTo>
                <a:cubicBezTo>
                  <a:pt x="6857288" y="3426554"/>
                  <a:pt x="6866932" y="3375762"/>
                  <a:pt x="6881077" y="3328185"/>
                </a:cubicBezTo>
                <a:cubicBezTo>
                  <a:pt x="6895222" y="3280607"/>
                  <a:pt x="6908723" y="3242674"/>
                  <a:pt x="6921583" y="3214385"/>
                </a:cubicBezTo>
                <a:cubicBezTo>
                  <a:pt x="6957587" y="3137232"/>
                  <a:pt x="6995520" y="3060723"/>
                  <a:pt x="7035383" y="2984856"/>
                </a:cubicBezTo>
                <a:cubicBezTo>
                  <a:pt x="7075244" y="2908989"/>
                  <a:pt x="7118321" y="2836338"/>
                  <a:pt x="7164612" y="2766900"/>
                </a:cubicBezTo>
                <a:cubicBezTo>
                  <a:pt x="7195474" y="2720609"/>
                  <a:pt x="7225691" y="2679461"/>
                  <a:pt x="7255267" y="2643456"/>
                </a:cubicBezTo>
                <a:cubicBezTo>
                  <a:pt x="7284842" y="2607452"/>
                  <a:pt x="7314417" y="2572090"/>
                  <a:pt x="7343992" y="2537372"/>
                </a:cubicBezTo>
                <a:cubicBezTo>
                  <a:pt x="7373567" y="2502653"/>
                  <a:pt x="7403786" y="2467934"/>
                  <a:pt x="7434647" y="2433216"/>
                </a:cubicBezTo>
                <a:cubicBezTo>
                  <a:pt x="7465508" y="2398497"/>
                  <a:pt x="7498940" y="2359278"/>
                  <a:pt x="7534945" y="2315558"/>
                </a:cubicBezTo>
                <a:lnTo>
                  <a:pt x="7597260" y="2205170"/>
                </a:lnTo>
                <a:lnTo>
                  <a:pt x="7600154" y="2216426"/>
                </a:lnTo>
                <a:lnTo>
                  <a:pt x="7620359" y="2348810"/>
                </a:lnTo>
                <a:lnTo>
                  <a:pt x="7579337" y="2408623"/>
                </a:lnTo>
                <a:cubicBezTo>
                  <a:pt x="7553298" y="2452022"/>
                  <a:pt x="7529992" y="2496867"/>
                  <a:pt x="7509418" y="2543158"/>
                </a:cubicBezTo>
                <a:cubicBezTo>
                  <a:pt x="7468270" y="2635741"/>
                  <a:pt x="7441266" y="2737325"/>
                  <a:pt x="7428407" y="2847910"/>
                </a:cubicBezTo>
                <a:cubicBezTo>
                  <a:pt x="7423264" y="2889058"/>
                  <a:pt x="7421978" y="2931492"/>
                  <a:pt x="7424550" y="2975212"/>
                </a:cubicBezTo>
                <a:cubicBezTo>
                  <a:pt x="7427121" y="3018932"/>
                  <a:pt x="7434837" y="3061365"/>
                  <a:pt x="7447696" y="3102514"/>
                </a:cubicBezTo>
                <a:cubicBezTo>
                  <a:pt x="7460554" y="3143662"/>
                  <a:pt x="7480486" y="3182881"/>
                  <a:pt x="7507489" y="3220171"/>
                </a:cubicBezTo>
                <a:cubicBezTo>
                  <a:pt x="7527741" y="3248139"/>
                  <a:pt x="7552695" y="3272852"/>
                  <a:pt x="7582351" y="3294310"/>
                </a:cubicBezTo>
                <a:lnTo>
                  <a:pt x="7604230" y="3308587"/>
                </a:lnTo>
                <a:lnTo>
                  <a:pt x="7600154" y="3335290"/>
                </a:lnTo>
                <a:cubicBezTo>
                  <a:pt x="7341316" y="4600202"/>
                  <a:pt x="6222123" y="5551716"/>
                  <a:pt x="4880692" y="5551716"/>
                </a:cubicBezTo>
                <a:cubicBezTo>
                  <a:pt x="3826711" y="5551716"/>
                  <a:pt x="2909927" y="4964302"/>
                  <a:pt x="2439865" y="4098997"/>
                </a:cubicBezTo>
                <a:lnTo>
                  <a:pt x="2327676" y="3866107"/>
                </a:lnTo>
                <a:lnTo>
                  <a:pt x="2365917" y="3767954"/>
                </a:lnTo>
                <a:cubicBezTo>
                  <a:pt x="2383920" y="3720376"/>
                  <a:pt x="2401922" y="3670870"/>
                  <a:pt x="2419925" y="3619435"/>
                </a:cubicBezTo>
                <a:cubicBezTo>
                  <a:pt x="2455929" y="3519137"/>
                  <a:pt x="2497077" y="3423982"/>
                  <a:pt x="2543369" y="3333971"/>
                </a:cubicBezTo>
                <a:cubicBezTo>
                  <a:pt x="2589660" y="3243960"/>
                  <a:pt x="2641095" y="3156520"/>
                  <a:pt x="2697673" y="3071652"/>
                </a:cubicBezTo>
                <a:cubicBezTo>
                  <a:pt x="2725963" y="3027933"/>
                  <a:pt x="2749751" y="2979712"/>
                  <a:pt x="2769039" y="2926992"/>
                </a:cubicBezTo>
                <a:cubicBezTo>
                  <a:pt x="2788328" y="2874271"/>
                  <a:pt x="2808259" y="2822193"/>
                  <a:pt x="2828833" y="2770758"/>
                </a:cubicBezTo>
                <a:cubicBezTo>
                  <a:pt x="2849407" y="2711607"/>
                  <a:pt x="2867409" y="2652457"/>
                  <a:pt x="2882839" y="2593307"/>
                </a:cubicBezTo>
                <a:cubicBezTo>
                  <a:pt x="2898270" y="2534157"/>
                  <a:pt x="2914987" y="2475007"/>
                  <a:pt x="2932989" y="2415856"/>
                </a:cubicBezTo>
                <a:cubicBezTo>
                  <a:pt x="2948419" y="2361850"/>
                  <a:pt x="2964493" y="2307843"/>
                  <a:pt x="2981209" y="2253836"/>
                </a:cubicBezTo>
                <a:cubicBezTo>
                  <a:pt x="2997925" y="2199829"/>
                  <a:pt x="3015285" y="2145823"/>
                  <a:pt x="3033287" y="2091816"/>
                </a:cubicBezTo>
                <a:cubicBezTo>
                  <a:pt x="3004998" y="2055811"/>
                  <a:pt x="2978637" y="2024307"/>
                  <a:pt x="2954205" y="1997304"/>
                </a:cubicBezTo>
                <a:cubicBezTo>
                  <a:pt x="2929774" y="1970301"/>
                  <a:pt x="2898270" y="1951655"/>
                  <a:pt x="2859693" y="1941368"/>
                </a:cubicBezTo>
                <a:cubicBezTo>
                  <a:pt x="2831405" y="1933653"/>
                  <a:pt x="2803115" y="1920152"/>
                  <a:pt x="2774826" y="1900863"/>
                </a:cubicBezTo>
                <a:cubicBezTo>
                  <a:pt x="2746537" y="1881575"/>
                  <a:pt x="2718248" y="1861644"/>
                  <a:pt x="2689959" y="1841070"/>
                </a:cubicBezTo>
                <a:cubicBezTo>
                  <a:pt x="2635951" y="1799922"/>
                  <a:pt x="2585802" y="1780634"/>
                  <a:pt x="2539511" y="1783206"/>
                </a:cubicBezTo>
                <a:cubicBezTo>
                  <a:pt x="2549797" y="1868074"/>
                  <a:pt x="2550441" y="1948441"/>
                  <a:pt x="2541440" y="2024307"/>
                </a:cubicBezTo>
                <a:cubicBezTo>
                  <a:pt x="2532439" y="2100174"/>
                  <a:pt x="2519579" y="2172826"/>
                  <a:pt x="2502863" y="2242263"/>
                </a:cubicBezTo>
                <a:cubicBezTo>
                  <a:pt x="2486147" y="2311700"/>
                  <a:pt x="2467502" y="2380495"/>
                  <a:pt x="2446928" y="2448646"/>
                </a:cubicBezTo>
                <a:cubicBezTo>
                  <a:pt x="2426354" y="2516798"/>
                  <a:pt x="2410923" y="2586878"/>
                  <a:pt x="2400637" y="2658887"/>
                </a:cubicBezTo>
                <a:cubicBezTo>
                  <a:pt x="2356917" y="2661458"/>
                  <a:pt x="2315769" y="2663387"/>
                  <a:pt x="2277193" y="2664673"/>
                </a:cubicBezTo>
                <a:cubicBezTo>
                  <a:pt x="2238616" y="2665959"/>
                  <a:pt x="2196182" y="2669174"/>
                  <a:pt x="2149891" y="2674317"/>
                </a:cubicBezTo>
                <a:cubicBezTo>
                  <a:pt x="2185895" y="2535443"/>
                  <a:pt x="2221900" y="2401712"/>
                  <a:pt x="2257904" y="2273124"/>
                </a:cubicBezTo>
                <a:cubicBezTo>
                  <a:pt x="2293909" y="2144537"/>
                  <a:pt x="2320912" y="2008234"/>
                  <a:pt x="2338914" y="1864216"/>
                </a:cubicBezTo>
                <a:lnTo>
                  <a:pt x="2270708" y="1838174"/>
                </a:lnTo>
                <a:lnTo>
                  <a:pt x="2322975" y="1695369"/>
                </a:lnTo>
                <a:lnTo>
                  <a:pt x="2428868" y="1475549"/>
                </a:lnTo>
                <a:lnTo>
                  <a:pt x="2576991" y="1478454"/>
                </a:lnTo>
                <a:cubicBezTo>
                  <a:pt x="2574419" y="1457880"/>
                  <a:pt x="2570563" y="1444378"/>
                  <a:pt x="2565419" y="1437948"/>
                </a:cubicBezTo>
                <a:cubicBezTo>
                  <a:pt x="2560275" y="1431519"/>
                  <a:pt x="2555132" y="1425733"/>
                  <a:pt x="2549989" y="1420589"/>
                </a:cubicBezTo>
                <a:cubicBezTo>
                  <a:pt x="2531986" y="1407731"/>
                  <a:pt x="2517842" y="1400015"/>
                  <a:pt x="2507555" y="1397443"/>
                </a:cubicBezTo>
                <a:lnTo>
                  <a:pt x="2477998" y="1389952"/>
                </a:lnTo>
                <a:lnTo>
                  <a:pt x="2578907" y="1223850"/>
                </a:lnTo>
                <a:cubicBezTo>
                  <a:pt x="3077749" y="485466"/>
                  <a:pt x="3922527" y="0"/>
                  <a:pt x="4880692" y="0"/>
                </a:cubicBezTo>
                <a:close/>
              </a:path>
            </a:pathLst>
          </a:custGeom>
          <a:solidFill>
            <a:srgbClr val="D901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400" dirty="0">
              <a:latin typeface="微软雅黑" panose="020B0503020204020204" charset="-122"/>
              <a:ea typeface="EB Garamond 12" panose="02020502060206020403"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298971" y="1509287"/>
            <a:ext cx="10660347" cy="10660347"/>
          </a:xfrm>
          <a:prstGeom prst="ellipse">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2" name="Group 4"/>
          <p:cNvGrpSpPr>
            <a:grpSpLocks noChangeAspect="1"/>
          </p:cNvGrpSpPr>
          <p:nvPr/>
        </p:nvGrpSpPr>
        <p:grpSpPr bwMode="auto">
          <a:xfrm>
            <a:off x="1173295" y="2195822"/>
            <a:ext cx="11066330" cy="9973812"/>
            <a:chOff x="1431" y="3807"/>
            <a:chExt cx="2431" cy="2191"/>
          </a:xfrm>
          <a:solidFill>
            <a:srgbClr val="FC0201"/>
          </a:solidFill>
        </p:grpSpPr>
        <p:sp>
          <p:nvSpPr>
            <p:cNvPr id="14" name="Freeform 5"/>
            <p:cNvSpPr/>
            <p:nvPr/>
          </p:nvSpPr>
          <p:spPr bwMode="auto">
            <a:xfrm>
              <a:off x="1574" y="5893"/>
              <a:ext cx="11" cy="11"/>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2" y="2"/>
                    <a:pt x="2" y="2"/>
                    <a:pt x="2" y="1"/>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 name="Freeform 6"/>
            <p:cNvSpPr/>
            <p:nvPr/>
          </p:nvSpPr>
          <p:spPr bwMode="auto">
            <a:xfrm>
              <a:off x="1569" y="5870"/>
              <a:ext cx="11" cy="11"/>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1"/>
                    <a:pt x="2" y="2"/>
                    <a:pt x="2" y="1"/>
                  </a:cubicBezTo>
                  <a:cubicBezTo>
                    <a:pt x="2" y="1"/>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 name="Freeform 7"/>
            <p:cNvSpPr/>
            <p:nvPr/>
          </p:nvSpPr>
          <p:spPr bwMode="auto">
            <a:xfrm>
              <a:off x="1607" y="5887"/>
              <a:ext cx="6" cy="11"/>
            </a:xfrm>
            <a:custGeom>
              <a:avLst/>
              <a:gdLst>
                <a:gd name="T0" fmla="*/ 1 w 1"/>
                <a:gd name="T1" fmla="*/ 2 h 2"/>
                <a:gd name="T2" fmla="*/ 1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1"/>
                    <a:pt x="1" y="1"/>
                  </a:cubicBezTo>
                  <a:cubicBezTo>
                    <a:pt x="1" y="0"/>
                    <a:pt x="1" y="0"/>
                    <a:pt x="0" y="0"/>
                  </a:cubicBezTo>
                  <a:cubicBezTo>
                    <a:pt x="0"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 name="Freeform 8"/>
            <p:cNvSpPr/>
            <p:nvPr/>
          </p:nvSpPr>
          <p:spPr bwMode="auto">
            <a:xfrm>
              <a:off x="1773" y="5987"/>
              <a:ext cx="11" cy="11"/>
            </a:xfrm>
            <a:custGeom>
              <a:avLst/>
              <a:gdLst>
                <a:gd name="T0" fmla="*/ 0 w 2"/>
                <a:gd name="T1" fmla="*/ 1 h 2"/>
                <a:gd name="T2" fmla="*/ 1 w 2"/>
                <a:gd name="T3" fmla="*/ 2 h 2"/>
                <a:gd name="T4" fmla="*/ 1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0" y="2"/>
                    <a:pt x="1" y="2"/>
                    <a:pt x="1" y="2"/>
                  </a:cubicBezTo>
                  <a:cubicBezTo>
                    <a:pt x="1" y="1"/>
                    <a:pt x="2" y="1"/>
                    <a:pt x="1" y="1"/>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 name="Freeform 9"/>
            <p:cNvSpPr/>
            <p:nvPr/>
          </p:nvSpPr>
          <p:spPr bwMode="auto">
            <a:xfrm>
              <a:off x="1585" y="5870"/>
              <a:ext cx="11" cy="11"/>
            </a:xfrm>
            <a:custGeom>
              <a:avLst/>
              <a:gdLst>
                <a:gd name="T0" fmla="*/ 0 w 2"/>
                <a:gd name="T1" fmla="*/ 1 h 2"/>
                <a:gd name="T2" fmla="*/ 2 w 2"/>
                <a:gd name="T3" fmla="*/ 1 h 2"/>
                <a:gd name="T4" fmla="*/ 0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2"/>
                    <a:pt x="2" y="2"/>
                    <a:pt x="2" y="1"/>
                  </a:cubicBezTo>
                  <a:cubicBezTo>
                    <a:pt x="1" y="0"/>
                    <a:pt x="1" y="1"/>
                    <a:pt x="0"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 name="Freeform 10"/>
            <p:cNvSpPr/>
            <p:nvPr/>
          </p:nvSpPr>
          <p:spPr bwMode="auto">
            <a:xfrm>
              <a:off x="1784" y="5981"/>
              <a:ext cx="11" cy="17"/>
            </a:xfrm>
            <a:custGeom>
              <a:avLst/>
              <a:gdLst>
                <a:gd name="T0" fmla="*/ 0 w 2"/>
                <a:gd name="T1" fmla="*/ 2 h 3"/>
                <a:gd name="T2" fmla="*/ 2 w 2"/>
                <a:gd name="T3" fmla="*/ 3 h 3"/>
                <a:gd name="T4" fmla="*/ 0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1" y="1"/>
                    <a:pt x="1" y="2"/>
                    <a:pt x="2" y="3"/>
                  </a:cubicBezTo>
                  <a:cubicBezTo>
                    <a:pt x="2" y="2"/>
                    <a:pt x="1" y="1"/>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 name="Freeform 11"/>
            <p:cNvSpPr/>
            <p:nvPr/>
          </p:nvSpPr>
          <p:spPr bwMode="auto">
            <a:xfrm>
              <a:off x="1663" y="5881"/>
              <a:ext cx="11" cy="12"/>
            </a:xfrm>
            <a:custGeom>
              <a:avLst/>
              <a:gdLst>
                <a:gd name="T0" fmla="*/ 0 w 2"/>
                <a:gd name="T1" fmla="*/ 1 h 2"/>
                <a:gd name="T2" fmla="*/ 1 w 2"/>
                <a:gd name="T3" fmla="*/ 1 h 2"/>
                <a:gd name="T4" fmla="*/ 0 w 2"/>
                <a:gd name="T5" fmla="*/ 1 h 2"/>
              </a:gdLst>
              <a:ahLst/>
              <a:cxnLst>
                <a:cxn ang="0">
                  <a:pos x="T0" y="T1"/>
                </a:cxn>
                <a:cxn ang="0">
                  <a:pos x="T2" y="T3"/>
                </a:cxn>
                <a:cxn ang="0">
                  <a:pos x="T4" y="T5"/>
                </a:cxn>
              </a:cxnLst>
              <a:rect l="0" t="0" r="r" b="b"/>
              <a:pathLst>
                <a:path w="2" h="2">
                  <a:moveTo>
                    <a:pt x="0" y="1"/>
                  </a:moveTo>
                  <a:cubicBezTo>
                    <a:pt x="0" y="2"/>
                    <a:pt x="2" y="2"/>
                    <a:pt x="1" y="1"/>
                  </a:cubicBezTo>
                  <a:cubicBezTo>
                    <a:pt x="0" y="0"/>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 name="Freeform 12"/>
            <p:cNvSpPr/>
            <p:nvPr/>
          </p:nvSpPr>
          <p:spPr bwMode="auto">
            <a:xfrm>
              <a:off x="1823" y="5964"/>
              <a:ext cx="22" cy="28"/>
            </a:xfrm>
            <a:custGeom>
              <a:avLst/>
              <a:gdLst>
                <a:gd name="T0" fmla="*/ 0 w 4"/>
                <a:gd name="T1" fmla="*/ 4 h 5"/>
                <a:gd name="T2" fmla="*/ 1 w 4"/>
                <a:gd name="T3" fmla="*/ 4 h 5"/>
                <a:gd name="T4" fmla="*/ 1 w 4"/>
                <a:gd name="T5" fmla="*/ 2 h 5"/>
                <a:gd name="T6" fmla="*/ 4 w 4"/>
                <a:gd name="T7" fmla="*/ 4 h 5"/>
                <a:gd name="T8" fmla="*/ 4 w 4"/>
                <a:gd name="T9" fmla="*/ 0 h 5"/>
                <a:gd name="T10" fmla="*/ 2 w 4"/>
                <a:gd name="T11" fmla="*/ 0 h 5"/>
                <a:gd name="T12" fmla="*/ 2 w 4"/>
                <a:gd name="T13" fmla="*/ 2 h 5"/>
                <a:gd name="T14" fmla="*/ 1 w 4"/>
                <a:gd name="T15" fmla="*/ 1 h 5"/>
                <a:gd name="T16" fmla="*/ 0 w 4"/>
                <a:gd name="T17" fmla="*/ 2 h 5"/>
                <a:gd name="T18" fmla="*/ 0 w 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0" y="4"/>
                  </a:moveTo>
                  <a:cubicBezTo>
                    <a:pt x="1" y="4"/>
                    <a:pt x="1" y="3"/>
                    <a:pt x="1" y="4"/>
                  </a:cubicBezTo>
                  <a:cubicBezTo>
                    <a:pt x="2" y="5"/>
                    <a:pt x="1" y="3"/>
                    <a:pt x="1" y="2"/>
                  </a:cubicBezTo>
                  <a:cubicBezTo>
                    <a:pt x="2" y="3"/>
                    <a:pt x="3" y="4"/>
                    <a:pt x="4" y="4"/>
                  </a:cubicBezTo>
                  <a:cubicBezTo>
                    <a:pt x="2" y="1"/>
                    <a:pt x="3" y="1"/>
                    <a:pt x="4" y="0"/>
                  </a:cubicBezTo>
                  <a:cubicBezTo>
                    <a:pt x="3" y="0"/>
                    <a:pt x="3" y="1"/>
                    <a:pt x="2" y="0"/>
                  </a:cubicBezTo>
                  <a:cubicBezTo>
                    <a:pt x="3" y="1"/>
                    <a:pt x="2" y="1"/>
                    <a:pt x="2" y="2"/>
                  </a:cubicBezTo>
                  <a:cubicBezTo>
                    <a:pt x="2" y="2"/>
                    <a:pt x="1" y="1"/>
                    <a:pt x="1" y="1"/>
                  </a:cubicBezTo>
                  <a:cubicBezTo>
                    <a:pt x="1" y="2"/>
                    <a:pt x="1" y="2"/>
                    <a:pt x="0" y="2"/>
                  </a:cubicBezTo>
                  <a:cubicBezTo>
                    <a:pt x="0" y="2"/>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 name="Freeform 13"/>
            <p:cNvSpPr/>
            <p:nvPr/>
          </p:nvSpPr>
          <p:spPr bwMode="auto">
            <a:xfrm>
              <a:off x="1674" y="5881"/>
              <a:ext cx="11" cy="12"/>
            </a:xfrm>
            <a:custGeom>
              <a:avLst/>
              <a:gdLst>
                <a:gd name="T0" fmla="*/ 0 w 2"/>
                <a:gd name="T1" fmla="*/ 1 h 2"/>
                <a:gd name="T2" fmla="*/ 2 w 2"/>
                <a:gd name="T3" fmla="*/ 2 h 2"/>
                <a:gd name="T4" fmla="*/ 2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2" y="2"/>
                    <a:pt x="2" y="2"/>
                    <a:pt x="2" y="2"/>
                  </a:cubicBezTo>
                  <a:cubicBezTo>
                    <a:pt x="2" y="2"/>
                    <a:pt x="1" y="1"/>
                    <a:pt x="2"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 name="Freeform 14"/>
            <p:cNvSpPr/>
            <p:nvPr/>
          </p:nvSpPr>
          <p:spPr bwMode="auto">
            <a:xfrm>
              <a:off x="1652" y="5832"/>
              <a:ext cx="11" cy="5"/>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1"/>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 name="Freeform 15"/>
            <p:cNvSpPr/>
            <p:nvPr/>
          </p:nvSpPr>
          <p:spPr bwMode="auto">
            <a:xfrm>
              <a:off x="1917" y="5976"/>
              <a:ext cx="5"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2"/>
                    <a:pt x="1" y="0"/>
                  </a:cubicBezTo>
                  <a:cubicBezTo>
                    <a:pt x="0"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 name="Freeform 16"/>
            <p:cNvSpPr/>
            <p:nvPr/>
          </p:nvSpPr>
          <p:spPr bwMode="auto">
            <a:xfrm>
              <a:off x="1685" y="5821"/>
              <a:ext cx="11" cy="16"/>
            </a:xfrm>
            <a:custGeom>
              <a:avLst/>
              <a:gdLst>
                <a:gd name="T0" fmla="*/ 0 w 2"/>
                <a:gd name="T1" fmla="*/ 1 h 3"/>
                <a:gd name="T2" fmla="*/ 1 w 2"/>
                <a:gd name="T3" fmla="*/ 1 h 3"/>
                <a:gd name="T4" fmla="*/ 0 w 2"/>
                <a:gd name="T5" fmla="*/ 1 h 3"/>
              </a:gdLst>
              <a:ahLst/>
              <a:cxnLst>
                <a:cxn ang="0">
                  <a:pos x="T0" y="T1"/>
                </a:cxn>
                <a:cxn ang="0">
                  <a:pos x="T2" y="T3"/>
                </a:cxn>
                <a:cxn ang="0">
                  <a:pos x="T4" y="T5"/>
                </a:cxn>
              </a:cxnLst>
              <a:rect l="0" t="0" r="r" b="b"/>
              <a:pathLst>
                <a:path w="2" h="3">
                  <a:moveTo>
                    <a:pt x="0" y="1"/>
                  </a:moveTo>
                  <a:cubicBezTo>
                    <a:pt x="0" y="1"/>
                    <a:pt x="2" y="3"/>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 name="Freeform 17"/>
            <p:cNvSpPr/>
            <p:nvPr/>
          </p:nvSpPr>
          <p:spPr bwMode="auto">
            <a:xfrm>
              <a:off x="1828" y="5870"/>
              <a:ext cx="11" cy="17"/>
            </a:xfrm>
            <a:custGeom>
              <a:avLst/>
              <a:gdLst>
                <a:gd name="T0" fmla="*/ 1 w 2"/>
                <a:gd name="T1" fmla="*/ 3 h 3"/>
                <a:gd name="T2" fmla="*/ 2 w 2"/>
                <a:gd name="T3" fmla="*/ 1 h 3"/>
                <a:gd name="T4" fmla="*/ 1 w 2"/>
                <a:gd name="T5" fmla="*/ 0 h 3"/>
                <a:gd name="T6" fmla="*/ 1 w 2"/>
                <a:gd name="T7" fmla="*/ 3 h 3"/>
              </a:gdLst>
              <a:ahLst/>
              <a:cxnLst>
                <a:cxn ang="0">
                  <a:pos x="T0" y="T1"/>
                </a:cxn>
                <a:cxn ang="0">
                  <a:pos x="T2" y="T3"/>
                </a:cxn>
                <a:cxn ang="0">
                  <a:pos x="T4" y="T5"/>
                </a:cxn>
                <a:cxn ang="0">
                  <a:pos x="T6" y="T7"/>
                </a:cxn>
              </a:cxnLst>
              <a:rect l="0" t="0" r="r" b="b"/>
              <a:pathLst>
                <a:path w="2" h="3">
                  <a:moveTo>
                    <a:pt x="1" y="3"/>
                  </a:moveTo>
                  <a:cubicBezTo>
                    <a:pt x="2" y="3"/>
                    <a:pt x="1" y="2"/>
                    <a:pt x="2" y="1"/>
                  </a:cubicBezTo>
                  <a:cubicBezTo>
                    <a:pt x="1" y="1"/>
                    <a:pt x="1" y="1"/>
                    <a:pt x="1" y="0"/>
                  </a:cubicBezTo>
                  <a:cubicBezTo>
                    <a:pt x="2" y="2"/>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 name="Freeform 18"/>
            <p:cNvSpPr/>
            <p:nvPr/>
          </p:nvSpPr>
          <p:spPr bwMode="auto">
            <a:xfrm>
              <a:off x="1685" y="5782"/>
              <a:ext cx="11" cy="1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2" y="1"/>
                    <a:pt x="1" y="1"/>
                    <a:pt x="0" y="0"/>
                  </a:cubicBezTo>
                  <a:cubicBezTo>
                    <a:pt x="0" y="2"/>
                    <a:pt x="2"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 name="Freeform 19"/>
            <p:cNvSpPr/>
            <p:nvPr/>
          </p:nvSpPr>
          <p:spPr bwMode="auto">
            <a:xfrm>
              <a:off x="1723" y="5776"/>
              <a:ext cx="17" cy="11"/>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3" y="2"/>
                    <a:pt x="3" y="1"/>
                  </a:cubicBezTo>
                  <a:cubicBezTo>
                    <a:pt x="2" y="1"/>
                    <a:pt x="1" y="1"/>
                    <a:pt x="0" y="0"/>
                  </a:cubicBezTo>
                  <a:cubicBezTo>
                    <a:pt x="0"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 name="Freeform 20"/>
            <p:cNvSpPr/>
            <p:nvPr/>
          </p:nvSpPr>
          <p:spPr bwMode="auto">
            <a:xfrm>
              <a:off x="1939" y="5904"/>
              <a:ext cx="11" cy="22"/>
            </a:xfrm>
            <a:custGeom>
              <a:avLst/>
              <a:gdLst>
                <a:gd name="T0" fmla="*/ 0 w 2"/>
                <a:gd name="T1" fmla="*/ 2 h 4"/>
                <a:gd name="T2" fmla="*/ 2 w 2"/>
                <a:gd name="T3" fmla="*/ 2 h 4"/>
                <a:gd name="T4" fmla="*/ 0 w 2"/>
                <a:gd name="T5" fmla="*/ 2 h 4"/>
              </a:gdLst>
              <a:ahLst/>
              <a:cxnLst>
                <a:cxn ang="0">
                  <a:pos x="T0" y="T1"/>
                </a:cxn>
                <a:cxn ang="0">
                  <a:pos x="T2" y="T3"/>
                </a:cxn>
                <a:cxn ang="0">
                  <a:pos x="T4" y="T5"/>
                </a:cxn>
              </a:cxnLst>
              <a:rect l="0" t="0" r="r" b="b"/>
              <a:pathLst>
                <a:path w="2" h="4">
                  <a:moveTo>
                    <a:pt x="0" y="2"/>
                  </a:moveTo>
                  <a:cubicBezTo>
                    <a:pt x="1" y="4"/>
                    <a:pt x="1" y="2"/>
                    <a:pt x="2" y="2"/>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 name="Freeform 21"/>
            <p:cNvSpPr/>
            <p:nvPr/>
          </p:nvSpPr>
          <p:spPr bwMode="auto">
            <a:xfrm>
              <a:off x="1917" y="5870"/>
              <a:ext cx="11" cy="17"/>
            </a:xfrm>
            <a:custGeom>
              <a:avLst/>
              <a:gdLst>
                <a:gd name="T0" fmla="*/ 1 w 2"/>
                <a:gd name="T1" fmla="*/ 1 h 3"/>
                <a:gd name="T2" fmla="*/ 0 w 2"/>
                <a:gd name="T3" fmla="*/ 1 h 3"/>
                <a:gd name="T4" fmla="*/ 1 w 2"/>
                <a:gd name="T5" fmla="*/ 3 h 3"/>
                <a:gd name="T6" fmla="*/ 1 w 2"/>
                <a:gd name="T7" fmla="*/ 1 h 3"/>
              </a:gdLst>
              <a:ahLst/>
              <a:cxnLst>
                <a:cxn ang="0">
                  <a:pos x="T0" y="T1"/>
                </a:cxn>
                <a:cxn ang="0">
                  <a:pos x="T2" y="T3"/>
                </a:cxn>
                <a:cxn ang="0">
                  <a:pos x="T4" y="T5"/>
                </a:cxn>
                <a:cxn ang="0">
                  <a:pos x="T6" y="T7"/>
                </a:cxn>
              </a:cxnLst>
              <a:rect l="0" t="0" r="r" b="b"/>
              <a:pathLst>
                <a:path w="2" h="3">
                  <a:moveTo>
                    <a:pt x="1" y="1"/>
                  </a:moveTo>
                  <a:cubicBezTo>
                    <a:pt x="0" y="0"/>
                    <a:pt x="1" y="2"/>
                    <a:pt x="0" y="1"/>
                  </a:cubicBezTo>
                  <a:cubicBezTo>
                    <a:pt x="0" y="2"/>
                    <a:pt x="0" y="3"/>
                    <a:pt x="1" y="3"/>
                  </a:cubicBezTo>
                  <a:cubicBezTo>
                    <a:pt x="1" y="2"/>
                    <a:pt x="2"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 name="Freeform 22"/>
            <p:cNvSpPr/>
            <p:nvPr/>
          </p:nvSpPr>
          <p:spPr bwMode="auto">
            <a:xfrm>
              <a:off x="2027" y="5937"/>
              <a:ext cx="11" cy="11"/>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1" y="1"/>
                    <a:pt x="2" y="2"/>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 name="Freeform 23"/>
            <p:cNvSpPr/>
            <p:nvPr/>
          </p:nvSpPr>
          <p:spPr bwMode="auto">
            <a:xfrm>
              <a:off x="1652" y="5699"/>
              <a:ext cx="11" cy="17"/>
            </a:xfrm>
            <a:custGeom>
              <a:avLst/>
              <a:gdLst>
                <a:gd name="T0" fmla="*/ 1 w 2"/>
                <a:gd name="T1" fmla="*/ 2 h 3"/>
                <a:gd name="T2" fmla="*/ 2 w 2"/>
                <a:gd name="T3" fmla="*/ 2 h 3"/>
                <a:gd name="T4" fmla="*/ 0 w 2"/>
                <a:gd name="T5" fmla="*/ 0 h 3"/>
                <a:gd name="T6" fmla="*/ 1 w 2"/>
                <a:gd name="T7" fmla="*/ 2 h 3"/>
              </a:gdLst>
              <a:ahLst/>
              <a:cxnLst>
                <a:cxn ang="0">
                  <a:pos x="T0" y="T1"/>
                </a:cxn>
                <a:cxn ang="0">
                  <a:pos x="T2" y="T3"/>
                </a:cxn>
                <a:cxn ang="0">
                  <a:pos x="T4" y="T5"/>
                </a:cxn>
                <a:cxn ang="0">
                  <a:pos x="T6" y="T7"/>
                </a:cxn>
              </a:cxnLst>
              <a:rect l="0" t="0" r="r" b="b"/>
              <a:pathLst>
                <a:path w="2" h="3">
                  <a:moveTo>
                    <a:pt x="1" y="2"/>
                  </a:moveTo>
                  <a:cubicBezTo>
                    <a:pt x="2" y="3"/>
                    <a:pt x="1" y="2"/>
                    <a:pt x="2" y="2"/>
                  </a:cubicBezTo>
                  <a:cubicBezTo>
                    <a:pt x="2" y="1"/>
                    <a:pt x="1" y="1"/>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 name="Freeform 24"/>
            <p:cNvSpPr/>
            <p:nvPr/>
          </p:nvSpPr>
          <p:spPr bwMode="auto">
            <a:xfrm>
              <a:off x="1701" y="5727"/>
              <a:ext cx="11" cy="16"/>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1" y="3"/>
                    <a:pt x="1" y="2"/>
                    <a:pt x="2" y="2"/>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 name="Freeform 25"/>
            <p:cNvSpPr/>
            <p:nvPr/>
          </p:nvSpPr>
          <p:spPr bwMode="auto">
            <a:xfrm>
              <a:off x="1668" y="5677"/>
              <a:ext cx="33" cy="33"/>
            </a:xfrm>
            <a:custGeom>
              <a:avLst/>
              <a:gdLst>
                <a:gd name="T0" fmla="*/ 1 w 6"/>
                <a:gd name="T1" fmla="*/ 5 h 6"/>
                <a:gd name="T2" fmla="*/ 1 w 6"/>
                <a:gd name="T3" fmla="*/ 5 h 6"/>
                <a:gd name="T4" fmla="*/ 6 w 6"/>
                <a:gd name="T5" fmla="*/ 4 h 6"/>
                <a:gd name="T6" fmla="*/ 4 w 6"/>
                <a:gd name="T7" fmla="*/ 1 h 6"/>
                <a:gd name="T8" fmla="*/ 4 w 6"/>
                <a:gd name="T9" fmla="*/ 2 h 6"/>
                <a:gd name="T10" fmla="*/ 2 w 6"/>
                <a:gd name="T11" fmla="*/ 1 h 6"/>
                <a:gd name="T12" fmla="*/ 2 w 6"/>
                <a:gd name="T13" fmla="*/ 4 h 6"/>
                <a:gd name="T14" fmla="*/ 0 w 6"/>
                <a:gd name="T15" fmla="*/ 3 h 6"/>
                <a:gd name="T16" fmla="*/ 1 w 6"/>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1" y="5"/>
                  </a:moveTo>
                  <a:cubicBezTo>
                    <a:pt x="1" y="5"/>
                    <a:pt x="1" y="5"/>
                    <a:pt x="1" y="5"/>
                  </a:cubicBezTo>
                  <a:cubicBezTo>
                    <a:pt x="4" y="6"/>
                    <a:pt x="4" y="4"/>
                    <a:pt x="6" y="4"/>
                  </a:cubicBezTo>
                  <a:cubicBezTo>
                    <a:pt x="6" y="3"/>
                    <a:pt x="5" y="2"/>
                    <a:pt x="4" y="1"/>
                  </a:cubicBezTo>
                  <a:cubicBezTo>
                    <a:pt x="3" y="0"/>
                    <a:pt x="5" y="2"/>
                    <a:pt x="4" y="2"/>
                  </a:cubicBezTo>
                  <a:cubicBezTo>
                    <a:pt x="3" y="2"/>
                    <a:pt x="3" y="1"/>
                    <a:pt x="2" y="1"/>
                  </a:cubicBezTo>
                  <a:cubicBezTo>
                    <a:pt x="3" y="3"/>
                    <a:pt x="2" y="3"/>
                    <a:pt x="2" y="4"/>
                  </a:cubicBezTo>
                  <a:cubicBezTo>
                    <a:pt x="1" y="3"/>
                    <a:pt x="1" y="4"/>
                    <a:pt x="0" y="3"/>
                  </a:cubicBezTo>
                  <a:cubicBezTo>
                    <a:pt x="0" y="4"/>
                    <a:pt x="1"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 name="Freeform 26"/>
            <p:cNvSpPr/>
            <p:nvPr/>
          </p:nvSpPr>
          <p:spPr bwMode="auto">
            <a:xfrm>
              <a:off x="1961" y="5854"/>
              <a:ext cx="17" cy="22"/>
            </a:xfrm>
            <a:custGeom>
              <a:avLst/>
              <a:gdLst>
                <a:gd name="T0" fmla="*/ 2 w 3"/>
                <a:gd name="T1" fmla="*/ 3 h 4"/>
                <a:gd name="T2" fmla="*/ 2 w 3"/>
                <a:gd name="T3" fmla="*/ 1 h 4"/>
                <a:gd name="T4" fmla="*/ 1 w 3"/>
                <a:gd name="T5" fmla="*/ 1 h 4"/>
                <a:gd name="T6" fmla="*/ 1 w 3"/>
                <a:gd name="T7" fmla="*/ 3 h 4"/>
                <a:gd name="T8" fmla="*/ 3 w 3"/>
                <a:gd name="T9" fmla="*/ 4 h 4"/>
                <a:gd name="T10" fmla="*/ 2 w 3"/>
                <a:gd name="T11" fmla="*/ 3 h 4"/>
              </a:gdLst>
              <a:ahLst/>
              <a:cxnLst>
                <a:cxn ang="0">
                  <a:pos x="T0" y="T1"/>
                </a:cxn>
                <a:cxn ang="0">
                  <a:pos x="T2" y="T3"/>
                </a:cxn>
                <a:cxn ang="0">
                  <a:pos x="T4" y="T5"/>
                </a:cxn>
                <a:cxn ang="0">
                  <a:pos x="T6" y="T7"/>
                </a:cxn>
                <a:cxn ang="0">
                  <a:pos x="T8" y="T9"/>
                </a:cxn>
                <a:cxn ang="0">
                  <a:pos x="T10" y="T11"/>
                </a:cxn>
              </a:cxnLst>
              <a:rect l="0" t="0" r="r" b="b"/>
              <a:pathLst>
                <a:path w="3" h="4">
                  <a:moveTo>
                    <a:pt x="2" y="3"/>
                  </a:moveTo>
                  <a:cubicBezTo>
                    <a:pt x="1" y="3"/>
                    <a:pt x="2" y="1"/>
                    <a:pt x="2" y="1"/>
                  </a:cubicBezTo>
                  <a:cubicBezTo>
                    <a:pt x="1" y="0"/>
                    <a:pt x="1" y="2"/>
                    <a:pt x="1" y="1"/>
                  </a:cubicBezTo>
                  <a:cubicBezTo>
                    <a:pt x="0" y="2"/>
                    <a:pt x="1" y="2"/>
                    <a:pt x="1" y="3"/>
                  </a:cubicBezTo>
                  <a:cubicBezTo>
                    <a:pt x="2" y="4"/>
                    <a:pt x="3" y="4"/>
                    <a:pt x="3" y="4"/>
                  </a:cubicBezTo>
                  <a:cubicBezTo>
                    <a:pt x="3" y="3"/>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 name="Freeform 27"/>
            <p:cNvSpPr/>
            <p:nvPr/>
          </p:nvSpPr>
          <p:spPr bwMode="auto">
            <a:xfrm>
              <a:off x="1530" y="5588"/>
              <a:ext cx="11" cy="11"/>
            </a:xfrm>
            <a:custGeom>
              <a:avLst/>
              <a:gdLst>
                <a:gd name="T0" fmla="*/ 0 w 2"/>
                <a:gd name="T1" fmla="*/ 1 h 2"/>
                <a:gd name="T2" fmla="*/ 1 w 2"/>
                <a:gd name="T3" fmla="*/ 1 h 2"/>
                <a:gd name="T4" fmla="*/ 0 w 2"/>
                <a:gd name="T5" fmla="*/ 1 h 2"/>
              </a:gdLst>
              <a:ahLst/>
              <a:cxnLst>
                <a:cxn ang="0">
                  <a:pos x="T0" y="T1"/>
                </a:cxn>
                <a:cxn ang="0">
                  <a:pos x="T2" y="T3"/>
                </a:cxn>
                <a:cxn ang="0">
                  <a:pos x="T4" y="T5"/>
                </a:cxn>
              </a:cxnLst>
              <a:rect l="0" t="0" r="r" b="b"/>
              <a:pathLst>
                <a:path w="2" h="2">
                  <a:moveTo>
                    <a:pt x="0" y="1"/>
                  </a:moveTo>
                  <a:cubicBezTo>
                    <a:pt x="0" y="1"/>
                    <a:pt x="2" y="2"/>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 name="Freeform 28"/>
            <p:cNvSpPr/>
            <p:nvPr/>
          </p:nvSpPr>
          <p:spPr bwMode="auto">
            <a:xfrm>
              <a:off x="1519" y="5572"/>
              <a:ext cx="11" cy="16"/>
            </a:xfrm>
            <a:custGeom>
              <a:avLst/>
              <a:gdLst>
                <a:gd name="T0" fmla="*/ 0 w 2"/>
                <a:gd name="T1" fmla="*/ 2 h 3"/>
                <a:gd name="T2" fmla="*/ 1 w 2"/>
                <a:gd name="T3" fmla="*/ 2 h 3"/>
                <a:gd name="T4" fmla="*/ 0 w 2"/>
                <a:gd name="T5" fmla="*/ 2 h 3"/>
              </a:gdLst>
              <a:ahLst/>
              <a:cxnLst>
                <a:cxn ang="0">
                  <a:pos x="T0" y="T1"/>
                </a:cxn>
                <a:cxn ang="0">
                  <a:pos x="T2" y="T3"/>
                </a:cxn>
                <a:cxn ang="0">
                  <a:pos x="T4" y="T5"/>
                </a:cxn>
              </a:cxnLst>
              <a:rect l="0" t="0" r="r" b="b"/>
              <a:pathLst>
                <a:path w="2" h="3">
                  <a:moveTo>
                    <a:pt x="0" y="2"/>
                  </a:moveTo>
                  <a:cubicBezTo>
                    <a:pt x="1" y="3"/>
                    <a:pt x="2" y="2"/>
                    <a:pt x="1" y="2"/>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 name="Freeform 29"/>
            <p:cNvSpPr/>
            <p:nvPr/>
          </p:nvSpPr>
          <p:spPr bwMode="auto">
            <a:xfrm>
              <a:off x="1530" y="5577"/>
              <a:ext cx="11" cy="11"/>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0"/>
                    <a:pt x="0" y="0"/>
                    <a:pt x="0" y="0"/>
                  </a:cubicBezTo>
                  <a:cubicBezTo>
                    <a:pt x="0"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 name="Freeform 30"/>
            <p:cNvSpPr/>
            <p:nvPr/>
          </p:nvSpPr>
          <p:spPr bwMode="auto">
            <a:xfrm>
              <a:off x="1978" y="5854"/>
              <a:ext cx="16" cy="16"/>
            </a:xfrm>
            <a:custGeom>
              <a:avLst/>
              <a:gdLst>
                <a:gd name="T0" fmla="*/ 0 w 3"/>
                <a:gd name="T1" fmla="*/ 1 h 3"/>
                <a:gd name="T2" fmla="*/ 3 w 3"/>
                <a:gd name="T3" fmla="*/ 2 h 3"/>
                <a:gd name="T4" fmla="*/ 0 w 3"/>
                <a:gd name="T5" fmla="*/ 1 h 3"/>
              </a:gdLst>
              <a:ahLst/>
              <a:cxnLst>
                <a:cxn ang="0">
                  <a:pos x="T0" y="T1"/>
                </a:cxn>
                <a:cxn ang="0">
                  <a:pos x="T2" y="T3"/>
                </a:cxn>
                <a:cxn ang="0">
                  <a:pos x="T4" y="T5"/>
                </a:cxn>
              </a:cxnLst>
              <a:rect l="0" t="0" r="r" b="b"/>
              <a:pathLst>
                <a:path w="3" h="3">
                  <a:moveTo>
                    <a:pt x="0" y="1"/>
                  </a:moveTo>
                  <a:cubicBezTo>
                    <a:pt x="1" y="3"/>
                    <a:pt x="2" y="1"/>
                    <a:pt x="3" y="2"/>
                  </a:cubicBezTo>
                  <a:cubicBezTo>
                    <a:pt x="2"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 name="Freeform 31"/>
            <p:cNvSpPr/>
            <p:nvPr/>
          </p:nvSpPr>
          <p:spPr bwMode="auto">
            <a:xfrm>
              <a:off x="1442" y="5483"/>
              <a:ext cx="5" cy="17"/>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3"/>
                    <a:pt x="1" y="2"/>
                    <a:pt x="1" y="0"/>
                  </a:cubicBezTo>
                  <a:cubicBezTo>
                    <a:pt x="1" y="1"/>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 name="Freeform 32"/>
            <p:cNvSpPr/>
            <p:nvPr/>
          </p:nvSpPr>
          <p:spPr bwMode="auto">
            <a:xfrm>
              <a:off x="2005" y="5843"/>
              <a:ext cx="11" cy="16"/>
            </a:xfrm>
            <a:custGeom>
              <a:avLst/>
              <a:gdLst>
                <a:gd name="T0" fmla="*/ 2 w 2"/>
                <a:gd name="T1" fmla="*/ 2 h 3"/>
                <a:gd name="T2" fmla="*/ 0 w 2"/>
                <a:gd name="T3" fmla="*/ 1 h 3"/>
                <a:gd name="T4" fmla="*/ 2 w 2"/>
                <a:gd name="T5" fmla="*/ 2 h 3"/>
              </a:gdLst>
              <a:ahLst/>
              <a:cxnLst>
                <a:cxn ang="0">
                  <a:pos x="T0" y="T1"/>
                </a:cxn>
                <a:cxn ang="0">
                  <a:pos x="T2" y="T3"/>
                </a:cxn>
                <a:cxn ang="0">
                  <a:pos x="T4" y="T5"/>
                </a:cxn>
              </a:cxnLst>
              <a:rect l="0" t="0" r="r" b="b"/>
              <a:pathLst>
                <a:path w="2" h="3">
                  <a:moveTo>
                    <a:pt x="2" y="2"/>
                  </a:moveTo>
                  <a:cubicBezTo>
                    <a:pt x="1" y="1"/>
                    <a:pt x="0" y="0"/>
                    <a:pt x="0" y="1"/>
                  </a:cubicBezTo>
                  <a:cubicBezTo>
                    <a:pt x="0" y="2"/>
                    <a:pt x="2"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 name="Freeform 33"/>
            <p:cNvSpPr/>
            <p:nvPr/>
          </p:nvSpPr>
          <p:spPr bwMode="auto">
            <a:xfrm>
              <a:off x="1618" y="5594"/>
              <a:ext cx="11" cy="16"/>
            </a:xfrm>
            <a:custGeom>
              <a:avLst/>
              <a:gdLst>
                <a:gd name="T0" fmla="*/ 0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0" y="3"/>
                  </a:moveTo>
                  <a:cubicBezTo>
                    <a:pt x="1" y="3"/>
                    <a:pt x="2" y="2"/>
                    <a:pt x="0" y="0"/>
                  </a:cubicBezTo>
                  <a:cubicBezTo>
                    <a:pt x="1" y="2"/>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 name="Freeform 34"/>
            <p:cNvSpPr/>
            <p:nvPr/>
          </p:nvSpPr>
          <p:spPr bwMode="auto">
            <a:xfrm>
              <a:off x="1734" y="5660"/>
              <a:ext cx="17" cy="28"/>
            </a:xfrm>
            <a:custGeom>
              <a:avLst/>
              <a:gdLst>
                <a:gd name="T0" fmla="*/ 1 w 3"/>
                <a:gd name="T1" fmla="*/ 3 h 5"/>
                <a:gd name="T2" fmla="*/ 3 w 3"/>
                <a:gd name="T3" fmla="*/ 2 h 5"/>
                <a:gd name="T4" fmla="*/ 2 w 3"/>
                <a:gd name="T5" fmla="*/ 1 h 5"/>
                <a:gd name="T6" fmla="*/ 1 w 3"/>
                <a:gd name="T7" fmla="*/ 3 h 5"/>
              </a:gdLst>
              <a:ahLst/>
              <a:cxnLst>
                <a:cxn ang="0">
                  <a:pos x="T0" y="T1"/>
                </a:cxn>
                <a:cxn ang="0">
                  <a:pos x="T2" y="T3"/>
                </a:cxn>
                <a:cxn ang="0">
                  <a:pos x="T4" y="T5"/>
                </a:cxn>
                <a:cxn ang="0">
                  <a:pos x="T6" y="T7"/>
                </a:cxn>
              </a:cxnLst>
              <a:rect l="0" t="0" r="r" b="b"/>
              <a:pathLst>
                <a:path w="3" h="5">
                  <a:moveTo>
                    <a:pt x="1" y="3"/>
                  </a:moveTo>
                  <a:cubicBezTo>
                    <a:pt x="2" y="5"/>
                    <a:pt x="3" y="4"/>
                    <a:pt x="3" y="2"/>
                  </a:cubicBezTo>
                  <a:cubicBezTo>
                    <a:pt x="2" y="2"/>
                    <a:pt x="2" y="1"/>
                    <a:pt x="2" y="1"/>
                  </a:cubicBezTo>
                  <a:cubicBezTo>
                    <a:pt x="0" y="0"/>
                    <a:pt x="2" y="4"/>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 name="Freeform 35"/>
            <p:cNvSpPr/>
            <p:nvPr/>
          </p:nvSpPr>
          <p:spPr bwMode="auto">
            <a:xfrm>
              <a:off x="1519" y="5522"/>
              <a:ext cx="11" cy="11"/>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1" y="2"/>
                    <a:pt x="2" y="2"/>
                    <a:pt x="2" y="1"/>
                  </a:cubicBezTo>
                  <a:cubicBezTo>
                    <a:pt x="2"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 name="Freeform 36"/>
            <p:cNvSpPr/>
            <p:nvPr/>
          </p:nvSpPr>
          <p:spPr bwMode="auto">
            <a:xfrm>
              <a:off x="2027" y="5826"/>
              <a:ext cx="22" cy="28"/>
            </a:xfrm>
            <a:custGeom>
              <a:avLst/>
              <a:gdLst>
                <a:gd name="T0" fmla="*/ 1 w 4"/>
                <a:gd name="T1" fmla="*/ 4 h 5"/>
                <a:gd name="T2" fmla="*/ 2 w 4"/>
                <a:gd name="T3" fmla="*/ 5 h 5"/>
                <a:gd name="T4" fmla="*/ 4 w 4"/>
                <a:gd name="T5" fmla="*/ 2 h 5"/>
                <a:gd name="T6" fmla="*/ 1 w 4"/>
                <a:gd name="T7" fmla="*/ 4 h 5"/>
              </a:gdLst>
              <a:ahLst/>
              <a:cxnLst>
                <a:cxn ang="0">
                  <a:pos x="T0" y="T1"/>
                </a:cxn>
                <a:cxn ang="0">
                  <a:pos x="T2" y="T3"/>
                </a:cxn>
                <a:cxn ang="0">
                  <a:pos x="T4" y="T5"/>
                </a:cxn>
                <a:cxn ang="0">
                  <a:pos x="T6" y="T7"/>
                </a:cxn>
              </a:cxnLst>
              <a:rect l="0" t="0" r="r" b="b"/>
              <a:pathLst>
                <a:path w="4" h="5">
                  <a:moveTo>
                    <a:pt x="1" y="4"/>
                  </a:moveTo>
                  <a:cubicBezTo>
                    <a:pt x="1" y="4"/>
                    <a:pt x="2" y="4"/>
                    <a:pt x="2" y="5"/>
                  </a:cubicBezTo>
                  <a:cubicBezTo>
                    <a:pt x="2" y="3"/>
                    <a:pt x="4" y="4"/>
                    <a:pt x="4" y="2"/>
                  </a:cubicBezTo>
                  <a:cubicBezTo>
                    <a:pt x="3" y="3"/>
                    <a:pt x="0" y="0"/>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 name="Freeform 37"/>
            <p:cNvSpPr/>
            <p:nvPr/>
          </p:nvSpPr>
          <p:spPr bwMode="auto">
            <a:xfrm>
              <a:off x="1652" y="5588"/>
              <a:ext cx="11" cy="11"/>
            </a:xfrm>
            <a:custGeom>
              <a:avLst/>
              <a:gdLst>
                <a:gd name="T0" fmla="*/ 1 w 2"/>
                <a:gd name="T1" fmla="*/ 1 h 2"/>
                <a:gd name="T2" fmla="*/ 1 w 2"/>
                <a:gd name="T3" fmla="*/ 0 h 2"/>
                <a:gd name="T4" fmla="*/ 0 w 2"/>
                <a:gd name="T5" fmla="*/ 0 h 2"/>
                <a:gd name="T6" fmla="*/ 1 w 2"/>
                <a:gd name="T7" fmla="*/ 1 h 2"/>
              </a:gdLst>
              <a:ahLst/>
              <a:cxnLst>
                <a:cxn ang="0">
                  <a:pos x="T0" y="T1"/>
                </a:cxn>
                <a:cxn ang="0">
                  <a:pos x="T2" y="T3"/>
                </a:cxn>
                <a:cxn ang="0">
                  <a:pos x="T4" y="T5"/>
                </a:cxn>
                <a:cxn ang="0">
                  <a:pos x="T6" y="T7"/>
                </a:cxn>
              </a:cxnLst>
              <a:rect l="0" t="0" r="r" b="b"/>
              <a:pathLst>
                <a:path w="2" h="2">
                  <a:moveTo>
                    <a:pt x="1" y="1"/>
                  </a:moveTo>
                  <a:cubicBezTo>
                    <a:pt x="2" y="2"/>
                    <a:pt x="1" y="0"/>
                    <a:pt x="1" y="0"/>
                  </a:cubicBezTo>
                  <a:cubicBezTo>
                    <a:pt x="1" y="0"/>
                    <a:pt x="1" y="0"/>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 name="Freeform 38"/>
            <p:cNvSpPr/>
            <p:nvPr/>
          </p:nvSpPr>
          <p:spPr bwMode="auto">
            <a:xfrm>
              <a:off x="2049" y="5821"/>
              <a:ext cx="11" cy="22"/>
            </a:xfrm>
            <a:custGeom>
              <a:avLst/>
              <a:gdLst>
                <a:gd name="T0" fmla="*/ 0 w 2"/>
                <a:gd name="T1" fmla="*/ 3 h 4"/>
                <a:gd name="T2" fmla="*/ 2 w 2"/>
                <a:gd name="T3" fmla="*/ 4 h 4"/>
                <a:gd name="T4" fmla="*/ 2 w 2"/>
                <a:gd name="T5" fmla="*/ 2 h 4"/>
                <a:gd name="T6" fmla="*/ 1 w 2"/>
                <a:gd name="T7" fmla="*/ 2 h 4"/>
                <a:gd name="T8" fmla="*/ 0 w 2"/>
                <a:gd name="T9" fmla="*/ 3 h 4"/>
              </a:gdLst>
              <a:ahLst/>
              <a:cxnLst>
                <a:cxn ang="0">
                  <a:pos x="T0" y="T1"/>
                </a:cxn>
                <a:cxn ang="0">
                  <a:pos x="T2" y="T3"/>
                </a:cxn>
                <a:cxn ang="0">
                  <a:pos x="T4" y="T5"/>
                </a:cxn>
                <a:cxn ang="0">
                  <a:pos x="T6" y="T7"/>
                </a:cxn>
                <a:cxn ang="0">
                  <a:pos x="T8" y="T9"/>
                </a:cxn>
              </a:cxnLst>
              <a:rect l="0" t="0" r="r" b="b"/>
              <a:pathLst>
                <a:path w="2" h="4">
                  <a:moveTo>
                    <a:pt x="0" y="3"/>
                  </a:moveTo>
                  <a:cubicBezTo>
                    <a:pt x="1" y="4"/>
                    <a:pt x="1" y="3"/>
                    <a:pt x="2" y="4"/>
                  </a:cubicBezTo>
                  <a:cubicBezTo>
                    <a:pt x="0" y="2"/>
                    <a:pt x="2" y="3"/>
                    <a:pt x="2" y="2"/>
                  </a:cubicBezTo>
                  <a:cubicBezTo>
                    <a:pt x="0" y="0"/>
                    <a:pt x="2" y="3"/>
                    <a:pt x="1" y="2"/>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 name="Freeform 39"/>
            <p:cNvSpPr/>
            <p:nvPr/>
          </p:nvSpPr>
          <p:spPr bwMode="auto">
            <a:xfrm>
              <a:off x="2060" y="5821"/>
              <a:ext cx="17" cy="27"/>
            </a:xfrm>
            <a:custGeom>
              <a:avLst/>
              <a:gdLst>
                <a:gd name="T0" fmla="*/ 0 w 3"/>
                <a:gd name="T1" fmla="*/ 3 h 5"/>
                <a:gd name="T2" fmla="*/ 3 w 3"/>
                <a:gd name="T3" fmla="*/ 3 h 5"/>
                <a:gd name="T4" fmla="*/ 1 w 3"/>
                <a:gd name="T5" fmla="*/ 0 h 5"/>
                <a:gd name="T6" fmla="*/ 0 w 3"/>
                <a:gd name="T7" fmla="*/ 3 h 5"/>
              </a:gdLst>
              <a:ahLst/>
              <a:cxnLst>
                <a:cxn ang="0">
                  <a:pos x="T0" y="T1"/>
                </a:cxn>
                <a:cxn ang="0">
                  <a:pos x="T2" y="T3"/>
                </a:cxn>
                <a:cxn ang="0">
                  <a:pos x="T4" y="T5"/>
                </a:cxn>
                <a:cxn ang="0">
                  <a:pos x="T6" y="T7"/>
                </a:cxn>
              </a:cxnLst>
              <a:rect l="0" t="0" r="r" b="b"/>
              <a:pathLst>
                <a:path w="3" h="5">
                  <a:moveTo>
                    <a:pt x="0" y="3"/>
                  </a:moveTo>
                  <a:cubicBezTo>
                    <a:pt x="2" y="2"/>
                    <a:pt x="3" y="5"/>
                    <a:pt x="3" y="3"/>
                  </a:cubicBezTo>
                  <a:cubicBezTo>
                    <a:pt x="2" y="2"/>
                    <a:pt x="2" y="1"/>
                    <a:pt x="1" y="0"/>
                  </a:cubicBezTo>
                  <a:cubicBezTo>
                    <a:pt x="2" y="2"/>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 name="Freeform 40"/>
            <p:cNvSpPr/>
            <p:nvPr/>
          </p:nvSpPr>
          <p:spPr bwMode="auto">
            <a:xfrm>
              <a:off x="1613" y="5511"/>
              <a:ext cx="11" cy="16"/>
            </a:xfrm>
            <a:custGeom>
              <a:avLst/>
              <a:gdLst>
                <a:gd name="T0" fmla="*/ 0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0" y="3"/>
                  </a:moveTo>
                  <a:cubicBezTo>
                    <a:pt x="1" y="3"/>
                    <a:pt x="2" y="1"/>
                    <a:pt x="0" y="0"/>
                  </a:cubicBezTo>
                  <a:cubicBezTo>
                    <a:pt x="0" y="1"/>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 name="Freeform 41"/>
            <p:cNvSpPr/>
            <p:nvPr/>
          </p:nvSpPr>
          <p:spPr bwMode="auto">
            <a:xfrm>
              <a:off x="2088" y="5804"/>
              <a:ext cx="28" cy="28"/>
            </a:xfrm>
            <a:custGeom>
              <a:avLst/>
              <a:gdLst>
                <a:gd name="T0" fmla="*/ 0 w 5"/>
                <a:gd name="T1" fmla="*/ 3 h 5"/>
                <a:gd name="T2" fmla="*/ 3 w 5"/>
                <a:gd name="T3" fmla="*/ 2 h 5"/>
                <a:gd name="T4" fmla="*/ 3 w 5"/>
                <a:gd name="T5" fmla="*/ 5 h 5"/>
                <a:gd name="T6" fmla="*/ 5 w 5"/>
                <a:gd name="T7" fmla="*/ 2 h 5"/>
                <a:gd name="T8" fmla="*/ 3 w 5"/>
                <a:gd name="T9" fmla="*/ 0 h 5"/>
                <a:gd name="T10" fmla="*/ 4 w 5"/>
                <a:gd name="T11" fmla="*/ 2 h 5"/>
                <a:gd name="T12" fmla="*/ 0 w 5"/>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3"/>
                  </a:moveTo>
                  <a:cubicBezTo>
                    <a:pt x="2" y="4"/>
                    <a:pt x="2" y="2"/>
                    <a:pt x="3" y="2"/>
                  </a:cubicBezTo>
                  <a:cubicBezTo>
                    <a:pt x="3" y="3"/>
                    <a:pt x="3" y="4"/>
                    <a:pt x="3" y="5"/>
                  </a:cubicBezTo>
                  <a:cubicBezTo>
                    <a:pt x="5" y="5"/>
                    <a:pt x="3" y="2"/>
                    <a:pt x="5" y="2"/>
                  </a:cubicBezTo>
                  <a:cubicBezTo>
                    <a:pt x="4" y="1"/>
                    <a:pt x="4" y="1"/>
                    <a:pt x="3" y="0"/>
                  </a:cubicBezTo>
                  <a:cubicBezTo>
                    <a:pt x="3" y="2"/>
                    <a:pt x="3" y="1"/>
                    <a:pt x="4" y="2"/>
                  </a:cubicBezTo>
                  <a:cubicBezTo>
                    <a:pt x="3" y="2"/>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 name="Freeform 42"/>
            <p:cNvSpPr/>
            <p:nvPr/>
          </p:nvSpPr>
          <p:spPr bwMode="auto">
            <a:xfrm>
              <a:off x="1862" y="5638"/>
              <a:ext cx="11" cy="11"/>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1"/>
                    <a:pt x="2" y="0"/>
                  </a:cubicBezTo>
                  <a:cubicBezTo>
                    <a:pt x="1"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 name="Freeform 43"/>
            <p:cNvSpPr/>
            <p:nvPr/>
          </p:nvSpPr>
          <p:spPr bwMode="auto">
            <a:xfrm>
              <a:off x="1740" y="5555"/>
              <a:ext cx="11" cy="17"/>
            </a:xfrm>
            <a:custGeom>
              <a:avLst/>
              <a:gdLst>
                <a:gd name="T0" fmla="*/ 0 w 2"/>
                <a:gd name="T1" fmla="*/ 2 h 3"/>
                <a:gd name="T2" fmla="*/ 2 w 2"/>
                <a:gd name="T3" fmla="*/ 3 h 3"/>
                <a:gd name="T4" fmla="*/ 0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1" y="2"/>
                    <a:pt x="1" y="2"/>
                    <a:pt x="2" y="3"/>
                  </a:cubicBezTo>
                  <a:cubicBezTo>
                    <a:pt x="1" y="2"/>
                    <a:pt x="1" y="1"/>
                    <a:pt x="0" y="1"/>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 name="Freeform 44"/>
            <p:cNvSpPr/>
            <p:nvPr/>
          </p:nvSpPr>
          <p:spPr bwMode="auto">
            <a:xfrm>
              <a:off x="1823" y="5533"/>
              <a:ext cx="11" cy="11"/>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2"/>
                    <a:pt x="2" y="0"/>
                  </a:cubicBezTo>
                  <a:cubicBezTo>
                    <a:pt x="2" y="1"/>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 name="Freeform 45"/>
            <p:cNvSpPr/>
            <p:nvPr/>
          </p:nvSpPr>
          <p:spPr bwMode="auto">
            <a:xfrm>
              <a:off x="1657" y="5378"/>
              <a:ext cx="11" cy="11"/>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1" y="2"/>
                    <a:pt x="2" y="2"/>
                  </a:cubicBezTo>
                  <a:cubicBezTo>
                    <a:pt x="2" y="1"/>
                    <a:pt x="0" y="1"/>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 name="Freeform 46"/>
            <p:cNvSpPr/>
            <p:nvPr/>
          </p:nvSpPr>
          <p:spPr bwMode="auto">
            <a:xfrm>
              <a:off x="1558" y="5312"/>
              <a:ext cx="11" cy="16"/>
            </a:xfrm>
            <a:custGeom>
              <a:avLst/>
              <a:gdLst>
                <a:gd name="T0" fmla="*/ 1 w 2"/>
                <a:gd name="T1" fmla="*/ 2 h 3"/>
                <a:gd name="T2" fmla="*/ 2 w 2"/>
                <a:gd name="T3" fmla="*/ 0 h 3"/>
                <a:gd name="T4" fmla="*/ 1 w 2"/>
                <a:gd name="T5" fmla="*/ 2 h 3"/>
              </a:gdLst>
              <a:ahLst/>
              <a:cxnLst>
                <a:cxn ang="0">
                  <a:pos x="T0" y="T1"/>
                </a:cxn>
                <a:cxn ang="0">
                  <a:pos x="T2" y="T3"/>
                </a:cxn>
                <a:cxn ang="0">
                  <a:pos x="T4" y="T5"/>
                </a:cxn>
              </a:cxnLst>
              <a:rect l="0" t="0" r="r" b="b"/>
              <a:pathLst>
                <a:path w="2" h="3">
                  <a:moveTo>
                    <a:pt x="1" y="2"/>
                  </a:moveTo>
                  <a:cubicBezTo>
                    <a:pt x="2" y="3"/>
                    <a:pt x="2" y="2"/>
                    <a:pt x="2" y="0"/>
                  </a:cubicBezTo>
                  <a:cubicBezTo>
                    <a:pt x="1" y="1"/>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 name="Freeform 47"/>
            <p:cNvSpPr/>
            <p:nvPr/>
          </p:nvSpPr>
          <p:spPr bwMode="auto">
            <a:xfrm>
              <a:off x="1939" y="5538"/>
              <a:ext cx="11" cy="12"/>
            </a:xfrm>
            <a:custGeom>
              <a:avLst/>
              <a:gdLst>
                <a:gd name="T0" fmla="*/ 1 w 2"/>
                <a:gd name="T1" fmla="*/ 1 h 2"/>
                <a:gd name="T2" fmla="*/ 2 w 2"/>
                <a:gd name="T3" fmla="*/ 2 h 2"/>
                <a:gd name="T4" fmla="*/ 2 w 2"/>
                <a:gd name="T5" fmla="*/ 1 h 2"/>
                <a:gd name="T6" fmla="*/ 1 w 2"/>
                <a:gd name="T7" fmla="*/ 1 h 2"/>
              </a:gdLst>
              <a:ahLst/>
              <a:cxnLst>
                <a:cxn ang="0">
                  <a:pos x="T0" y="T1"/>
                </a:cxn>
                <a:cxn ang="0">
                  <a:pos x="T2" y="T3"/>
                </a:cxn>
                <a:cxn ang="0">
                  <a:pos x="T4" y="T5"/>
                </a:cxn>
                <a:cxn ang="0">
                  <a:pos x="T6" y="T7"/>
                </a:cxn>
              </a:cxnLst>
              <a:rect l="0" t="0" r="r" b="b"/>
              <a:pathLst>
                <a:path w="2" h="2">
                  <a:moveTo>
                    <a:pt x="1" y="1"/>
                  </a:moveTo>
                  <a:cubicBezTo>
                    <a:pt x="2" y="2"/>
                    <a:pt x="2" y="2"/>
                    <a:pt x="2" y="2"/>
                  </a:cubicBezTo>
                  <a:cubicBezTo>
                    <a:pt x="2" y="2"/>
                    <a:pt x="1" y="1"/>
                    <a:pt x="2" y="1"/>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 name="Freeform 48"/>
            <p:cNvSpPr/>
            <p:nvPr/>
          </p:nvSpPr>
          <p:spPr bwMode="auto">
            <a:xfrm>
              <a:off x="1652" y="5323"/>
              <a:ext cx="16" cy="22"/>
            </a:xfrm>
            <a:custGeom>
              <a:avLst/>
              <a:gdLst>
                <a:gd name="T0" fmla="*/ 0 w 3"/>
                <a:gd name="T1" fmla="*/ 4 h 4"/>
                <a:gd name="T2" fmla="*/ 3 w 3"/>
                <a:gd name="T3" fmla="*/ 4 h 4"/>
                <a:gd name="T4" fmla="*/ 2 w 3"/>
                <a:gd name="T5" fmla="*/ 2 h 4"/>
                <a:gd name="T6" fmla="*/ 2 w 3"/>
                <a:gd name="T7" fmla="*/ 1 h 4"/>
                <a:gd name="T8" fmla="*/ 1 w 3"/>
                <a:gd name="T9" fmla="*/ 1 h 4"/>
                <a:gd name="T10" fmla="*/ 0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0" y="4"/>
                  </a:moveTo>
                  <a:cubicBezTo>
                    <a:pt x="2" y="4"/>
                    <a:pt x="2" y="3"/>
                    <a:pt x="3" y="4"/>
                  </a:cubicBezTo>
                  <a:cubicBezTo>
                    <a:pt x="3" y="3"/>
                    <a:pt x="2" y="3"/>
                    <a:pt x="2" y="2"/>
                  </a:cubicBezTo>
                  <a:cubicBezTo>
                    <a:pt x="2" y="1"/>
                    <a:pt x="3" y="2"/>
                    <a:pt x="2" y="1"/>
                  </a:cubicBezTo>
                  <a:cubicBezTo>
                    <a:pt x="2" y="0"/>
                    <a:pt x="2" y="2"/>
                    <a:pt x="1" y="1"/>
                  </a:cubicBezTo>
                  <a:cubicBezTo>
                    <a:pt x="2" y="3"/>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 name="Freeform 49"/>
            <p:cNvSpPr/>
            <p:nvPr/>
          </p:nvSpPr>
          <p:spPr bwMode="auto">
            <a:xfrm>
              <a:off x="1928" y="5489"/>
              <a:ext cx="11" cy="11"/>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2"/>
                    <a:pt x="2" y="2"/>
                    <a:pt x="2" y="2"/>
                  </a:cubicBezTo>
                  <a:cubicBezTo>
                    <a:pt x="2" y="1"/>
                    <a:pt x="1" y="0"/>
                    <a:pt x="0" y="0"/>
                  </a:cubicBezTo>
                  <a:cubicBezTo>
                    <a:pt x="0"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 name="Freeform 50"/>
            <p:cNvSpPr/>
            <p:nvPr/>
          </p:nvSpPr>
          <p:spPr bwMode="auto">
            <a:xfrm>
              <a:off x="1696" y="5306"/>
              <a:ext cx="16" cy="11"/>
            </a:xfrm>
            <a:custGeom>
              <a:avLst/>
              <a:gdLst>
                <a:gd name="T0" fmla="*/ 0 w 3"/>
                <a:gd name="T1" fmla="*/ 1 h 2"/>
                <a:gd name="T2" fmla="*/ 2 w 3"/>
                <a:gd name="T3" fmla="*/ 0 h 2"/>
                <a:gd name="T4" fmla="*/ 0 w 3"/>
                <a:gd name="T5" fmla="*/ 1 h 2"/>
              </a:gdLst>
              <a:ahLst/>
              <a:cxnLst>
                <a:cxn ang="0">
                  <a:pos x="T0" y="T1"/>
                </a:cxn>
                <a:cxn ang="0">
                  <a:pos x="T2" y="T3"/>
                </a:cxn>
                <a:cxn ang="0">
                  <a:pos x="T4" y="T5"/>
                </a:cxn>
              </a:cxnLst>
              <a:rect l="0" t="0" r="r" b="b"/>
              <a:pathLst>
                <a:path w="3" h="2">
                  <a:moveTo>
                    <a:pt x="0" y="1"/>
                  </a:moveTo>
                  <a:cubicBezTo>
                    <a:pt x="1" y="2"/>
                    <a:pt x="3" y="2"/>
                    <a:pt x="2" y="0"/>
                  </a:cubicBezTo>
                  <a:cubicBezTo>
                    <a:pt x="2" y="0"/>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 name="Freeform 51"/>
            <p:cNvSpPr/>
            <p:nvPr/>
          </p:nvSpPr>
          <p:spPr bwMode="auto">
            <a:xfrm>
              <a:off x="1652" y="5251"/>
              <a:ext cx="11" cy="11"/>
            </a:xfrm>
            <a:custGeom>
              <a:avLst/>
              <a:gdLst>
                <a:gd name="T0" fmla="*/ 0 w 2"/>
                <a:gd name="T1" fmla="*/ 2 h 2"/>
                <a:gd name="T2" fmla="*/ 1 w 2"/>
                <a:gd name="T3" fmla="*/ 0 h 2"/>
                <a:gd name="T4" fmla="*/ 0 w 2"/>
                <a:gd name="T5" fmla="*/ 2 h 2"/>
              </a:gdLst>
              <a:ahLst/>
              <a:cxnLst>
                <a:cxn ang="0">
                  <a:pos x="T0" y="T1"/>
                </a:cxn>
                <a:cxn ang="0">
                  <a:pos x="T2" y="T3"/>
                </a:cxn>
                <a:cxn ang="0">
                  <a:pos x="T4" y="T5"/>
                </a:cxn>
              </a:cxnLst>
              <a:rect l="0" t="0" r="r" b="b"/>
              <a:pathLst>
                <a:path w="2" h="2">
                  <a:moveTo>
                    <a:pt x="0" y="2"/>
                  </a:moveTo>
                  <a:cubicBezTo>
                    <a:pt x="1" y="2"/>
                    <a:pt x="2" y="2"/>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 name="Freeform 52"/>
            <p:cNvSpPr/>
            <p:nvPr/>
          </p:nvSpPr>
          <p:spPr bwMode="auto">
            <a:xfrm>
              <a:off x="1751" y="5306"/>
              <a:ext cx="11" cy="11"/>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1" y="1"/>
                    <a:pt x="2" y="2"/>
                    <a:pt x="2"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 name="Freeform 53"/>
            <p:cNvSpPr/>
            <p:nvPr/>
          </p:nvSpPr>
          <p:spPr bwMode="auto">
            <a:xfrm>
              <a:off x="1790" y="5301"/>
              <a:ext cx="5" cy="11"/>
            </a:xfrm>
            <a:custGeom>
              <a:avLst/>
              <a:gdLst>
                <a:gd name="T0" fmla="*/ 0 w 1"/>
                <a:gd name="T1" fmla="*/ 2 h 2"/>
                <a:gd name="T2" fmla="*/ 1 w 1"/>
                <a:gd name="T3" fmla="*/ 2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2"/>
                    <a:pt x="0" y="1"/>
                    <a:pt x="1" y="2"/>
                  </a:cubicBezTo>
                  <a:cubicBezTo>
                    <a:pt x="1" y="1"/>
                    <a:pt x="0" y="1"/>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 name="Freeform 54"/>
            <p:cNvSpPr/>
            <p:nvPr/>
          </p:nvSpPr>
          <p:spPr bwMode="auto">
            <a:xfrm>
              <a:off x="1795" y="5289"/>
              <a:ext cx="11" cy="17"/>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2" y="3"/>
                    <a:pt x="1" y="1"/>
                    <a:pt x="2" y="2"/>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 name="Freeform 55"/>
            <p:cNvSpPr/>
            <p:nvPr/>
          </p:nvSpPr>
          <p:spPr bwMode="auto">
            <a:xfrm>
              <a:off x="2049" y="5433"/>
              <a:ext cx="11" cy="17"/>
            </a:xfrm>
            <a:custGeom>
              <a:avLst/>
              <a:gdLst>
                <a:gd name="T0" fmla="*/ 1 w 2"/>
                <a:gd name="T1" fmla="*/ 3 h 3"/>
                <a:gd name="T2" fmla="*/ 1 w 2"/>
                <a:gd name="T3" fmla="*/ 3 h 3"/>
                <a:gd name="T4" fmla="*/ 2 w 2"/>
                <a:gd name="T5" fmla="*/ 3 h 3"/>
                <a:gd name="T6" fmla="*/ 2 w 2"/>
                <a:gd name="T7" fmla="*/ 1 h 3"/>
                <a:gd name="T8" fmla="*/ 1 w 2"/>
                <a:gd name="T9" fmla="*/ 0 h 3"/>
                <a:gd name="T10" fmla="*/ 1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1" y="3"/>
                  </a:moveTo>
                  <a:cubicBezTo>
                    <a:pt x="1" y="3"/>
                    <a:pt x="1" y="3"/>
                    <a:pt x="1" y="3"/>
                  </a:cubicBezTo>
                  <a:cubicBezTo>
                    <a:pt x="1" y="2"/>
                    <a:pt x="2" y="3"/>
                    <a:pt x="2" y="3"/>
                  </a:cubicBezTo>
                  <a:cubicBezTo>
                    <a:pt x="2" y="2"/>
                    <a:pt x="1" y="1"/>
                    <a:pt x="2" y="1"/>
                  </a:cubicBezTo>
                  <a:cubicBezTo>
                    <a:pt x="2" y="0"/>
                    <a:pt x="1" y="1"/>
                    <a:pt x="1" y="0"/>
                  </a:cubicBezTo>
                  <a:cubicBezTo>
                    <a:pt x="0"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 name="Freeform 56"/>
            <p:cNvSpPr/>
            <p:nvPr/>
          </p:nvSpPr>
          <p:spPr bwMode="auto">
            <a:xfrm>
              <a:off x="2055" y="5428"/>
              <a:ext cx="16" cy="11"/>
            </a:xfrm>
            <a:custGeom>
              <a:avLst/>
              <a:gdLst>
                <a:gd name="T0" fmla="*/ 1 w 3"/>
                <a:gd name="T1" fmla="*/ 1 h 2"/>
                <a:gd name="T2" fmla="*/ 1 w 3"/>
                <a:gd name="T3" fmla="*/ 1 h 2"/>
                <a:gd name="T4" fmla="*/ 2 w 3"/>
                <a:gd name="T5" fmla="*/ 2 h 2"/>
                <a:gd name="T6" fmla="*/ 2 w 3"/>
                <a:gd name="T7" fmla="*/ 1 h 2"/>
                <a:gd name="T8" fmla="*/ 1 w 3"/>
                <a:gd name="T9" fmla="*/ 0 h 2"/>
                <a:gd name="T10" fmla="*/ 1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1" y="1"/>
                  </a:moveTo>
                  <a:cubicBezTo>
                    <a:pt x="1" y="2"/>
                    <a:pt x="1" y="1"/>
                    <a:pt x="1" y="1"/>
                  </a:cubicBezTo>
                  <a:cubicBezTo>
                    <a:pt x="2" y="1"/>
                    <a:pt x="2" y="1"/>
                    <a:pt x="2" y="2"/>
                  </a:cubicBezTo>
                  <a:cubicBezTo>
                    <a:pt x="3" y="2"/>
                    <a:pt x="2" y="1"/>
                    <a:pt x="2" y="1"/>
                  </a:cubicBezTo>
                  <a:cubicBezTo>
                    <a:pt x="1" y="0"/>
                    <a:pt x="1" y="0"/>
                    <a:pt x="1" y="0"/>
                  </a:cubicBezTo>
                  <a:cubicBezTo>
                    <a:pt x="1"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 name="Freeform 57"/>
            <p:cNvSpPr/>
            <p:nvPr/>
          </p:nvSpPr>
          <p:spPr bwMode="auto">
            <a:xfrm>
              <a:off x="2094" y="5444"/>
              <a:ext cx="5" cy="1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2"/>
                    <a:pt x="1" y="1"/>
                    <a:pt x="1" y="0"/>
                  </a:cubicBezTo>
                  <a:cubicBezTo>
                    <a:pt x="0"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 name="Freeform 58"/>
            <p:cNvSpPr/>
            <p:nvPr/>
          </p:nvSpPr>
          <p:spPr bwMode="auto">
            <a:xfrm>
              <a:off x="1845" y="5284"/>
              <a:ext cx="17" cy="11"/>
            </a:xfrm>
            <a:custGeom>
              <a:avLst/>
              <a:gdLst>
                <a:gd name="T0" fmla="*/ 2 w 3"/>
                <a:gd name="T1" fmla="*/ 2 h 2"/>
                <a:gd name="T2" fmla="*/ 1 w 3"/>
                <a:gd name="T3" fmla="*/ 0 h 2"/>
                <a:gd name="T4" fmla="*/ 2 w 3"/>
                <a:gd name="T5" fmla="*/ 2 h 2"/>
              </a:gdLst>
              <a:ahLst/>
              <a:cxnLst>
                <a:cxn ang="0">
                  <a:pos x="T0" y="T1"/>
                </a:cxn>
                <a:cxn ang="0">
                  <a:pos x="T2" y="T3"/>
                </a:cxn>
                <a:cxn ang="0">
                  <a:pos x="T4" y="T5"/>
                </a:cxn>
              </a:cxnLst>
              <a:rect l="0" t="0" r="r" b="b"/>
              <a:pathLst>
                <a:path w="3" h="2">
                  <a:moveTo>
                    <a:pt x="2" y="2"/>
                  </a:moveTo>
                  <a:cubicBezTo>
                    <a:pt x="3" y="2"/>
                    <a:pt x="1" y="0"/>
                    <a:pt x="1" y="0"/>
                  </a:cubicBezTo>
                  <a:cubicBezTo>
                    <a:pt x="0" y="0"/>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 name="Freeform 59"/>
            <p:cNvSpPr/>
            <p:nvPr/>
          </p:nvSpPr>
          <p:spPr bwMode="auto">
            <a:xfrm>
              <a:off x="1834" y="5267"/>
              <a:ext cx="16" cy="17"/>
            </a:xfrm>
            <a:custGeom>
              <a:avLst/>
              <a:gdLst>
                <a:gd name="T0" fmla="*/ 0 w 3"/>
                <a:gd name="T1" fmla="*/ 2 h 3"/>
                <a:gd name="T2" fmla="*/ 2 w 3"/>
                <a:gd name="T3" fmla="*/ 0 h 3"/>
                <a:gd name="T4" fmla="*/ 0 w 3"/>
                <a:gd name="T5" fmla="*/ 2 h 3"/>
              </a:gdLst>
              <a:ahLst/>
              <a:cxnLst>
                <a:cxn ang="0">
                  <a:pos x="T0" y="T1"/>
                </a:cxn>
                <a:cxn ang="0">
                  <a:pos x="T2" y="T3"/>
                </a:cxn>
                <a:cxn ang="0">
                  <a:pos x="T4" y="T5"/>
                </a:cxn>
              </a:cxnLst>
              <a:rect l="0" t="0" r="r" b="b"/>
              <a:pathLst>
                <a:path w="3" h="3">
                  <a:moveTo>
                    <a:pt x="0" y="2"/>
                  </a:moveTo>
                  <a:cubicBezTo>
                    <a:pt x="1" y="2"/>
                    <a:pt x="3" y="3"/>
                    <a:pt x="2" y="0"/>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 name="Freeform 60"/>
            <p:cNvSpPr/>
            <p:nvPr/>
          </p:nvSpPr>
          <p:spPr bwMode="auto">
            <a:xfrm>
              <a:off x="1856" y="5284"/>
              <a:ext cx="11" cy="5"/>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1"/>
                    <a:pt x="2" y="0"/>
                  </a:cubicBez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 name="Freeform 61"/>
            <p:cNvSpPr/>
            <p:nvPr/>
          </p:nvSpPr>
          <p:spPr bwMode="auto">
            <a:xfrm>
              <a:off x="1884" y="5295"/>
              <a:ext cx="16" cy="17"/>
            </a:xfrm>
            <a:custGeom>
              <a:avLst/>
              <a:gdLst>
                <a:gd name="T0" fmla="*/ 1 w 3"/>
                <a:gd name="T1" fmla="*/ 3 h 3"/>
                <a:gd name="T2" fmla="*/ 0 w 3"/>
                <a:gd name="T3" fmla="*/ 0 h 3"/>
                <a:gd name="T4" fmla="*/ 1 w 3"/>
                <a:gd name="T5" fmla="*/ 3 h 3"/>
              </a:gdLst>
              <a:ahLst/>
              <a:cxnLst>
                <a:cxn ang="0">
                  <a:pos x="T0" y="T1"/>
                </a:cxn>
                <a:cxn ang="0">
                  <a:pos x="T2" y="T3"/>
                </a:cxn>
                <a:cxn ang="0">
                  <a:pos x="T4" y="T5"/>
                </a:cxn>
              </a:cxnLst>
              <a:rect l="0" t="0" r="r" b="b"/>
              <a:pathLst>
                <a:path w="3" h="3">
                  <a:moveTo>
                    <a:pt x="1" y="3"/>
                  </a:moveTo>
                  <a:cubicBezTo>
                    <a:pt x="2" y="1"/>
                    <a:pt x="3" y="2"/>
                    <a:pt x="0" y="0"/>
                  </a:cubicBezTo>
                  <a:cubicBezTo>
                    <a:pt x="0"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 name="Freeform 62"/>
            <p:cNvSpPr/>
            <p:nvPr/>
          </p:nvSpPr>
          <p:spPr bwMode="auto">
            <a:xfrm>
              <a:off x="2116" y="5428"/>
              <a:ext cx="11" cy="11"/>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2" y="2"/>
                    <a:pt x="2" y="2"/>
                    <a:pt x="2" y="1"/>
                  </a:cubicBezTo>
                  <a:cubicBezTo>
                    <a:pt x="1" y="1"/>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 name="Freeform 63"/>
            <p:cNvSpPr/>
            <p:nvPr/>
          </p:nvSpPr>
          <p:spPr bwMode="auto">
            <a:xfrm>
              <a:off x="2149" y="5406"/>
              <a:ext cx="33" cy="22"/>
            </a:xfrm>
            <a:custGeom>
              <a:avLst/>
              <a:gdLst>
                <a:gd name="T0" fmla="*/ 3 w 6"/>
                <a:gd name="T1" fmla="*/ 4 h 4"/>
                <a:gd name="T2" fmla="*/ 5 w 6"/>
                <a:gd name="T3" fmla="*/ 0 h 4"/>
                <a:gd name="T4" fmla="*/ 2 w 6"/>
                <a:gd name="T5" fmla="*/ 3 h 4"/>
                <a:gd name="T6" fmla="*/ 2 w 6"/>
                <a:gd name="T7" fmla="*/ 1 h 4"/>
                <a:gd name="T8" fmla="*/ 3 w 6"/>
                <a:gd name="T9" fmla="*/ 4 h 4"/>
              </a:gdLst>
              <a:ahLst/>
              <a:cxnLst>
                <a:cxn ang="0">
                  <a:pos x="T0" y="T1"/>
                </a:cxn>
                <a:cxn ang="0">
                  <a:pos x="T2" y="T3"/>
                </a:cxn>
                <a:cxn ang="0">
                  <a:pos x="T4" y="T5"/>
                </a:cxn>
                <a:cxn ang="0">
                  <a:pos x="T6" y="T7"/>
                </a:cxn>
                <a:cxn ang="0">
                  <a:pos x="T8" y="T9"/>
                </a:cxn>
              </a:cxnLst>
              <a:rect l="0" t="0" r="r" b="b"/>
              <a:pathLst>
                <a:path w="6" h="4">
                  <a:moveTo>
                    <a:pt x="3" y="4"/>
                  </a:moveTo>
                  <a:cubicBezTo>
                    <a:pt x="4" y="2"/>
                    <a:pt x="6" y="2"/>
                    <a:pt x="5" y="0"/>
                  </a:cubicBezTo>
                  <a:cubicBezTo>
                    <a:pt x="4" y="0"/>
                    <a:pt x="3" y="1"/>
                    <a:pt x="2" y="3"/>
                  </a:cubicBezTo>
                  <a:cubicBezTo>
                    <a:pt x="2" y="2"/>
                    <a:pt x="2" y="2"/>
                    <a:pt x="2" y="1"/>
                  </a:cubicBezTo>
                  <a:cubicBezTo>
                    <a:pt x="0" y="1"/>
                    <a:pt x="2"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3" name="Freeform 64"/>
            <p:cNvSpPr/>
            <p:nvPr/>
          </p:nvSpPr>
          <p:spPr bwMode="auto">
            <a:xfrm>
              <a:off x="1922" y="5245"/>
              <a:ext cx="11" cy="22"/>
            </a:xfrm>
            <a:custGeom>
              <a:avLst/>
              <a:gdLst>
                <a:gd name="T0" fmla="*/ 1 w 2"/>
                <a:gd name="T1" fmla="*/ 4 h 4"/>
                <a:gd name="T2" fmla="*/ 1 w 2"/>
                <a:gd name="T3" fmla="*/ 2 h 4"/>
                <a:gd name="T4" fmla="*/ 1 w 2"/>
                <a:gd name="T5" fmla="*/ 4 h 4"/>
              </a:gdLst>
              <a:ahLst/>
              <a:cxnLst>
                <a:cxn ang="0">
                  <a:pos x="T0" y="T1"/>
                </a:cxn>
                <a:cxn ang="0">
                  <a:pos x="T2" y="T3"/>
                </a:cxn>
                <a:cxn ang="0">
                  <a:pos x="T4" y="T5"/>
                </a:cxn>
              </a:cxnLst>
              <a:rect l="0" t="0" r="r" b="b"/>
              <a:pathLst>
                <a:path w="2" h="4">
                  <a:moveTo>
                    <a:pt x="1" y="4"/>
                  </a:moveTo>
                  <a:cubicBezTo>
                    <a:pt x="2" y="4"/>
                    <a:pt x="0" y="2"/>
                    <a:pt x="1" y="2"/>
                  </a:cubicBezTo>
                  <a:cubicBezTo>
                    <a:pt x="0" y="0"/>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4" name="Freeform 65"/>
            <p:cNvSpPr/>
            <p:nvPr/>
          </p:nvSpPr>
          <p:spPr bwMode="auto">
            <a:xfrm>
              <a:off x="1928" y="5251"/>
              <a:ext cx="5"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2"/>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5" name="Freeform 66"/>
            <p:cNvSpPr/>
            <p:nvPr/>
          </p:nvSpPr>
          <p:spPr bwMode="auto">
            <a:xfrm>
              <a:off x="2193" y="5389"/>
              <a:ext cx="11" cy="11"/>
            </a:xfrm>
            <a:custGeom>
              <a:avLst/>
              <a:gdLst>
                <a:gd name="T0" fmla="*/ 0 w 2"/>
                <a:gd name="T1" fmla="*/ 1 h 2"/>
                <a:gd name="T2" fmla="*/ 2 w 2"/>
                <a:gd name="T3" fmla="*/ 2 h 2"/>
                <a:gd name="T4" fmla="*/ 1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2" y="2"/>
                    <a:pt x="2" y="2"/>
                    <a:pt x="2" y="2"/>
                  </a:cubicBezTo>
                  <a:cubicBezTo>
                    <a:pt x="2" y="1"/>
                    <a:pt x="1" y="1"/>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6" name="Freeform 67"/>
            <p:cNvSpPr/>
            <p:nvPr/>
          </p:nvSpPr>
          <p:spPr bwMode="auto">
            <a:xfrm>
              <a:off x="2000" y="5256"/>
              <a:ext cx="11" cy="17"/>
            </a:xfrm>
            <a:custGeom>
              <a:avLst/>
              <a:gdLst>
                <a:gd name="T0" fmla="*/ 2 w 2"/>
                <a:gd name="T1" fmla="*/ 2 h 3"/>
                <a:gd name="T2" fmla="*/ 1 w 2"/>
                <a:gd name="T3" fmla="*/ 0 h 3"/>
                <a:gd name="T4" fmla="*/ 2 w 2"/>
                <a:gd name="T5" fmla="*/ 2 h 3"/>
              </a:gdLst>
              <a:ahLst/>
              <a:cxnLst>
                <a:cxn ang="0">
                  <a:pos x="T0" y="T1"/>
                </a:cxn>
                <a:cxn ang="0">
                  <a:pos x="T2" y="T3"/>
                </a:cxn>
                <a:cxn ang="0">
                  <a:pos x="T4" y="T5"/>
                </a:cxn>
              </a:cxnLst>
              <a:rect l="0" t="0" r="r" b="b"/>
              <a:pathLst>
                <a:path w="2" h="3">
                  <a:moveTo>
                    <a:pt x="2" y="2"/>
                  </a:moveTo>
                  <a:cubicBezTo>
                    <a:pt x="1" y="2"/>
                    <a:pt x="0" y="1"/>
                    <a:pt x="1" y="0"/>
                  </a:cubicBezTo>
                  <a:cubicBezTo>
                    <a:pt x="0" y="0"/>
                    <a:pt x="0"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7" name="Freeform 68"/>
            <p:cNvSpPr/>
            <p:nvPr/>
          </p:nvSpPr>
          <p:spPr bwMode="auto">
            <a:xfrm>
              <a:off x="2022" y="5057"/>
              <a:ext cx="11" cy="17"/>
            </a:xfrm>
            <a:custGeom>
              <a:avLst/>
              <a:gdLst>
                <a:gd name="T0" fmla="*/ 0 w 2"/>
                <a:gd name="T1" fmla="*/ 2 h 3"/>
                <a:gd name="T2" fmla="*/ 1 w 2"/>
                <a:gd name="T3" fmla="*/ 0 h 3"/>
                <a:gd name="T4" fmla="*/ 0 w 2"/>
                <a:gd name="T5" fmla="*/ 2 h 3"/>
              </a:gdLst>
              <a:ahLst/>
              <a:cxnLst>
                <a:cxn ang="0">
                  <a:pos x="T0" y="T1"/>
                </a:cxn>
                <a:cxn ang="0">
                  <a:pos x="T2" y="T3"/>
                </a:cxn>
                <a:cxn ang="0">
                  <a:pos x="T4" y="T5"/>
                </a:cxn>
              </a:cxnLst>
              <a:rect l="0" t="0" r="r" b="b"/>
              <a:pathLst>
                <a:path w="2" h="3">
                  <a:moveTo>
                    <a:pt x="0" y="2"/>
                  </a:moveTo>
                  <a:cubicBezTo>
                    <a:pt x="2" y="3"/>
                    <a:pt x="1" y="1"/>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8" name="Freeform 69"/>
            <p:cNvSpPr/>
            <p:nvPr/>
          </p:nvSpPr>
          <p:spPr bwMode="auto">
            <a:xfrm>
              <a:off x="2094" y="5002"/>
              <a:ext cx="27" cy="33"/>
            </a:xfrm>
            <a:custGeom>
              <a:avLst/>
              <a:gdLst>
                <a:gd name="T0" fmla="*/ 2 w 5"/>
                <a:gd name="T1" fmla="*/ 5 h 6"/>
                <a:gd name="T2" fmla="*/ 3 w 5"/>
                <a:gd name="T3" fmla="*/ 4 h 6"/>
                <a:gd name="T4" fmla="*/ 4 w 5"/>
                <a:gd name="T5" fmla="*/ 5 h 6"/>
                <a:gd name="T6" fmla="*/ 4 w 5"/>
                <a:gd name="T7" fmla="*/ 3 h 6"/>
                <a:gd name="T8" fmla="*/ 3 w 5"/>
                <a:gd name="T9" fmla="*/ 2 h 6"/>
                <a:gd name="T10" fmla="*/ 4 w 5"/>
                <a:gd name="T11" fmla="*/ 1 h 6"/>
                <a:gd name="T12" fmla="*/ 2 w 5"/>
                <a:gd name="T13" fmla="*/ 0 h 6"/>
                <a:gd name="T14" fmla="*/ 0 w 5"/>
                <a:gd name="T15" fmla="*/ 1 h 6"/>
                <a:gd name="T16" fmla="*/ 2 w 5"/>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5"/>
                  </a:moveTo>
                  <a:cubicBezTo>
                    <a:pt x="4" y="5"/>
                    <a:pt x="2" y="3"/>
                    <a:pt x="3" y="4"/>
                  </a:cubicBezTo>
                  <a:cubicBezTo>
                    <a:pt x="4" y="4"/>
                    <a:pt x="3" y="5"/>
                    <a:pt x="4" y="5"/>
                  </a:cubicBezTo>
                  <a:cubicBezTo>
                    <a:pt x="5" y="6"/>
                    <a:pt x="4" y="5"/>
                    <a:pt x="4" y="3"/>
                  </a:cubicBezTo>
                  <a:cubicBezTo>
                    <a:pt x="3" y="3"/>
                    <a:pt x="3" y="3"/>
                    <a:pt x="3" y="2"/>
                  </a:cubicBezTo>
                  <a:cubicBezTo>
                    <a:pt x="2" y="1"/>
                    <a:pt x="4" y="2"/>
                    <a:pt x="4" y="1"/>
                  </a:cubicBezTo>
                  <a:cubicBezTo>
                    <a:pt x="3" y="1"/>
                    <a:pt x="3" y="1"/>
                    <a:pt x="2" y="0"/>
                  </a:cubicBezTo>
                  <a:cubicBezTo>
                    <a:pt x="2" y="2"/>
                    <a:pt x="1" y="2"/>
                    <a:pt x="0" y="1"/>
                  </a:cubicBezTo>
                  <a:cubicBezTo>
                    <a:pt x="1" y="2"/>
                    <a:pt x="2" y="3"/>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9" name="Freeform 70"/>
            <p:cNvSpPr/>
            <p:nvPr/>
          </p:nvSpPr>
          <p:spPr bwMode="auto">
            <a:xfrm>
              <a:off x="2127" y="4996"/>
              <a:ext cx="16" cy="17"/>
            </a:xfrm>
            <a:custGeom>
              <a:avLst/>
              <a:gdLst>
                <a:gd name="T0" fmla="*/ 1 w 3"/>
                <a:gd name="T1" fmla="*/ 2 h 3"/>
                <a:gd name="T2" fmla="*/ 3 w 3"/>
                <a:gd name="T3" fmla="*/ 3 h 3"/>
                <a:gd name="T4" fmla="*/ 2 w 3"/>
                <a:gd name="T5" fmla="*/ 1 h 3"/>
                <a:gd name="T6" fmla="*/ 1 w 3"/>
                <a:gd name="T7" fmla="*/ 0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3" y="3"/>
                    <a:pt x="3" y="3"/>
                    <a:pt x="3" y="3"/>
                  </a:cubicBezTo>
                  <a:cubicBezTo>
                    <a:pt x="2" y="1"/>
                    <a:pt x="3" y="2"/>
                    <a:pt x="2" y="1"/>
                  </a:cubicBezTo>
                  <a:cubicBezTo>
                    <a:pt x="1" y="0"/>
                    <a:pt x="2" y="3"/>
                    <a:pt x="1" y="0"/>
                  </a:cubicBezTo>
                  <a:cubicBezTo>
                    <a:pt x="0" y="0"/>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0" name="Freeform 71"/>
            <p:cNvSpPr/>
            <p:nvPr/>
          </p:nvSpPr>
          <p:spPr bwMode="auto">
            <a:xfrm>
              <a:off x="2138" y="4991"/>
              <a:ext cx="11" cy="16"/>
            </a:xfrm>
            <a:custGeom>
              <a:avLst/>
              <a:gdLst>
                <a:gd name="T0" fmla="*/ 2 w 2"/>
                <a:gd name="T1" fmla="*/ 3 h 3"/>
                <a:gd name="T2" fmla="*/ 2 w 2"/>
                <a:gd name="T3" fmla="*/ 0 h 3"/>
                <a:gd name="T4" fmla="*/ 1 w 2"/>
                <a:gd name="T5" fmla="*/ 0 h 3"/>
                <a:gd name="T6" fmla="*/ 0 w 2"/>
                <a:gd name="T7" fmla="*/ 0 h 3"/>
                <a:gd name="T8" fmla="*/ 1 w 2"/>
                <a:gd name="T9" fmla="*/ 2 h 3"/>
                <a:gd name="T10" fmla="*/ 2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2" y="3"/>
                  </a:moveTo>
                  <a:cubicBezTo>
                    <a:pt x="2" y="2"/>
                    <a:pt x="2" y="1"/>
                    <a:pt x="2" y="0"/>
                  </a:cubicBezTo>
                  <a:cubicBezTo>
                    <a:pt x="1" y="0"/>
                    <a:pt x="1" y="0"/>
                    <a:pt x="1" y="0"/>
                  </a:cubicBezTo>
                  <a:cubicBezTo>
                    <a:pt x="1" y="0"/>
                    <a:pt x="1" y="0"/>
                    <a:pt x="0" y="0"/>
                  </a:cubicBezTo>
                  <a:cubicBezTo>
                    <a:pt x="1" y="1"/>
                    <a:pt x="1" y="1"/>
                    <a:pt x="1" y="2"/>
                  </a:cubicBezTo>
                  <a:cubicBezTo>
                    <a:pt x="1" y="2"/>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1" name="Freeform 72"/>
            <p:cNvSpPr/>
            <p:nvPr/>
          </p:nvSpPr>
          <p:spPr bwMode="auto">
            <a:xfrm>
              <a:off x="2160" y="4996"/>
              <a:ext cx="11" cy="11"/>
            </a:xfrm>
            <a:custGeom>
              <a:avLst/>
              <a:gdLst>
                <a:gd name="T0" fmla="*/ 1 w 2"/>
                <a:gd name="T1" fmla="*/ 2 h 2"/>
                <a:gd name="T2" fmla="*/ 2 w 2"/>
                <a:gd name="T3" fmla="*/ 0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1" y="1"/>
                    <a:pt x="2" y="1"/>
                    <a:pt x="2" y="0"/>
                  </a:cubicBezTo>
                  <a:cubicBezTo>
                    <a:pt x="1" y="0"/>
                    <a:pt x="1" y="1"/>
                    <a:pt x="0" y="0"/>
                  </a:cubicBezTo>
                  <a:cubicBezTo>
                    <a:pt x="0" y="2"/>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2" name="Freeform 73"/>
            <p:cNvSpPr/>
            <p:nvPr/>
          </p:nvSpPr>
          <p:spPr bwMode="auto">
            <a:xfrm>
              <a:off x="2171" y="4985"/>
              <a:ext cx="5" cy="11"/>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1" y="2"/>
                  </a:cubicBezTo>
                  <a:cubicBezTo>
                    <a:pt x="1" y="2"/>
                    <a:pt x="1" y="1"/>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3" name="Freeform 74"/>
            <p:cNvSpPr/>
            <p:nvPr/>
          </p:nvSpPr>
          <p:spPr bwMode="auto">
            <a:xfrm>
              <a:off x="2176" y="4980"/>
              <a:ext cx="6" cy="16"/>
            </a:xfrm>
            <a:custGeom>
              <a:avLst/>
              <a:gdLst>
                <a:gd name="T0" fmla="*/ 0 w 1"/>
                <a:gd name="T1" fmla="*/ 1 h 3"/>
                <a:gd name="T2" fmla="*/ 1 w 1"/>
                <a:gd name="T3" fmla="*/ 3 h 3"/>
                <a:gd name="T4" fmla="*/ 1 w 1"/>
                <a:gd name="T5" fmla="*/ 1 h 3"/>
                <a:gd name="T6" fmla="*/ 0 w 1"/>
                <a:gd name="T7" fmla="*/ 0 h 3"/>
                <a:gd name="T8" fmla="*/ 0 w 1"/>
                <a:gd name="T9" fmla="*/ 1 h 3"/>
              </a:gdLst>
              <a:ahLst/>
              <a:cxnLst>
                <a:cxn ang="0">
                  <a:pos x="T0" y="T1"/>
                </a:cxn>
                <a:cxn ang="0">
                  <a:pos x="T2" y="T3"/>
                </a:cxn>
                <a:cxn ang="0">
                  <a:pos x="T4" y="T5"/>
                </a:cxn>
                <a:cxn ang="0">
                  <a:pos x="T6" y="T7"/>
                </a:cxn>
                <a:cxn ang="0">
                  <a:pos x="T8" y="T9"/>
                </a:cxn>
              </a:cxnLst>
              <a:rect l="0" t="0" r="r" b="b"/>
              <a:pathLst>
                <a:path w="1" h="3">
                  <a:moveTo>
                    <a:pt x="0" y="1"/>
                  </a:moveTo>
                  <a:cubicBezTo>
                    <a:pt x="0" y="2"/>
                    <a:pt x="0" y="2"/>
                    <a:pt x="1" y="3"/>
                  </a:cubicBezTo>
                  <a:cubicBezTo>
                    <a:pt x="1" y="2"/>
                    <a:pt x="0" y="1"/>
                    <a:pt x="1" y="1"/>
                  </a:cubicBezTo>
                  <a:cubicBezTo>
                    <a:pt x="1"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4" name="Freeform 75"/>
            <p:cNvSpPr/>
            <p:nvPr/>
          </p:nvSpPr>
          <p:spPr bwMode="auto">
            <a:xfrm>
              <a:off x="2171" y="4969"/>
              <a:ext cx="17" cy="11"/>
            </a:xfrm>
            <a:custGeom>
              <a:avLst/>
              <a:gdLst>
                <a:gd name="T0" fmla="*/ 0 w 3"/>
                <a:gd name="T1" fmla="*/ 1 h 2"/>
                <a:gd name="T2" fmla="*/ 2 w 3"/>
                <a:gd name="T3" fmla="*/ 1 h 2"/>
                <a:gd name="T4" fmla="*/ 0 w 3"/>
                <a:gd name="T5" fmla="*/ 1 h 2"/>
              </a:gdLst>
              <a:ahLst/>
              <a:cxnLst>
                <a:cxn ang="0">
                  <a:pos x="T0" y="T1"/>
                </a:cxn>
                <a:cxn ang="0">
                  <a:pos x="T2" y="T3"/>
                </a:cxn>
                <a:cxn ang="0">
                  <a:pos x="T4" y="T5"/>
                </a:cxn>
              </a:cxnLst>
              <a:rect l="0" t="0" r="r" b="b"/>
              <a:pathLst>
                <a:path w="3" h="2">
                  <a:moveTo>
                    <a:pt x="0" y="1"/>
                  </a:moveTo>
                  <a:cubicBezTo>
                    <a:pt x="0" y="1"/>
                    <a:pt x="3" y="2"/>
                    <a:pt x="2"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5" name="Freeform 76"/>
            <p:cNvSpPr/>
            <p:nvPr/>
          </p:nvSpPr>
          <p:spPr bwMode="auto">
            <a:xfrm>
              <a:off x="2221" y="4946"/>
              <a:ext cx="5" cy="17"/>
            </a:xfrm>
            <a:custGeom>
              <a:avLst/>
              <a:gdLst>
                <a:gd name="T0" fmla="*/ 1 w 1"/>
                <a:gd name="T1" fmla="*/ 3 h 3"/>
                <a:gd name="T2" fmla="*/ 1 w 1"/>
                <a:gd name="T3" fmla="*/ 1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1"/>
                    <a:pt x="1" y="2"/>
                    <a:pt x="1" y="1"/>
                  </a:cubicBezTo>
                  <a:cubicBezTo>
                    <a:pt x="0" y="0"/>
                    <a:pt x="1" y="1"/>
                    <a:pt x="0" y="0"/>
                  </a:cubicBezTo>
                  <a:cubicBezTo>
                    <a:pt x="0"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6" name="Freeform 77"/>
            <p:cNvSpPr/>
            <p:nvPr/>
          </p:nvSpPr>
          <p:spPr bwMode="auto">
            <a:xfrm>
              <a:off x="2248" y="4935"/>
              <a:ext cx="6" cy="11"/>
            </a:xfrm>
            <a:custGeom>
              <a:avLst/>
              <a:gdLst>
                <a:gd name="T0" fmla="*/ 0 w 1"/>
                <a:gd name="T1" fmla="*/ 1 h 2"/>
                <a:gd name="T2" fmla="*/ 1 w 1"/>
                <a:gd name="T3" fmla="*/ 1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1" y="2"/>
                    <a:pt x="1" y="2"/>
                    <a:pt x="1" y="1"/>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7" name="Freeform 78"/>
            <p:cNvSpPr/>
            <p:nvPr/>
          </p:nvSpPr>
          <p:spPr bwMode="auto">
            <a:xfrm>
              <a:off x="2259" y="4924"/>
              <a:ext cx="17" cy="11"/>
            </a:xfrm>
            <a:custGeom>
              <a:avLst/>
              <a:gdLst>
                <a:gd name="T0" fmla="*/ 1 w 3"/>
                <a:gd name="T1" fmla="*/ 2 h 2"/>
                <a:gd name="T2" fmla="*/ 3 w 3"/>
                <a:gd name="T3" fmla="*/ 2 h 2"/>
                <a:gd name="T4" fmla="*/ 1 w 3"/>
                <a:gd name="T5" fmla="*/ 0 h 2"/>
                <a:gd name="T6" fmla="*/ 1 w 3"/>
                <a:gd name="T7" fmla="*/ 1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2" y="2"/>
                    <a:pt x="2" y="2"/>
                    <a:pt x="3" y="2"/>
                  </a:cubicBezTo>
                  <a:cubicBezTo>
                    <a:pt x="3" y="1"/>
                    <a:pt x="1" y="1"/>
                    <a:pt x="1" y="0"/>
                  </a:cubicBezTo>
                  <a:cubicBezTo>
                    <a:pt x="1" y="0"/>
                    <a:pt x="1" y="1"/>
                    <a:pt x="1" y="1"/>
                  </a:cubicBezTo>
                  <a:cubicBezTo>
                    <a:pt x="1" y="1"/>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8" name="Freeform 79"/>
            <p:cNvSpPr/>
            <p:nvPr/>
          </p:nvSpPr>
          <p:spPr bwMode="auto">
            <a:xfrm>
              <a:off x="2254" y="4902"/>
              <a:ext cx="11" cy="11"/>
            </a:xfrm>
            <a:custGeom>
              <a:avLst/>
              <a:gdLst>
                <a:gd name="T0" fmla="*/ 2 w 2"/>
                <a:gd name="T1" fmla="*/ 2 h 2"/>
                <a:gd name="T2" fmla="*/ 2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2" y="2"/>
                    <a:pt x="2" y="1"/>
                    <a:pt x="2" y="1"/>
                  </a:cubicBezTo>
                  <a:cubicBezTo>
                    <a:pt x="2" y="0"/>
                    <a:pt x="1" y="0"/>
                    <a:pt x="0" y="0"/>
                  </a:cubicBezTo>
                  <a:cubicBezTo>
                    <a:pt x="1" y="1"/>
                    <a:pt x="2"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9" name="Freeform 80"/>
            <p:cNvSpPr/>
            <p:nvPr/>
          </p:nvSpPr>
          <p:spPr bwMode="auto">
            <a:xfrm>
              <a:off x="2281" y="4902"/>
              <a:ext cx="28" cy="22"/>
            </a:xfrm>
            <a:custGeom>
              <a:avLst/>
              <a:gdLst>
                <a:gd name="T0" fmla="*/ 3 w 5"/>
                <a:gd name="T1" fmla="*/ 4 h 4"/>
                <a:gd name="T2" fmla="*/ 5 w 5"/>
                <a:gd name="T3" fmla="*/ 3 h 4"/>
                <a:gd name="T4" fmla="*/ 2 w 5"/>
                <a:gd name="T5" fmla="*/ 0 h 4"/>
                <a:gd name="T6" fmla="*/ 2 w 5"/>
                <a:gd name="T7" fmla="*/ 3 h 4"/>
                <a:gd name="T8" fmla="*/ 0 w 5"/>
                <a:gd name="T9" fmla="*/ 2 h 4"/>
                <a:gd name="T10" fmla="*/ 3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3" y="4"/>
                  </a:moveTo>
                  <a:cubicBezTo>
                    <a:pt x="3" y="2"/>
                    <a:pt x="4" y="3"/>
                    <a:pt x="5" y="3"/>
                  </a:cubicBezTo>
                  <a:cubicBezTo>
                    <a:pt x="5" y="1"/>
                    <a:pt x="3" y="1"/>
                    <a:pt x="2" y="0"/>
                  </a:cubicBezTo>
                  <a:cubicBezTo>
                    <a:pt x="3" y="2"/>
                    <a:pt x="3" y="2"/>
                    <a:pt x="2" y="3"/>
                  </a:cubicBezTo>
                  <a:cubicBezTo>
                    <a:pt x="1" y="2"/>
                    <a:pt x="0" y="1"/>
                    <a:pt x="0" y="2"/>
                  </a:cubicBezTo>
                  <a:cubicBezTo>
                    <a:pt x="1" y="3"/>
                    <a:pt x="1"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0" name="Freeform 81"/>
            <p:cNvSpPr/>
            <p:nvPr/>
          </p:nvSpPr>
          <p:spPr bwMode="auto">
            <a:xfrm>
              <a:off x="2281" y="4897"/>
              <a:ext cx="11" cy="5"/>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0"/>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1" name="Freeform 82"/>
            <p:cNvSpPr/>
            <p:nvPr/>
          </p:nvSpPr>
          <p:spPr bwMode="auto">
            <a:xfrm>
              <a:off x="2292" y="4875"/>
              <a:ext cx="12" cy="16"/>
            </a:xfrm>
            <a:custGeom>
              <a:avLst/>
              <a:gdLst>
                <a:gd name="T0" fmla="*/ 0 w 2"/>
                <a:gd name="T1" fmla="*/ 2 h 3"/>
                <a:gd name="T2" fmla="*/ 2 w 2"/>
                <a:gd name="T3" fmla="*/ 3 h 3"/>
                <a:gd name="T4" fmla="*/ 0 w 2"/>
                <a:gd name="T5" fmla="*/ 0 h 3"/>
                <a:gd name="T6" fmla="*/ 0 w 2"/>
                <a:gd name="T7" fmla="*/ 1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cubicBezTo>
                    <a:pt x="1" y="3"/>
                    <a:pt x="1" y="2"/>
                    <a:pt x="2" y="3"/>
                  </a:cubicBezTo>
                  <a:cubicBezTo>
                    <a:pt x="2" y="2"/>
                    <a:pt x="0" y="1"/>
                    <a:pt x="0" y="0"/>
                  </a:cubicBezTo>
                  <a:cubicBezTo>
                    <a:pt x="0" y="0"/>
                    <a:pt x="0" y="1"/>
                    <a:pt x="0" y="1"/>
                  </a:cubicBezTo>
                  <a:cubicBezTo>
                    <a:pt x="1" y="2"/>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2" name="Freeform 83"/>
            <p:cNvSpPr/>
            <p:nvPr/>
          </p:nvSpPr>
          <p:spPr bwMode="auto">
            <a:xfrm>
              <a:off x="2315" y="4863"/>
              <a:ext cx="11" cy="12"/>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1" y="2"/>
                    <a:pt x="2" y="2"/>
                  </a:cubicBezTo>
                  <a:cubicBezTo>
                    <a:pt x="1" y="1"/>
                    <a:pt x="1" y="1"/>
                    <a:pt x="0"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3" name="Freeform 84"/>
            <p:cNvSpPr/>
            <p:nvPr/>
          </p:nvSpPr>
          <p:spPr bwMode="auto">
            <a:xfrm>
              <a:off x="2602" y="4731"/>
              <a:ext cx="16" cy="16"/>
            </a:xfrm>
            <a:custGeom>
              <a:avLst/>
              <a:gdLst>
                <a:gd name="T0" fmla="*/ 1 w 3"/>
                <a:gd name="T1" fmla="*/ 2 h 3"/>
                <a:gd name="T2" fmla="*/ 3 w 3"/>
                <a:gd name="T3" fmla="*/ 0 h 3"/>
                <a:gd name="T4" fmla="*/ 0 w 3"/>
                <a:gd name="T5" fmla="*/ 0 h 3"/>
                <a:gd name="T6" fmla="*/ 1 w 3"/>
                <a:gd name="T7" fmla="*/ 2 h 3"/>
              </a:gdLst>
              <a:ahLst/>
              <a:cxnLst>
                <a:cxn ang="0">
                  <a:pos x="T0" y="T1"/>
                </a:cxn>
                <a:cxn ang="0">
                  <a:pos x="T2" y="T3"/>
                </a:cxn>
                <a:cxn ang="0">
                  <a:pos x="T4" y="T5"/>
                </a:cxn>
                <a:cxn ang="0">
                  <a:pos x="T6" y="T7"/>
                </a:cxn>
              </a:cxnLst>
              <a:rect l="0" t="0" r="r" b="b"/>
              <a:pathLst>
                <a:path w="3" h="3">
                  <a:moveTo>
                    <a:pt x="1" y="2"/>
                  </a:moveTo>
                  <a:cubicBezTo>
                    <a:pt x="2" y="3"/>
                    <a:pt x="3" y="2"/>
                    <a:pt x="3" y="0"/>
                  </a:cubicBezTo>
                  <a:cubicBezTo>
                    <a:pt x="2" y="0"/>
                    <a:pt x="1" y="0"/>
                    <a:pt x="0" y="0"/>
                  </a:cubicBezTo>
                  <a:cubicBezTo>
                    <a:pt x="0"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4" name="Freeform 85"/>
            <p:cNvSpPr/>
            <p:nvPr/>
          </p:nvSpPr>
          <p:spPr bwMode="auto">
            <a:xfrm>
              <a:off x="2657" y="4659"/>
              <a:ext cx="11" cy="16"/>
            </a:xfrm>
            <a:custGeom>
              <a:avLst/>
              <a:gdLst>
                <a:gd name="T0" fmla="*/ 1 w 2"/>
                <a:gd name="T1" fmla="*/ 2 h 3"/>
                <a:gd name="T2" fmla="*/ 2 w 2"/>
                <a:gd name="T3" fmla="*/ 1 h 3"/>
                <a:gd name="T4" fmla="*/ 1 w 2"/>
                <a:gd name="T5" fmla="*/ 2 h 3"/>
              </a:gdLst>
              <a:ahLst/>
              <a:cxnLst>
                <a:cxn ang="0">
                  <a:pos x="T0" y="T1"/>
                </a:cxn>
                <a:cxn ang="0">
                  <a:pos x="T2" y="T3"/>
                </a:cxn>
                <a:cxn ang="0">
                  <a:pos x="T4" y="T5"/>
                </a:cxn>
              </a:cxnLst>
              <a:rect l="0" t="0" r="r" b="b"/>
              <a:pathLst>
                <a:path w="2" h="3">
                  <a:moveTo>
                    <a:pt x="1" y="2"/>
                  </a:moveTo>
                  <a:cubicBezTo>
                    <a:pt x="2" y="3"/>
                    <a:pt x="2" y="1"/>
                    <a:pt x="2" y="1"/>
                  </a:cubicBezTo>
                  <a:cubicBezTo>
                    <a:pt x="2" y="1"/>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5" name="Freeform 86"/>
            <p:cNvSpPr/>
            <p:nvPr/>
          </p:nvSpPr>
          <p:spPr bwMode="auto">
            <a:xfrm>
              <a:off x="2746" y="4620"/>
              <a:ext cx="11" cy="11"/>
            </a:xfrm>
            <a:custGeom>
              <a:avLst/>
              <a:gdLst>
                <a:gd name="T0" fmla="*/ 0 w 2"/>
                <a:gd name="T1" fmla="*/ 1 h 2"/>
                <a:gd name="T2" fmla="*/ 2 w 2"/>
                <a:gd name="T3" fmla="*/ 0 h 2"/>
                <a:gd name="T4" fmla="*/ 0 w 2"/>
                <a:gd name="T5" fmla="*/ 1 h 2"/>
              </a:gdLst>
              <a:ahLst/>
              <a:cxnLst>
                <a:cxn ang="0">
                  <a:pos x="T0" y="T1"/>
                </a:cxn>
                <a:cxn ang="0">
                  <a:pos x="T2" y="T3"/>
                </a:cxn>
                <a:cxn ang="0">
                  <a:pos x="T4" y="T5"/>
                </a:cxn>
              </a:cxnLst>
              <a:rect l="0" t="0" r="r" b="b"/>
              <a:pathLst>
                <a:path w="2" h="2">
                  <a:moveTo>
                    <a:pt x="0" y="1"/>
                  </a:moveTo>
                  <a:cubicBezTo>
                    <a:pt x="1" y="2"/>
                    <a:pt x="2" y="2"/>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6" name="Freeform 87"/>
            <p:cNvSpPr/>
            <p:nvPr/>
          </p:nvSpPr>
          <p:spPr bwMode="auto">
            <a:xfrm>
              <a:off x="2779" y="4587"/>
              <a:ext cx="16" cy="16"/>
            </a:xfrm>
            <a:custGeom>
              <a:avLst/>
              <a:gdLst>
                <a:gd name="T0" fmla="*/ 1 w 3"/>
                <a:gd name="T1" fmla="*/ 3 h 3"/>
                <a:gd name="T2" fmla="*/ 2 w 3"/>
                <a:gd name="T3" fmla="*/ 0 h 3"/>
                <a:gd name="T4" fmla="*/ 1 w 3"/>
                <a:gd name="T5" fmla="*/ 3 h 3"/>
              </a:gdLst>
              <a:ahLst/>
              <a:cxnLst>
                <a:cxn ang="0">
                  <a:pos x="T0" y="T1"/>
                </a:cxn>
                <a:cxn ang="0">
                  <a:pos x="T2" y="T3"/>
                </a:cxn>
                <a:cxn ang="0">
                  <a:pos x="T4" y="T5"/>
                </a:cxn>
              </a:cxnLst>
              <a:rect l="0" t="0" r="r" b="b"/>
              <a:pathLst>
                <a:path w="3" h="3">
                  <a:moveTo>
                    <a:pt x="1" y="3"/>
                  </a:moveTo>
                  <a:cubicBezTo>
                    <a:pt x="1" y="2"/>
                    <a:pt x="3" y="1"/>
                    <a:pt x="2" y="0"/>
                  </a:cubicBezTo>
                  <a:cubicBezTo>
                    <a:pt x="1"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7" name="Freeform 88"/>
            <p:cNvSpPr/>
            <p:nvPr/>
          </p:nvSpPr>
          <p:spPr bwMode="auto">
            <a:xfrm>
              <a:off x="2850" y="4537"/>
              <a:ext cx="12" cy="6"/>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2"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89"/>
            <p:cNvSpPr/>
            <p:nvPr/>
          </p:nvSpPr>
          <p:spPr bwMode="auto">
            <a:xfrm>
              <a:off x="2939" y="4498"/>
              <a:ext cx="5" cy="11"/>
            </a:xfrm>
            <a:custGeom>
              <a:avLst/>
              <a:gdLst>
                <a:gd name="T0" fmla="*/ 1 w 1"/>
                <a:gd name="T1" fmla="*/ 2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0" y="1"/>
                    <a:pt x="0" y="0"/>
                  </a:cubicBezTo>
                  <a:cubicBezTo>
                    <a:pt x="0" y="0"/>
                    <a:pt x="0" y="1"/>
                    <a:pt x="0" y="1"/>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90"/>
            <p:cNvSpPr/>
            <p:nvPr/>
          </p:nvSpPr>
          <p:spPr bwMode="auto">
            <a:xfrm>
              <a:off x="3585" y="4808"/>
              <a:ext cx="11" cy="28"/>
            </a:xfrm>
            <a:custGeom>
              <a:avLst/>
              <a:gdLst>
                <a:gd name="T0" fmla="*/ 0 w 2"/>
                <a:gd name="T1" fmla="*/ 5 h 5"/>
                <a:gd name="T2" fmla="*/ 2 w 2"/>
                <a:gd name="T3" fmla="*/ 2 h 5"/>
                <a:gd name="T4" fmla="*/ 0 w 2"/>
                <a:gd name="T5" fmla="*/ 5 h 5"/>
              </a:gdLst>
              <a:ahLst/>
              <a:cxnLst>
                <a:cxn ang="0">
                  <a:pos x="T0" y="T1"/>
                </a:cxn>
                <a:cxn ang="0">
                  <a:pos x="T2" y="T3"/>
                </a:cxn>
                <a:cxn ang="0">
                  <a:pos x="T4" y="T5"/>
                </a:cxn>
              </a:cxnLst>
              <a:rect l="0" t="0" r="r" b="b"/>
              <a:pathLst>
                <a:path w="2" h="5">
                  <a:moveTo>
                    <a:pt x="0" y="5"/>
                  </a:moveTo>
                  <a:cubicBezTo>
                    <a:pt x="1" y="5"/>
                    <a:pt x="1" y="2"/>
                    <a:pt x="2" y="2"/>
                  </a:cubicBezTo>
                  <a:cubicBezTo>
                    <a:pt x="0" y="0"/>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91"/>
            <p:cNvSpPr/>
            <p:nvPr/>
          </p:nvSpPr>
          <p:spPr bwMode="auto">
            <a:xfrm>
              <a:off x="3596" y="4803"/>
              <a:ext cx="6"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2"/>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92"/>
            <p:cNvSpPr/>
            <p:nvPr/>
          </p:nvSpPr>
          <p:spPr bwMode="auto">
            <a:xfrm>
              <a:off x="3049" y="4371"/>
              <a:ext cx="17" cy="17"/>
            </a:xfrm>
            <a:custGeom>
              <a:avLst/>
              <a:gdLst>
                <a:gd name="T0" fmla="*/ 3 w 3"/>
                <a:gd name="T1" fmla="*/ 3 h 3"/>
                <a:gd name="T2" fmla="*/ 1 w 3"/>
                <a:gd name="T3" fmla="*/ 2 h 3"/>
                <a:gd name="T4" fmla="*/ 3 w 3"/>
                <a:gd name="T5" fmla="*/ 0 h 3"/>
                <a:gd name="T6" fmla="*/ 0 w 3"/>
                <a:gd name="T7" fmla="*/ 1 h 3"/>
                <a:gd name="T8" fmla="*/ 3 w 3"/>
                <a:gd name="T9" fmla="*/ 3 h 3"/>
              </a:gdLst>
              <a:ahLst/>
              <a:cxnLst>
                <a:cxn ang="0">
                  <a:pos x="T0" y="T1"/>
                </a:cxn>
                <a:cxn ang="0">
                  <a:pos x="T2" y="T3"/>
                </a:cxn>
                <a:cxn ang="0">
                  <a:pos x="T4" y="T5"/>
                </a:cxn>
                <a:cxn ang="0">
                  <a:pos x="T6" y="T7"/>
                </a:cxn>
                <a:cxn ang="0">
                  <a:pos x="T8" y="T9"/>
                </a:cxn>
              </a:cxnLst>
              <a:rect l="0" t="0" r="r" b="b"/>
              <a:pathLst>
                <a:path w="3" h="3">
                  <a:moveTo>
                    <a:pt x="3" y="3"/>
                  </a:moveTo>
                  <a:cubicBezTo>
                    <a:pt x="2" y="2"/>
                    <a:pt x="2" y="2"/>
                    <a:pt x="1" y="2"/>
                  </a:cubicBezTo>
                  <a:cubicBezTo>
                    <a:pt x="2" y="1"/>
                    <a:pt x="3" y="1"/>
                    <a:pt x="3" y="0"/>
                  </a:cubicBezTo>
                  <a:cubicBezTo>
                    <a:pt x="2" y="0"/>
                    <a:pt x="1" y="0"/>
                    <a:pt x="0" y="1"/>
                  </a:cubicBezTo>
                  <a:cubicBezTo>
                    <a:pt x="1" y="2"/>
                    <a:pt x="2"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93"/>
            <p:cNvSpPr/>
            <p:nvPr/>
          </p:nvSpPr>
          <p:spPr bwMode="auto">
            <a:xfrm>
              <a:off x="3094" y="4377"/>
              <a:ext cx="11" cy="16"/>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1" y="2"/>
                    <a:pt x="1" y="1"/>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94"/>
            <p:cNvSpPr/>
            <p:nvPr/>
          </p:nvSpPr>
          <p:spPr bwMode="auto">
            <a:xfrm>
              <a:off x="3077" y="4360"/>
              <a:ext cx="6" cy="17"/>
            </a:xfrm>
            <a:custGeom>
              <a:avLst/>
              <a:gdLst>
                <a:gd name="T0" fmla="*/ 0 w 1"/>
                <a:gd name="T1" fmla="*/ 2 h 3"/>
                <a:gd name="T2" fmla="*/ 1 w 1"/>
                <a:gd name="T3" fmla="*/ 3 h 3"/>
                <a:gd name="T4" fmla="*/ 0 w 1"/>
                <a:gd name="T5" fmla="*/ 1 h 3"/>
                <a:gd name="T6" fmla="*/ 0 w 1"/>
                <a:gd name="T7" fmla="*/ 2 h 3"/>
              </a:gdLst>
              <a:ahLst/>
              <a:cxnLst>
                <a:cxn ang="0">
                  <a:pos x="T0" y="T1"/>
                </a:cxn>
                <a:cxn ang="0">
                  <a:pos x="T2" y="T3"/>
                </a:cxn>
                <a:cxn ang="0">
                  <a:pos x="T4" y="T5"/>
                </a:cxn>
                <a:cxn ang="0">
                  <a:pos x="T6" y="T7"/>
                </a:cxn>
              </a:cxnLst>
              <a:rect l="0" t="0" r="r" b="b"/>
              <a:pathLst>
                <a:path w="1" h="3">
                  <a:moveTo>
                    <a:pt x="0" y="2"/>
                  </a:moveTo>
                  <a:cubicBezTo>
                    <a:pt x="0" y="2"/>
                    <a:pt x="1" y="2"/>
                    <a:pt x="1" y="3"/>
                  </a:cubicBezTo>
                  <a:cubicBezTo>
                    <a:pt x="1" y="2"/>
                    <a:pt x="1" y="1"/>
                    <a:pt x="0" y="1"/>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95"/>
            <p:cNvSpPr/>
            <p:nvPr/>
          </p:nvSpPr>
          <p:spPr bwMode="auto">
            <a:xfrm>
              <a:off x="3226" y="4205"/>
              <a:ext cx="6" cy="11"/>
            </a:xfrm>
            <a:custGeom>
              <a:avLst/>
              <a:gdLst>
                <a:gd name="T0" fmla="*/ 1 w 1"/>
                <a:gd name="T1" fmla="*/ 2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0"/>
                    <a:pt x="0" y="0"/>
                  </a:cubicBezTo>
                  <a:cubicBezTo>
                    <a:pt x="0" y="0"/>
                    <a:pt x="0" y="0"/>
                    <a:pt x="0" y="1"/>
                  </a:cubicBezTo>
                  <a:cubicBezTo>
                    <a:pt x="0" y="1"/>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96"/>
            <p:cNvSpPr/>
            <p:nvPr/>
          </p:nvSpPr>
          <p:spPr bwMode="auto">
            <a:xfrm>
              <a:off x="3221" y="4177"/>
              <a:ext cx="11" cy="11"/>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1" y="0"/>
                    <a:pt x="1" y="0"/>
                  </a:cubicBezTo>
                  <a:cubicBezTo>
                    <a:pt x="0"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97"/>
            <p:cNvSpPr/>
            <p:nvPr/>
          </p:nvSpPr>
          <p:spPr bwMode="auto">
            <a:xfrm>
              <a:off x="3248" y="4155"/>
              <a:ext cx="17" cy="33"/>
            </a:xfrm>
            <a:custGeom>
              <a:avLst/>
              <a:gdLst>
                <a:gd name="T0" fmla="*/ 0 w 3"/>
                <a:gd name="T1" fmla="*/ 6 h 6"/>
                <a:gd name="T2" fmla="*/ 3 w 3"/>
                <a:gd name="T3" fmla="*/ 3 h 6"/>
                <a:gd name="T4" fmla="*/ 2 w 3"/>
                <a:gd name="T5" fmla="*/ 0 h 6"/>
                <a:gd name="T6" fmla="*/ 0 w 3"/>
                <a:gd name="T7" fmla="*/ 6 h 6"/>
              </a:gdLst>
              <a:ahLst/>
              <a:cxnLst>
                <a:cxn ang="0">
                  <a:pos x="T0" y="T1"/>
                </a:cxn>
                <a:cxn ang="0">
                  <a:pos x="T2" y="T3"/>
                </a:cxn>
                <a:cxn ang="0">
                  <a:pos x="T4" y="T5"/>
                </a:cxn>
                <a:cxn ang="0">
                  <a:pos x="T6" y="T7"/>
                </a:cxn>
              </a:cxnLst>
              <a:rect l="0" t="0" r="r" b="b"/>
              <a:pathLst>
                <a:path w="3" h="6">
                  <a:moveTo>
                    <a:pt x="0" y="6"/>
                  </a:moveTo>
                  <a:cubicBezTo>
                    <a:pt x="1" y="6"/>
                    <a:pt x="2" y="4"/>
                    <a:pt x="3" y="3"/>
                  </a:cubicBezTo>
                  <a:cubicBezTo>
                    <a:pt x="2" y="2"/>
                    <a:pt x="3" y="2"/>
                    <a:pt x="2" y="0"/>
                  </a:cubicBezTo>
                  <a:cubicBezTo>
                    <a:pt x="1" y="2"/>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98"/>
            <p:cNvSpPr/>
            <p:nvPr/>
          </p:nvSpPr>
          <p:spPr bwMode="auto">
            <a:xfrm>
              <a:off x="3265" y="4155"/>
              <a:ext cx="5"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99"/>
            <p:cNvSpPr/>
            <p:nvPr/>
          </p:nvSpPr>
          <p:spPr bwMode="auto">
            <a:xfrm>
              <a:off x="3270" y="4144"/>
              <a:ext cx="11" cy="11"/>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1" y="2"/>
                    <a:pt x="2" y="2"/>
                    <a:pt x="2" y="1"/>
                  </a:cubicBezTo>
                  <a:cubicBezTo>
                    <a:pt x="1"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100"/>
            <p:cNvSpPr/>
            <p:nvPr/>
          </p:nvSpPr>
          <p:spPr bwMode="auto">
            <a:xfrm>
              <a:off x="3287" y="4144"/>
              <a:ext cx="17" cy="17"/>
            </a:xfrm>
            <a:custGeom>
              <a:avLst/>
              <a:gdLst>
                <a:gd name="T0" fmla="*/ 0 w 3"/>
                <a:gd name="T1" fmla="*/ 3 h 3"/>
                <a:gd name="T2" fmla="*/ 3 w 3"/>
                <a:gd name="T3" fmla="*/ 3 h 3"/>
                <a:gd name="T4" fmla="*/ 1 w 3"/>
                <a:gd name="T5" fmla="*/ 0 h 3"/>
                <a:gd name="T6" fmla="*/ 0 w 3"/>
                <a:gd name="T7" fmla="*/ 3 h 3"/>
              </a:gdLst>
              <a:ahLst/>
              <a:cxnLst>
                <a:cxn ang="0">
                  <a:pos x="T0" y="T1"/>
                </a:cxn>
                <a:cxn ang="0">
                  <a:pos x="T2" y="T3"/>
                </a:cxn>
                <a:cxn ang="0">
                  <a:pos x="T4" y="T5"/>
                </a:cxn>
                <a:cxn ang="0">
                  <a:pos x="T6" y="T7"/>
                </a:cxn>
              </a:cxnLst>
              <a:rect l="0" t="0" r="r" b="b"/>
              <a:pathLst>
                <a:path w="3" h="3">
                  <a:moveTo>
                    <a:pt x="0" y="3"/>
                  </a:moveTo>
                  <a:cubicBezTo>
                    <a:pt x="1" y="2"/>
                    <a:pt x="2" y="3"/>
                    <a:pt x="3" y="3"/>
                  </a:cubicBezTo>
                  <a:cubicBezTo>
                    <a:pt x="2" y="2"/>
                    <a:pt x="2" y="1"/>
                    <a:pt x="1" y="0"/>
                  </a:cubicBezTo>
                  <a:cubicBezTo>
                    <a:pt x="2" y="2"/>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101"/>
            <p:cNvSpPr/>
            <p:nvPr/>
          </p:nvSpPr>
          <p:spPr bwMode="auto">
            <a:xfrm>
              <a:off x="3232" y="4067"/>
              <a:ext cx="5" cy="16"/>
            </a:xfrm>
            <a:custGeom>
              <a:avLst/>
              <a:gdLst>
                <a:gd name="T0" fmla="*/ 0 w 1"/>
                <a:gd name="T1" fmla="*/ 1 h 3"/>
                <a:gd name="T2" fmla="*/ 1 w 1"/>
                <a:gd name="T3" fmla="*/ 0 h 3"/>
                <a:gd name="T4" fmla="*/ 0 w 1"/>
                <a:gd name="T5" fmla="*/ 0 h 3"/>
                <a:gd name="T6" fmla="*/ 0 w 1"/>
                <a:gd name="T7" fmla="*/ 1 h 3"/>
              </a:gdLst>
              <a:ahLst/>
              <a:cxnLst>
                <a:cxn ang="0">
                  <a:pos x="T0" y="T1"/>
                </a:cxn>
                <a:cxn ang="0">
                  <a:pos x="T2" y="T3"/>
                </a:cxn>
                <a:cxn ang="0">
                  <a:pos x="T4" y="T5"/>
                </a:cxn>
                <a:cxn ang="0">
                  <a:pos x="T6" y="T7"/>
                </a:cxn>
              </a:cxnLst>
              <a:rect l="0" t="0" r="r" b="b"/>
              <a:pathLst>
                <a:path w="1" h="3">
                  <a:moveTo>
                    <a:pt x="0" y="1"/>
                  </a:moveTo>
                  <a:cubicBezTo>
                    <a:pt x="1" y="3"/>
                    <a:pt x="1" y="1"/>
                    <a:pt x="1" y="0"/>
                  </a:cubicBezTo>
                  <a:cubicBezTo>
                    <a:pt x="0" y="0"/>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102"/>
            <p:cNvSpPr/>
            <p:nvPr/>
          </p:nvSpPr>
          <p:spPr bwMode="auto">
            <a:xfrm>
              <a:off x="3298" y="4083"/>
              <a:ext cx="28" cy="28"/>
            </a:xfrm>
            <a:custGeom>
              <a:avLst/>
              <a:gdLst>
                <a:gd name="T0" fmla="*/ 2 w 5"/>
                <a:gd name="T1" fmla="*/ 4 h 5"/>
                <a:gd name="T2" fmla="*/ 2 w 5"/>
                <a:gd name="T3" fmla="*/ 5 h 5"/>
                <a:gd name="T4" fmla="*/ 3 w 5"/>
                <a:gd name="T5" fmla="*/ 5 h 5"/>
                <a:gd name="T6" fmla="*/ 4 w 5"/>
                <a:gd name="T7" fmla="*/ 1 h 5"/>
                <a:gd name="T8" fmla="*/ 3 w 5"/>
                <a:gd name="T9" fmla="*/ 1 h 5"/>
                <a:gd name="T10" fmla="*/ 3 w 5"/>
                <a:gd name="T11" fmla="*/ 3 h 5"/>
                <a:gd name="T12" fmla="*/ 1 w 5"/>
                <a:gd name="T13" fmla="*/ 1 h 5"/>
                <a:gd name="T14" fmla="*/ 1 w 5"/>
                <a:gd name="T15" fmla="*/ 3 h 5"/>
                <a:gd name="T16" fmla="*/ 2 w 5"/>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4"/>
                  </a:moveTo>
                  <a:cubicBezTo>
                    <a:pt x="2" y="4"/>
                    <a:pt x="2" y="4"/>
                    <a:pt x="2" y="5"/>
                  </a:cubicBezTo>
                  <a:cubicBezTo>
                    <a:pt x="3" y="5"/>
                    <a:pt x="3" y="5"/>
                    <a:pt x="3" y="5"/>
                  </a:cubicBezTo>
                  <a:cubicBezTo>
                    <a:pt x="2" y="3"/>
                    <a:pt x="5" y="4"/>
                    <a:pt x="4" y="1"/>
                  </a:cubicBezTo>
                  <a:cubicBezTo>
                    <a:pt x="4" y="1"/>
                    <a:pt x="3" y="1"/>
                    <a:pt x="3" y="1"/>
                  </a:cubicBezTo>
                  <a:cubicBezTo>
                    <a:pt x="3" y="2"/>
                    <a:pt x="3" y="2"/>
                    <a:pt x="3" y="3"/>
                  </a:cubicBezTo>
                  <a:cubicBezTo>
                    <a:pt x="1" y="3"/>
                    <a:pt x="2" y="2"/>
                    <a:pt x="1" y="1"/>
                  </a:cubicBezTo>
                  <a:cubicBezTo>
                    <a:pt x="0" y="0"/>
                    <a:pt x="2" y="3"/>
                    <a:pt x="1" y="3"/>
                  </a:cubicBezTo>
                  <a:cubicBezTo>
                    <a:pt x="1" y="3"/>
                    <a:pt x="3"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103"/>
            <p:cNvSpPr/>
            <p:nvPr/>
          </p:nvSpPr>
          <p:spPr bwMode="auto">
            <a:xfrm>
              <a:off x="3243" y="4045"/>
              <a:ext cx="5" cy="16"/>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3"/>
                    <a:pt x="1" y="2"/>
                    <a:pt x="1" y="0"/>
                  </a:cubicBezTo>
                  <a:cubicBezTo>
                    <a:pt x="1"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104"/>
            <p:cNvSpPr/>
            <p:nvPr/>
          </p:nvSpPr>
          <p:spPr bwMode="auto">
            <a:xfrm>
              <a:off x="3326" y="4078"/>
              <a:ext cx="11" cy="16"/>
            </a:xfrm>
            <a:custGeom>
              <a:avLst/>
              <a:gdLst>
                <a:gd name="T0" fmla="*/ 0 w 2"/>
                <a:gd name="T1" fmla="*/ 2 h 3"/>
                <a:gd name="T2" fmla="*/ 2 w 2"/>
                <a:gd name="T3" fmla="*/ 3 h 3"/>
                <a:gd name="T4" fmla="*/ 1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0" y="1"/>
                    <a:pt x="1" y="3"/>
                    <a:pt x="2" y="3"/>
                  </a:cubicBezTo>
                  <a:cubicBezTo>
                    <a:pt x="1" y="2"/>
                    <a:pt x="0" y="1"/>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105"/>
            <p:cNvSpPr/>
            <p:nvPr/>
          </p:nvSpPr>
          <p:spPr bwMode="auto">
            <a:xfrm>
              <a:off x="3320" y="4061"/>
              <a:ext cx="6"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106"/>
            <p:cNvSpPr/>
            <p:nvPr/>
          </p:nvSpPr>
          <p:spPr bwMode="auto">
            <a:xfrm>
              <a:off x="3337" y="4045"/>
              <a:ext cx="16" cy="27"/>
            </a:xfrm>
            <a:custGeom>
              <a:avLst/>
              <a:gdLst>
                <a:gd name="T0" fmla="*/ 3 w 3"/>
                <a:gd name="T1" fmla="*/ 1 h 5"/>
                <a:gd name="T2" fmla="*/ 2 w 3"/>
                <a:gd name="T3" fmla="*/ 0 h 5"/>
                <a:gd name="T4" fmla="*/ 0 w 3"/>
                <a:gd name="T5" fmla="*/ 2 h 5"/>
                <a:gd name="T6" fmla="*/ 3 w 3"/>
                <a:gd name="T7" fmla="*/ 1 h 5"/>
              </a:gdLst>
              <a:ahLst/>
              <a:cxnLst>
                <a:cxn ang="0">
                  <a:pos x="T0" y="T1"/>
                </a:cxn>
                <a:cxn ang="0">
                  <a:pos x="T2" y="T3"/>
                </a:cxn>
                <a:cxn ang="0">
                  <a:pos x="T4" y="T5"/>
                </a:cxn>
                <a:cxn ang="0">
                  <a:pos x="T6" y="T7"/>
                </a:cxn>
              </a:cxnLst>
              <a:rect l="0" t="0" r="r" b="b"/>
              <a:pathLst>
                <a:path w="3" h="5">
                  <a:moveTo>
                    <a:pt x="3" y="1"/>
                  </a:moveTo>
                  <a:cubicBezTo>
                    <a:pt x="3" y="0"/>
                    <a:pt x="2" y="0"/>
                    <a:pt x="2" y="0"/>
                  </a:cubicBezTo>
                  <a:cubicBezTo>
                    <a:pt x="1" y="0"/>
                    <a:pt x="2" y="3"/>
                    <a:pt x="0" y="2"/>
                  </a:cubicBezTo>
                  <a:cubicBezTo>
                    <a:pt x="2" y="5"/>
                    <a:pt x="1"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107"/>
            <p:cNvSpPr/>
            <p:nvPr/>
          </p:nvSpPr>
          <p:spPr bwMode="auto">
            <a:xfrm>
              <a:off x="3331" y="4034"/>
              <a:ext cx="6" cy="22"/>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cubicBezTo>
                    <a:pt x="1" y="4"/>
                    <a:pt x="1" y="1"/>
                    <a:pt x="1" y="0"/>
                  </a:cubicBezTo>
                  <a:cubicBezTo>
                    <a:pt x="0"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108"/>
            <p:cNvSpPr/>
            <p:nvPr/>
          </p:nvSpPr>
          <p:spPr bwMode="auto">
            <a:xfrm>
              <a:off x="3326" y="4011"/>
              <a:ext cx="5" cy="17"/>
            </a:xfrm>
            <a:custGeom>
              <a:avLst/>
              <a:gdLst>
                <a:gd name="T0" fmla="*/ 0 w 1"/>
                <a:gd name="T1" fmla="*/ 2 h 3"/>
                <a:gd name="T2" fmla="*/ 1 w 1"/>
                <a:gd name="T3" fmla="*/ 0 h 3"/>
                <a:gd name="T4" fmla="*/ 0 w 1"/>
                <a:gd name="T5" fmla="*/ 2 h 3"/>
              </a:gdLst>
              <a:ahLst/>
              <a:cxnLst>
                <a:cxn ang="0">
                  <a:pos x="T0" y="T1"/>
                </a:cxn>
                <a:cxn ang="0">
                  <a:pos x="T2" y="T3"/>
                </a:cxn>
                <a:cxn ang="0">
                  <a:pos x="T4" y="T5"/>
                </a:cxn>
              </a:cxnLst>
              <a:rect l="0" t="0" r="r" b="b"/>
              <a:pathLst>
                <a:path w="1" h="3">
                  <a:moveTo>
                    <a:pt x="0" y="2"/>
                  </a:moveTo>
                  <a:cubicBezTo>
                    <a:pt x="1" y="3"/>
                    <a:pt x="1" y="1"/>
                    <a:pt x="1" y="0"/>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109"/>
            <p:cNvSpPr/>
            <p:nvPr/>
          </p:nvSpPr>
          <p:spPr bwMode="auto">
            <a:xfrm>
              <a:off x="3331" y="4017"/>
              <a:ext cx="17" cy="11"/>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2"/>
                    <a:pt x="2" y="0"/>
                  </a:cubicBezTo>
                  <a:cubicBezTo>
                    <a:pt x="3" y="2"/>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110"/>
            <p:cNvSpPr/>
            <p:nvPr/>
          </p:nvSpPr>
          <p:spPr bwMode="auto">
            <a:xfrm>
              <a:off x="3353" y="3967"/>
              <a:ext cx="22" cy="78"/>
            </a:xfrm>
            <a:custGeom>
              <a:avLst/>
              <a:gdLst>
                <a:gd name="T0" fmla="*/ 2 w 4"/>
                <a:gd name="T1" fmla="*/ 10 h 14"/>
                <a:gd name="T2" fmla="*/ 1 w 4"/>
                <a:gd name="T3" fmla="*/ 8 h 14"/>
                <a:gd name="T4" fmla="*/ 2 w 4"/>
                <a:gd name="T5" fmla="*/ 10 h 14"/>
                <a:gd name="T6" fmla="*/ 4 w 4"/>
                <a:gd name="T7" fmla="*/ 10 h 14"/>
                <a:gd name="T8" fmla="*/ 2 w 4"/>
                <a:gd name="T9" fmla="*/ 2 h 14"/>
                <a:gd name="T10" fmla="*/ 2 w 4"/>
                <a:gd name="T11" fmla="*/ 6 h 14"/>
                <a:gd name="T12" fmla="*/ 0 w 4"/>
                <a:gd name="T13" fmla="*/ 5 h 14"/>
                <a:gd name="T14" fmla="*/ 1 w 4"/>
                <a:gd name="T15" fmla="*/ 13 h 14"/>
                <a:gd name="T16" fmla="*/ 2 w 4"/>
                <a:gd name="T17"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4">
                  <a:moveTo>
                    <a:pt x="2" y="10"/>
                  </a:moveTo>
                  <a:cubicBezTo>
                    <a:pt x="0" y="10"/>
                    <a:pt x="0" y="8"/>
                    <a:pt x="1" y="8"/>
                  </a:cubicBezTo>
                  <a:cubicBezTo>
                    <a:pt x="2" y="9"/>
                    <a:pt x="2" y="10"/>
                    <a:pt x="2" y="10"/>
                  </a:cubicBezTo>
                  <a:cubicBezTo>
                    <a:pt x="3" y="11"/>
                    <a:pt x="2" y="9"/>
                    <a:pt x="4" y="10"/>
                  </a:cubicBezTo>
                  <a:cubicBezTo>
                    <a:pt x="2" y="8"/>
                    <a:pt x="2" y="4"/>
                    <a:pt x="2" y="2"/>
                  </a:cubicBezTo>
                  <a:cubicBezTo>
                    <a:pt x="0" y="0"/>
                    <a:pt x="1" y="5"/>
                    <a:pt x="2" y="6"/>
                  </a:cubicBezTo>
                  <a:cubicBezTo>
                    <a:pt x="1" y="5"/>
                    <a:pt x="1" y="6"/>
                    <a:pt x="0" y="5"/>
                  </a:cubicBezTo>
                  <a:cubicBezTo>
                    <a:pt x="0" y="7"/>
                    <a:pt x="1" y="10"/>
                    <a:pt x="1" y="13"/>
                  </a:cubicBezTo>
                  <a:cubicBezTo>
                    <a:pt x="3" y="14"/>
                    <a:pt x="2" y="12"/>
                    <a:pt x="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111"/>
            <p:cNvSpPr/>
            <p:nvPr/>
          </p:nvSpPr>
          <p:spPr bwMode="auto">
            <a:xfrm>
              <a:off x="3370" y="3984"/>
              <a:ext cx="11" cy="16"/>
            </a:xfrm>
            <a:custGeom>
              <a:avLst/>
              <a:gdLst>
                <a:gd name="T0" fmla="*/ 1 w 2"/>
                <a:gd name="T1" fmla="*/ 2 h 3"/>
                <a:gd name="T2" fmla="*/ 2 w 2"/>
                <a:gd name="T3" fmla="*/ 3 h 3"/>
                <a:gd name="T4" fmla="*/ 2 w 2"/>
                <a:gd name="T5" fmla="*/ 1 h 3"/>
                <a:gd name="T6" fmla="*/ 1 w 2"/>
                <a:gd name="T7" fmla="*/ 0 h 3"/>
                <a:gd name="T8" fmla="*/ 0 w 2"/>
                <a:gd name="T9" fmla="*/ 0 h 3"/>
                <a:gd name="T10" fmla="*/ 1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1" y="2"/>
                  </a:moveTo>
                  <a:cubicBezTo>
                    <a:pt x="1" y="3"/>
                    <a:pt x="1" y="3"/>
                    <a:pt x="2" y="3"/>
                  </a:cubicBezTo>
                  <a:cubicBezTo>
                    <a:pt x="2" y="3"/>
                    <a:pt x="2" y="1"/>
                    <a:pt x="2" y="1"/>
                  </a:cubicBezTo>
                  <a:cubicBezTo>
                    <a:pt x="2" y="1"/>
                    <a:pt x="1" y="1"/>
                    <a:pt x="1" y="0"/>
                  </a:cubicBezTo>
                  <a:cubicBezTo>
                    <a:pt x="1" y="0"/>
                    <a:pt x="1" y="0"/>
                    <a:pt x="0" y="0"/>
                  </a:cubicBezTo>
                  <a:cubicBezTo>
                    <a:pt x="0"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112"/>
            <p:cNvSpPr/>
            <p:nvPr/>
          </p:nvSpPr>
          <p:spPr bwMode="auto">
            <a:xfrm>
              <a:off x="3386" y="3989"/>
              <a:ext cx="11" cy="11"/>
            </a:xfrm>
            <a:custGeom>
              <a:avLst/>
              <a:gdLst>
                <a:gd name="T0" fmla="*/ 1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1" y="2"/>
                  </a:moveTo>
                  <a:cubicBezTo>
                    <a:pt x="1" y="2"/>
                    <a:pt x="2" y="0"/>
                    <a:pt x="0" y="0"/>
                  </a:cubicBezTo>
                  <a:cubicBezTo>
                    <a:pt x="0"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113"/>
            <p:cNvSpPr/>
            <p:nvPr/>
          </p:nvSpPr>
          <p:spPr bwMode="auto">
            <a:xfrm>
              <a:off x="3381" y="3967"/>
              <a:ext cx="11" cy="22"/>
            </a:xfrm>
            <a:custGeom>
              <a:avLst/>
              <a:gdLst>
                <a:gd name="T0" fmla="*/ 0 w 2"/>
                <a:gd name="T1" fmla="*/ 2 h 4"/>
                <a:gd name="T2" fmla="*/ 2 w 2"/>
                <a:gd name="T3" fmla="*/ 3 h 4"/>
                <a:gd name="T4" fmla="*/ 1 w 2"/>
                <a:gd name="T5" fmla="*/ 1 h 4"/>
                <a:gd name="T6" fmla="*/ 0 w 2"/>
                <a:gd name="T7" fmla="*/ 2 h 4"/>
              </a:gdLst>
              <a:ahLst/>
              <a:cxnLst>
                <a:cxn ang="0">
                  <a:pos x="T0" y="T1"/>
                </a:cxn>
                <a:cxn ang="0">
                  <a:pos x="T2" y="T3"/>
                </a:cxn>
                <a:cxn ang="0">
                  <a:pos x="T4" y="T5"/>
                </a:cxn>
                <a:cxn ang="0">
                  <a:pos x="T6" y="T7"/>
                </a:cxn>
              </a:cxnLst>
              <a:rect l="0" t="0" r="r" b="b"/>
              <a:pathLst>
                <a:path w="2" h="4">
                  <a:moveTo>
                    <a:pt x="0" y="2"/>
                  </a:moveTo>
                  <a:cubicBezTo>
                    <a:pt x="1" y="4"/>
                    <a:pt x="1" y="2"/>
                    <a:pt x="2" y="3"/>
                  </a:cubicBezTo>
                  <a:cubicBezTo>
                    <a:pt x="1" y="2"/>
                    <a:pt x="1" y="2"/>
                    <a:pt x="1" y="1"/>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114"/>
            <p:cNvSpPr/>
            <p:nvPr/>
          </p:nvSpPr>
          <p:spPr bwMode="auto">
            <a:xfrm>
              <a:off x="1519" y="5865"/>
              <a:ext cx="44" cy="55"/>
            </a:xfrm>
            <a:custGeom>
              <a:avLst/>
              <a:gdLst>
                <a:gd name="T0" fmla="*/ 1 w 8"/>
                <a:gd name="T1" fmla="*/ 6 h 10"/>
                <a:gd name="T2" fmla="*/ 0 w 8"/>
                <a:gd name="T3" fmla="*/ 4 h 10"/>
                <a:gd name="T4" fmla="*/ 0 w 8"/>
                <a:gd name="T5" fmla="*/ 5 h 10"/>
                <a:gd name="T6" fmla="*/ 1 w 8"/>
                <a:gd name="T7" fmla="*/ 6 h 10"/>
                <a:gd name="T8" fmla="*/ 6 w 8"/>
                <a:gd name="T9" fmla="*/ 5 h 10"/>
                <a:gd name="T10" fmla="*/ 7 w 8"/>
                <a:gd name="T11" fmla="*/ 5 h 10"/>
                <a:gd name="T12" fmla="*/ 7 w 8"/>
                <a:gd name="T13" fmla="*/ 4 h 10"/>
                <a:gd name="T14" fmla="*/ 8 w 8"/>
                <a:gd name="T15" fmla="*/ 5 h 10"/>
                <a:gd name="T16" fmla="*/ 7 w 8"/>
                <a:gd name="T17" fmla="*/ 1 h 10"/>
                <a:gd name="T18" fmla="*/ 6 w 8"/>
                <a:gd name="T19" fmla="*/ 3 h 10"/>
                <a:gd name="T20" fmla="*/ 5 w 8"/>
                <a:gd name="T21" fmla="*/ 3 h 10"/>
                <a:gd name="T22" fmla="*/ 1 w 8"/>
                <a:gd name="T23" fmla="*/ 3 h 10"/>
                <a:gd name="T24" fmla="*/ 3 w 8"/>
                <a:gd name="T25" fmla="*/ 4 h 10"/>
                <a:gd name="T26" fmla="*/ 1 w 8"/>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1" y="6"/>
                  </a:moveTo>
                  <a:cubicBezTo>
                    <a:pt x="1" y="5"/>
                    <a:pt x="1" y="4"/>
                    <a:pt x="0" y="4"/>
                  </a:cubicBezTo>
                  <a:cubicBezTo>
                    <a:pt x="0" y="4"/>
                    <a:pt x="0" y="4"/>
                    <a:pt x="0" y="5"/>
                  </a:cubicBezTo>
                  <a:cubicBezTo>
                    <a:pt x="1" y="4"/>
                    <a:pt x="3" y="10"/>
                    <a:pt x="1" y="6"/>
                  </a:cubicBezTo>
                  <a:cubicBezTo>
                    <a:pt x="3" y="6"/>
                    <a:pt x="4" y="4"/>
                    <a:pt x="6" y="5"/>
                  </a:cubicBezTo>
                  <a:cubicBezTo>
                    <a:pt x="6" y="4"/>
                    <a:pt x="6" y="4"/>
                    <a:pt x="7" y="5"/>
                  </a:cubicBezTo>
                  <a:cubicBezTo>
                    <a:pt x="7" y="4"/>
                    <a:pt x="7" y="4"/>
                    <a:pt x="7" y="4"/>
                  </a:cubicBezTo>
                  <a:cubicBezTo>
                    <a:pt x="7" y="3"/>
                    <a:pt x="7" y="5"/>
                    <a:pt x="8" y="5"/>
                  </a:cubicBezTo>
                  <a:cubicBezTo>
                    <a:pt x="7" y="3"/>
                    <a:pt x="8" y="3"/>
                    <a:pt x="7" y="1"/>
                  </a:cubicBezTo>
                  <a:cubicBezTo>
                    <a:pt x="6" y="0"/>
                    <a:pt x="7" y="2"/>
                    <a:pt x="6" y="3"/>
                  </a:cubicBezTo>
                  <a:cubicBezTo>
                    <a:pt x="5" y="2"/>
                    <a:pt x="5" y="3"/>
                    <a:pt x="5" y="3"/>
                  </a:cubicBezTo>
                  <a:cubicBezTo>
                    <a:pt x="2" y="1"/>
                    <a:pt x="2" y="4"/>
                    <a:pt x="1" y="3"/>
                  </a:cubicBezTo>
                  <a:cubicBezTo>
                    <a:pt x="1" y="4"/>
                    <a:pt x="3" y="4"/>
                    <a:pt x="3" y="4"/>
                  </a:cubicBezTo>
                  <a:cubicBezTo>
                    <a:pt x="3" y="6"/>
                    <a:pt x="1" y="4"/>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115"/>
            <p:cNvSpPr/>
            <p:nvPr/>
          </p:nvSpPr>
          <p:spPr bwMode="auto">
            <a:xfrm>
              <a:off x="1635" y="5904"/>
              <a:ext cx="11" cy="16"/>
            </a:xfrm>
            <a:custGeom>
              <a:avLst/>
              <a:gdLst>
                <a:gd name="T0" fmla="*/ 0 w 2"/>
                <a:gd name="T1" fmla="*/ 2 h 3"/>
                <a:gd name="T2" fmla="*/ 2 w 2"/>
                <a:gd name="T3" fmla="*/ 1 h 3"/>
                <a:gd name="T4" fmla="*/ 1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1" y="3"/>
                    <a:pt x="2" y="2"/>
                    <a:pt x="2" y="1"/>
                  </a:cubicBezTo>
                  <a:cubicBezTo>
                    <a:pt x="1" y="1"/>
                    <a:pt x="1" y="0"/>
                    <a:pt x="1" y="0"/>
                  </a:cubicBezTo>
                  <a:cubicBezTo>
                    <a:pt x="2" y="2"/>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116"/>
            <p:cNvSpPr>
              <a:spLocks noEditPoints="1"/>
            </p:cNvSpPr>
            <p:nvPr/>
          </p:nvSpPr>
          <p:spPr bwMode="auto">
            <a:xfrm>
              <a:off x="1447" y="3807"/>
              <a:ext cx="2415" cy="2174"/>
            </a:xfrm>
            <a:custGeom>
              <a:avLst/>
              <a:gdLst>
                <a:gd name="T0" fmla="*/ 69 w 437"/>
                <a:gd name="T1" fmla="*/ 374 h 393"/>
                <a:gd name="T2" fmla="*/ 281 w 437"/>
                <a:gd name="T3" fmla="*/ 257 h 393"/>
                <a:gd name="T4" fmla="*/ 180 w 437"/>
                <a:gd name="T5" fmla="*/ 333 h 393"/>
                <a:gd name="T6" fmla="*/ 118 w 437"/>
                <a:gd name="T7" fmla="*/ 367 h 393"/>
                <a:gd name="T8" fmla="*/ 75 w 437"/>
                <a:gd name="T9" fmla="*/ 391 h 393"/>
                <a:gd name="T10" fmla="*/ 120 w 437"/>
                <a:gd name="T11" fmla="*/ 381 h 393"/>
                <a:gd name="T12" fmla="*/ 334 w 437"/>
                <a:gd name="T13" fmla="*/ 234 h 393"/>
                <a:gd name="T14" fmla="*/ 395 w 437"/>
                <a:gd name="T15" fmla="*/ 171 h 393"/>
                <a:gd name="T16" fmla="*/ 414 w 437"/>
                <a:gd name="T17" fmla="*/ 75 h 393"/>
                <a:gd name="T18" fmla="*/ 412 w 437"/>
                <a:gd name="T19" fmla="*/ 28 h 393"/>
                <a:gd name="T20" fmla="*/ 385 w 437"/>
                <a:gd name="T21" fmla="*/ 19 h 393"/>
                <a:gd name="T22" fmla="*/ 350 w 437"/>
                <a:gd name="T23" fmla="*/ 36 h 393"/>
                <a:gd name="T24" fmla="*/ 330 w 437"/>
                <a:gd name="T25" fmla="*/ 68 h 393"/>
                <a:gd name="T26" fmla="*/ 294 w 437"/>
                <a:gd name="T27" fmla="*/ 107 h 393"/>
                <a:gd name="T28" fmla="*/ 263 w 437"/>
                <a:gd name="T29" fmla="*/ 131 h 393"/>
                <a:gd name="T30" fmla="*/ 233 w 437"/>
                <a:gd name="T31" fmla="*/ 153 h 393"/>
                <a:gd name="T32" fmla="*/ 200 w 437"/>
                <a:gd name="T33" fmla="*/ 172 h 393"/>
                <a:gd name="T34" fmla="*/ 176 w 437"/>
                <a:gd name="T35" fmla="*/ 189 h 393"/>
                <a:gd name="T36" fmla="*/ 165 w 437"/>
                <a:gd name="T37" fmla="*/ 203 h 393"/>
                <a:gd name="T38" fmla="*/ 136 w 437"/>
                <a:gd name="T39" fmla="*/ 215 h 393"/>
                <a:gd name="T40" fmla="*/ 108 w 437"/>
                <a:gd name="T41" fmla="*/ 235 h 393"/>
                <a:gd name="T42" fmla="*/ 64 w 437"/>
                <a:gd name="T43" fmla="*/ 250 h 393"/>
                <a:gd name="T44" fmla="*/ 34 w 437"/>
                <a:gd name="T45" fmla="*/ 267 h 393"/>
                <a:gd name="T46" fmla="*/ 54 w 437"/>
                <a:gd name="T47" fmla="*/ 265 h 393"/>
                <a:gd name="T48" fmla="*/ 90 w 437"/>
                <a:gd name="T49" fmla="*/ 259 h 393"/>
                <a:gd name="T50" fmla="*/ 101 w 437"/>
                <a:gd name="T51" fmla="*/ 267 h 393"/>
                <a:gd name="T52" fmla="*/ 58 w 437"/>
                <a:gd name="T53" fmla="*/ 280 h 393"/>
                <a:gd name="T54" fmla="*/ 22 w 437"/>
                <a:gd name="T55" fmla="*/ 297 h 393"/>
                <a:gd name="T56" fmla="*/ 17 w 437"/>
                <a:gd name="T57" fmla="*/ 307 h 393"/>
                <a:gd name="T58" fmla="*/ 29 w 437"/>
                <a:gd name="T59" fmla="*/ 311 h 393"/>
                <a:gd name="T60" fmla="*/ 59 w 437"/>
                <a:gd name="T61" fmla="*/ 316 h 393"/>
                <a:gd name="T62" fmla="*/ 100 w 437"/>
                <a:gd name="T63" fmla="*/ 299 h 393"/>
                <a:gd name="T64" fmla="*/ 148 w 437"/>
                <a:gd name="T65" fmla="*/ 281 h 393"/>
                <a:gd name="T66" fmla="*/ 121 w 437"/>
                <a:gd name="T67" fmla="*/ 297 h 393"/>
                <a:gd name="T68" fmla="*/ 85 w 437"/>
                <a:gd name="T69" fmla="*/ 319 h 393"/>
                <a:gd name="T70" fmla="*/ 62 w 437"/>
                <a:gd name="T71" fmla="*/ 341 h 393"/>
                <a:gd name="T72" fmla="*/ 74 w 437"/>
                <a:gd name="T73" fmla="*/ 348 h 393"/>
                <a:gd name="T74" fmla="*/ 35 w 437"/>
                <a:gd name="T75" fmla="*/ 370 h 393"/>
                <a:gd name="T76" fmla="*/ 236 w 437"/>
                <a:gd name="T77" fmla="*/ 152 h 393"/>
                <a:gd name="T78" fmla="*/ 76 w 437"/>
                <a:gd name="T79" fmla="*/ 349 h 393"/>
                <a:gd name="T80" fmla="*/ 64 w 437"/>
                <a:gd name="T81" fmla="*/ 331 h 393"/>
                <a:gd name="T82" fmla="*/ 118 w 437"/>
                <a:gd name="T83" fmla="*/ 356 h 393"/>
                <a:gd name="T84" fmla="*/ 81 w 437"/>
                <a:gd name="T85" fmla="*/ 330 h 393"/>
                <a:gd name="T86" fmla="*/ 40 w 437"/>
                <a:gd name="T87" fmla="*/ 298 h 393"/>
                <a:gd name="T88" fmla="*/ 61 w 437"/>
                <a:gd name="T89" fmla="*/ 303 h 393"/>
                <a:gd name="T90" fmla="*/ 35 w 437"/>
                <a:gd name="T91" fmla="*/ 284 h 393"/>
                <a:gd name="T92" fmla="*/ 90 w 437"/>
                <a:gd name="T93" fmla="*/ 300 h 393"/>
                <a:gd name="T94" fmla="*/ 53 w 437"/>
                <a:gd name="T95" fmla="*/ 263 h 393"/>
                <a:gd name="T96" fmla="*/ 64 w 437"/>
                <a:gd name="T97" fmla="*/ 262 h 393"/>
                <a:gd name="T98" fmla="*/ 93 w 437"/>
                <a:gd name="T99" fmla="*/ 272 h 393"/>
                <a:gd name="T100" fmla="*/ 83 w 437"/>
                <a:gd name="T101" fmla="*/ 254 h 393"/>
                <a:gd name="T102" fmla="*/ 155 w 437"/>
                <a:gd name="T103" fmla="*/ 277 h 393"/>
                <a:gd name="T104" fmla="*/ 123 w 437"/>
                <a:gd name="T105" fmla="*/ 248 h 393"/>
                <a:gd name="T106" fmla="*/ 126 w 437"/>
                <a:gd name="T107" fmla="*/ 246 h 393"/>
                <a:gd name="T108" fmla="*/ 111 w 437"/>
                <a:gd name="T109" fmla="*/ 228 h 393"/>
                <a:gd name="T110" fmla="*/ 121 w 437"/>
                <a:gd name="T111" fmla="*/ 226 h 393"/>
                <a:gd name="T112" fmla="*/ 165 w 437"/>
                <a:gd name="T113" fmla="*/ 234 h 393"/>
                <a:gd name="T114" fmla="*/ 175 w 437"/>
                <a:gd name="T115" fmla="*/ 230 h 393"/>
                <a:gd name="T116" fmla="*/ 174 w 437"/>
                <a:gd name="T117" fmla="*/ 192 h 393"/>
                <a:gd name="T118" fmla="*/ 192 w 437"/>
                <a:gd name="T119" fmla="*/ 186 h 393"/>
                <a:gd name="T120" fmla="*/ 202 w 437"/>
                <a:gd name="T121" fmla="*/ 174 h 393"/>
                <a:gd name="T122" fmla="*/ 393 w 437"/>
                <a:gd name="T123" fmla="*/ 170 h 393"/>
                <a:gd name="T124" fmla="*/ 352 w 437"/>
                <a:gd name="T125" fmla="*/ 5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7" h="393">
                  <a:moveTo>
                    <a:pt x="38" y="380"/>
                  </a:moveTo>
                  <a:cubicBezTo>
                    <a:pt x="38" y="379"/>
                    <a:pt x="38" y="379"/>
                    <a:pt x="37" y="378"/>
                  </a:cubicBezTo>
                  <a:cubicBezTo>
                    <a:pt x="37" y="378"/>
                    <a:pt x="38" y="378"/>
                    <a:pt x="38" y="378"/>
                  </a:cubicBezTo>
                  <a:cubicBezTo>
                    <a:pt x="38" y="377"/>
                    <a:pt x="38" y="377"/>
                    <a:pt x="37" y="376"/>
                  </a:cubicBezTo>
                  <a:cubicBezTo>
                    <a:pt x="38" y="376"/>
                    <a:pt x="40" y="376"/>
                    <a:pt x="40" y="374"/>
                  </a:cubicBezTo>
                  <a:cubicBezTo>
                    <a:pt x="43" y="376"/>
                    <a:pt x="42" y="373"/>
                    <a:pt x="44" y="373"/>
                  </a:cubicBezTo>
                  <a:cubicBezTo>
                    <a:pt x="45" y="376"/>
                    <a:pt x="43" y="375"/>
                    <a:pt x="44" y="377"/>
                  </a:cubicBezTo>
                  <a:cubicBezTo>
                    <a:pt x="45" y="376"/>
                    <a:pt x="47" y="377"/>
                    <a:pt x="47" y="374"/>
                  </a:cubicBezTo>
                  <a:cubicBezTo>
                    <a:pt x="49" y="375"/>
                    <a:pt x="50" y="376"/>
                    <a:pt x="49" y="374"/>
                  </a:cubicBezTo>
                  <a:cubicBezTo>
                    <a:pt x="50" y="375"/>
                    <a:pt x="51" y="376"/>
                    <a:pt x="51" y="377"/>
                  </a:cubicBezTo>
                  <a:cubicBezTo>
                    <a:pt x="52" y="378"/>
                    <a:pt x="51" y="377"/>
                    <a:pt x="52" y="377"/>
                  </a:cubicBezTo>
                  <a:cubicBezTo>
                    <a:pt x="51" y="376"/>
                    <a:pt x="51" y="375"/>
                    <a:pt x="50" y="374"/>
                  </a:cubicBezTo>
                  <a:cubicBezTo>
                    <a:pt x="52" y="375"/>
                    <a:pt x="52" y="372"/>
                    <a:pt x="53" y="372"/>
                  </a:cubicBezTo>
                  <a:cubicBezTo>
                    <a:pt x="52" y="374"/>
                    <a:pt x="52" y="376"/>
                    <a:pt x="52" y="376"/>
                  </a:cubicBezTo>
                  <a:cubicBezTo>
                    <a:pt x="54" y="378"/>
                    <a:pt x="54" y="374"/>
                    <a:pt x="54" y="373"/>
                  </a:cubicBezTo>
                  <a:cubicBezTo>
                    <a:pt x="55" y="374"/>
                    <a:pt x="56" y="373"/>
                    <a:pt x="56" y="373"/>
                  </a:cubicBezTo>
                  <a:cubicBezTo>
                    <a:pt x="56" y="372"/>
                    <a:pt x="56" y="372"/>
                    <a:pt x="56" y="372"/>
                  </a:cubicBezTo>
                  <a:cubicBezTo>
                    <a:pt x="56" y="371"/>
                    <a:pt x="56" y="372"/>
                    <a:pt x="56" y="371"/>
                  </a:cubicBezTo>
                  <a:cubicBezTo>
                    <a:pt x="56" y="372"/>
                    <a:pt x="56" y="372"/>
                    <a:pt x="57" y="373"/>
                  </a:cubicBezTo>
                  <a:cubicBezTo>
                    <a:pt x="58" y="372"/>
                    <a:pt x="59" y="370"/>
                    <a:pt x="60" y="369"/>
                  </a:cubicBezTo>
                  <a:cubicBezTo>
                    <a:pt x="60" y="369"/>
                    <a:pt x="60" y="370"/>
                    <a:pt x="60" y="370"/>
                  </a:cubicBezTo>
                  <a:cubicBezTo>
                    <a:pt x="59" y="371"/>
                    <a:pt x="60" y="372"/>
                    <a:pt x="59" y="374"/>
                  </a:cubicBezTo>
                  <a:cubicBezTo>
                    <a:pt x="61" y="374"/>
                    <a:pt x="61" y="373"/>
                    <a:pt x="62" y="373"/>
                  </a:cubicBezTo>
                  <a:cubicBezTo>
                    <a:pt x="62" y="372"/>
                    <a:pt x="62" y="373"/>
                    <a:pt x="61" y="372"/>
                  </a:cubicBezTo>
                  <a:cubicBezTo>
                    <a:pt x="61" y="371"/>
                    <a:pt x="61" y="371"/>
                    <a:pt x="61" y="371"/>
                  </a:cubicBezTo>
                  <a:cubicBezTo>
                    <a:pt x="63" y="371"/>
                    <a:pt x="63" y="373"/>
                    <a:pt x="64" y="373"/>
                  </a:cubicBezTo>
                  <a:cubicBezTo>
                    <a:pt x="64" y="372"/>
                    <a:pt x="63" y="372"/>
                    <a:pt x="63" y="371"/>
                  </a:cubicBezTo>
                  <a:cubicBezTo>
                    <a:pt x="63" y="371"/>
                    <a:pt x="63" y="371"/>
                    <a:pt x="63" y="372"/>
                  </a:cubicBezTo>
                  <a:cubicBezTo>
                    <a:pt x="62" y="371"/>
                    <a:pt x="61" y="369"/>
                    <a:pt x="62" y="371"/>
                  </a:cubicBezTo>
                  <a:cubicBezTo>
                    <a:pt x="60" y="370"/>
                    <a:pt x="60" y="368"/>
                    <a:pt x="61" y="368"/>
                  </a:cubicBezTo>
                  <a:cubicBezTo>
                    <a:pt x="61" y="370"/>
                    <a:pt x="63" y="369"/>
                    <a:pt x="63" y="370"/>
                  </a:cubicBezTo>
                  <a:cubicBezTo>
                    <a:pt x="64" y="371"/>
                    <a:pt x="63" y="368"/>
                    <a:pt x="63" y="369"/>
                  </a:cubicBezTo>
                  <a:cubicBezTo>
                    <a:pt x="64" y="370"/>
                    <a:pt x="64" y="371"/>
                    <a:pt x="64" y="371"/>
                  </a:cubicBezTo>
                  <a:cubicBezTo>
                    <a:pt x="64" y="372"/>
                    <a:pt x="65" y="373"/>
                    <a:pt x="65" y="373"/>
                  </a:cubicBezTo>
                  <a:cubicBezTo>
                    <a:pt x="66" y="374"/>
                    <a:pt x="66" y="372"/>
                    <a:pt x="67" y="373"/>
                  </a:cubicBezTo>
                  <a:cubicBezTo>
                    <a:pt x="68" y="374"/>
                    <a:pt x="67" y="374"/>
                    <a:pt x="67" y="376"/>
                  </a:cubicBezTo>
                  <a:cubicBezTo>
                    <a:pt x="69" y="377"/>
                    <a:pt x="68" y="374"/>
                    <a:pt x="70" y="376"/>
                  </a:cubicBezTo>
                  <a:cubicBezTo>
                    <a:pt x="69" y="374"/>
                    <a:pt x="69" y="375"/>
                    <a:pt x="68" y="374"/>
                  </a:cubicBezTo>
                  <a:cubicBezTo>
                    <a:pt x="68" y="374"/>
                    <a:pt x="68" y="374"/>
                    <a:pt x="69" y="374"/>
                  </a:cubicBezTo>
                  <a:cubicBezTo>
                    <a:pt x="68" y="373"/>
                    <a:pt x="68" y="372"/>
                    <a:pt x="67" y="371"/>
                  </a:cubicBezTo>
                  <a:cubicBezTo>
                    <a:pt x="67" y="371"/>
                    <a:pt x="67" y="371"/>
                    <a:pt x="67" y="370"/>
                  </a:cubicBezTo>
                  <a:cubicBezTo>
                    <a:pt x="68" y="371"/>
                    <a:pt x="68" y="372"/>
                    <a:pt x="69" y="372"/>
                  </a:cubicBezTo>
                  <a:cubicBezTo>
                    <a:pt x="68" y="370"/>
                    <a:pt x="72" y="369"/>
                    <a:pt x="73" y="372"/>
                  </a:cubicBezTo>
                  <a:cubicBezTo>
                    <a:pt x="73" y="370"/>
                    <a:pt x="74" y="371"/>
                    <a:pt x="73" y="369"/>
                  </a:cubicBezTo>
                  <a:cubicBezTo>
                    <a:pt x="75" y="370"/>
                    <a:pt x="75" y="371"/>
                    <a:pt x="76" y="372"/>
                  </a:cubicBezTo>
                  <a:cubicBezTo>
                    <a:pt x="75" y="372"/>
                    <a:pt x="75" y="373"/>
                    <a:pt x="74" y="373"/>
                  </a:cubicBezTo>
                  <a:cubicBezTo>
                    <a:pt x="75" y="374"/>
                    <a:pt x="77" y="373"/>
                    <a:pt x="77" y="372"/>
                  </a:cubicBezTo>
                  <a:cubicBezTo>
                    <a:pt x="78" y="373"/>
                    <a:pt x="78" y="373"/>
                    <a:pt x="79" y="374"/>
                  </a:cubicBezTo>
                  <a:cubicBezTo>
                    <a:pt x="79" y="373"/>
                    <a:pt x="79" y="371"/>
                    <a:pt x="81" y="372"/>
                  </a:cubicBezTo>
                  <a:cubicBezTo>
                    <a:pt x="80" y="371"/>
                    <a:pt x="81" y="371"/>
                    <a:pt x="79" y="369"/>
                  </a:cubicBezTo>
                  <a:cubicBezTo>
                    <a:pt x="80" y="370"/>
                    <a:pt x="80" y="368"/>
                    <a:pt x="81" y="369"/>
                  </a:cubicBezTo>
                  <a:cubicBezTo>
                    <a:pt x="79" y="367"/>
                    <a:pt x="82" y="367"/>
                    <a:pt x="81" y="366"/>
                  </a:cubicBezTo>
                  <a:cubicBezTo>
                    <a:pt x="83" y="366"/>
                    <a:pt x="81" y="368"/>
                    <a:pt x="83" y="368"/>
                  </a:cubicBezTo>
                  <a:cubicBezTo>
                    <a:pt x="82" y="367"/>
                    <a:pt x="83" y="367"/>
                    <a:pt x="84" y="367"/>
                  </a:cubicBezTo>
                  <a:cubicBezTo>
                    <a:pt x="84" y="367"/>
                    <a:pt x="84" y="368"/>
                    <a:pt x="85" y="369"/>
                  </a:cubicBezTo>
                  <a:cubicBezTo>
                    <a:pt x="84" y="371"/>
                    <a:pt x="82" y="370"/>
                    <a:pt x="81" y="372"/>
                  </a:cubicBezTo>
                  <a:cubicBezTo>
                    <a:pt x="82" y="373"/>
                    <a:pt x="82" y="371"/>
                    <a:pt x="83" y="373"/>
                  </a:cubicBezTo>
                  <a:cubicBezTo>
                    <a:pt x="83" y="368"/>
                    <a:pt x="88" y="372"/>
                    <a:pt x="88" y="369"/>
                  </a:cubicBezTo>
                  <a:cubicBezTo>
                    <a:pt x="92" y="370"/>
                    <a:pt x="93" y="366"/>
                    <a:pt x="96" y="368"/>
                  </a:cubicBezTo>
                  <a:cubicBezTo>
                    <a:pt x="97" y="368"/>
                    <a:pt x="97" y="368"/>
                    <a:pt x="98" y="368"/>
                  </a:cubicBezTo>
                  <a:cubicBezTo>
                    <a:pt x="97" y="365"/>
                    <a:pt x="99" y="366"/>
                    <a:pt x="100" y="365"/>
                  </a:cubicBezTo>
                  <a:cubicBezTo>
                    <a:pt x="100" y="366"/>
                    <a:pt x="100" y="366"/>
                    <a:pt x="101" y="367"/>
                  </a:cubicBezTo>
                  <a:cubicBezTo>
                    <a:pt x="100" y="365"/>
                    <a:pt x="101" y="365"/>
                    <a:pt x="101" y="366"/>
                  </a:cubicBezTo>
                  <a:cubicBezTo>
                    <a:pt x="102" y="363"/>
                    <a:pt x="105" y="365"/>
                    <a:pt x="106" y="363"/>
                  </a:cubicBezTo>
                  <a:cubicBezTo>
                    <a:pt x="105" y="362"/>
                    <a:pt x="106" y="361"/>
                    <a:pt x="106" y="361"/>
                  </a:cubicBezTo>
                  <a:cubicBezTo>
                    <a:pt x="106" y="361"/>
                    <a:pt x="106" y="363"/>
                    <a:pt x="106" y="363"/>
                  </a:cubicBezTo>
                  <a:cubicBezTo>
                    <a:pt x="109" y="364"/>
                    <a:pt x="109" y="361"/>
                    <a:pt x="110" y="360"/>
                  </a:cubicBezTo>
                  <a:cubicBezTo>
                    <a:pt x="112" y="362"/>
                    <a:pt x="113" y="362"/>
                    <a:pt x="113" y="360"/>
                  </a:cubicBezTo>
                  <a:cubicBezTo>
                    <a:pt x="114" y="361"/>
                    <a:pt x="113" y="360"/>
                    <a:pt x="114" y="361"/>
                  </a:cubicBezTo>
                  <a:cubicBezTo>
                    <a:pt x="113" y="357"/>
                    <a:pt x="119" y="360"/>
                    <a:pt x="119" y="356"/>
                  </a:cubicBezTo>
                  <a:cubicBezTo>
                    <a:pt x="122" y="359"/>
                    <a:pt x="121" y="352"/>
                    <a:pt x="124" y="355"/>
                  </a:cubicBezTo>
                  <a:cubicBezTo>
                    <a:pt x="124" y="355"/>
                    <a:pt x="123" y="356"/>
                    <a:pt x="123" y="356"/>
                  </a:cubicBezTo>
                  <a:cubicBezTo>
                    <a:pt x="124" y="357"/>
                    <a:pt x="124" y="354"/>
                    <a:pt x="126" y="354"/>
                  </a:cubicBezTo>
                  <a:cubicBezTo>
                    <a:pt x="127" y="354"/>
                    <a:pt x="129" y="355"/>
                    <a:pt x="128" y="353"/>
                  </a:cubicBezTo>
                  <a:cubicBezTo>
                    <a:pt x="128" y="352"/>
                    <a:pt x="129" y="354"/>
                    <a:pt x="130" y="354"/>
                  </a:cubicBezTo>
                  <a:cubicBezTo>
                    <a:pt x="130" y="352"/>
                    <a:pt x="132" y="353"/>
                    <a:pt x="132" y="351"/>
                  </a:cubicBezTo>
                  <a:cubicBezTo>
                    <a:pt x="134" y="351"/>
                    <a:pt x="136" y="349"/>
                    <a:pt x="138" y="348"/>
                  </a:cubicBezTo>
                  <a:cubicBezTo>
                    <a:pt x="192" y="327"/>
                    <a:pt x="237" y="292"/>
                    <a:pt x="281" y="257"/>
                  </a:cubicBezTo>
                  <a:cubicBezTo>
                    <a:pt x="282" y="257"/>
                    <a:pt x="282" y="258"/>
                    <a:pt x="282" y="259"/>
                  </a:cubicBezTo>
                  <a:cubicBezTo>
                    <a:pt x="277" y="260"/>
                    <a:pt x="276" y="265"/>
                    <a:pt x="272" y="266"/>
                  </a:cubicBezTo>
                  <a:cubicBezTo>
                    <a:pt x="272" y="267"/>
                    <a:pt x="272" y="267"/>
                    <a:pt x="271" y="268"/>
                  </a:cubicBezTo>
                  <a:cubicBezTo>
                    <a:pt x="271" y="268"/>
                    <a:pt x="272" y="268"/>
                    <a:pt x="271" y="267"/>
                  </a:cubicBezTo>
                  <a:cubicBezTo>
                    <a:pt x="270" y="267"/>
                    <a:pt x="271" y="269"/>
                    <a:pt x="270" y="268"/>
                  </a:cubicBezTo>
                  <a:cubicBezTo>
                    <a:pt x="270" y="269"/>
                    <a:pt x="271" y="269"/>
                    <a:pt x="271" y="270"/>
                  </a:cubicBezTo>
                  <a:cubicBezTo>
                    <a:pt x="267" y="269"/>
                    <a:pt x="266" y="271"/>
                    <a:pt x="265" y="274"/>
                  </a:cubicBezTo>
                  <a:cubicBezTo>
                    <a:pt x="263" y="275"/>
                    <a:pt x="261" y="275"/>
                    <a:pt x="260" y="278"/>
                  </a:cubicBezTo>
                  <a:cubicBezTo>
                    <a:pt x="260" y="277"/>
                    <a:pt x="260" y="277"/>
                    <a:pt x="260" y="277"/>
                  </a:cubicBezTo>
                  <a:cubicBezTo>
                    <a:pt x="258" y="280"/>
                    <a:pt x="253" y="280"/>
                    <a:pt x="253" y="284"/>
                  </a:cubicBezTo>
                  <a:cubicBezTo>
                    <a:pt x="252" y="283"/>
                    <a:pt x="253" y="283"/>
                    <a:pt x="252" y="283"/>
                  </a:cubicBezTo>
                  <a:cubicBezTo>
                    <a:pt x="252" y="283"/>
                    <a:pt x="253" y="284"/>
                    <a:pt x="253" y="284"/>
                  </a:cubicBezTo>
                  <a:cubicBezTo>
                    <a:pt x="249" y="284"/>
                    <a:pt x="249" y="289"/>
                    <a:pt x="244" y="289"/>
                  </a:cubicBezTo>
                  <a:cubicBezTo>
                    <a:pt x="245" y="291"/>
                    <a:pt x="242" y="291"/>
                    <a:pt x="241" y="291"/>
                  </a:cubicBezTo>
                  <a:cubicBezTo>
                    <a:pt x="240" y="292"/>
                    <a:pt x="240" y="295"/>
                    <a:pt x="239" y="293"/>
                  </a:cubicBezTo>
                  <a:cubicBezTo>
                    <a:pt x="238" y="295"/>
                    <a:pt x="237" y="296"/>
                    <a:pt x="235" y="296"/>
                  </a:cubicBezTo>
                  <a:cubicBezTo>
                    <a:pt x="235" y="296"/>
                    <a:pt x="236" y="296"/>
                    <a:pt x="236" y="297"/>
                  </a:cubicBezTo>
                  <a:cubicBezTo>
                    <a:pt x="236" y="298"/>
                    <a:pt x="235" y="297"/>
                    <a:pt x="235" y="297"/>
                  </a:cubicBezTo>
                  <a:cubicBezTo>
                    <a:pt x="235" y="299"/>
                    <a:pt x="233" y="298"/>
                    <a:pt x="233" y="299"/>
                  </a:cubicBezTo>
                  <a:cubicBezTo>
                    <a:pt x="233" y="299"/>
                    <a:pt x="233" y="298"/>
                    <a:pt x="232" y="298"/>
                  </a:cubicBezTo>
                  <a:cubicBezTo>
                    <a:pt x="232" y="300"/>
                    <a:pt x="231" y="300"/>
                    <a:pt x="230" y="301"/>
                  </a:cubicBezTo>
                  <a:cubicBezTo>
                    <a:pt x="229" y="299"/>
                    <a:pt x="230" y="301"/>
                    <a:pt x="229" y="301"/>
                  </a:cubicBezTo>
                  <a:cubicBezTo>
                    <a:pt x="229" y="301"/>
                    <a:pt x="229" y="302"/>
                    <a:pt x="229" y="302"/>
                  </a:cubicBezTo>
                  <a:cubicBezTo>
                    <a:pt x="229" y="302"/>
                    <a:pt x="228" y="302"/>
                    <a:pt x="228" y="301"/>
                  </a:cubicBezTo>
                  <a:cubicBezTo>
                    <a:pt x="228" y="304"/>
                    <a:pt x="225" y="302"/>
                    <a:pt x="225" y="305"/>
                  </a:cubicBezTo>
                  <a:cubicBezTo>
                    <a:pt x="225" y="305"/>
                    <a:pt x="224" y="304"/>
                    <a:pt x="224" y="304"/>
                  </a:cubicBezTo>
                  <a:cubicBezTo>
                    <a:pt x="223" y="305"/>
                    <a:pt x="219" y="307"/>
                    <a:pt x="219" y="309"/>
                  </a:cubicBezTo>
                  <a:cubicBezTo>
                    <a:pt x="219" y="310"/>
                    <a:pt x="216" y="308"/>
                    <a:pt x="217" y="311"/>
                  </a:cubicBezTo>
                  <a:cubicBezTo>
                    <a:pt x="215" y="310"/>
                    <a:pt x="213" y="310"/>
                    <a:pt x="214" y="312"/>
                  </a:cubicBezTo>
                  <a:cubicBezTo>
                    <a:pt x="208" y="314"/>
                    <a:pt x="204" y="319"/>
                    <a:pt x="198" y="322"/>
                  </a:cubicBezTo>
                  <a:cubicBezTo>
                    <a:pt x="198" y="322"/>
                    <a:pt x="198" y="322"/>
                    <a:pt x="199" y="323"/>
                  </a:cubicBezTo>
                  <a:cubicBezTo>
                    <a:pt x="198" y="322"/>
                    <a:pt x="198" y="323"/>
                    <a:pt x="196" y="322"/>
                  </a:cubicBezTo>
                  <a:cubicBezTo>
                    <a:pt x="195" y="326"/>
                    <a:pt x="188" y="325"/>
                    <a:pt x="187" y="330"/>
                  </a:cubicBezTo>
                  <a:cubicBezTo>
                    <a:pt x="186" y="330"/>
                    <a:pt x="186" y="329"/>
                    <a:pt x="185" y="329"/>
                  </a:cubicBezTo>
                  <a:cubicBezTo>
                    <a:pt x="184" y="330"/>
                    <a:pt x="183" y="332"/>
                    <a:pt x="182" y="332"/>
                  </a:cubicBezTo>
                  <a:cubicBezTo>
                    <a:pt x="182" y="333"/>
                    <a:pt x="184" y="335"/>
                    <a:pt x="183" y="336"/>
                  </a:cubicBezTo>
                  <a:cubicBezTo>
                    <a:pt x="182" y="335"/>
                    <a:pt x="182" y="334"/>
                    <a:pt x="181" y="334"/>
                  </a:cubicBezTo>
                  <a:cubicBezTo>
                    <a:pt x="180" y="334"/>
                    <a:pt x="180" y="332"/>
                    <a:pt x="181" y="333"/>
                  </a:cubicBezTo>
                  <a:cubicBezTo>
                    <a:pt x="181" y="331"/>
                    <a:pt x="179" y="332"/>
                    <a:pt x="180" y="333"/>
                  </a:cubicBezTo>
                  <a:cubicBezTo>
                    <a:pt x="177" y="332"/>
                    <a:pt x="177" y="336"/>
                    <a:pt x="174" y="335"/>
                  </a:cubicBezTo>
                  <a:cubicBezTo>
                    <a:pt x="175" y="337"/>
                    <a:pt x="173" y="337"/>
                    <a:pt x="171" y="336"/>
                  </a:cubicBezTo>
                  <a:cubicBezTo>
                    <a:pt x="171" y="337"/>
                    <a:pt x="171" y="337"/>
                    <a:pt x="172" y="337"/>
                  </a:cubicBezTo>
                  <a:cubicBezTo>
                    <a:pt x="170" y="337"/>
                    <a:pt x="168" y="339"/>
                    <a:pt x="166" y="339"/>
                  </a:cubicBezTo>
                  <a:cubicBezTo>
                    <a:pt x="166" y="340"/>
                    <a:pt x="167" y="340"/>
                    <a:pt x="167" y="340"/>
                  </a:cubicBezTo>
                  <a:cubicBezTo>
                    <a:pt x="164" y="341"/>
                    <a:pt x="162" y="345"/>
                    <a:pt x="159" y="343"/>
                  </a:cubicBezTo>
                  <a:cubicBezTo>
                    <a:pt x="159" y="344"/>
                    <a:pt x="159" y="344"/>
                    <a:pt x="159" y="344"/>
                  </a:cubicBezTo>
                  <a:cubicBezTo>
                    <a:pt x="156" y="345"/>
                    <a:pt x="154" y="348"/>
                    <a:pt x="151" y="347"/>
                  </a:cubicBezTo>
                  <a:cubicBezTo>
                    <a:pt x="150" y="350"/>
                    <a:pt x="146" y="350"/>
                    <a:pt x="143" y="351"/>
                  </a:cubicBezTo>
                  <a:cubicBezTo>
                    <a:pt x="143" y="352"/>
                    <a:pt x="144" y="353"/>
                    <a:pt x="144" y="354"/>
                  </a:cubicBezTo>
                  <a:cubicBezTo>
                    <a:pt x="144" y="354"/>
                    <a:pt x="144" y="354"/>
                    <a:pt x="144" y="354"/>
                  </a:cubicBezTo>
                  <a:cubicBezTo>
                    <a:pt x="142" y="351"/>
                    <a:pt x="141" y="354"/>
                    <a:pt x="139" y="353"/>
                  </a:cubicBezTo>
                  <a:cubicBezTo>
                    <a:pt x="140" y="355"/>
                    <a:pt x="140" y="353"/>
                    <a:pt x="141" y="354"/>
                  </a:cubicBezTo>
                  <a:cubicBezTo>
                    <a:pt x="142" y="355"/>
                    <a:pt x="141" y="355"/>
                    <a:pt x="141" y="356"/>
                  </a:cubicBezTo>
                  <a:cubicBezTo>
                    <a:pt x="138" y="352"/>
                    <a:pt x="137" y="356"/>
                    <a:pt x="135" y="355"/>
                  </a:cubicBezTo>
                  <a:cubicBezTo>
                    <a:pt x="135" y="356"/>
                    <a:pt x="136" y="356"/>
                    <a:pt x="136" y="357"/>
                  </a:cubicBezTo>
                  <a:cubicBezTo>
                    <a:pt x="136" y="358"/>
                    <a:pt x="135" y="357"/>
                    <a:pt x="135" y="358"/>
                  </a:cubicBezTo>
                  <a:cubicBezTo>
                    <a:pt x="135" y="357"/>
                    <a:pt x="135" y="357"/>
                    <a:pt x="135" y="356"/>
                  </a:cubicBezTo>
                  <a:cubicBezTo>
                    <a:pt x="134" y="356"/>
                    <a:pt x="133" y="356"/>
                    <a:pt x="133" y="357"/>
                  </a:cubicBezTo>
                  <a:cubicBezTo>
                    <a:pt x="134" y="358"/>
                    <a:pt x="135" y="358"/>
                    <a:pt x="135" y="359"/>
                  </a:cubicBezTo>
                  <a:cubicBezTo>
                    <a:pt x="135" y="359"/>
                    <a:pt x="135" y="358"/>
                    <a:pt x="136" y="359"/>
                  </a:cubicBezTo>
                  <a:cubicBezTo>
                    <a:pt x="136" y="360"/>
                    <a:pt x="135" y="359"/>
                    <a:pt x="135" y="361"/>
                  </a:cubicBezTo>
                  <a:cubicBezTo>
                    <a:pt x="133" y="359"/>
                    <a:pt x="134" y="360"/>
                    <a:pt x="133" y="360"/>
                  </a:cubicBezTo>
                  <a:cubicBezTo>
                    <a:pt x="132" y="359"/>
                    <a:pt x="134" y="360"/>
                    <a:pt x="134" y="359"/>
                  </a:cubicBezTo>
                  <a:cubicBezTo>
                    <a:pt x="131" y="358"/>
                    <a:pt x="134" y="358"/>
                    <a:pt x="133" y="357"/>
                  </a:cubicBezTo>
                  <a:cubicBezTo>
                    <a:pt x="131" y="356"/>
                    <a:pt x="132" y="358"/>
                    <a:pt x="130" y="357"/>
                  </a:cubicBezTo>
                  <a:cubicBezTo>
                    <a:pt x="130" y="358"/>
                    <a:pt x="131" y="358"/>
                    <a:pt x="131" y="359"/>
                  </a:cubicBezTo>
                  <a:cubicBezTo>
                    <a:pt x="131" y="359"/>
                    <a:pt x="131" y="359"/>
                    <a:pt x="131" y="359"/>
                  </a:cubicBezTo>
                  <a:cubicBezTo>
                    <a:pt x="131" y="360"/>
                    <a:pt x="131" y="360"/>
                    <a:pt x="132" y="360"/>
                  </a:cubicBezTo>
                  <a:cubicBezTo>
                    <a:pt x="132" y="362"/>
                    <a:pt x="131" y="362"/>
                    <a:pt x="131" y="364"/>
                  </a:cubicBezTo>
                  <a:cubicBezTo>
                    <a:pt x="131" y="363"/>
                    <a:pt x="130" y="363"/>
                    <a:pt x="130" y="362"/>
                  </a:cubicBezTo>
                  <a:cubicBezTo>
                    <a:pt x="129" y="363"/>
                    <a:pt x="130" y="365"/>
                    <a:pt x="129" y="365"/>
                  </a:cubicBezTo>
                  <a:cubicBezTo>
                    <a:pt x="128" y="364"/>
                    <a:pt x="128" y="363"/>
                    <a:pt x="128" y="363"/>
                  </a:cubicBezTo>
                  <a:cubicBezTo>
                    <a:pt x="127" y="362"/>
                    <a:pt x="128" y="364"/>
                    <a:pt x="128" y="365"/>
                  </a:cubicBezTo>
                  <a:cubicBezTo>
                    <a:pt x="128" y="366"/>
                    <a:pt x="127" y="364"/>
                    <a:pt x="127" y="365"/>
                  </a:cubicBezTo>
                  <a:cubicBezTo>
                    <a:pt x="126" y="365"/>
                    <a:pt x="126" y="364"/>
                    <a:pt x="125" y="363"/>
                  </a:cubicBezTo>
                  <a:cubicBezTo>
                    <a:pt x="126" y="366"/>
                    <a:pt x="124" y="368"/>
                    <a:pt x="123" y="366"/>
                  </a:cubicBezTo>
                  <a:cubicBezTo>
                    <a:pt x="122" y="366"/>
                    <a:pt x="121" y="366"/>
                    <a:pt x="121" y="368"/>
                  </a:cubicBezTo>
                  <a:cubicBezTo>
                    <a:pt x="119" y="366"/>
                    <a:pt x="120" y="369"/>
                    <a:pt x="118" y="367"/>
                  </a:cubicBezTo>
                  <a:cubicBezTo>
                    <a:pt x="119" y="371"/>
                    <a:pt x="114" y="367"/>
                    <a:pt x="115" y="370"/>
                  </a:cubicBezTo>
                  <a:cubicBezTo>
                    <a:pt x="113" y="370"/>
                    <a:pt x="112" y="372"/>
                    <a:pt x="110" y="371"/>
                  </a:cubicBezTo>
                  <a:cubicBezTo>
                    <a:pt x="109" y="371"/>
                    <a:pt x="111" y="371"/>
                    <a:pt x="110" y="370"/>
                  </a:cubicBezTo>
                  <a:cubicBezTo>
                    <a:pt x="109" y="374"/>
                    <a:pt x="105" y="371"/>
                    <a:pt x="104" y="374"/>
                  </a:cubicBezTo>
                  <a:cubicBezTo>
                    <a:pt x="105" y="374"/>
                    <a:pt x="105" y="374"/>
                    <a:pt x="105" y="375"/>
                  </a:cubicBezTo>
                  <a:cubicBezTo>
                    <a:pt x="106" y="375"/>
                    <a:pt x="106" y="375"/>
                    <a:pt x="106" y="376"/>
                  </a:cubicBezTo>
                  <a:cubicBezTo>
                    <a:pt x="105" y="376"/>
                    <a:pt x="103" y="375"/>
                    <a:pt x="102" y="375"/>
                  </a:cubicBezTo>
                  <a:cubicBezTo>
                    <a:pt x="103" y="376"/>
                    <a:pt x="103" y="376"/>
                    <a:pt x="103" y="376"/>
                  </a:cubicBezTo>
                  <a:cubicBezTo>
                    <a:pt x="104" y="377"/>
                    <a:pt x="103" y="376"/>
                    <a:pt x="103" y="378"/>
                  </a:cubicBezTo>
                  <a:cubicBezTo>
                    <a:pt x="103" y="377"/>
                    <a:pt x="102" y="377"/>
                    <a:pt x="102" y="377"/>
                  </a:cubicBezTo>
                  <a:cubicBezTo>
                    <a:pt x="103" y="380"/>
                    <a:pt x="99" y="377"/>
                    <a:pt x="99" y="380"/>
                  </a:cubicBezTo>
                  <a:cubicBezTo>
                    <a:pt x="98" y="379"/>
                    <a:pt x="98" y="379"/>
                    <a:pt x="98" y="378"/>
                  </a:cubicBezTo>
                  <a:cubicBezTo>
                    <a:pt x="97" y="377"/>
                    <a:pt x="97" y="378"/>
                    <a:pt x="96" y="378"/>
                  </a:cubicBezTo>
                  <a:cubicBezTo>
                    <a:pt x="96" y="378"/>
                    <a:pt x="97" y="379"/>
                    <a:pt x="98" y="379"/>
                  </a:cubicBezTo>
                  <a:cubicBezTo>
                    <a:pt x="98" y="380"/>
                    <a:pt x="97" y="380"/>
                    <a:pt x="97" y="381"/>
                  </a:cubicBezTo>
                  <a:cubicBezTo>
                    <a:pt x="96" y="380"/>
                    <a:pt x="96" y="380"/>
                    <a:pt x="96" y="379"/>
                  </a:cubicBezTo>
                  <a:cubicBezTo>
                    <a:pt x="96" y="380"/>
                    <a:pt x="94" y="380"/>
                    <a:pt x="93" y="381"/>
                  </a:cubicBezTo>
                  <a:cubicBezTo>
                    <a:pt x="93" y="380"/>
                    <a:pt x="93" y="379"/>
                    <a:pt x="92" y="379"/>
                  </a:cubicBezTo>
                  <a:cubicBezTo>
                    <a:pt x="93" y="382"/>
                    <a:pt x="89" y="382"/>
                    <a:pt x="89" y="384"/>
                  </a:cubicBezTo>
                  <a:cubicBezTo>
                    <a:pt x="87" y="383"/>
                    <a:pt x="87" y="384"/>
                    <a:pt x="87" y="382"/>
                  </a:cubicBezTo>
                  <a:cubicBezTo>
                    <a:pt x="86" y="382"/>
                    <a:pt x="86" y="383"/>
                    <a:pt x="87" y="384"/>
                  </a:cubicBezTo>
                  <a:cubicBezTo>
                    <a:pt x="86" y="384"/>
                    <a:pt x="84" y="382"/>
                    <a:pt x="84" y="383"/>
                  </a:cubicBezTo>
                  <a:cubicBezTo>
                    <a:pt x="85" y="384"/>
                    <a:pt x="85" y="383"/>
                    <a:pt x="86" y="383"/>
                  </a:cubicBezTo>
                  <a:cubicBezTo>
                    <a:pt x="86" y="384"/>
                    <a:pt x="86" y="384"/>
                    <a:pt x="86" y="384"/>
                  </a:cubicBezTo>
                  <a:cubicBezTo>
                    <a:pt x="84" y="385"/>
                    <a:pt x="82" y="384"/>
                    <a:pt x="82" y="387"/>
                  </a:cubicBezTo>
                  <a:cubicBezTo>
                    <a:pt x="81" y="386"/>
                    <a:pt x="81" y="386"/>
                    <a:pt x="79" y="385"/>
                  </a:cubicBezTo>
                  <a:cubicBezTo>
                    <a:pt x="80" y="386"/>
                    <a:pt x="81" y="386"/>
                    <a:pt x="82" y="387"/>
                  </a:cubicBezTo>
                  <a:cubicBezTo>
                    <a:pt x="82" y="390"/>
                    <a:pt x="79" y="387"/>
                    <a:pt x="80" y="389"/>
                  </a:cubicBezTo>
                  <a:cubicBezTo>
                    <a:pt x="78" y="388"/>
                    <a:pt x="79" y="387"/>
                    <a:pt x="77" y="386"/>
                  </a:cubicBezTo>
                  <a:cubicBezTo>
                    <a:pt x="78" y="387"/>
                    <a:pt x="79" y="388"/>
                    <a:pt x="79" y="389"/>
                  </a:cubicBezTo>
                  <a:cubicBezTo>
                    <a:pt x="79" y="391"/>
                    <a:pt x="78" y="389"/>
                    <a:pt x="78" y="389"/>
                  </a:cubicBezTo>
                  <a:cubicBezTo>
                    <a:pt x="77" y="389"/>
                    <a:pt x="77" y="388"/>
                    <a:pt x="77" y="388"/>
                  </a:cubicBezTo>
                  <a:cubicBezTo>
                    <a:pt x="77" y="387"/>
                    <a:pt x="76" y="389"/>
                    <a:pt x="77" y="390"/>
                  </a:cubicBezTo>
                  <a:cubicBezTo>
                    <a:pt x="75" y="388"/>
                    <a:pt x="76" y="390"/>
                    <a:pt x="74" y="388"/>
                  </a:cubicBezTo>
                  <a:cubicBezTo>
                    <a:pt x="74" y="390"/>
                    <a:pt x="73" y="390"/>
                    <a:pt x="72" y="389"/>
                  </a:cubicBezTo>
                  <a:cubicBezTo>
                    <a:pt x="72" y="390"/>
                    <a:pt x="73" y="391"/>
                    <a:pt x="73" y="392"/>
                  </a:cubicBezTo>
                  <a:cubicBezTo>
                    <a:pt x="75" y="393"/>
                    <a:pt x="75" y="393"/>
                    <a:pt x="75" y="393"/>
                  </a:cubicBezTo>
                  <a:cubicBezTo>
                    <a:pt x="75" y="393"/>
                    <a:pt x="74" y="391"/>
                    <a:pt x="76" y="392"/>
                  </a:cubicBezTo>
                  <a:cubicBezTo>
                    <a:pt x="76" y="392"/>
                    <a:pt x="75" y="392"/>
                    <a:pt x="75" y="391"/>
                  </a:cubicBezTo>
                  <a:cubicBezTo>
                    <a:pt x="76" y="391"/>
                    <a:pt x="78" y="389"/>
                    <a:pt x="80" y="392"/>
                  </a:cubicBezTo>
                  <a:cubicBezTo>
                    <a:pt x="80" y="392"/>
                    <a:pt x="80" y="391"/>
                    <a:pt x="80" y="390"/>
                  </a:cubicBezTo>
                  <a:cubicBezTo>
                    <a:pt x="81" y="391"/>
                    <a:pt x="81" y="392"/>
                    <a:pt x="81" y="393"/>
                  </a:cubicBezTo>
                  <a:cubicBezTo>
                    <a:pt x="81" y="393"/>
                    <a:pt x="83" y="392"/>
                    <a:pt x="81" y="391"/>
                  </a:cubicBezTo>
                  <a:cubicBezTo>
                    <a:pt x="82" y="390"/>
                    <a:pt x="83" y="391"/>
                    <a:pt x="83" y="389"/>
                  </a:cubicBezTo>
                  <a:cubicBezTo>
                    <a:pt x="83" y="390"/>
                    <a:pt x="83" y="391"/>
                    <a:pt x="84" y="391"/>
                  </a:cubicBezTo>
                  <a:cubicBezTo>
                    <a:pt x="85" y="392"/>
                    <a:pt x="85" y="389"/>
                    <a:pt x="86" y="392"/>
                  </a:cubicBezTo>
                  <a:cubicBezTo>
                    <a:pt x="87" y="392"/>
                    <a:pt x="86" y="391"/>
                    <a:pt x="86" y="391"/>
                  </a:cubicBezTo>
                  <a:cubicBezTo>
                    <a:pt x="86" y="390"/>
                    <a:pt x="87" y="390"/>
                    <a:pt x="88" y="391"/>
                  </a:cubicBezTo>
                  <a:cubicBezTo>
                    <a:pt x="88" y="390"/>
                    <a:pt x="87" y="390"/>
                    <a:pt x="87" y="389"/>
                  </a:cubicBezTo>
                  <a:cubicBezTo>
                    <a:pt x="87" y="389"/>
                    <a:pt x="88" y="389"/>
                    <a:pt x="88" y="388"/>
                  </a:cubicBezTo>
                  <a:cubicBezTo>
                    <a:pt x="88" y="389"/>
                    <a:pt x="88" y="389"/>
                    <a:pt x="89" y="390"/>
                  </a:cubicBezTo>
                  <a:cubicBezTo>
                    <a:pt x="89" y="388"/>
                    <a:pt x="91" y="387"/>
                    <a:pt x="92" y="387"/>
                  </a:cubicBezTo>
                  <a:cubicBezTo>
                    <a:pt x="93" y="388"/>
                    <a:pt x="92" y="388"/>
                    <a:pt x="92" y="389"/>
                  </a:cubicBezTo>
                  <a:cubicBezTo>
                    <a:pt x="93" y="389"/>
                    <a:pt x="93" y="388"/>
                    <a:pt x="94" y="389"/>
                  </a:cubicBezTo>
                  <a:cubicBezTo>
                    <a:pt x="94" y="390"/>
                    <a:pt x="93" y="390"/>
                    <a:pt x="92" y="389"/>
                  </a:cubicBezTo>
                  <a:cubicBezTo>
                    <a:pt x="93" y="392"/>
                    <a:pt x="90" y="390"/>
                    <a:pt x="90" y="392"/>
                  </a:cubicBezTo>
                  <a:cubicBezTo>
                    <a:pt x="92" y="392"/>
                    <a:pt x="94" y="390"/>
                    <a:pt x="96" y="390"/>
                  </a:cubicBezTo>
                  <a:cubicBezTo>
                    <a:pt x="95" y="388"/>
                    <a:pt x="95" y="390"/>
                    <a:pt x="94" y="389"/>
                  </a:cubicBezTo>
                  <a:cubicBezTo>
                    <a:pt x="94" y="387"/>
                    <a:pt x="97" y="391"/>
                    <a:pt x="97" y="389"/>
                  </a:cubicBezTo>
                  <a:cubicBezTo>
                    <a:pt x="96" y="388"/>
                    <a:pt x="96" y="389"/>
                    <a:pt x="95" y="389"/>
                  </a:cubicBezTo>
                  <a:cubicBezTo>
                    <a:pt x="95" y="387"/>
                    <a:pt x="96" y="388"/>
                    <a:pt x="96" y="387"/>
                  </a:cubicBezTo>
                  <a:cubicBezTo>
                    <a:pt x="97" y="387"/>
                    <a:pt x="97" y="388"/>
                    <a:pt x="97" y="388"/>
                  </a:cubicBezTo>
                  <a:cubicBezTo>
                    <a:pt x="97" y="388"/>
                    <a:pt x="97" y="388"/>
                    <a:pt x="98" y="388"/>
                  </a:cubicBezTo>
                  <a:cubicBezTo>
                    <a:pt x="97" y="386"/>
                    <a:pt x="100" y="386"/>
                    <a:pt x="101" y="386"/>
                  </a:cubicBezTo>
                  <a:cubicBezTo>
                    <a:pt x="102" y="387"/>
                    <a:pt x="100" y="385"/>
                    <a:pt x="101" y="387"/>
                  </a:cubicBezTo>
                  <a:cubicBezTo>
                    <a:pt x="103" y="385"/>
                    <a:pt x="104" y="384"/>
                    <a:pt x="107" y="384"/>
                  </a:cubicBezTo>
                  <a:cubicBezTo>
                    <a:pt x="107" y="384"/>
                    <a:pt x="107" y="385"/>
                    <a:pt x="108" y="385"/>
                  </a:cubicBezTo>
                  <a:cubicBezTo>
                    <a:pt x="109" y="386"/>
                    <a:pt x="108" y="384"/>
                    <a:pt x="108" y="383"/>
                  </a:cubicBezTo>
                  <a:cubicBezTo>
                    <a:pt x="108" y="383"/>
                    <a:pt x="109" y="385"/>
                    <a:pt x="110" y="385"/>
                  </a:cubicBezTo>
                  <a:cubicBezTo>
                    <a:pt x="110" y="384"/>
                    <a:pt x="109" y="384"/>
                    <a:pt x="109" y="383"/>
                  </a:cubicBezTo>
                  <a:cubicBezTo>
                    <a:pt x="110" y="383"/>
                    <a:pt x="110" y="380"/>
                    <a:pt x="112" y="381"/>
                  </a:cubicBezTo>
                  <a:cubicBezTo>
                    <a:pt x="112" y="379"/>
                    <a:pt x="113" y="380"/>
                    <a:pt x="113" y="379"/>
                  </a:cubicBezTo>
                  <a:cubicBezTo>
                    <a:pt x="114" y="379"/>
                    <a:pt x="114" y="380"/>
                    <a:pt x="115" y="380"/>
                  </a:cubicBezTo>
                  <a:cubicBezTo>
                    <a:pt x="115" y="378"/>
                    <a:pt x="116" y="378"/>
                    <a:pt x="117" y="378"/>
                  </a:cubicBezTo>
                  <a:cubicBezTo>
                    <a:pt x="118" y="379"/>
                    <a:pt x="117" y="379"/>
                    <a:pt x="117" y="379"/>
                  </a:cubicBezTo>
                  <a:cubicBezTo>
                    <a:pt x="118" y="380"/>
                    <a:pt x="118" y="379"/>
                    <a:pt x="118" y="377"/>
                  </a:cubicBezTo>
                  <a:cubicBezTo>
                    <a:pt x="119" y="377"/>
                    <a:pt x="119" y="378"/>
                    <a:pt x="120" y="379"/>
                  </a:cubicBezTo>
                  <a:cubicBezTo>
                    <a:pt x="120" y="380"/>
                    <a:pt x="119" y="379"/>
                    <a:pt x="120" y="381"/>
                  </a:cubicBezTo>
                  <a:cubicBezTo>
                    <a:pt x="122" y="380"/>
                    <a:pt x="123" y="378"/>
                    <a:pt x="123" y="376"/>
                  </a:cubicBezTo>
                  <a:cubicBezTo>
                    <a:pt x="125" y="376"/>
                    <a:pt x="124" y="378"/>
                    <a:pt x="125" y="378"/>
                  </a:cubicBezTo>
                  <a:cubicBezTo>
                    <a:pt x="127" y="377"/>
                    <a:pt x="128" y="376"/>
                    <a:pt x="131" y="377"/>
                  </a:cubicBezTo>
                  <a:cubicBezTo>
                    <a:pt x="130" y="375"/>
                    <a:pt x="132" y="376"/>
                    <a:pt x="132" y="376"/>
                  </a:cubicBezTo>
                  <a:cubicBezTo>
                    <a:pt x="132" y="375"/>
                    <a:pt x="131" y="375"/>
                    <a:pt x="132" y="374"/>
                  </a:cubicBezTo>
                  <a:cubicBezTo>
                    <a:pt x="134" y="375"/>
                    <a:pt x="135" y="371"/>
                    <a:pt x="136" y="373"/>
                  </a:cubicBezTo>
                  <a:cubicBezTo>
                    <a:pt x="138" y="372"/>
                    <a:pt x="142" y="372"/>
                    <a:pt x="142" y="370"/>
                  </a:cubicBezTo>
                  <a:cubicBezTo>
                    <a:pt x="144" y="371"/>
                    <a:pt x="144" y="369"/>
                    <a:pt x="146" y="370"/>
                  </a:cubicBezTo>
                  <a:cubicBezTo>
                    <a:pt x="146" y="368"/>
                    <a:pt x="147" y="369"/>
                    <a:pt x="147" y="367"/>
                  </a:cubicBezTo>
                  <a:cubicBezTo>
                    <a:pt x="148" y="367"/>
                    <a:pt x="148" y="368"/>
                    <a:pt x="148" y="368"/>
                  </a:cubicBezTo>
                  <a:cubicBezTo>
                    <a:pt x="152" y="367"/>
                    <a:pt x="155" y="364"/>
                    <a:pt x="159" y="364"/>
                  </a:cubicBezTo>
                  <a:cubicBezTo>
                    <a:pt x="159" y="363"/>
                    <a:pt x="159" y="362"/>
                    <a:pt x="158" y="362"/>
                  </a:cubicBezTo>
                  <a:cubicBezTo>
                    <a:pt x="162" y="362"/>
                    <a:pt x="165" y="361"/>
                    <a:pt x="167" y="358"/>
                  </a:cubicBezTo>
                  <a:cubicBezTo>
                    <a:pt x="167" y="357"/>
                    <a:pt x="169" y="359"/>
                    <a:pt x="170" y="358"/>
                  </a:cubicBezTo>
                  <a:cubicBezTo>
                    <a:pt x="170" y="358"/>
                    <a:pt x="169" y="358"/>
                    <a:pt x="169" y="357"/>
                  </a:cubicBezTo>
                  <a:cubicBezTo>
                    <a:pt x="170" y="357"/>
                    <a:pt x="172" y="357"/>
                    <a:pt x="172" y="355"/>
                  </a:cubicBezTo>
                  <a:cubicBezTo>
                    <a:pt x="174" y="356"/>
                    <a:pt x="174" y="356"/>
                    <a:pt x="174" y="356"/>
                  </a:cubicBezTo>
                  <a:cubicBezTo>
                    <a:pt x="176" y="353"/>
                    <a:pt x="180" y="353"/>
                    <a:pt x="184" y="352"/>
                  </a:cubicBezTo>
                  <a:cubicBezTo>
                    <a:pt x="183" y="351"/>
                    <a:pt x="183" y="351"/>
                    <a:pt x="183" y="351"/>
                  </a:cubicBezTo>
                  <a:cubicBezTo>
                    <a:pt x="189" y="349"/>
                    <a:pt x="193" y="345"/>
                    <a:pt x="199" y="342"/>
                  </a:cubicBezTo>
                  <a:cubicBezTo>
                    <a:pt x="199" y="340"/>
                    <a:pt x="203" y="340"/>
                    <a:pt x="205" y="338"/>
                  </a:cubicBezTo>
                  <a:cubicBezTo>
                    <a:pt x="207" y="338"/>
                    <a:pt x="207" y="336"/>
                    <a:pt x="209" y="337"/>
                  </a:cubicBezTo>
                  <a:cubicBezTo>
                    <a:pt x="208" y="335"/>
                    <a:pt x="208" y="335"/>
                    <a:pt x="208" y="335"/>
                  </a:cubicBezTo>
                  <a:cubicBezTo>
                    <a:pt x="210" y="337"/>
                    <a:pt x="210" y="334"/>
                    <a:pt x="212" y="335"/>
                  </a:cubicBezTo>
                  <a:cubicBezTo>
                    <a:pt x="213" y="331"/>
                    <a:pt x="218" y="332"/>
                    <a:pt x="220" y="328"/>
                  </a:cubicBezTo>
                  <a:cubicBezTo>
                    <a:pt x="221" y="329"/>
                    <a:pt x="221" y="329"/>
                    <a:pt x="221" y="329"/>
                  </a:cubicBezTo>
                  <a:cubicBezTo>
                    <a:pt x="224" y="325"/>
                    <a:pt x="229" y="325"/>
                    <a:pt x="231" y="321"/>
                  </a:cubicBezTo>
                  <a:cubicBezTo>
                    <a:pt x="234" y="321"/>
                    <a:pt x="234" y="318"/>
                    <a:pt x="237" y="318"/>
                  </a:cubicBezTo>
                  <a:cubicBezTo>
                    <a:pt x="236" y="316"/>
                    <a:pt x="239" y="317"/>
                    <a:pt x="239" y="315"/>
                  </a:cubicBezTo>
                  <a:cubicBezTo>
                    <a:pt x="242" y="315"/>
                    <a:pt x="244" y="313"/>
                    <a:pt x="247" y="310"/>
                  </a:cubicBezTo>
                  <a:cubicBezTo>
                    <a:pt x="253" y="307"/>
                    <a:pt x="257" y="301"/>
                    <a:pt x="263" y="298"/>
                  </a:cubicBezTo>
                  <a:cubicBezTo>
                    <a:pt x="263" y="296"/>
                    <a:pt x="263" y="296"/>
                    <a:pt x="263" y="296"/>
                  </a:cubicBezTo>
                  <a:cubicBezTo>
                    <a:pt x="263" y="296"/>
                    <a:pt x="264" y="297"/>
                    <a:pt x="264" y="297"/>
                  </a:cubicBezTo>
                  <a:cubicBezTo>
                    <a:pt x="266" y="294"/>
                    <a:pt x="269" y="293"/>
                    <a:pt x="271" y="290"/>
                  </a:cubicBezTo>
                  <a:cubicBezTo>
                    <a:pt x="272" y="290"/>
                    <a:pt x="272" y="290"/>
                    <a:pt x="272" y="290"/>
                  </a:cubicBezTo>
                  <a:cubicBezTo>
                    <a:pt x="273" y="290"/>
                    <a:pt x="271" y="288"/>
                    <a:pt x="273" y="289"/>
                  </a:cubicBezTo>
                  <a:cubicBezTo>
                    <a:pt x="273" y="289"/>
                    <a:pt x="273" y="289"/>
                    <a:pt x="273" y="290"/>
                  </a:cubicBezTo>
                  <a:cubicBezTo>
                    <a:pt x="274" y="290"/>
                    <a:pt x="274" y="289"/>
                    <a:pt x="273" y="288"/>
                  </a:cubicBezTo>
                  <a:cubicBezTo>
                    <a:pt x="296" y="273"/>
                    <a:pt x="313" y="252"/>
                    <a:pt x="334" y="234"/>
                  </a:cubicBezTo>
                  <a:cubicBezTo>
                    <a:pt x="334" y="233"/>
                    <a:pt x="334" y="233"/>
                    <a:pt x="334" y="233"/>
                  </a:cubicBezTo>
                  <a:cubicBezTo>
                    <a:pt x="337" y="231"/>
                    <a:pt x="338" y="226"/>
                    <a:pt x="342" y="226"/>
                  </a:cubicBezTo>
                  <a:cubicBezTo>
                    <a:pt x="342" y="225"/>
                    <a:pt x="342" y="223"/>
                    <a:pt x="343" y="225"/>
                  </a:cubicBezTo>
                  <a:cubicBezTo>
                    <a:pt x="343" y="223"/>
                    <a:pt x="344" y="222"/>
                    <a:pt x="345" y="222"/>
                  </a:cubicBezTo>
                  <a:cubicBezTo>
                    <a:pt x="345" y="221"/>
                    <a:pt x="345" y="221"/>
                    <a:pt x="345" y="221"/>
                  </a:cubicBezTo>
                  <a:cubicBezTo>
                    <a:pt x="346" y="220"/>
                    <a:pt x="347" y="220"/>
                    <a:pt x="348" y="218"/>
                  </a:cubicBezTo>
                  <a:cubicBezTo>
                    <a:pt x="354" y="216"/>
                    <a:pt x="356" y="208"/>
                    <a:pt x="363" y="207"/>
                  </a:cubicBezTo>
                  <a:cubicBezTo>
                    <a:pt x="363" y="206"/>
                    <a:pt x="363" y="206"/>
                    <a:pt x="363" y="206"/>
                  </a:cubicBezTo>
                  <a:cubicBezTo>
                    <a:pt x="364" y="207"/>
                    <a:pt x="366" y="205"/>
                    <a:pt x="365" y="204"/>
                  </a:cubicBezTo>
                  <a:cubicBezTo>
                    <a:pt x="366" y="204"/>
                    <a:pt x="366" y="204"/>
                    <a:pt x="366" y="205"/>
                  </a:cubicBezTo>
                  <a:cubicBezTo>
                    <a:pt x="365" y="202"/>
                    <a:pt x="367" y="203"/>
                    <a:pt x="368" y="204"/>
                  </a:cubicBezTo>
                  <a:cubicBezTo>
                    <a:pt x="368" y="201"/>
                    <a:pt x="369" y="200"/>
                    <a:pt x="371" y="199"/>
                  </a:cubicBezTo>
                  <a:cubicBezTo>
                    <a:pt x="372" y="199"/>
                    <a:pt x="372" y="200"/>
                    <a:pt x="372" y="200"/>
                  </a:cubicBezTo>
                  <a:cubicBezTo>
                    <a:pt x="373" y="200"/>
                    <a:pt x="371" y="198"/>
                    <a:pt x="373" y="199"/>
                  </a:cubicBezTo>
                  <a:cubicBezTo>
                    <a:pt x="373" y="198"/>
                    <a:pt x="373" y="198"/>
                    <a:pt x="372" y="198"/>
                  </a:cubicBezTo>
                  <a:cubicBezTo>
                    <a:pt x="372" y="197"/>
                    <a:pt x="373" y="198"/>
                    <a:pt x="373" y="196"/>
                  </a:cubicBezTo>
                  <a:cubicBezTo>
                    <a:pt x="373" y="196"/>
                    <a:pt x="374" y="197"/>
                    <a:pt x="374" y="197"/>
                  </a:cubicBezTo>
                  <a:cubicBezTo>
                    <a:pt x="374" y="196"/>
                    <a:pt x="374" y="195"/>
                    <a:pt x="375" y="194"/>
                  </a:cubicBezTo>
                  <a:cubicBezTo>
                    <a:pt x="376" y="195"/>
                    <a:pt x="375" y="195"/>
                    <a:pt x="375" y="196"/>
                  </a:cubicBezTo>
                  <a:cubicBezTo>
                    <a:pt x="376" y="194"/>
                    <a:pt x="377" y="192"/>
                    <a:pt x="378" y="190"/>
                  </a:cubicBezTo>
                  <a:cubicBezTo>
                    <a:pt x="380" y="191"/>
                    <a:pt x="380" y="191"/>
                    <a:pt x="380" y="191"/>
                  </a:cubicBezTo>
                  <a:cubicBezTo>
                    <a:pt x="380" y="192"/>
                    <a:pt x="379" y="190"/>
                    <a:pt x="378" y="190"/>
                  </a:cubicBezTo>
                  <a:cubicBezTo>
                    <a:pt x="378" y="188"/>
                    <a:pt x="379" y="188"/>
                    <a:pt x="379" y="186"/>
                  </a:cubicBezTo>
                  <a:cubicBezTo>
                    <a:pt x="380" y="187"/>
                    <a:pt x="381" y="186"/>
                    <a:pt x="381" y="187"/>
                  </a:cubicBezTo>
                  <a:cubicBezTo>
                    <a:pt x="382" y="187"/>
                    <a:pt x="380" y="185"/>
                    <a:pt x="383" y="186"/>
                  </a:cubicBezTo>
                  <a:cubicBezTo>
                    <a:pt x="382" y="185"/>
                    <a:pt x="382" y="186"/>
                    <a:pt x="381" y="186"/>
                  </a:cubicBezTo>
                  <a:cubicBezTo>
                    <a:pt x="381" y="184"/>
                    <a:pt x="383" y="184"/>
                    <a:pt x="383" y="182"/>
                  </a:cubicBezTo>
                  <a:cubicBezTo>
                    <a:pt x="383" y="182"/>
                    <a:pt x="383" y="183"/>
                    <a:pt x="383" y="183"/>
                  </a:cubicBezTo>
                  <a:cubicBezTo>
                    <a:pt x="384" y="183"/>
                    <a:pt x="383" y="182"/>
                    <a:pt x="385" y="183"/>
                  </a:cubicBezTo>
                  <a:cubicBezTo>
                    <a:pt x="383" y="182"/>
                    <a:pt x="385" y="182"/>
                    <a:pt x="384" y="181"/>
                  </a:cubicBezTo>
                  <a:cubicBezTo>
                    <a:pt x="388" y="181"/>
                    <a:pt x="386" y="173"/>
                    <a:pt x="391" y="175"/>
                  </a:cubicBezTo>
                  <a:cubicBezTo>
                    <a:pt x="389" y="172"/>
                    <a:pt x="391" y="172"/>
                    <a:pt x="392" y="170"/>
                  </a:cubicBezTo>
                  <a:cubicBezTo>
                    <a:pt x="393" y="172"/>
                    <a:pt x="391" y="172"/>
                    <a:pt x="391" y="173"/>
                  </a:cubicBezTo>
                  <a:cubicBezTo>
                    <a:pt x="392" y="173"/>
                    <a:pt x="392" y="173"/>
                    <a:pt x="392" y="173"/>
                  </a:cubicBezTo>
                  <a:cubicBezTo>
                    <a:pt x="392" y="175"/>
                    <a:pt x="393" y="177"/>
                    <a:pt x="392" y="178"/>
                  </a:cubicBezTo>
                  <a:cubicBezTo>
                    <a:pt x="390" y="175"/>
                    <a:pt x="390" y="179"/>
                    <a:pt x="390" y="180"/>
                  </a:cubicBezTo>
                  <a:cubicBezTo>
                    <a:pt x="393" y="180"/>
                    <a:pt x="394" y="177"/>
                    <a:pt x="394" y="174"/>
                  </a:cubicBezTo>
                  <a:cubicBezTo>
                    <a:pt x="394" y="174"/>
                    <a:pt x="394" y="175"/>
                    <a:pt x="395" y="176"/>
                  </a:cubicBezTo>
                  <a:cubicBezTo>
                    <a:pt x="395" y="175"/>
                    <a:pt x="397" y="173"/>
                    <a:pt x="395" y="171"/>
                  </a:cubicBezTo>
                  <a:cubicBezTo>
                    <a:pt x="395" y="170"/>
                    <a:pt x="396" y="172"/>
                    <a:pt x="397" y="172"/>
                  </a:cubicBezTo>
                  <a:cubicBezTo>
                    <a:pt x="397" y="169"/>
                    <a:pt x="398" y="168"/>
                    <a:pt x="398" y="165"/>
                  </a:cubicBezTo>
                  <a:cubicBezTo>
                    <a:pt x="400" y="163"/>
                    <a:pt x="402" y="162"/>
                    <a:pt x="402" y="158"/>
                  </a:cubicBezTo>
                  <a:cubicBezTo>
                    <a:pt x="404" y="157"/>
                    <a:pt x="405" y="154"/>
                    <a:pt x="404" y="152"/>
                  </a:cubicBezTo>
                  <a:cubicBezTo>
                    <a:pt x="407" y="151"/>
                    <a:pt x="407" y="141"/>
                    <a:pt x="413" y="142"/>
                  </a:cubicBezTo>
                  <a:cubicBezTo>
                    <a:pt x="409" y="139"/>
                    <a:pt x="413" y="139"/>
                    <a:pt x="411" y="136"/>
                  </a:cubicBezTo>
                  <a:cubicBezTo>
                    <a:pt x="412" y="136"/>
                    <a:pt x="410" y="132"/>
                    <a:pt x="412" y="133"/>
                  </a:cubicBezTo>
                  <a:cubicBezTo>
                    <a:pt x="413" y="128"/>
                    <a:pt x="415" y="126"/>
                    <a:pt x="420" y="126"/>
                  </a:cubicBezTo>
                  <a:cubicBezTo>
                    <a:pt x="420" y="125"/>
                    <a:pt x="420" y="124"/>
                    <a:pt x="419" y="123"/>
                  </a:cubicBezTo>
                  <a:cubicBezTo>
                    <a:pt x="419" y="122"/>
                    <a:pt x="420" y="123"/>
                    <a:pt x="421" y="123"/>
                  </a:cubicBezTo>
                  <a:cubicBezTo>
                    <a:pt x="420" y="122"/>
                    <a:pt x="421" y="122"/>
                    <a:pt x="421" y="122"/>
                  </a:cubicBezTo>
                  <a:cubicBezTo>
                    <a:pt x="421" y="120"/>
                    <a:pt x="421" y="120"/>
                    <a:pt x="420" y="118"/>
                  </a:cubicBezTo>
                  <a:cubicBezTo>
                    <a:pt x="419" y="118"/>
                    <a:pt x="420" y="119"/>
                    <a:pt x="419" y="119"/>
                  </a:cubicBezTo>
                  <a:cubicBezTo>
                    <a:pt x="420" y="116"/>
                    <a:pt x="423" y="114"/>
                    <a:pt x="427" y="115"/>
                  </a:cubicBezTo>
                  <a:cubicBezTo>
                    <a:pt x="425" y="112"/>
                    <a:pt x="426" y="111"/>
                    <a:pt x="427" y="111"/>
                  </a:cubicBezTo>
                  <a:cubicBezTo>
                    <a:pt x="426" y="106"/>
                    <a:pt x="426" y="102"/>
                    <a:pt x="427" y="99"/>
                  </a:cubicBezTo>
                  <a:cubicBezTo>
                    <a:pt x="429" y="100"/>
                    <a:pt x="429" y="100"/>
                    <a:pt x="429" y="100"/>
                  </a:cubicBezTo>
                  <a:cubicBezTo>
                    <a:pt x="428" y="99"/>
                    <a:pt x="429" y="98"/>
                    <a:pt x="429" y="97"/>
                  </a:cubicBezTo>
                  <a:cubicBezTo>
                    <a:pt x="429" y="97"/>
                    <a:pt x="430" y="97"/>
                    <a:pt x="430" y="98"/>
                  </a:cubicBezTo>
                  <a:cubicBezTo>
                    <a:pt x="431" y="95"/>
                    <a:pt x="433" y="94"/>
                    <a:pt x="432" y="90"/>
                  </a:cubicBezTo>
                  <a:cubicBezTo>
                    <a:pt x="434" y="88"/>
                    <a:pt x="436" y="85"/>
                    <a:pt x="435" y="81"/>
                  </a:cubicBezTo>
                  <a:cubicBezTo>
                    <a:pt x="436" y="80"/>
                    <a:pt x="436" y="75"/>
                    <a:pt x="436" y="73"/>
                  </a:cubicBezTo>
                  <a:cubicBezTo>
                    <a:pt x="437" y="69"/>
                    <a:pt x="437" y="66"/>
                    <a:pt x="436" y="62"/>
                  </a:cubicBezTo>
                  <a:cubicBezTo>
                    <a:pt x="435" y="63"/>
                    <a:pt x="435" y="62"/>
                    <a:pt x="434" y="61"/>
                  </a:cubicBezTo>
                  <a:cubicBezTo>
                    <a:pt x="434" y="60"/>
                    <a:pt x="434" y="61"/>
                    <a:pt x="434" y="59"/>
                  </a:cubicBezTo>
                  <a:cubicBezTo>
                    <a:pt x="433" y="59"/>
                    <a:pt x="434" y="61"/>
                    <a:pt x="432" y="60"/>
                  </a:cubicBezTo>
                  <a:cubicBezTo>
                    <a:pt x="433" y="62"/>
                    <a:pt x="430" y="60"/>
                    <a:pt x="431" y="63"/>
                  </a:cubicBezTo>
                  <a:cubicBezTo>
                    <a:pt x="431" y="63"/>
                    <a:pt x="430" y="62"/>
                    <a:pt x="429" y="62"/>
                  </a:cubicBezTo>
                  <a:cubicBezTo>
                    <a:pt x="429" y="63"/>
                    <a:pt x="428" y="64"/>
                    <a:pt x="427" y="64"/>
                  </a:cubicBezTo>
                  <a:cubicBezTo>
                    <a:pt x="427" y="63"/>
                    <a:pt x="427" y="62"/>
                    <a:pt x="427" y="59"/>
                  </a:cubicBezTo>
                  <a:cubicBezTo>
                    <a:pt x="424" y="62"/>
                    <a:pt x="420" y="66"/>
                    <a:pt x="419" y="72"/>
                  </a:cubicBezTo>
                  <a:cubicBezTo>
                    <a:pt x="419" y="73"/>
                    <a:pt x="419" y="73"/>
                    <a:pt x="418" y="73"/>
                  </a:cubicBezTo>
                  <a:cubicBezTo>
                    <a:pt x="418" y="73"/>
                    <a:pt x="419" y="74"/>
                    <a:pt x="419" y="74"/>
                  </a:cubicBezTo>
                  <a:cubicBezTo>
                    <a:pt x="419" y="74"/>
                    <a:pt x="419" y="75"/>
                    <a:pt x="419" y="76"/>
                  </a:cubicBezTo>
                  <a:cubicBezTo>
                    <a:pt x="416" y="74"/>
                    <a:pt x="418" y="79"/>
                    <a:pt x="418" y="81"/>
                  </a:cubicBezTo>
                  <a:cubicBezTo>
                    <a:pt x="417" y="80"/>
                    <a:pt x="417" y="79"/>
                    <a:pt x="417" y="78"/>
                  </a:cubicBezTo>
                  <a:cubicBezTo>
                    <a:pt x="417" y="78"/>
                    <a:pt x="416" y="78"/>
                    <a:pt x="415" y="77"/>
                  </a:cubicBezTo>
                  <a:cubicBezTo>
                    <a:pt x="415" y="76"/>
                    <a:pt x="415" y="76"/>
                    <a:pt x="415" y="74"/>
                  </a:cubicBezTo>
                  <a:cubicBezTo>
                    <a:pt x="414" y="74"/>
                    <a:pt x="415" y="77"/>
                    <a:pt x="414" y="75"/>
                  </a:cubicBezTo>
                  <a:cubicBezTo>
                    <a:pt x="414" y="76"/>
                    <a:pt x="414" y="77"/>
                    <a:pt x="414" y="77"/>
                  </a:cubicBezTo>
                  <a:cubicBezTo>
                    <a:pt x="414" y="78"/>
                    <a:pt x="414" y="78"/>
                    <a:pt x="414" y="78"/>
                  </a:cubicBezTo>
                  <a:cubicBezTo>
                    <a:pt x="413" y="77"/>
                    <a:pt x="413" y="76"/>
                    <a:pt x="412" y="75"/>
                  </a:cubicBezTo>
                  <a:cubicBezTo>
                    <a:pt x="412" y="74"/>
                    <a:pt x="413" y="74"/>
                    <a:pt x="413" y="74"/>
                  </a:cubicBezTo>
                  <a:cubicBezTo>
                    <a:pt x="414" y="76"/>
                    <a:pt x="414" y="74"/>
                    <a:pt x="414" y="73"/>
                  </a:cubicBezTo>
                  <a:cubicBezTo>
                    <a:pt x="415" y="73"/>
                    <a:pt x="415" y="74"/>
                    <a:pt x="415" y="74"/>
                  </a:cubicBezTo>
                  <a:cubicBezTo>
                    <a:pt x="416" y="73"/>
                    <a:pt x="414" y="70"/>
                    <a:pt x="415" y="68"/>
                  </a:cubicBezTo>
                  <a:cubicBezTo>
                    <a:pt x="416" y="69"/>
                    <a:pt x="415" y="71"/>
                    <a:pt x="416" y="72"/>
                  </a:cubicBezTo>
                  <a:cubicBezTo>
                    <a:pt x="416" y="72"/>
                    <a:pt x="417" y="70"/>
                    <a:pt x="415" y="69"/>
                  </a:cubicBezTo>
                  <a:cubicBezTo>
                    <a:pt x="417" y="69"/>
                    <a:pt x="417" y="66"/>
                    <a:pt x="417" y="64"/>
                  </a:cubicBezTo>
                  <a:cubicBezTo>
                    <a:pt x="416" y="64"/>
                    <a:pt x="417" y="66"/>
                    <a:pt x="416" y="68"/>
                  </a:cubicBezTo>
                  <a:cubicBezTo>
                    <a:pt x="415" y="65"/>
                    <a:pt x="416" y="63"/>
                    <a:pt x="418" y="63"/>
                  </a:cubicBezTo>
                  <a:cubicBezTo>
                    <a:pt x="418" y="61"/>
                    <a:pt x="418" y="59"/>
                    <a:pt x="420" y="59"/>
                  </a:cubicBezTo>
                  <a:cubicBezTo>
                    <a:pt x="420" y="53"/>
                    <a:pt x="424" y="52"/>
                    <a:pt x="425" y="47"/>
                  </a:cubicBezTo>
                  <a:cubicBezTo>
                    <a:pt x="423" y="46"/>
                    <a:pt x="423" y="48"/>
                    <a:pt x="421" y="46"/>
                  </a:cubicBezTo>
                  <a:cubicBezTo>
                    <a:pt x="420" y="47"/>
                    <a:pt x="420" y="48"/>
                    <a:pt x="418" y="47"/>
                  </a:cubicBezTo>
                  <a:cubicBezTo>
                    <a:pt x="418" y="47"/>
                    <a:pt x="418" y="48"/>
                    <a:pt x="418" y="48"/>
                  </a:cubicBezTo>
                  <a:cubicBezTo>
                    <a:pt x="416" y="47"/>
                    <a:pt x="417" y="49"/>
                    <a:pt x="416" y="49"/>
                  </a:cubicBezTo>
                  <a:cubicBezTo>
                    <a:pt x="415" y="48"/>
                    <a:pt x="415" y="47"/>
                    <a:pt x="415" y="46"/>
                  </a:cubicBezTo>
                  <a:cubicBezTo>
                    <a:pt x="413" y="46"/>
                    <a:pt x="414" y="48"/>
                    <a:pt x="413" y="48"/>
                  </a:cubicBezTo>
                  <a:cubicBezTo>
                    <a:pt x="412" y="48"/>
                    <a:pt x="412" y="46"/>
                    <a:pt x="411" y="46"/>
                  </a:cubicBezTo>
                  <a:cubicBezTo>
                    <a:pt x="409" y="46"/>
                    <a:pt x="410" y="48"/>
                    <a:pt x="410" y="50"/>
                  </a:cubicBezTo>
                  <a:cubicBezTo>
                    <a:pt x="408" y="49"/>
                    <a:pt x="409" y="47"/>
                    <a:pt x="408" y="45"/>
                  </a:cubicBezTo>
                  <a:cubicBezTo>
                    <a:pt x="408" y="46"/>
                    <a:pt x="408" y="45"/>
                    <a:pt x="407" y="45"/>
                  </a:cubicBezTo>
                  <a:cubicBezTo>
                    <a:pt x="407" y="45"/>
                    <a:pt x="408" y="46"/>
                    <a:pt x="408" y="46"/>
                  </a:cubicBezTo>
                  <a:cubicBezTo>
                    <a:pt x="408" y="47"/>
                    <a:pt x="407" y="46"/>
                    <a:pt x="408" y="48"/>
                  </a:cubicBezTo>
                  <a:cubicBezTo>
                    <a:pt x="407" y="47"/>
                    <a:pt x="407" y="47"/>
                    <a:pt x="406" y="46"/>
                  </a:cubicBezTo>
                  <a:cubicBezTo>
                    <a:pt x="406" y="48"/>
                    <a:pt x="405" y="48"/>
                    <a:pt x="404" y="49"/>
                  </a:cubicBezTo>
                  <a:cubicBezTo>
                    <a:pt x="404" y="50"/>
                    <a:pt x="405" y="50"/>
                    <a:pt x="405" y="51"/>
                  </a:cubicBezTo>
                  <a:cubicBezTo>
                    <a:pt x="406" y="52"/>
                    <a:pt x="406" y="52"/>
                    <a:pt x="405" y="53"/>
                  </a:cubicBezTo>
                  <a:cubicBezTo>
                    <a:pt x="404" y="52"/>
                    <a:pt x="403" y="51"/>
                    <a:pt x="402" y="50"/>
                  </a:cubicBezTo>
                  <a:cubicBezTo>
                    <a:pt x="403" y="49"/>
                    <a:pt x="403" y="45"/>
                    <a:pt x="402" y="43"/>
                  </a:cubicBezTo>
                  <a:cubicBezTo>
                    <a:pt x="403" y="41"/>
                    <a:pt x="404" y="39"/>
                    <a:pt x="406" y="39"/>
                  </a:cubicBezTo>
                  <a:cubicBezTo>
                    <a:pt x="404" y="37"/>
                    <a:pt x="406" y="37"/>
                    <a:pt x="407" y="36"/>
                  </a:cubicBezTo>
                  <a:cubicBezTo>
                    <a:pt x="408" y="37"/>
                    <a:pt x="406" y="37"/>
                    <a:pt x="406" y="38"/>
                  </a:cubicBezTo>
                  <a:cubicBezTo>
                    <a:pt x="408" y="39"/>
                    <a:pt x="407" y="36"/>
                    <a:pt x="407" y="35"/>
                  </a:cubicBezTo>
                  <a:cubicBezTo>
                    <a:pt x="408" y="35"/>
                    <a:pt x="408" y="36"/>
                    <a:pt x="409" y="36"/>
                  </a:cubicBezTo>
                  <a:cubicBezTo>
                    <a:pt x="407" y="34"/>
                    <a:pt x="409" y="32"/>
                    <a:pt x="410" y="32"/>
                  </a:cubicBezTo>
                  <a:cubicBezTo>
                    <a:pt x="410" y="30"/>
                    <a:pt x="411" y="30"/>
                    <a:pt x="412" y="28"/>
                  </a:cubicBezTo>
                  <a:cubicBezTo>
                    <a:pt x="411" y="27"/>
                    <a:pt x="411" y="29"/>
                    <a:pt x="410" y="29"/>
                  </a:cubicBezTo>
                  <a:cubicBezTo>
                    <a:pt x="410" y="27"/>
                    <a:pt x="411" y="23"/>
                    <a:pt x="414" y="24"/>
                  </a:cubicBezTo>
                  <a:cubicBezTo>
                    <a:pt x="413" y="21"/>
                    <a:pt x="419" y="20"/>
                    <a:pt x="415" y="15"/>
                  </a:cubicBezTo>
                  <a:cubicBezTo>
                    <a:pt x="417" y="15"/>
                    <a:pt x="415" y="13"/>
                    <a:pt x="416" y="13"/>
                  </a:cubicBezTo>
                  <a:cubicBezTo>
                    <a:pt x="417" y="14"/>
                    <a:pt x="416" y="14"/>
                    <a:pt x="418" y="15"/>
                  </a:cubicBezTo>
                  <a:cubicBezTo>
                    <a:pt x="418" y="11"/>
                    <a:pt x="418" y="7"/>
                    <a:pt x="415" y="3"/>
                  </a:cubicBezTo>
                  <a:cubicBezTo>
                    <a:pt x="414" y="3"/>
                    <a:pt x="413" y="3"/>
                    <a:pt x="412" y="1"/>
                  </a:cubicBezTo>
                  <a:cubicBezTo>
                    <a:pt x="410" y="1"/>
                    <a:pt x="408" y="3"/>
                    <a:pt x="405" y="0"/>
                  </a:cubicBezTo>
                  <a:cubicBezTo>
                    <a:pt x="406" y="1"/>
                    <a:pt x="404" y="2"/>
                    <a:pt x="406" y="3"/>
                  </a:cubicBezTo>
                  <a:cubicBezTo>
                    <a:pt x="406" y="4"/>
                    <a:pt x="406" y="3"/>
                    <a:pt x="406" y="2"/>
                  </a:cubicBezTo>
                  <a:cubicBezTo>
                    <a:pt x="407" y="3"/>
                    <a:pt x="406" y="3"/>
                    <a:pt x="406" y="4"/>
                  </a:cubicBezTo>
                  <a:cubicBezTo>
                    <a:pt x="405" y="3"/>
                    <a:pt x="405" y="3"/>
                    <a:pt x="404" y="4"/>
                  </a:cubicBezTo>
                  <a:cubicBezTo>
                    <a:pt x="404" y="3"/>
                    <a:pt x="403" y="3"/>
                    <a:pt x="403" y="2"/>
                  </a:cubicBezTo>
                  <a:cubicBezTo>
                    <a:pt x="403" y="2"/>
                    <a:pt x="402" y="2"/>
                    <a:pt x="403" y="3"/>
                  </a:cubicBezTo>
                  <a:cubicBezTo>
                    <a:pt x="401" y="2"/>
                    <a:pt x="400" y="5"/>
                    <a:pt x="400" y="7"/>
                  </a:cubicBezTo>
                  <a:cubicBezTo>
                    <a:pt x="396" y="6"/>
                    <a:pt x="398" y="10"/>
                    <a:pt x="398" y="13"/>
                  </a:cubicBezTo>
                  <a:cubicBezTo>
                    <a:pt x="397" y="13"/>
                    <a:pt x="397" y="13"/>
                    <a:pt x="397" y="13"/>
                  </a:cubicBezTo>
                  <a:cubicBezTo>
                    <a:pt x="395" y="9"/>
                    <a:pt x="397" y="8"/>
                    <a:pt x="396" y="6"/>
                  </a:cubicBezTo>
                  <a:cubicBezTo>
                    <a:pt x="395" y="5"/>
                    <a:pt x="395" y="6"/>
                    <a:pt x="394" y="5"/>
                  </a:cubicBezTo>
                  <a:cubicBezTo>
                    <a:pt x="394" y="10"/>
                    <a:pt x="392" y="10"/>
                    <a:pt x="392" y="14"/>
                  </a:cubicBezTo>
                  <a:cubicBezTo>
                    <a:pt x="391" y="13"/>
                    <a:pt x="391" y="13"/>
                    <a:pt x="391" y="13"/>
                  </a:cubicBezTo>
                  <a:cubicBezTo>
                    <a:pt x="391" y="12"/>
                    <a:pt x="391" y="10"/>
                    <a:pt x="391" y="8"/>
                  </a:cubicBezTo>
                  <a:cubicBezTo>
                    <a:pt x="390" y="7"/>
                    <a:pt x="390" y="9"/>
                    <a:pt x="389" y="8"/>
                  </a:cubicBezTo>
                  <a:cubicBezTo>
                    <a:pt x="390" y="9"/>
                    <a:pt x="390" y="10"/>
                    <a:pt x="389" y="9"/>
                  </a:cubicBezTo>
                  <a:cubicBezTo>
                    <a:pt x="390" y="10"/>
                    <a:pt x="390" y="11"/>
                    <a:pt x="391" y="12"/>
                  </a:cubicBezTo>
                  <a:cubicBezTo>
                    <a:pt x="390" y="12"/>
                    <a:pt x="389" y="14"/>
                    <a:pt x="391" y="16"/>
                  </a:cubicBezTo>
                  <a:cubicBezTo>
                    <a:pt x="391" y="17"/>
                    <a:pt x="389" y="14"/>
                    <a:pt x="389" y="15"/>
                  </a:cubicBezTo>
                  <a:cubicBezTo>
                    <a:pt x="389" y="15"/>
                    <a:pt x="389" y="14"/>
                    <a:pt x="388" y="14"/>
                  </a:cubicBezTo>
                  <a:cubicBezTo>
                    <a:pt x="388" y="14"/>
                    <a:pt x="389" y="16"/>
                    <a:pt x="390" y="17"/>
                  </a:cubicBezTo>
                  <a:cubicBezTo>
                    <a:pt x="390" y="17"/>
                    <a:pt x="388" y="16"/>
                    <a:pt x="388" y="15"/>
                  </a:cubicBezTo>
                  <a:cubicBezTo>
                    <a:pt x="387" y="17"/>
                    <a:pt x="389" y="17"/>
                    <a:pt x="389" y="18"/>
                  </a:cubicBezTo>
                  <a:cubicBezTo>
                    <a:pt x="389" y="19"/>
                    <a:pt x="388" y="18"/>
                    <a:pt x="388" y="17"/>
                  </a:cubicBezTo>
                  <a:cubicBezTo>
                    <a:pt x="387" y="17"/>
                    <a:pt x="388" y="19"/>
                    <a:pt x="388" y="19"/>
                  </a:cubicBezTo>
                  <a:cubicBezTo>
                    <a:pt x="388" y="19"/>
                    <a:pt x="387" y="19"/>
                    <a:pt x="386" y="18"/>
                  </a:cubicBezTo>
                  <a:cubicBezTo>
                    <a:pt x="386" y="17"/>
                    <a:pt x="386" y="17"/>
                    <a:pt x="386" y="16"/>
                  </a:cubicBezTo>
                  <a:cubicBezTo>
                    <a:pt x="385" y="16"/>
                    <a:pt x="386" y="18"/>
                    <a:pt x="387" y="19"/>
                  </a:cubicBezTo>
                  <a:cubicBezTo>
                    <a:pt x="386" y="20"/>
                    <a:pt x="385" y="21"/>
                    <a:pt x="386" y="23"/>
                  </a:cubicBezTo>
                  <a:cubicBezTo>
                    <a:pt x="385" y="23"/>
                    <a:pt x="385" y="22"/>
                    <a:pt x="384" y="21"/>
                  </a:cubicBezTo>
                  <a:cubicBezTo>
                    <a:pt x="385" y="21"/>
                    <a:pt x="385" y="20"/>
                    <a:pt x="385" y="19"/>
                  </a:cubicBezTo>
                  <a:cubicBezTo>
                    <a:pt x="384" y="19"/>
                    <a:pt x="383" y="18"/>
                    <a:pt x="383" y="16"/>
                  </a:cubicBezTo>
                  <a:cubicBezTo>
                    <a:pt x="382" y="16"/>
                    <a:pt x="382" y="17"/>
                    <a:pt x="383" y="17"/>
                  </a:cubicBezTo>
                  <a:cubicBezTo>
                    <a:pt x="382" y="16"/>
                    <a:pt x="382" y="18"/>
                    <a:pt x="381" y="16"/>
                  </a:cubicBezTo>
                  <a:cubicBezTo>
                    <a:pt x="381" y="18"/>
                    <a:pt x="380" y="19"/>
                    <a:pt x="379" y="20"/>
                  </a:cubicBezTo>
                  <a:cubicBezTo>
                    <a:pt x="379" y="19"/>
                    <a:pt x="379" y="18"/>
                    <a:pt x="380" y="19"/>
                  </a:cubicBezTo>
                  <a:cubicBezTo>
                    <a:pt x="380" y="18"/>
                    <a:pt x="380" y="18"/>
                    <a:pt x="380" y="18"/>
                  </a:cubicBezTo>
                  <a:cubicBezTo>
                    <a:pt x="380" y="17"/>
                    <a:pt x="380" y="17"/>
                    <a:pt x="380" y="17"/>
                  </a:cubicBezTo>
                  <a:cubicBezTo>
                    <a:pt x="378" y="17"/>
                    <a:pt x="379" y="18"/>
                    <a:pt x="378" y="19"/>
                  </a:cubicBezTo>
                  <a:cubicBezTo>
                    <a:pt x="377" y="18"/>
                    <a:pt x="377" y="17"/>
                    <a:pt x="376" y="16"/>
                  </a:cubicBezTo>
                  <a:cubicBezTo>
                    <a:pt x="376" y="17"/>
                    <a:pt x="376" y="17"/>
                    <a:pt x="376" y="18"/>
                  </a:cubicBezTo>
                  <a:cubicBezTo>
                    <a:pt x="375" y="18"/>
                    <a:pt x="375" y="17"/>
                    <a:pt x="374" y="17"/>
                  </a:cubicBezTo>
                  <a:cubicBezTo>
                    <a:pt x="374" y="17"/>
                    <a:pt x="374" y="18"/>
                    <a:pt x="374" y="18"/>
                  </a:cubicBezTo>
                  <a:cubicBezTo>
                    <a:pt x="374" y="18"/>
                    <a:pt x="374" y="17"/>
                    <a:pt x="373" y="17"/>
                  </a:cubicBezTo>
                  <a:cubicBezTo>
                    <a:pt x="372" y="18"/>
                    <a:pt x="371" y="19"/>
                    <a:pt x="371" y="19"/>
                  </a:cubicBezTo>
                  <a:cubicBezTo>
                    <a:pt x="369" y="18"/>
                    <a:pt x="370" y="18"/>
                    <a:pt x="370" y="17"/>
                  </a:cubicBezTo>
                  <a:cubicBezTo>
                    <a:pt x="369" y="16"/>
                    <a:pt x="370" y="18"/>
                    <a:pt x="368" y="17"/>
                  </a:cubicBezTo>
                  <a:cubicBezTo>
                    <a:pt x="369" y="18"/>
                    <a:pt x="369" y="18"/>
                    <a:pt x="369" y="19"/>
                  </a:cubicBezTo>
                  <a:cubicBezTo>
                    <a:pt x="367" y="19"/>
                    <a:pt x="367" y="23"/>
                    <a:pt x="364" y="24"/>
                  </a:cubicBezTo>
                  <a:cubicBezTo>
                    <a:pt x="364" y="24"/>
                    <a:pt x="365" y="24"/>
                    <a:pt x="365" y="25"/>
                  </a:cubicBezTo>
                  <a:cubicBezTo>
                    <a:pt x="365" y="26"/>
                    <a:pt x="366" y="26"/>
                    <a:pt x="365" y="27"/>
                  </a:cubicBezTo>
                  <a:cubicBezTo>
                    <a:pt x="361" y="23"/>
                    <a:pt x="364" y="30"/>
                    <a:pt x="362" y="30"/>
                  </a:cubicBezTo>
                  <a:cubicBezTo>
                    <a:pt x="359" y="26"/>
                    <a:pt x="361" y="26"/>
                    <a:pt x="361" y="23"/>
                  </a:cubicBezTo>
                  <a:cubicBezTo>
                    <a:pt x="360" y="23"/>
                    <a:pt x="361" y="25"/>
                    <a:pt x="359" y="23"/>
                  </a:cubicBezTo>
                  <a:cubicBezTo>
                    <a:pt x="360" y="26"/>
                    <a:pt x="360" y="26"/>
                    <a:pt x="360" y="26"/>
                  </a:cubicBezTo>
                  <a:cubicBezTo>
                    <a:pt x="359" y="25"/>
                    <a:pt x="359" y="25"/>
                    <a:pt x="358" y="25"/>
                  </a:cubicBezTo>
                  <a:cubicBezTo>
                    <a:pt x="358" y="24"/>
                    <a:pt x="358" y="23"/>
                    <a:pt x="359" y="23"/>
                  </a:cubicBezTo>
                  <a:cubicBezTo>
                    <a:pt x="358" y="22"/>
                    <a:pt x="359" y="22"/>
                    <a:pt x="358" y="21"/>
                  </a:cubicBezTo>
                  <a:cubicBezTo>
                    <a:pt x="356" y="19"/>
                    <a:pt x="359" y="25"/>
                    <a:pt x="356" y="23"/>
                  </a:cubicBezTo>
                  <a:cubicBezTo>
                    <a:pt x="357" y="25"/>
                    <a:pt x="357" y="27"/>
                    <a:pt x="358" y="29"/>
                  </a:cubicBezTo>
                  <a:cubicBezTo>
                    <a:pt x="357" y="28"/>
                    <a:pt x="357" y="27"/>
                    <a:pt x="356" y="27"/>
                  </a:cubicBezTo>
                  <a:cubicBezTo>
                    <a:pt x="355" y="25"/>
                    <a:pt x="355" y="27"/>
                    <a:pt x="355" y="27"/>
                  </a:cubicBezTo>
                  <a:cubicBezTo>
                    <a:pt x="355" y="28"/>
                    <a:pt x="356" y="28"/>
                    <a:pt x="356" y="29"/>
                  </a:cubicBezTo>
                  <a:cubicBezTo>
                    <a:pt x="356" y="30"/>
                    <a:pt x="356" y="28"/>
                    <a:pt x="357" y="29"/>
                  </a:cubicBezTo>
                  <a:cubicBezTo>
                    <a:pt x="357" y="30"/>
                    <a:pt x="356" y="31"/>
                    <a:pt x="356" y="30"/>
                  </a:cubicBezTo>
                  <a:cubicBezTo>
                    <a:pt x="356" y="34"/>
                    <a:pt x="356" y="34"/>
                    <a:pt x="356" y="34"/>
                  </a:cubicBezTo>
                  <a:cubicBezTo>
                    <a:pt x="355" y="32"/>
                    <a:pt x="355" y="32"/>
                    <a:pt x="354" y="33"/>
                  </a:cubicBezTo>
                  <a:cubicBezTo>
                    <a:pt x="353" y="32"/>
                    <a:pt x="354" y="31"/>
                    <a:pt x="352" y="31"/>
                  </a:cubicBezTo>
                  <a:cubicBezTo>
                    <a:pt x="354" y="33"/>
                    <a:pt x="353" y="33"/>
                    <a:pt x="354" y="36"/>
                  </a:cubicBezTo>
                  <a:cubicBezTo>
                    <a:pt x="353" y="36"/>
                    <a:pt x="352" y="37"/>
                    <a:pt x="350" y="36"/>
                  </a:cubicBezTo>
                  <a:cubicBezTo>
                    <a:pt x="352" y="39"/>
                    <a:pt x="351" y="40"/>
                    <a:pt x="352" y="42"/>
                  </a:cubicBezTo>
                  <a:cubicBezTo>
                    <a:pt x="350" y="42"/>
                    <a:pt x="351" y="41"/>
                    <a:pt x="350" y="40"/>
                  </a:cubicBezTo>
                  <a:cubicBezTo>
                    <a:pt x="349" y="41"/>
                    <a:pt x="351" y="46"/>
                    <a:pt x="352" y="48"/>
                  </a:cubicBezTo>
                  <a:cubicBezTo>
                    <a:pt x="354" y="48"/>
                    <a:pt x="351" y="44"/>
                    <a:pt x="351" y="43"/>
                  </a:cubicBezTo>
                  <a:cubicBezTo>
                    <a:pt x="352" y="43"/>
                    <a:pt x="352" y="43"/>
                    <a:pt x="353" y="44"/>
                  </a:cubicBezTo>
                  <a:cubicBezTo>
                    <a:pt x="353" y="44"/>
                    <a:pt x="352" y="42"/>
                    <a:pt x="352" y="42"/>
                  </a:cubicBezTo>
                  <a:cubicBezTo>
                    <a:pt x="355" y="43"/>
                    <a:pt x="352" y="35"/>
                    <a:pt x="356" y="37"/>
                  </a:cubicBezTo>
                  <a:cubicBezTo>
                    <a:pt x="357" y="41"/>
                    <a:pt x="355" y="43"/>
                    <a:pt x="354" y="43"/>
                  </a:cubicBezTo>
                  <a:cubicBezTo>
                    <a:pt x="356" y="47"/>
                    <a:pt x="354" y="49"/>
                    <a:pt x="352" y="50"/>
                  </a:cubicBezTo>
                  <a:cubicBezTo>
                    <a:pt x="351" y="48"/>
                    <a:pt x="351" y="47"/>
                    <a:pt x="349" y="45"/>
                  </a:cubicBezTo>
                  <a:cubicBezTo>
                    <a:pt x="350" y="46"/>
                    <a:pt x="349" y="46"/>
                    <a:pt x="349" y="47"/>
                  </a:cubicBezTo>
                  <a:cubicBezTo>
                    <a:pt x="346" y="45"/>
                    <a:pt x="349" y="50"/>
                    <a:pt x="346" y="48"/>
                  </a:cubicBezTo>
                  <a:cubicBezTo>
                    <a:pt x="346" y="50"/>
                    <a:pt x="346" y="50"/>
                    <a:pt x="345" y="51"/>
                  </a:cubicBezTo>
                  <a:cubicBezTo>
                    <a:pt x="346" y="52"/>
                    <a:pt x="346" y="52"/>
                    <a:pt x="346" y="53"/>
                  </a:cubicBezTo>
                  <a:cubicBezTo>
                    <a:pt x="346" y="53"/>
                    <a:pt x="346" y="53"/>
                    <a:pt x="346" y="54"/>
                  </a:cubicBezTo>
                  <a:cubicBezTo>
                    <a:pt x="345" y="54"/>
                    <a:pt x="345" y="53"/>
                    <a:pt x="345" y="52"/>
                  </a:cubicBezTo>
                  <a:cubicBezTo>
                    <a:pt x="344" y="51"/>
                    <a:pt x="344" y="54"/>
                    <a:pt x="345" y="55"/>
                  </a:cubicBezTo>
                  <a:cubicBezTo>
                    <a:pt x="344" y="55"/>
                    <a:pt x="345" y="57"/>
                    <a:pt x="343" y="56"/>
                  </a:cubicBezTo>
                  <a:cubicBezTo>
                    <a:pt x="342" y="56"/>
                    <a:pt x="343" y="59"/>
                    <a:pt x="342" y="59"/>
                  </a:cubicBezTo>
                  <a:cubicBezTo>
                    <a:pt x="340" y="58"/>
                    <a:pt x="340" y="56"/>
                    <a:pt x="339" y="54"/>
                  </a:cubicBezTo>
                  <a:cubicBezTo>
                    <a:pt x="338" y="55"/>
                    <a:pt x="340" y="57"/>
                    <a:pt x="338" y="58"/>
                  </a:cubicBezTo>
                  <a:cubicBezTo>
                    <a:pt x="337" y="57"/>
                    <a:pt x="337" y="57"/>
                    <a:pt x="337" y="57"/>
                  </a:cubicBezTo>
                  <a:cubicBezTo>
                    <a:pt x="337" y="59"/>
                    <a:pt x="338" y="57"/>
                    <a:pt x="338" y="59"/>
                  </a:cubicBezTo>
                  <a:cubicBezTo>
                    <a:pt x="338" y="58"/>
                    <a:pt x="339" y="58"/>
                    <a:pt x="339" y="57"/>
                  </a:cubicBezTo>
                  <a:cubicBezTo>
                    <a:pt x="340" y="59"/>
                    <a:pt x="340" y="59"/>
                    <a:pt x="341" y="58"/>
                  </a:cubicBezTo>
                  <a:cubicBezTo>
                    <a:pt x="341" y="58"/>
                    <a:pt x="341" y="59"/>
                    <a:pt x="341" y="59"/>
                  </a:cubicBezTo>
                  <a:cubicBezTo>
                    <a:pt x="341" y="60"/>
                    <a:pt x="339" y="58"/>
                    <a:pt x="339" y="59"/>
                  </a:cubicBezTo>
                  <a:cubicBezTo>
                    <a:pt x="340" y="59"/>
                    <a:pt x="340" y="60"/>
                    <a:pt x="340" y="60"/>
                  </a:cubicBezTo>
                  <a:cubicBezTo>
                    <a:pt x="340" y="61"/>
                    <a:pt x="339" y="61"/>
                    <a:pt x="339" y="61"/>
                  </a:cubicBezTo>
                  <a:cubicBezTo>
                    <a:pt x="338" y="61"/>
                    <a:pt x="338" y="60"/>
                    <a:pt x="338" y="60"/>
                  </a:cubicBezTo>
                  <a:cubicBezTo>
                    <a:pt x="338" y="60"/>
                    <a:pt x="339" y="60"/>
                    <a:pt x="339" y="61"/>
                  </a:cubicBezTo>
                  <a:cubicBezTo>
                    <a:pt x="339" y="60"/>
                    <a:pt x="338" y="59"/>
                    <a:pt x="337" y="58"/>
                  </a:cubicBezTo>
                  <a:cubicBezTo>
                    <a:pt x="339" y="64"/>
                    <a:pt x="337" y="65"/>
                    <a:pt x="337" y="68"/>
                  </a:cubicBezTo>
                  <a:cubicBezTo>
                    <a:pt x="336" y="68"/>
                    <a:pt x="336" y="68"/>
                    <a:pt x="336" y="67"/>
                  </a:cubicBezTo>
                  <a:cubicBezTo>
                    <a:pt x="336" y="68"/>
                    <a:pt x="336" y="71"/>
                    <a:pt x="335" y="72"/>
                  </a:cubicBezTo>
                  <a:cubicBezTo>
                    <a:pt x="334" y="70"/>
                    <a:pt x="335" y="69"/>
                    <a:pt x="334" y="68"/>
                  </a:cubicBezTo>
                  <a:cubicBezTo>
                    <a:pt x="335" y="69"/>
                    <a:pt x="335" y="68"/>
                    <a:pt x="334" y="67"/>
                  </a:cubicBezTo>
                  <a:cubicBezTo>
                    <a:pt x="334" y="70"/>
                    <a:pt x="333" y="71"/>
                    <a:pt x="332" y="72"/>
                  </a:cubicBezTo>
                  <a:cubicBezTo>
                    <a:pt x="330" y="71"/>
                    <a:pt x="332" y="70"/>
                    <a:pt x="330" y="68"/>
                  </a:cubicBezTo>
                  <a:cubicBezTo>
                    <a:pt x="330" y="69"/>
                    <a:pt x="329" y="68"/>
                    <a:pt x="330" y="70"/>
                  </a:cubicBezTo>
                  <a:cubicBezTo>
                    <a:pt x="327" y="69"/>
                    <a:pt x="327" y="76"/>
                    <a:pt x="326" y="78"/>
                  </a:cubicBezTo>
                  <a:cubicBezTo>
                    <a:pt x="325" y="77"/>
                    <a:pt x="326" y="76"/>
                    <a:pt x="325" y="75"/>
                  </a:cubicBezTo>
                  <a:cubicBezTo>
                    <a:pt x="326" y="77"/>
                    <a:pt x="325" y="78"/>
                    <a:pt x="325" y="79"/>
                  </a:cubicBezTo>
                  <a:cubicBezTo>
                    <a:pt x="326" y="79"/>
                    <a:pt x="326" y="79"/>
                    <a:pt x="326" y="78"/>
                  </a:cubicBezTo>
                  <a:cubicBezTo>
                    <a:pt x="327" y="79"/>
                    <a:pt x="327" y="79"/>
                    <a:pt x="327" y="79"/>
                  </a:cubicBezTo>
                  <a:cubicBezTo>
                    <a:pt x="327" y="81"/>
                    <a:pt x="325" y="79"/>
                    <a:pt x="326" y="82"/>
                  </a:cubicBezTo>
                  <a:cubicBezTo>
                    <a:pt x="325" y="81"/>
                    <a:pt x="325" y="81"/>
                    <a:pt x="324" y="81"/>
                  </a:cubicBezTo>
                  <a:cubicBezTo>
                    <a:pt x="324" y="82"/>
                    <a:pt x="323" y="82"/>
                    <a:pt x="323" y="83"/>
                  </a:cubicBezTo>
                  <a:cubicBezTo>
                    <a:pt x="322" y="83"/>
                    <a:pt x="322" y="82"/>
                    <a:pt x="322" y="82"/>
                  </a:cubicBezTo>
                  <a:cubicBezTo>
                    <a:pt x="321" y="81"/>
                    <a:pt x="322" y="83"/>
                    <a:pt x="321" y="82"/>
                  </a:cubicBezTo>
                  <a:cubicBezTo>
                    <a:pt x="321" y="83"/>
                    <a:pt x="321" y="83"/>
                    <a:pt x="321" y="83"/>
                  </a:cubicBezTo>
                  <a:cubicBezTo>
                    <a:pt x="319" y="85"/>
                    <a:pt x="318" y="86"/>
                    <a:pt x="316" y="89"/>
                  </a:cubicBezTo>
                  <a:cubicBezTo>
                    <a:pt x="315" y="88"/>
                    <a:pt x="315" y="88"/>
                    <a:pt x="315" y="87"/>
                  </a:cubicBezTo>
                  <a:cubicBezTo>
                    <a:pt x="314" y="87"/>
                    <a:pt x="314" y="88"/>
                    <a:pt x="314" y="88"/>
                  </a:cubicBezTo>
                  <a:cubicBezTo>
                    <a:pt x="314" y="89"/>
                    <a:pt x="315" y="89"/>
                    <a:pt x="315" y="90"/>
                  </a:cubicBezTo>
                  <a:cubicBezTo>
                    <a:pt x="314" y="90"/>
                    <a:pt x="313" y="91"/>
                    <a:pt x="313" y="92"/>
                  </a:cubicBezTo>
                  <a:cubicBezTo>
                    <a:pt x="313" y="92"/>
                    <a:pt x="313" y="91"/>
                    <a:pt x="312" y="91"/>
                  </a:cubicBezTo>
                  <a:cubicBezTo>
                    <a:pt x="312" y="92"/>
                    <a:pt x="313" y="92"/>
                    <a:pt x="313" y="93"/>
                  </a:cubicBezTo>
                  <a:cubicBezTo>
                    <a:pt x="311" y="92"/>
                    <a:pt x="312" y="93"/>
                    <a:pt x="312" y="95"/>
                  </a:cubicBezTo>
                  <a:cubicBezTo>
                    <a:pt x="311" y="94"/>
                    <a:pt x="311" y="93"/>
                    <a:pt x="310" y="93"/>
                  </a:cubicBezTo>
                  <a:cubicBezTo>
                    <a:pt x="310" y="94"/>
                    <a:pt x="311" y="94"/>
                    <a:pt x="311" y="95"/>
                  </a:cubicBezTo>
                  <a:cubicBezTo>
                    <a:pt x="311" y="96"/>
                    <a:pt x="308" y="95"/>
                    <a:pt x="306" y="94"/>
                  </a:cubicBezTo>
                  <a:cubicBezTo>
                    <a:pt x="306" y="95"/>
                    <a:pt x="309" y="94"/>
                    <a:pt x="309" y="97"/>
                  </a:cubicBezTo>
                  <a:cubicBezTo>
                    <a:pt x="309" y="97"/>
                    <a:pt x="308" y="96"/>
                    <a:pt x="307" y="96"/>
                  </a:cubicBezTo>
                  <a:cubicBezTo>
                    <a:pt x="307" y="97"/>
                    <a:pt x="306" y="97"/>
                    <a:pt x="307" y="99"/>
                  </a:cubicBezTo>
                  <a:cubicBezTo>
                    <a:pt x="306" y="100"/>
                    <a:pt x="306" y="100"/>
                    <a:pt x="304" y="99"/>
                  </a:cubicBezTo>
                  <a:cubicBezTo>
                    <a:pt x="305" y="100"/>
                    <a:pt x="305" y="100"/>
                    <a:pt x="305" y="100"/>
                  </a:cubicBezTo>
                  <a:cubicBezTo>
                    <a:pt x="306" y="102"/>
                    <a:pt x="304" y="99"/>
                    <a:pt x="306" y="100"/>
                  </a:cubicBezTo>
                  <a:cubicBezTo>
                    <a:pt x="307" y="103"/>
                    <a:pt x="304" y="103"/>
                    <a:pt x="304" y="105"/>
                  </a:cubicBezTo>
                  <a:cubicBezTo>
                    <a:pt x="303" y="104"/>
                    <a:pt x="302" y="103"/>
                    <a:pt x="302" y="102"/>
                  </a:cubicBezTo>
                  <a:cubicBezTo>
                    <a:pt x="300" y="101"/>
                    <a:pt x="303" y="105"/>
                    <a:pt x="302" y="106"/>
                  </a:cubicBezTo>
                  <a:cubicBezTo>
                    <a:pt x="300" y="104"/>
                    <a:pt x="301" y="106"/>
                    <a:pt x="301" y="107"/>
                  </a:cubicBezTo>
                  <a:cubicBezTo>
                    <a:pt x="299" y="106"/>
                    <a:pt x="299" y="108"/>
                    <a:pt x="298" y="109"/>
                  </a:cubicBezTo>
                  <a:cubicBezTo>
                    <a:pt x="297" y="108"/>
                    <a:pt x="298" y="108"/>
                    <a:pt x="298" y="107"/>
                  </a:cubicBezTo>
                  <a:cubicBezTo>
                    <a:pt x="297" y="106"/>
                    <a:pt x="297" y="105"/>
                    <a:pt x="296" y="104"/>
                  </a:cubicBezTo>
                  <a:cubicBezTo>
                    <a:pt x="297" y="106"/>
                    <a:pt x="296" y="107"/>
                    <a:pt x="297" y="110"/>
                  </a:cubicBezTo>
                  <a:cubicBezTo>
                    <a:pt x="296" y="109"/>
                    <a:pt x="296" y="110"/>
                    <a:pt x="295" y="110"/>
                  </a:cubicBezTo>
                  <a:cubicBezTo>
                    <a:pt x="294" y="108"/>
                    <a:pt x="297" y="108"/>
                    <a:pt x="294" y="107"/>
                  </a:cubicBezTo>
                  <a:cubicBezTo>
                    <a:pt x="294" y="106"/>
                    <a:pt x="295" y="107"/>
                    <a:pt x="295" y="106"/>
                  </a:cubicBezTo>
                  <a:cubicBezTo>
                    <a:pt x="293" y="105"/>
                    <a:pt x="294" y="108"/>
                    <a:pt x="293" y="106"/>
                  </a:cubicBezTo>
                  <a:cubicBezTo>
                    <a:pt x="293" y="107"/>
                    <a:pt x="292" y="107"/>
                    <a:pt x="292" y="108"/>
                  </a:cubicBezTo>
                  <a:cubicBezTo>
                    <a:pt x="291" y="106"/>
                    <a:pt x="291" y="109"/>
                    <a:pt x="290" y="108"/>
                  </a:cubicBezTo>
                  <a:cubicBezTo>
                    <a:pt x="290" y="110"/>
                    <a:pt x="289" y="110"/>
                    <a:pt x="289" y="112"/>
                  </a:cubicBezTo>
                  <a:cubicBezTo>
                    <a:pt x="290" y="113"/>
                    <a:pt x="291" y="113"/>
                    <a:pt x="291" y="112"/>
                  </a:cubicBezTo>
                  <a:cubicBezTo>
                    <a:pt x="292" y="114"/>
                    <a:pt x="290" y="114"/>
                    <a:pt x="289" y="114"/>
                  </a:cubicBezTo>
                  <a:cubicBezTo>
                    <a:pt x="289" y="113"/>
                    <a:pt x="288" y="112"/>
                    <a:pt x="288" y="112"/>
                  </a:cubicBezTo>
                  <a:cubicBezTo>
                    <a:pt x="288" y="111"/>
                    <a:pt x="287" y="111"/>
                    <a:pt x="286" y="110"/>
                  </a:cubicBezTo>
                  <a:cubicBezTo>
                    <a:pt x="288" y="113"/>
                    <a:pt x="286" y="111"/>
                    <a:pt x="287" y="113"/>
                  </a:cubicBezTo>
                  <a:cubicBezTo>
                    <a:pt x="288" y="115"/>
                    <a:pt x="287" y="113"/>
                    <a:pt x="288" y="114"/>
                  </a:cubicBezTo>
                  <a:cubicBezTo>
                    <a:pt x="288" y="114"/>
                    <a:pt x="288" y="115"/>
                    <a:pt x="287" y="115"/>
                  </a:cubicBezTo>
                  <a:cubicBezTo>
                    <a:pt x="286" y="114"/>
                    <a:pt x="287" y="114"/>
                    <a:pt x="287" y="113"/>
                  </a:cubicBezTo>
                  <a:cubicBezTo>
                    <a:pt x="286" y="113"/>
                    <a:pt x="286" y="114"/>
                    <a:pt x="286" y="113"/>
                  </a:cubicBezTo>
                  <a:cubicBezTo>
                    <a:pt x="284" y="112"/>
                    <a:pt x="287" y="115"/>
                    <a:pt x="285" y="114"/>
                  </a:cubicBezTo>
                  <a:cubicBezTo>
                    <a:pt x="286" y="114"/>
                    <a:pt x="287" y="115"/>
                    <a:pt x="287" y="116"/>
                  </a:cubicBezTo>
                  <a:cubicBezTo>
                    <a:pt x="286" y="117"/>
                    <a:pt x="286" y="115"/>
                    <a:pt x="285" y="115"/>
                  </a:cubicBezTo>
                  <a:cubicBezTo>
                    <a:pt x="285" y="116"/>
                    <a:pt x="286" y="116"/>
                    <a:pt x="287" y="117"/>
                  </a:cubicBezTo>
                  <a:cubicBezTo>
                    <a:pt x="286" y="117"/>
                    <a:pt x="286" y="117"/>
                    <a:pt x="286" y="118"/>
                  </a:cubicBezTo>
                  <a:cubicBezTo>
                    <a:pt x="284" y="117"/>
                    <a:pt x="285" y="115"/>
                    <a:pt x="283" y="114"/>
                  </a:cubicBezTo>
                  <a:cubicBezTo>
                    <a:pt x="284" y="115"/>
                    <a:pt x="284" y="116"/>
                    <a:pt x="285" y="117"/>
                  </a:cubicBezTo>
                  <a:cubicBezTo>
                    <a:pt x="285" y="118"/>
                    <a:pt x="283" y="116"/>
                    <a:pt x="284" y="118"/>
                  </a:cubicBezTo>
                  <a:cubicBezTo>
                    <a:pt x="283" y="118"/>
                    <a:pt x="282" y="117"/>
                    <a:pt x="282" y="117"/>
                  </a:cubicBezTo>
                  <a:cubicBezTo>
                    <a:pt x="282" y="118"/>
                    <a:pt x="281" y="118"/>
                    <a:pt x="280" y="118"/>
                  </a:cubicBezTo>
                  <a:cubicBezTo>
                    <a:pt x="281" y="120"/>
                    <a:pt x="280" y="120"/>
                    <a:pt x="279" y="121"/>
                  </a:cubicBezTo>
                  <a:cubicBezTo>
                    <a:pt x="278" y="120"/>
                    <a:pt x="279" y="119"/>
                    <a:pt x="278" y="119"/>
                  </a:cubicBezTo>
                  <a:cubicBezTo>
                    <a:pt x="278" y="121"/>
                    <a:pt x="277" y="121"/>
                    <a:pt x="276" y="121"/>
                  </a:cubicBezTo>
                  <a:cubicBezTo>
                    <a:pt x="276" y="122"/>
                    <a:pt x="277" y="123"/>
                    <a:pt x="277" y="123"/>
                  </a:cubicBezTo>
                  <a:cubicBezTo>
                    <a:pt x="277" y="124"/>
                    <a:pt x="276" y="122"/>
                    <a:pt x="275" y="122"/>
                  </a:cubicBezTo>
                  <a:cubicBezTo>
                    <a:pt x="275" y="122"/>
                    <a:pt x="275" y="123"/>
                    <a:pt x="275" y="123"/>
                  </a:cubicBezTo>
                  <a:cubicBezTo>
                    <a:pt x="272" y="121"/>
                    <a:pt x="274" y="127"/>
                    <a:pt x="271" y="126"/>
                  </a:cubicBezTo>
                  <a:cubicBezTo>
                    <a:pt x="272" y="128"/>
                    <a:pt x="271" y="128"/>
                    <a:pt x="271" y="130"/>
                  </a:cubicBezTo>
                  <a:cubicBezTo>
                    <a:pt x="271" y="130"/>
                    <a:pt x="270" y="129"/>
                    <a:pt x="270" y="129"/>
                  </a:cubicBezTo>
                  <a:cubicBezTo>
                    <a:pt x="269" y="128"/>
                    <a:pt x="270" y="128"/>
                    <a:pt x="270" y="127"/>
                  </a:cubicBezTo>
                  <a:cubicBezTo>
                    <a:pt x="268" y="127"/>
                    <a:pt x="268" y="128"/>
                    <a:pt x="269" y="130"/>
                  </a:cubicBezTo>
                  <a:cubicBezTo>
                    <a:pt x="268" y="130"/>
                    <a:pt x="267" y="129"/>
                    <a:pt x="266" y="128"/>
                  </a:cubicBezTo>
                  <a:cubicBezTo>
                    <a:pt x="266" y="129"/>
                    <a:pt x="265" y="128"/>
                    <a:pt x="266" y="130"/>
                  </a:cubicBezTo>
                  <a:cubicBezTo>
                    <a:pt x="264" y="129"/>
                    <a:pt x="264" y="129"/>
                    <a:pt x="264" y="129"/>
                  </a:cubicBezTo>
                  <a:cubicBezTo>
                    <a:pt x="266" y="130"/>
                    <a:pt x="265" y="132"/>
                    <a:pt x="263" y="131"/>
                  </a:cubicBezTo>
                  <a:cubicBezTo>
                    <a:pt x="264" y="133"/>
                    <a:pt x="263" y="132"/>
                    <a:pt x="262" y="132"/>
                  </a:cubicBezTo>
                  <a:cubicBezTo>
                    <a:pt x="262" y="134"/>
                    <a:pt x="262" y="133"/>
                    <a:pt x="263" y="133"/>
                  </a:cubicBezTo>
                  <a:cubicBezTo>
                    <a:pt x="263" y="134"/>
                    <a:pt x="262" y="134"/>
                    <a:pt x="262" y="134"/>
                  </a:cubicBezTo>
                  <a:cubicBezTo>
                    <a:pt x="261" y="133"/>
                    <a:pt x="261" y="133"/>
                    <a:pt x="261" y="132"/>
                  </a:cubicBezTo>
                  <a:cubicBezTo>
                    <a:pt x="260" y="132"/>
                    <a:pt x="259" y="132"/>
                    <a:pt x="257" y="131"/>
                  </a:cubicBezTo>
                  <a:cubicBezTo>
                    <a:pt x="257" y="131"/>
                    <a:pt x="257" y="131"/>
                    <a:pt x="258" y="131"/>
                  </a:cubicBezTo>
                  <a:cubicBezTo>
                    <a:pt x="257" y="130"/>
                    <a:pt x="256" y="131"/>
                    <a:pt x="255" y="131"/>
                  </a:cubicBezTo>
                  <a:cubicBezTo>
                    <a:pt x="257" y="131"/>
                    <a:pt x="258" y="133"/>
                    <a:pt x="260" y="133"/>
                  </a:cubicBezTo>
                  <a:cubicBezTo>
                    <a:pt x="261" y="136"/>
                    <a:pt x="257" y="132"/>
                    <a:pt x="257" y="133"/>
                  </a:cubicBezTo>
                  <a:cubicBezTo>
                    <a:pt x="258" y="134"/>
                    <a:pt x="260" y="135"/>
                    <a:pt x="260" y="136"/>
                  </a:cubicBezTo>
                  <a:cubicBezTo>
                    <a:pt x="259" y="135"/>
                    <a:pt x="258" y="136"/>
                    <a:pt x="257" y="135"/>
                  </a:cubicBezTo>
                  <a:cubicBezTo>
                    <a:pt x="258" y="136"/>
                    <a:pt x="258" y="137"/>
                    <a:pt x="259" y="139"/>
                  </a:cubicBezTo>
                  <a:cubicBezTo>
                    <a:pt x="258" y="137"/>
                    <a:pt x="257" y="137"/>
                    <a:pt x="256" y="137"/>
                  </a:cubicBezTo>
                  <a:cubicBezTo>
                    <a:pt x="255" y="136"/>
                    <a:pt x="255" y="135"/>
                    <a:pt x="254" y="135"/>
                  </a:cubicBezTo>
                  <a:cubicBezTo>
                    <a:pt x="255" y="136"/>
                    <a:pt x="255" y="136"/>
                    <a:pt x="256" y="137"/>
                  </a:cubicBezTo>
                  <a:cubicBezTo>
                    <a:pt x="255" y="137"/>
                    <a:pt x="254" y="137"/>
                    <a:pt x="255" y="138"/>
                  </a:cubicBezTo>
                  <a:cubicBezTo>
                    <a:pt x="255" y="138"/>
                    <a:pt x="254" y="138"/>
                    <a:pt x="253" y="137"/>
                  </a:cubicBezTo>
                  <a:cubicBezTo>
                    <a:pt x="253" y="136"/>
                    <a:pt x="254" y="136"/>
                    <a:pt x="253" y="135"/>
                  </a:cubicBezTo>
                  <a:cubicBezTo>
                    <a:pt x="253" y="136"/>
                    <a:pt x="251" y="141"/>
                    <a:pt x="249" y="137"/>
                  </a:cubicBezTo>
                  <a:cubicBezTo>
                    <a:pt x="249" y="137"/>
                    <a:pt x="250" y="139"/>
                    <a:pt x="248" y="138"/>
                  </a:cubicBezTo>
                  <a:cubicBezTo>
                    <a:pt x="250" y="141"/>
                    <a:pt x="247" y="140"/>
                    <a:pt x="248" y="143"/>
                  </a:cubicBezTo>
                  <a:cubicBezTo>
                    <a:pt x="246" y="142"/>
                    <a:pt x="246" y="143"/>
                    <a:pt x="245" y="142"/>
                  </a:cubicBezTo>
                  <a:cubicBezTo>
                    <a:pt x="244" y="142"/>
                    <a:pt x="246" y="143"/>
                    <a:pt x="246" y="144"/>
                  </a:cubicBezTo>
                  <a:cubicBezTo>
                    <a:pt x="245" y="145"/>
                    <a:pt x="243" y="145"/>
                    <a:pt x="243" y="147"/>
                  </a:cubicBezTo>
                  <a:cubicBezTo>
                    <a:pt x="242" y="146"/>
                    <a:pt x="241" y="147"/>
                    <a:pt x="242" y="148"/>
                  </a:cubicBezTo>
                  <a:cubicBezTo>
                    <a:pt x="240" y="147"/>
                    <a:pt x="241" y="148"/>
                    <a:pt x="240" y="147"/>
                  </a:cubicBezTo>
                  <a:cubicBezTo>
                    <a:pt x="240" y="148"/>
                    <a:pt x="241" y="148"/>
                    <a:pt x="242" y="149"/>
                  </a:cubicBezTo>
                  <a:cubicBezTo>
                    <a:pt x="241" y="149"/>
                    <a:pt x="240" y="149"/>
                    <a:pt x="239" y="148"/>
                  </a:cubicBezTo>
                  <a:cubicBezTo>
                    <a:pt x="238" y="148"/>
                    <a:pt x="240" y="150"/>
                    <a:pt x="238" y="149"/>
                  </a:cubicBezTo>
                  <a:cubicBezTo>
                    <a:pt x="238" y="150"/>
                    <a:pt x="239" y="150"/>
                    <a:pt x="239" y="150"/>
                  </a:cubicBezTo>
                  <a:cubicBezTo>
                    <a:pt x="239" y="150"/>
                    <a:pt x="240" y="150"/>
                    <a:pt x="241" y="150"/>
                  </a:cubicBezTo>
                  <a:cubicBezTo>
                    <a:pt x="240" y="151"/>
                    <a:pt x="239" y="151"/>
                    <a:pt x="238" y="152"/>
                  </a:cubicBezTo>
                  <a:cubicBezTo>
                    <a:pt x="238" y="152"/>
                    <a:pt x="238" y="152"/>
                    <a:pt x="237" y="151"/>
                  </a:cubicBezTo>
                  <a:cubicBezTo>
                    <a:pt x="237" y="151"/>
                    <a:pt x="239" y="151"/>
                    <a:pt x="238" y="149"/>
                  </a:cubicBezTo>
                  <a:cubicBezTo>
                    <a:pt x="237" y="149"/>
                    <a:pt x="237" y="152"/>
                    <a:pt x="235" y="151"/>
                  </a:cubicBezTo>
                  <a:cubicBezTo>
                    <a:pt x="235" y="151"/>
                    <a:pt x="235" y="152"/>
                    <a:pt x="235" y="151"/>
                  </a:cubicBezTo>
                  <a:cubicBezTo>
                    <a:pt x="235" y="152"/>
                    <a:pt x="236" y="152"/>
                    <a:pt x="236" y="153"/>
                  </a:cubicBezTo>
                  <a:cubicBezTo>
                    <a:pt x="236" y="154"/>
                    <a:pt x="235" y="153"/>
                    <a:pt x="235" y="155"/>
                  </a:cubicBezTo>
                  <a:cubicBezTo>
                    <a:pt x="234" y="154"/>
                    <a:pt x="234" y="154"/>
                    <a:pt x="233" y="153"/>
                  </a:cubicBezTo>
                  <a:cubicBezTo>
                    <a:pt x="233" y="154"/>
                    <a:pt x="235" y="155"/>
                    <a:pt x="234" y="155"/>
                  </a:cubicBezTo>
                  <a:cubicBezTo>
                    <a:pt x="233" y="155"/>
                    <a:pt x="233" y="153"/>
                    <a:pt x="232" y="154"/>
                  </a:cubicBezTo>
                  <a:cubicBezTo>
                    <a:pt x="232" y="155"/>
                    <a:pt x="233" y="155"/>
                    <a:pt x="233" y="155"/>
                  </a:cubicBezTo>
                  <a:cubicBezTo>
                    <a:pt x="229" y="153"/>
                    <a:pt x="229" y="158"/>
                    <a:pt x="226" y="158"/>
                  </a:cubicBezTo>
                  <a:cubicBezTo>
                    <a:pt x="225" y="158"/>
                    <a:pt x="225" y="157"/>
                    <a:pt x="225" y="156"/>
                  </a:cubicBezTo>
                  <a:cubicBezTo>
                    <a:pt x="224" y="156"/>
                    <a:pt x="225" y="159"/>
                    <a:pt x="222" y="157"/>
                  </a:cubicBezTo>
                  <a:cubicBezTo>
                    <a:pt x="222" y="158"/>
                    <a:pt x="223" y="158"/>
                    <a:pt x="223" y="159"/>
                  </a:cubicBezTo>
                  <a:cubicBezTo>
                    <a:pt x="224" y="160"/>
                    <a:pt x="223" y="159"/>
                    <a:pt x="223" y="160"/>
                  </a:cubicBezTo>
                  <a:cubicBezTo>
                    <a:pt x="223" y="160"/>
                    <a:pt x="223" y="159"/>
                    <a:pt x="222" y="159"/>
                  </a:cubicBezTo>
                  <a:cubicBezTo>
                    <a:pt x="221" y="158"/>
                    <a:pt x="222" y="159"/>
                    <a:pt x="221" y="159"/>
                  </a:cubicBezTo>
                  <a:cubicBezTo>
                    <a:pt x="221" y="160"/>
                    <a:pt x="222" y="160"/>
                    <a:pt x="222" y="160"/>
                  </a:cubicBezTo>
                  <a:cubicBezTo>
                    <a:pt x="222" y="161"/>
                    <a:pt x="221" y="161"/>
                    <a:pt x="222" y="161"/>
                  </a:cubicBezTo>
                  <a:cubicBezTo>
                    <a:pt x="221" y="161"/>
                    <a:pt x="221" y="160"/>
                    <a:pt x="220" y="160"/>
                  </a:cubicBezTo>
                  <a:cubicBezTo>
                    <a:pt x="221" y="161"/>
                    <a:pt x="221" y="161"/>
                    <a:pt x="221" y="161"/>
                  </a:cubicBezTo>
                  <a:cubicBezTo>
                    <a:pt x="220" y="161"/>
                    <a:pt x="220" y="160"/>
                    <a:pt x="219" y="160"/>
                  </a:cubicBezTo>
                  <a:cubicBezTo>
                    <a:pt x="218" y="161"/>
                    <a:pt x="217" y="163"/>
                    <a:pt x="215" y="163"/>
                  </a:cubicBezTo>
                  <a:cubicBezTo>
                    <a:pt x="216" y="164"/>
                    <a:pt x="216" y="164"/>
                    <a:pt x="216" y="164"/>
                  </a:cubicBezTo>
                  <a:cubicBezTo>
                    <a:pt x="216" y="164"/>
                    <a:pt x="217" y="166"/>
                    <a:pt x="216" y="165"/>
                  </a:cubicBezTo>
                  <a:cubicBezTo>
                    <a:pt x="215" y="165"/>
                    <a:pt x="215" y="164"/>
                    <a:pt x="215" y="164"/>
                  </a:cubicBezTo>
                  <a:cubicBezTo>
                    <a:pt x="214" y="164"/>
                    <a:pt x="213" y="166"/>
                    <a:pt x="213" y="167"/>
                  </a:cubicBezTo>
                  <a:cubicBezTo>
                    <a:pt x="212" y="166"/>
                    <a:pt x="212" y="166"/>
                    <a:pt x="212" y="167"/>
                  </a:cubicBezTo>
                  <a:cubicBezTo>
                    <a:pt x="213" y="167"/>
                    <a:pt x="212" y="168"/>
                    <a:pt x="213" y="169"/>
                  </a:cubicBezTo>
                  <a:cubicBezTo>
                    <a:pt x="213" y="167"/>
                    <a:pt x="215" y="169"/>
                    <a:pt x="216" y="167"/>
                  </a:cubicBezTo>
                  <a:cubicBezTo>
                    <a:pt x="216" y="166"/>
                    <a:pt x="216" y="167"/>
                    <a:pt x="215" y="167"/>
                  </a:cubicBezTo>
                  <a:cubicBezTo>
                    <a:pt x="215" y="165"/>
                    <a:pt x="216" y="167"/>
                    <a:pt x="216" y="166"/>
                  </a:cubicBezTo>
                  <a:cubicBezTo>
                    <a:pt x="217" y="167"/>
                    <a:pt x="217" y="166"/>
                    <a:pt x="218" y="167"/>
                  </a:cubicBezTo>
                  <a:cubicBezTo>
                    <a:pt x="216" y="167"/>
                    <a:pt x="215" y="171"/>
                    <a:pt x="213" y="170"/>
                  </a:cubicBezTo>
                  <a:cubicBezTo>
                    <a:pt x="213" y="170"/>
                    <a:pt x="213" y="170"/>
                    <a:pt x="213" y="170"/>
                  </a:cubicBezTo>
                  <a:cubicBezTo>
                    <a:pt x="213" y="171"/>
                    <a:pt x="213" y="169"/>
                    <a:pt x="212" y="169"/>
                  </a:cubicBezTo>
                  <a:cubicBezTo>
                    <a:pt x="213" y="172"/>
                    <a:pt x="211" y="171"/>
                    <a:pt x="210" y="171"/>
                  </a:cubicBezTo>
                  <a:cubicBezTo>
                    <a:pt x="211" y="173"/>
                    <a:pt x="210" y="173"/>
                    <a:pt x="209" y="173"/>
                  </a:cubicBezTo>
                  <a:cubicBezTo>
                    <a:pt x="209" y="172"/>
                    <a:pt x="208" y="171"/>
                    <a:pt x="207" y="170"/>
                  </a:cubicBezTo>
                  <a:cubicBezTo>
                    <a:pt x="207" y="169"/>
                    <a:pt x="208" y="169"/>
                    <a:pt x="208" y="168"/>
                  </a:cubicBezTo>
                  <a:cubicBezTo>
                    <a:pt x="207" y="169"/>
                    <a:pt x="207" y="168"/>
                    <a:pt x="206" y="167"/>
                  </a:cubicBezTo>
                  <a:cubicBezTo>
                    <a:pt x="207" y="169"/>
                    <a:pt x="206" y="169"/>
                    <a:pt x="207" y="170"/>
                  </a:cubicBezTo>
                  <a:cubicBezTo>
                    <a:pt x="206" y="171"/>
                    <a:pt x="205" y="170"/>
                    <a:pt x="206" y="171"/>
                  </a:cubicBezTo>
                  <a:cubicBezTo>
                    <a:pt x="204" y="170"/>
                    <a:pt x="203" y="171"/>
                    <a:pt x="203" y="173"/>
                  </a:cubicBezTo>
                  <a:cubicBezTo>
                    <a:pt x="201" y="171"/>
                    <a:pt x="201" y="172"/>
                    <a:pt x="201" y="173"/>
                  </a:cubicBezTo>
                  <a:cubicBezTo>
                    <a:pt x="201" y="173"/>
                    <a:pt x="200" y="173"/>
                    <a:pt x="200" y="172"/>
                  </a:cubicBezTo>
                  <a:cubicBezTo>
                    <a:pt x="199" y="172"/>
                    <a:pt x="199" y="174"/>
                    <a:pt x="198" y="174"/>
                  </a:cubicBezTo>
                  <a:cubicBezTo>
                    <a:pt x="198" y="175"/>
                    <a:pt x="199" y="175"/>
                    <a:pt x="199" y="176"/>
                  </a:cubicBezTo>
                  <a:cubicBezTo>
                    <a:pt x="199" y="177"/>
                    <a:pt x="198" y="175"/>
                    <a:pt x="198" y="176"/>
                  </a:cubicBezTo>
                  <a:cubicBezTo>
                    <a:pt x="198" y="176"/>
                    <a:pt x="197" y="176"/>
                    <a:pt x="197" y="175"/>
                  </a:cubicBezTo>
                  <a:cubicBezTo>
                    <a:pt x="197" y="175"/>
                    <a:pt x="198" y="177"/>
                    <a:pt x="197" y="176"/>
                  </a:cubicBezTo>
                  <a:cubicBezTo>
                    <a:pt x="196" y="176"/>
                    <a:pt x="196" y="175"/>
                    <a:pt x="196" y="175"/>
                  </a:cubicBezTo>
                  <a:cubicBezTo>
                    <a:pt x="195" y="176"/>
                    <a:pt x="193" y="175"/>
                    <a:pt x="194" y="177"/>
                  </a:cubicBezTo>
                  <a:cubicBezTo>
                    <a:pt x="193" y="177"/>
                    <a:pt x="193" y="176"/>
                    <a:pt x="192" y="176"/>
                  </a:cubicBezTo>
                  <a:cubicBezTo>
                    <a:pt x="194" y="178"/>
                    <a:pt x="192" y="177"/>
                    <a:pt x="192" y="177"/>
                  </a:cubicBezTo>
                  <a:cubicBezTo>
                    <a:pt x="191" y="177"/>
                    <a:pt x="192" y="180"/>
                    <a:pt x="190" y="179"/>
                  </a:cubicBezTo>
                  <a:cubicBezTo>
                    <a:pt x="191" y="181"/>
                    <a:pt x="189" y="181"/>
                    <a:pt x="189" y="181"/>
                  </a:cubicBezTo>
                  <a:cubicBezTo>
                    <a:pt x="188" y="181"/>
                    <a:pt x="188" y="180"/>
                    <a:pt x="188" y="180"/>
                  </a:cubicBezTo>
                  <a:cubicBezTo>
                    <a:pt x="189" y="182"/>
                    <a:pt x="187" y="181"/>
                    <a:pt x="187" y="183"/>
                  </a:cubicBezTo>
                  <a:cubicBezTo>
                    <a:pt x="188" y="184"/>
                    <a:pt x="189" y="184"/>
                    <a:pt x="189" y="183"/>
                  </a:cubicBezTo>
                  <a:cubicBezTo>
                    <a:pt x="189" y="183"/>
                    <a:pt x="189" y="185"/>
                    <a:pt x="189" y="185"/>
                  </a:cubicBezTo>
                  <a:cubicBezTo>
                    <a:pt x="189" y="186"/>
                    <a:pt x="190" y="185"/>
                    <a:pt x="190" y="185"/>
                  </a:cubicBezTo>
                  <a:cubicBezTo>
                    <a:pt x="190" y="185"/>
                    <a:pt x="190" y="186"/>
                    <a:pt x="191" y="186"/>
                  </a:cubicBezTo>
                  <a:cubicBezTo>
                    <a:pt x="190" y="187"/>
                    <a:pt x="189" y="185"/>
                    <a:pt x="189" y="187"/>
                  </a:cubicBezTo>
                  <a:cubicBezTo>
                    <a:pt x="188" y="187"/>
                    <a:pt x="188" y="186"/>
                    <a:pt x="187" y="186"/>
                  </a:cubicBezTo>
                  <a:cubicBezTo>
                    <a:pt x="186" y="185"/>
                    <a:pt x="187" y="187"/>
                    <a:pt x="185" y="186"/>
                  </a:cubicBezTo>
                  <a:cubicBezTo>
                    <a:pt x="186" y="186"/>
                    <a:pt x="186" y="187"/>
                    <a:pt x="186" y="188"/>
                  </a:cubicBezTo>
                  <a:cubicBezTo>
                    <a:pt x="185" y="185"/>
                    <a:pt x="185" y="183"/>
                    <a:pt x="185" y="182"/>
                  </a:cubicBezTo>
                  <a:cubicBezTo>
                    <a:pt x="184" y="182"/>
                    <a:pt x="183" y="181"/>
                    <a:pt x="183" y="181"/>
                  </a:cubicBezTo>
                  <a:cubicBezTo>
                    <a:pt x="183" y="182"/>
                    <a:pt x="184" y="183"/>
                    <a:pt x="183" y="183"/>
                  </a:cubicBezTo>
                  <a:cubicBezTo>
                    <a:pt x="183" y="183"/>
                    <a:pt x="183" y="183"/>
                    <a:pt x="183" y="184"/>
                  </a:cubicBezTo>
                  <a:cubicBezTo>
                    <a:pt x="183" y="185"/>
                    <a:pt x="183" y="184"/>
                    <a:pt x="181" y="183"/>
                  </a:cubicBezTo>
                  <a:cubicBezTo>
                    <a:pt x="183" y="185"/>
                    <a:pt x="181" y="187"/>
                    <a:pt x="179" y="185"/>
                  </a:cubicBezTo>
                  <a:cubicBezTo>
                    <a:pt x="180" y="186"/>
                    <a:pt x="178" y="185"/>
                    <a:pt x="179" y="187"/>
                  </a:cubicBezTo>
                  <a:cubicBezTo>
                    <a:pt x="180" y="188"/>
                    <a:pt x="180" y="186"/>
                    <a:pt x="181" y="187"/>
                  </a:cubicBezTo>
                  <a:cubicBezTo>
                    <a:pt x="181" y="188"/>
                    <a:pt x="180" y="188"/>
                    <a:pt x="179" y="188"/>
                  </a:cubicBezTo>
                  <a:cubicBezTo>
                    <a:pt x="179" y="188"/>
                    <a:pt x="180" y="189"/>
                    <a:pt x="180" y="190"/>
                  </a:cubicBezTo>
                  <a:cubicBezTo>
                    <a:pt x="180" y="191"/>
                    <a:pt x="179" y="189"/>
                    <a:pt x="179" y="189"/>
                  </a:cubicBezTo>
                  <a:cubicBezTo>
                    <a:pt x="178" y="189"/>
                    <a:pt x="179" y="190"/>
                    <a:pt x="180" y="191"/>
                  </a:cubicBezTo>
                  <a:cubicBezTo>
                    <a:pt x="180" y="190"/>
                    <a:pt x="181" y="191"/>
                    <a:pt x="181" y="189"/>
                  </a:cubicBezTo>
                  <a:cubicBezTo>
                    <a:pt x="181" y="190"/>
                    <a:pt x="181" y="190"/>
                    <a:pt x="182" y="191"/>
                  </a:cubicBezTo>
                  <a:cubicBezTo>
                    <a:pt x="182" y="192"/>
                    <a:pt x="180" y="191"/>
                    <a:pt x="180" y="192"/>
                  </a:cubicBezTo>
                  <a:cubicBezTo>
                    <a:pt x="179" y="191"/>
                    <a:pt x="179" y="188"/>
                    <a:pt x="178" y="189"/>
                  </a:cubicBezTo>
                  <a:cubicBezTo>
                    <a:pt x="179" y="190"/>
                    <a:pt x="178" y="189"/>
                    <a:pt x="178" y="190"/>
                  </a:cubicBezTo>
                  <a:cubicBezTo>
                    <a:pt x="177" y="189"/>
                    <a:pt x="178" y="189"/>
                    <a:pt x="176" y="189"/>
                  </a:cubicBezTo>
                  <a:cubicBezTo>
                    <a:pt x="177" y="190"/>
                    <a:pt x="177" y="191"/>
                    <a:pt x="177" y="191"/>
                  </a:cubicBezTo>
                  <a:cubicBezTo>
                    <a:pt x="175" y="189"/>
                    <a:pt x="176" y="193"/>
                    <a:pt x="174" y="191"/>
                  </a:cubicBezTo>
                  <a:cubicBezTo>
                    <a:pt x="176" y="190"/>
                    <a:pt x="176" y="187"/>
                    <a:pt x="179" y="188"/>
                  </a:cubicBezTo>
                  <a:cubicBezTo>
                    <a:pt x="177" y="186"/>
                    <a:pt x="179" y="186"/>
                    <a:pt x="178" y="184"/>
                  </a:cubicBezTo>
                  <a:cubicBezTo>
                    <a:pt x="177" y="184"/>
                    <a:pt x="177" y="184"/>
                    <a:pt x="176" y="183"/>
                  </a:cubicBezTo>
                  <a:cubicBezTo>
                    <a:pt x="177" y="185"/>
                    <a:pt x="175" y="185"/>
                    <a:pt x="174" y="184"/>
                  </a:cubicBezTo>
                  <a:cubicBezTo>
                    <a:pt x="176" y="185"/>
                    <a:pt x="175" y="186"/>
                    <a:pt x="176" y="187"/>
                  </a:cubicBezTo>
                  <a:cubicBezTo>
                    <a:pt x="176" y="187"/>
                    <a:pt x="176" y="188"/>
                    <a:pt x="175" y="188"/>
                  </a:cubicBezTo>
                  <a:cubicBezTo>
                    <a:pt x="174" y="187"/>
                    <a:pt x="176" y="187"/>
                    <a:pt x="174" y="186"/>
                  </a:cubicBezTo>
                  <a:cubicBezTo>
                    <a:pt x="174" y="185"/>
                    <a:pt x="175" y="187"/>
                    <a:pt x="175" y="185"/>
                  </a:cubicBezTo>
                  <a:cubicBezTo>
                    <a:pt x="174" y="185"/>
                    <a:pt x="174" y="184"/>
                    <a:pt x="173" y="184"/>
                  </a:cubicBezTo>
                  <a:cubicBezTo>
                    <a:pt x="174" y="186"/>
                    <a:pt x="173" y="185"/>
                    <a:pt x="171" y="184"/>
                  </a:cubicBezTo>
                  <a:cubicBezTo>
                    <a:pt x="173" y="186"/>
                    <a:pt x="170" y="186"/>
                    <a:pt x="170" y="187"/>
                  </a:cubicBezTo>
                  <a:cubicBezTo>
                    <a:pt x="170" y="188"/>
                    <a:pt x="170" y="188"/>
                    <a:pt x="171" y="188"/>
                  </a:cubicBezTo>
                  <a:cubicBezTo>
                    <a:pt x="172" y="191"/>
                    <a:pt x="169" y="190"/>
                    <a:pt x="170" y="192"/>
                  </a:cubicBezTo>
                  <a:cubicBezTo>
                    <a:pt x="168" y="191"/>
                    <a:pt x="169" y="190"/>
                    <a:pt x="168" y="190"/>
                  </a:cubicBezTo>
                  <a:cubicBezTo>
                    <a:pt x="169" y="189"/>
                    <a:pt x="169" y="189"/>
                    <a:pt x="170" y="189"/>
                  </a:cubicBezTo>
                  <a:cubicBezTo>
                    <a:pt x="170" y="188"/>
                    <a:pt x="169" y="187"/>
                    <a:pt x="169" y="186"/>
                  </a:cubicBezTo>
                  <a:cubicBezTo>
                    <a:pt x="169" y="187"/>
                    <a:pt x="169" y="187"/>
                    <a:pt x="168" y="187"/>
                  </a:cubicBezTo>
                  <a:cubicBezTo>
                    <a:pt x="168" y="187"/>
                    <a:pt x="169" y="188"/>
                    <a:pt x="169" y="188"/>
                  </a:cubicBezTo>
                  <a:cubicBezTo>
                    <a:pt x="167" y="187"/>
                    <a:pt x="166" y="190"/>
                    <a:pt x="167" y="191"/>
                  </a:cubicBezTo>
                  <a:cubicBezTo>
                    <a:pt x="165" y="188"/>
                    <a:pt x="165" y="191"/>
                    <a:pt x="163" y="189"/>
                  </a:cubicBezTo>
                  <a:cubicBezTo>
                    <a:pt x="163" y="190"/>
                    <a:pt x="163" y="190"/>
                    <a:pt x="162" y="190"/>
                  </a:cubicBezTo>
                  <a:cubicBezTo>
                    <a:pt x="163" y="191"/>
                    <a:pt x="163" y="190"/>
                    <a:pt x="164" y="190"/>
                  </a:cubicBezTo>
                  <a:cubicBezTo>
                    <a:pt x="165" y="191"/>
                    <a:pt x="165" y="193"/>
                    <a:pt x="165" y="195"/>
                  </a:cubicBezTo>
                  <a:cubicBezTo>
                    <a:pt x="164" y="194"/>
                    <a:pt x="165" y="193"/>
                    <a:pt x="164" y="192"/>
                  </a:cubicBezTo>
                  <a:cubicBezTo>
                    <a:pt x="162" y="191"/>
                    <a:pt x="163" y="192"/>
                    <a:pt x="163" y="193"/>
                  </a:cubicBezTo>
                  <a:cubicBezTo>
                    <a:pt x="164" y="194"/>
                    <a:pt x="164" y="194"/>
                    <a:pt x="165" y="195"/>
                  </a:cubicBezTo>
                  <a:cubicBezTo>
                    <a:pt x="165" y="196"/>
                    <a:pt x="163" y="195"/>
                    <a:pt x="164" y="196"/>
                  </a:cubicBezTo>
                  <a:cubicBezTo>
                    <a:pt x="165" y="197"/>
                    <a:pt x="164" y="194"/>
                    <a:pt x="166" y="196"/>
                  </a:cubicBezTo>
                  <a:cubicBezTo>
                    <a:pt x="166" y="194"/>
                    <a:pt x="166" y="193"/>
                    <a:pt x="167" y="192"/>
                  </a:cubicBezTo>
                  <a:cubicBezTo>
                    <a:pt x="168" y="193"/>
                    <a:pt x="167" y="193"/>
                    <a:pt x="167" y="193"/>
                  </a:cubicBezTo>
                  <a:cubicBezTo>
                    <a:pt x="167" y="195"/>
                    <a:pt x="168" y="194"/>
                    <a:pt x="167" y="193"/>
                  </a:cubicBezTo>
                  <a:cubicBezTo>
                    <a:pt x="171" y="198"/>
                    <a:pt x="164" y="196"/>
                    <a:pt x="163" y="200"/>
                  </a:cubicBezTo>
                  <a:cubicBezTo>
                    <a:pt x="163" y="200"/>
                    <a:pt x="164" y="200"/>
                    <a:pt x="164" y="201"/>
                  </a:cubicBezTo>
                  <a:cubicBezTo>
                    <a:pt x="165" y="201"/>
                    <a:pt x="164" y="199"/>
                    <a:pt x="165" y="200"/>
                  </a:cubicBezTo>
                  <a:cubicBezTo>
                    <a:pt x="166" y="201"/>
                    <a:pt x="165" y="203"/>
                    <a:pt x="164" y="202"/>
                  </a:cubicBezTo>
                  <a:cubicBezTo>
                    <a:pt x="165" y="203"/>
                    <a:pt x="165" y="205"/>
                    <a:pt x="164" y="204"/>
                  </a:cubicBezTo>
                  <a:cubicBezTo>
                    <a:pt x="163" y="204"/>
                    <a:pt x="164" y="202"/>
                    <a:pt x="165" y="203"/>
                  </a:cubicBezTo>
                  <a:cubicBezTo>
                    <a:pt x="163" y="201"/>
                    <a:pt x="164" y="201"/>
                    <a:pt x="163" y="200"/>
                  </a:cubicBezTo>
                  <a:cubicBezTo>
                    <a:pt x="162" y="199"/>
                    <a:pt x="162" y="199"/>
                    <a:pt x="161" y="199"/>
                  </a:cubicBezTo>
                  <a:cubicBezTo>
                    <a:pt x="161" y="197"/>
                    <a:pt x="163" y="198"/>
                    <a:pt x="162" y="195"/>
                  </a:cubicBezTo>
                  <a:cubicBezTo>
                    <a:pt x="161" y="194"/>
                    <a:pt x="161" y="194"/>
                    <a:pt x="160" y="193"/>
                  </a:cubicBezTo>
                  <a:cubicBezTo>
                    <a:pt x="161" y="194"/>
                    <a:pt x="162" y="195"/>
                    <a:pt x="162" y="196"/>
                  </a:cubicBezTo>
                  <a:cubicBezTo>
                    <a:pt x="161" y="197"/>
                    <a:pt x="159" y="197"/>
                    <a:pt x="159" y="198"/>
                  </a:cubicBezTo>
                  <a:cubicBezTo>
                    <a:pt x="159" y="198"/>
                    <a:pt x="160" y="199"/>
                    <a:pt x="160" y="200"/>
                  </a:cubicBezTo>
                  <a:cubicBezTo>
                    <a:pt x="161" y="200"/>
                    <a:pt x="161" y="199"/>
                    <a:pt x="162" y="199"/>
                  </a:cubicBezTo>
                  <a:cubicBezTo>
                    <a:pt x="162" y="200"/>
                    <a:pt x="162" y="201"/>
                    <a:pt x="162" y="201"/>
                  </a:cubicBezTo>
                  <a:cubicBezTo>
                    <a:pt x="161" y="201"/>
                    <a:pt x="161" y="201"/>
                    <a:pt x="161" y="200"/>
                  </a:cubicBezTo>
                  <a:cubicBezTo>
                    <a:pt x="160" y="200"/>
                    <a:pt x="162" y="202"/>
                    <a:pt x="161" y="202"/>
                  </a:cubicBezTo>
                  <a:cubicBezTo>
                    <a:pt x="160" y="201"/>
                    <a:pt x="160" y="200"/>
                    <a:pt x="159" y="199"/>
                  </a:cubicBezTo>
                  <a:cubicBezTo>
                    <a:pt x="160" y="202"/>
                    <a:pt x="156" y="201"/>
                    <a:pt x="157" y="204"/>
                  </a:cubicBezTo>
                  <a:cubicBezTo>
                    <a:pt x="156" y="203"/>
                    <a:pt x="156" y="203"/>
                    <a:pt x="155" y="202"/>
                  </a:cubicBezTo>
                  <a:cubicBezTo>
                    <a:pt x="155" y="203"/>
                    <a:pt x="154" y="203"/>
                    <a:pt x="154" y="205"/>
                  </a:cubicBezTo>
                  <a:cubicBezTo>
                    <a:pt x="155" y="205"/>
                    <a:pt x="156" y="205"/>
                    <a:pt x="156" y="206"/>
                  </a:cubicBezTo>
                  <a:cubicBezTo>
                    <a:pt x="156" y="207"/>
                    <a:pt x="155" y="207"/>
                    <a:pt x="155" y="208"/>
                  </a:cubicBezTo>
                  <a:cubicBezTo>
                    <a:pt x="154" y="207"/>
                    <a:pt x="153" y="205"/>
                    <a:pt x="155" y="206"/>
                  </a:cubicBezTo>
                  <a:cubicBezTo>
                    <a:pt x="154" y="205"/>
                    <a:pt x="154" y="204"/>
                    <a:pt x="153" y="203"/>
                  </a:cubicBezTo>
                  <a:cubicBezTo>
                    <a:pt x="154" y="206"/>
                    <a:pt x="153" y="205"/>
                    <a:pt x="152" y="207"/>
                  </a:cubicBezTo>
                  <a:cubicBezTo>
                    <a:pt x="153" y="208"/>
                    <a:pt x="153" y="206"/>
                    <a:pt x="154" y="207"/>
                  </a:cubicBezTo>
                  <a:cubicBezTo>
                    <a:pt x="154" y="208"/>
                    <a:pt x="153" y="208"/>
                    <a:pt x="153" y="209"/>
                  </a:cubicBezTo>
                  <a:cubicBezTo>
                    <a:pt x="153" y="209"/>
                    <a:pt x="152" y="208"/>
                    <a:pt x="152" y="208"/>
                  </a:cubicBezTo>
                  <a:cubicBezTo>
                    <a:pt x="154" y="211"/>
                    <a:pt x="150" y="209"/>
                    <a:pt x="150" y="211"/>
                  </a:cubicBezTo>
                  <a:cubicBezTo>
                    <a:pt x="149" y="209"/>
                    <a:pt x="150" y="209"/>
                    <a:pt x="150" y="207"/>
                  </a:cubicBezTo>
                  <a:cubicBezTo>
                    <a:pt x="149" y="207"/>
                    <a:pt x="149" y="208"/>
                    <a:pt x="149" y="208"/>
                  </a:cubicBezTo>
                  <a:cubicBezTo>
                    <a:pt x="148" y="208"/>
                    <a:pt x="149" y="207"/>
                    <a:pt x="148" y="206"/>
                  </a:cubicBezTo>
                  <a:cubicBezTo>
                    <a:pt x="148" y="208"/>
                    <a:pt x="147" y="207"/>
                    <a:pt x="148" y="208"/>
                  </a:cubicBezTo>
                  <a:cubicBezTo>
                    <a:pt x="148" y="210"/>
                    <a:pt x="147" y="208"/>
                    <a:pt x="146" y="209"/>
                  </a:cubicBezTo>
                  <a:cubicBezTo>
                    <a:pt x="146" y="208"/>
                    <a:pt x="145" y="207"/>
                    <a:pt x="146" y="208"/>
                  </a:cubicBezTo>
                  <a:cubicBezTo>
                    <a:pt x="145" y="206"/>
                    <a:pt x="146" y="210"/>
                    <a:pt x="144" y="208"/>
                  </a:cubicBezTo>
                  <a:cubicBezTo>
                    <a:pt x="144" y="210"/>
                    <a:pt x="144" y="210"/>
                    <a:pt x="144" y="210"/>
                  </a:cubicBezTo>
                  <a:cubicBezTo>
                    <a:pt x="144" y="210"/>
                    <a:pt x="145" y="211"/>
                    <a:pt x="145" y="211"/>
                  </a:cubicBezTo>
                  <a:cubicBezTo>
                    <a:pt x="145" y="212"/>
                    <a:pt x="144" y="211"/>
                    <a:pt x="144" y="210"/>
                  </a:cubicBezTo>
                  <a:cubicBezTo>
                    <a:pt x="144" y="213"/>
                    <a:pt x="142" y="212"/>
                    <a:pt x="140" y="211"/>
                  </a:cubicBezTo>
                  <a:cubicBezTo>
                    <a:pt x="140" y="214"/>
                    <a:pt x="137" y="212"/>
                    <a:pt x="136" y="214"/>
                  </a:cubicBezTo>
                  <a:cubicBezTo>
                    <a:pt x="137" y="216"/>
                    <a:pt x="137" y="214"/>
                    <a:pt x="138" y="215"/>
                  </a:cubicBezTo>
                  <a:cubicBezTo>
                    <a:pt x="139" y="216"/>
                    <a:pt x="137" y="217"/>
                    <a:pt x="136" y="217"/>
                  </a:cubicBezTo>
                  <a:cubicBezTo>
                    <a:pt x="135" y="216"/>
                    <a:pt x="137" y="217"/>
                    <a:pt x="136" y="215"/>
                  </a:cubicBezTo>
                  <a:cubicBezTo>
                    <a:pt x="135" y="215"/>
                    <a:pt x="134" y="215"/>
                    <a:pt x="134" y="214"/>
                  </a:cubicBezTo>
                  <a:cubicBezTo>
                    <a:pt x="134" y="215"/>
                    <a:pt x="135" y="217"/>
                    <a:pt x="135" y="218"/>
                  </a:cubicBezTo>
                  <a:cubicBezTo>
                    <a:pt x="134" y="219"/>
                    <a:pt x="133" y="217"/>
                    <a:pt x="132" y="217"/>
                  </a:cubicBezTo>
                  <a:cubicBezTo>
                    <a:pt x="132" y="217"/>
                    <a:pt x="132" y="219"/>
                    <a:pt x="131" y="217"/>
                  </a:cubicBezTo>
                  <a:cubicBezTo>
                    <a:pt x="131" y="219"/>
                    <a:pt x="130" y="220"/>
                    <a:pt x="128" y="220"/>
                  </a:cubicBezTo>
                  <a:cubicBezTo>
                    <a:pt x="127" y="220"/>
                    <a:pt x="128" y="218"/>
                    <a:pt x="126" y="218"/>
                  </a:cubicBezTo>
                  <a:cubicBezTo>
                    <a:pt x="126" y="219"/>
                    <a:pt x="128" y="219"/>
                    <a:pt x="128" y="220"/>
                  </a:cubicBezTo>
                  <a:cubicBezTo>
                    <a:pt x="128" y="222"/>
                    <a:pt x="126" y="219"/>
                    <a:pt x="125" y="219"/>
                  </a:cubicBezTo>
                  <a:cubicBezTo>
                    <a:pt x="125" y="220"/>
                    <a:pt x="124" y="219"/>
                    <a:pt x="124" y="219"/>
                  </a:cubicBezTo>
                  <a:cubicBezTo>
                    <a:pt x="124" y="219"/>
                    <a:pt x="123" y="218"/>
                    <a:pt x="122" y="217"/>
                  </a:cubicBezTo>
                  <a:cubicBezTo>
                    <a:pt x="122" y="218"/>
                    <a:pt x="122" y="219"/>
                    <a:pt x="122" y="219"/>
                  </a:cubicBezTo>
                  <a:cubicBezTo>
                    <a:pt x="122" y="220"/>
                    <a:pt x="122" y="218"/>
                    <a:pt x="123" y="219"/>
                  </a:cubicBezTo>
                  <a:cubicBezTo>
                    <a:pt x="124" y="221"/>
                    <a:pt x="123" y="220"/>
                    <a:pt x="122" y="220"/>
                  </a:cubicBezTo>
                  <a:cubicBezTo>
                    <a:pt x="122" y="221"/>
                    <a:pt x="123" y="221"/>
                    <a:pt x="123" y="220"/>
                  </a:cubicBezTo>
                  <a:cubicBezTo>
                    <a:pt x="124" y="221"/>
                    <a:pt x="124" y="222"/>
                    <a:pt x="125" y="223"/>
                  </a:cubicBezTo>
                  <a:cubicBezTo>
                    <a:pt x="124" y="223"/>
                    <a:pt x="123" y="222"/>
                    <a:pt x="124" y="224"/>
                  </a:cubicBezTo>
                  <a:cubicBezTo>
                    <a:pt x="123" y="223"/>
                    <a:pt x="124" y="222"/>
                    <a:pt x="123" y="222"/>
                  </a:cubicBezTo>
                  <a:cubicBezTo>
                    <a:pt x="122" y="221"/>
                    <a:pt x="123" y="222"/>
                    <a:pt x="123" y="223"/>
                  </a:cubicBezTo>
                  <a:cubicBezTo>
                    <a:pt x="123" y="224"/>
                    <a:pt x="122" y="224"/>
                    <a:pt x="121" y="224"/>
                  </a:cubicBezTo>
                  <a:cubicBezTo>
                    <a:pt x="121" y="224"/>
                    <a:pt x="120" y="223"/>
                    <a:pt x="120" y="222"/>
                  </a:cubicBezTo>
                  <a:cubicBezTo>
                    <a:pt x="119" y="222"/>
                    <a:pt x="117" y="220"/>
                    <a:pt x="117" y="221"/>
                  </a:cubicBezTo>
                  <a:cubicBezTo>
                    <a:pt x="115" y="220"/>
                    <a:pt x="114" y="219"/>
                    <a:pt x="113" y="220"/>
                  </a:cubicBezTo>
                  <a:cubicBezTo>
                    <a:pt x="114" y="220"/>
                    <a:pt x="114" y="220"/>
                    <a:pt x="115" y="221"/>
                  </a:cubicBezTo>
                  <a:cubicBezTo>
                    <a:pt x="115" y="222"/>
                    <a:pt x="114" y="222"/>
                    <a:pt x="114" y="222"/>
                  </a:cubicBezTo>
                  <a:cubicBezTo>
                    <a:pt x="114" y="222"/>
                    <a:pt x="115" y="223"/>
                    <a:pt x="115" y="224"/>
                  </a:cubicBezTo>
                  <a:cubicBezTo>
                    <a:pt x="115" y="223"/>
                    <a:pt x="117" y="224"/>
                    <a:pt x="116" y="223"/>
                  </a:cubicBezTo>
                  <a:cubicBezTo>
                    <a:pt x="117" y="223"/>
                    <a:pt x="118" y="224"/>
                    <a:pt x="118" y="225"/>
                  </a:cubicBezTo>
                  <a:cubicBezTo>
                    <a:pt x="117" y="225"/>
                    <a:pt x="116" y="223"/>
                    <a:pt x="117" y="225"/>
                  </a:cubicBezTo>
                  <a:cubicBezTo>
                    <a:pt x="116" y="225"/>
                    <a:pt x="116" y="224"/>
                    <a:pt x="115" y="224"/>
                  </a:cubicBezTo>
                  <a:cubicBezTo>
                    <a:pt x="117" y="226"/>
                    <a:pt x="116" y="226"/>
                    <a:pt x="115" y="226"/>
                  </a:cubicBezTo>
                  <a:cubicBezTo>
                    <a:pt x="115" y="227"/>
                    <a:pt x="116" y="227"/>
                    <a:pt x="116" y="226"/>
                  </a:cubicBezTo>
                  <a:cubicBezTo>
                    <a:pt x="116" y="227"/>
                    <a:pt x="116" y="227"/>
                    <a:pt x="116" y="228"/>
                  </a:cubicBezTo>
                  <a:cubicBezTo>
                    <a:pt x="115" y="227"/>
                    <a:pt x="114" y="227"/>
                    <a:pt x="114" y="226"/>
                  </a:cubicBezTo>
                  <a:cubicBezTo>
                    <a:pt x="113" y="226"/>
                    <a:pt x="114" y="228"/>
                    <a:pt x="113" y="226"/>
                  </a:cubicBezTo>
                  <a:cubicBezTo>
                    <a:pt x="112" y="226"/>
                    <a:pt x="114" y="229"/>
                    <a:pt x="112" y="229"/>
                  </a:cubicBezTo>
                  <a:cubicBezTo>
                    <a:pt x="112" y="228"/>
                    <a:pt x="112" y="228"/>
                    <a:pt x="112" y="227"/>
                  </a:cubicBezTo>
                  <a:cubicBezTo>
                    <a:pt x="111" y="227"/>
                    <a:pt x="109" y="227"/>
                    <a:pt x="109" y="228"/>
                  </a:cubicBezTo>
                  <a:cubicBezTo>
                    <a:pt x="109" y="229"/>
                    <a:pt x="108" y="229"/>
                    <a:pt x="108" y="228"/>
                  </a:cubicBezTo>
                  <a:cubicBezTo>
                    <a:pt x="107" y="229"/>
                    <a:pt x="107" y="231"/>
                    <a:pt x="108" y="235"/>
                  </a:cubicBezTo>
                  <a:cubicBezTo>
                    <a:pt x="108" y="235"/>
                    <a:pt x="108" y="235"/>
                    <a:pt x="108" y="236"/>
                  </a:cubicBezTo>
                  <a:cubicBezTo>
                    <a:pt x="106" y="235"/>
                    <a:pt x="107" y="234"/>
                    <a:pt x="105" y="233"/>
                  </a:cubicBezTo>
                  <a:cubicBezTo>
                    <a:pt x="105" y="232"/>
                    <a:pt x="106" y="232"/>
                    <a:pt x="107" y="232"/>
                  </a:cubicBezTo>
                  <a:cubicBezTo>
                    <a:pt x="107" y="231"/>
                    <a:pt x="106" y="230"/>
                    <a:pt x="105" y="229"/>
                  </a:cubicBezTo>
                  <a:cubicBezTo>
                    <a:pt x="105" y="230"/>
                    <a:pt x="105" y="230"/>
                    <a:pt x="106" y="230"/>
                  </a:cubicBezTo>
                  <a:cubicBezTo>
                    <a:pt x="106" y="231"/>
                    <a:pt x="106" y="232"/>
                    <a:pt x="105" y="231"/>
                  </a:cubicBezTo>
                  <a:cubicBezTo>
                    <a:pt x="104" y="231"/>
                    <a:pt x="105" y="231"/>
                    <a:pt x="104" y="230"/>
                  </a:cubicBezTo>
                  <a:cubicBezTo>
                    <a:pt x="103" y="229"/>
                    <a:pt x="104" y="231"/>
                    <a:pt x="103" y="230"/>
                  </a:cubicBezTo>
                  <a:cubicBezTo>
                    <a:pt x="105" y="233"/>
                    <a:pt x="102" y="232"/>
                    <a:pt x="100" y="231"/>
                  </a:cubicBezTo>
                  <a:cubicBezTo>
                    <a:pt x="100" y="232"/>
                    <a:pt x="101" y="234"/>
                    <a:pt x="102" y="234"/>
                  </a:cubicBezTo>
                  <a:cubicBezTo>
                    <a:pt x="101" y="233"/>
                    <a:pt x="102" y="233"/>
                    <a:pt x="102" y="233"/>
                  </a:cubicBezTo>
                  <a:cubicBezTo>
                    <a:pt x="103" y="233"/>
                    <a:pt x="103" y="234"/>
                    <a:pt x="102" y="233"/>
                  </a:cubicBezTo>
                  <a:cubicBezTo>
                    <a:pt x="103" y="235"/>
                    <a:pt x="104" y="233"/>
                    <a:pt x="105" y="233"/>
                  </a:cubicBezTo>
                  <a:cubicBezTo>
                    <a:pt x="104" y="236"/>
                    <a:pt x="100" y="237"/>
                    <a:pt x="98" y="239"/>
                  </a:cubicBezTo>
                  <a:cubicBezTo>
                    <a:pt x="97" y="239"/>
                    <a:pt x="97" y="239"/>
                    <a:pt x="97" y="238"/>
                  </a:cubicBezTo>
                  <a:cubicBezTo>
                    <a:pt x="97" y="238"/>
                    <a:pt x="96" y="238"/>
                    <a:pt x="96" y="239"/>
                  </a:cubicBezTo>
                  <a:cubicBezTo>
                    <a:pt x="95" y="238"/>
                    <a:pt x="96" y="239"/>
                    <a:pt x="95" y="239"/>
                  </a:cubicBezTo>
                  <a:cubicBezTo>
                    <a:pt x="94" y="238"/>
                    <a:pt x="95" y="237"/>
                    <a:pt x="93" y="237"/>
                  </a:cubicBezTo>
                  <a:cubicBezTo>
                    <a:pt x="94" y="239"/>
                    <a:pt x="93" y="238"/>
                    <a:pt x="92" y="238"/>
                  </a:cubicBezTo>
                  <a:cubicBezTo>
                    <a:pt x="92" y="240"/>
                    <a:pt x="92" y="241"/>
                    <a:pt x="90" y="240"/>
                  </a:cubicBezTo>
                  <a:cubicBezTo>
                    <a:pt x="91" y="241"/>
                    <a:pt x="90" y="241"/>
                    <a:pt x="90" y="242"/>
                  </a:cubicBezTo>
                  <a:cubicBezTo>
                    <a:pt x="86" y="239"/>
                    <a:pt x="85" y="244"/>
                    <a:pt x="81" y="243"/>
                  </a:cubicBezTo>
                  <a:cubicBezTo>
                    <a:pt x="82" y="244"/>
                    <a:pt x="82" y="246"/>
                    <a:pt x="81" y="244"/>
                  </a:cubicBezTo>
                  <a:cubicBezTo>
                    <a:pt x="81" y="245"/>
                    <a:pt x="81" y="246"/>
                    <a:pt x="82" y="246"/>
                  </a:cubicBezTo>
                  <a:cubicBezTo>
                    <a:pt x="82" y="247"/>
                    <a:pt x="82" y="247"/>
                    <a:pt x="81" y="247"/>
                  </a:cubicBezTo>
                  <a:cubicBezTo>
                    <a:pt x="81" y="246"/>
                    <a:pt x="80" y="245"/>
                    <a:pt x="80" y="244"/>
                  </a:cubicBezTo>
                  <a:cubicBezTo>
                    <a:pt x="78" y="243"/>
                    <a:pt x="81" y="246"/>
                    <a:pt x="79" y="245"/>
                  </a:cubicBezTo>
                  <a:cubicBezTo>
                    <a:pt x="80" y="247"/>
                    <a:pt x="80" y="247"/>
                    <a:pt x="79" y="247"/>
                  </a:cubicBezTo>
                  <a:cubicBezTo>
                    <a:pt x="78" y="247"/>
                    <a:pt x="78" y="246"/>
                    <a:pt x="78" y="245"/>
                  </a:cubicBezTo>
                  <a:cubicBezTo>
                    <a:pt x="78" y="247"/>
                    <a:pt x="75" y="247"/>
                    <a:pt x="76" y="251"/>
                  </a:cubicBezTo>
                  <a:cubicBezTo>
                    <a:pt x="76" y="252"/>
                    <a:pt x="75" y="251"/>
                    <a:pt x="74" y="251"/>
                  </a:cubicBezTo>
                  <a:cubicBezTo>
                    <a:pt x="73" y="251"/>
                    <a:pt x="74" y="249"/>
                    <a:pt x="73" y="249"/>
                  </a:cubicBezTo>
                  <a:cubicBezTo>
                    <a:pt x="73" y="250"/>
                    <a:pt x="73" y="251"/>
                    <a:pt x="74" y="251"/>
                  </a:cubicBezTo>
                  <a:cubicBezTo>
                    <a:pt x="73" y="251"/>
                    <a:pt x="74" y="252"/>
                    <a:pt x="73" y="253"/>
                  </a:cubicBezTo>
                  <a:cubicBezTo>
                    <a:pt x="72" y="252"/>
                    <a:pt x="72" y="249"/>
                    <a:pt x="72" y="249"/>
                  </a:cubicBezTo>
                  <a:cubicBezTo>
                    <a:pt x="72" y="249"/>
                    <a:pt x="72" y="248"/>
                    <a:pt x="72" y="248"/>
                  </a:cubicBezTo>
                  <a:cubicBezTo>
                    <a:pt x="70" y="247"/>
                    <a:pt x="67" y="246"/>
                    <a:pt x="68" y="250"/>
                  </a:cubicBezTo>
                  <a:cubicBezTo>
                    <a:pt x="67" y="250"/>
                    <a:pt x="68" y="248"/>
                    <a:pt x="66" y="248"/>
                  </a:cubicBezTo>
                  <a:cubicBezTo>
                    <a:pt x="67" y="250"/>
                    <a:pt x="64" y="249"/>
                    <a:pt x="64" y="250"/>
                  </a:cubicBezTo>
                  <a:cubicBezTo>
                    <a:pt x="64" y="250"/>
                    <a:pt x="64" y="251"/>
                    <a:pt x="64" y="251"/>
                  </a:cubicBezTo>
                  <a:cubicBezTo>
                    <a:pt x="64" y="251"/>
                    <a:pt x="64" y="250"/>
                    <a:pt x="63" y="250"/>
                  </a:cubicBezTo>
                  <a:cubicBezTo>
                    <a:pt x="62" y="250"/>
                    <a:pt x="63" y="250"/>
                    <a:pt x="63" y="251"/>
                  </a:cubicBezTo>
                  <a:cubicBezTo>
                    <a:pt x="63" y="251"/>
                    <a:pt x="63" y="251"/>
                    <a:pt x="62" y="250"/>
                  </a:cubicBezTo>
                  <a:cubicBezTo>
                    <a:pt x="61" y="249"/>
                    <a:pt x="61" y="251"/>
                    <a:pt x="62" y="252"/>
                  </a:cubicBezTo>
                  <a:cubicBezTo>
                    <a:pt x="62" y="252"/>
                    <a:pt x="61" y="252"/>
                    <a:pt x="61" y="252"/>
                  </a:cubicBezTo>
                  <a:cubicBezTo>
                    <a:pt x="61" y="252"/>
                    <a:pt x="61" y="251"/>
                    <a:pt x="61" y="251"/>
                  </a:cubicBezTo>
                  <a:cubicBezTo>
                    <a:pt x="60" y="251"/>
                    <a:pt x="56" y="251"/>
                    <a:pt x="57" y="253"/>
                  </a:cubicBezTo>
                  <a:cubicBezTo>
                    <a:pt x="54" y="252"/>
                    <a:pt x="56" y="254"/>
                    <a:pt x="55" y="254"/>
                  </a:cubicBezTo>
                  <a:cubicBezTo>
                    <a:pt x="55" y="256"/>
                    <a:pt x="55" y="256"/>
                    <a:pt x="54" y="258"/>
                  </a:cubicBezTo>
                  <a:cubicBezTo>
                    <a:pt x="55" y="258"/>
                    <a:pt x="55" y="258"/>
                    <a:pt x="56" y="258"/>
                  </a:cubicBezTo>
                  <a:cubicBezTo>
                    <a:pt x="56" y="259"/>
                    <a:pt x="55" y="258"/>
                    <a:pt x="55" y="259"/>
                  </a:cubicBezTo>
                  <a:cubicBezTo>
                    <a:pt x="54" y="259"/>
                    <a:pt x="55" y="258"/>
                    <a:pt x="54" y="258"/>
                  </a:cubicBezTo>
                  <a:cubicBezTo>
                    <a:pt x="53" y="258"/>
                    <a:pt x="52" y="258"/>
                    <a:pt x="51" y="258"/>
                  </a:cubicBezTo>
                  <a:cubicBezTo>
                    <a:pt x="50" y="258"/>
                    <a:pt x="50" y="257"/>
                    <a:pt x="50" y="257"/>
                  </a:cubicBezTo>
                  <a:cubicBezTo>
                    <a:pt x="50" y="257"/>
                    <a:pt x="49" y="257"/>
                    <a:pt x="49" y="258"/>
                  </a:cubicBezTo>
                  <a:cubicBezTo>
                    <a:pt x="51" y="261"/>
                    <a:pt x="45" y="258"/>
                    <a:pt x="45" y="261"/>
                  </a:cubicBezTo>
                  <a:cubicBezTo>
                    <a:pt x="47" y="261"/>
                    <a:pt x="49" y="260"/>
                    <a:pt x="51" y="260"/>
                  </a:cubicBezTo>
                  <a:cubicBezTo>
                    <a:pt x="51" y="261"/>
                    <a:pt x="50" y="260"/>
                    <a:pt x="49" y="261"/>
                  </a:cubicBezTo>
                  <a:cubicBezTo>
                    <a:pt x="50" y="262"/>
                    <a:pt x="50" y="261"/>
                    <a:pt x="51" y="261"/>
                  </a:cubicBezTo>
                  <a:cubicBezTo>
                    <a:pt x="51" y="263"/>
                    <a:pt x="51" y="263"/>
                    <a:pt x="51" y="263"/>
                  </a:cubicBezTo>
                  <a:cubicBezTo>
                    <a:pt x="50" y="263"/>
                    <a:pt x="50" y="262"/>
                    <a:pt x="50" y="262"/>
                  </a:cubicBezTo>
                  <a:cubicBezTo>
                    <a:pt x="49" y="263"/>
                    <a:pt x="51" y="266"/>
                    <a:pt x="49" y="266"/>
                  </a:cubicBezTo>
                  <a:cubicBezTo>
                    <a:pt x="48" y="265"/>
                    <a:pt x="49" y="264"/>
                    <a:pt x="49" y="263"/>
                  </a:cubicBezTo>
                  <a:cubicBezTo>
                    <a:pt x="48" y="262"/>
                    <a:pt x="47" y="262"/>
                    <a:pt x="47" y="261"/>
                  </a:cubicBezTo>
                  <a:cubicBezTo>
                    <a:pt x="47" y="262"/>
                    <a:pt x="49" y="266"/>
                    <a:pt x="47" y="265"/>
                  </a:cubicBezTo>
                  <a:cubicBezTo>
                    <a:pt x="46" y="264"/>
                    <a:pt x="46" y="264"/>
                    <a:pt x="46" y="263"/>
                  </a:cubicBezTo>
                  <a:cubicBezTo>
                    <a:pt x="45" y="262"/>
                    <a:pt x="46" y="266"/>
                    <a:pt x="45" y="266"/>
                  </a:cubicBezTo>
                  <a:cubicBezTo>
                    <a:pt x="44" y="265"/>
                    <a:pt x="44" y="264"/>
                    <a:pt x="43" y="264"/>
                  </a:cubicBezTo>
                  <a:cubicBezTo>
                    <a:pt x="43" y="264"/>
                    <a:pt x="43" y="264"/>
                    <a:pt x="44" y="264"/>
                  </a:cubicBezTo>
                  <a:cubicBezTo>
                    <a:pt x="44" y="265"/>
                    <a:pt x="43" y="265"/>
                    <a:pt x="44" y="266"/>
                  </a:cubicBezTo>
                  <a:cubicBezTo>
                    <a:pt x="44" y="266"/>
                    <a:pt x="42" y="266"/>
                    <a:pt x="44" y="268"/>
                  </a:cubicBezTo>
                  <a:cubicBezTo>
                    <a:pt x="43" y="268"/>
                    <a:pt x="43" y="268"/>
                    <a:pt x="42" y="268"/>
                  </a:cubicBezTo>
                  <a:cubicBezTo>
                    <a:pt x="42" y="267"/>
                    <a:pt x="42" y="265"/>
                    <a:pt x="41" y="264"/>
                  </a:cubicBezTo>
                  <a:cubicBezTo>
                    <a:pt x="41" y="265"/>
                    <a:pt x="41" y="266"/>
                    <a:pt x="41" y="267"/>
                  </a:cubicBezTo>
                  <a:cubicBezTo>
                    <a:pt x="40" y="266"/>
                    <a:pt x="40" y="265"/>
                    <a:pt x="39" y="265"/>
                  </a:cubicBezTo>
                  <a:cubicBezTo>
                    <a:pt x="38" y="266"/>
                    <a:pt x="37" y="266"/>
                    <a:pt x="36" y="267"/>
                  </a:cubicBezTo>
                  <a:cubicBezTo>
                    <a:pt x="36" y="266"/>
                    <a:pt x="37" y="266"/>
                    <a:pt x="36" y="265"/>
                  </a:cubicBezTo>
                  <a:cubicBezTo>
                    <a:pt x="35" y="264"/>
                    <a:pt x="37" y="269"/>
                    <a:pt x="34" y="267"/>
                  </a:cubicBezTo>
                  <a:cubicBezTo>
                    <a:pt x="34" y="267"/>
                    <a:pt x="35" y="269"/>
                    <a:pt x="34" y="269"/>
                  </a:cubicBezTo>
                  <a:cubicBezTo>
                    <a:pt x="34" y="270"/>
                    <a:pt x="35" y="268"/>
                    <a:pt x="36" y="269"/>
                  </a:cubicBezTo>
                  <a:cubicBezTo>
                    <a:pt x="36" y="270"/>
                    <a:pt x="36" y="270"/>
                    <a:pt x="36" y="270"/>
                  </a:cubicBezTo>
                  <a:cubicBezTo>
                    <a:pt x="34" y="270"/>
                    <a:pt x="34" y="271"/>
                    <a:pt x="32" y="271"/>
                  </a:cubicBezTo>
                  <a:cubicBezTo>
                    <a:pt x="31" y="269"/>
                    <a:pt x="32" y="268"/>
                    <a:pt x="34" y="270"/>
                  </a:cubicBezTo>
                  <a:cubicBezTo>
                    <a:pt x="34" y="269"/>
                    <a:pt x="34" y="268"/>
                    <a:pt x="34" y="268"/>
                  </a:cubicBezTo>
                  <a:cubicBezTo>
                    <a:pt x="34" y="268"/>
                    <a:pt x="31" y="267"/>
                    <a:pt x="32" y="269"/>
                  </a:cubicBezTo>
                  <a:cubicBezTo>
                    <a:pt x="31" y="269"/>
                    <a:pt x="31" y="267"/>
                    <a:pt x="30" y="267"/>
                  </a:cubicBezTo>
                  <a:cubicBezTo>
                    <a:pt x="31" y="269"/>
                    <a:pt x="29" y="270"/>
                    <a:pt x="28" y="271"/>
                  </a:cubicBezTo>
                  <a:cubicBezTo>
                    <a:pt x="26" y="270"/>
                    <a:pt x="28" y="270"/>
                    <a:pt x="27" y="269"/>
                  </a:cubicBezTo>
                  <a:cubicBezTo>
                    <a:pt x="27" y="270"/>
                    <a:pt x="26" y="268"/>
                    <a:pt x="25" y="268"/>
                  </a:cubicBezTo>
                  <a:cubicBezTo>
                    <a:pt x="25" y="269"/>
                    <a:pt x="24" y="269"/>
                    <a:pt x="24" y="270"/>
                  </a:cubicBezTo>
                  <a:cubicBezTo>
                    <a:pt x="22" y="269"/>
                    <a:pt x="23" y="271"/>
                    <a:pt x="23" y="274"/>
                  </a:cubicBezTo>
                  <a:cubicBezTo>
                    <a:pt x="23" y="274"/>
                    <a:pt x="23" y="273"/>
                    <a:pt x="24" y="273"/>
                  </a:cubicBezTo>
                  <a:cubicBezTo>
                    <a:pt x="24" y="272"/>
                    <a:pt x="24" y="272"/>
                    <a:pt x="24" y="272"/>
                  </a:cubicBezTo>
                  <a:cubicBezTo>
                    <a:pt x="24" y="271"/>
                    <a:pt x="24" y="271"/>
                    <a:pt x="25" y="271"/>
                  </a:cubicBezTo>
                  <a:cubicBezTo>
                    <a:pt x="25" y="271"/>
                    <a:pt x="25" y="272"/>
                    <a:pt x="25" y="272"/>
                  </a:cubicBezTo>
                  <a:cubicBezTo>
                    <a:pt x="25" y="273"/>
                    <a:pt x="28" y="275"/>
                    <a:pt x="28" y="272"/>
                  </a:cubicBezTo>
                  <a:cubicBezTo>
                    <a:pt x="30" y="274"/>
                    <a:pt x="31" y="273"/>
                    <a:pt x="32" y="272"/>
                  </a:cubicBezTo>
                  <a:cubicBezTo>
                    <a:pt x="32" y="272"/>
                    <a:pt x="33" y="273"/>
                    <a:pt x="32" y="271"/>
                  </a:cubicBezTo>
                  <a:cubicBezTo>
                    <a:pt x="35" y="273"/>
                    <a:pt x="37" y="272"/>
                    <a:pt x="38" y="270"/>
                  </a:cubicBezTo>
                  <a:cubicBezTo>
                    <a:pt x="39" y="272"/>
                    <a:pt x="40" y="270"/>
                    <a:pt x="40" y="272"/>
                  </a:cubicBezTo>
                  <a:cubicBezTo>
                    <a:pt x="40" y="271"/>
                    <a:pt x="41" y="271"/>
                    <a:pt x="41" y="271"/>
                  </a:cubicBezTo>
                  <a:cubicBezTo>
                    <a:pt x="41" y="270"/>
                    <a:pt x="41" y="271"/>
                    <a:pt x="40" y="270"/>
                  </a:cubicBezTo>
                  <a:cubicBezTo>
                    <a:pt x="40" y="270"/>
                    <a:pt x="40" y="269"/>
                    <a:pt x="40" y="269"/>
                  </a:cubicBezTo>
                  <a:cubicBezTo>
                    <a:pt x="41" y="269"/>
                    <a:pt x="41" y="270"/>
                    <a:pt x="41" y="271"/>
                  </a:cubicBezTo>
                  <a:cubicBezTo>
                    <a:pt x="42" y="271"/>
                    <a:pt x="42" y="270"/>
                    <a:pt x="43" y="271"/>
                  </a:cubicBezTo>
                  <a:cubicBezTo>
                    <a:pt x="43" y="270"/>
                    <a:pt x="43" y="270"/>
                    <a:pt x="43" y="270"/>
                  </a:cubicBezTo>
                  <a:cubicBezTo>
                    <a:pt x="44" y="270"/>
                    <a:pt x="44" y="271"/>
                    <a:pt x="44" y="269"/>
                  </a:cubicBezTo>
                  <a:cubicBezTo>
                    <a:pt x="44" y="270"/>
                    <a:pt x="45" y="270"/>
                    <a:pt x="45" y="270"/>
                  </a:cubicBezTo>
                  <a:cubicBezTo>
                    <a:pt x="46" y="270"/>
                    <a:pt x="45" y="271"/>
                    <a:pt x="46" y="272"/>
                  </a:cubicBezTo>
                  <a:cubicBezTo>
                    <a:pt x="45" y="269"/>
                    <a:pt x="48" y="269"/>
                    <a:pt x="50" y="270"/>
                  </a:cubicBezTo>
                  <a:cubicBezTo>
                    <a:pt x="51" y="270"/>
                    <a:pt x="50" y="269"/>
                    <a:pt x="50" y="268"/>
                  </a:cubicBezTo>
                  <a:cubicBezTo>
                    <a:pt x="50" y="268"/>
                    <a:pt x="50" y="268"/>
                    <a:pt x="50" y="268"/>
                  </a:cubicBezTo>
                  <a:cubicBezTo>
                    <a:pt x="51" y="268"/>
                    <a:pt x="51" y="269"/>
                    <a:pt x="52" y="270"/>
                  </a:cubicBezTo>
                  <a:cubicBezTo>
                    <a:pt x="52" y="267"/>
                    <a:pt x="55" y="268"/>
                    <a:pt x="56" y="268"/>
                  </a:cubicBezTo>
                  <a:cubicBezTo>
                    <a:pt x="56" y="266"/>
                    <a:pt x="57" y="266"/>
                    <a:pt x="57" y="266"/>
                  </a:cubicBezTo>
                  <a:cubicBezTo>
                    <a:pt x="55" y="265"/>
                    <a:pt x="57" y="267"/>
                    <a:pt x="55" y="267"/>
                  </a:cubicBezTo>
                  <a:cubicBezTo>
                    <a:pt x="55" y="265"/>
                    <a:pt x="55" y="266"/>
                    <a:pt x="54" y="265"/>
                  </a:cubicBezTo>
                  <a:cubicBezTo>
                    <a:pt x="54" y="262"/>
                    <a:pt x="55" y="263"/>
                    <a:pt x="56" y="264"/>
                  </a:cubicBezTo>
                  <a:cubicBezTo>
                    <a:pt x="57" y="265"/>
                    <a:pt x="55" y="263"/>
                    <a:pt x="55" y="265"/>
                  </a:cubicBezTo>
                  <a:cubicBezTo>
                    <a:pt x="56" y="264"/>
                    <a:pt x="57" y="266"/>
                    <a:pt x="57" y="267"/>
                  </a:cubicBezTo>
                  <a:cubicBezTo>
                    <a:pt x="58" y="267"/>
                    <a:pt x="60" y="267"/>
                    <a:pt x="61" y="266"/>
                  </a:cubicBezTo>
                  <a:cubicBezTo>
                    <a:pt x="61" y="268"/>
                    <a:pt x="61" y="267"/>
                    <a:pt x="62" y="268"/>
                  </a:cubicBezTo>
                  <a:cubicBezTo>
                    <a:pt x="62" y="268"/>
                    <a:pt x="61" y="268"/>
                    <a:pt x="60" y="267"/>
                  </a:cubicBezTo>
                  <a:cubicBezTo>
                    <a:pt x="60" y="268"/>
                    <a:pt x="61" y="268"/>
                    <a:pt x="61" y="269"/>
                  </a:cubicBezTo>
                  <a:cubicBezTo>
                    <a:pt x="62" y="268"/>
                    <a:pt x="63" y="269"/>
                    <a:pt x="63" y="269"/>
                  </a:cubicBezTo>
                  <a:cubicBezTo>
                    <a:pt x="63" y="268"/>
                    <a:pt x="62" y="267"/>
                    <a:pt x="61" y="267"/>
                  </a:cubicBezTo>
                  <a:cubicBezTo>
                    <a:pt x="62" y="266"/>
                    <a:pt x="63" y="266"/>
                    <a:pt x="63" y="264"/>
                  </a:cubicBezTo>
                  <a:cubicBezTo>
                    <a:pt x="62" y="264"/>
                    <a:pt x="62" y="263"/>
                    <a:pt x="61" y="262"/>
                  </a:cubicBezTo>
                  <a:cubicBezTo>
                    <a:pt x="62" y="261"/>
                    <a:pt x="62" y="264"/>
                    <a:pt x="63" y="264"/>
                  </a:cubicBezTo>
                  <a:cubicBezTo>
                    <a:pt x="64" y="264"/>
                    <a:pt x="63" y="264"/>
                    <a:pt x="64" y="265"/>
                  </a:cubicBezTo>
                  <a:cubicBezTo>
                    <a:pt x="66" y="266"/>
                    <a:pt x="67" y="264"/>
                    <a:pt x="69" y="266"/>
                  </a:cubicBezTo>
                  <a:cubicBezTo>
                    <a:pt x="69" y="263"/>
                    <a:pt x="71" y="264"/>
                    <a:pt x="72" y="263"/>
                  </a:cubicBezTo>
                  <a:cubicBezTo>
                    <a:pt x="74" y="264"/>
                    <a:pt x="72" y="265"/>
                    <a:pt x="73" y="266"/>
                  </a:cubicBezTo>
                  <a:cubicBezTo>
                    <a:pt x="75" y="267"/>
                    <a:pt x="73" y="264"/>
                    <a:pt x="75" y="266"/>
                  </a:cubicBezTo>
                  <a:cubicBezTo>
                    <a:pt x="75" y="265"/>
                    <a:pt x="74" y="264"/>
                    <a:pt x="73" y="264"/>
                  </a:cubicBezTo>
                  <a:cubicBezTo>
                    <a:pt x="74" y="262"/>
                    <a:pt x="75" y="262"/>
                    <a:pt x="76" y="262"/>
                  </a:cubicBezTo>
                  <a:cubicBezTo>
                    <a:pt x="75" y="260"/>
                    <a:pt x="77" y="260"/>
                    <a:pt x="78" y="260"/>
                  </a:cubicBezTo>
                  <a:cubicBezTo>
                    <a:pt x="78" y="260"/>
                    <a:pt x="78" y="261"/>
                    <a:pt x="78" y="261"/>
                  </a:cubicBezTo>
                  <a:cubicBezTo>
                    <a:pt x="78" y="262"/>
                    <a:pt x="77" y="261"/>
                    <a:pt x="77" y="261"/>
                  </a:cubicBezTo>
                  <a:cubicBezTo>
                    <a:pt x="77" y="261"/>
                    <a:pt x="77" y="262"/>
                    <a:pt x="77" y="262"/>
                  </a:cubicBezTo>
                  <a:cubicBezTo>
                    <a:pt x="77" y="262"/>
                    <a:pt x="77" y="262"/>
                    <a:pt x="77" y="262"/>
                  </a:cubicBezTo>
                  <a:cubicBezTo>
                    <a:pt x="78" y="263"/>
                    <a:pt x="78" y="261"/>
                    <a:pt x="79" y="262"/>
                  </a:cubicBezTo>
                  <a:cubicBezTo>
                    <a:pt x="80" y="263"/>
                    <a:pt x="79" y="263"/>
                    <a:pt x="79" y="263"/>
                  </a:cubicBezTo>
                  <a:cubicBezTo>
                    <a:pt x="79" y="265"/>
                    <a:pt x="80" y="264"/>
                    <a:pt x="81" y="264"/>
                  </a:cubicBezTo>
                  <a:cubicBezTo>
                    <a:pt x="81" y="267"/>
                    <a:pt x="82" y="264"/>
                    <a:pt x="83" y="264"/>
                  </a:cubicBezTo>
                  <a:cubicBezTo>
                    <a:pt x="83" y="263"/>
                    <a:pt x="82" y="262"/>
                    <a:pt x="82" y="261"/>
                  </a:cubicBezTo>
                  <a:cubicBezTo>
                    <a:pt x="83" y="263"/>
                    <a:pt x="84" y="262"/>
                    <a:pt x="85" y="264"/>
                  </a:cubicBezTo>
                  <a:cubicBezTo>
                    <a:pt x="85" y="264"/>
                    <a:pt x="85" y="263"/>
                    <a:pt x="85" y="264"/>
                  </a:cubicBezTo>
                  <a:cubicBezTo>
                    <a:pt x="84" y="262"/>
                    <a:pt x="85" y="262"/>
                    <a:pt x="84" y="260"/>
                  </a:cubicBezTo>
                  <a:cubicBezTo>
                    <a:pt x="85" y="260"/>
                    <a:pt x="87" y="261"/>
                    <a:pt x="87" y="259"/>
                  </a:cubicBezTo>
                  <a:cubicBezTo>
                    <a:pt x="88" y="260"/>
                    <a:pt x="88" y="261"/>
                    <a:pt x="88" y="261"/>
                  </a:cubicBezTo>
                  <a:cubicBezTo>
                    <a:pt x="90" y="262"/>
                    <a:pt x="90" y="261"/>
                    <a:pt x="91" y="262"/>
                  </a:cubicBezTo>
                  <a:cubicBezTo>
                    <a:pt x="91" y="261"/>
                    <a:pt x="91" y="261"/>
                    <a:pt x="91" y="261"/>
                  </a:cubicBezTo>
                  <a:cubicBezTo>
                    <a:pt x="90" y="260"/>
                    <a:pt x="90" y="260"/>
                    <a:pt x="90" y="260"/>
                  </a:cubicBezTo>
                  <a:cubicBezTo>
                    <a:pt x="90" y="262"/>
                    <a:pt x="89" y="260"/>
                    <a:pt x="88" y="260"/>
                  </a:cubicBezTo>
                  <a:cubicBezTo>
                    <a:pt x="88" y="259"/>
                    <a:pt x="90" y="260"/>
                    <a:pt x="90" y="259"/>
                  </a:cubicBezTo>
                  <a:cubicBezTo>
                    <a:pt x="92" y="262"/>
                    <a:pt x="92" y="259"/>
                    <a:pt x="95" y="260"/>
                  </a:cubicBezTo>
                  <a:cubicBezTo>
                    <a:pt x="94" y="260"/>
                    <a:pt x="94" y="261"/>
                    <a:pt x="93" y="261"/>
                  </a:cubicBezTo>
                  <a:cubicBezTo>
                    <a:pt x="94" y="262"/>
                    <a:pt x="95" y="261"/>
                    <a:pt x="95" y="261"/>
                  </a:cubicBezTo>
                  <a:cubicBezTo>
                    <a:pt x="95" y="260"/>
                    <a:pt x="94" y="259"/>
                    <a:pt x="94" y="258"/>
                  </a:cubicBezTo>
                  <a:cubicBezTo>
                    <a:pt x="94" y="257"/>
                    <a:pt x="95" y="259"/>
                    <a:pt x="96" y="260"/>
                  </a:cubicBezTo>
                  <a:cubicBezTo>
                    <a:pt x="96" y="259"/>
                    <a:pt x="96" y="259"/>
                    <a:pt x="97" y="259"/>
                  </a:cubicBezTo>
                  <a:cubicBezTo>
                    <a:pt x="95" y="258"/>
                    <a:pt x="96" y="257"/>
                    <a:pt x="98" y="259"/>
                  </a:cubicBezTo>
                  <a:cubicBezTo>
                    <a:pt x="96" y="257"/>
                    <a:pt x="98" y="258"/>
                    <a:pt x="97" y="256"/>
                  </a:cubicBezTo>
                  <a:cubicBezTo>
                    <a:pt x="99" y="257"/>
                    <a:pt x="97" y="258"/>
                    <a:pt x="99" y="259"/>
                  </a:cubicBezTo>
                  <a:cubicBezTo>
                    <a:pt x="98" y="257"/>
                    <a:pt x="99" y="257"/>
                    <a:pt x="99" y="255"/>
                  </a:cubicBezTo>
                  <a:cubicBezTo>
                    <a:pt x="100" y="256"/>
                    <a:pt x="99" y="257"/>
                    <a:pt x="99" y="258"/>
                  </a:cubicBezTo>
                  <a:cubicBezTo>
                    <a:pt x="100" y="257"/>
                    <a:pt x="100" y="257"/>
                    <a:pt x="100" y="256"/>
                  </a:cubicBezTo>
                  <a:cubicBezTo>
                    <a:pt x="101" y="257"/>
                    <a:pt x="100" y="257"/>
                    <a:pt x="101" y="258"/>
                  </a:cubicBezTo>
                  <a:cubicBezTo>
                    <a:pt x="103" y="259"/>
                    <a:pt x="102" y="256"/>
                    <a:pt x="103" y="255"/>
                  </a:cubicBezTo>
                  <a:cubicBezTo>
                    <a:pt x="104" y="255"/>
                    <a:pt x="104" y="256"/>
                    <a:pt x="105" y="256"/>
                  </a:cubicBezTo>
                  <a:cubicBezTo>
                    <a:pt x="105" y="255"/>
                    <a:pt x="106" y="256"/>
                    <a:pt x="106" y="254"/>
                  </a:cubicBezTo>
                  <a:cubicBezTo>
                    <a:pt x="107" y="255"/>
                    <a:pt x="107" y="256"/>
                    <a:pt x="108" y="257"/>
                  </a:cubicBezTo>
                  <a:cubicBezTo>
                    <a:pt x="108" y="257"/>
                    <a:pt x="107" y="257"/>
                    <a:pt x="107" y="258"/>
                  </a:cubicBezTo>
                  <a:cubicBezTo>
                    <a:pt x="107" y="257"/>
                    <a:pt x="107" y="256"/>
                    <a:pt x="106" y="256"/>
                  </a:cubicBezTo>
                  <a:cubicBezTo>
                    <a:pt x="106" y="257"/>
                    <a:pt x="106" y="258"/>
                    <a:pt x="105" y="258"/>
                  </a:cubicBezTo>
                  <a:cubicBezTo>
                    <a:pt x="106" y="258"/>
                    <a:pt x="107" y="259"/>
                    <a:pt x="107" y="258"/>
                  </a:cubicBezTo>
                  <a:cubicBezTo>
                    <a:pt x="108" y="258"/>
                    <a:pt x="106" y="258"/>
                    <a:pt x="108" y="259"/>
                  </a:cubicBezTo>
                  <a:cubicBezTo>
                    <a:pt x="107" y="259"/>
                    <a:pt x="106" y="260"/>
                    <a:pt x="105" y="260"/>
                  </a:cubicBezTo>
                  <a:cubicBezTo>
                    <a:pt x="105" y="260"/>
                    <a:pt x="106" y="260"/>
                    <a:pt x="106" y="261"/>
                  </a:cubicBezTo>
                  <a:cubicBezTo>
                    <a:pt x="106" y="262"/>
                    <a:pt x="105" y="260"/>
                    <a:pt x="104" y="260"/>
                  </a:cubicBezTo>
                  <a:cubicBezTo>
                    <a:pt x="104" y="260"/>
                    <a:pt x="104" y="261"/>
                    <a:pt x="104" y="260"/>
                  </a:cubicBezTo>
                  <a:cubicBezTo>
                    <a:pt x="106" y="264"/>
                    <a:pt x="102" y="260"/>
                    <a:pt x="103" y="263"/>
                  </a:cubicBezTo>
                  <a:cubicBezTo>
                    <a:pt x="102" y="263"/>
                    <a:pt x="102" y="261"/>
                    <a:pt x="101" y="262"/>
                  </a:cubicBezTo>
                  <a:cubicBezTo>
                    <a:pt x="101" y="263"/>
                    <a:pt x="103" y="264"/>
                    <a:pt x="103" y="265"/>
                  </a:cubicBezTo>
                  <a:cubicBezTo>
                    <a:pt x="104" y="266"/>
                    <a:pt x="103" y="265"/>
                    <a:pt x="104" y="265"/>
                  </a:cubicBezTo>
                  <a:cubicBezTo>
                    <a:pt x="104" y="265"/>
                    <a:pt x="104" y="265"/>
                    <a:pt x="103" y="264"/>
                  </a:cubicBezTo>
                  <a:cubicBezTo>
                    <a:pt x="103" y="263"/>
                    <a:pt x="104" y="263"/>
                    <a:pt x="105" y="263"/>
                  </a:cubicBezTo>
                  <a:cubicBezTo>
                    <a:pt x="106" y="264"/>
                    <a:pt x="105" y="264"/>
                    <a:pt x="105" y="265"/>
                  </a:cubicBezTo>
                  <a:cubicBezTo>
                    <a:pt x="105" y="266"/>
                    <a:pt x="104" y="266"/>
                    <a:pt x="104" y="267"/>
                  </a:cubicBezTo>
                  <a:cubicBezTo>
                    <a:pt x="103" y="267"/>
                    <a:pt x="103" y="265"/>
                    <a:pt x="102" y="266"/>
                  </a:cubicBezTo>
                  <a:cubicBezTo>
                    <a:pt x="104" y="270"/>
                    <a:pt x="99" y="269"/>
                    <a:pt x="97" y="270"/>
                  </a:cubicBezTo>
                  <a:cubicBezTo>
                    <a:pt x="97" y="270"/>
                    <a:pt x="97" y="268"/>
                    <a:pt x="96" y="268"/>
                  </a:cubicBezTo>
                  <a:cubicBezTo>
                    <a:pt x="98" y="267"/>
                    <a:pt x="100" y="267"/>
                    <a:pt x="102" y="266"/>
                  </a:cubicBezTo>
                  <a:cubicBezTo>
                    <a:pt x="102" y="265"/>
                    <a:pt x="101" y="265"/>
                    <a:pt x="101" y="267"/>
                  </a:cubicBezTo>
                  <a:cubicBezTo>
                    <a:pt x="100" y="266"/>
                    <a:pt x="100" y="266"/>
                    <a:pt x="99" y="265"/>
                  </a:cubicBezTo>
                  <a:cubicBezTo>
                    <a:pt x="99" y="265"/>
                    <a:pt x="99" y="266"/>
                    <a:pt x="98" y="266"/>
                  </a:cubicBezTo>
                  <a:cubicBezTo>
                    <a:pt x="98" y="266"/>
                    <a:pt x="98" y="265"/>
                    <a:pt x="97" y="264"/>
                  </a:cubicBezTo>
                  <a:cubicBezTo>
                    <a:pt x="97" y="266"/>
                    <a:pt x="97" y="266"/>
                    <a:pt x="96" y="266"/>
                  </a:cubicBezTo>
                  <a:cubicBezTo>
                    <a:pt x="95" y="265"/>
                    <a:pt x="95" y="264"/>
                    <a:pt x="94" y="264"/>
                  </a:cubicBezTo>
                  <a:cubicBezTo>
                    <a:pt x="93" y="264"/>
                    <a:pt x="92" y="266"/>
                    <a:pt x="92" y="267"/>
                  </a:cubicBezTo>
                  <a:cubicBezTo>
                    <a:pt x="92" y="267"/>
                    <a:pt x="91" y="267"/>
                    <a:pt x="91" y="266"/>
                  </a:cubicBezTo>
                  <a:cubicBezTo>
                    <a:pt x="91" y="265"/>
                    <a:pt x="92" y="267"/>
                    <a:pt x="92" y="266"/>
                  </a:cubicBezTo>
                  <a:cubicBezTo>
                    <a:pt x="90" y="265"/>
                    <a:pt x="90" y="266"/>
                    <a:pt x="88" y="266"/>
                  </a:cubicBezTo>
                  <a:cubicBezTo>
                    <a:pt x="89" y="268"/>
                    <a:pt x="89" y="268"/>
                    <a:pt x="89" y="268"/>
                  </a:cubicBezTo>
                  <a:cubicBezTo>
                    <a:pt x="88" y="268"/>
                    <a:pt x="87" y="267"/>
                    <a:pt x="86" y="267"/>
                  </a:cubicBezTo>
                  <a:cubicBezTo>
                    <a:pt x="87" y="269"/>
                    <a:pt x="88" y="268"/>
                    <a:pt x="89" y="269"/>
                  </a:cubicBezTo>
                  <a:cubicBezTo>
                    <a:pt x="89" y="271"/>
                    <a:pt x="87" y="268"/>
                    <a:pt x="87" y="270"/>
                  </a:cubicBezTo>
                  <a:cubicBezTo>
                    <a:pt x="86" y="269"/>
                    <a:pt x="86" y="267"/>
                    <a:pt x="85" y="267"/>
                  </a:cubicBezTo>
                  <a:cubicBezTo>
                    <a:pt x="85" y="267"/>
                    <a:pt x="85" y="267"/>
                    <a:pt x="85" y="267"/>
                  </a:cubicBezTo>
                  <a:cubicBezTo>
                    <a:pt x="85" y="269"/>
                    <a:pt x="83" y="269"/>
                    <a:pt x="82" y="269"/>
                  </a:cubicBezTo>
                  <a:cubicBezTo>
                    <a:pt x="82" y="270"/>
                    <a:pt x="84" y="271"/>
                    <a:pt x="84" y="271"/>
                  </a:cubicBezTo>
                  <a:cubicBezTo>
                    <a:pt x="84" y="272"/>
                    <a:pt x="85" y="275"/>
                    <a:pt x="84" y="274"/>
                  </a:cubicBezTo>
                  <a:cubicBezTo>
                    <a:pt x="83" y="273"/>
                    <a:pt x="84" y="273"/>
                    <a:pt x="83" y="272"/>
                  </a:cubicBezTo>
                  <a:cubicBezTo>
                    <a:pt x="82" y="271"/>
                    <a:pt x="83" y="273"/>
                    <a:pt x="82" y="272"/>
                  </a:cubicBezTo>
                  <a:cubicBezTo>
                    <a:pt x="83" y="273"/>
                    <a:pt x="83" y="273"/>
                    <a:pt x="83" y="274"/>
                  </a:cubicBezTo>
                  <a:cubicBezTo>
                    <a:pt x="82" y="274"/>
                    <a:pt x="82" y="273"/>
                    <a:pt x="82" y="273"/>
                  </a:cubicBezTo>
                  <a:cubicBezTo>
                    <a:pt x="80" y="272"/>
                    <a:pt x="82" y="275"/>
                    <a:pt x="81" y="274"/>
                  </a:cubicBezTo>
                  <a:cubicBezTo>
                    <a:pt x="80" y="274"/>
                    <a:pt x="81" y="272"/>
                    <a:pt x="79" y="272"/>
                  </a:cubicBezTo>
                  <a:cubicBezTo>
                    <a:pt x="79" y="273"/>
                    <a:pt x="80" y="273"/>
                    <a:pt x="80" y="274"/>
                  </a:cubicBezTo>
                  <a:cubicBezTo>
                    <a:pt x="80" y="274"/>
                    <a:pt x="80" y="275"/>
                    <a:pt x="79" y="275"/>
                  </a:cubicBezTo>
                  <a:cubicBezTo>
                    <a:pt x="79" y="274"/>
                    <a:pt x="80" y="273"/>
                    <a:pt x="78" y="272"/>
                  </a:cubicBezTo>
                  <a:cubicBezTo>
                    <a:pt x="78" y="272"/>
                    <a:pt x="77" y="271"/>
                    <a:pt x="76" y="271"/>
                  </a:cubicBezTo>
                  <a:cubicBezTo>
                    <a:pt x="74" y="270"/>
                    <a:pt x="73" y="273"/>
                    <a:pt x="72" y="273"/>
                  </a:cubicBezTo>
                  <a:cubicBezTo>
                    <a:pt x="72" y="271"/>
                    <a:pt x="69" y="273"/>
                    <a:pt x="68" y="273"/>
                  </a:cubicBezTo>
                  <a:cubicBezTo>
                    <a:pt x="67" y="272"/>
                    <a:pt x="69" y="273"/>
                    <a:pt x="69" y="271"/>
                  </a:cubicBezTo>
                  <a:cubicBezTo>
                    <a:pt x="67" y="270"/>
                    <a:pt x="68" y="274"/>
                    <a:pt x="66" y="272"/>
                  </a:cubicBezTo>
                  <a:cubicBezTo>
                    <a:pt x="66" y="273"/>
                    <a:pt x="66" y="273"/>
                    <a:pt x="67" y="273"/>
                  </a:cubicBezTo>
                  <a:cubicBezTo>
                    <a:pt x="67" y="275"/>
                    <a:pt x="66" y="274"/>
                    <a:pt x="66" y="275"/>
                  </a:cubicBezTo>
                  <a:cubicBezTo>
                    <a:pt x="63" y="273"/>
                    <a:pt x="64" y="276"/>
                    <a:pt x="62" y="274"/>
                  </a:cubicBezTo>
                  <a:cubicBezTo>
                    <a:pt x="61" y="276"/>
                    <a:pt x="59" y="275"/>
                    <a:pt x="60" y="278"/>
                  </a:cubicBezTo>
                  <a:cubicBezTo>
                    <a:pt x="60" y="278"/>
                    <a:pt x="60" y="278"/>
                    <a:pt x="61" y="279"/>
                  </a:cubicBezTo>
                  <a:cubicBezTo>
                    <a:pt x="60" y="281"/>
                    <a:pt x="58" y="278"/>
                    <a:pt x="56" y="276"/>
                  </a:cubicBezTo>
                  <a:cubicBezTo>
                    <a:pt x="57" y="277"/>
                    <a:pt x="58" y="278"/>
                    <a:pt x="58" y="280"/>
                  </a:cubicBezTo>
                  <a:cubicBezTo>
                    <a:pt x="57" y="280"/>
                    <a:pt x="57" y="280"/>
                    <a:pt x="56" y="280"/>
                  </a:cubicBezTo>
                  <a:cubicBezTo>
                    <a:pt x="55" y="279"/>
                    <a:pt x="56" y="279"/>
                    <a:pt x="56" y="278"/>
                  </a:cubicBezTo>
                  <a:cubicBezTo>
                    <a:pt x="56" y="278"/>
                    <a:pt x="53" y="278"/>
                    <a:pt x="53" y="279"/>
                  </a:cubicBezTo>
                  <a:cubicBezTo>
                    <a:pt x="52" y="279"/>
                    <a:pt x="51" y="277"/>
                    <a:pt x="52" y="278"/>
                  </a:cubicBezTo>
                  <a:cubicBezTo>
                    <a:pt x="51" y="276"/>
                    <a:pt x="52" y="278"/>
                    <a:pt x="51" y="278"/>
                  </a:cubicBezTo>
                  <a:cubicBezTo>
                    <a:pt x="51" y="279"/>
                    <a:pt x="52" y="279"/>
                    <a:pt x="52" y="279"/>
                  </a:cubicBezTo>
                  <a:cubicBezTo>
                    <a:pt x="51" y="280"/>
                    <a:pt x="47" y="277"/>
                    <a:pt x="47" y="280"/>
                  </a:cubicBezTo>
                  <a:cubicBezTo>
                    <a:pt x="45" y="279"/>
                    <a:pt x="45" y="279"/>
                    <a:pt x="45" y="279"/>
                  </a:cubicBezTo>
                  <a:cubicBezTo>
                    <a:pt x="45" y="280"/>
                    <a:pt x="44" y="279"/>
                    <a:pt x="44" y="280"/>
                  </a:cubicBezTo>
                  <a:cubicBezTo>
                    <a:pt x="41" y="278"/>
                    <a:pt x="42" y="281"/>
                    <a:pt x="39" y="279"/>
                  </a:cubicBezTo>
                  <a:cubicBezTo>
                    <a:pt x="39" y="281"/>
                    <a:pt x="37" y="281"/>
                    <a:pt x="34" y="280"/>
                  </a:cubicBezTo>
                  <a:cubicBezTo>
                    <a:pt x="34" y="279"/>
                    <a:pt x="34" y="278"/>
                    <a:pt x="34" y="277"/>
                  </a:cubicBezTo>
                  <a:cubicBezTo>
                    <a:pt x="33" y="278"/>
                    <a:pt x="32" y="280"/>
                    <a:pt x="31" y="279"/>
                  </a:cubicBezTo>
                  <a:cubicBezTo>
                    <a:pt x="32" y="281"/>
                    <a:pt x="32" y="283"/>
                    <a:pt x="34" y="286"/>
                  </a:cubicBezTo>
                  <a:cubicBezTo>
                    <a:pt x="33" y="286"/>
                    <a:pt x="32" y="285"/>
                    <a:pt x="31" y="285"/>
                  </a:cubicBezTo>
                  <a:cubicBezTo>
                    <a:pt x="33" y="288"/>
                    <a:pt x="34" y="285"/>
                    <a:pt x="36" y="288"/>
                  </a:cubicBezTo>
                  <a:cubicBezTo>
                    <a:pt x="36" y="289"/>
                    <a:pt x="35" y="287"/>
                    <a:pt x="35" y="287"/>
                  </a:cubicBezTo>
                  <a:cubicBezTo>
                    <a:pt x="36" y="289"/>
                    <a:pt x="33" y="288"/>
                    <a:pt x="34" y="290"/>
                  </a:cubicBezTo>
                  <a:cubicBezTo>
                    <a:pt x="33" y="289"/>
                    <a:pt x="33" y="288"/>
                    <a:pt x="32" y="287"/>
                  </a:cubicBezTo>
                  <a:cubicBezTo>
                    <a:pt x="32" y="289"/>
                    <a:pt x="32" y="289"/>
                    <a:pt x="32" y="291"/>
                  </a:cubicBezTo>
                  <a:cubicBezTo>
                    <a:pt x="31" y="290"/>
                    <a:pt x="29" y="289"/>
                    <a:pt x="30" y="290"/>
                  </a:cubicBezTo>
                  <a:cubicBezTo>
                    <a:pt x="29" y="290"/>
                    <a:pt x="29" y="289"/>
                    <a:pt x="28" y="289"/>
                  </a:cubicBezTo>
                  <a:cubicBezTo>
                    <a:pt x="27" y="288"/>
                    <a:pt x="28" y="288"/>
                    <a:pt x="28" y="287"/>
                  </a:cubicBezTo>
                  <a:cubicBezTo>
                    <a:pt x="27" y="288"/>
                    <a:pt x="26" y="288"/>
                    <a:pt x="26" y="289"/>
                  </a:cubicBezTo>
                  <a:cubicBezTo>
                    <a:pt x="25" y="288"/>
                    <a:pt x="25" y="287"/>
                    <a:pt x="24" y="286"/>
                  </a:cubicBezTo>
                  <a:cubicBezTo>
                    <a:pt x="24" y="286"/>
                    <a:pt x="26" y="289"/>
                    <a:pt x="24" y="288"/>
                  </a:cubicBezTo>
                  <a:cubicBezTo>
                    <a:pt x="25" y="289"/>
                    <a:pt x="25" y="289"/>
                    <a:pt x="26" y="290"/>
                  </a:cubicBezTo>
                  <a:cubicBezTo>
                    <a:pt x="25" y="291"/>
                    <a:pt x="25" y="291"/>
                    <a:pt x="26" y="292"/>
                  </a:cubicBezTo>
                  <a:cubicBezTo>
                    <a:pt x="26" y="293"/>
                    <a:pt x="24" y="291"/>
                    <a:pt x="25" y="292"/>
                  </a:cubicBezTo>
                  <a:cubicBezTo>
                    <a:pt x="25" y="294"/>
                    <a:pt x="26" y="293"/>
                    <a:pt x="26" y="294"/>
                  </a:cubicBezTo>
                  <a:cubicBezTo>
                    <a:pt x="26" y="294"/>
                    <a:pt x="25" y="293"/>
                    <a:pt x="25" y="294"/>
                  </a:cubicBezTo>
                  <a:cubicBezTo>
                    <a:pt x="24" y="294"/>
                    <a:pt x="25" y="292"/>
                    <a:pt x="24" y="292"/>
                  </a:cubicBezTo>
                  <a:cubicBezTo>
                    <a:pt x="24" y="293"/>
                    <a:pt x="23" y="293"/>
                    <a:pt x="23" y="292"/>
                  </a:cubicBezTo>
                  <a:cubicBezTo>
                    <a:pt x="23" y="295"/>
                    <a:pt x="21" y="295"/>
                    <a:pt x="19" y="293"/>
                  </a:cubicBezTo>
                  <a:cubicBezTo>
                    <a:pt x="19" y="294"/>
                    <a:pt x="19" y="295"/>
                    <a:pt x="20" y="295"/>
                  </a:cubicBezTo>
                  <a:cubicBezTo>
                    <a:pt x="21" y="296"/>
                    <a:pt x="20" y="296"/>
                    <a:pt x="22" y="297"/>
                  </a:cubicBezTo>
                  <a:cubicBezTo>
                    <a:pt x="22" y="296"/>
                    <a:pt x="21" y="296"/>
                    <a:pt x="20" y="295"/>
                  </a:cubicBezTo>
                  <a:cubicBezTo>
                    <a:pt x="21" y="294"/>
                    <a:pt x="24" y="295"/>
                    <a:pt x="25" y="295"/>
                  </a:cubicBezTo>
                  <a:cubicBezTo>
                    <a:pt x="25" y="297"/>
                    <a:pt x="23" y="295"/>
                    <a:pt x="22" y="297"/>
                  </a:cubicBezTo>
                  <a:cubicBezTo>
                    <a:pt x="23" y="297"/>
                    <a:pt x="24" y="297"/>
                    <a:pt x="25" y="297"/>
                  </a:cubicBezTo>
                  <a:cubicBezTo>
                    <a:pt x="25" y="298"/>
                    <a:pt x="23" y="297"/>
                    <a:pt x="24" y="299"/>
                  </a:cubicBezTo>
                  <a:cubicBezTo>
                    <a:pt x="23" y="299"/>
                    <a:pt x="23" y="298"/>
                    <a:pt x="22" y="297"/>
                  </a:cubicBezTo>
                  <a:cubicBezTo>
                    <a:pt x="22" y="298"/>
                    <a:pt x="22" y="298"/>
                    <a:pt x="22" y="298"/>
                  </a:cubicBezTo>
                  <a:cubicBezTo>
                    <a:pt x="21" y="298"/>
                    <a:pt x="21" y="298"/>
                    <a:pt x="21" y="297"/>
                  </a:cubicBezTo>
                  <a:cubicBezTo>
                    <a:pt x="20" y="297"/>
                    <a:pt x="21" y="298"/>
                    <a:pt x="20" y="297"/>
                  </a:cubicBezTo>
                  <a:cubicBezTo>
                    <a:pt x="21" y="299"/>
                    <a:pt x="19" y="298"/>
                    <a:pt x="20" y="300"/>
                  </a:cubicBezTo>
                  <a:cubicBezTo>
                    <a:pt x="19" y="299"/>
                    <a:pt x="19" y="298"/>
                    <a:pt x="18" y="297"/>
                  </a:cubicBezTo>
                  <a:cubicBezTo>
                    <a:pt x="18" y="298"/>
                    <a:pt x="16" y="298"/>
                    <a:pt x="15" y="297"/>
                  </a:cubicBezTo>
                  <a:cubicBezTo>
                    <a:pt x="15" y="299"/>
                    <a:pt x="13" y="297"/>
                    <a:pt x="13" y="298"/>
                  </a:cubicBezTo>
                  <a:cubicBezTo>
                    <a:pt x="12" y="297"/>
                    <a:pt x="13" y="298"/>
                    <a:pt x="13" y="297"/>
                  </a:cubicBezTo>
                  <a:cubicBezTo>
                    <a:pt x="11" y="296"/>
                    <a:pt x="11" y="298"/>
                    <a:pt x="10" y="297"/>
                  </a:cubicBezTo>
                  <a:cubicBezTo>
                    <a:pt x="10" y="298"/>
                    <a:pt x="10" y="299"/>
                    <a:pt x="11" y="300"/>
                  </a:cubicBezTo>
                  <a:cubicBezTo>
                    <a:pt x="11" y="300"/>
                    <a:pt x="10" y="301"/>
                    <a:pt x="11" y="302"/>
                  </a:cubicBezTo>
                  <a:cubicBezTo>
                    <a:pt x="10" y="302"/>
                    <a:pt x="10" y="301"/>
                    <a:pt x="9" y="301"/>
                  </a:cubicBezTo>
                  <a:cubicBezTo>
                    <a:pt x="9" y="301"/>
                    <a:pt x="9" y="302"/>
                    <a:pt x="8" y="301"/>
                  </a:cubicBezTo>
                  <a:cubicBezTo>
                    <a:pt x="8" y="302"/>
                    <a:pt x="9" y="303"/>
                    <a:pt x="8" y="303"/>
                  </a:cubicBezTo>
                  <a:cubicBezTo>
                    <a:pt x="7" y="302"/>
                    <a:pt x="8" y="301"/>
                    <a:pt x="7" y="300"/>
                  </a:cubicBezTo>
                  <a:cubicBezTo>
                    <a:pt x="7" y="299"/>
                    <a:pt x="9" y="301"/>
                    <a:pt x="8" y="300"/>
                  </a:cubicBezTo>
                  <a:cubicBezTo>
                    <a:pt x="7" y="298"/>
                    <a:pt x="6" y="299"/>
                    <a:pt x="6" y="300"/>
                  </a:cubicBezTo>
                  <a:cubicBezTo>
                    <a:pt x="5" y="300"/>
                    <a:pt x="5" y="299"/>
                    <a:pt x="4" y="299"/>
                  </a:cubicBezTo>
                  <a:cubicBezTo>
                    <a:pt x="4" y="300"/>
                    <a:pt x="4" y="302"/>
                    <a:pt x="2" y="301"/>
                  </a:cubicBezTo>
                  <a:cubicBezTo>
                    <a:pt x="2" y="301"/>
                    <a:pt x="3" y="302"/>
                    <a:pt x="3" y="302"/>
                  </a:cubicBezTo>
                  <a:cubicBezTo>
                    <a:pt x="2" y="303"/>
                    <a:pt x="2" y="303"/>
                    <a:pt x="1" y="302"/>
                  </a:cubicBezTo>
                  <a:cubicBezTo>
                    <a:pt x="1" y="303"/>
                    <a:pt x="0" y="303"/>
                    <a:pt x="1" y="304"/>
                  </a:cubicBezTo>
                  <a:cubicBezTo>
                    <a:pt x="1" y="303"/>
                    <a:pt x="3" y="305"/>
                    <a:pt x="3" y="303"/>
                  </a:cubicBezTo>
                  <a:cubicBezTo>
                    <a:pt x="4" y="305"/>
                    <a:pt x="4" y="305"/>
                    <a:pt x="5" y="306"/>
                  </a:cubicBezTo>
                  <a:cubicBezTo>
                    <a:pt x="6" y="308"/>
                    <a:pt x="4" y="306"/>
                    <a:pt x="4" y="306"/>
                  </a:cubicBezTo>
                  <a:cubicBezTo>
                    <a:pt x="4" y="308"/>
                    <a:pt x="5" y="307"/>
                    <a:pt x="6" y="308"/>
                  </a:cubicBezTo>
                  <a:cubicBezTo>
                    <a:pt x="6" y="307"/>
                    <a:pt x="6" y="307"/>
                    <a:pt x="7" y="308"/>
                  </a:cubicBezTo>
                  <a:cubicBezTo>
                    <a:pt x="7" y="306"/>
                    <a:pt x="7" y="307"/>
                    <a:pt x="7" y="306"/>
                  </a:cubicBezTo>
                  <a:cubicBezTo>
                    <a:pt x="6" y="306"/>
                    <a:pt x="6" y="306"/>
                    <a:pt x="5" y="305"/>
                  </a:cubicBezTo>
                  <a:cubicBezTo>
                    <a:pt x="5" y="304"/>
                    <a:pt x="6" y="306"/>
                    <a:pt x="6" y="305"/>
                  </a:cubicBezTo>
                  <a:cubicBezTo>
                    <a:pt x="7" y="306"/>
                    <a:pt x="7" y="306"/>
                    <a:pt x="8" y="306"/>
                  </a:cubicBezTo>
                  <a:cubicBezTo>
                    <a:pt x="6" y="305"/>
                    <a:pt x="9" y="306"/>
                    <a:pt x="9" y="306"/>
                  </a:cubicBezTo>
                  <a:cubicBezTo>
                    <a:pt x="9" y="306"/>
                    <a:pt x="10" y="308"/>
                    <a:pt x="10" y="307"/>
                  </a:cubicBezTo>
                  <a:cubicBezTo>
                    <a:pt x="10" y="307"/>
                    <a:pt x="12" y="309"/>
                    <a:pt x="12" y="307"/>
                  </a:cubicBezTo>
                  <a:cubicBezTo>
                    <a:pt x="14" y="310"/>
                    <a:pt x="14" y="307"/>
                    <a:pt x="16" y="310"/>
                  </a:cubicBezTo>
                  <a:cubicBezTo>
                    <a:pt x="17" y="309"/>
                    <a:pt x="16" y="307"/>
                    <a:pt x="17" y="307"/>
                  </a:cubicBezTo>
                  <a:cubicBezTo>
                    <a:pt x="17" y="307"/>
                    <a:pt x="17" y="308"/>
                    <a:pt x="17" y="309"/>
                  </a:cubicBezTo>
                  <a:cubicBezTo>
                    <a:pt x="19" y="310"/>
                    <a:pt x="19" y="309"/>
                    <a:pt x="20" y="309"/>
                  </a:cubicBezTo>
                  <a:cubicBezTo>
                    <a:pt x="20" y="308"/>
                    <a:pt x="19" y="308"/>
                    <a:pt x="19" y="308"/>
                  </a:cubicBezTo>
                  <a:cubicBezTo>
                    <a:pt x="18" y="307"/>
                    <a:pt x="20" y="308"/>
                    <a:pt x="19" y="306"/>
                  </a:cubicBezTo>
                  <a:cubicBezTo>
                    <a:pt x="19" y="306"/>
                    <a:pt x="20" y="308"/>
                    <a:pt x="20" y="307"/>
                  </a:cubicBezTo>
                  <a:cubicBezTo>
                    <a:pt x="21" y="308"/>
                    <a:pt x="21" y="308"/>
                    <a:pt x="21" y="309"/>
                  </a:cubicBezTo>
                  <a:cubicBezTo>
                    <a:pt x="22" y="309"/>
                    <a:pt x="22" y="307"/>
                    <a:pt x="24" y="309"/>
                  </a:cubicBezTo>
                  <a:cubicBezTo>
                    <a:pt x="22" y="306"/>
                    <a:pt x="26" y="310"/>
                    <a:pt x="25" y="307"/>
                  </a:cubicBezTo>
                  <a:cubicBezTo>
                    <a:pt x="26" y="309"/>
                    <a:pt x="26" y="307"/>
                    <a:pt x="27" y="309"/>
                  </a:cubicBezTo>
                  <a:cubicBezTo>
                    <a:pt x="27" y="309"/>
                    <a:pt x="26" y="310"/>
                    <a:pt x="25" y="309"/>
                  </a:cubicBezTo>
                  <a:cubicBezTo>
                    <a:pt x="26" y="311"/>
                    <a:pt x="23" y="310"/>
                    <a:pt x="22" y="309"/>
                  </a:cubicBezTo>
                  <a:cubicBezTo>
                    <a:pt x="22" y="310"/>
                    <a:pt x="23" y="311"/>
                    <a:pt x="23" y="312"/>
                  </a:cubicBezTo>
                  <a:cubicBezTo>
                    <a:pt x="22" y="309"/>
                    <a:pt x="29" y="314"/>
                    <a:pt x="27" y="308"/>
                  </a:cubicBezTo>
                  <a:cubicBezTo>
                    <a:pt x="28" y="308"/>
                    <a:pt x="29" y="307"/>
                    <a:pt x="31" y="307"/>
                  </a:cubicBezTo>
                  <a:cubicBezTo>
                    <a:pt x="30" y="307"/>
                    <a:pt x="30" y="306"/>
                    <a:pt x="30" y="306"/>
                  </a:cubicBezTo>
                  <a:cubicBezTo>
                    <a:pt x="29" y="304"/>
                    <a:pt x="29" y="304"/>
                    <a:pt x="29" y="304"/>
                  </a:cubicBezTo>
                  <a:cubicBezTo>
                    <a:pt x="30" y="304"/>
                    <a:pt x="30" y="304"/>
                    <a:pt x="31" y="304"/>
                  </a:cubicBezTo>
                  <a:cubicBezTo>
                    <a:pt x="31" y="306"/>
                    <a:pt x="30" y="305"/>
                    <a:pt x="30" y="307"/>
                  </a:cubicBezTo>
                  <a:cubicBezTo>
                    <a:pt x="31" y="307"/>
                    <a:pt x="32" y="307"/>
                    <a:pt x="32" y="307"/>
                  </a:cubicBezTo>
                  <a:cubicBezTo>
                    <a:pt x="32" y="306"/>
                    <a:pt x="32" y="306"/>
                    <a:pt x="32" y="306"/>
                  </a:cubicBezTo>
                  <a:cubicBezTo>
                    <a:pt x="33" y="306"/>
                    <a:pt x="33" y="306"/>
                    <a:pt x="33" y="306"/>
                  </a:cubicBezTo>
                  <a:cubicBezTo>
                    <a:pt x="34" y="306"/>
                    <a:pt x="34" y="307"/>
                    <a:pt x="34" y="308"/>
                  </a:cubicBezTo>
                  <a:cubicBezTo>
                    <a:pt x="36" y="308"/>
                    <a:pt x="33" y="305"/>
                    <a:pt x="35" y="305"/>
                  </a:cubicBezTo>
                  <a:cubicBezTo>
                    <a:pt x="35" y="305"/>
                    <a:pt x="34" y="304"/>
                    <a:pt x="34" y="304"/>
                  </a:cubicBezTo>
                  <a:cubicBezTo>
                    <a:pt x="34" y="303"/>
                    <a:pt x="34" y="303"/>
                    <a:pt x="34" y="303"/>
                  </a:cubicBezTo>
                  <a:cubicBezTo>
                    <a:pt x="35" y="306"/>
                    <a:pt x="38" y="305"/>
                    <a:pt x="39" y="306"/>
                  </a:cubicBezTo>
                  <a:cubicBezTo>
                    <a:pt x="39" y="307"/>
                    <a:pt x="36" y="306"/>
                    <a:pt x="37" y="309"/>
                  </a:cubicBezTo>
                  <a:cubicBezTo>
                    <a:pt x="36" y="309"/>
                    <a:pt x="35" y="309"/>
                    <a:pt x="34" y="309"/>
                  </a:cubicBezTo>
                  <a:cubicBezTo>
                    <a:pt x="35" y="311"/>
                    <a:pt x="36" y="309"/>
                    <a:pt x="36" y="310"/>
                  </a:cubicBezTo>
                  <a:cubicBezTo>
                    <a:pt x="36" y="311"/>
                    <a:pt x="36" y="310"/>
                    <a:pt x="36" y="312"/>
                  </a:cubicBezTo>
                  <a:cubicBezTo>
                    <a:pt x="34" y="310"/>
                    <a:pt x="35" y="312"/>
                    <a:pt x="33" y="310"/>
                  </a:cubicBezTo>
                  <a:cubicBezTo>
                    <a:pt x="33" y="311"/>
                    <a:pt x="34" y="312"/>
                    <a:pt x="35" y="313"/>
                  </a:cubicBezTo>
                  <a:cubicBezTo>
                    <a:pt x="35" y="314"/>
                    <a:pt x="34" y="312"/>
                    <a:pt x="33" y="312"/>
                  </a:cubicBezTo>
                  <a:cubicBezTo>
                    <a:pt x="33" y="313"/>
                    <a:pt x="33" y="313"/>
                    <a:pt x="33" y="314"/>
                  </a:cubicBezTo>
                  <a:cubicBezTo>
                    <a:pt x="32" y="314"/>
                    <a:pt x="32" y="313"/>
                    <a:pt x="32" y="312"/>
                  </a:cubicBezTo>
                  <a:cubicBezTo>
                    <a:pt x="32" y="314"/>
                    <a:pt x="31" y="313"/>
                    <a:pt x="30" y="313"/>
                  </a:cubicBezTo>
                  <a:cubicBezTo>
                    <a:pt x="30" y="314"/>
                    <a:pt x="29" y="314"/>
                    <a:pt x="29" y="315"/>
                  </a:cubicBezTo>
                  <a:cubicBezTo>
                    <a:pt x="28" y="315"/>
                    <a:pt x="28" y="314"/>
                    <a:pt x="28" y="313"/>
                  </a:cubicBezTo>
                  <a:cubicBezTo>
                    <a:pt x="28" y="312"/>
                    <a:pt x="30" y="313"/>
                    <a:pt x="29" y="311"/>
                  </a:cubicBezTo>
                  <a:cubicBezTo>
                    <a:pt x="28" y="311"/>
                    <a:pt x="28" y="312"/>
                    <a:pt x="28" y="312"/>
                  </a:cubicBezTo>
                  <a:cubicBezTo>
                    <a:pt x="28" y="312"/>
                    <a:pt x="28" y="312"/>
                    <a:pt x="27" y="311"/>
                  </a:cubicBezTo>
                  <a:cubicBezTo>
                    <a:pt x="27" y="313"/>
                    <a:pt x="27" y="313"/>
                    <a:pt x="26" y="312"/>
                  </a:cubicBezTo>
                  <a:cubicBezTo>
                    <a:pt x="26" y="314"/>
                    <a:pt x="27" y="314"/>
                    <a:pt x="27" y="316"/>
                  </a:cubicBezTo>
                  <a:cubicBezTo>
                    <a:pt x="27" y="316"/>
                    <a:pt x="27" y="316"/>
                    <a:pt x="27" y="316"/>
                  </a:cubicBezTo>
                  <a:cubicBezTo>
                    <a:pt x="26" y="316"/>
                    <a:pt x="26" y="315"/>
                    <a:pt x="26" y="314"/>
                  </a:cubicBezTo>
                  <a:cubicBezTo>
                    <a:pt x="24" y="313"/>
                    <a:pt x="25" y="314"/>
                    <a:pt x="24" y="314"/>
                  </a:cubicBezTo>
                  <a:cubicBezTo>
                    <a:pt x="24" y="314"/>
                    <a:pt x="24" y="314"/>
                    <a:pt x="24" y="315"/>
                  </a:cubicBezTo>
                  <a:cubicBezTo>
                    <a:pt x="24" y="316"/>
                    <a:pt x="21" y="314"/>
                    <a:pt x="22" y="317"/>
                  </a:cubicBezTo>
                  <a:cubicBezTo>
                    <a:pt x="20" y="317"/>
                    <a:pt x="20" y="318"/>
                    <a:pt x="17" y="317"/>
                  </a:cubicBezTo>
                  <a:cubicBezTo>
                    <a:pt x="17" y="319"/>
                    <a:pt x="16" y="318"/>
                    <a:pt x="16" y="319"/>
                  </a:cubicBezTo>
                  <a:cubicBezTo>
                    <a:pt x="17" y="320"/>
                    <a:pt x="17" y="320"/>
                    <a:pt x="17" y="321"/>
                  </a:cubicBezTo>
                  <a:cubicBezTo>
                    <a:pt x="19" y="322"/>
                    <a:pt x="18" y="322"/>
                    <a:pt x="20" y="323"/>
                  </a:cubicBezTo>
                  <a:cubicBezTo>
                    <a:pt x="19" y="321"/>
                    <a:pt x="19" y="322"/>
                    <a:pt x="19" y="320"/>
                  </a:cubicBezTo>
                  <a:cubicBezTo>
                    <a:pt x="19" y="320"/>
                    <a:pt x="21" y="320"/>
                    <a:pt x="20" y="319"/>
                  </a:cubicBezTo>
                  <a:cubicBezTo>
                    <a:pt x="21" y="319"/>
                    <a:pt x="21" y="321"/>
                    <a:pt x="22" y="322"/>
                  </a:cubicBezTo>
                  <a:cubicBezTo>
                    <a:pt x="22" y="323"/>
                    <a:pt x="23" y="321"/>
                    <a:pt x="24" y="323"/>
                  </a:cubicBezTo>
                  <a:cubicBezTo>
                    <a:pt x="25" y="323"/>
                    <a:pt x="25" y="320"/>
                    <a:pt x="27" y="322"/>
                  </a:cubicBezTo>
                  <a:cubicBezTo>
                    <a:pt x="27" y="323"/>
                    <a:pt x="26" y="323"/>
                    <a:pt x="26" y="324"/>
                  </a:cubicBezTo>
                  <a:cubicBezTo>
                    <a:pt x="27" y="324"/>
                    <a:pt x="27" y="323"/>
                    <a:pt x="28" y="324"/>
                  </a:cubicBezTo>
                  <a:cubicBezTo>
                    <a:pt x="27" y="323"/>
                    <a:pt x="27" y="323"/>
                    <a:pt x="28" y="324"/>
                  </a:cubicBezTo>
                  <a:cubicBezTo>
                    <a:pt x="28" y="321"/>
                    <a:pt x="31" y="324"/>
                    <a:pt x="32" y="323"/>
                  </a:cubicBezTo>
                  <a:cubicBezTo>
                    <a:pt x="33" y="323"/>
                    <a:pt x="33" y="324"/>
                    <a:pt x="33" y="324"/>
                  </a:cubicBezTo>
                  <a:cubicBezTo>
                    <a:pt x="34" y="325"/>
                    <a:pt x="34" y="324"/>
                    <a:pt x="34" y="324"/>
                  </a:cubicBezTo>
                  <a:cubicBezTo>
                    <a:pt x="33" y="323"/>
                    <a:pt x="33" y="322"/>
                    <a:pt x="31" y="322"/>
                  </a:cubicBezTo>
                  <a:cubicBezTo>
                    <a:pt x="31" y="321"/>
                    <a:pt x="31" y="321"/>
                    <a:pt x="31" y="320"/>
                  </a:cubicBezTo>
                  <a:cubicBezTo>
                    <a:pt x="31" y="320"/>
                    <a:pt x="31" y="320"/>
                    <a:pt x="32" y="320"/>
                  </a:cubicBezTo>
                  <a:cubicBezTo>
                    <a:pt x="32" y="320"/>
                    <a:pt x="32" y="321"/>
                    <a:pt x="33" y="322"/>
                  </a:cubicBezTo>
                  <a:cubicBezTo>
                    <a:pt x="33" y="321"/>
                    <a:pt x="33" y="320"/>
                    <a:pt x="33" y="320"/>
                  </a:cubicBezTo>
                  <a:cubicBezTo>
                    <a:pt x="33" y="320"/>
                    <a:pt x="33" y="320"/>
                    <a:pt x="33" y="320"/>
                  </a:cubicBezTo>
                  <a:cubicBezTo>
                    <a:pt x="34" y="321"/>
                    <a:pt x="33" y="320"/>
                    <a:pt x="34" y="321"/>
                  </a:cubicBezTo>
                  <a:cubicBezTo>
                    <a:pt x="34" y="322"/>
                    <a:pt x="33" y="321"/>
                    <a:pt x="33" y="322"/>
                  </a:cubicBezTo>
                  <a:cubicBezTo>
                    <a:pt x="38" y="321"/>
                    <a:pt x="43" y="319"/>
                    <a:pt x="48" y="318"/>
                  </a:cubicBezTo>
                  <a:cubicBezTo>
                    <a:pt x="47" y="316"/>
                    <a:pt x="49" y="316"/>
                    <a:pt x="51" y="318"/>
                  </a:cubicBezTo>
                  <a:cubicBezTo>
                    <a:pt x="50" y="316"/>
                    <a:pt x="49" y="315"/>
                    <a:pt x="49" y="314"/>
                  </a:cubicBezTo>
                  <a:cubicBezTo>
                    <a:pt x="49" y="313"/>
                    <a:pt x="50" y="315"/>
                    <a:pt x="51" y="314"/>
                  </a:cubicBezTo>
                  <a:cubicBezTo>
                    <a:pt x="51" y="314"/>
                    <a:pt x="51" y="315"/>
                    <a:pt x="51" y="315"/>
                  </a:cubicBezTo>
                  <a:cubicBezTo>
                    <a:pt x="52" y="315"/>
                    <a:pt x="52" y="313"/>
                    <a:pt x="53" y="314"/>
                  </a:cubicBezTo>
                  <a:cubicBezTo>
                    <a:pt x="54" y="317"/>
                    <a:pt x="56" y="314"/>
                    <a:pt x="59" y="316"/>
                  </a:cubicBezTo>
                  <a:cubicBezTo>
                    <a:pt x="59" y="315"/>
                    <a:pt x="58" y="315"/>
                    <a:pt x="57" y="315"/>
                  </a:cubicBezTo>
                  <a:cubicBezTo>
                    <a:pt x="58" y="314"/>
                    <a:pt x="58" y="315"/>
                    <a:pt x="60" y="315"/>
                  </a:cubicBezTo>
                  <a:cubicBezTo>
                    <a:pt x="60" y="314"/>
                    <a:pt x="59" y="314"/>
                    <a:pt x="59" y="313"/>
                  </a:cubicBezTo>
                  <a:cubicBezTo>
                    <a:pt x="59" y="313"/>
                    <a:pt x="59" y="313"/>
                    <a:pt x="60" y="313"/>
                  </a:cubicBezTo>
                  <a:cubicBezTo>
                    <a:pt x="60" y="313"/>
                    <a:pt x="59" y="312"/>
                    <a:pt x="59" y="311"/>
                  </a:cubicBezTo>
                  <a:cubicBezTo>
                    <a:pt x="59" y="310"/>
                    <a:pt x="61" y="313"/>
                    <a:pt x="61" y="311"/>
                  </a:cubicBezTo>
                  <a:cubicBezTo>
                    <a:pt x="61" y="311"/>
                    <a:pt x="61" y="312"/>
                    <a:pt x="61" y="313"/>
                  </a:cubicBezTo>
                  <a:cubicBezTo>
                    <a:pt x="64" y="313"/>
                    <a:pt x="64" y="314"/>
                    <a:pt x="66" y="312"/>
                  </a:cubicBezTo>
                  <a:cubicBezTo>
                    <a:pt x="66" y="312"/>
                    <a:pt x="66" y="312"/>
                    <a:pt x="66" y="313"/>
                  </a:cubicBezTo>
                  <a:cubicBezTo>
                    <a:pt x="67" y="311"/>
                    <a:pt x="69" y="312"/>
                    <a:pt x="70" y="310"/>
                  </a:cubicBezTo>
                  <a:cubicBezTo>
                    <a:pt x="70" y="310"/>
                    <a:pt x="70" y="310"/>
                    <a:pt x="70" y="311"/>
                  </a:cubicBezTo>
                  <a:cubicBezTo>
                    <a:pt x="71" y="311"/>
                    <a:pt x="71" y="309"/>
                    <a:pt x="71" y="308"/>
                  </a:cubicBezTo>
                  <a:cubicBezTo>
                    <a:pt x="71" y="308"/>
                    <a:pt x="72" y="309"/>
                    <a:pt x="72" y="310"/>
                  </a:cubicBezTo>
                  <a:cubicBezTo>
                    <a:pt x="73" y="308"/>
                    <a:pt x="77" y="310"/>
                    <a:pt x="77" y="306"/>
                  </a:cubicBezTo>
                  <a:cubicBezTo>
                    <a:pt x="78" y="307"/>
                    <a:pt x="77" y="308"/>
                    <a:pt x="78" y="308"/>
                  </a:cubicBezTo>
                  <a:cubicBezTo>
                    <a:pt x="78" y="309"/>
                    <a:pt x="78" y="308"/>
                    <a:pt x="78" y="309"/>
                  </a:cubicBezTo>
                  <a:cubicBezTo>
                    <a:pt x="79" y="308"/>
                    <a:pt x="79" y="305"/>
                    <a:pt x="82" y="306"/>
                  </a:cubicBezTo>
                  <a:cubicBezTo>
                    <a:pt x="81" y="304"/>
                    <a:pt x="80" y="305"/>
                    <a:pt x="80" y="303"/>
                  </a:cubicBezTo>
                  <a:cubicBezTo>
                    <a:pt x="82" y="304"/>
                    <a:pt x="83" y="305"/>
                    <a:pt x="83" y="304"/>
                  </a:cubicBezTo>
                  <a:cubicBezTo>
                    <a:pt x="83" y="302"/>
                    <a:pt x="83" y="304"/>
                    <a:pt x="82" y="304"/>
                  </a:cubicBezTo>
                  <a:cubicBezTo>
                    <a:pt x="82" y="302"/>
                    <a:pt x="83" y="303"/>
                    <a:pt x="83" y="302"/>
                  </a:cubicBezTo>
                  <a:cubicBezTo>
                    <a:pt x="84" y="303"/>
                    <a:pt x="84" y="304"/>
                    <a:pt x="84" y="305"/>
                  </a:cubicBezTo>
                  <a:cubicBezTo>
                    <a:pt x="86" y="304"/>
                    <a:pt x="85" y="301"/>
                    <a:pt x="88" y="301"/>
                  </a:cubicBezTo>
                  <a:cubicBezTo>
                    <a:pt x="88" y="302"/>
                    <a:pt x="88" y="302"/>
                    <a:pt x="88" y="302"/>
                  </a:cubicBezTo>
                  <a:cubicBezTo>
                    <a:pt x="89" y="303"/>
                    <a:pt x="89" y="302"/>
                    <a:pt x="90" y="303"/>
                  </a:cubicBezTo>
                  <a:cubicBezTo>
                    <a:pt x="90" y="301"/>
                    <a:pt x="89" y="302"/>
                    <a:pt x="90" y="301"/>
                  </a:cubicBezTo>
                  <a:cubicBezTo>
                    <a:pt x="90" y="301"/>
                    <a:pt x="90" y="302"/>
                    <a:pt x="91" y="302"/>
                  </a:cubicBezTo>
                  <a:cubicBezTo>
                    <a:pt x="92" y="301"/>
                    <a:pt x="93" y="301"/>
                    <a:pt x="93" y="300"/>
                  </a:cubicBezTo>
                  <a:cubicBezTo>
                    <a:pt x="94" y="301"/>
                    <a:pt x="93" y="302"/>
                    <a:pt x="93" y="301"/>
                  </a:cubicBezTo>
                  <a:cubicBezTo>
                    <a:pt x="95" y="303"/>
                    <a:pt x="95" y="300"/>
                    <a:pt x="94" y="298"/>
                  </a:cubicBezTo>
                  <a:cubicBezTo>
                    <a:pt x="95" y="299"/>
                    <a:pt x="95" y="300"/>
                    <a:pt x="95" y="301"/>
                  </a:cubicBezTo>
                  <a:cubicBezTo>
                    <a:pt x="96" y="300"/>
                    <a:pt x="96" y="297"/>
                    <a:pt x="97" y="297"/>
                  </a:cubicBezTo>
                  <a:cubicBezTo>
                    <a:pt x="98" y="298"/>
                    <a:pt x="98" y="299"/>
                    <a:pt x="97" y="298"/>
                  </a:cubicBezTo>
                  <a:cubicBezTo>
                    <a:pt x="98" y="300"/>
                    <a:pt x="99" y="300"/>
                    <a:pt x="100" y="299"/>
                  </a:cubicBezTo>
                  <a:cubicBezTo>
                    <a:pt x="99" y="299"/>
                    <a:pt x="99" y="300"/>
                    <a:pt x="100" y="301"/>
                  </a:cubicBezTo>
                  <a:cubicBezTo>
                    <a:pt x="100" y="301"/>
                    <a:pt x="99" y="300"/>
                    <a:pt x="100" y="302"/>
                  </a:cubicBezTo>
                  <a:cubicBezTo>
                    <a:pt x="101" y="302"/>
                    <a:pt x="100" y="301"/>
                    <a:pt x="101" y="301"/>
                  </a:cubicBezTo>
                  <a:cubicBezTo>
                    <a:pt x="101" y="301"/>
                    <a:pt x="100" y="299"/>
                    <a:pt x="101" y="300"/>
                  </a:cubicBezTo>
                  <a:cubicBezTo>
                    <a:pt x="101" y="299"/>
                    <a:pt x="101" y="299"/>
                    <a:pt x="100" y="299"/>
                  </a:cubicBezTo>
                  <a:cubicBezTo>
                    <a:pt x="100" y="298"/>
                    <a:pt x="101" y="298"/>
                    <a:pt x="100" y="296"/>
                  </a:cubicBezTo>
                  <a:cubicBezTo>
                    <a:pt x="102" y="296"/>
                    <a:pt x="101" y="297"/>
                    <a:pt x="102" y="298"/>
                  </a:cubicBezTo>
                  <a:cubicBezTo>
                    <a:pt x="102" y="297"/>
                    <a:pt x="103" y="296"/>
                    <a:pt x="102" y="295"/>
                  </a:cubicBezTo>
                  <a:cubicBezTo>
                    <a:pt x="103" y="295"/>
                    <a:pt x="105" y="295"/>
                    <a:pt x="106" y="294"/>
                  </a:cubicBezTo>
                  <a:cubicBezTo>
                    <a:pt x="105" y="293"/>
                    <a:pt x="105" y="292"/>
                    <a:pt x="105" y="291"/>
                  </a:cubicBezTo>
                  <a:cubicBezTo>
                    <a:pt x="106" y="293"/>
                    <a:pt x="106" y="294"/>
                    <a:pt x="107" y="294"/>
                  </a:cubicBezTo>
                  <a:cubicBezTo>
                    <a:pt x="108" y="295"/>
                    <a:pt x="107" y="294"/>
                    <a:pt x="107" y="295"/>
                  </a:cubicBezTo>
                  <a:cubicBezTo>
                    <a:pt x="108" y="296"/>
                    <a:pt x="108" y="294"/>
                    <a:pt x="109" y="294"/>
                  </a:cubicBezTo>
                  <a:cubicBezTo>
                    <a:pt x="109" y="294"/>
                    <a:pt x="108" y="293"/>
                    <a:pt x="108" y="293"/>
                  </a:cubicBezTo>
                  <a:cubicBezTo>
                    <a:pt x="109" y="293"/>
                    <a:pt x="109" y="292"/>
                    <a:pt x="110" y="294"/>
                  </a:cubicBezTo>
                  <a:cubicBezTo>
                    <a:pt x="110" y="293"/>
                    <a:pt x="110" y="292"/>
                    <a:pt x="110" y="291"/>
                  </a:cubicBezTo>
                  <a:cubicBezTo>
                    <a:pt x="110" y="291"/>
                    <a:pt x="112" y="293"/>
                    <a:pt x="111" y="291"/>
                  </a:cubicBezTo>
                  <a:cubicBezTo>
                    <a:pt x="112" y="291"/>
                    <a:pt x="112" y="292"/>
                    <a:pt x="113" y="292"/>
                  </a:cubicBezTo>
                  <a:cubicBezTo>
                    <a:pt x="113" y="293"/>
                    <a:pt x="113" y="293"/>
                    <a:pt x="112" y="293"/>
                  </a:cubicBezTo>
                  <a:cubicBezTo>
                    <a:pt x="116" y="294"/>
                    <a:pt x="118" y="290"/>
                    <a:pt x="121" y="289"/>
                  </a:cubicBezTo>
                  <a:cubicBezTo>
                    <a:pt x="122" y="290"/>
                    <a:pt x="122" y="291"/>
                    <a:pt x="122" y="292"/>
                  </a:cubicBezTo>
                  <a:cubicBezTo>
                    <a:pt x="123" y="292"/>
                    <a:pt x="123" y="291"/>
                    <a:pt x="124" y="291"/>
                  </a:cubicBezTo>
                  <a:cubicBezTo>
                    <a:pt x="124" y="290"/>
                    <a:pt x="123" y="290"/>
                    <a:pt x="123" y="289"/>
                  </a:cubicBezTo>
                  <a:cubicBezTo>
                    <a:pt x="124" y="288"/>
                    <a:pt x="128" y="290"/>
                    <a:pt x="127" y="285"/>
                  </a:cubicBezTo>
                  <a:cubicBezTo>
                    <a:pt x="128" y="286"/>
                    <a:pt x="127" y="286"/>
                    <a:pt x="128" y="287"/>
                  </a:cubicBezTo>
                  <a:cubicBezTo>
                    <a:pt x="129" y="287"/>
                    <a:pt x="129" y="287"/>
                    <a:pt x="130" y="287"/>
                  </a:cubicBezTo>
                  <a:cubicBezTo>
                    <a:pt x="130" y="286"/>
                    <a:pt x="129" y="286"/>
                    <a:pt x="129" y="285"/>
                  </a:cubicBezTo>
                  <a:cubicBezTo>
                    <a:pt x="130" y="284"/>
                    <a:pt x="133" y="286"/>
                    <a:pt x="132" y="284"/>
                  </a:cubicBezTo>
                  <a:cubicBezTo>
                    <a:pt x="133" y="284"/>
                    <a:pt x="133" y="285"/>
                    <a:pt x="134" y="285"/>
                  </a:cubicBezTo>
                  <a:cubicBezTo>
                    <a:pt x="134" y="285"/>
                    <a:pt x="134" y="283"/>
                    <a:pt x="135" y="284"/>
                  </a:cubicBezTo>
                  <a:cubicBezTo>
                    <a:pt x="134" y="281"/>
                    <a:pt x="138" y="283"/>
                    <a:pt x="138" y="281"/>
                  </a:cubicBezTo>
                  <a:cubicBezTo>
                    <a:pt x="138" y="281"/>
                    <a:pt x="139" y="282"/>
                    <a:pt x="139" y="282"/>
                  </a:cubicBezTo>
                  <a:cubicBezTo>
                    <a:pt x="140" y="281"/>
                    <a:pt x="140" y="280"/>
                    <a:pt x="142" y="281"/>
                  </a:cubicBezTo>
                  <a:cubicBezTo>
                    <a:pt x="142" y="280"/>
                    <a:pt x="142" y="280"/>
                    <a:pt x="142" y="280"/>
                  </a:cubicBezTo>
                  <a:cubicBezTo>
                    <a:pt x="142" y="280"/>
                    <a:pt x="142" y="280"/>
                    <a:pt x="143" y="281"/>
                  </a:cubicBezTo>
                  <a:cubicBezTo>
                    <a:pt x="142" y="280"/>
                    <a:pt x="143" y="279"/>
                    <a:pt x="144" y="280"/>
                  </a:cubicBezTo>
                  <a:cubicBezTo>
                    <a:pt x="143" y="279"/>
                    <a:pt x="144" y="279"/>
                    <a:pt x="146" y="279"/>
                  </a:cubicBezTo>
                  <a:cubicBezTo>
                    <a:pt x="145" y="278"/>
                    <a:pt x="145" y="278"/>
                    <a:pt x="145" y="277"/>
                  </a:cubicBezTo>
                  <a:cubicBezTo>
                    <a:pt x="146" y="278"/>
                    <a:pt x="146" y="278"/>
                    <a:pt x="146" y="279"/>
                  </a:cubicBezTo>
                  <a:cubicBezTo>
                    <a:pt x="147" y="279"/>
                    <a:pt x="147" y="278"/>
                    <a:pt x="148" y="278"/>
                  </a:cubicBezTo>
                  <a:cubicBezTo>
                    <a:pt x="149" y="279"/>
                    <a:pt x="147" y="278"/>
                    <a:pt x="148" y="280"/>
                  </a:cubicBezTo>
                  <a:cubicBezTo>
                    <a:pt x="149" y="280"/>
                    <a:pt x="149" y="280"/>
                    <a:pt x="150" y="279"/>
                  </a:cubicBezTo>
                  <a:cubicBezTo>
                    <a:pt x="150" y="280"/>
                    <a:pt x="150" y="280"/>
                    <a:pt x="150" y="281"/>
                  </a:cubicBezTo>
                  <a:cubicBezTo>
                    <a:pt x="150" y="281"/>
                    <a:pt x="148" y="280"/>
                    <a:pt x="148" y="281"/>
                  </a:cubicBezTo>
                  <a:cubicBezTo>
                    <a:pt x="149" y="281"/>
                    <a:pt x="150" y="283"/>
                    <a:pt x="150" y="282"/>
                  </a:cubicBezTo>
                  <a:cubicBezTo>
                    <a:pt x="151" y="283"/>
                    <a:pt x="151" y="284"/>
                    <a:pt x="151" y="284"/>
                  </a:cubicBezTo>
                  <a:cubicBezTo>
                    <a:pt x="150" y="284"/>
                    <a:pt x="150" y="283"/>
                    <a:pt x="149" y="282"/>
                  </a:cubicBezTo>
                  <a:cubicBezTo>
                    <a:pt x="148" y="282"/>
                    <a:pt x="149" y="283"/>
                    <a:pt x="149" y="284"/>
                  </a:cubicBezTo>
                  <a:cubicBezTo>
                    <a:pt x="149" y="285"/>
                    <a:pt x="149" y="285"/>
                    <a:pt x="147" y="285"/>
                  </a:cubicBezTo>
                  <a:cubicBezTo>
                    <a:pt x="149" y="284"/>
                    <a:pt x="147" y="282"/>
                    <a:pt x="148" y="282"/>
                  </a:cubicBezTo>
                  <a:cubicBezTo>
                    <a:pt x="148" y="281"/>
                    <a:pt x="147" y="282"/>
                    <a:pt x="147" y="281"/>
                  </a:cubicBezTo>
                  <a:cubicBezTo>
                    <a:pt x="147" y="279"/>
                    <a:pt x="148" y="282"/>
                    <a:pt x="148" y="281"/>
                  </a:cubicBezTo>
                  <a:cubicBezTo>
                    <a:pt x="148" y="280"/>
                    <a:pt x="148" y="281"/>
                    <a:pt x="147" y="280"/>
                  </a:cubicBezTo>
                  <a:cubicBezTo>
                    <a:pt x="147" y="279"/>
                    <a:pt x="147" y="279"/>
                    <a:pt x="147" y="279"/>
                  </a:cubicBezTo>
                  <a:cubicBezTo>
                    <a:pt x="146" y="279"/>
                    <a:pt x="145" y="281"/>
                    <a:pt x="143" y="281"/>
                  </a:cubicBezTo>
                  <a:cubicBezTo>
                    <a:pt x="145" y="283"/>
                    <a:pt x="143" y="282"/>
                    <a:pt x="144" y="283"/>
                  </a:cubicBezTo>
                  <a:cubicBezTo>
                    <a:pt x="145" y="283"/>
                    <a:pt x="145" y="282"/>
                    <a:pt x="145" y="281"/>
                  </a:cubicBezTo>
                  <a:cubicBezTo>
                    <a:pt x="148" y="284"/>
                    <a:pt x="145" y="285"/>
                    <a:pt x="145" y="286"/>
                  </a:cubicBezTo>
                  <a:cubicBezTo>
                    <a:pt x="143" y="285"/>
                    <a:pt x="143" y="283"/>
                    <a:pt x="141" y="282"/>
                  </a:cubicBezTo>
                  <a:cubicBezTo>
                    <a:pt x="143" y="284"/>
                    <a:pt x="140" y="282"/>
                    <a:pt x="141" y="284"/>
                  </a:cubicBezTo>
                  <a:cubicBezTo>
                    <a:pt x="141" y="284"/>
                    <a:pt x="143" y="284"/>
                    <a:pt x="143" y="285"/>
                  </a:cubicBezTo>
                  <a:cubicBezTo>
                    <a:pt x="141" y="284"/>
                    <a:pt x="143" y="287"/>
                    <a:pt x="141" y="286"/>
                  </a:cubicBezTo>
                  <a:cubicBezTo>
                    <a:pt x="140" y="286"/>
                    <a:pt x="140" y="284"/>
                    <a:pt x="139" y="284"/>
                  </a:cubicBezTo>
                  <a:cubicBezTo>
                    <a:pt x="139" y="286"/>
                    <a:pt x="139" y="286"/>
                    <a:pt x="139" y="286"/>
                  </a:cubicBezTo>
                  <a:cubicBezTo>
                    <a:pt x="140" y="286"/>
                    <a:pt x="140" y="286"/>
                    <a:pt x="140" y="287"/>
                  </a:cubicBezTo>
                  <a:cubicBezTo>
                    <a:pt x="140" y="289"/>
                    <a:pt x="138" y="289"/>
                    <a:pt x="137" y="291"/>
                  </a:cubicBezTo>
                  <a:cubicBezTo>
                    <a:pt x="139" y="292"/>
                    <a:pt x="138" y="291"/>
                    <a:pt x="139" y="291"/>
                  </a:cubicBezTo>
                  <a:cubicBezTo>
                    <a:pt x="139" y="292"/>
                    <a:pt x="138" y="294"/>
                    <a:pt x="136" y="292"/>
                  </a:cubicBezTo>
                  <a:cubicBezTo>
                    <a:pt x="137" y="292"/>
                    <a:pt x="137" y="291"/>
                    <a:pt x="137" y="290"/>
                  </a:cubicBezTo>
                  <a:cubicBezTo>
                    <a:pt x="136" y="289"/>
                    <a:pt x="136" y="290"/>
                    <a:pt x="135" y="289"/>
                  </a:cubicBezTo>
                  <a:cubicBezTo>
                    <a:pt x="135" y="290"/>
                    <a:pt x="135" y="292"/>
                    <a:pt x="133" y="290"/>
                  </a:cubicBezTo>
                  <a:cubicBezTo>
                    <a:pt x="133" y="291"/>
                    <a:pt x="133" y="291"/>
                    <a:pt x="132" y="291"/>
                  </a:cubicBezTo>
                  <a:cubicBezTo>
                    <a:pt x="133" y="291"/>
                    <a:pt x="133" y="292"/>
                    <a:pt x="133" y="292"/>
                  </a:cubicBezTo>
                  <a:cubicBezTo>
                    <a:pt x="131" y="292"/>
                    <a:pt x="131" y="295"/>
                    <a:pt x="129" y="293"/>
                  </a:cubicBezTo>
                  <a:cubicBezTo>
                    <a:pt x="128" y="294"/>
                    <a:pt x="128" y="295"/>
                    <a:pt x="127" y="295"/>
                  </a:cubicBezTo>
                  <a:cubicBezTo>
                    <a:pt x="127" y="295"/>
                    <a:pt x="127" y="294"/>
                    <a:pt x="127" y="294"/>
                  </a:cubicBezTo>
                  <a:cubicBezTo>
                    <a:pt x="126" y="293"/>
                    <a:pt x="127" y="295"/>
                    <a:pt x="127" y="296"/>
                  </a:cubicBezTo>
                  <a:cubicBezTo>
                    <a:pt x="126" y="295"/>
                    <a:pt x="125" y="294"/>
                    <a:pt x="125" y="293"/>
                  </a:cubicBezTo>
                  <a:cubicBezTo>
                    <a:pt x="124" y="293"/>
                    <a:pt x="124" y="294"/>
                    <a:pt x="122" y="292"/>
                  </a:cubicBezTo>
                  <a:cubicBezTo>
                    <a:pt x="123" y="293"/>
                    <a:pt x="124" y="294"/>
                    <a:pt x="124" y="296"/>
                  </a:cubicBezTo>
                  <a:cubicBezTo>
                    <a:pt x="126" y="296"/>
                    <a:pt x="123" y="293"/>
                    <a:pt x="125" y="294"/>
                  </a:cubicBezTo>
                  <a:cubicBezTo>
                    <a:pt x="126" y="295"/>
                    <a:pt x="126" y="295"/>
                    <a:pt x="126" y="296"/>
                  </a:cubicBezTo>
                  <a:cubicBezTo>
                    <a:pt x="125" y="297"/>
                    <a:pt x="122" y="295"/>
                    <a:pt x="121" y="297"/>
                  </a:cubicBezTo>
                  <a:cubicBezTo>
                    <a:pt x="120" y="295"/>
                    <a:pt x="121" y="295"/>
                    <a:pt x="121" y="295"/>
                  </a:cubicBezTo>
                  <a:cubicBezTo>
                    <a:pt x="120" y="294"/>
                    <a:pt x="120" y="295"/>
                    <a:pt x="120" y="296"/>
                  </a:cubicBezTo>
                  <a:cubicBezTo>
                    <a:pt x="120" y="296"/>
                    <a:pt x="121" y="297"/>
                    <a:pt x="121" y="297"/>
                  </a:cubicBezTo>
                  <a:cubicBezTo>
                    <a:pt x="121" y="297"/>
                    <a:pt x="120" y="297"/>
                    <a:pt x="121" y="298"/>
                  </a:cubicBezTo>
                  <a:cubicBezTo>
                    <a:pt x="119" y="297"/>
                    <a:pt x="121" y="300"/>
                    <a:pt x="118" y="298"/>
                  </a:cubicBezTo>
                  <a:cubicBezTo>
                    <a:pt x="119" y="300"/>
                    <a:pt x="118" y="300"/>
                    <a:pt x="116" y="299"/>
                  </a:cubicBezTo>
                  <a:cubicBezTo>
                    <a:pt x="118" y="302"/>
                    <a:pt x="116" y="302"/>
                    <a:pt x="115" y="302"/>
                  </a:cubicBezTo>
                  <a:cubicBezTo>
                    <a:pt x="115" y="303"/>
                    <a:pt x="115" y="303"/>
                    <a:pt x="115" y="303"/>
                  </a:cubicBezTo>
                  <a:cubicBezTo>
                    <a:pt x="114" y="303"/>
                    <a:pt x="113" y="304"/>
                    <a:pt x="112" y="302"/>
                  </a:cubicBezTo>
                  <a:cubicBezTo>
                    <a:pt x="113" y="305"/>
                    <a:pt x="113" y="305"/>
                    <a:pt x="113" y="305"/>
                  </a:cubicBezTo>
                  <a:cubicBezTo>
                    <a:pt x="111" y="304"/>
                    <a:pt x="112" y="303"/>
                    <a:pt x="110" y="302"/>
                  </a:cubicBezTo>
                  <a:cubicBezTo>
                    <a:pt x="111" y="304"/>
                    <a:pt x="110" y="304"/>
                    <a:pt x="109" y="303"/>
                  </a:cubicBezTo>
                  <a:cubicBezTo>
                    <a:pt x="109" y="304"/>
                    <a:pt x="109" y="306"/>
                    <a:pt x="110" y="307"/>
                  </a:cubicBezTo>
                  <a:cubicBezTo>
                    <a:pt x="109" y="306"/>
                    <a:pt x="109" y="304"/>
                    <a:pt x="107" y="303"/>
                  </a:cubicBezTo>
                  <a:cubicBezTo>
                    <a:pt x="109" y="306"/>
                    <a:pt x="107" y="307"/>
                    <a:pt x="106" y="306"/>
                  </a:cubicBezTo>
                  <a:cubicBezTo>
                    <a:pt x="105" y="307"/>
                    <a:pt x="106" y="309"/>
                    <a:pt x="105" y="309"/>
                  </a:cubicBezTo>
                  <a:cubicBezTo>
                    <a:pt x="105" y="308"/>
                    <a:pt x="104" y="306"/>
                    <a:pt x="104" y="307"/>
                  </a:cubicBezTo>
                  <a:cubicBezTo>
                    <a:pt x="103" y="307"/>
                    <a:pt x="103" y="305"/>
                    <a:pt x="103" y="304"/>
                  </a:cubicBezTo>
                  <a:cubicBezTo>
                    <a:pt x="103" y="304"/>
                    <a:pt x="103" y="304"/>
                    <a:pt x="103" y="305"/>
                  </a:cubicBezTo>
                  <a:cubicBezTo>
                    <a:pt x="102" y="304"/>
                    <a:pt x="102" y="304"/>
                    <a:pt x="102" y="304"/>
                  </a:cubicBezTo>
                  <a:cubicBezTo>
                    <a:pt x="102" y="305"/>
                    <a:pt x="103" y="306"/>
                    <a:pt x="103" y="307"/>
                  </a:cubicBezTo>
                  <a:cubicBezTo>
                    <a:pt x="103" y="308"/>
                    <a:pt x="101" y="306"/>
                    <a:pt x="100" y="305"/>
                  </a:cubicBezTo>
                  <a:cubicBezTo>
                    <a:pt x="100" y="307"/>
                    <a:pt x="99" y="305"/>
                    <a:pt x="99" y="306"/>
                  </a:cubicBezTo>
                  <a:cubicBezTo>
                    <a:pt x="100" y="308"/>
                    <a:pt x="100" y="307"/>
                    <a:pt x="101" y="306"/>
                  </a:cubicBezTo>
                  <a:cubicBezTo>
                    <a:pt x="101" y="307"/>
                    <a:pt x="102" y="307"/>
                    <a:pt x="103" y="308"/>
                  </a:cubicBezTo>
                  <a:cubicBezTo>
                    <a:pt x="102" y="308"/>
                    <a:pt x="103" y="309"/>
                    <a:pt x="101" y="308"/>
                  </a:cubicBezTo>
                  <a:cubicBezTo>
                    <a:pt x="101" y="309"/>
                    <a:pt x="102" y="309"/>
                    <a:pt x="102" y="310"/>
                  </a:cubicBezTo>
                  <a:cubicBezTo>
                    <a:pt x="100" y="309"/>
                    <a:pt x="99" y="310"/>
                    <a:pt x="98" y="310"/>
                  </a:cubicBezTo>
                  <a:cubicBezTo>
                    <a:pt x="98" y="311"/>
                    <a:pt x="99" y="311"/>
                    <a:pt x="100" y="310"/>
                  </a:cubicBezTo>
                  <a:cubicBezTo>
                    <a:pt x="101" y="312"/>
                    <a:pt x="100" y="313"/>
                    <a:pt x="99" y="313"/>
                  </a:cubicBezTo>
                  <a:cubicBezTo>
                    <a:pt x="97" y="311"/>
                    <a:pt x="100" y="312"/>
                    <a:pt x="98" y="311"/>
                  </a:cubicBezTo>
                  <a:cubicBezTo>
                    <a:pt x="97" y="310"/>
                    <a:pt x="99" y="312"/>
                    <a:pt x="97" y="312"/>
                  </a:cubicBezTo>
                  <a:cubicBezTo>
                    <a:pt x="96" y="309"/>
                    <a:pt x="95" y="314"/>
                    <a:pt x="93" y="312"/>
                  </a:cubicBezTo>
                  <a:cubicBezTo>
                    <a:pt x="93" y="313"/>
                    <a:pt x="92" y="314"/>
                    <a:pt x="93" y="316"/>
                  </a:cubicBezTo>
                  <a:cubicBezTo>
                    <a:pt x="91" y="313"/>
                    <a:pt x="90" y="317"/>
                    <a:pt x="90" y="318"/>
                  </a:cubicBezTo>
                  <a:cubicBezTo>
                    <a:pt x="90" y="318"/>
                    <a:pt x="89" y="317"/>
                    <a:pt x="89" y="317"/>
                  </a:cubicBezTo>
                  <a:cubicBezTo>
                    <a:pt x="90" y="318"/>
                    <a:pt x="88" y="317"/>
                    <a:pt x="89" y="319"/>
                  </a:cubicBezTo>
                  <a:cubicBezTo>
                    <a:pt x="87" y="317"/>
                    <a:pt x="88" y="319"/>
                    <a:pt x="87" y="321"/>
                  </a:cubicBezTo>
                  <a:cubicBezTo>
                    <a:pt x="86" y="320"/>
                    <a:pt x="86" y="319"/>
                    <a:pt x="85" y="319"/>
                  </a:cubicBezTo>
                  <a:cubicBezTo>
                    <a:pt x="84" y="321"/>
                    <a:pt x="82" y="321"/>
                    <a:pt x="81" y="323"/>
                  </a:cubicBezTo>
                  <a:cubicBezTo>
                    <a:pt x="81" y="322"/>
                    <a:pt x="80" y="321"/>
                    <a:pt x="80" y="321"/>
                  </a:cubicBezTo>
                  <a:cubicBezTo>
                    <a:pt x="81" y="324"/>
                    <a:pt x="79" y="323"/>
                    <a:pt x="78" y="322"/>
                  </a:cubicBezTo>
                  <a:cubicBezTo>
                    <a:pt x="79" y="323"/>
                    <a:pt x="79" y="325"/>
                    <a:pt x="78" y="325"/>
                  </a:cubicBezTo>
                  <a:cubicBezTo>
                    <a:pt x="77" y="323"/>
                    <a:pt x="79" y="324"/>
                    <a:pt x="78" y="323"/>
                  </a:cubicBezTo>
                  <a:cubicBezTo>
                    <a:pt x="77" y="322"/>
                    <a:pt x="77" y="323"/>
                    <a:pt x="77" y="322"/>
                  </a:cubicBezTo>
                  <a:cubicBezTo>
                    <a:pt x="77" y="323"/>
                    <a:pt x="78" y="324"/>
                    <a:pt x="77" y="324"/>
                  </a:cubicBezTo>
                  <a:cubicBezTo>
                    <a:pt x="77" y="324"/>
                    <a:pt x="77" y="323"/>
                    <a:pt x="76" y="323"/>
                  </a:cubicBezTo>
                  <a:cubicBezTo>
                    <a:pt x="75" y="322"/>
                    <a:pt x="75" y="323"/>
                    <a:pt x="76" y="324"/>
                  </a:cubicBezTo>
                  <a:cubicBezTo>
                    <a:pt x="75" y="325"/>
                    <a:pt x="75" y="323"/>
                    <a:pt x="74" y="323"/>
                  </a:cubicBezTo>
                  <a:cubicBezTo>
                    <a:pt x="75" y="325"/>
                    <a:pt x="75" y="326"/>
                    <a:pt x="75" y="326"/>
                  </a:cubicBezTo>
                  <a:cubicBezTo>
                    <a:pt x="73" y="325"/>
                    <a:pt x="74" y="326"/>
                    <a:pt x="73" y="325"/>
                  </a:cubicBezTo>
                  <a:cubicBezTo>
                    <a:pt x="73" y="327"/>
                    <a:pt x="73" y="327"/>
                    <a:pt x="72" y="327"/>
                  </a:cubicBezTo>
                  <a:cubicBezTo>
                    <a:pt x="71" y="326"/>
                    <a:pt x="72" y="326"/>
                    <a:pt x="71" y="325"/>
                  </a:cubicBezTo>
                  <a:cubicBezTo>
                    <a:pt x="72" y="327"/>
                    <a:pt x="68" y="326"/>
                    <a:pt x="71" y="329"/>
                  </a:cubicBezTo>
                  <a:cubicBezTo>
                    <a:pt x="69" y="328"/>
                    <a:pt x="71" y="331"/>
                    <a:pt x="69" y="331"/>
                  </a:cubicBezTo>
                  <a:cubicBezTo>
                    <a:pt x="68" y="330"/>
                    <a:pt x="69" y="329"/>
                    <a:pt x="69" y="328"/>
                  </a:cubicBezTo>
                  <a:cubicBezTo>
                    <a:pt x="68" y="328"/>
                    <a:pt x="68" y="329"/>
                    <a:pt x="67" y="328"/>
                  </a:cubicBezTo>
                  <a:cubicBezTo>
                    <a:pt x="69" y="332"/>
                    <a:pt x="66" y="332"/>
                    <a:pt x="66" y="333"/>
                  </a:cubicBezTo>
                  <a:cubicBezTo>
                    <a:pt x="65" y="331"/>
                    <a:pt x="66" y="331"/>
                    <a:pt x="66" y="330"/>
                  </a:cubicBezTo>
                  <a:cubicBezTo>
                    <a:pt x="66" y="330"/>
                    <a:pt x="66" y="331"/>
                    <a:pt x="66" y="331"/>
                  </a:cubicBezTo>
                  <a:cubicBezTo>
                    <a:pt x="68" y="331"/>
                    <a:pt x="66" y="330"/>
                    <a:pt x="67" y="329"/>
                  </a:cubicBezTo>
                  <a:cubicBezTo>
                    <a:pt x="66" y="330"/>
                    <a:pt x="66" y="330"/>
                    <a:pt x="63" y="328"/>
                  </a:cubicBezTo>
                  <a:cubicBezTo>
                    <a:pt x="63" y="329"/>
                    <a:pt x="64" y="329"/>
                    <a:pt x="65" y="330"/>
                  </a:cubicBezTo>
                  <a:cubicBezTo>
                    <a:pt x="62" y="329"/>
                    <a:pt x="60" y="333"/>
                    <a:pt x="59" y="333"/>
                  </a:cubicBezTo>
                  <a:cubicBezTo>
                    <a:pt x="59" y="333"/>
                    <a:pt x="58" y="334"/>
                    <a:pt x="59" y="335"/>
                  </a:cubicBezTo>
                  <a:cubicBezTo>
                    <a:pt x="59" y="337"/>
                    <a:pt x="57" y="335"/>
                    <a:pt x="58" y="337"/>
                  </a:cubicBezTo>
                  <a:cubicBezTo>
                    <a:pt x="58" y="337"/>
                    <a:pt x="58" y="335"/>
                    <a:pt x="57" y="335"/>
                  </a:cubicBezTo>
                  <a:cubicBezTo>
                    <a:pt x="57" y="334"/>
                    <a:pt x="58" y="335"/>
                    <a:pt x="58" y="335"/>
                  </a:cubicBezTo>
                  <a:cubicBezTo>
                    <a:pt x="58" y="334"/>
                    <a:pt x="57" y="334"/>
                    <a:pt x="57" y="333"/>
                  </a:cubicBezTo>
                  <a:cubicBezTo>
                    <a:pt x="57" y="333"/>
                    <a:pt x="57" y="334"/>
                    <a:pt x="57" y="335"/>
                  </a:cubicBezTo>
                  <a:cubicBezTo>
                    <a:pt x="56" y="335"/>
                    <a:pt x="56" y="335"/>
                    <a:pt x="56" y="334"/>
                  </a:cubicBezTo>
                  <a:cubicBezTo>
                    <a:pt x="56" y="336"/>
                    <a:pt x="56" y="335"/>
                    <a:pt x="57" y="336"/>
                  </a:cubicBezTo>
                  <a:cubicBezTo>
                    <a:pt x="57" y="337"/>
                    <a:pt x="56" y="336"/>
                    <a:pt x="56" y="338"/>
                  </a:cubicBezTo>
                  <a:cubicBezTo>
                    <a:pt x="60" y="338"/>
                    <a:pt x="62" y="337"/>
                    <a:pt x="64" y="336"/>
                  </a:cubicBezTo>
                  <a:cubicBezTo>
                    <a:pt x="65" y="336"/>
                    <a:pt x="65" y="337"/>
                    <a:pt x="66" y="337"/>
                  </a:cubicBezTo>
                  <a:cubicBezTo>
                    <a:pt x="66" y="337"/>
                    <a:pt x="66" y="336"/>
                    <a:pt x="65" y="336"/>
                  </a:cubicBezTo>
                  <a:cubicBezTo>
                    <a:pt x="67" y="336"/>
                    <a:pt x="67" y="338"/>
                    <a:pt x="67" y="339"/>
                  </a:cubicBezTo>
                  <a:cubicBezTo>
                    <a:pt x="65" y="340"/>
                    <a:pt x="62" y="338"/>
                    <a:pt x="62" y="341"/>
                  </a:cubicBezTo>
                  <a:cubicBezTo>
                    <a:pt x="62" y="341"/>
                    <a:pt x="60" y="340"/>
                    <a:pt x="60" y="341"/>
                  </a:cubicBezTo>
                  <a:cubicBezTo>
                    <a:pt x="61" y="342"/>
                    <a:pt x="61" y="342"/>
                    <a:pt x="60" y="342"/>
                  </a:cubicBezTo>
                  <a:cubicBezTo>
                    <a:pt x="60" y="342"/>
                    <a:pt x="61" y="343"/>
                    <a:pt x="61" y="344"/>
                  </a:cubicBezTo>
                  <a:cubicBezTo>
                    <a:pt x="58" y="342"/>
                    <a:pt x="59" y="344"/>
                    <a:pt x="58" y="344"/>
                  </a:cubicBezTo>
                  <a:cubicBezTo>
                    <a:pt x="57" y="344"/>
                    <a:pt x="57" y="343"/>
                    <a:pt x="56" y="343"/>
                  </a:cubicBezTo>
                  <a:cubicBezTo>
                    <a:pt x="57" y="344"/>
                    <a:pt x="57" y="345"/>
                    <a:pt x="56" y="345"/>
                  </a:cubicBezTo>
                  <a:cubicBezTo>
                    <a:pt x="55" y="344"/>
                    <a:pt x="56" y="343"/>
                    <a:pt x="55" y="343"/>
                  </a:cubicBezTo>
                  <a:cubicBezTo>
                    <a:pt x="55" y="344"/>
                    <a:pt x="55" y="344"/>
                    <a:pt x="54" y="343"/>
                  </a:cubicBezTo>
                  <a:cubicBezTo>
                    <a:pt x="55" y="344"/>
                    <a:pt x="55" y="344"/>
                    <a:pt x="55" y="345"/>
                  </a:cubicBezTo>
                  <a:cubicBezTo>
                    <a:pt x="53" y="345"/>
                    <a:pt x="53" y="345"/>
                    <a:pt x="51" y="344"/>
                  </a:cubicBezTo>
                  <a:cubicBezTo>
                    <a:pt x="52" y="347"/>
                    <a:pt x="49" y="344"/>
                    <a:pt x="50" y="346"/>
                  </a:cubicBezTo>
                  <a:cubicBezTo>
                    <a:pt x="49" y="345"/>
                    <a:pt x="50" y="345"/>
                    <a:pt x="49" y="344"/>
                  </a:cubicBezTo>
                  <a:cubicBezTo>
                    <a:pt x="49" y="345"/>
                    <a:pt x="48" y="345"/>
                    <a:pt x="48" y="345"/>
                  </a:cubicBezTo>
                  <a:cubicBezTo>
                    <a:pt x="47" y="345"/>
                    <a:pt x="48" y="347"/>
                    <a:pt x="47" y="346"/>
                  </a:cubicBezTo>
                  <a:cubicBezTo>
                    <a:pt x="49" y="348"/>
                    <a:pt x="48" y="348"/>
                    <a:pt x="48" y="349"/>
                  </a:cubicBezTo>
                  <a:cubicBezTo>
                    <a:pt x="49" y="349"/>
                    <a:pt x="51" y="350"/>
                    <a:pt x="51" y="348"/>
                  </a:cubicBezTo>
                  <a:cubicBezTo>
                    <a:pt x="52" y="349"/>
                    <a:pt x="51" y="350"/>
                    <a:pt x="52" y="350"/>
                  </a:cubicBezTo>
                  <a:cubicBezTo>
                    <a:pt x="52" y="349"/>
                    <a:pt x="52" y="348"/>
                    <a:pt x="51" y="347"/>
                  </a:cubicBezTo>
                  <a:cubicBezTo>
                    <a:pt x="51" y="347"/>
                    <a:pt x="52" y="347"/>
                    <a:pt x="52" y="346"/>
                  </a:cubicBezTo>
                  <a:cubicBezTo>
                    <a:pt x="53" y="348"/>
                    <a:pt x="53" y="346"/>
                    <a:pt x="54" y="346"/>
                  </a:cubicBezTo>
                  <a:cubicBezTo>
                    <a:pt x="55" y="347"/>
                    <a:pt x="54" y="347"/>
                    <a:pt x="54" y="349"/>
                  </a:cubicBezTo>
                  <a:cubicBezTo>
                    <a:pt x="55" y="349"/>
                    <a:pt x="55" y="348"/>
                    <a:pt x="55" y="347"/>
                  </a:cubicBezTo>
                  <a:cubicBezTo>
                    <a:pt x="55" y="348"/>
                    <a:pt x="56" y="348"/>
                    <a:pt x="57" y="348"/>
                  </a:cubicBezTo>
                  <a:cubicBezTo>
                    <a:pt x="57" y="347"/>
                    <a:pt x="57" y="346"/>
                    <a:pt x="57" y="345"/>
                  </a:cubicBezTo>
                  <a:cubicBezTo>
                    <a:pt x="57" y="346"/>
                    <a:pt x="58" y="347"/>
                    <a:pt x="59" y="348"/>
                  </a:cubicBezTo>
                  <a:cubicBezTo>
                    <a:pt x="59" y="347"/>
                    <a:pt x="60" y="348"/>
                    <a:pt x="60" y="347"/>
                  </a:cubicBezTo>
                  <a:cubicBezTo>
                    <a:pt x="60" y="348"/>
                    <a:pt x="61" y="348"/>
                    <a:pt x="62" y="349"/>
                  </a:cubicBezTo>
                  <a:cubicBezTo>
                    <a:pt x="63" y="348"/>
                    <a:pt x="65" y="347"/>
                    <a:pt x="67" y="347"/>
                  </a:cubicBezTo>
                  <a:cubicBezTo>
                    <a:pt x="66" y="345"/>
                    <a:pt x="69" y="347"/>
                    <a:pt x="69" y="345"/>
                  </a:cubicBezTo>
                  <a:cubicBezTo>
                    <a:pt x="72" y="347"/>
                    <a:pt x="71" y="341"/>
                    <a:pt x="75" y="345"/>
                  </a:cubicBezTo>
                  <a:cubicBezTo>
                    <a:pt x="75" y="343"/>
                    <a:pt x="75" y="344"/>
                    <a:pt x="75" y="343"/>
                  </a:cubicBezTo>
                  <a:cubicBezTo>
                    <a:pt x="76" y="344"/>
                    <a:pt x="77" y="344"/>
                    <a:pt x="77" y="344"/>
                  </a:cubicBezTo>
                  <a:cubicBezTo>
                    <a:pt x="77" y="345"/>
                    <a:pt x="76" y="344"/>
                    <a:pt x="77" y="346"/>
                  </a:cubicBezTo>
                  <a:cubicBezTo>
                    <a:pt x="76" y="344"/>
                    <a:pt x="76" y="346"/>
                    <a:pt x="75" y="345"/>
                  </a:cubicBezTo>
                  <a:cubicBezTo>
                    <a:pt x="76" y="347"/>
                    <a:pt x="76" y="346"/>
                    <a:pt x="77" y="346"/>
                  </a:cubicBezTo>
                  <a:cubicBezTo>
                    <a:pt x="77" y="348"/>
                    <a:pt x="76" y="348"/>
                    <a:pt x="75" y="348"/>
                  </a:cubicBezTo>
                  <a:cubicBezTo>
                    <a:pt x="74" y="348"/>
                    <a:pt x="75" y="347"/>
                    <a:pt x="76" y="347"/>
                  </a:cubicBezTo>
                  <a:cubicBezTo>
                    <a:pt x="74" y="346"/>
                    <a:pt x="74" y="348"/>
                    <a:pt x="73" y="348"/>
                  </a:cubicBezTo>
                  <a:cubicBezTo>
                    <a:pt x="74" y="349"/>
                    <a:pt x="73" y="347"/>
                    <a:pt x="74" y="348"/>
                  </a:cubicBezTo>
                  <a:cubicBezTo>
                    <a:pt x="73" y="349"/>
                    <a:pt x="73" y="350"/>
                    <a:pt x="72" y="351"/>
                  </a:cubicBezTo>
                  <a:cubicBezTo>
                    <a:pt x="71" y="351"/>
                    <a:pt x="72" y="350"/>
                    <a:pt x="71" y="349"/>
                  </a:cubicBezTo>
                  <a:cubicBezTo>
                    <a:pt x="71" y="351"/>
                    <a:pt x="71" y="351"/>
                    <a:pt x="71" y="351"/>
                  </a:cubicBezTo>
                  <a:cubicBezTo>
                    <a:pt x="69" y="350"/>
                    <a:pt x="68" y="352"/>
                    <a:pt x="68" y="354"/>
                  </a:cubicBezTo>
                  <a:cubicBezTo>
                    <a:pt x="68" y="352"/>
                    <a:pt x="67" y="353"/>
                    <a:pt x="66" y="353"/>
                  </a:cubicBezTo>
                  <a:cubicBezTo>
                    <a:pt x="66" y="354"/>
                    <a:pt x="66" y="355"/>
                    <a:pt x="67" y="354"/>
                  </a:cubicBezTo>
                  <a:cubicBezTo>
                    <a:pt x="67" y="357"/>
                    <a:pt x="65" y="354"/>
                    <a:pt x="65" y="356"/>
                  </a:cubicBezTo>
                  <a:cubicBezTo>
                    <a:pt x="64" y="355"/>
                    <a:pt x="64" y="354"/>
                    <a:pt x="64" y="353"/>
                  </a:cubicBezTo>
                  <a:cubicBezTo>
                    <a:pt x="63" y="353"/>
                    <a:pt x="63" y="356"/>
                    <a:pt x="64" y="356"/>
                  </a:cubicBezTo>
                  <a:cubicBezTo>
                    <a:pt x="64" y="357"/>
                    <a:pt x="61" y="355"/>
                    <a:pt x="62" y="357"/>
                  </a:cubicBezTo>
                  <a:cubicBezTo>
                    <a:pt x="62" y="357"/>
                    <a:pt x="60" y="357"/>
                    <a:pt x="60" y="356"/>
                  </a:cubicBezTo>
                  <a:cubicBezTo>
                    <a:pt x="60" y="358"/>
                    <a:pt x="59" y="359"/>
                    <a:pt x="57" y="359"/>
                  </a:cubicBezTo>
                  <a:cubicBezTo>
                    <a:pt x="57" y="358"/>
                    <a:pt x="57" y="358"/>
                    <a:pt x="57" y="356"/>
                  </a:cubicBezTo>
                  <a:cubicBezTo>
                    <a:pt x="56" y="356"/>
                    <a:pt x="55" y="356"/>
                    <a:pt x="55" y="355"/>
                  </a:cubicBezTo>
                  <a:cubicBezTo>
                    <a:pt x="54" y="356"/>
                    <a:pt x="56" y="357"/>
                    <a:pt x="55" y="357"/>
                  </a:cubicBezTo>
                  <a:cubicBezTo>
                    <a:pt x="56" y="358"/>
                    <a:pt x="56" y="356"/>
                    <a:pt x="56" y="356"/>
                  </a:cubicBezTo>
                  <a:cubicBezTo>
                    <a:pt x="57" y="358"/>
                    <a:pt x="57" y="360"/>
                    <a:pt x="55" y="359"/>
                  </a:cubicBezTo>
                  <a:cubicBezTo>
                    <a:pt x="53" y="359"/>
                    <a:pt x="55" y="363"/>
                    <a:pt x="53" y="362"/>
                  </a:cubicBezTo>
                  <a:cubicBezTo>
                    <a:pt x="53" y="364"/>
                    <a:pt x="53" y="364"/>
                    <a:pt x="53" y="364"/>
                  </a:cubicBezTo>
                  <a:cubicBezTo>
                    <a:pt x="52" y="363"/>
                    <a:pt x="52" y="362"/>
                    <a:pt x="52" y="362"/>
                  </a:cubicBezTo>
                  <a:cubicBezTo>
                    <a:pt x="51" y="362"/>
                    <a:pt x="52" y="364"/>
                    <a:pt x="50" y="363"/>
                  </a:cubicBezTo>
                  <a:cubicBezTo>
                    <a:pt x="49" y="362"/>
                    <a:pt x="50" y="362"/>
                    <a:pt x="50" y="362"/>
                  </a:cubicBezTo>
                  <a:cubicBezTo>
                    <a:pt x="49" y="363"/>
                    <a:pt x="48" y="365"/>
                    <a:pt x="46" y="364"/>
                  </a:cubicBezTo>
                  <a:cubicBezTo>
                    <a:pt x="45" y="364"/>
                    <a:pt x="45" y="364"/>
                    <a:pt x="45" y="365"/>
                  </a:cubicBezTo>
                  <a:cubicBezTo>
                    <a:pt x="46" y="366"/>
                    <a:pt x="46" y="366"/>
                    <a:pt x="46" y="367"/>
                  </a:cubicBezTo>
                  <a:cubicBezTo>
                    <a:pt x="45" y="366"/>
                    <a:pt x="44" y="368"/>
                    <a:pt x="42" y="367"/>
                  </a:cubicBezTo>
                  <a:cubicBezTo>
                    <a:pt x="42" y="366"/>
                    <a:pt x="42" y="366"/>
                    <a:pt x="43" y="366"/>
                  </a:cubicBezTo>
                  <a:cubicBezTo>
                    <a:pt x="42" y="365"/>
                    <a:pt x="40" y="366"/>
                    <a:pt x="39" y="366"/>
                  </a:cubicBezTo>
                  <a:cubicBezTo>
                    <a:pt x="39" y="368"/>
                    <a:pt x="40" y="366"/>
                    <a:pt x="41" y="367"/>
                  </a:cubicBezTo>
                  <a:cubicBezTo>
                    <a:pt x="41" y="369"/>
                    <a:pt x="40" y="368"/>
                    <a:pt x="40" y="369"/>
                  </a:cubicBezTo>
                  <a:cubicBezTo>
                    <a:pt x="41" y="370"/>
                    <a:pt x="41" y="370"/>
                    <a:pt x="41" y="371"/>
                  </a:cubicBezTo>
                  <a:cubicBezTo>
                    <a:pt x="42" y="371"/>
                    <a:pt x="42" y="371"/>
                    <a:pt x="42" y="372"/>
                  </a:cubicBezTo>
                  <a:cubicBezTo>
                    <a:pt x="42" y="372"/>
                    <a:pt x="42" y="372"/>
                    <a:pt x="42" y="372"/>
                  </a:cubicBezTo>
                  <a:cubicBezTo>
                    <a:pt x="40" y="371"/>
                    <a:pt x="40" y="371"/>
                    <a:pt x="38" y="371"/>
                  </a:cubicBezTo>
                  <a:cubicBezTo>
                    <a:pt x="38" y="369"/>
                    <a:pt x="40" y="371"/>
                    <a:pt x="40" y="370"/>
                  </a:cubicBezTo>
                  <a:cubicBezTo>
                    <a:pt x="39" y="369"/>
                    <a:pt x="39" y="370"/>
                    <a:pt x="38" y="369"/>
                  </a:cubicBezTo>
                  <a:cubicBezTo>
                    <a:pt x="39" y="370"/>
                    <a:pt x="38" y="371"/>
                    <a:pt x="37" y="372"/>
                  </a:cubicBezTo>
                  <a:cubicBezTo>
                    <a:pt x="37" y="371"/>
                    <a:pt x="37" y="371"/>
                    <a:pt x="37" y="370"/>
                  </a:cubicBezTo>
                  <a:cubicBezTo>
                    <a:pt x="36" y="369"/>
                    <a:pt x="36" y="371"/>
                    <a:pt x="35" y="370"/>
                  </a:cubicBezTo>
                  <a:cubicBezTo>
                    <a:pt x="35" y="370"/>
                    <a:pt x="36" y="371"/>
                    <a:pt x="36" y="371"/>
                  </a:cubicBezTo>
                  <a:cubicBezTo>
                    <a:pt x="36" y="373"/>
                    <a:pt x="34" y="372"/>
                    <a:pt x="33" y="373"/>
                  </a:cubicBezTo>
                  <a:cubicBezTo>
                    <a:pt x="34" y="375"/>
                    <a:pt x="34" y="373"/>
                    <a:pt x="35" y="373"/>
                  </a:cubicBezTo>
                  <a:cubicBezTo>
                    <a:pt x="35" y="373"/>
                    <a:pt x="35" y="374"/>
                    <a:pt x="36" y="374"/>
                  </a:cubicBezTo>
                  <a:cubicBezTo>
                    <a:pt x="35" y="374"/>
                    <a:pt x="35" y="375"/>
                    <a:pt x="35" y="376"/>
                  </a:cubicBezTo>
                  <a:cubicBezTo>
                    <a:pt x="36" y="378"/>
                    <a:pt x="36" y="377"/>
                    <a:pt x="35" y="375"/>
                  </a:cubicBezTo>
                  <a:cubicBezTo>
                    <a:pt x="37" y="376"/>
                    <a:pt x="36" y="377"/>
                    <a:pt x="37" y="377"/>
                  </a:cubicBezTo>
                  <a:cubicBezTo>
                    <a:pt x="37" y="378"/>
                    <a:pt x="36" y="379"/>
                    <a:pt x="38" y="380"/>
                  </a:cubicBezTo>
                  <a:close/>
                  <a:moveTo>
                    <a:pt x="103" y="363"/>
                  </a:moveTo>
                  <a:cubicBezTo>
                    <a:pt x="102" y="362"/>
                    <a:pt x="104" y="363"/>
                    <a:pt x="104" y="363"/>
                  </a:cubicBezTo>
                  <a:cubicBezTo>
                    <a:pt x="105" y="364"/>
                    <a:pt x="104" y="364"/>
                    <a:pt x="103" y="363"/>
                  </a:cubicBezTo>
                  <a:close/>
                  <a:moveTo>
                    <a:pt x="154" y="348"/>
                  </a:moveTo>
                  <a:cubicBezTo>
                    <a:pt x="155" y="350"/>
                    <a:pt x="153" y="350"/>
                    <a:pt x="155" y="351"/>
                  </a:cubicBezTo>
                  <a:cubicBezTo>
                    <a:pt x="154" y="352"/>
                    <a:pt x="153" y="352"/>
                    <a:pt x="152" y="352"/>
                  </a:cubicBezTo>
                  <a:cubicBezTo>
                    <a:pt x="152" y="351"/>
                    <a:pt x="152" y="351"/>
                    <a:pt x="151" y="349"/>
                  </a:cubicBezTo>
                  <a:cubicBezTo>
                    <a:pt x="152" y="349"/>
                    <a:pt x="153" y="350"/>
                    <a:pt x="153" y="350"/>
                  </a:cubicBezTo>
                  <a:cubicBezTo>
                    <a:pt x="153" y="349"/>
                    <a:pt x="152" y="349"/>
                    <a:pt x="152" y="349"/>
                  </a:cubicBezTo>
                  <a:cubicBezTo>
                    <a:pt x="153" y="349"/>
                    <a:pt x="152" y="347"/>
                    <a:pt x="154" y="348"/>
                  </a:cubicBezTo>
                  <a:close/>
                  <a:moveTo>
                    <a:pt x="404" y="54"/>
                  </a:moveTo>
                  <a:cubicBezTo>
                    <a:pt x="404" y="53"/>
                    <a:pt x="403" y="52"/>
                    <a:pt x="405" y="52"/>
                  </a:cubicBezTo>
                  <a:cubicBezTo>
                    <a:pt x="405" y="53"/>
                    <a:pt x="405" y="54"/>
                    <a:pt x="404" y="54"/>
                  </a:cubicBezTo>
                  <a:close/>
                  <a:moveTo>
                    <a:pt x="381" y="25"/>
                  </a:moveTo>
                  <a:cubicBezTo>
                    <a:pt x="381" y="24"/>
                    <a:pt x="381" y="24"/>
                    <a:pt x="380" y="22"/>
                  </a:cubicBezTo>
                  <a:cubicBezTo>
                    <a:pt x="382" y="23"/>
                    <a:pt x="381" y="22"/>
                    <a:pt x="381" y="21"/>
                  </a:cubicBezTo>
                  <a:cubicBezTo>
                    <a:pt x="383" y="22"/>
                    <a:pt x="383" y="22"/>
                    <a:pt x="384" y="23"/>
                  </a:cubicBezTo>
                  <a:cubicBezTo>
                    <a:pt x="384" y="21"/>
                    <a:pt x="383" y="21"/>
                    <a:pt x="382" y="20"/>
                  </a:cubicBezTo>
                  <a:cubicBezTo>
                    <a:pt x="383" y="20"/>
                    <a:pt x="385" y="22"/>
                    <a:pt x="386" y="24"/>
                  </a:cubicBezTo>
                  <a:cubicBezTo>
                    <a:pt x="383" y="23"/>
                    <a:pt x="385" y="27"/>
                    <a:pt x="383" y="27"/>
                  </a:cubicBezTo>
                  <a:cubicBezTo>
                    <a:pt x="382" y="26"/>
                    <a:pt x="383" y="26"/>
                    <a:pt x="382" y="25"/>
                  </a:cubicBezTo>
                  <a:cubicBezTo>
                    <a:pt x="382" y="26"/>
                    <a:pt x="382" y="26"/>
                    <a:pt x="381" y="25"/>
                  </a:cubicBezTo>
                  <a:close/>
                  <a:moveTo>
                    <a:pt x="308" y="97"/>
                  </a:moveTo>
                  <a:cubicBezTo>
                    <a:pt x="308" y="98"/>
                    <a:pt x="307" y="98"/>
                    <a:pt x="307" y="98"/>
                  </a:cubicBezTo>
                  <a:cubicBezTo>
                    <a:pt x="307" y="97"/>
                    <a:pt x="307" y="97"/>
                    <a:pt x="308" y="97"/>
                  </a:cubicBezTo>
                  <a:close/>
                  <a:moveTo>
                    <a:pt x="269" y="131"/>
                  </a:moveTo>
                  <a:cubicBezTo>
                    <a:pt x="268" y="130"/>
                    <a:pt x="267" y="131"/>
                    <a:pt x="267" y="130"/>
                  </a:cubicBezTo>
                  <a:cubicBezTo>
                    <a:pt x="268" y="131"/>
                    <a:pt x="268" y="129"/>
                    <a:pt x="269" y="131"/>
                  </a:cubicBezTo>
                  <a:close/>
                  <a:moveTo>
                    <a:pt x="236" y="152"/>
                  </a:moveTo>
                  <a:cubicBezTo>
                    <a:pt x="237" y="152"/>
                    <a:pt x="236" y="151"/>
                    <a:pt x="238" y="152"/>
                  </a:cubicBezTo>
                  <a:cubicBezTo>
                    <a:pt x="238" y="153"/>
                    <a:pt x="237" y="153"/>
                    <a:pt x="236" y="152"/>
                  </a:cubicBezTo>
                  <a:close/>
                  <a:moveTo>
                    <a:pt x="38" y="268"/>
                  </a:moveTo>
                  <a:cubicBezTo>
                    <a:pt x="38" y="268"/>
                    <a:pt x="37" y="269"/>
                    <a:pt x="36" y="268"/>
                  </a:cubicBezTo>
                  <a:cubicBezTo>
                    <a:pt x="37" y="268"/>
                    <a:pt x="37" y="266"/>
                    <a:pt x="38" y="268"/>
                  </a:cubicBezTo>
                  <a:close/>
                  <a:moveTo>
                    <a:pt x="63" y="279"/>
                  </a:moveTo>
                  <a:cubicBezTo>
                    <a:pt x="64" y="281"/>
                    <a:pt x="61" y="282"/>
                    <a:pt x="60" y="280"/>
                  </a:cubicBezTo>
                  <a:cubicBezTo>
                    <a:pt x="62" y="281"/>
                    <a:pt x="61" y="278"/>
                    <a:pt x="63" y="279"/>
                  </a:cubicBezTo>
                  <a:close/>
                  <a:moveTo>
                    <a:pt x="9" y="303"/>
                  </a:moveTo>
                  <a:cubicBezTo>
                    <a:pt x="9" y="303"/>
                    <a:pt x="9" y="302"/>
                    <a:pt x="9" y="302"/>
                  </a:cubicBezTo>
                  <a:cubicBezTo>
                    <a:pt x="10" y="302"/>
                    <a:pt x="10" y="302"/>
                    <a:pt x="10" y="302"/>
                  </a:cubicBezTo>
                  <a:cubicBezTo>
                    <a:pt x="10" y="303"/>
                    <a:pt x="10" y="304"/>
                    <a:pt x="9" y="303"/>
                  </a:cubicBezTo>
                  <a:close/>
                  <a:moveTo>
                    <a:pt x="105" y="310"/>
                  </a:moveTo>
                  <a:cubicBezTo>
                    <a:pt x="104" y="310"/>
                    <a:pt x="103" y="311"/>
                    <a:pt x="102" y="311"/>
                  </a:cubicBezTo>
                  <a:cubicBezTo>
                    <a:pt x="103" y="309"/>
                    <a:pt x="104" y="309"/>
                    <a:pt x="105" y="310"/>
                  </a:cubicBezTo>
                  <a:close/>
                  <a:moveTo>
                    <a:pt x="78" y="325"/>
                  </a:moveTo>
                  <a:cubicBezTo>
                    <a:pt x="77" y="325"/>
                    <a:pt x="76" y="327"/>
                    <a:pt x="75" y="325"/>
                  </a:cubicBezTo>
                  <a:cubicBezTo>
                    <a:pt x="76" y="325"/>
                    <a:pt x="77" y="324"/>
                    <a:pt x="78" y="325"/>
                  </a:cubicBezTo>
                  <a:close/>
                  <a:moveTo>
                    <a:pt x="62" y="331"/>
                  </a:moveTo>
                  <a:cubicBezTo>
                    <a:pt x="62" y="332"/>
                    <a:pt x="63" y="334"/>
                    <a:pt x="62" y="333"/>
                  </a:cubicBezTo>
                  <a:cubicBezTo>
                    <a:pt x="61" y="332"/>
                    <a:pt x="61" y="331"/>
                    <a:pt x="62" y="331"/>
                  </a:cubicBezTo>
                  <a:close/>
                  <a:moveTo>
                    <a:pt x="40" y="372"/>
                  </a:moveTo>
                  <a:cubicBezTo>
                    <a:pt x="39" y="372"/>
                    <a:pt x="40" y="373"/>
                    <a:pt x="40" y="374"/>
                  </a:cubicBezTo>
                  <a:cubicBezTo>
                    <a:pt x="38" y="372"/>
                    <a:pt x="40" y="375"/>
                    <a:pt x="38" y="373"/>
                  </a:cubicBezTo>
                  <a:cubicBezTo>
                    <a:pt x="38" y="372"/>
                    <a:pt x="39" y="371"/>
                    <a:pt x="40" y="372"/>
                  </a:cubicBezTo>
                  <a:close/>
                  <a:moveTo>
                    <a:pt x="65" y="368"/>
                  </a:moveTo>
                  <a:cubicBezTo>
                    <a:pt x="65" y="369"/>
                    <a:pt x="65" y="370"/>
                    <a:pt x="64" y="369"/>
                  </a:cubicBezTo>
                  <a:cubicBezTo>
                    <a:pt x="64" y="367"/>
                    <a:pt x="65" y="368"/>
                    <a:pt x="65" y="368"/>
                  </a:cubicBezTo>
                  <a:close/>
                  <a:moveTo>
                    <a:pt x="91" y="366"/>
                  </a:moveTo>
                  <a:cubicBezTo>
                    <a:pt x="92" y="368"/>
                    <a:pt x="91" y="368"/>
                    <a:pt x="90" y="367"/>
                  </a:cubicBezTo>
                  <a:cubicBezTo>
                    <a:pt x="90" y="366"/>
                    <a:pt x="90" y="366"/>
                    <a:pt x="91" y="366"/>
                  </a:cubicBezTo>
                  <a:close/>
                  <a:moveTo>
                    <a:pt x="96" y="364"/>
                  </a:moveTo>
                  <a:cubicBezTo>
                    <a:pt x="96" y="365"/>
                    <a:pt x="94" y="366"/>
                    <a:pt x="93" y="364"/>
                  </a:cubicBezTo>
                  <a:cubicBezTo>
                    <a:pt x="94" y="365"/>
                    <a:pt x="94" y="363"/>
                    <a:pt x="96" y="364"/>
                  </a:cubicBezTo>
                  <a:close/>
                  <a:moveTo>
                    <a:pt x="27" y="322"/>
                  </a:moveTo>
                  <a:cubicBezTo>
                    <a:pt x="28" y="322"/>
                    <a:pt x="29" y="320"/>
                    <a:pt x="30" y="320"/>
                  </a:cubicBezTo>
                  <a:cubicBezTo>
                    <a:pt x="30" y="322"/>
                    <a:pt x="28" y="323"/>
                    <a:pt x="27" y="322"/>
                  </a:cubicBezTo>
                  <a:close/>
                  <a:moveTo>
                    <a:pt x="121" y="377"/>
                  </a:moveTo>
                  <a:cubicBezTo>
                    <a:pt x="122" y="378"/>
                    <a:pt x="121" y="378"/>
                    <a:pt x="120" y="378"/>
                  </a:cubicBezTo>
                  <a:cubicBezTo>
                    <a:pt x="119" y="376"/>
                    <a:pt x="120" y="376"/>
                    <a:pt x="121" y="377"/>
                  </a:cubicBezTo>
                  <a:close/>
                  <a:moveTo>
                    <a:pt x="76" y="349"/>
                  </a:moveTo>
                  <a:cubicBezTo>
                    <a:pt x="76" y="349"/>
                    <a:pt x="76" y="351"/>
                    <a:pt x="75" y="350"/>
                  </a:cubicBezTo>
                  <a:cubicBezTo>
                    <a:pt x="75" y="349"/>
                    <a:pt x="76" y="348"/>
                    <a:pt x="76" y="349"/>
                  </a:cubicBezTo>
                  <a:close/>
                  <a:moveTo>
                    <a:pt x="24" y="317"/>
                  </a:moveTo>
                  <a:cubicBezTo>
                    <a:pt x="23" y="316"/>
                    <a:pt x="23" y="318"/>
                    <a:pt x="22" y="316"/>
                  </a:cubicBezTo>
                  <a:cubicBezTo>
                    <a:pt x="23" y="316"/>
                    <a:pt x="23" y="315"/>
                    <a:pt x="24" y="317"/>
                  </a:cubicBezTo>
                  <a:close/>
                  <a:moveTo>
                    <a:pt x="24" y="315"/>
                  </a:moveTo>
                  <a:cubicBezTo>
                    <a:pt x="26" y="317"/>
                    <a:pt x="25" y="316"/>
                    <a:pt x="26" y="316"/>
                  </a:cubicBezTo>
                  <a:cubicBezTo>
                    <a:pt x="26" y="316"/>
                    <a:pt x="27" y="317"/>
                    <a:pt x="27" y="317"/>
                  </a:cubicBezTo>
                  <a:cubicBezTo>
                    <a:pt x="26" y="317"/>
                    <a:pt x="26" y="316"/>
                    <a:pt x="26" y="318"/>
                  </a:cubicBezTo>
                  <a:cubicBezTo>
                    <a:pt x="25" y="317"/>
                    <a:pt x="25" y="317"/>
                    <a:pt x="25" y="317"/>
                  </a:cubicBezTo>
                  <a:cubicBezTo>
                    <a:pt x="25" y="317"/>
                    <a:pt x="24" y="316"/>
                    <a:pt x="24" y="315"/>
                  </a:cubicBezTo>
                  <a:close/>
                  <a:moveTo>
                    <a:pt x="30" y="318"/>
                  </a:moveTo>
                  <a:cubicBezTo>
                    <a:pt x="29" y="318"/>
                    <a:pt x="29" y="319"/>
                    <a:pt x="28" y="318"/>
                  </a:cubicBezTo>
                  <a:cubicBezTo>
                    <a:pt x="28" y="317"/>
                    <a:pt x="28" y="317"/>
                    <a:pt x="30" y="318"/>
                  </a:cubicBezTo>
                  <a:close/>
                  <a:moveTo>
                    <a:pt x="67" y="336"/>
                  </a:moveTo>
                  <a:cubicBezTo>
                    <a:pt x="67" y="335"/>
                    <a:pt x="67" y="335"/>
                    <a:pt x="67" y="335"/>
                  </a:cubicBezTo>
                  <a:cubicBezTo>
                    <a:pt x="67" y="336"/>
                    <a:pt x="69" y="339"/>
                    <a:pt x="68" y="338"/>
                  </a:cubicBezTo>
                  <a:cubicBezTo>
                    <a:pt x="67" y="337"/>
                    <a:pt x="68" y="337"/>
                    <a:pt x="67" y="336"/>
                  </a:cubicBezTo>
                  <a:close/>
                  <a:moveTo>
                    <a:pt x="34" y="314"/>
                  </a:moveTo>
                  <a:cubicBezTo>
                    <a:pt x="34" y="315"/>
                    <a:pt x="34" y="315"/>
                    <a:pt x="34" y="316"/>
                  </a:cubicBezTo>
                  <a:cubicBezTo>
                    <a:pt x="33" y="315"/>
                    <a:pt x="33" y="315"/>
                    <a:pt x="33" y="315"/>
                  </a:cubicBezTo>
                  <a:cubicBezTo>
                    <a:pt x="32" y="314"/>
                    <a:pt x="33" y="314"/>
                    <a:pt x="34" y="314"/>
                  </a:cubicBezTo>
                  <a:close/>
                  <a:moveTo>
                    <a:pt x="14" y="302"/>
                  </a:moveTo>
                  <a:cubicBezTo>
                    <a:pt x="12" y="300"/>
                    <a:pt x="13" y="302"/>
                    <a:pt x="12" y="302"/>
                  </a:cubicBezTo>
                  <a:cubicBezTo>
                    <a:pt x="11" y="300"/>
                    <a:pt x="13" y="300"/>
                    <a:pt x="14" y="302"/>
                  </a:cubicBezTo>
                  <a:close/>
                  <a:moveTo>
                    <a:pt x="70" y="334"/>
                  </a:moveTo>
                  <a:cubicBezTo>
                    <a:pt x="71" y="334"/>
                    <a:pt x="71" y="331"/>
                    <a:pt x="73" y="333"/>
                  </a:cubicBezTo>
                  <a:cubicBezTo>
                    <a:pt x="72" y="332"/>
                    <a:pt x="73" y="331"/>
                    <a:pt x="74" y="332"/>
                  </a:cubicBezTo>
                  <a:cubicBezTo>
                    <a:pt x="73" y="333"/>
                    <a:pt x="74" y="335"/>
                    <a:pt x="74" y="337"/>
                  </a:cubicBezTo>
                  <a:cubicBezTo>
                    <a:pt x="72" y="335"/>
                    <a:pt x="73" y="337"/>
                    <a:pt x="72" y="335"/>
                  </a:cubicBezTo>
                  <a:cubicBezTo>
                    <a:pt x="71" y="336"/>
                    <a:pt x="71" y="338"/>
                    <a:pt x="70" y="337"/>
                  </a:cubicBezTo>
                  <a:cubicBezTo>
                    <a:pt x="70" y="337"/>
                    <a:pt x="70" y="337"/>
                    <a:pt x="70" y="336"/>
                  </a:cubicBezTo>
                  <a:cubicBezTo>
                    <a:pt x="70" y="337"/>
                    <a:pt x="69" y="337"/>
                    <a:pt x="68" y="336"/>
                  </a:cubicBezTo>
                  <a:cubicBezTo>
                    <a:pt x="68" y="335"/>
                    <a:pt x="69" y="336"/>
                    <a:pt x="69" y="336"/>
                  </a:cubicBezTo>
                  <a:cubicBezTo>
                    <a:pt x="69" y="335"/>
                    <a:pt x="70" y="335"/>
                    <a:pt x="70" y="334"/>
                  </a:cubicBezTo>
                  <a:close/>
                  <a:moveTo>
                    <a:pt x="108" y="359"/>
                  </a:moveTo>
                  <a:cubicBezTo>
                    <a:pt x="109" y="360"/>
                    <a:pt x="108" y="360"/>
                    <a:pt x="107" y="360"/>
                  </a:cubicBezTo>
                  <a:cubicBezTo>
                    <a:pt x="106" y="359"/>
                    <a:pt x="107" y="359"/>
                    <a:pt x="108" y="359"/>
                  </a:cubicBezTo>
                  <a:close/>
                  <a:moveTo>
                    <a:pt x="64" y="331"/>
                  </a:moveTo>
                  <a:cubicBezTo>
                    <a:pt x="65" y="332"/>
                    <a:pt x="65" y="332"/>
                    <a:pt x="65" y="332"/>
                  </a:cubicBezTo>
                  <a:cubicBezTo>
                    <a:pt x="65" y="333"/>
                    <a:pt x="65" y="334"/>
                    <a:pt x="65" y="333"/>
                  </a:cubicBezTo>
                  <a:cubicBezTo>
                    <a:pt x="65" y="332"/>
                    <a:pt x="63" y="332"/>
                    <a:pt x="64" y="331"/>
                  </a:cubicBezTo>
                  <a:close/>
                  <a:moveTo>
                    <a:pt x="20" y="302"/>
                  </a:moveTo>
                  <a:cubicBezTo>
                    <a:pt x="21" y="303"/>
                    <a:pt x="19" y="301"/>
                    <a:pt x="19" y="303"/>
                  </a:cubicBezTo>
                  <a:cubicBezTo>
                    <a:pt x="18" y="302"/>
                    <a:pt x="18" y="301"/>
                    <a:pt x="17" y="301"/>
                  </a:cubicBezTo>
                  <a:cubicBezTo>
                    <a:pt x="17" y="298"/>
                    <a:pt x="19" y="302"/>
                    <a:pt x="20" y="302"/>
                  </a:cubicBezTo>
                  <a:close/>
                  <a:moveTo>
                    <a:pt x="39" y="313"/>
                  </a:moveTo>
                  <a:cubicBezTo>
                    <a:pt x="39" y="314"/>
                    <a:pt x="40" y="316"/>
                    <a:pt x="39" y="315"/>
                  </a:cubicBezTo>
                  <a:cubicBezTo>
                    <a:pt x="39" y="314"/>
                    <a:pt x="38" y="312"/>
                    <a:pt x="39" y="313"/>
                  </a:cubicBezTo>
                  <a:close/>
                  <a:moveTo>
                    <a:pt x="26" y="306"/>
                  </a:moveTo>
                  <a:cubicBezTo>
                    <a:pt x="25" y="304"/>
                    <a:pt x="25" y="301"/>
                    <a:pt x="26" y="302"/>
                  </a:cubicBezTo>
                  <a:cubicBezTo>
                    <a:pt x="27" y="303"/>
                    <a:pt x="27" y="304"/>
                    <a:pt x="27" y="304"/>
                  </a:cubicBezTo>
                  <a:cubicBezTo>
                    <a:pt x="26" y="303"/>
                    <a:pt x="26" y="304"/>
                    <a:pt x="26" y="306"/>
                  </a:cubicBezTo>
                  <a:close/>
                  <a:moveTo>
                    <a:pt x="81" y="333"/>
                  </a:moveTo>
                  <a:cubicBezTo>
                    <a:pt x="81" y="332"/>
                    <a:pt x="81" y="333"/>
                    <a:pt x="81" y="334"/>
                  </a:cubicBezTo>
                  <a:cubicBezTo>
                    <a:pt x="81" y="334"/>
                    <a:pt x="80" y="334"/>
                    <a:pt x="80" y="333"/>
                  </a:cubicBezTo>
                  <a:cubicBezTo>
                    <a:pt x="80" y="335"/>
                    <a:pt x="77" y="334"/>
                    <a:pt x="77" y="336"/>
                  </a:cubicBezTo>
                  <a:cubicBezTo>
                    <a:pt x="76" y="336"/>
                    <a:pt x="76" y="334"/>
                    <a:pt x="76" y="336"/>
                  </a:cubicBezTo>
                  <a:cubicBezTo>
                    <a:pt x="75" y="335"/>
                    <a:pt x="73" y="333"/>
                    <a:pt x="75" y="333"/>
                  </a:cubicBezTo>
                  <a:cubicBezTo>
                    <a:pt x="75" y="334"/>
                    <a:pt x="75" y="334"/>
                    <a:pt x="75" y="334"/>
                  </a:cubicBezTo>
                  <a:cubicBezTo>
                    <a:pt x="73" y="331"/>
                    <a:pt x="76" y="331"/>
                    <a:pt x="76" y="330"/>
                  </a:cubicBezTo>
                  <a:cubicBezTo>
                    <a:pt x="78" y="331"/>
                    <a:pt x="78" y="331"/>
                    <a:pt x="78" y="331"/>
                  </a:cubicBezTo>
                  <a:cubicBezTo>
                    <a:pt x="78" y="330"/>
                    <a:pt x="78" y="328"/>
                    <a:pt x="79" y="329"/>
                  </a:cubicBezTo>
                  <a:cubicBezTo>
                    <a:pt x="80" y="331"/>
                    <a:pt x="79" y="332"/>
                    <a:pt x="78" y="332"/>
                  </a:cubicBezTo>
                  <a:cubicBezTo>
                    <a:pt x="78" y="332"/>
                    <a:pt x="78" y="333"/>
                    <a:pt x="78" y="333"/>
                  </a:cubicBezTo>
                  <a:cubicBezTo>
                    <a:pt x="79" y="333"/>
                    <a:pt x="80" y="334"/>
                    <a:pt x="80" y="333"/>
                  </a:cubicBezTo>
                  <a:cubicBezTo>
                    <a:pt x="80" y="331"/>
                    <a:pt x="80" y="330"/>
                    <a:pt x="81" y="331"/>
                  </a:cubicBezTo>
                  <a:cubicBezTo>
                    <a:pt x="80" y="331"/>
                    <a:pt x="81" y="332"/>
                    <a:pt x="81" y="333"/>
                  </a:cubicBezTo>
                  <a:close/>
                  <a:moveTo>
                    <a:pt x="40" y="312"/>
                  </a:moveTo>
                  <a:cubicBezTo>
                    <a:pt x="40" y="311"/>
                    <a:pt x="39" y="311"/>
                    <a:pt x="39" y="310"/>
                  </a:cubicBezTo>
                  <a:cubicBezTo>
                    <a:pt x="40" y="311"/>
                    <a:pt x="39" y="309"/>
                    <a:pt x="40" y="310"/>
                  </a:cubicBezTo>
                  <a:cubicBezTo>
                    <a:pt x="40" y="311"/>
                    <a:pt x="41" y="312"/>
                    <a:pt x="41" y="313"/>
                  </a:cubicBezTo>
                  <a:cubicBezTo>
                    <a:pt x="40" y="313"/>
                    <a:pt x="40" y="313"/>
                    <a:pt x="40" y="313"/>
                  </a:cubicBezTo>
                  <a:lnTo>
                    <a:pt x="40" y="312"/>
                  </a:lnTo>
                  <a:close/>
                  <a:moveTo>
                    <a:pt x="137" y="370"/>
                  </a:moveTo>
                  <a:cubicBezTo>
                    <a:pt x="138" y="371"/>
                    <a:pt x="138" y="373"/>
                    <a:pt x="137" y="372"/>
                  </a:cubicBezTo>
                  <a:cubicBezTo>
                    <a:pt x="137" y="371"/>
                    <a:pt x="136" y="369"/>
                    <a:pt x="137" y="370"/>
                  </a:cubicBezTo>
                  <a:close/>
                  <a:moveTo>
                    <a:pt x="118" y="356"/>
                  </a:moveTo>
                  <a:cubicBezTo>
                    <a:pt x="119" y="358"/>
                    <a:pt x="116" y="356"/>
                    <a:pt x="116" y="356"/>
                  </a:cubicBezTo>
                  <a:cubicBezTo>
                    <a:pt x="117" y="356"/>
                    <a:pt x="117" y="355"/>
                    <a:pt x="118" y="356"/>
                  </a:cubicBezTo>
                  <a:close/>
                  <a:moveTo>
                    <a:pt x="31" y="302"/>
                  </a:moveTo>
                  <a:cubicBezTo>
                    <a:pt x="31" y="304"/>
                    <a:pt x="31" y="304"/>
                    <a:pt x="31" y="304"/>
                  </a:cubicBezTo>
                  <a:cubicBezTo>
                    <a:pt x="31" y="303"/>
                    <a:pt x="31" y="303"/>
                    <a:pt x="30" y="303"/>
                  </a:cubicBezTo>
                  <a:cubicBezTo>
                    <a:pt x="31" y="303"/>
                    <a:pt x="30" y="301"/>
                    <a:pt x="31" y="302"/>
                  </a:cubicBezTo>
                  <a:close/>
                  <a:moveTo>
                    <a:pt x="41" y="305"/>
                  </a:moveTo>
                  <a:cubicBezTo>
                    <a:pt x="41" y="306"/>
                    <a:pt x="41" y="306"/>
                    <a:pt x="42" y="307"/>
                  </a:cubicBezTo>
                  <a:cubicBezTo>
                    <a:pt x="42" y="309"/>
                    <a:pt x="42" y="309"/>
                    <a:pt x="42" y="309"/>
                  </a:cubicBezTo>
                  <a:cubicBezTo>
                    <a:pt x="42" y="309"/>
                    <a:pt x="41" y="308"/>
                    <a:pt x="40" y="308"/>
                  </a:cubicBezTo>
                  <a:cubicBezTo>
                    <a:pt x="40" y="307"/>
                    <a:pt x="41" y="306"/>
                    <a:pt x="41" y="305"/>
                  </a:cubicBezTo>
                  <a:close/>
                  <a:moveTo>
                    <a:pt x="31" y="301"/>
                  </a:moveTo>
                  <a:cubicBezTo>
                    <a:pt x="31" y="300"/>
                    <a:pt x="30" y="300"/>
                    <a:pt x="30" y="299"/>
                  </a:cubicBezTo>
                  <a:cubicBezTo>
                    <a:pt x="30" y="299"/>
                    <a:pt x="30" y="298"/>
                    <a:pt x="31" y="299"/>
                  </a:cubicBezTo>
                  <a:cubicBezTo>
                    <a:pt x="31" y="302"/>
                    <a:pt x="33" y="299"/>
                    <a:pt x="33" y="301"/>
                  </a:cubicBezTo>
                  <a:cubicBezTo>
                    <a:pt x="32" y="301"/>
                    <a:pt x="32" y="303"/>
                    <a:pt x="31" y="301"/>
                  </a:cubicBezTo>
                  <a:close/>
                  <a:moveTo>
                    <a:pt x="46" y="308"/>
                  </a:moveTo>
                  <a:cubicBezTo>
                    <a:pt x="45" y="306"/>
                    <a:pt x="45" y="308"/>
                    <a:pt x="44" y="308"/>
                  </a:cubicBezTo>
                  <a:cubicBezTo>
                    <a:pt x="43" y="305"/>
                    <a:pt x="45" y="306"/>
                    <a:pt x="46" y="308"/>
                  </a:cubicBezTo>
                  <a:close/>
                  <a:moveTo>
                    <a:pt x="48" y="308"/>
                  </a:moveTo>
                  <a:cubicBezTo>
                    <a:pt x="48" y="308"/>
                    <a:pt x="49" y="310"/>
                    <a:pt x="49" y="309"/>
                  </a:cubicBezTo>
                  <a:cubicBezTo>
                    <a:pt x="49" y="308"/>
                    <a:pt x="48" y="307"/>
                    <a:pt x="48" y="307"/>
                  </a:cubicBezTo>
                  <a:cubicBezTo>
                    <a:pt x="49" y="307"/>
                    <a:pt x="49" y="307"/>
                    <a:pt x="49" y="307"/>
                  </a:cubicBezTo>
                  <a:cubicBezTo>
                    <a:pt x="49" y="308"/>
                    <a:pt x="49" y="309"/>
                    <a:pt x="50" y="309"/>
                  </a:cubicBezTo>
                  <a:cubicBezTo>
                    <a:pt x="50" y="310"/>
                    <a:pt x="50" y="311"/>
                    <a:pt x="49" y="310"/>
                  </a:cubicBezTo>
                  <a:cubicBezTo>
                    <a:pt x="49" y="310"/>
                    <a:pt x="49" y="309"/>
                    <a:pt x="49" y="309"/>
                  </a:cubicBezTo>
                  <a:cubicBezTo>
                    <a:pt x="49" y="310"/>
                    <a:pt x="49" y="310"/>
                    <a:pt x="49" y="311"/>
                  </a:cubicBezTo>
                  <a:cubicBezTo>
                    <a:pt x="48" y="311"/>
                    <a:pt x="48" y="309"/>
                    <a:pt x="48" y="308"/>
                  </a:cubicBezTo>
                  <a:close/>
                  <a:moveTo>
                    <a:pt x="56" y="313"/>
                  </a:moveTo>
                  <a:cubicBezTo>
                    <a:pt x="57" y="315"/>
                    <a:pt x="56" y="315"/>
                    <a:pt x="54" y="314"/>
                  </a:cubicBezTo>
                  <a:cubicBezTo>
                    <a:pt x="54" y="313"/>
                    <a:pt x="55" y="313"/>
                    <a:pt x="56" y="313"/>
                  </a:cubicBezTo>
                  <a:close/>
                  <a:moveTo>
                    <a:pt x="33" y="300"/>
                  </a:moveTo>
                  <a:cubicBezTo>
                    <a:pt x="34" y="299"/>
                    <a:pt x="35" y="300"/>
                    <a:pt x="36" y="299"/>
                  </a:cubicBezTo>
                  <a:cubicBezTo>
                    <a:pt x="36" y="301"/>
                    <a:pt x="35" y="301"/>
                    <a:pt x="34" y="301"/>
                  </a:cubicBezTo>
                  <a:cubicBezTo>
                    <a:pt x="34" y="300"/>
                    <a:pt x="34" y="300"/>
                    <a:pt x="33" y="300"/>
                  </a:cubicBezTo>
                  <a:close/>
                  <a:moveTo>
                    <a:pt x="83" y="328"/>
                  </a:moveTo>
                  <a:cubicBezTo>
                    <a:pt x="83" y="330"/>
                    <a:pt x="83" y="330"/>
                    <a:pt x="83" y="330"/>
                  </a:cubicBezTo>
                  <a:cubicBezTo>
                    <a:pt x="82" y="329"/>
                    <a:pt x="82" y="329"/>
                    <a:pt x="82" y="330"/>
                  </a:cubicBezTo>
                  <a:cubicBezTo>
                    <a:pt x="81" y="330"/>
                    <a:pt x="81" y="330"/>
                    <a:pt x="81" y="330"/>
                  </a:cubicBezTo>
                  <a:cubicBezTo>
                    <a:pt x="81" y="328"/>
                    <a:pt x="82" y="328"/>
                    <a:pt x="83" y="328"/>
                  </a:cubicBezTo>
                  <a:close/>
                  <a:moveTo>
                    <a:pt x="38" y="300"/>
                  </a:moveTo>
                  <a:cubicBezTo>
                    <a:pt x="37" y="300"/>
                    <a:pt x="37" y="301"/>
                    <a:pt x="36" y="300"/>
                  </a:cubicBezTo>
                  <a:cubicBezTo>
                    <a:pt x="36" y="299"/>
                    <a:pt x="37" y="299"/>
                    <a:pt x="38" y="300"/>
                  </a:cubicBezTo>
                  <a:close/>
                  <a:moveTo>
                    <a:pt x="126" y="353"/>
                  </a:moveTo>
                  <a:cubicBezTo>
                    <a:pt x="126" y="354"/>
                    <a:pt x="125" y="354"/>
                    <a:pt x="124" y="355"/>
                  </a:cubicBezTo>
                  <a:cubicBezTo>
                    <a:pt x="123" y="353"/>
                    <a:pt x="125" y="353"/>
                    <a:pt x="126" y="353"/>
                  </a:cubicBezTo>
                  <a:close/>
                  <a:moveTo>
                    <a:pt x="30" y="294"/>
                  </a:moveTo>
                  <a:cubicBezTo>
                    <a:pt x="29" y="294"/>
                    <a:pt x="29" y="293"/>
                    <a:pt x="29" y="292"/>
                  </a:cubicBezTo>
                  <a:cubicBezTo>
                    <a:pt x="29" y="292"/>
                    <a:pt x="29" y="291"/>
                    <a:pt x="30" y="291"/>
                  </a:cubicBezTo>
                  <a:cubicBezTo>
                    <a:pt x="31" y="292"/>
                    <a:pt x="31" y="293"/>
                    <a:pt x="31" y="294"/>
                  </a:cubicBezTo>
                  <a:cubicBezTo>
                    <a:pt x="31" y="292"/>
                    <a:pt x="32" y="292"/>
                    <a:pt x="32" y="291"/>
                  </a:cubicBezTo>
                  <a:cubicBezTo>
                    <a:pt x="34" y="293"/>
                    <a:pt x="35" y="292"/>
                    <a:pt x="36" y="293"/>
                  </a:cubicBezTo>
                  <a:cubicBezTo>
                    <a:pt x="37" y="294"/>
                    <a:pt x="34" y="294"/>
                    <a:pt x="33" y="294"/>
                  </a:cubicBezTo>
                  <a:cubicBezTo>
                    <a:pt x="34" y="295"/>
                    <a:pt x="34" y="295"/>
                    <a:pt x="34" y="296"/>
                  </a:cubicBezTo>
                  <a:cubicBezTo>
                    <a:pt x="33" y="296"/>
                    <a:pt x="33" y="296"/>
                    <a:pt x="33" y="294"/>
                  </a:cubicBezTo>
                  <a:cubicBezTo>
                    <a:pt x="32" y="295"/>
                    <a:pt x="31" y="297"/>
                    <a:pt x="28" y="295"/>
                  </a:cubicBezTo>
                  <a:cubicBezTo>
                    <a:pt x="30" y="295"/>
                    <a:pt x="29" y="294"/>
                    <a:pt x="30" y="294"/>
                  </a:cubicBezTo>
                  <a:close/>
                  <a:moveTo>
                    <a:pt x="46" y="303"/>
                  </a:moveTo>
                  <a:cubicBezTo>
                    <a:pt x="47" y="305"/>
                    <a:pt x="47" y="306"/>
                    <a:pt x="46" y="306"/>
                  </a:cubicBezTo>
                  <a:cubicBezTo>
                    <a:pt x="47" y="305"/>
                    <a:pt x="45" y="304"/>
                    <a:pt x="46" y="303"/>
                  </a:cubicBezTo>
                  <a:close/>
                  <a:moveTo>
                    <a:pt x="34" y="297"/>
                  </a:moveTo>
                  <a:cubicBezTo>
                    <a:pt x="34" y="297"/>
                    <a:pt x="35" y="296"/>
                    <a:pt x="35" y="297"/>
                  </a:cubicBezTo>
                  <a:cubicBezTo>
                    <a:pt x="36" y="298"/>
                    <a:pt x="34" y="298"/>
                    <a:pt x="34" y="297"/>
                  </a:cubicBezTo>
                  <a:close/>
                  <a:moveTo>
                    <a:pt x="85" y="327"/>
                  </a:moveTo>
                  <a:cubicBezTo>
                    <a:pt x="86" y="327"/>
                    <a:pt x="86" y="327"/>
                    <a:pt x="86" y="326"/>
                  </a:cubicBezTo>
                  <a:cubicBezTo>
                    <a:pt x="87" y="327"/>
                    <a:pt x="87" y="327"/>
                    <a:pt x="87" y="327"/>
                  </a:cubicBezTo>
                  <a:cubicBezTo>
                    <a:pt x="87" y="325"/>
                    <a:pt x="88" y="326"/>
                    <a:pt x="89" y="325"/>
                  </a:cubicBezTo>
                  <a:cubicBezTo>
                    <a:pt x="89" y="326"/>
                    <a:pt x="90" y="326"/>
                    <a:pt x="90" y="327"/>
                  </a:cubicBezTo>
                  <a:cubicBezTo>
                    <a:pt x="88" y="326"/>
                    <a:pt x="88" y="327"/>
                    <a:pt x="88" y="328"/>
                  </a:cubicBezTo>
                  <a:cubicBezTo>
                    <a:pt x="89" y="329"/>
                    <a:pt x="90" y="329"/>
                    <a:pt x="90" y="331"/>
                  </a:cubicBezTo>
                  <a:cubicBezTo>
                    <a:pt x="89" y="331"/>
                    <a:pt x="88" y="331"/>
                    <a:pt x="87" y="330"/>
                  </a:cubicBezTo>
                  <a:cubicBezTo>
                    <a:pt x="87" y="329"/>
                    <a:pt x="88" y="329"/>
                    <a:pt x="88" y="328"/>
                  </a:cubicBezTo>
                  <a:cubicBezTo>
                    <a:pt x="87" y="327"/>
                    <a:pt x="86" y="328"/>
                    <a:pt x="85" y="327"/>
                  </a:cubicBezTo>
                  <a:close/>
                  <a:moveTo>
                    <a:pt x="86" y="328"/>
                  </a:moveTo>
                  <a:cubicBezTo>
                    <a:pt x="87" y="329"/>
                    <a:pt x="86" y="329"/>
                    <a:pt x="85" y="328"/>
                  </a:cubicBezTo>
                  <a:cubicBezTo>
                    <a:pt x="85" y="327"/>
                    <a:pt x="86" y="328"/>
                    <a:pt x="86" y="328"/>
                  </a:cubicBezTo>
                  <a:close/>
                  <a:moveTo>
                    <a:pt x="39" y="297"/>
                  </a:moveTo>
                  <a:cubicBezTo>
                    <a:pt x="40" y="297"/>
                    <a:pt x="39" y="298"/>
                    <a:pt x="40" y="298"/>
                  </a:cubicBezTo>
                  <a:cubicBezTo>
                    <a:pt x="40" y="299"/>
                    <a:pt x="40" y="299"/>
                    <a:pt x="39" y="299"/>
                  </a:cubicBezTo>
                  <a:cubicBezTo>
                    <a:pt x="39" y="298"/>
                    <a:pt x="39" y="297"/>
                    <a:pt x="39" y="297"/>
                  </a:cubicBezTo>
                  <a:close/>
                  <a:moveTo>
                    <a:pt x="138" y="357"/>
                  </a:moveTo>
                  <a:cubicBezTo>
                    <a:pt x="138" y="358"/>
                    <a:pt x="138" y="359"/>
                    <a:pt x="137" y="359"/>
                  </a:cubicBezTo>
                  <a:cubicBezTo>
                    <a:pt x="137" y="357"/>
                    <a:pt x="137" y="357"/>
                    <a:pt x="138" y="357"/>
                  </a:cubicBezTo>
                  <a:close/>
                  <a:moveTo>
                    <a:pt x="37" y="295"/>
                  </a:moveTo>
                  <a:cubicBezTo>
                    <a:pt x="37" y="295"/>
                    <a:pt x="37" y="296"/>
                    <a:pt x="38" y="296"/>
                  </a:cubicBezTo>
                  <a:cubicBezTo>
                    <a:pt x="38" y="297"/>
                    <a:pt x="38" y="297"/>
                    <a:pt x="37" y="296"/>
                  </a:cubicBezTo>
                  <a:lnTo>
                    <a:pt x="37" y="295"/>
                  </a:lnTo>
                  <a:close/>
                  <a:moveTo>
                    <a:pt x="63" y="309"/>
                  </a:moveTo>
                  <a:cubicBezTo>
                    <a:pt x="64" y="310"/>
                    <a:pt x="64" y="310"/>
                    <a:pt x="65" y="310"/>
                  </a:cubicBezTo>
                  <a:cubicBezTo>
                    <a:pt x="64" y="311"/>
                    <a:pt x="64" y="312"/>
                    <a:pt x="63" y="311"/>
                  </a:cubicBezTo>
                  <a:cubicBezTo>
                    <a:pt x="62" y="310"/>
                    <a:pt x="64" y="311"/>
                    <a:pt x="63" y="309"/>
                  </a:cubicBezTo>
                  <a:close/>
                  <a:moveTo>
                    <a:pt x="41" y="296"/>
                  </a:moveTo>
                  <a:cubicBezTo>
                    <a:pt x="42" y="297"/>
                    <a:pt x="42" y="295"/>
                    <a:pt x="43" y="296"/>
                  </a:cubicBezTo>
                  <a:cubicBezTo>
                    <a:pt x="43" y="296"/>
                    <a:pt x="43" y="298"/>
                    <a:pt x="42" y="297"/>
                  </a:cubicBezTo>
                  <a:cubicBezTo>
                    <a:pt x="41" y="297"/>
                    <a:pt x="41" y="297"/>
                    <a:pt x="41" y="296"/>
                  </a:cubicBezTo>
                  <a:close/>
                  <a:moveTo>
                    <a:pt x="48" y="301"/>
                  </a:moveTo>
                  <a:cubicBezTo>
                    <a:pt x="48" y="299"/>
                    <a:pt x="48" y="299"/>
                    <a:pt x="48" y="299"/>
                  </a:cubicBezTo>
                  <a:cubicBezTo>
                    <a:pt x="49" y="300"/>
                    <a:pt x="50" y="300"/>
                    <a:pt x="50" y="301"/>
                  </a:cubicBezTo>
                  <a:cubicBezTo>
                    <a:pt x="49" y="300"/>
                    <a:pt x="49" y="301"/>
                    <a:pt x="48" y="301"/>
                  </a:cubicBezTo>
                  <a:close/>
                  <a:moveTo>
                    <a:pt x="38" y="293"/>
                  </a:moveTo>
                  <a:cubicBezTo>
                    <a:pt x="38" y="293"/>
                    <a:pt x="36" y="292"/>
                    <a:pt x="36" y="291"/>
                  </a:cubicBezTo>
                  <a:cubicBezTo>
                    <a:pt x="37" y="291"/>
                    <a:pt x="37" y="293"/>
                    <a:pt x="38" y="293"/>
                  </a:cubicBezTo>
                  <a:cubicBezTo>
                    <a:pt x="38" y="295"/>
                    <a:pt x="38" y="295"/>
                    <a:pt x="38" y="295"/>
                  </a:cubicBezTo>
                  <a:cubicBezTo>
                    <a:pt x="38" y="294"/>
                    <a:pt x="37" y="295"/>
                    <a:pt x="37" y="294"/>
                  </a:cubicBezTo>
                  <a:cubicBezTo>
                    <a:pt x="37" y="293"/>
                    <a:pt x="38" y="294"/>
                    <a:pt x="38" y="293"/>
                  </a:cubicBezTo>
                  <a:close/>
                  <a:moveTo>
                    <a:pt x="91" y="325"/>
                  </a:moveTo>
                  <a:cubicBezTo>
                    <a:pt x="90" y="325"/>
                    <a:pt x="92" y="327"/>
                    <a:pt x="90" y="326"/>
                  </a:cubicBezTo>
                  <a:cubicBezTo>
                    <a:pt x="90" y="325"/>
                    <a:pt x="91" y="324"/>
                    <a:pt x="91" y="325"/>
                  </a:cubicBezTo>
                  <a:close/>
                  <a:moveTo>
                    <a:pt x="53" y="299"/>
                  </a:moveTo>
                  <a:cubicBezTo>
                    <a:pt x="52" y="300"/>
                    <a:pt x="52" y="301"/>
                    <a:pt x="51" y="300"/>
                  </a:cubicBezTo>
                  <a:cubicBezTo>
                    <a:pt x="51" y="299"/>
                    <a:pt x="52" y="299"/>
                    <a:pt x="53" y="299"/>
                  </a:cubicBezTo>
                  <a:close/>
                  <a:moveTo>
                    <a:pt x="145" y="355"/>
                  </a:moveTo>
                  <a:cubicBezTo>
                    <a:pt x="145" y="356"/>
                    <a:pt x="145" y="357"/>
                    <a:pt x="144" y="356"/>
                  </a:cubicBezTo>
                  <a:cubicBezTo>
                    <a:pt x="143" y="355"/>
                    <a:pt x="144" y="354"/>
                    <a:pt x="145" y="355"/>
                  </a:cubicBezTo>
                  <a:close/>
                  <a:moveTo>
                    <a:pt x="61" y="303"/>
                  </a:moveTo>
                  <a:cubicBezTo>
                    <a:pt x="60" y="302"/>
                    <a:pt x="60" y="303"/>
                    <a:pt x="59" y="303"/>
                  </a:cubicBezTo>
                  <a:cubicBezTo>
                    <a:pt x="58" y="301"/>
                    <a:pt x="60" y="302"/>
                    <a:pt x="61" y="303"/>
                  </a:cubicBezTo>
                  <a:close/>
                  <a:moveTo>
                    <a:pt x="95" y="324"/>
                  </a:moveTo>
                  <a:cubicBezTo>
                    <a:pt x="95" y="323"/>
                    <a:pt x="96" y="323"/>
                    <a:pt x="97" y="323"/>
                  </a:cubicBezTo>
                  <a:cubicBezTo>
                    <a:pt x="97" y="325"/>
                    <a:pt x="96" y="326"/>
                    <a:pt x="95" y="324"/>
                  </a:cubicBezTo>
                  <a:close/>
                  <a:moveTo>
                    <a:pt x="39" y="283"/>
                  </a:moveTo>
                  <a:cubicBezTo>
                    <a:pt x="39" y="285"/>
                    <a:pt x="39" y="284"/>
                    <a:pt x="40" y="284"/>
                  </a:cubicBezTo>
                  <a:cubicBezTo>
                    <a:pt x="40" y="286"/>
                    <a:pt x="39" y="284"/>
                    <a:pt x="39" y="285"/>
                  </a:cubicBezTo>
                  <a:cubicBezTo>
                    <a:pt x="41" y="286"/>
                    <a:pt x="41" y="286"/>
                    <a:pt x="42" y="286"/>
                  </a:cubicBezTo>
                  <a:cubicBezTo>
                    <a:pt x="42" y="286"/>
                    <a:pt x="44" y="288"/>
                    <a:pt x="43" y="288"/>
                  </a:cubicBezTo>
                  <a:cubicBezTo>
                    <a:pt x="43" y="287"/>
                    <a:pt x="42" y="288"/>
                    <a:pt x="41" y="287"/>
                  </a:cubicBezTo>
                  <a:cubicBezTo>
                    <a:pt x="42" y="289"/>
                    <a:pt x="40" y="287"/>
                    <a:pt x="40" y="289"/>
                  </a:cubicBezTo>
                  <a:cubicBezTo>
                    <a:pt x="39" y="287"/>
                    <a:pt x="38" y="287"/>
                    <a:pt x="37" y="288"/>
                  </a:cubicBezTo>
                  <a:cubicBezTo>
                    <a:pt x="37" y="288"/>
                    <a:pt x="38" y="288"/>
                    <a:pt x="38" y="289"/>
                  </a:cubicBezTo>
                  <a:cubicBezTo>
                    <a:pt x="36" y="288"/>
                    <a:pt x="36" y="287"/>
                    <a:pt x="35" y="284"/>
                  </a:cubicBezTo>
                  <a:cubicBezTo>
                    <a:pt x="36" y="284"/>
                    <a:pt x="36" y="285"/>
                    <a:pt x="36" y="285"/>
                  </a:cubicBezTo>
                  <a:cubicBezTo>
                    <a:pt x="36" y="285"/>
                    <a:pt x="37" y="286"/>
                    <a:pt x="37" y="285"/>
                  </a:cubicBezTo>
                  <a:cubicBezTo>
                    <a:pt x="37" y="285"/>
                    <a:pt x="36" y="284"/>
                    <a:pt x="36" y="284"/>
                  </a:cubicBezTo>
                  <a:cubicBezTo>
                    <a:pt x="36" y="283"/>
                    <a:pt x="37" y="284"/>
                    <a:pt x="36" y="282"/>
                  </a:cubicBezTo>
                  <a:cubicBezTo>
                    <a:pt x="36" y="282"/>
                    <a:pt x="36" y="281"/>
                    <a:pt x="37" y="282"/>
                  </a:cubicBezTo>
                  <a:cubicBezTo>
                    <a:pt x="37" y="283"/>
                    <a:pt x="37" y="283"/>
                    <a:pt x="37" y="284"/>
                  </a:cubicBezTo>
                  <a:cubicBezTo>
                    <a:pt x="38" y="283"/>
                    <a:pt x="38" y="283"/>
                    <a:pt x="39" y="283"/>
                  </a:cubicBezTo>
                  <a:close/>
                  <a:moveTo>
                    <a:pt x="50" y="291"/>
                  </a:moveTo>
                  <a:cubicBezTo>
                    <a:pt x="49" y="290"/>
                    <a:pt x="50" y="290"/>
                    <a:pt x="50" y="289"/>
                  </a:cubicBezTo>
                  <a:cubicBezTo>
                    <a:pt x="51" y="291"/>
                    <a:pt x="51" y="289"/>
                    <a:pt x="52" y="289"/>
                  </a:cubicBezTo>
                  <a:cubicBezTo>
                    <a:pt x="53" y="291"/>
                    <a:pt x="53" y="289"/>
                    <a:pt x="54" y="290"/>
                  </a:cubicBezTo>
                  <a:cubicBezTo>
                    <a:pt x="54" y="291"/>
                    <a:pt x="53" y="290"/>
                    <a:pt x="52" y="291"/>
                  </a:cubicBezTo>
                  <a:cubicBezTo>
                    <a:pt x="52" y="293"/>
                    <a:pt x="55" y="296"/>
                    <a:pt x="53" y="296"/>
                  </a:cubicBezTo>
                  <a:cubicBezTo>
                    <a:pt x="53" y="295"/>
                    <a:pt x="52" y="291"/>
                    <a:pt x="50" y="291"/>
                  </a:cubicBezTo>
                  <a:close/>
                  <a:moveTo>
                    <a:pt x="149" y="351"/>
                  </a:moveTo>
                  <a:cubicBezTo>
                    <a:pt x="149" y="351"/>
                    <a:pt x="149" y="352"/>
                    <a:pt x="150" y="353"/>
                  </a:cubicBezTo>
                  <a:cubicBezTo>
                    <a:pt x="150" y="351"/>
                    <a:pt x="149" y="351"/>
                    <a:pt x="149" y="350"/>
                  </a:cubicBezTo>
                  <a:cubicBezTo>
                    <a:pt x="150" y="350"/>
                    <a:pt x="150" y="350"/>
                    <a:pt x="150" y="350"/>
                  </a:cubicBezTo>
                  <a:cubicBezTo>
                    <a:pt x="151" y="353"/>
                    <a:pt x="151" y="353"/>
                    <a:pt x="152" y="356"/>
                  </a:cubicBezTo>
                  <a:cubicBezTo>
                    <a:pt x="149" y="354"/>
                    <a:pt x="149" y="354"/>
                    <a:pt x="148" y="354"/>
                  </a:cubicBezTo>
                  <a:cubicBezTo>
                    <a:pt x="148" y="353"/>
                    <a:pt x="148" y="351"/>
                    <a:pt x="149" y="351"/>
                  </a:cubicBezTo>
                  <a:close/>
                  <a:moveTo>
                    <a:pt x="98" y="322"/>
                  </a:moveTo>
                  <a:cubicBezTo>
                    <a:pt x="99" y="323"/>
                    <a:pt x="98" y="324"/>
                    <a:pt x="97" y="323"/>
                  </a:cubicBezTo>
                  <a:cubicBezTo>
                    <a:pt x="97" y="323"/>
                    <a:pt x="98" y="322"/>
                    <a:pt x="98" y="322"/>
                  </a:cubicBezTo>
                  <a:close/>
                  <a:moveTo>
                    <a:pt x="34" y="282"/>
                  </a:moveTo>
                  <a:cubicBezTo>
                    <a:pt x="34" y="283"/>
                    <a:pt x="35" y="283"/>
                    <a:pt x="35" y="284"/>
                  </a:cubicBezTo>
                  <a:cubicBezTo>
                    <a:pt x="34" y="284"/>
                    <a:pt x="33" y="282"/>
                    <a:pt x="34" y="282"/>
                  </a:cubicBezTo>
                  <a:close/>
                  <a:moveTo>
                    <a:pt x="55" y="293"/>
                  </a:moveTo>
                  <a:cubicBezTo>
                    <a:pt x="55" y="296"/>
                    <a:pt x="55" y="296"/>
                    <a:pt x="55" y="296"/>
                  </a:cubicBezTo>
                  <a:cubicBezTo>
                    <a:pt x="55" y="295"/>
                    <a:pt x="55" y="296"/>
                    <a:pt x="54" y="295"/>
                  </a:cubicBezTo>
                  <a:cubicBezTo>
                    <a:pt x="53" y="294"/>
                    <a:pt x="54" y="292"/>
                    <a:pt x="55" y="293"/>
                  </a:cubicBezTo>
                  <a:close/>
                  <a:moveTo>
                    <a:pt x="100" y="322"/>
                  </a:moveTo>
                  <a:cubicBezTo>
                    <a:pt x="100" y="322"/>
                    <a:pt x="101" y="322"/>
                    <a:pt x="101" y="323"/>
                  </a:cubicBezTo>
                  <a:cubicBezTo>
                    <a:pt x="100" y="322"/>
                    <a:pt x="101" y="324"/>
                    <a:pt x="100" y="323"/>
                  </a:cubicBezTo>
                  <a:lnTo>
                    <a:pt x="100" y="322"/>
                  </a:lnTo>
                  <a:close/>
                  <a:moveTo>
                    <a:pt x="75" y="304"/>
                  </a:moveTo>
                  <a:cubicBezTo>
                    <a:pt x="76" y="305"/>
                    <a:pt x="75" y="307"/>
                    <a:pt x="74" y="306"/>
                  </a:cubicBezTo>
                  <a:cubicBezTo>
                    <a:pt x="74" y="305"/>
                    <a:pt x="75" y="306"/>
                    <a:pt x="75" y="304"/>
                  </a:cubicBezTo>
                  <a:close/>
                  <a:moveTo>
                    <a:pt x="42" y="285"/>
                  </a:moveTo>
                  <a:cubicBezTo>
                    <a:pt x="42" y="285"/>
                    <a:pt x="43" y="286"/>
                    <a:pt x="43" y="287"/>
                  </a:cubicBezTo>
                  <a:cubicBezTo>
                    <a:pt x="43" y="286"/>
                    <a:pt x="42" y="286"/>
                    <a:pt x="42" y="285"/>
                  </a:cubicBezTo>
                  <a:close/>
                  <a:moveTo>
                    <a:pt x="99" y="319"/>
                  </a:moveTo>
                  <a:cubicBezTo>
                    <a:pt x="99" y="320"/>
                    <a:pt x="100" y="320"/>
                    <a:pt x="100" y="320"/>
                  </a:cubicBezTo>
                  <a:cubicBezTo>
                    <a:pt x="100" y="319"/>
                    <a:pt x="100" y="319"/>
                    <a:pt x="100" y="319"/>
                  </a:cubicBezTo>
                  <a:cubicBezTo>
                    <a:pt x="100" y="321"/>
                    <a:pt x="100" y="321"/>
                    <a:pt x="99" y="321"/>
                  </a:cubicBezTo>
                  <a:cubicBezTo>
                    <a:pt x="99" y="320"/>
                    <a:pt x="99" y="319"/>
                    <a:pt x="99" y="319"/>
                  </a:cubicBezTo>
                  <a:close/>
                  <a:moveTo>
                    <a:pt x="95" y="314"/>
                  </a:moveTo>
                  <a:cubicBezTo>
                    <a:pt x="94" y="314"/>
                    <a:pt x="95" y="316"/>
                    <a:pt x="94" y="315"/>
                  </a:cubicBezTo>
                  <a:cubicBezTo>
                    <a:pt x="94" y="314"/>
                    <a:pt x="95" y="313"/>
                    <a:pt x="95" y="314"/>
                  </a:cubicBezTo>
                  <a:close/>
                  <a:moveTo>
                    <a:pt x="26" y="270"/>
                  </a:moveTo>
                  <a:cubicBezTo>
                    <a:pt x="26" y="272"/>
                    <a:pt x="27" y="270"/>
                    <a:pt x="26" y="270"/>
                  </a:cubicBezTo>
                  <a:cubicBezTo>
                    <a:pt x="27" y="270"/>
                    <a:pt x="27" y="271"/>
                    <a:pt x="27" y="272"/>
                  </a:cubicBezTo>
                  <a:cubicBezTo>
                    <a:pt x="26" y="272"/>
                    <a:pt x="27" y="272"/>
                    <a:pt x="26" y="272"/>
                  </a:cubicBezTo>
                  <a:cubicBezTo>
                    <a:pt x="25" y="271"/>
                    <a:pt x="25" y="271"/>
                    <a:pt x="26" y="270"/>
                  </a:cubicBezTo>
                  <a:close/>
                  <a:moveTo>
                    <a:pt x="160" y="347"/>
                  </a:moveTo>
                  <a:cubicBezTo>
                    <a:pt x="160" y="348"/>
                    <a:pt x="159" y="347"/>
                    <a:pt x="159" y="347"/>
                  </a:cubicBezTo>
                  <a:cubicBezTo>
                    <a:pt x="158" y="346"/>
                    <a:pt x="159" y="346"/>
                    <a:pt x="160" y="347"/>
                  </a:cubicBezTo>
                  <a:close/>
                  <a:moveTo>
                    <a:pt x="84" y="300"/>
                  </a:moveTo>
                  <a:cubicBezTo>
                    <a:pt x="84" y="301"/>
                    <a:pt x="84" y="301"/>
                    <a:pt x="83" y="300"/>
                  </a:cubicBezTo>
                  <a:cubicBezTo>
                    <a:pt x="82" y="299"/>
                    <a:pt x="83" y="299"/>
                    <a:pt x="84" y="300"/>
                  </a:cubicBezTo>
                  <a:close/>
                  <a:moveTo>
                    <a:pt x="113" y="317"/>
                  </a:moveTo>
                  <a:cubicBezTo>
                    <a:pt x="114" y="318"/>
                    <a:pt x="115" y="320"/>
                    <a:pt x="113" y="319"/>
                  </a:cubicBezTo>
                  <a:cubicBezTo>
                    <a:pt x="113" y="318"/>
                    <a:pt x="113" y="318"/>
                    <a:pt x="113" y="317"/>
                  </a:cubicBezTo>
                  <a:close/>
                  <a:moveTo>
                    <a:pt x="87" y="300"/>
                  </a:moveTo>
                  <a:cubicBezTo>
                    <a:pt x="87" y="298"/>
                    <a:pt x="89" y="298"/>
                    <a:pt x="90" y="300"/>
                  </a:cubicBezTo>
                  <a:cubicBezTo>
                    <a:pt x="88" y="298"/>
                    <a:pt x="89" y="301"/>
                    <a:pt x="88" y="301"/>
                  </a:cubicBezTo>
                  <a:cubicBezTo>
                    <a:pt x="88" y="300"/>
                    <a:pt x="88" y="301"/>
                    <a:pt x="87" y="300"/>
                  </a:cubicBezTo>
                  <a:close/>
                  <a:moveTo>
                    <a:pt x="168" y="344"/>
                  </a:moveTo>
                  <a:cubicBezTo>
                    <a:pt x="168" y="345"/>
                    <a:pt x="168" y="345"/>
                    <a:pt x="166" y="345"/>
                  </a:cubicBezTo>
                  <a:cubicBezTo>
                    <a:pt x="166" y="344"/>
                    <a:pt x="167" y="343"/>
                    <a:pt x="168" y="344"/>
                  </a:cubicBezTo>
                  <a:close/>
                  <a:moveTo>
                    <a:pt x="42" y="268"/>
                  </a:moveTo>
                  <a:cubicBezTo>
                    <a:pt x="41" y="268"/>
                    <a:pt x="40" y="268"/>
                    <a:pt x="39" y="267"/>
                  </a:cubicBezTo>
                  <a:cubicBezTo>
                    <a:pt x="39" y="266"/>
                    <a:pt x="41" y="267"/>
                    <a:pt x="42" y="268"/>
                  </a:cubicBezTo>
                  <a:close/>
                  <a:moveTo>
                    <a:pt x="64" y="277"/>
                  </a:moveTo>
                  <a:cubicBezTo>
                    <a:pt x="65" y="278"/>
                    <a:pt x="66" y="277"/>
                    <a:pt x="67" y="278"/>
                  </a:cubicBezTo>
                  <a:cubicBezTo>
                    <a:pt x="67" y="279"/>
                    <a:pt x="65" y="278"/>
                    <a:pt x="66" y="280"/>
                  </a:cubicBezTo>
                  <a:cubicBezTo>
                    <a:pt x="65" y="280"/>
                    <a:pt x="65" y="281"/>
                    <a:pt x="64" y="280"/>
                  </a:cubicBezTo>
                  <a:cubicBezTo>
                    <a:pt x="64" y="278"/>
                    <a:pt x="64" y="279"/>
                    <a:pt x="64" y="277"/>
                  </a:cubicBezTo>
                  <a:close/>
                  <a:moveTo>
                    <a:pt x="111" y="305"/>
                  </a:moveTo>
                  <a:cubicBezTo>
                    <a:pt x="112" y="305"/>
                    <a:pt x="113" y="306"/>
                    <a:pt x="113" y="307"/>
                  </a:cubicBezTo>
                  <a:cubicBezTo>
                    <a:pt x="112" y="307"/>
                    <a:pt x="111" y="306"/>
                    <a:pt x="111" y="307"/>
                  </a:cubicBezTo>
                  <a:cubicBezTo>
                    <a:pt x="110" y="305"/>
                    <a:pt x="111" y="306"/>
                    <a:pt x="111" y="305"/>
                  </a:cubicBezTo>
                  <a:close/>
                  <a:moveTo>
                    <a:pt x="53" y="265"/>
                  </a:moveTo>
                  <a:cubicBezTo>
                    <a:pt x="53" y="266"/>
                    <a:pt x="54" y="267"/>
                    <a:pt x="53" y="267"/>
                  </a:cubicBezTo>
                  <a:cubicBezTo>
                    <a:pt x="53" y="266"/>
                    <a:pt x="52" y="264"/>
                    <a:pt x="53" y="265"/>
                  </a:cubicBezTo>
                  <a:close/>
                  <a:moveTo>
                    <a:pt x="83" y="284"/>
                  </a:moveTo>
                  <a:cubicBezTo>
                    <a:pt x="83" y="285"/>
                    <a:pt x="83" y="285"/>
                    <a:pt x="82" y="284"/>
                  </a:cubicBezTo>
                  <a:cubicBezTo>
                    <a:pt x="82" y="283"/>
                    <a:pt x="82" y="283"/>
                    <a:pt x="83" y="284"/>
                  </a:cubicBezTo>
                  <a:close/>
                  <a:moveTo>
                    <a:pt x="72" y="275"/>
                  </a:moveTo>
                  <a:cubicBezTo>
                    <a:pt x="72" y="277"/>
                    <a:pt x="71" y="277"/>
                    <a:pt x="70" y="277"/>
                  </a:cubicBezTo>
                  <a:cubicBezTo>
                    <a:pt x="70" y="275"/>
                    <a:pt x="71" y="276"/>
                    <a:pt x="72" y="275"/>
                  </a:cubicBezTo>
                  <a:close/>
                  <a:moveTo>
                    <a:pt x="79" y="278"/>
                  </a:moveTo>
                  <a:cubicBezTo>
                    <a:pt x="80" y="279"/>
                    <a:pt x="80" y="277"/>
                    <a:pt x="81" y="277"/>
                  </a:cubicBezTo>
                  <a:cubicBezTo>
                    <a:pt x="82" y="279"/>
                    <a:pt x="80" y="279"/>
                    <a:pt x="79" y="280"/>
                  </a:cubicBezTo>
                  <a:cubicBezTo>
                    <a:pt x="80" y="280"/>
                    <a:pt x="80" y="281"/>
                    <a:pt x="79" y="280"/>
                  </a:cubicBezTo>
                  <a:cubicBezTo>
                    <a:pt x="79" y="280"/>
                    <a:pt x="79" y="279"/>
                    <a:pt x="79" y="278"/>
                  </a:cubicBezTo>
                  <a:close/>
                  <a:moveTo>
                    <a:pt x="105" y="292"/>
                  </a:moveTo>
                  <a:cubicBezTo>
                    <a:pt x="105" y="293"/>
                    <a:pt x="104" y="294"/>
                    <a:pt x="103" y="294"/>
                  </a:cubicBezTo>
                  <a:cubicBezTo>
                    <a:pt x="103" y="292"/>
                    <a:pt x="104" y="292"/>
                    <a:pt x="105" y="292"/>
                  </a:cubicBezTo>
                  <a:close/>
                  <a:moveTo>
                    <a:pt x="55" y="260"/>
                  </a:moveTo>
                  <a:cubicBezTo>
                    <a:pt x="55" y="261"/>
                    <a:pt x="55" y="261"/>
                    <a:pt x="54" y="261"/>
                  </a:cubicBezTo>
                  <a:cubicBezTo>
                    <a:pt x="54" y="260"/>
                    <a:pt x="53" y="260"/>
                    <a:pt x="53" y="258"/>
                  </a:cubicBezTo>
                  <a:cubicBezTo>
                    <a:pt x="54" y="259"/>
                    <a:pt x="54" y="260"/>
                    <a:pt x="55" y="260"/>
                  </a:cubicBezTo>
                  <a:close/>
                  <a:moveTo>
                    <a:pt x="53" y="263"/>
                  </a:moveTo>
                  <a:cubicBezTo>
                    <a:pt x="52" y="261"/>
                    <a:pt x="52" y="262"/>
                    <a:pt x="51" y="262"/>
                  </a:cubicBezTo>
                  <a:cubicBezTo>
                    <a:pt x="52" y="261"/>
                    <a:pt x="51" y="257"/>
                    <a:pt x="53" y="259"/>
                  </a:cubicBezTo>
                  <a:cubicBezTo>
                    <a:pt x="52" y="260"/>
                    <a:pt x="53" y="261"/>
                    <a:pt x="53" y="263"/>
                  </a:cubicBezTo>
                  <a:close/>
                  <a:moveTo>
                    <a:pt x="57" y="263"/>
                  </a:moveTo>
                  <a:cubicBezTo>
                    <a:pt x="56" y="262"/>
                    <a:pt x="56" y="264"/>
                    <a:pt x="55" y="262"/>
                  </a:cubicBezTo>
                  <a:cubicBezTo>
                    <a:pt x="55" y="262"/>
                    <a:pt x="56" y="261"/>
                    <a:pt x="57" y="262"/>
                  </a:cubicBezTo>
                  <a:cubicBezTo>
                    <a:pt x="57" y="263"/>
                    <a:pt x="57" y="263"/>
                    <a:pt x="58" y="264"/>
                  </a:cubicBezTo>
                  <a:cubicBezTo>
                    <a:pt x="58" y="265"/>
                    <a:pt x="58" y="265"/>
                    <a:pt x="57" y="265"/>
                  </a:cubicBezTo>
                  <a:cubicBezTo>
                    <a:pt x="57" y="264"/>
                    <a:pt x="58" y="264"/>
                    <a:pt x="57" y="263"/>
                  </a:cubicBezTo>
                  <a:close/>
                  <a:moveTo>
                    <a:pt x="78" y="273"/>
                  </a:moveTo>
                  <a:cubicBezTo>
                    <a:pt x="77" y="273"/>
                    <a:pt x="77" y="274"/>
                    <a:pt x="76" y="274"/>
                  </a:cubicBezTo>
                  <a:cubicBezTo>
                    <a:pt x="76" y="272"/>
                    <a:pt x="77" y="273"/>
                    <a:pt x="78" y="273"/>
                  </a:cubicBezTo>
                  <a:close/>
                  <a:moveTo>
                    <a:pt x="76" y="274"/>
                  </a:moveTo>
                  <a:cubicBezTo>
                    <a:pt x="76" y="274"/>
                    <a:pt x="75" y="273"/>
                    <a:pt x="75" y="272"/>
                  </a:cubicBezTo>
                  <a:cubicBezTo>
                    <a:pt x="76" y="273"/>
                    <a:pt x="77" y="275"/>
                    <a:pt x="76" y="274"/>
                  </a:cubicBezTo>
                  <a:close/>
                  <a:moveTo>
                    <a:pt x="83" y="278"/>
                  </a:moveTo>
                  <a:cubicBezTo>
                    <a:pt x="83" y="277"/>
                    <a:pt x="83" y="277"/>
                    <a:pt x="83" y="276"/>
                  </a:cubicBezTo>
                  <a:cubicBezTo>
                    <a:pt x="84" y="277"/>
                    <a:pt x="85" y="277"/>
                    <a:pt x="85" y="277"/>
                  </a:cubicBezTo>
                  <a:cubicBezTo>
                    <a:pt x="85" y="278"/>
                    <a:pt x="85" y="278"/>
                    <a:pt x="85" y="279"/>
                  </a:cubicBezTo>
                  <a:cubicBezTo>
                    <a:pt x="84" y="278"/>
                    <a:pt x="84" y="278"/>
                    <a:pt x="84" y="279"/>
                  </a:cubicBezTo>
                  <a:cubicBezTo>
                    <a:pt x="84" y="279"/>
                    <a:pt x="83" y="278"/>
                    <a:pt x="83" y="278"/>
                  </a:cubicBezTo>
                  <a:close/>
                  <a:moveTo>
                    <a:pt x="133" y="306"/>
                  </a:moveTo>
                  <a:cubicBezTo>
                    <a:pt x="134" y="308"/>
                    <a:pt x="133" y="308"/>
                    <a:pt x="134" y="309"/>
                  </a:cubicBezTo>
                  <a:cubicBezTo>
                    <a:pt x="133" y="308"/>
                    <a:pt x="133" y="308"/>
                    <a:pt x="133" y="308"/>
                  </a:cubicBezTo>
                  <a:cubicBezTo>
                    <a:pt x="133" y="309"/>
                    <a:pt x="133" y="309"/>
                    <a:pt x="133" y="309"/>
                  </a:cubicBezTo>
                  <a:cubicBezTo>
                    <a:pt x="132" y="307"/>
                    <a:pt x="132" y="306"/>
                    <a:pt x="133" y="306"/>
                  </a:cubicBezTo>
                  <a:close/>
                  <a:moveTo>
                    <a:pt x="179" y="335"/>
                  </a:moveTo>
                  <a:cubicBezTo>
                    <a:pt x="180" y="336"/>
                    <a:pt x="180" y="335"/>
                    <a:pt x="180" y="336"/>
                  </a:cubicBezTo>
                  <a:cubicBezTo>
                    <a:pt x="181" y="337"/>
                    <a:pt x="179" y="337"/>
                    <a:pt x="179" y="335"/>
                  </a:cubicBezTo>
                  <a:close/>
                  <a:moveTo>
                    <a:pt x="57" y="261"/>
                  </a:moveTo>
                  <a:cubicBezTo>
                    <a:pt x="57" y="261"/>
                    <a:pt x="56" y="261"/>
                    <a:pt x="55" y="260"/>
                  </a:cubicBezTo>
                  <a:cubicBezTo>
                    <a:pt x="55" y="259"/>
                    <a:pt x="57" y="260"/>
                    <a:pt x="57" y="261"/>
                  </a:cubicBezTo>
                  <a:close/>
                  <a:moveTo>
                    <a:pt x="124" y="298"/>
                  </a:moveTo>
                  <a:cubicBezTo>
                    <a:pt x="124" y="299"/>
                    <a:pt x="123" y="300"/>
                    <a:pt x="122" y="299"/>
                  </a:cubicBezTo>
                  <a:cubicBezTo>
                    <a:pt x="122" y="298"/>
                    <a:pt x="123" y="298"/>
                    <a:pt x="124" y="298"/>
                  </a:cubicBezTo>
                  <a:close/>
                  <a:moveTo>
                    <a:pt x="64" y="259"/>
                  </a:moveTo>
                  <a:cubicBezTo>
                    <a:pt x="64" y="259"/>
                    <a:pt x="64" y="260"/>
                    <a:pt x="64" y="261"/>
                  </a:cubicBezTo>
                  <a:cubicBezTo>
                    <a:pt x="63" y="261"/>
                    <a:pt x="62" y="259"/>
                    <a:pt x="62" y="261"/>
                  </a:cubicBezTo>
                  <a:cubicBezTo>
                    <a:pt x="63" y="262"/>
                    <a:pt x="64" y="261"/>
                    <a:pt x="64" y="262"/>
                  </a:cubicBezTo>
                  <a:cubicBezTo>
                    <a:pt x="64" y="263"/>
                    <a:pt x="63" y="263"/>
                    <a:pt x="62" y="261"/>
                  </a:cubicBezTo>
                  <a:cubicBezTo>
                    <a:pt x="62" y="259"/>
                    <a:pt x="63" y="258"/>
                    <a:pt x="64" y="259"/>
                  </a:cubicBezTo>
                  <a:close/>
                  <a:moveTo>
                    <a:pt x="113" y="291"/>
                  </a:moveTo>
                  <a:cubicBezTo>
                    <a:pt x="114" y="291"/>
                    <a:pt x="113" y="289"/>
                    <a:pt x="115" y="290"/>
                  </a:cubicBezTo>
                  <a:cubicBezTo>
                    <a:pt x="115" y="291"/>
                    <a:pt x="114" y="291"/>
                    <a:pt x="114" y="292"/>
                  </a:cubicBezTo>
                  <a:cubicBezTo>
                    <a:pt x="113" y="292"/>
                    <a:pt x="113" y="291"/>
                    <a:pt x="113" y="291"/>
                  </a:cubicBezTo>
                  <a:close/>
                  <a:moveTo>
                    <a:pt x="85" y="272"/>
                  </a:moveTo>
                  <a:cubicBezTo>
                    <a:pt x="85" y="272"/>
                    <a:pt x="85" y="272"/>
                    <a:pt x="86" y="273"/>
                  </a:cubicBezTo>
                  <a:cubicBezTo>
                    <a:pt x="87" y="274"/>
                    <a:pt x="85" y="273"/>
                    <a:pt x="85" y="272"/>
                  </a:cubicBezTo>
                  <a:close/>
                  <a:moveTo>
                    <a:pt x="66" y="259"/>
                  </a:moveTo>
                  <a:cubicBezTo>
                    <a:pt x="66" y="259"/>
                    <a:pt x="67" y="259"/>
                    <a:pt x="67" y="260"/>
                  </a:cubicBezTo>
                  <a:cubicBezTo>
                    <a:pt x="67" y="260"/>
                    <a:pt x="66" y="260"/>
                    <a:pt x="65" y="259"/>
                  </a:cubicBezTo>
                  <a:cubicBezTo>
                    <a:pt x="65" y="258"/>
                    <a:pt x="66" y="258"/>
                    <a:pt x="66" y="259"/>
                  </a:cubicBezTo>
                  <a:close/>
                  <a:moveTo>
                    <a:pt x="88" y="271"/>
                  </a:moveTo>
                  <a:cubicBezTo>
                    <a:pt x="87" y="271"/>
                    <a:pt x="88" y="273"/>
                    <a:pt x="87" y="273"/>
                  </a:cubicBezTo>
                  <a:cubicBezTo>
                    <a:pt x="87" y="271"/>
                    <a:pt x="87" y="271"/>
                    <a:pt x="88" y="271"/>
                  </a:cubicBezTo>
                  <a:close/>
                  <a:moveTo>
                    <a:pt x="95" y="273"/>
                  </a:moveTo>
                  <a:cubicBezTo>
                    <a:pt x="96" y="275"/>
                    <a:pt x="94" y="274"/>
                    <a:pt x="95" y="275"/>
                  </a:cubicBezTo>
                  <a:cubicBezTo>
                    <a:pt x="95" y="275"/>
                    <a:pt x="94" y="275"/>
                    <a:pt x="94" y="274"/>
                  </a:cubicBezTo>
                  <a:cubicBezTo>
                    <a:pt x="94" y="273"/>
                    <a:pt x="94" y="273"/>
                    <a:pt x="95" y="273"/>
                  </a:cubicBezTo>
                  <a:close/>
                  <a:moveTo>
                    <a:pt x="92" y="275"/>
                  </a:moveTo>
                  <a:cubicBezTo>
                    <a:pt x="93" y="275"/>
                    <a:pt x="92" y="273"/>
                    <a:pt x="94" y="274"/>
                  </a:cubicBezTo>
                  <a:cubicBezTo>
                    <a:pt x="94" y="276"/>
                    <a:pt x="93" y="276"/>
                    <a:pt x="92" y="275"/>
                  </a:cubicBezTo>
                  <a:close/>
                  <a:moveTo>
                    <a:pt x="71" y="261"/>
                  </a:moveTo>
                  <a:cubicBezTo>
                    <a:pt x="71" y="262"/>
                    <a:pt x="70" y="261"/>
                    <a:pt x="69" y="261"/>
                  </a:cubicBezTo>
                  <a:cubicBezTo>
                    <a:pt x="69" y="260"/>
                    <a:pt x="70" y="261"/>
                    <a:pt x="71" y="261"/>
                  </a:cubicBezTo>
                  <a:close/>
                  <a:moveTo>
                    <a:pt x="91" y="271"/>
                  </a:moveTo>
                  <a:cubicBezTo>
                    <a:pt x="91" y="272"/>
                    <a:pt x="90" y="272"/>
                    <a:pt x="90" y="272"/>
                  </a:cubicBezTo>
                  <a:cubicBezTo>
                    <a:pt x="89" y="271"/>
                    <a:pt x="90" y="270"/>
                    <a:pt x="91" y="271"/>
                  </a:cubicBezTo>
                  <a:close/>
                  <a:moveTo>
                    <a:pt x="91" y="268"/>
                  </a:moveTo>
                  <a:cubicBezTo>
                    <a:pt x="91" y="269"/>
                    <a:pt x="91" y="270"/>
                    <a:pt x="92" y="271"/>
                  </a:cubicBezTo>
                  <a:cubicBezTo>
                    <a:pt x="91" y="272"/>
                    <a:pt x="91" y="270"/>
                    <a:pt x="90" y="270"/>
                  </a:cubicBezTo>
                  <a:cubicBezTo>
                    <a:pt x="90" y="269"/>
                    <a:pt x="90" y="269"/>
                    <a:pt x="90" y="268"/>
                  </a:cubicBezTo>
                  <a:cubicBezTo>
                    <a:pt x="90" y="268"/>
                    <a:pt x="90" y="268"/>
                    <a:pt x="89" y="267"/>
                  </a:cubicBezTo>
                  <a:cubicBezTo>
                    <a:pt x="90" y="266"/>
                    <a:pt x="91" y="267"/>
                    <a:pt x="92" y="268"/>
                  </a:cubicBezTo>
                  <a:cubicBezTo>
                    <a:pt x="92" y="268"/>
                    <a:pt x="93" y="269"/>
                    <a:pt x="93" y="269"/>
                  </a:cubicBezTo>
                  <a:cubicBezTo>
                    <a:pt x="92" y="269"/>
                    <a:pt x="91" y="268"/>
                    <a:pt x="91" y="268"/>
                  </a:cubicBezTo>
                  <a:close/>
                  <a:moveTo>
                    <a:pt x="95" y="270"/>
                  </a:moveTo>
                  <a:cubicBezTo>
                    <a:pt x="95" y="271"/>
                    <a:pt x="94" y="272"/>
                    <a:pt x="93" y="272"/>
                  </a:cubicBezTo>
                  <a:cubicBezTo>
                    <a:pt x="91" y="269"/>
                    <a:pt x="93" y="269"/>
                    <a:pt x="95" y="270"/>
                  </a:cubicBezTo>
                  <a:close/>
                  <a:moveTo>
                    <a:pt x="64" y="252"/>
                  </a:moveTo>
                  <a:cubicBezTo>
                    <a:pt x="64" y="253"/>
                    <a:pt x="63" y="253"/>
                    <a:pt x="62" y="253"/>
                  </a:cubicBezTo>
                  <a:cubicBezTo>
                    <a:pt x="62" y="252"/>
                    <a:pt x="63" y="251"/>
                    <a:pt x="64" y="252"/>
                  </a:cubicBezTo>
                  <a:close/>
                  <a:moveTo>
                    <a:pt x="74" y="258"/>
                  </a:moveTo>
                  <a:cubicBezTo>
                    <a:pt x="75" y="259"/>
                    <a:pt x="76" y="261"/>
                    <a:pt x="75" y="260"/>
                  </a:cubicBezTo>
                  <a:cubicBezTo>
                    <a:pt x="74" y="260"/>
                    <a:pt x="74" y="258"/>
                    <a:pt x="74" y="258"/>
                  </a:cubicBezTo>
                  <a:close/>
                  <a:moveTo>
                    <a:pt x="69" y="252"/>
                  </a:moveTo>
                  <a:cubicBezTo>
                    <a:pt x="70" y="253"/>
                    <a:pt x="69" y="254"/>
                    <a:pt x="70" y="254"/>
                  </a:cubicBezTo>
                  <a:cubicBezTo>
                    <a:pt x="71" y="255"/>
                    <a:pt x="70" y="253"/>
                    <a:pt x="71" y="254"/>
                  </a:cubicBezTo>
                  <a:cubicBezTo>
                    <a:pt x="71" y="256"/>
                    <a:pt x="70" y="255"/>
                    <a:pt x="69" y="256"/>
                  </a:cubicBezTo>
                  <a:cubicBezTo>
                    <a:pt x="69" y="254"/>
                    <a:pt x="70" y="254"/>
                    <a:pt x="69" y="252"/>
                  </a:cubicBezTo>
                  <a:close/>
                  <a:moveTo>
                    <a:pt x="98" y="272"/>
                  </a:moveTo>
                  <a:cubicBezTo>
                    <a:pt x="98" y="270"/>
                    <a:pt x="101" y="272"/>
                    <a:pt x="102" y="274"/>
                  </a:cubicBezTo>
                  <a:cubicBezTo>
                    <a:pt x="101" y="273"/>
                    <a:pt x="100" y="273"/>
                    <a:pt x="98" y="272"/>
                  </a:cubicBezTo>
                  <a:close/>
                  <a:moveTo>
                    <a:pt x="96" y="269"/>
                  </a:moveTo>
                  <a:cubicBezTo>
                    <a:pt x="96" y="270"/>
                    <a:pt x="96" y="270"/>
                    <a:pt x="96" y="270"/>
                  </a:cubicBezTo>
                  <a:cubicBezTo>
                    <a:pt x="96" y="270"/>
                    <a:pt x="95" y="270"/>
                    <a:pt x="95" y="269"/>
                  </a:cubicBezTo>
                  <a:cubicBezTo>
                    <a:pt x="96" y="270"/>
                    <a:pt x="95" y="267"/>
                    <a:pt x="96" y="269"/>
                  </a:cubicBezTo>
                  <a:close/>
                  <a:moveTo>
                    <a:pt x="81" y="258"/>
                  </a:moveTo>
                  <a:cubicBezTo>
                    <a:pt x="82" y="259"/>
                    <a:pt x="82" y="260"/>
                    <a:pt x="83" y="260"/>
                  </a:cubicBezTo>
                  <a:cubicBezTo>
                    <a:pt x="82" y="260"/>
                    <a:pt x="82" y="261"/>
                    <a:pt x="82" y="260"/>
                  </a:cubicBezTo>
                  <a:lnTo>
                    <a:pt x="81" y="258"/>
                  </a:lnTo>
                  <a:close/>
                  <a:moveTo>
                    <a:pt x="75" y="253"/>
                  </a:moveTo>
                  <a:cubicBezTo>
                    <a:pt x="76" y="254"/>
                    <a:pt x="76" y="255"/>
                    <a:pt x="77" y="256"/>
                  </a:cubicBezTo>
                  <a:cubicBezTo>
                    <a:pt x="75" y="256"/>
                    <a:pt x="74" y="254"/>
                    <a:pt x="75" y="253"/>
                  </a:cubicBezTo>
                  <a:close/>
                  <a:moveTo>
                    <a:pt x="93" y="266"/>
                  </a:moveTo>
                  <a:cubicBezTo>
                    <a:pt x="93" y="264"/>
                    <a:pt x="95" y="266"/>
                    <a:pt x="95" y="266"/>
                  </a:cubicBezTo>
                  <a:cubicBezTo>
                    <a:pt x="95" y="268"/>
                    <a:pt x="95" y="266"/>
                    <a:pt x="93" y="266"/>
                  </a:cubicBezTo>
                  <a:close/>
                  <a:moveTo>
                    <a:pt x="77" y="252"/>
                  </a:moveTo>
                  <a:cubicBezTo>
                    <a:pt x="77" y="252"/>
                    <a:pt x="78" y="252"/>
                    <a:pt x="78" y="252"/>
                  </a:cubicBezTo>
                  <a:cubicBezTo>
                    <a:pt x="78" y="253"/>
                    <a:pt x="77" y="252"/>
                    <a:pt x="78" y="254"/>
                  </a:cubicBezTo>
                  <a:cubicBezTo>
                    <a:pt x="76" y="252"/>
                    <a:pt x="77" y="254"/>
                    <a:pt x="76" y="253"/>
                  </a:cubicBezTo>
                  <a:cubicBezTo>
                    <a:pt x="76" y="252"/>
                    <a:pt x="77" y="253"/>
                    <a:pt x="77" y="252"/>
                  </a:cubicBezTo>
                  <a:close/>
                  <a:moveTo>
                    <a:pt x="83" y="252"/>
                  </a:moveTo>
                  <a:cubicBezTo>
                    <a:pt x="81" y="251"/>
                    <a:pt x="81" y="254"/>
                    <a:pt x="79" y="252"/>
                  </a:cubicBezTo>
                  <a:cubicBezTo>
                    <a:pt x="80" y="252"/>
                    <a:pt x="81" y="249"/>
                    <a:pt x="83" y="252"/>
                  </a:cubicBezTo>
                  <a:close/>
                  <a:moveTo>
                    <a:pt x="82" y="253"/>
                  </a:moveTo>
                  <a:cubicBezTo>
                    <a:pt x="82" y="253"/>
                    <a:pt x="83" y="254"/>
                    <a:pt x="83" y="254"/>
                  </a:cubicBezTo>
                  <a:cubicBezTo>
                    <a:pt x="82" y="254"/>
                    <a:pt x="82" y="255"/>
                    <a:pt x="81" y="254"/>
                  </a:cubicBezTo>
                  <a:cubicBezTo>
                    <a:pt x="82" y="253"/>
                    <a:pt x="81" y="252"/>
                    <a:pt x="82" y="253"/>
                  </a:cubicBezTo>
                  <a:close/>
                  <a:moveTo>
                    <a:pt x="86" y="249"/>
                  </a:moveTo>
                  <a:cubicBezTo>
                    <a:pt x="87" y="250"/>
                    <a:pt x="87" y="248"/>
                    <a:pt x="88" y="249"/>
                  </a:cubicBezTo>
                  <a:cubicBezTo>
                    <a:pt x="88" y="250"/>
                    <a:pt x="88" y="251"/>
                    <a:pt x="87" y="250"/>
                  </a:cubicBezTo>
                  <a:cubicBezTo>
                    <a:pt x="87" y="250"/>
                    <a:pt x="87" y="249"/>
                    <a:pt x="86" y="249"/>
                  </a:cubicBezTo>
                  <a:close/>
                  <a:moveTo>
                    <a:pt x="112" y="260"/>
                  </a:moveTo>
                  <a:cubicBezTo>
                    <a:pt x="111" y="261"/>
                    <a:pt x="111" y="263"/>
                    <a:pt x="110" y="260"/>
                  </a:cubicBezTo>
                  <a:cubicBezTo>
                    <a:pt x="111" y="261"/>
                    <a:pt x="111" y="259"/>
                    <a:pt x="112" y="260"/>
                  </a:cubicBezTo>
                  <a:close/>
                  <a:moveTo>
                    <a:pt x="146" y="281"/>
                  </a:moveTo>
                  <a:cubicBezTo>
                    <a:pt x="147" y="282"/>
                    <a:pt x="148" y="284"/>
                    <a:pt x="147" y="283"/>
                  </a:cubicBezTo>
                  <a:cubicBezTo>
                    <a:pt x="147" y="282"/>
                    <a:pt x="146" y="282"/>
                    <a:pt x="146" y="281"/>
                  </a:cubicBezTo>
                  <a:close/>
                  <a:moveTo>
                    <a:pt x="110" y="259"/>
                  </a:moveTo>
                  <a:cubicBezTo>
                    <a:pt x="111" y="260"/>
                    <a:pt x="110" y="260"/>
                    <a:pt x="109" y="259"/>
                  </a:cubicBezTo>
                  <a:cubicBezTo>
                    <a:pt x="109" y="259"/>
                    <a:pt x="108" y="257"/>
                    <a:pt x="109" y="257"/>
                  </a:cubicBezTo>
                  <a:cubicBezTo>
                    <a:pt x="109" y="258"/>
                    <a:pt x="110" y="258"/>
                    <a:pt x="110" y="259"/>
                  </a:cubicBezTo>
                  <a:close/>
                  <a:moveTo>
                    <a:pt x="109" y="256"/>
                  </a:moveTo>
                  <a:cubicBezTo>
                    <a:pt x="110" y="257"/>
                    <a:pt x="111" y="259"/>
                    <a:pt x="110" y="258"/>
                  </a:cubicBezTo>
                  <a:cubicBezTo>
                    <a:pt x="110" y="258"/>
                    <a:pt x="109" y="257"/>
                    <a:pt x="109" y="256"/>
                  </a:cubicBezTo>
                  <a:close/>
                  <a:moveTo>
                    <a:pt x="94" y="246"/>
                  </a:moveTo>
                  <a:cubicBezTo>
                    <a:pt x="96" y="248"/>
                    <a:pt x="95" y="245"/>
                    <a:pt x="96" y="246"/>
                  </a:cubicBezTo>
                  <a:cubicBezTo>
                    <a:pt x="96" y="248"/>
                    <a:pt x="95" y="248"/>
                    <a:pt x="95" y="249"/>
                  </a:cubicBezTo>
                  <a:lnTo>
                    <a:pt x="94" y="246"/>
                  </a:lnTo>
                  <a:close/>
                  <a:moveTo>
                    <a:pt x="108" y="254"/>
                  </a:moveTo>
                  <a:cubicBezTo>
                    <a:pt x="108" y="255"/>
                    <a:pt x="108" y="255"/>
                    <a:pt x="108" y="255"/>
                  </a:cubicBezTo>
                  <a:cubicBezTo>
                    <a:pt x="107" y="255"/>
                    <a:pt x="107" y="255"/>
                    <a:pt x="107" y="255"/>
                  </a:cubicBezTo>
                  <a:cubicBezTo>
                    <a:pt x="106" y="254"/>
                    <a:pt x="107" y="254"/>
                    <a:pt x="108" y="254"/>
                  </a:cubicBezTo>
                  <a:close/>
                  <a:moveTo>
                    <a:pt x="114" y="258"/>
                  </a:moveTo>
                  <a:cubicBezTo>
                    <a:pt x="114" y="256"/>
                    <a:pt x="115" y="259"/>
                    <a:pt x="116" y="259"/>
                  </a:cubicBezTo>
                  <a:cubicBezTo>
                    <a:pt x="116" y="259"/>
                    <a:pt x="115" y="259"/>
                    <a:pt x="114" y="258"/>
                  </a:cubicBezTo>
                  <a:close/>
                  <a:moveTo>
                    <a:pt x="117" y="259"/>
                  </a:moveTo>
                  <a:cubicBezTo>
                    <a:pt x="118" y="259"/>
                    <a:pt x="118" y="259"/>
                    <a:pt x="118" y="259"/>
                  </a:cubicBezTo>
                  <a:cubicBezTo>
                    <a:pt x="118" y="261"/>
                    <a:pt x="118" y="261"/>
                    <a:pt x="117" y="260"/>
                  </a:cubicBezTo>
                  <a:cubicBezTo>
                    <a:pt x="118" y="260"/>
                    <a:pt x="117" y="259"/>
                    <a:pt x="117" y="259"/>
                  </a:cubicBezTo>
                  <a:close/>
                  <a:moveTo>
                    <a:pt x="150" y="278"/>
                  </a:moveTo>
                  <a:cubicBezTo>
                    <a:pt x="150" y="278"/>
                    <a:pt x="149" y="278"/>
                    <a:pt x="149" y="278"/>
                  </a:cubicBezTo>
                  <a:cubicBezTo>
                    <a:pt x="151" y="276"/>
                    <a:pt x="152" y="275"/>
                    <a:pt x="155" y="275"/>
                  </a:cubicBezTo>
                  <a:cubicBezTo>
                    <a:pt x="156" y="277"/>
                    <a:pt x="153" y="274"/>
                    <a:pt x="154" y="276"/>
                  </a:cubicBezTo>
                  <a:cubicBezTo>
                    <a:pt x="155" y="277"/>
                    <a:pt x="155" y="276"/>
                    <a:pt x="155" y="277"/>
                  </a:cubicBezTo>
                  <a:cubicBezTo>
                    <a:pt x="155" y="278"/>
                    <a:pt x="154" y="277"/>
                    <a:pt x="153" y="276"/>
                  </a:cubicBezTo>
                  <a:cubicBezTo>
                    <a:pt x="153" y="278"/>
                    <a:pt x="151" y="276"/>
                    <a:pt x="152" y="278"/>
                  </a:cubicBezTo>
                  <a:cubicBezTo>
                    <a:pt x="152" y="278"/>
                    <a:pt x="152" y="278"/>
                    <a:pt x="154" y="278"/>
                  </a:cubicBezTo>
                  <a:cubicBezTo>
                    <a:pt x="154" y="279"/>
                    <a:pt x="153" y="279"/>
                    <a:pt x="153" y="280"/>
                  </a:cubicBezTo>
                  <a:cubicBezTo>
                    <a:pt x="153" y="280"/>
                    <a:pt x="152" y="278"/>
                    <a:pt x="152" y="279"/>
                  </a:cubicBezTo>
                  <a:cubicBezTo>
                    <a:pt x="152" y="280"/>
                    <a:pt x="153" y="280"/>
                    <a:pt x="153" y="281"/>
                  </a:cubicBezTo>
                  <a:cubicBezTo>
                    <a:pt x="153" y="281"/>
                    <a:pt x="152" y="281"/>
                    <a:pt x="152" y="281"/>
                  </a:cubicBezTo>
                  <a:cubicBezTo>
                    <a:pt x="151" y="280"/>
                    <a:pt x="151" y="279"/>
                    <a:pt x="150" y="278"/>
                  </a:cubicBezTo>
                  <a:close/>
                  <a:moveTo>
                    <a:pt x="111" y="254"/>
                  </a:moveTo>
                  <a:cubicBezTo>
                    <a:pt x="113" y="255"/>
                    <a:pt x="113" y="254"/>
                    <a:pt x="114" y="254"/>
                  </a:cubicBezTo>
                  <a:cubicBezTo>
                    <a:pt x="114" y="256"/>
                    <a:pt x="116" y="256"/>
                    <a:pt x="115" y="257"/>
                  </a:cubicBezTo>
                  <a:cubicBezTo>
                    <a:pt x="114" y="257"/>
                    <a:pt x="114" y="256"/>
                    <a:pt x="113" y="255"/>
                  </a:cubicBezTo>
                  <a:cubicBezTo>
                    <a:pt x="113" y="256"/>
                    <a:pt x="112" y="256"/>
                    <a:pt x="113" y="257"/>
                  </a:cubicBezTo>
                  <a:cubicBezTo>
                    <a:pt x="111" y="256"/>
                    <a:pt x="111" y="255"/>
                    <a:pt x="111" y="254"/>
                  </a:cubicBezTo>
                  <a:close/>
                  <a:moveTo>
                    <a:pt x="98" y="245"/>
                  </a:moveTo>
                  <a:cubicBezTo>
                    <a:pt x="98" y="247"/>
                    <a:pt x="99" y="248"/>
                    <a:pt x="98" y="247"/>
                  </a:cubicBezTo>
                  <a:cubicBezTo>
                    <a:pt x="98" y="247"/>
                    <a:pt x="97" y="245"/>
                    <a:pt x="98" y="245"/>
                  </a:cubicBezTo>
                  <a:close/>
                  <a:moveTo>
                    <a:pt x="124" y="262"/>
                  </a:moveTo>
                  <a:cubicBezTo>
                    <a:pt x="124" y="263"/>
                    <a:pt x="124" y="263"/>
                    <a:pt x="124" y="263"/>
                  </a:cubicBezTo>
                  <a:cubicBezTo>
                    <a:pt x="123" y="263"/>
                    <a:pt x="123" y="263"/>
                    <a:pt x="123" y="263"/>
                  </a:cubicBezTo>
                  <a:cubicBezTo>
                    <a:pt x="123" y="262"/>
                    <a:pt x="123" y="261"/>
                    <a:pt x="124" y="262"/>
                  </a:cubicBezTo>
                  <a:close/>
                  <a:moveTo>
                    <a:pt x="124" y="253"/>
                  </a:moveTo>
                  <a:cubicBezTo>
                    <a:pt x="124" y="252"/>
                    <a:pt x="124" y="252"/>
                    <a:pt x="125" y="253"/>
                  </a:cubicBezTo>
                  <a:cubicBezTo>
                    <a:pt x="125" y="255"/>
                    <a:pt x="122" y="252"/>
                    <a:pt x="121" y="251"/>
                  </a:cubicBezTo>
                  <a:cubicBezTo>
                    <a:pt x="121" y="253"/>
                    <a:pt x="121" y="253"/>
                    <a:pt x="121" y="253"/>
                  </a:cubicBezTo>
                  <a:cubicBezTo>
                    <a:pt x="119" y="252"/>
                    <a:pt x="118" y="253"/>
                    <a:pt x="117" y="254"/>
                  </a:cubicBezTo>
                  <a:cubicBezTo>
                    <a:pt x="118" y="256"/>
                    <a:pt x="119" y="257"/>
                    <a:pt x="118" y="258"/>
                  </a:cubicBezTo>
                  <a:cubicBezTo>
                    <a:pt x="117" y="255"/>
                    <a:pt x="118" y="259"/>
                    <a:pt x="117" y="258"/>
                  </a:cubicBezTo>
                  <a:cubicBezTo>
                    <a:pt x="117" y="256"/>
                    <a:pt x="117" y="254"/>
                    <a:pt x="116" y="252"/>
                  </a:cubicBezTo>
                  <a:cubicBezTo>
                    <a:pt x="119" y="254"/>
                    <a:pt x="119" y="250"/>
                    <a:pt x="120" y="250"/>
                  </a:cubicBezTo>
                  <a:cubicBezTo>
                    <a:pt x="120" y="250"/>
                    <a:pt x="119" y="251"/>
                    <a:pt x="120" y="252"/>
                  </a:cubicBezTo>
                  <a:cubicBezTo>
                    <a:pt x="120" y="250"/>
                    <a:pt x="121" y="250"/>
                    <a:pt x="121" y="249"/>
                  </a:cubicBezTo>
                  <a:cubicBezTo>
                    <a:pt x="120" y="249"/>
                    <a:pt x="120" y="249"/>
                    <a:pt x="120" y="249"/>
                  </a:cubicBezTo>
                  <a:cubicBezTo>
                    <a:pt x="121" y="249"/>
                    <a:pt x="121" y="247"/>
                    <a:pt x="122" y="248"/>
                  </a:cubicBezTo>
                  <a:cubicBezTo>
                    <a:pt x="121" y="248"/>
                    <a:pt x="121" y="251"/>
                    <a:pt x="123" y="252"/>
                  </a:cubicBezTo>
                  <a:cubicBezTo>
                    <a:pt x="122" y="250"/>
                    <a:pt x="124" y="250"/>
                    <a:pt x="125" y="251"/>
                  </a:cubicBezTo>
                  <a:cubicBezTo>
                    <a:pt x="124" y="251"/>
                    <a:pt x="122" y="251"/>
                    <a:pt x="124" y="253"/>
                  </a:cubicBezTo>
                  <a:close/>
                  <a:moveTo>
                    <a:pt x="123" y="250"/>
                  </a:moveTo>
                  <a:cubicBezTo>
                    <a:pt x="122" y="249"/>
                    <a:pt x="122" y="248"/>
                    <a:pt x="123" y="248"/>
                  </a:cubicBezTo>
                  <a:cubicBezTo>
                    <a:pt x="123" y="249"/>
                    <a:pt x="124" y="248"/>
                    <a:pt x="124" y="248"/>
                  </a:cubicBezTo>
                  <a:cubicBezTo>
                    <a:pt x="124" y="250"/>
                    <a:pt x="123" y="250"/>
                    <a:pt x="123" y="250"/>
                  </a:cubicBezTo>
                  <a:close/>
                  <a:moveTo>
                    <a:pt x="99" y="246"/>
                  </a:moveTo>
                  <a:cubicBezTo>
                    <a:pt x="99" y="245"/>
                    <a:pt x="100" y="245"/>
                    <a:pt x="101" y="245"/>
                  </a:cubicBezTo>
                  <a:cubicBezTo>
                    <a:pt x="101" y="246"/>
                    <a:pt x="100" y="247"/>
                    <a:pt x="99" y="246"/>
                  </a:cubicBezTo>
                  <a:close/>
                  <a:moveTo>
                    <a:pt x="111" y="252"/>
                  </a:moveTo>
                  <a:cubicBezTo>
                    <a:pt x="111" y="252"/>
                    <a:pt x="111" y="253"/>
                    <a:pt x="110" y="252"/>
                  </a:cubicBezTo>
                  <a:cubicBezTo>
                    <a:pt x="109" y="251"/>
                    <a:pt x="111" y="252"/>
                    <a:pt x="111" y="252"/>
                  </a:cubicBezTo>
                  <a:close/>
                  <a:moveTo>
                    <a:pt x="114" y="252"/>
                  </a:moveTo>
                  <a:cubicBezTo>
                    <a:pt x="115" y="253"/>
                    <a:pt x="114" y="254"/>
                    <a:pt x="113" y="252"/>
                  </a:cubicBezTo>
                  <a:cubicBezTo>
                    <a:pt x="114" y="252"/>
                    <a:pt x="114" y="252"/>
                    <a:pt x="114" y="252"/>
                  </a:cubicBezTo>
                  <a:close/>
                  <a:moveTo>
                    <a:pt x="102" y="244"/>
                  </a:moveTo>
                  <a:cubicBezTo>
                    <a:pt x="103" y="245"/>
                    <a:pt x="102" y="246"/>
                    <a:pt x="101" y="245"/>
                  </a:cubicBezTo>
                  <a:cubicBezTo>
                    <a:pt x="101" y="244"/>
                    <a:pt x="101" y="244"/>
                    <a:pt x="102" y="244"/>
                  </a:cubicBezTo>
                  <a:close/>
                  <a:moveTo>
                    <a:pt x="157" y="275"/>
                  </a:moveTo>
                  <a:cubicBezTo>
                    <a:pt x="158" y="276"/>
                    <a:pt x="157" y="275"/>
                    <a:pt x="158" y="277"/>
                  </a:cubicBezTo>
                  <a:cubicBezTo>
                    <a:pt x="157" y="277"/>
                    <a:pt x="156" y="274"/>
                    <a:pt x="157" y="275"/>
                  </a:cubicBezTo>
                  <a:close/>
                  <a:moveTo>
                    <a:pt x="159" y="274"/>
                  </a:moveTo>
                  <a:cubicBezTo>
                    <a:pt x="160" y="275"/>
                    <a:pt x="159" y="275"/>
                    <a:pt x="159" y="276"/>
                  </a:cubicBezTo>
                  <a:cubicBezTo>
                    <a:pt x="158" y="276"/>
                    <a:pt x="158" y="276"/>
                    <a:pt x="158" y="276"/>
                  </a:cubicBezTo>
                  <a:cubicBezTo>
                    <a:pt x="158" y="275"/>
                    <a:pt x="158" y="273"/>
                    <a:pt x="159" y="274"/>
                  </a:cubicBezTo>
                  <a:close/>
                  <a:moveTo>
                    <a:pt x="118" y="250"/>
                  </a:moveTo>
                  <a:cubicBezTo>
                    <a:pt x="118" y="250"/>
                    <a:pt x="118" y="252"/>
                    <a:pt x="117" y="250"/>
                  </a:cubicBezTo>
                  <a:cubicBezTo>
                    <a:pt x="118" y="250"/>
                    <a:pt x="117" y="249"/>
                    <a:pt x="118" y="250"/>
                  </a:cubicBezTo>
                  <a:close/>
                  <a:moveTo>
                    <a:pt x="110" y="243"/>
                  </a:moveTo>
                  <a:cubicBezTo>
                    <a:pt x="110" y="244"/>
                    <a:pt x="110" y="244"/>
                    <a:pt x="109" y="244"/>
                  </a:cubicBezTo>
                  <a:cubicBezTo>
                    <a:pt x="109" y="242"/>
                    <a:pt x="109" y="242"/>
                    <a:pt x="110" y="243"/>
                  </a:cubicBezTo>
                  <a:close/>
                  <a:moveTo>
                    <a:pt x="126" y="250"/>
                  </a:moveTo>
                  <a:cubicBezTo>
                    <a:pt x="127" y="249"/>
                    <a:pt x="127" y="249"/>
                    <a:pt x="128" y="249"/>
                  </a:cubicBezTo>
                  <a:cubicBezTo>
                    <a:pt x="128" y="250"/>
                    <a:pt x="128" y="251"/>
                    <a:pt x="127" y="251"/>
                  </a:cubicBezTo>
                  <a:cubicBezTo>
                    <a:pt x="127" y="251"/>
                    <a:pt x="126" y="250"/>
                    <a:pt x="126" y="250"/>
                  </a:cubicBezTo>
                  <a:close/>
                  <a:moveTo>
                    <a:pt x="131" y="250"/>
                  </a:moveTo>
                  <a:cubicBezTo>
                    <a:pt x="132" y="251"/>
                    <a:pt x="132" y="251"/>
                    <a:pt x="132" y="251"/>
                  </a:cubicBezTo>
                  <a:cubicBezTo>
                    <a:pt x="132" y="252"/>
                    <a:pt x="132" y="252"/>
                    <a:pt x="132" y="252"/>
                  </a:cubicBezTo>
                  <a:cubicBezTo>
                    <a:pt x="133" y="252"/>
                    <a:pt x="133" y="252"/>
                    <a:pt x="133" y="252"/>
                  </a:cubicBezTo>
                  <a:cubicBezTo>
                    <a:pt x="131" y="251"/>
                    <a:pt x="133" y="253"/>
                    <a:pt x="133" y="254"/>
                  </a:cubicBezTo>
                  <a:cubicBezTo>
                    <a:pt x="133" y="254"/>
                    <a:pt x="133" y="255"/>
                    <a:pt x="132" y="254"/>
                  </a:cubicBezTo>
                  <a:cubicBezTo>
                    <a:pt x="132" y="253"/>
                    <a:pt x="131" y="252"/>
                    <a:pt x="131" y="250"/>
                  </a:cubicBezTo>
                  <a:close/>
                  <a:moveTo>
                    <a:pt x="126" y="246"/>
                  </a:moveTo>
                  <a:cubicBezTo>
                    <a:pt x="126" y="247"/>
                    <a:pt x="127" y="247"/>
                    <a:pt x="127" y="247"/>
                  </a:cubicBezTo>
                  <a:cubicBezTo>
                    <a:pt x="126" y="247"/>
                    <a:pt x="127" y="249"/>
                    <a:pt x="125" y="248"/>
                  </a:cubicBezTo>
                  <a:cubicBezTo>
                    <a:pt x="125" y="247"/>
                    <a:pt x="126" y="248"/>
                    <a:pt x="126" y="246"/>
                  </a:cubicBezTo>
                  <a:close/>
                  <a:moveTo>
                    <a:pt x="226" y="305"/>
                  </a:moveTo>
                  <a:cubicBezTo>
                    <a:pt x="227" y="306"/>
                    <a:pt x="227" y="307"/>
                    <a:pt x="227" y="308"/>
                  </a:cubicBezTo>
                  <a:cubicBezTo>
                    <a:pt x="227" y="307"/>
                    <a:pt x="227" y="307"/>
                    <a:pt x="227" y="307"/>
                  </a:cubicBezTo>
                  <a:cubicBezTo>
                    <a:pt x="226" y="307"/>
                    <a:pt x="226" y="305"/>
                    <a:pt x="226" y="305"/>
                  </a:cubicBezTo>
                  <a:close/>
                  <a:moveTo>
                    <a:pt x="165" y="269"/>
                  </a:moveTo>
                  <a:cubicBezTo>
                    <a:pt x="165" y="268"/>
                    <a:pt x="165" y="268"/>
                    <a:pt x="166" y="269"/>
                  </a:cubicBezTo>
                  <a:cubicBezTo>
                    <a:pt x="167" y="270"/>
                    <a:pt x="168" y="272"/>
                    <a:pt x="167" y="271"/>
                  </a:cubicBezTo>
                  <a:cubicBezTo>
                    <a:pt x="166" y="270"/>
                    <a:pt x="166" y="269"/>
                    <a:pt x="165" y="269"/>
                  </a:cubicBezTo>
                  <a:close/>
                  <a:moveTo>
                    <a:pt x="135" y="249"/>
                  </a:moveTo>
                  <a:cubicBezTo>
                    <a:pt x="134" y="250"/>
                    <a:pt x="134" y="249"/>
                    <a:pt x="133" y="248"/>
                  </a:cubicBezTo>
                  <a:cubicBezTo>
                    <a:pt x="133" y="250"/>
                    <a:pt x="131" y="250"/>
                    <a:pt x="129" y="248"/>
                  </a:cubicBezTo>
                  <a:cubicBezTo>
                    <a:pt x="131" y="249"/>
                    <a:pt x="132" y="247"/>
                    <a:pt x="132" y="246"/>
                  </a:cubicBezTo>
                  <a:cubicBezTo>
                    <a:pt x="132" y="247"/>
                    <a:pt x="133" y="247"/>
                    <a:pt x="134" y="248"/>
                  </a:cubicBezTo>
                  <a:cubicBezTo>
                    <a:pt x="133" y="247"/>
                    <a:pt x="133" y="247"/>
                    <a:pt x="134" y="246"/>
                  </a:cubicBezTo>
                  <a:cubicBezTo>
                    <a:pt x="134" y="246"/>
                    <a:pt x="134" y="247"/>
                    <a:pt x="135" y="248"/>
                  </a:cubicBezTo>
                  <a:cubicBezTo>
                    <a:pt x="134" y="246"/>
                    <a:pt x="135" y="247"/>
                    <a:pt x="135" y="246"/>
                  </a:cubicBezTo>
                  <a:cubicBezTo>
                    <a:pt x="134" y="246"/>
                    <a:pt x="135" y="245"/>
                    <a:pt x="136" y="245"/>
                  </a:cubicBezTo>
                  <a:cubicBezTo>
                    <a:pt x="136" y="246"/>
                    <a:pt x="136" y="246"/>
                    <a:pt x="136" y="248"/>
                  </a:cubicBezTo>
                  <a:cubicBezTo>
                    <a:pt x="135" y="248"/>
                    <a:pt x="134" y="247"/>
                    <a:pt x="135" y="249"/>
                  </a:cubicBezTo>
                  <a:close/>
                  <a:moveTo>
                    <a:pt x="108" y="231"/>
                  </a:moveTo>
                  <a:cubicBezTo>
                    <a:pt x="109" y="232"/>
                    <a:pt x="108" y="229"/>
                    <a:pt x="108" y="229"/>
                  </a:cubicBezTo>
                  <a:cubicBezTo>
                    <a:pt x="110" y="230"/>
                    <a:pt x="109" y="230"/>
                    <a:pt x="110" y="232"/>
                  </a:cubicBezTo>
                  <a:cubicBezTo>
                    <a:pt x="109" y="231"/>
                    <a:pt x="109" y="232"/>
                    <a:pt x="109" y="233"/>
                  </a:cubicBezTo>
                  <a:cubicBezTo>
                    <a:pt x="108" y="233"/>
                    <a:pt x="108" y="232"/>
                    <a:pt x="108" y="231"/>
                  </a:cubicBezTo>
                  <a:close/>
                  <a:moveTo>
                    <a:pt x="131" y="244"/>
                  </a:moveTo>
                  <a:cubicBezTo>
                    <a:pt x="132" y="245"/>
                    <a:pt x="133" y="244"/>
                    <a:pt x="134" y="244"/>
                  </a:cubicBezTo>
                  <a:cubicBezTo>
                    <a:pt x="134" y="245"/>
                    <a:pt x="133" y="246"/>
                    <a:pt x="133" y="246"/>
                  </a:cubicBezTo>
                  <a:cubicBezTo>
                    <a:pt x="133" y="245"/>
                    <a:pt x="132" y="246"/>
                    <a:pt x="131" y="244"/>
                  </a:cubicBezTo>
                  <a:close/>
                  <a:moveTo>
                    <a:pt x="116" y="233"/>
                  </a:moveTo>
                  <a:cubicBezTo>
                    <a:pt x="116" y="234"/>
                    <a:pt x="117" y="235"/>
                    <a:pt x="116" y="235"/>
                  </a:cubicBezTo>
                  <a:cubicBezTo>
                    <a:pt x="116" y="234"/>
                    <a:pt x="115" y="233"/>
                    <a:pt x="116" y="233"/>
                  </a:cubicBezTo>
                  <a:close/>
                  <a:moveTo>
                    <a:pt x="111" y="228"/>
                  </a:moveTo>
                  <a:cubicBezTo>
                    <a:pt x="112" y="229"/>
                    <a:pt x="111" y="229"/>
                    <a:pt x="111" y="230"/>
                  </a:cubicBezTo>
                  <a:cubicBezTo>
                    <a:pt x="112" y="230"/>
                    <a:pt x="112" y="230"/>
                    <a:pt x="113" y="231"/>
                  </a:cubicBezTo>
                  <a:cubicBezTo>
                    <a:pt x="112" y="231"/>
                    <a:pt x="111" y="232"/>
                    <a:pt x="110" y="230"/>
                  </a:cubicBezTo>
                  <a:cubicBezTo>
                    <a:pt x="110" y="229"/>
                    <a:pt x="110" y="227"/>
                    <a:pt x="111" y="228"/>
                  </a:cubicBezTo>
                  <a:close/>
                  <a:moveTo>
                    <a:pt x="137" y="245"/>
                  </a:moveTo>
                  <a:cubicBezTo>
                    <a:pt x="138" y="246"/>
                    <a:pt x="137" y="244"/>
                    <a:pt x="138" y="246"/>
                  </a:cubicBezTo>
                  <a:cubicBezTo>
                    <a:pt x="138" y="246"/>
                    <a:pt x="137" y="247"/>
                    <a:pt x="137" y="245"/>
                  </a:cubicBezTo>
                  <a:close/>
                  <a:moveTo>
                    <a:pt x="127" y="237"/>
                  </a:moveTo>
                  <a:cubicBezTo>
                    <a:pt x="126" y="237"/>
                    <a:pt x="126" y="238"/>
                    <a:pt x="125" y="238"/>
                  </a:cubicBezTo>
                  <a:cubicBezTo>
                    <a:pt x="125" y="237"/>
                    <a:pt x="126" y="235"/>
                    <a:pt x="127" y="237"/>
                  </a:cubicBezTo>
                  <a:close/>
                  <a:moveTo>
                    <a:pt x="114" y="229"/>
                  </a:moveTo>
                  <a:cubicBezTo>
                    <a:pt x="114" y="230"/>
                    <a:pt x="114" y="230"/>
                    <a:pt x="115" y="231"/>
                  </a:cubicBezTo>
                  <a:cubicBezTo>
                    <a:pt x="114" y="230"/>
                    <a:pt x="113" y="231"/>
                    <a:pt x="112" y="230"/>
                  </a:cubicBezTo>
                  <a:cubicBezTo>
                    <a:pt x="114" y="230"/>
                    <a:pt x="113" y="228"/>
                    <a:pt x="114" y="229"/>
                  </a:cubicBezTo>
                  <a:close/>
                  <a:moveTo>
                    <a:pt x="142" y="241"/>
                  </a:moveTo>
                  <a:cubicBezTo>
                    <a:pt x="142" y="243"/>
                    <a:pt x="140" y="243"/>
                    <a:pt x="140" y="244"/>
                  </a:cubicBezTo>
                  <a:cubicBezTo>
                    <a:pt x="140" y="245"/>
                    <a:pt x="141" y="245"/>
                    <a:pt x="141" y="246"/>
                  </a:cubicBezTo>
                  <a:cubicBezTo>
                    <a:pt x="139" y="244"/>
                    <a:pt x="140" y="246"/>
                    <a:pt x="138" y="245"/>
                  </a:cubicBezTo>
                  <a:cubicBezTo>
                    <a:pt x="138" y="244"/>
                    <a:pt x="139" y="244"/>
                    <a:pt x="137" y="242"/>
                  </a:cubicBezTo>
                  <a:cubicBezTo>
                    <a:pt x="140" y="244"/>
                    <a:pt x="140" y="241"/>
                    <a:pt x="142" y="241"/>
                  </a:cubicBezTo>
                  <a:close/>
                  <a:moveTo>
                    <a:pt x="235" y="299"/>
                  </a:moveTo>
                  <a:cubicBezTo>
                    <a:pt x="235" y="299"/>
                    <a:pt x="235" y="301"/>
                    <a:pt x="234" y="300"/>
                  </a:cubicBezTo>
                  <a:cubicBezTo>
                    <a:pt x="234" y="299"/>
                    <a:pt x="235" y="298"/>
                    <a:pt x="235" y="299"/>
                  </a:cubicBezTo>
                  <a:close/>
                  <a:moveTo>
                    <a:pt x="175" y="263"/>
                  </a:moveTo>
                  <a:cubicBezTo>
                    <a:pt x="176" y="263"/>
                    <a:pt x="176" y="263"/>
                    <a:pt x="176" y="262"/>
                  </a:cubicBezTo>
                  <a:cubicBezTo>
                    <a:pt x="177" y="264"/>
                    <a:pt x="177" y="267"/>
                    <a:pt x="176" y="266"/>
                  </a:cubicBezTo>
                  <a:cubicBezTo>
                    <a:pt x="176" y="264"/>
                    <a:pt x="176" y="264"/>
                    <a:pt x="175" y="263"/>
                  </a:cubicBezTo>
                  <a:close/>
                  <a:moveTo>
                    <a:pt x="117" y="228"/>
                  </a:moveTo>
                  <a:cubicBezTo>
                    <a:pt x="117" y="229"/>
                    <a:pt x="116" y="229"/>
                    <a:pt x="115" y="230"/>
                  </a:cubicBezTo>
                  <a:cubicBezTo>
                    <a:pt x="115" y="229"/>
                    <a:pt x="115" y="229"/>
                    <a:pt x="115" y="229"/>
                  </a:cubicBezTo>
                  <a:cubicBezTo>
                    <a:pt x="116" y="229"/>
                    <a:pt x="116" y="228"/>
                    <a:pt x="117" y="228"/>
                  </a:cubicBezTo>
                  <a:close/>
                  <a:moveTo>
                    <a:pt x="151" y="249"/>
                  </a:moveTo>
                  <a:cubicBezTo>
                    <a:pt x="150" y="249"/>
                    <a:pt x="149" y="251"/>
                    <a:pt x="148" y="249"/>
                  </a:cubicBezTo>
                  <a:cubicBezTo>
                    <a:pt x="149" y="250"/>
                    <a:pt x="149" y="247"/>
                    <a:pt x="151" y="249"/>
                  </a:cubicBezTo>
                  <a:close/>
                  <a:moveTo>
                    <a:pt x="146" y="244"/>
                  </a:moveTo>
                  <a:cubicBezTo>
                    <a:pt x="147" y="245"/>
                    <a:pt x="147" y="244"/>
                    <a:pt x="149" y="244"/>
                  </a:cubicBezTo>
                  <a:cubicBezTo>
                    <a:pt x="149" y="246"/>
                    <a:pt x="147" y="246"/>
                    <a:pt x="146" y="245"/>
                  </a:cubicBezTo>
                  <a:cubicBezTo>
                    <a:pt x="146" y="246"/>
                    <a:pt x="146" y="245"/>
                    <a:pt x="146" y="244"/>
                  </a:cubicBezTo>
                  <a:close/>
                  <a:moveTo>
                    <a:pt x="118" y="227"/>
                  </a:moveTo>
                  <a:cubicBezTo>
                    <a:pt x="118" y="228"/>
                    <a:pt x="119" y="228"/>
                    <a:pt x="119" y="228"/>
                  </a:cubicBezTo>
                  <a:cubicBezTo>
                    <a:pt x="119" y="228"/>
                    <a:pt x="119" y="229"/>
                    <a:pt x="118" y="228"/>
                  </a:cubicBezTo>
                  <a:cubicBezTo>
                    <a:pt x="118" y="227"/>
                    <a:pt x="117" y="227"/>
                    <a:pt x="118" y="227"/>
                  </a:cubicBezTo>
                  <a:close/>
                  <a:moveTo>
                    <a:pt x="121" y="226"/>
                  </a:moveTo>
                  <a:cubicBezTo>
                    <a:pt x="122" y="228"/>
                    <a:pt x="121" y="228"/>
                    <a:pt x="120" y="228"/>
                  </a:cubicBezTo>
                  <a:cubicBezTo>
                    <a:pt x="121" y="227"/>
                    <a:pt x="121" y="226"/>
                    <a:pt x="121" y="226"/>
                  </a:cubicBezTo>
                  <a:close/>
                  <a:moveTo>
                    <a:pt x="143" y="241"/>
                  </a:moveTo>
                  <a:cubicBezTo>
                    <a:pt x="143" y="239"/>
                    <a:pt x="144" y="240"/>
                    <a:pt x="146" y="241"/>
                  </a:cubicBezTo>
                  <a:cubicBezTo>
                    <a:pt x="146" y="242"/>
                    <a:pt x="146" y="242"/>
                    <a:pt x="146" y="243"/>
                  </a:cubicBezTo>
                  <a:cubicBezTo>
                    <a:pt x="146" y="242"/>
                    <a:pt x="146" y="242"/>
                    <a:pt x="146" y="242"/>
                  </a:cubicBezTo>
                  <a:cubicBezTo>
                    <a:pt x="145" y="241"/>
                    <a:pt x="144" y="241"/>
                    <a:pt x="143" y="241"/>
                  </a:cubicBezTo>
                  <a:close/>
                  <a:moveTo>
                    <a:pt x="117" y="223"/>
                  </a:moveTo>
                  <a:cubicBezTo>
                    <a:pt x="118" y="223"/>
                    <a:pt x="118" y="221"/>
                    <a:pt x="120" y="222"/>
                  </a:cubicBezTo>
                  <a:cubicBezTo>
                    <a:pt x="119" y="223"/>
                    <a:pt x="121" y="225"/>
                    <a:pt x="120" y="225"/>
                  </a:cubicBezTo>
                  <a:cubicBezTo>
                    <a:pt x="119" y="225"/>
                    <a:pt x="119" y="223"/>
                    <a:pt x="118" y="223"/>
                  </a:cubicBezTo>
                  <a:cubicBezTo>
                    <a:pt x="119" y="224"/>
                    <a:pt x="119" y="225"/>
                    <a:pt x="119" y="226"/>
                  </a:cubicBezTo>
                  <a:cubicBezTo>
                    <a:pt x="118" y="225"/>
                    <a:pt x="118" y="224"/>
                    <a:pt x="117" y="223"/>
                  </a:cubicBezTo>
                  <a:close/>
                  <a:moveTo>
                    <a:pt x="123" y="225"/>
                  </a:moveTo>
                  <a:cubicBezTo>
                    <a:pt x="124" y="226"/>
                    <a:pt x="124" y="226"/>
                    <a:pt x="124" y="227"/>
                  </a:cubicBezTo>
                  <a:cubicBezTo>
                    <a:pt x="123" y="226"/>
                    <a:pt x="123" y="227"/>
                    <a:pt x="122" y="227"/>
                  </a:cubicBezTo>
                  <a:cubicBezTo>
                    <a:pt x="122" y="226"/>
                    <a:pt x="122" y="226"/>
                    <a:pt x="122" y="226"/>
                  </a:cubicBezTo>
                  <a:cubicBezTo>
                    <a:pt x="123" y="227"/>
                    <a:pt x="123" y="225"/>
                    <a:pt x="123" y="225"/>
                  </a:cubicBezTo>
                  <a:close/>
                  <a:moveTo>
                    <a:pt x="149" y="238"/>
                  </a:moveTo>
                  <a:cubicBezTo>
                    <a:pt x="148" y="239"/>
                    <a:pt x="148" y="242"/>
                    <a:pt x="146" y="240"/>
                  </a:cubicBezTo>
                  <a:cubicBezTo>
                    <a:pt x="148" y="240"/>
                    <a:pt x="147" y="237"/>
                    <a:pt x="149" y="238"/>
                  </a:cubicBezTo>
                  <a:close/>
                  <a:moveTo>
                    <a:pt x="156" y="240"/>
                  </a:moveTo>
                  <a:cubicBezTo>
                    <a:pt x="156" y="241"/>
                    <a:pt x="156" y="242"/>
                    <a:pt x="155" y="242"/>
                  </a:cubicBezTo>
                  <a:cubicBezTo>
                    <a:pt x="155" y="241"/>
                    <a:pt x="155" y="240"/>
                    <a:pt x="156" y="240"/>
                  </a:cubicBezTo>
                  <a:close/>
                  <a:moveTo>
                    <a:pt x="154" y="237"/>
                  </a:moveTo>
                  <a:cubicBezTo>
                    <a:pt x="153" y="237"/>
                    <a:pt x="152" y="241"/>
                    <a:pt x="150" y="238"/>
                  </a:cubicBezTo>
                  <a:cubicBezTo>
                    <a:pt x="152" y="238"/>
                    <a:pt x="152" y="236"/>
                    <a:pt x="154" y="237"/>
                  </a:cubicBezTo>
                  <a:close/>
                  <a:moveTo>
                    <a:pt x="164" y="241"/>
                  </a:moveTo>
                  <a:cubicBezTo>
                    <a:pt x="164" y="243"/>
                    <a:pt x="164" y="243"/>
                    <a:pt x="163" y="243"/>
                  </a:cubicBezTo>
                  <a:cubicBezTo>
                    <a:pt x="162" y="242"/>
                    <a:pt x="163" y="241"/>
                    <a:pt x="164" y="241"/>
                  </a:cubicBezTo>
                  <a:close/>
                  <a:moveTo>
                    <a:pt x="160" y="238"/>
                  </a:moveTo>
                  <a:cubicBezTo>
                    <a:pt x="162" y="240"/>
                    <a:pt x="162" y="237"/>
                    <a:pt x="163" y="238"/>
                  </a:cubicBezTo>
                  <a:cubicBezTo>
                    <a:pt x="164" y="240"/>
                    <a:pt x="161" y="239"/>
                    <a:pt x="160" y="240"/>
                  </a:cubicBezTo>
                  <a:cubicBezTo>
                    <a:pt x="160" y="239"/>
                    <a:pt x="160" y="239"/>
                    <a:pt x="160" y="238"/>
                  </a:cubicBezTo>
                  <a:close/>
                  <a:moveTo>
                    <a:pt x="159" y="236"/>
                  </a:moveTo>
                  <a:cubicBezTo>
                    <a:pt x="161" y="237"/>
                    <a:pt x="159" y="234"/>
                    <a:pt x="161" y="235"/>
                  </a:cubicBezTo>
                  <a:cubicBezTo>
                    <a:pt x="161" y="236"/>
                    <a:pt x="161" y="235"/>
                    <a:pt x="161" y="237"/>
                  </a:cubicBezTo>
                  <a:cubicBezTo>
                    <a:pt x="161" y="237"/>
                    <a:pt x="160" y="238"/>
                    <a:pt x="159" y="236"/>
                  </a:cubicBezTo>
                  <a:close/>
                  <a:moveTo>
                    <a:pt x="165" y="234"/>
                  </a:moveTo>
                  <a:cubicBezTo>
                    <a:pt x="165" y="236"/>
                    <a:pt x="165" y="236"/>
                    <a:pt x="164" y="236"/>
                  </a:cubicBezTo>
                  <a:cubicBezTo>
                    <a:pt x="163" y="235"/>
                    <a:pt x="163" y="233"/>
                    <a:pt x="165" y="234"/>
                  </a:cubicBezTo>
                  <a:close/>
                  <a:moveTo>
                    <a:pt x="141" y="219"/>
                  </a:moveTo>
                  <a:cubicBezTo>
                    <a:pt x="141" y="220"/>
                    <a:pt x="140" y="220"/>
                    <a:pt x="140" y="220"/>
                  </a:cubicBezTo>
                  <a:cubicBezTo>
                    <a:pt x="140" y="220"/>
                    <a:pt x="140" y="218"/>
                    <a:pt x="141" y="219"/>
                  </a:cubicBezTo>
                  <a:close/>
                  <a:moveTo>
                    <a:pt x="140" y="218"/>
                  </a:moveTo>
                  <a:cubicBezTo>
                    <a:pt x="140" y="219"/>
                    <a:pt x="139" y="219"/>
                    <a:pt x="138" y="218"/>
                  </a:cubicBezTo>
                  <a:cubicBezTo>
                    <a:pt x="139" y="218"/>
                    <a:pt x="138" y="217"/>
                    <a:pt x="140" y="218"/>
                  </a:cubicBezTo>
                  <a:close/>
                  <a:moveTo>
                    <a:pt x="144" y="220"/>
                  </a:moveTo>
                  <a:cubicBezTo>
                    <a:pt x="144" y="220"/>
                    <a:pt x="145" y="221"/>
                    <a:pt x="145" y="221"/>
                  </a:cubicBezTo>
                  <a:cubicBezTo>
                    <a:pt x="146" y="222"/>
                    <a:pt x="145" y="223"/>
                    <a:pt x="145" y="222"/>
                  </a:cubicBezTo>
                  <a:cubicBezTo>
                    <a:pt x="145" y="221"/>
                    <a:pt x="143" y="220"/>
                    <a:pt x="144" y="220"/>
                  </a:cubicBezTo>
                  <a:close/>
                  <a:moveTo>
                    <a:pt x="140" y="214"/>
                  </a:moveTo>
                  <a:cubicBezTo>
                    <a:pt x="140" y="214"/>
                    <a:pt x="140" y="216"/>
                    <a:pt x="141" y="217"/>
                  </a:cubicBezTo>
                  <a:cubicBezTo>
                    <a:pt x="141" y="216"/>
                    <a:pt x="142" y="216"/>
                    <a:pt x="143" y="217"/>
                  </a:cubicBezTo>
                  <a:cubicBezTo>
                    <a:pt x="142" y="218"/>
                    <a:pt x="143" y="220"/>
                    <a:pt x="141" y="219"/>
                  </a:cubicBezTo>
                  <a:cubicBezTo>
                    <a:pt x="142" y="218"/>
                    <a:pt x="137" y="213"/>
                    <a:pt x="140" y="214"/>
                  </a:cubicBezTo>
                  <a:close/>
                  <a:moveTo>
                    <a:pt x="173" y="236"/>
                  </a:moveTo>
                  <a:cubicBezTo>
                    <a:pt x="174" y="237"/>
                    <a:pt x="173" y="237"/>
                    <a:pt x="172" y="236"/>
                  </a:cubicBezTo>
                  <a:cubicBezTo>
                    <a:pt x="173" y="236"/>
                    <a:pt x="172" y="235"/>
                    <a:pt x="173" y="236"/>
                  </a:cubicBezTo>
                  <a:close/>
                  <a:moveTo>
                    <a:pt x="145" y="217"/>
                  </a:moveTo>
                  <a:cubicBezTo>
                    <a:pt x="145" y="218"/>
                    <a:pt x="145" y="218"/>
                    <a:pt x="144" y="218"/>
                  </a:cubicBezTo>
                  <a:cubicBezTo>
                    <a:pt x="144" y="217"/>
                    <a:pt x="144" y="216"/>
                    <a:pt x="145" y="217"/>
                  </a:cubicBezTo>
                  <a:close/>
                  <a:moveTo>
                    <a:pt x="167" y="231"/>
                  </a:moveTo>
                  <a:cubicBezTo>
                    <a:pt x="168" y="230"/>
                    <a:pt x="169" y="229"/>
                    <a:pt x="170" y="230"/>
                  </a:cubicBezTo>
                  <a:cubicBezTo>
                    <a:pt x="170" y="229"/>
                    <a:pt x="172" y="230"/>
                    <a:pt x="171" y="228"/>
                  </a:cubicBezTo>
                  <a:cubicBezTo>
                    <a:pt x="172" y="229"/>
                    <a:pt x="172" y="229"/>
                    <a:pt x="172" y="229"/>
                  </a:cubicBezTo>
                  <a:cubicBezTo>
                    <a:pt x="172" y="230"/>
                    <a:pt x="171" y="230"/>
                    <a:pt x="172" y="231"/>
                  </a:cubicBezTo>
                  <a:cubicBezTo>
                    <a:pt x="171" y="230"/>
                    <a:pt x="170" y="231"/>
                    <a:pt x="172" y="233"/>
                  </a:cubicBezTo>
                  <a:cubicBezTo>
                    <a:pt x="171" y="232"/>
                    <a:pt x="171" y="231"/>
                    <a:pt x="170" y="231"/>
                  </a:cubicBezTo>
                  <a:cubicBezTo>
                    <a:pt x="170" y="233"/>
                    <a:pt x="170" y="233"/>
                    <a:pt x="170" y="233"/>
                  </a:cubicBezTo>
                  <a:cubicBezTo>
                    <a:pt x="169" y="232"/>
                    <a:pt x="169" y="230"/>
                    <a:pt x="167" y="231"/>
                  </a:cubicBezTo>
                  <a:close/>
                  <a:moveTo>
                    <a:pt x="174" y="229"/>
                  </a:moveTo>
                  <a:cubicBezTo>
                    <a:pt x="176" y="231"/>
                    <a:pt x="175" y="233"/>
                    <a:pt x="173" y="232"/>
                  </a:cubicBezTo>
                  <a:cubicBezTo>
                    <a:pt x="173" y="231"/>
                    <a:pt x="173" y="231"/>
                    <a:pt x="172" y="230"/>
                  </a:cubicBezTo>
                  <a:cubicBezTo>
                    <a:pt x="173" y="230"/>
                    <a:pt x="175" y="232"/>
                    <a:pt x="174" y="229"/>
                  </a:cubicBezTo>
                  <a:close/>
                  <a:moveTo>
                    <a:pt x="174" y="227"/>
                  </a:moveTo>
                  <a:cubicBezTo>
                    <a:pt x="175" y="227"/>
                    <a:pt x="175" y="229"/>
                    <a:pt x="175" y="230"/>
                  </a:cubicBezTo>
                  <a:cubicBezTo>
                    <a:pt x="175" y="230"/>
                    <a:pt x="175" y="231"/>
                    <a:pt x="175" y="230"/>
                  </a:cubicBezTo>
                  <a:cubicBezTo>
                    <a:pt x="174" y="228"/>
                    <a:pt x="175" y="229"/>
                    <a:pt x="174" y="227"/>
                  </a:cubicBezTo>
                  <a:close/>
                  <a:moveTo>
                    <a:pt x="182" y="231"/>
                  </a:moveTo>
                  <a:cubicBezTo>
                    <a:pt x="182" y="232"/>
                    <a:pt x="182" y="233"/>
                    <a:pt x="181" y="232"/>
                  </a:cubicBezTo>
                  <a:cubicBezTo>
                    <a:pt x="180" y="231"/>
                    <a:pt x="181" y="230"/>
                    <a:pt x="182" y="231"/>
                  </a:cubicBezTo>
                  <a:close/>
                  <a:moveTo>
                    <a:pt x="269" y="272"/>
                  </a:moveTo>
                  <a:cubicBezTo>
                    <a:pt x="269" y="271"/>
                    <a:pt x="270" y="270"/>
                    <a:pt x="271" y="272"/>
                  </a:cubicBezTo>
                  <a:cubicBezTo>
                    <a:pt x="270" y="271"/>
                    <a:pt x="270" y="273"/>
                    <a:pt x="271" y="273"/>
                  </a:cubicBezTo>
                  <a:cubicBezTo>
                    <a:pt x="270" y="273"/>
                    <a:pt x="270" y="273"/>
                    <a:pt x="269" y="272"/>
                  </a:cubicBezTo>
                  <a:close/>
                  <a:moveTo>
                    <a:pt x="186" y="222"/>
                  </a:moveTo>
                  <a:cubicBezTo>
                    <a:pt x="188" y="223"/>
                    <a:pt x="188" y="226"/>
                    <a:pt x="186" y="224"/>
                  </a:cubicBezTo>
                  <a:cubicBezTo>
                    <a:pt x="187" y="224"/>
                    <a:pt x="186" y="223"/>
                    <a:pt x="186" y="222"/>
                  </a:cubicBezTo>
                  <a:close/>
                  <a:moveTo>
                    <a:pt x="271" y="270"/>
                  </a:moveTo>
                  <a:cubicBezTo>
                    <a:pt x="272" y="269"/>
                    <a:pt x="272" y="267"/>
                    <a:pt x="274" y="269"/>
                  </a:cubicBezTo>
                  <a:cubicBezTo>
                    <a:pt x="273" y="269"/>
                    <a:pt x="275" y="271"/>
                    <a:pt x="275" y="272"/>
                  </a:cubicBezTo>
                  <a:cubicBezTo>
                    <a:pt x="274" y="271"/>
                    <a:pt x="273" y="270"/>
                    <a:pt x="272" y="269"/>
                  </a:cubicBezTo>
                  <a:cubicBezTo>
                    <a:pt x="273" y="271"/>
                    <a:pt x="272" y="272"/>
                    <a:pt x="271" y="270"/>
                  </a:cubicBezTo>
                  <a:close/>
                  <a:moveTo>
                    <a:pt x="275" y="267"/>
                  </a:moveTo>
                  <a:cubicBezTo>
                    <a:pt x="275" y="267"/>
                    <a:pt x="275" y="268"/>
                    <a:pt x="274" y="268"/>
                  </a:cubicBezTo>
                  <a:cubicBezTo>
                    <a:pt x="273" y="266"/>
                    <a:pt x="275" y="266"/>
                    <a:pt x="275" y="267"/>
                  </a:cubicBezTo>
                  <a:close/>
                  <a:moveTo>
                    <a:pt x="170" y="200"/>
                  </a:moveTo>
                  <a:cubicBezTo>
                    <a:pt x="170" y="201"/>
                    <a:pt x="170" y="201"/>
                    <a:pt x="169" y="200"/>
                  </a:cubicBezTo>
                  <a:cubicBezTo>
                    <a:pt x="168" y="199"/>
                    <a:pt x="169" y="199"/>
                    <a:pt x="170" y="200"/>
                  </a:cubicBezTo>
                  <a:close/>
                  <a:moveTo>
                    <a:pt x="172" y="196"/>
                  </a:moveTo>
                  <a:cubicBezTo>
                    <a:pt x="171" y="194"/>
                    <a:pt x="172" y="196"/>
                    <a:pt x="173" y="196"/>
                  </a:cubicBezTo>
                  <a:cubicBezTo>
                    <a:pt x="171" y="194"/>
                    <a:pt x="171" y="193"/>
                    <a:pt x="171" y="192"/>
                  </a:cubicBezTo>
                  <a:cubicBezTo>
                    <a:pt x="173" y="193"/>
                    <a:pt x="172" y="195"/>
                    <a:pt x="173" y="196"/>
                  </a:cubicBezTo>
                  <a:cubicBezTo>
                    <a:pt x="173" y="195"/>
                    <a:pt x="173" y="195"/>
                    <a:pt x="173" y="194"/>
                  </a:cubicBezTo>
                  <a:cubicBezTo>
                    <a:pt x="173" y="194"/>
                    <a:pt x="175" y="194"/>
                    <a:pt x="175" y="195"/>
                  </a:cubicBezTo>
                  <a:cubicBezTo>
                    <a:pt x="173" y="195"/>
                    <a:pt x="174" y="202"/>
                    <a:pt x="172" y="197"/>
                  </a:cubicBezTo>
                  <a:cubicBezTo>
                    <a:pt x="171" y="197"/>
                    <a:pt x="171" y="199"/>
                    <a:pt x="169" y="198"/>
                  </a:cubicBezTo>
                  <a:cubicBezTo>
                    <a:pt x="169" y="196"/>
                    <a:pt x="170" y="195"/>
                    <a:pt x="172" y="196"/>
                  </a:cubicBezTo>
                  <a:close/>
                  <a:moveTo>
                    <a:pt x="171" y="193"/>
                  </a:moveTo>
                  <a:cubicBezTo>
                    <a:pt x="171" y="195"/>
                    <a:pt x="170" y="195"/>
                    <a:pt x="169" y="195"/>
                  </a:cubicBezTo>
                  <a:cubicBezTo>
                    <a:pt x="169" y="194"/>
                    <a:pt x="169" y="193"/>
                    <a:pt x="171" y="193"/>
                  </a:cubicBezTo>
                  <a:close/>
                  <a:moveTo>
                    <a:pt x="282" y="257"/>
                  </a:moveTo>
                  <a:cubicBezTo>
                    <a:pt x="283" y="258"/>
                    <a:pt x="283" y="254"/>
                    <a:pt x="284" y="256"/>
                  </a:cubicBezTo>
                  <a:cubicBezTo>
                    <a:pt x="283" y="256"/>
                    <a:pt x="284" y="259"/>
                    <a:pt x="282" y="257"/>
                  </a:cubicBezTo>
                  <a:close/>
                  <a:moveTo>
                    <a:pt x="172" y="191"/>
                  </a:moveTo>
                  <a:cubicBezTo>
                    <a:pt x="173" y="191"/>
                    <a:pt x="174" y="191"/>
                    <a:pt x="174" y="192"/>
                  </a:cubicBezTo>
                  <a:cubicBezTo>
                    <a:pt x="172" y="191"/>
                    <a:pt x="172" y="192"/>
                    <a:pt x="173" y="193"/>
                  </a:cubicBezTo>
                  <a:cubicBezTo>
                    <a:pt x="172" y="192"/>
                    <a:pt x="172" y="191"/>
                    <a:pt x="172" y="191"/>
                  </a:cubicBezTo>
                  <a:close/>
                  <a:moveTo>
                    <a:pt x="177" y="192"/>
                  </a:moveTo>
                  <a:cubicBezTo>
                    <a:pt x="178" y="193"/>
                    <a:pt x="177" y="191"/>
                    <a:pt x="179" y="192"/>
                  </a:cubicBezTo>
                  <a:cubicBezTo>
                    <a:pt x="179" y="193"/>
                    <a:pt x="178" y="193"/>
                    <a:pt x="177" y="192"/>
                  </a:cubicBezTo>
                  <a:close/>
                  <a:moveTo>
                    <a:pt x="172" y="187"/>
                  </a:moveTo>
                  <a:cubicBezTo>
                    <a:pt x="173" y="187"/>
                    <a:pt x="173" y="187"/>
                    <a:pt x="173" y="188"/>
                  </a:cubicBezTo>
                  <a:cubicBezTo>
                    <a:pt x="173" y="188"/>
                    <a:pt x="172" y="187"/>
                    <a:pt x="172" y="188"/>
                  </a:cubicBezTo>
                  <a:cubicBezTo>
                    <a:pt x="172" y="188"/>
                    <a:pt x="172" y="189"/>
                    <a:pt x="172" y="188"/>
                  </a:cubicBezTo>
                  <a:lnTo>
                    <a:pt x="172" y="187"/>
                  </a:lnTo>
                  <a:close/>
                  <a:moveTo>
                    <a:pt x="289" y="252"/>
                  </a:moveTo>
                  <a:cubicBezTo>
                    <a:pt x="289" y="253"/>
                    <a:pt x="289" y="253"/>
                    <a:pt x="289" y="254"/>
                  </a:cubicBezTo>
                  <a:cubicBezTo>
                    <a:pt x="288" y="253"/>
                    <a:pt x="288" y="254"/>
                    <a:pt x="288" y="254"/>
                  </a:cubicBezTo>
                  <a:cubicBezTo>
                    <a:pt x="287" y="253"/>
                    <a:pt x="287" y="252"/>
                    <a:pt x="289" y="252"/>
                  </a:cubicBezTo>
                  <a:close/>
                  <a:moveTo>
                    <a:pt x="182" y="188"/>
                  </a:moveTo>
                  <a:cubicBezTo>
                    <a:pt x="182" y="189"/>
                    <a:pt x="183" y="189"/>
                    <a:pt x="183" y="189"/>
                  </a:cubicBezTo>
                  <a:cubicBezTo>
                    <a:pt x="183" y="188"/>
                    <a:pt x="183" y="188"/>
                    <a:pt x="182" y="187"/>
                  </a:cubicBezTo>
                  <a:cubicBezTo>
                    <a:pt x="183" y="187"/>
                    <a:pt x="184" y="188"/>
                    <a:pt x="185" y="190"/>
                  </a:cubicBezTo>
                  <a:cubicBezTo>
                    <a:pt x="184" y="190"/>
                    <a:pt x="183" y="191"/>
                    <a:pt x="182" y="190"/>
                  </a:cubicBezTo>
                  <a:cubicBezTo>
                    <a:pt x="182" y="189"/>
                    <a:pt x="182" y="189"/>
                    <a:pt x="182" y="188"/>
                  </a:cubicBezTo>
                  <a:close/>
                  <a:moveTo>
                    <a:pt x="293" y="253"/>
                  </a:moveTo>
                  <a:cubicBezTo>
                    <a:pt x="291" y="252"/>
                    <a:pt x="291" y="252"/>
                    <a:pt x="291" y="252"/>
                  </a:cubicBezTo>
                  <a:cubicBezTo>
                    <a:pt x="291" y="251"/>
                    <a:pt x="293" y="252"/>
                    <a:pt x="293" y="253"/>
                  </a:cubicBezTo>
                  <a:close/>
                  <a:moveTo>
                    <a:pt x="186" y="187"/>
                  </a:moveTo>
                  <a:cubicBezTo>
                    <a:pt x="186" y="187"/>
                    <a:pt x="187" y="186"/>
                    <a:pt x="188" y="187"/>
                  </a:cubicBezTo>
                  <a:cubicBezTo>
                    <a:pt x="188" y="188"/>
                    <a:pt x="188" y="188"/>
                    <a:pt x="187" y="188"/>
                  </a:cubicBezTo>
                  <a:cubicBezTo>
                    <a:pt x="187" y="188"/>
                    <a:pt x="187" y="187"/>
                    <a:pt x="186" y="187"/>
                  </a:cubicBezTo>
                  <a:close/>
                  <a:moveTo>
                    <a:pt x="296" y="245"/>
                  </a:moveTo>
                  <a:cubicBezTo>
                    <a:pt x="297" y="245"/>
                    <a:pt x="297" y="244"/>
                    <a:pt x="298" y="245"/>
                  </a:cubicBezTo>
                  <a:cubicBezTo>
                    <a:pt x="298" y="245"/>
                    <a:pt x="299" y="247"/>
                    <a:pt x="298" y="247"/>
                  </a:cubicBezTo>
                  <a:cubicBezTo>
                    <a:pt x="298" y="246"/>
                    <a:pt x="297" y="245"/>
                    <a:pt x="297" y="246"/>
                  </a:cubicBezTo>
                  <a:cubicBezTo>
                    <a:pt x="298" y="246"/>
                    <a:pt x="298" y="247"/>
                    <a:pt x="298" y="248"/>
                  </a:cubicBezTo>
                  <a:cubicBezTo>
                    <a:pt x="298" y="247"/>
                    <a:pt x="298" y="248"/>
                    <a:pt x="297" y="248"/>
                  </a:cubicBezTo>
                  <a:cubicBezTo>
                    <a:pt x="297" y="246"/>
                    <a:pt x="296" y="246"/>
                    <a:pt x="296" y="245"/>
                  </a:cubicBezTo>
                  <a:close/>
                  <a:moveTo>
                    <a:pt x="189" y="182"/>
                  </a:moveTo>
                  <a:cubicBezTo>
                    <a:pt x="190" y="182"/>
                    <a:pt x="190" y="180"/>
                    <a:pt x="191" y="182"/>
                  </a:cubicBezTo>
                  <a:cubicBezTo>
                    <a:pt x="191" y="181"/>
                    <a:pt x="191" y="182"/>
                    <a:pt x="190" y="183"/>
                  </a:cubicBezTo>
                  <a:cubicBezTo>
                    <a:pt x="191" y="183"/>
                    <a:pt x="191" y="183"/>
                    <a:pt x="192" y="183"/>
                  </a:cubicBezTo>
                  <a:cubicBezTo>
                    <a:pt x="192" y="184"/>
                    <a:pt x="191" y="185"/>
                    <a:pt x="192" y="186"/>
                  </a:cubicBezTo>
                  <a:cubicBezTo>
                    <a:pt x="191" y="184"/>
                    <a:pt x="190" y="183"/>
                    <a:pt x="189" y="182"/>
                  </a:cubicBezTo>
                  <a:close/>
                  <a:moveTo>
                    <a:pt x="299" y="243"/>
                  </a:moveTo>
                  <a:cubicBezTo>
                    <a:pt x="299" y="244"/>
                    <a:pt x="300" y="244"/>
                    <a:pt x="300" y="245"/>
                  </a:cubicBezTo>
                  <a:cubicBezTo>
                    <a:pt x="299" y="245"/>
                    <a:pt x="298" y="243"/>
                    <a:pt x="299" y="243"/>
                  </a:cubicBezTo>
                  <a:close/>
                  <a:moveTo>
                    <a:pt x="193" y="182"/>
                  </a:moveTo>
                  <a:cubicBezTo>
                    <a:pt x="194" y="182"/>
                    <a:pt x="195" y="184"/>
                    <a:pt x="196" y="185"/>
                  </a:cubicBezTo>
                  <a:cubicBezTo>
                    <a:pt x="195" y="185"/>
                    <a:pt x="195" y="185"/>
                    <a:pt x="195" y="185"/>
                  </a:cubicBezTo>
                  <a:cubicBezTo>
                    <a:pt x="194" y="184"/>
                    <a:pt x="193" y="183"/>
                    <a:pt x="193" y="182"/>
                  </a:cubicBezTo>
                  <a:close/>
                  <a:moveTo>
                    <a:pt x="301" y="244"/>
                  </a:moveTo>
                  <a:cubicBezTo>
                    <a:pt x="301" y="245"/>
                    <a:pt x="301" y="245"/>
                    <a:pt x="300" y="244"/>
                  </a:cubicBezTo>
                  <a:cubicBezTo>
                    <a:pt x="300" y="243"/>
                    <a:pt x="300" y="243"/>
                    <a:pt x="301" y="244"/>
                  </a:cubicBezTo>
                  <a:close/>
                  <a:moveTo>
                    <a:pt x="194" y="180"/>
                  </a:moveTo>
                  <a:cubicBezTo>
                    <a:pt x="193" y="181"/>
                    <a:pt x="193" y="181"/>
                    <a:pt x="192" y="181"/>
                  </a:cubicBezTo>
                  <a:cubicBezTo>
                    <a:pt x="192" y="180"/>
                    <a:pt x="192" y="180"/>
                    <a:pt x="193" y="179"/>
                  </a:cubicBezTo>
                  <a:cubicBezTo>
                    <a:pt x="193" y="180"/>
                    <a:pt x="193" y="180"/>
                    <a:pt x="193" y="180"/>
                  </a:cubicBezTo>
                  <a:cubicBezTo>
                    <a:pt x="193" y="180"/>
                    <a:pt x="193" y="179"/>
                    <a:pt x="194" y="180"/>
                  </a:cubicBezTo>
                  <a:close/>
                  <a:moveTo>
                    <a:pt x="196" y="180"/>
                  </a:moveTo>
                  <a:cubicBezTo>
                    <a:pt x="196" y="181"/>
                    <a:pt x="197" y="181"/>
                    <a:pt x="197" y="181"/>
                  </a:cubicBezTo>
                  <a:cubicBezTo>
                    <a:pt x="197" y="183"/>
                    <a:pt x="196" y="183"/>
                    <a:pt x="195" y="183"/>
                  </a:cubicBezTo>
                  <a:cubicBezTo>
                    <a:pt x="195" y="182"/>
                    <a:pt x="194" y="182"/>
                    <a:pt x="194" y="181"/>
                  </a:cubicBezTo>
                  <a:cubicBezTo>
                    <a:pt x="195" y="181"/>
                    <a:pt x="195" y="180"/>
                    <a:pt x="196" y="180"/>
                  </a:cubicBezTo>
                  <a:close/>
                  <a:moveTo>
                    <a:pt x="303" y="239"/>
                  </a:moveTo>
                  <a:cubicBezTo>
                    <a:pt x="303" y="241"/>
                    <a:pt x="304" y="242"/>
                    <a:pt x="304" y="242"/>
                  </a:cubicBezTo>
                  <a:cubicBezTo>
                    <a:pt x="303" y="242"/>
                    <a:pt x="304" y="243"/>
                    <a:pt x="303" y="243"/>
                  </a:cubicBezTo>
                  <a:cubicBezTo>
                    <a:pt x="302" y="241"/>
                    <a:pt x="302" y="242"/>
                    <a:pt x="301" y="241"/>
                  </a:cubicBezTo>
                  <a:cubicBezTo>
                    <a:pt x="303" y="241"/>
                    <a:pt x="302" y="239"/>
                    <a:pt x="303" y="239"/>
                  </a:cubicBezTo>
                  <a:close/>
                  <a:moveTo>
                    <a:pt x="195" y="177"/>
                  </a:moveTo>
                  <a:cubicBezTo>
                    <a:pt x="195" y="177"/>
                    <a:pt x="195" y="177"/>
                    <a:pt x="196" y="178"/>
                  </a:cubicBezTo>
                  <a:cubicBezTo>
                    <a:pt x="196" y="177"/>
                    <a:pt x="196" y="177"/>
                    <a:pt x="196" y="177"/>
                  </a:cubicBezTo>
                  <a:cubicBezTo>
                    <a:pt x="197" y="177"/>
                    <a:pt x="197" y="178"/>
                    <a:pt x="197" y="179"/>
                  </a:cubicBezTo>
                  <a:cubicBezTo>
                    <a:pt x="196" y="179"/>
                    <a:pt x="196" y="178"/>
                    <a:pt x="196" y="179"/>
                  </a:cubicBezTo>
                  <a:cubicBezTo>
                    <a:pt x="196" y="179"/>
                    <a:pt x="196" y="179"/>
                    <a:pt x="196" y="180"/>
                  </a:cubicBezTo>
                  <a:cubicBezTo>
                    <a:pt x="195" y="179"/>
                    <a:pt x="195" y="179"/>
                    <a:pt x="195" y="179"/>
                  </a:cubicBezTo>
                  <a:cubicBezTo>
                    <a:pt x="195" y="178"/>
                    <a:pt x="195" y="178"/>
                    <a:pt x="195" y="177"/>
                  </a:cubicBezTo>
                  <a:close/>
                  <a:moveTo>
                    <a:pt x="199" y="179"/>
                  </a:moveTo>
                  <a:cubicBezTo>
                    <a:pt x="199" y="178"/>
                    <a:pt x="200" y="179"/>
                    <a:pt x="201" y="178"/>
                  </a:cubicBezTo>
                  <a:cubicBezTo>
                    <a:pt x="201" y="180"/>
                    <a:pt x="201" y="181"/>
                    <a:pt x="199" y="179"/>
                  </a:cubicBezTo>
                  <a:close/>
                  <a:moveTo>
                    <a:pt x="201" y="175"/>
                  </a:moveTo>
                  <a:cubicBezTo>
                    <a:pt x="201" y="175"/>
                    <a:pt x="201" y="174"/>
                    <a:pt x="202" y="174"/>
                  </a:cubicBezTo>
                  <a:cubicBezTo>
                    <a:pt x="203" y="176"/>
                    <a:pt x="201" y="175"/>
                    <a:pt x="201" y="175"/>
                  </a:cubicBezTo>
                  <a:cubicBezTo>
                    <a:pt x="202" y="176"/>
                    <a:pt x="202" y="176"/>
                    <a:pt x="202" y="176"/>
                  </a:cubicBezTo>
                  <a:cubicBezTo>
                    <a:pt x="201" y="176"/>
                    <a:pt x="201" y="176"/>
                    <a:pt x="201" y="175"/>
                  </a:cubicBezTo>
                  <a:close/>
                  <a:moveTo>
                    <a:pt x="206" y="175"/>
                  </a:moveTo>
                  <a:cubicBezTo>
                    <a:pt x="205" y="175"/>
                    <a:pt x="205" y="176"/>
                    <a:pt x="204" y="175"/>
                  </a:cubicBezTo>
                  <a:cubicBezTo>
                    <a:pt x="204" y="175"/>
                    <a:pt x="205" y="174"/>
                    <a:pt x="206" y="175"/>
                  </a:cubicBezTo>
                  <a:close/>
                  <a:moveTo>
                    <a:pt x="206" y="176"/>
                  </a:moveTo>
                  <a:cubicBezTo>
                    <a:pt x="206" y="176"/>
                    <a:pt x="206" y="176"/>
                    <a:pt x="206" y="175"/>
                  </a:cubicBezTo>
                  <a:cubicBezTo>
                    <a:pt x="207" y="176"/>
                    <a:pt x="207" y="176"/>
                    <a:pt x="207" y="177"/>
                  </a:cubicBezTo>
                  <a:cubicBezTo>
                    <a:pt x="207" y="177"/>
                    <a:pt x="207" y="177"/>
                    <a:pt x="206" y="177"/>
                  </a:cubicBezTo>
                  <a:cubicBezTo>
                    <a:pt x="206" y="177"/>
                    <a:pt x="206" y="176"/>
                    <a:pt x="206" y="176"/>
                  </a:cubicBezTo>
                  <a:close/>
                  <a:moveTo>
                    <a:pt x="209" y="174"/>
                  </a:moveTo>
                  <a:cubicBezTo>
                    <a:pt x="209" y="176"/>
                    <a:pt x="208" y="176"/>
                    <a:pt x="207" y="176"/>
                  </a:cubicBezTo>
                  <a:cubicBezTo>
                    <a:pt x="207" y="174"/>
                    <a:pt x="209" y="175"/>
                    <a:pt x="209" y="174"/>
                  </a:cubicBezTo>
                  <a:close/>
                  <a:moveTo>
                    <a:pt x="207" y="171"/>
                  </a:moveTo>
                  <a:cubicBezTo>
                    <a:pt x="208" y="173"/>
                    <a:pt x="207" y="173"/>
                    <a:pt x="206" y="173"/>
                  </a:cubicBezTo>
                  <a:cubicBezTo>
                    <a:pt x="206" y="172"/>
                    <a:pt x="206" y="171"/>
                    <a:pt x="207" y="171"/>
                  </a:cubicBezTo>
                  <a:close/>
                  <a:moveTo>
                    <a:pt x="213" y="172"/>
                  </a:moveTo>
                  <a:cubicBezTo>
                    <a:pt x="214" y="173"/>
                    <a:pt x="214" y="173"/>
                    <a:pt x="215" y="174"/>
                  </a:cubicBezTo>
                  <a:cubicBezTo>
                    <a:pt x="215" y="175"/>
                    <a:pt x="215" y="176"/>
                    <a:pt x="213" y="175"/>
                  </a:cubicBezTo>
                  <a:cubicBezTo>
                    <a:pt x="214" y="174"/>
                    <a:pt x="214" y="173"/>
                    <a:pt x="213" y="172"/>
                  </a:cubicBezTo>
                  <a:close/>
                  <a:moveTo>
                    <a:pt x="219" y="163"/>
                  </a:moveTo>
                  <a:cubicBezTo>
                    <a:pt x="219" y="164"/>
                    <a:pt x="219" y="163"/>
                    <a:pt x="220" y="164"/>
                  </a:cubicBezTo>
                  <a:cubicBezTo>
                    <a:pt x="221" y="165"/>
                    <a:pt x="219" y="165"/>
                    <a:pt x="219" y="164"/>
                  </a:cubicBezTo>
                  <a:cubicBezTo>
                    <a:pt x="219" y="164"/>
                    <a:pt x="218" y="163"/>
                    <a:pt x="219" y="163"/>
                  </a:cubicBezTo>
                  <a:close/>
                  <a:moveTo>
                    <a:pt x="274" y="124"/>
                  </a:moveTo>
                  <a:cubicBezTo>
                    <a:pt x="275" y="124"/>
                    <a:pt x="275" y="124"/>
                    <a:pt x="276" y="125"/>
                  </a:cubicBezTo>
                  <a:cubicBezTo>
                    <a:pt x="276" y="126"/>
                    <a:pt x="276" y="127"/>
                    <a:pt x="275" y="127"/>
                  </a:cubicBezTo>
                  <a:cubicBezTo>
                    <a:pt x="274" y="127"/>
                    <a:pt x="274" y="127"/>
                    <a:pt x="274" y="127"/>
                  </a:cubicBezTo>
                  <a:cubicBezTo>
                    <a:pt x="275" y="126"/>
                    <a:pt x="275" y="126"/>
                    <a:pt x="274" y="124"/>
                  </a:cubicBezTo>
                  <a:close/>
                  <a:moveTo>
                    <a:pt x="279" y="123"/>
                  </a:moveTo>
                  <a:cubicBezTo>
                    <a:pt x="278" y="122"/>
                    <a:pt x="279" y="125"/>
                    <a:pt x="277" y="122"/>
                  </a:cubicBezTo>
                  <a:cubicBezTo>
                    <a:pt x="278" y="122"/>
                    <a:pt x="279" y="121"/>
                    <a:pt x="279" y="123"/>
                  </a:cubicBezTo>
                  <a:close/>
                  <a:moveTo>
                    <a:pt x="393" y="166"/>
                  </a:moveTo>
                  <a:cubicBezTo>
                    <a:pt x="393" y="169"/>
                    <a:pt x="395" y="165"/>
                    <a:pt x="395" y="169"/>
                  </a:cubicBezTo>
                  <a:cubicBezTo>
                    <a:pt x="394" y="168"/>
                    <a:pt x="394" y="168"/>
                    <a:pt x="393" y="168"/>
                  </a:cubicBezTo>
                  <a:cubicBezTo>
                    <a:pt x="393" y="168"/>
                    <a:pt x="392" y="165"/>
                    <a:pt x="393" y="166"/>
                  </a:cubicBezTo>
                  <a:close/>
                  <a:moveTo>
                    <a:pt x="394" y="170"/>
                  </a:moveTo>
                  <a:cubicBezTo>
                    <a:pt x="394" y="170"/>
                    <a:pt x="393" y="169"/>
                    <a:pt x="393" y="170"/>
                  </a:cubicBezTo>
                  <a:cubicBezTo>
                    <a:pt x="393" y="171"/>
                    <a:pt x="395" y="172"/>
                    <a:pt x="394" y="172"/>
                  </a:cubicBezTo>
                  <a:cubicBezTo>
                    <a:pt x="393" y="172"/>
                    <a:pt x="393" y="171"/>
                    <a:pt x="392" y="171"/>
                  </a:cubicBezTo>
                  <a:cubicBezTo>
                    <a:pt x="393" y="170"/>
                    <a:pt x="391" y="168"/>
                    <a:pt x="392" y="167"/>
                  </a:cubicBezTo>
                  <a:cubicBezTo>
                    <a:pt x="393" y="168"/>
                    <a:pt x="394" y="169"/>
                    <a:pt x="394" y="170"/>
                  </a:cubicBezTo>
                  <a:close/>
                  <a:moveTo>
                    <a:pt x="291" y="111"/>
                  </a:moveTo>
                  <a:cubicBezTo>
                    <a:pt x="291" y="110"/>
                    <a:pt x="292" y="110"/>
                    <a:pt x="292" y="110"/>
                  </a:cubicBezTo>
                  <a:cubicBezTo>
                    <a:pt x="293" y="111"/>
                    <a:pt x="292" y="111"/>
                    <a:pt x="293" y="113"/>
                  </a:cubicBezTo>
                  <a:cubicBezTo>
                    <a:pt x="292" y="113"/>
                    <a:pt x="292" y="112"/>
                    <a:pt x="291" y="111"/>
                  </a:cubicBezTo>
                  <a:close/>
                  <a:moveTo>
                    <a:pt x="395" y="164"/>
                  </a:moveTo>
                  <a:cubicBezTo>
                    <a:pt x="396" y="165"/>
                    <a:pt x="396" y="166"/>
                    <a:pt x="397" y="167"/>
                  </a:cubicBezTo>
                  <a:cubicBezTo>
                    <a:pt x="396" y="166"/>
                    <a:pt x="397" y="168"/>
                    <a:pt x="396" y="167"/>
                  </a:cubicBezTo>
                  <a:cubicBezTo>
                    <a:pt x="395" y="166"/>
                    <a:pt x="396" y="166"/>
                    <a:pt x="395" y="164"/>
                  </a:cubicBezTo>
                  <a:close/>
                  <a:moveTo>
                    <a:pt x="295" y="110"/>
                  </a:moveTo>
                  <a:cubicBezTo>
                    <a:pt x="294" y="110"/>
                    <a:pt x="295" y="112"/>
                    <a:pt x="294" y="112"/>
                  </a:cubicBezTo>
                  <a:cubicBezTo>
                    <a:pt x="293" y="111"/>
                    <a:pt x="294" y="108"/>
                    <a:pt x="295" y="110"/>
                  </a:cubicBezTo>
                  <a:close/>
                  <a:moveTo>
                    <a:pt x="395" y="164"/>
                  </a:moveTo>
                  <a:cubicBezTo>
                    <a:pt x="395" y="163"/>
                    <a:pt x="396" y="163"/>
                    <a:pt x="396" y="164"/>
                  </a:cubicBezTo>
                  <a:cubicBezTo>
                    <a:pt x="397" y="164"/>
                    <a:pt x="397" y="165"/>
                    <a:pt x="397" y="165"/>
                  </a:cubicBezTo>
                  <a:cubicBezTo>
                    <a:pt x="396" y="165"/>
                    <a:pt x="396" y="164"/>
                    <a:pt x="395" y="164"/>
                  </a:cubicBezTo>
                  <a:close/>
                  <a:moveTo>
                    <a:pt x="329" y="76"/>
                  </a:moveTo>
                  <a:cubicBezTo>
                    <a:pt x="328" y="76"/>
                    <a:pt x="329" y="78"/>
                    <a:pt x="328" y="77"/>
                  </a:cubicBezTo>
                  <a:cubicBezTo>
                    <a:pt x="327" y="76"/>
                    <a:pt x="328" y="75"/>
                    <a:pt x="329" y="76"/>
                  </a:cubicBezTo>
                  <a:close/>
                  <a:moveTo>
                    <a:pt x="331" y="74"/>
                  </a:moveTo>
                  <a:cubicBezTo>
                    <a:pt x="330" y="75"/>
                    <a:pt x="330" y="76"/>
                    <a:pt x="329" y="75"/>
                  </a:cubicBezTo>
                  <a:cubicBezTo>
                    <a:pt x="329" y="74"/>
                    <a:pt x="329" y="73"/>
                    <a:pt x="331" y="74"/>
                  </a:cubicBezTo>
                  <a:close/>
                  <a:moveTo>
                    <a:pt x="331" y="72"/>
                  </a:moveTo>
                  <a:cubicBezTo>
                    <a:pt x="331" y="74"/>
                    <a:pt x="331" y="74"/>
                    <a:pt x="331" y="74"/>
                  </a:cubicBezTo>
                  <a:cubicBezTo>
                    <a:pt x="330" y="73"/>
                    <a:pt x="330" y="73"/>
                    <a:pt x="330" y="73"/>
                  </a:cubicBezTo>
                  <a:cubicBezTo>
                    <a:pt x="330" y="72"/>
                    <a:pt x="330" y="72"/>
                    <a:pt x="331" y="72"/>
                  </a:cubicBezTo>
                  <a:close/>
                  <a:moveTo>
                    <a:pt x="407" y="85"/>
                  </a:moveTo>
                  <a:cubicBezTo>
                    <a:pt x="409" y="85"/>
                    <a:pt x="409" y="86"/>
                    <a:pt x="409" y="88"/>
                  </a:cubicBezTo>
                  <a:cubicBezTo>
                    <a:pt x="409" y="89"/>
                    <a:pt x="408" y="89"/>
                    <a:pt x="408" y="91"/>
                  </a:cubicBezTo>
                  <a:cubicBezTo>
                    <a:pt x="408" y="91"/>
                    <a:pt x="407" y="91"/>
                    <a:pt x="407" y="90"/>
                  </a:cubicBezTo>
                  <a:cubicBezTo>
                    <a:pt x="407" y="89"/>
                    <a:pt x="407" y="86"/>
                    <a:pt x="407" y="85"/>
                  </a:cubicBezTo>
                  <a:close/>
                  <a:moveTo>
                    <a:pt x="411" y="82"/>
                  </a:moveTo>
                  <a:cubicBezTo>
                    <a:pt x="412" y="82"/>
                    <a:pt x="412" y="83"/>
                    <a:pt x="413" y="83"/>
                  </a:cubicBezTo>
                  <a:cubicBezTo>
                    <a:pt x="412" y="84"/>
                    <a:pt x="412" y="86"/>
                    <a:pt x="411" y="86"/>
                  </a:cubicBezTo>
                  <a:cubicBezTo>
                    <a:pt x="411" y="85"/>
                    <a:pt x="411" y="84"/>
                    <a:pt x="411" y="82"/>
                  </a:cubicBezTo>
                  <a:close/>
                  <a:moveTo>
                    <a:pt x="352" y="50"/>
                  </a:moveTo>
                  <a:cubicBezTo>
                    <a:pt x="352" y="51"/>
                    <a:pt x="352" y="53"/>
                    <a:pt x="351" y="53"/>
                  </a:cubicBezTo>
                  <a:cubicBezTo>
                    <a:pt x="351" y="51"/>
                    <a:pt x="351" y="51"/>
                    <a:pt x="352" y="50"/>
                  </a:cubicBezTo>
                  <a:close/>
                  <a:moveTo>
                    <a:pt x="413" y="77"/>
                  </a:moveTo>
                  <a:cubicBezTo>
                    <a:pt x="413" y="79"/>
                    <a:pt x="412" y="80"/>
                    <a:pt x="414" y="83"/>
                  </a:cubicBezTo>
                  <a:cubicBezTo>
                    <a:pt x="412" y="82"/>
                    <a:pt x="412" y="82"/>
                    <a:pt x="412" y="82"/>
                  </a:cubicBezTo>
                  <a:cubicBezTo>
                    <a:pt x="413" y="81"/>
                    <a:pt x="411" y="77"/>
                    <a:pt x="413" y="77"/>
                  </a:cubicBezTo>
                  <a:close/>
                  <a:moveTo>
                    <a:pt x="355" y="35"/>
                  </a:moveTo>
                  <a:cubicBezTo>
                    <a:pt x="354" y="35"/>
                    <a:pt x="354" y="34"/>
                    <a:pt x="355" y="34"/>
                  </a:cubicBezTo>
                  <a:cubicBezTo>
                    <a:pt x="356" y="35"/>
                    <a:pt x="356" y="37"/>
                    <a:pt x="358" y="37"/>
                  </a:cubicBezTo>
                  <a:cubicBezTo>
                    <a:pt x="358" y="38"/>
                    <a:pt x="358" y="40"/>
                    <a:pt x="357" y="39"/>
                  </a:cubicBezTo>
                  <a:cubicBezTo>
                    <a:pt x="358" y="38"/>
                    <a:pt x="357" y="36"/>
                    <a:pt x="355" y="35"/>
                  </a:cubicBezTo>
                  <a:close/>
                  <a:moveTo>
                    <a:pt x="424" y="70"/>
                  </a:moveTo>
                  <a:cubicBezTo>
                    <a:pt x="425" y="71"/>
                    <a:pt x="425" y="72"/>
                    <a:pt x="425" y="73"/>
                  </a:cubicBezTo>
                  <a:cubicBezTo>
                    <a:pt x="425" y="72"/>
                    <a:pt x="425" y="73"/>
                    <a:pt x="424" y="72"/>
                  </a:cubicBezTo>
                  <a:cubicBezTo>
                    <a:pt x="424" y="72"/>
                    <a:pt x="424" y="72"/>
                    <a:pt x="424" y="70"/>
                  </a:cubicBezTo>
                  <a:close/>
                  <a:moveTo>
                    <a:pt x="401" y="52"/>
                  </a:moveTo>
                  <a:cubicBezTo>
                    <a:pt x="402" y="52"/>
                    <a:pt x="401" y="50"/>
                    <a:pt x="400" y="50"/>
                  </a:cubicBezTo>
                  <a:cubicBezTo>
                    <a:pt x="401" y="50"/>
                    <a:pt x="401" y="51"/>
                    <a:pt x="402" y="51"/>
                  </a:cubicBezTo>
                  <a:cubicBezTo>
                    <a:pt x="402" y="51"/>
                    <a:pt x="402" y="51"/>
                    <a:pt x="403" y="51"/>
                  </a:cubicBezTo>
                  <a:cubicBezTo>
                    <a:pt x="402" y="52"/>
                    <a:pt x="401" y="52"/>
                    <a:pt x="403" y="54"/>
                  </a:cubicBezTo>
                  <a:cubicBezTo>
                    <a:pt x="403" y="54"/>
                    <a:pt x="402" y="53"/>
                    <a:pt x="401" y="52"/>
                  </a:cubicBezTo>
                  <a:close/>
                  <a:moveTo>
                    <a:pt x="376" y="31"/>
                  </a:moveTo>
                  <a:cubicBezTo>
                    <a:pt x="375" y="30"/>
                    <a:pt x="376" y="32"/>
                    <a:pt x="375" y="31"/>
                  </a:cubicBezTo>
                  <a:cubicBezTo>
                    <a:pt x="374" y="30"/>
                    <a:pt x="375" y="29"/>
                    <a:pt x="376" y="31"/>
                  </a:cubicBezTo>
                  <a:close/>
                  <a:moveTo>
                    <a:pt x="380" y="28"/>
                  </a:moveTo>
                  <a:cubicBezTo>
                    <a:pt x="380" y="29"/>
                    <a:pt x="380" y="31"/>
                    <a:pt x="378" y="30"/>
                  </a:cubicBezTo>
                  <a:cubicBezTo>
                    <a:pt x="379" y="30"/>
                    <a:pt x="378" y="28"/>
                    <a:pt x="380" y="28"/>
                  </a:cubicBezTo>
                  <a:close/>
                  <a:moveTo>
                    <a:pt x="383" y="27"/>
                  </a:moveTo>
                  <a:cubicBezTo>
                    <a:pt x="383" y="28"/>
                    <a:pt x="383" y="28"/>
                    <a:pt x="382" y="28"/>
                  </a:cubicBezTo>
                  <a:cubicBezTo>
                    <a:pt x="382" y="27"/>
                    <a:pt x="382" y="26"/>
                    <a:pt x="383" y="27"/>
                  </a:cubicBezTo>
                  <a:close/>
                  <a:moveTo>
                    <a:pt x="379" y="22"/>
                  </a:moveTo>
                  <a:cubicBezTo>
                    <a:pt x="380" y="22"/>
                    <a:pt x="380" y="22"/>
                    <a:pt x="379" y="21"/>
                  </a:cubicBezTo>
                  <a:cubicBezTo>
                    <a:pt x="380" y="22"/>
                    <a:pt x="380" y="24"/>
                    <a:pt x="379" y="23"/>
                  </a:cubicBezTo>
                  <a:cubicBezTo>
                    <a:pt x="379" y="22"/>
                    <a:pt x="379" y="22"/>
                    <a:pt x="379" y="22"/>
                  </a:cubicBezTo>
                  <a:close/>
                  <a:moveTo>
                    <a:pt x="410" y="15"/>
                  </a:moveTo>
                  <a:cubicBezTo>
                    <a:pt x="411" y="16"/>
                    <a:pt x="411" y="17"/>
                    <a:pt x="411" y="17"/>
                  </a:cubicBezTo>
                  <a:cubicBezTo>
                    <a:pt x="410" y="16"/>
                    <a:pt x="409" y="14"/>
                    <a:pt x="41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117"/>
            <p:cNvSpPr/>
            <p:nvPr/>
          </p:nvSpPr>
          <p:spPr bwMode="auto">
            <a:xfrm>
              <a:off x="1978" y="5096"/>
              <a:ext cx="22" cy="27"/>
            </a:xfrm>
            <a:custGeom>
              <a:avLst/>
              <a:gdLst>
                <a:gd name="T0" fmla="*/ 0 w 4"/>
                <a:gd name="T1" fmla="*/ 4 h 5"/>
                <a:gd name="T2" fmla="*/ 1 w 4"/>
                <a:gd name="T3" fmla="*/ 5 h 5"/>
                <a:gd name="T4" fmla="*/ 4 w 4"/>
                <a:gd name="T5" fmla="*/ 0 h 5"/>
                <a:gd name="T6" fmla="*/ 0 w 4"/>
                <a:gd name="T7" fmla="*/ 2 h 5"/>
                <a:gd name="T8" fmla="*/ 1 w 4"/>
                <a:gd name="T9" fmla="*/ 3 h 5"/>
                <a:gd name="T10" fmla="*/ 0 w 4"/>
                <a:gd name="T11" fmla="*/ 4 h 5"/>
              </a:gdLst>
              <a:ahLst/>
              <a:cxnLst>
                <a:cxn ang="0">
                  <a:pos x="T0" y="T1"/>
                </a:cxn>
                <a:cxn ang="0">
                  <a:pos x="T2" y="T3"/>
                </a:cxn>
                <a:cxn ang="0">
                  <a:pos x="T4" y="T5"/>
                </a:cxn>
                <a:cxn ang="0">
                  <a:pos x="T6" y="T7"/>
                </a:cxn>
                <a:cxn ang="0">
                  <a:pos x="T8" y="T9"/>
                </a:cxn>
                <a:cxn ang="0">
                  <a:pos x="T10" y="T11"/>
                </a:cxn>
              </a:cxnLst>
              <a:rect l="0" t="0" r="r" b="b"/>
              <a:pathLst>
                <a:path w="4" h="5">
                  <a:moveTo>
                    <a:pt x="0" y="4"/>
                  </a:moveTo>
                  <a:cubicBezTo>
                    <a:pt x="0" y="4"/>
                    <a:pt x="1" y="4"/>
                    <a:pt x="1" y="5"/>
                  </a:cubicBezTo>
                  <a:cubicBezTo>
                    <a:pt x="1" y="1"/>
                    <a:pt x="4" y="2"/>
                    <a:pt x="4" y="0"/>
                  </a:cubicBezTo>
                  <a:cubicBezTo>
                    <a:pt x="2" y="0"/>
                    <a:pt x="1" y="1"/>
                    <a:pt x="0" y="2"/>
                  </a:cubicBezTo>
                  <a:cubicBezTo>
                    <a:pt x="0" y="2"/>
                    <a:pt x="1" y="2"/>
                    <a:pt x="1" y="3"/>
                  </a:cubicBezTo>
                  <a:cubicBezTo>
                    <a:pt x="1" y="3"/>
                    <a:pt x="1"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118"/>
            <p:cNvSpPr/>
            <p:nvPr/>
          </p:nvSpPr>
          <p:spPr bwMode="auto">
            <a:xfrm>
              <a:off x="1812" y="5976"/>
              <a:ext cx="5" cy="11"/>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2"/>
                    <a:pt x="1" y="1"/>
                    <a:pt x="1" y="0"/>
                  </a:cubicBezTo>
                  <a:cubicBezTo>
                    <a:pt x="1" y="0"/>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119"/>
            <p:cNvSpPr/>
            <p:nvPr/>
          </p:nvSpPr>
          <p:spPr bwMode="auto">
            <a:xfrm>
              <a:off x="1933" y="5865"/>
              <a:ext cx="11" cy="11"/>
            </a:xfrm>
            <a:custGeom>
              <a:avLst/>
              <a:gdLst>
                <a:gd name="T0" fmla="*/ 0 w 2"/>
                <a:gd name="T1" fmla="*/ 0 h 2"/>
                <a:gd name="T2" fmla="*/ 1 w 2"/>
                <a:gd name="T3" fmla="*/ 2 h 2"/>
                <a:gd name="T4" fmla="*/ 1 w 2"/>
                <a:gd name="T5" fmla="*/ 1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2"/>
                    <a:pt x="1" y="2"/>
                  </a:cubicBezTo>
                  <a:cubicBezTo>
                    <a:pt x="1" y="2"/>
                    <a:pt x="1" y="1"/>
                    <a:pt x="1" y="1"/>
                  </a:cubicBezTo>
                  <a:cubicBezTo>
                    <a:pt x="1" y="1"/>
                    <a:pt x="1" y="2"/>
                    <a:pt x="2" y="2"/>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120"/>
            <p:cNvSpPr/>
            <p:nvPr/>
          </p:nvSpPr>
          <p:spPr bwMode="auto">
            <a:xfrm>
              <a:off x="1663" y="5693"/>
              <a:ext cx="11" cy="17"/>
            </a:xfrm>
            <a:custGeom>
              <a:avLst/>
              <a:gdLst>
                <a:gd name="T0" fmla="*/ 0 w 2"/>
                <a:gd name="T1" fmla="*/ 2 h 3"/>
                <a:gd name="T2" fmla="*/ 2 w 2"/>
                <a:gd name="T3" fmla="*/ 3 h 3"/>
                <a:gd name="T4" fmla="*/ 1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0" y="2"/>
                    <a:pt x="1" y="1"/>
                    <a:pt x="2" y="3"/>
                  </a:cubicBezTo>
                  <a:cubicBezTo>
                    <a:pt x="2" y="2"/>
                    <a:pt x="1" y="1"/>
                    <a:pt x="1" y="1"/>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121"/>
            <p:cNvSpPr/>
            <p:nvPr/>
          </p:nvSpPr>
          <p:spPr bwMode="auto">
            <a:xfrm>
              <a:off x="1779" y="5765"/>
              <a:ext cx="5" cy="11"/>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2"/>
                    <a:pt x="1" y="2"/>
                  </a:cubicBezTo>
                  <a:cubicBezTo>
                    <a:pt x="0" y="1"/>
                    <a:pt x="0" y="1"/>
                    <a:pt x="1" y="1"/>
                  </a:cubicBezTo>
                  <a:cubicBezTo>
                    <a:pt x="1"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122"/>
            <p:cNvSpPr/>
            <p:nvPr/>
          </p:nvSpPr>
          <p:spPr bwMode="auto">
            <a:xfrm>
              <a:off x="1734" y="5727"/>
              <a:ext cx="12" cy="16"/>
            </a:xfrm>
            <a:custGeom>
              <a:avLst/>
              <a:gdLst>
                <a:gd name="T0" fmla="*/ 1 w 2"/>
                <a:gd name="T1" fmla="*/ 2 h 3"/>
                <a:gd name="T2" fmla="*/ 0 w 2"/>
                <a:gd name="T3" fmla="*/ 0 h 3"/>
                <a:gd name="T4" fmla="*/ 1 w 2"/>
                <a:gd name="T5" fmla="*/ 2 h 3"/>
                <a:gd name="T6" fmla="*/ 2 w 2"/>
                <a:gd name="T7" fmla="*/ 2 h 3"/>
                <a:gd name="T8" fmla="*/ 1 w 2"/>
                <a:gd name="T9" fmla="*/ 2 h 3"/>
              </a:gdLst>
              <a:ahLst/>
              <a:cxnLst>
                <a:cxn ang="0">
                  <a:pos x="T0" y="T1"/>
                </a:cxn>
                <a:cxn ang="0">
                  <a:pos x="T2" y="T3"/>
                </a:cxn>
                <a:cxn ang="0">
                  <a:pos x="T4" y="T5"/>
                </a:cxn>
                <a:cxn ang="0">
                  <a:pos x="T6" y="T7"/>
                </a:cxn>
                <a:cxn ang="0">
                  <a:pos x="T8" y="T9"/>
                </a:cxn>
              </a:cxnLst>
              <a:rect l="0" t="0" r="r" b="b"/>
              <a:pathLst>
                <a:path w="2" h="3">
                  <a:moveTo>
                    <a:pt x="1" y="2"/>
                  </a:moveTo>
                  <a:cubicBezTo>
                    <a:pt x="1" y="1"/>
                    <a:pt x="1" y="1"/>
                    <a:pt x="0" y="0"/>
                  </a:cubicBezTo>
                  <a:cubicBezTo>
                    <a:pt x="0" y="1"/>
                    <a:pt x="1" y="2"/>
                    <a:pt x="1" y="2"/>
                  </a:cubicBezTo>
                  <a:cubicBezTo>
                    <a:pt x="2" y="3"/>
                    <a:pt x="1" y="1"/>
                    <a:pt x="2" y="2"/>
                  </a:cubicBezTo>
                  <a:cubicBezTo>
                    <a:pt x="2"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123"/>
            <p:cNvSpPr/>
            <p:nvPr/>
          </p:nvSpPr>
          <p:spPr bwMode="auto">
            <a:xfrm>
              <a:off x="2000" y="5870"/>
              <a:ext cx="22" cy="28"/>
            </a:xfrm>
            <a:custGeom>
              <a:avLst/>
              <a:gdLst>
                <a:gd name="T0" fmla="*/ 1 w 4"/>
                <a:gd name="T1" fmla="*/ 4 h 5"/>
                <a:gd name="T2" fmla="*/ 1 w 4"/>
                <a:gd name="T3" fmla="*/ 3 h 5"/>
                <a:gd name="T4" fmla="*/ 2 w 4"/>
                <a:gd name="T5" fmla="*/ 3 h 5"/>
                <a:gd name="T6" fmla="*/ 4 w 4"/>
                <a:gd name="T7" fmla="*/ 2 h 5"/>
                <a:gd name="T8" fmla="*/ 3 w 4"/>
                <a:gd name="T9" fmla="*/ 0 h 5"/>
                <a:gd name="T10" fmla="*/ 0 w 4"/>
                <a:gd name="T11" fmla="*/ 2 h 5"/>
                <a:gd name="T12" fmla="*/ 1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4"/>
                  </a:moveTo>
                  <a:cubicBezTo>
                    <a:pt x="2" y="5"/>
                    <a:pt x="1" y="3"/>
                    <a:pt x="1" y="3"/>
                  </a:cubicBezTo>
                  <a:cubicBezTo>
                    <a:pt x="1" y="2"/>
                    <a:pt x="1" y="3"/>
                    <a:pt x="2" y="3"/>
                  </a:cubicBezTo>
                  <a:cubicBezTo>
                    <a:pt x="2" y="1"/>
                    <a:pt x="3" y="1"/>
                    <a:pt x="4" y="2"/>
                  </a:cubicBezTo>
                  <a:cubicBezTo>
                    <a:pt x="4" y="1"/>
                    <a:pt x="3" y="0"/>
                    <a:pt x="3" y="0"/>
                  </a:cubicBezTo>
                  <a:cubicBezTo>
                    <a:pt x="3" y="1"/>
                    <a:pt x="2" y="2"/>
                    <a:pt x="0" y="2"/>
                  </a:cubicBezTo>
                  <a:cubicBezTo>
                    <a:pt x="1" y="3"/>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124"/>
            <p:cNvSpPr/>
            <p:nvPr/>
          </p:nvSpPr>
          <p:spPr bwMode="auto">
            <a:xfrm>
              <a:off x="1701" y="5671"/>
              <a:ext cx="28" cy="33"/>
            </a:xfrm>
            <a:custGeom>
              <a:avLst/>
              <a:gdLst>
                <a:gd name="T0" fmla="*/ 2 w 5"/>
                <a:gd name="T1" fmla="*/ 6 h 6"/>
                <a:gd name="T2" fmla="*/ 5 w 5"/>
                <a:gd name="T3" fmla="*/ 1 h 6"/>
                <a:gd name="T4" fmla="*/ 4 w 5"/>
                <a:gd name="T5" fmla="*/ 1 h 6"/>
                <a:gd name="T6" fmla="*/ 4 w 5"/>
                <a:gd name="T7" fmla="*/ 2 h 6"/>
                <a:gd name="T8" fmla="*/ 1 w 5"/>
                <a:gd name="T9" fmla="*/ 2 h 6"/>
                <a:gd name="T10" fmla="*/ 2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2" y="6"/>
                  </a:moveTo>
                  <a:cubicBezTo>
                    <a:pt x="3" y="4"/>
                    <a:pt x="5" y="4"/>
                    <a:pt x="5" y="1"/>
                  </a:cubicBezTo>
                  <a:cubicBezTo>
                    <a:pt x="5" y="1"/>
                    <a:pt x="4" y="1"/>
                    <a:pt x="4" y="1"/>
                  </a:cubicBezTo>
                  <a:cubicBezTo>
                    <a:pt x="3" y="0"/>
                    <a:pt x="4" y="1"/>
                    <a:pt x="4" y="2"/>
                  </a:cubicBezTo>
                  <a:cubicBezTo>
                    <a:pt x="3" y="1"/>
                    <a:pt x="1" y="3"/>
                    <a:pt x="1" y="2"/>
                  </a:cubicBezTo>
                  <a:cubicBezTo>
                    <a:pt x="0" y="1"/>
                    <a:pt x="1" y="4"/>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125"/>
            <p:cNvSpPr/>
            <p:nvPr/>
          </p:nvSpPr>
          <p:spPr bwMode="auto">
            <a:xfrm>
              <a:off x="2083" y="5915"/>
              <a:ext cx="16" cy="11"/>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1"/>
                    <a:pt x="3"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126"/>
            <p:cNvSpPr/>
            <p:nvPr/>
          </p:nvSpPr>
          <p:spPr bwMode="auto">
            <a:xfrm>
              <a:off x="1431" y="5494"/>
              <a:ext cx="11" cy="17"/>
            </a:xfrm>
            <a:custGeom>
              <a:avLst/>
              <a:gdLst>
                <a:gd name="T0" fmla="*/ 0 w 2"/>
                <a:gd name="T1" fmla="*/ 0 h 3"/>
                <a:gd name="T2" fmla="*/ 1 w 2"/>
                <a:gd name="T3" fmla="*/ 3 h 3"/>
                <a:gd name="T4" fmla="*/ 1 w 2"/>
                <a:gd name="T5" fmla="*/ 1 h 3"/>
                <a:gd name="T6" fmla="*/ 0 w 2"/>
                <a:gd name="T7" fmla="*/ 0 h 3"/>
              </a:gdLst>
              <a:ahLst/>
              <a:cxnLst>
                <a:cxn ang="0">
                  <a:pos x="T0" y="T1"/>
                </a:cxn>
                <a:cxn ang="0">
                  <a:pos x="T2" y="T3"/>
                </a:cxn>
                <a:cxn ang="0">
                  <a:pos x="T4" y="T5"/>
                </a:cxn>
                <a:cxn ang="0">
                  <a:pos x="T6" y="T7"/>
                </a:cxn>
              </a:cxnLst>
              <a:rect l="0" t="0" r="r" b="b"/>
              <a:pathLst>
                <a:path w="2" h="3">
                  <a:moveTo>
                    <a:pt x="0" y="0"/>
                  </a:moveTo>
                  <a:cubicBezTo>
                    <a:pt x="1" y="1"/>
                    <a:pt x="0" y="1"/>
                    <a:pt x="1" y="3"/>
                  </a:cubicBezTo>
                  <a:cubicBezTo>
                    <a:pt x="2" y="3"/>
                    <a:pt x="1" y="2"/>
                    <a:pt x="1" y="1"/>
                  </a:cubicBezTo>
                  <a:cubicBezTo>
                    <a:pt x="1"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127"/>
            <p:cNvSpPr/>
            <p:nvPr/>
          </p:nvSpPr>
          <p:spPr bwMode="auto">
            <a:xfrm>
              <a:off x="1729" y="5677"/>
              <a:ext cx="11" cy="11"/>
            </a:xfrm>
            <a:custGeom>
              <a:avLst/>
              <a:gdLst>
                <a:gd name="T0" fmla="*/ 0 w 2"/>
                <a:gd name="T1" fmla="*/ 2 h 2"/>
                <a:gd name="T2" fmla="*/ 1 w 2"/>
                <a:gd name="T3" fmla="*/ 1 h 2"/>
                <a:gd name="T4" fmla="*/ 0 w 2"/>
                <a:gd name="T5" fmla="*/ 2 h 2"/>
              </a:gdLst>
              <a:ahLst/>
              <a:cxnLst>
                <a:cxn ang="0">
                  <a:pos x="T0" y="T1"/>
                </a:cxn>
                <a:cxn ang="0">
                  <a:pos x="T2" y="T3"/>
                </a:cxn>
                <a:cxn ang="0">
                  <a:pos x="T4" y="T5"/>
                </a:cxn>
              </a:cxnLst>
              <a:rect l="0" t="0" r="r" b="b"/>
              <a:pathLst>
                <a:path w="2" h="2">
                  <a:moveTo>
                    <a:pt x="0" y="2"/>
                  </a:moveTo>
                  <a:cubicBezTo>
                    <a:pt x="1" y="2"/>
                    <a:pt x="2" y="2"/>
                    <a:pt x="1" y="1"/>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128"/>
            <p:cNvSpPr/>
            <p:nvPr/>
          </p:nvSpPr>
          <p:spPr bwMode="auto">
            <a:xfrm>
              <a:off x="2016" y="5843"/>
              <a:ext cx="11" cy="11"/>
            </a:xfrm>
            <a:custGeom>
              <a:avLst/>
              <a:gdLst>
                <a:gd name="T0" fmla="*/ 0 w 2"/>
                <a:gd name="T1" fmla="*/ 0 h 2"/>
                <a:gd name="T2" fmla="*/ 1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1" y="1"/>
                    <a:pt x="1" y="2"/>
                  </a:cubicBezTo>
                  <a:cubicBezTo>
                    <a:pt x="1" y="2"/>
                    <a:pt x="1" y="1"/>
                    <a:pt x="2" y="1"/>
                  </a:cubicBezTo>
                  <a:cubicBezTo>
                    <a:pt x="1" y="0"/>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129"/>
            <p:cNvSpPr/>
            <p:nvPr/>
          </p:nvSpPr>
          <p:spPr bwMode="auto">
            <a:xfrm>
              <a:off x="1558" y="5522"/>
              <a:ext cx="11" cy="16"/>
            </a:xfrm>
            <a:custGeom>
              <a:avLst/>
              <a:gdLst>
                <a:gd name="T0" fmla="*/ 2 w 2"/>
                <a:gd name="T1" fmla="*/ 3 h 3"/>
                <a:gd name="T2" fmla="*/ 1 w 2"/>
                <a:gd name="T3" fmla="*/ 2 h 3"/>
                <a:gd name="T4" fmla="*/ 1 w 2"/>
                <a:gd name="T5" fmla="*/ 0 h 3"/>
                <a:gd name="T6" fmla="*/ 0 w 2"/>
                <a:gd name="T7" fmla="*/ 2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2" y="2"/>
                    <a:pt x="2" y="2"/>
                    <a:pt x="1" y="2"/>
                  </a:cubicBezTo>
                  <a:cubicBezTo>
                    <a:pt x="1" y="1"/>
                    <a:pt x="2" y="1"/>
                    <a:pt x="1" y="0"/>
                  </a:cubicBezTo>
                  <a:cubicBezTo>
                    <a:pt x="1" y="0"/>
                    <a:pt x="0" y="0"/>
                    <a:pt x="0" y="2"/>
                  </a:cubicBezTo>
                  <a:cubicBezTo>
                    <a:pt x="1" y="2"/>
                    <a:pt x="1" y="1"/>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130"/>
            <p:cNvSpPr/>
            <p:nvPr/>
          </p:nvSpPr>
          <p:spPr bwMode="auto">
            <a:xfrm>
              <a:off x="1712" y="5561"/>
              <a:ext cx="17" cy="22"/>
            </a:xfrm>
            <a:custGeom>
              <a:avLst/>
              <a:gdLst>
                <a:gd name="T0" fmla="*/ 1 w 3"/>
                <a:gd name="T1" fmla="*/ 3 h 4"/>
                <a:gd name="T2" fmla="*/ 3 w 3"/>
                <a:gd name="T3" fmla="*/ 3 h 4"/>
                <a:gd name="T4" fmla="*/ 2 w 3"/>
                <a:gd name="T5" fmla="*/ 0 h 4"/>
                <a:gd name="T6" fmla="*/ 1 w 3"/>
                <a:gd name="T7" fmla="*/ 3 h 4"/>
              </a:gdLst>
              <a:ahLst/>
              <a:cxnLst>
                <a:cxn ang="0">
                  <a:pos x="T0" y="T1"/>
                </a:cxn>
                <a:cxn ang="0">
                  <a:pos x="T2" y="T3"/>
                </a:cxn>
                <a:cxn ang="0">
                  <a:pos x="T4" y="T5"/>
                </a:cxn>
                <a:cxn ang="0">
                  <a:pos x="T6" y="T7"/>
                </a:cxn>
              </a:cxnLst>
              <a:rect l="0" t="0" r="r" b="b"/>
              <a:pathLst>
                <a:path w="3" h="4">
                  <a:moveTo>
                    <a:pt x="1" y="3"/>
                  </a:moveTo>
                  <a:cubicBezTo>
                    <a:pt x="1" y="2"/>
                    <a:pt x="2" y="4"/>
                    <a:pt x="3" y="3"/>
                  </a:cubicBezTo>
                  <a:cubicBezTo>
                    <a:pt x="2" y="2"/>
                    <a:pt x="2" y="2"/>
                    <a:pt x="2" y="0"/>
                  </a:cubicBezTo>
                  <a:cubicBezTo>
                    <a:pt x="2"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131"/>
            <p:cNvSpPr/>
            <p:nvPr/>
          </p:nvSpPr>
          <p:spPr bwMode="auto">
            <a:xfrm>
              <a:off x="2116" y="5804"/>
              <a:ext cx="16" cy="22"/>
            </a:xfrm>
            <a:custGeom>
              <a:avLst/>
              <a:gdLst>
                <a:gd name="T0" fmla="*/ 1 w 3"/>
                <a:gd name="T1" fmla="*/ 2 h 4"/>
                <a:gd name="T2" fmla="*/ 1 w 3"/>
                <a:gd name="T3" fmla="*/ 0 h 4"/>
                <a:gd name="T4" fmla="*/ 0 w 3"/>
                <a:gd name="T5" fmla="*/ 1 h 4"/>
                <a:gd name="T6" fmla="*/ 2 w 3"/>
                <a:gd name="T7" fmla="*/ 4 h 4"/>
                <a:gd name="T8" fmla="*/ 3 w 3"/>
                <a:gd name="T9" fmla="*/ 3 h 4"/>
                <a:gd name="T10" fmla="*/ 1 w 3"/>
                <a:gd name="T11" fmla="*/ 2 h 4"/>
              </a:gdLst>
              <a:ahLst/>
              <a:cxnLst>
                <a:cxn ang="0">
                  <a:pos x="T0" y="T1"/>
                </a:cxn>
                <a:cxn ang="0">
                  <a:pos x="T2" y="T3"/>
                </a:cxn>
                <a:cxn ang="0">
                  <a:pos x="T4" y="T5"/>
                </a:cxn>
                <a:cxn ang="0">
                  <a:pos x="T6" y="T7"/>
                </a:cxn>
                <a:cxn ang="0">
                  <a:pos x="T8" y="T9"/>
                </a:cxn>
                <a:cxn ang="0">
                  <a:pos x="T10" y="T11"/>
                </a:cxn>
              </a:cxnLst>
              <a:rect l="0" t="0" r="r" b="b"/>
              <a:pathLst>
                <a:path w="3" h="4">
                  <a:moveTo>
                    <a:pt x="1" y="2"/>
                  </a:moveTo>
                  <a:cubicBezTo>
                    <a:pt x="0" y="1"/>
                    <a:pt x="2" y="1"/>
                    <a:pt x="1" y="0"/>
                  </a:cubicBezTo>
                  <a:cubicBezTo>
                    <a:pt x="0" y="0"/>
                    <a:pt x="1" y="1"/>
                    <a:pt x="0" y="1"/>
                  </a:cubicBezTo>
                  <a:cubicBezTo>
                    <a:pt x="0" y="2"/>
                    <a:pt x="0" y="3"/>
                    <a:pt x="2" y="4"/>
                  </a:cubicBezTo>
                  <a:cubicBezTo>
                    <a:pt x="2" y="3"/>
                    <a:pt x="2" y="3"/>
                    <a:pt x="3" y="3"/>
                  </a:cubicBezTo>
                  <a:cubicBezTo>
                    <a:pt x="2" y="2"/>
                    <a:pt x="2"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132"/>
            <p:cNvSpPr/>
            <p:nvPr/>
          </p:nvSpPr>
          <p:spPr bwMode="auto">
            <a:xfrm>
              <a:off x="2143" y="5804"/>
              <a:ext cx="11" cy="11"/>
            </a:xfrm>
            <a:custGeom>
              <a:avLst/>
              <a:gdLst>
                <a:gd name="T0" fmla="*/ 0 w 2"/>
                <a:gd name="T1" fmla="*/ 2 h 2"/>
                <a:gd name="T2" fmla="*/ 2 w 2"/>
                <a:gd name="T3" fmla="*/ 1 h 2"/>
                <a:gd name="T4" fmla="*/ 1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0" y="0"/>
                    <a:pt x="2" y="1"/>
                  </a:cubicBezTo>
                  <a:cubicBezTo>
                    <a:pt x="2" y="0"/>
                    <a:pt x="1" y="1"/>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133"/>
            <p:cNvSpPr/>
            <p:nvPr/>
          </p:nvSpPr>
          <p:spPr bwMode="auto">
            <a:xfrm>
              <a:off x="2132" y="5787"/>
              <a:ext cx="33" cy="23"/>
            </a:xfrm>
            <a:custGeom>
              <a:avLst/>
              <a:gdLst>
                <a:gd name="T0" fmla="*/ 4 w 6"/>
                <a:gd name="T1" fmla="*/ 2 h 4"/>
                <a:gd name="T2" fmla="*/ 2 w 6"/>
                <a:gd name="T3" fmla="*/ 1 h 4"/>
                <a:gd name="T4" fmla="*/ 0 w 6"/>
                <a:gd name="T5" fmla="*/ 2 h 4"/>
                <a:gd name="T6" fmla="*/ 4 w 6"/>
                <a:gd name="T7" fmla="*/ 3 h 4"/>
                <a:gd name="T8" fmla="*/ 5 w 6"/>
                <a:gd name="T9" fmla="*/ 3 h 4"/>
                <a:gd name="T10" fmla="*/ 6 w 6"/>
                <a:gd name="T11" fmla="*/ 0 h 4"/>
                <a:gd name="T12" fmla="*/ 5 w 6"/>
                <a:gd name="T13" fmla="*/ 0 h 4"/>
                <a:gd name="T14" fmla="*/ 5 w 6"/>
                <a:gd name="T15" fmla="*/ 1 h 4"/>
                <a:gd name="T16" fmla="*/ 5 w 6"/>
                <a:gd name="T17" fmla="*/ 2 h 4"/>
                <a:gd name="T18" fmla="*/ 4 w 6"/>
                <a:gd name="T19" fmla="*/ 0 h 4"/>
                <a:gd name="T20" fmla="*/ 4 w 6"/>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
                  <a:moveTo>
                    <a:pt x="4" y="2"/>
                  </a:moveTo>
                  <a:cubicBezTo>
                    <a:pt x="3" y="1"/>
                    <a:pt x="3" y="1"/>
                    <a:pt x="2" y="1"/>
                  </a:cubicBezTo>
                  <a:cubicBezTo>
                    <a:pt x="2" y="2"/>
                    <a:pt x="1" y="2"/>
                    <a:pt x="0" y="2"/>
                  </a:cubicBezTo>
                  <a:cubicBezTo>
                    <a:pt x="1" y="4"/>
                    <a:pt x="2" y="1"/>
                    <a:pt x="4" y="3"/>
                  </a:cubicBezTo>
                  <a:cubicBezTo>
                    <a:pt x="3" y="1"/>
                    <a:pt x="4" y="2"/>
                    <a:pt x="5" y="3"/>
                  </a:cubicBezTo>
                  <a:cubicBezTo>
                    <a:pt x="6" y="2"/>
                    <a:pt x="6" y="1"/>
                    <a:pt x="6" y="0"/>
                  </a:cubicBezTo>
                  <a:cubicBezTo>
                    <a:pt x="5" y="0"/>
                    <a:pt x="5" y="0"/>
                    <a:pt x="5" y="0"/>
                  </a:cubicBezTo>
                  <a:cubicBezTo>
                    <a:pt x="4" y="1"/>
                    <a:pt x="5" y="1"/>
                    <a:pt x="5" y="1"/>
                  </a:cubicBezTo>
                  <a:cubicBezTo>
                    <a:pt x="5" y="2"/>
                    <a:pt x="5" y="2"/>
                    <a:pt x="5" y="2"/>
                  </a:cubicBezTo>
                  <a:cubicBezTo>
                    <a:pt x="5" y="1"/>
                    <a:pt x="5" y="1"/>
                    <a:pt x="4" y="0"/>
                  </a:cubicBezTo>
                  <a:cubicBezTo>
                    <a:pt x="3" y="1"/>
                    <a:pt x="3" y="1"/>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134"/>
            <p:cNvSpPr/>
            <p:nvPr/>
          </p:nvSpPr>
          <p:spPr bwMode="auto">
            <a:xfrm>
              <a:off x="1536" y="5317"/>
              <a:ext cx="11" cy="11"/>
            </a:xfrm>
            <a:custGeom>
              <a:avLst/>
              <a:gdLst>
                <a:gd name="T0" fmla="*/ 0 w 2"/>
                <a:gd name="T1" fmla="*/ 1 h 2"/>
                <a:gd name="T2" fmla="*/ 1 w 2"/>
                <a:gd name="T3" fmla="*/ 1 h 2"/>
                <a:gd name="T4" fmla="*/ 2 w 2"/>
                <a:gd name="T5" fmla="*/ 2 h 2"/>
                <a:gd name="T6" fmla="*/ 2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1" y="1"/>
                    <a:pt x="1" y="1"/>
                  </a:cubicBezTo>
                  <a:cubicBezTo>
                    <a:pt x="1" y="1"/>
                    <a:pt x="2" y="1"/>
                    <a:pt x="2" y="2"/>
                  </a:cubicBezTo>
                  <a:cubicBezTo>
                    <a:pt x="2" y="2"/>
                    <a:pt x="2" y="1"/>
                    <a:pt x="2" y="1"/>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135"/>
            <p:cNvSpPr/>
            <p:nvPr/>
          </p:nvSpPr>
          <p:spPr bwMode="auto">
            <a:xfrm>
              <a:off x="1641" y="5317"/>
              <a:ext cx="16" cy="11"/>
            </a:xfrm>
            <a:custGeom>
              <a:avLst/>
              <a:gdLst>
                <a:gd name="T0" fmla="*/ 0 w 3"/>
                <a:gd name="T1" fmla="*/ 1 h 2"/>
                <a:gd name="T2" fmla="*/ 3 w 3"/>
                <a:gd name="T3" fmla="*/ 0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3" y="2"/>
                    <a:pt x="3" y="0"/>
                  </a:cubicBezTo>
                  <a:cubicBezTo>
                    <a:pt x="3" y="0"/>
                    <a:pt x="3" y="1"/>
                    <a:pt x="2" y="0"/>
                  </a:cubicBezTo>
                  <a:cubicBezTo>
                    <a:pt x="1" y="0"/>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136"/>
            <p:cNvSpPr/>
            <p:nvPr/>
          </p:nvSpPr>
          <p:spPr bwMode="auto">
            <a:xfrm>
              <a:off x="1690" y="5312"/>
              <a:ext cx="22" cy="22"/>
            </a:xfrm>
            <a:custGeom>
              <a:avLst/>
              <a:gdLst>
                <a:gd name="T0" fmla="*/ 1 w 4"/>
                <a:gd name="T1" fmla="*/ 2 h 4"/>
                <a:gd name="T2" fmla="*/ 4 w 4"/>
                <a:gd name="T3" fmla="*/ 2 h 4"/>
                <a:gd name="T4" fmla="*/ 0 w 4"/>
                <a:gd name="T5" fmla="*/ 0 h 4"/>
                <a:gd name="T6" fmla="*/ 1 w 4"/>
                <a:gd name="T7" fmla="*/ 2 h 4"/>
              </a:gdLst>
              <a:ahLst/>
              <a:cxnLst>
                <a:cxn ang="0">
                  <a:pos x="T0" y="T1"/>
                </a:cxn>
                <a:cxn ang="0">
                  <a:pos x="T2" y="T3"/>
                </a:cxn>
                <a:cxn ang="0">
                  <a:pos x="T4" y="T5"/>
                </a:cxn>
                <a:cxn ang="0">
                  <a:pos x="T6" y="T7"/>
                </a:cxn>
              </a:cxnLst>
              <a:rect l="0" t="0" r="r" b="b"/>
              <a:pathLst>
                <a:path w="4" h="4">
                  <a:moveTo>
                    <a:pt x="1" y="2"/>
                  </a:moveTo>
                  <a:cubicBezTo>
                    <a:pt x="2" y="2"/>
                    <a:pt x="4" y="4"/>
                    <a:pt x="4" y="2"/>
                  </a:cubicBezTo>
                  <a:cubicBezTo>
                    <a:pt x="2" y="0"/>
                    <a:pt x="2" y="3"/>
                    <a:pt x="0" y="0"/>
                  </a:cubicBezTo>
                  <a:cubicBezTo>
                    <a:pt x="0" y="1"/>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137"/>
            <p:cNvSpPr/>
            <p:nvPr/>
          </p:nvSpPr>
          <p:spPr bwMode="auto">
            <a:xfrm>
              <a:off x="2005" y="5461"/>
              <a:ext cx="11" cy="17"/>
            </a:xfrm>
            <a:custGeom>
              <a:avLst/>
              <a:gdLst>
                <a:gd name="T0" fmla="*/ 1 w 2"/>
                <a:gd name="T1" fmla="*/ 1 h 3"/>
                <a:gd name="T2" fmla="*/ 2 w 2"/>
                <a:gd name="T3" fmla="*/ 2 h 3"/>
                <a:gd name="T4" fmla="*/ 2 w 2"/>
                <a:gd name="T5" fmla="*/ 1 h 3"/>
                <a:gd name="T6" fmla="*/ 1 w 2"/>
                <a:gd name="T7" fmla="*/ 0 h 3"/>
                <a:gd name="T8" fmla="*/ 1 w 2"/>
                <a:gd name="T9" fmla="*/ 0 h 3"/>
                <a:gd name="T10" fmla="*/ 1 w 2"/>
                <a:gd name="T11" fmla="*/ 1 h 3"/>
                <a:gd name="T12" fmla="*/ 1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1"/>
                  </a:moveTo>
                  <a:cubicBezTo>
                    <a:pt x="1" y="3"/>
                    <a:pt x="1" y="2"/>
                    <a:pt x="2" y="2"/>
                  </a:cubicBezTo>
                  <a:cubicBezTo>
                    <a:pt x="2" y="1"/>
                    <a:pt x="1" y="1"/>
                    <a:pt x="2" y="1"/>
                  </a:cubicBezTo>
                  <a:cubicBezTo>
                    <a:pt x="2" y="1"/>
                    <a:pt x="2" y="0"/>
                    <a:pt x="1" y="0"/>
                  </a:cubicBezTo>
                  <a:cubicBezTo>
                    <a:pt x="1" y="0"/>
                    <a:pt x="1" y="0"/>
                    <a:pt x="1" y="0"/>
                  </a:cubicBezTo>
                  <a:cubicBezTo>
                    <a:pt x="1" y="0"/>
                    <a:pt x="1" y="2"/>
                    <a:pt x="1" y="1"/>
                  </a:cubicBezTo>
                  <a:cubicBezTo>
                    <a:pt x="0" y="1"/>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138"/>
            <p:cNvSpPr/>
            <p:nvPr/>
          </p:nvSpPr>
          <p:spPr bwMode="auto">
            <a:xfrm>
              <a:off x="1795" y="5278"/>
              <a:ext cx="33" cy="23"/>
            </a:xfrm>
            <a:custGeom>
              <a:avLst/>
              <a:gdLst>
                <a:gd name="T0" fmla="*/ 0 w 6"/>
                <a:gd name="T1" fmla="*/ 2 h 4"/>
                <a:gd name="T2" fmla="*/ 3 w 6"/>
                <a:gd name="T3" fmla="*/ 2 h 4"/>
                <a:gd name="T4" fmla="*/ 6 w 6"/>
                <a:gd name="T5" fmla="*/ 4 h 4"/>
                <a:gd name="T6" fmla="*/ 2 w 6"/>
                <a:gd name="T7" fmla="*/ 0 h 4"/>
                <a:gd name="T8" fmla="*/ 0 w 6"/>
                <a:gd name="T9" fmla="*/ 1 h 4"/>
                <a:gd name="T10" fmla="*/ 0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0" y="2"/>
                  </a:moveTo>
                  <a:cubicBezTo>
                    <a:pt x="1" y="3"/>
                    <a:pt x="2" y="2"/>
                    <a:pt x="3" y="2"/>
                  </a:cubicBezTo>
                  <a:cubicBezTo>
                    <a:pt x="4" y="4"/>
                    <a:pt x="6" y="4"/>
                    <a:pt x="6" y="4"/>
                  </a:cubicBezTo>
                  <a:cubicBezTo>
                    <a:pt x="5" y="3"/>
                    <a:pt x="4" y="1"/>
                    <a:pt x="2" y="0"/>
                  </a:cubicBezTo>
                  <a:cubicBezTo>
                    <a:pt x="4" y="3"/>
                    <a:pt x="1" y="0"/>
                    <a:pt x="0" y="1"/>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139"/>
            <p:cNvSpPr/>
            <p:nvPr/>
          </p:nvSpPr>
          <p:spPr bwMode="auto">
            <a:xfrm>
              <a:off x="1845" y="5295"/>
              <a:ext cx="17" cy="11"/>
            </a:xfrm>
            <a:custGeom>
              <a:avLst/>
              <a:gdLst>
                <a:gd name="T0" fmla="*/ 0 w 3"/>
                <a:gd name="T1" fmla="*/ 1 h 2"/>
                <a:gd name="T2" fmla="*/ 3 w 3"/>
                <a:gd name="T3" fmla="*/ 1 h 2"/>
                <a:gd name="T4" fmla="*/ 1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2" y="1"/>
                    <a:pt x="3" y="1"/>
                  </a:cubicBezTo>
                  <a:cubicBezTo>
                    <a:pt x="2" y="0"/>
                    <a:pt x="1" y="1"/>
                    <a:pt x="1" y="0"/>
                  </a:cubicBezTo>
                  <a:cubicBezTo>
                    <a:pt x="1" y="0"/>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140"/>
            <p:cNvSpPr/>
            <p:nvPr/>
          </p:nvSpPr>
          <p:spPr bwMode="auto">
            <a:xfrm>
              <a:off x="1817" y="5278"/>
              <a:ext cx="17" cy="17"/>
            </a:xfrm>
            <a:custGeom>
              <a:avLst/>
              <a:gdLst>
                <a:gd name="T0" fmla="*/ 0 w 3"/>
                <a:gd name="T1" fmla="*/ 1 h 3"/>
                <a:gd name="T2" fmla="*/ 1 w 3"/>
                <a:gd name="T3" fmla="*/ 1 h 3"/>
                <a:gd name="T4" fmla="*/ 2 w 3"/>
                <a:gd name="T5" fmla="*/ 2 h 3"/>
                <a:gd name="T6" fmla="*/ 3 w 3"/>
                <a:gd name="T7" fmla="*/ 2 h 3"/>
                <a:gd name="T8" fmla="*/ 3 w 3"/>
                <a:gd name="T9" fmla="*/ 1 h 3"/>
                <a:gd name="T10" fmla="*/ 1 w 3"/>
                <a:gd name="T11" fmla="*/ 0 h 3"/>
                <a:gd name="T12" fmla="*/ 0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1"/>
                  </a:moveTo>
                  <a:cubicBezTo>
                    <a:pt x="0" y="2"/>
                    <a:pt x="1" y="2"/>
                    <a:pt x="1" y="1"/>
                  </a:cubicBezTo>
                  <a:cubicBezTo>
                    <a:pt x="1" y="1"/>
                    <a:pt x="2" y="2"/>
                    <a:pt x="2" y="2"/>
                  </a:cubicBezTo>
                  <a:cubicBezTo>
                    <a:pt x="2" y="3"/>
                    <a:pt x="2" y="2"/>
                    <a:pt x="3" y="2"/>
                  </a:cubicBezTo>
                  <a:cubicBezTo>
                    <a:pt x="2" y="2"/>
                    <a:pt x="1" y="0"/>
                    <a:pt x="3" y="1"/>
                  </a:cubicBezTo>
                  <a:cubicBezTo>
                    <a:pt x="2" y="1"/>
                    <a:pt x="2" y="0"/>
                    <a:pt x="1" y="0"/>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141"/>
            <p:cNvSpPr/>
            <p:nvPr/>
          </p:nvSpPr>
          <p:spPr bwMode="auto">
            <a:xfrm>
              <a:off x="1856" y="5267"/>
              <a:ext cx="11" cy="11"/>
            </a:xfrm>
            <a:custGeom>
              <a:avLst/>
              <a:gdLst>
                <a:gd name="T0" fmla="*/ 1 w 2"/>
                <a:gd name="T1" fmla="*/ 0 h 2"/>
                <a:gd name="T2" fmla="*/ 0 w 2"/>
                <a:gd name="T3" fmla="*/ 0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1" y="0"/>
                    <a:pt x="0" y="0"/>
                  </a:cubicBezTo>
                  <a:cubicBezTo>
                    <a:pt x="0" y="1"/>
                    <a:pt x="1" y="1"/>
                    <a:pt x="1" y="2"/>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142"/>
            <p:cNvSpPr/>
            <p:nvPr/>
          </p:nvSpPr>
          <p:spPr bwMode="auto">
            <a:xfrm>
              <a:off x="1850" y="5179"/>
              <a:ext cx="12" cy="16"/>
            </a:xfrm>
            <a:custGeom>
              <a:avLst/>
              <a:gdLst>
                <a:gd name="T0" fmla="*/ 0 w 2"/>
                <a:gd name="T1" fmla="*/ 0 h 3"/>
                <a:gd name="T2" fmla="*/ 1 w 2"/>
                <a:gd name="T3" fmla="*/ 1 h 3"/>
                <a:gd name="T4" fmla="*/ 2 w 2"/>
                <a:gd name="T5" fmla="*/ 3 h 3"/>
                <a:gd name="T6" fmla="*/ 2 w 2"/>
                <a:gd name="T7" fmla="*/ 2 h 3"/>
                <a:gd name="T8" fmla="*/ 2 w 2"/>
                <a:gd name="T9" fmla="*/ 1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1" y="1"/>
                    <a:pt x="0" y="0"/>
                    <a:pt x="1" y="1"/>
                  </a:cubicBezTo>
                  <a:cubicBezTo>
                    <a:pt x="2" y="2"/>
                    <a:pt x="1" y="3"/>
                    <a:pt x="2" y="3"/>
                  </a:cubicBezTo>
                  <a:cubicBezTo>
                    <a:pt x="2" y="2"/>
                    <a:pt x="2" y="2"/>
                    <a:pt x="2" y="2"/>
                  </a:cubicBezTo>
                  <a:cubicBezTo>
                    <a:pt x="1" y="2"/>
                    <a:pt x="1" y="1"/>
                    <a:pt x="2" y="1"/>
                  </a:cubicBezTo>
                  <a:cubicBezTo>
                    <a:pt x="2"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143"/>
            <p:cNvSpPr/>
            <p:nvPr/>
          </p:nvSpPr>
          <p:spPr bwMode="auto">
            <a:xfrm>
              <a:off x="1983" y="5251"/>
              <a:ext cx="11" cy="16"/>
            </a:xfrm>
            <a:custGeom>
              <a:avLst/>
              <a:gdLst>
                <a:gd name="T0" fmla="*/ 0 w 2"/>
                <a:gd name="T1" fmla="*/ 1 h 3"/>
                <a:gd name="T2" fmla="*/ 1 w 2"/>
                <a:gd name="T3" fmla="*/ 1 h 3"/>
                <a:gd name="T4" fmla="*/ 1 w 2"/>
                <a:gd name="T5" fmla="*/ 3 h 3"/>
                <a:gd name="T6" fmla="*/ 0 w 2"/>
                <a:gd name="T7" fmla="*/ 0 h 3"/>
                <a:gd name="T8" fmla="*/ 0 w 2"/>
                <a:gd name="T9" fmla="*/ 1 h 3"/>
              </a:gdLst>
              <a:ahLst/>
              <a:cxnLst>
                <a:cxn ang="0">
                  <a:pos x="T0" y="T1"/>
                </a:cxn>
                <a:cxn ang="0">
                  <a:pos x="T2" y="T3"/>
                </a:cxn>
                <a:cxn ang="0">
                  <a:pos x="T4" y="T5"/>
                </a:cxn>
                <a:cxn ang="0">
                  <a:pos x="T6" y="T7"/>
                </a:cxn>
                <a:cxn ang="0">
                  <a:pos x="T8" y="T9"/>
                </a:cxn>
              </a:cxnLst>
              <a:rect l="0" t="0" r="r" b="b"/>
              <a:pathLst>
                <a:path w="2" h="3">
                  <a:moveTo>
                    <a:pt x="0" y="1"/>
                  </a:moveTo>
                  <a:cubicBezTo>
                    <a:pt x="0" y="1"/>
                    <a:pt x="1" y="2"/>
                    <a:pt x="1" y="1"/>
                  </a:cubicBezTo>
                  <a:cubicBezTo>
                    <a:pt x="1" y="2"/>
                    <a:pt x="1" y="2"/>
                    <a:pt x="1" y="3"/>
                  </a:cubicBezTo>
                  <a:cubicBezTo>
                    <a:pt x="2" y="3"/>
                    <a:pt x="1" y="1"/>
                    <a:pt x="0"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144"/>
            <p:cNvSpPr/>
            <p:nvPr/>
          </p:nvSpPr>
          <p:spPr bwMode="auto">
            <a:xfrm>
              <a:off x="2204" y="5384"/>
              <a:ext cx="11" cy="16"/>
            </a:xfrm>
            <a:custGeom>
              <a:avLst/>
              <a:gdLst>
                <a:gd name="T0" fmla="*/ 0 w 2"/>
                <a:gd name="T1" fmla="*/ 2 h 3"/>
                <a:gd name="T2" fmla="*/ 0 w 2"/>
                <a:gd name="T3" fmla="*/ 2 h 3"/>
                <a:gd name="T4" fmla="*/ 1 w 2"/>
                <a:gd name="T5" fmla="*/ 1 h 3"/>
                <a:gd name="T6" fmla="*/ 0 w 2"/>
                <a:gd name="T7" fmla="*/ 1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cubicBezTo>
                    <a:pt x="1" y="2"/>
                    <a:pt x="0" y="2"/>
                    <a:pt x="0" y="2"/>
                  </a:cubicBezTo>
                  <a:cubicBezTo>
                    <a:pt x="0" y="1"/>
                    <a:pt x="2" y="3"/>
                    <a:pt x="1" y="1"/>
                  </a:cubicBezTo>
                  <a:cubicBezTo>
                    <a:pt x="0" y="0"/>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145"/>
            <p:cNvSpPr/>
            <p:nvPr/>
          </p:nvSpPr>
          <p:spPr bwMode="auto">
            <a:xfrm>
              <a:off x="1917" y="5112"/>
              <a:ext cx="27" cy="17"/>
            </a:xfrm>
            <a:custGeom>
              <a:avLst/>
              <a:gdLst>
                <a:gd name="T0" fmla="*/ 2 w 5"/>
                <a:gd name="T1" fmla="*/ 1 h 3"/>
                <a:gd name="T2" fmla="*/ 0 w 5"/>
                <a:gd name="T3" fmla="*/ 2 h 3"/>
                <a:gd name="T4" fmla="*/ 4 w 5"/>
                <a:gd name="T5" fmla="*/ 3 h 3"/>
                <a:gd name="T6" fmla="*/ 5 w 5"/>
                <a:gd name="T7" fmla="*/ 0 h 3"/>
                <a:gd name="T8" fmla="*/ 2 w 5"/>
                <a:gd name="T9" fmla="*/ 1 h 3"/>
              </a:gdLst>
              <a:ahLst/>
              <a:cxnLst>
                <a:cxn ang="0">
                  <a:pos x="T0" y="T1"/>
                </a:cxn>
                <a:cxn ang="0">
                  <a:pos x="T2" y="T3"/>
                </a:cxn>
                <a:cxn ang="0">
                  <a:pos x="T4" y="T5"/>
                </a:cxn>
                <a:cxn ang="0">
                  <a:pos x="T6" y="T7"/>
                </a:cxn>
                <a:cxn ang="0">
                  <a:pos x="T8" y="T9"/>
                </a:cxn>
              </a:cxnLst>
              <a:rect l="0" t="0" r="r" b="b"/>
              <a:pathLst>
                <a:path w="5" h="3">
                  <a:moveTo>
                    <a:pt x="2" y="1"/>
                  </a:moveTo>
                  <a:cubicBezTo>
                    <a:pt x="1" y="1"/>
                    <a:pt x="0" y="1"/>
                    <a:pt x="0" y="2"/>
                  </a:cubicBezTo>
                  <a:cubicBezTo>
                    <a:pt x="2" y="3"/>
                    <a:pt x="2" y="2"/>
                    <a:pt x="4" y="3"/>
                  </a:cubicBezTo>
                  <a:cubicBezTo>
                    <a:pt x="3" y="1"/>
                    <a:pt x="4" y="1"/>
                    <a:pt x="5" y="0"/>
                  </a:cubicBezTo>
                  <a:cubicBezTo>
                    <a:pt x="5" y="0"/>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146"/>
            <p:cNvSpPr/>
            <p:nvPr/>
          </p:nvSpPr>
          <p:spPr bwMode="auto">
            <a:xfrm>
              <a:off x="1944" y="5096"/>
              <a:ext cx="34" cy="27"/>
            </a:xfrm>
            <a:custGeom>
              <a:avLst/>
              <a:gdLst>
                <a:gd name="T0" fmla="*/ 1 w 6"/>
                <a:gd name="T1" fmla="*/ 5 h 5"/>
                <a:gd name="T2" fmla="*/ 3 w 6"/>
                <a:gd name="T3" fmla="*/ 4 h 5"/>
                <a:gd name="T4" fmla="*/ 6 w 6"/>
                <a:gd name="T5" fmla="*/ 1 h 5"/>
                <a:gd name="T6" fmla="*/ 4 w 6"/>
                <a:gd name="T7" fmla="*/ 0 h 5"/>
                <a:gd name="T8" fmla="*/ 2 w 6"/>
                <a:gd name="T9" fmla="*/ 1 h 5"/>
                <a:gd name="T10" fmla="*/ 0 w 6"/>
                <a:gd name="T11" fmla="*/ 3 h 5"/>
                <a:gd name="T12" fmla="*/ 1 w 6"/>
                <a:gd name="T13" fmla="*/ 4 h 5"/>
                <a:gd name="T14" fmla="*/ 1 w 6"/>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1" y="5"/>
                  </a:moveTo>
                  <a:cubicBezTo>
                    <a:pt x="1" y="5"/>
                    <a:pt x="1" y="3"/>
                    <a:pt x="3" y="4"/>
                  </a:cubicBezTo>
                  <a:cubicBezTo>
                    <a:pt x="1" y="1"/>
                    <a:pt x="6" y="4"/>
                    <a:pt x="6" y="1"/>
                  </a:cubicBezTo>
                  <a:cubicBezTo>
                    <a:pt x="5" y="1"/>
                    <a:pt x="5" y="1"/>
                    <a:pt x="4" y="0"/>
                  </a:cubicBezTo>
                  <a:cubicBezTo>
                    <a:pt x="4" y="1"/>
                    <a:pt x="4" y="2"/>
                    <a:pt x="2" y="1"/>
                  </a:cubicBezTo>
                  <a:cubicBezTo>
                    <a:pt x="2" y="2"/>
                    <a:pt x="1" y="2"/>
                    <a:pt x="0" y="3"/>
                  </a:cubicBezTo>
                  <a:cubicBezTo>
                    <a:pt x="0" y="3"/>
                    <a:pt x="1" y="3"/>
                    <a:pt x="1" y="4"/>
                  </a:cubicBezTo>
                  <a:cubicBezTo>
                    <a:pt x="1" y="5"/>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147"/>
            <p:cNvSpPr/>
            <p:nvPr/>
          </p:nvSpPr>
          <p:spPr bwMode="auto">
            <a:xfrm>
              <a:off x="1917" y="5090"/>
              <a:ext cx="27" cy="22"/>
            </a:xfrm>
            <a:custGeom>
              <a:avLst/>
              <a:gdLst>
                <a:gd name="T0" fmla="*/ 0 w 5"/>
                <a:gd name="T1" fmla="*/ 1 h 4"/>
                <a:gd name="T2" fmla="*/ 5 w 5"/>
                <a:gd name="T3" fmla="*/ 0 h 4"/>
                <a:gd name="T4" fmla="*/ 0 w 5"/>
                <a:gd name="T5" fmla="*/ 1 h 4"/>
              </a:gdLst>
              <a:ahLst/>
              <a:cxnLst>
                <a:cxn ang="0">
                  <a:pos x="T0" y="T1"/>
                </a:cxn>
                <a:cxn ang="0">
                  <a:pos x="T2" y="T3"/>
                </a:cxn>
                <a:cxn ang="0">
                  <a:pos x="T4" y="T5"/>
                </a:cxn>
              </a:cxnLst>
              <a:rect l="0" t="0" r="r" b="b"/>
              <a:pathLst>
                <a:path w="5" h="4">
                  <a:moveTo>
                    <a:pt x="0" y="1"/>
                  </a:moveTo>
                  <a:cubicBezTo>
                    <a:pt x="2" y="4"/>
                    <a:pt x="5" y="2"/>
                    <a:pt x="5" y="0"/>
                  </a:cubicBezTo>
                  <a:cubicBezTo>
                    <a:pt x="3" y="0"/>
                    <a:pt x="2"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148"/>
            <p:cNvSpPr/>
            <p:nvPr/>
          </p:nvSpPr>
          <p:spPr bwMode="auto">
            <a:xfrm>
              <a:off x="1983" y="5068"/>
              <a:ext cx="17" cy="11"/>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2"/>
                    <a:pt x="3" y="1"/>
                  </a:cubicBezTo>
                  <a:cubicBezTo>
                    <a:pt x="2"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149"/>
            <p:cNvSpPr/>
            <p:nvPr/>
          </p:nvSpPr>
          <p:spPr bwMode="auto">
            <a:xfrm>
              <a:off x="2033" y="5046"/>
              <a:ext cx="27" cy="17"/>
            </a:xfrm>
            <a:custGeom>
              <a:avLst/>
              <a:gdLst>
                <a:gd name="T0" fmla="*/ 0 w 5"/>
                <a:gd name="T1" fmla="*/ 3 h 3"/>
                <a:gd name="T2" fmla="*/ 5 w 5"/>
                <a:gd name="T3" fmla="*/ 1 h 3"/>
                <a:gd name="T4" fmla="*/ 2 w 5"/>
                <a:gd name="T5" fmla="*/ 0 h 3"/>
                <a:gd name="T6" fmla="*/ 1 w 5"/>
                <a:gd name="T7" fmla="*/ 2 h 3"/>
                <a:gd name="T8" fmla="*/ 0 w 5"/>
                <a:gd name="T9" fmla="*/ 0 h 3"/>
                <a:gd name="T10" fmla="*/ 0 w 5"/>
                <a:gd name="T11" fmla="*/ 3 h 3"/>
              </a:gdLst>
              <a:ahLst/>
              <a:cxnLst>
                <a:cxn ang="0">
                  <a:pos x="T0" y="T1"/>
                </a:cxn>
                <a:cxn ang="0">
                  <a:pos x="T2" y="T3"/>
                </a:cxn>
                <a:cxn ang="0">
                  <a:pos x="T4" y="T5"/>
                </a:cxn>
                <a:cxn ang="0">
                  <a:pos x="T6" y="T7"/>
                </a:cxn>
                <a:cxn ang="0">
                  <a:pos x="T8" y="T9"/>
                </a:cxn>
                <a:cxn ang="0">
                  <a:pos x="T10" y="T11"/>
                </a:cxn>
              </a:cxnLst>
              <a:rect l="0" t="0" r="r" b="b"/>
              <a:pathLst>
                <a:path w="5" h="3">
                  <a:moveTo>
                    <a:pt x="0" y="3"/>
                  </a:moveTo>
                  <a:cubicBezTo>
                    <a:pt x="2" y="3"/>
                    <a:pt x="4" y="2"/>
                    <a:pt x="5" y="1"/>
                  </a:cubicBezTo>
                  <a:cubicBezTo>
                    <a:pt x="3" y="0"/>
                    <a:pt x="4" y="2"/>
                    <a:pt x="2" y="0"/>
                  </a:cubicBezTo>
                  <a:cubicBezTo>
                    <a:pt x="4" y="2"/>
                    <a:pt x="1" y="0"/>
                    <a:pt x="1" y="2"/>
                  </a:cubicBezTo>
                  <a:cubicBezTo>
                    <a:pt x="0" y="2"/>
                    <a:pt x="0" y="0"/>
                    <a:pt x="0" y="0"/>
                  </a:cubicBezTo>
                  <a:cubicBezTo>
                    <a:pt x="1"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150"/>
            <p:cNvSpPr/>
            <p:nvPr/>
          </p:nvSpPr>
          <p:spPr bwMode="auto">
            <a:xfrm>
              <a:off x="2022" y="5035"/>
              <a:ext cx="11" cy="17"/>
            </a:xfrm>
            <a:custGeom>
              <a:avLst/>
              <a:gdLst>
                <a:gd name="T0" fmla="*/ 0 w 2"/>
                <a:gd name="T1" fmla="*/ 2 h 3"/>
                <a:gd name="T2" fmla="*/ 2 w 2"/>
                <a:gd name="T3" fmla="*/ 2 h 3"/>
                <a:gd name="T4" fmla="*/ 0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1" y="3"/>
                    <a:pt x="1" y="2"/>
                    <a:pt x="2" y="2"/>
                  </a:cubicBezTo>
                  <a:cubicBezTo>
                    <a:pt x="1" y="0"/>
                    <a:pt x="1" y="2"/>
                    <a:pt x="0" y="1"/>
                  </a:cubicBezTo>
                  <a:cubicBezTo>
                    <a:pt x="0"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151"/>
            <p:cNvSpPr/>
            <p:nvPr/>
          </p:nvSpPr>
          <p:spPr bwMode="auto">
            <a:xfrm>
              <a:off x="2060" y="5029"/>
              <a:ext cx="23" cy="23"/>
            </a:xfrm>
            <a:custGeom>
              <a:avLst/>
              <a:gdLst>
                <a:gd name="T0" fmla="*/ 0 w 4"/>
                <a:gd name="T1" fmla="*/ 4 h 4"/>
                <a:gd name="T2" fmla="*/ 4 w 4"/>
                <a:gd name="T3" fmla="*/ 3 h 4"/>
                <a:gd name="T4" fmla="*/ 0 w 4"/>
                <a:gd name="T5" fmla="*/ 4 h 4"/>
              </a:gdLst>
              <a:ahLst/>
              <a:cxnLst>
                <a:cxn ang="0">
                  <a:pos x="T0" y="T1"/>
                </a:cxn>
                <a:cxn ang="0">
                  <a:pos x="T2" y="T3"/>
                </a:cxn>
                <a:cxn ang="0">
                  <a:pos x="T4" y="T5"/>
                </a:cxn>
              </a:cxnLst>
              <a:rect l="0" t="0" r="r" b="b"/>
              <a:pathLst>
                <a:path w="4" h="4">
                  <a:moveTo>
                    <a:pt x="0" y="4"/>
                  </a:moveTo>
                  <a:cubicBezTo>
                    <a:pt x="2" y="4"/>
                    <a:pt x="3" y="4"/>
                    <a:pt x="4" y="3"/>
                  </a:cubicBezTo>
                  <a:cubicBezTo>
                    <a:pt x="1" y="0"/>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152"/>
            <p:cNvSpPr/>
            <p:nvPr/>
          </p:nvSpPr>
          <p:spPr bwMode="auto">
            <a:xfrm>
              <a:off x="2154" y="5002"/>
              <a:ext cx="6" cy="11"/>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2"/>
                    <a:pt x="1" y="2"/>
                    <a:pt x="1" y="1"/>
                  </a:cubicBezTo>
                  <a:cubicBezTo>
                    <a:pt x="0" y="0"/>
                    <a:pt x="0" y="0"/>
                    <a:pt x="0" y="0"/>
                  </a:cubicBezTo>
                  <a:cubicBezTo>
                    <a:pt x="1" y="2"/>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153"/>
            <p:cNvSpPr/>
            <p:nvPr/>
          </p:nvSpPr>
          <p:spPr bwMode="auto">
            <a:xfrm>
              <a:off x="2182" y="4963"/>
              <a:ext cx="11" cy="17"/>
            </a:xfrm>
            <a:custGeom>
              <a:avLst/>
              <a:gdLst>
                <a:gd name="T0" fmla="*/ 0 w 2"/>
                <a:gd name="T1" fmla="*/ 0 h 3"/>
                <a:gd name="T2" fmla="*/ 1 w 2"/>
                <a:gd name="T3" fmla="*/ 3 h 3"/>
                <a:gd name="T4" fmla="*/ 2 w 2"/>
                <a:gd name="T5" fmla="*/ 1 h 3"/>
                <a:gd name="T6" fmla="*/ 0 w 2"/>
                <a:gd name="T7" fmla="*/ 0 h 3"/>
              </a:gdLst>
              <a:ahLst/>
              <a:cxnLst>
                <a:cxn ang="0">
                  <a:pos x="T0" y="T1"/>
                </a:cxn>
                <a:cxn ang="0">
                  <a:pos x="T2" y="T3"/>
                </a:cxn>
                <a:cxn ang="0">
                  <a:pos x="T4" y="T5"/>
                </a:cxn>
                <a:cxn ang="0">
                  <a:pos x="T6" y="T7"/>
                </a:cxn>
              </a:cxnLst>
              <a:rect l="0" t="0" r="r" b="b"/>
              <a:pathLst>
                <a:path w="2" h="3">
                  <a:moveTo>
                    <a:pt x="0" y="0"/>
                  </a:moveTo>
                  <a:cubicBezTo>
                    <a:pt x="1" y="3"/>
                    <a:pt x="1" y="3"/>
                    <a:pt x="1" y="3"/>
                  </a:cubicBezTo>
                  <a:cubicBezTo>
                    <a:pt x="2" y="3"/>
                    <a:pt x="0" y="0"/>
                    <a:pt x="2" y="1"/>
                  </a:cubicBezTo>
                  <a:cubicBezTo>
                    <a:pt x="1"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154"/>
            <p:cNvSpPr/>
            <p:nvPr/>
          </p:nvSpPr>
          <p:spPr bwMode="auto">
            <a:xfrm>
              <a:off x="2232" y="4935"/>
              <a:ext cx="16" cy="23"/>
            </a:xfrm>
            <a:custGeom>
              <a:avLst/>
              <a:gdLst>
                <a:gd name="T0" fmla="*/ 0 w 3"/>
                <a:gd name="T1" fmla="*/ 2 h 4"/>
                <a:gd name="T2" fmla="*/ 3 w 3"/>
                <a:gd name="T3" fmla="*/ 2 h 4"/>
                <a:gd name="T4" fmla="*/ 2 w 3"/>
                <a:gd name="T5" fmla="*/ 1 h 4"/>
                <a:gd name="T6" fmla="*/ 0 w 3"/>
                <a:gd name="T7" fmla="*/ 2 h 4"/>
              </a:gdLst>
              <a:ahLst/>
              <a:cxnLst>
                <a:cxn ang="0">
                  <a:pos x="T0" y="T1"/>
                </a:cxn>
                <a:cxn ang="0">
                  <a:pos x="T2" y="T3"/>
                </a:cxn>
                <a:cxn ang="0">
                  <a:pos x="T4" y="T5"/>
                </a:cxn>
                <a:cxn ang="0">
                  <a:pos x="T6" y="T7"/>
                </a:cxn>
              </a:cxnLst>
              <a:rect l="0" t="0" r="r" b="b"/>
              <a:pathLst>
                <a:path w="3" h="4">
                  <a:moveTo>
                    <a:pt x="0" y="2"/>
                  </a:moveTo>
                  <a:cubicBezTo>
                    <a:pt x="2" y="4"/>
                    <a:pt x="0" y="0"/>
                    <a:pt x="3" y="2"/>
                  </a:cubicBezTo>
                  <a:cubicBezTo>
                    <a:pt x="3" y="2"/>
                    <a:pt x="2" y="1"/>
                    <a:pt x="2" y="1"/>
                  </a:cubicBezTo>
                  <a:cubicBezTo>
                    <a:pt x="1"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155"/>
            <p:cNvSpPr/>
            <p:nvPr/>
          </p:nvSpPr>
          <p:spPr bwMode="auto">
            <a:xfrm>
              <a:off x="2304" y="4880"/>
              <a:ext cx="27" cy="28"/>
            </a:xfrm>
            <a:custGeom>
              <a:avLst/>
              <a:gdLst>
                <a:gd name="T0" fmla="*/ 0 w 5"/>
                <a:gd name="T1" fmla="*/ 3 h 5"/>
                <a:gd name="T2" fmla="*/ 1 w 5"/>
                <a:gd name="T3" fmla="*/ 3 h 5"/>
                <a:gd name="T4" fmla="*/ 2 w 5"/>
                <a:gd name="T5" fmla="*/ 5 h 5"/>
                <a:gd name="T6" fmla="*/ 3 w 5"/>
                <a:gd name="T7" fmla="*/ 4 h 5"/>
                <a:gd name="T8" fmla="*/ 4 w 5"/>
                <a:gd name="T9" fmla="*/ 2 h 5"/>
                <a:gd name="T10" fmla="*/ 3 w 5"/>
                <a:gd name="T11" fmla="*/ 0 h 5"/>
                <a:gd name="T12" fmla="*/ 2 w 5"/>
                <a:gd name="T13" fmla="*/ 2 h 5"/>
                <a:gd name="T14" fmla="*/ 0 w 5"/>
                <a:gd name="T15" fmla="*/ 1 h 5"/>
                <a:gd name="T16" fmla="*/ 0 w 5"/>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3"/>
                  </a:moveTo>
                  <a:cubicBezTo>
                    <a:pt x="0" y="3"/>
                    <a:pt x="1" y="4"/>
                    <a:pt x="1" y="3"/>
                  </a:cubicBezTo>
                  <a:cubicBezTo>
                    <a:pt x="1" y="4"/>
                    <a:pt x="1" y="5"/>
                    <a:pt x="2" y="5"/>
                  </a:cubicBezTo>
                  <a:cubicBezTo>
                    <a:pt x="2" y="5"/>
                    <a:pt x="2" y="4"/>
                    <a:pt x="3" y="4"/>
                  </a:cubicBezTo>
                  <a:cubicBezTo>
                    <a:pt x="2" y="1"/>
                    <a:pt x="4" y="3"/>
                    <a:pt x="4" y="2"/>
                  </a:cubicBezTo>
                  <a:cubicBezTo>
                    <a:pt x="5" y="1"/>
                    <a:pt x="3" y="1"/>
                    <a:pt x="3" y="0"/>
                  </a:cubicBezTo>
                  <a:cubicBezTo>
                    <a:pt x="3" y="1"/>
                    <a:pt x="2" y="0"/>
                    <a:pt x="2" y="2"/>
                  </a:cubicBezTo>
                  <a:cubicBezTo>
                    <a:pt x="1" y="2"/>
                    <a:pt x="1" y="1"/>
                    <a:pt x="0" y="1"/>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156"/>
            <p:cNvSpPr/>
            <p:nvPr/>
          </p:nvSpPr>
          <p:spPr bwMode="auto">
            <a:xfrm>
              <a:off x="2431" y="4814"/>
              <a:ext cx="16" cy="16"/>
            </a:xfrm>
            <a:custGeom>
              <a:avLst/>
              <a:gdLst>
                <a:gd name="T0" fmla="*/ 1 w 3"/>
                <a:gd name="T1" fmla="*/ 2 h 3"/>
                <a:gd name="T2" fmla="*/ 3 w 3"/>
                <a:gd name="T3" fmla="*/ 1 h 3"/>
                <a:gd name="T4" fmla="*/ 2 w 3"/>
                <a:gd name="T5" fmla="*/ 0 h 3"/>
                <a:gd name="T6" fmla="*/ 1 w 3"/>
                <a:gd name="T7" fmla="*/ 2 h 3"/>
              </a:gdLst>
              <a:ahLst/>
              <a:cxnLst>
                <a:cxn ang="0">
                  <a:pos x="T0" y="T1"/>
                </a:cxn>
                <a:cxn ang="0">
                  <a:pos x="T2" y="T3"/>
                </a:cxn>
                <a:cxn ang="0">
                  <a:pos x="T4" y="T5"/>
                </a:cxn>
                <a:cxn ang="0">
                  <a:pos x="T6" y="T7"/>
                </a:cxn>
              </a:cxnLst>
              <a:rect l="0" t="0" r="r" b="b"/>
              <a:pathLst>
                <a:path w="3" h="3">
                  <a:moveTo>
                    <a:pt x="1" y="2"/>
                  </a:moveTo>
                  <a:cubicBezTo>
                    <a:pt x="2" y="3"/>
                    <a:pt x="1" y="0"/>
                    <a:pt x="3" y="1"/>
                  </a:cubicBezTo>
                  <a:cubicBezTo>
                    <a:pt x="3" y="0"/>
                    <a:pt x="2" y="0"/>
                    <a:pt x="2" y="0"/>
                  </a:cubicBezTo>
                  <a:cubicBezTo>
                    <a:pt x="2" y="2"/>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157"/>
            <p:cNvSpPr/>
            <p:nvPr/>
          </p:nvSpPr>
          <p:spPr bwMode="auto">
            <a:xfrm>
              <a:off x="2508" y="4764"/>
              <a:ext cx="17" cy="11"/>
            </a:xfrm>
            <a:custGeom>
              <a:avLst/>
              <a:gdLst>
                <a:gd name="T0" fmla="*/ 0 w 3"/>
                <a:gd name="T1" fmla="*/ 1 h 2"/>
                <a:gd name="T2" fmla="*/ 2 w 3"/>
                <a:gd name="T3" fmla="*/ 0 h 2"/>
                <a:gd name="T4" fmla="*/ 0 w 3"/>
                <a:gd name="T5" fmla="*/ 1 h 2"/>
              </a:gdLst>
              <a:ahLst/>
              <a:cxnLst>
                <a:cxn ang="0">
                  <a:pos x="T0" y="T1"/>
                </a:cxn>
                <a:cxn ang="0">
                  <a:pos x="T2" y="T3"/>
                </a:cxn>
                <a:cxn ang="0">
                  <a:pos x="T4" y="T5"/>
                </a:cxn>
              </a:cxnLst>
              <a:rect l="0" t="0" r="r" b="b"/>
              <a:pathLst>
                <a:path w="3" h="2">
                  <a:moveTo>
                    <a:pt x="0" y="1"/>
                  </a:moveTo>
                  <a:cubicBezTo>
                    <a:pt x="1" y="2"/>
                    <a:pt x="3" y="1"/>
                    <a:pt x="2"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7" name="Freeform 158"/>
            <p:cNvSpPr/>
            <p:nvPr/>
          </p:nvSpPr>
          <p:spPr bwMode="auto">
            <a:xfrm>
              <a:off x="2596" y="4736"/>
              <a:ext cx="11" cy="17"/>
            </a:xfrm>
            <a:custGeom>
              <a:avLst/>
              <a:gdLst>
                <a:gd name="T0" fmla="*/ 2 w 2"/>
                <a:gd name="T1" fmla="*/ 3 h 3"/>
                <a:gd name="T2" fmla="*/ 1 w 2"/>
                <a:gd name="T3" fmla="*/ 0 h 3"/>
                <a:gd name="T4" fmla="*/ 0 w 2"/>
                <a:gd name="T5" fmla="*/ 2 h 3"/>
                <a:gd name="T6" fmla="*/ 1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2" y="2"/>
                    <a:pt x="1" y="1"/>
                    <a:pt x="1" y="0"/>
                  </a:cubicBezTo>
                  <a:cubicBezTo>
                    <a:pt x="0" y="0"/>
                    <a:pt x="0" y="1"/>
                    <a:pt x="0" y="2"/>
                  </a:cubicBezTo>
                  <a:cubicBezTo>
                    <a:pt x="1" y="2"/>
                    <a:pt x="1" y="1"/>
                    <a:pt x="1" y="1"/>
                  </a:cubicBezTo>
                  <a:cubicBezTo>
                    <a:pt x="2"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8" name="Freeform 159"/>
            <p:cNvSpPr/>
            <p:nvPr/>
          </p:nvSpPr>
          <p:spPr bwMode="auto">
            <a:xfrm>
              <a:off x="2878" y="4520"/>
              <a:ext cx="11" cy="11"/>
            </a:xfrm>
            <a:custGeom>
              <a:avLst/>
              <a:gdLst>
                <a:gd name="T0" fmla="*/ 0 w 2"/>
                <a:gd name="T1" fmla="*/ 1 h 2"/>
                <a:gd name="T2" fmla="*/ 2 w 2"/>
                <a:gd name="T3" fmla="*/ 1 h 2"/>
                <a:gd name="T4" fmla="*/ 2 w 2"/>
                <a:gd name="T5" fmla="*/ 1 h 2"/>
                <a:gd name="T6" fmla="*/ 1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2"/>
                    <a:pt x="1" y="1"/>
                    <a:pt x="2" y="1"/>
                  </a:cubicBezTo>
                  <a:cubicBezTo>
                    <a:pt x="2" y="1"/>
                    <a:pt x="2" y="1"/>
                    <a:pt x="2" y="1"/>
                  </a:cubicBezTo>
                  <a:cubicBezTo>
                    <a:pt x="1" y="0"/>
                    <a:pt x="1" y="0"/>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9" name="Freeform 160"/>
            <p:cNvSpPr/>
            <p:nvPr/>
          </p:nvSpPr>
          <p:spPr bwMode="auto">
            <a:xfrm>
              <a:off x="3541" y="4852"/>
              <a:ext cx="28" cy="28"/>
            </a:xfrm>
            <a:custGeom>
              <a:avLst/>
              <a:gdLst>
                <a:gd name="T0" fmla="*/ 0 w 5"/>
                <a:gd name="T1" fmla="*/ 5 h 5"/>
                <a:gd name="T2" fmla="*/ 3 w 5"/>
                <a:gd name="T3" fmla="*/ 4 h 5"/>
                <a:gd name="T4" fmla="*/ 5 w 5"/>
                <a:gd name="T5" fmla="*/ 2 h 5"/>
                <a:gd name="T6" fmla="*/ 4 w 5"/>
                <a:gd name="T7" fmla="*/ 1 h 5"/>
                <a:gd name="T8" fmla="*/ 4 w 5"/>
                <a:gd name="T9" fmla="*/ 0 h 5"/>
                <a:gd name="T10" fmla="*/ 0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0" y="5"/>
                  </a:moveTo>
                  <a:cubicBezTo>
                    <a:pt x="1" y="5"/>
                    <a:pt x="2" y="4"/>
                    <a:pt x="3" y="4"/>
                  </a:cubicBezTo>
                  <a:cubicBezTo>
                    <a:pt x="2" y="2"/>
                    <a:pt x="4" y="2"/>
                    <a:pt x="5" y="2"/>
                  </a:cubicBezTo>
                  <a:cubicBezTo>
                    <a:pt x="5" y="1"/>
                    <a:pt x="4" y="1"/>
                    <a:pt x="4" y="1"/>
                  </a:cubicBezTo>
                  <a:cubicBezTo>
                    <a:pt x="4" y="1"/>
                    <a:pt x="4" y="0"/>
                    <a:pt x="4" y="0"/>
                  </a:cubicBezTo>
                  <a:cubicBezTo>
                    <a:pt x="3" y="2"/>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0" name="Freeform 161"/>
            <p:cNvSpPr/>
            <p:nvPr/>
          </p:nvSpPr>
          <p:spPr bwMode="auto">
            <a:xfrm>
              <a:off x="3248" y="4139"/>
              <a:ext cx="11" cy="16"/>
            </a:xfrm>
            <a:custGeom>
              <a:avLst/>
              <a:gdLst>
                <a:gd name="T0" fmla="*/ 2 w 2"/>
                <a:gd name="T1" fmla="*/ 3 h 3"/>
                <a:gd name="T2" fmla="*/ 1 w 2"/>
                <a:gd name="T3" fmla="*/ 0 h 3"/>
                <a:gd name="T4" fmla="*/ 0 w 2"/>
                <a:gd name="T5" fmla="*/ 0 h 3"/>
                <a:gd name="T6" fmla="*/ 0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2" y="2"/>
                    <a:pt x="0" y="1"/>
                    <a:pt x="1" y="0"/>
                  </a:cubicBezTo>
                  <a:cubicBezTo>
                    <a:pt x="0" y="0"/>
                    <a:pt x="0" y="0"/>
                    <a:pt x="0" y="0"/>
                  </a:cubicBezTo>
                  <a:cubicBezTo>
                    <a:pt x="0" y="1"/>
                    <a:pt x="0" y="1"/>
                    <a:pt x="0" y="1"/>
                  </a:cubicBezTo>
                  <a:cubicBezTo>
                    <a:pt x="1" y="1"/>
                    <a:pt x="0"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1" name="Freeform 162"/>
            <p:cNvSpPr/>
            <p:nvPr/>
          </p:nvSpPr>
          <p:spPr bwMode="auto">
            <a:xfrm>
              <a:off x="3287" y="4122"/>
              <a:ext cx="22" cy="22"/>
            </a:xfrm>
            <a:custGeom>
              <a:avLst/>
              <a:gdLst>
                <a:gd name="T0" fmla="*/ 2 w 4"/>
                <a:gd name="T1" fmla="*/ 3 h 4"/>
                <a:gd name="T2" fmla="*/ 2 w 4"/>
                <a:gd name="T3" fmla="*/ 1 h 4"/>
                <a:gd name="T4" fmla="*/ 1 w 4"/>
                <a:gd name="T5" fmla="*/ 2 h 4"/>
                <a:gd name="T6" fmla="*/ 2 w 4"/>
                <a:gd name="T7" fmla="*/ 3 h 4"/>
              </a:gdLst>
              <a:ahLst/>
              <a:cxnLst>
                <a:cxn ang="0">
                  <a:pos x="T0" y="T1"/>
                </a:cxn>
                <a:cxn ang="0">
                  <a:pos x="T2" y="T3"/>
                </a:cxn>
                <a:cxn ang="0">
                  <a:pos x="T4" y="T5"/>
                </a:cxn>
                <a:cxn ang="0">
                  <a:pos x="T6" y="T7"/>
                </a:cxn>
              </a:cxnLst>
              <a:rect l="0" t="0" r="r" b="b"/>
              <a:pathLst>
                <a:path w="4" h="4">
                  <a:moveTo>
                    <a:pt x="2" y="3"/>
                  </a:moveTo>
                  <a:cubicBezTo>
                    <a:pt x="4" y="4"/>
                    <a:pt x="0" y="1"/>
                    <a:pt x="2" y="1"/>
                  </a:cubicBezTo>
                  <a:cubicBezTo>
                    <a:pt x="1" y="0"/>
                    <a:pt x="0" y="1"/>
                    <a:pt x="1" y="2"/>
                  </a:cubicBezTo>
                  <a:cubicBezTo>
                    <a:pt x="1" y="2"/>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7" name="Rectangle 6"/>
          <p:cNvSpPr/>
          <p:nvPr/>
        </p:nvSpPr>
        <p:spPr>
          <a:xfrm>
            <a:off x="13527844" y="5947047"/>
            <a:ext cx="7014240" cy="1938992"/>
          </a:xfrm>
          <a:prstGeom prst="rect">
            <a:avLst/>
          </a:prstGeom>
        </p:spPr>
        <p:txBody>
          <a:bodyPr wrap="square">
            <a:spAutoFit/>
          </a:bodyPr>
          <a:lstStyle/>
          <a:p>
            <a:r>
              <a:rPr lang="en-US" sz="4000" dirty="0">
                <a:latin typeface="微软雅黑" panose="020B0503020204020204" charset="-122"/>
                <a:ea typeface="EB Garamond 12" panose="02020502060206020403" pitchFamily="18" charset="0"/>
                <a:cs typeface="微软雅黑" panose="020B0503020204020204" charset="-122"/>
              </a:rPr>
              <a:t>Research is confirming that clothing has the power to shape our lives.</a:t>
            </a:r>
            <a:endParaRPr lang="en-ID" sz="4000" dirty="0">
              <a:latin typeface="微软雅黑" panose="020B0503020204020204" charset="-122"/>
              <a:ea typeface="EB Garamond 12" panose="02020502060206020403" pitchFamily="18" charset="0"/>
              <a:cs typeface="微软雅黑" panose="020B0503020204020204" charset="-122"/>
            </a:endParaRPr>
          </a:p>
        </p:txBody>
      </p:sp>
      <p:sp>
        <p:nvSpPr>
          <p:cNvPr id="8" name="Rectangle 7"/>
          <p:cNvSpPr/>
          <p:nvPr/>
        </p:nvSpPr>
        <p:spPr>
          <a:xfrm>
            <a:off x="13527843" y="8352741"/>
            <a:ext cx="7308153" cy="1433726"/>
          </a:xfrm>
          <a:prstGeom prst="rect">
            <a:avLst/>
          </a:prstGeom>
        </p:spPr>
        <p:txBody>
          <a:bodyPr wrap="square">
            <a:spAutoFit/>
          </a:bodyPr>
          <a:lstStyle/>
          <a:p>
            <a:pPr algn="just">
              <a:lnSpc>
                <a:spcPct val="150000"/>
              </a:lnSpc>
            </a:pPr>
            <a:r>
              <a:rPr lang="en-US" sz="2000" dirty="0">
                <a:latin typeface="微软雅黑" panose="020B0503020204020204" charset="-122"/>
                <a:ea typeface="Open Sans" panose="020B0606030504020204" pitchFamily="34" charset="0"/>
                <a:cs typeface="微软雅黑" panose="020B0503020204020204" charset="-122"/>
              </a:rPr>
              <a:t>These employees experienced lower job satisfaction and had a negative outlook on their prospects of career progression.</a:t>
            </a:r>
            <a:endParaRPr lang="en-ID" sz="2000" dirty="0">
              <a:latin typeface="微软雅黑" panose="020B0503020204020204" charset="-122"/>
              <a:ea typeface="Open Sans" panose="020B0606030504020204" pitchFamily="34" charset="0"/>
              <a:cs typeface="微软雅黑" panose="020B0503020204020204" charset="-122"/>
            </a:endParaRPr>
          </a:p>
        </p:txBody>
      </p:sp>
      <p:cxnSp>
        <p:nvCxnSpPr>
          <p:cNvPr id="182" name="Straight Connector 181"/>
          <p:cNvCxnSpPr/>
          <p:nvPr/>
        </p:nvCxnSpPr>
        <p:spPr>
          <a:xfrm>
            <a:off x="13690162" y="5155827"/>
            <a:ext cx="3037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Subtitle 2"/>
          <p:cNvSpPr txBox="1"/>
          <p:nvPr/>
        </p:nvSpPr>
        <p:spPr>
          <a:xfrm>
            <a:off x="13592191" y="3267563"/>
            <a:ext cx="2650743" cy="9868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en-US" sz="3600" dirty="0">
                <a:latin typeface="微软雅黑" panose="020B0503020204020204" charset="-122"/>
                <a:ea typeface="微软雅黑" panose="020B0503020204020204" charset="-122"/>
                <a:cs typeface="微软雅黑" panose="020B0503020204020204" charset="-122"/>
              </a:rPr>
              <a:t>1.152.254+</a:t>
            </a:r>
            <a:endParaRPr lang="en-US" sz="900" dirty="0">
              <a:latin typeface="微软雅黑" panose="020B0503020204020204" charset="-122"/>
              <a:ea typeface="微软雅黑" panose="020B0503020204020204" charset="-122"/>
              <a:cs typeface="微软雅黑" panose="020B0503020204020204" charset="-122"/>
            </a:endParaRPr>
          </a:p>
        </p:txBody>
      </p:sp>
      <p:sp>
        <p:nvSpPr>
          <p:cNvPr id="184" name="Title 1"/>
          <p:cNvSpPr txBox="1"/>
          <p:nvPr/>
        </p:nvSpPr>
        <p:spPr>
          <a:xfrm>
            <a:off x="13592191" y="4120893"/>
            <a:ext cx="3008671" cy="6483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微软雅黑" panose="020B0503020204020204" charset="-122"/>
                <a:ea typeface="Inter Medium" panose="02000603000000020004" pitchFamily="50" charset="0"/>
                <a:cs typeface="微软雅黑" panose="020B0503020204020204" charset="-122"/>
              </a:rPr>
              <a:t>Get your paid</a:t>
            </a:r>
            <a:endParaRPr lang="en-US" sz="2800" dirty="0">
              <a:latin typeface="微软雅黑" panose="020B0503020204020204" charset="-122"/>
              <a:ea typeface="Inter Medium" panose="02000603000000020004" pitchFamily="50" charset="0"/>
              <a:cs typeface="微软雅黑" panose="020B0503020204020204" charset="-122"/>
            </a:endParaRPr>
          </a:p>
        </p:txBody>
      </p:sp>
      <p:sp>
        <p:nvSpPr>
          <p:cNvPr id="185" name="Rectangle 184"/>
          <p:cNvSpPr/>
          <p:nvPr/>
        </p:nvSpPr>
        <p:spPr>
          <a:xfrm>
            <a:off x="22336906" y="-983885"/>
            <a:ext cx="7351473" cy="15973604"/>
          </a:xfrm>
          <a:prstGeom prst="rect">
            <a:avLst/>
          </a:prstGeom>
        </p:spPr>
        <p:txBody>
          <a:bodyPr wrap="square">
            <a:spAutoFit/>
          </a:bodyPr>
          <a:lstStyle/>
          <a:p>
            <a:r>
              <a:rPr lang="en-ID" sz="34400" spc="600" dirty="0">
                <a:latin typeface="微软雅黑" panose="020B0503020204020204" charset="-122"/>
                <a:cs typeface="微软雅黑" panose="020B0503020204020204" charset="-122"/>
              </a:rPr>
              <a:t>E  X  O</a:t>
            </a:r>
            <a:endParaRPr lang="en-ID" sz="34400" spc="600" dirty="0">
              <a:latin typeface="微软雅黑" panose="020B0503020204020204" charset="-122"/>
              <a:cs typeface="微软雅黑" panose="020B0503020204020204" charset="-122"/>
            </a:endParaRPr>
          </a:p>
        </p:txBody>
      </p:sp>
      <p:sp>
        <p:nvSpPr>
          <p:cNvPr id="3" name="Picture Placeholder 2"/>
          <p:cNvSpPr>
            <a:spLocks noGrp="1"/>
          </p:cNvSpPr>
          <p:nvPr>
            <p:ph type="pic" sz="quarter" idx="10"/>
          </p:nvPr>
        </p:nvSpPr>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94"/>
            <a:ext cx="24479250" cy="13679488"/>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图片占位符 7"/>
          <p:cNvPicPr>
            <a:picLocks noGrp="1" noChangeAspect="1"/>
          </p:cNvPicPr>
          <p:nvPr>
            <p:ph type="pic" sz="quarter" idx="10"/>
          </p:nvPr>
        </p:nvPicPr>
        <p:blipFill>
          <a:blip r:embed="rId1" cstate="screen"/>
          <a:srcRect t="14307" b="14307"/>
          <a:stretch>
            <a:fillRect/>
          </a:stretch>
        </p:blipFill>
        <p:spPr/>
      </p:pic>
      <p:sp>
        <p:nvSpPr>
          <p:cNvPr id="14" name="Oval 13"/>
          <p:cNvSpPr/>
          <p:nvPr/>
        </p:nvSpPr>
        <p:spPr>
          <a:xfrm>
            <a:off x="11120907" y="1823024"/>
            <a:ext cx="2521407" cy="2521407"/>
          </a:xfrm>
          <a:prstGeom prst="ellipse">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p:cNvSpPr/>
          <p:nvPr/>
        </p:nvSpPr>
        <p:spPr>
          <a:xfrm>
            <a:off x="10267990" y="2675468"/>
            <a:ext cx="4917582" cy="9279463"/>
          </a:xfrm>
          <a:prstGeom prst="rect">
            <a:avLst/>
          </a:prstGeom>
        </p:spPr>
        <p:txBody>
          <a:bodyPr wrap="square">
            <a:spAutoFit/>
          </a:bodyPr>
          <a:lstStyle/>
          <a:p>
            <a:r>
              <a:rPr lang="en-ID" sz="19900" spc="600" dirty="0">
                <a:solidFill>
                  <a:schemeClr val="bg1"/>
                </a:solidFill>
                <a:latin typeface="微软雅黑" panose="020B0503020204020204" charset="-122"/>
                <a:cs typeface="微软雅黑" panose="020B0503020204020204" charset="-122"/>
              </a:rPr>
              <a:t>E  X  O</a:t>
            </a:r>
            <a:endParaRPr lang="en-ID" sz="19900" spc="600" dirty="0">
              <a:solidFill>
                <a:schemeClr val="bg1"/>
              </a:solidFill>
              <a:latin typeface="微软雅黑" panose="020B0503020204020204" charset="-122"/>
              <a:cs typeface="微软雅黑" panose="020B0503020204020204" charset="-122"/>
            </a:endParaRPr>
          </a:p>
        </p:txBody>
      </p:sp>
      <p:sp>
        <p:nvSpPr>
          <p:cNvPr id="9" name="Rectangle 8"/>
          <p:cNvSpPr/>
          <p:nvPr/>
        </p:nvSpPr>
        <p:spPr>
          <a:xfrm>
            <a:off x="9885609" y="2416629"/>
            <a:ext cx="3004457" cy="95383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Subtitle 2"/>
          <p:cNvSpPr txBox="1"/>
          <p:nvPr/>
        </p:nvSpPr>
        <p:spPr>
          <a:xfrm>
            <a:off x="13197174" y="3361207"/>
            <a:ext cx="8421401" cy="1571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defRPr/>
            </a:pPr>
            <a:r>
              <a:rPr lang="en-US" sz="2000" dirty="0">
                <a:latin typeface="微软雅黑" panose="020B0503020204020204" charset="-122"/>
                <a:ea typeface="微软雅黑" panose="020B0503020204020204" charset="-122"/>
                <a:cs typeface="微软雅黑" panose="020B0503020204020204" charset="-122"/>
              </a:rPr>
              <a:t>It’s been an awesome, but intense, </a:t>
            </a:r>
            <a:r>
              <a:rPr lang="en-US" sz="2000" b="1" dirty="0">
                <a:latin typeface="微软雅黑" panose="020B0503020204020204" charset="-122"/>
                <a:ea typeface="微软雅黑" panose="020B0503020204020204" charset="-122"/>
                <a:cs typeface="微软雅黑" panose="020B0503020204020204" charset="-122"/>
              </a:rPr>
              <a:t>[summer/fall/winter/spring]</a:t>
            </a:r>
            <a:r>
              <a:rPr lang="en-US" sz="2000" dirty="0">
                <a:latin typeface="微软雅黑" panose="020B0503020204020204" charset="-122"/>
                <a:ea typeface="微软雅黑" panose="020B0503020204020204" charset="-122"/>
                <a:cs typeface="微软雅黑" panose="020B0503020204020204" charset="-122"/>
              </a:rPr>
              <a:t>. Many things are tracking well, but there are some challenges we’re working through.</a:t>
            </a:r>
            <a:endParaRPr lang="en-US" sz="500" dirty="0">
              <a:latin typeface="微软雅黑" panose="020B0503020204020204" charset="-122"/>
              <a:ea typeface="微软雅黑" panose="020B0503020204020204" charset="-122"/>
              <a:cs typeface="微软雅黑" panose="020B0503020204020204" charset="-122"/>
            </a:endParaRPr>
          </a:p>
        </p:txBody>
      </p:sp>
      <p:sp>
        <p:nvSpPr>
          <p:cNvPr id="11" name="Rectangle 10"/>
          <p:cNvSpPr/>
          <p:nvPr/>
        </p:nvSpPr>
        <p:spPr>
          <a:xfrm>
            <a:off x="16666578" y="10100001"/>
            <a:ext cx="4951997" cy="461665"/>
          </a:xfrm>
          <a:prstGeom prst="rect">
            <a:avLst/>
          </a:prstGeom>
        </p:spPr>
        <p:txBody>
          <a:bodyPr wrap="none">
            <a:spAutoFit/>
          </a:bodyPr>
          <a:lstStyle/>
          <a:p>
            <a:r>
              <a:rPr lang="en-US" sz="2400" b="1" dirty="0">
                <a:latin typeface="微软雅黑" panose="020B0503020204020204" charset="-122"/>
                <a:ea typeface="微软雅黑" panose="020B0503020204020204" charset="-122"/>
                <a:cs typeface="微软雅黑" panose="020B0503020204020204" charset="-122"/>
              </a:rPr>
              <a:t>[summer/fall/winter/spring]</a:t>
            </a:r>
            <a:r>
              <a:rPr lang="en-US" sz="2400" dirty="0">
                <a:latin typeface="微软雅黑" panose="020B0503020204020204" charset="-122"/>
                <a:ea typeface="微软雅黑" panose="020B0503020204020204" charset="-122"/>
                <a:cs typeface="微软雅黑" panose="020B0503020204020204" charset="-122"/>
              </a:rPr>
              <a:t>. </a:t>
            </a:r>
            <a:endParaRPr lang="en-ID" sz="2400" dirty="0"/>
          </a:p>
        </p:txBody>
      </p:sp>
      <p:sp>
        <p:nvSpPr>
          <p:cNvPr id="12" name="Rectangle 11"/>
          <p:cNvSpPr/>
          <p:nvPr/>
        </p:nvSpPr>
        <p:spPr>
          <a:xfrm rot="16200000">
            <a:off x="1954464" y="4636632"/>
            <a:ext cx="5690545" cy="1015663"/>
          </a:xfrm>
          <a:prstGeom prst="rect">
            <a:avLst/>
          </a:prstGeom>
        </p:spPr>
        <p:txBody>
          <a:bodyPr wrap="square">
            <a:spAutoFit/>
          </a:bodyPr>
          <a:lstStyle/>
          <a:p>
            <a:r>
              <a:rPr lang="en-US" sz="2000" dirty="0">
                <a:latin typeface="微软雅黑" panose="020B0503020204020204" charset="-122"/>
                <a:ea typeface="EB Garamond 12" panose="02020502060206020403" pitchFamily="18" charset="0"/>
                <a:cs typeface="微软雅黑" panose="020B0503020204020204" charset="-122"/>
              </a:rPr>
              <a:t>For some professionals, this priority can take its toll as it removes the heart and soul from the design process:</a:t>
            </a:r>
            <a:endParaRPr lang="en-ID" sz="2000" dirty="0">
              <a:latin typeface="微软雅黑" panose="020B0503020204020204" charset="-122"/>
              <a:ea typeface="EB Garamond 12" panose="02020502060206020403" pitchFamily="18" charset="0"/>
              <a:cs typeface="微软雅黑" panose="020B0503020204020204" charset="-122"/>
            </a:endParaRPr>
          </a:p>
        </p:txBody>
      </p:sp>
      <p:sp>
        <p:nvSpPr>
          <p:cNvPr id="13" name="Rectangle 12"/>
          <p:cNvSpPr/>
          <p:nvPr/>
        </p:nvSpPr>
        <p:spPr>
          <a:xfrm rot="16200000">
            <a:off x="2770416" y="8783033"/>
            <a:ext cx="4058640" cy="1569660"/>
          </a:xfrm>
          <a:prstGeom prst="rect">
            <a:avLst/>
          </a:prstGeom>
        </p:spPr>
        <p:txBody>
          <a:bodyPr wrap="square">
            <a:spAutoFit/>
          </a:bodyPr>
          <a:lstStyle/>
          <a:p>
            <a:pPr algn="ctr"/>
            <a:r>
              <a:rPr lang="en-ID" sz="9600" b="1" dirty="0">
                <a:latin typeface="微软雅黑" panose="020B0503020204020204" charset="-122"/>
                <a:cs typeface="微软雅黑" panose="020B0503020204020204" charset="-122"/>
              </a:rPr>
              <a:t>PRO.</a:t>
            </a:r>
            <a:endParaRPr lang="en-ID" sz="9600" b="1" dirty="0">
              <a:latin typeface="微软雅黑" panose="020B0503020204020204" charset="-122"/>
              <a:cs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4"/>
            <a:ext cx="24479250" cy="13679488"/>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 name="Rectangle 6"/>
          <p:cNvSpPr/>
          <p:nvPr/>
        </p:nvSpPr>
        <p:spPr>
          <a:xfrm>
            <a:off x="9438634" y="4931231"/>
            <a:ext cx="2729554" cy="3046988"/>
          </a:xfrm>
          <a:prstGeom prst="rect">
            <a:avLst/>
          </a:prstGeom>
        </p:spPr>
        <p:txBody>
          <a:bodyPr wrap="square">
            <a:spAutoFit/>
          </a:bodyPr>
          <a:lstStyle/>
          <a:p>
            <a:r>
              <a:rPr lang="en-ID" sz="9600" spc="600" dirty="0" err="1">
                <a:solidFill>
                  <a:schemeClr val="bg1"/>
                </a:solidFill>
                <a:latin typeface="微软雅黑" panose="020B0503020204020204" charset="-122"/>
                <a:cs typeface="微软雅黑" panose="020B0503020204020204" charset="-122"/>
              </a:rPr>
              <a:t>EXOl</a:t>
            </a:r>
            <a:endParaRPr lang="en-ID" sz="9600" spc="600" dirty="0">
              <a:solidFill>
                <a:schemeClr val="bg1"/>
              </a:solidFill>
              <a:latin typeface="微软雅黑" panose="020B0503020204020204" charset="-122"/>
              <a:cs typeface="微软雅黑" panose="020B0503020204020204" charset="-122"/>
            </a:endParaRPr>
          </a:p>
        </p:txBody>
      </p:sp>
      <p:sp>
        <p:nvSpPr>
          <p:cNvPr id="9" name="Rectangle 8"/>
          <p:cNvSpPr/>
          <p:nvPr/>
        </p:nvSpPr>
        <p:spPr>
          <a:xfrm>
            <a:off x="12636919" y="4931231"/>
            <a:ext cx="9066474" cy="5193217"/>
          </a:xfrm>
          <a:prstGeom prst="rect">
            <a:avLst/>
          </a:prstGeom>
        </p:spPr>
        <p:txBody>
          <a:bodyPr wrap="square">
            <a:spAutoFit/>
          </a:bodyPr>
          <a:lstStyle/>
          <a:p>
            <a:pPr algn="just">
              <a:lnSpc>
                <a:spcPct val="150000"/>
              </a:lnSpc>
            </a:pPr>
            <a:r>
              <a:rPr lang="en-US" sz="3200" dirty="0">
                <a:solidFill>
                  <a:schemeClr val="bg1"/>
                </a:solidFill>
                <a:latin typeface="微软雅黑" panose="020B0503020204020204" charset="-122"/>
                <a:ea typeface="Open Sans" panose="020B0606030504020204" pitchFamily="34" charset="0"/>
                <a:cs typeface="微软雅黑" panose="020B0503020204020204" charset="-122"/>
              </a:rPr>
              <a:t>The image of the ‘tortured artist’ is a familiar </a:t>
            </a:r>
            <a:r>
              <a:rPr lang="en-US" sz="3200" dirty="0" err="1">
                <a:solidFill>
                  <a:schemeClr val="bg1"/>
                </a:solidFill>
                <a:latin typeface="微软雅黑" panose="020B0503020204020204" charset="-122"/>
                <a:ea typeface="Open Sans" panose="020B0606030504020204" pitchFamily="34" charset="0"/>
                <a:cs typeface="微软雅黑" panose="020B0503020204020204" charset="-122"/>
              </a:rPr>
              <a:t>characterisation</a:t>
            </a:r>
            <a:r>
              <a:rPr lang="en-US" sz="3200" dirty="0">
                <a:solidFill>
                  <a:schemeClr val="bg1"/>
                </a:solidFill>
                <a:latin typeface="微软雅黑" panose="020B0503020204020204" charset="-122"/>
                <a:ea typeface="Open Sans" panose="020B0606030504020204" pitchFamily="34" charset="0"/>
                <a:cs typeface="微软雅黑" panose="020B0503020204020204" charset="-122"/>
              </a:rPr>
              <a:t> that asserts that the most creative among us are bound to be touched by mental affliction. It is a stereotype often </a:t>
            </a:r>
            <a:r>
              <a:rPr lang="en-US" sz="3200" dirty="0" err="1">
                <a:solidFill>
                  <a:schemeClr val="bg1"/>
                </a:solidFill>
                <a:latin typeface="微软雅黑" panose="020B0503020204020204" charset="-122"/>
                <a:ea typeface="Open Sans" panose="020B0606030504020204" pitchFamily="34" charset="0"/>
                <a:cs typeface="微软雅黑" panose="020B0503020204020204" charset="-122"/>
              </a:rPr>
              <a:t>romanticised</a:t>
            </a:r>
            <a:r>
              <a:rPr lang="en-US" sz="3200" dirty="0">
                <a:solidFill>
                  <a:schemeClr val="bg1"/>
                </a:solidFill>
                <a:latin typeface="微软雅黑" panose="020B0503020204020204" charset="-122"/>
                <a:ea typeface="Open Sans" panose="020B0606030504020204" pitchFamily="34" charset="0"/>
                <a:cs typeface="微软雅黑" panose="020B0503020204020204" charset="-122"/>
              </a:rPr>
              <a:t> in western society as the only way to authentically achieve great works of art.</a:t>
            </a:r>
            <a:endParaRPr lang="en-ID" sz="3200" dirty="0">
              <a:solidFill>
                <a:schemeClr val="bg1"/>
              </a:solidFill>
              <a:latin typeface="微软雅黑" panose="020B0503020204020204" charset="-122"/>
              <a:ea typeface="Open Sans" panose="020B0606030504020204" pitchFamily="34" charset="0"/>
              <a:cs typeface="微软雅黑" panose="020B0503020204020204" charset="-122"/>
            </a:endParaRPr>
          </a:p>
        </p:txBody>
      </p:sp>
      <p:sp>
        <p:nvSpPr>
          <p:cNvPr id="10" name="Rectangle 9"/>
          <p:cNvSpPr/>
          <p:nvPr/>
        </p:nvSpPr>
        <p:spPr>
          <a:xfrm>
            <a:off x="2775857" y="2600556"/>
            <a:ext cx="18830965" cy="18777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12" name="Straight Connector 11"/>
          <p:cNvCxnSpPr/>
          <p:nvPr/>
        </p:nvCxnSpPr>
        <p:spPr>
          <a:xfrm>
            <a:off x="5584371" y="2600556"/>
            <a:ext cx="0" cy="1877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659600" y="2600556"/>
            <a:ext cx="0" cy="1877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361229" y="2600556"/>
            <a:ext cx="0" cy="1877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361229" y="3563940"/>
            <a:ext cx="52455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280559" y="2908680"/>
            <a:ext cx="4058640" cy="1569660"/>
          </a:xfrm>
          <a:prstGeom prst="rect">
            <a:avLst/>
          </a:prstGeom>
        </p:spPr>
        <p:txBody>
          <a:bodyPr wrap="square">
            <a:spAutoFit/>
          </a:bodyPr>
          <a:lstStyle/>
          <a:p>
            <a:pPr algn="ctr"/>
            <a:r>
              <a:rPr lang="en-ID" sz="9600" b="1" dirty="0">
                <a:solidFill>
                  <a:schemeClr val="bg1"/>
                </a:solidFill>
                <a:latin typeface="微软雅黑" panose="020B0503020204020204" charset="-122"/>
                <a:cs typeface="微软雅黑" panose="020B0503020204020204" charset="-122"/>
              </a:rPr>
              <a:t>01</a:t>
            </a:r>
            <a:endParaRPr lang="en-ID" sz="9600" b="1" dirty="0">
              <a:solidFill>
                <a:schemeClr val="bg1"/>
              </a:solidFill>
              <a:latin typeface="微软雅黑" panose="020B0503020204020204" charset="-122"/>
              <a:cs typeface="微软雅黑" panose="020B0503020204020204" charset="-122"/>
            </a:endParaRPr>
          </a:p>
        </p:txBody>
      </p:sp>
      <p:sp>
        <p:nvSpPr>
          <p:cNvPr id="23" name="Rectangle 22"/>
          <p:cNvSpPr/>
          <p:nvPr/>
        </p:nvSpPr>
        <p:spPr>
          <a:xfrm>
            <a:off x="6600795" y="2732609"/>
            <a:ext cx="9999923" cy="1569660"/>
          </a:xfrm>
          <a:prstGeom prst="rect">
            <a:avLst/>
          </a:prstGeom>
        </p:spPr>
        <p:txBody>
          <a:bodyPr wrap="square">
            <a:spAutoFit/>
          </a:bodyPr>
          <a:lstStyle/>
          <a:p>
            <a:pPr algn="ctr"/>
            <a:r>
              <a:rPr lang="en-ID" sz="9600" b="1" dirty="0">
                <a:solidFill>
                  <a:schemeClr val="bg1"/>
                </a:solidFill>
                <a:latin typeface="微软雅黑" panose="020B0503020204020204" charset="-122"/>
                <a:cs typeface="微软雅黑" panose="020B0503020204020204" charset="-122"/>
              </a:rPr>
              <a:t>EXO TEMPLATE</a:t>
            </a:r>
            <a:endParaRPr lang="en-ID" sz="9600" b="1" dirty="0">
              <a:solidFill>
                <a:schemeClr val="bg1"/>
              </a:solidFill>
              <a:latin typeface="微软雅黑" panose="020B0503020204020204" charset="-122"/>
              <a:cs typeface="微软雅黑" panose="020B0503020204020204" charset="-122"/>
            </a:endParaRPr>
          </a:p>
        </p:txBody>
      </p:sp>
      <p:sp>
        <p:nvSpPr>
          <p:cNvPr id="25" name="Rectangle 24"/>
          <p:cNvSpPr/>
          <p:nvPr/>
        </p:nvSpPr>
        <p:spPr>
          <a:xfrm>
            <a:off x="16036593" y="2841248"/>
            <a:ext cx="4058640" cy="646331"/>
          </a:xfrm>
          <a:prstGeom prst="rect">
            <a:avLst/>
          </a:prstGeom>
        </p:spPr>
        <p:txBody>
          <a:bodyPr wrap="square">
            <a:spAutoFit/>
          </a:bodyPr>
          <a:lstStyle/>
          <a:p>
            <a:pPr algn="ctr"/>
            <a:r>
              <a:rPr lang="en-ID" sz="3600" dirty="0">
                <a:solidFill>
                  <a:schemeClr val="bg1"/>
                </a:solidFill>
                <a:latin typeface="微软雅黑" panose="020B0503020204020204" charset="-122"/>
                <a:cs typeface="微软雅黑" panose="020B0503020204020204" charset="-122"/>
              </a:rPr>
              <a:t>10/10/20</a:t>
            </a:r>
            <a:endParaRPr lang="en-ID" sz="3600" dirty="0">
              <a:solidFill>
                <a:schemeClr val="bg1"/>
              </a:solidFill>
              <a:latin typeface="微软雅黑" panose="020B0503020204020204" charset="-122"/>
              <a:cs typeface="微软雅黑" panose="020B0503020204020204" charset="-122"/>
            </a:endParaRPr>
          </a:p>
        </p:txBody>
      </p:sp>
      <p:sp>
        <p:nvSpPr>
          <p:cNvPr id="26" name="Rectangle 25"/>
          <p:cNvSpPr/>
          <p:nvPr/>
        </p:nvSpPr>
        <p:spPr>
          <a:xfrm>
            <a:off x="18547939" y="2844424"/>
            <a:ext cx="4058640" cy="646331"/>
          </a:xfrm>
          <a:prstGeom prst="rect">
            <a:avLst/>
          </a:prstGeom>
        </p:spPr>
        <p:txBody>
          <a:bodyPr wrap="square">
            <a:spAutoFit/>
          </a:bodyPr>
          <a:lstStyle/>
          <a:p>
            <a:pPr algn="ctr"/>
            <a:r>
              <a:rPr lang="en-ID" sz="3600" dirty="0">
                <a:solidFill>
                  <a:schemeClr val="bg1"/>
                </a:solidFill>
                <a:latin typeface="微软雅黑" panose="020B0503020204020204" charset="-122"/>
                <a:cs typeface="微软雅黑" panose="020B0503020204020204" charset="-122"/>
              </a:rPr>
              <a:t>30/SLD</a:t>
            </a:r>
            <a:endParaRPr lang="en-ID" sz="3600" dirty="0">
              <a:solidFill>
                <a:schemeClr val="bg1"/>
              </a:solidFill>
              <a:latin typeface="微软雅黑" panose="020B0503020204020204" charset="-122"/>
              <a:cs typeface="微软雅黑" panose="020B0503020204020204" charset="-122"/>
            </a:endParaRPr>
          </a:p>
        </p:txBody>
      </p:sp>
      <p:sp>
        <p:nvSpPr>
          <p:cNvPr id="28" name="Rectangle 27"/>
          <p:cNvSpPr/>
          <p:nvPr/>
        </p:nvSpPr>
        <p:spPr>
          <a:xfrm>
            <a:off x="15791663" y="3725447"/>
            <a:ext cx="4058640" cy="646331"/>
          </a:xfrm>
          <a:prstGeom prst="rect">
            <a:avLst/>
          </a:prstGeom>
        </p:spPr>
        <p:txBody>
          <a:bodyPr wrap="square">
            <a:spAutoFit/>
          </a:bodyPr>
          <a:lstStyle/>
          <a:p>
            <a:pPr algn="ctr"/>
            <a:r>
              <a:rPr lang="en-ID" sz="3600" dirty="0">
                <a:solidFill>
                  <a:schemeClr val="bg1"/>
                </a:solidFill>
                <a:latin typeface="微软雅黑" panose="020B0503020204020204" charset="-122"/>
                <a:cs typeface="微软雅黑" panose="020B0503020204020204" charset="-122"/>
              </a:rPr>
              <a:t>Layered</a:t>
            </a:r>
            <a:endParaRPr lang="en-ID" sz="3600" dirty="0">
              <a:solidFill>
                <a:schemeClr val="bg1"/>
              </a:solidFill>
              <a:latin typeface="微软雅黑" panose="020B0503020204020204" charset="-122"/>
              <a:cs typeface="微软雅黑" panose="020B0503020204020204" charset="-122"/>
            </a:endParaRPr>
          </a:p>
        </p:txBody>
      </p:sp>
      <p:sp>
        <p:nvSpPr>
          <p:cNvPr id="29" name="Rectangle 28"/>
          <p:cNvSpPr/>
          <p:nvPr/>
        </p:nvSpPr>
        <p:spPr>
          <a:xfrm>
            <a:off x="18552062" y="3787585"/>
            <a:ext cx="4058640" cy="646331"/>
          </a:xfrm>
          <a:prstGeom prst="rect">
            <a:avLst/>
          </a:prstGeom>
        </p:spPr>
        <p:txBody>
          <a:bodyPr wrap="square">
            <a:spAutoFit/>
          </a:bodyPr>
          <a:lstStyle/>
          <a:p>
            <a:pPr algn="ctr"/>
            <a:r>
              <a:rPr lang="en-ID" sz="3600" dirty="0">
                <a:solidFill>
                  <a:schemeClr val="bg1"/>
                </a:solidFill>
                <a:latin typeface="微软雅黑" panose="020B0503020204020204" charset="-122"/>
                <a:cs typeface="微软雅黑" panose="020B0503020204020204" charset="-122"/>
              </a:rPr>
              <a:t>6:9</a:t>
            </a:r>
            <a:endParaRPr lang="en-ID" sz="3600" dirty="0">
              <a:solidFill>
                <a:schemeClr val="bg1"/>
              </a:solidFill>
              <a:latin typeface="微软雅黑" panose="020B0503020204020204" charset="-122"/>
              <a:cs typeface="微软雅黑" panose="020B0503020204020204" charset="-122"/>
            </a:endParaRPr>
          </a:p>
        </p:txBody>
      </p:sp>
      <p:cxnSp>
        <p:nvCxnSpPr>
          <p:cNvPr id="31" name="Straight Connector 30"/>
          <p:cNvCxnSpPr/>
          <p:nvPr/>
        </p:nvCxnSpPr>
        <p:spPr>
          <a:xfrm>
            <a:off x="2775857" y="11821886"/>
            <a:ext cx="189275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710543" y="12128604"/>
            <a:ext cx="4099847" cy="954107"/>
          </a:xfrm>
          <a:prstGeom prst="rect">
            <a:avLst/>
          </a:prstGeom>
        </p:spPr>
        <p:txBody>
          <a:bodyPr wrap="square">
            <a:spAutoFit/>
          </a:bodyPr>
          <a:lstStyle/>
          <a:p>
            <a:r>
              <a:rPr lang="en-ID" sz="2800" dirty="0">
                <a:solidFill>
                  <a:schemeClr val="bg1"/>
                </a:solidFill>
                <a:latin typeface="微软雅黑" panose="020B0503020204020204" charset="-122"/>
                <a:cs typeface="微软雅黑" panose="020B0503020204020204" charset="-122"/>
              </a:rPr>
              <a:t>Professionals, this priority.</a:t>
            </a:r>
            <a:endParaRPr lang="en-ID" sz="2800" dirty="0">
              <a:solidFill>
                <a:schemeClr val="bg1"/>
              </a:solidFill>
              <a:latin typeface="微软雅黑" panose="020B0503020204020204" charset="-122"/>
              <a:cs typeface="微软雅黑" panose="020B0503020204020204" charset="-122"/>
            </a:endParaRPr>
          </a:p>
        </p:txBody>
      </p:sp>
      <p:pic>
        <p:nvPicPr>
          <p:cNvPr id="5" name="图片占位符 4"/>
          <p:cNvPicPr>
            <a:picLocks noGrp="1" noChangeAspect="1"/>
          </p:cNvPicPr>
          <p:nvPr>
            <p:ph type="pic" sz="quarter" idx="10"/>
          </p:nvPr>
        </p:nvPicPr>
        <p:blipFill>
          <a:blip r:embed="rId1" cstate="screen"/>
          <a:srcRect t="8586" b="8586"/>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39625" y="3399117"/>
            <a:ext cx="3553614" cy="3440627"/>
          </a:xfrm>
          <a:prstGeom prst="rect">
            <a:avLst/>
          </a:prstGeom>
          <a:solidFill>
            <a:srgbClr val="D9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p:cNvSpPr/>
          <p:nvPr/>
        </p:nvSpPr>
        <p:spPr>
          <a:xfrm>
            <a:off x="15793239" y="6839744"/>
            <a:ext cx="3553614" cy="3440627"/>
          </a:xfrm>
          <a:prstGeom prst="rect">
            <a:avLst/>
          </a:prstGeom>
          <a:solidFill>
            <a:srgbClr val="FC0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p:cNvSpPr/>
          <p:nvPr/>
        </p:nvSpPr>
        <p:spPr>
          <a:xfrm>
            <a:off x="19346860" y="3399117"/>
            <a:ext cx="3553614" cy="3440627"/>
          </a:xfrm>
          <a:prstGeom prst="rect">
            <a:avLst/>
          </a:prstGeom>
          <a:solidFill>
            <a:srgbClr val="E85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12239627" y="6839744"/>
            <a:ext cx="3553614" cy="3440627"/>
          </a:xfrm>
          <a:prstGeom prst="rect">
            <a:avLst/>
          </a:prstGeom>
          <a:solidFill>
            <a:srgbClr val="232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p:cNvSpPr/>
          <p:nvPr/>
        </p:nvSpPr>
        <p:spPr>
          <a:xfrm>
            <a:off x="15793239" y="3399117"/>
            <a:ext cx="3553614" cy="3440627"/>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4" name="Group 4"/>
          <p:cNvGrpSpPr>
            <a:grpSpLocks noChangeAspect="1"/>
          </p:cNvGrpSpPr>
          <p:nvPr/>
        </p:nvGrpSpPr>
        <p:grpSpPr bwMode="auto">
          <a:xfrm rot="20316104" flipV="1">
            <a:off x="-250156" y="5322371"/>
            <a:ext cx="12322835" cy="1988251"/>
            <a:chOff x="6275" y="4069"/>
            <a:chExt cx="2851" cy="460"/>
          </a:xfrm>
          <a:solidFill>
            <a:srgbClr val="FFC100"/>
          </a:solidFill>
        </p:grpSpPr>
        <p:sp>
          <p:nvSpPr>
            <p:cNvPr id="15" name="Freeform 5"/>
            <p:cNvSpPr/>
            <p:nvPr/>
          </p:nvSpPr>
          <p:spPr bwMode="auto">
            <a:xfrm>
              <a:off x="6320" y="4437"/>
              <a:ext cx="8" cy="5"/>
            </a:xfrm>
            <a:custGeom>
              <a:avLst/>
              <a:gdLst>
                <a:gd name="T0" fmla="*/ 0 w 4"/>
                <a:gd name="T1" fmla="*/ 1 h 3"/>
                <a:gd name="T2" fmla="*/ 4 w 4"/>
                <a:gd name="T3" fmla="*/ 2 h 3"/>
                <a:gd name="T4" fmla="*/ 0 w 4"/>
                <a:gd name="T5" fmla="*/ 1 h 3"/>
              </a:gdLst>
              <a:ahLst/>
              <a:cxnLst>
                <a:cxn ang="0">
                  <a:pos x="T0" y="T1"/>
                </a:cxn>
                <a:cxn ang="0">
                  <a:pos x="T2" y="T3"/>
                </a:cxn>
                <a:cxn ang="0">
                  <a:pos x="T4" y="T5"/>
                </a:cxn>
              </a:cxnLst>
              <a:rect l="0" t="0" r="r" b="b"/>
              <a:pathLst>
                <a:path w="4" h="3">
                  <a:moveTo>
                    <a:pt x="0" y="1"/>
                  </a:moveTo>
                  <a:cubicBezTo>
                    <a:pt x="1" y="3"/>
                    <a:pt x="2" y="3"/>
                    <a:pt x="4" y="2"/>
                  </a:cubicBezTo>
                  <a:cubicBezTo>
                    <a:pt x="2" y="2"/>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 name="Freeform 6"/>
            <p:cNvSpPr/>
            <p:nvPr/>
          </p:nvSpPr>
          <p:spPr bwMode="auto">
            <a:xfrm>
              <a:off x="6326" y="4429"/>
              <a:ext cx="8" cy="6"/>
            </a:xfrm>
            <a:custGeom>
              <a:avLst/>
              <a:gdLst>
                <a:gd name="T0" fmla="*/ 0 w 4"/>
                <a:gd name="T1" fmla="*/ 2 h 3"/>
                <a:gd name="T2" fmla="*/ 4 w 4"/>
                <a:gd name="T3" fmla="*/ 2 h 3"/>
                <a:gd name="T4" fmla="*/ 0 w 4"/>
                <a:gd name="T5" fmla="*/ 2 h 3"/>
              </a:gdLst>
              <a:ahLst/>
              <a:cxnLst>
                <a:cxn ang="0">
                  <a:pos x="T0" y="T1"/>
                </a:cxn>
                <a:cxn ang="0">
                  <a:pos x="T2" y="T3"/>
                </a:cxn>
                <a:cxn ang="0">
                  <a:pos x="T4" y="T5"/>
                </a:cxn>
              </a:cxnLst>
              <a:rect l="0" t="0" r="r" b="b"/>
              <a:pathLst>
                <a:path w="4" h="3">
                  <a:moveTo>
                    <a:pt x="0" y="2"/>
                  </a:moveTo>
                  <a:cubicBezTo>
                    <a:pt x="2" y="2"/>
                    <a:pt x="3" y="3"/>
                    <a:pt x="4" y="2"/>
                  </a:cubicBezTo>
                  <a:cubicBezTo>
                    <a:pt x="3"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 name="Freeform 7"/>
            <p:cNvSpPr/>
            <p:nvPr/>
          </p:nvSpPr>
          <p:spPr bwMode="auto">
            <a:xfrm>
              <a:off x="6347" y="4440"/>
              <a:ext cx="8" cy="6"/>
            </a:xfrm>
            <a:custGeom>
              <a:avLst/>
              <a:gdLst>
                <a:gd name="T0" fmla="*/ 0 w 4"/>
                <a:gd name="T1" fmla="*/ 2 h 3"/>
                <a:gd name="T2" fmla="*/ 4 w 4"/>
                <a:gd name="T3" fmla="*/ 1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2"/>
                    <a:pt x="4" y="1"/>
                  </a:cubicBezTo>
                  <a:cubicBezTo>
                    <a:pt x="3" y="0"/>
                    <a:pt x="2" y="1"/>
                    <a:pt x="2" y="0"/>
                  </a:cubicBezTo>
                  <a:cubicBezTo>
                    <a:pt x="1"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 name="Freeform 8"/>
            <p:cNvSpPr/>
            <p:nvPr/>
          </p:nvSpPr>
          <p:spPr bwMode="auto">
            <a:xfrm>
              <a:off x="6426" y="4496"/>
              <a:ext cx="9" cy="6"/>
            </a:xfrm>
            <a:custGeom>
              <a:avLst/>
              <a:gdLst>
                <a:gd name="T0" fmla="*/ 0 w 5"/>
                <a:gd name="T1" fmla="*/ 2 h 3"/>
                <a:gd name="T2" fmla="*/ 2 w 5"/>
                <a:gd name="T3" fmla="*/ 3 h 3"/>
                <a:gd name="T4" fmla="*/ 5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2" y="3"/>
                    <a:pt x="2" y="3"/>
                    <a:pt x="2" y="3"/>
                  </a:cubicBezTo>
                  <a:cubicBezTo>
                    <a:pt x="3" y="2"/>
                    <a:pt x="4" y="2"/>
                    <a:pt x="5" y="1"/>
                  </a:cubicBezTo>
                  <a:cubicBezTo>
                    <a:pt x="3" y="0"/>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 name="Freeform 9"/>
            <p:cNvSpPr/>
            <p:nvPr/>
          </p:nvSpPr>
          <p:spPr bwMode="auto">
            <a:xfrm>
              <a:off x="6340" y="4433"/>
              <a:ext cx="7" cy="4"/>
            </a:xfrm>
            <a:custGeom>
              <a:avLst/>
              <a:gdLst>
                <a:gd name="T0" fmla="*/ 1 w 4"/>
                <a:gd name="T1" fmla="*/ 0 h 2"/>
                <a:gd name="T2" fmla="*/ 4 w 4"/>
                <a:gd name="T3" fmla="*/ 1 h 2"/>
                <a:gd name="T4" fmla="*/ 2 w 4"/>
                <a:gd name="T5" fmla="*/ 0 h 2"/>
                <a:gd name="T6" fmla="*/ 1 w 4"/>
                <a:gd name="T7" fmla="*/ 0 h 2"/>
              </a:gdLst>
              <a:ahLst/>
              <a:cxnLst>
                <a:cxn ang="0">
                  <a:pos x="T0" y="T1"/>
                </a:cxn>
                <a:cxn ang="0">
                  <a:pos x="T2" y="T3"/>
                </a:cxn>
                <a:cxn ang="0">
                  <a:pos x="T4" y="T5"/>
                </a:cxn>
                <a:cxn ang="0">
                  <a:pos x="T6" y="T7"/>
                </a:cxn>
              </a:cxnLst>
              <a:rect l="0" t="0" r="r" b="b"/>
              <a:pathLst>
                <a:path w="4" h="2">
                  <a:moveTo>
                    <a:pt x="1" y="0"/>
                  </a:moveTo>
                  <a:cubicBezTo>
                    <a:pt x="0" y="1"/>
                    <a:pt x="3" y="2"/>
                    <a:pt x="4" y="1"/>
                  </a:cubicBezTo>
                  <a:cubicBezTo>
                    <a:pt x="4" y="0"/>
                    <a:pt x="3" y="1"/>
                    <a:pt x="2" y="0"/>
                  </a:cubicBezTo>
                  <a:cubicBezTo>
                    <a:pt x="2" y="0"/>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0" name="Freeform 10"/>
            <p:cNvSpPr/>
            <p:nvPr/>
          </p:nvSpPr>
          <p:spPr bwMode="auto">
            <a:xfrm>
              <a:off x="6439" y="4498"/>
              <a:ext cx="6" cy="6"/>
            </a:xfrm>
            <a:custGeom>
              <a:avLst/>
              <a:gdLst>
                <a:gd name="T0" fmla="*/ 0 w 3"/>
                <a:gd name="T1" fmla="*/ 1 h 3"/>
                <a:gd name="T2" fmla="*/ 2 w 3"/>
                <a:gd name="T3" fmla="*/ 3 h 3"/>
                <a:gd name="T4" fmla="*/ 2 w 3"/>
                <a:gd name="T5" fmla="*/ 0 h 3"/>
                <a:gd name="T6" fmla="*/ 0 w 3"/>
                <a:gd name="T7" fmla="*/ 1 h 3"/>
              </a:gdLst>
              <a:ahLst/>
              <a:cxnLst>
                <a:cxn ang="0">
                  <a:pos x="T0" y="T1"/>
                </a:cxn>
                <a:cxn ang="0">
                  <a:pos x="T2" y="T3"/>
                </a:cxn>
                <a:cxn ang="0">
                  <a:pos x="T4" y="T5"/>
                </a:cxn>
                <a:cxn ang="0">
                  <a:pos x="T6" y="T7"/>
                </a:cxn>
              </a:cxnLst>
              <a:rect l="0" t="0" r="r" b="b"/>
              <a:pathLst>
                <a:path w="3" h="3">
                  <a:moveTo>
                    <a:pt x="0" y="1"/>
                  </a:moveTo>
                  <a:cubicBezTo>
                    <a:pt x="2" y="1"/>
                    <a:pt x="2" y="2"/>
                    <a:pt x="2" y="3"/>
                  </a:cubicBezTo>
                  <a:cubicBezTo>
                    <a:pt x="3" y="2"/>
                    <a:pt x="3"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1" name="Freeform 11"/>
            <p:cNvSpPr/>
            <p:nvPr/>
          </p:nvSpPr>
          <p:spPr bwMode="auto">
            <a:xfrm>
              <a:off x="6393" y="4446"/>
              <a:ext cx="8" cy="6"/>
            </a:xfrm>
            <a:custGeom>
              <a:avLst/>
              <a:gdLst>
                <a:gd name="T0" fmla="*/ 0 w 4"/>
                <a:gd name="T1" fmla="*/ 2 h 3"/>
                <a:gd name="T2" fmla="*/ 4 w 4"/>
                <a:gd name="T3" fmla="*/ 2 h 3"/>
                <a:gd name="T4" fmla="*/ 0 w 4"/>
                <a:gd name="T5" fmla="*/ 2 h 3"/>
              </a:gdLst>
              <a:ahLst/>
              <a:cxnLst>
                <a:cxn ang="0">
                  <a:pos x="T0" y="T1"/>
                </a:cxn>
                <a:cxn ang="0">
                  <a:pos x="T2" y="T3"/>
                </a:cxn>
                <a:cxn ang="0">
                  <a:pos x="T4" y="T5"/>
                </a:cxn>
              </a:cxnLst>
              <a:rect l="0" t="0" r="r" b="b"/>
              <a:pathLst>
                <a:path w="4" h="3">
                  <a:moveTo>
                    <a:pt x="0" y="2"/>
                  </a:moveTo>
                  <a:cubicBezTo>
                    <a:pt x="0" y="3"/>
                    <a:pt x="3" y="3"/>
                    <a:pt x="4" y="2"/>
                  </a:cubicBezTo>
                  <a:cubicBezTo>
                    <a:pt x="3" y="0"/>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2" name="Freeform 12"/>
            <p:cNvSpPr/>
            <p:nvPr/>
          </p:nvSpPr>
          <p:spPr bwMode="auto">
            <a:xfrm>
              <a:off x="6472" y="4498"/>
              <a:ext cx="26" cy="10"/>
            </a:xfrm>
            <a:custGeom>
              <a:avLst/>
              <a:gdLst>
                <a:gd name="T0" fmla="*/ 0 w 14"/>
                <a:gd name="T1" fmla="*/ 4 h 5"/>
                <a:gd name="T2" fmla="*/ 1 w 14"/>
                <a:gd name="T3" fmla="*/ 4 h 5"/>
                <a:gd name="T4" fmla="*/ 4 w 14"/>
                <a:gd name="T5" fmla="*/ 2 h 5"/>
                <a:gd name="T6" fmla="*/ 8 w 14"/>
                <a:gd name="T7" fmla="*/ 5 h 5"/>
                <a:gd name="T8" fmla="*/ 14 w 14"/>
                <a:gd name="T9" fmla="*/ 1 h 5"/>
                <a:gd name="T10" fmla="*/ 10 w 14"/>
                <a:gd name="T11" fmla="*/ 0 h 5"/>
                <a:gd name="T12" fmla="*/ 7 w 14"/>
                <a:gd name="T13" fmla="*/ 2 h 5"/>
                <a:gd name="T14" fmla="*/ 6 w 14"/>
                <a:gd name="T15" fmla="*/ 1 h 5"/>
                <a:gd name="T16" fmla="*/ 2 w 14"/>
                <a:gd name="T17" fmla="*/ 1 h 5"/>
                <a:gd name="T18" fmla="*/ 0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0" y="4"/>
                  </a:moveTo>
                  <a:cubicBezTo>
                    <a:pt x="1" y="4"/>
                    <a:pt x="2" y="3"/>
                    <a:pt x="1" y="4"/>
                  </a:cubicBezTo>
                  <a:cubicBezTo>
                    <a:pt x="2" y="5"/>
                    <a:pt x="3" y="3"/>
                    <a:pt x="4" y="2"/>
                  </a:cubicBezTo>
                  <a:cubicBezTo>
                    <a:pt x="5" y="4"/>
                    <a:pt x="6" y="4"/>
                    <a:pt x="8" y="5"/>
                  </a:cubicBezTo>
                  <a:cubicBezTo>
                    <a:pt x="8" y="2"/>
                    <a:pt x="11" y="2"/>
                    <a:pt x="14" y="1"/>
                  </a:cubicBezTo>
                  <a:cubicBezTo>
                    <a:pt x="12" y="1"/>
                    <a:pt x="11" y="2"/>
                    <a:pt x="10" y="0"/>
                  </a:cubicBezTo>
                  <a:cubicBezTo>
                    <a:pt x="10" y="2"/>
                    <a:pt x="9" y="1"/>
                    <a:pt x="7" y="2"/>
                  </a:cubicBezTo>
                  <a:cubicBezTo>
                    <a:pt x="7" y="2"/>
                    <a:pt x="7" y="1"/>
                    <a:pt x="6" y="1"/>
                  </a:cubicBezTo>
                  <a:cubicBezTo>
                    <a:pt x="5" y="2"/>
                    <a:pt x="3" y="2"/>
                    <a:pt x="2" y="1"/>
                  </a:cubicBezTo>
                  <a:cubicBezTo>
                    <a:pt x="1" y="2"/>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3" name="Freeform 13"/>
            <p:cNvSpPr/>
            <p:nvPr/>
          </p:nvSpPr>
          <p:spPr bwMode="auto">
            <a:xfrm>
              <a:off x="6405" y="4448"/>
              <a:ext cx="7" cy="6"/>
            </a:xfrm>
            <a:custGeom>
              <a:avLst/>
              <a:gdLst>
                <a:gd name="T0" fmla="*/ 0 w 4"/>
                <a:gd name="T1" fmla="*/ 2 h 3"/>
                <a:gd name="T2" fmla="*/ 2 w 4"/>
                <a:gd name="T3" fmla="*/ 3 h 3"/>
                <a:gd name="T4" fmla="*/ 3 w 4"/>
                <a:gd name="T5" fmla="*/ 2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3"/>
                    <a:pt x="2" y="3"/>
                  </a:cubicBezTo>
                  <a:cubicBezTo>
                    <a:pt x="2" y="2"/>
                    <a:pt x="2" y="1"/>
                    <a:pt x="3" y="2"/>
                  </a:cubicBezTo>
                  <a:cubicBezTo>
                    <a:pt x="4"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4" name="Freeform 14"/>
            <p:cNvSpPr/>
            <p:nvPr/>
          </p:nvSpPr>
          <p:spPr bwMode="auto">
            <a:xfrm>
              <a:off x="6416" y="4429"/>
              <a:ext cx="8"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2" y="2"/>
                    <a:pt x="4" y="1"/>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5" name="Freeform 15"/>
            <p:cNvSpPr/>
            <p:nvPr/>
          </p:nvSpPr>
          <p:spPr bwMode="auto">
            <a:xfrm>
              <a:off x="6544" y="4516"/>
              <a:ext cx="8" cy="3"/>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2"/>
                    <a:pt x="4" y="2"/>
                    <a:pt x="4"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6" name="Freeform 16"/>
            <p:cNvSpPr/>
            <p:nvPr/>
          </p:nvSpPr>
          <p:spPr bwMode="auto">
            <a:xfrm>
              <a:off x="6441" y="4433"/>
              <a:ext cx="9" cy="4"/>
            </a:xfrm>
            <a:custGeom>
              <a:avLst/>
              <a:gdLst>
                <a:gd name="T0" fmla="*/ 0 w 5"/>
                <a:gd name="T1" fmla="*/ 0 h 2"/>
                <a:gd name="T2" fmla="*/ 5 w 5"/>
                <a:gd name="T3" fmla="*/ 0 h 2"/>
                <a:gd name="T4" fmla="*/ 0 w 5"/>
                <a:gd name="T5" fmla="*/ 0 h 2"/>
              </a:gdLst>
              <a:ahLst/>
              <a:cxnLst>
                <a:cxn ang="0">
                  <a:pos x="T0" y="T1"/>
                </a:cxn>
                <a:cxn ang="0">
                  <a:pos x="T2" y="T3"/>
                </a:cxn>
                <a:cxn ang="0">
                  <a:pos x="T4" y="T5"/>
                </a:cxn>
              </a:cxnLst>
              <a:rect l="0" t="0" r="r" b="b"/>
              <a:pathLst>
                <a:path w="5" h="2">
                  <a:moveTo>
                    <a:pt x="0" y="0"/>
                  </a:moveTo>
                  <a:cubicBezTo>
                    <a:pt x="2" y="1"/>
                    <a:pt x="3" y="2"/>
                    <a:pt x="5"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7" name="Freeform 17"/>
            <p:cNvSpPr/>
            <p:nvPr/>
          </p:nvSpPr>
          <p:spPr bwMode="auto">
            <a:xfrm>
              <a:off x="6531" y="4469"/>
              <a:ext cx="9" cy="6"/>
            </a:xfrm>
            <a:custGeom>
              <a:avLst/>
              <a:gdLst>
                <a:gd name="T0" fmla="*/ 0 w 5"/>
                <a:gd name="T1" fmla="*/ 3 h 3"/>
                <a:gd name="T2" fmla="*/ 5 w 5"/>
                <a:gd name="T3" fmla="*/ 1 h 3"/>
                <a:gd name="T4" fmla="*/ 3 w 5"/>
                <a:gd name="T5" fmla="*/ 0 h 3"/>
                <a:gd name="T6" fmla="*/ 0 w 5"/>
                <a:gd name="T7" fmla="*/ 3 h 3"/>
              </a:gdLst>
              <a:ahLst/>
              <a:cxnLst>
                <a:cxn ang="0">
                  <a:pos x="T0" y="T1"/>
                </a:cxn>
                <a:cxn ang="0">
                  <a:pos x="T2" y="T3"/>
                </a:cxn>
                <a:cxn ang="0">
                  <a:pos x="T4" y="T5"/>
                </a:cxn>
                <a:cxn ang="0">
                  <a:pos x="T6" y="T7"/>
                </a:cxn>
              </a:cxnLst>
              <a:rect l="0" t="0" r="r" b="b"/>
              <a:pathLst>
                <a:path w="5" h="3">
                  <a:moveTo>
                    <a:pt x="0" y="3"/>
                  </a:moveTo>
                  <a:cubicBezTo>
                    <a:pt x="2" y="3"/>
                    <a:pt x="2" y="2"/>
                    <a:pt x="5" y="1"/>
                  </a:cubicBezTo>
                  <a:cubicBezTo>
                    <a:pt x="4" y="1"/>
                    <a:pt x="3" y="1"/>
                    <a:pt x="3" y="0"/>
                  </a:cubicBezTo>
                  <a:cubicBezTo>
                    <a:pt x="2" y="2"/>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8" name="Freeform 18"/>
            <p:cNvSpPr/>
            <p:nvPr/>
          </p:nvSpPr>
          <p:spPr bwMode="auto">
            <a:xfrm>
              <a:off x="6462" y="4419"/>
              <a:ext cx="10" cy="4"/>
            </a:xfrm>
            <a:custGeom>
              <a:avLst/>
              <a:gdLst>
                <a:gd name="T0" fmla="*/ 5 w 5"/>
                <a:gd name="T1" fmla="*/ 2 h 2"/>
                <a:gd name="T2" fmla="*/ 1 w 5"/>
                <a:gd name="T3" fmla="*/ 0 h 2"/>
                <a:gd name="T4" fmla="*/ 5 w 5"/>
                <a:gd name="T5" fmla="*/ 2 h 2"/>
              </a:gdLst>
              <a:ahLst/>
              <a:cxnLst>
                <a:cxn ang="0">
                  <a:pos x="T0" y="T1"/>
                </a:cxn>
                <a:cxn ang="0">
                  <a:pos x="T2" y="T3"/>
                </a:cxn>
                <a:cxn ang="0">
                  <a:pos x="T4" y="T5"/>
                </a:cxn>
              </a:cxnLst>
              <a:rect l="0" t="0" r="r" b="b"/>
              <a:pathLst>
                <a:path w="5" h="2">
                  <a:moveTo>
                    <a:pt x="5" y="2"/>
                  </a:moveTo>
                  <a:cubicBezTo>
                    <a:pt x="5" y="1"/>
                    <a:pt x="2" y="1"/>
                    <a:pt x="1" y="0"/>
                  </a:cubicBezTo>
                  <a:cubicBezTo>
                    <a:pt x="0" y="1"/>
                    <a:pt x="3"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29" name="Freeform 19"/>
            <p:cNvSpPr/>
            <p:nvPr/>
          </p:nvSpPr>
          <p:spPr bwMode="auto">
            <a:xfrm>
              <a:off x="6496" y="4423"/>
              <a:ext cx="14" cy="6"/>
            </a:xfrm>
            <a:custGeom>
              <a:avLst/>
              <a:gdLst>
                <a:gd name="T0" fmla="*/ 2 w 7"/>
                <a:gd name="T1" fmla="*/ 2 h 3"/>
                <a:gd name="T2" fmla="*/ 7 w 7"/>
                <a:gd name="T3" fmla="*/ 2 h 3"/>
                <a:gd name="T4" fmla="*/ 1 w 7"/>
                <a:gd name="T5" fmla="*/ 0 h 3"/>
                <a:gd name="T6" fmla="*/ 2 w 7"/>
                <a:gd name="T7" fmla="*/ 2 h 3"/>
              </a:gdLst>
              <a:ahLst/>
              <a:cxnLst>
                <a:cxn ang="0">
                  <a:pos x="T0" y="T1"/>
                </a:cxn>
                <a:cxn ang="0">
                  <a:pos x="T2" y="T3"/>
                </a:cxn>
                <a:cxn ang="0">
                  <a:pos x="T4" y="T5"/>
                </a:cxn>
                <a:cxn ang="0">
                  <a:pos x="T6" y="T7"/>
                </a:cxn>
              </a:cxnLst>
              <a:rect l="0" t="0" r="r" b="b"/>
              <a:pathLst>
                <a:path w="7" h="3">
                  <a:moveTo>
                    <a:pt x="2" y="2"/>
                  </a:moveTo>
                  <a:cubicBezTo>
                    <a:pt x="4" y="2"/>
                    <a:pt x="5" y="3"/>
                    <a:pt x="7" y="2"/>
                  </a:cubicBezTo>
                  <a:cubicBezTo>
                    <a:pt x="5" y="1"/>
                    <a:pt x="3" y="1"/>
                    <a:pt x="1" y="0"/>
                  </a:cubicBezTo>
                  <a:cubicBezTo>
                    <a:pt x="0" y="1"/>
                    <a:pt x="4"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0" name="Freeform 20"/>
            <p:cNvSpPr/>
            <p:nvPr/>
          </p:nvSpPr>
          <p:spPr bwMode="auto">
            <a:xfrm>
              <a:off x="6598" y="4496"/>
              <a:ext cx="9" cy="8"/>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0" y="4"/>
                    <a:pt x="3" y="2"/>
                    <a:pt x="4" y="2"/>
                  </a:cubicBezTo>
                  <a:cubicBezTo>
                    <a:pt x="5"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1" name="Freeform 21"/>
            <p:cNvSpPr/>
            <p:nvPr/>
          </p:nvSpPr>
          <p:spPr bwMode="auto">
            <a:xfrm>
              <a:off x="6598" y="4483"/>
              <a:ext cx="7" cy="6"/>
            </a:xfrm>
            <a:custGeom>
              <a:avLst/>
              <a:gdLst>
                <a:gd name="T0" fmla="*/ 4 w 4"/>
                <a:gd name="T1" fmla="*/ 1 h 3"/>
                <a:gd name="T2" fmla="*/ 1 w 4"/>
                <a:gd name="T3" fmla="*/ 0 h 3"/>
                <a:gd name="T4" fmla="*/ 1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3" y="0"/>
                    <a:pt x="2" y="2"/>
                    <a:pt x="1" y="0"/>
                  </a:cubicBezTo>
                  <a:cubicBezTo>
                    <a:pt x="0" y="1"/>
                    <a:pt x="0" y="2"/>
                    <a:pt x="1" y="3"/>
                  </a:cubicBezTo>
                  <a:cubicBezTo>
                    <a:pt x="2" y="1"/>
                    <a:pt x="4" y="3"/>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2" name="Freeform 22"/>
            <p:cNvSpPr/>
            <p:nvPr/>
          </p:nvSpPr>
          <p:spPr bwMode="auto">
            <a:xfrm>
              <a:off x="6655" y="4521"/>
              <a:ext cx="10" cy="4"/>
            </a:xfrm>
            <a:custGeom>
              <a:avLst/>
              <a:gdLst>
                <a:gd name="T0" fmla="*/ 0 w 5"/>
                <a:gd name="T1" fmla="*/ 1 h 2"/>
                <a:gd name="T2" fmla="*/ 5 w 5"/>
                <a:gd name="T3" fmla="*/ 1 h 2"/>
                <a:gd name="T4" fmla="*/ 0 w 5"/>
                <a:gd name="T5" fmla="*/ 1 h 2"/>
              </a:gdLst>
              <a:ahLst/>
              <a:cxnLst>
                <a:cxn ang="0">
                  <a:pos x="T0" y="T1"/>
                </a:cxn>
                <a:cxn ang="0">
                  <a:pos x="T2" y="T3"/>
                </a:cxn>
                <a:cxn ang="0">
                  <a:pos x="T4" y="T5"/>
                </a:cxn>
              </a:cxnLst>
              <a:rect l="0" t="0" r="r" b="b"/>
              <a:pathLst>
                <a:path w="5" h="2">
                  <a:moveTo>
                    <a:pt x="0" y="1"/>
                  </a:moveTo>
                  <a:cubicBezTo>
                    <a:pt x="2" y="1"/>
                    <a:pt x="3" y="2"/>
                    <a:pt x="5"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3" name="Freeform 23"/>
            <p:cNvSpPr/>
            <p:nvPr/>
          </p:nvSpPr>
          <p:spPr bwMode="auto">
            <a:xfrm>
              <a:off x="6479" y="4388"/>
              <a:ext cx="10" cy="6"/>
            </a:xfrm>
            <a:custGeom>
              <a:avLst/>
              <a:gdLst>
                <a:gd name="T0" fmla="*/ 0 w 5"/>
                <a:gd name="T1" fmla="*/ 1 h 3"/>
                <a:gd name="T2" fmla="*/ 3 w 5"/>
                <a:gd name="T3" fmla="*/ 3 h 3"/>
                <a:gd name="T4" fmla="*/ 2 w 5"/>
                <a:gd name="T5" fmla="*/ 0 h 3"/>
                <a:gd name="T6" fmla="*/ 0 w 5"/>
                <a:gd name="T7" fmla="*/ 1 h 3"/>
              </a:gdLst>
              <a:ahLst/>
              <a:cxnLst>
                <a:cxn ang="0">
                  <a:pos x="T0" y="T1"/>
                </a:cxn>
                <a:cxn ang="0">
                  <a:pos x="T2" y="T3"/>
                </a:cxn>
                <a:cxn ang="0">
                  <a:pos x="T4" y="T5"/>
                </a:cxn>
                <a:cxn ang="0">
                  <a:pos x="T6" y="T7"/>
                </a:cxn>
              </a:cxnLst>
              <a:rect l="0" t="0" r="r" b="b"/>
              <a:pathLst>
                <a:path w="5" h="3">
                  <a:moveTo>
                    <a:pt x="0" y="1"/>
                  </a:moveTo>
                  <a:cubicBezTo>
                    <a:pt x="1" y="3"/>
                    <a:pt x="2" y="2"/>
                    <a:pt x="3" y="3"/>
                  </a:cubicBezTo>
                  <a:cubicBezTo>
                    <a:pt x="5" y="2"/>
                    <a:pt x="3"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4" name="Freeform 24"/>
            <p:cNvSpPr/>
            <p:nvPr/>
          </p:nvSpPr>
          <p:spPr bwMode="auto">
            <a:xfrm>
              <a:off x="6502" y="4404"/>
              <a:ext cx="10" cy="6"/>
            </a:xfrm>
            <a:custGeom>
              <a:avLst/>
              <a:gdLst>
                <a:gd name="T0" fmla="*/ 0 w 5"/>
                <a:gd name="T1" fmla="*/ 2 h 3"/>
                <a:gd name="T2" fmla="*/ 4 w 5"/>
                <a:gd name="T3" fmla="*/ 3 h 3"/>
                <a:gd name="T4" fmla="*/ 0 w 5"/>
                <a:gd name="T5" fmla="*/ 2 h 3"/>
              </a:gdLst>
              <a:ahLst/>
              <a:cxnLst>
                <a:cxn ang="0">
                  <a:pos x="T0" y="T1"/>
                </a:cxn>
                <a:cxn ang="0">
                  <a:pos x="T2" y="T3"/>
                </a:cxn>
                <a:cxn ang="0">
                  <a:pos x="T4" y="T5"/>
                </a:cxn>
              </a:cxnLst>
              <a:rect l="0" t="0" r="r" b="b"/>
              <a:pathLst>
                <a:path w="5" h="3">
                  <a:moveTo>
                    <a:pt x="0" y="2"/>
                  </a:moveTo>
                  <a:cubicBezTo>
                    <a:pt x="2" y="3"/>
                    <a:pt x="3" y="3"/>
                    <a:pt x="4" y="3"/>
                  </a:cubicBezTo>
                  <a:cubicBezTo>
                    <a:pt x="5" y="2"/>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 name="Freeform 25"/>
            <p:cNvSpPr/>
            <p:nvPr/>
          </p:nvSpPr>
          <p:spPr bwMode="auto">
            <a:xfrm>
              <a:off x="6496" y="4386"/>
              <a:ext cx="27" cy="10"/>
            </a:xfrm>
            <a:custGeom>
              <a:avLst/>
              <a:gdLst>
                <a:gd name="T0" fmla="*/ 1 w 14"/>
                <a:gd name="T1" fmla="*/ 3 h 5"/>
                <a:gd name="T2" fmla="*/ 2 w 14"/>
                <a:gd name="T3" fmla="*/ 3 h 5"/>
                <a:gd name="T4" fmla="*/ 12 w 14"/>
                <a:gd name="T5" fmla="*/ 4 h 5"/>
                <a:gd name="T6" fmla="*/ 14 w 14"/>
                <a:gd name="T7" fmla="*/ 1 h 5"/>
                <a:gd name="T8" fmla="*/ 11 w 14"/>
                <a:gd name="T9" fmla="*/ 2 h 5"/>
                <a:gd name="T10" fmla="*/ 9 w 14"/>
                <a:gd name="T11" fmla="*/ 0 h 5"/>
                <a:gd name="T12" fmla="*/ 5 w 14"/>
                <a:gd name="T13" fmla="*/ 3 h 5"/>
                <a:gd name="T14" fmla="*/ 2 w 14"/>
                <a:gd name="T15" fmla="*/ 1 h 5"/>
                <a:gd name="T16" fmla="*/ 1 w 14"/>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
                  <a:moveTo>
                    <a:pt x="1" y="3"/>
                  </a:moveTo>
                  <a:cubicBezTo>
                    <a:pt x="1" y="4"/>
                    <a:pt x="1" y="3"/>
                    <a:pt x="2" y="3"/>
                  </a:cubicBezTo>
                  <a:cubicBezTo>
                    <a:pt x="5" y="5"/>
                    <a:pt x="9" y="3"/>
                    <a:pt x="12" y="4"/>
                  </a:cubicBezTo>
                  <a:cubicBezTo>
                    <a:pt x="14" y="3"/>
                    <a:pt x="13" y="2"/>
                    <a:pt x="14" y="1"/>
                  </a:cubicBezTo>
                  <a:cubicBezTo>
                    <a:pt x="12" y="0"/>
                    <a:pt x="13" y="2"/>
                    <a:pt x="11" y="2"/>
                  </a:cubicBezTo>
                  <a:cubicBezTo>
                    <a:pt x="9" y="1"/>
                    <a:pt x="11" y="0"/>
                    <a:pt x="9" y="0"/>
                  </a:cubicBezTo>
                  <a:cubicBezTo>
                    <a:pt x="9" y="2"/>
                    <a:pt x="6" y="2"/>
                    <a:pt x="5" y="3"/>
                  </a:cubicBezTo>
                  <a:cubicBezTo>
                    <a:pt x="4" y="1"/>
                    <a:pt x="3" y="2"/>
                    <a:pt x="2" y="1"/>
                  </a:cubicBezTo>
                  <a:cubicBezTo>
                    <a:pt x="0" y="2"/>
                    <a:pt x="3"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 name="Freeform 26"/>
            <p:cNvSpPr/>
            <p:nvPr/>
          </p:nvSpPr>
          <p:spPr bwMode="auto">
            <a:xfrm>
              <a:off x="6644" y="4485"/>
              <a:ext cx="9" cy="7"/>
            </a:xfrm>
            <a:custGeom>
              <a:avLst/>
              <a:gdLst>
                <a:gd name="T0" fmla="*/ 2 w 5"/>
                <a:gd name="T1" fmla="*/ 3 h 4"/>
                <a:gd name="T2" fmla="*/ 4 w 5"/>
                <a:gd name="T3" fmla="*/ 2 h 4"/>
                <a:gd name="T4" fmla="*/ 2 w 5"/>
                <a:gd name="T5" fmla="*/ 1 h 4"/>
                <a:gd name="T6" fmla="*/ 0 w 5"/>
                <a:gd name="T7" fmla="*/ 3 h 4"/>
                <a:gd name="T8" fmla="*/ 4 w 5"/>
                <a:gd name="T9" fmla="*/ 4 h 4"/>
                <a:gd name="T10" fmla="*/ 2 w 5"/>
                <a:gd name="T11" fmla="*/ 3 h 4"/>
              </a:gdLst>
              <a:ahLst/>
              <a:cxnLst>
                <a:cxn ang="0">
                  <a:pos x="T0" y="T1"/>
                </a:cxn>
                <a:cxn ang="0">
                  <a:pos x="T2" y="T3"/>
                </a:cxn>
                <a:cxn ang="0">
                  <a:pos x="T4" y="T5"/>
                </a:cxn>
                <a:cxn ang="0">
                  <a:pos x="T6" y="T7"/>
                </a:cxn>
                <a:cxn ang="0">
                  <a:pos x="T8" y="T9"/>
                </a:cxn>
                <a:cxn ang="0">
                  <a:pos x="T10" y="T11"/>
                </a:cxn>
              </a:cxnLst>
              <a:rect l="0" t="0" r="r" b="b"/>
              <a:pathLst>
                <a:path w="5" h="4">
                  <a:moveTo>
                    <a:pt x="2" y="3"/>
                  </a:moveTo>
                  <a:cubicBezTo>
                    <a:pt x="1" y="2"/>
                    <a:pt x="3" y="1"/>
                    <a:pt x="4" y="2"/>
                  </a:cubicBezTo>
                  <a:cubicBezTo>
                    <a:pt x="5" y="0"/>
                    <a:pt x="2" y="2"/>
                    <a:pt x="2" y="1"/>
                  </a:cubicBezTo>
                  <a:cubicBezTo>
                    <a:pt x="0" y="1"/>
                    <a:pt x="1" y="2"/>
                    <a:pt x="0" y="3"/>
                  </a:cubicBezTo>
                  <a:cubicBezTo>
                    <a:pt x="1" y="4"/>
                    <a:pt x="3" y="4"/>
                    <a:pt x="4" y="4"/>
                  </a:cubicBezTo>
                  <a:cubicBezTo>
                    <a:pt x="5" y="3"/>
                    <a:pt x="3"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 name="Freeform 27"/>
            <p:cNvSpPr/>
            <p:nvPr/>
          </p:nvSpPr>
          <p:spPr bwMode="auto">
            <a:xfrm>
              <a:off x="6437" y="4333"/>
              <a:ext cx="10" cy="5"/>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2" y="2"/>
                    <a:pt x="3" y="3"/>
                    <a:pt x="5" y="2"/>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 name="Freeform 28"/>
            <p:cNvSpPr/>
            <p:nvPr/>
          </p:nvSpPr>
          <p:spPr bwMode="auto">
            <a:xfrm>
              <a:off x="6435" y="4327"/>
              <a:ext cx="8" cy="6"/>
            </a:xfrm>
            <a:custGeom>
              <a:avLst/>
              <a:gdLst>
                <a:gd name="T0" fmla="*/ 1 w 4"/>
                <a:gd name="T1" fmla="*/ 2 h 3"/>
                <a:gd name="T2" fmla="*/ 4 w 4"/>
                <a:gd name="T3" fmla="*/ 2 h 3"/>
                <a:gd name="T4" fmla="*/ 1 w 4"/>
                <a:gd name="T5" fmla="*/ 2 h 3"/>
              </a:gdLst>
              <a:ahLst/>
              <a:cxnLst>
                <a:cxn ang="0">
                  <a:pos x="T0" y="T1"/>
                </a:cxn>
                <a:cxn ang="0">
                  <a:pos x="T2" y="T3"/>
                </a:cxn>
                <a:cxn ang="0">
                  <a:pos x="T4" y="T5"/>
                </a:cxn>
              </a:cxnLst>
              <a:rect l="0" t="0" r="r" b="b"/>
              <a:pathLst>
                <a:path w="4" h="3">
                  <a:moveTo>
                    <a:pt x="1" y="2"/>
                  </a:moveTo>
                  <a:cubicBezTo>
                    <a:pt x="0" y="3"/>
                    <a:pt x="3" y="3"/>
                    <a:pt x="4" y="2"/>
                  </a:cubicBezTo>
                  <a:cubicBezTo>
                    <a:pt x="3"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 name="Freeform 29"/>
            <p:cNvSpPr/>
            <p:nvPr/>
          </p:nvSpPr>
          <p:spPr bwMode="auto">
            <a:xfrm>
              <a:off x="6447" y="4331"/>
              <a:ext cx="5" cy="3"/>
            </a:xfrm>
            <a:custGeom>
              <a:avLst/>
              <a:gdLst>
                <a:gd name="T0" fmla="*/ 1 w 3"/>
                <a:gd name="T1" fmla="*/ 2 h 2"/>
                <a:gd name="T2" fmla="*/ 3 w 3"/>
                <a:gd name="T3" fmla="*/ 0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2" y="1"/>
                    <a:pt x="3" y="0"/>
                  </a:cubicBezTo>
                  <a:cubicBezTo>
                    <a:pt x="2" y="0"/>
                    <a:pt x="1" y="0"/>
                    <a:pt x="0" y="0"/>
                  </a:cubicBezTo>
                  <a:cubicBezTo>
                    <a:pt x="0" y="1"/>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 name="Freeform 30"/>
            <p:cNvSpPr/>
            <p:nvPr/>
          </p:nvSpPr>
          <p:spPr bwMode="auto">
            <a:xfrm>
              <a:off x="6657" y="4487"/>
              <a:ext cx="12" cy="5"/>
            </a:xfrm>
            <a:custGeom>
              <a:avLst/>
              <a:gdLst>
                <a:gd name="T0" fmla="*/ 0 w 6"/>
                <a:gd name="T1" fmla="*/ 1 h 3"/>
                <a:gd name="T2" fmla="*/ 5 w 6"/>
                <a:gd name="T3" fmla="*/ 2 h 3"/>
                <a:gd name="T4" fmla="*/ 0 w 6"/>
                <a:gd name="T5" fmla="*/ 1 h 3"/>
              </a:gdLst>
              <a:ahLst/>
              <a:cxnLst>
                <a:cxn ang="0">
                  <a:pos x="T0" y="T1"/>
                </a:cxn>
                <a:cxn ang="0">
                  <a:pos x="T2" y="T3"/>
                </a:cxn>
                <a:cxn ang="0">
                  <a:pos x="T4" y="T5"/>
                </a:cxn>
              </a:cxnLst>
              <a:rect l="0" t="0" r="r" b="b"/>
              <a:pathLst>
                <a:path w="6" h="3">
                  <a:moveTo>
                    <a:pt x="0" y="1"/>
                  </a:moveTo>
                  <a:cubicBezTo>
                    <a:pt x="0" y="3"/>
                    <a:pt x="4" y="1"/>
                    <a:pt x="5" y="2"/>
                  </a:cubicBezTo>
                  <a:cubicBezTo>
                    <a:pt x="6"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 name="Freeform 31"/>
            <p:cNvSpPr/>
            <p:nvPr/>
          </p:nvSpPr>
          <p:spPr bwMode="auto">
            <a:xfrm>
              <a:off x="6418" y="4288"/>
              <a:ext cx="11" cy="6"/>
            </a:xfrm>
            <a:custGeom>
              <a:avLst/>
              <a:gdLst>
                <a:gd name="T0" fmla="*/ 0 w 6"/>
                <a:gd name="T1" fmla="*/ 3 h 3"/>
                <a:gd name="T2" fmla="*/ 6 w 6"/>
                <a:gd name="T3" fmla="*/ 0 h 3"/>
                <a:gd name="T4" fmla="*/ 0 w 6"/>
                <a:gd name="T5" fmla="*/ 3 h 3"/>
              </a:gdLst>
              <a:ahLst/>
              <a:cxnLst>
                <a:cxn ang="0">
                  <a:pos x="T0" y="T1"/>
                </a:cxn>
                <a:cxn ang="0">
                  <a:pos x="T2" y="T3"/>
                </a:cxn>
                <a:cxn ang="0">
                  <a:pos x="T4" y="T5"/>
                </a:cxn>
              </a:cxnLst>
              <a:rect l="0" t="0" r="r" b="b"/>
              <a:pathLst>
                <a:path w="6" h="3">
                  <a:moveTo>
                    <a:pt x="0" y="3"/>
                  </a:moveTo>
                  <a:cubicBezTo>
                    <a:pt x="1" y="3"/>
                    <a:pt x="3" y="2"/>
                    <a:pt x="6" y="0"/>
                  </a:cubicBezTo>
                  <a:cubicBezTo>
                    <a:pt x="4" y="1"/>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 name="Freeform 32"/>
            <p:cNvSpPr/>
            <p:nvPr/>
          </p:nvSpPr>
          <p:spPr bwMode="auto">
            <a:xfrm>
              <a:off x="6684" y="4487"/>
              <a:ext cx="6" cy="7"/>
            </a:xfrm>
            <a:custGeom>
              <a:avLst/>
              <a:gdLst>
                <a:gd name="T0" fmla="*/ 3 w 3"/>
                <a:gd name="T1" fmla="*/ 2 h 4"/>
                <a:gd name="T2" fmla="*/ 0 w 3"/>
                <a:gd name="T3" fmla="*/ 1 h 4"/>
                <a:gd name="T4" fmla="*/ 3 w 3"/>
                <a:gd name="T5" fmla="*/ 2 h 4"/>
              </a:gdLst>
              <a:ahLst/>
              <a:cxnLst>
                <a:cxn ang="0">
                  <a:pos x="T0" y="T1"/>
                </a:cxn>
                <a:cxn ang="0">
                  <a:pos x="T2" y="T3"/>
                </a:cxn>
                <a:cxn ang="0">
                  <a:pos x="T4" y="T5"/>
                </a:cxn>
              </a:cxnLst>
              <a:rect l="0" t="0" r="r" b="b"/>
              <a:pathLst>
                <a:path w="3" h="4">
                  <a:moveTo>
                    <a:pt x="3" y="2"/>
                  </a:moveTo>
                  <a:cubicBezTo>
                    <a:pt x="3" y="1"/>
                    <a:pt x="1" y="0"/>
                    <a:pt x="0" y="1"/>
                  </a:cubicBezTo>
                  <a:cubicBezTo>
                    <a:pt x="0" y="2"/>
                    <a:pt x="2" y="4"/>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 name="Freeform 33"/>
            <p:cNvSpPr/>
            <p:nvPr/>
          </p:nvSpPr>
          <p:spPr bwMode="auto">
            <a:xfrm>
              <a:off x="6502" y="4350"/>
              <a:ext cx="12" cy="6"/>
            </a:xfrm>
            <a:custGeom>
              <a:avLst/>
              <a:gdLst>
                <a:gd name="T0" fmla="*/ 0 w 6"/>
                <a:gd name="T1" fmla="*/ 2 h 3"/>
                <a:gd name="T2" fmla="*/ 4 w 6"/>
                <a:gd name="T3" fmla="*/ 0 h 3"/>
                <a:gd name="T4" fmla="*/ 0 w 6"/>
                <a:gd name="T5" fmla="*/ 2 h 3"/>
              </a:gdLst>
              <a:ahLst/>
              <a:cxnLst>
                <a:cxn ang="0">
                  <a:pos x="T0" y="T1"/>
                </a:cxn>
                <a:cxn ang="0">
                  <a:pos x="T2" y="T3"/>
                </a:cxn>
                <a:cxn ang="0">
                  <a:pos x="T4" y="T5"/>
                </a:cxn>
              </a:cxnLst>
              <a:rect l="0" t="0" r="r" b="b"/>
              <a:pathLst>
                <a:path w="6" h="3">
                  <a:moveTo>
                    <a:pt x="0" y="2"/>
                  </a:moveTo>
                  <a:cubicBezTo>
                    <a:pt x="1" y="3"/>
                    <a:pt x="6" y="2"/>
                    <a:pt x="4"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 name="Freeform 34"/>
            <p:cNvSpPr/>
            <p:nvPr/>
          </p:nvSpPr>
          <p:spPr bwMode="auto">
            <a:xfrm>
              <a:off x="6561" y="4388"/>
              <a:ext cx="14" cy="10"/>
            </a:xfrm>
            <a:custGeom>
              <a:avLst/>
              <a:gdLst>
                <a:gd name="T0" fmla="*/ 0 w 7"/>
                <a:gd name="T1" fmla="*/ 3 h 5"/>
                <a:gd name="T2" fmla="*/ 7 w 7"/>
                <a:gd name="T3" fmla="*/ 3 h 5"/>
                <a:gd name="T4" fmla="*/ 7 w 7"/>
                <a:gd name="T5" fmla="*/ 1 h 5"/>
                <a:gd name="T6" fmla="*/ 0 w 7"/>
                <a:gd name="T7" fmla="*/ 3 h 5"/>
              </a:gdLst>
              <a:ahLst/>
              <a:cxnLst>
                <a:cxn ang="0">
                  <a:pos x="T0" y="T1"/>
                </a:cxn>
                <a:cxn ang="0">
                  <a:pos x="T2" y="T3"/>
                </a:cxn>
                <a:cxn ang="0">
                  <a:pos x="T4" y="T5"/>
                </a:cxn>
                <a:cxn ang="0">
                  <a:pos x="T6" y="T7"/>
                </a:cxn>
              </a:cxnLst>
              <a:rect l="0" t="0" r="r" b="b"/>
              <a:pathLst>
                <a:path w="7" h="5">
                  <a:moveTo>
                    <a:pt x="0" y="3"/>
                  </a:moveTo>
                  <a:cubicBezTo>
                    <a:pt x="1" y="5"/>
                    <a:pt x="5" y="5"/>
                    <a:pt x="7" y="3"/>
                  </a:cubicBezTo>
                  <a:cubicBezTo>
                    <a:pt x="6" y="2"/>
                    <a:pt x="6" y="2"/>
                    <a:pt x="7" y="1"/>
                  </a:cubicBezTo>
                  <a:cubicBezTo>
                    <a:pt x="4" y="0"/>
                    <a:pt x="2"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 name="Freeform 35"/>
            <p:cNvSpPr/>
            <p:nvPr/>
          </p:nvSpPr>
          <p:spPr bwMode="auto">
            <a:xfrm>
              <a:off x="6464" y="4311"/>
              <a:ext cx="11" cy="6"/>
            </a:xfrm>
            <a:custGeom>
              <a:avLst/>
              <a:gdLst>
                <a:gd name="T0" fmla="*/ 0 w 6"/>
                <a:gd name="T1" fmla="*/ 1 h 3"/>
                <a:gd name="T2" fmla="*/ 6 w 6"/>
                <a:gd name="T3" fmla="*/ 2 h 3"/>
                <a:gd name="T4" fmla="*/ 0 w 6"/>
                <a:gd name="T5" fmla="*/ 1 h 3"/>
              </a:gdLst>
              <a:ahLst/>
              <a:cxnLst>
                <a:cxn ang="0">
                  <a:pos x="T0" y="T1"/>
                </a:cxn>
                <a:cxn ang="0">
                  <a:pos x="T2" y="T3"/>
                </a:cxn>
                <a:cxn ang="0">
                  <a:pos x="T4" y="T5"/>
                </a:cxn>
              </a:cxnLst>
              <a:rect l="0" t="0" r="r" b="b"/>
              <a:pathLst>
                <a:path w="6" h="3">
                  <a:moveTo>
                    <a:pt x="0" y="1"/>
                  </a:moveTo>
                  <a:cubicBezTo>
                    <a:pt x="2" y="3"/>
                    <a:pt x="4" y="3"/>
                    <a:pt x="6" y="2"/>
                  </a:cubicBezTo>
                  <a:cubicBezTo>
                    <a:pt x="4"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 name="Freeform 36"/>
            <p:cNvSpPr/>
            <p:nvPr/>
          </p:nvSpPr>
          <p:spPr bwMode="auto">
            <a:xfrm>
              <a:off x="6707" y="4485"/>
              <a:ext cx="17" cy="9"/>
            </a:xfrm>
            <a:custGeom>
              <a:avLst/>
              <a:gdLst>
                <a:gd name="T0" fmla="*/ 0 w 9"/>
                <a:gd name="T1" fmla="*/ 4 h 5"/>
                <a:gd name="T2" fmla="*/ 1 w 9"/>
                <a:gd name="T3" fmla="*/ 5 h 5"/>
                <a:gd name="T4" fmla="*/ 9 w 9"/>
                <a:gd name="T5" fmla="*/ 4 h 5"/>
                <a:gd name="T6" fmla="*/ 0 w 9"/>
                <a:gd name="T7" fmla="*/ 4 h 5"/>
              </a:gdLst>
              <a:ahLst/>
              <a:cxnLst>
                <a:cxn ang="0">
                  <a:pos x="T0" y="T1"/>
                </a:cxn>
                <a:cxn ang="0">
                  <a:pos x="T2" y="T3"/>
                </a:cxn>
                <a:cxn ang="0">
                  <a:pos x="T4" y="T5"/>
                </a:cxn>
                <a:cxn ang="0">
                  <a:pos x="T6" y="T7"/>
                </a:cxn>
              </a:cxnLst>
              <a:rect l="0" t="0" r="r" b="b"/>
              <a:pathLst>
                <a:path w="9" h="5">
                  <a:moveTo>
                    <a:pt x="0" y="4"/>
                  </a:moveTo>
                  <a:cubicBezTo>
                    <a:pt x="1" y="4"/>
                    <a:pt x="1" y="4"/>
                    <a:pt x="1" y="5"/>
                  </a:cubicBezTo>
                  <a:cubicBezTo>
                    <a:pt x="4" y="3"/>
                    <a:pt x="6" y="5"/>
                    <a:pt x="9" y="4"/>
                  </a:cubicBezTo>
                  <a:cubicBezTo>
                    <a:pt x="5" y="4"/>
                    <a:pt x="3"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 name="Freeform 37"/>
            <p:cNvSpPr/>
            <p:nvPr/>
          </p:nvSpPr>
          <p:spPr bwMode="auto">
            <a:xfrm>
              <a:off x="6540" y="4352"/>
              <a:ext cx="6" cy="6"/>
            </a:xfrm>
            <a:custGeom>
              <a:avLst/>
              <a:gdLst>
                <a:gd name="T0" fmla="*/ 0 w 3"/>
                <a:gd name="T1" fmla="*/ 2 h 3"/>
                <a:gd name="T2" fmla="*/ 3 w 3"/>
                <a:gd name="T3" fmla="*/ 1 h 3"/>
                <a:gd name="T4" fmla="*/ 1 w 3"/>
                <a:gd name="T5" fmla="*/ 0 h 3"/>
                <a:gd name="T6" fmla="*/ 0 w 3"/>
                <a:gd name="T7" fmla="*/ 2 h 3"/>
              </a:gdLst>
              <a:ahLst/>
              <a:cxnLst>
                <a:cxn ang="0">
                  <a:pos x="T0" y="T1"/>
                </a:cxn>
                <a:cxn ang="0">
                  <a:pos x="T2" y="T3"/>
                </a:cxn>
                <a:cxn ang="0">
                  <a:pos x="T4" y="T5"/>
                </a:cxn>
                <a:cxn ang="0">
                  <a:pos x="T6" y="T7"/>
                </a:cxn>
              </a:cxnLst>
              <a:rect l="0" t="0" r="r" b="b"/>
              <a:pathLst>
                <a:path w="3" h="3">
                  <a:moveTo>
                    <a:pt x="0" y="2"/>
                  </a:moveTo>
                  <a:cubicBezTo>
                    <a:pt x="1" y="3"/>
                    <a:pt x="2" y="1"/>
                    <a:pt x="3" y="1"/>
                  </a:cubicBezTo>
                  <a:cubicBezTo>
                    <a:pt x="2" y="1"/>
                    <a:pt x="2" y="0"/>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 name="Freeform 38"/>
            <p:cNvSpPr/>
            <p:nvPr/>
          </p:nvSpPr>
          <p:spPr bwMode="auto">
            <a:xfrm>
              <a:off x="6724" y="4489"/>
              <a:ext cx="11" cy="5"/>
            </a:xfrm>
            <a:custGeom>
              <a:avLst/>
              <a:gdLst>
                <a:gd name="T0" fmla="*/ 1 w 6"/>
                <a:gd name="T1" fmla="*/ 2 h 3"/>
                <a:gd name="T2" fmla="*/ 3 w 6"/>
                <a:gd name="T3" fmla="*/ 3 h 3"/>
                <a:gd name="T4" fmla="*/ 6 w 6"/>
                <a:gd name="T5" fmla="*/ 1 h 3"/>
                <a:gd name="T6" fmla="*/ 3 w 6"/>
                <a:gd name="T7" fmla="*/ 1 h 3"/>
                <a:gd name="T8" fmla="*/ 1 w 6"/>
                <a:gd name="T9" fmla="*/ 2 h 3"/>
              </a:gdLst>
              <a:ahLst/>
              <a:cxnLst>
                <a:cxn ang="0">
                  <a:pos x="T0" y="T1"/>
                </a:cxn>
                <a:cxn ang="0">
                  <a:pos x="T2" y="T3"/>
                </a:cxn>
                <a:cxn ang="0">
                  <a:pos x="T4" y="T5"/>
                </a:cxn>
                <a:cxn ang="0">
                  <a:pos x="T6" y="T7"/>
                </a:cxn>
                <a:cxn ang="0">
                  <a:pos x="T8" y="T9"/>
                </a:cxn>
              </a:cxnLst>
              <a:rect l="0" t="0" r="r" b="b"/>
              <a:pathLst>
                <a:path w="6" h="3">
                  <a:moveTo>
                    <a:pt x="1" y="2"/>
                  </a:moveTo>
                  <a:cubicBezTo>
                    <a:pt x="0" y="3"/>
                    <a:pt x="3" y="2"/>
                    <a:pt x="3" y="3"/>
                  </a:cubicBezTo>
                  <a:cubicBezTo>
                    <a:pt x="2" y="1"/>
                    <a:pt x="5" y="3"/>
                    <a:pt x="6" y="1"/>
                  </a:cubicBezTo>
                  <a:cubicBezTo>
                    <a:pt x="5" y="0"/>
                    <a:pt x="4" y="3"/>
                    <a:pt x="3" y="1"/>
                  </a:cubicBezTo>
                  <a:cubicBezTo>
                    <a:pt x="2" y="2"/>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 name="Freeform 39"/>
            <p:cNvSpPr/>
            <p:nvPr/>
          </p:nvSpPr>
          <p:spPr bwMode="auto">
            <a:xfrm>
              <a:off x="6737" y="4490"/>
              <a:ext cx="12" cy="8"/>
            </a:xfrm>
            <a:custGeom>
              <a:avLst/>
              <a:gdLst>
                <a:gd name="T0" fmla="*/ 0 w 6"/>
                <a:gd name="T1" fmla="*/ 1 h 4"/>
                <a:gd name="T2" fmla="*/ 6 w 6"/>
                <a:gd name="T3" fmla="*/ 3 h 4"/>
                <a:gd name="T4" fmla="*/ 4 w 6"/>
                <a:gd name="T5" fmla="*/ 0 h 4"/>
                <a:gd name="T6" fmla="*/ 0 w 6"/>
                <a:gd name="T7" fmla="*/ 1 h 4"/>
              </a:gdLst>
              <a:ahLst/>
              <a:cxnLst>
                <a:cxn ang="0">
                  <a:pos x="T0" y="T1"/>
                </a:cxn>
                <a:cxn ang="0">
                  <a:pos x="T2" y="T3"/>
                </a:cxn>
                <a:cxn ang="0">
                  <a:pos x="T4" y="T5"/>
                </a:cxn>
                <a:cxn ang="0">
                  <a:pos x="T6" y="T7"/>
                </a:cxn>
              </a:cxnLst>
              <a:rect l="0" t="0" r="r" b="b"/>
              <a:pathLst>
                <a:path w="6" h="4">
                  <a:moveTo>
                    <a:pt x="0" y="1"/>
                  </a:moveTo>
                  <a:cubicBezTo>
                    <a:pt x="3" y="2"/>
                    <a:pt x="3" y="4"/>
                    <a:pt x="6" y="3"/>
                  </a:cubicBezTo>
                  <a:cubicBezTo>
                    <a:pt x="3" y="2"/>
                    <a:pt x="6" y="1"/>
                    <a:pt x="4" y="0"/>
                  </a:cubicBezTo>
                  <a:cubicBezTo>
                    <a:pt x="4" y="2"/>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 name="Freeform 40"/>
            <p:cNvSpPr/>
            <p:nvPr/>
          </p:nvSpPr>
          <p:spPr bwMode="auto">
            <a:xfrm>
              <a:off x="6542" y="4323"/>
              <a:ext cx="10" cy="4"/>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1"/>
                    <a:pt x="3" y="0"/>
                  </a:cubicBezTo>
                  <a:cubicBezTo>
                    <a:pt x="2"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 name="Freeform 41"/>
            <p:cNvSpPr/>
            <p:nvPr/>
          </p:nvSpPr>
          <p:spPr bwMode="auto">
            <a:xfrm>
              <a:off x="6766" y="4490"/>
              <a:ext cx="21" cy="10"/>
            </a:xfrm>
            <a:custGeom>
              <a:avLst/>
              <a:gdLst>
                <a:gd name="T0" fmla="*/ 0 w 11"/>
                <a:gd name="T1" fmla="*/ 1 h 5"/>
                <a:gd name="T2" fmla="*/ 6 w 11"/>
                <a:gd name="T3" fmla="*/ 2 h 5"/>
                <a:gd name="T4" fmla="*/ 4 w 11"/>
                <a:gd name="T5" fmla="*/ 4 h 5"/>
                <a:gd name="T6" fmla="*/ 11 w 11"/>
                <a:gd name="T7" fmla="*/ 2 h 5"/>
                <a:gd name="T8" fmla="*/ 9 w 11"/>
                <a:gd name="T9" fmla="*/ 0 h 5"/>
                <a:gd name="T10" fmla="*/ 10 w 11"/>
                <a:gd name="T11" fmla="*/ 1 h 5"/>
                <a:gd name="T12" fmla="*/ 0 w 11"/>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0" y="1"/>
                  </a:moveTo>
                  <a:cubicBezTo>
                    <a:pt x="2" y="2"/>
                    <a:pt x="4" y="1"/>
                    <a:pt x="6" y="2"/>
                  </a:cubicBezTo>
                  <a:cubicBezTo>
                    <a:pt x="6" y="2"/>
                    <a:pt x="5" y="3"/>
                    <a:pt x="4" y="4"/>
                  </a:cubicBezTo>
                  <a:cubicBezTo>
                    <a:pt x="7" y="5"/>
                    <a:pt x="7" y="1"/>
                    <a:pt x="11" y="2"/>
                  </a:cubicBezTo>
                  <a:cubicBezTo>
                    <a:pt x="11" y="0"/>
                    <a:pt x="10" y="1"/>
                    <a:pt x="9" y="0"/>
                  </a:cubicBezTo>
                  <a:cubicBezTo>
                    <a:pt x="7" y="1"/>
                    <a:pt x="9" y="0"/>
                    <a:pt x="10" y="1"/>
                  </a:cubicBezTo>
                  <a:cubicBezTo>
                    <a:pt x="7" y="2"/>
                    <a:pt x="3"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 name="Freeform 42"/>
            <p:cNvSpPr/>
            <p:nvPr/>
          </p:nvSpPr>
          <p:spPr bwMode="auto">
            <a:xfrm>
              <a:off x="6678" y="4400"/>
              <a:ext cx="10" cy="6"/>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3"/>
                    <a:pt x="4" y="2"/>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 name="Freeform 43"/>
            <p:cNvSpPr/>
            <p:nvPr/>
          </p:nvSpPr>
          <p:spPr bwMode="auto">
            <a:xfrm>
              <a:off x="6623" y="4356"/>
              <a:ext cx="5" cy="5"/>
            </a:xfrm>
            <a:custGeom>
              <a:avLst/>
              <a:gdLst>
                <a:gd name="T0" fmla="*/ 0 w 3"/>
                <a:gd name="T1" fmla="*/ 2 h 3"/>
                <a:gd name="T2" fmla="*/ 2 w 3"/>
                <a:gd name="T3" fmla="*/ 3 h 3"/>
                <a:gd name="T4" fmla="*/ 2 w 3"/>
                <a:gd name="T5" fmla="*/ 1 h 3"/>
                <a:gd name="T6" fmla="*/ 0 w 3"/>
                <a:gd name="T7" fmla="*/ 2 h 3"/>
              </a:gdLst>
              <a:ahLst/>
              <a:cxnLst>
                <a:cxn ang="0">
                  <a:pos x="T0" y="T1"/>
                </a:cxn>
                <a:cxn ang="0">
                  <a:pos x="T2" y="T3"/>
                </a:cxn>
                <a:cxn ang="0">
                  <a:pos x="T4" y="T5"/>
                </a:cxn>
                <a:cxn ang="0">
                  <a:pos x="T6" y="T7"/>
                </a:cxn>
              </a:cxnLst>
              <a:rect l="0" t="0" r="r" b="b"/>
              <a:pathLst>
                <a:path w="3" h="3">
                  <a:moveTo>
                    <a:pt x="0" y="2"/>
                  </a:moveTo>
                  <a:cubicBezTo>
                    <a:pt x="2" y="2"/>
                    <a:pt x="1" y="2"/>
                    <a:pt x="2" y="3"/>
                  </a:cubicBezTo>
                  <a:cubicBezTo>
                    <a:pt x="3" y="2"/>
                    <a:pt x="2" y="1"/>
                    <a:pt x="2" y="1"/>
                  </a:cubicBezTo>
                  <a:cubicBezTo>
                    <a:pt x="2"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 name="Freeform 44"/>
            <p:cNvSpPr/>
            <p:nvPr/>
          </p:nvSpPr>
          <p:spPr bwMode="auto">
            <a:xfrm>
              <a:off x="6703" y="4361"/>
              <a:ext cx="10" cy="4"/>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 name="Freeform 45"/>
            <p:cNvSpPr/>
            <p:nvPr/>
          </p:nvSpPr>
          <p:spPr bwMode="auto">
            <a:xfrm>
              <a:off x="6647" y="4286"/>
              <a:ext cx="10" cy="6"/>
            </a:xfrm>
            <a:custGeom>
              <a:avLst/>
              <a:gdLst>
                <a:gd name="T0" fmla="*/ 0 w 5"/>
                <a:gd name="T1" fmla="*/ 2 h 3"/>
                <a:gd name="T2" fmla="*/ 3 w 5"/>
                <a:gd name="T3" fmla="*/ 3 h 3"/>
                <a:gd name="T4" fmla="*/ 3 w 5"/>
                <a:gd name="T5" fmla="*/ 1 h 3"/>
                <a:gd name="T6" fmla="*/ 0 w 5"/>
                <a:gd name="T7" fmla="*/ 2 h 3"/>
              </a:gdLst>
              <a:ahLst/>
              <a:cxnLst>
                <a:cxn ang="0">
                  <a:pos x="T0" y="T1"/>
                </a:cxn>
                <a:cxn ang="0">
                  <a:pos x="T2" y="T3"/>
                </a:cxn>
                <a:cxn ang="0">
                  <a:pos x="T4" y="T5"/>
                </a:cxn>
                <a:cxn ang="0">
                  <a:pos x="T6" y="T7"/>
                </a:cxn>
              </a:cxnLst>
              <a:rect l="0" t="0" r="r" b="b"/>
              <a:pathLst>
                <a:path w="5" h="3">
                  <a:moveTo>
                    <a:pt x="0" y="2"/>
                  </a:moveTo>
                  <a:cubicBezTo>
                    <a:pt x="1" y="3"/>
                    <a:pt x="2" y="2"/>
                    <a:pt x="3" y="3"/>
                  </a:cubicBezTo>
                  <a:cubicBezTo>
                    <a:pt x="5" y="2"/>
                    <a:pt x="1" y="1"/>
                    <a:pt x="3" y="1"/>
                  </a:cubicBezTo>
                  <a:cubicBezTo>
                    <a:pt x="2"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 name="Freeform 46"/>
            <p:cNvSpPr/>
            <p:nvPr/>
          </p:nvSpPr>
          <p:spPr bwMode="auto">
            <a:xfrm>
              <a:off x="6603" y="4252"/>
              <a:ext cx="10" cy="5"/>
            </a:xfrm>
            <a:custGeom>
              <a:avLst/>
              <a:gdLst>
                <a:gd name="T0" fmla="*/ 0 w 5"/>
                <a:gd name="T1" fmla="*/ 2 h 3"/>
                <a:gd name="T2" fmla="*/ 5 w 5"/>
                <a:gd name="T3" fmla="*/ 0 h 3"/>
                <a:gd name="T4" fmla="*/ 0 w 5"/>
                <a:gd name="T5" fmla="*/ 2 h 3"/>
              </a:gdLst>
              <a:ahLst/>
              <a:cxnLst>
                <a:cxn ang="0">
                  <a:pos x="T0" y="T1"/>
                </a:cxn>
                <a:cxn ang="0">
                  <a:pos x="T2" y="T3"/>
                </a:cxn>
                <a:cxn ang="0">
                  <a:pos x="T4" y="T5"/>
                </a:cxn>
              </a:cxnLst>
              <a:rect l="0" t="0" r="r" b="b"/>
              <a:pathLst>
                <a:path w="5" h="3">
                  <a:moveTo>
                    <a:pt x="0" y="2"/>
                  </a:moveTo>
                  <a:cubicBezTo>
                    <a:pt x="2" y="3"/>
                    <a:pt x="4" y="2"/>
                    <a:pt x="5" y="0"/>
                  </a:cubicBezTo>
                  <a:cubicBezTo>
                    <a:pt x="4"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 name="Freeform 47"/>
            <p:cNvSpPr/>
            <p:nvPr/>
          </p:nvSpPr>
          <p:spPr bwMode="auto">
            <a:xfrm>
              <a:off x="6793" y="4381"/>
              <a:ext cx="6" cy="4"/>
            </a:xfrm>
            <a:custGeom>
              <a:avLst/>
              <a:gdLst>
                <a:gd name="T0" fmla="*/ 0 w 3"/>
                <a:gd name="T1" fmla="*/ 1 h 2"/>
                <a:gd name="T2" fmla="*/ 1 w 3"/>
                <a:gd name="T3" fmla="*/ 2 h 2"/>
                <a:gd name="T4" fmla="*/ 2 w 3"/>
                <a:gd name="T5" fmla="*/ 2 h 2"/>
                <a:gd name="T6" fmla="*/ 0 w 3"/>
                <a:gd name="T7" fmla="*/ 1 h 2"/>
              </a:gdLst>
              <a:ahLst/>
              <a:cxnLst>
                <a:cxn ang="0">
                  <a:pos x="T0" y="T1"/>
                </a:cxn>
                <a:cxn ang="0">
                  <a:pos x="T2" y="T3"/>
                </a:cxn>
                <a:cxn ang="0">
                  <a:pos x="T4" y="T5"/>
                </a:cxn>
                <a:cxn ang="0">
                  <a:pos x="T6" y="T7"/>
                </a:cxn>
              </a:cxnLst>
              <a:rect l="0" t="0" r="r" b="b"/>
              <a:pathLst>
                <a:path w="3" h="2">
                  <a:moveTo>
                    <a:pt x="0" y="1"/>
                  </a:moveTo>
                  <a:cubicBezTo>
                    <a:pt x="1" y="2"/>
                    <a:pt x="1" y="2"/>
                    <a:pt x="1" y="2"/>
                  </a:cubicBezTo>
                  <a:cubicBezTo>
                    <a:pt x="1" y="2"/>
                    <a:pt x="2" y="1"/>
                    <a:pt x="2" y="2"/>
                  </a:cubicBezTo>
                  <a:cubicBezTo>
                    <a:pt x="3"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 name="Freeform 48"/>
            <p:cNvSpPr/>
            <p:nvPr/>
          </p:nvSpPr>
          <p:spPr bwMode="auto">
            <a:xfrm>
              <a:off x="6669" y="4271"/>
              <a:ext cx="17" cy="8"/>
            </a:xfrm>
            <a:custGeom>
              <a:avLst/>
              <a:gdLst>
                <a:gd name="T0" fmla="*/ 0 w 9"/>
                <a:gd name="T1" fmla="*/ 2 h 4"/>
                <a:gd name="T2" fmla="*/ 6 w 9"/>
                <a:gd name="T3" fmla="*/ 4 h 4"/>
                <a:gd name="T4" fmla="*/ 6 w 9"/>
                <a:gd name="T5" fmla="*/ 1 h 4"/>
                <a:gd name="T6" fmla="*/ 9 w 9"/>
                <a:gd name="T7" fmla="*/ 0 h 4"/>
                <a:gd name="T8" fmla="*/ 6 w 9"/>
                <a:gd name="T9" fmla="*/ 0 h 4"/>
                <a:gd name="T10" fmla="*/ 0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0" y="2"/>
                  </a:moveTo>
                  <a:cubicBezTo>
                    <a:pt x="2" y="3"/>
                    <a:pt x="4" y="2"/>
                    <a:pt x="6" y="4"/>
                  </a:cubicBezTo>
                  <a:cubicBezTo>
                    <a:pt x="7" y="3"/>
                    <a:pt x="6" y="2"/>
                    <a:pt x="6" y="1"/>
                  </a:cubicBezTo>
                  <a:cubicBezTo>
                    <a:pt x="7" y="1"/>
                    <a:pt x="9" y="2"/>
                    <a:pt x="9" y="0"/>
                  </a:cubicBezTo>
                  <a:cubicBezTo>
                    <a:pt x="8" y="0"/>
                    <a:pt x="7" y="1"/>
                    <a:pt x="6" y="0"/>
                  </a:cubicBezTo>
                  <a:cubicBezTo>
                    <a:pt x="5"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 name="Freeform 49"/>
            <p:cNvSpPr/>
            <p:nvPr/>
          </p:nvSpPr>
          <p:spPr bwMode="auto">
            <a:xfrm>
              <a:off x="6806" y="4363"/>
              <a:ext cx="10" cy="6"/>
            </a:xfrm>
            <a:custGeom>
              <a:avLst/>
              <a:gdLst>
                <a:gd name="T0" fmla="*/ 1 w 5"/>
                <a:gd name="T1" fmla="*/ 2 h 3"/>
                <a:gd name="T2" fmla="*/ 3 w 5"/>
                <a:gd name="T3" fmla="*/ 2 h 3"/>
                <a:gd name="T4" fmla="*/ 2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2"/>
                    <a:pt x="3" y="3"/>
                    <a:pt x="3" y="2"/>
                  </a:cubicBezTo>
                  <a:cubicBezTo>
                    <a:pt x="5" y="1"/>
                    <a:pt x="3" y="0"/>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 name="Freeform 50"/>
            <p:cNvSpPr/>
            <p:nvPr/>
          </p:nvSpPr>
          <p:spPr bwMode="auto">
            <a:xfrm>
              <a:off x="6718" y="4271"/>
              <a:ext cx="14" cy="4"/>
            </a:xfrm>
            <a:custGeom>
              <a:avLst/>
              <a:gdLst>
                <a:gd name="T0" fmla="*/ 0 w 7"/>
                <a:gd name="T1" fmla="*/ 0 h 2"/>
                <a:gd name="T2" fmla="*/ 7 w 7"/>
                <a:gd name="T3" fmla="*/ 0 h 2"/>
                <a:gd name="T4" fmla="*/ 0 w 7"/>
                <a:gd name="T5" fmla="*/ 0 h 2"/>
              </a:gdLst>
              <a:ahLst/>
              <a:cxnLst>
                <a:cxn ang="0">
                  <a:pos x="T0" y="T1"/>
                </a:cxn>
                <a:cxn ang="0">
                  <a:pos x="T2" y="T3"/>
                </a:cxn>
                <a:cxn ang="0">
                  <a:pos x="T4" y="T5"/>
                </a:cxn>
              </a:cxnLst>
              <a:rect l="0" t="0" r="r" b="b"/>
              <a:pathLst>
                <a:path w="7" h="2">
                  <a:moveTo>
                    <a:pt x="0" y="0"/>
                  </a:moveTo>
                  <a:cubicBezTo>
                    <a:pt x="1" y="2"/>
                    <a:pt x="6" y="2"/>
                    <a:pt x="7" y="0"/>
                  </a:cubicBezTo>
                  <a:cubicBezTo>
                    <a:pt x="5" y="0"/>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 name="Freeform 51"/>
            <p:cNvSpPr/>
            <p:nvPr/>
          </p:nvSpPr>
          <p:spPr bwMode="auto">
            <a:xfrm>
              <a:off x="6711" y="4246"/>
              <a:ext cx="9"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2"/>
                    <a:pt x="3" y="2"/>
                    <a:pt x="5" y="0"/>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 name="Freeform 52"/>
            <p:cNvSpPr/>
            <p:nvPr/>
          </p:nvSpPr>
          <p:spPr bwMode="auto">
            <a:xfrm>
              <a:off x="6762" y="4279"/>
              <a:ext cx="8" cy="3"/>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1"/>
                    <a:pt x="3" y="2"/>
                    <a:pt x="4" y="1"/>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 name="Freeform 53"/>
            <p:cNvSpPr/>
            <p:nvPr/>
          </p:nvSpPr>
          <p:spPr bwMode="auto">
            <a:xfrm>
              <a:off x="6793" y="4282"/>
              <a:ext cx="7" cy="4"/>
            </a:xfrm>
            <a:custGeom>
              <a:avLst/>
              <a:gdLst>
                <a:gd name="T0" fmla="*/ 0 w 4"/>
                <a:gd name="T1" fmla="*/ 1 h 2"/>
                <a:gd name="T2" fmla="*/ 3 w 4"/>
                <a:gd name="T3" fmla="*/ 2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1"/>
                    <a:pt x="3" y="2"/>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 name="Freeform 54"/>
            <p:cNvSpPr/>
            <p:nvPr/>
          </p:nvSpPr>
          <p:spPr bwMode="auto">
            <a:xfrm>
              <a:off x="6806" y="4279"/>
              <a:ext cx="8" cy="5"/>
            </a:xfrm>
            <a:custGeom>
              <a:avLst/>
              <a:gdLst>
                <a:gd name="T0" fmla="*/ 0 w 4"/>
                <a:gd name="T1" fmla="*/ 2 h 3"/>
                <a:gd name="T2" fmla="*/ 4 w 4"/>
                <a:gd name="T3" fmla="*/ 3 h 3"/>
                <a:gd name="T4" fmla="*/ 0 w 4"/>
                <a:gd name="T5" fmla="*/ 2 h 3"/>
              </a:gdLst>
              <a:ahLst/>
              <a:cxnLst>
                <a:cxn ang="0">
                  <a:pos x="T0" y="T1"/>
                </a:cxn>
                <a:cxn ang="0">
                  <a:pos x="T2" y="T3"/>
                </a:cxn>
                <a:cxn ang="0">
                  <a:pos x="T4" y="T5"/>
                </a:cxn>
              </a:cxnLst>
              <a:rect l="0" t="0" r="r" b="b"/>
              <a:pathLst>
                <a:path w="4" h="3">
                  <a:moveTo>
                    <a:pt x="0" y="2"/>
                  </a:moveTo>
                  <a:cubicBezTo>
                    <a:pt x="1" y="3"/>
                    <a:pt x="2" y="2"/>
                    <a:pt x="4" y="3"/>
                  </a:cubicBezTo>
                  <a:cubicBezTo>
                    <a:pt x="4" y="2"/>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 name="Freeform 55"/>
            <p:cNvSpPr/>
            <p:nvPr/>
          </p:nvSpPr>
          <p:spPr bwMode="auto">
            <a:xfrm>
              <a:off x="6927" y="4363"/>
              <a:ext cx="15" cy="6"/>
            </a:xfrm>
            <a:custGeom>
              <a:avLst/>
              <a:gdLst>
                <a:gd name="T0" fmla="*/ 3 w 8"/>
                <a:gd name="T1" fmla="*/ 3 h 3"/>
                <a:gd name="T2" fmla="*/ 3 w 8"/>
                <a:gd name="T3" fmla="*/ 3 h 3"/>
                <a:gd name="T4" fmla="*/ 5 w 8"/>
                <a:gd name="T5" fmla="*/ 3 h 3"/>
                <a:gd name="T6" fmla="*/ 7 w 8"/>
                <a:gd name="T7" fmla="*/ 1 h 3"/>
                <a:gd name="T8" fmla="*/ 6 w 8"/>
                <a:gd name="T9" fmla="*/ 0 h 3"/>
                <a:gd name="T10" fmla="*/ 3 w 8"/>
                <a:gd name="T11" fmla="*/ 3 h 3"/>
              </a:gdLst>
              <a:ahLst/>
              <a:cxnLst>
                <a:cxn ang="0">
                  <a:pos x="T0" y="T1"/>
                </a:cxn>
                <a:cxn ang="0">
                  <a:pos x="T2" y="T3"/>
                </a:cxn>
                <a:cxn ang="0">
                  <a:pos x="T4" y="T5"/>
                </a:cxn>
                <a:cxn ang="0">
                  <a:pos x="T6" y="T7"/>
                </a:cxn>
                <a:cxn ang="0">
                  <a:pos x="T8" y="T9"/>
                </a:cxn>
                <a:cxn ang="0">
                  <a:pos x="T10" y="T11"/>
                </a:cxn>
              </a:cxnLst>
              <a:rect l="0" t="0" r="r" b="b"/>
              <a:pathLst>
                <a:path w="8" h="3">
                  <a:moveTo>
                    <a:pt x="3" y="3"/>
                  </a:moveTo>
                  <a:cubicBezTo>
                    <a:pt x="3" y="3"/>
                    <a:pt x="3" y="3"/>
                    <a:pt x="3" y="3"/>
                  </a:cubicBezTo>
                  <a:cubicBezTo>
                    <a:pt x="3" y="2"/>
                    <a:pt x="4" y="3"/>
                    <a:pt x="5" y="3"/>
                  </a:cubicBezTo>
                  <a:cubicBezTo>
                    <a:pt x="6" y="3"/>
                    <a:pt x="5" y="1"/>
                    <a:pt x="7" y="1"/>
                  </a:cubicBezTo>
                  <a:cubicBezTo>
                    <a:pt x="8" y="0"/>
                    <a:pt x="4" y="1"/>
                    <a:pt x="6" y="0"/>
                  </a:cubicBezTo>
                  <a:cubicBezTo>
                    <a:pt x="5" y="0"/>
                    <a:pt x="0"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 name="Freeform 56"/>
            <p:cNvSpPr/>
            <p:nvPr/>
          </p:nvSpPr>
          <p:spPr bwMode="auto">
            <a:xfrm>
              <a:off x="6942" y="4361"/>
              <a:ext cx="10" cy="6"/>
            </a:xfrm>
            <a:custGeom>
              <a:avLst/>
              <a:gdLst>
                <a:gd name="T0" fmla="*/ 0 w 5"/>
                <a:gd name="T1" fmla="*/ 2 h 3"/>
                <a:gd name="T2" fmla="*/ 2 w 5"/>
                <a:gd name="T3" fmla="*/ 2 h 3"/>
                <a:gd name="T4" fmla="*/ 2 w 5"/>
                <a:gd name="T5" fmla="*/ 3 h 3"/>
                <a:gd name="T6" fmla="*/ 5 w 5"/>
                <a:gd name="T7" fmla="*/ 2 h 3"/>
                <a:gd name="T8" fmla="*/ 2 w 5"/>
                <a:gd name="T9" fmla="*/ 0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cubicBezTo>
                    <a:pt x="0" y="2"/>
                    <a:pt x="1" y="2"/>
                    <a:pt x="2" y="2"/>
                  </a:cubicBezTo>
                  <a:cubicBezTo>
                    <a:pt x="2" y="2"/>
                    <a:pt x="3" y="3"/>
                    <a:pt x="2" y="3"/>
                  </a:cubicBezTo>
                  <a:cubicBezTo>
                    <a:pt x="3" y="3"/>
                    <a:pt x="4" y="2"/>
                    <a:pt x="5" y="2"/>
                  </a:cubicBezTo>
                  <a:cubicBezTo>
                    <a:pt x="2" y="0"/>
                    <a:pt x="2" y="0"/>
                    <a:pt x="2" y="0"/>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 name="Freeform 57"/>
            <p:cNvSpPr/>
            <p:nvPr/>
          </p:nvSpPr>
          <p:spPr bwMode="auto">
            <a:xfrm>
              <a:off x="6961" y="4373"/>
              <a:ext cx="8"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2"/>
                    <a:pt x="4" y="1"/>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 name="Freeform 58"/>
            <p:cNvSpPr/>
            <p:nvPr/>
          </p:nvSpPr>
          <p:spPr bwMode="auto">
            <a:xfrm>
              <a:off x="6850" y="4284"/>
              <a:ext cx="8" cy="6"/>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1"/>
                    <a:pt x="3" y="0"/>
                  </a:cubicBezTo>
                  <a:cubicBezTo>
                    <a:pt x="0" y="0"/>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 name="Freeform 59"/>
            <p:cNvSpPr/>
            <p:nvPr/>
          </p:nvSpPr>
          <p:spPr bwMode="auto">
            <a:xfrm>
              <a:off x="6846" y="4277"/>
              <a:ext cx="14" cy="7"/>
            </a:xfrm>
            <a:custGeom>
              <a:avLst/>
              <a:gdLst>
                <a:gd name="T0" fmla="*/ 0 w 7"/>
                <a:gd name="T1" fmla="*/ 3 h 4"/>
                <a:gd name="T2" fmla="*/ 7 w 7"/>
                <a:gd name="T3" fmla="*/ 2 h 4"/>
                <a:gd name="T4" fmla="*/ 0 w 7"/>
                <a:gd name="T5" fmla="*/ 3 h 4"/>
              </a:gdLst>
              <a:ahLst/>
              <a:cxnLst>
                <a:cxn ang="0">
                  <a:pos x="T0" y="T1"/>
                </a:cxn>
                <a:cxn ang="0">
                  <a:pos x="T2" y="T3"/>
                </a:cxn>
                <a:cxn ang="0">
                  <a:pos x="T4" y="T5"/>
                </a:cxn>
              </a:cxnLst>
              <a:rect l="0" t="0" r="r" b="b"/>
              <a:pathLst>
                <a:path w="7" h="4">
                  <a:moveTo>
                    <a:pt x="0" y="3"/>
                  </a:moveTo>
                  <a:cubicBezTo>
                    <a:pt x="3" y="3"/>
                    <a:pt x="6" y="4"/>
                    <a:pt x="7" y="2"/>
                  </a:cubicBezTo>
                  <a:cubicBezTo>
                    <a:pt x="5" y="2"/>
                    <a:pt x="2"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 name="Freeform 60"/>
            <p:cNvSpPr/>
            <p:nvPr/>
          </p:nvSpPr>
          <p:spPr bwMode="auto">
            <a:xfrm>
              <a:off x="6860" y="4286"/>
              <a:ext cx="7" cy="4"/>
            </a:xfrm>
            <a:custGeom>
              <a:avLst/>
              <a:gdLst>
                <a:gd name="T0" fmla="*/ 0 w 4"/>
                <a:gd name="T1" fmla="*/ 1 h 2"/>
                <a:gd name="T2" fmla="*/ 4 w 4"/>
                <a:gd name="T3" fmla="*/ 1 h 2"/>
                <a:gd name="T4" fmla="*/ 0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1"/>
                    <a:pt x="3" y="2"/>
                    <a:pt x="4" y="1"/>
                  </a:cubicBezTo>
                  <a:cubicBezTo>
                    <a:pt x="3" y="0"/>
                    <a:pt x="1" y="1"/>
                    <a:pt x="0" y="0"/>
                  </a:cubicBezTo>
                  <a:cubicBezTo>
                    <a:pt x="0"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 name="Freeform 61"/>
            <p:cNvSpPr/>
            <p:nvPr/>
          </p:nvSpPr>
          <p:spPr bwMode="auto">
            <a:xfrm>
              <a:off x="6875" y="4294"/>
              <a:ext cx="8" cy="6"/>
            </a:xfrm>
            <a:custGeom>
              <a:avLst/>
              <a:gdLst>
                <a:gd name="T0" fmla="*/ 0 w 4"/>
                <a:gd name="T1" fmla="*/ 3 h 3"/>
                <a:gd name="T2" fmla="*/ 2 w 4"/>
                <a:gd name="T3" fmla="*/ 0 h 3"/>
                <a:gd name="T4" fmla="*/ 0 w 4"/>
                <a:gd name="T5" fmla="*/ 3 h 3"/>
              </a:gdLst>
              <a:ahLst/>
              <a:cxnLst>
                <a:cxn ang="0">
                  <a:pos x="T0" y="T1"/>
                </a:cxn>
                <a:cxn ang="0">
                  <a:pos x="T2" y="T3"/>
                </a:cxn>
                <a:cxn ang="0">
                  <a:pos x="T4" y="T5"/>
                </a:cxn>
              </a:cxnLst>
              <a:rect l="0" t="0" r="r" b="b"/>
              <a:pathLst>
                <a:path w="4" h="3">
                  <a:moveTo>
                    <a:pt x="0" y="3"/>
                  </a:moveTo>
                  <a:cubicBezTo>
                    <a:pt x="4" y="2"/>
                    <a:pt x="4" y="3"/>
                    <a:pt x="2"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 name="Freeform 62"/>
            <p:cNvSpPr/>
            <p:nvPr/>
          </p:nvSpPr>
          <p:spPr bwMode="auto">
            <a:xfrm>
              <a:off x="6988" y="4373"/>
              <a:ext cx="8" cy="4"/>
            </a:xfrm>
            <a:custGeom>
              <a:avLst/>
              <a:gdLst>
                <a:gd name="T0" fmla="*/ 0 w 4"/>
                <a:gd name="T1" fmla="*/ 1 h 2"/>
                <a:gd name="T2" fmla="*/ 4 w 4"/>
                <a:gd name="T3" fmla="*/ 1 h 2"/>
                <a:gd name="T4" fmla="*/ 0 w 4"/>
                <a:gd name="T5" fmla="*/ 1 h 2"/>
              </a:gdLst>
              <a:ahLst/>
              <a:cxnLst>
                <a:cxn ang="0">
                  <a:pos x="T0" y="T1"/>
                </a:cxn>
                <a:cxn ang="0">
                  <a:pos x="T2" y="T3"/>
                </a:cxn>
                <a:cxn ang="0">
                  <a:pos x="T4" y="T5"/>
                </a:cxn>
              </a:cxnLst>
              <a:rect l="0" t="0" r="r" b="b"/>
              <a:pathLst>
                <a:path w="4" h="2">
                  <a:moveTo>
                    <a:pt x="0" y="1"/>
                  </a:moveTo>
                  <a:cubicBezTo>
                    <a:pt x="1" y="2"/>
                    <a:pt x="3" y="2"/>
                    <a:pt x="4" y="1"/>
                  </a:cubicBezTo>
                  <a:cubicBezTo>
                    <a:pt x="3"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3" name="Freeform 63"/>
            <p:cNvSpPr/>
            <p:nvPr/>
          </p:nvSpPr>
          <p:spPr bwMode="auto">
            <a:xfrm>
              <a:off x="7026" y="4371"/>
              <a:ext cx="23" cy="8"/>
            </a:xfrm>
            <a:custGeom>
              <a:avLst/>
              <a:gdLst>
                <a:gd name="T0" fmla="*/ 2 w 12"/>
                <a:gd name="T1" fmla="*/ 4 h 4"/>
                <a:gd name="T2" fmla="*/ 12 w 12"/>
                <a:gd name="T3" fmla="*/ 1 h 4"/>
                <a:gd name="T4" fmla="*/ 2 w 12"/>
                <a:gd name="T5" fmla="*/ 3 h 4"/>
                <a:gd name="T6" fmla="*/ 3 w 12"/>
                <a:gd name="T7" fmla="*/ 1 h 4"/>
                <a:gd name="T8" fmla="*/ 2 w 12"/>
                <a:gd name="T9" fmla="*/ 4 h 4"/>
              </a:gdLst>
              <a:ahLst/>
              <a:cxnLst>
                <a:cxn ang="0">
                  <a:pos x="T0" y="T1"/>
                </a:cxn>
                <a:cxn ang="0">
                  <a:pos x="T2" y="T3"/>
                </a:cxn>
                <a:cxn ang="0">
                  <a:pos x="T4" y="T5"/>
                </a:cxn>
                <a:cxn ang="0">
                  <a:pos x="T6" y="T7"/>
                </a:cxn>
                <a:cxn ang="0">
                  <a:pos x="T8" y="T9"/>
                </a:cxn>
              </a:cxnLst>
              <a:rect l="0" t="0" r="r" b="b"/>
              <a:pathLst>
                <a:path w="12" h="4">
                  <a:moveTo>
                    <a:pt x="2" y="4"/>
                  </a:moveTo>
                  <a:cubicBezTo>
                    <a:pt x="6" y="2"/>
                    <a:pt x="10" y="4"/>
                    <a:pt x="12" y="1"/>
                  </a:cubicBezTo>
                  <a:cubicBezTo>
                    <a:pt x="9" y="1"/>
                    <a:pt x="6" y="1"/>
                    <a:pt x="2" y="3"/>
                  </a:cubicBezTo>
                  <a:cubicBezTo>
                    <a:pt x="2" y="2"/>
                    <a:pt x="3" y="2"/>
                    <a:pt x="3" y="1"/>
                  </a:cubicBezTo>
                  <a:cubicBezTo>
                    <a:pt x="0"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4" name="Freeform 64"/>
            <p:cNvSpPr/>
            <p:nvPr/>
          </p:nvSpPr>
          <p:spPr bwMode="auto">
            <a:xfrm>
              <a:off x="6925" y="4284"/>
              <a:ext cx="6" cy="10"/>
            </a:xfrm>
            <a:custGeom>
              <a:avLst/>
              <a:gdLst>
                <a:gd name="T0" fmla="*/ 1 w 3"/>
                <a:gd name="T1" fmla="*/ 4 h 5"/>
                <a:gd name="T2" fmla="*/ 3 w 3"/>
                <a:gd name="T3" fmla="*/ 2 h 5"/>
                <a:gd name="T4" fmla="*/ 1 w 3"/>
                <a:gd name="T5" fmla="*/ 4 h 5"/>
              </a:gdLst>
              <a:ahLst/>
              <a:cxnLst>
                <a:cxn ang="0">
                  <a:pos x="T0" y="T1"/>
                </a:cxn>
                <a:cxn ang="0">
                  <a:pos x="T2" y="T3"/>
                </a:cxn>
                <a:cxn ang="0">
                  <a:pos x="T4" y="T5"/>
                </a:cxn>
              </a:cxnLst>
              <a:rect l="0" t="0" r="r" b="b"/>
              <a:pathLst>
                <a:path w="3" h="5">
                  <a:moveTo>
                    <a:pt x="1" y="4"/>
                  </a:moveTo>
                  <a:cubicBezTo>
                    <a:pt x="3" y="5"/>
                    <a:pt x="1" y="1"/>
                    <a:pt x="3" y="2"/>
                  </a:cubicBezTo>
                  <a:cubicBezTo>
                    <a:pt x="3" y="0"/>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5" name="Freeform 65"/>
            <p:cNvSpPr/>
            <p:nvPr/>
          </p:nvSpPr>
          <p:spPr bwMode="auto">
            <a:xfrm>
              <a:off x="6931" y="4286"/>
              <a:ext cx="7" cy="4"/>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2"/>
                    <a:pt x="4" y="1"/>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6" name="Freeform 66"/>
            <p:cNvSpPr/>
            <p:nvPr/>
          </p:nvSpPr>
          <p:spPr bwMode="auto">
            <a:xfrm>
              <a:off x="7070" y="4371"/>
              <a:ext cx="6" cy="4"/>
            </a:xfrm>
            <a:custGeom>
              <a:avLst/>
              <a:gdLst>
                <a:gd name="T0" fmla="*/ 0 w 3"/>
                <a:gd name="T1" fmla="*/ 1 h 2"/>
                <a:gd name="T2" fmla="*/ 1 w 3"/>
                <a:gd name="T3" fmla="*/ 2 h 2"/>
                <a:gd name="T4" fmla="*/ 3 w 3"/>
                <a:gd name="T5" fmla="*/ 1 h 2"/>
                <a:gd name="T6" fmla="*/ 0 w 3"/>
                <a:gd name="T7" fmla="*/ 1 h 2"/>
              </a:gdLst>
              <a:ahLst/>
              <a:cxnLst>
                <a:cxn ang="0">
                  <a:pos x="T0" y="T1"/>
                </a:cxn>
                <a:cxn ang="0">
                  <a:pos x="T2" y="T3"/>
                </a:cxn>
                <a:cxn ang="0">
                  <a:pos x="T4" y="T5"/>
                </a:cxn>
                <a:cxn ang="0">
                  <a:pos x="T6" y="T7"/>
                </a:cxn>
              </a:cxnLst>
              <a:rect l="0" t="0" r="r" b="b"/>
              <a:pathLst>
                <a:path w="3" h="2">
                  <a:moveTo>
                    <a:pt x="0" y="1"/>
                  </a:moveTo>
                  <a:cubicBezTo>
                    <a:pt x="1" y="2"/>
                    <a:pt x="1" y="2"/>
                    <a:pt x="1" y="2"/>
                  </a:cubicBezTo>
                  <a:cubicBezTo>
                    <a:pt x="2" y="2"/>
                    <a:pt x="2" y="1"/>
                    <a:pt x="3"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7" name="Freeform 67"/>
            <p:cNvSpPr/>
            <p:nvPr/>
          </p:nvSpPr>
          <p:spPr bwMode="auto">
            <a:xfrm>
              <a:off x="6982" y="4300"/>
              <a:ext cx="10" cy="6"/>
            </a:xfrm>
            <a:custGeom>
              <a:avLst/>
              <a:gdLst>
                <a:gd name="T0" fmla="*/ 3 w 5"/>
                <a:gd name="T1" fmla="*/ 3 h 3"/>
                <a:gd name="T2" fmla="*/ 5 w 5"/>
                <a:gd name="T3" fmla="*/ 0 h 3"/>
                <a:gd name="T4" fmla="*/ 3 w 5"/>
                <a:gd name="T5" fmla="*/ 3 h 3"/>
              </a:gdLst>
              <a:ahLst/>
              <a:cxnLst>
                <a:cxn ang="0">
                  <a:pos x="T0" y="T1"/>
                </a:cxn>
                <a:cxn ang="0">
                  <a:pos x="T2" y="T3"/>
                </a:cxn>
                <a:cxn ang="0">
                  <a:pos x="T4" y="T5"/>
                </a:cxn>
              </a:cxnLst>
              <a:rect l="0" t="0" r="r" b="b"/>
              <a:pathLst>
                <a:path w="5" h="3">
                  <a:moveTo>
                    <a:pt x="3" y="3"/>
                  </a:moveTo>
                  <a:cubicBezTo>
                    <a:pt x="4" y="2"/>
                    <a:pt x="3" y="1"/>
                    <a:pt x="5" y="0"/>
                  </a:cubicBezTo>
                  <a:cubicBezTo>
                    <a:pt x="2" y="0"/>
                    <a:pt x="0"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8" name="Freeform 68"/>
            <p:cNvSpPr/>
            <p:nvPr/>
          </p:nvSpPr>
          <p:spPr bwMode="auto">
            <a:xfrm>
              <a:off x="7107" y="4238"/>
              <a:ext cx="7" cy="8"/>
            </a:xfrm>
            <a:custGeom>
              <a:avLst/>
              <a:gdLst>
                <a:gd name="T0" fmla="*/ 0 w 4"/>
                <a:gd name="T1" fmla="*/ 2 h 4"/>
                <a:gd name="T2" fmla="*/ 4 w 4"/>
                <a:gd name="T3" fmla="*/ 0 h 4"/>
                <a:gd name="T4" fmla="*/ 0 w 4"/>
                <a:gd name="T5" fmla="*/ 2 h 4"/>
              </a:gdLst>
              <a:ahLst/>
              <a:cxnLst>
                <a:cxn ang="0">
                  <a:pos x="T0" y="T1"/>
                </a:cxn>
                <a:cxn ang="0">
                  <a:pos x="T2" y="T3"/>
                </a:cxn>
                <a:cxn ang="0">
                  <a:pos x="T4" y="T5"/>
                </a:cxn>
              </a:cxnLst>
              <a:rect l="0" t="0" r="r" b="b"/>
              <a:pathLst>
                <a:path w="4" h="4">
                  <a:moveTo>
                    <a:pt x="0" y="2"/>
                  </a:moveTo>
                  <a:cubicBezTo>
                    <a:pt x="3" y="4"/>
                    <a:pt x="4" y="2"/>
                    <a:pt x="4" y="0"/>
                  </a:cubicBezTo>
                  <a:cubicBezTo>
                    <a:pt x="3"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9" name="Freeform 69"/>
            <p:cNvSpPr/>
            <p:nvPr/>
          </p:nvSpPr>
          <p:spPr bwMode="auto">
            <a:xfrm>
              <a:off x="7194" y="4234"/>
              <a:ext cx="20" cy="12"/>
            </a:xfrm>
            <a:custGeom>
              <a:avLst/>
              <a:gdLst>
                <a:gd name="T0" fmla="*/ 0 w 10"/>
                <a:gd name="T1" fmla="*/ 4 h 6"/>
                <a:gd name="T2" fmla="*/ 4 w 10"/>
                <a:gd name="T3" fmla="*/ 3 h 6"/>
                <a:gd name="T4" fmla="*/ 2 w 10"/>
                <a:gd name="T5" fmla="*/ 5 h 6"/>
                <a:gd name="T6" fmla="*/ 6 w 10"/>
                <a:gd name="T7" fmla="*/ 3 h 6"/>
                <a:gd name="T8" fmla="*/ 4 w 10"/>
                <a:gd name="T9" fmla="*/ 2 h 6"/>
                <a:gd name="T10" fmla="*/ 10 w 10"/>
                <a:gd name="T11" fmla="*/ 1 h 6"/>
                <a:gd name="T12" fmla="*/ 7 w 10"/>
                <a:gd name="T13" fmla="*/ 0 h 6"/>
                <a:gd name="T14" fmla="*/ 0 w 10"/>
                <a:gd name="T15" fmla="*/ 0 h 6"/>
                <a:gd name="T16" fmla="*/ 0 w 10"/>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0" y="4"/>
                  </a:moveTo>
                  <a:cubicBezTo>
                    <a:pt x="2" y="5"/>
                    <a:pt x="2" y="2"/>
                    <a:pt x="4" y="3"/>
                  </a:cubicBezTo>
                  <a:cubicBezTo>
                    <a:pt x="5" y="5"/>
                    <a:pt x="2" y="4"/>
                    <a:pt x="2" y="5"/>
                  </a:cubicBezTo>
                  <a:cubicBezTo>
                    <a:pt x="4" y="6"/>
                    <a:pt x="5" y="5"/>
                    <a:pt x="6" y="3"/>
                  </a:cubicBezTo>
                  <a:cubicBezTo>
                    <a:pt x="5" y="3"/>
                    <a:pt x="4" y="3"/>
                    <a:pt x="4" y="2"/>
                  </a:cubicBezTo>
                  <a:cubicBezTo>
                    <a:pt x="6" y="0"/>
                    <a:pt x="8" y="3"/>
                    <a:pt x="10" y="1"/>
                  </a:cubicBezTo>
                  <a:cubicBezTo>
                    <a:pt x="9" y="1"/>
                    <a:pt x="8" y="1"/>
                    <a:pt x="7" y="0"/>
                  </a:cubicBezTo>
                  <a:cubicBezTo>
                    <a:pt x="4" y="2"/>
                    <a:pt x="2" y="1"/>
                    <a:pt x="0" y="0"/>
                  </a:cubicBezTo>
                  <a:cubicBezTo>
                    <a:pt x="0" y="1"/>
                    <a:pt x="2"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0" name="Freeform 70"/>
            <p:cNvSpPr/>
            <p:nvPr/>
          </p:nvSpPr>
          <p:spPr bwMode="auto">
            <a:xfrm>
              <a:off x="7227" y="4234"/>
              <a:ext cx="10" cy="8"/>
            </a:xfrm>
            <a:custGeom>
              <a:avLst/>
              <a:gdLst>
                <a:gd name="T0" fmla="*/ 0 w 5"/>
                <a:gd name="T1" fmla="*/ 2 h 4"/>
                <a:gd name="T2" fmla="*/ 2 w 5"/>
                <a:gd name="T3" fmla="*/ 4 h 4"/>
                <a:gd name="T4" fmla="*/ 5 w 5"/>
                <a:gd name="T5" fmla="*/ 2 h 4"/>
                <a:gd name="T6" fmla="*/ 2 w 5"/>
                <a:gd name="T7" fmla="*/ 1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2" y="4"/>
                    <a:pt x="2" y="4"/>
                    <a:pt x="2" y="4"/>
                  </a:cubicBezTo>
                  <a:cubicBezTo>
                    <a:pt x="4" y="2"/>
                    <a:pt x="4" y="3"/>
                    <a:pt x="5" y="2"/>
                  </a:cubicBezTo>
                  <a:cubicBezTo>
                    <a:pt x="3" y="1"/>
                    <a:pt x="1" y="4"/>
                    <a:pt x="2"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1" name="Freeform 71"/>
            <p:cNvSpPr/>
            <p:nvPr/>
          </p:nvSpPr>
          <p:spPr bwMode="auto">
            <a:xfrm>
              <a:off x="7238" y="4234"/>
              <a:ext cx="8" cy="8"/>
            </a:xfrm>
            <a:custGeom>
              <a:avLst/>
              <a:gdLst>
                <a:gd name="T0" fmla="*/ 1 w 4"/>
                <a:gd name="T1" fmla="*/ 4 h 4"/>
                <a:gd name="T2" fmla="*/ 4 w 4"/>
                <a:gd name="T3" fmla="*/ 1 h 4"/>
                <a:gd name="T4" fmla="*/ 2 w 4"/>
                <a:gd name="T5" fmla="*/ 0 h 4"/>
                <a:gd name="T6" fmla="*/ 1 w 4"/>
                <a:gd name="T7" fmla="*/ 1 h 4"/>
                <a:gd name="T8" fmla="*/ 0 w 4"/>
                <a:gd name="T9" fmla="*/ 2 h 4"/>
                <a:gd name="T10" fmla="*/ 1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1" y="4"/>
                  </a:moveTo>
                  <a:cubicBezTo>
                    <a:pt x="1" y="3"/>
                    <a:pt x="2" y="2"/>
                    <a:pt x="4" y="1"/>
                  </a:cubicBezTo>
                  <a:cubicBezTo>
                    <a:pt x="2" y="0"/>
                    <a:pt x="2" y="0"/>
                    <a:pt x="2" y="0"/>
                  </a:cubicBezTo>
                  <a:cubicBezTo>
                    <a:pt x="2" y="1"/>
                    <a:pt x="1" y="1"/>
                    <a:pt x="1" y="1"/>
                  </a:cubicBezTo>
                  <a:cubicBezTo>
                    <a:pt x="1" y="2"/>
                    <a:pt x="1" y="1"/>
                    <a:pt x="0" y="2"/>
                  </a:cubicBezTo>
                  <a:cubicBezTo>
                    <a:pt x="0" y="3"/>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2" name="Freeform 72"/>
            <p:cNvSpPr/>
            <p:nvPr/>
          </p:nvSpPr>
          <p:spPr bwMode="auto">
            <a:xfrm>
              <a:off x="7250" y="4240"/>
              <a:ext cx="13" cy="4"/>
            </a:xfrm>
            <a:custGeom>
              <a:avLst/>
              <a:gdLst>
                <a:gd name="T0" fmla="*/ 2 w 7"/>
                <a:gd name="T1" fmla="*/ 2 h 2"/>
                <a:gd name="T2" fmla="*/ 7 w 7"/>
                <a:gd name="T3" fmla="*/ 1 h 2"/>
                <a:gd name="T4" fmla="*/ 1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4" y="1"/>
                    <a:pt x="5" y="2"/>
                    <a:pt x="7" y="1"/>
                  </a:cubicBezTo>
                  <a:cubicBezTo>
                    <a:pt x="5" y="0"/>
                    <a:pt x="3" y="2"/>
                    <a:pt x="1" y="0"/>
                  </a:cubicBezTo>
                  <a:cubicBezTo>
                    <a:pt x="0"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3" name="Freeform 73"/>
            <p:cNvSpPr/>
            <p:nvPr/>
          </p:nvSpPr>
          <p:spPr bwMode="auto">
            <a:xfrm>
              <a:off x="7265" y="4236"/>
              <a:ext cx="6" cy="6"/>
            </a:xfrm>
            <a:custGeom>
              <a:avLst/>
              <a:gdLst>
                <a:gd name="T0" fmla="*/ 1 w 3"/>
                <a:gd name="T1" fmla="*/ 0 h 3"/>
                <a:gd name="T2" fmla="*/ 1 w 3"/>
                <a:gd name="T3" fmla="*/ 3 h 3"/>
                <a:gd name="T4" fmla="*/ 3 w 3"/>
                <a:gd name="T5" fmla="*/ 2 h 3"/>
                <a:gd name="T6" fmla="*/ 1 w 3"/>
                <a:gd name="T7" fmla="*/ 0 h 3"/>
              </a:gdLst>
              <a:ahLst/>
              <a:cxnLst>
                <a:cxn ang="0">
                  <a:pos x="T0" y="T1"/>
                </a:cxn>
                <a:cxn ang="0">
                  <a:pos x="T2" y="T3"/>
                </a:cxn>
                <a:cxn ang="0">
                  <a:pos x="T4" y="T5"/>
                </a:cxn>
                <a:cxn ang="0">
                  <a:pos x="T6" y="T7"/>
                </a:cxn>
              </a:cxnLst>
              <a:rect l="0" t="0" r="r" b="b"/>
              <a:pathLst>
                <a:path w="3" h="3">
                  <a:moveTo>
                    <a:pt x="1" y="0"/>
                  </a:moveTo>
                  <a:cubicBezTo>
                    <a:pt x="0" y="1"/>
                    <a:pt x="0" y="2"/>
                    <a:pt x="1" y="3"/>
                  </a:cubicBezTo>
                  <a:cubicBezTo>
                    <a:pt x="2" y="3"/>
                    <a:pt x="2" y="3"/>
                    <a:pt x="3" y="2"/>
                  </a:cubicBezTo>
                  <a:cubicBezTo>
                    <a:pt x="3" y="2"/>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4" name="Freeform 74"/>
            <p:cNvSpPr/>
            <p:nvPr/>
          </p:nvSpPr>
          <p:spPr bwMode="auto">
            <a:xfrm>
              <a:off x="7271" y="4236"/>
              <a:ext cx="6" cy="6"/>
            </a:xfrm>
            <a:custGeom>
              <a:avLst/>
              <a:gdLst>
                <a:gd name="T0" fmla="*/ 0 w 3"/>
                <a:gd name="T1" fmla="*/ 1 h 3"/>
                <a:gd name="T2" fmla="*/ 1 w 3"/>
                <a:gd name="T3" fmla="*/ 3 h 3"/>
                <a:gd name="T4" fmla="*/ 2 w 3"/>
                <a:gd name="T5" fmla="*/ 2 h 3"/>
                <a:gd name="T6" fmla="*/ 1 w 3"/>
                <a:gd name="T7" fmla="*/ 0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1" y="2"/>
                    <a:pt x="0" y="3"/>
                    <a:pt x="1" y="3"/>
                  </a:cubicBezTo>
                  <a:cubicBezTo>
                    <a:pt x="2" y="3"/>
                    <a:pt x="1" y="2"/>
                    <a:pt x="2" y="2"/>
                  </a:cubicBezTo>
                  <a:cubicBezTo>
                    <a:pt x="3" y="1"/>
                    <a:pt x="2" y="1"/>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5" name="Freeform 75"/>
            <p:cNvSpPr/>
            <p:nvPr/>
          </p:nvSpPr>
          <p:spPr bwMode="auto">
            <a:xfrm>
              <a:off x="7275" y="4232"/>
              <a:ext cx="9" cy="6"/>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0" y="1"/>
                    <a:pt x="4" y="3"/>
                    <a:pt x="5" y="2"/>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6" name="Freeform 76"/>
            <p:cNvSpPr/>
            <p:nvPr/>
          </p:nvSpPr>
          <p:spPr bwMode="auto">
            <a:xfrm>
              <a:off x="7323" y="4232"/>
              <a:ext cx="9" cy="6"/>
            </a:xfrm>
            <a:custGeom>
              <a:avLst/>
              <a:gdLst>
                <a:gd name="T0" fmla="*/ 2 w 5"/>
                <a:gd name="T1" fmla="*/ 3 h 3"/>
                <a:gd name="T2" fmla="*/ 5 w 5"/>
                <a:gd name="T3" fmla="*/ 1 h 3"/>
                <a:gd name="T4" fmla="*/ 2 w 5"/>
                <a:gd name="T5" fmla="*/ 0 h 3"/>
                <a:gd name="T6" fmla="*/ 2 w 5"/>
                <a:gd name="T7" fmla="*/ 3 h 3"/>
              </a:gdLst>
              <a:ahLst/>
              <a:cxnLst>
                <a:cxn ang="0">
                  <a:pos x="T0" y="T1"/>
                </a:cxn>
                <a:cxn ang="0">
                  <a:pos x="T2" y="T3"/>
                </a:cxn>
                <a:cxn ang="0">
                  <a:pos x="T4" y="T5"/>
                </a:cxn>
                <a:cxn ang="0">
                  <a:pos x="T6" y="T7"/>
                </a:cxn>
              </a:cxnLst>
              <a:rect l="0" t="0" r="r" b="b"/>
              <a:pathLst>
                <a:path w="5" h="3">
                  <a:moveTo>
                    <a:pt x="2" y="3"/>
                  </a:moveTo>
                  <a:cubicBezTo>
                    <a:pt x="3" y="2"/>
                    <a:pt x="4" y="2"/>
                    <a:pt x="5" y="1"/>
                  </a:cubicBezTo>
                  <a:cubicBezTo>
                    <a:pt x="4" y="0"/>
                    <a:pt x="3" y="2"/>
                    <a:pt x="2" y="0"/>
                  </a:cubicBezTo>
                  <a:cubicBezTo>
                    <a:pt x="1" y="1"/>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7" name="Freeform 77"/>
            <p:cNvSpPr/>
            <p:nvPr/>
          </p:nvSpPr>
          <p:spPr bwMode="auto">
            <a:xfrm>
              <a:off x="7353" y="4232"/>
              <a:ext cx="6" cy="4"/>
            </a:xfrm>
            <a:custGeom>
              <a:avLst/>
              <a:gdLst>
                <a:gd name="T0" fmla="*/ 0 w 3"/>
                <a:gd name="T1" fmla="*/ 2 h 2"/>
                <a:gd name="T2" fmla="*/ 3 w 3"/>
                <a:gd name="T3" fmla="*/ 1 h 2"/>
                <a:gd name="T4" fmla="*/ 1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2" y="2"/>
                    <a:pt x="3" y="1"/>
                  </a:cubicBezTo>
                  <a:cubicBezTo>
                    <a:pt x="1" y="0"/>
                    <a:pt x="1" y="0"/>
                    <a:pt x="1"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8" name="Freeform 78"/>
            <p:cNvSpPr/>
            <p:nvPr/>
          </p:nvSpPr>
          <p:spPr bwMode="auto">
            <a:xfrm>
              <a:off x="7369" y="4230"/>
              <a:ext cx="13" cy="6"/>
            </a:xfrm>
            <a:custGeom>
              <a:avLst/>
              <a:gdLst>
                <a:gd name="T0" fmla="*/ 0 w 7"/>
                <a:gd name="T1" fmla="*/ 3 h 3"/>
                <a:gd name="T2" fmla="*/ 6 w 7"/>
                <a:gd name="T3" fmla="*/ 3 h 3"/>
                <a:gd name="T4" fmla="*/ 4 w 7"/>
                <a:gd name="T5" fmla="*/ 1 h 3"/>
                <a:gd name="T6" fmla="*/ 3 w 7"/>
                <a:gd name="T7" fmla="*/ 2 h 3"/>
                <a:gd name="T8" fmla="*/ 0 w 7"/>
                <a:gd name="T9" fmla="*/ 3 h 3"/>
              </a:gdLst>
              <a:ahLst/>
              <a:cxnLst>
                <a:cxn ang="0">
                  <a:pos x="T0" y="T1"/>
                </a:cxn>
                <a:cxn ang="0">
                  <a:pos x="T2" y="T3"/>
                </a:cxn>
                <a:cxn ang="0">
                  <a:pos x="T4" y="T5"/>
                </a:cxn>
                <a:cxn ang="0">
                  <a:pos x="T6" y="T7"/>
                </a:cxn>
                <a:cxn ang="0">
                  <a:pos x="T8" y="T9"/>
                </a:cxn>
              </a:cxnLst>
              <a:rect l="0" t="0" r="r" b="b"/>
              <a:pathLst>
                <a:path w="7" h="3">
                  <a:moveTo>
                    <a:pt x="0" y="3"/>
                  </a:moveTo>
                  <a:cubicBezTo>
                    <a:pt x="2" y="3"/>
                    <a:pt x="4" y="3"/>
                    <a:pt x="6" y="3"/>
                  </a:cubicBezTo>
                  <a:cubicBezTo>
                    <a:pt x="7" y="2"/>
                    <a:pt x="3" y="2"/>
                    <a:pt x="4" y="1"/>
                  </a:cubicBezTo>
                  <a:cubicBezTo>
                    <a:pt x="3" y="0"/>
                    <a:pt x="3" y="1"/>
                    <a:pt x="3" y="2"/>
                  </a:cubicBezTo>
                  <a:cubicBezTo>
                    <a:pt x="2" y="2"/>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9" name="Freeform 79"/>
            <p:cNvSpPr/>
            <p:nvPr/>
          </p:nvSpPr>
          <p:spPr bwMode="auto">
            <a:xfrm>
              <a:off x="7378" y="4225"/>
              <a:ext cx="8" cy="4"/>
            </a:xfrm>
            <a:custGeom>
              <a:avLst/>
              <a:gdLst>
                <a:gd name="T0" fmla="*/ 1 w 4"/>
                <a:gd name="T1" fmla="*/ 2 h 2"/>
                <a:gd name="T2" fmla="*/ 4 w 4"/>
                <a:gd name="T3" fmla="*/ 1 h 2"/>
                <a:gd name="T4" fmla="*/ 1 w 4"/>
                <a:gd name="T5" fmla="*/ 0 h 2"/>
                <a:gd name="T6" fmla="*/ 1 w 4"/>
                <a:gd name="T7" fmla="*/ 2 h 2"/>
              </a:gdLst>
              <a:ahLst/>
              <a:cxnLst>
                <a:cxn ang="0">
                  <a:pos x="T0" y="T1"/>
                </a:cxn>
                <a:cxn ang="0">
                  <a:pos x="T2" y="T3"/>
                </a:cxn>
                <a:cxn ang="0">
                  <a:pos x="T4" y="T5"/>
                </a:cxn>
                <a:cxn ang="0">
                  <a:pos x="T6" y="T7"/>
                </a:cxn>
              </a:cxnLst>
              <a:rect l="0" t="0" r="r" b="b"/>
              <a:pathLst>
                <a:path w="4" h="2">
                  <a:moveTo>
                    <a:pt x="1" y="2"/>
                  </a:moveTo>
                  <a:cubicBezTo>
                    <a:pt x="2" y="2"/>
                    <a:pt x="3" y="1"/>
                    <a:pt x="4" y="1"/>
                  </a:cubicBezTo>
                  <a:cubicBezTo>
                    <a:pt x="4" y="0"/>
                    <a:pt x="3" y="0"/>
                    <a:pt x="1" y="0"/>
                  </a:cubicBezTo>
                  <a:cubicBezTo>
                    <a:pt x="0" y="0"/>
                    <a:pt x="2"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0" name="Freeform 80"/>
            <p:cNvSpPr/>
            <p:nvPr/>
          </p:nvSpPr>
          <p:spPr bwMode="auto">
            <a:xfrm>
              <a:off x="7393" y="4229"/>
              <a:ext cx="25" cy="7"/>
            </a:xfrm>
            <a:custGeom>
              <a:avLst/>
              <a:gdLst>
                <a:gd name="T0" fmla="*/ 3 w 13"/>
                <a:gd name="T1" fmla="*/ 4 h 4"/>
                <a:gd name="T2" fmla="*/ 11 w 13"/>
                <a:gd name="T3" fmla="*/ 4 h 4"/>
                <a:gd name="T4" fmla="*/ 7 w 13"/>
                <a:gd name="T5" fmla="*/ 0 h 4"/>
                <a:gd name="T6" fmla="*/ 4 w 13"/>
                <a:gd name="T7" fmla="*/ 3 h 4"/>
                <a:gd name="T8" fmla="*/ 0 w 13"/>
                <a:gd name="T9" fmla="*/ 1 h 4"/>
                <a:gd name="T10" fmla="*/ 3 w 13"/>
                <a:gd name="T11" fmla="*/ 4 h 4"/>
              </a:gdLst>
              <a:ahLst/>
              <a:cxnLst>
                <a:cxn ang="0">
                  <a:pos x="T0" y="T1"/>
                </a:cxn>
                <a:cxn ang="0">
                  <a:pos x="T2" y="T3"/>
                </a:cxn>
                <a:cxn ang="0">
                  <a:pos x="T4" y="T5"/>
                </a:cxn>
                <a:cxn ang="0">
                  <a:pos x="T6" y="T7"/>
                </a:cxn>
                <a:cxn ang="0">
                  <a:pos x="T8" y="T9"/>
                </a:cxn>
                <a:cxn ang="0">
                  <a:pos x="T10" y="T11"/>
                </a:cxn>
              </a:cxnLst>
              <a:rect l="0" t="0" r="r" b="b"/>
              <a:pathLst>
                <a:path w="13" h="4">
                  <a:moveTo>
                    <a:pt x="3" y="4"/>
                  </a:moveTo>
                  <a:cubicBezTo>
                    <a:pt x="6" y="2"/>
                    <a:pt x="9" y="4"/>
                    <a:pt x="11" y="4"/>
                  </a:cubicBezTo>
                  <a:cubicBezTo>
                    <a:pt x="13" y="2"/>
                    <a:pt x="8" y="2"/>
                    <a:pt x="7" y="0"/>
                  </a:cubicBezTo>
                  <a:cubicBezTo>
                    <a:pt x="7" y="2"/>
                    <a:pt x="7" y="2"/>
                    <a:pt x="4" y="3"/>
                  </a:cubicBezTo>
                  <a:cubicBezTo>
                    <a:pt x="2" y="2"/>
                    <a:pt x="3" y="1"/>
                    <a:pt x="0" y="1"/>
                  </a:cubicBezTo>
                  <a:cubicBezTo>
                    <a:pt x="0" y="3"/>
                    <a:pt x="1"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1" name="Freeform 81"/>
            <p:cNvSpPr/>
            <p:nvPr/>
          </p:nvSpPr>
          <p:spPr bwMode="auto">
            <a:xfrm>
              <a:off x="7401" y="4225"/>
              <a:ext cx="12" cy="4"/>
            </a:xfrm>
            <a:custGeom>
              <a:avLst/>
              <a:gdLst>
                <a:gd name="T0" fmla="*/ 0 w 6"/>
                <a:gd name="T1" fmla="*/ 2 h 2"/>
                <a:gd name="T2" fmla="*/ 6 w 6"/>
                <a:gd name="T3" fmla="*/ 2 h 2"/>
                <a:gd name="T4" fmla="*/ 0 w 6"/>
                <a:gd name="T5" fmla="*/ 2 h 2"/>
              </a:gdLst>
              <a:ahLst/>
              <a:cxnLst>
                <a:cxn ang="0">
                  <a:pos x="T0" y="T1"/>
                </a:cxn>
                <a:cxn ang="0">
                  <a:pos x="T2" y="T3"/>
                </a:cxn>
                <a:cxn ang="0">
                  <a:pos x="T4" y="T5"/>
                </a:cxn>
              </a:cxnLst>
              <a:rect l="0" t="0" r="r" b="b"/>
              <a:pathLst>
                <a:path w="6" h="2">
                  <a:moveTo>
                    <a:pt x="0" y="2"/>
                  </a:moveTo>
                  <a:cubicBezTo>
                    <a:pt x="2" y="2"/>
                    <a:pt x="4" y="1"/>
                    <a:pt x="6" y="2"/>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2" name="Freeform 82"/>
            <p:cNvSpPr/>
            <p:nvPr/>
          </p:nvSpPr>
          <p:spPr bwMode="auto">
            <a:xfrm>
              <a:off x="7418" y="4221"/>
              <a:ext cx="8" cy="6"/>
            </a:xfrm>
            <a:custGeom>
              <a:avLst/>
              <a:gdLst>
                <a:gd name="T0" fmla="*/ 0 w 4"/>
                <a:gd name="T1" fmla="*/ 2 h 3"/>
                <a:gd name="T2" fmla="*/ 3 w 4"/>
                <a:gd name="T3" fmla="*/ 3 h 3"/>
                <a:gd name="T4" fmla="*/ 3 w 4"/>
                <a:gd name="T5" fmla="*/ 0 h 3"/>
                <a:gd name="T6" fmla="*/ 0 w 4"/>
                <a:gd name="T7" fmla="*/ 1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cubicBezTo>
                    <a:pt x="1" y="3"/>
                    <a:pt x="2" y="2"/>
                    <a:pt x="3" y="3"/>
                  </a:cubicBezTo>
                  <a:cubicBezTo>
                    <a:pt x="4" y="2"/>
                    <a:pt x="1" y="1"/>
                    <a:pt x="3" y="0"/>
                  </a:cubicBezTo>
                  <a:cubicBezTo>
                    <a:pt x="2" y="0"/>
                    <a:pt x="1" y="0"/>
                    <a:pt x="0" y="1"/>
                  </a:cubicBezTo>
                  <a:cubicBezTo>
                    <a:pt x="2"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3" name="Freeform 83"/>
            <p:cNvSpPr/>
            <p:nvPr/>
          </p:nvSpPr>
          <p:spPr bwMode="auto">
            <a:xfrm>
              <a:off x="7443" y="4221"/>
              <a:ext cx="6" cy="4"/>
            </a:xfrm>
            <a:custGeom>
              <a:avLst/>
              <a:gdLst>
                <a:gd name="T0" fmla="*/ 0 w 3"/>
                <a:gd name="T1" fmla="*/ 1 h 2"/>
                <a:gd name="T2" fmla="*/ 3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1" y="2"/>
                    <a:pt x="2" y="2"/>
                    <a:pt x="3" y="2"/>
                  </a:cubicBezTo>
                  <a:cubicBezTo>
                    <a:pt x="2" y="1"/>
                    <a:pt x="3" y="0"/>
                    <a:pt x="2" y="0"/>
                  </a:cubicBezTo>
                  <a:cubicBezTo>
                    <a:pt x="2"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4" name="Freeform 84"/>
            <p:cNvSpPr/>
            <p:nvPr/>
          </p:nvSpPr>
          <p:spPr bwMode="auto">
            <a:xfrm>
              <a:off x="7742" y="4219"/>
              <a:ext cx="13" cy="8"/>
            </a:xfrm>
            <a:custGeom>
              <a:avLst/>
              <a:gdLst>
                <a:gd name="T0" fmla="*/ 0 w 7"/>
                <a:gd name="T1" fmla="*/ 3 h 4"/>
                <a:gd name="T2" fmla="*/ 7 w 7"/>
                <a:gd name="T3" fmla="*/ 1 h 4"/>
                <a:gd name="T4" fmla="*/ 1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3" y="4"/>
                    <a:pt x="5" y="3"/>
                    <a:pt x="7" y="1"/>
                  </a:cubicBezTo>
                  <a:cubicBezTo>
                    <a:pt x="5" y="1"/>
                    <a:pt x="3" y="0"/>
                    <a:pt x="1"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5" name="Freeform 85"/>
            <p:cNvSpPr/>
            <p:nvPr/>
          </p:nvSpPr>
          <p:spPr bwMode="auto">
            <a:xfrm>
              <a:off x="7826" y="4205"/>
              <a:ext cx="7" cy="6"/>
            </a:xfrm>
            <a:custGeom>
              <a:avLst/>
              <a:gdLst>
                <a:gd name="T0" fmla="*/ 0 w 4"/>
                <a:gd name="T1" fmla="*/ 1 h 3"/>
                <a:gd name="T2" fmla="*/ 3 w 4"/>
                <a:gd name="T3" fmla="*/ 1 h 3"/>
                <a:gd name="T4" fmla="*/ 0 w 4"/>
                <a:gd name="T5" fmla="*/ 1 h 3"/>
              </a:gdLst>
              <a:ahLst/>
              <a:cxnLst>
                <a:cxn ang="0">
                  <a:pos x="T0" y="T1"/>
                </a:cxn>
                <a:cxn ang="0">
                  <a:pos x="T2" y="T3"/>
                </a:cxn>
                <a:cxn ang="0">
                  <a:pos x="T4" y="T5"/>
                </a:cxn>
              </a:cxnLst>
              <a:rect l="0" t="0" r="r" b="b"/>
              <a:pathLst>
                <a:path w="4" h="3">
                  <a:moveTo>
                    <a:pt x="0" y="1"/>
                  </a:moveTo>
                  <a:cubicBezTo>
                    <a:pt x="1" y="3"/>
                    <a:pt x="2" y="1"/>
                    <a:pt x="3" y="1"/>
                  </a:cubicBezTo>
                  <a:cubicBezTo>
                    <a:pt x="4"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6" name="Freeform 86"/>
            <p:cNvSpPr/>
            <p:nvPr/>
          </p:nvSpPr>
          <p:spPr bwMode="auto">
            <a:xfrm>
              <a:off x="7914" y="4205"/>
              <a:ext cx="11" cy="4"/>
            </a:xfrm>
            <a:custGeom>
              <a:avLst/>
              <a:gdLst>
                <a:gd name="T0" fmla="*/ 0 w 6"/>
                <a:gd name="T1" fmla="*/ 0 h 2"/>
                <a:gd name="T2" fmla="*/ 6 w 6"/>
                <a:gd name="T3" fmla="*/ 0 h 2"/>
                <a:gd name="T4" fmla="*/ 0 w 6"/>
                <a:gd name="T5" fmla="*/ 0 h 2"/>
              </a:gdLst>
              <a:ahLst/>
              <a:cxnLst>
                <a:cxn ang="0">
                  <a:pos x="T0" y="T1"/>
                </a:cxn>
                <a:cxn ang="0">
                  <a:pos x="T2" y="T3"/>
                </a:cxn>
                <a:cxn ang="0">
                  <a:pos x="T4" y="T5"/>
                </a:cxn>
              </a:cxnLst>
              <a:rect l="0" t="0" r="r" b="b"/>
              <a:pathLst>
                <a:path w="6" h="2">
                  <a:moveTo>
                    <a:pt x="0" y="0"/>
                  </a:moveTo>
                  <a:cubicBezTo>
                    <a:pt x="0" y="2"/>
                    <a:pt x="4" y="2"/>
                    <a:pt x="6" y="0"/>
                  </a:cubicBezTo>
                  <a:cubicBezTo>
                    <a:pt x="4"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7" name="Freeform 87"/>
            <p:cNvSpPr/>
            <p:nvPr/>
          </p:nvSpPr>
          <p:spPr bwMode="auto">
            <a:xfrm>
              <a:off x="7956" y="4200"/>
              <a:ext cx="13" cy="5"/>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cubicBezTo>
                    <a:pt x="2" y="2"/>
                    <a:pt x="6" y="1"/>
                    <a:pt x="7" y="0"/>
                  </a:cubicBezTo>
                  <a:cubicBezTo>
                    <a:pt x="5"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88"/>
            <p:cNvSpPr/>
            <p:nvPr/>
          </p:nvSpPr>
          <p:spPr bwMode="auto">
            <a:xfrm>
              <a:off x="8040" y="4192"/>
              <a:ext cx="9" cy="4"/>
            </a:xfrm>
            <a:custGeom>
              <a:avLst/>
              <a:gdLst>
                <a:gd name="T0" fmla="*/ 0 w 5"/>
                <a:gd name="T1" fmla="*/ 1 h 2"/>
                <a:gd name="T2" fmla="*/ 5 w 5"/>
                <a:gd name="T3" fmla="*/ 1 h 2"/>
                <a:gd name="T4" fmla="*/ 0 w 5"/>
                <a:gd name="T5" fmla="*/ 1 h 2"/>
              </a:gdLst>
              <a:ahLst/>
              <a:cxnLst>
                <a:cxn ang="0">
                  <a:pos x="T0" y="T1"/>
                </a:cxn>
                <a:cxn ang="0">
                  <a:pos x="T2" y="T3"/>
                </a:cxn>
                <a:cxn ang="0">
                  <a:pos x="T4" y="T5"/>
                </a:cxn>
              </a:cxnLst>
              <a:rect l="0" t="0" r="r" b="b"/>
              <a:pathLst>
                <a:path w="5" h="2">
                  <a:moveTo>
                    <a:pt x="0" y="1"/>
                  </a:moveTo>
                  <a:cubicBezTo>
                    <a:pt x="2" y="2"/>
                    <a:pt x="4" y="1"/>
                    <a:pt x="5" y="1"/>
                  </a:cubicBezTo>
                  <a:cubicBezTo>
                    <a:pt x="5"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89"/>
            <p:cNvSpPr/>
            <p:nvPr/>
          </p:nvSpPr>
          <p:spPr bwMode="auto">
            <a:xfrm>
              <a:off x="8128" y="4192"/>
              <a:ext cx="6" cy="6"/>
            </a:xfrm>
            <a:custGeom>
              <a:avLst/>
              <a:gdLst>
                <a:gd name="T0" fmla="*/ 1 w 3"/>
                <a:gd name="T1" fmla="*/ 3 h 3"/>
                <a:gd name="T2" fmla="*/ 3 w 3"/>
                <a:gd name="T3" fmla="*/ 0 h 3"/>
                <a:gd name="T4" fmla="*/ 0 w 3"/>
                <a:gd name="T5" fmla="*/ 1 h 3"/>
                <a:gd name="T6" fmla="*/ 1 w 3"/>
                <a:gd name="T7" fmla="*/ 3 h 3"/>
              </a:gdLst>
              <a:ahLst/>
              <a:cxnLst>
                <a:cxn ang="0">
                  <a:pos x="T0" y="T1"/>
                </a:cxn>
                <a:cxn ang="0">
                  <a:pos x="T2" y="T3"/>
                </a:cxn>
                <a:cxn ang="0">
                  <a:pos x="T4" y="T5"/>
                </a:cxn>
                <a:cxn ang="0">
                  <a:pos x="T6" y="T7"/>
                </a:cxn>
              </a:cxnLst>
              <a:rect l="0" t="0" r="r" b="b"/>
              <a:pathLst>
                <a:path w="3" h="3">
                  <a:moveTo>
                    <a:pt x="1" y="3"/>
                  </a:moveTo>
                  <a:cubicBezTo>
                    <a:pt x="2" y="2"/>
                    <a:pt x="3" y="1"/>
                    <a:pt x="3" y="0"/>
                  </a:cubicBezTo>
                  <a:cubicBezTo>
                    <a:pt x="2" y="0"/>
                    <a:pt x="1" y="1"/>
                    <a:pt x="0" y="1"/>
                  </a:cubicBezTo>
                  <a:cubicBezTo>
                    <a:pt x="1" y="2"/>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90"/>
            <p:cNvSpPr/>
            <p:nvPr/>
          </p:nvSpPr>
          <p:spPr bwMode="auto">
            <a:xfrm>
              <a:off x="8440" y="4386"/>
              <a:ext cx="21" cy="10"/>
            </a:xfrm>
            <a:custGeom>
              <a:avLst/>
              <a:gdLst>
                <a:gd name="T0" fmla="*/ 0 w 11"/>
                <a:gd name="T1" fmla="*/ 5 h 5"/>
                <a:gd name="T2" fmla="*/ 11 w 11"/>
                <a:gd name="T3" fmla="*/ 3 h 5"/>
                <a:gd name="T4" fmla="*/ 0 w 11"/>
                <a:gd name="T5" fmla="*/ 5 h 5"/>
              </a:gdLst>
              <a:ahLst/>
              <a:cxnLst>
                <a:cxn ang="0">
                  <a:pos x="T0" y="T1"/>
                </a:cxn>
                <a:cxn ang="0">
                  <a:pos x="T2" y="T3"/>
                </a:cxn>
                <a:cxn ang="0">
                  <a:pos x="T4" y="T5"/>
                </a:cxn>
              </a:cxnLst>
              <a:rect l="0" t="0" r="r" b="b"/>
              <a:pathLst>
                <a:path w="11" h="5">
                  <a:moveTo>
                    <a:pt x="0" y="5"/>
                  </a:moveTo>
                  <a:cubicBezTo>
                    <a:pt x="4" y="5"/>
                    <a:pt x="8" y="2"/>
                    <a:pt x="11" y="3"/>
                  </a:cubicBezTo>
                  <a:cubicBezTo>
                    <a:pt x="9" y="0"/>
                    <a:pt x="4"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91"/>
            <p:cNvSpPr/>
            <p:nvPr/>
          </p:nvSpPr>
          <p:spPr bwMode="auto">
            <a:xfrm>
              <a:off x="8463" y="4388"/>
              <a:ext cx="7" cy="4"/>
            </a:xfrm>
            <a:custGeom>
              <a:avLst/>
              <a:gdLst>
                <a:gd name="T0" fmla="*/ 0 w 4"/>
                <a:gd name="T1" fmla="*/ 1 h 2"/>
                <a:gd name="T2" fmla="*/ 4 w 4"/>
                <a:gd name="T3" fmla="*/ 0 h 2"/>
                <a:gd name="T4" fmla="*/ 0 w 4"/>
                <a:gd name="T5" fmla="*/ 1 h 2"/>
              </a:gdLst>
              <a:ahLst/>
              <a:cxnLst>
                <a:cxn ang="0">
                  <a:pos x="T0" y="T1"/>
                </a:cxn>
                <a:cxn ang="0">
                  <a:pos x="T2" y="T3"/>
                </a:cxn>
                <a:cxn ang="0">
                  <a:pos x="T4" y="T5"/>
                </a:cxn>
              </a:cxnLst>
              <a:rect l="0" t="0" r="r" b="b"/>
              <a:pathLst>
                <a:path w="4" h="2">
                  <a:moveTo>
                    <a:pt x="0" y="1"/>
                  </a:moveTo>
                  <a:cubicBezTo>
                    <a:pt x="1" y="2"/>
                    <a:pt x="3" y="1"/>
                    <a:pt x="4" y="0"/>
                  </a:cubicBezTo>
                  <a:cubicBezTo>
                    <a:pt x="3"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92"/>
            <p:cNvSpPr/>
            <p:nvPr/>
          </p:nvSpPr>
          <p:spPr bwMode="auto">
            <a:xfrm>
              <a:off x="8287" y="4167"/>
              <a:ext cx="17" cy="8"/>
            </a:xfrm>
            <a:custGeom>
              <a:avLst/>
              <a:gdLst>
                <a:gd name="T0" fmla="*/ 3 w 9"/>
                <a:gd name="T1" fmla="*/ 4 h 4"/>
                <a:gd name="T2" fmla="*/ 2 w 9"/>
                <a:gd name="T3" fmla="*/ 2 h 4"/>
                <a:gd name="T4" fmla="*/ 9 w 9"/>
                <a:gd name="T5" fmla="*/ 1 h 4"/>
                <a:gd name="T6" fmla="*/ 0 w 9"/>
                <a:gd name="T7" fmla="*/ 1 h 4"/>
                <a:gd name="T8" fmla="*/ 3 w 9"/>
                <a:gd name="T9" fmla="*/ 4 h 4"/>
              </a:gdLst>
              <a:ahLst/>
              <a:cxnLst>
                <a:cxn ang="0">
                  <a:pos x="T0" y="T1"/>
                </a:cxn>
                <a:cxn ang="0">
                  <a:pos x="T2" y="T3"/>
                </a:cxn>
                <a:cxn ang="0">
                  <a:pos x="T4" y="T5"/>
                </a:cxn>
                <a:cxn ang="0">
                  <a:pos x="T6" y="T7"/>
                </a:cxn>
                <a:cxn ang="0">
                  <a:pos x="T8" y="T9"/>
                </a:cxn>
              </a:cxnLst>
              <a:rect l="0" t="0" r="r" b="b"/>
              <a:pathLst>
                <a:path w="9" h="4">
                  <a:moveTo>
                    <a:pt x="3" y="4"/>
                  </a:moveTo>
                  <a:cubicBezTo>
                    <a:pt x="3" y="3"/>
                    <a:pt x="3" y="3"/>
                    <a:pt x="2" y="2"/>
                  </a:cubicBezTo>
                  <a:cubicBezTo>
                    <a:pt x="5" y="2"/>
                    <a:pt x="6" y="2"/>
                    <a:pt x="9" y="1"/>
                  </a:cubicBezTo>
                  <a:cubicBezTo>
                    <a:pt x="6" y="0"/>
                    <a:pt x="3" y="0"/>
                    <a:pt x="0" y="1"/>
                  </a:cubicBezTo>
                  <a:cubicBezTo>
                    <a:pt x="2" y="2"/>
                    <a:pt x="1"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93"/>
            <p:cNvSpPr/>
            <p:nvPr/>
          </p:nvSpPr>
          <p:spPr bwMode="auto">
            <a:xfrm>
              <a:off x="8317" y="4177"/>
              <a:ext cx="6" cy="5"/>
            </a:xfrm>
            <a:custGeom>
              <a:avLst/>
              <a:gdLst>
                <a:gd name="T0" fmla="*/ 1 w 3"/>
                <a:gd name="T1" fmla="*/ 3 h 3"/>
                <a:gd name="T2" fmla="*/ 1 w 3"/>
                <a:gd name="T3" fmla="*/ 0 h 3"/>
                <a:gd name="T4" fmla="*/ 1 w 3"/>
                <a:gd name="T5" fmla="*/ 3 h 3"/>
              </a:gdLst>
              <a:ahLst/>
              <a:cxnLst>
                <a:cxn ang="0">
                  <a:pos x="T0" y="T1"/>
                </a:cxn>
                <a:cxn ang="0">
                  <a:pos x="T2" y="T3"/>
                </a:cxn>
                <a:cxn ang="0">
                  <a:pos x="T4" y="T5"/>
                </a:cxn>
              </a:cxnLst>
              <a:rect l="0" t="0" r="r" b="b"/>
              <a:pathLst>
                <a:path w="3" h="3">
                  <a:moveTo>
                    <a:pt x="1" y="3"/>
                  </a:moveTo>
                  <a:cubicBezTo>
                    <a:pt x="1" y="2"/>
                    <a:pt x="3" y="0"/>
                    <a:pt x="1" y="0"/>
                  </a:cubicBezTo>
                  <a:cubicBezTo>
                    <a:pt x="0"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94"/>
            <p:cNvSpPr/>
            <p:nvPr/>
          </p:nvSpPr>
          <p:spPr bwMode="auto">
            <a:xfrm>
              <a:off x="8310" y="4167"/>
              <a:ext cx="7" cy="6"/>
            </a:xfrm>
            <a:custGeom>
              <a:avLst/>
              <a:gdLst>
                <a:gd name="T0" fmla="*/ 1 w 4"/>
                <a:gd name="T1" fmla="*/ 1 h 3"/>
                <a:gd name="T2" fmla="*/ 2 w 4"/>
                <a:gd name="T3" fmla="*/ 3 h 3"/>
                <a:gd name="T4" fmla="*/ 4 w 4"/>
                <a:gd name="T5" fmla="*/ 1 h 3"/>
                <a:gd name="T6" fmla="*/ 1 w 4"/>
                <a:gd name="T7" fmla="*/ 1 h 3"/>
              </a:gdLst>
              <a:ahLst/>
              <a:cxnLst>
                <a:cxn ang="0">
                  <a:pos x="T0" y="T1"/>
                </a:cxn>
                <a:cxn ang="0">
                  <a:pos x="T2" y="T3"/>
                </a:cxn>
                <a:cxn ang="0">
                  <a:pos x="T4" y="T5"/>
                </a:cxn>
                <a:cxn ang="0">
                  <a:pos x="T6" y="T7"/>
                </a:cxn>
              </a:cxnLst>
              <a:rect l="0" t="0" r="r" b="b"/>
              <a:pathLst>
                <a:path w="4" h="3">
                  <a:moveTo>
                    <a:pt x="1" y="1"/>
                  </a:moveTo>
                  <a:cubicBezTo>
                    <a:pt x="0" y="2"/>
                    <a:pt x="2" y="2"/>
                    <a:pt x="2" y="3"/>
                  </a:cubicBezTo>
                  <a:cubicBezTo>
                    <a:pt x="3" y="2"/>
                    <a:pt x="4" y="2"/>
                    <a:pt x="4" y="1"/>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95"/>
            <p:cNvSpPr/>
            <p:nvPr/>
          </p:nvSpPr>
          <p:spPr bwMode="auto">
            <a:xfrm>
              <a:off x="8516" y="4136"/>
              <a:ext cx="6" cy="6"/>
            </a:xfrm>
            <a:custGeom>
              <a:avLst/>
              <a:gdLst>
                <a:gd name="T0" fmla="*/ 0 w 3"/>
                <a:gd name="T1" fmla="*/ 2 h 3"/>
                <a:gd name="T2" fmla="*/ 3 w 3"/>
                <a:gd name="T3" fmla="*/ 1 h 3"/>
                <a:gd name="T4" fmla="*/ 0 w 3"/>
                <a:gd name="T5" fmla="*/ 1 h 3"/>
                <a:gd name="T6" fmla="*/ 0 w 3"/>
                <a:gd name="T7" fmla="*/ 2 h 3"/>
              </a:gdLst>
              <a:ahLst/>
              <a:cxnLst>
                <a:cxn ang="0">
                  <a:pos x="T0" y="T1"/>
                </a:cxn>
                <a:cxn ang="0">
                  <a:pos x="T2" y="T3"/>
                </a:cxn>
                <a:cxn ang="0">
                  <a:pos x="T4" y="T5"/>
                </a:cxn>
                <a:cxn ang="0">
                  <a:pos x="T6" y="T7"/>
                </a:cxn>
              </a:cxnLst>
              <a:rect l="0" t="0" r="r" b="b"/>
              <a:pathLst>
                <a:path w="3" h="3">
                  <a:moveTo>
                    <a:pt x="0" y="2"/>
                  </a:moveTo>
                  <a:cubicBezTo>
                    <a:pt x="2" y="3"/>
                    <a:pt x="2" y="1"/>
                    <a:pt x="3" y="1"/>
                  </a:cubicBezTo>
                  <a:cubicBezTo>
                    <a:pt x="2" y="0"/>
                    <a:pt x="1" y="1"/>
                    <a:pt x="0"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96"/>
            <p:cNvSpPr/>
            <p:nvPr/>
          </p:nvSpPr>
          <p:spPr bwMode="auto">
            <a:xfrm>
              <a:off x="8528" y="4126"/>
              <a:ext cx="5" cy="6"/>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2" y="3"/>
                    <a:pt x="3" y="1"/>
                    <a:pt x="3" y="0"/>
                  </a:cubicBezTo>
                  <a:cubicBezTo>
                    <a:pt x="1" y="1"/>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97"/>
            <p:cNvSpPr/>
            <p:nvPr/>
          </p:nvSpPr>
          <p:spPr bwMode="auto">
            <a:xfrm>
              <a:off x="8545" y="4126"/>
              <a:ext cx="27" cy="10"/>
            </a:xfrm>
            <a:custGeom>
              <a:avLst/>
              <a:gdLst>
                <a:gd name="T0" fmla="*/ 0 w 14"/>
                <a:gd name="T1" fmla="*/ 4 h 5"/>
                <a:gd name="T2" fmla="*/ 11 w 14"/>
                <a:gd name="T3" fmla="*/ 3 h 5"/>
                <a:gd name="T4" fmla="*/ 14 w 14"/>
                <a:gd name="T5" fmla="*/ 0 h 5"/>
                <a:gd name="T6" fmla="*/ 0 w 14"/>
                <a:gd name="T7" fmla="*/ 4 h 5"/>
              </a:gdLst>
              <a:ahLst/>
              <a:cxnLst>
                <a:cxn ang="0">
                  <a:pos x="T0" y="T1"/>
                </a:cxn>
                <a:cxn ang="0">
                  <a:pos x="T2" y="T3"/>
                </a:cxn>
                <a:cxn ang="0">
                  <a:pos x="T4" y="T5"/>
                </a:cxn>
                <a:cxn ang="0">
                  <a:pos x="T6" y="T7"/>
                </a:cxn>
              </a:cxnLst>
              <a:rect l="0" t="0" r="r" b="b"/>
              <a:pathLst>
                <a:path w="14" h="5">
                  <a:moveTo>
                    <a:pt x="0" y="4"/>
                  </a:moveTo>
                  <a:cubicBezTo>
                    <a:pt x="4" y="5"/>
                    <a:pt x="7" y="3"/>
                    <a:pt x="11" y="3"/>
                  </a:cubicBezTo>
                  <a:cubicBezTo>
                    <a:pt x="10" y="1"/>
                    <a:pt x="13" y="1"/>
                    <a:pt x="14" y="0"/>
                  </a:cubicBezTo>
                  <a:cubicBezTo>
                    <a:pt x="9" y="1"/>
                    <a:pt x="6"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98"/>
            <p:cNvSpPr/>
            <p:nvPr/>
          </p:nvSpPr>
          <p:spPr bwMode="auto">
            <a:xfrm>
              <a:off x="8570" y="4126"/>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3"/>
                    <a:pt x="3" y="1"/>
                    <a:pt x="5" y="1"/>
                  </a:cubicBezTo>
                  <a:cubicBezTo>
                    <a:pt x="3" y="0"/>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99"/>
            <p:cNvSpPr/>
            <p:nvPr/>
          </p:nvSpPr>
          <p:spPr bwMode="auto">
            <a:xfrm>
              <a:off x="8583" y="4125"/>
              <a:ext cx="10" cy="3"/>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3" y="2"/>
                    <a:pt x="5" y="1"/>
                  </a:cubicBezTo>
                  <a:cubicBezTo>
                    <a:pt x="5" y="0"/>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100"/>
            <p:cNvSpPr/>
            <p:nvPr/>
          </p:nvSpPr>
          <p:spPr bwMode="auto">
            <a:xfrm>
              <a:off x="8593" y="4126"/>
              <a:ext cx="13" cy="8"/>
            </a:xfrm>
            <a:custGeom>
              <a:avLst/>
              <a:gdLst>
                <a:gd name="T0" fmla="*/ 0 w 7"/>
                <a:gd name="T1" fmla="*/ 3 h 4"/>
                <a:gd name="T2" fmla="*/ 4 w 7"/>
                <a:gd name="T3" fmla="*/ 4 h 4"/>
                <a:gd name="T4" fmla="*/ 5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2" y="3"/>
                    <a:pt x="3" y="3"/>
                    <a:pt x="4" y="4"/>
                  </a:cubicBezTo>
                  <a:cubicBezTo>
                    <a:pt x="6" y="2"/>
                    <a:pt x="7" y="2"/>
                    <a:pt x="5" y="0"/>
                  </a:cubicBezTo>
                  <a:cubicBezTo>
                    <a:pt x="5" y="3"/>
                    <a:pt x="2"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101"/>
            <p:cNvSpPr/>
            <p:nvPr/>
          </p:nvSpPr>
          <p:spPr bwMode="auto">
            <a:xfrm>
              <a:off x="8595" y="4092"/>
              <a:ext cx="9" cy="6"/>
            </a:xfrm>
            <a:custGeom>
              <a:avLst/>
              <a:gdLst>
                <a:gd name="T0" fmla="*/ 1 w 5"/>
                <a:gd name="T1" fmla="*/ 2 h 3"/>
                <a:gd name="T2" fmla="*/ 5 w 5"/>
                <a:gd name="T3" fmla="*/ 1 h 3"/>
                <a:gd name="T4" fmla="*/ 2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0" y="3"/>
                    <a:pt x="4" y="2"/>
                    <a:pt x="5" y="1"/>
                  </a:cubicBezTo>
                  <a:cubicBezTo>
                    <a:pt x="4" y="0"/>
                    <a:pt x="3" y="1"/>
                    <a:pt x="2" y="0"/>
                  </a:cubicBezTo>
                  <a:cubicBezTo>
                    <a:pt x="1"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102"/>
            <p:cNvSpPr/>
            <p:nvPr/>
          </p:nvSpPr>
          <p:spPr bwMode="auto">
            <a:xfrm>
              <a:off x="8637" y="4109"/>
              <a:ext cx="19" cy="10"/>
            </a:xfrm>
            <a:custGeom>
              <a:avLst/>
              <a:gdLst>
                <a:gd name="T0" fmla="*/ 1 w 10"/>
                <a:gd name="T1" fmla="*/ 4 h 5"/>
                <a:gd name="T2" fmla="*/ 1 w 10"/>
                <a:gd name="T3" fmla="*/ 4 h 5"/>
                <a:gd name="T4" fmla="*/ 1 w 10"/>
                <a:gd name="T5" fmla="*/ 5 h 5"/>
                <a:gd name="T6" fmla="*/ 10 w 10"/>
                <a:gd name="T7" fmla="*/ 2 h 5"/>
                <a:gd name="T8" fmla="*/ 9 w 10"/>
                <a:gd name="T9" fmla="*/ 1 h 5"/>
                <a:gd name="T10" fmla="*/ 3 w 10"/>
                <a:gd name="T11" fmla="*/ 4 h 5"/>
                <a:gd name="T12" fmla="*/ 4 w 10"/>
                <a:gd name="T13" fmla="*/ 1 h 5"/>
                <a:gd name="T14" fmla="*/ 1 w 10"/>
                <a:gd name="T15" fmla="*/ 2 h 5"/>
                <a:gd name="T16" fmla="*/ 1 w 10"/>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5">
                  <a:moveTo>
                    <a:pt x="1" y="4"/>
                  </a:moveTo>
                  <a:cubicBezTo>
                    <a:pt x="0" y="4"/>
                    <a:pt x="0" y="4"/>
                    <a:pt x="1" y="4"/>
                  </a:cubicBezTo>
                  <a:cubicBezTo>
                    <a:pt x="1" y="5"/>
                    <a:pt x="1" y="5"/>
                    <a:pt x="1" y="5"/>
                  </a:cubicBezTo>
                  <a:cubicBezTo>
                    <a:pt x="3" y="3"/>
                    <a:pt x="7" y="4"/>
                    <a:pt x="10" y="2"/>
                  </a:cubicBezTo>
                  <a:cubicBezTo>
                    <a:pt x="9" y="2"/>
                    <a:pt x="9" y="2"/>
                    <a:pt x="9" y="1"/>
                  </a:cubicBezTo>
                  <a:cubicBezTo>
                    <a:pt x="7" y="2"/>
                    <a:pt x="5" y="2"/>
                    <a:pt x="3" y="4"/>
                  </a:cubicBezTo>
                  <a:cubicBezTo>
                    <a:pt x="1" y="2"/>
                    <a:pt x="4" y="2"/>
                    <a:pt x="4" y="1"/>
                  </a:cubicBezTo>
                  <a:cubicBezTo>
                    <a:pt x="3" y="0"/>
                    <a:pt x="2" y="3"/>
                    <a:pt x="1" y="2"/>
                  </a:cubicBezTo>
                  <a:cubicBezTo>
                    <a:pt x="0" y="2"/>
                    <a:pt x="3"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103"/>
            <p:cNvSpPr/>
            <p:nvPr/>
          </p:nvSpPr>
          <p:spPr bwMode="auto">
            <a:xfrm>
              <a:off x="8612" y="4088"/>
              <a:ext cx="17" cy="4"/>
            </a:xfrm>
            <a:custGeom>
              <a:avLst/>
              <a:gdLst>
                <a:gd name="T0" fmla="*/ 0 w 9"/>
                <a:gd name="T1" fmla="*/ 2 h 2"/>
                <a:gd name="T2" fmla="*/ 9 w 9"/>
                <a:gd name="T3" fmla="*/ 0 h 2"/>
                <a:gd name="T4" fmla="*/ 0 w 9"/>
                <a:gd name="T5" fmla="*/ 2 h 2"/>
              </a:gdLst>
              <a:ahLst/>
              <a:cxnLst>
                <a:cxn ang="0">
                  <a:pos x="T0" y="T1"/>
                </a:cxn>
                <a:cxn ang="0">
                  <a:pos x="T2" y="T3"/>
                </a:cxn>
                <a:cxn ang="0">
                  <a:pos x="T4" y="T5"/>
                </a:cxn>
              </a:cxnLst>
              <a:rect l="0" t="0" r="r" b="b"/>
              <a:pathLst>
                <a:path w="9" h="2">
                  <a:moveTo>
                    <a:pt x="0" y="2"/>
                  </a:moveTo>
                  <a:cubicBezTo>
                    <a:pt x="3" y="2"/>
                    <a:pt x="6" y="2"/>
                    <a:pt x="9" y="0"/>
                  </a:cubicBezTo>
                  <a:cubicBezTo>
                    <a:pt x="6" y="0"/>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104"/>
            <p:cNvSpPr/>
            <p:nvPr/>
          </p:nvSpPr>
          <p:spPr bwMode="auto">
            <a:xfrm>
              <a:off x="8660" y="4109"/>
              <a:ext cx="11" cy="8"/>
            </a:xfrm>
            <a:custGeom>
              <a:avLst/>
              <a:gdLst>
                <a:gd name="T0" fmla="*/ 0 w 6"/>
                <a:gd name="T1" fmla="*/ 2 h 4"/>
                <a:gd name="T2" fmla="*/ 4 w 6"/>
                <a:gd name="T3" fmla="*/ 3 h 4"/>
                <a:gd name="T4" fmla="*/ 6 w 6"/>
                <a:gd name="T5" fmla="*/ 1 h 4"/>
                <a:gd name="T6" fmla="*/ 0 w 6"/>
                <a:gd name="T7" fmla="*/ 2 h 4"/>
              </a:gdLst>
              <a:ahLst/>
              <a:cxnLst>
                <a:cxn ang="0">
                  <a:pos x="T0" y="T1"/>
                </a:cxn>
                <a:cxn ang="0">
                  <a:pos x="T2" y="T3"/>
                </a:cxn>
                <a:cxn ang="0">
                  <a:pos x="T4" y="T5"/>
                </a:cxn>
                <a:cxn ang="0">
                  <a:pos x="T6" y="T7"/>
                </a:cxn>
              </a:cxnLst>
              <a:rect l="0" t="0" r="r" b="b"/>
              <a:pathLst>
                <a:path w="6" h="4">
                  <a:moveTo>
                    <a:pt x="0" y="2"/>
                  </a:moveTo>
                  <a:cubicBezTo>
                    <a:pt x="2" y="1"/>
                    <a:pt x="2" y="4"/>
                    <a:pt x="4" y="3"/>
                  </a:cubicBezTo>
                  <a:cubicBezTo>
                    <a:pt x="3" y="2"/>
                    <a:pt x="3" y="1"/>
                    <a:pt x="6"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105"/>
            <p:cNvSpPr/>
            <p:nvPr/>
          </p:nvSpPr>
          <p:spPr bwMode="auto">
            <a:xfrm>
              <a:off x="8665" y="4103"/>
              <a:ext cx="14" cy="6"/>
            </a:xfrm>
            <a:custGeom>
              <a:avLst/>
              <a:gdLst>
                <a:gd name="T0" fmla="*/ 0 w 7"/>
                <a:gd name="T1" fmla="*/ 2 h 3"/>
                <a:gd name="T2" fmla="*/ 7 w 7"/>
                <a:gd name="T3" fmla="*/ 0 h 3"/>
                <a:gd name="T4" fmla="*/ 0 w 7"/>
                <a:gd name="T5" fmla="*/ 2 h 3"/>
              </a:gdLst>
              <a:ahLst/>
              <a:cxnLst>
                <a:cxn ang="0">
                  <a:pos x="T0" y="T1"/>
                </a:cxn>
                <a:cxn ang="0">
                  <a:pos x="T2" y="T3"/>
                </a:cxn>
                <a:cxn ang="0">
                  <a:pos x="T4" y="T5"/>
                </a:cxn>
              </a:cxnLst>
              <a:rect l="0" t="0" r="r" b="b"/>
              <a:pathLst>
                <a:path w="7" h="3">
                  <a:moveTo>
                    <a:pt x="0" y="2"/>
                  </a:moveTo>
                  <a:cubicBezTo>
                    <a:pt x="2" y="3"/>
                    <a:pt x="4" y="1"/>
                    <a:pt x="7" y="0"/>
                  </a:cubicBezTo>
                  <a:cubicBezTo>
                    <a:pt x="3" y="0"/>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106"/>
            <p:cNvSpPr/>
            <p:nvPr/>
          </p:nvSpPr>
          <p:spPr bwMode="auto">
            <a:xfrm>
              <a:off x="8686" y="4101"/>
              <a:ext cx="19" cy="10"/>
            </a:xfrm>
            <a:custGeom>
              <a:avLst/>
              <a:gdLst>
                <a:gd name="T0" fmla="*/ 10 w 10"/>
                <a:gd name="T1" fmla="*/ 2 h 5"/>
                <a:gd name="T2" fmla="*/ 9 w 10"/>
                <a:gd name="T3" fmla="*/ 0 h 5"/>
                <a:gd name="T4" fmla="*/ 0 w 10"/>
                <a:gd name="T5" fmla="*/ 2 h 5"/>
                <a:gd name="T6" fmla="*/ 10 w 10"/>
                <a:gd name="T7" fmla="*/ 2 h 5"/>
              </a:gdLst>
              <a:ahLst/>
              <a:cxnLst>
                <a:cxn ang="0">
                  <a:pos x="T0" y="T1"/>
                </a:cxn>
                <a:cxn ang="0">
                  <a:pos x="T2" y="T3"/>
                </a:cxn>
                <a:cxn ang="0">
                  <a:pos x="T4" y="T5"/>
                </a:cxn>
                <a:cxn ang="0">
                  <a:pos x="T6" y="T7"/>
                </a:cxn>
              </a:cxnLst>
              <a:rect l="0" t="0" r="r" b="b"/>
              <a:pathLst>
                <a:path w="10" h="5">
                  <a:moveTo>
                    <a:pt x="10" y="2"/>
                  </a:moveTo>
                  <a:cubicBezTo>
                    <a:pt x="10" y="1"/>
                    <a:pt x="8" y="0"/>
                    <a:pt x="9" y="0"/>
                  </a:cubicBezTo>
                  <a:cubicBezTo>
                    <a:pt x="6" y="0"/>
                    <a:pt x="3" y="4"/>
                    <a:pt x="0" y="2"/>
                  </a:cubicBezTo>
                  <a:cubicBezTo>
                    <a:pt x="0" y="5"/>
                    <a:pt x="7" y="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107"/>
            <p:cNvSpPr/>
            <p:nvPr/>
          </p:nvSpPr>
          <p:spPr bwMode="auto">
            <a:xfrm>
              <a:off x="8684" y="4096"/>
              <a:ext cx="20" cy="7"/>
            </a:xfrm>
            <a:custGeom>
              <a:avLst/>
              <a:gdLst>
                <a:gd name="T0" fmla="*/ 0 w 10"/>
                <a:gd name="T1" fmla="*/ 3 h 4"/>
                <a:gd name="T2" fmla="*/ 10 w 10"/>
                <a:gd name="T3" fmla="*/ 0 h 4"/>
                <a:gd name="T4" fmla="*/ 0 w 10"/>
                <a:gd name="T5" fmla="*/ 3 h 4"/>
              </a:gdLst>
              <a:ahLst/>
              <a:cxnLst>
                <a:cxn ang="0">
                  <a:pos x="T0" y="T1"/>
                </a:cxn>
                <a:cxn ang="0">
                  <a:pos x="T2" y="T3"/>
                </a:cxn>
                <a:cxn ang="0">
                  <a:pos x="T4" y="T5"/>
                </a:cxn>
              </a:cxnLst>
              <a:rect l="0" t="0" r="r" b="b"/>
              <a:pathLst>
                <a:path w="10" h="4">
                  <a:moveTo>
                    <a:pt x="0" y="3"/>
                  </a:moveTo>
                  <a:cubicBezTo>
                    <a:pt x="3" y="4"/>
                    <a:pt x="6" y="2"/>
                    <a:pt x="10" y="0"/>
                  </a:cubicBezTo>
                  <a:cubicBezTo>
                    <a:pt x="6" y="0"/>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108"/>
            <p:cNvSpPr/>
            <p:nvPr/>
          </p:nvSpPr>
          <p:spPr bwMode="auto">
            <a:xfrm>
              <a:off x="8698" y="4088"/>
              <a:ext cx="9"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0" y="3"/>
                    <a:pt x="3" y="1"/>
                    <a:pt x="5" y="1"/>
                  </a:cubicBezTo>
                  <a:cubicBezTo>
                    <a:pt x="3" y="0"/>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109"/>
            <p:cNvSpPr/>
            <p:nvPr/>
          </p:nvSpPr>
          <p:spPr bwMode="auto">
            <a:xfrm>
              <a:off x="8702" y="4092"/>
              <a:ext cx="15" cy="6"/>
            </a:xfrm>
            <a:custGeom>
              <a:avLst/>
              <a:gdLst>
                <a:gd name="T0" fmla="*/ 0 w 8"/>
                <a:gd name="T1" fmla="*/ 1 h 3"/>
                <a:gd name="T2" fmla="*/ 8 w 8"/>
                <a:gd name="T3" fmla="*/ 0 h 3"/>
                <a:gd name="T4" fmla="*/ 0 w 8"/>
                <a:gd name="T5" fmla="*/ 1 h 3"/>
              </a:gdLst>
              <a:ahLst/>
              <a:cxnLst>
                <a:cxn ang="0">
                  <a:pos x="T0" y="T1"/>
                </a:cxn>
                <a:cxn ang="0">
                  <a:pos x="T2" y="T3"/>
                </a:cxn>
                <a:cxn ang="0">
                  <a:pos x="T4" y="T5"/>
                </a:cxn>
              </a:cxnLst>
              <a:rect l="0" t="0" r="r" b="b"/>
              <a:pathLst>
                <a:path w="8" h="3">
                  <a:moveTo>
                    <a:pt x="0" y="1"/>
                  </a:moveTo>
                  <a:cubicBezTo>
                    <a:pt x="3" y="2"/>
                    <a:pt x="5" y="3"/>
                    <a:pt x="8" y="0"/>
                  </a:cubicBezTo>
                  <a:cubicBezTo>
                    <a:pt x="5" y="2"/>
                    <a:pt x="3"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110"/>
            <p:cNvSpPr/>
            <p:nvPr/>
          </p:nvSpPr>
          <p:spPr bwMode="auto">
            <a:xfrm>
              <a:off x="8715" y="4078"/>
              <a:ext cx="36" cy="25"/>
            </a:xfrm>
            <a:custGeom>
              <a:avLst/>
              <a:gdLst>
                <a:gd name="T0" fmla="*/ 6 w 19"/>
                <a:gd name="T1" fmla="*/ 10 h 13"/>
                <a:gd name="T2" fmla="*/ 8 w 19"/>
                <a:gd name="T3" fmla="*/ 8 h 13"/>
                <a:gd name="T4" fmla="*/ 6 w 19"/>
                <a:gd name="T5" fmla="*/ 10 h 13"/>
                <a:gd name="T6" fmla="*/ 10 w 19"/>
                <a:gd name="T7" fmla="*/ 11 h 13"/>
                <a:gd name="T8" fmla="*/ 19 w 19"/>
                <a:gd name="T9" fmla="*/ 2 h 13"/>
                <a:gd name="T10" fmla="*/ 13 w 19"/>
                <a:gd name="T11" fmla="*/ 6 h 13"/>
                <a:gd name="T12" fmla="*/ 10 w 19"/>
                <a:gd name="T13" fmla="*/ 4 h 13"/>
                <a:gd name="T14" fmla="*/ 0 w 19"/>
                <a:gd name="T15" fmla="*/ 12 h 13"/>
                <a:gd name="T16" fmla="*/ 6 w 19"/>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3">
                  <a:moveTo>
                    <a:pt x="6" y="10"/>
                  </a:moveTo>
                  <a:cubicBezTo>
                    <a:pt x="3" y="9"/>
                    <a:pt x="7" y="7"/>
                    <a:pt x="8" y="8"/>
                  </a:cubicBezTo>
                  <a:cubicBezTo>
                    <a:pt x="10" y="9"/>
                    <a:pt x="7" y="9"/>
                    <a:pt x="6" y="10"/>
                  </a:cubicBezTo>
                  <a:cubicBezTo>
                    <a:pt x="7" y="12"/>
                    <a:pt x="9" y="9"/>
                    <a:pt x="10" y="11"/>
                  </a:cubicBezTo>
                  <a:cubicBezTo>
                    <a:pt x="10" y="7"/>
                    <a:pt x="16" y="4"/>
                    <a:pt x="19" y="2"/>
                  </a:cubicBezTo>
                  <a:cubicBezTo>
                    <a:pt x="19" y="0"/>
                    <a:pt x="13" y="4"/>
                    <a:pt x="13" y="6"/>
                  </a:cubicBezTo>
                  <a:cubicBezTo>
                    <a:pt x="12" y="4"/>
                    <a:pt x="9" y="6"/>
                    <a:pt x="10" y="4"/>
                  </a:cubicBezTo>
                  <a:cubicBezTo>
                    <a:pt x="7" y="6"/>
                    <a:pt x="4" y="9"/>
                    <a:pt x="0" y="12"/>
                  </a:cubicBezTo>
                  <a:cubicBezTo>
                    <a:pt x="2" y="13"/>
                    <a:pt x="4" y="12"/>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111"/>
            <p:cNvSpPr/>
            <p:nvPr/>
          </p:nvSpPr>
          <p:spPr bwMode="auto">
            <a:xfrm>
              <a:off x="8749" y="4084"/>
              <a:ext cx="12" cy="8"/>
            </a:xfrm>
            <a:custGeom>
              <a:avLst/>
              <a:gdLst>
                <a:gd name="T0" fmla="*/ 0 w 6"/>
                <a:gd name="T1" fmla="*/ 3 h 4"/>
                <a:gd name="T2" fmla="*/ 2 w 6"/>
                <a:gd name="T3" fmla="*/ 4 h 4"/>
                <a:gd name="T4" fmla="*/ 5 w 6"/>
                <a:gd name="T5" fmla="*/ 3 h 4"/>
                <a:gd name="T6" fmla="*/ 6 w 6"/>
                <a:gd name="T7" fmla="*/ 1 h 4"/>
                <a:gd name="T8" fmla="*/ 3 w 6"/>
                <a:gd name="T9" fmla="*/ 0 h 4"/>
                <a:gd name="T10" fmla="*/ 0 w 6"/>
                <a:gd name="T11" fmla="*/ 3 h 4"/>
              </a:gdLst>
              <a:ahLst/>
              <a:cxnLst>
                <a:cxn ang="0">
                  <a:pos x="T0" y="T1"/>
                </a:cxn>
                <a:cxn ang="0">
                  <a:pos x="T2" y="T3"/>
                </a:cxn>
                <a:cxn ang="0">
                  <a:pos x="T4" y="T5"/>
                </a:cxn>
                <a:cxn ang="0">
                  <a:pos x="T6" y="T7"/>
                </a:cxn>
                <a:cxn ang="0">
                  <a:pos x="T8" y="T9"/>
                </a:cxn>
                <a:cxn ang="0">
                  <a:pos x="T10" y="T11"/>
                </a:cxn>
              </a:cxnLst>
              <a:rect l="0" t="0" r="r" b="b"/>
              <a:pathLst>
                <a:path w="6" h="4">
                  <a:moveTo>
                    <a:pt x="0" y="3"/>
                  </a:moveTo>
                  <a:cubicBezTo>
                    <a:pt x="0" y="3"/>
                    <a:pt x="1" y="4"/>
                    <a:pt x="2" y="4"/>
                  </a:cubicBezTo>
                  <a:cubicBezTo>
                    <a:pt x="3" y="4"/>
                    <a:pt x="4" y="2"/>
                    <a:pt x="5" y="3"/>
                  </a:cubicBezTo>
                  <a:cubicBezTo>
                    <a:pt x="5" y="2"/>
                    <a:pt x="5" y="1"/>
                    <a:pt x="6" y="1"/>
                  </a:cubicBezTo>
                  <a:cubicBezTo>
                    <a:pt x="5" y="1"/>
                    <a:pt x="4" y="1"/>
                    <a:pt x="3" y="0"/>
                  </a:cubicBezTo>
                  <a:cubicBezTo>
                    <a:pt x="2" y="1"/>
                    <a:pt x="3"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112"/>
            <p:cNvSpPr/>
            <p:nvPr/>
          </p:nvSpPr>
          <p:spPr bwMode="auto">
            <a:xfrm>
              <a:off x="8761" y="4088"/>
              <a:ext cx="8" cy="6"/>
            </a:xfrm>
            <a:custGeom>
              <a:avLst/>
              <a:gdLst>
                <a:gd name="T0" fmla="*/ 0 w 4"/>
                <a:gd name="T1" fmla="*/ 3 h 3"/>
                <a:gd name="T2" fmla="*/ 2 w 4"/>
                <a:gd name="T3" fmla="*/ 0 h 3"/>
                <a:gd name="T4" fmla="*/ 0 w 4"/>
                <a:gd name="T5" fmla="*/ 3 h 3"/>
              </a:gdLst>
              <a:ahLst/>
              <a:cxnLst>
                <a:cxn ang="0">
                  <a:pos x="T0" y="T1"/>
                </a:cxn>
                <a:cxn ang="0">
                  <a:pos x="T2" y="T3"/>
                </a:cxn>
                <a:cxn ang="0">
                  <a:pos x="T4" y="T5"/>
                </a:cxn>
              </a:cxnLst>
              <a:rect l="0" t="0" r="r" b="b"/>
              <a:pathLst>
                <a:path w="4" h="3">
                  <a:moveTo>
                    <a:pt x="0" y="3"/>
                  </a:moveTo>
                  <a:cubicBezTo>
                    <a:pt x="1" y="3"/>
                    <a:pt x="4" y="2"/>
                    <a:pt x="2"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113"/>
            <p:cNvSpPr/>
            <p:nvPr/>
          </p:nvSpPr>
          <p:spPr bwMode="auto">
            <a:xfrm>
              <a:off x="8763" y="4082"/>
              <a:ext cx="11" cy="6"/>
            </a:xfrm>
            <a:custGeom>
              <a:avLst/>
              <a:gdLst>
                <a:gd name="T0" fmla="*/ 1 w 6"/>
                <a:gd name="T1" fmla="*/ 2 h 3"/>
                <a:gd name="T2" fmla="*/ 4 w 6"/>
                <a:gd name="T3" fmla="*/ 3 h 3"/>
                <a:gd name="T4" fmla="*/ 6 w 6"/>
                <a:gd name="T5" fmla="*/ 1 h 3"/>
                <a:gd name="T6" fmla="*/ 1 w 6"/>
                <a:gd name="T7" fmla="*/ 2 h 3"/>
              </a:gdLst>
              <a:ahLst/>
              <a:cxnLst>
                <a:cxn ang="0">
                  <a:pos x="T0" y="T1"/>
                </a:cxn>
                <a:cxn ang="0">
                  <a:pos x="T2" y="T3"/>
                </a:cxn>
                <a:cxn ang="0">
                  <a:pos x="T4" y="T5"/>
                </a:cxn>
                <a:cxn ang="0">
                  <a:pos x="T6" y="T7"/>
                </a:cxn>
              </a:cxnLst>
              <a:rect l="0" t="0" r="r" b="b"/>
              <a:pathLst>
                <a:path w="6" h="3">
                  <a:moveTo>
                    <a:pt x="1" y="2"/>
                  </a:moveTo>
                  <a:cubicBezTo>
                    <a:pt x="0" y="3"/>
                    <a:pt x="3" y="2"/>
                    <a:pt x="4" y="3"/>
                  </a:cubicBezTo>
                  <a:cubicBezTo>
                    <a:pt x="4" y="2"/>
                    <a:pt x="4" y="2"/>
                    <a:pt x="6" y="1"/>
                  </a:cubicBezTo>
                  <a:cubicBezTo>
                    <a:pt x="4" y="0"/>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114"/>
            <p:cNvSpPr/>
            <p:nvPr/>
          </p:nvSpPr>
          <p:spPr bwMode="auto">
            <a:xfrm>
              <a:off x="6275" y="4423"/>
              <a:ext cx="45" cy="17"/>
            </a:xfrm>
            <a:custGeom>
              <a:avLst/>
              <a:gdLst>
                <a:gd name="T0" fmla="*/ 4 w 24"/>
                <a:gd name="T1" fmla="*/ 4 h 9"/>
                <a:gd name="T2" fmla="*/ 3 w 24"/>
                <a:gd name="T3" fmla="*/ 2 h 9"/>
                <a:gd name="T4" fmla="*/ 1 w 24"/>
                <a:gd name="T5" fmla="*/ 3 h 9"/>
                <a:gd name="T6" fmla="*/ 3 w 24"/>
                <a:gd name="T7" fmla="*/ 4 h 9"/>
                <a:gd name="T8" fmla="*/ 15 w 24"/>
                <a:gd name="T9" fmla="*/ 6 h 9"/>
                <a:gd name="T10" fmla="*/ 18 w 24"/>
                <a:gd name="T11" fmla="*/ 6 h 9"/>
                <a:gd name="T12" fmla="*/ 18 w 24"/>
                <a:gd name="T13" fmla="*/ 4 h 9"/>
                <a:gd name="T14" fmla="*/ 21 w 24"/>
                <a:gd name="T15" fmla="*/ 6 h 9"/>
                <a:gd name="T16" fmla="*/ 24 w 24"/>
                <a:gd name="T17" fmla="*/ 2 h 9"/>
                <a:gd name="T18" fmla="*/ 19 w 24"/>
                <a:gd name="T19" fmla="*/ 4 h 9"/>
                <a:gd name="T20" fmla="*/ 15 w 24"/>
                <a:gd name="T21" fmla="*/ 3 h 9"/>
                <a:gd name="T22" fmla="*/ 6 w 24"/>
                <a:gd name="T23" fmla="*/ 1 h 9"/>
                <a:gd name="T24" fmla="*/ 9 w 24"/>
                <a:gd name="T25" fmla="*/ 3 h 9"/>
                <a:gd name="T26" fmla="*/ 4 w 24"/>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9">
                  <a:moveTo>
                    <a:pt x="4" y="4"/>
                  </a:moveTo>
                  <a:cubicBezTo>
                    <a:pt x="3" y="3"/>
                    <a:pt x="5" y="2"/>
                    <a:pt x="3" y="2"/>
                  </a:cubicBezTo>
                  <a:cubicBezTo>
                    <a:pt x="3" y="2"/>
                    <a:pt x="2" y="2"/>
                    <a:pt x="1" y="3"/>
                  </a:cubicBezTo>
                  <a:cubicBezTo>
                    <a:pt x="5" y="3"/>
                    <a:pt x="0" y="9"/>
                    <a:pt x="3" y="4"/>
                  </a:cubicBezTo>
                  <a:cubicBezTo>
                    <a:pt x="7" y="5"/>
                    <a:pt x="11" y="4"/>
                    <a:pt x="15" y="6"/>
                  </a:cubicBezTo>
                  <a:cubicBezTo>
                    <a:pt x="17" y="4"/>
                    <a:pt x="18" y="5"/>
                    <a:pt x="18" y="6"/>
                  </a:cubicBezTo>
                  <a:cubicBezTo>
                    <a:pt x="19" y="5"/>
                    <a:pt x="18" y="5"/>
                    <a:pt x="18" y="4"/>
                  </a:cubicBezTo>
                  <a:cubicBezTo>
                    <a:pt x="20" y="4"/>
                    <a:pt x="19" y="6"/>
                    <a:pt x="21" y="6"/>
                  </a:cubicBezTo>
                  <a:cubicBezTo>
                    <a:pt x="21" y="4"/>
                    <a:pt x="22" y="5"/>
                    <a:pt x="24" y="2"/>
                  </a:cubicBezTo>
                  <a:cubicBezTo>
                    <a:pt x="23" y="1"/>
                    <a:pt x="21" y="3"/>
                    <a:pt x="19" y="4"/>
                  </a:cubicBezTo>
                  <a:cubicBezTo>
                    <a:pt x="18" y="2"/>
                    <a:pt x="17" y="3"/>
                    <a:pt x="15" y="3"/>
                  </a:cubicBezTo>
                  <a:cubicBezTo>
                    <a:pt x="12" y="0"/>
                    <a:pt x="8" y="2"/>
                    <a:pt x="6" y="1"/>
                  </a:cubicBezTo>
                  <a:cubicBezTo>
                    <a:pt x="4" y="2"/>
                    <a:pt x="8" y="3"/>
                    <a:pt x="9" y="3"/>
                  </a:cubicBezTo>
                  <a:cubicBezTo>
                    <a:pt x="7" y="5"/>
                    <a:pt x="6" y="2"/>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115"/>
            <p:cNvSpPr/>
            <p:nvPr/>
          </p:nvSpPr>
          <p:spPr bwMode="auto">
            <a:xfrm>
              <a:off x="6357" y="4450"/>
              <a:ext cx="13" cy="6"/>
            </a:xfrm>
            <a:custGeom>
              <a:avLst/>
              <a:gdLst>
                <a:gd name="T0" fmla="*/ 0 w 7"/>
                <a:gd name="T1" fmla="*/ 2 h 3"/>
                <a:gd name="T2" fmla="*/ 7 w 7"/>
                <a:gd name="T3" fmla="*/ 2 h 3"/>
                <a:gd name="T4" fmla="*/ 6 w 7"/>
                <a:gd name="T5" fmla="*/ 0 h 3"/>
                <a:gd name="T6" fmla="*/ 0 w 7"/>
                <a:gd name="T7" fmla="*/ 2 h 3"/>
              </a:gdLst>
              <a:ahLst/>
              <a:cxnLst>
                <a:cxn ang="0">
                  <a:pos x="T0" y="T1"/>
                </a:cxn>
                <a:cxn ang="0">
                  <a:pos x="T2" y="T3"/>
                </a:cxn>
                <a:cxn ang="0">
                  <a:pos x="T4" y="T5"/>
                </a:cxn>
                <a:cxn ang="0">
                  <a:pos x="T6" y="T7"/>
                </a:cxn>
              </a:cxnLst>
              <a:rect l="0" t="0" r="r" b="b"/>
              <a:pathLst>
                <a:path w="7" h="3">
                  <a:moveTo>
                    <a:pt x="0" y="2"/>
                  </a:moveTo>
                  <a:cubicBezTo>
                    <a:pt x="2" y="3"/>
                    <a:pt x="5" y="2"/>
                    <a:pt x="7" y="2"/>
                  </a:cubicBezTo>
                  <a:cubicBezTo>
                    <a:pt x="6" y="1"/>
                    <a:pt x="7" y="0"/>
                    <a:pt x="6" y="0"/>
                  </a:cubicBezTo>
                  <a:cubicBezTo>
                    <a:pt x="5" y="3"/>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116"/>
            <p:cNvSpPr>
              <a:spLocks noEditPoints="1"/>
            </p:cNvSpPr>
            <p:nvPr/>
          </p:nvSpPr>
          <p:spPr bwMode="auto">
            <a:xfrm>
              <a:off x="6374" y="4069"/>
              <a:ext cx="2752" cy="460"/>
            </a:xfrm>
            <a:custGeom>
              <a:avLst/>
              <a:gdLst>
                <a:gd name="T0" fmla="*/ 82 w 1439"/>
                <a:gd name="T1" fmla="*/ 209 h 239"/>
                <a:gd name="T2" fmla="*/ 736 w 1439"/>
                <a:gd name="T3" fmla="*/ 192 h 239"/>
                <a:gd name="T4" fmla="*/ 395 w 1439"/>
                <a:gd name="T5" fmla="*/ 219 h 239"/>
                <a:gd name="T6" fmla="*/ 204 w 1439"/>
                <a:gd name="T7" fmla="*/ 224 h 239"/>
                <a:gd name="T8" fmla="*/ 70 w 1439"/>
                <a:gd name="T9" fmla="*/ 227 h 239"/>
                <a:gd name="T10" fmla="*/ 188 w 1439"/>
                <a:gd name="T11" fmla="*/ 237 h 239"/>
                <a:gd name="T12" fmla="*/ 889 w 1439"/>
                <a:gd name="T13" fmla="*/ 193 h 239"/>
                <a:gd name="T14" fmla="*/ 1123 w 1439"/>
                <a:gd name="T15" fmla="*/ 159 h 239"/>
                <a:gd name="T16" fmla="*/ 1318 w 1439"/>
                <a:gd name="T17" fmla="*/ 76 h 239"/>
                <a:gd name="T18" fmla="*/ 1391 w 1439"/>
                <a:gd name="T19" fmla="*/ 31 h 239"/>
                <a:gd name="T20" fmla="*/ 1347 w 1439"/>
                <a:gd name="T21" fmla="*/ 11 h 239"/>
                <a:gd name="T22" fmla="*/ 1243 w 1439"/>
                <a:gd name="T23" fmla="*/ 14 h 239"/>
                <a:gd name="T24" fmla="*/ 1146 w 1439"/>
                <a:gd name="T25" fmla="*/ 36 h 239"/>
                <a:gd name="T26" fmla="*/ 1003 w 1439"/>
                <a:gd name="T27" fmla="*/ 57 h 239"/>
                <a:gd name="T28" fmla="*/ 895 w 1439"/>
                <a:gd name="T29" fmla="*/ 66 h 239"/>
                <a:gd name="T30" fmla="*/ 793 w 1439"/>
                <a:gd name="T31" fmla="*/ 75 h 239"/>
                <a:gd name="T32" fmla="*/ 689 w 1439"/>
                <a:gd name="T33" fmla="*/ 79 h 239"/>
                <a:gd name="T34" fmla="*/ 608 w 1439"/>
                <a:gd name="T35" fmla="*/ 85 h 239"/>
                <a:gd name="T36" fmla="*/ 560 w 1439"/>
                <a:gd name="T37" fmla="*/ 93 h 239"/>
                <a:gd name="T38" fmla="*/ 475 w 1439"/>
                <a:gd name="T39" fmla="*/ 92 h 239"/>
                <a:gd name="T40" fmla="*/ 383 w 1439"/>
                <a:gd name="T41" fmla="*/ 98 h 239"/>
                <a:gd name="T42" fmla="*/ 257 w 1439"/>
                <a:gd name="T43" fmla="*/ 93 h 239"/>
                <a:gd name="T44" fmla="*/ 163 w 1439"/>
                <a:gd name="T45" fmla="*/ 96 h 239"/>
                <a:gd name="T46" fmla="*/ 212 w 1439"/>
                <a:gd name="T47" fmla="*/ 102 h 239"/>
                <a:gd name="T48" fmla="*/ 303 w 1439"/>
                <a:gd name="T49" fmla="*/ 112 h 239"/>
                <a:gd name="T50" fmla="*/ 317 w 1439"/>
                <a:gd name="T51" fmla="*/ 124 h 239"/>
                <a:gd name="T52" fmla="*/ 199 w 1439"/>
                <a:gd name="T53" fmla="*/ 118 h 239"/>
                <a:gd name="T54" fmla="*/ 90 w 1439"/>
                <a:gd name="T55" fmla="*/ 118 h 239"/>
                <a:gd name="T56" fmla="*/ 62 w 1439"/>
                <a:gd name="T57" fmla="*/ 125 h 239"/>
                <a:gd name="T58" fmla="*/ 84 w 1439"/>
                <a:gd name="T59" fmla="*/ 133 h 239"/>
                <a:gd name="T60" fmla="*/ 145 w 1439"/>
                <a:gd name="T61" fmla="*/ 151 h 239"/>
                <a:gd name="T62" fmla="*/ 266 w 1439"/>
                <a:gd name="T63" fmla="*/ 154 h 239"/>
                <a:gd name="T64" fmla="*/ 402 w 1439"/>
                <a:gd name="T65" fmla="*/ 158 h 239"/>
                <a:gd name="T66" fmla="*/ 318 w 1439"/>
                <a:gd name="T67" fmla="*/ 161 h 239"/>
                <a:gd name="T68" fmla="*/ 201 w 1439"/>
                <a:gd name="T69" fmla="*/ 165 h 239"/>
                <a:gd name="T70" fmla="*/ 115 w 1439"/>
                <a:gd name="T71" fmla="*/ 175 h 239"/>
                <a:gd name="T72" fmla="*/ 133 w 1439"/>
                <a:gd name="T73" fmla="*/ 188 h 239"/>
                <a:gd name="T74" fmla="*/ 11 w 1439"/>
                <a:gd name="T75" fmla="*/ 190 h 239"/>
                <a:gd name="T76" fmla="*/ 801 w 1439"/>
                <a:gd name="T77" fmla="*/ 75 h 239"/>
                <a:gd name="T78" fmla="*/ 136 w 1439"/>
                <a:gd name="T79" fmla="*/ 189 h 239"/>
                <a:gd name="T80" fmla="*/ 133 w 1439"/>
                <a:gd name="T81" fmla="*/ 168 h 239"/>
                <a:gd name="T82" fmla="*/ 221 w 1439"/>
                <a:gd name="T83" fmla="*/ 213 h 239"/>
                <a:gd name="T84" fmla="*/ 177 w 1439"/>
                <a:gd name="T85" fmla="*/ 174 h 239"/>
                <a:gd name="T86" fmla="*/ 129 w 1439"/>
                <a:gd name="T87" fmla="*/ 125 h 239"/>
                <a:gd name="T88" fmla="*/ 165 w 1439"/>
                <a:gd name="T89" fmla="*/ 139 h 239"/>
                <a:gd name="T90" fmla="*/ 139 w 1439"/>
                <a:gd name="T91" fmla="*/ 109 h 239"/>
                <a:gd name="T92" fmla="*/ 235 w 1439"/>
                <a:gd name="T93" fmla="*/ 149 h 239"/>
                <a:gd name="T94" fmla="*/ 221 w 1439"/>
                <a:gd name="T95" fmla="*/ 99 h 239"/>
                <a:gd name="T96" fmla="*/ 237 w 1439"/>
                <a:gd name="T97" fmla="*/ 102 h 239"/>
                <a:gd name="T98" fmla="*/ 299 w 1439"/>
                <a:gd name="T99" fmla="*/ 125 h 239"/>
                <a:gd name="T100" fmla="*/ 295 w 1439"/>
                <a:gd name="T101" fmla="*/ 103 h 239"/>
                <a:gd name="T102" fmla="*/ 422 w 1439"/>
                <a:gd name="T103" fmla="*/ 156 h 239"/>
                <a:gd name="T104" fmla="*/ 392 w 1439"/>
                <a:gd name="T105" fmla="*/ 118 h 239"/>
                <a:gd name="T106" fmla="*/ 410 w 1439"/>
                <a:gd name="T107" fmla="*/ 122 h 239"/>
                <a:gd name="T108" fmla="*/ 393 w 1439"/>
                <a:gd name="T109" fmla="*/ 95 h 239"/>
                <a:gd name="T110" fmla="*/ 417 w 1439"/>
                <a:gd name="T111" fmla="*/ 95 h 239"/>
                <a:gd name="T112" fmla="*/ 496 w 1439"/>
                <a:gd name="T113" fmla="*/ 121 h 239"/>
                <a:gd name="T114" fmla="*/ 543 w 1439"/>
                <a:gd name="T115" fmla="*/ 122 h 239"/>
                <a:gd name="T116" fmla="*/ 597 w 1439"/>
                <a:gd name="T117" fmla="*/ 84 h 239"/>
                <a:gd name="T118" fmla="*/ 652 w 1439"/>
                <a:gd name="T119" fmla="*/ 86 h 239"/>
                <a:gd name="T120" fmla="*/ 685 w 1439"/>
                <a:gd name="T121" fmla="*/ 82 h 239"/>
                <a:gd name="T122" fmla="*/ 1122 w 1439"/>
                <a:gd name="T123" fmla="*/ 158 h 239"/>
                <a:gd name="T124" fmla="*/ 1301 w 1439"/>
                <a:gd name="T125"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9" h="239">
                  <a:moveTo>
                    <a:pt x="2" y="200"/>
                  </a:moveTo>
                  <a:cubicBezTo>
                    <a:pt x="4" y="200"/>
                    <a:pt x="4" y="199"/>
                    <a:pt x="3" y="198"/>
                  </a:cubicBezTo>
                  <a:cubicBezTo>
                    <a:pt x="3" y="198"/>
                    <a:pt x="4" y="199"/>
                    <a:pt x="5" y="199"/>
                  </a:cubicBezTo>
                  <a:cubicBezTo>
                    <a:pt x="6" y="198"/>
                    <a:pt x="6" y="197"/>
                    <a:pt x="7" y="197"/>
                  </a:cubicBezTo>
                  <a:cubicBezTo>
                    <a:pt x="10" y="197"/>
                    <a:pt x="12" y="197"/>
                    <a:pt x="15" y="196"/>
                  </a:cubicBezTo>
                  <a:cubicBezTo>
                    <a:pt x="18" y="199"/>
                    <a:pt x="22" y="196"/>
                    <a:pt x="25" y="197"/>
                  </a:cubicBezTo>
                  <a:cubicBezTo>
                    <a:pt x="25" y="200"/>
                    <a:pt x="20" y="198"/>
                    <a:pt x="20" y="201"/>
                  </a:cubicBezTo>
                  <a:cubicBezTo>
                    <a:pt x="25" y="199"/>
                    <a:pt x="28" y="202"/>
                    <a:pt x="33" y="199"/>
                  </a:cubicBezTo>
                  <a:cubicBezTo>
                    <a:pt x="35" y="200"/>
                    <a:pt x="35" y="202"/>
                    <a:pt x="38" y="200"/>
                  </a:cubicBezTo>
                  <a:cubicBezTo>
                    <a:pt x="39" y="201"/>
                    <a:pt x="38" y="203"/>
                    <a:pt x="36" y="203"/>
                  </a:cubicBezTo>
                  <a:cubicBezTo>
                    <a:pt x="37" y="204"/>
                    <a:pt x="38" y="203"/>
                    <a:pt x="39" y="204"/>
                  </a:cubicBezTo>
                  <a:cubicBezTo>
                    <a:pt x="38" y="203"/>
                    <a:pt x="41" y="201"/>
                    <a:pt x="39" y="200"/>
                  </a:cubicBezTo>
                  <a:cubicBezTo>
                    <a:pt x="42" y="202"/>
                    <a:pt x="45" y="199"/>
                    <a:pt x="48" y="200"/>
                  </a:cubicBezTo>
                  <a:cubicBezTo>
                    <a:pt x="44" y="201"/>
                    <a:pt x="41" y="203"/>
                    <a:pt x="40" y="203"/>
                  </a:cubicBezTo>
                  <a:cubicBezTo>
                    <a:pt x="42" y="205"/>
                    <a:pt x="47" y="202"/>
                    <a:pt x="50" y="201"/>
                  </a:cubicBezTo>
                  <a:cubicBezTo>
                    <a:pt x="50" y="203"/>
                    <a:pt x="53" y="202"/>
                    <a:pt x="55" y="202"/>
                  </a:cubicBezTo>
                  <a:cubicBezTo>
                    <a:pt x="55" y="202"/>
                    <a:pt x="54" y="201"/>
                    <a:pt x="55" y="201"/>
                  </a:cubicBezTo>
                  <a:cubicBezTo>
                    <a:pt x="55" y="200"/>
                    <a:pt x="56" y="201"/>
                    <a:pt x="56" y="200"/>
                  </a:cubicBezTo>
                  <a:cubicBezTo>
                    <a:pt x="56" y="201"/>
                    <a:pt x="56" y="201"/>
                    <a:pt x="57" y="202"/>
                  </a:cubicBezTo>
                  <a:cubicBezTo>
                    <a:pt x="60" y="202"/>
                    <a:pt x="64" y="200"/>
                    <a:pt x="68" y="200"/>
                  </a:cubicBezTo>
                  <a:cubicBezTo>
                    <a:pt x="68" y="200"/>
                    <a:pt x="68" y="201"/>
                    <a:pt x="68" y="201"/>
                  </a:cubicBezTo>
                  <a:cubicBezTo>
                    <a:pt x="64" y="202"/>
                    <a:pt x="63" y="203"/>
                    <a:pt x="59" y="204"/>
                  </a:cubicBezTo>
                  <a:cubicBezTo>
                    <a:pt x="63" y="205"/>
                    <a:pt x="66" y="204"/>
                    <a:pt x="69" y="205"/>
                  </a:cubicBezTo>
                  <a:cubicBezTo>
                    <a:pt x="70" y="204"/>
                    <a:pt x="67" y="204"/>
                    <a:pt x="67" y="203"/>
                  </a:cubicBezTo>
                  <a:cubicBezTo>
                    <a:pt x="68" y="203"/>
                    <a:pt x="69" y="203"/>
                    <a:pt x="69" y="202"/>
                  </a:cubicBezTo>
                  <a:cubicBezTo>
                    <a:pt x="71" y="203"/>
                    <a:pt x="70" y="205"/>
                    <a:pt x="72" y="205"/>
                  </a:cubicBezTo>
                  <a:cubicBezTo>
                    <a:pt x="73" y="204"/>
                    <a:pt x="72" y="204"/>
                    <a:pt x="73" y="203"/>
                  </a:cubicBezTo>
                  <a:cubicBezTo>
                    <a:pt x="73" y="203"/>
                    <a:pt x="73" y="204"/>
                    <a:pt x="72" y="204"/>
                  </a:cubicBezTo>
                  <a:cubicBezTo>
                    <a:pt x="71" y="203"/>
                    <a:pt x="71" y="200"/>
                    <a:pt x="70" y="202"/>
                  </a:cubicBezTo>
                  <a:cubicBezTo>
                    <a:pt x="68" y="201"/>
                    <a:pt x="71" y="200"/>
                    <a:pt x="73" y="200"/>
                  </a:cubicBezTo>
                  <a:cubicBezTo>
                    <a:pt x="70" y="201"/>
                    <a:pt x="75" y="201"/>
                    <a:pt x="73" y="203"/>
                  </a:cubicBezTo>
                  <a:cubicBezTo>
                    <a:pt x="75" y="203"/>
                    <a:pt x="76" y="201"/>
                    <a:pt x="77" y="201"/>
                  </a:cubicBezTo>
                  <a:cubicBezTo>
                    <a:pt x="78" y="203"/>
                    <a:pt x="75" y="203"/>
                    <a:pt x="74" y="204"/>
                  </a:cubicBezTo>
                  <a:cubicBezTo>
                    <a:pt x="73" y="205"/>
                    <a:pt x="75" y="205"/>
                    <a:pt x="74" y="206"/>
                  </a:cubicBezTo>
                  <a:cubicBezTo>
                    <a:pt x="76" y="207"/>
                    <a:pt x="77" y="206"/>
                    <a:pt x="79" y="207"/>
                  </a:cubicBezTo>
                  <a:cubicBezTo>
                    <a:pt x="79" y="208"/>
                    <a:pt x="77" y="208"/>
                    <a:pt x="76" y="209"/>
                  </a:cubicBezTo>
                  <a:cubicBezTo>
                    <a:pt x="78" y="211"/>
                    <a:pt x="79" y="209"/>
                    <a:pt x="81" y="210"/>
                  </a:cubicBezTo>
                  <a:cubicBezTo>
                    <a:pt x="82" y="209"/>
                    <a:pt x="79" y="210"/>
                    <a:pt x="78" y="208"/>
                  </a:cubicBezTo>
                  <a:cubicBezTo>
                    <a:pt x="80" y="208"/>
                    <a:pt x="81" y="208"/>
                    <a:pt x="82" y="209"/>
                  </a:cubicBezTo>
                  <a:cubicBezTo>
                    <a:pt x="80" y="207"/>
                    <a:pt x="81" y="206"/>
                    <a:pt x="82" y="205"/>
                  </a:cubicBezTo>
                  <a:cubicBezTo>
                    <a:pt x="82" y="205"/>
                    <a:pt x="83" y="205"/>
                    <a:pt x="83" y="205"/>
                  </a:cubicBezTo>
                  <a:cubicBezTo>
                    <a:pt x="85" y="205"/>
                    <a:pt x="82" y="206"/>
                    <a:pt x="84" y="207"/>
                  </a:cubicBezTo>
                  <a:cubicBezTo>
                    <a:pt x="86" y="204"/>
                    <a:pt x="97" y="206"/>
                    <a:pt x="96" y="208"/>
                  </a:cubicBezTo>
                  <a:cubicBezTo>
                    <a:pt x="97" y="207"/>
                    <a:pt x="99" y="208"/>
                    <a:pt x="99" y="206"/>
                  </a:cubicBezTo>
                  <a:cubicBezTo>
                    <a:pt x="101" y="207"/>
                    <a:pt x="100" y="208"/>
                    <a:pt x="101" y="209"/>
                  </a:cubicBezTo>
                  <a:cubicBezTo>
                    <a:pt x="99" y="209"/>
                    <a:pt x="96" y="210"/>
                    <a:pt x="94" y="210"/>
                  </a:cubicBezTo>
                  <a:cubicBezTo>
                    <a:pt x="96" y="211"/>
                    <a:pt x="101" y="211"/>
                    <a:pt x="104" y="211"/>
                  </a:cubicBezTo>
                  <a:cubicBezTo>
                    <a:pt x="105" y="211"/>
                    <a:pt x="103" y="212"/>
                    <a:pt x="105" y="213"/>
                  </a:cubicBezTo>
                  <a:cubicBezTo>
                    <a:pt x="107" y="212"/>
                    <a:pt x="109" y="210"/>
                    <a:pt x="111" y="212"/>
                  </a:cubicBezTo>
                  <a:cubicBezTo>
                    <a:pt x="112" y="210"/>
                    <a:pt x="114" y="211"/>
                    <a:pt x="112" y="209"/>
                  </a:cubicBezTo>
                  <a:cubicBezTo>
                    <a:pt x="114" y="210"/>
                    <a:pt x="115" y="208"/>
                    <a:pt x="118" y="209"/>
                  </a:cubicBezTo>
                  <a:cubicBezTo>
                    <a:pt x="116" y="207"/>
                    <a:pt x="121" y="208"/>
                    <a:pt x="121" y="207"/>
                  </a:cubicBezTo>
                  <a:cubicBezTo>
                    <a:pt x="125" y="207"/>
                    <a:pt x="119" y="209"/>
                    <a:pt x="122" y="210"/>
                  </a:cubicBezTo>
                  <a:cubicBezTo>
                    <a:pt x="123" y="208"/>
                    <a:pt x="125" y="208"/>
                    <a:pt x="126" y="208"/>
                  </a:cubicBezTo>
                  <a:cubicBezTo>
                    <a:pt x="126" y="209"/>
                    <a:pt x="126" y="210"/>
                    <a:pt x="125" y="211"/>
                  </a:cubicBezTo>
                  <a:cubicBezTo>
                    <a:pt x="121" y="212"/>
                    <a:pt x="116" y="211"/>
                    <a:pt x="113" y="212"/>
                  </a:cubicBezTo>
                  <a:cubicBezTo>
                    <a:pt x="114" y="214"/>
                    <a:pt x="115" y="212"/>
                    <a:pt x="116" y="213"/>
                  </a:cubicBezTo>
                  <a:cubicBezTo>
                    <a:pt x="122" y="209"/>
                    <a:pt x="128" y="215"/>
                    <a:pt x="134" y="212"/>
                  </a:cubicBezTo>
                  <a:cubicBezTo>
                    <a:pt x="139" y="215"/>
                    <a:pt x="150" y="211"/>
                    <a:pt x="153" y="215"/>
                  </a:cubicBezTo>
                  <a:cubicBezTo>
                    <a:pt x="154" y="215"/>
                    <a:pt x="156" y="215"/>
                    <a:pt x="158" y="216"/>
                  </a:cubicBezTo>
                  <a:cubicBezTo>
                    <a:pt x="159" y="213"/>
                    <a:pt x="162" y="215"/>
                    <a:pt x="164" y="214"/>
                  </a:cubicBezTo>
                  <a:cubicBezTo>
                    <a:pt x="165" y="215"/>
                    <a:pt x="164" y="215"/>
                    <a:pt x="165" y="216"/>
                  </a:cubicBezTo>
                  <a:cubicBezTo>
                    <a:pt x="165" y="214"/>
                    <a:pt x="168" y="214"/>
                    <a:pt x="168" y="215"/>
                  </a:cubicBezTo>
                  <a:cubicBezTo>
                    <a:pt x="173" y="213"/>
                    <a:pt x="178" y="216"/>
                    <a:pt x="183" y="215"/>
                  </a:cubicBezTo>
                  <a:cubicBezTo>
                    <a:pt x="182" y="214"/>
                    <a:pt x="184" y="213"/>
                    <a:pt x="185" y="213"/>
                  </a:cubicBezTo>
                  <a:cubicBezTo>
                    <a:pt x="186" y="213"/>
                    <a:pt x="183" y="214"/>
                    <a:pt x="183" y="215"/>
                  </a:cubicBezTo>
                  <a:cubicBezTo>
                    <a:pt x="188" y="217"/>
                    <a:pt x="192" y="214"/>
                    <a:pt x="196" y="214"/>
                  </a:cubicBezTo>
                  <a:cubicBezTo>
                    <a:pt x="196" y="217"/>
                    <a:pt x="201" y="217"/>
                    <a:pt x="202" y="215"/>
                  </a:cubicBezTo>
                  <a:cubicBezTo>
                    <a:pt x="203" y="216"/>
                    <a:pt x="204" y="215"/>
                    <a:pt x="205" y="216"/>
                  </a:cubicBezTo>
                  <a:cubicBezTo>
                    <a:pt x="207" y="212"/>
                    <a:pt x="216" y="217"/>
                    <a:pt x="221" y="214"/>
                  </a:cubicBezTo>
                  <a:cubicBezTo>
                    <a:pt x="225" y="218"/>
                    <a:pt x="233" y="211"/>
                    <a:pt x="236" y="215"/>
                  </a:cubicBezTo>
                  <a:cubicBezTo>
                    <a:pt x="235" y="215"/>
                    <a:pt x="233" y="215"/>
                    <a:pt x="232" y="216"/>
                  </a:cubicBezTo>
                  <a:cubicBezTo>
                    <a:pt x="233" y="217"/>
                    <a:pt x="237" y="215"/>
                    <a:pt x="241" y="215"/>
                  </a:cubicBezTo>
                  <a:cubicBezTo>
                    <a:pt x="242" y="216"/>
                    <a:pt x="248" y="218"/>
                    <a:pt x="248" y="216"/>
                  </a:cubicBezTo>
                  <a:cubicBezTo>
                    <a:pt x="249" y="215"/>
                    <a:pt x="250" y="217"/>
                    <a:pt x="250" y="217"/>
                  </a:cubicBezTo>
                  <a:cubicBezTo>
                    <a:pt x="254" y="215"/>
                    <a:pt x="257" y="216"/>
                    <a:pt x="260" y="215"/>
                  </a:cubicBezTo>
                  <a:cubicBezTo>
                    <a:pt x="264" y="216"/>
                    <a:pt x="272" y="215"/>
                    <a:pt x="278" y="215"/>
                  </a:cubicBezTo>
                  <a:cubicBezTo>
                    <a:pt x="431" y="219"/>
                    <a:pt x="583" y="206"/>
                    <a:pt x="736" y="192"/>
                  </a:cubicBezTo>
                  <a:cubicBezTo>
                    <a:pt x="738" y="193"/>
                    <a:pt x="736" y="193"/>
                    <a:pt x="736" y="194"/>
                  </a:cubicBezTo>
                  <a:cubicBezTo>
                    <a:pt x="724" y="193"/>
                    <a:pt x="713" y="198"/>
                    <a:pt x="701" y="196"/>
                  </a:cubicBezTo>
                  <a:cubicBezTo>
                    <a:pt x="701" y="198"/>
                    <a:pt x="700" y="198"/>
                    <a:pt x="698" y="198"/>
                  </a:cubicBezTo>
                  <a:cubicBezTo>
                    <a:pt x="698" y="198"/>
                    <a:pt x="699" y="198"/>
                    <a:pt x="700" y="197"/>
                  </a:cubicBezTo>
                  <a:cubicBezTo>
                    <a:pt x="698" y="197"/>
                    <a:pt x="696" y="199"/>
                    <a:pt x="694" y="197"/>
                  </a:cubicBezTo>
                  <a:cubicBezTo>
                    <a:pt x="693" y="198"/>
                    <a:pt x="694" y="199"/>
                    <a:pt x="693" y="200"/>
                  </a:cubicBezTo>
                  <a:cubicBezTo>
                    <a:pt x="688" y="197"/>
                    <a:pt x="681" y="199"/>
                    <a:pt x="674" y="201"/>
                  </a:cubicBezTo>
                  <a:cubicBezTo>
                    <a:pt x="669" y="201"/>
                    <a:pt x="664" y="200"/>
                    <a:pt x="659" y="202"/>
                  </a:cubicBezTo>
                  <a:cubicBezTo>
                    <a:pt x="658" y="202"/>
                    <a:pt x="658" y="202"/>
                    <a:pt x="658" y="201"/>
                  </a:cubicBezTo>
                  <a:cubicBezTo>
                    <a:pt x="650" y="204"/>
                    <a:pt x="639" y="202"/>
                    <a:pt x="634" y="205"/>
                  </a:cubicBezTo>
                  <a:cubicBezTo>
                    <a:pt x="633" y="204"/>
                    <a:pt x="634" y="204"/>
                    <a:pt x="632" y="204"/>
                  </a:cubicBezTo>
                  <a:cubicBezTo>
                    <a:pt x="632" y="204"/>
                    <a:pt x="633" y="205"/>
                    <a:pt x="633" y="205"/>
                  </a:cubicBezTo>
                  <a:cubicBezTo>
                    <a:pt x="623" y="203"/>
                    <a:pt x="615" y="208"/>
                    <a:pt x="604" y="206"/>
                  </a:cubicBezTo>
                  <a:cubicBezTo>
                    <a:pt x="603" y="209"/>
                    <a:pt x="598" y="207"/>
                    <a:pt x="595" y="207"/>
                  </a:cubicBezTo>
                  <a:cubicBezTo>
                    <a:pt x="591" y="207"/>
                    <a:pt x="588" y="210"/>
                    <a:pt x="586" y="208"/>
                  </a:cubicBezTo>
                  <a:cubicBezTo>
                    <a:pt x="583" y="210"/>
                    <a:pt x="579" y="210"/>
                    <a:pt x="575" y="208"/>
                  </a:cubicBezTo>
                  <a:cubicBezTo>
                    <a:pt x="573" y="209"/>
                    <a:pt x="577" y="210"/>
                    <a:pt x="575" y="210"/>
                  </a:cubicBezTo>
                  <a:cubicBezTo>
                    <a:pt x="574" y="211"/>
                    <a:pt x="572" y="209"/>
                    <a:pt x="573" y="209"/>
                  </a:cubicBezTo>
                  <a:cubicBezTo>
                    <a:pt x="570" y="211"/>
                    <a:pt x="568" y="210"/>
                    <a:pt x="565" y="211"/>
                  </a:cubicBezTo>
                  <a:cubicBezTo>
                    <a:pt x="565" y="210"/>
                    <a:pt x="565" y="210"/>
                    <a:pt x="565" y="209"/>
                  </a:cubicBezTo>
                  <a:cubicBezTo>
                    <a:pt x="562" y="211"/>
                    <a:pt x="559" y="210"/>
                    <a:pt x="556" y="211"/>
                  </a:cubicBezTo>
                  <a:cubicBezTo>
                    <a:pt x="556" y="209"/>
                    <a:pt x="556" y="211"/>
                    <a:pt x="553" y="210"/>
                  </a:cubicBezTo>
                  <a:cubicBezTo>
                    <a:pt x="553" y="211"/>
                    <a:pt x="552" y="212"/>
                    <a:pt x="551" y="212"/>
                  </a:cubicBezTo>
                  <a:cubicBezTo>
                    <a:pt x="551" y="211"/>
                    <a:pt x="550" y="211"/>
                    <a:pt x="550" y="210"/>
                  </a:cubicBezTo>
                  <a:cubicBezTo>
                    <a:pt x="548" y="213"/>
                    <a:pt x="543" y="210"/>
                    <a:pt x="539" y="213"/>
                  </a:cubicBezTo>
                  <a:cubicBezTo>
                    <a:pt x="538" y="212"/>
                    <a:pt x="538" y="212"/>
                    <a:pt x="538" y="211"/>
                  </a:cubicBezTo>
                  <a:cubicBezTo>
                    <a:pt x="533" y="212"/>
                    <a:pt x="521" y="212"/>
                    <a:pt x="519" y="214"/>
                  </a:cubicBezTo>
                  <a:cubicBezTo>
                    <a:pt x="517" y="214"/>
                    <a:pt x="514" y="212"/>
                    <a:pt x="511" y="215"/>
                  </a:cubicBezTo>
                  <a:cubicBezTo>
                    <a:pt x="509" y="213"/>
                    <a:pt x="504" y="213"/>
                    <a:pt x="503" y="214"/>
                  </a:cubicBezTo>
                  <a:cubicBezTo>
                    <a:pt x="486" y="214"/>
                    <a:pt x="470" y="217"/>
                    <a:pt x="453" y="216"/>
                  </a:cubicBezTo>
                  <a:cubicBezTo>
                    <a:pt x="452" y="217"/>
                    <a:pt x="452" y="217"/>
                    <a:pt x="452" y="218"/>
                  </a:cubicBezTo>
                  <a:cubicBezTo>
                    <a:pt x="450" y="217"/>
                    <a:pt x="450" y="217"/>
                    <a:pt x="448" y="216"/>
                  </a:cubicBezTo>
                  <a:cubicBezTo>
                    <a:pt x="438" y="219"/>
                    <a:pt x="425" y="216"/>
                    <a:pt x="414" y="219"/>
                  </a:cubicBezTo>
                  <a:cubicBezTo>
                    <a:pt x="413" y="219"/>
                    <a:pt x="414" y="218"/>
                    <a:pt x="413" y="218"/>
                  </a:cubicBezTo>
                  <a:cubicBezTo>
                    <a:pt x="408" y="218"/>
                    <a:pt x="404" y="219"/>
                    <a:pt x="400" y="219"/>
                  </a:cubicBezTo>
                  <a:cubicBezTo>
                    <a:pt x="400" y="220"/>
                    <a:pt x="401" y="223"/>
                    <a:pt x="397" y="224"/>
                  </a:cubicBezTo>
                  <a:cubicBezTo>
                    <a:pt x="396" y="222"/>
                    <a:pt x="397" y="221"/>
                    <a:pt x="395" y="221"/>
                  </a:cubicBezTo>
                  <a:cubicBezTo>
                    <a:pt x="394" y="220"/>
                    <a:pt x="397" y="218"/>
                    <a:pt x="398" y="220"/>
                  </a:cubicBezTo>
                  <a:cubicBezTo>
                    <a:pt x="399" y="218"/>
                    <a:pt x="395" y="218"/>
                    <a:pt x="395" y="219"/>
                  </a:cubicBezTo>
                  <a:cubicBezTo>
                    <a:pt x="389" y="217"/>
                    <a:pt x="384" y="221"/>
                    <a:pt x="378" y="218"/>
                  </a:cubicBezTo>
                  <a:cubicBezTo>
                    <a:pt x="377" y="221"/>
                    <a:pt x="373" y="220"/>
                    <a:pt x="370" y="218"/>
                  </a:cubicBezTo>
                  <a:cubicBezTo>
                    <a:pt x="369" y="219"/>
                    <a:pt x="370" y="219"/>
                    <a:pt x="370" y="220"/>
                  </a:cubicBezTo>
                  <a:cubicBezTo>
                    <a:pt x="365" y="219"/>
                    <a:pt x="360" y="220"/>
                    <a:pt x="355" y="219"/>
                  </a:cubicBezTo>
                  <a:cubicBezTo>
                    <a:pt x="354" y="219"/>
                    <a:pt x="355" y="220"/>
                    <a:pt x="354" y="220"/>
                  </a:cubicBezTo>
                  <a:cubicBezTo>
                    <a:pt x="347" y="220"/>
                    <a:pt x="337" y="222"/>
                    <a:pt x="331" y="219"/>
                  </a:cubicBezTo>
                  <a:cubicBezTo>
                    <a:pt x="331" y="220"/>
                    <a:pt x="331" y="220"/>
                    <a:pt x="332" y="220"/>
                  </a:cubicBezTo>
                  <a:cubicBezTo>
                    <a:pt x="323" y="220"/>
                    <a:pt x="315" y="222"/>
                    <a:pt x="307" y="220"/>
                  </a:cubicBezTo>
                  <a:cubicBezTo>
                    <a:pt x="301" y="221"/>
                    <a:pt x="292" y="220"/>
                    <a:pt x="284" y="220"/>
                  </a:cubicBezTo>
                  <a:cubicBezTo>
                    <a:pt x="283" y="221"/>
                    <a:pt x="285" y="222"/>
                    <a:pt x="283" y="223"/>
                  </a:cubicBezTo>
                  <a:cubicBezTo>
                    <a:pt x="282" y="223"/>
                    <a:pt x="282" y="223"/>
                    <a:pt x="281" y="223"/>
                  </a:cubicBezTo>
                  <a:cubicBezTo>
                    <a:pt x="283" y="219"/>
                    <a:pt x="276" y="221"/>
                    <a:pt x="273" y="220"/>
                  </a:cubicBezTo>
                  <a:cubicBezTo>
                    <a:pt x="272" y="222"/>
                    <a:pt x="275" y="221"/>
                    <a:pt x="276" y="222"/>
                  </a:cubicBezTo>
                  <a:cubicBezTo>
                    <a:pt x="277" y="223"/>
                    <a:pt x="274" y="223"/>
                    <a:pt x="273" y="223"/>
                  </a:cubicBezTo>
                  <a:cubicBezTo>
                    <a:pt x="270" y="219"/>
                    <a:pt x="264" y="222"/>
                    <a:pt x="260" y="220"/>
                  </a:cubicBezTo>
                  <a:cubicBezTo>
                    <a:pt x="258" y="221"/>
                    <a:pt x="260" y="222"/>
                    <a:pt x="258" y="222"/>
                  </a:cubicBezTo>
                  <a:cubicBezTo>
                    <a:pt x="258" y="223"/>
                    <a:pt x="257" y="222"/>
                    <a:pt x="256" y="222"/>
                  </a:cubicBezTo>
                  <a:cubicBezTo>
                    <a:pt x="256" y="222"/>
                    <a:pt x="257" y="221"/>
                    <a:pt x="258" y="221"/>
                  </a:cubicBezTo>
                  <a:cubicBezTo>
                    <a:pt x="256" y="220"/>
                    <a:pt x="255" y="220"/>
                    <a:pt x="254" y="221"/>
                  </a:cubicBezTo>
                  <a:cubicBezTo>
                    <a:pt x="254" y="222"/>
                    <a:pt x="255" y="222"/>
                    <a:pt x="254" y="223"/>
                  </a:cubicBezTo>
                  <a:cubicBezTo>
                    <a:pt x="255" y="224"/>
                    <a:pt x="255" y="223"/>
                    <a:pt x="256" y="224"/>
                  </a:cubicBezTo>
                  <a:cubicBezTo>
                    <a:pt x="255" y="225"/>
                    <a:pt x="253" y="223"/>
                    <a:pt x="252" y="225"/>
                  </a:cubicBezTo>
                  <a:cubicBezTo>
                    <a:pt x="250" y="223"/>
                    <a:pt x="249" y="224"/>
                    <a:pt x="247" y="224"/>
                  </a:cubicBezTo>
                  <a:cubicBezTo>
                    <a:pt x="247" y="222"/>
                    <a:pt x="250" y="224"/>
                    <a:pt x="251" y="223"/>
                  </a:cubicBezTo>
                  <a:cubicBezTo>
                    <a:pt x="248" y="221"/>
                    <a:pt x="253" y="222"/>
                    <a:pt x="254" y="221"/>
                  </a:cubicBezTo>
                  <a:cubicBezTo>
                    <a:pt x="249" y="219"/>
                    <a:pt x="250" y="222"/>
                    <a:pt x="245" y="220"/>
                  </a:cubicBezTo>
                  <a:cubicBezTo>
                    <a:pt x="245" y="221"/>
                    <a:pt x="247" y="221"/>
                    <a:pt x="246" y="222"/>
                  </a:cubicBezTo>
                  <a:cubicBezTo>
                    <a:pt x="246" y="222"/>
                    <a:pt x="245" y="222"/>
                    <a:pt x="245" y="222"/>
                  </a:cubicBezTo>
                  <a:cubicBezTo>
                    <a:pt x="244" y="223"/>
                    <a:pt x="245" y="223"/>
                    <a:pt x="246" y="223"/>
                  </a:cubicBezTo>
                  <a:cubicBezTo>
                    <a:pt x="244" y="225"/>
                    <a:pt x="241" y="224"/>
                    <a:pt x="239" y="226"/>
                  </a:cubicBezTo>
                  <a:cubicBezTo>
                    <a:pt x="238" y="226"/>
                    <a:pt x="237" y="226"/>
                    <a:pt x="237" y="224"/>
                  </a:cubicBezTo>
                  <a:cubicBezTo>
                    <a:pt x="235" y="224"/>
                    <a:pt x="233" y="227"/>
                    <a:pt x="231" y="226"/>
                  </a:cubicBezTo>
                  <a:cubicBezTo>
                    <a:pt x="230" y="225"/>
                    <a:pt x="233" y="225"/>
                    <a:pt x="233" y="224"/>
                  </a:cubicBezTo>
                  <a:cubicBezTo>
                    <a:pt x="232" y="223"/>
                    <a:pt x="230" y="225"/>
                    <a:pt x="231" y="226"/>
                  </a:cubicBezTo>
                  <a:cubicBezTo>
                    <a:pt x="230" y="227"/>
                    <a:pt x="228" y="225"/>
                    <a:pt x="227" y="226"/>
                  </a:cubicBezTo>
                  <a:cubicBezTo>
                    <a:pt x="226" y="225"/>
                    <a:pt x="228" y="224"/>
                    <a:pt x="226" y="224"/>
                  </a:cubicBezTo>
                  <a:cubicBezTo>
                    <a:pt x="224" y="226"/>
                    <a:pt x="217" y="227"/>
                    <a:pt x="217" y="224"/>
                  </a:cubicBezTo>
                  <a:cubicBezTo>
                    <a:pt x="215" y="225"/>
                    <a:pt x="213" y="224"/>
                    <a:pt x="211" y="226"/>
                  </a:cubicBezTo>
                  <a:cubicBezTo>
                    <a:pt x="209" y="223"/>
                    <a:pt x="205" y="226"/>
                    <a:pt x="204" y="224"/>
                  </a:cubicBezTo>
                  <a:cubicBezTo>
                    <a:pt x="201" y="228"/>
                    <a:pt x="195" y="222"/>
                    <a:pt x="191" y="225"/>
                  </a:cubicBezTo>
                  <a:cubicBezTo>
                    <a:pt x="188" y="224"/>
                    <a:pt x="184" y="225"/>
                    <a:pt x="180" y="224"/>
                  </a:cubicBezTo>
                  <a:cubicBezTo>
                    <a:pt x="179" y="223"/>
                    <a:pt x="182" y="224"/>
                    <a:pt x="180" y="223"/>
                  </a:cubicBezTo>
                  <a:cubicBezTo>
                    <a:pt x="174" y="226"/>
                    <a:pt x="168" y="222"/>
                    <a:pt x="162" y="224"/>
                  </a:cubicBezTo>
                  <a:cubicBezTo>
                    <a:pt x="163" y="225"/>
                    <a:pt x="164" y="224"/>
                    <a:pt x="164" y="225"/>
                  </a:cubicBezTo>
                  <a:cubicBezTo>
                    <a:pt x="165" y="225"/>
                    <a:pt x="164" y="226"/>
                    <a:pt x="164" y="226"/>
                  </a:cubicBezTo>
                  <a:cubicBezTo>
                    <a:pt x="162" y="226"/>
                    <a:pt x="159" y="224"/>
                    <a:pt x="156" y="224"/>
                  </a:cubicBezTo>
                  <a:cubicBezTo>
                    <a:pt x="156" y="225"/>
                    <a:pt x="157" y="225"/>
                    <a:pt x="157" y="225"/>
                  </a:cubicBezTo>
                  <a:cubicBezTo>
                    <a:pt x="158" y="227"/>
                    <a:pt x="155" y="225"/>
                    <a:pt x="155" y="227"/>
                  </a:cubicBezTo>
                  <a:cubicBezTo>
                    <a:pt x="155" y="226"/>
                    <a:pt x="154" y="226"/>
                    <a:pt x="153" y="226"/>
                  </a:cubicBezTo>
                  <a:cubicBezTo>
                    <a:pt x="151" y="229"/>
                    <a:pt x="146" y="224"/>
                    <a:pt x="142" y="227"/>
                  </a:cubicBezTo>
                  <a:cubicBezTo>
                    <a:pt x="140" y="226"/>
                    <a:pt x="140" y="225"/>
                    <a:pt x="142" y="224"/>
                  </a:cubicBezTo>
                  <a:cubicBezTo>
                    <a:pt x="141" y="223"/>
                    <a:pt x="140" y="225"/>
                    <a:pt x="138" y="224"/>
                  </a:cubicBezTo>
                  <a:cubicBezTo>
                    <a:pt x="138" y="224"/>
                    <a:pt x="139" y="225"/>
                    <a:pt x="140" y="226"/>
                  </a:cubicBezTo>
                  <a:cubicBezTo>
                    <a:pt x="139" y="227"/>
                    <a:pt x="137" y="227"/>
                    <a:pt x="136" y="227"/>
                  </a:cubicBezTo>
                  <a:cubicBezTo>
                    <a:pt x="136" y="226"/>
                    <a:pt x="136" y="226"/>
                    <a:pt x="137" y="225"/>
                  </a:cubicBezTo>
                  <a:cubicBezTo>
                    <a:pt x="134" y="226"/>
                    <a:pt x="131" y="225"/>
                    <a:pt x="128" y="225"/>
                  </a:cubicBezTo>
                  <a:cubicBezTo>
                    <a:pt x="127" y="225"/>
                    <a:pt x="129" y="224"/>
                    <a:pt x="127" y="223"/>
                  </a:cubicBezTo>
                  <a:cubicBezTo>
                    <a:pt x="125" y="227"/>
                    <a:pt x="115" y="225"/>
                    <a:pt x="112" y="226"/>
                  </a:cubicBezTo>
                  <a:cubicBezTo>
                    <a:pt x="111" y="225"/>
                    <a:pt x="108" y="225"/>
                    <a:pt x="110" y="224"/>
                  </a:cubicBezTo>
                  <a:cubicBezTo>
                    <a:pt x="108" y="223"/>
                    <a:pt x="108" y="224"/>
                    <a:pt x="108" y="225"/>
                  </a:cubicBezTo>
                  <a:cubicBezTo>
                    <a:pt x="106" y="226"/>
                    <a:pt x="106" y="222"/>
                    <a:pt x="103" y="224"/>
                  </a:cubicBezTo>
                  <a:cubicBezTo>
                    <a:pt x="104" y="225"/>
                    <a:pt x="105" y="224"/>
                    <a:pt x="106" y="224"/>
                  </a:cubicBezTo>
                  <a:cubicBezTo>
                    <a:pt x="105" y="225"/>
                    <a:pt x="105" y="225"/>
                    <a:pt x="105" y="225"/>
                  </a:cubicBezTo>
                  <a:cubicBezTo>
                    <a:pt x="101" y="225"/>
                    <a:pt x="96" y="224"/>
                    <a:pt x="92" y="226"/>
                  </a:cubicBezTo>
                  <a:cubicBezTo>
                    <a:pt x="92" y="225"/>
                    <a:pt x="92" y="225"/>
                    <a:pt x="90" y="223"/>
                  </a:cubicBezTo>
                  <a:cubicBezTo>
                    <a:pt x="89" y="224"/>
                    <a:pt x="90" y="225"/>
                    <a:pt x="91" y="226"/>
                  </a:cubicBezTo>
                  <a:cubicBezTo>
                    <a:pt x="89" y="229"/>
                    <a:pt x="87" y="225"/>
                    <a:pt x="84" y="227"/>
                  </a:cubicBezTo>
                  <a:cubicBezTo>
                    <a:pt x="81" y="226"/>
                    <a:pt x="85" y="224"/>
                    <a:pt x="84" y="223"/>
                  </a:cubicBezTo>
                  <a:cubicBezTo>
                    <a:pt x="82" y="224"/>
                    <a:pt x="83" y="226"/>
                    <a:pt x="82" y="227"/>
                  </a:cubicBezTo>
                  <a:cubicBezTo>
                    <a:pt x="81" y="228"/>
                    <a:pt x="80" y="226"/>
                    <a:pt x="80" y="226"/>
                  </a:cubicBezTo>
                  <a:cubicBezTo>
                    <a:pt x="79" y="226"/>
                    <a:pt x="80" y="225"/>
                    <a:pt x="81" y="225"/>
                  </a:cubicBezTo>
                  <a:cubicBezTo>
                    <a:pt x="79" y="224"/>
                    <a:pt x="77" y="225"/>
                    <a:pt x="78" y="226"/>
                  </a:cubicBezTo>
                  <a:cubicBezTo>
                    <a:pt x="75" y="224"/>
                    <a:pt x="75" y="226"/>
                    <a:pt x="72" y="224"/>
                  </a:cubicBezTo>
                  <a:cubicBezTo>
                    <a:pt x="69" y="225"/>
                    <a:pt x="69" y="225"/>
                    <a:pt x="66" y="224"/>
                  </a:cubicBezTo>
                  <a:cubicBezTo>
                    <a:pt x="66" y="225"/>
                    <a:pt x="67" y="226"/>
                    <a:pt x="65" y="227"/>
                  </a:cubicBezTo>
                  <a:cubicBezTo>
                    <a:pt x="67" y="228"/>
                    <a:pt x="67" y="228"/>
                    <a:pt x="67" y="228"/>
                  </a:cubicBezTo>
                  <a:cubicBezTo>
                    <a:pt x="69" y="228"/>
                    <a:pt x="68" y="226"/>
                    <a:pt x="70" y="228"/>
                  </a:cubicBezTo>
                  <a:cubicBezTo>
                    <a:pt x="71" y="228"/>
                    <a:pt x="71" y="227"/>
                    <a:pt x="70" y="227"/>
                  </a:cubicBezTo>
                  <a:cubicBezTo>
                    <a:pt x="73" y="227"/>
                    <a:pt x="82" y="226"/>
                    <a:pt x="80" y="229"/>
                  </a:cubicBezTo>
                  <a:cubicBezTo>
                    <a:pt x="81" y="230"/>
                    <a:pt x="82" y="228"/>
                    <a:pt x="83" y="228"/>
                  </a:cubicBezTo>
                  <a:cubicBezTo>
                    <a:pt x="84" y="229"/>
                    <a:pt x="83" y="230"/>
                    <a:pt x="81" y="231"/>
                  </a:cubicBezTo>
                  <a:cubicBezTo>
                    <a:pt x="82" y="231"/>
                    <a:pt x="87" y="231"/>
                    <a:pt x="85" y="230"/>
                  </a:cubicBezTo>
                  <a:cubicBezTo>
                    <a:pt x="87" y="229"/>
                    <a:pt x="89" y="231"/>
                    <a:pt x="91" y="228"/>
                  </a:cubicBezTo>
                  <a:cubicBezTo>
                    <a:pt x="92" y="229"/>
                    <a:pt x="89" y="230"/>
                    <a:pt x="89" y="231"/>
                  </a:cubicBezTo>
                  <a:cubicBezTo>
                    <a:pt x="91" y="232"/>
                    <a:pt x="96" y="229"/>
                    <a:pt x="94" y="232"/>
                  </a:cubicBezTo>
                  <a:cubicBezTo>
                    <a:pt x="96" y="233"/>
                    <a:pt x="96" y="231"/>
                    <a:pt x="95" y="231"/>
                  </a:cubicBezTo>
                  <a:cubicBezTo>
                    <a:pt x="97" y="231"/>
                    <a:pt x="99" y="231"/>
                    <a:pt x="100" y="232"/>
                  </a:cubicBezTo>
                  <a:cubicBezTo>
                    <a:pt x="101" y="231"/>
                    <a:pt x="100" y="231"/>
                    <a:pt x="101" y="230"/>
                  </a:cubicBezTo>
                  <a:cubicBezTo>
                    <a:pt x="102" y="230"/>
                    <a:pt x="103" y="231"/>
                    <a:pt x="104" y="230"/>
                  </a:cubicBezTo>
                  <a:cubicBezTo>
                    <a:pt x="104" y="230"/>
                    <a:pt x="104" y="231"/>
                    <a:pt x="104" y="232"/>
                  </a:cubicBezTo>
                  <a:cubicBezTo>
                    <a:pt x="107" y="230"/>
                    <a:pt x="111" y="230"/>
                    <a:pt x="115" y="231"/>
                  </a:cubicBezTo>
                  <a:cubicBezTo>
                    <a:pt x="116" y="232"/>
                    <a:pt x="114" y="231"/>
                    <a:pt x="113" y="232"/>
                  </a:cubicBezTo>
                  <a:cubicBezTo>
                    <a:pt x="115" y="233"/>
                    <a:pt x="116" y="232"/>
                    <a:pt x="118" y="233"/>
                  </a:cubicBezTo>
                  <a:cubicBezTo>
                    <a:pt x="116" y="234"/>
                    <a:pt x="114" y="234"/>
                    <a:pt x="112" y="232"/>
                  </a:cubicBezTo>
                  <a:cubicBezTo>
                    <a:pt x="111" y="235"/>
                    <a:pt x="106" y="232"/>
                    <a:pt x="103" y="234"/>
                  </a:cubicBezTo>
                  <a:cubicBezTo>
                    <a:pt x="109" y="235"/>
                    <a:pt x="114" y="234"/>
                    <a:pt x="119" y="234"/>
                  </a:cubicBezTo>
                  <a:cubicBezTo>
                    <a:pt x="120" y="233"/>
                    <a:pt x="118" y="234"/>
                    <a:pt x="118" y="233"/>
                  </a:cubicBezTo>
                  <a:cubicBezTo>
                    <a:pt x="120" y="231"/>
                    <a:pt x="121" y="236"/>
                    <a:pt x="123" y="234"/>
                  </a:cubicBezTo>
                  <a:cubicBezTo>
                    <a:pt x="123" y="234"/>
                    <a:pt x="122" y="234"/>
                    <a:pt x="121" y="233"/>
                  </a:cubicBezTo>
                  <a:cubicBezTo>
                    <a:pt x="122" y="232"/>
                    <a:pt x="123" y="234"/>
                    <a:pt x="124" y="232"/>
                  </a:cubicBezTo>
                  <a:cubicBezTo>
                    <a:pt x="126" y="232"/>
                    <a:pt x="125" y="233"/>
                    <a:pt x="124" y="234"/>
                  </a:cubicBezTo>
                  <a:cubicBezTo>
                    <a:pt x="125" y="234"/>
                    <a:pt x="125" y="233"/>
                    <a:pt x="126" y="234"/>
                  </a:cubicBezTo>
                  <a:cubicBezTo>
                    <a:pt x="127" y="232"/>
                    <a:pt x="135" y="233"/>
                    <a:pt x="138" y="233"/>
                  </a:cubicBezTo>
                  <a:cubicBezTo>
                    <a:pt x="139" y="235"/>
                    <a:pt x="136" y="233"/>
                    <a:pt x="136" y="234"/>
                  </a:cubicBezTo>
                  <a:cubicBezTo>
                    <a:pt x="142" y="233"/>
                    <a:pt x="148" y="233"/>
                    <a:pt x="154" y="234"/>
                  </a:cubicBezTo>
                  <a:cubicBezTo>
                    <a:pt x="155" y="235"/>
                    <a:pt x="153" y="235"/>
                    <a:pt x="153" y="236"/>
                  </a:cubicBezTo>
                  <a:cubicBezTo>
                    <a:pt x="155" y="237"/>
                    <a:pt x="156" y="235"/>
                    <a:pt x="156" y="234"/>
                  </a:cubicBezTo>
                  <a:cubicBezTo>
                    <a:pt x="159" y="234"/>
                    <a:pt x="156" y="236"/>
                    <a:pt x="159" y="237"/>
                  </a:cubicBezTo>
                  <a:cubicBezTo>
                    <a:pt x="161" y="236"/>
                    <a:pt x="157" y="235"/>
                    <a:pt x="158" y="234"/>
                  </a:cubicBezTo>
                  <a:cubicBezTo>
                    <a:pt x="162" y="234"/>
                    <a:pt x="166" y="232"/>
                    <a:pt x="170" y="234"/>
                  </a:cubicBezTo>
                  <a:cubicBezTo>
                    <a:pt x="171" y="232"/>
                    <a:pt x="173" y="233"/>
                    <a:pt x="175" y="232"/>
                  </a:cubicBezTo>
                  <a:cubicBezTo>
                    <a:pt x="177" y="233"/>
                    <a:pt x="176" y="234"/>
                    <a:pt x="177" y="234"/>
                  </a:cubicBezTo>
                  <a:cubicBezTo>
                    <a:pt x="180" y="233"/>
                    <a:pt x="183" y="233"/>
                    <a:pt x="186" y="233"/>
                  </a:cubicBezTo>
                  <a:cubicBezTo>
                    <a:pt x="186" y="234"/>
                    <a:pt x="183" y="234"/>
                    <a:pt x="182" y="234"/>
                  </a:cubicBezTo>
                  <a:cubicBezTo>
                    <a:pt x="184" y="235"/>
                    <a:pt x="188" y="234"/>
                    <a:pt x="190" y="233"/>
                  </a:cubicBezTo>
                  <a:cubicBezTo>
                    <a:pt x="192" y="234"/>
                    <a:pt x="190" y="234"/>
                    <a:pt x="191" y="235"/>
                  </a:cubicBezTo>
                  <a:cubicBezTo>
                    <a:pt x="190" y="236"/>
                    <a:pt x="188" y="236"/>
                    <a:pt x="188" y="237"/>
                  </a:cubicBezTo>
                  <a:cubicBezTo>
                    <a:pt x="194" y="237"/>
                    <a:pt x="198" y="236"/>
                    <a:pt x="203" y="234"/>
                  </a:cubicBezTo>
                  <a:cubicBezTo>
                    <a:pt x="205" y="235"/>
                    <a:pt x="201" y="236"/>
                    <a:pt x="203" y="237"/>
                  </a:cubicBezTo>
                  <a:cubicBezTo>
                    <a:pt x="208" y="237"/>
                    <a:pt x="213" y="236"/>
                    <a:pt x="218" y="238"/>
                  </a:cubicBezTo>
                  <a:cubicBezTo>
                    <a:pt x="220" y="236"/>
                    <a:pt x="222" y="238"/>
                    <a:pt x="223" y="238"/>
                  </a:cubicBezTo>
                  <a:cubicBezTo>
                    <a:pt x="224" y="237"/>
                    <a:pt x="223" y="237"/>
                    <a:pt x="224" y="236"/>
                  </a:cubicBezTo>
                  <a:cubicBezTo>
                    <a:pt x="228" y="238"/>
                    <a:pt x="236" y="234"/>
                    <a:pt x="236" y="237"/>
                  </a:cubicBezTo>
                  <a:cubicBezTo>
                    <a:pt x="242" y="237"/>
                    <a:pt x="250" y="239"/>
                    <a:pt x="254" y="236"/>
                  </a:cubicBezTo>
                  <a:cubicBezTo>
                    <a:pt x="257" y="238"/>
                    <a:pt x="260" y="236"/>
                    <a:pt x="263" y="239"/>
                  </a:cubicBezTo>
                  <a:cubicBezTo>
                    <a:pt x="265" y="237"/>
                    <a:pt x="267" y="238"/>
                    <a:pt x="269" y="236"/>
                  </a:cubicBezTo>
                  <a:cubicBezTo>
                    <a:pt x="270" y="237"/>
                    <a:pt x="269" y="237"/>
                    <a:pt x="270" y="238"/>
                  </a:cubicBezTo>
                  <a:cubicBezTo>
                    <a:pt x="281" y="238"/>
                    <a:pt x="292" y="237"/>
                    <a:pt x="302" y="239"/>
                  </a:cubicBezTo>
                  <a:cubicBezTo>
                    <a:pt x="302" y="238"/>
                    <a:pt x="303" y="237"/>
                    <a:pt x="302" y="237"/>
                  </a:cubicBezTo>
                  <a:cubicBezTo>
                    <a:pt x="310" y="238"/>
                    <a:pt x="319" y="239"/>
                    <a:pt x="328" y="237"/>
                  </a:cubicBezTo>
                  <a:cubicBezTo>
                    <a:pt x="330" y="236"/>
                    <a:pt x="332" y="238"/>
                    <a:pt x="334" y="238"/>
                  </a:cubicBezTo>
                  <a:cubicBezTo>
                    <a:pt x="335" y="238"/>
                    <a:pt x="334" y="237"/>
                    <a:pt x="334" y="237"/>
                  </a:cubicBezTo>
                  <a:cubicBezTo>
                    <a:pt x="337" y="237"/>
                    <a:pt x="340" y="238"/>
                    <a:pt x="344" y="236"/>
                  </a:cubicBezTo>
                  <a:cubicBezTo>
                    <a:pt x="347" y="238"/>
                    <a:pt x="347" y="238"/>
                    <a:pt x="347" y="238"/>
                  </a:cubicBezTo>
                  <a:cubicBezTo>
                    <a:pt x="356" y="236"/>
                    <a:pt x="365" y="237"/>
                    <a:pt x="375" y="238"/>
                  </a:cubicBezTo>
                  <a:cubicBezTo>
                    <a:pt x="375" y="237"/>
                    <a:pt x="375" y="237"/>
                    <a:pt x="375" y="237"/>
                  </a:cubicBezTo>
                  <a:cubicBezTo>
                    <a:pt x="391" y="238"/>
                    <a:pt x="407" y="236"/>
                    <a:pt x="423" y="236"/>
                  </a:cubicBezTo>
                  <a:cubicBezTo>
                    <a:pt x="426" y="234"/>
                    <a:pt x="437" y="235"/>
                    <a:pt x="444" y="235"/>
                  </a:cubicBezTo>
                  <a:cubicBezTo>
                    <a:pt x="447" y="235"/>
                    <a:pt x="450" y="233"/>
                    <a:pt x="453" y="235"/>
                  </a:cubicBezTo>
                  <a:cubicBezTo>
                    <a:pt x="455" y="234"/>
                    <a:pt x="455" y="234"/>
                    <a:pt x="455" y="234"/>
                  </a:cubicBezTo>
                  <a:cubicBezTo>
                    <a:pt x="457" y="236"/>
                    <a:pt x="461" y="232"/>
                    <a:pt x="464" y="235"/>
                  </a:cubicBezTo>
                  <a:cubicBezTo>
                    <a:pt x="472" y="232"/>
                    <a:pt x="483" y="234"/>
                    <a:pt x="492" y="232"/>
                  </a:cubicBezTo>
                  <a:cubicBezTo>
                    <a:pt x="494" y="233"/>
                    <a:pt x="494" y="233"/>
                    <a:pt x="494" y="233"/>
                  </a:cubicBezTo>
                  <a:cubicBezTo>
                    <a:pt x="505" y="230"/>
                    <a:pt x="517" y="233"/>
                    <a:pt x="528" y="230"/>
                  </a:cubicBezTo>
                  <a:cubicBezTo>
                    <a:pt x="534" y="232"/>
                    <a:pt x="539" y="228"/>
                    <a:pt x="544" y="230"/>
                  </a:cubicBezTo>
                  <a:cubicBezTo>
                    <a:pt x="547" y="228"/>
                    <a:pt x="550" y="230"/>
                    <a:pt x="553" y="228"/>
                  </a:cubicBezTo>
                  <a:cubicBezTo>
                    <a:pt x="561" y="229"/>
                    <a:pt x="570" y="228"/>
                    <a:pt x="578" y="227"/>
                  </a:cubicBezTo>
                  <a:cubicBezTo>
                    <a:pt x="597" y="226"/>
                    <a:pt x="616" y="223"/>
                    <a:pt x="635" y="222"/>
                  </a:cubicBezTo>
                  <a:cubicBezTo>
                    <a:pt x="636" y="221"/>
                    <a:pt x="636" y="221"/>
                    <a:pt x="636" y="221"/>
                  </a:cubicBezTo>
                  <a:cubicBezTo>
                    <a:pt x="637" y="221"/>
                    <a:pt x="637" y="221"/>
                    <a:pt x="637" y="222"/>
                  </a:cubicBezTo>
                  <a:cubicBezTo>
                    <a:pt x="647" y="220"/>
                    <a:pt x="654" y="220"/>
                    <a:pt x="664" y="218"/>
                  </a:cubicBezTo>
                  <a:cubicBezTo>
                    <a:pt x="666" y="219"/>
                    <a:pt x="666" y="219"/>
                    <a:pt x="666" y="219"/>
                  </a:cubicBezTo>
                  <a:cubicBezTo>
                    <a:pt x="668" y="219"/>
                    <a:pt x="666" y="217"/>
                    <a:pt x="669" y="218"/>
                  </a:cubicBezTo>
                  <a:cubicBezTo>
                    <a:pt x="670" y="218"/>
                    <a:pt x="669" y="218"/>
                    <a:pt x="668" y="219"/>
                  </a:cubicBezTo>
                  <a:cubicBezTo>
                    <a:pt x="669" y="219"/>
                    <a:pt x="671" y="219"/>
                    <a:pt x="671" y="218"/>
                  </a:cubicBezTo>
                  <a:cubicBezTo>
                    <a:pt x="745" y="213"/>
                    <a:pt x="816" y="201"/>
                    <a:pt x="889" y="193"/>
                  </a:cubicBezTo>
                  <a:cubicBezTo>
                    <a:pt x="890" y="191"/>
                    <a:pt x="890" y="191"/>
                    <a:pt x="890" y="191"/>
                  </a:cubicBezTo>
                  <a:cubicBezTo>
                    <a:pt x="900" y="192"/>
                    <a:pt x="910" y="187"/>
                    <a:pt x="920" y="189"/>
                  </a:cubicBezTo>
                  <a:cubicBezTo>
                    <a:pt x="922" y="188"/>
                    <a:pt x="923" y="186"/>
                    <a:pt x="924" y="188"/>
                  </a:cubicBezTo>
                  <a:cubicBezTo>
                    <a:pt x="925" y="187"/>
                    <a:pt x="929" y="186"/>
                    <a:pt x="932" y="187"/>
                  </a:cubicBezTo>
                  <a:cubicBezTo>
                    <a:pt x="934" y="185"/>
                    <a:pt x="934" y="185"/>
                    <a:pt x="934" y="185"/>
                  </a:cubicBezTo>
                  <a:cubicBezTo>
                    <a:pt x="937" y="185"/>
                    <a:pt x="941" y="185"/>
                    <a:pt x="944" y="184"/>
                  </a:cubicBezTo>
                  <a:cubicBezTo>
                    <a:pt x="961" y="184"/>
                    <a:pt x="978" y="178"/>
                    <a:pt x="994" y="180"/>
                  </a:cubicBezTo>
                  <a:cubicBezTo>
                    <a:pt x="996" y="178"/>
                    <a:pt x="996" y="178"/>
                    <a:pt x="996" y="178"/>
                  </a:cubicBezTo>
                  <a:cubicBezTo>
                    <a:pt x="999" y="180"/>
                    <a:pt x="1004" y="179"/>
                    <a:pt x="1005" y="177"/>
                  </a:cubicBezTo>
                  <a:cubicBezTo>
                    <a:pt x="1006" y="178"/>
                    <a:pt x="1006" y="178"/>
                    <a:pt x="1007" y="179"/>
                  </a:cubicBezTo>
                  <a:cubicBezTo>
                    <a:pt x="1008" y="176"/>
                    <a:pt x="1009" y="178"/>
                    <a:pt x="1011" y="178"/>
                  </a:cubicBezTo>
                  <a:cubicBezTo>
                    <a:pt x="1015" y="176"/>
                    <a:pt x="1020" y="176"/>
                    <a:pt x="1026" y="175"/>
                  </a:cubicBezTo>
                  <a:cubicBezTo>
                    <a:pt x="1027" y="176"/>
                    <a:pt x="1027" y="177"/>
                    <a:pt x="1027" y="177"/>
                  </a:cubicBezTo>
                  <a:cubicBezTo>
                    <a:pt x="1028" y="177"/>
                    <a:pt x="1028" y="175"/>
                    <a:pt x="1031" y="176"/>
                  </a:cubicBezTo>
                  <a:cubicBezTo>
                    <a:pt x="1031" y="176"/>
                    <a:pt x="1030" y="175"/>
                    <a:pt x="1030" y="175"/>
                  </a:cubicBezTo>
                  <a:cubicBezTo>
                    <a:pt x="1031" y="174"/>
                    <a:pt x="1033" y="175"/>
                    <a:pt x="1034" y="174"/>
                  </a:cubicBezTo>
                  <a:cubicBezTo>
                    <a:pt x="1035" y="174"/>
                    <a:pt x="1035" y="175"/>
                    <a:pt x="1034" y="175"/>
                  </a:cubicBezTo>
                  <a:cubicBezTo>
                    <a:pt x="1036" y="174"/>
                    <a:pt x="1039" y="173"/>
                    <a:pt x="1041" y="173"/>
                  </a:cubicBezTo>
                  <a:cubicBezTo>
                    <a:pt x="1043" y="174"/>
                    <a:pt x="1040" y="174"/>
                    <a:pt x="1039" y="175"/>
                  </a:cubicBezTo>
                  <a:cubicBezTo>
                    <a:pt x="1044" y="173"/>
                    <a:pt x="1050" y="171"/>
                    <a:pt x="1055" y="170"/>
                  </a:cubicBezTo>
                  <a:cubicBezTo>
                    <a:pt x="1057" y="171"/>
                    <a:pt x="1057" y="171"/>
                    <a:pt x="1057" y="171"/>
                  </a:cubicBezTo>
                  <a:cubicBezTo>
                    <a:pt x="1057" y="173"/>
                    <a:pt x="1059" y="170"/>
                    <a:pt x="1056" y="170"/>
                  </a:cubicBezTo>
                  <a:cubicBezTo>
                    <a:pt x="1059" y="168"/>
                    <a:pt x="1061" y="168"/>
                    <a:pt x="1064" y="167"/>
                  </a:cubicBezTo>
                  <a:cubicBezTo>
                    <a:pt x="1065" y="168"/>
                    <a:pt x="1068" y="167"/>
                    <a:pt x="1066" y="169"/>
                  </a:cubicBezTo>
                  <a:cubicBezTo>
                    <a:pt x="1068" y="169"/>
                    <a:pt x="1068" y="167"/>
                    <a:pt x="1071" y="169"/>
                  </a:cubicBezTo>
                  <a:cubicBezTo>
                    <a:pt x="1073" y="167"/>
                    <a:pt x="1070" y="168"/>
                    <a:pt x="1069" y="167"/>
                  </a:cubicBezTo>
                  <a:cubicBezTo>
                    <a:pt x="1072" y="165"/>
                    <a:pt x="1075" y="167"/>
                    <a:pt x="1078" y="164"/>
                  </a:cubicBezTo>
                  <a:cubicBezTo>
                    <a:pt x="1079" y="165"/>
                    <a:pt x="1078" y="165"/>
                    <a:pt x="1078" y="166"/>
                  </a:cubicBezTo>
                  <a:cubicBezTo>
                    <a:pt x="1078" y="166"/>
                    <a:pt x="1079" y="165"/>
                    <a:pt x="1080" y="166"/>
                  </a:cubicBezTo>
                  <a:cubicBezTo>
                    <a:pt x="1079" y="165"/>
                    <a:pt x="1082" y="165"/>
                    <a:pt x="1083" y="164"/>
                  </a:cubicBezTo>
                  <a:cubicBezTo>
                    <a:pt x="1091" y="166"/>
                    <a:pt x="1100" y="158"/>
                    <a:pt x="1107" y="161"/>
                  </a:cubicBezTo>
                  <a:cubicBezTo>
                    <a:pt x="1108" y="158"/>
                    <a:pt x="1113" y="158"/>
                    <a:pt x="1116" y="157"/>
                  </a:cubicBezTo>
                  <a:cubicBezTo>
                    <a:pt x="1116" y="159"/>
                    <a:pt x="1112" y="158"/>
                    <a:pt x="1110" y="159"/>
                  </a:cubicBezTo>
                  <a:cubicBezTo>
                    <a:pt x="1111" y="160"/>
                    <a:pt x="1112" y="160"/>
                    <a:pt x="1113" y="160"/>
                  </a:cubicBezTo>
                  <a:cubicBezTo>
                    <a:pt x="1110" y="161"/>
                    <a:pt x="1108" y="164"/>
                    <a:pt x="1105" y="165"/>
                  </a:cubicBezTo>
                  <a:cubicBezTo>
                    <a:pt x="1105" y="161"/>
                    <a:pt x="1098" y="165"/>
                    <a:pt x="1097" y="166"/>
                  </a:cubicBezTo>
                  <a:cubicBezTo>
                    <a:pt x="1102" y="167"/>
                    <a:pt x="1111" y="165"/>
                    <a:pt x="1116" y="162"/>
                  </a:cubicBezTo>
                  <a:cubicBezTo>
                    <a:pt x="1116" y="162"/>
                    <a:pt x="1115" y="163"/>
                    <a:pt x="1114" y="163"/>
                  </a:cubicBezTo>
                  <a:cubicBezTo>
                    <a:pt x="1117" y="163"/>
                    <a:pt x="1123" y="162"/>
                    <a:pt x="1123" y="159"/>
                  </a:cubicBezTo>
                  <a:cubicBezTo>
                    <a:pt x="1124" y="158"/>
                    <a:pt x="1124" y="160"/>
                    <a:pt x="1125" y="161"/>
                  </a:cubicBezTo>
                  <a:cubicBezTo>
                    <a:pt x="1130" y="158"/>
                    <a:pt x="1133" y="158"/>
                    <a:pt x="1139" y="155"/>
                  </a:cubicBezTo>
                  <a:cubicBezTo>
                    <a:pt x="1146" y="154"/>
                    <a:pt x="1153" y="153"/>
                    <a:pt x="1160" y="149"/>
                  </a:cubicBezTo>
                  <a:cubicBezTo>
                    <a:pt x="1164" y="150"/>
                    <a:pt x="1170" y="147"/>
                    <a:pt x="1173" y="145"/>
                  </a:cubicBezTo>
                  <a:cubicBezTo>
                    <a:pt x="1181" y="145"/>
                    <a:pt x="1196" y="135"/>
                    <a:pt x="1208" y="139"/>
                  </a:cubicBezTo>
                  <a:cubicBezTo>
                    <a:pt x="1205" y="135"/>
                    <a:pt x="1214" y="136"/>
                    <a:pt x="1213" y="132"/>
                  </a:cubicBezTo>
                  <a:cubicBezTo>
                    <a:pt x="1216" y="133"/>
                    <a:pt x="1218" y="128"/>
                    <a:pt x="1221" y="131"/>
                  </a:cubicBezTo>
                  <a:cubicBezTo>
                    <a:pt x="1230" y="126"/>
                    <a:pt x="1239" y="125"/>
                    <a:pt x="1249" y="127"/>
                  </a:cubicBezTo>
                  <a:cubicBezTo>
                    <a:pt x="1250" y="126"/>
                    <a:pt x="1251" y="125"/>
                    <a:pt x="1251" y="124"/>
                  </a:cubicBezTo>
                  <a:cubicBezTo>
                    <a:pt x="1252" y="123"/>
                    <a:pt x="1254" y="124"/>
                    <a:pt x="1255" y="125"/>
                  </a:cubicBezTo>
                  <a:cubicBezTo>
                    <a:pt x="1257" y="123"/>
                    <a:pt x="1258" y="124"/>
                    <a:pt x="1259" y="123"/>
                  </a:cubicBezTo>
                  <a:cubicBezTo>
                    <a:pt x="1260" y="122"/>
                    <a:pt x="1261" y="122"/>
                    <a:pt x="1262" y="120"/>
                  </a:cubicBezTo>
                  <a:cubicBezTo>
                    <a:pt x="1261" y="119"/>
                    <a:pt x="1260" y="121"/>
                    <a:pt x="1259" y="120"/>
                  </a:cubicBezTo>
                  <a:cubicBezTo>
                    <a:pt x="1265" y="117"/>
                    <a:pt x="1275" y="116"/>
                    <a:pt x="1282" y="119"/>
                  </a:cubicBezTo>
                  <a:cubicBezTo>
                    <a:pt x="1283" y="116"/>
                    <a:pt x="1286" y="116"/>
                    <a:pt x="1289" y="116"/>
                  </a:cubicBezTo>
                  <a:cubicBezTo>
                    <a:pt x="1294" y="110"/>
                    <a:pt x="1301" y="107"/>
                    <a:pt x="1308" y="104"/>
                  </a:cubicBezTo>
                  <a:cubicBezTo>
                    <a:pt x="1311" y="106"/>
                    <a:pt x="1311" y="106"/>
                    <a:pt x="1311" y="106"/>
                  </a:cubicBezTo>
                  <a:cubicBezTo>
                    <a:pt x="1310" y="104"/>
                    <a:pt x="1315" y="104"/>
                    <a:pt x="1317" y="103"/>
                  </a:cubicBezTo>
                  <a:cubicBezTo>
                    <a:pt x="1317" y="103"/>
                    <a:pt x="1317" y="104"/>
                    <a:pt x="1317" y="104"/>
                  </a:cubicBezTo>
                  <a:cubicBezTo>
                    <a:pt x="1323" y="102"/>
                    <a:pt x="1329" y="101"/>
                    <a:pt x="1334" y="98"/>
                  </a:cubicBezTo>
                  <a:cubicBezTo>
                    <a:pt x="1341" y="96"/>
                    <a:pt x="1350" y="94"/>
                    <a:pt x="1355" y="90"/>
                  </a:cubicBezTo>
                  <a:cubicBezTo>
                    <a:pt x="1360" y="90"/>
                    <a:pt x="1368" y="85"/>
                    <a:pt x="1372" y="83"/>
                  </a:cubicBezTo>
                  <a:cubicBezTo>
                    <a:pt x="1378" y="80"/>
                    <a:pt x="1383" y="77"/>
                    <a:pt x="1387" y="73"/>
                  </a:cubicBezTo>
                  <a:cubicBezTo>
                    <a:pt x="1386" y="73"/>
                    <a:pt x="1386" y="72"/>
                    <a:pt x="1385" y="71"/>
                  </a:cubicBezTo>
                  <a:cubicBezTo>
                    <a:pt x="1386" y="70"/>
                    <a:pt x="1387" y="71"/>
                    <a:pt x="1388" y="70"/>
                  </a:cubicBezTo>
                  <a:cubicBezTo>
                    <a:pt x="1386" y="69"/>
                    <a:pt x="1385" y="70"/>
                    <a:pt x="1384" y="69"/>
                  </a:cubicBezTo>
                  <a:cubicBezTo>
                    <a:pt x="1382" y="72"/>
                    <a:pt x="1378" y="69"/>
                    <a:pt x="1377" y="71"/>
                  </a:cubicBezTo>
                  <a:cubicBezTo>
                    <a:pt x="1376" y="72"/>
                    <a:pt x="1375" y="70"/>
                    <a:pt x="1374" y="70"/>
                  </a:cubicBezTo>
                  <a:cubicBezTo>
                    <a:pt x="1371" y="71"/>
                    <a:pt x="1368" y="71"/>
                    <a:pt x="1365" y="71"/>
                  </a:cubicBezTo>
                  <a:cubicBezTo>
                    <a:pt x="1368" y="70"/>
                    <a:pt x="1369" y="69"/>
                    <a:pt x="1372" y="66"/>
                  </a:cubicBezTo>
                  <a:cubicBezTo>
                    <a:pt x="1362" y="68"/>
                    <a:pt x="1347" y="70"/>
                    <a:pt x="1335" y="76"/>
                  </a:cubicBezTo>
                  <a:cubicBezTo>
                    <a:pt x="1334" y="76"/>
                    <a:pt x="1333" y="76"/>
                    <a:pt x="1331" y="75"/>
                  </a:cubicBezTo>
                  <a:cubicBezTo>
                    <a:pt x="1331" y="76"/>
                    <a:pt x="1332" y="77"/>
                    <a:pt x="1332" y="77"/>
                  </a:cubicBezTo>
                  <a:cubicBezTo>
                    <a:pt x="1331" y="77"/>
                    <a:pt x="1329" y="78"/>
                    <a:pt x="1328" y="78"/>
                  </a:cubicBezTo>
                  <a:cubicBezTo>
                    <a:pt x="1326" y="76"/>
                    <a:pt x="1321" y="81"/>
                    <a:pt x="1319" y="83"/>
                  </a:cubicBezTo>
                  <a:cubicBezTo>
                    <a:pt x="1317" y="82"/>
                    <a:pt x="1319" y="81"/>
                    <a:pt x="1320" y="80"/>
                  </a:cubicBezTo>
                  <a:cubicBezTo>
                    <a:pt x="1319" y="80"/>
                    <a:pt x="1317" y="80"/>
                    <a:pt x="1317" y="78"/>
                  </a:cubicBezTo>
                  <a:cubicBezTo>
                    <a:pt x="1319" y="77"/>
                    <a:pt x="1320" y="78"/>
                    <a:pt x="1321" y="76"/>
                  </a:cubicBezTo>
                  <a:cubicBezTo>
                    <a:pt x="1320" y="75"/>
                    <a:pt x="1319" y="78"/>
                    <a:pt x="1318" y="76"/>
                  </a:cubicBezTo>
                  <a:cubicBezTo>
                    <a:pt x="1316" y="77"/>
                    <a:pt x="1317" y="78"/>
                    <a:pt x="1316" y="79"/>
                  </a:cubicBezTo>
                  <a:cubicBezTo>
                    <a:pt x="1316" y="79"/>
                    <a:pt x="1315" y="79"/>
                    <a:pt x="1314" y="79"/>
                  </a:cubicBezTo>
                  <a:cubicBezTo>
                    <a:pt x="1314" y="78"/>
                    <a:pt x="1316" y="76"/>
                    <a:pt x="1316" y="75"/>
                  </a:cubicBezTo>
                  <a:cubicBezTo>
                    <a:pt x="1316" y="75"/>
                    <a:pt x="1317" y="75"/>
                    <a:pt x="1317" y="75"/>
                  </a:cubicBezTo>
                  <a:cubicBezTo>
                    <a:pt x="1316" y="77"/>
                    <a:pt x="1320" y="75"/>
                    <a:pt x="1322" y="74"/>
                  </a:cubicBezTo>
                  <a:cubicBezTo>
                    <a:pt x="1323" y="75"/>
                    <a:pt x="1322" y="76"/>
                    <a:pt x="1323" y="76"/>
                  </a:cubicBezTo>
                  <a:cubicBezTo>
                    <a:pt x="1327" y="75"/>
                    <a:pt x="1328" y="71"/>
                    <a:pt x="1331" y="70"/>
                  </a:cubicBezTo>
                  <a:cubicBezTo>
                    <a:pt x="1332" y="71"/>
                    <a:pt x="1328" y="73"/>
                    <a:pt x="1327" y="74"/>
                  </a:cubicBezTo>
                  <a:cubicBezTo>
                    <a:pt x="1329" y="74"/>
                    <a:pt x="1332" y="73"/>
                    <a:pt x="1331" y="71"/>
                  </a:cubicBezTo>
                  <a:cubicBezTo>
                    <a:pt x="1336" y="72"/>
                    <a:pt x="1340" y="69"/>
                    <a:pt x="1344" y="67"/>
                  </a:cubicBezTo>
                  <a:cubicBezTo>
                    <a:pt x="1341" y="66"/>
                    <a:pt x="1339" y="69"/>
                    <a:pt x="1336" y="70"/>
                  </a:cubicBezTo>
                  <a:cubicBezTo>
                    <a:pt x="1338" y="67"/>
                    <a:pt x="1343" y="65"/>
                    <a:pt x="1346" y="67"/>
                  </a:cubicBezTo>
                  <a:cubicBezTo>
                    <a:pt x="1349" y="65"/>
                    <a:pt x="1353" y="63"/>
                    <a:pt x="1356" y="64"/>
                  </a:cubicBezTo>
                  <a:cubicBezTo>
                    <a:pt x="1367" y="58"/>
                    <a:pt x="1377" y="58"/>
                    <a:pt x="1388" y="54"/>
                  </a:cubicBezTo>
                  <a:cubicBezTo>
                    <a:pt x="1385" y="52"/>
                    <a:pt x="1383" y="54"/>
                    <a:pt x="1381" y="51"/>
                  </a:cubicBezTo>
                  <a:cubicBezTo>
                    <a:pt x="1378" y="52"/>
                    <a:pt x="1376" y="52"/>
                    <a:pt x="1373" y="51"/>
                  </a:cubicBezTo>
                  <a:cubicBezTo>
                    <a:pt x="1372" y="51"/>
                    <a:pt x="1373" y="52"/>
                    <a:pt x="1372" y="52"/>
                  </a:cubicBezTo>
                  <a:cubicBezTo>
                    <a:pt x="1370" y="50"/>
                    <a:pt x="1368" y="53"/>
                    <a:pt x="1366" y="52"/>
                  </a:cubicBezTo>
                  <a:cubicBezTo>
                    <a:pt x="1365" y="51"/>
                    <a:pt x="1366" y="50"/>
                    <a:pt x="1367" y="49"/>
                  </a:cubicBezTo>
                  <a:cubicBezTo>
                    <a:pt x="1365" y="48"/>
                    <a:pt x="1363" y="50"/>
                    <a:pt x="1360" y="50"/>
                  </a:cubicBezTo>
                  <a:cubicBezTo>
                    <a:pt x="1358" y="49"/>
                    <a:pt x="1361" y="48"/>
                    <a:pt x="1360" y="47"/>
                  </a:cubicBezTo>
                  <a:cubicBezTo>
                    <a:pt x="1356" y="47"/>
                    <a:pt x="1354" y="49"/>
                    <a:pt x="1350" y="50"/>
                  </a:cubicBezTo>
                  <a:cubicBezTo>
                    <a:pt x="1349" y="49"/>
                    <a:pt x="1354" y="47"/>
                    <a:pt x="1355" y="46"/>
                  </a:cubicBezTo>
                  <a:cubicBezTo>
                    <a:pt x="1354" y="46"/>
                    <a:pt x="1354" y="45"/>
                    <a:pt x="1353" y="45"/>
                  </a:cubicBezTo>
                  <a:cubicBezTo>
                    <a:pt x="1352" y="45"/>
                    <a:pt x="1353" y="45"/>
                    <a:pt x="1353" y="46"/>
                  </a:cubicBezTo>
                  <a:cubicBezTo>
                    <a:pt x="1352" y="47"/>
                    <a:pt x="1350" y="45"/>
                    <a:pt x="1350" y="47"/>
                  </a:cubicBezTo>
                  <a:cubicBezTo>
                    <a:pt x="1349" y="47"/>
                    <a:pt x="1349" y="46"/>
                    <a:pt x="1348" y="46"/>
                  </a:cubicBezTo>
                  <a:cubicBezTo>
                    <a:pt x="1345" y="47"/>
                    <a:pt x="1342" y="47"/>
                    <a:pt x="1339" y="47"/>
                  </a:cubicBezTo>
                  <a:cubicBezTo>
                    <a:pt x="1338" y="48"/>
                    <a:pt x="1338" y="49"/>
                    <a:pt x="1339" y="50"/>
                  </a:cubicBezTo>
                  <a:cubicBezTo>
                    <a:pt x="1339" y="51"/>
                    <a:pt x="1338" y="51"/>
                    <a:pt x="1337" y="51"/>
                  </a:cubicBezTo>
                  <a:cubicBezTo>
                    <a:pt x="1336" y="50"/>
                    <a:pt x="1335" y="49"/>
                    <a:pt x="1335" y="47"/>
                  </a:cubicBezTo>
                  <a:cubicBezTo>
                    <a:pt x="1338" y="47"/>
                    <a:pt x="1344" y="43"/>
                    <a:pt x="1344" y="41"/>
                  </a:cubicBezTo>
                  <a:cubicBezTo>
                    <a:pt x="1350" y="39"/>
                    <a:pt x="1356" y="38"/>
                    <a:pt x="1361" y="38"/>
                  </a:cubicBezTo>
                  <a:cubicBezTo>
                    <a:pt x="1360" y="36"/>
                    <a:pt x="1364" y="36"/>
                    <a:pt x="1366" y="36"/>
                  </a:cubicBezTo>
                  <a:cubicBezTo>
                    <a:pt x="1367" y="38"/>
                    <a:pt x="1364" y="36"/>
                    <a:pt x="1363" y="38"/>
                  </a:cubicBezTo>
                  <a:cubicBezTo>
                    <a:pt x="1365" y="39"/>
                    <a:pt x="1368" y="36"/>
                    <a:pt x="1370" y="35"/>
                  </a:cubicBezTo>
                  <a:cubicBezTo>
                    <a:pt x="1372" y="36"/>
                    <a:pt x="1369" y="37"/>
                    <a:pt x="1371" y="37"/>
                  </a:cubicBezTo>
                  <a:cubicBezTo>
                    <a:pt x="1372" y="34"/>
                    <a:pt x="1378" y="34"/>
                    <a:pt x="1381" y="34"/>
                  </a:cubicBezTo>
                  <a:cubicBezTo>
                    <a:pt x="1384" y="32"/>
                    <a:pt x="1387" y="32"/>
                    <a:pt x="1391" y="31"/>
                  </a:cubicBezTo>
                  <a:cubicBezTo>
                    <a:pt x="1391" y="29"/>
                    <a:pt x="1387" y="31"/>
                    <a:pt x="1386" y="31"/>
                  </a:cubicBezTo>
                  <a:cubicBezTo>
                    <a:pt x="1389" y="29"/>
                    <a:pt x="1397" y="26"/>
                    <a:pt x="1402" y="27"/>
                  </a:cubicBezTo>
                  <a:cubicBezTo>
                    <a:pt x="1406" y="24"/>
                    <a:pt x="1419" y="26"/>
                    <a:pt x="1420" y="20"/>
                  </a:cubicBezTo>
                  <a:cubicBezTo>
                    <a:pt x="1423" y="20"/>
                    <a:pt x="1424" y="17"/>
                    <a:pt x="1427" y="18"/>
                  </a:cubicBezTo>
                  <a:cubicBezTo>
                    <a:pt x="1427" y="19"/>
                    <a:pt x="1425" y="19"/>
                    <a:pt x="1425" y="20"/>
                  </a:cubicBezTo>
                  <a:cubicBezTo>
                    <a:pt x="1432" y="17"/>
                    <a:pt x="1439" y="13"/>
                    <a:pt x="1439" y="8"/>
                  </a:cubicBezTo>
                  <a:cubicBezTo>
                    <a:pt x="1438" y="8"/>
                    <a:pt x="1435" y="7"/>
                    <a:pt x="1435" y="5"/>
                  </a:cubicBezTo>
                  <a:cubicBezTo>
                    <a:pt x="1431" y="4"/>
                    <a:pt x="1425" y="5"/>
                    <a:pt x="1424" y="1"/>
                  </a:cubicBezTo>
                  <a:cubicBezTo>
                    <a:pt x="1422" y="3"/>
                    <a:pt x="1419" y="2"/>
                    <a:pt x="1418" y="4"/>
                  </a:cubicBezTo>
                  <a:cubicBezTo>
                    <a:pt x="1419" y="5"/>
                    <a:pt x="1420" y="4"/>
                    <a:pt x="1420" y="4"/>
                  </a:cubicBezTo>
                  <a:cubicBezTo>
                    <a:pt x="1421" y="5"/>
                    <a:pt x="1420" y="5"/>
                    <a:pt x="1419" y="5"/>
                  </a:cubicBezTo>
                  <a:cubicBezTo>
                    <a:pt x="1418" y="4"/>
                    <a:pt x="1416" y="4"/>
                    <a:pt x="1415" y="4"/>
                  </a:cubicBezTo>
                  <a:cubicBezTo>
                    <a:pt x="1414" y="4"/>
                    <a:pt x="1414" y="3"/>
                    <a:pt x="1416" y="2"/>
                  </a:cubicBezTo>
                  <a:cubicBezTo>
                    <a:pt x="1414" y="2"/>
                    <a:pt x="1413" y="2"/>
                    <a:pt x="1413" y="3"/>
                  </a:cubicBezTo>
                  <a:cubicBezTo>
                    <a:pt x="1410" y="1"/>
                    <a:pt x="1404" y="4"/>
                    <a:pt x="1400" y="5"/>
                  </a:cubicBezTo>
                  <a:cubicBezTo>
                    <a:pt x="1395" y="3"/>
                    <a:pt x="1390" y="8"/>
                    <a:pt x="1385" y="11"/>
                  </a:cubicBezTo>
                  <a:cubicBezTo>
                    <a:pt x="1384" y="10"/>
                    <a:pt x="1384" y="10"/>
                    <a:pt x="1384" y="10"/>
                  </a:cubicBezTo>
                  <a:cubicBezTo>
                    <a:pt x="1386" y="6"/>
                    <a:pt x="1391" y="5"/>
                    <a:pt x="1393" y="3"/>
                  </a:cubicBezTo>
                  <a:cubicBezTo>
                    <a:pt x="1392" y="2"/>
                    <a:pt x="1391" y="3"/>
                    <a:pt x="1390" y="2"/>
                  </a:cubicBezTo>
                  <a:cubicBezTo>
                    <a:pt x="1383" y="6"/>
                    <a:pt x="1378" y="5"/>
                    <a:pt x="1371" y="8"/>
                  </a:cubicBezTo>
                  <a:cubicBezTo>
                    <a:pt x="1370" y="8"/>
                    <a:pt x="1371" y="8"/>
                    <a:pt x="1370" y="7"/>
                  </a:cubicBezTo>
                  <a:cubicBezTo>
                    <a:pt x="1373" y="7"/>
                    <a:pt x="1377" y="5"/>
                    <a:pt x="1378" y="3"/>
                  </a:cubicBezTo>
                  <a:cubicBezTo>
                    <a:pt x="1377" y="2"/>
                    <a:pt x="1376" y="3"/>
                    <a:pt x="1375" y="2"/>
                  </a:cubicBezTo>
                  <a:cubicBezTo>
                    <a:pt x="1375" y="4"/>
                    <a:pt x="1374" y="4"/>
                    <a:pt x="1372" y="4"/>
                  </a:cubicBezTo>
                  <a:cubicBezTo>
                    <a:pt x="1373" y="4"/>
                    <a:pt x="1373" y="5"/>
                    <a:pt x="1372" y="6"/>
                  </a:cubicBezTo>
                  <a:cubicBezTo>
                    <a:pt x="1370" y="6"/>
                    <a:pt x="1364" y="8"/>
                    <a:pt x="1365" y="10"/>
                  </a:cubicBezTo>
                  <a:cubicBezTo>
                    <a:pt x="1364" y="11"/>
                    <a:pt x="1365" y="8"/>
                    <a:pt x="1363" y="9"/>
                  </a:cubicBezTo>
                  <a:cubicBezTo>
                    <a:pt x="1363" y="9"/>
                    <a:pt x="1365" y="8"/>
                    <a:pt x="1364" y="7"/>
                  </a:cubicBezTo>
                  <a:cubicBezTo>
                    <a:pt x="1362" y="7"/>
                    <a:pt x="1361" y="10"/>
                    <a:pt x="1361" y="11"/>
                  </a:cubicBezTo>
                  <a:cubicBezTo>
                    <a:pt x="1360" y="11"/>
                    <a:pt x="1360" y="9"/>
                    <a:pt x="1359" y="9"/>
                  </a:cubicBezTo>
                  <a:cubicBezTo>
                    <a:pt x="1357" y="10"/>
                    <a:pt x="1358" y="11"/>
                    <a:pt x="1357" y="12"/>
                  </a:cubicBezTo>
                  <a:cubicBezTo>
                    <a:pt x="1356" y="13"/>
                    <a:pt x="1355" y="11"/>
                    <a:pt x="1356" y="11"/>
                  </a:cubicBezTo>
                  <a:cubicBezTo>
                    <a:pt x="1354" y="10"/>
                    <a:pt x="1355" y="12"/>
                    <a:pt x="1354" y="13"/>
                  </a:cubicBezTo>
                  <a:cubicBezTo>
                    <a:pt x="1354" y="13"/>
                    <a:pt x="1352" y="12"/>
                    <a:pt x="1351" y="11"/>
                  </a:cubicBezTo>
                  <a:cubicBezTo>
                    <a:pt x="1352" y="9"/>
                    <a:pt x="1353" y="10"/>
                    <a:pt x="1355" y="9"/>
                  </a:cubicBezTo>
                  <a:cubicBezTo>
                    <a:pt x="1352" y="8"/>
                    <a:pt x="1351" y="11"/>
                    <a:pt x="1351" y="12"/>
                  </a:cubicBezTo>
                  <a:cubicBezTo>
                    <a:pt x="1348" y="13"/>
                    <a:pt x="1345" y="13"/>
                    <a:pt x="1343" y="16"/>
                  </a:cubicBezTo>
                  <a:cubicBezTo>
                    <a:pt x="1341" y="15"/>
                    <a:pt x="1343" y="14"/>
                    <a:pt x="1342" y="13"/>
                  </a:cubicBezTo>
                  <a:cubicBezTo>
                    <a:pt x="1344" y="12"/>
                    <a:pt x="1346" y="12"/>
                    <a:pt x="1347" y="11"/>
                  </a:cubicBezTo>
                  <a:cubicBezTo>
                    <a:pt x="1346" y="10"/>
                    <a:pt x="1346" y="9"/>
                    <a:pt x="1347" y="7"/>
                  </a:cubicBezTo>
                  <a:cubicBezTo>
                    <a:pt x="1346" y="7"/>
                    <a:pt x="1345" y="8"/>
                    <a:pt x="1345" y="9"/>
                  </a:cubicBezTo>
                  <a:cubicBezTo>
                    <a:pt x="1345" y="7"/>
                    <a:pt x="1343" y="9"/>
                    <a:pt x="1342" y="7"/>
                  </a:cubicBezTo>
                  <a:cubicBezTo>
                    <a:pt x="1340" y="9"/>
                    <a:pt x="1338" y="9"/>
                    <a:pt x="1334" y="9"/>
                  </a:cubicBezTo>
                  <a:cubicBezTo>
                    <a:pt x="1333" y="8"/>
                    <a:pt x="1336" y="7"/>
                    <a:pt x="1337" y="9"/>
                  </a:cubicBezTo>
                  <a:cubicBezTo>
                    <a:pt x="1338" y="8"/>
                    <a:pt x="1338" y="8"/>
                    <a:pt x="1337" y="8"/>
                  </a:cubicBezTo>
                  <a:cubicBezTo>
                    <a:pt x="1338" y="7"/>
                    <a:pt x="1338" y="7"/>
                    <a:pt x="1338" y="7"/>
                  </a:cubicBezTo>
                  <a:cubicBezTo>
                    <a:pt x="1336" y="6"/>
                    <a:pt x="1335" y="8"/>
                    <a:pt x="1333" y="8"/>
                  </a:cubicBezTo>
                  <a:cubicBezTo>
                    <a:pt x="1332" y="7"/>
                    <a:pt x="1333" y="6"/>
                    <a:pt x="1332" y="4"/>
                  </a:cubicBezTo>
                  <a:cubicBezTo>
                    <a:pt x="1331" y="6"/>
                    <a:pt x="1331" y="5"/>
                    <a:pt x="1329" y="7"/>
                  </a:cubicBezTo>
                  <a:cubicBezTo>
                    <a:pt x="1327" y="6"/>
                    <a:pt x="1328" y="5"/>
                    <a:pt x="1327" y="4"/>
                  </a:cubicBezTo>
                  <a:cubicBezTo>
                    <a:pt x="1326" y="5"/>
                    <a:pt x="1326" y="6"/>
                    <a:pt x="1326" y="6"/>
                  </a:cubicBezTo>
                  <a:cubicBezTo>
                    <a:pt x="1324" y="6"/>
                    <a:pt x="1325" y="5"/>
                    <a:pt x="1324" y="4"/>
                  </a:cubicBezTo>
                  <a:cubicBezTo>
                    <a:pt x="1321" y="5"/>
                    <a:pt x="1318" y="5"/>
                    <a:pt x="1316" y="5"/>
                  </a:cubicBezTo>
                  <a:cubicBezTo>
                    <a:pt x="1314" y="4"/>
                    <a:pt x="1317" y="4"/>
                    <a:pt x="1318" y="3"/>
                  </a:cubicBezTo>
                  <a:cubicBezTo>
                    <a:pt x="1316" y="2"/>
                    <a:pt x="1315" y="4"/>
                    <a:pt x="1314" y="3"/>
                  </a:cubicBezTo>
                  <a:cubicBezTo>
                    <a:pt x="1314" y="3"/>
                    <a:pt x="1313" y="4"/>
                    <a:pt x="1313" y="5"/>
                  </a:cubicBezTo>
                  <a:cubicBezTo>
                    <a:pt x="1307" y="4"/>
                    <a:pt x="1300" y="8"/>
                    <a:pt x="1294" y="7"/>
                  </a:cubicBezTo>
                  <a:cubicBezTo>
                    <a:pt x="1293" y="8"/>
                    <a:pt x="1294" y="8"/>
                    <a:pt x="1294" y="8"/>
                  </a:cubicBezTo>
                  <a:cubicBezTo>
                    <a:pt x="1293" y="9"/>
                    <a:pt x="1292" y="10"/>
                    <a:pt x="1291" y="10"/>
                  </a:cubicBezTo>
                  <a:cubicBezTo>
                    <a:pt x="1289" y="5"/>
                    <a:pt x="1283" y="13"/>
                    <a:pt x="1279" y="12"/>
                  </a:cubicBezTo>
                  <a:cubicBezTo>
                    <a:pt x="1280" y="7"/>
                    <a:pt x="1285" y="8"/>
                    <a:pt x="1288" y="6"/>
                  </a:cubicBezTo>
                  <a:cubicBezTo>
                    <a:pt x="1286" y="5"/>
                    <a:pt x="1284" y="7"/>
                    <a:pt x="1283" y="5"/>
                  </a:cubicBezTo>
                  <a:cubicBezTo>
                    <a:pt x="1280" y="7"/>
                    <a:pt x="1280" y="7"/>
                    <a:pt x="1280" y="7"/>
                  </a:cubicBezTo>
                  <a:cubicBezTo>
                    <a:pt x="1279" y="7"/>
                    <a:pt x="1279" y="6"/>
                    <a:pt x="1279" y="5"/>
                  </a:cubicBezTo>
                  <a:cubicBezTo>
                    <a:pt x="1280" y="5"/>
                    <a:pt x="1281" y="4"/>
                    <a:pt x="1283" y="5"/>
                  </a:cubicBezTo>
                  <a:cubicBezTo>
                    <a:pt x="1282" y="3"/>
                    <a:pt x="1284" y="4"/>
                    <a:pt x="1284" y="2"/>
                  </a:cubicBezTo>
                  <a:cubicBezTo>
                    <a:pt x="1282" y="0"/>
                    <a:pt x="1280" y="6"/>
                    <a:pt x="1278" y="3"/>
                  </a:cubicBezTo>
                  <a:cubicBezTo>
                    <a:pt x="1276" y="5"/>
                    <a:pt x="1274" y="7"/>
                    <a:pt x="1272" y="9"/>
                  </a:cubicBezTo>
                  <a:cubicBezTo>
                    <a:pt x="1270" y="9"/>
                    <a:pt x="1271" y="8"/>
                    <a:pt x="1272" y="7"/>
                  </a:cubicBezTo>
                  <a:cubicBezTo>
                    <a:pt x="1270" y="5"/>
                    <a:pt x="1269" y="6"/>
                    <a:pt x="1267" y="6"/>
                  </a:cubicBezTo>
                  <a:cubicBezTo>
                    <a:pt x="1268" y="7"/>
                    <a:pt x="1267" y="8"/>
                    <a:pt x="1266" y="9"/>
                  </a:cubicBezTo>
                  <a:cubicBezTo>
                    <a:pt x="1267" y="9"/>
                    <a:pt x="1267" y="8"/>
                    <a:pt x="1268" y="10"/>
                  </a:cubicBezTo>
                  <a:cubicBezTo>
                    <a:pt x="1267" y="10"/>
                    <a:pt x="1265" y="11"/>
                    <a:pt x="1264" y="10"/>
                  </a:cubicBezTo>
                  <a:cubicBezTo>
                    <a:pt x="1260" y="13"/>
                    <a:pt x="1260" y="13"/>
                    <a:pt x="1260" y="13"/>
                  </a:cubicBezTo>
                  <a:cubicBezTo>
                    <a:pt x="1259" y="11"/>
                    <a:pt x="1261" y="11"/>
                    <a:pt x="1258" y="12"/>
                  </a:cubicBezTo>
                  <a:cubicBezTo>
                    <a:pt x="1255" y="11"/>
                    <a:pt x="1258" y="10"/>
                    <a:pt x="1257" y="9"/>
                  </a:cubicBezTo>
                  <a:cubicBezTo>
                    <a:pt x="1256" y="12"/>
                    <a:pt x="1254" y="12"/>
                    <a:pt x="1251" y="14"/>
                  </a:cubicBezTo>
                  <a:cubicBezTo>
                    <a:pt x="1248" y="14"/>
                    <a:pt x="1245" y="14"/>
                    <a:pt x="1243" y="14"/>
                  </a:cubicBezTo>
                  <a:cubicBezTo>
                    <a:pt x="1241" y="17"/>
                    <a:pt x="1238" y="18"/>
                    <a:pt x="1235" y="20"/>
                  </a:cubicBezTo>
                  <a:cubicBezTo>
                    <a:pt x="1233" y="19"/>
                    <a:pt x="1237" y="18"/>
                    <a:pt x="1236" y="17"/>
                  </a:cubicBezTo>
                  <a:cubicBezTo>
                    <a:pt x="1232" y="18"/>
                    <a:pt x="1228" y="23"/>
                    <a:pt x="1226" y="25"/>
                  </a:cubicBezTo>
                  <a:cubicBezTo>
                    <a:pt x="1231" y="26"/>
                    <a:pt x="1232" y="21"/>
                    <a:pt x="1234" y="20"/>
                  </a:cubicBezTo>
                  <a:cubicBezTo>
                    <a:pt x="1235" y="20"/>
                    <a:pt x="1235" y="21"/>
                    <a:pt x="1235" y="22"/>
                  </a:cubicBezTo>
                  <a:cubicBezTo>
                    <a:pt x="1236" y="22"/>
                    <a:pt x="1238" y="20"/>
                    <a:pt x="1237" y="19"/>
                  </a:cubicBezTo>
                  <a:cubicBezTo>
                    <a:pt x="1241" y="22"/>
                    <a:pt x="1247" y="13"/>
                    <a:pt x="1253" y="16"/>
                  </a:cubicBezTo>
                  <a:cubicBezTo>
                    <a:pt x="1250" y="21"/>
                    <a:pt x="1243" y="21"/>
                    <a:pt x="1239" y="21"/>
                  </a:cubicBezTo>
                  <a:cubicBezTo>
                    <a:pt x="1236" y="26"/>
                    <a:pt x="1230" y="26"/>
                    <a:pt x="1224" y="27"/>
                  </a:cubicBezTo>
                  <a:cubicBezTo>
                    <a:pt x="1225" y="25"/>
                    <a:pt x="1226" y="24"/>
                    <a:pt x="1226" y="21"/>
                  </a:cubicBezTo>
                  <a:cubicBezTo>
                    <a:pt x="1225" y="23"/>
                    <a:pt x="1224" y="22"/>
                    <a:pt x="1223" y="23"/>
                  </a:cubicBezTo>
                  <a:cubicBezTo>
                    <a:pt x="1219" y="20"/>
                    <a:pt x="1217" y="26"/>
                    <a:pt x="1213" y="23"/>
                  </a:cubicBezTo>
                  <a:cubicBezTo>
                    <a:pt x="1209" y="25"/>
                    <a:pt x="1211" y="24"/>
                    <a:pt x="1207" y="26"/>
                  </a:cubicBezTo>
                  <a:cubicBezTo>
                    <a:pt x="1208" y="26"/>
                    <a:pt x="1206" y="27"/>
                    <a:pt x="1207" y="27"/>
                  </a:cubicBezTo>
                  <a:cubicBezTo>
                    <a:pt x="1206" y="28"/>
                    <a:pt x="1205" y="28"/>
                    <a:pt x="1204" y="29"/>
                  </a:cubicBezTo>
                  <a:cubicBezTo>
                    <a:pt x="1201" y="28"/>
                    <a:pt x="1204" y="27"/>
                    <a:pt x="1205" y="27"/>
                  </a:cubicBezTo>
                  <a:cubicBezTo>
                    <a:pt x="1205" y="25"/>
                    <a:pt x="1200" y="28"/>
                    <a:pt x="1200" y="29"/>
                  </a:cubicBezTo>
                  <a:cubicBezTo>
                    <a:pt x="1198" y="29"/>
                    <a:pt x="1196" y="31"/>
                    <a:pt x="1195" y="29"/>
                  </a:cubicBezTo>
                  <a:cubicBezTo>
                    <a:pt x="1192" y="29"/>
                    <a:pt x="1190" y="33"/>
                    <a:pt x="1187" y="32"/>
                  </a:cubicBezTo>
                  <a:cubicBezTo>
                    <a:pt x="1185" y="30"/>
                    <a:pt x="1188" y="28"/>
                    <a:pt x="1189" y="26"/>
                  </a:cubicBezTo>
                  <a:cubicBezTo>
                    <a:pt x="1186" y="26"/>
                    <a:pt x="1185" y="29"/>
                    <a:pt x="1180" y="29"/>
                  </a:cubicBezTo>
                  <a:cubicBezTo>
                    <a:pt x="1178" y="28"/>
                    <a:pt x="1179" y="28"/>
                    <a:pt x="1177" y="28"/>
                  </a:cubicBezTo>
                  <a:cubicBezTo>
                    <a:pt x="1176" y="29"/>
                    <a:pt x="1180" y="28"/>
                    <a:pt x="1179" y="29"/>
                  </a:cubicBezTo>
                  <a:cubicBezTo>
                    <a:pt x="1180" y="30"/>
                    <a:pt x="1181" y="30"/>
                    <a:pt x="1183" y="29"/>
                  </a:cubicBezTo>
                  <a:cubicBezTo>
                    <a:pt x="1184" y="31"/>
                    <a:pt x="1183" y="30"/>
                    <a:pt x="1186" y="30"/>
                  </a:cubicBezTo>
                  <a:cubicBezTo>
                    <a:pt x="1186" y="31"/>
                    <a:pt x="1185" y="31"/>
                    <a:pt x="1185" y="32"/>
                  </a:cubicBezTo>
                  <a:cubicBezTo>
                    <a:pt x="1183" y="32"/>
                    <a:pt x="1182" y="30"/>
                    <a:pt x="1181" y="30"/>
                  </a:cubicBezTo>
                  <a:cubicBezTo>
                    <a:pt x="1181" y="31"/>
                    <a:pt x="1180" y="32"/>
                    <a:pt x="1181" y="32"/>
                  </a:cubicBezTo>
                  <a:cubicBezTo>
                    <a:pt x="1179" y="33"/>
                    <a:pt x="1178" y="32"/>
                    <a:pt x="1176" y="32"/>
                  </a:cubicBezTo>
                  <a:cubicBezTo>
                    <a:pt x="1175" y="32"/>
                    <a:pt x="1176" y="31"/>
                    <a:pt x="1177" y="31"/>
                  </a:cubicBezTo>
                  <a:cubicBezTo>
                    <a:pt x="1178" y="31"/>
                    <a:pt x="1177" y="32"/>
                    <a:pt x="1178" y="32"/>
                  </a:cubicBezTo>
                  <a:cubicBezTo>
                    <a:pt x="1179" y="31"/>
                    <a:pt x="1179" y="30"/>
                    <a:pt x="1178" y="29"/>
                  </a:cubicBezTo>
                  <a:cubicBezTo>
                    <a:pt x="1172" y="35"/>
                    <a:pt x="1166" y="35"/>
                    <a:pt x="1160" y="38"/>
                  </a:cubicBezTo>
                  <a:cubicBezTo>
                    <a:pt x="1159" y="38"/>
                    <a:pt x="1159" y="37"/>
                    <a:pt x="1159" y="37"/>
                  </a:cubicBezTo>
                  <a:cubicBezTo>
                    <a:pt x="1159" y="38"/>
                    <a:pt x="1154" y="40"/>
                    <a:pt x="1151" y="41"/>
                  </a:cubicBezTo>
                  <a:cubicBezTo>
                    <a:pt x="1151" y="39"/>
                    <a:pt x="1155" y="38"/>
                    <a:pt x="1155" y="37"/>
                  </a:cubicBezTo>
                  <a:cubicBezTo>
                    <a:pt x="1156" y="38"/>
                    <a:pt x="1157" y="37"/>
                    <a:pt x="1155" y="36"/>
                  </a:cubicBezTo>
                  <a:cubicBezTo>
                    <a:pt x="1151" y="38"/>
                    <a:pt x="1146" y="40"/>
                    <a:pt x="1142" y="40"/>
                  </a:cubicBezTo>
                  <a:cubicBezTo>
                    <a:pt x="1140" y="38"/>
                    <a:pt x="1147" y="38"/>
                    <a:pt x="1146" y="36"/>
                  </a:cubicBezTo>
                  <a:cubicBezTo>
                    <a:pt x="1145" y="36"/>
                    <a:pt x="1144" y="35"/>
                    <a:pt x="1143" y="37"/>
                  </a:cubicBezTo>
                  <a:cubicBezTo>
                    <a:pt x="1137" y="35"/>
                    <a:pt x="1127" y="42"/>
                    <a:pt x="1121" y="43"/>
                  </a:cubicBezTo>
                  <a:cubicBezTo>
                    <a:pt x="1120" y="42"/>
                    <a:pt x="1124" y="41"/>
                    <a:pt x="1122" y="40"/>
                  </a:cubicBezTo>
                  <a:cubicBezTo>
                    <a:pt x="1121" y="42"/>
                    <a:pt x="1119" y="43"/>
                    <a:pt x="1117" y="43"/>
                  </a:cubicBezTo>
                  <a:cubicBezTo>
                    <a:pt x="1118" y="44"/>
                    <a:pt x="1120" y="44"/>
                    <a:pt x="1121" y="44"/>
                  </a:cubicBezTo>
                  <a:cubicBezTo>
                    <a:pt x="1121" y="44"/>
                    <a:pt x="1121" y="44"/>
                    <a:pt x="1121" y="45"/>
                  </a:cubicBezTo>
                  <a:cubicBezTo>
                    <a:pt x="1119" y="46"/>
                    <a:pt x="1116" y="44"/>
                    <a:pt x="1113" y="46"/>
                  </a:cubicBezTo>
                  <a:cubicBezTo>
                    <a:pt x="1112" y="46"/>
                    <a:pt x="1113" y="45"/>
                    <a:pt x="1112" y="45"/>
                  </a:cubicBezTo>
                  <a:cubicBezTo>
                    <a:pt x="1110" y="46"/>
                    <a:pt x="1108" y="46"/>
                    <a:pt x="1106" y="46"/>
                  </a:cubicBezTo>
                  <a:cubicBezTo>
                    <a:pt x="1105" y="46"/>
                    <a:pt x="1105" y="45"/>
                    <a:pt x="1105" y="45"/>
                  </a:cubicBezTo>
                  <a:cubicBezTo>
                    <a:pt x="1104" y="44"/>
                    <a:pt x="1103" y="46"/>
                    <a:pt x="1102" y="45"/>
                  </a:cubicBezTo>
                  <a:cubicBezTo>
                    <a:pt x="1101" y="45"/>
                    <a:pt x="1102" y="46"/>
                    <a:pt x="1102" y="46"/>
                  </a:cubicBezTo>
                  <a:cubicBezTo>
                    <a:pt x="1094" y="46"/>
                    <a:pt x="1088" y="47"/>
                    <a:pt x="1080" y="49"/>
                  </a:cubicBezTo>
                  <a:cubicBezTo>
                    <a:pt x="1079" y="48"/>
                    <a:pt x="1080" y="48"/>
                    <a:pt x="1081" y="47"/>
                  </a:cubicBezTo>
                  <a:cubicBezTo>
                    <a:pt x="1080" y="47"/>
                    <a:pt x="1078" y="48"/>
                    <a:pt x="1077" y="47"/>
                  </a:cubicBezTo>
                  <a:cubicBezTo>
                    <a:pt x="1075" y="49"/>
                    <a:pt x="1078" y="49"/>
                    <a:pt x="1076" y="50"/>
                  </a:cubicBezTo>
                  <a:cubicBezTo>
                    <a:pt x="1074" y="49"/>
                    <a:pt x="1072" y="50"/>
                    <a:pt x="1070" y="51"/>
                  </a:cubicBezTo>
                  <a:cubicBezTo>
                    <a:pt x="1068" y="51"/>
                    <a:pt x="1070" y="50"/>
                    <a:pt x="1068" y="49"/>
                  </a:cubicBezTo>
                  <a:cubicBezTo>
                    <a:pt x="1067" y="50"/>
                    <a:pt x="1068" y="51"/>
                    <a:pt x="1067" y="52"/>
                  </a:cubicBezTo>
                  <a:cubicBezTo>
                    <a:pt x="1065" y="50"/>
                    <a:pt x="1065" y="52"/>
                    <a:pt x="1062" y="53"/>
                  </a:cubicBezTo>
                  <a:cubicBezTo>
                    <a:pt x="1061" y="52"/>
                    <a:pt x="1062" y="51"/>
                    <a:pt x="1060" y="51"/>
                  </a:cubicBezTo>
                  <a:cubicBezTo>
                    <a:pt x="1060" y="51"/>
                    <a:pt x="1060" y="52"/>
                    <a:pt x="1061" y="52"/>
                  </a:cubicBezTo>
                  <a:cubicBezTo>
                    <a:pt x="1058" y="54"/>
                    <a:pt x="1052" y="52"/>
                    <a:pt x="1052" y="50"/>
                  </a:cubicBezTo>
                  <a:cubicBezTo>
                    <a:pt x="1047" y="51"/>
                    <a:pt x="1055" y="51"/>
                    <a:pt x="1053" y="54"/>
                  </a:cubicBezTo>
                  <a:cubicBezTo>
                    <a:pt x="1051" y="54"/>
                    <a:pt x="1051" y="53"/>
                    <a:pt x="1049" y="52"/>
                  </a:cubicBezTo>
                  <a:cubicBezTo>
                    <a:pt x="1047" y="54"/>
                    <a:pt x="1045" y="52"/>
                    <a:pt x="1044" y="55"/>
                  </a:cubicBezTo>
                  <a:cubicBezTo>
                    <a:pt x="1042" y="55"/>
                    <a:pt x="1040" y="56"/>
                    <a:pt x="1039" y="54"/>
                  </a:cubicBezTo>
                  <a:cubicBezTo>
                    <a:pt x="1037" y="55"/>
                    <a:pt x="1037" y="55"/>
                    <a:pt x="1037" y="55"/>
                  </a:cubicBezTo>
                  <a:cubicBezTo>
                    <a:pt x="1039" y="57"/>
                    <a:pt x="1037" y="54"/>
                    <a:pt x="1039" y="56"/>
                  </a:cubicBezTo>
                  <a:cubicBezTo>
                    <a:pt x="1038" y="58"/>
                    <a:pt x="1031" y="57"/>
                    <a:pt x="1027" y="59"/>
                  </a:cubicBezTo>
                  <a:cubicBezTo>
                    <a:pt x="1028" y="58"/>
                    <a:pt x="1028" y="57"/>
                    <a:pt x="1030" y="56"/>
                  </a:cubicBezTo>
                  <a:cubicBezTo>
                    <a:pt x="1026" y="54"/>
                    <a:pt x="1026" y="59"/>
                    <a:pt x="1023" y="59"/>
                  </a:cubicBezTo>
                  <a:cubicBezTo>
                    <a:pt x="1021" y="57"/>
                    <a:pt x="1019" y="59"/>
                    <a:pt x="1017" y="60"/>
                  </a:cubicBezTo>
                  <a:cubicBezTo>
                    <a:pt x="1014" y="59"/>
                    <a:pt x="1012" y="60"/>
                    <a:pt x="1009" y="60"/>
                  </a:cubicBezTo>
                  <a:cubicBezTo>
                    <a:pt x="1008" y="59"/>
                    <a:pt x="1011" y="60"/>
                    <a:pt x="1012" y="59"/>
                  </a:cubicBezTo>
                  <a:cubicBezTo>
                    <a:pt x="1011" y="58"/>
                    <a:pt x="1013" y="56"/>
                    <a:pt x="1012" y="55"/>
                  </a:cubicBezTo>
                  <a:cubicBezTo>
                    <a:pt x="1010" y="58"/>
                    <a:pt x="1007" y="58"/>
                    <a:pt x="1004" y="61"/>
                  </a:cubicBezTo>
                  <a:cubicBezTo>
                    <a:pt x="1004" y="60"/>
                    <a:pt x="1003" y="61"/>
                    <a:pt x="1001" y="60"/>
                  </a:cubicBezTo>
                  <a:cubicBezTo>
                    <a:pt x="1000" y="58"/>
                    <a:pt x="1006" y="59"/>
                    <a:pt x="1003" y="57"/>
                  </a:cubicBezTo>
                  <a:cubicBezTo>
                    <a:pt x="1004" y="56"/>
                    <a:pt x="1005" y="58"/>
                    <a:pt x="1007" y="56"/>
                  </a:cubicBezTo>
                  <a:cubicBezTo>
                    <a:pt x="1005" y="55"/>
                    <a:pt x="1002" y="58"/>
                    <a:pt x="1002" y="55"/>
                  </a:cubicBezTo>
                  <a:cubicBezTo>
                    <a:pt x="1000" y="57"/>
                    <a:pt x="999" y="56"/>
                    <a:pt x="996" y="58"/>
                  </a:cubicBezTo>
                  <a:cubicBezTo>
                    <a:pt x="996" y="55"/>
                    <a:pt x="994" y="58"/>
                    <a:pt x="991" y="56"/>
                  </a:cubicBezTo>
                  <a:cubicBezTo>
                    <a:pt x="989" y="59"/>
                    <a:pt x="986" y="58"/>
                    <a:pt x="983" y="59"/>
                  </a:cubicBezTo>
                  <a:cubicBezTo>
                    <a:pt x="983" y="61"/>
                    <a:pt x="986" y="62"/>
                    <a:pt x="987" y="61"/>
                  </a:cubicBezTo>
                  <a:cubicBezTo>
                    <a:pt x="987" y="63"/>
                    <a:pt x="983" y="62"/>
                    <a:pt x="981" y="62"/>
                  </a:cubicBezTo>
                  <a:cubicBezTo>
                    <a:pt x="981" y="61"/>
                    <a:pt x="982" y="60"/>
                    <a:pt x="982" y="60"/>
                  </a:cubicBezTo>
                  <a:cubicBezTo>
                    <a:pt x="982" y="58"/>
                    <a:pt x="981" y="59"/>
                    <a:pt x="980" y="57"/>
                  </a:cubicBezTo>
                  <a:cubicBezTo>
                    <a:pt x="980" y="60"/>
                    <a:pt x="978" y="58"/>
                    <a:pt x="976" y="60"/>
                  </a:cubicBezTo>
                  <a:cubicBezTo>
                    <a:pt x="977" y="62"/>
                    <a:pt x="978" y="60"/>
                    <a:pt x="979" y="61"/>
                  </a:cubicBezTo>
                  <a:cubicBezTo>
                    <a:pt x="977" y="61"/>
                    <a:pt x="976" y="63"/>
                    <a:pt x="974" y="61"/>
                  </a:cubicBezTo>
                  <a:cubicBezTo>
                    <a:pt x="974" y="61"/>
                    <a:pt x="975" y="61"/>
                    <a:pt x="976" y="60"/>
                  </a:cubicBezTo>
                  <a:cubicBezTo>
                    <a:pt x="975" y="60"/>
                    <a:pt x="974" y="60"/>
                    <a:pt x="974" y="59"/>
                  </a:cubicBezTo>
                  <a:cubicBezTo>
                    <a:pt x="972" y="58"/>
                    <a:pt x="974" y="62"/>
                    <a:pt x="972" y="60"/>
                  </a:cubicBezTo>
                  <a:cubicBezTo>
                    <a:pt x="972" y="61"/>
                    <a:pt x="973" y="62"/>
                    <a:pt x="972" y="63"/>
                  </a:cubicBezTo>
                  <a:cubicBezTo>
                    <a:pt x="970" y="63"/>
                    <a:pt x="972" y="62"/>
                    <a:pt x="970" y="61"/>
                  </a:cubicBezTo>
                  <a:cubicBezTo>
                    <a:pt x="969" y="62"/>
                    <a:pt x="969" y="63"/>
                    <a:pt x="970" y="64"/>
                  </a:cubicBezTo>
                  <a:cubicBezTo>
                    <a:pt x="969" y="64"/>
                    <a:pt x="968" y="63"/>
                    <a:pt x="968" y="64"/>
                  </a:cubicBezTo>
                  <a:cubicBezTo>
                    <a:pt x="965" y="63"/>
                    <a:pt x="969" y="61"/>
                    <a:pt x="967" y="60"/>
                  </a:cubicBezTo>
                  <a:cubicBezTo>
                    <a:pt x="967" y="61"/>
                    <a:pt x="966" y="62"/>
                    <a:pt x="966" y="62"/>
                  </a:cubicBezTo>
                  <a:cubicBezTo>
                    <a:pt x="965" y="64"/>
                    <a:pt x="963" y="61"/>
                    <a:pt x="962" y="63"/>
                  </a:cubicBezTo>
                  <a:cubicBezTo>
                    <a:pt x="960" y="63"/>
                    <a:pt x="960" y="62"/>
                    <a:pt x="959" y="61"/>
                  </a:cubicBezTo>
                  <a:cubicBezTo>
                    <a:pt x="957" y="63"/>
                    <a:pt x="955" y="62"/>
                    <a:pt x="953" y="62"/>
                  </a:cubicBezTo>
                  <a:cubicBezTo>
                    <a:pt x="953" y="64"/>
                    <a:pt x="949" y="64"/>
                    <a:pt x="947" y="64"/>
                  </a:cubicBezTo>
                  <a:cubicBezTo>
                    <a:pt x="945" y="63"/>
                    <a:pt x="949" y="62"/>
                    <a:pt x="947" y="62"/>
                  </a:cubicBezTo>
                  <a:cubicBezTo>
                    <a:pt x="945" y="64"/>
                    <a:pt x="942" y="63"/>
                    <a:pt x="940" y="63"/>
                  </a:cubicBezTo>
                  <a:cubicBezTo>
                    <a:pt x="938" y="64"/>
                    <a:pt x="940" y="65"/>
                    <a:pt x="939" y="66"/>
                  </a:cubicBezTo>
                  <a:cubicBezTo>
                    <a:pt x="937" y="66"/>
                    <a:pt x="939" y="64"/>
                    <a:pt x="936" y="63"/>
                  </a:cubicBezTo>
                  <a:cubicBezTo>
                    <a:pt x="935" y="63"/>
                    <a:pt x="935" y="64"/>
                    <a:pt x="935" y="65"/>
                  </a:cubicBezTo>
                  <a:cubicBezTo>
                    <a:pt x="930" y="61"/>
                    <a:pt x="926" y="67"/>
                    <a:pt x="921" y="65"/>
                  </a:cubicBezTo>
                  <a:cubicBezTo>
                    <a:pt x="920" y="68"/>
                    <a:pt x="919" y="68"/>
                    <a:pt x="916" y="69"/>
                  </a:cubicBezTo>
                  <a:cubicBezTo>
                    <a:pt x="915" y="69"/>
                    <a:pt x="914" y="68"/>
                    <a:pt x="913" y="68"/>
                  </a:cubicBezTo>
                  <a:cubicBezTo>
                    <a:pt x="912" y="67"/>
                    <a:pt x="915" y="67"/>
                    <a:pt x="916" y="66"/>
                  </a:cubicBezTo>
                  <a:cubicBezTo>
                    <a:pt x="913" y="65"/>
                    <a:pt x="911" y="67"/>
                    <a:pt x="909" y="68"/>
                  </a:cubicBezTo>
                  <a:cubicBezTo>
                    <a:pt x="907" y="68"/>
                    <a:pt x="908" y="67"/>
                    <a:pt x="907" y="66"/>
                  </a:cubicBezTo>
                  <a:cubicBezTo>
                    <a:pt x="905" y="66"/>
                    <a:pt x="904" y="65"/>
                    <a:pt x="903" y="67"/>
                  </a:cubicBezTo>
                  <a:cubicBezTo>
                    <a:pt x="901" y="66"/>
                    <a:pt x="901" y="66"/>
                    <a:pt x="901" y="66"/>
                  </a:cubicBezTo>
                  <a:cubicBezTo>
                    <a:pt x="902" y="68"/>
                    <a:pt x="897" y="69"/>
                    <a:pt x="895" y="66"/>
                  </a:cubicBezTo>
                  <a:cubicBezTo>
                    <a:pt x="894" y="69"/>
                    <a:pt x="893" y="68"/>
                    <a:pt x="890" y="68"/>
                  </a:cubicBezTo>
                  <a:cubicBezTo>
                    <a:pt x="889" y="69"/>
                    <a:pt x="891" y="68"/>
                    <a:pt x="891" y="69"/>
                  </a:cubicBezTo>
                  <a:cubicBezTo>
                    <a:pt x="890" y="70"/>
                    <a:pt x="889" y="69"/>
                    <a:pt x="888" y="70"/>
                  </a:cubicBezTo>
                  <a:cubicBezTo>
                    <a:pt x="886" y="68"/>
                    <a:pt x="888" y="68"/>
                    <a:pt x="888" y="67"/>
                  </a:cubicBezTo>
                  <a:cubicBezTo>
                    <a:pt x="886" y="67"/>
                    <a:pt x="884" y="67"/>
                    <a:pt x="882" y="65"/>
                  </a:cubicBezTo>
                  <a:cubicBezTo>
                    <a:pt x="883" y="64"/>
                    <a:pt x="883" y="64"/>
                    <a:pt x="884" y="64"/>
                  </a:cubicBezTo>
                  <a:cubicBezTo>
                    <a:pt x="883" y="63"/>
                    <a:pt x="879" y="64"/>
                    <a:pt x="877" y="64"/>
                  </a:cubicBezTo>
                  <a:cubicBezTo>
                    <a:pt x="882" y="65"/>
                    <a:pt x="881" y="67"/>
                    <a:pt x="886" y="67"/>
                  </a:cubicBezTo>
                  <a:cubicBezTo>
                    <a:pt x="882" y="70"/>
                    <a:pt x="881" y="66"/>
                    <a:pt x="878" y="66"/>
                  </a:cubicBezTo>
                  <a:cubicBezTo>
                    <a:pt x="878" y="68"/>
                    <a:pt x="881" y="69"/>
                    <a:pt x="881" y="71"/>
                  </a:cubicBezTo>
                  <a:cubicBezTo>
                    <a:pt x="880" y="69"/>
                    <a:pt x="877" y="70"/>
                    <a:pt x="876" y="68"/>
                  </a:cubicBezTo>
                  <a:cubicBezTo>
                    <a:pt x="874" y="70"/>
                    <a:pt x="874" y="71"/>
                    <a:pt x="873" y="73"/>
                  </a:cubicBezTo>
                  <a:cubicBezTo>
                    <a:pt x="874" y="70"/>
                    <a:pt x="871" y="70"/>
                    <a:pt x="870" y="69"/>
                  </a:cubicBezTo>
                  <a:cubicBezTo>
                    <a:pt x="869" y="69"/>
                    <a:pt x="872" y="68"/>
                    <a:pt x="870" y="67"/>
                  </a:cubicBezTo>
                  <a:cubicBezTo>
                    <a:pt x="869" y="68"/>
                    <a:pt x="868" y="68"/>
                    <a:pt x="869" y="69"/>
                  </a:cubicBezTo>
                  <a:cubicBezTo>
                    <a:pt x="868" y="70"/>
                    <a:pt x="866" y="68"/>
                    <a:pt x="867" y="70"/>
                  </a:cubicBezTo>
                  <a:cubicBezTo>
                    <a:pt x="866" y="70"/>
                    <a:pt x="864" y="69"/>
                    <a:pt x="863" y="69"/>
                  </a:cubicBezTo>
                  <a:cubicBezTo>
                    <a:pt x="863" y="68"/>
                    <a:pt x="867" y="68"/>
                    <a:pt x="866" y="66"/>
                  </a:cubicBezTo>
                  <a:cubicBezTo>
                    <a:pt x="864" y="68"/>
                    <a:pt x="853" y="71"/>
                    <a:pt x="855" y="67"/>
                  </a:cubicBezTo>
                  <a:cubicBezTo>
                    <a:pt x="853" y="67"/>
                    <a:pt x="852" y="69"/>
                    <a:pt x="851" y="68"/>
                  </a:cubicBezTo>
                  <a:cubicBezTo>
                    <a:pt x="849" y="71"/>
                    <a:pt x="844" y="69"/>
                    <a:pt x="841" y="72"/>
                  </a:cubicBezTo>
                  <a:cubicBezTo>
                    <a:pt x="840" y="70"/>
                    <a:pt x="837" y="72"/>
                    <a:pt x="838" y="70"/>
                  </a:cubicBezTo>
                  <a:cubicBezTo>
                    <a:pt x="837" y="69"/>
                    <a:pt x="837" y="71"/>
                    <a:pt x="835" y="72"/>
                  </a:cubicBezTo>
                  <a:cubicBezTo>
                    <a:pt x="832" y="72"/>
                    <a:pt x="828" y="71"/>
                    <a:pt x="825" y="74"/>
                  </a:cubicBezTo>
                  <a:cubicBezTo>
                    <a:pt x="824" y="72"/>
                    <a:pt x="821" y="72"/>
                    <a:pt x="821" y="74"/>
                  </a:cubicBezTo>
                  <a:cubicBezTo>
                    <a:pt x="820" y="72"/>
                    <a:pt x="818" y="73"/>
                    <a:pt x="817" y="72"/>
                  </a:cubicBezTo>
                  <a:cubicBezTo>
                    <a:pt x="817" y="73"/>
                    <a:pt x="818" y="73"/>
                    <a:pt x="819" y="75"/>
                  </a:cubicBezTo>
                  <a:cubicBezTo>
                    <a:pt x="817" y="75"/>
                    <a:pt x="815" y="74"/>
                    <a:pt x="814" y="73"/>
                  </a:cubicBezTo>
                  <a:cubicBezTo>
                    <a:pt x="812" y="73"/>
                    <a:pt x="813" y="75"/>
                    <a:pt x="810" y="73"/>
                  </a:cubicBezTo>
                  <a:cubicBezTo>
                    <a:pt x="810" y="74"/>
                    <a:pt x="810" y="74"/>
                    <a:pt x="809" y="75"/>
                  </a:cubicBezTo>
                  <a:cubicBezTo>
                    <a:pt x="811" y="74"/>
                    <a:pt x="813" y="75"/>
                    <a:pt x="815" y="76"/>
                  </a:cubicBezTo>
                  <a:cubicBezTo>
                    <a:pt x="812" y="76"/>
                    <a:pt x="809" y="76"/>
                    <a:pt x="805" y="76"/>
                  </a:cubicBezTo>
                  <a:cubicBezTo>
                    <a:pt x="805" y="76"/>
                    <a:pt x="805" y="76"/>
                    <a:pt x="805" y="75"/>
                  </a:cubicBezTo>
                  <a:cubicBezTo>
                    <a:pt x="806" y="75"/>
                    <a:pt x="809" y="76"/>
                    <a:pt x="809" y="74"/>
                  </a:cubicBezTo>
                  <a:cubicBezTo>
                    <a:pt x="807" y="73"/>
                    <a:pt x="805" y="76"/>
                    <a:pt x="802" y="74"/>
                  </a:cubicBezTo>
                  <a:cubicBezTo>
                    <a:pt x="801" y="74"/>
                    <a:pt x="800" y="75"/>
                    <a:pt x="800" y="74"/>
                  </a:cubicBezTo>
                  <a:cubicBezTo>
                    <a:pt x="799" y="75"/>
                    <a:pt x="799" y="76"/>
                    <a:pt x="800" y="76"/>
                  </a:cubicBezTo>
                  <a:cubicBezTo>
                    <a:pt x="798" y="77"/>
                    <a:pt x="796" y="76"/>
                    <a:pt x="794" y="77"/>
                  </a:cubicBezTo>
                  <a:cubicBezTo>
                    <a:pt x="793" y="77"/>
                    <a:pt x="794" y="76"/>
                    <a:pt x="793" y="75"/>
                  </a:cubicBezTo>
                  <a:cubicBezTo>
                    <a:pt x="791" y="76"/>
                    <a:pt x="794" y="77"/>
                    <a:pt x="791" y="77"/>
                  </a:cubicBezTo>
                  <a:cubicBezTo>
                    <a:pt x="790" y="76"/>
                    <a:pt x="792" y="76"/>
                    <a:pt x="790" y="76"/>
                  </a:cubicBezTo>
                  <a:cubicBezTo>
                    <a:pt x="789" y="76"/>
                    <a:pt x="790" y="77"/>
                    <a:pt x="789" y="77"/>
                  </a:cubicBezTo>
                  <a:cubicBezTo>
                    <a:pt x="782" y="74"/>
                    <a:pt x="774" y="78"/>
                    <a:pt x="768" y="77"/>
                  </a:cubicBezTo>
                  <a:cubicBezTo>
                    <a:pt x="767" y="76"/>
                    <a:pt x="769" y="75"/>
                    <a:pt x="769" y="75"/>
                  </a:cubicBezTo>
                  <a:cubicBezTo>
                    <a:pt x="767" y="74"/>
                    <a:pt x="764" y="77"/>
                    <a:pt x="761" y="75"/>
                  </a:cubicBezTo>
                  <a:cubicBezTo>
                    <a:pt x="761" y="75"/>
                    <a:pt x="761" y="76"/>
                    <a:pt x="762" y="76"/>
                  </a:cubicBezTo>
                  <a:cubicBezTo>
                    <a:pt x="761" y="77"/>
                    <a:pt x="760" y="77"/>
                    <a:pt x="759" y="78"/>
                  </a:cubicBezTo>
                  <a:cubicBezTo>
                    <a:pt x="758" y="77"/>
                    <a:pt x="759" y="77"/>
                    <a:pt x="760" y="76"/>
                  </a:cubicBezTo>
                  <a:cubicBezTo>
                    <a:pt x="758" y="75"/>
                    <a:pt x="757" y="76"/>
                    <a:pt x="756" y="76"/>
                  </a:cubicBezTo>
                  <a:cubicBezTo>
                    <a:pt x="755" y="76"/>
                    <a:pt x="756" y="77"/>
                    <a:pt x="757" y="77"/>
                  </a:cubicBezTo>
                  <a:cubicBezTo>
                    <a:pt x="756" y="78"/>
                    <a:pt x="755" y="77"/>
                    <a:pt x="754" y="78"/>
                  </a:cubicBezTo>
                  <a:cubicBezTo>
                    <a:pt x="754" y="77"/>
                    <a:pt x="754" y="77"/>
                    <a:pt x="753" y="76"/>
                  </a:cubicBezTo>
                  <a:cubicBezTo>
                    <a:pt x="752" y="78"/>
                    <a:pt x="752" y="78"/>
                    <a:pt x="752" y="78"/>
                  </a:cubicBezTo>
                  <a:cubicBezTo>
                    <a:pt x="750" y="77"/>
                    <a:pt x="751" y="76"/>
                    <a:pt x="750" y="76"/>
                  </a:cubicBezTo>
                  <a:cubicBezTo>
                    <a:pt x="745" y="76"/>
                    <a:pt x="741" y="77"/>
                    <a:pt x="737" y="77"/>
                  </a:cubicBezTo>
                  <a:cubicBezTo>
                    <a:pt x="738" y="78"/>
                    <a:pt x="738" y="78"/>
                    <a:pt x="738" y="78"/>
                  </a:cubicBezTo>
                  <a:cubicBezTo>
                    <a:pt x="737" y="78"/>
                    <a:pt x="736" y="80"/>
                    <a:pt x="734" y="79"/>
                  </a:cubicBezTo>
                  <a:cubicBezTo>
                    <a:pt x="733" y="79"/>
                    <a:pt x="734" y="78"/>
                    <a:pt x="735" y="77"/>
                  </a:cubicBezTo>
                  <a:cubicBezTo>
                    <a:pt x="732" y="77"/>
                    <a:pt x="727" y="79"/>
                    <a:pt x="726" y="79"/>
                  </a:cubicBezTo>
                  <a:cubicBezTo>
                    <a:pt x="726" y="78"/>
                    <a:pt x="724" y="78"/>
                    <a:pt x="723" y="79"/>
                  </a:cubicBezTo>
                  <a:cubicBezTo>
                    <a:pt x="725" y="80"/>
                    <a:pt x="723" y="80"/>
                    <a:pt x="722" y="81"/>
                  </a:cubicBezTo>
                  <a:cubicBezTo>
                    <a:pt x="726" y="80"/>
                    <a:pt x="728" y="82"/>
                    <a:pt x="732" y="81"/>
                  </a:cubicBezTo>
                  <a:cubicBezTo>
                    <a:pt x="733" y="80"/>
                    <a:pt x="732" y="81"/>
                    <a:pt x="731" y="80"/>
                  </a:cubicBezTo>
                  <a:cubicBezTo>
                    <a:pt x="732" y="79"/>
                    <a:pt x="733" y="81"/>
                    <a:pt x="734" y="79"/>
                  </a:cubicBezTo>
                  <a:cubicBezTo>
                    <a:pt x="735" y="81"/>
                    <a:pt x="735" y="81"/>
                    <a:pt x="738" y="82"/>
                  </a:cubicBezTo>
                  <a:cubicBezTo>
                    <a:pt x="732" y="81"/>
                    <a:pt x="725" y="84"/>
                    <a:pt x="721" y="82"/>
                  </a:cubicBezTo>
                  <a:cubicBezTo>
                    <a:pt x="721" y="82"/>
                    <a:pt x="721" y="83"/>
                    <a:pt x="721" y="83"/>
                  </a:cubicBezTo>
                  <a:cubicBezTo>
                    <a:pt x="719" y="84"/>
                    <a:pt x="721" y="82"/>
                    <a:pt x="720" y="81"/>
                  </a:cubicBezTo>
                  <a:cubicBezTo>
                    <a:pt x="717" y="84"/>
                    <a:pt x="714" y="83"/>
                    <a:pt x="711" y="82"/>
                  </a:cubicBezTo>
                  <a:cubicBezTo>
                    <a:pt x="711" y="84"/>
                    <a:pt x="709" y="84"/>
                    <a:pt x="707" y="84"/>
                  </a:cubicBezTo>
                  <a:cubicBezTo>
                    <a:pt x="708" y="83"/>
                    <a:pt x="709" y="81"/>
                    <a:pt x="708" y="80"/>
                  </a:cubicBezTo>
                  <a:cubicBezTo>
                    <a:pt x="709" y="79"/>
                    <a:pt x="711" y="80"/>
                    <a:pt x="711" y="78"/>
                  </a:cubicBezTo>
                  <a:cubicBezTo>
                    <a:pt x="710" y="79"/>
                    <a:pt x="710" y="78"/>
                    <a:pt x="709" y="77"/>
                  </a:cubicBezTo>
                  <a:cubicBezTo>
                    <a:pt x="708" y="79"/>
                    <a:pt x="707" y="78"/>
                    <a:pt x="706" y="80"/>
                  </a:cubicBezTo>
                  <a:cubicBezTo>
                    <a:pt x="705" y="80"/>
                    <a:pt x="703" y="79"/>
                    <a:pt x="702" y="81"/>
                  </a:cubicBezTo>
                  <a:cubicBezTo>
                    <a:pt x="700" y="78"/>
                    <a:pt x="696" y="80"/>
                    <a:pt x="693" y="81"/>
                  </a:cubicBezTo>
                  <a:cubicBezTo>
                    <a:pt x="693" y="79"/>
                    <a:pt x="691" y="79"/>
                    <a:pt x="689" y="81"/>
                  </a:cubicBezTo>
                  <a:cubicBezTo>
                    <a:pt x="688" y="80"/>
                    <a:pt x="688" y="80"/>
                    <a:pt x="689" y="79"/>
                  </a:cubicBezTo>
                  <a:cubicBezTo>
                    <a:pt x="686" y="78"/>
                    <a:pt x="683" y="81"/>
                    <a:pt x="680" y="80"/>
                  </a:cubicBezTo>
                  <a:cubicBezTo>
                    <a:pt x="679" y="81"/>
                    <a:pt x="681" y="81"/>
                    <a:pt x="680" y="82"/>
                  </a:cubicBezTo>
                  <a:cubicBezTo>
                    <a:pt x="679" y="83"/>
                    <a:pt x="678" y="80"/>
                    <a:pt x="678" y="82"/>
                  </a:cubicBezTo>
                  <a:cubicBezTo>
                    <a:pt x="677" y="82"/>
                    <a:pt x="677" y="81"/>
                    <a:pt x="677" y="81"/>
                  </a:cubicBezTo>
                  <a:cubicBezTo>
                    <a:pt x="676" y="80"/>
                    <a:pt x="677" y="82"/>
                    <a:pt x="675" y="82"/>
                  </a:cubicBezTo>
                  <a:cubicBezTo>
                    <a:pt x="674" y="81"/>
                    <a:pt x="673" y="80"/>
                    <a:pt x="674" y="80"/>
                  </a:cubicBezTo>
                  <a:cubicBezTo>
                    <a:pt x="672" y="81"/>
                    <a:pt x="668" y="79"/>
                    <a:pt x="667" y="81"/>
                  </a:cubicBezTo>
                  <a:cubicBezTo>
                    <a:pt x="665" y="81"/>
                    <a:pt x="667" y="80"/>
                    <a:pt x="665" y="79"/>
                  </a:cubicBezTo>
                  <a:cubicBezTo>
                    <a:pt x="665" y="81"/>
                    <a:pt x="663" y="80"/>
                    <a:pt x="663" y="80"/>
                  </a:cubicBezTo>
                  <a:cubicBezTo>
                    <a:pt x="659" y="80"/>
                    <a:pt x="659" y="83"/>
                    <a:pt x="655" y="81"/>
                  </a:cubicBezTo>
                  <a:cubicBezTo>
                    <a:pt x="654" y="83"/>
                    <a:pt x="651" y="82"/>
                    <a:pt x="649" y="83"/>
                  </a:cubicBezTo>
                  <a:cubicBezTo>
                    <a:pt x="649" y="82"/>
                    <a:pt x="649" y="82"/>
                    <a:pt x="648" y="81"/>
                  </a:cubicBezTo>
                  <a:cubicBezTo>
                    <a:pt x="647" y="83"/>
                    <a:pt x="645" y="81"/>
                    <a:pt x="642" y="84"/>
                  </a:cubicBezTo>
                  <a:cubicBezTo>
                    <a:pt x="642" y="85"/>
                    <a:pt x="645" y="85"/>
                    <a:pt x="646" y="85"/>
                  </a:cubicBezTo>
                  <a:cubicBezTo>
                    <a:pt x="646" y="85"/>
                    <a:pt x="644" y="86"/>
                    <a:pt x="643" y="86"/>
                  </a:cubicBezTo>
                  <a:cubicBezTo>
                    <a:pt x="642" y="88"/>
                    <a:pt x="645" y="86"/>
                    <a:pt x="646" y="87"/>
                  </a:cubicBezTo>
                  <a:cubicBezTo>
                    <a:pt x="646" y="87"/>
                    <a:pt x="645" y="88"/>
                    <a:pt x="644" y="88"/>
                  </a:cubicBezTo>
                  <a:cubicBezTo>
                    <a:pt x="644" y="89"/>
                    <a:pt x="642" y="86"/>
                    <a:pt x="640" y="89"/>
                  </a:cubicBezTo>
                  <a:cubicBezTo>
                    <a:pt x="639" y="88"/>
                    <a:pt x="637" y="87"/>
                    <a:pt x="638" y="86"/>
                  </a:cubicBezTo>
                  <a:cubicBezTo>
                    <a:pt x="637" y="85"/>
                    <a:pt x="635" y="87"/>
                    <a:pt x="633" y="85"/>
                  </a:cubicBezTo>
                  <a:cubicBezTo>
                    <a:pt x="633" y="86"/>
                    <a:pt x="634" y="87"/>
                    <a:pt x="632" y="88"/>
                  </a:cubicBezTo>
                  <a:cubicBezTo>
                    <a:pt x="633" y="85"/>
                    <a:pt x="636" y="83"/>
                    <a:pt x="639" y="81"/>
                  </a:cubicBezTo>
                  <a:cubicBezTo>
                    <a:pt x="638" y="81"/>
                    <a:pt x="636" y="81"/>
                    <a:pt x="635" y="80"/>
                  </a:cubicBezTo>
                  <a:cubicBezTo>
                    <a:pt x="634" y="81"/>
                    <a:pt x="634" y="82"/>
                    <a:pt x="632" y="81"/>
                  </a:cubicBezTo>
                  <a:cubicBezTo>
                    <a:pt x="632" y="82"/>
                    <a:pt x="633" y="82"/>
                    <a:pt x="632" y="83"/>
                  </a:cubicBezTo>
                  <a:cubicBezTo>
                    <a:pt x="630" y="84"/>
                    <a:pt x="631" y="82"/>
                    <a:pt x="629" y="82"/>
                  </a:cubicBezTo>
                  <a:cubicBezTo>
                    <a:pt x="629" y="84"/>
                    <a:pt x="621" y="85"/>
                    <a:pt x="620" y="82"/>
                  </a:cubicBezTo>
                  <a:cubicBezTo>
                    <a:pt x="620" y="84"/>
                    <a:pt x="618" y="82"/>
                    <a:pt x="617" y="84"/>
                  </a:cubicBezTo>
                  <a:cubicBezTo>
                    <a:pt x="619" y="85"/>
                    <a:pt x="620" y="83"/>
                    <a:pt x="622" y="85"/>
                  </a:cubicBezTo>
                  <a:cubicBezTo>
                    <a:pt x="622" y="86"/>
                    <a:pt x="618" y="85"/>
                    <a:pt x="616" y="85"/>
                  </a:cubicBezTo>
                  <a:cubicBezTo>
                    <a:pt x="616" y="85"/>
                    <a:pt x="616" y="86"/>
                    <a:pt x="614" y="87"/>
                  </a:cubicBezTo>
                  <a:cubicBezTo>
                    <a:pt x="613" y="88"/>
                    <a:pt x="613" y="86"/>
                    <a:pt x="614" y="85"/>
                  </a:cubicBezTo>
                  <a:cubicBezTo>
                    <a:pt x="613" y="85"/>
                    <a:pt x="613" y="87"/>
                    <a:pt x="614" y="88"/>
                  </a:cubicBezTo>
                  <a:cubicBezTo>
                    <a:pt x="615" y="87"/>
                    <a:pt x="616" y="88"/>
                    <a:pt x="617" y="87"/>
                  </a:cubicBezTo>
                  <a:cubicBezTo>
                    <a:pt x="618" y="87"/>
                    <a:pt x="618" y="88"/>
                    <a:pt x="618" y="89"/>
                  </a:cubicBezTo>
                  <a:cubicBezTo>
                    <a:pt x="616" y="90"/>
                    <a:pt x="614" y="88"/>
                    <a:pt x="612" y="89"/>
                  </a:cubicBezTo>
                  <a:cubicBezTo>
                    <a:pt x="611" y="88"/>
                    <a:pt x="615" y="85"/>
                    <a:pt x="612" y="85"/>
                  </a:cubicBezTo>
                  <a:cubicBezTo>
                    <a:pt x="612" y="87"/>
                    <a:pt x="611" y="86"/>
                    <a:pt x="609" y="87"/>
                  </a:cubicBezTo>
                  <a:cubicBezTo>
                    <a:pt x="609" y="85"/>
                    <a:pt x="611" y="86"/>
                    <a:pt x="608" y="85"/>
                  </a:cubicBezTo>
                  <a:cubicBezTo>
                    <a:pt x="608" y="86"/>
                    <a:pt x="607" y="87"/>
                    <a:pt x="605" y="87"/>
                  </a:cubicBezTo>
                  <a:cubicBezTo>
                    <a:pt x="605" y="85"/>
                    <a:pt x="602" y="88"/>
                    <a:pt x="600" y="86"/>
                  </a:cubicBezTo>
                  <a:cubicBezTo>
                    <a:pt x="605" y="85"/>
                    <a:pt x="610" y="83"/>
                    <a:pt x="616" y="84"/>
                  </a:cubicBezTo>
                  <a:cubicBezTo>
                    <a:pt x="613" y="82"/>
                    <a:pt x="620" y="83"/>
                    <a:pt x="619" y="81"/>
                  </a:cubicBezTo>
                  <a:cubicBezTo>
                    <a:pt x="618" y="80"/>
                    <a:pt x="617" y="80"/>
                    <a:pt x="617" y="80"/>
                  </a:cubicBezTo>
                  <a:cubicBezTo>
                    <a:pt x="616" y="82"/>
                    <a:pt x="612" y="80"/>
                    <a:pt x="611" y="79"/>
                  </a:cubicBezTo>
                  <a:cubicBezTo>
                    <a:pt x="613" y="81"/>
                    <a:pt x="609" y="81"/>
                    <a:pt x="611" y="83"/>
                  </a:cubicBezTo>
                  <a:cubicBezTo>
                    <a:pt x="610" y="83"/>
                    <a:pt x="608" y="84"/>
                    <a:pt x="607" y="83"/>
                  </a:cubicBezTo>
                  <a:cubicBezTo>
                    <a:pt x="606" y="82"/>
                    <a:pt x="611" y="83"/>
                    <a:pt x="608" y="81"/>
                  </a:cubicBezTo>
                  <a:cubicBezTo>
                    <a:pt x="609" y="80"/>
                    <a:pt x="609" y="82"/>
                    <a:pt x="610" y="81"/>
                  </a:cubicBezTo>
                  <a:cubicBezTo>
                    <a:pt x="609" y="80"/>
                    <a:pt x="610" y="79"/>
                    <a:pt x="609" y="79"/>
                  </a:cubicBezTo>
                  <a:cubicBezTo>
                    <a:pt x="606" y="81"/>
                    <a:pt x="606" y="80"/>
                    <a:pt x="605" y="78"/>
                  </a:cubicBezTo>
                  <a:cubicBezTo>
                    <a:pt x="605" y="81"/>
                    <a:pt x="599" y="79"/>
                    <a:pt x="596" y="80"/>
                  </a:cubicBezTo>
                  <a:cubicBezTo>
                    <a:pt x="595" y="81"/>
                    <a:pt x="597" y="81"/>
                    <a:pt x="598" y="82"/>
                  </a:cubicBezTo>
                  <a:cubicBezTo>
                    <a:pt x="595" y="84"/>
                    <a:pt x="590" y="82"/>
                    <a:pt x="588" y="84"/>
                  </a:cubicBezTo>
                  <a:cubicBezTo>
                    <a:pt x="586" y="84"/>
                    <a:pt x="588" y="83"/>
                    <a:pt x="588" y="82"/>
                  </a:cubicBezTo>
                  <a:cubicBezTo>
                    <a:pt x="590" y="82"/>
                    <a:pt x="593" y="81"/>
                    <a:pt x="595" y="82"/>
                  </a:cubicBezTo>
                  <a:cubicBezTo>
                    <a:pt x="596" y="81"/>
                    <a:pt x="596" y="80"/>
                    <a:pt x="595" y="79"/>
                  </a:cubicBezTo>
                  <a:cubicBezTo>
                    <a:pt x="594" y="80"/>
                    <a:pt x="594" y="80"/>
                    <a:pt x="593" y="79"/>
                  </a:cubicBezTo>
                  <a:cubicBezTo>
                    <a:pt x="593" y="80"/>
                    <a:pt x="593" y="80"/>
                    <a:pt x="593" y="81"/>
                  </a:cubicBezTo>
                  <a:cubicBezTo>
                    <a:pt x="591" y="79"/>
                    <a:pt x="584" y="81"/>
                    <a:pt x="582" y="83"/>
                  </a:cubicBezTo>
                  <a:cubicBezTo>
                    <a:pt x="583" y="80"/>
                    <a:pt x="579" y="81"/>
                    <a:pt x="578" y="79"/>
                  </a:cubicBezTo>
                  <a:cubicBezTo>
                    <a:pt x="577" y="80"/>
                    <a:pt x="576" y="80"/>
                    <a:pt x="576" y="80"/>
                  </a:cubicBezTo>
                  <a:cubicBezTo>
                    <a:pt x="575" y="81"/>
                    <a:pt x="578" y="80"/>
                    <a:pt x="578" y="81"/>
                  </a:cubicBezTo>
                  <a:cubicBezTo>
                    <a:pt x="579" y="82"/>
                    <a:pt x="577" y="83"/>
                    <a:pt x="574" y="85"/>
                  </a:cubicBezTo>
                  <a:cubicBezTo>
                    <a:pt x="572" y="84"/>
                    <a:pt x="576" y="83"/>
                    <a:pt x="576" y="82"/>
                  </a:cubicBezTo>
                  <a:cubicBezTo>
                    <a:pt x="574" y="81"/>
                    <a:pt x="574" y="82"/>
                    <a:pt x="572" y="83"/>
                  </a:cubicBezTo>
                  <a:cubicBezTo>
                    <a:pt x="573" y="84"/>
                    <a:pt x="572" y="85"/>
                    <a:pt x="572" y="85"/>
                  </a:cubicBezTo>
                  <a:cubicBezTo>
                    <a:pt x="571" y="86"/>
                    <a:pt x="570" y="84"/>
                    <a:pt x="569" y="86"/>
                  </a:cubicBezTo>
                  <a:cubicBezTo>
                    <a:pt x="571" y="87"/>
                    <a:pt x="573" y="84"/>
                    <a:pt x="575" y="87"/>
                  </a:cubicBezTo>
                  <a:cubicBezTo>
                    <a:pt x="577" y="85"/>
                    <a:pt x="580" y="84"/>
                    <a:pt x="582" y="84"/>
                  </a:cubicBezTo>
                  <a:cubicBezTo>
                    <a:pt x="583" y="85"/>
                    <a:pt x="580" y="85"/>
                    <a:pt x="579" y="85"/>
                  </a:cubicBezTo>
                  <a:cubicBezTo>
                    <a:pt x="578" y="86"/>
                    <a:pt x="582" y="86"/>
                    <a:pt x="581" y="85"/>
                  </a:cubicBezTo>
                  <a:cubicBezTo>
                    <a:pt x="582" y="91"/>
                    <a:pt x="568" y="86"/>
                    <a:pt x="561" y="89"/>
                  </a:cubicBezTo>
                  <a:cubicBezTo>
                    <a:pt x="562" y="89"/>
                    <a:pt x="563" y="90"/>
                    <a:pt x="562" y="90"/>
                  </a:cubicBezTo>
                  <a:cubicBezTo>
                    <a:pt x="563" y="91"/>
                    <a:pt x="564" y="89"/>
                    <a:pt x="565" y="90"/>
                  </a:cubicBezTo>
                  <a:cubicBezTo>
                    <a:pt x="566" y="91"/>
                    <a:pt x="562" y="93"/>
                    <a:pt x="561" y="91"/>
                  </a:cubicBezTo>
                  <a:cubicBezTo>
                    <a:pt x="562" y="93"/>
                    <a:pt x="558" y="95"/>
                    <a:pt x="556" y="93"/>
                  </a:cubicBezTo>
                  <a:cubicBezTo>
                    <a:pt x="556" y="93"/>
                    <a:pt x="559" y="92"/>
                    <a:pt x="560" y="93"/>
                  </a:cubicBezTo>
                  <a:cubicBezTo>
                    <a:pt x="559" y="91"/>
                    <a:pt x="561" y="91"/>
                    <a:pt x="561" y="89"/>
                  </a:cubicBezTo>
                  <a:cubicBezTo>
                    <a:pt x="559" y="88"/>
                    <a:pt x="560" y="88"/>
                    <a:pt x="558" y="87"/>
                  </a:cubicBezTo>
                  <a:cubicBezTo>
                    <a:pt x="561" y="86"/>
                    <a:pt x="563" y="87"/>
                    <a:pt x="567" y="85"/>
                  </a:cubicBezTo>
                  <a:cubicBezTo>
                    <a:pt x="565" y="83"/>
                    <a:pt x="567" y="83"/>
                    <a:pt x="564" y="82"/>
                  </a:cubicBezTo>
                  <a:cubicBezTo>
                    <a:pt x="564" y="83"/>
                    <a:pt x="566" y="84"/>
                    <a:pt x="563" y="85"/>
                  </a:cubicBezTo>
                  <a:cubicBezTo>
                    <a:pt x="560" y="86"/>
                    <a:pt x="557" y="85"/>
                    <a:pt x="554" y="86"/>
                  </a:cubicBezTo>
                  <a:cubicBezTo>
                    <a:pt x="555" y="86"/>
                    <a:pt x="556" y="87"/>
                    <a:pt x="555" y="88"/>
                  </a:cubicBezTo>
                  <a:cubicBezTo>
                    <a:pt x="556" y="88"/>
                    <a:pt x="558" y="88"/>
                    <a:pt x="559" y="88"/>
                  </a:cubicBezTo>
                  <a:cubicBezTo>
                    <a:pt x="559" y="89"/>
                    <a:pt x="557" y="90"/>
                    <a:pt x="556" y="90"/>
                  </a:cubicBezTo>
                  <a:cubicBezTo>
                    <a:pt x="555" y="90"/>
                    <a:pt x="556" y="89"/>
                    <a:pt x="556" y="89"/>
                  </a:cubicBezTo>
                  <a:cubicBezTo>
                    <a:pt x="554" y="88"/>
                    <a:pt x="556" y="91"/>
                    <a:pt x="553" y="90"/>
                  </a:cubicBezTo>
                  <a:cubicBezTo>
                    <a:pt x="552" y="89"/>
                    <a:pt x="554" y="88"/>
                    <a:pt x="553" y="87"/>
                  </a:cubicBezTo>
                  <a:cubicBezTo>
                    <a:pt x="550" y="90"/>
                    <a:pt x="544" y="88"/>
                    <a:pt x="540" y="90"/>
                  </a:cubicBezTo>
                  <a:cubicBezTo>
                    <a:pt x="540" y="90"/>
                    <a:pt x="541" y="89"/>
                    <a:pt x="539" y="88"/>
                  </a:cubicBezTo>
                  <a:cubicBezTo>
                    <a:pt x="537" y="89"/>
                    <a:pt x="536" y="88"/>
                    <a:pt x="534" y="90"/>
                  </a:cubicBezTo>
                  <a:cubicBezTo>
                    <a:pt x="535" y="91"/>
                    <a:pt x="536" y="91"/>
                    <a:pt x="536" y="92"/>
                  </a:cubicBezTo>
                  <a:cubicBezTo>
                    <a:pt x="534" y="93"/>
                    <a:pt x="532" y="92"/>
                    <a:pt x="530" y="93"/>
                  </a:cubicBezTo>
                  <a:cubicBezTo>
                    <a:pt x="529" y="92"/>
                    <a:pt x="531" y="89"/>
                    <a:pt x="533" y="91"/>
                  </a:cubicBezTo>
                  <a:cubicBezTo>
                    <a:pt x="532" y="90"/>
                    <a:pt x="534" y="89"/>
                    <a:pt x="533" y="88"/>
                  </a:cubicBezTo>
                  <a:cubicBezTo>
                    <a:pt x="531" y="91"/>
                    <a:pt x="529" y="90"/>
                    <a:pt x="525" y="92"/>
                  </a:cubicBezTo>
                  <a:cubicBezTo>
                    <a:pt x="526" y="93"/>
                    <a:pt x="527" y="91"/>
                    <a:pt x="528" y="92"/>
                  </a:cubicBezTo>
                  <a:cubicBezTo>
                    <a:pt x="528" y="93"/>
                    <a:pt x="526" y="92"/>
                    <a:pt x="524" y="94"/>
                  </a:cubicBezTo>
                  <a:cubicBezTo>
                    <a:pt x="523" y="93"/>
                    <a:pt x="524" y="93"/>
                    <a:pt x="523" y="92"/>
                  </a:cubicBezTo>
                  <a:cubicBezTo>
                    <a:pt x="522" y="96"/>
                    <a:pt x="518" y="92"/>
                    <a:pt x="515" y="94"/>
                  </a:cubicBezTo>
                  <a:cubicBezTo>
                    <a:pt x="514" y="92"/>
                    <a:pt x="519" y="92"/>
                    <a:pt x="519" y="90"/>
                  </a:cubicBezTo>
                  <a:cubicBezTo>
                    <a:pt x="518" y="90"/>
                    <a:pt x="518" y="91"/>
                    <a:pt x="517" y="91"/>
                  </a:cubicBezTo>
                  <a:cubicBezTo>
                    <a:pt x="515" y="90"/>
                    <a:pt x="519" y="89"/>
                    <a:pt x="517" y="89"/>
                  </a:cubicBezTo>
                  <a:cubicBezTo>
                    <a:pt x="515" y="90"/>
                    <a:pt x="512" y="89"/>
                    <a:pt x="513" y="91"/>
                  </a:cubicBezTo>
                  <a:cubicBezTo>
                    <a:pt x="512" y="92"/>
                    <a:pt x="510" y="90"/>
                    <a:pt x="509" y="91"/>
                  </a:cubicBezTo>
                  <a:cubicBezTo>
                    <a:pt x="508" y="90"/>
                    <a:pt x="509" y="89"/>
                    <a:pt x="511" y="89"/>
                  </a:cubicBezTo>
                  <a:cubicBezTo>
                    <a:pt x="510" y="87"/>
                    <a:pt x="505" y="92"/>
                    <a:pt x="504" y="88"/>
                  </a:cubicBezTo>
                  <a:cubicBezTo>
                    <a:pt x="502" y="90"/>
                    <a:pt x="502" y="90"/>
                    <a:pt x="502" y="90"/>
                  </a:cubicBezTo>
                  <a:cubicBezTo>
                    <a:pt x="503" y="91"/>
                    <a:pt x="503" y="91"/>
                    <a:pt x="503" y="92"/>
                  </a:cubicBezTo>
                  <a:cubicBezTo>
                    <a:pt x="501" y="93"/>
                    <a:pt x="501" y="92"/>
                    <a:pt x="500" y="91"/>
                  </a:cubicBezTo>
                  <a:cubicBezTo>
                    <a:pt x="498" y="94"/>
                    <a:pt x="495" y="91"/>
                    <a:pt x="490" y="90"/>
                  </a:cubicBezTo>
                  <a:cubicBezTo>
                    <a:pt x="487" y="92"/>
                    <a:pt x="481" y="90"/>
                    <a:pt x="477" y="91"/>
                  </a:cubicBezTo>
                  <a:cubicBezTo>
                    <a:pt x="477" y="93"/>
                    <a:pt x="479" y="92"/>
                    <a:pt x="480" y="92"/>
                  </a:cubicBezTo>
                  <a:cubicBezTo>
                    <a:pt x="480" y="94"/>
                    <a:pt x="475" y="94"/>
                    <a:pt x="473" y="94"/>
                  </a:cubicBezTo>
                  <a:cubicBezTo>
                    <a:pt x="472" y="92"/>
                    <a:pt x="476" y="94"/>
                    <a:pt x="475" y="92"/>
                  </a:cubicBezTo>
                  <a:cubicBezTo>
                    <a:pt x="474" y="91"/>
                    <a:pt x="473" y="91"/>
                    <a:pt x="473" y="90"/>
                  </a:cubicBezTo>
                  <a:cubicBezTo>
                    <a:pt x="472" y="91"/>
                    <a:pt x="470" y="93"/>
                    <a:pt x="468" y="94"/>
                  </a:cubicBezTo>
                  <a:cubicBezTo>
                    <a:pt x="466" y="95"/>
                    <a:pt x="467" y="92"/>
                    <a:pt x="465" y="92"/>
                  </a:cubicBezTo>
                  <a:cubicBezTo>
                    <a:pt x="464" y="92"/>
                    <a:pt x="461" y="94"/>
                    <a:pt x="461" y="92"/>
                  </a:cubicBezTo>
                  <a:cubicBezTo>
                    <a:pt x="458" y="94"/>
                    <a:pt x="454" y="93"/>
                    <a:pt x="451" y="93"/>
                  </a:cubicBezTo>
                  <a:cubicBezTo>
                    <a:pt x="449" y="92"/>
                    <a:pt x="452" y="91"/>
                    <a:pt x="450" y="90"/>
                  </a:cubicBezTo>
                  <a:cubicBezTo>
                    <a:pt x="448" y="91"/>
                    <a:pt x="451" y="92"/>
                    <a:pt x="449" y="93"/>
                  </a:cubicBezTo>
                  <a:cubicBezTo>
                    <a:pt x="447" y="94"/>
                    <a:pt x="447" y="92"/>
                    <a:pt x="445" y="91"/>
                  </a:cubicBezTo>
                  <a:cubicBezTo>
                    <a:pt x="444" y="91"/>
                    <a:pt x="443" y="90"/>
                    <a:pt x="442" y="91"/>
                  </a:cubicBezTo>
                  <a:cubicBezTo>
                    <a:pt x="442" y="90"/>
                    <a:pt x="442" y="89"/>
                    <a:pt x="440" y="88"/>
                  </a:cubicBezTo>
                  <a:cubicBezTo>
                    <a:pt x="440" y="89"/>
                    <a:pt x="439" y="90"/>
                    <a:pt x="438" y="89"/>
                  </a:cubicBezTo>
                  <a:cubicBezTo>
                    <a:pt x="437" y="90"/>
                    <a:pt x="440" y="89"/>
                    <a:pt x="440" y="90"/>
                  </a:cubicBezTo>
                  <a:cubicBezTo>
                    <a:pt x="439" y="92"/>
                    <a:pt x="438" y="91"/>
                    <a:pt x="437" y="91"/>
                  </a:cubicBezTo>
                  <a:cubicBezTo>
                    <a:pt x="436" y="91"/>
                    <a:pt x="438" y="92"/>
                    <a:pt x="439" y="91"/>
                  </a:cubicBezTo>
                  <a:cubicBezTo>
                    <a:pt x="439" y="92"/>
                    <a:pt x="439" y="93"/>
                    <a:pt x="438" y="94"/>
                  </a:cubicBezTo>
                  <a:cubicBezTo>
                    <a:pt x="437" y="94"/>
                    <a:pt x="437" y="93"/>
                    <a:pt x="436" y="95"/>
                  </a:cubicBezTo>
                  <a:cubicBezTo>
                    <a:pt x="434" y="93"/>
                    <a:pt x="436" y="93"/>
                    <a:pt x="436" y="92"/>
                  </a:cubicBezTo>
                  <a:cubicBezTo>
                    <a:pt x="434" y="91"/>
                    <a:pt x="435" y="93"/>
                    <a:pt x="434" y="94"/>
                  </a:cubicBezTo>
                  <a:cubicBezTo>
                    <a:pt x="432" y="95"/>
                    <a:pt x="430" y="94"/>
                    <a:pt x="428" y="94"/>
                  </a:cubicBezTo>
                  <a:cubicBezTo>
                    <a:pt x="428" y="93"/>
                    <a:pt x="429" y="92"/>
                    <a:pt x="429" y="91"/>
                  </a:cubicBezTo>
                  <a:cubicBezTo>
                    <a:pt x="427" y="91"/>
                    <a:pt x="425" y="88"/>
                    <a:pt x="423" y="89"/>
                  </a:cubicBezTo>
                  <a:cubicBezTo>
                    <a:pt x="421" y="87"/>
                    <a:pt x="420" y="86"/>
                    <a:pt x="416" y="86"/>
                  </a:cubicBezTo>
                  <a:cubicBezTo>
                    <a:pt x="418" y="87"/>
                    <a:pt x="419" y="87"/>
                    <a:pt x="419" y="88"/>
                  </a:cubicBezTo>
                  <a:cubicBezTo>
                    <a:pt x="418" y="89"/>
                    <a:pt x="416" y="89"/>
                    <a:pt x="415" y="89"/>
                  </a:cubicBezTo>
                  <a:cubicBezTo>
                    <a:pt x="414" y="89"/>
                    <a:pt x="416" y="90"/>
                    <a:pt x="414" y="91"/>
                  </a:cubicBezTo>
                  <a:cubicBezTo>
                    <a:pt x="416" y="90"/>
                    <a:pt x="419" y="92"/>
                    <a:pt x="420" y="90"/>
                  </a:cubicBezTo>
                  <a:cubicBezTo>
                    <a:pt x="420" y="91"/>
                    <a:pt x="420" y="92"/>
                    <a:pt x="419" y="93"/>
                  </a:cubicBezTo>
                  <a:cubicBezTo>
                    <a:pt x="418" y="93"/>
                    <a:pt x="418" y="91"/>
                    <a:pt x="416" y="93"/>
                  </a:cubicBezTo>
                  <a:cubicBezTo>
                    <a:pt x="414" y="93"/>
                    <a:pt x="417" y="92"/>
                    <a:pt x="415" y="91"/>
                  </a:cubicBezTo>
                  <a:cubicBezTo>
                    <a:pt x="415" y="93"/>
                    <a:pt x="413" y="93"/>
                    <a:pt x="411" y="92"/>
                  </a:cubicBezTo>
                  <a:cubicBezTo>
                    <a:pt x="410" y="94"/>
                    <a:pt x="412" y="94"/>
                    <a:pt x="413" y="94"/>
                  </a:cubicBezTo>
                  <a:cubicBezTo>
                    <a:pt x="412" y="94"/>
                    <a:pt x="411" y="94"/>
                    <a:pt x="411" y="95"/>
                  </a:cubicBezTo>
                  <a:cubicBezTo>
                    <a:pt x="410" y="94"/>
                    <a:pt x="407" y="93"/>
                    <a:pt x="408" y="92"/>
                  </a:cubicBezTo>
                  <a:cubicBezTo>
                    <a:pt x="407" y="92"/>
                    <a:pt x="404" y="94"/>
                    <a:pt x="405" y="92"/>
                  </a:cubicBezTo>
                  <a:cubicBezTo>
                    <a:pt x="404" y="92"/>
                    <a:pt x="403" y="95"/>
                    <a:pt x="401" y="94"/>
                  </a:cubicBezTo>
                  <a:cubicBezTo>
                    <a:pt x="400" y="94"/>
                    <a:pt x="401" y="93"/>
                    <a:pt x="402" y="93"/>
                  </a:cubicBezTo>
                  <a:cubicBezTo>
                    <a:pt x="400" y="93"/>
                    <a:pt x="396" y="91"/>
                    <a:pt x="395" y="93"/>
                  </a:cubicBezTo>
                  <a:cubicBezTo>
                    <a:pt x="394" y="93"/>
                    <a:pt x="391" y="93"/>
                    <a:pt x="393" y="92"/>
                  </a:cubicBezTo>
                  <a:cubicBezTo>
                    <a:pt x="389" y="92"/>
                    <a:pt x="384" y="94"/>
                    <a:pt x="383" y="98"/>
                  </a:cubicBezTo>
                  <a:cubicBezTo>
                    <a:pt x="382" y="98"/>
                    <a:pt x="380" y="98"/>
                    <a:pt x="379" y="99"/>
                  </a:cubicBezTo>
                  <a:cubicBezTo>
                    <a:pt x="378" y="98"/>
                    <a:pt x="381" y="96"/>
                    <a:pt x="378" y="95"/>
                  </a:cubicBezTo>
                  <a:cubicBezTo>
                    <a:pt x="381" y="94"/>
                    <a:pt x="381" y="95"/>
                    <a:pt x="382" y="95"/>
                  </a:cubicBezTo>
                  <a:cubicBezTo>
                    <a:pt x="384" y="94"/>
                    <a:pt x="385" y="93"/>
                    <a:pt x="383" y="92"/>
                  </a:cubicBezTo>
                  <a:cubicBezTo>
                    <a:pt x="383" y="92"/>
                    <a:pt x="383" y="93"/>
                    <a:pt x="383" y="93"/>
                  </a:cubicBezTo>
                  <a:cubicBezTo>
                    <a:pt x="382" y="94"/>
                    <a:pt x="381" y="94"/>
                    <a:pt x="379" y="93"/>
                  </a:cubicBezTo>
                  <a:cubicBezTo>
                    <a:pt x="378" y="92"/>
                    <a:pt x="381" y="93"/>
                    <a:pt x="381" y="92"/>
                  </a:cubicBezTo>
                  <a:cubicBezTo>
                    <a:pt x="380" y="91"/>
                    <a:pt x="379" y="93"/>
                    <a:pt x="378" y="91"/>
                  </a:cubicBezTo>
                  <a:cubicBezTo>
                    <a:pt x="377" y="95"/>
                    <a:pt x="372" y="93"/>
                    <a:pt x="369" y="91"/>
                  </a:cubicBezTo>
                  <a:cubicBezTo>
                    <a:pt x="367" y="92"/>
                    <a:pt x="366" y="95"/>
                    <a:pt x="369" y="95"/>
                  </a:cubicBezTo>
                  <a:cubicBezTo>
                    <a:pt x="368" y="93"/>
                    <a:pt x="370" y="93"/>
                    <a:pt x="372" y="94"/>
                  </a:cubicBezTo>
                  <a:cubicBezTo>
                    <a:pt x="372" y="94"/>
                    <a:pt x="371" y="95"/>
                    <a:pt x="370" y="94"/>
                  </a:cubicBezTo>
                  <a:cubicBezTo>
                    <a:pt x="371" y="96"/>
                    <a:pt x="376" y="95"/>
                    <a:pt x="378" y="95"/>
                  </a:cubicBezTo>
                  <a:cubicBezTo>
                    <a:pt x="371" y="98"/>
                    <a:pt x="360" y="96"/>
                    <a:pt x="351" y="98"/>
                  </a:cubicBezTo>
                  <a:cubicBezTo>
                    <a:pt x="351" y="97"/>
                    <a:pt x="351" y="97"/>
                    <a:pt x="352" y="97"/>
                  </a:cubicBezTo>
                  <a:cubicBezTo>
                    <a:pt x="351" y="96"/>
                    <a:pt x="349" y="96"/>
                    <a:pt x="348" y="97"/>
                  </a:cubicBezTo>
                  <a:cubicBezTo>
                    <a:pt x="348" y="95"/>
                    <a:pt x="346" y="97"/>
                    <a:pt x="345" y="96"/>
                  </a:cubicBezTo>
                  <a:cubicBezTo>
                    <a:pt x="343" y="95"/>
                    <a:pt x="348" y="94"/>
                    <a:pt x="345" y="94"/>
                  </a:cubicBezTo>
                  <a:cubicBezTo>
                    <a:pt x="343" y="96"/>
                    <a:pt x="343" y="95"/>
                    <a:pt x="339" y="94"/>
                  </a:cubicBezTo>
                  <a:cubicBezTo>
                    <a:pt x="338" y="96"/>
                    <a:pt x="336" y="97"/>
                    <a:pt x="334" y="95"/>
                  </a:cubicBezTo>
                  <a:cubicBezTo>
                    <a:pt x="332" y="97"/>
                    <a:pt x="331" y="96"/>
                    <a:pt x="329" y="97"/>
                  </a:cubicBezTo>
                  <a:cubicBezTo>
                    <a:pt x="324" y="93"/>
                    <a:pt x="316" y="96"/>
                    <a:pt x="308" y="94"/>
                  </a:cubicBezTo>
                  <a:cubicBezTo>
                    <a:pt x="308" y="96"/>
                    <a:pt x="306" y="97"/>
                    <a:pt x="305" y="95"/>
                  </a:cubicBezTo>
                  <a:cubicBezTo>
                    <a:pt x="303" y="96"/>
                    <a:pt x="304" y="97"/>
                    <a:pt x="304" y="98"/>
                  </a:cubicBezTo>
                  <a:cubicBezTo>
                    <a:pt x="303" y="98"/>
                    <a:pt x="302" y="98"/>
                    <a:pt x="302" y="98"/>
                  </a:cubicBezTo>
                  <a:cubicBezTo>
                    <a:pt x="302" y="97"/>
                    <a:pt x="301" y="96"/>
                    <a:pt x="303" y="95"/>
                  </a:cubicBezTo>
                  <a:cubicBezTo>
                    <a:pt x="301" y="93"/>
                    <a:pt x="303" y="97"/>
                    <a:pt x="300" y="95"/>
                  </a:cubicBezTo>
                  <a:cubicBezTo>
                    <a:pt x="299" y="98"/>
                    <a:pt x="298" y="97"/>
                    <a:pt x="295" y="97"/>
                  </a:cubicBezTo>
                  <a:cubicBezTo>
                    <a:pt x="295" y="96"/>
                    <a:pt x="296" y="95"/>
                    <a:pt x="297" y="95"/>
                  </a:cubicBezTo>
                  <a:cubicBezTo>
                    <a:pt x="293" y="97"/>
                    <a:pt x="286" y="95"/>
                    <a:pt x="283" y="99"/>
                  </a:cubicBezTo>
                  <a:cubicBezTo>
                    <a:pt x="281" y="100"/>
                    <a:pt x="281" y="99"/>
                    <a:pt x="279" y="99"/>
                  </a:cubicBezTo>
                  <a:cubicBezTo>
                    <a:pt x="278" y="98"/>
                    <a:pt x="280" y="97"/>
                    <a:pt x="279" y="96"/>
                  </a:cubicBezTo>
                  <a:cubicBezTo>
                    <a:pt x="277" y="97"/>
                    <a:pt x="278" y="98"/>
                    <a:pt x="278" y="99"/>
                  </a:cubicBezTo>
                  <a:cubicBezTo>
                    <a:pt x="276" y="98"/>
                    <a:pt x="276" y="99"/>
                    <a:pt x="274" y="100"/>
                  </a:cubicBezTo>
                  <a:cubicBezTo>
                    <a:pt x="273" y="98"/>
                    <a:pt x="276" y="96"/>
                    <a:pt x="278" y="96"/>
                  </a:cubicBezTo>
                  <a:cubicBezTo>
                    <a:pt x="277" y="95"/>
                    <a:pt x="277" y="95"/>
                    <a:pt x="278" y="95"/>
                  </a:cubicBezTo>
                  <a:cubicBezTo>
                    <a:pt x="275" y="93"/>
                    <a:pt x="270" y="91"/>
                    <a:pt x="266" y="95"/>
                  </a:cubicBezTo>
                  <a:cubicBezTo>
                    <a:pt x="264" y="94"/>
                    <a:pt x="268" y="93"/>
                    <a:pt x="266" y="92"/>
                  </a:cubicBezTo>
                  <a:cubicBezTo>
                    <a:pt x="264" y="94"/>
                    <a:pt x="260" y="92"/>
                    <a:pt x="257" y="93"/>
                  </a:cubicBezTo>
                  <a:cubicBezTo>
                    <a:pt x="256" y="93"/>
                    <a:pt x="256" y="94"/>
                    <a:pt x="255" y="94"/>
                  </a:cubicBezTo>
                  <a:cubicBezTo>
                    <a:pt x="255" y="94"/>
                    <a:pt x="256" y="93"/>
                    <a:pt x="255" y="93"/>
                  </a:cubicBezTo>
                  <a:cubicBezTo>
                    <a:pt x="253" y="93"/>
                    <a:pt x="254" y="93"/>
                    <a:pt x="253" y="94"/>
                  </a:cubicBezTo>
                  <a:cubicBezTo>
                    <a:pt x="253" y="94"/>
                    <a:pt x="254" y="93"/>
                    <a:pt x="253" y="93"/>
                  </a:cubicBezTo>
                  <a:cubicBezTo>
                    <a:pt x="251" y="91"/>
                    <a:pt x="249" y="93"/>
                    <a:pt x="249" y="94"/>
                  </a:cubicBezTo>
                  <a:cubicBezTo>
                    <a:pt x="249" y="94"/>
                    <a:pt x="249" y="94"/>
                    <a:pt x="248" y="94"/>
                  </a:cubicBezTo>
                  <a:cubicBezTo>
                    <a:pt x="248" y="93"/>
                    <a:pt x="249" y="93"/>
                    <a:pt x="249" y="93"/>
                  </a:cubicBezTo>
                  <a:cubicBezTo>
                    <a:pt x="245" y="93"/>
                    <a:pt x="238" y="90"/>
                    <a:pt x="235" y="93"/>
                  </a:cubicBezTo>
                  <a:cubicBezTo>
                    <a:pt x="231" y="91"/>
                    <a:pt x="232" y="94"/>
                    <a:pt x="230" y="92"/>
                  </a:cubicBezTo>
                  <a:cubicBezTo>
                    <a:pt x="228" y="95"/>
                    <a:pt x="226" y="95"/>
                    <a:pt x="223" y="96"/>
                  </a:cubicBezTo>
                  <a:cubicBezTo>
                    <a:pt x="224" y="97"/>
                    <a:pt x="225" y="97"/>
                    <a:pt x="226" y="97"/>
                  </a:cubicBezTo>
                  <a:cubicBezTo>
                    <a:pt x="225" y="98"/>
                    <a:pt x="224" y="97"/>
                    <a:pt x="222" y="98"/>
                  </a:cubicBezTo>
                  <a:cubicBezTo>
                    <a:pt x="222" y="97"/>
                    <a:pt x="223" y="97"/>
                    <a:pt x="223" y="96"/>
                  </a:cubicBezTo>
                  <a:cubicBezTo>
                    <a:pt x="220" y="96"/>
                    <a:pt x="218" y="95"/>
                    <a:pt x="215" y="95"/>
                  </a:cubicBezTo>
                  <a:cubicBezTo>
                    <a:pt x="214" y="94"/>
                    <a:pt x="215" y="94"/>
                    <a:pt x="216" y="93"/>
                  </a:cubicBezTo>
                  <a:cubicBezTo>
                    <a:pt x="214" y="93"/>
                    <a:pt x="213" y="93"/>
                    <a:pt x="212" y="94"/>
                  </a:cubicBezTo>
                  <a:cubicBezTo>
                    <a:pt x="210" y="98"/>
                    <a:pt x="201" y="93"/>
                    <a:pt x="197" y="95"/>
                  </a:cubicBezTo>
                  <a:cubicBezTo>
                    <a:pt x="202" y="96"/>
                    <a:pt x="207" y="96"/>
                    <a:pt x="212" y="96"/>
                  </a:cubicBezTo>
                  <a:cubicBezTo>
                    <a:pt x="211" y="97"/>
                    <a:pt x="209" y="97"/>
                    <a:pt x="207" y="97"/>
                  </a:cubicBezTo>
                  <a:cubicBezTo>
                    <a:pt x="206" y="98"/>
                    <a:pt x="209" y="97"/>
                    <a:pt x="210" y="98"/>
                  </a:cubicBezTo>
                  <a:cubicBezTo>
                    <a:pt x="207" y="100"/>
                    <a:pt x="207" y="100"/>
                    <a:pt x="207" y="100"/>
                  </a:cubicBezTo>
                  <a:cubicBezTo>
                    <a:pt x="207" y="99"/>
                    <a:pt x="207" y="99"/>
                    <a:pt x="206" y="98"/>
                  </a:cubicBezTo>
                  <a:cubicBezTo>
                    <a:pt x="202" y="99"/>
                    <a:pt x="203" y="102"/>
                    <a:pt x="198" y="101"/>
                  </a:cubicBezTo>
                  <a:cubicBezTo>
                    <a:pt x="198" y="100"/>
                    <a:pt x="201" y="99"/>
                    <a:pt x="202" y="98"/>
                  </a:cubicBezTo>
                  <a:cubicBezTo>
                    <a:pt x="202" y="98"/>
                    <a:pt x="201" y="97"/>
                    <a:pt x="202" y="96"/>
                  </a:cubicBezTo>
                  <a:cubicBezTo>
                    <a:pt x="201" y="97"/>
                    <a:pt x="199" y="101"/>
                    <a:pt x="195" y="99"/>
                  </a:cubicBezTo>
                  <a:cubicBezTo>
                    <a:pt x="194" y="99"/>
                    <a:pt x="195" y="98"/>
                    <a:pt x="196" y="97"/>
                  </a:cubicBezTo>
                  <a:cubicBezTo>
                    <a:pt x="194" y="96"/>
                    <a:pt x="192" y="100"/>
                    <a:pt x="189" y="99"/>
                  </a:cubicBezTo>
                  <a:cubicBezTo>
                    <a:pt x="188" y="99"/>
                    <a:pt x="191" y="98"/>
                    <a:pt x="189" y="97"/>
                  </a:cubicBezTo>
                  <a:cubicBezTo>
                    <a:pt x="188" y="97"/>
                    <a:pt x="188" y="97"/>
                    <a:pt x="189" y="97"/>
                  </a:cubicBezTo>
                  <a:cubicBezTo>
                    <a:pt x="189" y="98"/>
                    <a:pt x="186" y="98"/>
                    <a:pt x="187" y="99"/>
                  </a:cubicBezTo>
                  <a:cubicBezTo>
                    <a:pt x="186" y="99"/>
                    <a:pt x="183" y="99"/>
                    <a:pt x="184" y="101"/>
                  </a:cubicBezTo>
                  <a:cubicBezTo>
                    <a:pt x="183" y="100"/>
                    <a:pt x="181" y="101"/>
                    <a:pt x="180" y="100"/>
                  </a:cubicBezTo>
                  <a:cubicBezTo>
                    <a:pt x="180" y="99"/>
                    <a:pt x="183" y="98"/>
                    <a:pt x="183" y="96"/>
                  </a:cubicBezTo>
                  <a:cubicBezTo>
                    <a:pt x="182" y="97"/>
                    <a:pt x="180" y="97"/>
                    <a:pt x="179" y="98"/>
                  </a:cubicBezTo>
                  <a:cubicBezTo>
                    <a:pt x="177" y="98"/>
                    <a:pt x="178" y="97"/>
                    <a:pt x="177" y="96"/>
                  </a:cubicBezTo>
                  <a:cubicBezTo>
                    <a:pt x="174" y="97"/>
                    <a:pt x="171" y="96"/>
                    <a:pt x="169" y="96"/>
                  </a:cubicBezTo>
                  <a:cubicBezTo>
                    <a:pt x="168" y="96"/>
                    <a:pt x="170" y="96"/>
                    <a:pt x="171" y="95"/>
                  </a:cubicBezTo>
                  <a:cubicBezTo>
                    <a:pt x="168" y="94"/>
                    <a:pt x="167" y="98"/>
                    <a:pt x="163" y="96"/>
                  </a:cubicBezTo>
                  <a:cubicBezTo>
                    <a:pt x="162" y="96"/>
                    <a:pt x="162" y="98"/>
                    <a:pt x="161" y="97"/>
                  </a:cubicBezTo>
                  <a:cubicBezTo>
                    <a:pt x="160" y="98"/>
                    <a:pt x="162" y="97"/>
                    <a:pt x="162" y="99"/>
                  </a:cubicBezTo>
                  <a:cubicBezTo>
                    <a:pt x="161" y="100"/>
                    <a:pt x="161" y="100"/>
                    <a:pt x="161" y="100"/>
                  </a:cubicBezTo>
                  <a:cubicBezTo>
                    <a:pt x="158" y="98"/>
                    <a:pt x="156" y="100"/>
                    <a:pt x="153" y="99"/>
                  </a:cubicBezTo>
                  <a:cubicBezTo>
                    <a:pt x="153" y="97"/>
                    <a:pt x="157" y="96"/>
                    <a:pt x="158" y="98"/>
                  </a:cubicBezTo>
                  <a:cubicBezTo>
                    <a:pt x="159" y="97"/>
                    <a:pt x="160" y="97"/>
                    <a:pt x="162" y="97"/>
                  </a:cubicBezTo>
                  <a:cubicBezTo>
                    <a:pt x="160" y="97"/>
                    <a:pt x="157" y="94"/>
                    <a:pt x="154" y="97"/>
                  </a:cubicBezTo>
                  <a:cubicBezTo>
                    <a:pt x="152" y="96"/>
                    <a:pt x="155" y="95"/>
                    <a:pt x="153" y="94"/>
                  </a:cubicBezTo>
                  <a:cubicBezTo>
                    <a:pt x="151" y="96"/>
                    <a:pt x="146" y="96"/>
                    <a:pt x="142" y="96"/>
                  </a:cubicBezTo>
                  <a:cubicBezTo>
                    <a:pt x="141" y="95"/>
                    <a:pt x="143" y="96"/>
                    <a:pt x="143" y="95"/>
                  </a:cubicBezTo>
                  <a:cubicBezTo>
                    <a:pt x="142" y="95"/>
                    <a:pt x="142" y="94"/>
                    <a:pt x="141" y="93"/>
                  </a:cubicBezTo>
                  <a:cubicBezTo>
                    <a:pt x="138" y="94"/>
                    <a:pt x="136" y="93"/>
                    <a:pt x="134" y="95"/>
                  </a:cubicBezTo>
                  <a:cubicBezTo>
                    <a:pt x="130" y="93"/>
                    <a:pt x="130" y="95"/>
                    <a:pt x="125" y="97"/>
                  </a:cubicBezTo>
                  <a:cubicBezTo>
                    <a:pt x="127" y="97"/>
                    <a:pt x="129" y="96"/>
                    <a:pt x="131" y="97"/>
                  </a:cubicBezTo>
                  <a:cubicBezTo>
                    <a:pt x="132" y="96"/>
                    <a:pt x="132" y="96"/>
                    <a:pt x="131" y="96"/>
                  </a:cubicBezTo>
                  <a:cubicBezTo>
                    <a:pt x="133" y="95"/>
                    <a:pt x="134" y="95"/>
                    <a:pt x="135" y="96"/>
                  </a:cubicBezTo>
                  <a:cubicBezTo>
                    <a:pt x="136" y="96"/>
                    <a:pt x="134" y="96"/>
                    <a:pt x="133" y="96"/>
                  </a:cubicBezTo>
                  <a:cubicBezTo>
                    <a:pt x="134" y="97"/>
                    <a:pt x="138" y="100"/>
                    <a:pt x="140" y="98"/>
                  </a:cubicBezTo>
                  <a:cubicBezTo>
                    <a:pt x="142" y="100"/>
                    <a:pt x="147" y="100"/>
                    <a:pt x="150" y="99"/>
                  </a:cubicBezTo>
                  <a:cubicBezTo>
                    <a:pt x="151" y="100"/>
                    <a:pt x="150" y="101"/>
                    <a:pt x="152" y="99"/>
                  </a:cubicBezTo>
                  <a:cubicBezTo>
                    <a:pt x="157" y="101"/>
                    <a:pt x="161" y="102"/>
                    <a:pt x="166" y="101"/>
                  </a:cubicBezTo>
                  <a:cubicBezTo>
                    <a:pt x="166" y="103"/>
                    <a:pt x="171" y="101"/>
                    <a:pt x="170" y="103"/>
                  </a:cubicBezTo>
                  <a:cubicBezTo>
                    <a:pt x="170" y="103"/>
                    <a:pt x="172" y="103"/>
                    <a:pt x="174" y="102"/>
                  </a:cubicBezTo>
                  <a:cubicBezTo>
                    <a:pt x="173" y="101"/>
                    <a:pt x="172" y="102"/>
                    <a:pt x="171" y="101"/>
                  </a:cubicBezTo>
                  <a:cubicBezTo>
                    <a:pt x="172" y="101"/>
                    <a:pt x="173" y="101"/>
                    <a:pt x="174" y="100"/>
                  </a:cubicBezTo>
                  <a:cubicBezTo>
                    <a:pt x="174" y="101"/>
                    <a:pt x="174" y="102"/>
                    <a:pt x="174" y="102"/>
                  </a:cubicBezTo>
                  <a:cubicBezTo>
                    <a:pt x="175" y="103"/>
                    <a:pt x="176" y="102"/>
                    <a:pt x="177" y="103"/>
                  </a:cubicBezTo>
                  <a:cubicBezTo>
                    <a:pt x="178" y="103"/>
                    <a:pt x="178" y="102"/>
                    <a:pt x="178" y="102"/>
                  </a:cubicBezTo>
                  <a:cubicBezTo>
                    <a:pt x="179" y="103"/>
                    <a:pt x="180" y="104"/>
                    <a:pt x="181" y="102"/>
                  </a:cubicBezTo>
                  <a:cubicBezTo>
                    <a:pt x="182" y="103"/>
                    <a:pt x="183" y="104"/>
                    <a:pt x="184" y="103"/>
                  </a:cubicBezTo>
                  <a:cubicBezTo>
                    <a:pt x="185" y="104"/>
                    <a:pt x="181" y="105"/>
                    <a:pt x="184" y="105"/>
                  </a:cubicBezTo>
                  <a:cubicBezTo>
                    <a:pt x="185" y="103"/>
                    <a:pt x="193" y="104"/>
                    <a:pt x="195" y="105"/>
                  </a:cubicBezTo>
                  <a:cubicBezTo>
                    <a:pt x="196" y="106"/>
                    <a:pt x="195" y="104"/>
                    <a:pt x="197" y="104"/>
                  </a:cubicBezTo>
                  <a:cubicBezTo>
                    <a:pt x="197" y="104"/>
                    <a:pt x="198" y="104"/>
                    <a:pt x="198" y="104"/>
                  </a:cubicBezTo>
                  <a:cubicBezTo>
                    <a:pt x="200" y="104"/>
                    <a:pt x="199" y="105"/>
                    <a:pt x="200" y="106"/>
                  </a:cubicBezTo>
                  <a:cubicBezTo>
                    <a:pt x="203" y="104"/>
                    <a:pt x="209" y="105"/>
                    <a:pt x="213" y="106"/>
                  </a:cubicBezTo>
                  <a:cubicBezTo>
                    <a:pt x="214" y="105"/>
                    <a:pt x="215" y="105"/>
                    <a:pt x="217" y="104"/>
                  </a:cubicBezTo>
                  <a:cubicBezTo>
                    <a:pt x="214" y="103"/>
                    <a:pt x="215" y="105"/>
                    <a:pt x="212" y="105"/>
                  </a:cubicBezTo>
                  <a:cubicBezTo>
                    <a:pt x="214" y="104"/>
                    <a:pt x="213" y="104"/>
                    <a:pt x="212" y="102"/>
                  </a:cubicBezTo>
                  <a:cubicBezTo>
                    <a:pt x="215" y="100"/>
                    <a:pt x="217" y="101"/>
                    <a:pt x="218" y="103"/>
                  </a:cubicBezTo>
                  <a:cubicBezTo>
                    <a:pt x="217" y="104"/>
                    <a:pt x="216" y="101"/>
                    <a:pt x="215" y="103"/>
                  </a:cubicBezTo>
                  <a:cubicBezTo>
                    <a:pt x="217" y="103"/>
                    <a:pt x="218" y="105"/>
                    <a:pt x="216" y="106"/>
                  </a:cubicBezTo>
                  <a:cubicBezTo>
                    <a:pt x="219" y="106"/>
                    <a:pt x="222" y="107"/>
                    <a:pt x="225" y="107"/>
                  </a:cubicBezTo>
                  <a:cubicBezTo>
                    <a:pt x="224" y="109"/>
                    <a:pt x="224" y="108"/>
                    <a:pt x="226" y="109"/>
                  </a:cubicBezTo>
                  <a:cubicBezTo>
                    <a:pt x="225" y="109"/>
                    <a:pt x="223" y="109"/>
                    <a:pt x="222" y="107"/>
                  </a:cubicBezTo>
                  <a:cubicBezTo>
                    <a:pt x="221" y="108"/>
                    <a:pt x="223" y="109"/>
                    <a:pt x="222" y="110"/>
                  </a:cubicBezTo>
                  <a:cubicBezTo>
                    <a:pt x="224" y="109"/>
                    <a:pt x="225" y="110"/>
                    <a:pt x="227" y="110"/>
                  </a:cubicBezTo>
                  <a:cubicBezTo>
                    <a:pt x="228" y="109"/>
                    <a:pt x="226" y="108"/>
                    <a:pt x="225" y="107"/>
                  </a:cubicBezTo>
                  <a:cubicBezTo>
                    <a:pt x="228" y="107"/>
                    <a:pt x="230" y="108"/>
                    <a:pt x="233" y="106"/>
                  </a:cubicBezTo>
                  <a:cubicBezTo>
                    <a:pt x="233" y="105"/>
                    <a:pt x="232" y="104"/>
                    <a:pt x="233" y="103"/>
                  </a:cubicBezTo>
                  <a:cubicBezTo>
                    <a:pt x="235" y="103"/>
                    <a:pt x="233" y="105"/>
                    <a:pt x="235" y="105"/>
                  </a:cubicBezTo>
                  <a:cubicBezTo>
                    <a:pt x="235" y="106"/>
                    <a:pt x="234" y="106"/>
                    <a:pt x="234" y="107"/>
                  </a:cubicBezTo>
                  <a:cubicBezTo>
                    <a:pt x="236" y="109"/>
                    <a:pt x="242" y="107"/>
                    <a:pt x="245" y="110"/>
                  </a:cubicBezTo>
                  <a:cubicBezTo>
                    <a:pt x="249" y="107"/>
                    <a:pt x="253" y="109"/>
                    <a:pt x="256" y="109"/>
                  </a:cubicBezTo>
                  <a:cubicBezTo>
                    <a:pt x="257" y="110"/>
                    <a:pt x="254" y="110"/>
                    <a:pt x="253" y="112"/>
                  </a:cubicBezTo>
                  <a:cubicBezTo>
                    <a:pt x="256" y="113"/>
                    <a:pt x="257" y="110"/>
                    <a:pt x="258" y="113"/>
                  </a:cubicBezTo>
                  <a:cubicBezTo>
                    <a:pt x="258" y="112"/>
                    <a:pt x="258" y="111"/>
                    <a:pt x="258" y="110"/>
                  </a:cubicBezTo>
                  <a:cubicBezTo>
                    <a:pt x="261" y="109"/>
                    <a:pt x="264" y="109"/>
                    <a:pt x="267" y="110"/>
                  </a:cubicBezTo>
                  <a:cubicBezTo>
                    <a:pt x="268" y="107"/>
                    <a:pt x="271" y="108"/>
                    <a:pt x="273" y="108"/>
                  </a:cubicBezTo>
                  <a:cubicBezTo>
                    <a:pt x="274" y="109"/>
                    <a:pt x="273" y="109"/>
                    <a:pt x="272" y="110"/>
                  </a:cubicBezTo>
                  <a:cubicBezTo>
                    <a:pt x="272" y="110"/>
                    <a:pt x="271" y="109"/>
                    <a:pt x="270" y="109"/>
                  </a:cubicBezTo>
                  <a:cubicBezTo>
                    <a:pt x="270" y="109"/>
                    <a:pt x="269" y="109"/>
                    <a:pt x="270" y="110"/>
                  </a:cubicBezTo>
                  <a:cubicBezTo>
                    <a:pt x="269" y="110"/>
                    <a:pt x="269" y="110"/>
                    <a:pt x="269" y="110"/>
                  </a:cubicBezTo>
                  <a:cubicBezTo>
                    <a:pt x="270" y="111"/>
                    <a:pt x="272" y="109"/>
                    <a:pt x="274" y="111"/>
                  </a:cubicBezTo>
                  <a:cubicBezTo>
                    <a:pt x="273" y="112"/>
                    <a:pt x="272" y="111"/>
                    <a:pt x="271" y="112"/>
                  </a:cubicBezTo>
                  <a:cubicBezTo>
                    <a:pt x="270" y="114"/>
                    <a:pt x="273" y="112"/>
                    <a:pt x="274" y="113"/>
                  </a:cubicBezTo>
                  <a:cubicBezTo>
                    <a:pt x="271" y="116"/>
                    <a:pt x="278" y="113"/>
                    <a:pt x="280" y="114"/>
                  </a:cubicBezTo>
                  <a:cubicBezTo>
                    <a:pt x="280" y="113"/>
                    <a:pt x="280" y="111"/>
                    <a:pt x="282" y="111"/>
                  </a:cubicBezTo>
                  <a:cubicBezTo>
                    <a:pt x="281" y="113"/>
                    <a:pt x="284" y="113"/>
                    <a:pt x="284" y="115"/>
                  </a:cubicBezTo>
                  <a:cubicBezTo>
                    <a:pt x="284" y="115"/>
                    <a:pt x="285" y="115"/>
                    <a:pt x="285" y="115"/>
                  </a:cubicBezTo>
                  <a:cubicBezTo>
                    <a:pt x="284" y="113"/>
                    <a:pt x="287" y="113"/>
                    <a:pt x="288" y="111"/>
                  </a:cubicBezTo>
                  <a:cubicBezTo>
                    <a:pt x="289" y="111"/>
                    <a:pt x="293" y="113"/>
                    <a:pt x="295" y="111"/>
                  </a:cubicBezTo>
                  <a:cubicBezTo>
                    <a:pt x="297" y="112"/>
                    <a:pt x="296" y="113"/>
                    <a:pt x="295" y="114"/>
                  </a:cubicBezTo>
                  <a:cubicBezTo>
                    <a:pt x="298" y="115"/>
                    <a:pt x="300" y="115"/>
                    <a:pt x="302" y="116"/>
                  </a:cubicBezTo>
                  <a:cubicBezTo>
                    <a:pt x="302" y="115"/>
                    <a:pt x="303" y="115"/>
                    <a:pt x="304" y="115"/>
                  </a:cubicBezTo>
                  <a:cubicBezTo>
                    <a:pt x="302" y="113"/>
                    <a:pt x="302" y="113"/>
                    <a:pt x="302" y="113"/>
                  </a:cubicBezTo>
                  <a:cubicBezTo>
                    <a:pt x="300" y="115"/>
                    <a:pt x="298" y="113"/>
                    <a:pt x="297" y="113"/>
                  </a:cubicBezTo>
                  <a:cubicBezTo>
                    <a:pt x="299" y="111"/>
                    <a:pt x="301" y="114"/>
                    <a:pt x="303" y="112"/>
                  </a:cubicBezTo>
                  <a:cubicBezTo>
                    <a:pt x="303" y="116"/>
                    <a:pt x="308" y="114"/>
                    <a:pt x="312" y="116"/>
                  </a:cubicBezTo>
                  <a:cubicBezTo>
                    <a:pt x="310" y="115"/>
                    <a:pt x="309" y="116"/>
                    <a:pt x="308" y="115"/>
                  </a:cubicBezTo>
                  <a:cubicBezTo>
                    <a:pt x="308" y="117"/>
                    <a:pt x="311" y="116"/>
                    <a:pt x="313" y="116"/>
                  </a:cubicBezTo>
                  <a:cubicBezTo>
                    <a:pt x="313" y="115"/>
                    <a:pt x="313" y="115"/>
                    <a:pt x="314" y="114"/>
                  </a:cubicBezTo>
                  <a:cubicBezTo>
                    <a:pt x="316" y="113"/>
                    <a:pt x="315" y="115"/>
                    <a:pt x="316" y="116"/>
                  </a:cubicBezTo>
                  <a:cubicBezTo>
                    <a:pt x="316" y="115"/>
                    <a:pt x="317" y="116"/>
                    <a:pt x="318" y="116"/>
                  </a:cubicBezTo>
                  <a:cubicBezTo>
                    <a:pt x="318" y="114"/>
                    <a:pt x="320" y="114"/>
                    <a:pt x="322" y="116"/>
                  </a:cubicBezTo>
                  <a:cubicBezTo>
                    <a:pt x="321" y="114"/>
                    <a:pt x="323" y="115"/>
                    <a:pt x="325" y="113"/>
                  </a:cubicBezTo>
                  <a:cubicBezTo>
                    <a:pt x="327" y="115"/>
                    <a:pt x="322" y="115"/>
                    <a:pt x="325" y="116"/>
                  </a:cubicBezTo>
                  <a:cubicBezTo>
                    <a:pt x="326" y="114"/>
                    <a:pt x="327" y="114"/>
                    <a:pt x="328" y="113"/>
                  </a:cubicBezTo>
                  <a:cubicBezTo>
                    <a:pt x="331" y="114"/>
                    <a:pt x="326" y="115"/>
                    <a:pt x="327" y="116"/>
                  </a:cubicBezTo>
                  <a:cubicBezTo>
                    <a:pt x="329" y="116"/>
                    <a:pt x="329" y="116"/>
                    <a:pt x="331" y="114"/>
                  </a:cubicBezTo>
                  <a:cubicBezTo>
                    <a:pt x="333" y="115"/>
                    <a:pt x="329" y="115"/>
                    <a:pt x="330" y="116"/>
                  </a:cubicBezTo>
                  <a:cubicBezTo>
                    <a:pt x="334" y="118"/>
                    <a:pt x="335" y="115"/>
                    <a:pt x="339" y="114"/>
                  </a:cubicBezTo>
                  <a:cubicBezTo>
                    <a:pt x="340" y="115"/>
                    <a:pt x="339" y="116"/>
                    <a:pt x="341" y="117"/>
                  </a:cubicBezTo>
                  <a:cubicBezTo>
                    <a:pt x="343" y="115"/>
                    <a:pt x="345" y="116"/>
                    <a:pt x="347" y="115"/>
                  </a:cubicBezTo>
                  <a:cubicBezTo>
                    <a:pt x="348" y="116"/>
                    <a:pt x="347" y="117"/>
                    <a:pt x="347" y="118"/>
                  </a:cubicBezTo>
                  <a:cubicBezTo>
                    <a:pt x="346" y="119"/>
                    <a:pt x="346" y="118"/>
                    <a:pt x="345" y="119"/>
                  </a:cubicBezTo>
                  <a:cubicBezTo>
                    <a:pt x="344" y="118"/>
                    <a:pt x="345" y="117"/>
                    <a:pt x="345" y="117"/>
                  </a:cubicBezTo>
                  <a:cubicBezTo>
                    <a:pt x="342" y="117"/>
                    <a:pt x="342" y="118"/>
                    <a:pt x="338" y="118"/>
                  </a:cubicBezTo>
                  <a:cubicBezTo>
                    <a:pt x="340" y="118"/>
                    <a:pt x="342" y="120"/>
                    <a:pt x="344" y="119"/>
                  </a:cubicBezTo>
                  <a:cubicBezTo>
                    <a:pt x="346" y="120"/>
                    <a:pt x="342" y="119"/>
                    <a:pt x="343" y="120"/>
                  </a:cubicBezTo>
                  <a:cubicBezTo>
                    <a:pt x="341" y="120"/>
                    <a:pt x="339" y="120"/>
                    <a:pt x="337" y="120"/>
                  </a:cubicBezTo>
                  <a:cubicBezTo>
                    <a:pt x="337" y="120"/>
                    <a:pt x="338" y="121"/>
                    <a:pt x="337" y="121"/>
                  </a:cubicBezTo>
                  <a:cubicBezTo>
                    <a:pt x="335" y="122"/>
                    <a:pt x="336" y="120"/>
                    <a:pt x="335" y="119"/>
                  </a:cubicBezTo>
                  <a:cubicBezTo>
                    <a:pt x="334" y="120"/>
                    <a:pt x="333" y="120"/>
                    <a:pt x="332" y="120"/>
                  </a:cubicBezTo>
                  <a:cubicBezTo>
                    <a:pt x="332" y="124"/>
                    <a:pt x="328" y="119"/>
                    <a:pt x="326" y="122"/>
                  </a:cubicBezTo>
                  <a:cubicBezTo>
                    <a:pt x="324" y="121"/>
                    <a:pt x="326" y="120"/>
                    <a:pt x="324" y="120"/>
                  </a:cubicBezTo>
                  <a:cubicBezTo>
                    <a:pt x="323" y="121"/>
                    <a:pt x="324" y="122"/>
                    <a:pt x="323" y="124"/>
                  </a:cubicBezTo>
                  <a:cubicBezTo>
                    <a:pt x="324" y="125"/>
                    <a:pt x="325" y="124"/>
                    <a:pt x="327" y="124"/>
                  </a:cubicBezTo>
                  <a:cubicBezTo>
                    <a:pt x="327" y="124"/>
                    <a:pt x="326" y="124"/>
                    <a:pt x="326" y="123"/>
                  </a:cubicBezTo>
                  <a:cubicBezTo>
                    <a:pt x="327" y="122"/>
                    <a:pt x="329" y="123"/>
                    <a:pt x="330" y="123"/>
                  </a:cubicBezTo>
                  <a:cubicBezTo>
                    <a:pt x="331" y="124"/>
                    <a:pt x="329" y="124"/>
                    <a:pt x="328" y="125"/>
                  </a:cubicBezTo>
                  <a:cubicBezTo>
                    <a:pt x="327" y="125"/>
                    <a:pt x="325" y="125"/>
                    <a:pt x="323" y="126"/>
                  </a:cubicBezTo>
                  <a:cubicBezTo>
                    <a:pt x="321" y="125"/>
                    <a:pt x="323" y="124"/>
                    <a:pt x="321" y="124"/>
                  </a:cubicBezTo>
                  <a:cubicBezTo>
                    <a:pt x="318" y="129"/>
                    <a:pt x="308" y="126"/>
                    <a:pt x="303" y="126"/>
                  </a:cubicBezTo>
                  <a:cubicBezTo>
                    <a:pt x="302" y="125"/>
                    <a:pt x="304" y="124"/>
                    <a:pt x="304" y="123"/>
                  </a:cubicBezTo>
                  <a:cubicBezTo>
                    <a:pt x="309" y="124"/>
                    <a:pt x="314" y="125"/>
                    <a:pt x="320" y="124"/>
                  </a:cubicBezTo>
                  <a:cubicBezTo>
                    <a:pt x="321" y="123"/>
                    <a:pt x="318" y="123"/>
                    <a:pt x="317" y="124"/>
                  </a:cubicBezTo>
                  <a:cubicBezTo>
                    <a:pt x="316" y="123"/>
                    <a:pt x="314" y="124"/>
                    <a:pt x="316" y="122"/>
                  </a:cubicBezTo>
                  <a:cubicBezTo>
                    <a:pt x="314" y="122"/>
                    <a:pt x="313" y="123"/>
                    <a:pt x="311" y="123"/>
                  </a:cubicBezTo>
                  <a:cubicBezTo>
                    <a:pt x="311" y="122"/>
                    <a:pt x="313" y="121"/>
                    <a:pt x="310" y="120"/>
                  </a:cubicBezTo>
                  <a:cubicBezTo>
                    <a:pt x="309" y="122"/>
                    <a:pt x="308" y="122"/>
                    <a:pt x="306" y="121"/>
                  </a:cubicBezTo>
                  <a:cubicBezTo>
                    <a:pt x="305" y="121"/>
                    <a:pt x="307" y="120"/>
                    <a:pt x="305" y="119"/>
                  </a:cubicBezTo>
                  <a:cubicBezTo>
                    <a:pt x="302" y="118"/>
                    <a:pt x="298" y="120"/>
                    <a:pt x="296" y="121"/>
                  </a:cubicBezTo>
                  <a:cubicBezTo>
                    <a:pt x="296" y="121"/>
                    <a:pt x="295" y="120"/>
                    <a:pt x="295" y="120"/>
                  </a:cubicBezTo>
                  <a:cubicBezTo>
                    <a:pt x="297" y="119"/>
                    <a:pt x="296" y="121"/>
                    <a:pt x="297" y="119"/>
                  </a:cubicBezTo>
                  <a:cubicBezTo>
                    <a:pt x="295" y="118"/>
                    <a:pt x="292" y="119"/>
                    <a:pt x="289" y="118"/>
                  </a:cubicBezTo>
                  <a:cubicBezTo>
                    <a:pt x="286" y="121"/>
                    <a:pt x="286" y="121"/>
                    <a:pt x="286" y="121"/>
                  </a:cubicBezTo>
                  <a:cubicBezTo>
                    <a:pt x="285" y="120"/>
                    <a:pt x="285" y="119"/>
                    <a:pt x="283" y="118"/>
                  </a:cubicBezTo>
                  <a:cubicBezTo>
                    <a:pt x="281" y="120"/>
                    <a:pt x="284" y="120"/>
                    <a:pt x="285" y="121"/>
                  </a:cubicBezTo>
                  <a:cubicBezTo>
                    <a:pt x="283" y="123"/>
                    <a:pt x="282" y="119"/>
                    <a:pt x="280" y="121"/>
                  </a:cubicBezTo>
                  <a:cubicBezTo>
                    <a:pt x="278" y="120"/>
                    <a:pt x="282" y="119"/>
                    <a:pt x="279" y="117"/>
                  </a:cubicBezTo>
                  <a:cubicBezTo>
                    <a:pt x="279" y="118"/>
                    <a:pt x="279" y="118"/>
                    <a:pt x="280" y="118"/>
                  </a:cubicBezTo>
                  <a:cubicBezTo>
                    <a:pt x="276" y="120"/>
                    <a:pt x="273" y="119"/>
                    <a:pt x="269" y="118"/>
                  </a:cubicBezTo>
                  <a:cubicBezTo>
                    <a:pt x="267" y="120"/>
                    <a:pt x="270" y="121"/>
                    <a:pt x="272" y="121"/>
                  </a:cubicBezTo>
                  <a:cubicBezTo>
                    <a:pt x="270" y="121"/>
                    <a:pt x="269" y="125"/>
                    <a:pt x="267" y="123"/>
                  </a:cubicBezTo>
                  <a:cubicBezTo>
                    <a:pt x="266" y="122"/>
                    <a:pt x="269" y="123"/>
                    <a:pt x="268" y="122"/>
                  </a:cubicBezTo>
                  <a:cubicBezTo>
                    <a:pt x="267" y="120"/>
                    <a:pt x="267" y="122"/>
                    <a:pt x="266" y="121"/>
                  </a:cubicBezTo>
                  <a:cubicBezTo>
                    <a:pt x="265" y="122"/>
                    <a:pt x="266" y="123"/>
                    <a:pt x="263" y="123"/>
                  </a:cubicBezTo>
                  <a:cubicBezTo>
                    <a:pt x="262" y="123"/>
                    <a:pt x="262" y="122"/>
                    <a:pt x="263" y="121"/>
                  </a:cubicBezTo>
                  <a:cubicBezTo>
                    <a:pt x="261" y="120"/>
                    <a:pt x="261" y="124"/>
                    <a:pt x="259" y="123"/>
                  </a:cubicBezTo>
                  <a:cubicBezTo>
                    <a:pt x="258" y="122"/>
                    <a:pt x="261" y="121"/>
                    <a:pt x="259" y="120"/>
                  </a:cubicBezTo>
                  <a:cubicBezTo>
                    <a:pt x="258" y="121"/>
                    <a:pt x="258" y="121"/>
                    <a:pt x="257" y="122"/>
                  </a:cubicBezTo>
                  <a:cubicBezTo>
                    <a:pt x="256" y="122"/>
                    <a:pt x="256" y="123"/>
                    <a:pt x="255" y="122"/>
                  </a:cubicBezTo>
                  <a:cubicBezTo>
                    <a:pt x="255" y="121"/>
                    <a:pt x="258" y="121"/>
                    <a:pt x="257" y="119"/>
                  </a:cubicBezTo>
                  <a:cubicBezTo>
                    <a:pt x="255" y="120"/>
                    <a:pt x="255" y="119"/>
                    <a:pt x="253" y="117"/>
                  </a:cubicBezTo>
                  <a:cubicBezTo>
                    <a:pt x="249" y="116"/>
                    <a:pt x="244" y="118"/>
                    <a:pt x="241" y="118"/>
                  </a:cubicBezTo>
                  <a:cubicBezTo>
                    <a:pt x="244" y="116"/>
                    <a:pt x="234" y="117"/>
                    <a:pt x="231" y="116"/>
                  </a:cubicBezTo>
                  <a:cubicBezTo>
                    <a:pt x="231" y="114"/>
                    <a:pt x="235" y="116"/>
                    <a:pt x="237" y="114"/>
                  </a:cubicBezTo>
                  <a:cubicBezTo>
                    <a:pt x="233" y="113"/>
                    <a:pt x="230" y="116"/>
                    <a:pt x="227" y="114"/>
                  </a:cubicBezTo>
                  <a:cubicBezTo>
                    <a:pt x="227" y="115"/>
                    <a:pt x="228" y="115"/>
                    <a:pt x="228" y="115"/>
                  </a:cubicBezTo>
                  <a:cubicBezTo>
                    <a:pt x="227" y="117"/>
                    <a:pt x="226" y="116"/>
                    <a:pt x="225" y="117"/>
                  </a:cubicBezTo>
                  <a:cubicBezTo>
                    <a:pt x="221" y="114"/>
                    <a:pt x="217" y="117"/>
                    <a:pt x="215" y="114"/>
                  </a:cubicBezTo>
                  <a:cubicBezTo>
                    <a:pt x="211" y="116"/>
                    <a:pt x="208" y="114"/>
                    <a:pt x="205" y="117"/>
                  </a:cubicBezTo>
                  <a:cubicBezTo>
                    <a:pt x="206" y="117"/>
                    <a:pt x="205" y="117"/>
                    <a:pt x="207" y="118"/>
                  </a:cubicBezTo>
                  <a:cubicBezTo>
                    <a:pt x="202" y="120"/>
                    <a:pt x="200" y="117"/>
                    <a:pt x="200" y="114"/>
                  </a:cubicBezTo>
                  <a:cubicBezTo>
                    <a:pt x="199" y="115"/>
                    <a:pt x="200" y="116"/>
                    <a:pt x="199" y="118"/>
                  </a:cubicBezTo>
                  <a:cubicBezTo>
                    <a:pt x="197" y="118"/>
                    <a:pt x="195" y="118"/>
                    <a:pt x="193" y="117"/>
                  </a:cubicBezTo>
                  <a:cubicBezTo>
                    <a:pt x="192" y="116"/>
                    <a:pt x="195" y="116"/>
                    <a:pt x="196" y="115"/>
                  </a:cubicBezTo>
                  <a:cubicBezTo>
                    <a:pt x="197" y="116"/>
                    <a:pt x="189" y="114"/>
                    <a:pt x="188" y="115"/>
                  </a:cubicBezTo>
                  <a:cubicBezTo>
                    <a:pt x="187" y="114"/>
                    <a:pt x="187" y="113"/>
                    <a:pt x="188" y="113"/>
                  </a:cubicBezTo>
                  <a:cubicBezTo>
                    <a:pt x="188" y="112"/>
                    <a:pt x="186" y="113"/>
                    <a:pt x="185" y="113"/>
                  </a:cubicBezTo>
                  <a:cubicBezTo>
                    <a:pt x="185" y="114"/>
                    <a:pt x="186" y="114"/>
                    <a:pt x="186" y="115"/>
                  </a:cubicBezTo>
                  <a:cubicBezTo>
                    <a:pt x="183" y="115"/>
                    <a:pt x="177" y="111"/>
                    <a:pt x="172" y="113"/>
                  </a:cubicBezTo>
                  <a:cubicBezTo>
                    <a:pt x="170" y="111"/>
                    <a:pt x="170" y="111"/>
                    <a:pt x="170" y="111"/>
                  </a:cubicBezTo>
                  <a:cubicBezTo>
                    <a:pt x="169" y="112"/>
                    <a:pt x="168" y="111"/>
                    <a:pt x="167" y="112"/>
                  </a:cubicBezTo>
                  <a:cubicBezTo>
                    <a:pt x="163" y="109"/>
                    <a:pt x="159" y="112"/>
                    <a:pt x="155" y="109"/>
                  </a:cubicBezTo>
                  <a:cubicBezTo>
                    <a:pt x="151" y="111"/>
                    <a:pt x="147" y="110"/>
                    <a:pt x="143" y="108"/>
                  </a:cubicBezTo>
                  <a:cubicBezTo>
                    <a:pt x="145" y="106"/>
                    <a:pt x="146" y="106"/>
                    <a:pt x="147" y="105"/>
                  </a:cubicBezTo>
                  <a:cubicBezTo>
                    <a:pt x="143" y="105"/>
                    <a:pt x="138" y="107"/>
                    <a:pt x="136" y="105"/>
                  </a:cubicBezTo>
                  <a:cubicBezTo>
                    <a:pt x="136" y="108"/>
                    <a:pt x="133" y="110"/>
                    <a:pt x="134" y="113"/>
                  </a:cubicBezTo>
                  <a:cubicBezTo>
                    <a:pt x="132" y="113"/>
                    <a:pt x="130" y="112"/>
                    <a:pt x="128" y="111"/>
                  </a:cubicBezTo>
                  <a:cubicBezTo>
                    <a:pt x="128" y="114"/>
                    <a:pt x="136" y="112"/>
                    <a:pt x="136" y="116"/>
                  </a:cubicBezTo>
                  <a:cubicBezTo>
                    <a:pt x="135" y="117"/>
                    <a:pt x="134" y="115"/>
                    <a:pt x="133" y="115"/>
                  </a:cubicBezTo>
                  <a:cubicBezTo>
                    <a:pt x="133" y="117"/>
                    <a:pt x="129" y="115"/>
                    <a:pt x="128" y="117"/>
                  </a:cubicBezTo>
                  <a:cubicBezTo>
                    <a:pt x="128" y="116"/>
                    <a:pt x="128" y="114"/>
                    <a:pt x="126" y="113"/>
                  </a:cubicBezTo>
                  <a:cubicBezTo>
                    <a:pt x="126" y="115"/>
                    <a:pt x="125" y="115"/>
                    <a:pt x="123" y="116"/>
                  </a:cubicBezTo>
                  <a:cubicBezTo>
                    <a:pt x="121" y="115"/>
                    <a:pt x="119" y="114"/>
                    <a:pt x="119" y="116"/>
                  </a:cubicBezTo>
                  <a:cubicBezTo>
                    <a:pt x="117" y="115"/>
                    <a:pt x="118" y="113"/>
                    <a:pt x="116" y="114"/>
                  </a:cubicBezTo>
                  <a:cubicBezTo>
                    <a:pt x="115" y="112"/>
                    <a:pt x="116" y="113"/>
                    <a:pt x="117" y="112"/>
                  </a:cubicBezTo>
                  <a:cubicBezTo>
                    <a:pt x="115" y="112"/>
                    <a:pt x="113" y="111"/>
                    <a:pt x="111" y="112"/>
                  </a:cubicBezTo>
                  <a:cubicBezTo>
                    <a:pt x="110" y="111"/>
                    <a:pt x="113" y="110"/>
                    <a:pt x="111" y="109"/>
                  </a:cubicBezTo>
                  <a:cubicBezTo>
                    <a:pt x="111" y="109"/>
                    <a:pt x="110" y="112"/>
                    <a:pt x="108" y="111"/>
                  </a:cubicBezTo>
                  <a:cubicBezTo>
                    <a:pt x="108" y="111"/>
                    <a:pt x="107" y="112"/>
                    <a:pt x="109" y="113"/>
                  </a:cubicBezTo>
                  <a:cubicBezTo>
                    <a:pt x="106" y="114"/>
                    <a:pt x="106" y="114"/>
                    <a:pt x="105" y="115"/>
                  </a:cubicBezTo>
                  <a:cubicBezTo>
                    <a:pt x="105" y="117"/>
                    <a:pt x="104" y="114"/>
                    <a:pt x="103" y="115"/>
                  </a:cubicBezTo>
                  <a:cubicBezTo>
                    <a:pt x="101" y="116"/>
                    <a:pt x="104" y="116"/>
                    <a:pt x="105" y="117"/>
                  </a:cubicBezTo>
                  <a:cubicBezTo>
                    <a:pt x="103" y="117"/>
                    <a:pt x="102" y="116"/>
                    <a:pt x="101" y="117"/>
                  </a:cubicBezTo>
                  <a:cubicBezTo>
                    <a:pt x="100" y="116"/>
                    <a:pt x="103" y="115"/>
                    <a:pt x="101" y="114"/>
                  </a:cubicBezTo>
                  <a:cubicBezTo>
                    <a:pt x="100" y="116"/>
                    <a:pt x="98" y="115"/>
                    <a:pt x="99" y="114"/>
                  </a:cubicBezTo>
                  <a:cubicBezTo>
                    <a:pt x="96" y="117"/>
                    <a:pt x="91" y="115"/>
                    <a:pt x="87" y="113"/>
                  </a:cubicBezTo>
                  <a:cubicBezTo>
                    <a:pt x="87" y="114"/>
                    <a:pt x="86" y="115"/>
                    <a:pt x="86" y="115"/>
                  </a:cubicBezTo>
                  <a:cubicBezTo>
                    <a:pt x="88" y="116"/>
                    <a:pt x="87" y="116"/>
                    <a:pt x="89" y="117"/>
                  </a:cubicBezTo>
                  <a:cubicBezTo>
                    <a:pt x="90" y="117"/>
                    <a:pt x="89" y="116"/>
                    <a:pt x="88" y="116"/>
                  </a:cubicBezTo>
                  <a:cubicBezTo>
                    <a:pt x="92" y="115"/>
                    <a:pt x="96" y="117"/>
                    <a:pt x="100" y="118"/>
                  </a:cubicBezTo>
                  <a:cubicBezTo>
                    <a:pt x="96" y="119"/>
                    <a:pt x="93" y="117"/>
                    <a:pt x="90" y="118"/>
                  </a:cubicBezTo>
                  <a:cubicBezTo>
                    <a:pt x="92" y="118"/>
                    <a:pt x="93" y="119"/>
                    <a:pt x="95" y="119"/>
                  </a:cubicBezTo>
                  <a:cubicBezTo>
                    <a:pt x="93" y="120"/>
                    <a:pt x="91" y="118"/>
                    <a:pt x="90" y="121"/>
                  </a:cubicBezTo>
                  <a:cubicBezTo>
                    <a:pt x="89" y="120"/>
                    <a:pt x="90" y="119"/>
                    <a:pt x="89" y="118"/>
                  </a:cubicBezTo>
                  <a:cubicBezTo>
                    <a:pt x="88" y="119"/>
                    <a:pt x="87" y="118"/>
                    <a:pt x="86" y="119"/>
                  </a:cubicBezTo>
                  <a:cubicBezTo>
                    <a:pt x="85" y="119"/>
                    <a:pt x="86" y="118"/>
                    <a:pt x="87" y="117"/>
                  </a:cubicBezTo>
                  <a:cubicBezTo>
                    <a:pt x="86" y="117"/>
                    <a:pt x="85" y="118"/>
                    <a:pt x="84" y="117"/>
                  </a:cubicBezTo>
                  <a:cubicBezTo>
                    <a:pt x="84" y="119"/>
                    <a:pt x="81" y="118"/>
                    <a:pt x="81" y="120"/>
                  </a:cubicBezTo>
                  <a:cubicBezTo>
                    <a:pt x="78" y="119"/>
                    <a:pt x="81" y="117"/>
                    <a:pt x="79" y="116"/>
                  </a:cubicBezTo>
                  <a:cubicBezTo>
                    <a:pt x="77" y="117"/>
                    <a:pt x="73" y="116"/>
                    <a:pt x="72" y="115"/>
                  </a:cubicBezTo>
                  <a:cubicBezTo>
                    <a:pt x="70" y="116"/>
                    <a:pt x="70" y="114"/>
                    <a:pt x="67" y="115"/>
                  </a:cubicBezTo>
                  <a:cubicBezTo>
                    <a:pt x="66" y="114"/>
                    <a:pt x="68" y="115"/>
                    <a:pt x="69" y="114"/>
                  </a:cubicBezTo>
                  <a:cubicBezTo>
                    <a:pt x="66" y="112"/>
                    <a:pt x="64" y="114"/>
                    <a:pt x="61" y="113"/>
                  </a:cubicBezTo>
                  <a:cubicBezTo>
                    <a:pt x="60" y="114"/>
                    <a:pt x="60" y="114"/>
                    <a:pt x="60" y="116"/>
                  </a:cubicBezTo>
                  <a:cubicBezTo>
                    <a:pt x="58" y="116"/>
                    <a:pt x="55" y="116"/>
                    <a:pt x="55" y="118"/>
                  </a:cubicBezTo>
                  <a:cubicBezTo>
                    <a:pt x="53" y="117"/>
                    <a:pt x="56" y="117"/>
                    <a:pt x="54" y="116"/>
                  </a:cubicBezTo>
                  <a:cubicBezTo>
                    <a:pt x="53" y="116"/>
                    <a:pt x="52" y="117"/>
                    <a:pt x="50" y="116"/>
                  </a:cubicBezTo>
                  <a:cubicBezTo>
                    <a:pt x="49" y="117"/>
                    <a:pt x="50" y="118"/>
                    <a:pt x="48" y="118"/>
                  </a:cubicBezTo>
                  <a:cubicBezTo>
                    <a:pt x="47" y="116"/>
                    <a:pt x="50" y="115"/>
                    <a:pt x="50" y="114"/>
                  </a:cubicBezTo>
                  <a:cubicBezTo>
                    <a:pt x="51" y="113"/>
                    <a:pt x="52" y="116"/>
                    <a:pt x="53" y="114"/>
                  </a:cubicBezTo>
                  <a:cubicBezTo>
                    <a:pt x="53" y="113"/>
                    <a:pt x="49" y="113"/>
                    <a:pt x="47" y="114"/>
                  </a:cubicBezTo>
                  <a:cubicBezTo>
                    <a:pt x="46" y="114"/>
                    <a:pt x="47" y="113"/>
                    <a:pt x="45" y="112"/>
                  </a:cubicBezTo>
                  <a:cubicBezTo>
                    <a:pt x="43" y="113"/>
                    <a:pt x="39" y="115"/>
                    <a:pt x="38" y="113"/>
                  </a:cubicBezTo>
                  <a:cubicBezTo>
                    <a:pt x="37" y="113"/>
                    <a:pt x="37" y="114"/>
                    <a:pt x="37" y="114"/>
                  </a:cubicBezTo>
                  <a:cubicBezTo>
                    <a:pt x="36" y="115"/>
                    <a:pt x="34" y="115"/>
                    <a:pt x="32" y="113"/>
                  </a:cubicBezTo>
                  <a:cubicBezTo>
                    <a:pt x="31" y="115"/>
                    <a:pt x="30" y="114"/>
                    <a:pt x="29" y="115"/>
                  </a:cubicBezTo>
                  <a:cubicBezTo>
                    <a:pt x="31" y="114"/>
                    <a:pt x="33" y="117"/>
                    <a:pt x="35" y="115"/>
                  </a:cubicBezTo>
                  <a:cubicBezTo>
                    <a:pt x="36" y="117"/>
                    <a:pt x="34" y="118"/>
                    <a:pt x="38" y="119"/>
                  </a:cubicBezTo>
                  <a:cubicBezTo>
                    <a:pt x="35" y="121"/>
                    <a:pt x="34" y="119"/>
                    <a:pt x="34" y="118"/>
                  </a:cubicBezTo>
                  <a:cubicBezTo>
                    <a:pt x="32" y="120"/>
                    <a:pt x="35" y="120"/>
                    <a:pt x="35" y="121"/>
                  </a:cubicBezTo>
                  <a:cubicBezTo>
                    <a:pt x="36" y="120"/>
                    <a:pt x="37" y="120"/>
                    <a:pt x="38" y="121"/>
                  </a:cubicBezTo>
                  <a:cubicBezTo>
                    <a:pt x="39" y="120"/>
                    <a:pt x="40" y="121"/>
                    <a:pt x="40" y="119"/>
                  </a:cubicBezTo>
                  <a:cubicBezTo>
                    <a:pt x="39" y="119"/>
                    <a:pt x="38" y="120"/>
                    <a:pt x="38" y="118"/>
                  </a:cubicBezTo>
                  <a:cubicBezTo>
                    <a:pt x="39" y="117"/>
                    <a:pt x="40" y="119"/>
                    <a:pt x="41" y="118"/>
                  </a:cubicBezTo>
                  <a:cubicBezTo>
                    <a:pt x="42" y="119"/>
                    <a:pt x="40" y="120"/>
                    <a:pt x="43" y="120"/>
                  </a:cubicBezTo>
                  <a:cubicBezTo>
                    <a:pt x="42" y="118"/>
                    <a:pt x="45" y="120"/>
                    <a:pt x="46" y="120"/>
                  </a:cubicBezTo>
                  <a:cubicBezTo>
                    <a:pt x="47" y="121"/>
                    <a:pt x="46" y="123"/>
                    <a:pt x="45" y="122"/>
                  </a:cubicBezTo>
                  <a:cubicBezTo>
                    <a:pt x="46" y="122"/>
                    <a:pt x="49" y="124"/>
                    <a:pt x="51" y="123"/>
                  </a:cubicBezTo>
                  <a:cubicBezTo>
                    <a:pt x="53" y="126"/>
                    <a:pt x="56" y="124"/>
                    <a:pt x="57" y="127"/>
                  </a:cubicBezTo>
                  <a:cubicBezTo>
                    <a:pt x="59" y="126"/>
                    <a:pt x="59" y="125"/>
                    <a:pt x="62" y="125"/>
                  </a:cubicBezTo>
                  <a:cubicBezTo>
                    <a:pt x="62" y="125"/>
                    <a:pt x="61" y="126"/>
                    <a:pt x="60" y="126"/>
                  </a:cubicBezTo>
                  <a:cubicBezTo>
                    <a:pt x="62" y="129"/>
                    <a:pt x="64" y="127"/>
                    <a:pt x="66" y="128"/>
                  </a:cubicBezTo>
                  <a:cubicBezTo>
                    <a:pt x="67" y="127"/>
                    <a:pt x="66" y="127"/>
                    <a:pt x="65" y="127"/>
                  </a:cubicBezTo>
                  <a:cubicBezTo>
                    <a:pt x="66" y="125"/>
                    <a:pt x="68" y="127"/>
                    <a:pt x="68" y="125"/>
                  </a:cubicBezTo>
                  <a:cubicBezTo>
                    <a:pt x="68" y="125"/>
                    <a:pt x="69" y="127"/>
                    <a:pt x="70" y="126"/>
                  </a:cubicBezTo>
                  <a:cubicBezTo>
                    <a:pt x="71" y="128"/>
                    <a:pt x="70" y="127"/>
                    <a:pt x="69" y="128"/>
                  </a:cubicBezTo>
                  <a:cubicBezTo>
                    <a:pt x="71" y="129"/>
                    <a:pt x="74" y="127"/>
                    <a:pt x="76" y="130"/>
                  </a:cubicBezTo>
                  <a:cubicBezTo>
                    <a:pt x="77" y="126"/>
                    <a:pt x="79" y="132"/>
                    <a:pt x="81" y="128"/>
                  </a:cubicBezTo>
                  <a:cubicBezTo>
                    <a:pt x="81" y="131"/>
                    <a:pt x="83" y="129"/>
                    <a:pt x="84" y="131"/>
                  </a:cubicBezTo>
                  <a:cubicBezTo>
                    <a:pt x="82" y="131"/>
                    <a:pt x="80" y="132"/>
                    <a:pt x="79" y="130"/>
                  </a:cubicBezTo>
                  <a:cubicBezTo>
                    <a:pt x="77" y="133"/>
                    <a:pt x="73" y="131"/>
                    <a:pt x="70" y="129"/>
                  </a:cubicBezTo>
                  <a:cubicBezTo>
                    <a:pt x="70" y="130"/>
                    <a:pt x="70" y="131"/>
                    <a:pt x="68" y="132"/>
                  </a:cubicBezTo>
                  <a:cubicBezTo>
                    <a:pt x="72" y="129"/>
                    <a:pt x="81" y="137"/>
                    <a:pt x="85" y="130"/>
                  </a:cubicBezTo>
                  <a:cubicBezTo>
                    <a:pt x="88" y="131"/>
                    <a:pt x="91" y="130"/>
                    <a:pt x="94" y="131"/>
                  </a:cubicBezTo>
                  <a:cubicBezTo>
                    <a:pt x="94" y="130"/>
                    <a:pt x="94" y="130"/>
                    <a:pt x="93" y="130"/>
                  </a:cubicBezTo>
                  <a:cubicBezTo>
                    <a:pt x="95" y="128"/>
                    <a:pt x="95" y="128"/>
                    <a:pt x="95" y="128"/>
                  </a:cubicBezTo>
                  <a:cubicBezTo>
                    <a:pt x="96" y="128"/>
                    <a:pt x="97" y="128"/>
                    <a:pt x="98" y="128"/>
                  </a:cubicBezTo>
                  <a:cubicBezTo>
                    <a:pt x="97" y="130"/>
                    <a:pt x="95" y="128"/>
                    <a:pt x="94" y="130"/>
                  </a:cubicBezTo>
                  <a:cubicBezTo>
                    <a:pt x="95" y="131"/>
                    <a:pt x="97" y="131"/>
                    <a:pt x="98" y="132"/>
                  </a:cubicBezTo>
                  <a:cubicBezTo>
                    <a:pt x="100" y="130"/>
                    <a:pt x="100" y="130"/>
                    <a:pt x="100" y="130"/>
                  </a:cubicBezTo>
                  <a:cubicBezTo>
                    <a:pt x="101" y="130"/>
                    <a:pt x="101" y="131"/>
                    <a:pt x="102" y="131"/>
                  </a:cubicBezTo>
                  <a:cubicBezTo>
                    <a:pt x="103" y="132"/>
                    <a:pt x="102" y="132"/>
                    <a:pt x="101" y="133"/>
                  </a:cubicBezTo>
                  <a:cubicBezTo>
                    <a:pt x="104" y="134"/>
                    <a:pt x="103" y="130"/>
                    <a:pt x="106" y="131"/>
                  </a:cubicBezTo>
                  <a:cubicBezTo>
                    <a:pt x="107" y="130"/>
                    <a:pt x="107" y="130"/>
                    <a:pt x="106" y="129"/>
                  </a:cubicBezTo>
                  <a:cubicBezTo>
                    <a:pt x="107" y="129"/>
                    <a:pt x="108" y="128"/>
                    <a:pt x="108" y="129"/>
                  </a:cubicBezTo>
                  <a:cubicBezTo>
                    <a:pt x="107" y="132"/>
                    <a:pt x="114" y="132"/>
                    <a:pt x="116" y="134"/>
                  </a:cubicBezTo>
                  <a:cubicBezTo>
                    <a:pt x="113" y="134"/>
                    <a:pt x="107" y="133"/>
                    <a:pt x="107" y="135"/>
                  </a:cubicBezTo>
                  <a:cubicBezTo>
                    <a:pt x="104" y="135"/>
                    <a:pt x="102" y="134"/>
                    <a:pt x="99" y="135"/>
                  </a:cubicBezTo>
                  <a:cubicBezTo>
                    <a:pt x="99" y="137"/>
                    <a:pt x="102" y="135"/>
                    <a:pt x="103" y="136"/>
                  </a:cubicBezTo>
                  <a:cubicBezTo>
                    <a:pt x="101" y="137"/>
                    <a:pt x="101" y="136"/>
                    <a:pt x="100" y="138"/>
                  </a:cubicBezTo>
                  <a:cubicBezTo>
                    <a:pt x="99" y="135"/>
                    <a:pt x="97" y="138"/>
                    <a:pt x="96" y="135"/>
                  </a:cubicBezTo>
                  <a:cubicBezTo>
                    <a:pt x="94" y="136"/>
                    <a:pt x="95" y="137"/>
                    <a:pt x="96" y="138"/>
                  </a:cubicBezTo>
                  <a:cubicBezTo>
                    <a:pt x="94" y="139"/>
                    <a:pt x="94" y="137"/>
                    <a:pt x="93" y="136"/>
                  </a:cubicBezTo>
                  <a:cubicBezTo>
                    <a:pt x="92" y="137"/>
                    <a:pt x="91" y="137"/>
                    <a:pt x="90" y="138"/>
                  </a:cubicBezTo>
                  <a:cubicBezTo>
                    <a:pt x="88" y="138"/>
                    <a:pt x="89" y="137"/>
                    <a:pt x="88" y="136"/>
                  </a:cubicBezTo>
                  <a:cubicBezTo>
                    <a:pt x="86" y="138"/>
                    <a:pt x="87" y="136"/>
                    <a:pt x="85" y="136"/>
                  </a:cubicBezTo>
                  <a:cubicBezTo>
                    <a:pt x="83" y="137"/>
                    <a:pt x="81" y="136"/>
                    <a:pt x="79" y="137"/>
                  </a:cubicBezTo>
                  <a:cubicBezTo>
                    <a:pt x="77" y="137"/>
                    <a:pt x="79" y="136"/>
                    <a:pt x="78" y="135"/>
                  </a:cubicBezTo>
                  <a:cubicBezTo>
                    <a:pt x="80" y="134"/>
                    <a:pt x="84" y="136"/>
                    <a:pt x="84" y="133"/>
                  </a:cubicBezTo>
                  <a:cubicBezTo>
                    <a:pt x="83" y="133"/>
                    <a:pt x="82" y="134"/>
                    <a:pt x="80" y="135"/>
                  </a:cubicBezTo>
                  <a:cubicBezTo>
                    <a:pt x="80" y="134"/>
                    <a:pt x="80" y="134"/>
                    <a:pt x="80" y="133"/>
                  </a:cubicBezTo>
                  <a:cubicBezTo>
                    <a:pt x="78" y="135"/>
                    <a:pt x="77" y="135"/>
                    <a:pt x="75" y="134"/>
                  </a:cubicBezTo>
                  <a:cubicBezTo>
                    <a:pt x="73" y="135"/>
                    <a:pt x="76" y="136"/>
                    <a:pt x="73" y="137"/>
                  </a:cubicBezTo>
                  <a:cubicBezTo>
                    <a:pt x="73" y="138"/>
                    <a:pt x="72" y="137"/>
                    <a:pt x="72" y="138"/>
                  </a:cubicBezTo>
                  <a:cubicBezTo>
                    <a:pt x="70" y="137"/>
                    <a:pt x="72" y="136"/>
                    <a:pt x="72" y="135"/>
                  </a:cubicBezTo>
                  <a:cubicBezTo>
                    <a:pt x="71" y="133"/>
                    <a:pt x="69" y="135"/>
                    <a:pt x="68" y="134"/>
                  </a:cubicBezTo>
                  <a:cubicBezTo>
                    <a:pt x="67" y="134"/>
                    <a:pt x="68" y="135"/>
                    <a:pt x="68" y="135"/>
                  </a:cubicBezTo>
                  <a:cubicBezTo>
                    <a:pt x="66" y="136"/>
                    <a:pt x="63" y="133"/>
                    <a:pt x="60" y="136"/>
                  </a:cubicBezTo>
                  <a:cubicBezTo>
                    <a:pt x="55" y="135"/>
                    <a:pt x="51" y="136"/>
                    <a:pt x="47" y="134"/>
                  </a:cubicBezTo>
                  <a:cubicBezTo>
                    <a:pt x="46" y="136"/>
                    <a:pt x="44" y="135"/>
                    <a:pt x="43" y="135"/>
                  </a:cubicBezTo>
                  <a:cubicBezTo>
                    <a:pt x="42" y="137"/>
                    <a:pt x="43" y="137"/>
                    <a:pt x="42" y="138"/>
                  </a:cubicBezTo>
                  <a:cubicBezTo>
                    <a:pt x="44" y="139"/>
                    <a:pt x="44" y="139"/>
                    <a:pt x="45" y="141"/>
                  </a:cubicBezTo>
                  <a:cubicBezTo>
                    <a:pt x="46" y="139"/>
                    <a:pt x="45" y="139"/>
                    <a:pt x="47" y="138"/>
                  </a:cubicBezTo>
                  <a:cubicBezTo>
                    <a:pt x="49" y="137"/>
                    <a:pt x="51" y="139"/>
                    <a:pt x="53" y="137"/>
                  </a:cubicBezTo>
                  <a:cubicBezTo>
                    <a:pt x="54" y="138"/>
                    <a:pt x="51" y="139"/>
                    <a:pt x="51" y="141"/>
                  </a:cubicBezTo>
                  <a:cubicBezTo>
                    <a:pt x="52" y="141"/>
                    <a:pt x="55" y="140"/>
                    <a:pt x="55" y="142"/>
                  </a:cubicBezTo>
                  <a:cubicBezTo>
                    <a:pt x="58" y="143"/>
                    <a:pt x="61" y="140"/>
                    <a:pt x="64" y="143"/>
                  </a:cubicBezTo>
                  <a:cubicBezTo>
                    <a:pt x="62" y="144"/>
                    <a:pt x="60" y="143"/>
                    <a:pt x="58" y="144"/>
                  </a:cubicBezTo>
                  <a:cubicBezTo>
                    <a:pt x="59" y="144"/>
                    <a:pt x="61" y="144"/>
                    <a:pt x="62" y="145"/>
                  </a:cubicBezTo>
                  <a:cubicBezTo>
                    <a:pt x="62" y="144"/>
                    <a:pt x="63" y="144"/>
                    <a:pt x="64" y="145"/>
                  </a:cubicBezTo>
                  <a:cubicBezTo>
                    <a:pt x="67" y="143"/>
                    <a:pt x="71" y="147"/>
                    <a:pt x="74" y="146"/>
                  </a:cubicBezTo>
                  <a:cubicBezTo>
                    <a:pt x="76" y="146"/>
                    <a:pt x="74" y="147"/>
                    <a:pt x="73" y="148"/>
                  </a:cubicBezTo>
                  <a:cubicBezTo>
                    <a:pt x="74" y="149"/>
                    <a:pt x="75" y="148"/>
                    <a:pt x="77" y="148"/>
                  </a:cubicBezTo>
                  <a:cubicBezTo>
                    <a:pt x="76" y="147"/>
                    <a:pt x="76" y="146"/>
                    <a:pt x="74" y="145"/>
                  </a:cubicBezTo>
                  <a:cubicBezTo>
                    <a:pt x="73" y="144"/>
                    <a:pt x="74" y="143"/>
                    <a:pt x="74" y="143"/>
                  </a:cubicBezTo>
                  <a:cubicBezTo>
                    <a:pt x="75" y="143"/>
                    <a:pt x="76" y="143"/>
                    <a:pt x="77" y="143"/>
                  </a:cubicBezTo>
                  <a:cubicBezTo>
                    <a:pt x="78" y="144"/>
                    <a:pt x="76" y="145"/>
                    <a:pt x="78" y="145"/>
                  </a:cubicBezTo>
                  <a:cubicBezTo>
                    <a:pt x="79" y="145"/>
                    <a:pt x="79" y="144"/>
                    <a:pt x="79" y="143"/>
                  </a:cubicBezTo>
                  <a:cubicBezTo>
                    <a:pt x="80" y="143"/>
                    <a:pt x="81" y="144"/>
                    <a:pt x="81" y="143"/>
                  </a:cubicBezTo>
                  <a:cubicBezTo>
                    <a:pt x="82" y="145"/>
                    <a:pt x="80" y="144"/>
                    <a:pt x="80" y="145"/>
                  </a:cubicBezTo>
                  <a:cubicBezTo>
                    <a:pt x="79" y="146"/>
                    <a:pt x="78" y="144"/>
                    <a:pt x="76" y="146"/>
                  </a:cubicBezTo>
                  <a:cubicBezTo>
                    <a:pt x="90" y="147"/>
                    <a:pt x="104" y="147"/>
                    <a:pt x="118" y="149"/>
                  </a:cubicBezTo>
                  <a:cubicBezTo>
                    <a:pt x="119" y="146"/>
                    <a:pt x="124" y="147"/>
                    <a:pt x="125" y="149"/>
                  </a:cubicBezTo>
                  <a:cubicBezTo>
                    <a:pt x="126" y="148"/>
                    <a:pt x="124" y="146"/>
                    <a:pt x="125" y="145"/>
                  </a:cubicBezTo>
                  <a:cubicBezTo>
                    <a:pt x="128" y="144"/>
                    <a:pt x="127" y="147"/>
                    <a:pt x="130" y="146"/>
                  </a:cubicBezTo>
                  <a:cubicBezTo>
                    <a:pt x="130" y="146"/>
                    <a:pt x="130" y="147"/>
                    <a:pt x="129" y="147"/>
                  </a:cubicBezTo>
                  <a:cubicBezTo>
                    <a:pt x="131" y="148"/>
                    <a:pt x="134" y="146"/>
                    <a:pt x="136" y="147"/>
                  </a:cubicBezTo>
                  <a:cubicBezTo>
                    <a:pt x="133" y="151"/>
                    <a:pt x="141" y="149"/>
                    <a:pt x="145" y="151"/>
                  </a:cubicBezTo>
                  <a:cubicBezTo>
                    <a:pt x="147" y="151"/>
                    <a:pt x="145" y="150"/>
                    <a:pt x="144" y="149"/>
                  </a:cubicBezTo>
                  <a:cubicBezTo>
                    <a:pt x="148" y="149"/>
                    <a:pt x="146" y="150"/>
                    <a:pt x="149" y="151"/>
                  </a:cubicBezTo>
                  <a:cubicBezTo>
                    <a:pt x="150" y="150"/>
                    <a:pt x="148" y="149"/>
                    <a:pt x="149" y="149"/>
                  </a:cubicBezTo>
                  <a:cubicBezTo>
                    <a:pt x="150" y="149"/>
                    <a:pt x="151" y="149"/>
                    <a:pt x="152" y="149"/>
                  </a:cubicBezTo>
                  <a:cubicBezTo>
                    <a:pt x="152" y="149"/>
                    <a:pt x="152" y="148"/>
                    <a:pt x="154" y="147"/>
                  </a:cubicBezTo>
                  <a:cubicBezTo>
                    <a:pt x="156" y="146"/>
                    <a:pt x="155" y="149"/>
                    <a:pt x="157" y="147"/>
                  </a:cubicBezTo>
                  <a:cubicBezTo>
                    <a:pt x="158" y="148"/>
                    <a:pt x="157" y="149"/>
                    <a:pt x="156" y="149"/>
                  </a:cubicBezTo>
                  <a:cubicBezTo>
                    <a:pt x="162" y="150"/>
                    <a:pt x="161" y="151"/>
                    <a:pt x="167" y="150"/>
                  </a:cubicBezTo>
                  <a:cubicBezTo>
                    <a:pt x="168" y="151"/>
                    <a:pt x="168" y="151"/>
                    <a:pt x="167" y="152"/>
                  </a:cubicBezTo>
                  <a:cubicBezTo>
                    <a:pt x="171" y="150"/>
                    <a:pt x="175" y="152"/>
                    <a:pt x="180" y="150"/>
                  </a:cubicBezTo>
                  <a:cubicBezTo>
                    <a:pt x="180" y="151"/>
                    <a:pt x="180" y="151"/>
                    <a:pt x="180" y="152"/>
                  </a:cubicBezTo>
                  <a:cubicBezTo>
                    <a:pt x="181" y="152"/>
                    <a:pt x="183" y="150"/>
                    <a:pt x="185" y="149"/>
                  </a:cubicBezTo>
                  <a:cubicBezTo>
                    <a:pt x="186" y="150"/>
                    <a:pt x="186" y="150"/>
                    <a:pt x="185" y="151"/>
                  </a:cubicBezTo>
                  <a:cubicBezTo>
                    <a:pt x="190" y="150"/>
                    <a:pt x="196" y="154"/>
                    <a:pt x="201" y="150"/>
                  </a:cubicBezTo>
                  <a:cubicBezTo>
                    <a:pt x="203" y="151"/>
                    <a:pt x="201" y="152"/>
                    <a:pt x="202" y="152"/>
                  </a:cubicBezTo>
                  <a:cubicBezTo>
                    <a:pt x="201" y="153"/>
                    <a:pt x="200" y="152"/>
                    <a:pt x="200" y="153"/>
                  </a:cubicBezTo>
                  <a:cubicBezTo>
                    <a:pt x="204" y="153"/>
                    <a:pt x="209" y="150"/>
                    <a:pt x="214" y="152"/>
                  </a:cubicBezTo>
                  <a:cubicBezTo>
                    <a:pt x="215" y="150"/>
                    <a:pt x="211" y="151"/>
                    <a:pt x="214" y="149"/>
                  </a:cubicBezTo>
                  <a:cubicBezTo>
                    <a:pt x="216" y="150"/>
                    <a:pt x="218" y="152"/>
                    <a:pt x="220" y="151"/>
                  </a:cubicBezTo>
                  <a:cubicBezTo>
                    <a:pt x="221" y="149"/>
                    <a:pt x="218" y="151"/>
                    <a:pt x="217" y="150"/>
                  </a:cubicBezTo>
                  <a:cubicBezTo>
                    <a:pt x="218" y="149"/>
                    <a:pt x="220" y="149"/>
                    <a:pt x="222" y="149"/>
                  </a:cubicBezTo>
                  <a:cubicBezTo>
                    <a:pt x="222" y="150"/>
                    <a:pt x="221" y="151"/>
                    <a:pt x="221" y="152"/>
                  </a:cubicBezTo>
                  <a:cubicBezTo>
                    <a:pt x="225" y="152"/>
                    <a:pt x="229" y="149"/>
                    <a:pt x="234" y="150"/>
                  </a:cubicBezTo>
                  <a:cubicBezTo>
                    <a:pt x="234" y="151"/>
                    <a:pt x="233" y="151"/>
                    <a:pt x="234" y="152"/>
                  </a:cubicBezTo>
                  <a:cubicBezTo>
                    <a:pt x="235" y="152"/>
                    <a:pt x="235" y="152"/>
                    <a:pt x="236" y="153"/>
                  </a:cubicBezTo>
                  <a:cubicBezTo>
                    <a:pt x="238" y="151"/>
                    <a:pt x="237" y="151"/>
                    <a:pt x="239" y="151"/>
                  </a:cubicBezTo>
                  <a:cubicBezTo>
                    <a:pt x="239" y="151"/>
                    <a:pt x="240" y="152"/>
                    <a:pt x="241" y="153"/>
                  </a:cubicBezTo>
                  <a:cubicBezTo>
                    <a:pt x="243" y="152"/>
                    <a:pt x="245" y="152"/>
                    <a:pt x="247" y="152"/>
                  </a:cubicBezTo>
                  <a:cubicBezTo>
                    <a:pt x="249" y="153"/>
                    <a:pt x="246" y="153"/>
                    <a:pt x="246" y="153"/>
                  </a:cubicBezTo>
                  <a:cubicBezTo>
                    <a:pt x="247" y="155"/>
                    <a:pt x="251" y="152"/>
                    <a:pt x="252" y="150"/>
                  </a:cubicBezTo>
                  <a:cubicBezTo>
                    <a:pt x="255" y="151"/>
                    <a:pt x="253" y="152"/>
                    <a:pt x="252" y="153"/>
                  </a:cubicBezTo>
                  <a:cubicBezTo>
                    <a:pt x="255" y="153"/>
                    <a:pt x="258" y="150"/>
                    <a:pt x="261" y="151"/>
                  </a:cubicBezTo>
                  <a:cubicBezTo>
                    <a:pt x="262" y="151"/>
                    <a:pt x="260" y="153"/>
                    <a:pt x="259" y="152"/>
                  </a:cubicBezTo>
                  <a:cubicBezTo>
                    <a:pt x="260" y="153"/>
                    <a:pt x="262" y="154"/>
                    <a:pt x="264" y="154"/>
                  </a:cubicBezTo>
                  <a:cubicBezTo>
                    <a:pt x="263" y="154"/>
                    <a:pt x="261" y="154"/>
                    <a:pt x="263" y="155"/>
                  </a:cubicBezTo>
                  <a:cubicBezTo>
                    <a:pt x="262" y="155"/>
                    <a:pt x="261" y="154"/>
                    <a:pt x="260" y="156"/>
                  </a:cubicBezTo>
                  <a:cubicBezTo>
                    <a:pt x="262" y="157"/>
                    <a:pt x="263" y="156"/>
                    <a:pt x="265" y="156"/>
                  </a:cubicBezTo>
                  <a:cubicBezTo>
                    <a:pt x="264" y="155"/>
                    <a:pt x="265" y="154"/>
                    <a:pt x="267" y="155"/>
                  </a:cubicBezTo>
                  <a:cubicBezTo>
                    <a:pt x="267" y="154"/>
                    <a:pt x="266" y="154"/>
                    <a:pt x="266" y="154"/>
                  </a:cubicBezTo>
                  <a:cubicBezTo>
                    <a:pt x="267" y="153"/>
                    <a:pt x="269" y="153"/>
                    <a:pt x="271" y="151"/>
                  </a:cubicBezTo>
                  <a:cubicBezTo>
                    <a:pt x="273" y="152"/>
                    <a:pt x="270" y="153"/>
                    <a:pt x="272" y="153"/>
                  </a:cubicBezTo>
                  <a:cubicBezTo>
                    <a:pt x="273" y="152"/>
                    <a:pt x="276" y="152"/>
                    <a:pt x="276" y="151"/>
                  </a:cubicBezTo>
                  <a:cubicBezTo>
                    <a:pt x="279" y="151"/>
                    <a:pt x="284" y="152"/>
                    <a:pt x="286" y="151"/>
                  </a:cubicBezTo>
                  <a:cubicBezTo>
                    <a:pt x="286" y="150"/>
                    <a:pt x="286" y="149"/>
                    <a:pt x="288" y="149"/>
                  </a:cubicBezTo>
                  <a:cubicBezTo>
                    <a:pt x="289" y="151"/>
                    <a:pt x="287" y="152"/>
                    <a:pt x="290" y="152"/>
                  </a:cubicBezTo>
                  <a:cubicBezTo>
                    <a:pt x="289" y="153"/>
                    <a:pt x="288" y="152"/>
                    <a:pt x="287" y="153"/>
                  </a:cubicBezTo>
                  <a:cubicBezTo>
                    <a:pt x="287" y="154"/>
                    <a:pt x="291" y="152"/>
                    <a:pt x="293" y="153"/>
                  </a:cubicBezTo>
                  <a:cubicBezTo>
                    <a:pt x="293" y="152"/>
                    <a:pt x="292" y="152"/>
                    <a:pt x="293" y="151"/>
                  </a:cubicBezTo>
                  <a:cubicBezTo>
                    <a:pt x="295" y="152"/>
                    <a:pt x="296" y="151"/>
                    <a:pt x="297" y="153"/>
                  </a:cubicBezTo>
                  <a:cubicBezTo>
                    <a:pt x="298" y="152"/>
                    <a:pt x="297" y="151"/>
                    <a:pt x="299" y="151"/>
                  </a:cubicBezTo>
                  <a:cubicBezTo>
                    <a:pt x="300" y="150"/>
                    <a:pt x="302" y="154"/>
                    <a:pt x="304" y="151"/>
                  </a:cubicBezTo>
                  <a:cubicBezTo>
                    <a:pt x="305" y="152"/>
                    <a:pt x="304" y="152"/>
                    <a:pt x="306" y="153"/>
                  </a:cubicBezTo>
                  <a:cubicBezTo>
                    <a:pt x="305" y="154"/>
                    <a:pt x="304" y="153"/>
                    <a:pt x="303" y="153"/>
                  </a:cubicBezTo>
                  <a:cubicBezTo>
                    <a:pt x="309" y="156"/>
                    <a:pt x="320" y="153"/>
                    <a:pt x="328" y="154"/>
                  </a:cubicBezTo>
                  <a:cubicBezTo>
                    <a:pt x="329" y="155"/>
                    <a:pt x="328" y="155"/>
                    <a:pt x="327" y="156"/>
                  </a:cubicBezTo>
                  <a:cubicBezTo>
                    <a:pt x="328" y="157"/>
                    <a:pt x="330" y="156"/>
                    <a:pt x="332" y="157"/>
                  </a:cubicBezTo>
                  <a:cubicBezTo>
                    <a:pt x="333" y="156"/>
                    <a:pt x="332" y="155"/>
                    <a:pt x="332" y="154"/>
                  </a:cubicBezTo>
                  <a:cubicBezTo>
                    <a:pt x="336" y="154"/>
                    <a:pt x="343" y="157"/>
                    <a:pt x="347" y="152"/>
                  </a:cubicBezTo>
                  <a:cubicBezTo>
                    <a:pt x="349" y="154"/>
                    <a:pt x="346" y="154"/>
                    <a:pt x="346" y="155"/>
                  </a:cubicBezTo>
                  <a:cubicBezTo>
                    <a:pt x="349" y="155"/>
                    <a:pt x="350" y="155"/>
                    <a:pt x="352" y="155"/>
                  </a:cubicBezTo>
                  <a:cubicBezTo>
                    <a:pt x="352" y="154"/>
                    <a:pt x="352" y="154"/>
                    <a:pt x="352" y="153"/>
                  </a:cubicBezTo>
                  <a:cubicBezTo>
                    <a:pt x="355" y="152"/>
                    <a:pt x="360" y="156"/>
                    <a:pt x="362" y="153"/>
                  </a:cubicBezTo>
                  <a:cubicBezTo>
                    <a:pt x="363" y="154"/>
                    <a:pt x="362" y="155"/>
                    <a:pt x="364" y="156"/>
                  </a:cubicBezTo>
                  <a:cubicBezTo>
                    <a:pt x="365" y="155"/>
                    <a:pt x="367" y="154"/>
                    <a:pt x="368" y="155"/>
                  </a:cubicBezTo>
                  <a:cubicBezTo>
                    <a:pt x="370" y="152"/>
                    <a:pt x="376" y="156"/>
                    <a:pt x="380" y="153"/>
                  </a:cubicBezTo>
                  <a:cubicBezTo>
                    <a:pt x="379" y="154"/>
                    <a:pt x="381" y="154"/>
                    <a:pt x="380" y="155"/>
                  </a:cubicBezTo>
                  <a:cubicBezTo>
                    <a:pt x="383" y="154"/>
                    <a:pt x="385" y="153"/>
                    <a:pt x="387" y="155"/>
                  </a:cubicBezTo>
                  <a:cubicBezTo>
                    <a:pt x="388" y="154"/>
                    <a:pt x="389" y="154"/>
                    <a:pt x="390" y="154"/>
                  </a:cubicBezTo>
                  <a:cubicBezTo>
                    <a:pt x="390" y="154"/>
                    <a:pt x="390" y="155"/>
                    <a:pt x="391" y="155"/>
                  </a:cubicBezTo>
                  <a:cubicBezTo>
                    <a:pt x="391" y="154"/>
                    <a:pt x="394" y="154"/>
                    <a:pt x="393" y="155"/>
                  </a:cubicBezTo>
                  <a:cubicBezTo>
                    <a:pt x="394" y="154"/>
                    <a:pt x="396" y="154"/>
                    <a:pt x="399" y="155"/>
                  </a:cubicBezTo>
                  <a:cubicBezTo>
                    <a:pt x="398" y="153"/>
                    <a:pt x="400" y="153"/>
                    <a:pt x="401" y="153"/>
                  </a:cubicBezTo>
                  <a:cubicBezTo>
                    <a:pt x="402" y="154"/>
                    <a:pt x="401" y="154"/>
                    <a:pt x="400" y="155"/>
                  </a:cubicBezTo>
                  <a:cubicBezTo>
                    <a:pt x="403" y="155"/>
                    <a:pt x="405" y="154"/>
                    <a:pt x="407" y="155"/>
                  </a:cubicBezTo>
                  <a:cubicBezTo>
                    <a:pt x="405" y="156"/>
                    <a:pt x="405" y="154"/>
                    <a:pt x="404" y="156"/>
                  </a:cubicBezTo>
                  <a:cubicBezTo>
                    <a:pt x="405" y="157"/>
                    <a:pt x="407" y="157"/>
                    <a:pt x="408" y="157"/>
                  </a:cubicBezTo>
                  <a:cubicBezTo>
                    <a:pt x="408" y="157"/>
                    <a:pt x="407" y="158"/>
                    <a:pt x="407" y="158"/>
                  </a:cubicBezTo>
                  <a:cubicBezTo>
                    <a:pt x="405" y="158"/>
                    <a:pt x="403" y="156"/>
                    <a:pt x="402" y="158"/>
                  </a:cubicBezTo>
                  <a:cubicBezTo>
                    <a:pt x="404" y="158"/>
                    <a:pt x="403" y="160"/>
                    <a:pt x="405" y="160"/>
                  </a:cubicBezTo>
                  <a:cubicBezTo>
                    <a:pt x="405" y="161"/>
                    <a:pt x="404" y="162"/>
                    <a:pt x="402" y="162"/>
                  </a:cubicBezTo>
                  <a:cubicBezTo>
                    <a:pt x="401" y="161"/>
                    <a:pt x="402" y="160"/>
                    <a:pt x="403" y="160"/>
                  </a:cubicBezTo>
                  <a:cubicBezTo>
                    <a:pt x="401" y="159"/>
                    <a:pt x="400" y="160"/>
                    <a:pt x="399" y="161"/>
                  </a:cubicBezTo>
                  <a:cubicBezTo>
                    <a:pt x="398" y="161"/>
                    <a:pt x="396" y="162"/>
                    <a:pt x="395" y="161"/>
                  </a:cubicBezTo>
                  <a:cubicBezTo>
                    <a:pt x="398" y="161"/>
                    <a:pt x="397" y="159"/>
                    <a:pt x="400" y="159"/>
                  </a:cubicBezTo>
                  <a:cubicBezTo>
                    <a:pt x="401" y="158"/>
                    <a:pt x="397" y="158"/>
                    <a:pt x="400" y="157"/>
                  </a:cubicBezTo>
                  <a:cubicBezTo>
                    <a:pt x="402" y="156"/>
                    <a:pt x="400" y="159"/>
                    <a:pt x="401" y="158"/>
                  </a:cubicBezTo>
                  <a:cubicBezTo>
                    <a:pt x="404" y="156"/>
                    <a:pt x="402" y="157"/>
                    <a:pt x="400" y="156"/>
                  </a:cubicBezTo>
                  <a:cubicBezTo>
                    <a:pt x="401" y="156"/>
                    <a:pt x="402" y="156"/>
                    <a:pt x="402" y="156"/>
                  </a:cubicBezTo>
                  <a:cubicBezTo>
                    <a:pt x="400" y="155"/>
                    <a:pt x="394" y="157"/>
                    <a:pt x="391" y="156"/>
                  </a:cubicBezTo>
                  <a:cubicBezTo>
                    <a:pt x="392" y="158"/>
                    <a:pt x="389" y="156"/>
                    <a:pt x="389" y="158"/>
                  </a:cubicBezTo>
                  <a:cubicBezTo>
                    <a:pt x="391" y="158"/>
                    <a:pt x="393" y="157"/>
                    <a:pt x="395" y="156"/>
                  </a:cubicBezTo>
                  <a:cubicBezTo>
                    <a:pt x="396" y="161"/>
                    <a:pt x="389" y="160"/>
                    <a:pt x="387" y="161"/>
                  </a:cubicBezTo>
                  <a:cubicBezTo>
                    <a:pt x="383" y="159"/>
                    <a:pt x="387" y="158"/>
                    <a:pt x="384" y="156"/>
                  </a:cubicBezTo>
                  <a:cubicBezTo>
                    <a:pt x="384" y="158"/>
                    <a:pt x="381" y="156"/>
                    <a:pt x="380" y="158"/>
                  </a:cubicBezTo>
                  <a:cubicBezTo>
                    <a:pt x="381" y="157"/>
                    <a:pt x="385" y="158"/>
                    <a:pt x="384" y="160"/>
                  </a:cubicBezTo>
                  <a:cubicBezTo>
                    <a:pt x="381" y="158"/>
                    <a:pt x="382" y="161"/>
                    <a:pt x="378" y="160"/>
                  </a:cubicBezTo>
                  <a:cubicBezTo>
                    <a:pt x="376" y="159"/>
                    <a:pt x="379" y="158"/>
                    <a:pt x="377" y="157"/>
                  </a:cubicBezTo>
                  <a:cubicBezTo>
                    <a:pt x="375" y="158"/>
                    <a:pt x="375" y="158"/>
                    <a:pt x="375" y="158"/>
                  </a:cubicBezTo>
                  <a:cubicBezTo>
                    <a:pt x="375" y="159"/>
                    <a:pt x="376" y="159"/>
                    <a:pt x="375" y="160"/>
                  </a:cubicBezTo>
                  <a:cubicBezTo>
                    <a:pt x="371" y="162"/>
                    <a:pt x="367" y="161"/>
                    <a:pt x="363" y="162"/>
                  </a:cubicBezTo>
                  <a:cubicBezTo>
                    <a:pt x="364" y="164"/>
                    <a:pt x="366" y="162"/>
                    <a:pt x="367" y="163"/>
                  </a:cubicBezTo>
                  <a:cubicBezTo>
                    <a:pt x="364" y="164"/>
                    <a:pt x="360" y="165"/>
                    <a:pt x="359" y="163"/>
                  </a:cubicBezTo>
                  <a:cubicBezTo>
                    <a:pt x="360" y="163"/>
                    <a:pt x="361" y="162"/>
                    <a:pt x="362" y="161"/>
                  </a:cubicBezTo>
                  <a:cubicBezTo>
                    <a:pt x="363" y="160"/>
                    <a:pt x="360" y="161"/>
                    <a:pt x="361" y="159"/>
                  </a:cubicBezTo>
                  <a:cubicBezTo>
                    <a:pt x="358" y="160"/>
                    <a:pt x="356" y="163"/>
                    <a:pt x="354" y="160"/>
                  </a:cubicBezTo>
                  <a:cubicBezTo>
                    <a:pt x="353" y="161"/>
                    <a:pt x="352" y="160"/>
                    <a:pt x="351" y="160"/>
                  </a:cubicBezTo>
                  <a:cubicBezTo>
                    <a:pt x="351" y="161"/>
                    <a:pt x="350" y="161"/>
                    <a:pt x="350" y="162"/>
                  </a:cubicBezTo>
                  <a:cubicBezTo>
                    <a:pt x="347" y="161"/>
                    <a:pt x="341" y="163"/>
                    <a:pt x="339" y="161"/>
                  </a:cubicBezTo>
                  <a:cubicBezTo>
                    <a:pt x="337" y="161"/>
                    <a:pt x="335" y="162"/>
                    <a:pt x="333" y="162"/>
                  </a:cubicBezTo>
                  <a:cubicBezTo>
                    <a:pt x="333" y="161"/>
                    <a:pt x="334" y="161"/>
                    <a:pt x="334" y="160"/>
                  </a:cubicBezTo>
                  <a:cubicBezTo>
                    <a:pt x="332" y="160"/>
                    <a:pt x="333" y="162"/>
                    <a:pt x="332" y="162"/>
                  </a:cubicBezTo>
                  <a:cubicBezTo>
                    <a:pt x="330" y="161"/>
                    <a:pt x="331" y="160"/>
                    <a:pt x="332" y="159"/>
                  </a:cubicBezTo>
                  <a:cubicBezTo>
                    <a:pt x="330" y="158"/>
                    <a:pt x="327" y="159"/>
                    <a:pt x="326" y="157"/>
                  </a:cubicBezTo>
                  <a:cubicBezTo>
                    <a:pt x="326" y="158"/>
                    <a:pt x="327" y="159"/>
                    <a:pt x="325" y="161"/>
                  </a:cubicBezTo>
                  <a:cubicBezTo>
                    <a:pt x="328" y="162"/>
                    <a:pt x="326" y="158"/>
                    <a:pt x="330" y="159"/>
                  </a:cubicBezTo>
                  <a:cubicBezTo>
                    <a:pt x="330" y="161"/>
                    <a:pt x="330" y="162"/>
                    <a:pt x="328" y="162"/>
                  </a:cubicBezTo>
                  <a:cubicBezTo>
                    <a:pt x="324" y="163"/>
                    <a:pt x="321" y="160"/>
                    <a:pt x="318" y="161"/>
                  </a:cubicBezTo>
                  <a:cubicBezTo>
                    <a:pt x="316" y="159"/>
                    <a:pt x="319" y="160"/>
                    <a:pt x="320" y="159"/>
                  </a:cubicBezTo>
                  <a:cubicBezTo>
                    <a:pt x="319" y="158"/>
                    <a:pt x="317" y="159"/>
                    <a:pt x="316" y="159"/>
                  </a:cubicBezTo>
                  <a:cubicBezTo>
                    <a:pt x="316" y="160"/>
                    <a:pt x="316" y="160"/>
                    <a:pt x="317" y="161"/>
                  </a:cubicBezTo>
                  <a:cubicBezTo>
                    <a:pt x="315" y="161"/>
                    <a:pt x="315" y="160"/>
                    <a:pt x="315" y="161"/>
                  </a:cubicBezTo>
                  <a:cubicBezTo>
                    <a:pt x="312" y="160"/>
                    <a:pt x="310" y="164"/>
                    <a:pt x="307" y="161"/>
                  </a:cubicBezTo>
                  <a:cubicBezTo>
                    <a:pt x="307" y="162"/>
                    <a:pt x="303" y="163"/>
                    <a:pt x="303" y="161"/>
                  </a:cubicBezTo>
                  <a:cubicBezTo>
                    <a:pt x="301" y="164"/>
                    <a:pt x="297" y="164"/>
                    <a:pt x="294" y="163"/>
                  </a:cubicBezTo>
                  <a:cubicBezTo>
                    <a:pt x="293" y="163"/>
                    <a:pt x="294" y="164"/>
                    <a:pt x="293" y="164"/>
                  </a:cubicBezTo>
                  <a:cubicBezTo>
                    <a:pt x="291" y="163"/>
                    <a:pt x="288" y="164"/>
                    <a:pt x="288" y="162"/>
                  </a:cubicBezTo>
                  <a:cubicBezTo>
                    <a:pt x="287" y="163"/>
                    <a:pt x="286" y="163"/>
                    <a:pt x="285" y="164"/>
                  </a:cubicBezTo>
                  <a:cubicBezTo>
                    <a:pt x="282" y="163"/>
                    <a:pt x="286" y="162"/>
                    <a:pt x="284" y="161"/>
                  </a:cubicBezTo>
                  <a:cubicBezTo>
                    <a:pt x="282" y="162"/>
                    <a:pt x="280" y="162"/>
                    <a:pt x="278" y="161"/>
                  </a:cubicBezTo>
                  <a:cubicBezTo>
                    <a:pt x="278" y="163"/>
                    <a:pt x="276" y="164"/>
                    <a:pt x="275" y="165"/>
                  </a:cubicBezTo>
                  <a:cubicBezTo>
                    <a:pt x="274" y="164"/>
                    <a:pt x="278" y="162"/>
                    <a:pt x="276" y="161"/>
                  </a:cubicBezTo>
                  <a:cubicBezTo>
                    <a:pt x="275" y="164"/>
                    <a:pt x="270" y="164"/>
                    <a:pt x="267" y="163"/>
                  </a:cubicBezTo>
                  <a:cubicBezTo>
                    <a:pt x="265" y="163"/>
                    <a:pt x="265" y="165"/>
                    <a:pt x="262" y="165"/>
                  </a:cubicBezTo>
                  <a:cubicBezTo>
                    <a:pt x="262" y="164"/>
                    <a:pt x="264" y="162"/>
                    <a:pt x="261" y="163"/>
                  </a:cubicBezTo>
                  <a:cubicBezTo>
                    <a:pt x="261" y="162"/>
                    <a:pt x="262" y="161"/>
                    <a:pt x="264" y="160"/>
                  </a:cubicBezTo>
                  <a:cubicBezTo>
                    <a:pt x="263" y="159"/>
                    <a:pt x="263" y="160"/>
                    <a:pt x="263" y="160"/>
                  </a:cubicBezTo>
                  <a:cubicBezTo>
                    <a:pt x="262" y="159"/>
                    <a:pt x="262" y="159"/>
                    <a:pt x="262" y="159"/>
                  </a:cubicBezTo>
                  <a:cubicBezTo>
                    <a:pt x="260" y="160"/>
                    <a:pt x="262" y="161"/>
                    <a:pt x="260" y="162"/>
                  </a:cubicBezTo>
                  <a:cubicBezTo>
                    <a:pt x="258" y="163"/>
                    <a:pt x="258" y="160"/>
                    <a:pt x="256" y="159"/>
                  </a:cubicBezTo>
                  <a:cubicBezTo>
                    <a:pt x="254" y="161"/>
                    <a:pt x="252" y="159"/>
                    <a:pt x="251" y="160"/>
                  </a:cubicBezTo>
                  <a:cubicBezTo>
                    <a:pt x="252" y="162"/>
                    <a:pt x="254" y="161"/>
                    <a:pt x="256" y="160"/>
                  </a:cubicBezTo>
                  <a:cubicBezTo>
                    <a:pt x="256" y="161"/>
                    <a:pt x="257" y="162"/>
                    <a:pt x="258" y="163"/>
                  </a:cubicBezTo>
                  <a:cubicBezTo>
                    <a:pt x="256" y="162"/>
                    <a:pt x="257" y="164"/>
                    <a:pt x="254" y="162"/>
                  </a:cubicBezTo>
                  <a:cubicBezTo>
                    <a:pt x="252" y="163"/>
                    <a:pt x="255" y="164"/>
                    <a:pt x="253" y="164"/>
                  </a:cubicBezTo>
                  <a:cubicBezTo>
                    <a:pt x="251" y="163"/>
                    <a:pt x="247" y="163"/>
                    <a:pt x="244" y="163"/>
                  </a:cubicBezTo>
                  <a:cubicBezTo>
                    <a:pt x="243" y="164"/>
                    <a:pt x="247" y="164"/>
                    <a:pt x="247" y="164"/>
                  </a:cubicBezTo>
                  <a:cubicBezTo>
                    <a:pt x="248" y="166"/>
                    <a:pt x="244" y="166"/>
                    <a:pt x="242" y="165"/>
                  </a:cubicBezTo>
                  <a:cubicBezTo>
                    <a:pt x="240" y="164"/>
                    <a:pt x="245" y="165"/>
                    <a:pt x="243" y="164"/>
                  </a:cubicBezTo>
                  <a:cubicBezTo>
                    <a:pt x="241" y="162"/>
                    <a:pt x="242" y="165"/>
                    <a:pt x="239" y="164"/>
                  </a:cubicBezTo>
                  <a:cubicBezTo>
                    <a:pt x="242" y="161"/>
                    <a:pt x="232" y="165"/>
                    <a:pt x="229" y="162"/>
                  </a:cubicBezTo>
                  <a:cubicBezTo>
                    <a:pt x="228" y="163"/>
                    <a:pt x="225" y="164"/>
                    <a:pt x="223" y="166"/>
                  </a:cubicBezTo>
                  <a:cubicBezTo>
                    <a:pt x="223" y="163"/>
                    <a:pt x="215" y="166"/>
                    <a:pt x="214" y="167"/>
                  </a:cubicBezTo>
                  <a:cubicBezTo>
                    <a:pt x="214" y="166"/>
                    <a:pt x="213" y="166"/>
                    <a:pt x="214" y="165"/>
                  </a:cubicBezTo>
                  <a:cubicBezTo>
                    <a:pt x="213" y="166"/>
                    <a:pt x="211" y="165"/>
                    <a:pt x="209" y="167"/>
                  </a:cubicBezTo>
                  <a:cubicBezTo>
                    <a:pt x="208" y="164"/>
                    <a:pt x="206" y="167"/>
                    <a:pt x="203" y="168"/>
                  </a:cubicBezTo>
                  <a:cubicBezTo>
                    <a:pt x="202" y="167"/>
                    <a:pt x="203" y="166"/>
                    <a:pt x="201" y="165"/>
                  </a:cubicBezTo>
                  <a:cubicBezTo>
                    <a:pt x="196" y="167"/>
                    <a:pt x="193" y="166"/>
                    <a:pt x="187" y="167"/>
                  </a:cubicBezTo>
                  <a:cubicBezTo>
                    <a:pt x="186" y="166"/>
                    <a:pt x="187" y="165"/>
                    <a:pt x="185" y="165"/>
                  </a:cubicBezTo>
                  <a:cubicBezTo>
                    <a:pt x="185" y="168"/>
                    <a:pt x="182" y="167"/>
                    <a:pt x="181" y="165"/>
                  </a:cubicBezTo>
                  <a:cubicBezTo>
                    <a:pt x="182" y="167"/>
                    <a:pt x="179" y="168"/>
                    <a:pt x="176" y="168"/>
                  </a:cubicBezTo>
                  <a:cubicBezTo>
                    <a:pt x="176" y="166"/>
                    <a:pt x="179" y="168"/>
                    <a:pt x="179" y="166"/>
                  </a:cubicBezTo>
                  <a:cubicBezTo>
                    <a:pt x="178" y="165"/>
                    <a:pt x="177" y="166"/>
                    <a:pt x="176" y="165"/>
                  </a:cubicBezTo>
                  <a:cubicBezTo>
                    <a:pt x="176" y="166"/>
                    <a:pt x="177" y="167"/>
                    <a:pt x="175" y="167"/>
                  </a:cubicBezTo>
                  <a:cubicBezTo>
                    <a:pt x="175" y="166"/>
                    <a:pt x="176" y="165"/>
                    <a:pt x="176" y="165"/>
                  </a:cubicBezTo>
                  <a:cubicBezTo>
                    <a:pt x="173" y="164"/>
                    <a:pt x="172" y="165"/>
                    <a:pt x="172" y="166"/>
                  </a:cubicBezTo>
                  <a:cubicBezTo>
                    <a:pt x="170" y="167"/>
                    <a:pt x="172" y="164"/>
                    <a:pt x="170" y="165"/>
                  </a:cubicBezTo>
                  <a:cubicBezTo>
                    <a:pt x="170" y="166"/>
                    <a:pt x="168" y="167"/>
                    <a:pt x="166" y="168"/>
                  </a:cubicBezTo>
                  <a:cubicBezTo>
                    <a:pt x="165" y="166"/>
                    <a:pt x="165" y="167"/>
                    <a:pt x="163" y="166"/>
                  </a:cubicBezTo>
                  <a:cubicBezTo>
                    <a:pt x="163" y="167"/>
                    <a:pt x="161" y="167"/>
                    <a:pt x="159" y="167"/>
                  </a:cubicBezTo>
                  <a:cubicBezTo>
                    <a:pt x="159" y="166"/>
                    <a:pt x="160" y="166"/>
                    <a:pt x="160" y="165"/>
                  </a:cubicBezTo>
                  <a:cubicBezTo>
                    <a:pt x="159" y="167"/>
                    <a:pt x="152" y="165"/>
                    <a:pt x="153" y="168"/>
                  </a:cubicBezTo>
                  <a:cubicBezTo>
                    <a:pt x="151" y="167"/>
                    <a:pt x="150" y="170"/>
                    <a:pt x="148" y="169"/>
                  </a:cubicBezTo>
                  <a:cubicBezTo>
                    <a:pt x="147" y="168"/>
                    <a:pt x="149" y="168"/>
                    <a:pt x="151" y="166"/>
                  </a:cubicBezTo>
                  <a:cubicBezTo>
                    <a:pt x="149" y="166"/>
                    <a:pt x="147" y="167"/>
                    <a:pt x="146" y="166"/>
                  </a:cubicBezTo>
                  <a:cubicBezTo>
                    <a:pt x="145" y="171"/>
                    <a:pt x="139" y="169"/>
                    <a:pt x="137" y="170"/>
                  </a:cubicBezTo>
                  <a:cubicBezTo>
                    <a:pt x="137" y="168"/>
                    <a:pt x="139" y="168"/>
                    <a:pt x="140" y="167"/>
                  </a:cubicBezTo>
                  <a:cubicBezTo>
                    <a:pt x="141" y="168"/>
                    <a:pt x="141" y="168"/>
                    <a:pt x="140" y="168"/>
                  </a:cubicBezTo>
                  <a:cubicBezTo>
                    <a:pt x="142" y="169"/>
                    <a:pt x="142" y="167"/>
                    <a:pt x="144" y="167"/>
                  </a:cubicBezTo>
                  <a:cubicBezTo>
                    <a:pt x="141" y="167"/>
                    <a:pt x="140" y="167"/>
                    <a:pt x="138" y="164"/>
                  </a:cubicBezTo>
                  <a:cubicBezTo>
                    <a:pt x="136" y="165"/>
                    <a:pt x="138" y="166"/>
                    <a:pt x="137" y="167"/>
                  </a:cubicBezTo>
                  <a:cubicBezTo>
                    <a:pt x="134" y="164"/>
                    <a:pt x="124" y="167"/>
                    <a:pt x="120" y="166"/>
                  </a:cubicBezTo>
                  <a:cubicBezTo>
                    <a:pt x="119" y="167"/>
                    <a:pt x="116" y="168"/>
                    <a:pt x="118" y="169"/>
                  </a:cubicBezTo>
                  <a:cubicBezTo>
                    <a:pt x="115" y="170"/>
                    <a:pt x="113" y="168"/>
                    <a:pt x="113" y="170"/>
                  </a:cubicBezTo>
                  <a:cubicBezTo>
                    <a:pt x="112" y="169"/>
                    <a:pt x="113" y="169"/>
                    <a:pt x="113" y="168"/>
                  </a:cubicBezTo>
                  <a:cubicBezTo>
                    <a:pt x="114" y="167"/>
                    <a:pt x="115" y="168"/>
                    <a:pt x="115" y="169"/>
                  </a:cubicBezTo>
                  <a:cubicBezTo>
                    <a:pt x="117" y="167"/>
                    <a:pt x="114" y="166"/>
                    <a:pt x="117" y="166"/>
                  </a:cubicBezTo>
                  <a:cubicBezTo>
                    <a:pt x="115" y="166"/>
                    <a:pt x="115" y="167"/>
                    <a:pt x="112" y="168"/>
                  </a:cubicBezTo>
                  <a:cubicBezTo>
                    <a:pt x="112" y="168"/>
                    <a:pt x="112" y="167"/>
                    <a:pt x="111" y="167"/>
                  </a:cubicBezTo>
                  <a:cubicBezTo>
                    <a:pt x="109" y="168"/>
                    <a:pt x="112" y="167"/>
                    <a:pt x="111" y="169"/>
                  </a:cubicBezTo>
                  <a:cubicBezTo>
                    <a:pt x="110" y="170"/>
                    <a:pt x="109" y="168"/>
                    <a:pt x="107" y="170"/>
                  </a:cubicBezTo>
                  <a:cubicBezTo>
                    <a:pt x="114" y="172"/>
                    <a:pt x="121" y="172"/>
                    <a:pt x="128" y="172"/>
                  </a:cubicBezTo>
                  <a:cubicBezTo>
                    <a:pt x="130" y="172"/>
                    <a:pt x="127" y="173"/>
                    <a:pt x="129" y="174"/>
                  </a:cubicBezTo>
                  <a:cubicBezTo>
                    <a:pt x="131" y="174"/>
                    <a:pt x="130" y="173"/>
                    <a:pt x="131" y="172"/>
                  </a:cubicBezTo>
                  <a:cubicBezTo>
                    <a:pt x="133" y="173"/>
                    <a:pt x="130" y="175"/>
                    <a:pt x="128" y="176"/>
                  </a:cubicBezTo>
                  <a:cubicBezTo>
                    <a:pt x="125" y="176"/>
                    <a:pt x="120" y="173"/>
                    <a:pt x="115" y="175"/>
                  </a:cubicBezTo>
                  <a:cubicBezTo>
                    <a:pt x="114" y="175"/>
                    <a:pt x="113" y="174"/>
                    <a:pt x="111" y="174"/>
                  </a:cubicBezTo>
                  <a:cubicBezTo>
                    <a:pt x="113" y="176"/>
                    <a:pt x="112" y="176"/>
                    <a:pt x="109" y="175"/>
                  </a:cubicBezTo>
                  <a:cubicBezTo>
                    <a:pt x="108" y="176"/>
                    <a:pt x="109" y="177"/>
                    <a:pt x="109" y="177"/>
                  </a:cubicBezTo>
                  <a:cubicBezTo>
                    <a:pt x="105" y="175"/>
                    <a:pt x="104" y="177"/>
                    <a:pt x="101" y="177"/>
                  </a:cubicBezTo>
                  <a:cubicBezTo>
                    <a:pt x="100" y="176"/>
                    <a:pt x="101" y="175"/>
                    <a:pt x="99" y="175"/>
                  </a:cubicBezTo>
                  <a:cubicBezTo>
                    <a:pt x="100" y="176"/>
                    <a:pt x="98" y="177"/>
                    <a:pt x="96" y="176"/>
                  </a:cubicBezTo>
                  <a:cubicBezTo>
                    <a:pt x="95" y="176"/>
                    <a:pt x="99" y="175"/>
                    <a:pt x="96" y="174"/>
                  </a:cubicBezTo>
                  <a:cubicBezTo>
                    <a:pt x="96" y="175"/>
                    <a:pt x="95" y="175"/>
                    <a:pt x="95" y="174"/>
                  </a:cubicBezTo>
                  <a:cubicBezTo>
                    <a:pt x="94" y="175"/>
                    <a:pt x="94" y="176"/>
                    <a:pt x="93" y="176"/>
                  </a:cubicBezTo>
                  <a:cubicBezTo>
                    <a:pt x="89" y="175"/>
                    <a:pt x="87" y="175"/>
                    <a:pt x="84" y="174"/>
                  </a:cubicBezTo>
                  <a:cubicBezTo>
                    <a:pt x="83" y="176"/>
                    <a:pt x="81" y="173"/>
                    <a:pt x="79" y="175"/>
                  </a:cubicBezTo>
                  <a:cubicBezTo>
                    <a:pt x="78" y="173"/>
                    <a:pt x="81" y="174"/>
                    <a:pt x="81" y="173"/>
                  </a:cubicBezTo>
                  <a:cubicBezTo>
                    <a:pt x="80" y="173"/>
                    <a:pt x="78" y="173"/>
                    <a:pt x="76" y="173"/>
                  </a:cubicBezTo>
                  <a:cubicBezTo>
                    <a:pt x="76" y="173"/>
                    <a:pt x="75" y="175"/>
                    <a:pt x="74" y="174"/>
                  </a:cubicBezTo>
                  <a:cubicBezTo>
                    <a:pt x="74" y="176"/>
                    <a:pt x="74" y="176"/>
                    <a:pt x="71" y="177"/>
                  </a:cubicBezTo>
                  <a:cubicBezTo>
                    <a:pt x="75" y="177"/>
                    <a:pt x="76" y="179"/>
                    <a:pt x="79" y="177"/>
                  </a:cubicBezTo>
                  <a:cubicBezTo>
                    <a:pt x="81" y="179"/>
                    <a:pt x="78" y="179"/>
                    <a:pt x="80" y="180"/>
                  </a:cubicBezTo>
                  <a:cubicBezTo>
                    <a:pt x="81" y="179"/>
                    <a:pt x="82" y="178"/>
                    <a:pt x="81" y="177"/>
                  </a:cubicBezTo>
                  <a:cubicBezTo>
                    <a:pt x="82" y="176"/>
                    <a:pt x="83" y="177"/>
                    <a:pt x="84" y="176"/>
                  </a:cubicBezTo>
                  <a:cubicBezTo>
                    <a:pt x="84" y="178"/>
                    <a:pt x="87" y="177"/>
                    <a:pt x="89" y="176"/>
                  </a:cubicBezTo>
                  <a:cubicBezTo>
                    <a:pt x="90" y="178"/>
                    <a:pt x="87" y="178"/>
                    <a:pt x="86" y="179"/>
                  </a:cubicBezTo>
                  <a:cubicBezTo>
                    <a:pt x="88" y="180"/>
                    <a:pt x="88" y="179"/>
                    <a:pt x="89" y="178"/>
                  </a:cubicBezTo>
                  <a:cubicBezTo>
                    <a:pt x="90" y="178"/>
                    <a:pt x="91" y="180"/>
                    <a:pt x="94" y="180"/>
                  </a:cubicBezTo>
                  <a:cubicBezTo>
                    <a:pt x="94" y="179"/>
                    <a:pt x="95" y="178"/>
                    <a:pt x="96" y="177"/>
                  </a:cubicBezTo>
                  <a:cubicBezTo>
                    <a:pt x="97" y="178"/>
                    <a:pt x="96" y="179"/>
                    <a:pt x="98" y="180"/>
                  </a:cubicBezTo>
                  <a:cubicBezTo>
                    <a:pt x="99" y="179"/>
                    <a:pt x="100" y="181"/>
                    <a:pt x="102" y="180"/>
                  </a:cubicBezTo>
                  <a:cubicBezTo>
                    <a:pt x="101" y="181"/>
                    <a:pt x="102" y="182"/>
                    <a:pt x="102" y="183"/>
                  </a:cubicBezTo>
                  <a:cubicBezTo>
                    <a:pt x="107" y="182"/>
                    <a:pt x="112" y="183"/>
                    <a:pt x="117" y="183"/>
                  </a:cubicBezTo>
                  <a:cubicBezTo>
                    <a:pt x="119" y="181"/>
                    <a:pt x="122" y="184"/>
                    <a:pt x="125" y="182"/>
                  </a:cubicBezTo>
                  <a:cubicBezTo>
                    <a:pt x="130" y="186"/>
                    <a:pt x="136" y="180"/>
                    <a:pt x="140" y="184"/>
                  </a:cubicBezTo>
                  <a:cubicBezTo>
                    <a:pt x="141" y="183"/>
                    <a:pt x="141" y="184"/>
                    <a:pt x="142" y="183"/>
                  </a:cubicBezTo>
                  <a:cubicBezTo>
                    <a:pt x="144" y="184"/>
                    <a:pt x="145" y="184"/>
                    <a:pt x="146" y="185"/>
                  </a:cubicBezTo>
                  <a:cubicBezTo>
                    <a:pt x="144" y="186"/>
                    <a:pt x="143" y="184"/>
                    <a:pt x="142" y="187"/>
                  </a:cubicBezTo>
                  <a:cubicBezTo>
                    <a:pt x="143" y="185"/>
                    <a:pt x="141" y="186"/>
                    <a:pt x="139" y="185"/>
                  </a:cubicBezTo>
                  <a:cubicBezTo>
                    <a:pt x="138" y="187"/>
                    <a:pt x="140" y="186"/>
                    <a:pt x="141" y="187"/>
                  </a:cubicBezTo>
                  <a:cubicBezTo>
                    <a:pt x="139" y="188"/>
                    <a:pt x="137" y="188"/>
                    <a:pt x="135" y="188"/>
                  </a:cubicBezTo>
                  <a:cubicBezTo>
                    <a:pt x="134" y="187"/>
                    <a:pt x="137" y="186"/>
                    <a:pt x="137" y="187"/>
                  </a:cubicBezTo>
                  <a:cubicBezTo>
                    <a:pt x="137" y="185"/>
                    <a:pt x="132" y="187"/>
                    <a:pt x="130" y="187"/>
                  </a:cubicBezTo>
                  <a:cubicBezTo>
                    <a:pt x="131" y="188"/>
                    <a:pt x="132" y="186"/>
                    <a:pt x="133" y="188"/>
                  </a:cubicBezTo>
                  <a:cubicBezTo>
                    <a:pt x="129" y="187"/>
                    <a:pt x="127" y="189"/>
                    <a:pt x="123" y="189"/>
                  </a:cubicBezTo>
                  <a:cubicBezTo>
                    <a:pt x="122" y="189"/>
                    <a:pt x="126" y="188"/>
                    <a:pt x="124" y="187"/>
                  </a:cubicBezTo>
                  <a:cubicBezTo>
                    <a:pt x="122" y="188"/>
                    <a:pt x="122" y="188"/>
                    <a:pt x="122" y="188"/>
                  </a:cubicBezTo>
                  <a:cubicBezTo>
                    <a:pt x="118" y="187"/>
                    <a:pt x="113" y="188"/>
                    <a:pt x="111" y="190"/>
                  </a:cubicBezTo>
                  <a:cubicBezTo>
                    <a:pt x="113" y="188"/>
                    <a:pt x="109" y="188"/>
                    <a:pt x="107" y="188"/>
                  </a:cubicBezTo>
                  <a:cubicBezTo>
                    <a:pt x="106" y="189"/>
                    <a:pt x="105" y="190"/>
                    <a:pt x="107" y="190"/>
                  </a:cubicBezTo>
                  <a:cubicBezTo>
                    <a:pt x="104" y="192"/>
                    <a:pt x="103" y="188"/>
                    <a:pt x="101" y="191"/>
                  </a:cubicBezTo>
                  <a:cubicBezTo>
                    <a:pt x="99" y="190"/>
                    <a:pt x="100" y="189"/>
                    <a:pt x="100" y="188"/>
                  </a:cubicBezTo>
                  <a:cubicBezTo>
                    <a:pt x="99" y="187"/>
                    <a:pt x="97" y="189"/>
                    <a:pt x="97" y="190"/>
                  </a:cubicBezTo>
                  <a:cubicBezTo>
                    <a:pt x="95" y="191"/>
                    <a:pt x="92" y="188"/>
                    <a:pt x="91" y="190"/>
                  </a:cubicBezTo>
                  <a:cubicBezTo>
                    <a:pt x="90" y="190"/>
                    <a:pt x="87" y="190"/>
                    <a:pt x="88" y="189"/>
                  </a:cubicBezTo>
                  <a:cubicBezTo>
                    <a:pt x="86" y="190"/>
                    <a:pt x="81" y="191"/>
                    <a:pt x="77" y="190"/>
                  </a:cubicBezTo>
                  <a:cubicBezTo>
                    <a:pt x="80" y="189"/>
                    <a:pt x="79" y="189"/>
                    <a:pt x="81" y="187"/>
                  </a:cubicBezTo>
                  <a:cubicBezTo>
                    <a:pt x="80" y="186"/>
                    <a:pt x="78" y="186"/>
                    <a:pt x="77" y="185"/>
                  </a:cubicBezTo>
                  <a:cubicBezTo>
                    <a:pt x="75" y="186"/>
                    <a:pt x="78" y="188"/>
                    <a:pt x="76" y="187"/>
                  </a:cubicBezTo>
                  <a:cubicBezTo>
                    <a:pt x="75" y="189"/>
                    <a:pt x="78" y="187"/>
                    <a:pt x="79" y="187"/>
                  </a:cubicBezTo>
                  <a:cubicBezTo>
                    <a:pt x="79" y="189"/>
                    <a:pt x="74" y="191"/>
                    <a:pt x="72" y="188"/>
                  </a:cubicBezTo>
                  <a:cubicBezTo>
                    <a:pt x="69" y="188"/>
                    <a:pt x="66" y="193"/>
                    <a:pt x="63" y="191"/>
                  </a:cubicBezTo>
                  <a:cubicBezTo>
                    <a:pt x="61" y="192"/>
                    <a:pt x="61" y="192"/>
                    <a:pt x="61" y="192"/>
                  </a:cubicBezTo>
                  <a:cubicBezTo>
                    <a:pt x="59" y="191"/>
                    <a:pt x="61" y="191"/>
                    <a:pt x="61" y="190"/>
                  </a:cubicBezTo>
                  <a:cubicBezTo>
                    <a:pt x="59" y="189"/>
                    <a:pt x="57" y="192"/>
                    <a:pt x="55" y="191"/>
                  </a:cubicBezTo>
                  <a:cubicBezTo>
                    <a:pt x="55" y="190"/>
                    <a:pt x="57" y="190"/>
                    <a:pt x="58" y="189"/>
                  </a:cubicBezTo>
                  <a:cubicBezTo>
                    <a:pt x="53" y="190"/>
                    <a:pt x="48" y="192"/>
                    <a:pt x="45" y="189"/>
                  </a:cubicBezTo>
                  <a:cubicBezTo>
                    <a:pt x="43" y="189"/>
                    <a:pt x="42" y="189"/>
                    <a:pt x="40" y="190"/>
                  </a:cubicBezTo>
                  <a:cubicBezTo>
                    <a:pt x="41" y="191"/>
                    <a:pt x="41" y="191"/>
                    <a:pt x="41" y="192"/>
                  </a:cubicBezTo>
                  <a:cubicBezTo>
                    <a:pt x="39" y="190"/>
                    <a:pt x="34" y="193"/>
                    <a:pt x="31" y="191"/>
                  </a:cubicBezTo>
                  <a:cubicBezTo>
                    <a:pt x="32" y="190"/>
                    <a:pt x="33" y="189"/>
                    <a:pt x="34" y="190"/>
                  </a:cubicBezTo>
                  <a:cubicBezTo>
                    <a:pt x="33" y="189"/>
                    <a:pt x="28" y="189"/>
                    <a:pt x="26" y="189"/>
                  </a:cubicBezTo>
                  <a:cubicBezTo>
                    <a:pt x="24" y="190"/>
                    <a:pt x="27" y="189"/>
                    <a:pt x="28" y="190"/>
                  </a:cubicBezTo>
                  <a:cubicBezTo>
                    <a:pt x="26" y="191"/>
                    <a:pt x="25" y="190"/>
                    <a:pt x="23" y="192"/>
                  </a:cubicBezTo>
                  <a:cubicBezTo>
                    <a:pt x="24" y="192"/>
                    <a:pt x="24" y="193"/>
                    <a:pt x="23" y="193"/>
                  </a:cubicBezTo>
                  <a:cubicBezTo>
                    <a:pt x="24" y="194"/>
                    <a:pt x="25" y="193"/>
                    <a:pt x="25" y="195"/>
                  </a:cubicBezTo>
                  <a:cubicBezTo>
                    <a:pt x="24" y="195"/>
                    <a:pt x="23" y="195"/>
                    <a:pt x="23" y="195"/>
                  </a:cubicBezTo>
                  <a:cubicBezTo>
                    <a:pt x="21" y="193"/>
                    <a:pt x="20" y="194"/>
                    <a:pt x="17" y="192"/>
                  </a:cubicBezTo>
                  <a:cubicBezTo>
                    <a:pt x="18" y="191"/>
                    <a:pt x="20" y="193"/>
                    <a:pt x="22" y="192"/>
                  </a:cubicBezTo>
                  <a:cubicBezTo>
                    <a:pt x="20" y="190"/>
                    <a:pt x="19" y="191"/>
                    <a:pt x="18" y="190"/>
                  </a:cubicBezTo>
                  <a:cubicBezTo>
                    <a:pt x="19" y="191"/>
                    <a:pt x="15" y="193"/>
                    <a:pt x="13" y="192"/>
                  </a:cubicBezTo>
                  <a:cubicBezTo>
                    <a:pt x="13" y="192"/>
                    <a:pt x="14" y="192"/>
                    <a:pt x="14" y="191"/>
                  </a:cubicBezTo>
                  <a:cubicBezTo>
                    <a:pt x="13" y="189"/>
                    <a:pt x="12" y="191"/>
                    <a:pt x="11" y="190"/>
                  </a:cubicBezTo>
                  <a:cubicBezTo>
                    <a:pt x="10" y="190"/>
                    <a:pt x="12" y="191"/>
                    <a:pt x="12" y="192"/>
                  </a:cubicBezTo>
                  <a:cubicBezTo>
                    <a:pt x="8" y="193"/>
                    <a:pt x="5" y="191"/>
                    <a:pt x="2" y="192"/>
                  </a:cubicBezTo>
                  <a:cubicBezTo>
                    <a:pt x="2" y="194"/>
                    <a:pt x="4" y="192"/>
                    <a:pt x="6" y="193"/>
                  </a:cubicBezTo>
                  <a:cubicBezTo>
                    <a:pt x="6" y="193"/>
                    <a:pt x="6" y="194"/>
                    <a:pt x="6" y="194"/>
                  </a:cubicBezTo>
                  <a:cubicBezTo>
                    <a:pt x="4" y="193"/>
                    <a:pt x="3" y="195"/>
                    <a:pt x="1" y="195"/>
                  </a:cubicBezTo>
                  <a:cubicBezTo>
                    <a:pt x="1" y="197"/>
                    <a:pt x="3" y="197"/>
                    <a:pt x="4" y="195"/>
                  </a:cubicBezTo>
                  <a:cubicBezTo>
                    <a:pt x="6" y="196"/>
                    <a:pt x="2" y="197"/>
                    <a:pt x="5" y="197"/>
                  </a:cubicBezTo>
                  <a:cubicBezTo>
                    <a:pt x="3" y="198"/>
                    <a:pt x="0" y="199"/>
                    <a:pt x="2" y="200"/>
                  </a:cubicBezTo>
                  <a:close/>
                  <a:moveTo>
                    <a:pt x="175" y="214"/>
                  </a:moveTo>
                  <a:cubicBezTo>
                    <a:pt x="176" y="212"/>
                    <a:pt x="178" y="213"/>
                    <a:pt x="180" y="214"/>
                  </a:cubicBezTo>
                  <a:cubicBezTo>
                    <a:pt x="178" y="215"/>
                    <a:pt x="176" y="214"/>
                    <a:pt x="175" y="214"/>
                  </a:cubicBezTo>
                  <a:close/>
                  <a:moveTo>
                    <a:pt x="313" y="222"/>
                  </a:moveTo>
                  <a:cubicBezTo>
                    <a:pt x="312" y="224"/>
                    <a:pt x="309" y="223"/>
                    <a:pt x="311" y="225"/>
                  </a:cubicBezTo>
                  <a:cubicBezTo>
                    <a:pt x="309" y="226"/>
                    <a:pt x="306" y="225"/>
                    <a:pt x="303" y="225"/>
                  </a:cubicBezTo>
                  <a:cubicBezTo>
                    <a:pt x="305" y="223"/>
                    <a:pt x="305" y="224"/>
                    <a:pt x="306" y="222"/>
                  </a:cubicBezTo>
                  <a:cubicBezTo>
                    <a:pt x="307" y="222"/>
                    <a:pt x="308" y="223"/>
                    <a:pt x="308" y="223"/>
                  </a:cubicBezTo>
                  <a:cubicBezTo>
                    <a:pt x="309" y="222"/>
                    <a:pt x="308" y="222"/>
                    <a:pt x="308" y="221"/>
                  </a:cubicBezTo>
                  <a:cubicBezTo>
                    <a:pt x="310" y="222"/>
                    <a:pt x="312" y="220"/>
                    <a:pt x="313" y="222"/>
                  </a:cubicBezTo>
                  <a:close/>
                  <a:moveTo>
                    <a:pt x="1333" y="52"/>
                  </a:moveTo>
                  <a:cubicBezTo>
                    <a:pt x="1334" y="51"/>
                    <a:pt x="1334" y="49"/>
                    <a:pt x="1336" y="51"/>
                  </a:cubicBezTo>
                  <a:cubicBezTo>
                    <a:pt x="1336" y="52"/>
                    <a:pt x="1334" y="53"/>
                    <a:pt x="1333" y="52"/>
                  </a:cubicBezTo>
                  <a:close/>
                  <a:moveTo>
                    <a:pt x="1328" y="15"/>
                  </a:moveTo>
                  <a:cubicBezTo>
                    <a:pt x="1330" y="14"/>
                    <a:pt x="1331" y="14"/>
                    <a:pt x="1333" y="12"/>
                  </a:cubicBezTo>
                  <a:cubicBezTo>
                    <a:pt x="1334" y="13"/>
                    <a:pt x="1335" y="12"/>
                    <a:pt x="1336" y="11"/>
                  </a:cubicBezTo>
                  <a:cubicBezTo>
                    <a:pt x="1338" y="13"/>
                    <a:pt x="1338" y="13"/>
                    <a:pt x="1339" y="14"/>
                  </a:cubicBezTo>
                  <a:cubicBezTo>
                    <a:pt x="1341" y="13"/>
                    <a:pt x="1339" y="12"/>
                    <a:pt x="1339" y="10"/>
                  </a:cubicBezTo>
                  <a:cubicBezTo>
                    <a:pt x="1343" y="11"/>
                    <a:pt x="1342" y="14"/>
                    <a:pt x="1340" y="16"/>
                  </a:cubicBezTo>
                  <a:cubicBezTo>
                    <a:pt x="1337" y="14"/>
                    <a:pt x="1334" y="19"/>
                    <a:pt x="1331" y="18"/>
                  </a:cubicBezTo>
                  <a:cubicBezTo>
                    <a:pt x="1329" y="16"/>
                    <a:pt x="1333" y="17"/>
                    <a:pt x="1332" y="16"/>
                  </a:cubicBezTo>
                  <a:cubicBezTo>
                    <a:pt x="1330" y="16"/>
                    <a:pt x="1328" y="17"/>
                    <a:pt x="1328" y="15"/>
                  </a:cubicBezTo>
                  <a:close/>
                  <a:moveTo>
                    <a:pt x="1050" y="54"/>
                  </a:moveTo>
                  <a:cubicBezTo>
                    <a:pt x="1048" y="55"/>
                    <a:pt x="1047" y="54"/>
                    <a:pt x="1045" y="54"/>
                  </a:cubicBezTo>
                  <a:cubicBezTo>
                    <a:pt x="1047" y="53"/>
                    <a:pt x="1048" y="53"/>
                    <a:pt x="1050" y="54"/>
                  </a:cubicBezTo>
                  <a:close/>
                  <a:moveTo>
                    <a:pt x="909" y="69"/>
                  </a:moveTo>
                  <a:cubicBezTo>
                    <a:pt x="908" y="68"/>
                    <a:pt x="905" y="69"/>
                    <a:pt x="905" y="67"/>
                  </a:cubicBezTo>
                  <a:cubicBezTo>
                    <a:pt x="907" y="69"/>
                    <a:pt x="910" y="67"/>
                    <a:pt x="909" y="69"/>
                  </a:cubicBezTo>
                  <a:close/>
                  <a:moveTo>
                    <a:pt x="801" y="75"/>
                  </a:moveTo>
                  <a:cubicBezTo>
                    <a:pt x="802" y="76"/>
                    <a:pt x="804" y="74"/>
                    <a:pt x="805" y="76"/>
                  </a:cubicBezTo>
                  <a:cubicBezTo>
                    <a:pt x="804" y="77"/>
                    <a:pt x="801" y="77"/>
                    <a:pt x="801" y="75"/>
                  </a:cubicBezTo>
                  <a:close/>
                  <a:moveTo>
                    <a:pt x="171" y="98"/>
                  </a:moveTo>
                  <a:cubicBezTo>
                    <a:pt x="169" y="99"/>
                    <a:pt x="168" y="99"/>
                    <a:pt x="166" y="98"/>
                  </a:cubicBezTo>
                  <a:cubicBezTo>
                    <a:pt x="167" y="98"/>
                    <a:pt x="171" y="97"/>
                    <a:pt x="171" y="98"/>
                  </a:cubicBezTo>
                  <a:close/>
                  <a:moveTo>
                    <a:pt x="210" y="120"/>
                  </a:moveTo>
                  <a:cubicBezTo>
                    <a:pt x="210" y="121"/>
                    <a:pt x="202" y="121"/>
                    <a:pt x="203" y="119"/>
                  </a:cubicBezTo>
                  <a:cubicBezTo>
                    <a:pt x="205" y="120"/>
                    <a:pt x="207" y="118"/>
                    <a:pt x="210" y="120"/>
                  </a:cubicBezTo>
                  <a:close/>
                  <a:moveTo>
                    <a:pt x="51" y="118"/>
                  </a:moveTo>
                  <a:cubicBezTo>
                    <a:pt x="51" y="118"/>
                    <a:pt x="51" y="117"/>
                    <a:pt x="52" y="116"/>
                  </a:cubicBezTo>
                  <a:cubicBezTo>
                    <a:pt x="53" y="117"/>
                    <a:pt x="54" y="117"/>
                    <a:pt x="54" y="117"/>
                  </a:cubicBezTo>
                  <a:cubicBezTo>
                    <a:pt x="53" y="118"/>
                    <a:pt x="52" y="119"/>
                    <a:pt x="51" y="118"/>
                  </a:cubicBezTo>
                  <a:close/>
                  <a:moveTo>
                    <a:pt x="261" y="166"/>
                  </a:moveTo>
                  <a:cubicBezTo>
                    <a:pt x="257" y="166"/>
                    <a:pt x="256" y="166"/>
                    <a:pt x="252" y="165"/>
                  </a:cubicBezTo>
                  <a:cubicBezTo>
                    <a:pt x="255" y="164"/>
                    <a:pt x="258" y="164"/>
                    <a:pt x="261" y="166"/>
                  </a:cubicBezTo>
                  <a:close/>
                  <a:moveTo>
                    <a:pt x="174" y="168"/>
                  </a:moveTo>
                  <a:cubicBezTo>
                    <a:pt x="173" y="168"/>
                    <a:pt x="169" y="168"/>
                    <a:pt x="169" y="167"/>
                  </a:cubicBezTo>
                  <a:cubicBezTo>
                    <a:pt x="171" y="167"/>
                    <a:pt x="174" y="166"/>
                    <a:pt x="174" y="168"/>
                  </a:cubicBezTo>
                  <a:close/>
                  <a:moveTo>
                    <a:pt x="129" y="167"/>
                  </a:moveTo>
                  <a:cubicBezTo>
                    <a:pt x="129" y="167"/>
                    <a:pt x="128" y="170"/>
                    <a:pt x="127" y="168"/>
                  </a:cubicBezTo>
                  <a:cubicBezTo>
                    <a:pt x="126" y="167"/>
                    <a:pt x="129" y="166"/>
                    <a:pt x="129" y="167"/>
                  </a:cubicBezTo>
                  <a:close/>
                  <a:moveTo>
                    <a:pt x="18" y="194"/>
                  </a:moveTo>
                  <a:cubicBezTo>
                    <a:pt x="17" y="194"/>
                    <a:pt x="17" y="195"/>
                    <a:pt x="16" y="195"/>
                  </a:cubicBezTo>
                  <a:cubicBezTo>
                    <a:pt x="15" y="193"/>
                    <a:pt x="14" y="197"/>
                    <a:pt x="12" y="195"/>
                  </a:cubicBezTo>
                  <a:cubicBezTo>
                    <a:pt x="14" y="193"/>
                    <a:pt x="18" y="193"/>
                    <a:pt x="18" y="194"/>
                  </a:cubicBezTo>
                  <a:close/>
                  <a:moveTo>
                    <a:pt x="82" y="202"/>
                  </a:moveTo>
                  <a:cubicBezTo>
                    <a:pt x="80" y="202"/>
                    <a:pt x="79" y="203"/>
                    <a:pt x="78" y="202"/>
                  </a:cubicBezTo>
                  <a:cubicBezTo>
                    <a:pt x="80" y="200"/>
                    <a:pt x="81" y="202"/>
                    <a:pt x="82" y="202"/>
                  </a:cubicBezTo>
                  <a:close/>
                  <a:moveTo>
                    <a:pt x="144" y="211"/>
                  </a:moveTo>
                  <a:cubicBezTo>
                    <a:pt x="144" y="213"/>
                    <a:pt x="141" y="213"/>
                    <a:pt x="139" y="212"/>
                  </a:cubicBezTo>
                  <a:cubicBezTo>
                    <a:pt x="141" y="210"/>
                    <a:pt x="143" y="211"/>
                    <a:pt x="144" y="211"/>
                  </a:cubicBezTo>
                  <a:close/>
                  <a:moveTo>
                    <a:pt x="157" y="212"/>
                  </a:moveTo>
                  <a:cubicBezTo>
                    <a:pt x="156" y="212"/>
                    <a:pt x="152" y="212"/>
                    <a:pt x="152" y="210"/>
                  </a:cubicBezTo>
                  <a:cubicBezTo>
                    <a:pt x="154" y="211"/>
                    <a:pt x="155" y="210"/>
                    <a:pt x="157" y="212"/>
                  </a:cubicBezTo>
                  <a:close/>
                  <a:moveTo>
                    <a:pt x="64" y="143"/>
                  </a:moveTo>
                  <a:cubicBezTo>
                    <a:pt x="67" y="143"/>
                    <a:pt x="70" y="142"/>
                    <a:pt x="73" y="143"/>
                  </a:cubicBezTo>
                  <a:cubicBezTo>
                    <a:pt x="70" y="145"/>
                    <a:pt x="65" y="144"/>
                    <a:pt x="64" y="143"/>
                  </a:cubicBezTo>
                  <a:close/>
                  <a:moveTo>
                    <a:pt x="197" y="234"/>
                  </a:moveTo>
                  <a:cubicBezTo>
                    <a:pt x="197" y="235"/>
                    <a:pt x="194" y="235"/>
                    <a:pt x="192" y="234"/>
                  </a:cubicBezTo>
                  <a:cubicBezTo>
                    <a:pt x="194" y="232"/>
                    <a:pt x="195" y="233"/>
                    <a:pt x="197" y="234"/>
                  </a:cubicBezTo>
                  <a:close/>
                  <a:moveTo>
                    <a:pt x="136" y="189"/>
                  </a:moveTo>
                  <a:cubicBezTo>
                    <a:pt x="135" y="189"/>
                    <a:pt x="133" y="190"/>
                    <a:pt x="131" y="189"/>
                  </a:cubicBezTo>
                  <a:cubicBezTo>
                    <a:pt x="133" y="188"/>
                    <a:pt x="136" y="188"/>
                    <a:pt x="136" y="189"/>
                  </a:cubicBezTo>
                  <a:close/>
                  <a:moveTo>
                    <a:pt x="64" y="137"/>
                  </a:moveTo>
                  <a:cubicBezTo>
                    <a:pt x="63" y="136"/>
                    <a:pt x="61" y="137"/>
                    <a:pt x="61" y="136"/>
                  </a:cubicBezTo>
                  <a:cubicBezTo>
                    <a:pt x="63" y="136"/>
                    <a:pt x="65" y="135"/>
                    <a:pt x="64" y="137"/>
                  </a:cubicBezTo>
                  <a:close/>
                  <a:moveTo>
                    <a:pt x="67" y="136"/>
                  </a:moveTo>
                  <a:cubicBezTo>
                    <a:pt x="68" y="138"/>
                    <a:pt x="69" y="136"/>
                    <a:pt x="70" y="137"/>
                  </a:cubicBezTo>
                  <a:cubicBezTo>
                    <a:pt x="70" y="137"/>
                    <a:pt x="71" y="138"/>
                    <a:pt x="71" y="139"/>
                  </a:cubicBezTo>
                  <a:cubicBezTo>
                    <a:pt x="69" y="138"/>
                    <a:pt x="69" y="137"/>
                    <a:pt x="67" y="139"/>
                  </a:cubicBezTo>
                  <a:cubicBezTo>
                    <a:pt x="66" y="138"/>
                    <a:pt x="66" y="138"/>
                    <a:pt x="66" y="138"/>
                  </a:cubicBezTo>
                  <a:cubicBezTo>
                    <a:pt x="66" y="137"/>
                    <a:pt x="66" y="136"/>
                    <a:pt x="67" y="136"/>
                  </a:cubicBezTo>
                  <a:close/>
                  <a:moveTo>
                    <a:pt x="76" y="140"/>
                  </a:moveTo>
                  <a:cubicBezTo>
                    <a:pt x="74" y="140"/>
                    <a:pt x="73" y="142"/>
                    <a:pt x="71" y="140"/>
                  </a:cubicBezTo>
                  <a:cubicBezTo>
                    <a:pt x="73" y="138"/>
                    <a:pt x="74" y="139"/>
                    <a:pt x="76" y="140"/>
                  </a:cubicBezTo>
                  <a:close/>
                  <a:moveTo>
                    <a:pt x="133" y="173"/>
                  </a:moveTo>
                  <a:cubicBezTo>
                    <a:pt x="134" y="172"/>
                    <a:pt x="135" y="172"/>
                    <a:pt x="136" y="172"/>
                  </a:cubicBezTo>
                  <a:cubicBezTo>
                    <a:pt x="134" y="173"/>
                    <a:pt x="135" y="177"/>
                    <a:pt x="133" y="176"/>
                  </a:cubicBezTo>
                  <a:cubicBezTo>
                    <a:pt x="132" y="174"/>
                    <a:pt x="135" y="174"/>
                    <a:pt x="133" y="173"/>
                  </a:cubicBezTo>
                  <a:close/>
                  <a:moveTo>
                    <a:pt x="90" y="139"/>
                  </a:moveTo>
                  <a:cubicBezTo>
                    <a:pt x="88" y="140"/>
                    <a:pt x="88" y="140"/>
                    <a:pt x="88" y="140"/>
                  </a:cubicBezTo>
                  <a:cubicBezTo>
                    <a:pt x="87" y="139"/>
                    <a:pt x="87" y="139"/>
                    <a:pt x="87" y="139"/>
                  </a:cubicBezTo>
                  <a:cubicBezTo>
                    <a:pt x="88" y="138"/>
                    <a:pt x="89" y="139"/>
                    <a:pt x="90" y="139"/>
                  </a:cubicBezTo>
                  <a:close/>
                  <a:moveTo>
                    <a:pt x="63" y="119"/>
                  </a:moveTo>
                  <a:cubicBezTo>
                    <a:pt x="62" y="116"/>
                    <a:pt x="61" y="119"/>
                    <a:pt x="59" y="118"/>
                  </a:cubicBezTo>
                  <a:cubicBezTo>
                    <a:pt x="59" y="116"/>
                    <a:pt x="65" y="117"/>
                    <a:pt x="63" y="119"/>
                  </a:cubicBezTo>
                  <a:close/>
                  <a:moveTo>
                    <a:pt x="143" y="172"/>
                  </a:moveTo>
                  <a:cubicBezTo>
                    <a:pt x="146" y="173"/>
                    <a:pt x="150" y="170"/>
                    <a:pt x="152" y="173"/>
                  </a:cubicBezTo>
                  <a:cubicBezTo>
                    <a:pt x="152" y="171"/>
                    <a:pt x="155" y="171"/>
                    <a:pt x="157" y="172"/>
                  </a:cubicBezTo>
                  <a:cubicBezTo>
                    <a:pt x="152" y="173"/>
                    <a:pt x="153" y="175"/>
                    <a:pt x="149" y="177"/>
                  </a:cubicBezTo>
                  <a:cubicBezTo>
                    <a:pt x="147" y="174"/>
                    <a:pt x="147" y="177"/>
                    <a:pt x="146" y="175"/>
                  </a:cubicBezTo>
                  <a:cubicBezTo>
                    <a:pt x="144" y="175"/>
                    <a:pt x="139" y="177"/>
                    <a:pt x="138" y="175"/>
                  </a:cubicBezTo>
                  <a:cubicBezTo>
                    <a:pt x="139" y="175"/>
                    <a:pt x="141" y="175"/>
                    <a:pt x="140" y="175"/>
                  </a:cubicBezTo>
                  <a:cubicBezTo>
                    <a:pt x="139" y="175"/>
                    <a:pt x="137" y="175"/>
                    <a:pt x="136" y="174"/>
                  </a:cubicBezTo>
                  <a:cubicBezTo>
                    <a:pt x="137" y="173"/>
                    <a:pt x="138" y="174"/>
                    <a:pt x="139" y="175"/>
                  </a:cubicBezTo>
                  <a:cubicBezTo>
                    <a:pt x="141" y="174"/>
                    <a:pt x="143" y="174"/>
                    <a:pt x="143" y="172"/>
                  </a:cubicBezTo>
                  <a:close/>
                  <a:moveTo>
                    <a:pt x="193" y="212"/>
                  </a:moveTo>
                  <a:cubicBezTo>
                    <a:pt x="193" y="213"/>
                    <a:pt x="190" y="213"/>
                    <a:pt x="189" y="213"/>
                  </a:cubicBezTo>
                  <a:cubicBezTo>
                    <a:pt x="189" y="211"/>
                    <a:pt x="192" y="211"/>
                    <a:pt x="193" y="212"/>
                  </a:cubicBezTo>
                  <a:close/>
                  <a:moveTo>
                    <a:pt x="133" y="168"/>
                  </a:moveTo>
                  <a:cubicBezTo>
                    <a:pt x="135" y="169"/>
                    <a:pt x="135" y="169"/>
                    <a:pt x="135" y="169"/>
                  </a:cubicBezTo>
                  <a:cubicBezTo>
                    <a:pt x="134" y="170"/>
                    <a:pt x="133" y="170"/>
                    <a:pt x="133" y="170"/>
                  </a:cubicBezTo>
                  <a:cubicBezTo>
                    <a:pt x="135" y="169"/>
                    <a:pt x="131" y="168"/>
                    <a:pt x="133" y="168"/>
                  </a:cubicBezTo>
                  <a:close/>
                  <a:moveTo>
                    <a:pt x="78" y="121"/>
                  </a:moveTo>
                  <a:cubicBezTo>
                    <a:pt x="77" y="123"/>
                    <a:pt x="76" y="120"/>
                    <a:pt x="74" y="122"/>
                  </a:cubicBezTo>
                  <a:cubicBezTo>
                    <a:pt x="73" y="121"/>
                    <a:pt x="74" y="119"/>
                    <a:pt x="72" y="119"/>
                  </a:cubicBezTo>
                  <a:cubicBezTo>
                    <a:pt x="75" y="117"/>
                    <a:pt x="76" y="121"/>
                    <a:pt x="78" y="121"/>
                  </a:cubicBezTo>
                  <a:close/>
                  <a:moveTo>
                    <a:pt x="105" y="140"/>
                  </a:moveTo>
                  <a:cubicBezTo>
                    <a:pt x="103" y="141"/>
                    <a:pt x="102" y="143"/>
                    <a:pt x="101" y="141"/>
                  </a:cubicBezTo>
                  <a:cubicBezTo>
                    <a:pt x="102" y="141"/>
                    <a:pt x="103" y="139"/>
                    <a:pt x="105" y="140"/>
                  </a:cubicBezTo>
                  <a:close/>
                  <a:moveTo>
                    <a:pt x="87" y="128"/>
                  </a:moveTo>
                  <a:cubicBezTo>
                    <a:pt x="85" y="126"/>
                    <a:pt x="90" y="123"/>
                    <a:pt x="92" y="125"/>
                  </a:cubicBezTo>
                  <a:cubicBezTo>
                    <a:pt x="92" y="126"/>
                    <a:pt x="91" y="127"/>
                    <a:pt x="90" y="127"/>
                  </a:cubicBezTo>
                  <a:cubicBezTo>
                    <a:pt x="89" y="125"/>
                    <a:pt x="88" y="126"/>
                    <a:pt x="87" y="128"/>
                  </a:cubicBezTo>
                  <a:close/>
                  <a:moveTo>
                    <a:pt x="171" y="177"/>
                  </a:moveTo>
                  <a:cubicBezTo>
                    <a:pt x="171" y="175"/>
                    <a:pt x="170" y="176"/>
                    <a:pt x="169" y="178"/>
                  </a:cubicBezTo>
                  <a:cubicBezTo>
                    <a:pt x="167" y="178"/>
                    <a:pt x="167" y="177"/>
                    <a:pt x="167" y="176"/>
                  </a:cubicBezTo>
                  <a:cubicBezTo>
                    <a:pt x="164" y="178"/>
                    <a:pt x="161" y="176"/>
                    <a:pt x="157" y="178"/>
                  </a:cubicBezTo>
                  <a:cubicBezTo>
                    <a:pt x="156" y="177"/>
                    <a:pt x="158" y="175"/>
                    <a:pt x="155" y="177"/>
                  </a:cubicBezTo>
                  <a:cubicBezTo>
                    <a:pt x="154" y="176"/>
                    <a:pt x="153" y="173"/>
                    <a:pt x="156" y="174"/>
                  </a:cubicBezTo>
                  <a:cubicBezTo>
                    <a:pt x="156" y="174"/>
                    <a:pt x="155" y="175"/>
                    <a:pt x="156" y="175"/>
                  </a:cubicBezTo>
                  <a:cubicBezTo>
                    <a:pt x="156" y="171"/>
                    <a:pt x="162" y="172"/>
                    <a:pt x="165" y="171"/>
                  </a:cubicBezTo>
                  <a:cubicBezTo>
                    <a:pt x="167" y="173"/>
                    <a:pt x="167" y="173"/>
                    <a:pt x="167" y="173"/>
                  </a:cubicBezTo>
                  <a:cubicBezTo>
                    <a:pt x="169" y="173"/>
                    <a:pt x="171" y="171"/>
                    <a:pt x="172" y="172"/>
                  </a:cubicBezTo>
                  <a:cubicBezTo>
                    <a:pt x="172" y="174"/>
                    <a:pt x="167" y="175"/>
                    <a:pt x="165" y="174"/>
                  </a:cubicBezTo>
                  <a:cubicBezTo>
                    <a:pt x="166" y="175"/>
                    <a:pt x="165" y="175"/>
                    <a:pt x="164" y="175"/>
                  </a:cubicBezTo>
                  <a:cubicBezTo>
                    <a:pt x="166" y="175"/>
                    <a:pt x="167" y="176"/>
                    <a:pt x="169" y="176"/>
                  </a:cubicBezTo>
                  <a:cubicBezTo>
                    <a:pt x="171" y="174"/>
                    <a:pt x="173" y="173"/>
                    <a:pt x="175" y="174"/>
                  </a:cubicBezTo>
                  <a:cubicBezTo>
                    <a:pt x="172" y="174"/>
                    <a:pt x="173" y="176"/>
                    <a:pt x="171" y="177"/>
                  </a:cubicBezTo>
                  <a:close/>
                  <a:moveTo>
                    <a:pt x="108" y="139"/>
                  </a:moveTo>
                  <a:cubicBezTo>
                    <a:pt x="109" y="138"/>
                    <a:pt x="107" y="138"/>
                    <a:pt x="108" y="137"/>
                  </a:cubicBezTo>
                  <a:cubicBezTo>
                    <a:pt x="109" y="139"/>
                    <a:pt x="110" y="136"/>
                    <a:pt x="111" y="138"/>
                  </a:cubicBezTo>
                  <a:cubicBezTo>
                    <a:pt x="109" y="139"/>
                    <a:pt x="110" y="140"/>
                    <a:pt x="108" y="141"/>
                  </a:cubicBezTo>
                  <a:cubicBezTo>
                    <a:pt x="107" y="140"/>
                    <a:pt x="107" y="140"/>
                    <a:pt x="107" y="140"/>
                  </a:cubicBezTo>
                  <a:lnTo>
                    <a:pt x="108" y="139"/>
                  </a:lnTo>
                  <a:close/>
                  <a:moveTo>
                    <a:pt x="243" y="235"/>
                  </a:moveTo>
                  <a:cubicBezTo>
                    <a:pt x="243" y="236"/>
                    <a:pt x="240" y="238"/>
                    <a:pt x="240" y="236"/>
                  </a:cubicBezTo>
                  <a:cubicBezTo>
                    <a:pt x="241" y="236"/>
                    <a:pt x="242" y="234"/>
                    <a:pt x="243" y="235"/>
                  </a:cubicBezTo>
                  <a:close/>
                  <a:moveTo>
                    <a:pt x="221" y="213"/>
                  </a:moveTo>
                  <a:cubicBezTo>
                    <a:pt x="220" y="215"/>
                    <a:pt x="215" y="213"/>
                    <a:pt x="217" y="213"/>
                  </a:cubicBezTo>
                  <a:cubicBezTo>
                    <a:pt x="218" y="213"/>
                    <a:pt x="220" y="212"/>
                    <a:pt x="221" y="213"/>
                  </a:cubicBezTo>
                  <a:close/>
                  <a:moveTo>
                    <a:pt x="103" y="127"/>
                  </a:moveTo>
                  <a:cubicBezTo>
                    <a:pt x="101" y="128"/>
                    <a:pt x="101" y="128"/>
                    <a:pt x="101" y="128"/>
                  </a:cubicBezTo>
                  <a:cubicBezTo>
                    <a:pt x="101" y="128"/>
                    <a:pt x="100" y="127"/>
                    <a:pt x="100" y="127"/>
                  </a:cubicBezTo>
                  <a:cubicBezTo>
                    <a:pt x="101" y="127"/>
                    <a:pt x="101" y="125"/>
                    <a:pt x="103" y="127"/>
                  </a:cubicBezTo>
                  <a:close/>
                  <a:moveTo>
                    <a:pt x="120" y="134"/>
                  </a:moveTo>
                  <a:cubicBezTo>
                    <a:pt x="119" y="134"/>
                    <a:pt x="120" y="135"/>
                    <a:pt x="121" y="136"/>
                  </a:cubicBezTo>
                  <a:cubicBezTo>
                    <a:pt x="118" y="137"/>
                    <a:pt x="118" y="137"/>
                    <a:pt x="118" y="137"/>
                  </a:cubicBezTo>
                  <a:cubicBezTo>
                    <a:pt x="117" y="137"/>
                    <a:pt x="116" y="136"/>
                    <a:pt x="114" y="136"/>
                  </a:cubicBezTo>
                  <a:cubicBezTo>
                    <a:pt x="116" y="135"/>
                    <a:pt x="118" y="134"/>
                    <a:pt x="120" y="134"/>
                  </a:cubicBezTo>
                  <a:close/>
                  <a:moveTo>
                    <a:pt x="104" y="126"/>
                  </a:moveTo>
                  <a:cubicBezTo>
                    <a:pt x="105" y="125"/>
                    <a:pt x="105" y="124"/>
                    <a:pt x="104" y="123"/>
                  </a:cubicBezTo>
                  <a:cubicBezTo>
                    <a:pt x="105" y="124"/>
                    <a:pt x="106" y="122"/>
                    <a:pt x="107" y="124"/>
                  </a:cubicBezTo>
                  <a:cubicBezTo>
                    <a:pt x="104" y="126"/>
                    <a:pt x="110" y="125"/>
                    <a:pt x="109" y="127"/>
                  </a:cubicBezTo>
                  <a:cubicBezTo>
                    <a:pt x="108" y="126"/>
                    <a:pt x="103" y="128"/>
                    <a:pt x="103" y="125"/>
                  </a:cubicBezTo>
                  <a:lnTo>
                    <a:pt x="104" y="126"/>
                  </a:lnTo>
                  <a:close/>
                  <a:moveTo>
                    <a:pt x="128" y="138"/>
                  </a:moveTo>
                  <a:cubicBezTo>
                    <a:pt x="128" y="136"/>
                    <a:pt x="125" y="138"/>
                    <a:pt x="123" y="138"/>
                  </a:cubicBezTo>
                  <a:cubicBezTo>
                    <a:pt x="124" y="134"/>
                    <a:pt x="130" y="136"/>
                    <a:pt x="128" y="138"/>
                  </a:cubicBezTo>
                  <a:close/>
                  <a:moveTo>
                    <a:pt x="132" y="139"/>
                  </a:moveTo>
                  <a:cubicBezTo>
                    <a:pt x="134" y="139"/>
                    <a:pt x="132" y="141"/>
                    <a:pt x="134" y="140"/>
                  </a:cubicBezTo>
                  <a:cubicBezTo>
                    <a:pt x="134" y="140"/>
                    <a:pt x="133" y="139"/>
                    <a:pt x="134" y="138"/>
                  </a:cubicBezTo>
                  <a:cubicBezTo>
                    <a:pt x="136" y="139"/>
                    <a:pt x="136" y="139"/>
                    <a:pt x="136" y="139"/>
                  </a:cubicBezTo>
                  <a:cubicBezTo>
                    <a:pt x="135" y="140"/>
                    <a:pt x="134" y="140"/>
                    <a:pt x="135" y="141"/>
                  </a:cubicBezTo>
                  <a:cubicBezTo>
                    <a:pt x="134" y="142"/>
                    <a:pt x="133" y="143"/>
                    <a:pt x="132" y="142"/>
                  </a:cubicBezTo>
                  <a:cubicBezTo>
                    <a:pt x="133" y="142"/>
                    <a:pt x="133" y="141"/>
                    <a:pt x="132" y="141"/>
                  </a:cubicBezTo>
                  <a:cubicBezTo>
                    <a:pt x="131" y="141"/>
                    <a:pt x="132" y="142"/>
                    <a:pt x="130" y="143"/>
                  </a:cubicBezTo>
                  <a:cubicBezTo>
                    <a:pt x="128" y="142"/>
                    <a:pt x="131" y="140"/>
                    <a:pt x="132" y="139"/>
                  </a:cubicBezTo>
                  <a:close/>
                  <a:moveTo>
                    <a:pt x="144" y="148"/>
                  </a:moveTo>
                  <a:cubicBezTo>
                    <a:pt x="143" y="149"/>
                    <a:pt x="141" y="149"/>
                    <a:pt x="139" y="147"/>
                  </a:cubicBezTo>
                  <a:cubicBezTo>
                    <a:pt x="141" y="146"/>
                    <a:pt x="143" y="147"/>
                    <a:pt x="144" y="148"/>
                  </a:cubicBezTo>
                  <a:close/>
                  <a:moveTo>
                    <a:pt x="111" y="126"/>
                  </a:moveTo>
                  <a:cubicBezTo>
                    <a:pt x="113" y="125"/>
                    <a:pt x="115" y="127"/>
                    <a:pt x="118" y="126"/>
                  </a:cubicBezTo>
                  <a:cubicBezTo>
                    <a:pt x="116" y="127"/>
                    <a:pt x="114" y="127"/>
                    <a:pt x="112" y="127"/>
                  </a:cubicBezTo>
                  <a:cubicBezTo>
                    <a:pt x="112" y="126"/>
                    <a:pt x="111" y="126"/>
                    <a:pt x="111" y="126"/>
                  </a:cubicBezTo>
                  <a:close/>
                  <a:moveTo>
                    <a:pt x="183" y="173"/>
                  </a:moveTo>
                  <a:cubicBezTo>
                    <a:pt x="181" y="174"/>
                    <a:pt x="181" y="174"/>
                    <a:pt x="181" y="174"/>
                  </a:cubicBezTo>
                  <a:cubicBezTo>
                    <a:pt x="180" y="173"/>
                    <a:pt x="179" y="173"/>
                    <a:pt x="177" y="174"/>
                  </a:cubicBezTo>
                  <a:cubicBezTo>
                    <a:pt x="176" y="173"/>
                    <a:pt x="176" y="173"/>
                    <a:pt x="176" y="173"/>
                  </a:cubicBezTo>
                  <a:cubicBezTo>
                    <a:pt x="178" y="172"/>
                    <a:pt x="180" y="173"/>
                    <a:pt x="183" y="173"/>
                  </a:cubicBezTo>
                  <a:close/>
                  <a:moveTo>
                    <a:pt x="121" y="128"/>
                  </a:moveTo>
                  <a:cubicBezTo>
                    <a:pt x="119" y="127"/>
                    <a:pt x="118" y="128"/>
                    <a:pt x="117" y="127"/>
                  </a:cubicBezTo>
                  <a:cubicBezTo>
                    <a:pt x="118" y="126"/>
                    <a:pt x="121" y="127"/>
                    <a:pt x="121" y="128"/>
                  </a:cubicBezTo>
                  <a:close/>
                  <a:moveTo>
                    <a:pt x="244" y="215"/>
                  </a:moveTo>
                  <a:cubicBezTo>
                    <a:pt x="241" y="216"/>
                    <a:pt x="239" y="214"/>
                    <a:pt x="236" y="215"/>
                  </a:cubicBezTo>
                  <a:cubicBezTo>
                    <a:pt x="237" y="213"/>
                    <a:pt x="241" y="214"/>
                    <a:pt x="244" y="215"/>
                  </a:cubicBezTo>
                  <a:close/>
                  <a:moveTo>
                    <a:pt x="111" y="119"/>
                  </a:moveTo>
                  <a:cubicBezTo>
                    <a:pt x="111" y="118"/>
                    <a:pt x="112" y="117"/>
                    <a:pt x="112" y="116"/>
                  </a:cubicBezTo>
                  <a:cubicBezTo>
                    <a:pt x="113" y="116"/>
                    <a:pt x="115" y="116"/>
                    <a:pt x="116" y="116"/>
                  </a:cubicBezTo>
                  <a:cubicBezTo>
                    <a:pt x="116" y="117"/>
                    <a:pt x="116" y="118"/>
                    <a:pt x="115" y="119"/>
                  </a:cubicBezTo>
                  <a:cubicBezTo>
                    <a:pt x="117" y="117"/>
                    <a:pt x="120" y="118"/>
                    <a:pt x="122" y="117"/>
                  </a:cubicBezTo>
                  <a:cubicBezTo>
                    <a:pt x="124" y="120"/>
                    <a:pt x="125" y="119"/>
                    <a:pt x="128" y="120"/>
                  </a:cubicBezTo>
                  <a:cubicBezTo>
                    <a:pt x="127" y="122"/>
                    <a:pt x="122" y="121"/>
                    <a:pt x="119" y="120"/>
                  </a:cubicBezTo>
                  <a:cubicBezTo>
                    <a:pt x="120" y="121"/>
                    <a:pt x="120" y="121"/>
                    <a:pt x="120" y="122"/>
                  </a:cubicBezTo>
                  <a:cubicBezTo>
                    <a:pt x="117" y="122"/>
                    <a:pt x="116" y="121"/>
                    <a:pt x="118" y="120"/>
                  </a:cubicBezTo>
                  <a:cubicBezTo>
                    <a:pt x="115" y="121"/>
                    <a:pt x="109" y="122"/>
                    <a:pt x="107" y="119"/>
                  </a:cubicBezTo>
                  <a:cubicBezTo>
                    <a:pt x="109" y="120"/>
                    <a:pt x="109" y="118"/>
                    <a:pt x="111" y="119"/>
                  </a:cubicBezTo>
                  <a:close/>
                  <a:moveTo>
                    <a:pt x="135" y="134"/>
                  </a:moveTo>
                  <a:cubicBezTo>
                    <a:pt x="134" y="136"/>
                    <a:pt x="133" y="137"/>
                    <a:pt x="131" y="136"/>
                  </a:cubicBezTo>
                  <a:cubicBezTo>
                    <a:pt x="134" y="136"/>
                    <a:pt x="132" y="134"/>
                    <a:pt x="135" y="134"/>
                  </a:cubicBezTo>
                  <a:close/>
                  <a:moveTo>
                    <a:pt x="117" y="123"/>
                  </a:moveTo>
                  <a:cubicBezTo>
                    <a:pt x="118" y="123"/>
                    <a:pt x="119" y="123"/>
                    <a:pt x="120" y="124"/>
                  </a:cubicBezTo>
                  <a:cubicBezTo>
                    <a:pt x="119" y="125"/>
                    <a:pt x="116" y="124"/>
                    <a:pt x="117" y="123"/>
                  </a:cubicBezTo>
                  <a:close/>
                  <a:moveTo>
                    <a:pt x="189" y="173"/>
                  </a:moveTo>
                  <a:cubicBezTo>
                    <a:pt x="190" y="173"/>
                    <a:pt x="191" y="173"/>
                    <a:pt x="191" y="172"/>
                  </a:cubicBezTo>
                  <a:cubicBezTo>
                    <a:pt x="194" y="174"/>
                    <a:pt x="194" y="174"/>
                    <a:pt x="194" y="174"/>
                  </a:cubicBezTo>
                  <a:cubicBezTo>
                    <a:pt x="197" y="172"/>
                    <a:pt x="197" y="174"/>
                    <a:pt x="201" y="172"/>
                  </a:cubicBezTo>
                  <a:cubicBezTo>
                    <a:pt x="200" y="173"/>
                    <a:pt x="201" y="174"/>
                    <a:pt x="200" y="175"/>
                  </a:cubicBezTo>
                  <a:cubicBezTo>
                    <a:pt x="198" y="173"/>
                    <a:pt x="196" y="174"/>
                    <a:pt x="194" y="175"/>
                  </a:cubicBezTo>
                  <a:cubicBezTo>
                    <a:pt x="195" y="176"/>
                    <a:pt x="195" y="177"/>
                    <a:pt x="194" y="178"/>
                  </a:cubicBezTo>
                  <a:cubicBezTo>
                    <a:pt x="192" y="178"/>
                    <a:pt x="191" y="178"/>
                    <a:pt x="189" y="176"/>
                  </a:cubicBezTo>
                  <a:cubicBezTo>
                    <a:pt x="191" y="175"/>
                    <a:pt x="192" y="176"/>
                    <a:pt x="194" y="175"/>
                  </a:cubicBezTo>
                  <a:cubicBezTo>
                    <a:pt x="193" y="173"/>
                    <a:pt x="189" y="174"/>
                    <a:pt x="189" y="173"/>
                  </a:cubicBezTo>
                  <a:close/>
                  <a:moveTo>
                    <a:pt x="190" y="174"/>
                  </a:moveTo>
                  <a:cubicBezTo>
                    <a:pt x="189" y="176"/>
                    <a:pt x="187" y="175"/>
                    <a:pt x="186" y="174"/>
                  </a:cubicBezTo>
                  <a:cubicBezTo>
                    <a:pt x="187" y="173"/>
                    <a:pt x="189" y="174"/>
                    <a:pt x="190" y="174"/>
                  </a:cubicBezTo>
                  <a:close/>
                  <a:moveTo>
                    <a:pt x="129" y="125"/>
                  </a:moveTo>
                  <a:cubicBezTo>
                    <a:pt x="131" y="126"/>
                    <a:pt x="128" y="127"/>
                    <a:pt x="130" y="127"/>
                  </a:cubicBezTo>
                  <a:cubicBezTo>
                    <a:pt x="129" y="128"/>
                    <a:pt x="127" y="128"/>
                    <a:pt x="126" y="127"/>
                  </a:cubicBezTo>
                  <a:cubicBezTo>
                    <a:pt x="126" y="126"/>
                    <a:pt x="128" y="125"/>
                    <a:pt x="129" y="125"/>
                  </a:cubicBezTo>
                  <a:close/>
                  <a:moveTo>
                    <a:pt x="263" y="223"/>
                  </a:moveTo>
                  <a:cubicBezTo>
                    <a:pt x="262" y="224"/>
                    <a:pt x="261" y="225"/>
                    <a:pt x="259" y="224"/>
                  </a:cubicBezTo>
                  <a:cubicBezTo>
                    <a:pt x="261" y="223"/>
                    <a:pt x="262" y="223"/>
                    <a:pt x="263" y="223"/>
                  </a:cubicBezTo>
                  <a:close/>
                  <a:moveTo>
                    <a:pt x="126" y="123"/>
                  </a:moveTo>
                  <a:cubicBezTo>
                    <a:pt x="127" y="123"/>
                    <a:pt x="127" y="124"/>
                    <a:pt x="127" y="124"/>
                  </a:cubicBezTo>
                  <a:cubicBezTo>
                    <a:pt x="126" y="125"/>
                    <a:pt x="125" y="125"/>
                    <a:pt x="124" y="124"/>
                  </a:cubicBezTo>
                  <a:lnTo>
                    <a:pt x="126" y="123"/>
                  </a:lnTo>
                  <a:close/>
                  <a:moveTo>
                    <a:pt x="166" y="147"/>
                  </a:moveTo>
                  <a:cubicBezTo>
                    <a:pt x="167" y="148"/>
                    <a:pt x="167" y="148"/>
                    <a:pt x="168" y="149"/>
                  </a:cubicBezTo>
                  <a:cubicBezTo>
                    <a:pt x="166" y="149"/>
                    <a:pt x="164" y="150"/>
                    <a:pt x="162" y="149"/>
                  </a:cubicBezTo>
                  <a:cubicBezTo>
                    <a:pt x="163" y="147"/>
                    <a:pt x="165" y="149"/>
                    <a:pt x="166" y="147"/>
                  </a:cubicBezTo>
                  <a:close/>
                  <a:moveTo>
                    <a:pt x="134" y="125"/>
                  </a:moveTo>
                  <a:cubicBezTo>
                    <a:pt x="136" y="127"/>
                    <a:pt x="139" y="125"/>
                    <a:pt x="141" y="126"/>
                  </a:cubicBezTo>
                  <a:cubicBezTo>
                    <a:pt x="139" y="126"/>
                    <a:pt x="136" y="128"/>
                    <a:pt x="134" y="127"/>
                  </a:cubicBezTo>
                  <a:cubicBezTo>
                    <a:pt x="134" y="126"/>
                    <a:pt x="133" y="126"/>
                    <a:pt x="134" y="125"/>
                  </a:cubicBezTo>
                  <a:close/>
                  <a:moveTo>
                    <a:pt x="145" y="133"/>
                  </a:moveTo>
                  <a:cubicBezTo>
                    <a:pt x="146" y="131"/>
                    <a:pt x="146" y="131"/>
                    <a:pt x="146" y="131"/>
                  </a:cubicBezTo>
                  <a:cubicBezTo>
                    <a:pt x="147" y="132"/>
                    <a:pt x="148" y="133"/>
                    <a:pt x="148" y="134"/>
                  </a:cubicBezTo>
                  <a:cubicBezTo>
                    <a:pt x="147" y="132"/>
                    <a:pt x="146" y="134"/>
                    <a:pt x="145" y="133"/>
                  </a:cubicBezTo>
                  <a:close/>
                  <a:moveTo>
                    <a:pt x="132" y="122"/>
                  </a:moveTo>
                  <a:cubicBezTo>
                    <a:pt x="132" y="121"/>
                    <a:pt x="129" y="120"/>
                    <a:pt x="131" y="119"/>
                  </a:cubicBezTo>
                  <a:cubicBezTo>
                    <a:pt x="133" y="119"/>
                    <a:pt x="131" y="120"/>
                    <a:pt x="133" y="121"/>
                  </a:cubicBezTo>
                  <a:cubicBezTo>
                    <a:pt x="131" y="123"/>
                    <a:pt x="131" y="123"/>
                    <a:pt x="131" y="123"/>
                  </a:cubicBezTo>
                  <a:cubicBezTo>
                    <a:pt x="130" y="122"/>
                    <a:pt x="127" y="123"/>
                    <a:pt x="128" y="121"/>
                  </a:cubicBezTo>
                  <a:cubicBezTo>
                    <a:pt x="129" y="121"/>
                    <a:pt x="131" y="122"/>
                    <a:pt x="132" y="122"/>
                  </a:cubicBezTo>
                  <a:close/>
                  <a:moveTo>
                    <a:pt x="206" y="174"/>
                  </a:moveTo>
                  <a:cubicBezTo>
                    <a:pt x="204" y="173"/>
                    <a:pt x="204" y="176"/>
                    <a:pt x="202" y="175"/>
                  </a:cubicBezTo>
                  <a:cubicBezTo>
                    <a:pt x="203" y="173"/>
                    <a:pt x="206" y="172"/>
                    <a:pt x="206" y="174"/>
                  </a:cubicBezTo>
                  <a:close/>
                  <a:moveTo>
                    <a:pt x="157" y="133"/>
                  </a:moveTo>
                  <a:cubicBezTo>
                    <a:pt x="155" y="134"/>
                    <a:pt x="153" y="134"/>
                    <a:pt x="152" y="134"/>
                  </a:cubicBezTo>
                  <a:cubicBezTo>
                    <a:pt x="153" y="132"/>
                    <a:pt x="155" y="133"/>
                    <a:pt x="157" y="133"/>
                  </a:cubicBezTo>
                  <a:close/>
                  <a:moveTo>
                    <a:pt x="283" y="224"/>
                  </a:moveTo>
                  <a:cubicBezTo>
                    <a:pt x="282" y="225"/>
                    <a:pt x="280" y="226"/>
                    <a:pt x="279" y="225"/>
                  </a:cubicBezTo>
                  <a:cubicBezTo>
                    <a:pt x="279" y="224"/>
                    <a:pt x="281" y="223"/>
                    <a:pt x="283" y="224"/>
                  </a:cubicBezTo>
                  <a:close/>
                  <a:moveTo>
                    <a:pt x="170" y="140"/>
                  </a:moveTo>
                  <a:cubicBezTo>
                    <a:pt x="169" y="139"/>
                    <a:pt x="167" y="140"/>
                    <a:pt x="165" y="139"/>
                  </a:cubicBezTo>
                  <a:cubicBezTo>
                    <a:pt x="167" y="138"/>
                    <a:pt x="170" y="139"/>
                    <a:pt x="170" y="140"/>
                  </a:cubicBezTo>
                  <a:close/>
                  <a:moveTo>
                    <a:pt x="216" y="174"/>
                  </a:moveTo>
                  <a:cubicBezTo>
                    <a:pt x="218" y="174"/>
                    <a:pt x="220" y="174"/>
                    <a:pt x="222" y="174"/>
                  </a:cubicBezTo>
                  <a:cubicBezTo>
                    <a:pt x="220" y="176"/>
                    <a:pt x="215" y="176"/>
                    <a:pt x="216" y="174"/>
                  </a:cubicBezTo>
                  <a:close/>
                  <a:moveTo>
                    <a:pt x="149" y="113"/>
                  </a:moveTo>
                  <a:cubicBezTo>
                    <a:pt x="147" y="114"/>
                    <a:pt x="149" y="113"/>
                    <a:pt x="150" y="114"/>
                  </a:cubicBezTo>
                  <a:cubicBezTo>
                    <a:pt x="149" y="116"/>
                    <a:pt x="148" y="114"/>
                    <a:pt x="147" y="115"/>
                  </a:cubicBezTo>
                  <a:cubicBezTo>
                    <a:pt x="148" y="116"/>
                    <a:pt x="150" y="116"/>
                    <a:pt x="151" y="117"/>
                  </a:cubicBezTo>
                  <a:cubicBezTo>
                    <a:pt x="152" y="117"/>
                    <a:pt x="154" y="119"/>
                    <a:pt x="151" y="119"/>
                  </a:cubicBezTo>
                  <a:cubicBezTo>
                    <a:pt x="152" y="118"/>
                    <a:pt x="149" y="119"/>
                    <a:pt x="149" y="117"/>
                  </a:cubicBezTo>
                  <a:cubicBezTo>
                    <a:pt x="147" y="119"/>
                    <a:pt x="145" y="117"/>
                    <a:pt x="143" y="118"/>
                  </a:cubicBezTo>
                  <a:cubicBezTo>
                    <a:pt x="142" y="116"/>
                    <a:pt x="141" y="116"/>
                    <a:pt x="139" y="116"/>
                  </a:cubicBezTo>
                  <a:cubicBezTo>
                    <a:pt x="138" y="117"/>
                    <a:pt x="140" y="117"/>
                    <a:pt x="139" y="118"/>
                  </a:cubicBezTo>
                  <a:cubicBezTo>
                    <a:pt x="135" y="116"/>
                    <a:pt x="138" y="115"/>
                    <a:pt x="139" y="112"/>
                  </a:cubicBezTo>
                  <a:cubicBezTo>
                    <a:pt x="140" y="112"/>
                    <a:pt x="140" y="113"/>
                    <a:pt x="140" y="113"/>
                  </a:cubicBezTo>
                  <a:cubicBezTo>
                    <a:pt x="141" y="113"/>
                    <a:pt x="141" y="114"/>
                    <a:pt x="142" y="114"/>
                  </a:cubicBezTo>
                  <a:cubicBezTo>
                    <a:pt x="141" y="113"/>
                    <a:pt x="141" y="113"/>
                    <a:pt x="141" y="112"/>
                  </a:cubicBezTo>
                  <a:cubicBezTo>
                    <a:pt x="142" y="111"/>
                    <a:pt x="144" y="112"/>
                    <a:pt x="143" y="110"/>
                  </a:cubicBezTo>
                  <a:cubicBezTo>
                    <a:pt x="144" y="110"/>
                    <a:pt x="145" y="110"/>
                    <a:pt x="146" y="111"/>
                  </a:cubicBezTo>
                  <a:cubicBezTo>
                    <a:pt x="145" y="112"/>
                    <a:pt x="144" y="112"/>
                    <a:pt x="145" y="112"/>
                  </a:cubicBezTo>
                  <a:cubicBezTo>
                    <a:pt x="146" y="112"/>
                    <a:pt x="148" y="112"/>
                    <a:pt x="149" y="113"/>
                  </a:cubicBezTo>
                  <a:close/>
                  <a:moveTo>
                    <a:pt x="163" y="124"/>
                  </a:moveTo>
                  <a:cubicBezTo>
                    <a:pt x="163" y="123"/>
                    <a:pt x="164" y="123"/>
                    <a:pt x="165" y="123"/>
                  </a:cubicBezTo>
                  <a:cubicBezTo>
                    <a:pt x="166" y="125"/>
                    <a:pt x="169" y="123"/>
                    <a:pt x="171" y="124"/>
                  </a:cubicBezTo>
                  <a:cubicBezTo>
                    <a:pt x="169" y="126"/>
                    <a:pt x="173" y="124"/>
                    <a:pt x="174" y="126"/>
                  </a:cubicBezTo>
                  <a:cubicBezTo>
                    <a:pt x="172" y="127"/>
                    <a:pt x="170" y="125"/>
                    <a:pt x="168" y="126"/>
                  </a:cubicBezTo>
                  <a:cubicBezTo>
                    <a:pt x="164" y="128"/>
                    <a:pt x="165" y="132"/>
                    <a:pt x="161" y="131"/>
                  </a:cubicBezTo>
                  <a:cubicBezTo>
                    <a:pt x="164" y="129"/>
                    <a:pt x="167" y="125"/>
                    <a:pt x="163" y="124"/>
                  </a:cubicBezTo>
                  <a:close/>
                  <a:moveTo>
                    <a:pt x="298" y="222"/>
                  </a:moveTo>
                  <a:cubicBezTo>
                    <a:pt x="298" y="223"/>
                    <a:pt x="296" y="224"/>
                    <a:pt x="298" y="224"/>
                  </a:cubicBezTo>
                  <a:cubicBezTo>
                    <a:pt x="300" y="223"/>
                    <a:pt x="299" y="222"/>
                    <a:pt x="300" y="221"/>
                  </a:cubicBezTo>
                  <a:cubicBezTo>
                    <a:pt x="301" y="222"/>
                    <a:pt x="301" y="222"/>
                    <a:pt x="302" y="222"/>
                  </a:cubicBezTo>
                  <a:cubicBezTo>
                    <a:pt x="301" y="225"/>
                    <a:pt x="299" y="225"/>
                    <a:pt x="298" y="228"/>
                  </a:cubicBezTo>
                  <a:cubicBezTo>
                    <a:pt x="294" y="225"/>
                    <a:pt x="294" y="226"/>
                    <a:pt x="290" y="225"/>
                  </a:cubicBezTo>
                  <a:cubicBezTo>
                    <a:pt x="292" y="223"/>
                    <a:pt x="295" y="222"/>
                    <a:pt x="298" y="222"/>
                  </a:cubicBezTo>
                  <a:close/>
                  <a:moveTo>
                    <a:pt x="227" y="174"/>
                  </a:moveTo>
                  <a:cubicBezTo>
                    <a:pt x="226" y="175"/>
                    <a:pt x="224" y="175"/>
                    <a:pt x="223" y="175"/>
                  </a:cubicBezTo>
                  <a:cubicBezTo>
                    <a:pt x="224" y="174"/>
                    <a:pt x="225" y="174"/>
                    <a:pt x="227" y="174"/>
                  </a:cubicBezTo>
                  <a:close/>
                  <a:moveTo>
                    <a:pt x="139" y="109"/>
                  </a:moveTo>
                  <a:cubicBezTo>
                    <a:pt x="138" y="110"/>
                    <a:pt x="140" y="111"/>
                    <a:pt x="139" y="111"/>
                  </a:cubicBezTo>
                  <a:cubicBezTo>
                    <a:pt x="137" y="112"/>
                    <a:pt x="137" y="109"/>
                    <a:pt x="139" y="109"/>
                  </a:cubicBezTo>
                  <a:close/>
                  <a:moveTo>
                    <a:pt x="171" y="128"/>
                  </a:moveTo>
                  <a:cubicBezTo>
                    <a:pt x="168" y="131"/>
                    <a:pt x="168" y="131"/>
                    <a:pt x="168" y="131"/>
                  </a:cubicBezTo>
                  <a:cubicBezTo>
                    <a:pt x="167" y="131"/>
                    <a:pt x="166" y="131"/>
                    <a:pt x="166" y="130"/>
                  </a:cubicBezTo>
                  <a:cubicBezTo>
                    <a:pt x="165" y="129"/>
                    <a:pt x="169" y="127"/>
                    <a:pt x="171" y="128"/>
                  </a:cubicBezTo>
                  <a:close/>
                  <a:moveTo>
                    <a:pt x="230" y="174"/>
                  </a:moveTo>
                  <a:cubicBezTo>
                    <a:pt x="231" y="175"/>
                    <a:pt x="233" y="175"/>
                    <a:pt x="232" y="176"/>
                  </a:cubicBezTo>
                  <a:cubicBezTo>
                    <a:pt x="231" y="175"/>
                    <a:pt x="230" y="176"/>
                    <a:pt x="229" y="175"/>
                  </a:cubicBezTo>
                  <a:lnTo>
                    <a:pt x="230" y="174"/>
                  </a:lnTo>
                  <a:close/>
                  <a:moveTo>
                    <a:pt x="199" y="147"/>
                  </a:moveTo>
                  <a:cubicBezTo>
                    <a:pt x="202" y="149"/>
                    <a:pt x="197" y="150"/>
                    <a:pt x="196" y="149"/>
                  </a:cubicBezTo>
                  <a:cubicBezTo>
                    <a:pt x="197" y="148"/>
                    <a:pt x="198" y="149"/>
                    <a:pt x="199" y="147"/>
                  </a:cubicBezTo>
                  <a:close/>
                  <a:moveTo>
                    <a:pt x="153" y="115"/>
                  </a:moveTo>
                  <a:cubicBezTo>
                    <a:pt x="154" y="115"/>
                    <a:pt x="156" y="117"/>
                    <a:pt x="154" y="118"/>
                  </a:cubicBezTo>
                  <a:cubicBezTo>
                    <a:pt x="153" y="117"/>
                    <a:pt x="152" y="116"/>
                    <a:pt x="153" y="115"/>
                  </a:cubicBezTo>
                  <a:close/>
                  <a:moveTo>
                    <a:pt x="233" y="172"/>
                  </a:moveTo>
                  <a:cubicBezTo>
                    <a:pt x="233" y="172"/>
                    <a:pt x="232" y="173"/>
                    <a:pt x="233" y="173"/>
                  </a:cubicBezTo>
                  <a:cubicBezTo>
                    <a:pt x="234" y="172"/>
                    <a:pt x="234" y="172"/>
                    <a:pt x="235" y="172"/>
                  </a:cubicBezTo>
                  <a:cubicBezTo>
                    <a:pt x="234" y="174"/>
                    <a:pt x="232" y="174"/>
                    <a:pt x="231" y="173"/>
                  </a:cubicBezTo>
                  <a:cubicBezTo>
                    <a:pt x="231" y="173"/>
                    <a:pt x="232" y="172"/>
                    <a:pt x="233" y="172"/>
                  </a:cubicBezTo>
                  <a:close/>
                  <a:moveTo>
                    <a:pt x="232" y="166"/>
                  </a:moveTo>
                  <a:cubicBezTo>
                    <a:pt x="230" y="165"/>
                    <a:pt x="229" y="167"/>
                    <a:pt x="227" y="166"/>
                  </a:cubicBezTo>
                  <a:cubicBezTo>
                    <a:pt x="228" y="165"/>
                    <a:pt x="232" y="164"/>
                    <a:pt x="232" y="166"/>
                  </a:cubicBezTo>
                  <a:close/>
                  <a:moveTo>
                    <a:pt x="138" y="95"/>
                  </a:moveTo>
                  <a:cubicBezTo>
                    <a:pt x="137" y="97"/>
                    <a:pt x="140" y="96"/>
                    <a:pt x="139" y="95"/>
                  </a:cubicBezTo>
                  <a:cubicBezTo>
                    <a:pt x="141" y="95"/>
                    <a:pt x="140" y="96"/>
                    <a:pt x="140" y="97"/>
                  </a:cubicBezTo>
                  <a:cubicBezTo>
                    <a:pt x="138" y="97"/>
                    <a:pt x="138" y="98"/>
                    <a:pt x="135" y="97"/>
                  </a:cubicBezTo>
                  <a:cubicBezTo>
                    <a:pt x="136" y="96"/>
                    <a:pt x="137" y="95"/>
                    <a:pt x="138" y="95"/>
                  </a:cubicBezTo>
                  <a:close/>
                  <a:moveTo>
                    <a:pt x="329" y="223"/>
                  </a:moveTo>
                  <a:cubicBezTo>
                    <a:pt x="328" y="225"/>
                    <a:pt x="326" y="223"/>
                    <a:pt x="325" y="223"/>
                  </a:cubicBezTo>
                  <a:cubicBezTo>
                    <a:pt x="326" y="222"/>
                    <a:pt x="328" y="222"/>
                    <a:pt x="329" y="223"/>
                  </a:cubicBezTo>
                  <a:close/>
                  <a:moveTo>
                    <a:pt x="227" y="147"/>
                  </a:moveTo>
                  <a:cubicBezTo>
                    <a:pt x="226" y="148"/>
                    <a:pt x="225" y="148"/>
                    <a:pt x="224" y="147"/>
                  </a:cubicBezTo>
                  <a:cubicBezTo>
                    <a:pt x="225" y="146"/>
                    <a:pt x="226" y="146"/>
                    <a:pt x="227" y="147"/>
                  </a:cubicBezTo>
                  <a:close/>
                  <a:moveTo>
                    <a:pt x="267" y="176"/>
                  </a:moveTo>
                  <a:cubicBezTo>
                    <a:pt x="269" y="177"/>
                    <a:pt x="267" y="179"/>
                    <a:pt x="266" y="177"/>
                  </a:cubicBezTo>
                  <a:cubicBezTo>
                    <a:pt x="267" y="176"/>
                    <a:pt x="266" y="176"/>
                    <a:pt x="267" y="176"/>
                  </a:cubicBezTo>
                  <a:close/>
                  <a:moveTo>
                    <a:pt x="235" y="149"/>
                  </a:moveTo>
                  <a:cubicBezTo>
                    <a:pt x="237" y="147"/>
                    <a:pt x="241" y="148"/>
                    <a:pt x="242" y="150"/>
                  </a:cubicBezTo>
                  <a:cubicBezTo>
                    <a:pt x="240" y="148"/>
                    <a:pt x="238" y="150"/>
                    <a:pt x="236" y="150"/>
                  </a:cubicBezTo>
                  <a:cubicBezTo>
                    <a:pt x="237" y="149"/>
                    <a:pt x="234" y="150"/>
                    <a:pt x="235" y="149"/>
                  </a:cubicBezTo>
                  <a:close/>
                  <a:moveTo>
                    <a:pt x="352" y="224"/>
                  </a:moveTo>
                  <a:cubicBezTo>
                    <a:pt x="350" y="225"/>
                    <a:pt x="348" y="225"/>
                    <a:pt x="346" y="224"/>
                  </a:cubicBezTo>
                  <a:cubicBezTo>
                    <a:pt x="348" y="223"/>
                    <a:pt x="352" y="222"/>
                    <a:pt x="352" y="224"/>
                  </a:cubicBezTo>
                  <a:close/>
                  <a:moveTo>
                    <a:pt x="178" y="100"/>
                  </a:moveTo>
                  <a:cubicBezTo>
                    <a:pt x="177" y="99"/>
                    <a:pt x="174" y="99"/>
                    <a:pt x="175" y="98"/>
                  </a:cubicBezTo>
                  <a:cubicBezTo>
                    <a:pt x="176" y="97"/>
                    <a:pt x="179" y="99"/>
                    <a:pt x="178" y="100"/>
                  </a:cubicBezTo>
                  <a:close/>
                  <a:moveTo>
                    <a:pt x="216" y="118"/>
                  </a:moveTo>
                  <a:cubicBezTo>
                    <a:pt x="217" y="120"/>
                    <a:pt x="219" y="119"/>
                    <a:pt x="220" y="120"/>
                  </a:cubicBezTo>
                  <a:cubicBezTo>
                    <a:pt x="219" y="121"/>
                    <a:pt x="217" y="119"/>
                    <a:pt x="216" y="122"/>
                  </a:cubicBezTo>
                  <a:cubicBezTo>
                    <a:pt x="215" y="121"/>
                    <a:pt x="214" y="122"/>
                    <a:pt x="213" y="121"/>
                  </a:cubicBezTo>
                  <a:cubicBezTo>
                    <a:pt x="215" y="119"/>
                    <a:pt x="214" y="120"/>
                    <a:pt x="216" y="118"/>
                  </a:cubicBezTo>
                  <a:close/>
                  <a:moveTo>
                    <a:pt x="281" y="164"/>
                  </a:moveTo>
                  <a:cubicBezTo>
                    <a:pt x="283" y="165"/>
                    <a:pt x="284" y="166"/>
                    <a:pt x="282" y="167"/>
                  </a:cubicBezTo>
                  <a:cubicBezTo>
                    <a:pt x="280" y="167"/>
                    <a:pt x="280" y="165"/>
                    <a:pt x="278" y="165"/>
                  </a:cubicBezTo>
                  <a:cubicBezTo>
                    <a:pt x="279" y="163"/>
                    <a:pt x="280" y="165"/>
                    <a:pt x="281" y="164"/>
                  </a:cubicBezTo>
                  <a:close/>
                  <a:moveTo>
                    <a:pt x="211" y="102"/>
                  </a:moveTo>
                  <a:cubicBezTo>
                    <a:pt x="209" y="103"/>
                    <a:pt x="207" y="104"/>
                    <a:pt x="206" y="104"/>
                  </a:cubicBezTo>
                  <a:cubicBezTo>
                    <a:pt x="207" y="103"/>
                    <a:pt x="209" y="101"/>
                    <a:pt x="211" y="102"/>
                  </a:cubicBezTo>
                  <a:close/>
                  <a:moveTo>
                    <a:pt x="249" y="132"/>
                  </a:moveTo>
                  <a:cubicBezTo>
                    <a:pt x="248" y="133"/>
                    <a:pt x="247" y="133"/>
                    <a:pt x="246" y="132"/>
                  </a:cubicBezTo>
                  <a:cubicBezTo>
                    <a:pt x="247" y="131"/>
                    <a:pt x="248" y="131"/>
                    <a:pt x="249" y="132"/>
                  </a:cubicBezTo>
                  <a:close/>
                  <a:moveTo>
                    <a:pt x="236" y="120"/>
                  </a:moveTo>
                  <a:cubicBezTo>
                    <a:pt x="234" y="121"/>
                    <a:pt x="233" y="121"/>
                    <a:pt x="231" y="120"/>
                  </a:cubicBezTo>
                  <a:cubicBezTo>
                    <a:pt x="233" y="119"/>
                    <a:pt x="234" y="120"/>
                    <a:pt x="236" y="120"/>
                  </a:cubicBezTo>
                  <a:close/>
                  <a:moveTo>
                    <a:pt x="248" y="126"/>
                  </a:moveTo>
                  <a:cubicBezTo>
                    <a:pt x="250" y="127"/>
                    <a:pt x="252" y="125"/>
                    <a:pt x="255" y="125"/>
                  </a:cubicBezTo>
                  <a:cubicBezTo>
                    <a:pt x="253" y="128"/>
                    <a:pt x="250" y="127"/>
                    <a:pt x="247" y="127"/>
                  </a:cubicBezTo>
                  <a:cubicBezTo>
                    <a:pt x="247" y="128"/>
                    <a:pt x="247" y="128"/>
                    <a:pt x="246" y="128"/>
                  </a:cubicBezTo>
                  <a:cubicBezTo>
                    <a:pt x="246" y="127"/>
                    <a:pt x="246" y="126"/>
                    <a:pt x="248" y="126"/>
                  </a:cubicBezTo>
                  <a:close/>
                  <a:moveTo>
                    <a:pt x="286" y="149"/>
                  </a:moveTo>
                  <a:cubicBezTo>
                    <a:pt x="284" y="150"/>
                    <a:pt x="282" y="150"/>
                    <a:pt x="280" y="150"/>
                  </a:cubicBezTo>
                  <a:cubicBezTo>
                    <a:pt x="282" y="149"/>
                    <a:pt x="284" y="149"/>
                    <a:pt x="286" y="149"/>
                  </a:cubicBezTo>
                  <a:close/>
                  <a:moveTo>
                    <a:pt x="221" y="99"/>
                  </a:moveTo>
                  <a:cubicBezTo>
                    <a:pt x="220" y="100"/>
                    <a:pt x="219" y="99"/>
                    <a:pt x="217" y="99"/>
                  </a:cubicBezTo>
                  <a:cubicBezTo>
                    <a:pt x="218" y="98"/>
                    <a:pt x="217" y="97"/>
                    <a:pt x="218" y="96"/>
                  </a:cubicBezTo>
                  <a:cubicBezTo>
                    <a:pt x="220" y="97"/>
                    <a:pt x="219" y="98"/>
                    <a:pt x="221" y="99"/>
                  </a:cubicBezTo>
                  <a:close/>
                  <a:moveTo>
                    <a:pt x="214" y="100"/>
                  </a:moveTo>
                  <a:cubicBezTo>
                    <a:pt x="213" y="99"/>
                    <a:pt x="212" y="99"/>
                    <a:pt x="210" y="98"/>
                  </a:cubicBezTo>
                  <a:cubicBezTo>
                    <a:pt x="213" y="98"/>
                    <a:pt x="216" y="94"/>
                    <a:pt x="217" y="97"/>
                  </a:cubicBezTo>
                  <a:cubicBezTo>
                    <a:pt x="215" y="97"/>
                    <a:pt x="215" y="99"/>
                    <a:pt x="214" y="100"/>
                  </a:cubicBezTo>
                  <a:close/>
                  <a:moveTo>
                    <a:pt x="221" y="102"/>
                  </a:moveTo>
                  <a:cubicBezTo>
                    <a:pt x="221" y="100"/>
                    <a:pt x="217" y="102"/>
                    <a:pt x="218" y="100"/>
                  </a:cubicBezTo>
                  <a:cubicBezTo>
                    <a:pt x="220" y="100"/>
                    <a:pt x="221" y="100"/>
                    <a:pt x="223" y="101"/>
                  </a:cubicBezTo>
                  <a:cubicBezTo>
                    <a:pt x="222" y="102"/>
                    <a:pt x="222" y="102"/>
                    <a:pt x="223" y="103"/>
                  </a:cubicBezTo>
                  <a:cubicBezTo>
                    <a:pt x="222" y="104"/>
                    <a:pt x="220" y="104"/>
                    <a:pt x="219" y="104"/>
                  </a:cubicBezTo>
                  <a:cubicBezTo>
                    <a:pt x="219" y="103"/>
                    <a:pt x="222" y="103"/>
                    <a:pt x="221" y="102"/>
                  </a:cubicBezTo>
                  <a:close/>
                  <a:moveTo>
                    <a:pt x="253" y="121"/>
                  </a:moveTo>
                  <a:cubicBezTo>
                    <a:pt x="252" y="120"/>
                    <a:pt x="251" y="121"/>
                    <a:pt x="249" y="120"/>
                  </a:cubicBezTo>
                  <a:cubicBezTo>
                    <a:pt x="250" y="119"/>
                    <a:pt x="254" y="120"/>
                    <a:pt x="253" y="121"/>
                  </a:cubicBezTo>
                  <a:close/>
                  <a:moveTo>
                    <a:pt x="248" y="121"/>
                  </a:moveTo>
                  <a:cubicBezTo>
                    <a:pt x="249" y="120"/>
                    <a:pt x="246" y="119"/>
                    <a:pt x="248" y="118"/>
                  </a:cubicBezTo>
                  <a:cubicBezTo>
                    <a:pt x="250" y="119"/>
                    <a:pt x="249" y="121"/>
                    <a:pt x="248" y="121"/>
                  </a:cubicBezTo>
                  <a:close/>
                  <a:moveTo>
                    <a:pt x="258" y="127"/>
                  </a:moveTo>
                  <a:cubicBezTo>
                    <a:pt x="259" y="126"/>
                    <a:pt x="260" y="126"/>
                    <a:pt x="262" y="125"/>
                  </a:cubicBezTo>
                  <a:cubicBezTo>
                    <a:pt x="263" y="127"/>
                    <a:pt x="264" y="126"/>
                    <a:pt x="265" y="127"/>
                  </a:cubicBezTo>
                  <a:cubicBezTo>
                    <a:pt x="263" y="127"/>
                    <a:pt x="264" y="128"/>
                    <a:pt x="262" y="129"/>
                  </a:cubicBezTo>
                  <a:cubicBezTo>
                    <a:pt x="262" y="128"/>
                    <a:pt x="261" y="127"/>
                    <a:pt x="259" y="129"/>
                  </a:cubicBezTo>
                  <a:cubicBezTo>
                    <a:pt x="258" y="128"/>
                    <a:pt x="258" y="128"/>
                    <a:pt x="258" y="127"/>
                  </a:cubicBezTo>
                  <a:close/>
                  <a:moveTo>
                    <a:pt x="330" y="175"/>
                  </a:moveTo>
                  <a:cubicBezTo>
                    <a:pt x="329" y="176"/>
                    <a:pt x="327" y="176"/>
                    <a:pt x="327" y="177"/>
                  </a:cubicBezTo>
                  <a:cubicBezTo>
                    <a:pt x="326" y="176"/>
                    <a:pt x="326" y="176"/>
                    <a:pt x="326" y="176"/>
                  </a:cubicBezTo>
                  <a:cubicBezTo>
                    <a:pt x="326" y="177"/>
                    <a:pt x="326" y="177"/>
                    <a:pt x="325" y="176"/>
                  </a:cubicBezTo>
                  <a:cubicBezTo>
                    <a:pt x="326" y="175"/>
                    <a:pt x="328" y="174"/>
                    <a:pt x="330" y="175"/>
                  </a:cubicBezTo>
                  <a:close/>
                  <a:moveTo>
                    <a:pt x="389" y="221"/>
                  </a:moveTo>
                  <a:cubicBezTo>
                    <a:pt x="390" y="222"/>
                    <a:pt x="391" y="221"/>
                    <a:pt x="391" y="222"/>
                  </a:cubicBezTo>
                  <a:cubicBezTo>
                    <a:pt x="390" y="224"/>
                    <a:pt x="388" y="222"/>
                    <a:pt x="389" y="221"/>
                  </a:cubicBezTo>
                  <a:close/>
                  <a:moveTo>
                    <a:pt x="226" y="100"/>
                  </a:moveTo>
                  <a:cubicBezTo>
                    <a:pt x="224" y="100"/>
                    <a:pt x="223" y="100"/>
                    <a:pt x="221" y="99"/>
                  </a:cubicBezTo>
                  <a:cubicBezTo>
                    <a:pt x="223" y="97"/>
                    <a:pt x="226" y="99"/>
                    <a:pt x="226" y="100"/>
                  </a:cubicBezTo>
                  <a:close/>
                  <a:moveTo>
                    <a:pt x="320" y="163"/>
                  </a:moveTo>
                  <a:cubicBezTo>
                    <a:pt x="318" y="164"/>
                    <a:pt x="317" y="164"/>
                    <a:pt x="315" y="164"/>
                  </a:cubicBezTo>
                  <a:cubicBezTo>
                    <a:pt x="317" y="163"/>
                    <a:pt x="318" y="163"/>
                    <a:pt x="320" y="163"/>
                  </a:cubicBezTo>
                  <a:close/>
                  <a:moveTo>
                    <a:pt x="243" y="102"/>
                  </a:moveTo>
                  <a:cubicBezTo>
                    <a:pt x="242" y="101"/>
                    <a:pt x="243" y="102"/>
                    <a:pt x="242" y="103"/>
                  </a:cubicBezTo>
                  <a:cubicBezTo>
                    <a:pt x="240" y="103"/>
                    <a:pt x="240" y="101"/>
                    <a:pt x="237" y="102"/>
                  </a:cubicBezTo>
                  <a:cubicBezTo>
                    <a:pt x="237" y="104"/>
                    <a:pt x="240" y="103"/>
                    <a:pt x="239" y="105"/>
                  </a:cubicBezTo>
                  <a:cubicBezTo>
                    <a:pt x="237" y="105"/>
                    <a:pt x="236" y="104"/>
                    <a:pt x="235" y="103"/>
                  </a:cubicBezTo>
                  <a:cubicBezTo>
                    <a:pt x="237" y="101"/>
                    <a:pt x="242" y="100"/>
                    <a:pt x="243" y="102"/>
                  </a:cubicBezTo>
                  <a:close/>
                  <a:moveTo>
                    <a:pt x="307" y="151"/>
                  </a:moveTo>
                  <a:cubicBezTo>
                    <a:pt x="309" y="152"/>
                    <a:pt x="311" y="150"/>
                    <a:pt x="313" y="152"/>
                  </a:cubicBezTo>
                  <a:cubicBezTo>
                    <a:pt x="311" y="153"/>
                    <a:pt x="309" y="153"/>
                    <a:pt x="308" y="153"/>
                  </a:cubicBezTo>
                  <a:cubicBezTo>
                    <a:pt x="306" y="153"/>
                    <a:pt x="306" y="152"/>
                    <a:pt x="307" y="151"/>
                  </a:cubicBezTo>
                  <a:close/>
                  <a:moveTo>
                    <a:pt x="271" y="122"/>
                  </a:moveTo>
                  <a:cubicBezTo>
                    <a:pt x="272" y="122"/>
                    <a:pt x="273" y="123"/>
                    <a:pt x="274" y="123"/>
                  </a:cubicBezTo>
                  <a:cubicBezTo>
                    <a:pt x="273" y="125"/>
                    <a:pt x="270" y="123"/>
                    <a:pt x="271" y="122"/>
                  </a:cubicBezTo>
                  <a:close/>
                  <a:moveTo>
                    <a:pt x="250" y="102"/>
                  </a:moveTo>
                  <a:cubicBezTo>
                    <a:pt x="249" y="102"/>
                    <a:pt x="249" y="103"/>
                    <a:pt x="249" y="103"/>
                  </a:cubicBezTo>
                  <a:cubicBezTo>
                    <a:pt x="248" y="103"/>
                    <a:pt x="247" y="103"/>
                    <a:pt x="246" y="102"/>
                  </a:cubicBezTo>
                  <a:cubicBezTo>
                    <a:pt x="247" y="101"/>
                    <a:pt x="249" y="101"/>
                    <a:pt x="250" y="102"/>
                  </a:cubicBezTo>
                  <a:close/>
                  <a:moveTo>
                    <a:pt x="280" y="123"/>
                  </a:moveTo>
                  <a:cubicBezTo>
                    <a:pt x="279" y="123"/>
                    <a:pt x="277" y="125"/>
                    <a:pt x="276" y="124"/>
                  </a:cubicBezTo>
                  <a:cubicBezTo>
                    <a:pt x="277" y="123"/>
                    <a:pt x="279" y="122"/>
                    <a:pt x="280" y="123"/>
                  </a:cubicBezTo>
                  <a:close/>
                  <a:moveTo>
                    <a:pt x="293" y="128"/>
                  </a:moveTo>
                  <a:cubicBezTo>
                    <a:pt x="291" y="130"/>
                    <a:pt x="291" y="128"/>
                    <a:pt x="290" y="130"/>
                  </a:cubicBezTo>
                  <a:cubicBezTo>
                    <a:pt x="289" y="129"/>
                    <a:pt x="289" y="129"/>
                    <a:pt x="289" y="128"/>
                  </a:cubicBezTo>
                  <a:cubicBezTo>
                    <a:pt x="290" y="127"/>
                    <a:pt x="292" y="127"/>
                    <a:pt x="293" y="128"/>
                  </a:cubicBezTo>
                  <a:close/>
                  <a:moveTo>
                    <a:pt x="283" y="128"/>
                  </a:moveTo>
                  <a:cubicBezTo>
                    <a:pt x="285" y="129"/>
                    <a:pt x="287" y="126"/>
                    <a:pt x="289" y="128"/>
                  </a:cubicBezTo>
                  <a:cubicBezTo>
                    <a:pt x="287" y="130"/>
                    <a:pt x="283" y="129"/>
                    <a:pt x="283" y="128"/>
                  </a:cubicBezTo>
                  <a:close/>
                  <a:moveTo>
                    <a:pt x="256" y="106"/>
                  </a:moveTo>
                  <a:cubicBezTo>
                    <a:pt x="255" y="108"/>
                    <a:pt x="254" y="106"/>
                    <a:pt x="253" y="105"/>
                  </a:cubicBezTo>
                  <a:cubicBezTo>
                    <a:pt x="254" y="104"/>
                    <a:pt x="255" y="106"/>
                    <a:pt x="256" y="106"/>
                  </a:cubicBezTo>
                  <a:close/>
                  <a:moveTo>
                    <a:pt x="286" y="124"/>
                  </a:moveTo>
                  <a:cubicBezTo>
                    <a:pt x="285" y="125"/>
                    <a:pt x="284" y="124"/>
                    <a:pt x="283" y="125"/>
                  </a:cubicBezTo>
                  <a:cubicBezTo>
                    <a:pt x="283" y="123"/>
                    <a:pt x="285" y="123"/>
                    <a:pt x="286" y="124"/>
                  </a:cubicBezTo>
                  <a:close/>
                  <a:moveTo>
                    <a:pt x="292" y="121"/>
                  </a:moveTo>
                  <a:cubicBezTo>
                    <a:pt x="289" y="122"/>
                    <a:pt x="289" y="123"/>
                    <a:pt x="288" y="124"/>
                  </a:cubicBezTo>
                  <a:cubicBezTo>
                    <a:pt x="287" y="125"/>
                    <a:pt x="287" y="123"/>
                    <a:pt x="286" y="122"/>
                  </a:cubicBezTo>
                  <a:cubicBezTo>
                    <a:pt x="288" y="121"/>
                    <a:pt x="289" y="122"/>
                    <a:pt x="290" y="121"/>
                  </a:cubicBezTo>
                  <a:cubicBezTo>
                    <a:pt x="289" y="121"/>
                    <a:pt x="288" y="121"/>
                    <a:pt x="289" y="120"/>
                  </a:cubicBezTo>
                  <a:cubicBezTo>
                    <a:pt x="291" y="119"/>
                    <a:pt x="293" y="120"/>
                    <a:pt x="295" y="122"/>
                  </a:cubicBezTo>
                  <a:cubicBezTo>
                    <a:pt x="294" y="122"/>
                    <a:pt x="294" y="123"/>
                    <a:pt x="293" y="123"/>
                  </a:cubicBezTo>
                  <a:cubicBezTo>
                    <a:pt x="291" y="123"/>
                    <a:pt x="293" y="122"/>
                    <a:pt x="292" y="121"/>
                  </a:cubicBezTo>
                  <a:close/>
                  <a:moveTo>
                    <a:pt x="299" y="125"/>
                  </a:moveTo>
                  <a:cubicBezTo>
                    <a:pt x="296" y="126"/>
                    <a:pt x="293" y="126"/>
                    <a:pt x="290" y="125"/>
                  </a:cubicBezTo>
                  <a:cubicBezTo>
                    <a:pt x="290" y="122"/>
                    <a:pt x="296" y="124"/>
                    <a:pt x="299" y="125"/>
                  </a:cubicBezTo>
                  <a:close/>
                  <a:moveTo>
                    <a:pt x="255" y="95"/>
                  </a:moveTo>
                  <a:cubicBezTo>
                    <a:pt x="253" y="96"/>
                    <a:pt x="250" y="95"/>
                    <a:pt x="248" y="95"/>
                  </a:cubicBezTo>
                  <a:cubicBezTo>
                    <a:pt x="250" y="94"/>
                    <a:pt x="253" y="94"/>
                    <a:pt x="255" y="95"/>
                  </a:cubicBezTo>
                  <a:close/>
                  <a:moveTo>
                    <a:pt x="268" y="105"/>
                  </a:moveTo>
                  <a:cubicBezTo>
                    <a:pt x="268" y="106"/>
                    <a:pt x="268" y="108"/>
                    <a:pt x="266" y="107"/>
                  </a:cubicBezTo>
                  <a:cubicBezTo>
                    <a:pt x="266" y="107"/>
                    <a:pt x="267" y="105"/>
                    <a:pt x="268" y="105"/>
                  </a:cubicBezTo>
                  <a:close/>
                  <a:moveTo>
                    <a:pt x="265" y="98"/>
                  </a:moveTo>
                  <a:cubicBezTo>
                    <a:pt x="268" y="98"/>
                    <a:pt x="263" y="99"/>
                    <a:pt x="265" y="100"/>
                  </a:cubicBezTo>
                  <a:cubicBezTo>
                    <a:pt x="266" y="101"/>
                    <a:pt x="267" y="98"/>
                    <a:pt x="268" y="100"/>
                  </a:cubicBezTo>
                  <a:cubicBezTo>
                    <a:pt x="266" y="101"/>
                    <a:pt x="264" y="101"/>
                    <a:pt x="261" y="101"/>
                  </a:cubicBezTo>
                  <a:cubicBezTo>
                    <a:pt x="262" y="99"/>
                    <a:pt x="264" y="100"/>
                    <a:pt x="265" y="98"/>
                  </a:cubicBezTo>
                  <a:close/>
                  <a:moveTo>
                    <a:pt x="302" y="129"/>
                  </a:moveTo>
                  <a:cubicBezTo>
                    <a:pt x="305" y="126"/>
                    <a:pt x="308" y="129"/>
                    <a:pt x="307" y="131"/>
                  </a:cubicBezTo>
                  <a:cubicBezTo>
                    <a:pt x="306" y="130"/>
                    <a:pt x="306" y="129"/>
                    <a:pt x="302" y="129"/>
                  </a:cubicBezTo>
                  <a:close/>
                  <a:moveTo>
                    <a:pt x="303" y="124"/>
                  </a:moveTo>
                  <a:cubicBezTo>
                    <a:pt x="300" y="126"/>
                    <a:pt x="300" y="126"/>
                    <a:pt x="300" y="126"/>
                  </a:cubicBezTo>
                  <a:cubicBezTo>
                    <a:pt x="300" y="125"/>
                    <a:pt x="299" y="125"/>
                    <a:pt x="300" y="124"/>
                  </a:cubicBezTo>
                  <a:cubicBezTo>
                    <a:pt x="301" y="125"/>
                    <a:pt x="302" y="122"/>
                    <a:pt x="303" y="124"/>
                  </a:cubicBezTo>
                  <a:close/>
                  <a:moveTo>
                    <a:pt x="285" y="108"/>
                  </a:moveTo>
                  <a:cubicBezTo>
                    <a:pt x="286" y="109"/>
                    <a:pt x="285" y="110"/>
                    <a:pt x="284" y="111"/>
                  </a:cubicBezTo>
                  <a:cubicBezTo>
                    <a:pt x="284" y="110"/>
                    <a:pt x="283" y="111"/>
                    <a:pt x="282" y="110"/>
                  </a:cubicBezTo>
                  <a:lnTo>
                    <a:pt x="285" y="108"/>
                  </a:lnTo>
                  <a:close/>
                  <a:moveTo>
                    <a:pt x="277" y="101"/>
                  </a:moveTo>
                  <a:cubicBezTo>
                    <a:pt x="278" y="102"/>
                    <a:pt x="278" y="103"/>
                    <a:pt x="277" y="104"/>
                  </a:cubicBezTo>
                  <a:cubicBezTo>
                    <a:pt x="274" y="103"/>
                    <a:pt x="275" y="101"/>
                    <a:pt x="277" y="101"/>
                  </a:cubicBezTo>
                  <a:close/>
                  <a:moveTo>
                    <a:pt x="300" y="120"/>
                  </a:moveTo>
                  <a:cubicBezTo>
                    <a:pt x="302" y="119"/>
                    <a:pt x="304" y="121"/>
                    <a:pt x="304" y="122"/>
                  </a:cubicBezTo>
                  <a:cubicBezTo>
                    <a:pt x="302" y="123"/>
                    <a:pt x="302" y="121"/>
                    <a:pt x="300" y="120"/>
                  </a:cubicBezTo>
                  <a:close/>
                  <a:moveTo>
                    <a:pt x="285" y="100"/>
                  </a:moveTo>
                  <a:cubicBezTo>
                    <a:pt x="285" y="101"/>
                    <a:pt x="286" y="101"/>
                    <a:pt x="287" y="101"/>
                  </a:cubicBezTo>
                  <a:cubicBezTo>
                    <a:pt x="285" y="102"/>
                    <a:pt x="284" y="101"/>
                    <a:pt x="283" y="103"/>
                  </a:cubicBezTo>
                  <a:cubicBezTo>
                    <a:pt x="282" y="101"/>
                    <a:pt x="281" y="103"/>
                    <a:pt x="279" y="101"/>
                  </a:cubicBezTo>
                  <a:cubicBezTo>
                    <a:pt x="281" y="100"/>
                    <a:pt x="283" y="102"/>
                    <a:pt x="285" y="100"/>
                  </a:cubicBezTo>
                  <a:close/>
                  <a:moveTo>
                    <a:pt x="297" y="103"/>
                  </a:moveTo>
                  <a:cubicBezTo>
                    <a:pt x="294" y="101"/>
                    <a:pt x="289" y="104"/>
                    <a:pt x="288" y="102"/>
                  </a:cubicBezTo>
                  <a:cubicBezTo>
                    <a:pt x="290" y="102"/>
                    <a:pt x="298" y="99"/>
                    <a:pt x="297" y="103"/>
                  </a:cubicBezTo>
                  <a:close/>
                  <a:moveTo>
                    <a:pt x="295" y="103"/>
                  </a:moveTo>
                  <a:cubicBezTo>
                    <a:pt x="294" y="104"/>
                    <a:pt x="295" y="105"/>
                    <a:pt x="294" y="105"/>
                  </a:cubicBezTo>
                  <a:cubicBezTo>
                    <a:pt x="293" y="105"/>
                    <a:pt x="292" y="105"/>
                    <a:pt x="291" y="104"/>
                  </a:cubicBezTo>
                  <a:cubicBezTo>
                    <a:pt x="293" y="104"/>
                    <a:pt x="293" y="103"/>
                    <a:pt x="295" y="103"/>
                  </a:cubicBezTo>
                  <a:close/>
                  <a:moveTo>
                    <a:pt x="310" y="102"/>
                  </a:moveTo>
                  <a:cubicBezTo>
                    <a:pt x="311" y="103"/>
                    <a:pt x="312" y="101"/>
                    <a:pt x="314" y="103"/>
                  </a:cubicBezTo>
                  <a:cubicBezTo>
                    <a:pt x="312" y="103"/>
                    <a:pt x="311" y="104"/>
                    <a:pt x="310" y="104"/>
                  </a:cubicBezTo>
                  <a:cubicBezTo>
                    <a:pt x="310" y="103"/>
                    <a:pt x="310" y="102"/>
                    <a:pt x="310" y="102"/>
                  </a:cubicBezTo>
                  <a:close/>
                  <a:moveTo>
                    <a:pt x="351" y="123"/>
                  </a:moveTo>
                  <a:cubicBezTo>
                    <a:pt x="349" y="123"/>
                    <a:pt x="345" y="125"/>
                    <a:pt x="346" y="122"/>
                  </a:cubicBezTo>
                  <a:cubicBezTo>
                    <a:pt x="347" y="124"/>
                    <a:pt x="351" y="122"/>
                    <a:pt x="351" y="123"/>
                  </a:cubicBezTo>
                  <a:close/>
                  <a:moveTo>
                    <a:pt x="397" y="157"/>
                  </a:moveTo>
                  <a:cubicBezTo>
                    <a:pt x="399" y="158"/>
                    <a:pt x="397" y="160"/>
                    <a:pt x="395" y="159"/>
                  </a:cubicBezTo>
                  <a:cubicBezTo>
                    <a:pt x="397" y="158"/>
                    <a:pt x="396" y="158"/>
                    <a:pt x="397" y="157"/>
                  </a:cubicBezTo>
                  <a:close/>
                  <a:moveTo>
                    <a:pt x="350" y="121"/>
                  </a:moveTo>
                  <a:cubicBezTo>
                    <a:pt x="349" y="122"/>
                    <a:pt x="348" y="122"/>
                    <a:pt x="346" y="121"/>
                  </a:cubicBezTo>
                  <a:cubicBezTo>
                    <a:pt x="348" y="120"/>
                    <a:pt x="348" y="118"/>
                    <a:pt x="349" y="119"/>
                  </a:cubicBezTo>
                  <a:cubicBezTo>
                    <a:pt x="348" y="120"/>
                    <a:pt x="349" y="120"/>
                    <a:pt x="350" y="121"/>
                  </a:cubicBezTo>
                  <a:close/>
                  <a:moveTo>
                    <a:pt x="351" y="118"/>
                  </a:moveTo>
                  <a:cubicBezTo>
                    <a:pt x="353" y="119"/>
                    <a:pt x="351" y="122"/>
                    <a:pt x="350" y="121"/>
                  </a:cubicBezTo>
                  <a:cubicBezTo>
                    <a:pt x="350" y="120"/>
                    <a:pt x="349" y="119"/>
                    <a:pt x="351" y="118"/>
                  </a:cubicBezTo>
                  <a:close/>
                  <a:moveTo>
                    <a:pt x="332" y="103"/>
                  </a:moveTo>
                  <a:cubicBezTo>
                    <a:pt x="334" y="105"/>
                    <a:pt x="335" y="102"/>
                    <a:pt x="337" y="104"/>
                  </a:cubicBezTo>
                  <a:cubicBezTo>
                    <a:pt x="334" y="105"/>
                    <a:pt x="332" y="105"/>
                    <a:pt x="330" y="105"/>
                  </a:cubicBezTo>
                  <a:lnTo>
                    <a:pt x="332" y="103"/>
                  </a:lnTo>
                  <a:close/>
                  <a:moveTo>
                    <a:pt x="351" y="116"/>
                  </a:moveTo>
                  <a:cubicBezTo>
                    <a:pt x="349" y="117"/>
                    <a:pt x="349" y="117"/>
                    <a:pt x="349" y="117"/>
                  </a:cubicBezTo>
                  <a:cubicBezTo>
                    <a:pt x="348" y="116"/>
                    <a:pt x="348" y="116"/>
                    <a:pt x="348" y="116"/>
                  </a:cubicBezTo>
                  <a:cubicBezTo>
                    <a:pt x="349" y="115"/>
                    <a:pt x="350" y="115"/>
                    <a:pt x="351" y="116"/>
                  </a:cubicBezTo>
                  <a:close/>
                  <a:moveTo>
                    <a:pt x="359" y="122"/>
                  </a:moveTo>
                  <a:cubicBezTo>
                    <a:pt x="361" y="120"/>
                    <a:pt x="361" y="123"/>
                    <a:pt x="364" y="123"/>
                  </a:cubicBezTo>
                  <a:cubicBezTo>
                    <a:pt x="362" y="124"/>
                    <a:pt x="359" y="123"/>
                    <a:pt x="359" y="122"/>
                  </a:cubicBezTo>
                  <a:close/>
                  <a:moveTo>
                    <a:pt x="365" y="124"/>
                  </a:moveTo>
                  <a:cubicBezTo>
                    <a:pt x="367" y="125"/>
                    <a:pt x="367" y="125"/>
                    <a:pt x="367" y="125"/>
                  </a:cubicBezTo>
                  <a:cubicBezTo>
                    <a:pt x="366" y="126"/>
                    <a:pt x="363" y="127"/>
                    <a:pt x="363" y="125"/>
                  </a:cubicBezTo>
                  <a:cubicBezTo>
                    <a:pt x="364" y="126"/>
                    <a:pt x="365" y="124"/>
                    <a:pt x="365" y="124"/>
                  </a:cubicBezTo>
                  <a:close/>
                  <a:moveTo>
                    <a:pt x="412" y="156"/>
                  </a:moveTo>
                  <a:cubicBezTo>
                    <a:pt x="411" y="156"/>
                    <a:pt x="410" y="155"/>
                    <a:pt x="408" y="155"/>
                  </a:cubicBezTo>
                  <a:cubicBezTo>
                    <a:pt x="415" y="154"/>
                    <a:pt x="421" y="154"/>
                    <a:pt x="427" y="155"/>
                  </a:cubicBezTo>
                  <a:cubicBezTo>
                    <a:pt x="426" y="158"/>
                    <a:pt x="424" y="154"/>
                    <a:pt x="422" y="156"/>
                  </a:cubicBezTo>
                  <a:cubicBezTo>
                    <a:pt x="423" y="157"/>
                    <a:pt x="424" y="156"/>
                    <a:pt x="423" y="158"/>
                  </a:cubicBezTo>
                  <a:cubicBezTo>
                    <a:pt x="421" y="158"/>
                    <a:pt x="422" y="156"/>
                    <a:pt x="420" y="155"/>
                  </a:cubicBezTo>
                  <a:cubicBezTo>
                    <a:pt x="418" y="157"/>
                    <a:pt x="416" y="155"/>
                    <a:pt x="414" y="156"/>
                  </a:cubicBezTo>
                  <a:cubicBezTo>
                    <a:pt x="416" y="157"/>
                    <a:pt x="417" y="156"/>
                    <a:pt x="418" y="158"/>
                  </a:cubicBezTo>
                  <a:cubicBezTo>
                    <a:pt x="417" y="159"/>
                    <a:pt x="416" y="158"/>
                    <a:pt x="415" y="159"/>
                  </a:cubicBezTo>
                  <a:cubicBezTo>
                    <a:pt x="414" y="159"/>
                    <a:pt x="416" y="157"/>
                    <a:pt x="413" y="157"/>
                  </a:cubicBezTo>
                  <a:cubicBezTo>
                    <a:pt x="412" y="158"/>
                    <a:pt x="415" y="159"/>
                    <a:pt x="413" y="160"/>
                  </a:cubicBezTo>
                  <a:cubicBezTo>
                    <a:pt x="412" y="160"/>
                    <a:pt x="411" y="160"/>
                    <a:pt x="410" y="159"/>
                  </a:cubicBezTo>
                  <a:cubicBezTo>
                    <a:pt x="410" y="158"/>
                    <a:pt x="412" y="157"/>
                    <a:pt x="412" y="156"/>
                  </a:cubicBezTo>
                  <a:close/>
                  <a:moveTo>
                    <a:pt x="359" y="117"/>
                  </a:moveTo>
                  <a:cubicBezTo>
                    <a:pt x="361" y="119"/>
                    <a:pt x="363" y="118"/>
                    <a:pt x="365" y="119"/>
                  </a:cubicBezTo>
                  <a:cubicBezTo>
                    <a:pt x="364" y="120"/>
                    <a:pt x="366" y="121"/>
                    <a:pt x="363" y="122"/>
                  </a:cubicBezTo>
                  <a:cubicBezTo>
                    <a:pt x="361" y="121"/>
                    <a:pt x="363" y="120"/>
                    <a:pt x="362" y="119"/>
                  </a:cubicBezTo>
                  <a:cubicBezTo>
                    <a:pt x="361" y="119"/>
                    <a:pt x="360" y="119"/>
                    <a:pt x="358" y="120"/>
                  </a:cubicBezTo>
                  <a:cubicBezTo>
                    <a:pt x="357" y="119"/>
                    <a:pt x="358" y="118"/>
                    <a:pt x="359" y="117"/>
                  </a:cubicBezTo>
                  <a:close/>
                  <a:moveTo>
                    <a:pt x="343" y="104"/>
                  </a:moveTo>
                  <a:cubicBezTo>
                    <a:pt x="341" y="105"/>
                    <a:pt x="340" y="106"/>
                    <a:pt x="338" y="105"/>
                  </a:cubicBezTo>
                  <a:cubicBezTo>
                    <a:pt x="340" y="104"/>
                    <a:pt x="341" y="103"/>
                    <a:pt x="343" y="104"/>
                  </a:cubicBezTo>
                  <a:close/>
                  <a:moveTo>
                    <a:pt x="377" y="130"/>
                  </a:moveTo>
                  <a:cubicBezTo>
                    <a:pt x="375" y="132"/>
                    <a:pt x="375" y="132"/>
                    <a:pt x="375" y="132"/>
                  </a:cubicBezTo>
                  <a:cubicBezTo>
                    <a:pt x="374" y="131"/>
                    <a:pt x="374" y="131"/>
                    <a:pt x="374" y="131"/>
                  </a:cubicBezTo>
                  <a:cubicBezTo>
                    <a:pt x="375" y="130"/>
                    <a:pt x="376" y="129"/>
                    <a:pt x="377" y="130"/>
                  </a:cubicBezTo>
                  <a:close/>
                  <a:moveTo>
                    <a:pt x="390" y="122"/>
                  </a:moveTo>
                  <a:cubicBezTo>
                    <a:pt x="391" y="121"/>
                    <a:pt x="392" y="121"/>
                    <a:pt x="393" y="122"/>
                  </a:cubicBezTo>
                  <a:cubicBezTo>
                    <a:pt x="389" y="124"/>
                    <a:pt x="388" y="119"/>
                    <a:pt x="386" y="119"/>
                  </a:cubicBezTo>
                  <a:cubicBezTo>
                    <a:pt x="384" y="121"/>
                    <a:pt x="384" y="121"/>
                    <a:pt x="384" y="121"/>
                  </a:cubicBezTo>
                  <a:cubicBezTo>
                    <a:pt x="380" y="119"/>
                    <a:pt x="377" y="119"/>
                    <a:pt x="373" y="120"/>
                  </a:cubicBezTo>
                  <a:cubicBezTo>
                    <a:pt x="373" y="122"/>
                    <a:pt x="371" y="123"/>
                    <a:pt x="370" y="123"/>
                  </a:cubicBezTo>
                  <a:cubicBezTo>
                    <a:pt x="370" y="121"/>
                    <a:pt x="369" y="124"/>
                    <a:pt x="367" y="123"/>
                  </a:cubicBezTo>
                  <a:cubicBezTo>
                    <a:pt x="370" y="121"/>
                    <a:pt x="372" y="120"/>
                    <a:pt x="374" y="118"/>
                  </a:cubicBezTo>
                  <a:cubicBezTo>
                    <a:pt x="377" y="121"/>
                    <a:pt x="382" y="117"/>
                    <a:pt x="385" y="117"/>
                  </a:cubicBezTo>
                  <a:cubicBezTo>
                    <a:pt x="385" y="117"/>
                    <a:pt x="382" y="118"/>
                    <a:pt x="384" y="119"/>
                  </a:cubicBezTo>
                  <a:cubicBezTo>
                    <a:pt x="385" y="118"/>
                    <a:pt x="387" y="118"/>
                    <a:pt x="388" y="117"/>
                  </a:cubicBezTo>
                  <a:cubicBezTo>
                    <a:pt x="388" y="116"/>
                    <a:pt x="387" y="117"/>
                    <a:pt x="387" y="116"/>
                  </a:cubicBezTo>
                  <a:cubicBezTo>
                    <a:pt x="389" y="117"/>
                    <a:pt x="393" y="115"/>
                    <a:pt x="393" y="117"/>
                  </a:cubicBezTo>
                  <a:cubicBezTo>
                    <a:pt x="391" y="116"/>
                    <a:pt x="387" y="119"/>
                    <a:pt x="389" y="120"/>
                  </a:cubicBezTo>
                  <a:cubicBezTo>
                    <a:pt x="390" y="118"/>
                    <a:pt x="396" y="119"/>
                    <a:pt x="396" y="120"/>
                  </a:cubicBezTo>
                  <a:cubicBezTo>
                    <a:pt x="394" y="120"/>
                    <a:pt x="389" y="119"/>
                    <a:pt x="390" y="122"/>
                  </a:cubicBezTo>
                  <a:close/>
                  <a:moveTo>
                    <a:pt x="392" y="118"/>
                  </a:moveTo>
                  <a:cubicBezTo>
                    <a:pt x="392" y="117"/>
                    <a:pt x="394" y="116"/>
                    <a:pt x="395" y="116"/>
                  </a:cubicBezTo>
                  <a:cubicBezTo>
                    <a:pt x="394" y="117"/>
                    <a:pt x="397" y="117"/>
                    <a:pt x="398" y="118"/>
                  </a:cubicBezTo>
                  <a:cubicBezTo>
                    <a:pt x="396" y="119"/>
                    <a:pt x="394" y="118"/>
                    <a:pt x="392" y="118"/>
                  </a:cubicBezTo>
                  <a:close/>
                  <a:moveTo>
                    <a:pt x="343" y="104"/>
                  </a:moveTo>
                  <a:cubicBezTo>
                    <a:pt x="345" y="104"/>
                    <a:pt x="347" y="104"/>
                    <a:pt x="350" y="104"/>
                  </a:cubicBezTo>
                  <a:cubicBezTo>
                    <a:pt x="347" y="105"/>
                    <a:pt x="344" y="106"/>
                    <a:pt x="343" y="104"/>
                  </a:cubicBezTo>
                  <a:close/>
                  <a:moveTo>
                    <a:pt x="361" y="116"/>
                  </a:moveTo>
                  <a:cubicBezTo>
                    <a:pt x="360" y="115"/>
                    <a:pt x="360" y="116"/>
                    <a:pt x="359" y="115"/>
                  </a:cubicBezTo>
                  <a:cubicBezTo>
                    <a:pt x="359" y="113"/>
                    <a:pt x="362" y="115"/>
                    <a:pt x="361" y="116"/>
                  </a:cubicBezTo>
                  <a:close/>
                  <a:moveTo>
                    <a:pt x="370" y="116"/>
                  </a:moveTo>
                  <a:cubicBezTo>
                    <a:pt x="369" y="117"/>
                    <a:pt x="365" y="118"/>
                    <a:pt x="366" y="116"/>
                  </a:cubicBezTo>
                  <a:cubicBezTo>
                    <a:pt x="367" y="117"/>
                    <a:pt x="369" y="116"/>
                    <a:pt x="370" y="116"/>
                  </a:cubicBezTo>
                  <a:close/>
                  <a:moveTo>
                    <a:pt x="354" y="104"/>
                  </a:moveTo>
                  <a:cubicBezTo>
                    <a:pt x="354" y="105"/>
                    <a:pt x="351" y="106"/>
                    <a:pt x="350" y="105"/>
                  </a:cubicBezTo>
                  <a:cubicBezTo>
                    <a:pt x="351" y="103"/>
                    <a:pt x="352" y="104"/>
                    <a:pt x="354" y="104"/>
                  </a:cubicBezTo>
                  <a:close/>
                  <a:moveTo>
                    <a:pt x="432" y="156"/>
                  </a:moveTo>
                  <a:cubicBezTo>
                    <a:pt x="432" y="157"/>
                    <a:pt x="430" y="156"/>
                    <a:pt x="430" y="158"/>
                  </a:cubicBezTo>
                  <a:cubicBezTo>
                    <a:pt x="428" y="157"/>
                    <a:pt x="431" y="155"/>
                    <a:pt x="432" y="156"/>
                  </a:cubicBezTo>
                  <a:close/>
                  <a:moveTo>
                    <a:pt x="437" y="155"/>
                  </a:moveTo>
                  <a:cubicBezTo>
                    <a:pt x="437" y="157"/>
                    <a:pt x="435" y="157"/>
                    <a:pt x="434" y="158"/>
                  </a:cubicBezTo>
                  <a:cubicBezTo>
                    <a:pt x="432" y="157"/>
                    <a:pt x="432" y="157"/>
                    <a:pt x="432" y="157"/>
                  </a:cubicBezTo>
                  <a:cubicBezTo>
                    <a:pt x="434" y="156"/>
                    <a:pt x="436" y="154"/>
                    <a:pt x="437" y="155"/>
                  </a:cubicBezTo>
                  <a:close/>
                  <a:moveTo>
                    <a:pt x="382" y="116"/>
                  </a:moveTo>
                  <a:cubicBezTo>
                    <a:pt x="381" y="117"/>
                    <a:pt x="378" y="118"/>
                    <a:pt x="378" y="116"/>
                  </a:cubicBezTo>
                  <a:cubicBezTo>
                    <a:pt x="379" y="116"/>
                    <a:pt x="381" y="115"/>
                    <a:pt x="382" y="116"/>
                  </a:cubicBezTo>
                  <a:close/>
                  <a:moveTo>
                    <a:pt x="374" y="106"/>
                  </a:moveTo>
                  <a:cubicBezTo>
                    <a:pt x="372" y="107"/>
                    <a:pt x="371" y="107"/>
                    <a:pt x="370" y="106"/>
                  </a:cubicBezTo>
                  <a:cubicBezTo>
                    <a:pt x="371" y="105"/>
                    <a:pt x="372" y="105"/>
                    <a:pt x="374" y="106"/>
                  </a:cubicBezTo>
                  <a:close/>
                  <a:moveTo>
                    <a:pt x="401" y="120"/>
                  </a:moveTo>
                  <a:cubicBezTo>
                    <a:pt x="402" y="120"/>
                    <a:pt x="403" y="119"/>
                    <a:pt x="404" y="119"/>
                  </a:cubicBezTo>
                  <a:cubicBezTo>
                    <a:pt x="403" y="121"/>
                    <a:pt x="403" y="122"/>
                    <a:pt x="401" y="122"/>
                  </a:cubicBezTo>
                  <a:cubicBezTo>
                    <a:pt x="401" y="121"/>
                    <a:pt x="399" y="120"/>
                    <a:pt x="401" y="120"/>
                  </a:cubicBezTo>
                  <a:close/>
                  <a:moveTo>
                    <a:pt x="410" y="122"/>
                  </a:moveTo>
                  <a:cubicBezTo>
                    <a:pt x="411" y="123"/>
                    <a:pt x="412" y="123"/>
                    <a:pt x="412" y="123"/>
                  </a:cubicBezTo>
                  <a:cubicBezTo>
                    <a:pt x="412" y="124"/>
                    <a:pt x="412" y="124"/>
                    <a:pt x="412" y="124"/>
                  </a:cubicBezTo>
                  <a:cubicBezTo>
                    <a:pt x="412" y="124"/>
                    <a:pt x="412" y="124"/>
                    <a:pt x="412" y="125"/>
                  </a:cubicBezTo>
                  <a:cubicBezTo>
                    <a:pt x="409" y="123"/>
                    <a:pt x="411" y="126"/>
                    <a:pt x="410" y="127"/>
                  </a:cubicBezTo>
                  <a:cubicBezTo>
                    <a:pt x="409" y="126"/>
                    <a:pt x="408" y="127"/>
                    <a:pt x="407" y="126"/>
                  </a:cubicBezTo>
                  <a:cubicBezTo>
                    <a:pt x="409" y="125"/>
                    <a:pt x="409" y="123"/>
                    <a:pt x="410" y="122"/>
                  </a:cubicBezTo>
                  <a:close/>
                  <a:moveTo>
                    <a:pt x="405" y="116"/>
                  </a:moveTo>
                  <a:cubicBezTo>
                    <a:pt x="405" y="117"/>
                    <a:pt x="407" y="117"/>
                    <a:pt x="406" y="118"/>
                  </a:cubicBezTo>
                  <a:cubicBezTo>
                    <a:pt x="404" y="117"/>
                    <a:pt x="402" y="119"/>
                    <a:pt x="400" y="118"/>
                  </a:cubicBezTo>
                  <a:cubicBezTo>
                    <a:pt x="402" y="116"/>
                    <a:pt x="403" y="118"/>
                    <a:pt x="405" y="116"/>
                  </a:cubicBezTo>
                  <a:close/>
                  <a:moveTo>
                    <a:pt x="541" y="213"/>
                  </a:moveTo>
                  <a:cubicBezTo>
                    <a:pt x="542" y="214"/>
                    <a:pt x="541" y="215"/>
                    <a:pt x="540" y="216"/>
                  </a:cubicBezTo>
                  <a:cubicBezTo>
                    <a:pt x="539" y="216"/>
                    <a:pt x="538" y="216"/>
                    <a:pt x="538" y="215"/>
                  </a:cubicBezTo>
                  <a:cubicBezTo>
                    <a:pt x="538" y="215"/>
                    <a:pt x="539" y="213"/>
                    <a:pt x="541" y="213"/>
                  </a:cubicBezTo>
                  <a:close/>
                  <a:moveTo>
                    <a:pt x="458" y="154"/>
                  </a:moveTo>
                  <a:cubicBezTo>
                    <a:pt x="459" y="153"/>
                    <a:pt x="461" y="153"/>
                    <a:pt x="462" y="154"/>
                  </a:cubicBezTo>
                  <a:cubicBezTo>
                    <a:pt x="461" y="156"/>
                    <a:pt x="461" y="158"/>
                    <a:pt x="458" y="157"/>
                  </a:cubicBezTo>
                  <a:cubicBezTo>
                    <a:pt x="460" y="155"/>
                    <a:pt x="460" y="154"/>
                    <a:pt x="458" y="154"/>
                  </a:cubicBezTo>
                  <a:close/>
                  <a:moveTo>
                    <a:pt x="421" y="123"/>
                  </a:moveTo>
                  <a:cubicBezTo>
                    <a:pt x="419" y="123"/>
                    <a:pt x="418" y="122"/>
                    <a:pt x="419" y="121"/>
                  </a:cubicBezTo>
                  <a:cubicBezTo>
                    <a:pt x="416" y="123"/>
                    <a:pt x="410" y="122"/>
                    <a:pt x="408" y="120"/>
                  </a:cubicBezTo>
                  <a:cubicBezTo>
                    <a:pt x="412" y="121"/>
                    <a:pt x="417" y="120"/>
                    <a:pt x="419" y="119"/>
                  </a:cubicBezTo>
                  <a:cubicBezTo>
                    <a:pt x="419" y="120"/>
                    <a:pt x="419" y="120"/>
                    <a:pt x="420" y="121"/>
                  </a:cubicBezTo>
                  <a:cubicBezTo>
                    <a:pt x="420" y="120"/>
                    <a:pt x="420" y="120"/>
                    <a:pt x="422" y="120"/>
                  </a:cubicBezTo>
                  <a:cubicBezTo>
                    <a:pt x="423" y="120"/>
                    <a:pt x="423" y="121"/>
                    <a:pt x="423" y="121"/>
                  </a:cubicBezTo>
                  <a:cubicBezTo>
                    <a:pt x="424" y="119"/>
                    <a:pt x="424" y="121"/>
                    <a:pt x="426" y="120"/>
                  </a:cubicBezTo>
                  <a:cubicBezTo>
                    <a:pt x="424" y="119"/>
                    <a:pt x="427" y="119"/>
                    <a:pt x="428" y="120"/>
                  </a:cubicBezTo>
                  <a:cubicBezTo>
                    <a:pt x="428" y="121"/>
                    <a:pt x="426" y="121"/>
                    <a:pt x="425" y="122"/>
                  </a:cubicBezTo>
                  <a:cubicBezTo>
                    <a:pt x="422" y="122"/>
                    <a:pt x="422" y="121"/>
                    <a:pt x="421" y="123"/>
                  </a:cubicBezTo>
                  <a:close/>
                  <a:moveTo>
                    <a:pt x="386" y="95"/>
                  </a:moveTo>
                  <a:cubicBezTo>
                    <a:pt x="389" y="96"/>
                    <a:pt x="390" y="93"/>
                    <a:pt x="392" y="93"/>
                  </a:cubicBezTo>
                  <a:cubicBezTo>
                    <a:pt x="394" y="94"/>
                    <a:pt x="391" y="94"/>
                    <a:pt x="390" y="96"/>
                  </a:cubicBezTo>
                  <a:cubicBezTo>
                    <a:pt x="389" y="95"/>
                    <a:pt x="388" y="96"/>
                    <a:pt x="387" y="97"/>
                  </a:cubicBezTo>
                  <a:cubicBezTo>
                    <a:pt x="386" y="96"/>
                    <a:pt x="385" y="96"/>
                    <a:pt x="386" y="95"/>
                  </a:cubicBezTo>
                  <a:close/>
                  <a:moveTo>
                    <a:pt x="420" y="117"/>
                  </a:moveTo>
                  <a:cubicBezTo>
                    <a:pt x="422" y="117"/>
                    <a:pt x="424" y="117"/>
                    <a:pt x="426" y="118"/>
                  </a:cubicBezTo>
                  <a:cubicBezTo>
                    <a:pt x="424" y="118"/>
                    <a:pt x="423" y="119"/>
                    <a:pt x="421" y="119"/>
                  </a:cubicBezTo>
                  <a:cubicBezTo>
                    <a:pt x="422" y="118"/>
                    <a:pt x="418" y="119"/>
                    <a:pt x="420" y="117"/>
                  </a:cubicBezTo>
                  <a:close/>
                  <a:moveTo>
                    <a:pt x="402" y="100"/>
                  </a:moveTo>
                  <a:cubicBezTo>
                    <a:pt x="402" y="101"/>
                    <a:pt x="401" y="102"/>
                    <a:pt x="399" y="102"/>
                  </a:cubicBezTo>
                  <a:cubicBezTo>
                    <a:pt x="400" y="101"/>
                    <a:pt x="401" y="99"/>
                    <a:pt x="402" y="100"/>
                  </a:cubicBezTo>
                  <a:close/>
                  <a:moveTo>
                    <a:pt x="400" y="93"/>
                  </a:moveTo>
                  <a:cubicBezTo>
                    <a:pt x="399" y="94"/>
                    <a:pt x="398" y="94"/>
                    <a:pt x="397" y="95"/>
                  </a:cubicBezTo>
                  <a:cubicBezTo>
                    <a:pt x="398" y="96"/>
                    <a:pt x="399" y="95"/>
                    <a:pt x="398" y="97"/>
                  </a:cubicBezTo>
                  <a:cubicBezTo>
                    <a:pt x="397" y="96"/>
                    <a:pt x="393" y="97"/>
                    <a:pt x="393" y="95"/>
                  </a:cubicBezTo>
                  <a:cubicBezTo>
                    <a:pt x="395" y="94"/>
                    <a:pt x="397" y="92"/>
                    <a:pt x="400" y="93"/>
                  </a:cubicBezTo>
                  <a:close/>
                  <a:moveTo>
                    <a:pt x="430" y="120"/>
                  </a:moveTo>
                  <a:cubicBezTo>
                    <a:pt x="431" y="122"/>
                    <a:pt x="434" y="119"/>
                    <a:pt x="434" y="121"/>
                  </a:cubicBezTo>
                  <a:cubicBezTo>
                    <a:pt x="432" y="121"/>
                    <a:pt x="429" y="122"/>
                    <a:pt x="430" y="120"/>
                  </a:cubicBezTo>
                  <a:close/>
                  <a:moveTo>
                    <a:pt x="421" y="108"/>
                  </a:moveTo>
                  <a:cubicBezTo>
                    <a:pt x="419" y="108"/>
                    <a:pt x="417" y="108"/>
                    <a:pt x="416" y="109"/>
                  </a:cubicBezTo>
                  <a:cubicBezTo>
                    <a:pt x="416" y="108"/>
                    <a:pt x="421" y="106"/>
                    <a:pt x="421" y="108"/>
                  </a:cubicBezTo>
                  <a:close/>
                  <a:moveTo>
                    <a:pt x="404" y="96"/>
                  </a:moveTo>
                  <a:cubicBezTo>
                    <a:pt x="404" y="96"/>
                    <a:pt x="403" y="97"/>
                    <a:pt x="403" y="97"/>
                  </a:cubicBezTo>
                  <a:cubicBezTo>
                    <a:pt x="402" y="96"/>
                    <a:pt x="399" y="97"/>
                    <a:pt x="399" y="95"/>
                  </a:cubicBezTo>
                  <a:cubicBezTo>
                    <a:pt x="401" y="96"/>
                    <a:pt x="403" y="94"/>
                    <a:pt x="404" y="96"/>
                  </a:cubicBezTo>
                  <a:close/>
                  <a:moveTo>
                    <a:pt x="449" y="119"/>
                  </a:moveTo>
                  <a:cubicBezTo>
                    <a:pt x="447" y="120"/>
                    <a:pt x="442" y="120"/>
                    <a:pt x="439" y="120"/>
                  </a:cubicBezTo>
                  <a:cubicBezTo>
                    <a:pt x="439" y="121"/>
                    <a:pt x="440" y="122"/>
                    <a:pt x="439" y="123"/>
                  </a:cubicBezTo>
                  <a:cubicBezTo>
                    <a:pt x="438" y="120"/>
                    <a:pt x="437" y="122"/>
                    <a:pt x="435" y="121"/>
                  </a:cubicBezTo>
                  <a:cubicBezTo>
                    <a:pt x="436" y="119"/>
                    <a:pt x="438" y="119"/>
                    <a:pt x="437" y="117"/>
                  </a:cubicBezTo>
                  <a:cubicBezTo>
                    <a:pt x="440" y="121"/>
                    <a:pt x="445" y="117"/>
                    <a:pt x="449" y="119"/>
                  </a:cubicBezTo>
                  <a:close/>
                  <a:moveTo>
                    <a:pt x="570" y="212"/>
                  </a:moveTo>
                  <a:cubicBezTo>
                    <a:pt x="569" y="211"/>
                    <a:pt x="567" y="214"/>
                    <a:pt x="565" y="212"/>
                  </a:cubicBezTo>
                  <a:cubicBezTo>
                    <a:pt x="567" y="211"/>
                    <a:pt x="570" y="210"/>
                    <a:pt x="570" y="212"/>
                  </a:cubicBezTo>
                  <a:close/>
                  <a:moveTo>
                    <a:pt x="490" y="152"/>
                  </a:moveTo>
                  <a:cubicBezTo>
                    <a:pt x="491" y="153"/>
                    <a:pt x="492" y="153"/>
                    <a:pt x="493" y="152"/>
                  </a:cubicBezTo>
                  <a:cubicBezTo>
                    <a:pt x="494" y="154"/>
                    <a:pt x="490" y="157"/>
                    <a:pt x="487" y="156"/>
                  </a:cubicBezTo>
                  <a:cubicBezTo>
                    <a:pt x="490" y="154"/>
                    <a:pt x="490" y="154"/>
                    <a:pt x="490" y="152"/>
                  </a:cubicBezTo>
                  <a:close/>
                  <a:moveTo>
                    <a:pt x="413" y="96"/>
                  </a:moveTo>
                  <a:cubicBezTo>
                    <a:pt x="411" y="97"/>
                    <a:pt x="408" y="96"/>
                    <a:pt x="405" y="96"/>
                  </a:cubicBezTo>
                  <a:cubicBezTo>
                    <a:pt x="406" y="95"/>
                    <a:pt x="406" y="95"/>
                    <a:pt x="406" y="95"/>
                  </a:cubicBezTo>
                  <a:cubicBezTo>
                    <a:pt x="409" y="96"/>
                    <a:pt x="411" y="95"/>
                    <a:pt x="413" y="96"/>
                  </a:cubicBezTo>
                  <a:close/>
                  <a:moveTo>
                    <a:pt x="457" y="130"/>
                  </a:moveTo>
                  <a:cubicBezTo>
                    <a:pt x="455" y="130"/>
                    <a:pt x="451" y="130"/>
                    <a:pt x="451" y="128"/>
                  </a:cubicBezTo>
                  <a:cubicBezTo>
                    <a:pt x="453" y="129"/>
                    <a:pt x="457" y="127"/>
                    <a:pt x="457" y="130"/>
                  </a:cubicBezTo>
                  <a:close/>
                  <a:moveTo>
                    <a:pt x="453" y="123"/>
                  </a:moveTo>
                  <a:cubicBezTo>
                    <a:pt x="455" y="124"/>
                    <a:pt x="457" y="123"/>
                    <a:pt x="460" y="124"/>
                  </a:cubicBezTo>
                  <a:cubicBezTo>
                    <a:pt x="457" y="126"/>
                    <a:pt x="452" y="125"/>
                    <a:pt x="451" y="124"/>
                  </a:cubicBezTo>
                  <a:cubicBezTo>
                    <a:pt x="452" y="124"/>
                    <a:pt x="453" y="123"/>
                    <a:pt x="453" y="123"/>
                  </a:cubicBezTo>
                  <a:close/>
                  <a:moveTo>
                    <a:pt x="417" y="95"/>
                  </a:moveTo>
                  <a:cubicBezTo>
                    <a:pt x="416" y="96"/>
                    <a:pt x="418" y="96"/>
                    <a:pt x="417" y="97"/>
                  </a:cubicBezTo>
                  <a:cubicBezTo>
                    <a:pt x="416" y="96"/>
                    <a:pt x="415" y="98"/>
                    <a:pt x="414" y="96"/>
                  </a:cubicBezTo>
                  <a:cubicBezTo>
                    <a:pt x="415" y="95"/>
                    <a:pt x="416" y="95"/>
                    <a:pt x="417" y="95"/>
                  </a:cubicBezTo>
                  <a:close/>
                  <a:moveTo>
                    <a:pt x="425" y="96"/>
                  </a:moveTo>
                  <a:cubicBezTo>
                    <a:pt x="424" y="97"/>
                    <a:pt x="422" y="97"/>
                    <a:pt x="421" y="97"/>
                  </a:cubicBezTo>
                  <a:cubicBezTo>
                    <a:pt x="422" y="96"/>
                    <a:pt x="424" y="95"/>
                    <a:pt x="425" y="96"/>
                  </a:cubicBezTo>
                  <a:close/>
                  <a:moveTo>
                    <a:pt x="453" y="119"/>
                  </a:moveTo>
                  <a:cubicBezTo>
                    <a:pt x="456" y="117"/>
                    <a:pt x="456" y="119"/>
                    <a:pt x="458" y="120"/>
                  </a:cubicBezTo>
                  <a:cubicBezTo>
                    <a:pt x="457" y="121"/>
                    <a:pt x="457" y="121"/>
                    <a:pt x="457" y="122"/>
                  </a:cubicBezTo>
                  <a:cubicBezTo>
                    <a:pt x="456" y="122"/>
                    <a:pt x="456" y="121"/>
                    <a:pt x="456" y="121"/>
                  </a:cubicBezTo>
                  <a:cubicBezTo>
                    <a:pt x="457" y="119"/>
                    <a:pt x="455" y="119"/>
                    <a:pt x="453" y="119"/>
                  </a:cubicBezTo>
                  <a:close/>
                  <a:moveTo>
                    <a:pt x="421" y="91"/>
                  </a:moveTo>
                  <a:cubicBezTo>
                    <a:pt x="423" y="92"/>
                    <a:pt x="426" y="90"/>
                    <a:pt x="428" y="92"/>
                  </a:cubicBezTo>
                  <a:cubicBezTo>
                    <a:pt x="426" y="92"/>
                    <a:pt x="427" y="94"/>
                    <a:pt x="425" y="95"/>
                  </a:cubicBezTo>
                  <a:cubicBezTo>
                    <a:pt x="422" y="94"/>
                    <a:pt x="425" y="92"/>
                    <a:pt x="423" y="92"/>
                  </a:cubicBezTo>
                  <a:cubicBezTo>
                    <a:pt x="422" y="93"/>
                    <a:pt x="423" y="94"/>
                    <a:pt x="421" y="94"/>
                  </a:cubicBezTo>
                  <a:cubicBezTo>
                    <a:pt x="420" y="93"/>
                    <a:pt x="421" y="92"/>
                    <a:pt x="421" y="91"/>
                  </a:cubicBezTo>
                  <a:close/>
                  <a:moveTo>
                    <a:pt x="432" y="96"/>
                  </a:moveTo>
                  <a:cubicBezTo>
                    <a:pt x="432" y="96"/>
                    <a:pt x="431" y="97"/>
                    <a:pt x="430" y="98"/>
                  </a:cubicBezTo>
                  <a:cubicBezTo>
                    <a:pt x="429" y="96"/>
                    <a:pt x="428" y="98"/>
                    <a:pt x="426" y="97"/>
                  </a:cubicBezTo>
                  <a:cubicBezTo>
                    <a:pt x="427" y="96"/>
                    <a:pt x="427" y="96"/>
                    <a:pt x="427" y="96"/>
                  </a:cubicBezTo>
                  <a:cubicBezTo>
                    <a:pt x="429" y="97"/>
                    <a:pt x="429" y="96"/>
                    <a:pt x="432" y="96"/>
                  </a:cubicBezTo>
                  <a:close/>
                  <a:moveTo>
                    <a:pt x="468" y="119"/>
                  </a:moveTo>
                  <a:cubicBezTo>
                    <a:pt x="466" y="119"/>
                    <a:pt x="460" y="122"/>
                    <a:pt x="461" y="119"/>
                  </a:cubicBezTo>
                  <a:cubicBezTo>
                    <a:pt x="464" y="120"/>
                    <a:pt x="466" y="117"/>
                    <a:pt x="468" y="119"/>
                  </a:cubicBezTo>
                  <a:close/>
                  <a:moveTo>
                    <a:pt x="482" y="124"/>
                  </a:moveTo>
                  <a:cubicBezTo>
                    <a:pt x="481" y="124"/>
                    <a:pt x="480" y="125"/>
                    <a:pt x="478" y="124"/>
                  </a:cubicBezTo>
                  <a:cubicBezTo>
                    <a:pt x="478" y="123"/>
                    <a:pt x="481" y="123"/>
                    <a:pt x="482" y="124"/>
                  </a:cubicBezTo>
                  <a:close/>
                  <a:moveTo>
                    <a:pt x="482" y="120"/>
                  </a:moveTo>
                  <a:cubicBezTo>
                    <a:pt x="480" y="119"/>
                    <a:pt x="473" y="122"/>
                    <a:pt x="473" y="119"/>
                  </a:cubicBezTo>
                  <a:cubicBezTo>
                    <a:pt x="476" y="120"/>
                    <a:pt x="481" y="118"/>
                    <a:pt x="482" y="120"/>
                  </a:cubicBezTo>
                  <a:close/>
                  <a:moveTo>
                    <a:pt x="498" y="128"/>
                  </a:moveTo>
                  <a:cubicBezTo>
                    <a:pt x="497" y="129"/>
                    <a:pt x="496" y="129"/>
                    <a:pt x="495" y="129"/>
                  </a:cubicBezTo>
                  <a:cubicBezTo>
                    <a:pt x="495" y="128"/>
                    <a:pt x="497" y="127"/>
                    <a:pt x="498" y="128"/>
                  </a:cubicBezTo>
                  <a:close/>
                  <a:moveTo>
                    <a:pt x="495" y="123"/>
                  </a:moveTo>
                  <a:cubicBezTo>
                    <a:pt x="498" y="126"/>
                    <a:pt x="500" y="123"/>
                    <a:pt x="503" y="124"/>
                  </a:cubicBezTo>
                  <a:cubicBezTo>
                    <a:pt x="501" y="126"/>
                    <a:pt x="496" y="125"/>
                    <a:pt x="493" y="125"/>
                  </a:cubicBezTo>
                  <a:cubicBezTo>
                    <a:pt x="495" y="124"/>
                    <a:pt x="493" y="124"/>
                    <a:pt x="495" y="123"/>
                  </a:cubicBezTo>
                  <a:close/>
                  <a:moveTo>
                    <a:pt x="496" y="121"/>
                  </a:moveTo>
                  <a:cubicBezTo>
                    <a:pt x="499" y="123"/>
                    <a:pt x="499" y="119"/>
                    <a:pt x="502" y="120"/>
                  </a:cubicBezTo>
                  <a:cubicBezTo>
                    <a:pt x="499" y="122"/>
                    <a:pt x="501" y="121"/>
                    <a:pt x="500" y="123"/>
                  </a:cubicBezTo>
                  <a:cubicBezTo>
                    <a:pt x="498" y="123"/>
                    <a:pt x="495" y="123"/>
                    <a:pt x="496" y="121"/>
                  </a:cubicBezTo>
                  <a:close/>
                  <a:moveTo>
                    <a:pt x="511" y="122"/>
                  </a:moveTo>
                  <a:cubicBezTo>
                    <a:pt x="510" y="123"/>
                    <a:pt x="509" y="123"/>
                    <a:pt x="507" y="123"/>
                  </a:cubicBezTo>
                  <a:cubicBezTo>
                    <a:pt x="507" y="122"/>
                    <a:pt x="510" y="120"/>
                    <a:pt x="511" y="122"/>
                  </a:cubicBezTo>
                  <a:close/>
                  <a:moveTo>
                    <a:pt x="481" y="97"/>
                  </a:moveTo>
                  <a:cubicBezTo>
                    <a:pt x="479" y="99"/>
                    <a:pt x="478" y="98"/>
                    <a:pt x="476" y="98"/>
                  </a:cubicBezTo>
                  <a:cubicBezTo>
                    <a:pt x="478" y="98"/>
                    <a:pt x="479" y="96"/>
                    <a:pt x="481" y="97"/>
                  </a:cubicBezTo>
                  <a:close/>
                  <a:moveTo>
                    <a:pt x="480" y="96"/>
                  </a:moveTo>
                  <a:cubicBezTo>
                    <a:pt x="479" y="97"/>
                    <a:pt x="476" y="97"/>
                    <a:pt x="476" y="95"/>
                  </a:cubicBezTo>
                  <a:cubicBezTo>
                    <a:pt x="478" y="96"/>
                    <a:pt x="479" y="94"/>
                    <a:pt x="480" y="96"/>
                  </a:cubicBezTo>
                  <a:close/>
                  <a:moveTo>
                    <a:pt x="487" y="99"/>
                  </a:moveTo>
                  <a:cubicBezTo>
                    <a:pt x="486" y="100"/>
                    <a:pt x="488" y="101"/>
                    <a:pt x="488" y="101"/>
                  </a:cubicBezTo>
                  <a:cubicBezTo>
                    <a:pt x="487" y="102"/>
                    <a:pt x="486" y="103"/>
                    <a:pt x="485" y="102"/>
                  </a:cubicBezTo>
                  <a:cubicBezTo>
                    <a:pt x="486" y="101"/>
                    <a:pt x="484" y="99"/>
                    <a:pt x="487" y="99"/>
                  </a:cubicBezTo>
                  <a:close/>
                  <a:moveTo>
                    <a:pt x="486" y="92"/>
                  </a:moveTo>
                  <a:cubicBezTo>
                    <a:pt x="486" y="93"/>
                    <a:pt x="484" y="94"/>
                    <a:pt x="485" y="95"/>
                  </a:cubicBezTo>
                  <a:cubicBezTo>
                    <a:pt x="486" y="95"/>
                    <a:pt x="487" y="95"/>
                    <a:pt x="488" y="96"/>
                  </a:cubicBezTo>
                  <a:cubicBezTo>
                    <a:pt x="486" y="97"/>
                    <a:pt x="484" y="99"/>
                    <a:pt x="481" y="98"/>
                  </a:cubicBezTo>
                  <a:cubicBezTo>
                    <a:pt x="485" y="96"/>
                    <a:pt x="482" y="91"/>
                    <a:pt x="486" y="92"/>
                  </a:cubicBezTo>
                  <a:close/>
                  <a:moveTo>
                    <a:pt x="528" y="127"/>
                  </a:moveTo>
                  <a:cubicBezTo>
                    <a:pt x="527" y="128"/>
                    <a:pt x="524" y="128"/>
                    <a:pt x="525" y="127"/>
                  </a:cubicBezTo>
                  <a:cubicBezTo>
                    <a:pt x="526" y="127"/>
                    <a:pt x="527" y="125"/>
                    <a:pt x="528" y="127"/>
                  </a:cubicBezTo>
                  <a:close/>
                  <a:moveTo>
                    <a:pt x="493" y="97"/>
                  </a:moveTo>
                  <a:cubicBezTo>
                    <a:pt x="492" y="98"/>
                    <a:pt x="491" y="99"/>
                    <a:pt x="490" y="98"/>
                  </a:cubicBezTo>
                  <a:cubicBezTo>
                    <a:pt x="491" y="97"/>
                    <a:pt x="492" y="96"/>
                    <a:pt x="493" y="97"/>
                  </a:cubicBezTo>
                  <a:close/>
                  <a:moveTo>
                    <a:pt x="523" y="120"/>
                  </a:moveTo>
                  <a:cubicBezTo>
                    <a:pt x="525" y="119"/>
                    <a:pt x="529" y="118"/>
                    <a:pt x="529" y="120"/>
                  </a:cubicBezTo>
                  <a:cubicBezTo>
                    <a:pt x="531" y="119"/>
                    <a:pt x="534" y="121"/>
                    <a:pt x="534" y="118"/>
                  </a:cubicBezTo>
                  <a:cubicBezTo>
                    <a:pt x="536" y="120"/>
                    <a:pt x="536" y="120"/>
                    <a:pt x="536" y="120"/>
                  </a:cubicBezTo>
                  <a:cubicBezTo>
                    <a:pt x="535" y="121"/>
                    <a:pt x="534" y="120"/>
                    <a:pt x="534" y="121"/>
                  </a:cubicBezTo>
                  <a:cubicBezTo>
                    <a:pt x="531" y="121"/>
                    <a:pt x="530" y="121"/>
                    <a:pt x="529" y="123"/>
                  </a:cubicBezTo>
                  <a:cubicBezTo>
                    <a:pt x="527" y="122"/>
                    <a:pt x="529" y="122"/>
                    <a:pt x="529" y="121"/>
                  </a:cubicBezTo>
                  <a:cubicBezTo>
                    <a:pt x="526" y="123"/>
                    <a:pt x="526" y="123"/>
                    <a:pt x="526" y="123"/>
                  </a:cubicBezTo>
                  <a:cubicBezTo>
                    <a:pt x="524" y="121"/>
                    <a:pt x="526" y="120"/>
                    <a:pt x="523" y="120"/>
                  </a:cubicBezTo>
                  <a:close/>
                  <a:moveTo>
                    <a:pt x="539" y="121"/>
                  </a:moveTo>
                  <a:cubicBezTo>
                    <a:pt x="541" y="123"/>
                    <a:pt x="536" y="125"/>
                    <a:pt x="534" y="123"/>
                  </a:cubicBezTo>
                  <a:cubicBezTo>
                    <a:pt x="535" y="123"/>
                    <a:pt x="534" y="122"/>
                    <a:pt x="535" y="121"/>
                  </a:cubicBezTo>
                  <a:cubicBezTo>
                    <a:pt x="538" y="121"/>
                    <a:pt x="537" y="124"/>
                    <a:pt x="539" y="121"/>
                  </a:cubicBezTo>
                  <a:close/>
                  <a:moveTo>
                    <a:pt x="544" y="118"/>
                  </a:moveTo>
                  <a:cubicBezTo>
                    <a:pt x="546" y="120"/>
                    <a:pt x="544" y="121"/>
                    <a:pt x="543" y="122"/>
                  </a:cubicBezTo>
                  <a:cubicBezTo>
                    <a:pt x="542" y="122"/>
                    <a:pt x="541" y="123"/>
                    <a:pt x="540" y="122"/>
                  </a:cubicBezTo>
                  <a:cubicBezTo>
                    <a:pt x="542" y="120"/>
                    <a:pt x="543" y="121"/>
                    <a:pt x="544" y="118"/>
                  </a:cubicBezTo>
                  <a:close/>
                  <a:moveTo>
                    <a:pt x="555" y="126"/>
                  </a:moveTo>
                  <a:cubicBezTo>
                    <a:pt x="554" y="126"/>
                    <a:pt x="553" y="127"/>
                    <a:pt x="551" y="126"/>
                  </a:cubicBezTo>
                  <a:cubicBezTo>
                    <a:pt x="553" y="125"/>
                    <a:pt x="554" y="125"/>
                    <a:pt x="555" y="126"/>
                  </a:cubicBezTo>
                  <a:close/>
                  <a:moveTo>
                    <a:pt x="687" y="201"/>
                  </a:moveTo>
                  <a:cubicBezTo>
                    <a:pt x="688" y="200"/>
                    <a:pt x="691" y="200"/>
                    <a:pt x="691" y="201"/>
                  </a:cubicBezTo>
                  <a:cubicBezTo>
                    <a:pt x="690" y="201"/>
                    <a:pt x="688" y="202"/>
                    <a:pt x="688" y="203"/>
                  </a:cubicBezTo>
                  <a:cubicBezTo>
                    <a:pt x="687" y="202"/>
                    <a:pt x="687" y="202"/>
                    <a:pt x="687" y="201"/>
                  </a:cubicBezTo>
                  <a:close/>
                  <a:moveTo>
                    <a:pt x="580" y="119"/>
                  </a:moveTo>
                  <a:cubicBezTo>
                    <a:pt x="582" y="121"/>
                    <a:pt x="575" y="124"/>
                    <a:pt x="576" y="121"/>
                  </a:cubicBezTo>
                  <a:cubicBezTo>
                    <a:pt x="577" y="122"/>
                    <a:pt x="577" y="120"/>
                    <a:pt x="580" y="119"/>
                  </a:cubicBezTo>
                  <a:close/>
                  <a:moveTo>
                    <a:pt x="694" y="200"/>
                  </a:moveTo>
                  <a:cubicBezTo>
                    <a:pt x="697" y="199"/>
                    <a:pt x="701" y="198"/>
                    <a:pt x="702" y="201"/>
                  </a:cubicBezTo>
                  <a:cubicBezTo>
                    <a:pt x="699" y="200"/>
                    <a:pt x="701" y="202"/>
                    <a:pt x="700" y="203"/>
                  </a:cubicBezTo>
                  <a:cubicBezTo>
                    <a:pt x="698" y="202"/>
                    <a:pt x="699" y="201"/>
                    <a:pt x="698" y="200"/>
                  </a:cubicBezTo>
                  <a:cubicBezTo>
                    <a:pt x="697" y="201"/>
                    <a:pt x="694" y="202"/>
                    <a:pt x="694" y="200"/>
                  </a:cubicBezTo>
                  <a:close/>
                  <a:moveTo>
                    <a:pt x="708" y="199"/>
                  </a:moveTo>
                  <a:cubicBezTo>
                    <a:pt x="707" y="199"/>
                    <a:pt x="706" y="200"/>
                    <a:pt x="705" y="199"/>
                  </a:cubicBezTo>
                  <a:cubicBezTo>
                    <a:pt x="704" y="197"/>
                    <a:pt x="710" y="197"/>
                    <a:pt x="708" y="199"/>
                  </a:cubicBezTo>
                  <a:close/>
                  <a:moveTo>
                    <a:pt x="578" y="92"/>
                  </a:moveTo>
                  <a:cubicBezTo>
                    <a:pt x="576" y="93"/>
                    <a:pt x="575" y="93"/>
                    <a:pt x="573" y="92"/>
                  </a:cubicBezTo>
                  <a:cubicBezTo>
                    <a:pt x="575" y="91"/>
                    <a:pt x="576" y="91"/>
                    <a:pt x="578" y="92"/>
                  </a:cubicBezTo>
                  <a:close/>
                  <a:moveTo>
                    <a:pt x="586" y="90"/>
                  </a:moveTo>
                  <a:cubicBezTo>
                    <a:pt x="587" y="87"/>
                    <a:pt x="588" y="89"/>
                    <a:pt x="590" y="90"/>
                  </a:cubicBezTo>
                  <a:cubicBezTo>
                    <a:pt x="588" y="88"/>
                    <a:pt x="591" y="86"/>
                    <a:pt x="591" y="85"/>
                  </a:cubicBezTo>
                  <a:cubicBezTo>
                    <a:pt x="594" y="87"/>
                    <a:pt x="589" y="88"/>
                    <a:pt x="591" y="90"/>
                  </a:cubicBezTo>
                  <a:cubicBezTo>
                    <a:pt x="591" y="89"/>
                    <a:pt x="591" y="89"/>
                    <a:pt x="592" y="88"/>
                  </a:cubicBezTo>
                  <a:cubicBezTo>
                    <a:pt x="593" y="88"/>
                    <a:pt x="596" y="89"/>
                    <a:pt x="595" y="90"/>
                  </a:cubicBezTo>
                  <a:cubicBezTo>
                    <a:pt x="592" y="89"/>
                    <a:pt x="583" y="96"/>
                    <a:pt x="585" y="90"/>
                  </a:cubicBezTo>
                  <a:cubicBezTo>
                    <a:pt x="583" y="90"/>
                    <a:pt x="579" y="92"/>
                    <a:pt x="579" y="90"/>
                  </a:cubicBezTo>
                  <a:cubicBezTo>
                    <a:pt x="580" y="89"/>
                    <a:pt x="585" y="88"/>
                    <a:pt x="586" y="90"/>
                  </a:cubicBezTo>
                  <a:close/>
                  <a:moveTo>
                    <a:pt x="589" y="86"/>
                  </a:moveTo>
                  <a:cubicBezTo>
                    <a:pt x="586" y="87"/>
                    <a:pt x="584" y="87"/>
                    <a:pt x="582" y="87"/>
                  </a:cubicBezTo>
                  <a:cubicBezTo>
                    <a:pt x="584" y="86"/>
                    <a:pt x="586" y="85"/>
                    <a:pt x="589" y="86"/>
                  </a:cubicBezTo>
                  <a:close/>
                  <a:moveTo>
                    <a:pt x="738" y="192"/>
                  </a:moveTo>
                  <a:cubicBezTo>
                    <a:pt x="740" y="193"/>
                    <a:pt x="744" y="190"/>
                    <a:pt x="745" y="193"/>
                  </a:cubicBezTo>
                  <a:cubicBezTo>
                    <a:pt x="743" y="192"/>
                    <a:pt x="739" y="195"/>
                    <a:pt x="738" y="192"/>
                  </a:cubicBezTo>
                  <a:close/>
                  <a:moveTo>
                    <a:pt x="597" y="84"/>
                  </a:moveTo>
                  <a:cubicBezTo>
                    <a:pt x="597" y="85"/>
                    <a:pt x="599" y="86"/>
                    <a:pt x="598" y="86"/>
                  </a:cubicBezTo>
                  <a:cubicBezTo>
                    <a:pt x="596" y="85"/>
                    <a:pt x="595" y="86"/>
                    <a:pt x="594" y="87"/>
                  </a:cubicBezTo>
                  <a:cubicBezTo>
                    <a:pt x="593" y="85"/>
                    <a:pt x="595" y="85"/>
                    <a:pt x="597" y="84"/>
                  </a:cubicBezTo>
                  <a:close/>
                  <a:moveTo>
                    <a:pt x="605" y="88"/>
                  </a:moveTo>
                  <a:cubicBezTo>
                    <a:pt x="606" y="89"/>
                    <a:pt x="608" y="87"/>
                    <a:pt x="609" y="89"/>
                  </a:cubicBezTo>
                  <a:cubicBezTo>
                    <a:pt x="607" y="90"/>
                    <a:pt x="604" y="89"/>
                    <a:pt x="605" y="88"/>
                  </a:cubicBezTo>
                  <a:close/>
                  <a:moveTo>
                    <a:pt x="602" y="81"/>
                  </a:moveTo>
                  <a:cubicBezTo>
                    <a:pt x="603" y="81"/>
                    <a:pt x="603" y="82"/>
                    <a:pt x="603" y="83"/>
                  </a:cubicBezTo>
                  <a:cubicBezTo>
                    <a:pt x="602" y="82"/>
                    <a:pt x="601" y="82"/>
                    <a:pt x="601" y="82"/>
                  </a:cubicBezTo>
                  <a:cubicBezTo>
                    <a:pt x="600" y="82"/>
                    <a:pt x="600" y="83"/>
                    <a:pt x="600" y="82"/>
                  </a:cubicBezTo>
                  <a:lnTo>
                    <a:pt x="602" y="81"/>
                  </a:lnTo>
                  <a:close/>
                  <a:moveTo>
                    <a:pt x="761" y="191"/>
                  </a:moveTo>
                  <a:cubicBezTo>
                    <a:pt x="760" y="191"/>
                    <a:pt x="760" y="192"/>
                    <a:pt x="759" y="193"/>
                  </a:cubicBezTo>
                  <a:cubicBezTo>
                    <a:pt x="758" y="191"/>
                    <a:pt x="757" y="192"/>
                    <a:pt x="756" y="192"/>
                  </a:cubicBezTo>
                  <a:cubicBezTo>
                    <a:pt x="758" y="191"/>
                    <a:pt x="759" y="190"/>
                    <a:pt x="761" y="191"/>
                  </a:cubicBezTo>
                  <a:close/>
                  <a:moveTo>
                    <a:pt x="622" y="87"/>
                  </a:moveTo>
                  <a:cubicBezTo>
                    <a:pt x="621" y="87"/>
                    <a:pt x="624" y="87"/>
                    <a:pt x="624" y="87"/>
                  </a:cubicBezTo>
                  <a:cubicBezTo>
                    <a:pt x="624" y="87"/>
                    <a:pt x="624" y="86"/>
                    <a:pt x="624" y="86"/>
                  </a:cubicBezTo>
                  <a:cubicBezTo>
                    <a:pt x="627" y="85"/>
                    <a:pt x="628" y="87"/>
                    <a:pt x="626" y="89"/>
                  </a:cubicBezTo>
                  <a:cubicBezTo>
                    <a:pt x="623" y="89"/>
                    <a:pt x="621" y="89"/>
                    <a:pt x="619" y="88"/>
                  </a:cubicBezTo>
                  <a:cubicBezTo>
                    <a:pt x="620" y="88"/>
                    <a:pt x="621" y="87"/>
                    <a:pt x="622" y="87"/>
                  </a:cubicBezTo>
                  <a:close/>
                  <a:moveTo>
                    <a:pt x="769" y="193"/>
                  </a:moveTo>
                  <a:cubicBezTo>
                    <a:pt x="767" y="192"/>
                    <a:pt x="767" y="192"/>
                    <a:pt x="767" y="192"/>
                  </a:cubicBezTo>
                  <a:cubicBezTo>
                    <a:pt x="768" y="190"/>
                    <a:pt x="771" y="192"/>
                    <a:pt x="769" y="193"/>
                  </a:cubicBezTo>
                  <a:close/>
                  <a:moveTo>
                    <a:pt x="633" y="87"/>
                  </a:moveTo>
                  <a:cubicBezTo>
                    <a:pt x="635" y="87"/>
                    <a:pt x="636" y="87"/>
                    <a:pt x="637" y="88"/>
                  </a:cubicBezTo>
                  <a:cubicBezTo>
                    <a:pt x="636" y="89"/>
                    <a:pt x="635" y="89"/>
                    <a:pt x="633" y="88"/>
                  </a:cubicBezTo>
                  <a:cubicBezTo>
                    <a:pt x="634" y="88"/>
                    <a:pt x="634" y="88"/>
                    <a:pt x="633" y="87"/>
                  </a:cubicBezTo>
                  <a:close/>
                  <a:moveTo>
                    <a:pt x="789" y="187"/>
                  </a:moveTo>
                  <a:cubicBezTo>
                    <a:pt x="790" y="187"/>
                    <a:pt x="791" y="187"/>
                    <a:pt x="792" y="188"/>
                  </a:cubicBezTo>
                  <a:cubicBezTo>
                    <a:pt x="791" y="188"/>
                    <a:pt x="792" y="190"/>
                    <a:pt x="791" y="189"/>
                  </a:cubicBezTo>
                  <a:cubicBezTo>
                    <a:pt x="791" y="189"/>
                    <a:pt x="790" y="188"/>
                    <a:pt x="789" y="188"/>
                  </a:cubicBezTo>
                  <a:cubicBezTo>
                    <a:pt x="790" y="189"/>
                    <a:pt x="790" y="190"/>
                    <a:pt x="789" y="191"/>
                  </a:cubicBezTo>
                  <a:cubicBezTo>
                    <a:pt x="788" y="190"/>
                    <a:pt x="787" y="191"/>
                    <a:pt x="786" y="190"/>
                  </a:cubicBezTo>
                  <a:cubicBezTo>
                    <a:pt x="789" y="189"/>
                    <a:pt x="786" y="188"/>
                    <a:pt x="789" y="187"/>
                  </a:cubicBezTo>
                  <a:close/>
                  <a:moveTo>
                    <a:pt x="647" y="83"/>
                  </a:moveTo>
                  <a:cubicBezTo>
                    <a:pt x="649" y="84"/>
                    <a:pt x="653" y="83"/>
                    <a:pt x="654" y="84"/>
                  </a:cubicBezTo>
                  <a:cubicBezTo>
                    <a:pt x="652" y="84"/>
                    <a:pt x="651" y="85"/>
                    <a:pt x="650" y="85"/>
                  </a:cubicBezTo>
                  <a:cubicBezTo>
                    <a:pt x="650" y="85"/>
                    <a:pt x="651" y="85"/>
                    <a:pt x="652" y="86"/>
                  </a:cubicBezTo>
                  <a:cubicBezTo>
                    <a:pt x="651" y="86"/>
                    <a:pt x="649" y="87"/>
                    <a:pt x="649" y="88"/>
                  </a:cubicBezTo>
                  <a:cubicBezTo>
                    <a:pt x="648" y="87"/>
                    <a:pt x="647" y="85"/>
                    <a:pt x="647" y="83"/>
                  </a:cubicBezTo>
                  <a:close/>
                  <a:moveTo>
                    <a:pt x="798" y="186"/>
                  </a:moveTo>
                  <a:cubicBezTo>
                    <a:pt x="797" y="187"/>
                    <a:pt x="798" y="188"/>
                    <a:pt x="796" y="189"/>
                  </a:cubicBezTo>
                  <a:cubicBezTo>
                    <a:pt x="795" y="188"/>
                    <a:pt x="796" y="186"/>
                    <a:pt x="798" y="186"/>
                  </a:cubicBezTo>
                  <a:close/>
                  <a:moveTo>
                    <a:pt x="656" y="85"/>
                  </a:moveTo>
                  <a:cubicBezTo>
                    <a:pt x="659" y="86"/>
                    <a:pt x="658" y="88"/>
                    <a:pt x="658" y="89"/>
                  </a:cubicBezTo>
                  <a:cubicBezTo>
                    <a:pt x="657" y="89"/>
                    <a:pt x="657" y="89"/>
                    <a:pt x="656" y="89"/>
                  </a:cubicBezTo>
                  <a:cubicBezTo>
                    <a:pt x="657" y="87"/>
                    <a:pt x="654" y="86"/>
                    <a:pt x="656" y="85"/>
                  </a:cubicBezTo>
                  <a:close/>
                  <a:moveTo>
                    <a:pt x="802" y="188"/>
                  </a:moveTo>
                  <a:cubicBezTo>
                    <a:pt x="801" y="189"/>
                    <a:pt x="800" y="189"/>
                    <a:pt x="799" y="188"/>
                  </a:cubicBezTo>
                  <a:cubicBezTo>
                    <a:pt x="800" y="187"/>
                    <a:pt x="801" y="187"/>
                    <a:pt x="802" y="188"/>
                  </a:cubicBezTo>
                  <a:close/>
                  <a:moveTo>
                    <a:pt x="662" y="84"/>
                  </a:moveTo>
                  <a:cubicBezTo>
                    <a:pt x="660" y="84"/>
                    <a:pt x="657" y="85"/>
                    <a:pt x="655" y="84"/>
                  </a:cubicBezTo>
                  <a:cubicBezTo>
                    <a:pt x="658" y="83"/>
                    <a:pt x="658" y="83"/>
                    <a:pt x="660" y="83"/>
                  </a:cubicBezTo>
                  <a:cubicBezTo>
                    <a:pt x="660" y="83"/>
                    <a:pt x="660" y="83"/>
                    <a:pt x="660" y="84"/>
                  </a:cubicBezTo>
                  <a:cubicBezTo>
                    <a:pt x="661" y="83"/>
                    <a:pt x="662" y="83"/>
                    <a:pt x="662" y="84"/>
                  </a:cubicBezTo>
                  <a:close/>
                  <a:moveTo>
                    <a:pt x="666" y="85"/>
                  </a:moveTo>
                  <a:cubicBezTo>
                    <a:pt x="665" y="85"/>
                    <a:pt x="666" y="86"/>
                    <a:pt x="666" y="86"/>
                  </a:cubicBezTo>
                  <a:cubicBezTo>
                    <a:pt x="664" y="88"/>
                    <a:pt x="661" y="88"/>
                    <a:pt x="659" y="87"/>
                  </a:cubicBezTo>
                  <a:cubicBezTo>
                    <a:pt x="660" y="86"/>
                    <a:pt x="659" y="85"/>
                    <a:pt x="660" y="84"/>
                  </a:cubicBezTo>
                  <a:cubicBezTo>
                    <a:pt x="662" y="85"/>
                    <a:pt x="664" y="84"/>
                    <a:pt x="666" y="85"/>
                  </a:cubicBezTo>
                  <a:close/>
                  <a:moveTo>
                    <a:pt x="813" y="185"/>
                  </a:moveTo>
                  <a:cubicBezTo>
                    <a:pt x="812" y="186"/>
                    <a:pt x="810" y="187"/>
                    <a:pt x="811" y="188"/>
                  </a:cubicBezTo>
                  <a:cubicBezTo>
                    <a:pt x="810" y="187"/>
                    <a:pt x="808" y="188"/>
                    <a:pt x="807" y="188"/>
                  </a:cubicBezTo>
                  <a:cubicBezTo>
                    <a:pt x="809" y="186"/>
                    <a:pt x="806" y="187"/>
                    <a:pt x="807" y="185"/>
                  </a:cubicBezTo>
                  <a:cubicBezTo>
                    <a:pt x="809" y="186"/>
                    <a:pt x="811" y="185"/>
                    <a:pt x="813" y="185"/>
                  </a:cubicBezTo>
                  <a:close/>
                  <a:moveTo>
                    <a:pt x="669" y="81"/>
                  </a:moveTo>
                  <a:cubicBezTo>
                    <a:pt x="670" y="81"/>
                    <a:pt x="669" y="82"/>
                    <a:pt x="670" y="83"/>
                  </a:cubicBezTo>
                  <a:cubicBezTo>
                    <a:pt x="671" y="82"/>
                    <a:pt x="671" y="82"/>
                    <a:pt x="671" y="81"/>
                  </a:cubicBezTo>
                  <a:cubicBezTo>
                    <a:pt x="673" y="82"/>
                    <a:pt x="672" y="83"/>
                    <a:pt x="670" y="84"/>
                  </a:cubicBezTo>
                  <a:cubicBezTo>
                    <a:pt x="670" y="84"/>
                    <a:pt x="669" y="83"/>
                    <a:pt x="669" y="83"/>
                  </a:cubicBezTo>
                  <a:cubicBezTo>
                    <a:pt x="669" y="84"/>
                    <a:pt x="668" y="84"/>
                    <a:pt x="668" y="85"/>
                  </a:cubicBezTo>
                  <a:cubicBezTo>
                    <a:pt x="666" y="84"/>
                    <a:pt x="666" y="84"/>
                    <a:pt x="666" y="84"/>
                  </a:cubicBezTo>
                  <a:cubicBezTo>
                    <a:pt x="669" y="82"/>
                    <a:pt x="668" y="83"/>
                    <a:pt x="669" y="81"/>
                  </a:cubicBezTo>
                  <a:close/>
                  <a:moveTo>
                    <a:pt x="675" y="85"/>
                  </a:moveTo>
                  <a:cubicBezTo>
                    <a:pt x="677" y="84"/>
                    <a:pt x="678" y="85"/>
                    <a:pt x="680" y="85"/>
                  </a:cubicBezTo>
                  <a:cubicBezTo>
                    <a:pt x="678" y="87"/>
                    <a:pt x="676" y="87"/>
                    <a:pt x="675" y="85"/>
                  </a:cubicBezTo>
                  <a:close/>
                  <a:moveTo>
                    <a:pt x="685" y="82"/>
                  </a:moveTo>
                  <a:cubicBezTo>
                    <a:pt x="687" y="82"/>
                    <a:pt x="688" y="81"/>
                    <a:pt x="689" y="82"/>
                  </a:cubicBezTo>
                  <a:cubicBezTo>
                    <a:pt x="688" y="83"/>
                    <a:pt x="687" y="82"/>
                    <a:pt x="686" y="83"/>
                  </a:cubicBezTo>
                  <a:cubicBezTo>
                    <a:pt x="686" y="83"/>
                    <a:pt x="687" y="83"/>
                    <a:pt x="686" y="84"/>
                  </a:cubicBezTo>
                  <a:cubicBezTo>
                    <a:pt x="686" y="83"/>
                    <a:pt x="685" y="83"/>
                    <a:pt x="685" y="82"/>
                  </a:cubicBezTo>
                  <a:close/>
                  <a:moveTo>
                    <a:pt x="696" y="84"/>
                  </a:moveTo>
                  <a:cubicBezTo>
                    <a:pt x="694" y="84"/>
                    <a:pt x="693" y="85"/>
                    <a:pt x="691" y="84"/>
                  </a:cubicBezTo>
                  <a:cubicBezTo>
                    <a:pt x="692" y="83"/>
                    <a:pt x="696" y="83"/>
                    <a:pt x="696" y="84"/>
                  </a:cubicBezTo>
                  <a:close/>
                  <a:moveTo>
                    <a:pt x="695" y="85"/>
                  </a:moveTo>
                  <a:cubicBezTo>
                    <a:pt x="695" y="85"/>
                    <a:pt x="696" y="85"/>
                    <a:pt x="696" y="85"/>
                  </a:cubicBezTo>
                  <a:cubicBezTo>
                    <a:pt x="697" y="85"/>
                    <a:pt x="698" y="86"/>
                    <a:pt x="697" y="87"/>
                  </a:cubicBezTo>
                  <a:cubicBezTo>
                    <a:pt x="696" y="86"/>
                    <a:pt x="696" y="87"/>
                    <a:pt x="695" y="86"/>
                  </a:cubicBezTo>
                  <a:cubicBezTo>
                    <a:pt x="695" y="86"/>
                    <a:pt x="694" y="85"/>
                    <a:pt x="695" y="85"/>
                  </a:cubicBezTo>
                  <a:close/>
                  <a:moveTo>
                    <a:pt x="705" y="85"/>
                  </a:moveTo>
                  <a:cubicBezTo>
                    <a:pt x="703" y="87"/>
                    <a:pt x="700" y="87"/>
                    <a:pt x="698" y="86"/>
                  </a:cubicBezTo>
                  <a:cubicBezTo>
                    <a:pt x="700" y="84"/>
                    <a:pt x="703" y="86"/>
                    <a:pt x="705" y="85"/>
                  </a:cubicBezTo>
                  <a:close/>
                  <a:moveTo>
                    <a:pt x="706" y="81"/>
                  </a:moveTo>
                  <a:cubicBezTo>
                    <a:pt x="706" y="83"/>
                    <a:pt x="703" y="83"/>
                    <a:pt x="701" y="83"/>
                  </a:cubicBezTo>
                  <a:cubicBezTo>
                    <a:pt x="703" y="81"/>
                    <a:pt x="704" y="80"/>
                    <a:pt x="706" y="81"/>
                  </a:cubicBezTo>
                  <a:close/>
                  <a:moveTo>
                    <a:pt x="718" y="85"/>
                  </a:moveTo>
                  <a:cubicBezTo>
                    <a:pt x="718" y="85"/>
                    <a:pt x="718" y="86"/>
                    <a:pt x="719" y="87"/>
                  </a:cubicBezTo>
                  <a:cubicBezTo>
                    <a:pt x="717" y="88"/>
                    <a:pt x="715" y="89"/>
                    <a:pt x="713" y="87"/>
                  </a:cubicBezTo>
                  <a:cubicBezTo>
                    <a:pt x="716" y="87"/>
                    <a:pt x="718" y="86"/>
                    <a:pt x="718" y="85"/>
                  </a:cubicBezTo>
                  <a:close/>
                  <a:moveTo>
                    <a:pt x="744" y="79"/>
                  </a:moveTo>
                  <a:cubicBezTo>
                    <a:pt x="743" y="80"/>
                    <a:pt x="746" y="79"/>
                    <a:pt x="746" y="80"/>
                  </a:cubicBezTo>
                  <a:cubicBezTo>
                    <a:pt x="745" y="81"/>
                    <a:pt x="742" y="80"/>
                    <a:pt x="743" y="79"/>
                  </a:cubicBezTo>
                  <a:cubicBezTo>
                    <a:pt x="744" y="80"/>
                    <a:pt x="743" y="78"/>
                    <a:pt x="744" y="79"/>
                  </a:cubicBezTo>
                  <a:close/>
                  <a:moveTo>
                    <a:pt x="930" y="65"/>
                  </a:moveTo>
                  <a:cubicBezTo>
                    <a:pt x="931" y="65"/>
                    <a:pt x="932" y="65"/>
                    <a:pt x="934" y="66"/>
                  </a:cubicBezTo>
                  <a:cubicBezTo>
                    <a:pt x="932" y="68"/>
                    <a:pt x="930" y="68"/>
                    <a:pt x="928" y="68"/>
                  </a:cubicBezTo>
                  <a:cubicBezTo>
                    <a:pt x="927" y="68"/>
                    <a:pt x="927" y="68"/>
                    <a:pt x="927" y="68"/>
                  </a:cubicBezTo>
                  <a:cubicBezTo>
                    <a:pt x="929" y="67"/>
                    <a:pt x="929" y="67"/>
                    <a:pt x="930" y="65"/>
                  </a:cubicBezTo>
                  <a:close/>
                  <a:moveTo>
                    <a:pt x="945" y="66"/>
                  </a:moveTo>
                  <a:cubicBezTo>
                    <a:pt x="943" y="64"/>
                    <a:pt x="940" y="67"/>
                    <a:pt x="941" y="64"/>
                  </a:cubicBezTo>
                  <a:cubicBezTo>
                    <a:pt x="942" y="65"/>
                    <a:pt x="945" y="64"/>
                    <a:pt x="945" y="66"/>
                  </a:cubicBezTo>
                  <a:close/>
                  <a:moveTo>
                    <a:pt x="1126" y="153"/>
                  </a:moveTo>
                  <a:cubicBezTo>
                    <a:pt x="1122" y="156"/>
                    <a:pt x="1131" y="154"/>
                    <a:pt x="1126" y="157"/>
                  </a:cubicBezTo>
                  <a:cubicBezTo>
                    <a:pt x="1125" y="156"/>
                    <a:pt x="1125" y="156"/>
                    <a:pt x="1123" y="156"/>
                  </a:cubicBezTo>
                  <a:cubicBezTo>
                    <a:pt x="1123" y="155"/>
                    <a:pt x="1124" y="153"/>
                    <a:pt x="1126" y="153"/>
                  </a:cubicBezTo>
                  <a:close/>
                  <a:moveTo>
                    <a:pt x="1122" y="158"/>
                  </a:moveTo>
                  <a:cubicBezTo>
                    <a:pt x="1121" y="157"/>
                    <a:pt x="1121" y="157"/>
                    <a:pt x="1120" y="157"/>
                  </a:cubicBezTo>
                  <a:cubicBezTo>
                    <a:pt x="1119" y="158"/>
                    <a:pt x="1120" y="160"/>
                    <a:pt x="1118" y="160"/>
                  </a:cubicBezTo>
                  <a:cubicBezTo>
                    <a:pt x="1118" y="159"/>
                    <a:pt x="1119" y="158"/>
                    <a:pt x="1118" y="158"/>
                  </a:cubicBezTo>
                  <a:cubicBezTo>
                    <a:pt x="1120" y="157"/>
                    <a:pt x="1120" y="154"/>
                    <a:pt x="1122" y="154"/>
                  </a:cubicBezTo>
                  <a:cubicBezTo>
                    <a:pt x="1123" y="155"/>
                    <a:pt x="1124" y="156"/>
                    <a:pt x="1122" y="158"/>
                  </a:cubicBezTo>
                  <a:close/>
                  <a:moveTo>
                    <a:pt x="989" y="60"/>
                  </a:moveTo>
                  <a:cubicBezTo>
                    <a:pt x="990" y="59"/>
                    <a:pt x="992" y="60"/>
                    <a:pt x="993" y="60"/>
                  </a:cubicBezTo>
                  <a:cubicBezTo>
                    <a:pt x="993" y="61"/>
                    <a:pt x="991" y="61"/>
                    <a:pt x="990" y="62"/>
                  </a:cubicBezTo>
                  <a:cubicBezTo>
                    <a:pt x="988" y="62"/>
                    <a:pt x="990" y="61"/>
                    <a:pt x="989" y="60"/>
                  </a:cubicBezTo>
                  <a:close/>
                  <a:moveTo>
                    <a:pt x="1133" y="153"/>
                  </a:moveTo>
                  <a:cubicBezTo>
                    <a:pt x="1134" y="154"/>
                    <a:pt x="1133" y="155"/>
                    <a:pt x="1134" y="156"/>
                  </a:cubicBezTo>
                  <a:cubicBezTo>
                    <a:pt x="1133" y="155"/>
                    <a:pt x="1132" y="158"/>
                    <a:pt x="1130" y="156"/>
                  </a:cubicBezTo>
                  <a:cubicBezTo>
                    <a:pt x="1132" y="154"/>
                    <a:pt x="1132" y="155"/>
                    <a:pt x="1133" y="153"/>
                  </a:cubicBezTo>
                  <a:close/>
                  <a:moveTo>
                    <a:pt x="999" y="61"/>
                  </a:moveTo>
                  <a:cubicBezTo>
                    <a:pt x="996" y="60"/>
                    <a:pt x="997" y="62"/>
                    <a:pt x="995" y="62"/>
                  </a:cubicBezTo>
                  <a:cubicBezTo>
                    <a:pt x="995" y="61"/>
                    <a:pt x="999" y="58"/>
                    <a:pt x="999" y="61"/>
                  </a:cubicBezTo>
                  <a:close/>
                  <a:moveTo>
                    <a:pt x="1134" y="153"/>
                  </a:moveTo>
                  <a:cubicBezTo>
                    <a:pt x="1135" y="152"/>
                    <a:pt x="1136" y="152"/>
                    <a:pt x="1137" y="153"/>
                  </a:cubicBezTo>
                  <a:cubicBezTo>
                    <a:pt x="1137" y="154"/>
                    <a:pt x="1136" y="154"/>
                    <a:pt x="1135" y="154"/>
                  </a:cubicBezTo>
                  <a:cubicBezTo>
                    <a:pt x="1136" y="154"/>
                    <a:pt x="1135" y="153"/>
                    <a:pt x="1134" y="153"/>
                  </a:cubicBezTo>
                  <a:close/>
                  <a:moveTo>
                    <a:pt x="1130" y="43"/>
                  </a:moveTo>
                  <a:cubicBezTo>
                    <a:pt x="1129" y="42"/>
                    <a:pt x="1127" y="44"/>
                    <a:pt x="1125" y="43"/>
                  </a:cubicBezTo>
                  <a:cubicBezTo>
                    <a:pt x="1127" y="41"/>
                    <a:pt x="1130" y="41"/>
                    <a:pt x="1130" y="43"/>
                  </a:cubicBezTo>
                  <a:close/>
                  <a:moveTo>
                    <a:pt x="1138" y="42"/>
                  </a:moveTo>
                  <a:cubicBezTo>
                    <a:pt x="1135" y="42"/>
                    <a:pt x="1133" y="43"/>
                    <a:pt x="1131" y="42"/>
                  </a:cubicBezTo>
                  <a:cubicBezTo>
                    <a:pt x="1133" y="40"/>
                    <a:pt x="1135" y="40"/>
                    <a:pt x="1138" y="42"/>
                  </a:cubicBezTo>
                  <a:close/>
                  <a:moveTo>
                    <a:pt x="1141" y="40"/>
                  </a:moveTo>
                  <a:cubicBezTo>
                    <a:pt x="1139" y="41"/>
                    <a:pt x="1139" y="41"/>
                    <a:pt x="1139" y="41"/>
                  </a:cubicBezTo>
                  <a:cubicBezTo>
                    <a:pt x="1138" y="40"/>
                    <a:pt x="1138" y="40"/>
                    <a:pt x="1138" y="40"/>
                  </a:cubicBezTo>
                  <a:cubicBezTo>
                    <a:pt x="1139" y="39"/>
                    <a:pt x="1140" y="39"/>
                    <a:pt x="1141" y="40"/>
                  </a:cubicBezTo>
                  <a:close/>
                  <a:moveTo>
                    <a:pt x="1289" y="83"/>
                  </a:moveTo>
                  <a:cubicBezTo>
                    <a:pt x="1290" y="84"/>
                    <a:pt x="1289" y="85"/>
                    <a:pt x="1288" y="86"/>
                  </a:cubicBezTo>
                  <a:cubicBezTo>
                    <a:pt x="1286" y="87"/>
                    <a:pt x="1283" y="87"/>
                    <a:pt x="1279" y="89"/>
                  </a:cubicBezTo>
                  <a:cubicBezTo>
                    <a:pt x="1279" y="89"/>
                    <a:pt x="1278" y="88"/>
                    <a:pt x="1278" y="88"/>
                  </a:cubicBezTo>
                  <a:cubicBezTo>
                    <a:pt x="1281" y="86"/>
                    <a:pt x="1285" y="84"/>
                    <a:pt x="1289" y="83"/>
                  </a:cubicBezTo>
                  <a:close/>
                  <a:moveTo>
                    <a:pt x="1301" y="82"/>
                  </a:moveTo>
                  <a:cubicBezTo>
                    <a:pt x="1302" y="82"/>
                    <a:pt x="1302" y="83"/>
                    <a:pt x="1302" y="84"/>
                  </a:cubicBezTo>
                  <a:cubicBezTo>
                    <a:pt x="1299" y="84"/>
                    <a:pt x="1296" y="86"/>
                    <a:pt x="1293" y="86"/>
                  </a:cubicBezTo>
                  <a:cubicBezTo>
                    <a:pt x="1295" y="84"/>
                    <a:pt x="1298" y="83"/>
                    <a:pt x="1301" y="82"/>
                  </a:cubicBezTo>
                  <a:close/>
                  <a:moveTo>
                    <a:pt x="1222" y="27"/>
                  </a:moveTo>
                  <a:cubicBezTo>
                    <a:pt x="1222" y="28"/>
                    <a:pt x="1219" y="30"/>
                    <a:pt x="1217" y="29"/>
                  </a:cubicBezTo>
                  <a:cubicBezTo>
                    <a:pt x="1219" y="28"/>
                    <a:pt x="1221" y="28"/>
                    <a:pt x="1222" y="27"/>
                  </a:cubicBezTo>
                  <a:close/>
                  <a:moveTo>
                    <a:pt x="1314" y="77"/>
                  </a:moveTo>
                  <a:cubicBezTo>
                    <a:pt x="1310" y="79"/>
                    <a:pt x="1307" y="80"/>
                    <a:pt x="1305" y="83"/>
                  </a:cubicBezTo>
                  <a:cubicBezTo>
                    <a:pt x="1304" y="82"/>
                    <a:pt x="1304" y="82"/>
                    <a:pt x="1304" y="82"/>
                  </a:cubicBezTo>
                  <a:cubicBezTo>
                    <a:pt x="1306" y="81"/>
                    <a:pt x="1309" y="76"/>
                    <a:pt x="1314" y="77"/>
                  </a:cubicBezTo>
                  <a:close/>
                  <a:moveTo>
                    <a:pt x="1254" y="14"/>
                  </a:moveTo>
                  <a:cubicBezTo>
                    <a:pt x="1254" y="14"/>
                    <a:pt x="1255" y="13"/>
                    <a:pt x="1256" y="13"/>
                  </a:cubicBezTo>
                  <a:cubicBezTo>
                    <a:pt x="1258" y="15"/>
                    <a:pt x="1254" y="16"/>
                    <a:pt x="1258" y="18"/>
                  </a:cubicBezTo>
                  <a:cubicBezTo>
                    <a:pt x="1256" y="18"/>
                    <a:pt x="1255" y="20"/>
                    <a:pt x="1253" y="18"/>
                  </a:cubicBezTo>
                  <a:cubicBezTo>
                    <a:pt x="1256" y="18"/>
                    <a:pt x="1256" y="16"/>
                    <a:pt x="1254" y="14"/>
                  </a:cubicBezTo>
                  <a:close/>
                  <a:moveTo>
                    <a:pt x="1348" y="76"/>
                  </a:moveTo>
                  <a:cubicBezTo>
                    <a:pt x="1349" y="77"/>
                    <a:pt x="1348" y="78"/>
                    <a:pt x="1348" y="78"/>
                  </a:cubicBezTo>
                  <a:cubicBezTo>
                    <a:pt x="1347" y="78"/>
                    <a:pt x="1346" y="79"/>
                    <a:pt x="1345" y="78"/>
                  </a:cubicBezTo>
                  <a:cubicBezTo>
                    <a:pt x="1346" y="77"/>
                    <a:pt x="1347" y="77"/>
                    <a:pt x="1348" y="76"/>
                  </a:cubicBezTo>
                  <a:close/>
                  <a:moveTo>
                    <a:pt x="1328" y="49"/>
                  </a:moveTo>
                  <a:cubicBezTo>
                    <a:pt x="1329" y="50"/>
                    <a:pt x="1330" y="47"/>
                    <a:pt x="1331" y="47"/>
                  </a:cubicBezTo>
                  <a:cubicBezTo>
                    <a:pt x="1333" y="47"/>
                    <a:pt x="1331" y="48"/>
                    <a:pt x="1332" y="49"/>
                  </a:cubicBezTo>
                  <a:cubicBezTo>
                    <a:pt x="1332" y="48"/>
                    <a:pt x="1333" y="48"/>
                    <a:pt x="1333" y="49"/>
                  </a:cubicBezTo>
                  <a:cubicBezTo>
                    <a:pt x="1331" y="49"/>
                    <a:pt x="1329" y="49"/>
                    <a:pt x="1330" y="51"/>
                  </a:cubicBezTo>
                  <a:cubicBezTo>
                    <a:pt x="1329" y="52"/>
                    <a:pt x="1328" y="50"/>
                    <a:pt x="1328" y="49"/>
                  </a:cubicBezTo>
                  <a:close/>
                  <a:moveTo>
                    <a:pt x="1308" y="18"/>
                  </a:moveTo>
                  <a:cubicBezTo>
                    <a:pt x="1307" y="18"/>
                    <a:pt x="1306" y="20"/>
                    <a:pt x="1305" y="18"/>
                  </a:cubicBezTo>
                  <a:cubicBezTo>
                    <a:pt x="1306" y="17"/>
                    <a:pt x="1309" y="17"/>
                    <a:pt x="1308" y="18"/>
                  </a:cubicBezTo>
                  <a:close/>
                  <a:moveTo>
                    <a:pt x="1321" y="18"/>
                  </a:moveTo>
                  <a:cubicBezTo>
                    <a:pt x="1319" y="19"/>
                    <a:pt x="1317" y="20"/>
                    <a:pt x="1314" y="19"/>
                  </a:cubicBezTo>
                  <a:cubicBezTo>
                    <a:pt x="1317" y="19"/>
                    <a:pt x="1319" y="17"/>
                    <a:pt x="1321" y="18"/>
                  </a:cubicBezTo>
                  <a:close/>
                  <a:moveTo>
                    <a:pt x="1330" y="18"/>
                  </a:moveTo>
                  <a:cubicBezTo>
                    <a:pt x="1329" y="18"/>
                    <a:pt x="1328" y="19"/>
                    <a:pt x="1326" y="18"/>
                  </a:cubicBezTo>
                  <a:cubicBezTo>
                    <a:pt x="1328" y="17"/>
                    <a:pt x="1329" y="17"/>
                    <a:pt x="1330" y="18"/>
                  </a:cubicBezTo>
                  <a:close/>
                  <a:moveTo>
                    <a:pt x="1329" y="11"/>
                  </a:moveTo>
                  <a:cubicBezTo>
                    <a:pt x="1330" y="12"/>
                    <a:pt x="1331" y="12"/>
                    <a:pt x="1331" y="11"/>
                  </a:cubicBezTo>
                  <a:cubicBezTo>
                    <a:pt x="1333" y="12"/>
                    <a:pt x="1329" y="14"/>
                    <a:pt x="1328" y="12"/>
                  </a:cubicBezTo>
                  <a:cubicBezTo>
                    <a:pt x="1329" y="12"/>
                    <a:pt x="1329" y="11"/>
                    <a:pt x="1329" y="11"/>
                  </a:cubicBezTo>
                  <a:close/>
                  <a:moveTo>
                    <a:pt x="1410" y="17"/>
                  </a:moveTo>
                  <a:cubicBezTo>
                    <a:pt x="1410" y="19"/>
                    <a:pt x="1408" y="20"/>
                    <a:pt x="1406" y="20"/>
                  </a:cubicBezTo>
                  <a:cubicBezTo>
                    <a:pt x="1406" y="19"/>
                    <a:pt x="1409" y="16"/>
                    <a:pt x="141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117"/>
            <p:cNvSpPr/>
            <p:nvPr/>
          </p:nvSpPr>
          <p:spPr bwMode="auto">
            <a:xfrm>
              <a:off x="7045" y="4246"/>
              <a:ext cx="31" cy="8"/>
            </a:xfrm>
            <a:custGeom>
              <a:avLst/>
              <a:gdLst>
                <a:gd name="T0" fmla="*/ 0 w 16"/>
                <a:gd name="T1" fmla="*/ 3 h 4"/>
                <a:gd name="T2" fmla="*/ 1 w 16"/>
                <a:gd name="T3" fmla="*/ 4 h 4"/>
                <a:gd name="T4" fmla="*/ 16 w 16"/>
                <a:gd name="T5" fmla="*/ 1 h 4"/>
                <a:gd name="T6" fmla="*/ 3 w 16"/>
                <a:gd name="T7" fmla="*/ 1 h 4"/>
                <a:gd name="T8" fmla="*/ 4 w 16"/>
                <a:gd name="T9" fmla="*/ 2 h 4"/>
                <a:gd name="T10" fmla="*/ 0 w 16"/>
                <a:gd name="T11" fmla="*/ 3 h 4"/>
              </a:gdLst>
              <a:ahLst/>
              <a:cxnLst>
                <a:cxn ang="0">
                  <a:pos x="T0" y="T1"/>
                </a:cxn>
                <a:cxn ang="0">
                  <a:pos x="T2" y="T3"/>
                </a:cxn>
                <a:cxn ang="0">
                  <a:pos x="T4" y="T5"/>
                </a:cxn>
                <a:cxn ang="0">
                  <a:pos x="T6" y="T7"/>
                </a:cxn>
                <a:cxn ang="0">
                  <a:pos x="T8" y="T9"/>
                </a:cxn>
                <a:cxn ang="0">
                  <a:pos x="T10" y="T11"/>
                </a:cxn>
              </a:cxnLst>
              <a:rect l="0" t="0" r="r" b="b"/>
              <a:pathLst>
                <a:path w="16" h="4">
                  <a:moveTo>
                    <a:pt x="0" y="3"/>
                  </a:moveTo>
                  <a:cubicBezTo>
                    <a:pt x="0" y="4"/>
                    <a:pt x="2" y="3"/>
                    <a:pt x="1" y="4"/>
                  </a:cubicBezTo>
                  <a:cubicBezTo>
                    <a:pt x="6" y="0"/>
                    <a:pt x="11" y="3"/>
                    <a:pt x="16" y="1"/>
                  </a:cubicBezTo>
                  <a:cubicBezTo>
                    <a:pt x="12" y="0"/>
                    <a:pt x="7" y="0"/>
                    <a:pt x="3" y="1"/>
                  </a:cubicBezTo>
                  <a:cubicBezTo>
                    <a:pt x="3" y="1"/>
                    <a:pt x="4" y="2"/>
                    <a:pt x="4" y="2"/>
                  </a:cubicBezTo>
                  <a:cubicBezTo>
                    <a:pt x="3" y="2"/>
                    <a:pt x="2"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118"/>
            <p:cNvSpPr/>
            <p:nvPr/>
          </p:nvSpPr>
          <p:spPr bwMode="auto">
            <a:xfrm>
              <a:off x="6462" y="4500"/>
              <a:ext cx="10" cy="4"/>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2"/>
                    <a:pt x="4" y="0"/>
                    <a:pt x="5"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119"/>
            <p:cNvSpPr/>
            <p:nvPr/>
          </p:nvSpPr>
          <p:spPr bwMode="auto">
            <a:xfrm>
              <a:off x="6617" y="4485"/>
              <a:ext cx="8" cy="4"/>
            </a:xfrm>
            <a:custGeom>
              <a:avLst/>
              <a:gdLst>
                <a:gd name="T0" fmla="*/ 1 w 4"/>
                <a:gd name="T1" fmla="*/ 0 h 2"/>
                <a:gd name="T2" fmla="*/ 0 w 4"/>
                <a:gd name="T3" fmla="*/ 1 h 2"/>
                <a:gd name="T4" fmla="*/ 2 w 4"/>
                <a:gd name="T5" fmla="*/ 0 h 2"/>
                <a:gd name="T6" fmla="*/ 3 w 4"/>
                <a:gd name="T7" fmla="*/ 2 h 2"/>
                <a:gd name="T8" fmla="*/ 1 w 4"/>
                <a:gd name="T9" fmla="*/ 0 h 2"/>
              </a:gdLst>
              <a:ahLst/>
              <a:cxnLst>
                <a:cxn ang="0">
                  <a:pos x="T0" y="T1"/>
                </a:cxn>
                <a:cxn ang="0">
                  <a:pos x="T2" y="T3"/>
                </a:cxn>
                <a:cxn ang="0">
                  <a:pos x="T4" y="T5"/>
                </a:cxn>
                <a:cxn ang="0">
                  <a:pos x="T6" y="T7"/>
                </a:cxn>
                <a:cxn ang="0">
                  <a:pos x="T8" y="T9"/>
                </a:cxn>
              </a:cxnLst>
              <a:rect l="0" t="0" r="r" b="b"/>
              <a:pathLst>
                <a:path w="4" h="2">
                  <a:moveTo>
                    <a:pt x="1" y="0"/>
                  </a:moveTo>
                  <a:cubicBezTo>
                    <a:pt x="0" y="0"/>
                    <a:pt x="0" y="1"/>
                    <a:pt x="0" y="1"/>
                  </a:cubicBezTo>
                  <a:cubicBezTo>
                    <a:pt x="1" y="2"/>
                    <a:pt x="1" y="1"/>
                    <a:pt x="2" y="0"/>
                  </a:cubicBezTo>
                  <a:cubicBezTo>
                    <a:pt x="2" y="1"/>
                    <a:pt x="2" y="1"/>
                    <a:pt x="3" y="2"/>
                  </a:cubicBezTo>
                  <a:cubicBezTo>
                    <a:pt x="4"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120"/>
            <p:cNvSpPr/>
            <p:nvPr/>
          </p:nvSpPr>
          <p:spPr bwMode="auto">
            <a:xfrm>
              <a:off x="6485" y="4388"/>
              <a:ext cx="11" cy="6"/>
            </a:xfrm>
            <a:custGeom>
              <a:avLst/>
              <a:gdLst>
                <a:gd name="T0" fmla="*/ 2 w 6"/>
                <a:gd name="T1" fmla="*/ 1 h 3"/>
                <a:gd name="T2" fmla="*/ 5 w 6"/>
                <a:gd name="T3" fmla="*/ 3 h 3"/>
                <a:gd name="T4" fmla="*/ 5 w 6"/>
                <a:gd name="T5" fmla="*/ 1 h 3"/>
                <a:gd name="T6" fmla="*/ 2 w 6"/>
                <a:gd name="T7" fmla="*/ 1 h 3"/>
              </a:gdLst>
              <a:ahLst/>
              <a:cxnLst>
                <a:cxn ang="0">
                  <a:pos x="T0" y="T1"/>
                </a:cxn>
                <a:cxn ang="0">
                  <a:pos x="T2" y="T3"/>
                </a:cxn>
                <a:cxn ang="0">
                  <a:pos x="T4" y="T5"/>
                </a:cxn>
                <a:cxn ang="0">
                  <a:pos x="T6" y="T7"/>
                </a:cxn>
              </a:cxnLst>
              <a:rect l="0" t="0" r="r" b="b"/>
              <a:pathLst>
                <a:path w="6" h="3">
                  <a:moveTo>
                    <a:pt x="2" y="1"/>
                  </a:moveTo>
                  <a:cubicBezTo>
                    <a:pt x="0" y="1"/>
                    <a:pt x="5" y="1"/>
                    <a:pt x="5" y="3"/>
                  </a:cubicBezTo>
                  <a:cubicBezTo>
                    <a:pt x="6" y="2"/>
                    <a:pt x="5" y="1"/>
                    <a:pt x="5" y="1"/>
                  </a:cubicBezTo>
                  <a:cubicBezTo>
                    <a:pt x="3" y="0"/>
                    <a:pt x="4"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121"/>
            <p:cNvSpPr/>
            <p:nvPr/>
          </p:nvSpPr>
          <p:spPr bwMode="auto">
            <a:xfrm>
              <a:off x="6544" y="4429"/>
              <a:ext cx="8" cy="4"/>
            </a:xfrm>
            <a:custGeom>
              <a:avLst/>
              <a:gdLst>
                <a:gd name="T0" fmla="*/ 1 w 4"/>
                <a:gd name="T1" fmla="*/ 0 h 2"/>
                <a:gd name="T2" fmla="*/ 1 w 4"/>
                <a:gd name="T3" fmla="*/ 2 h 2"/>
                <a:gd name="T4" fmla="*/ 3 w 4"/>
                <a:gd name="T5" fmla="*/ 1 h 2"/>
                <a:gd name="T6" fmla="*/ 1 w 4"/>
                <a:gd name="T7" fmla="*/ 0 h 2"/>
              </a:gdLst>
              <a:ahLst/>
              <a:cxnLst>
                <a:cxn ang="0">
                  <a:pos x="T0" y="T1"/>
                </a:cxn>
                <a:cxn ang="0">
                  <a:pos x="T2" y="T3"/>
                </a:cxn>
                <a:cxn ang="0">
                  <a:pos x="T4" y="T5"/>
                </a:cxn>
                <a:cxn ang="0">
                  <a:pos x="T6" y="T7"/>
                </a:cxn>
              </a:cxnLst>
              <a:rect l="0" t="0" r="r" b="b"/>
              <a:pathLst>
                <a:path w="4" h="2">
                  <a:moveTo>
                    <a:pt x="1" y="0"/>
                  </a:moveTo>
                  <a:cubicBezTo>
                    <a:pt x="0" y="0"/>
                    <a:pt x="0" y="1"/>
                    <a:pt x="1" y="2"/>
                  </a:cubicBezTo>
                  <a:cubicBezTo>
                    <a:pt x="1" y="1"/>
                    <a:pt x="2" y="1"/>
                    <a:pt x="3" y="1"/>
                  </a:cubicBezTo>
                  <a:cubicBezTo>
                    <a:pt x="4"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122"/>
            <p:cNvSpPr/>
            <p:nvPr/>
          </p:nvSpPr>
          <p:spPr bwMode="auto">
            <a:xfrm>
              <a:off x="6531" y="4410"/>
              <a:ext cx="6" cy="5"/>
            </a:xfrm>
            <a:custGeom>
              <a:avLst/>
              <a:gdLst>
                <a:gd name="T0" fmla="*/ 3 w 3"/>
                <a:gd name="T1" fmla="*/ 2 h 3"/>
                <a:gd name="T2" fmla="*/ 2 w 3"/>
                <a:gd name="T3" fmla="*/ 0 h 3"/>
                <a:gd name="T4" fmla="*/ 0 w 3"/>
                <a:gd name="T5" fmla="*/ 2 h 3"/>
                <a:gd name="T6" fmla="*/ 3 w 3"/>
                <a:gd name="T7" fmla="*/ 2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1"/>
                    <a:pt x="3" y="1"/>
                    <a:pt x="2" y="0"/>
                  </a:cubicBezTo>
                  <a:cubicBezTo>
                    <a:pt x="1" y="1"/>
                    <a:pt x="0" y="1"/>
                    <a:pt x="0" y="2"/>
                  </a:cubicBezTo>
                  <a:cubicBezTo>
                    <a:pt x="1" y="3"/>
                    <a:pt x="2" y="1"/>
                    <a:pt x="3" y="2"/>
                  </a:cubicBezTo>
                  <a:cubicBezTo>
                    <a:pt x="3" y="2"/>
                    <a:pt x="3"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123"/>
            <p:cNvSpPr/>
            <p:nvPr/>
          </p:nvSpPr>
          <p:spPr bwMode="auto">
            <a:xfrm>
              <a:off x="6661" y="4496"/>
              <a:ext cx="23" cy="10"/>
            </a:xfrm>
            <a:custGeom>
              <a:avLst/>
              <a:gdLst>
                <a:gd name="T0" fmla="*/ 0 w 12"/>
                <a:gd name="T1" fmla="*/ 3 h 5"/>
                <a:gd name="T2" fmla="*/ 2 w 12"/>
                <a:gd name="T3" fmla="*/ 2 h 5"/>
                <a:gd name="T4" fmla="*/ 3 w 12"/>
                <a:gd name="T5" fmla="*/ 3 h 5"/>
                <a:gd name="T6" fmla="*/ 11 w 12"/>
                <a:gd name="T7" fmla="*/ 2 h 5"/>
                <a:gd name="T8" fmla="*/ 12 w 12"/>
                <a:gd name="T9" fmla="*/ 0 h 5"/>
                <a:gd name="T10" fmla="*/ 2 w 12"/>
                <a:gd name="T11" fmla="*/ 1 h 5"/>
                <a:gd name="T12" fmla="*/ 0 w 12"/>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0" y="3"/>
                  </a:moveTo>
                  <a:cubicBezTo>
                    <a:pt x="1" y="5"/>
                    <a:pt x="1" y="2"/>
                    <a:pt x="2" y="2"/>
                  </a:cubicBezTo>
                  <a:cubicBezTo>
                    <a:pt x="3" y="1"/>
                    <a:pt x="2" y="3"/>
                    <a:pt x="3" y="3"/>
                  </a:cubicBezTo>
                  <a:cubicBezTo>
                    <a:pt x="6" y="1"/>
                    <a:pt x="8" y="2"/>
                    <a:pt x="11" y="2"/>
                  </a:cubicBezTo>
                  <a:cubicBezTo>
                    <a:pt x="11" y="2"/>
                    <a:pt x="11" y="1"/>
                    <a:pt x="12" y="0"/>
                  </a:cubicBezTo>
                  <a:cubicBezTo>
                    <a:pt x="10" y="1"/>
                    <a:pt x="5" y="2"/>
                    <a:pt x="2" y="1"/>
                  </a:cubicBezTo>
                  <a:cubicBezTo>
                    <a:pt x="1" y="2"/>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124"/>
            <p:cNvSpPr/>
            <p:nvPr/>
          </p:nvSpPr>
          <p:spPr bwMode="auto">
            <a:xfrm>
              <a:off x="6527" y="4388"/>
              <a:ext cx="29" cy="10"/>
            </a:xfrm>
            <a:custGeom>
              <a:avLst/>
              <a:gdLst>
                <a:gd name="T0" fmla="*/ 0 w 15"/>
                <a:gd name="T1" fmla="*/ 5 h 5"/>
                <a:gd name="T2" fmla="*/ 15 w 15"/>
                <a:gd name="T3" fmla="*/ 2 h 5"/>
                <a:gd name="T4" fmla="*/ 13 w 15"/>
                <a:gd name="T5" fmla="*/ 1 h 5"/>
                <a:gd name="T6" fmla="*/ 10 w 15"/>
                <a:gd name="T7" fmla="*/ 2 h 5"/>
                <a:gd name="T8" fmla="*/ 5 w 15"/>
                <a:gd name="T9" fmla="*/ 1 h 5"/>
                <a:gd name="T10" fmla="*/ 0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0" y="5"/>
                  </a:moveTo>
                  <a:cubicBezTo>
                    <a:pt x="6" y="4"/>
                    <a:pt x="9" y="4"/>
                    <a:pt x="15" y="2"/>
                  </a:cubicBezTo>
                  <a:cubicBezTo>
                    <a:pt x="14" y="2"/>
                    <a:pt x="13" y="2"/>
                    <a:pt x="13" y="1"/>
                  </a:cubicBezTo>
                  <a:cubicBezTo>
                    <a:pt x="11" y="1"/>
                    <a:pt x="12" y="2"/>
                    <a:pt x="10" y="2"/>
                  </a:cubicBezTo>
                  <a:cubicBezTo>
                    <a:pt x="10" y="1"/>
                    <a:pt x="3" y="2"/>
                    <a:pt x="5" y="1"/>
                  </a:cubicBezTo>
                  <a:cubicBezTo>
                    <a:pt x="4" y="0"/>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125"/>
            <p:cNvSpPr/>
            <p:nvPr/>
          </p:nvSpPr>
          <p:spPr bwMode="auto">
            <a:xfrm>
              <a:off x="6707" y="4523"/>
              <a:ext cx="17" cy="2"/>
            </a:xfrm>
            <a:custGeom>
              <a:avLst/>
              <a:gdLst>
                <a:gd name="T0" fmla="*/ 0 w 9"/>
                <a:gd name="T1" fmla="*/ 0 h 1"/>
                <a:gd name="T2" fmla="*/ 9 w 9"/>
                <a:gd name="T3" fmla="*/ 0 h 1"/>
                <a:gd name="T4" fmla="*/ 0 w 9"/>
                <a:gd name="T5" fmla="*/ 0 h 1"/>
              </a:gdLst>
              <a:ahLst/>
              <a:cxnLst>
                <a:cxn ang="0">
                  <a:pos x="T0" y="T1"/>
                </a:cxn>
                <a:cxn ang="0">
                  <a:pos x="T2" y="T3"/>
                </a:cxn>
                <a:cxn ang="0">
                  <a:pos x="T4" y="T5"/>
                </a:cxn>
              </a:cxnLst>
              <a:rect l="0" t="0" r="r" b="b"/>
              <a:pathLst>
                <a:path w="9" h="1">
                  <a:moveTo>
                    <a:pt x="0" y="0"/>
                  </a:moveTo>
                  <a:cubicBezTo>
                    <a:pt x="1" y="1"/>
                    <a:pt x="6" y="1"/>
                    <a:pt x="9" y="0"/>
                  </a:cubicBezTo>
                  <a:cubicBezTo>
                    <a:pt x="6" y="0"/>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126"/>
            <p:cNvSpPr/>
            <p:nvPr/>
          </p:nvSpPr>
          <p:spPr bwMode="auto">
            <a:xfrm>
              <a:off x="6406" y="4290"/>
              <a:ext cx="10" cy="6"/>
            </a:xfrm>
            <a:custGeom>
              <a:avLst/>
              <a:gdLst>
                <a:gd name="T0" fmla="*/ 3 w 5"/>
                <a:gd name="T1" fmla="*/ 0 h 3"/>
                <a:gd name="T2" fmla="*/ 0 w 5"/>
                <a:gd name="T3" fmla="*/ 2 h 3"/>
                <a:gd name="T4" fmla="*/ 4 w 5"/>
                <a:gd name="T5" fmla="*/ 1 h 3"/>
                <a:gd name="T6" fmla="*/ 3 w 5"/>
                <a:gd name="T7" fmla="*/ 0 h 3"/>
              </a:gdLst>
              <a:ahLst/>
              <a:cxnLst>
                <a:cxn ang="0">
                  <a:pos x="T0" y="T1"/>
                </a:cxn>
                <a:cxn ang="0">
                  <a:pos x="T2" y="T3"/>
                </a:cxn>
                <a:cxn ang="0">
                  <a:pos x="T4" y="T5"/>
                </a:cxn>
                <a:cxn ang="0">
                  <a:pos x="T6" y="T7"/>
                </a:cxn>
              </a:cxnLst>
              <a:rect l="0" t="0" r="r" b="b"/>
              <a:pathLst>
                <a:path w="5" h="3">
                  <a:moveTo>
                    <a:pt x="3" y="0"/>
                  </a:moveTo>
                  <a:cubicBezTo>
                    <a:pt x="3" y="1"/>
                    <a:pt x="1" y="1"/>
                    <a:pt x="0" y="2"/>
                  </a:cubicBezTo>
                  <a:cubicBezTo>
                    <a:pt x="3" y="3"/>
                    <a:pt x="3" y="1"/>
                    <a:pt x="4" y="1"/>
                  </a:cubicBezTo>
                  <a:cubicBezTo>
                    <a:pt x="5" y="0"/>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127"/>
            <p:cNvSpPr/>
            <p:nvPr/>
          </p:nvSpPr>
          <p:spPr bwMode="auto">
            <a:xfrm>
              <a:off x="6550" y="4392"/>
              <a:ext cx="10" cy="6"/>
            </a:xfrm>
            <a:custGeom>
              <a:avLst/>
              <a:gdLst>
                <a:gd name="T0" fmla="*/ 0 w 5"/>
                <a:gd name="T1" fmla="*/ 2 h 3"/>
                <a:gd name="T2" fmla="*/ 5 w 5"/>
                <a:gd name="T3" fmla="*/ 1 h 3"/>
                <a:gd name="T4" fmla="*/ 0 w 5"/>
                <a:gd name="T5" fmla="*/ 2 h 3"/>
              </a:gdLst>
              <a:ahLst/>
              <a:cxnLst>
                <a:cxn ang="0">
                  <a:pos x="T0" y="T1"/>
                </a:cxn>
                <a:cxn ang="0">
                  <a:pos x="T2" y="T3"/>
                </a:cxn>
                <a:cxn ang="0">
                  <a:pos x="T4" y="T5"/>
                </a:cxn>
              </a:cxnLst>
              <a:rect l="0" t="0" r="r" b="b"/>
              <a:pathLst>
                <a:path w="5" h="3">
                  <a:moveTo>
                    <a:pt x="0" y="2"/>
                  </a:moveTo>
                  <a:cubicBezTo>
                    <a:pt x="2" y="2"/>
                    <a:pt x="3" y="3"/>
                    <a:pt x="5" y="1"/>
                  </a:cubicBezTo>
                  <a:cubicBezTo>
                    <a:pt x="3" y="0"/>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128"/>
            <p:cNvSpPr/>
            <p:nvPr/>
          </p:nvSpPr>
          <p:spPr bwMode="auto">
            <a:xfrm>
              <a:off x="6693" y="4489"/>
              <a:ext cx="10" cy="3"/>
            </a:xfrm>
            <a:custGeom>
              <a:avLst/>
              <a:gdLst>
                <a:gd name="T0" fmla="*/ 1 w 5"/>
                <a:gd name="T1" fmla="*/ 0 h 2"/>
                <a:gd name="T2" fmla="*/ 1 w 5"/>
                <a:gd name="T3" fmla="*/ 2 h 2"/>
                <a:gd name="T4" fmla="*/ 4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1" y="1"/>
                    <a:pt x="1" y="2"/>
                  </a:cubicBezTo>
                  <a:cubicBezTo>
                    <a:pt x="2" y="2"/>
                    <a:pt x="3" y="2"/>
                    <a:pt x="4"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129"/>
            <p:cNvSpPr/>
            <p:nvPr/>
          </p:nvSpPr>
          <p:spPr bwMode="auto">
            <a:xfrm>
              <a:off x="6494" y="4317"/>
              <a:ext cx="10" cy="6"/>
            </a:xfrm>
            <a:custGeom>
              <a:avLst/>
              <a:gdLst>
                <a:gd name="T0" fmla="*/ 3 w 5"/>
                <a:gd name="T1" fmla="*/ 3 h 3"/>
                <a:gd name="T2" fmla="*/ 3 w 5"/>
                <a:gd name="T3" fmla="*/ 2 h 3"/>
                <a:gd name="T4" fmla="*/ 5 w 5"/>
                <a:gd name="T5" fmla="*/ 1 h 3"/>
                <a:gd name="T6" fmla="*/ 0 w 5"/>
                <a:gd name="T7" fmla="*/ 2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3" y="3"/>
                    <a:pt x="3" y="2"/>
                    <a:pt x="3" y="2"/>
                  </a:cubicBezTo>
                  <a:cubicBezTo>
                    <a:pt x="3" y="1"/>
                    <a:pt x="4" y="2"/>
                    <a:pt x="5" y="1"/>
                  </a:cubicBezTo>
                  <a:cubicBezTo>
                    <a:pt x="3" y="0"/>
                    <a:pt x="2" y="0"/>
                    <a:pt x="0" y="2"/>
                  </a:cubicBezTo>
                  <a:cubicBezTo>
                    <a:pt x="2" y="2"/>
                    <a:pt x="2" y="1"/>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130"/>
            <p:cNvSpPr/>
            <p:nvPr/>
          </p:nvSpPr>
          <p:spPr bwMode="auto">
            <a:xfrm>
              <a:off x="6596" y="4356"/>
              <a:ext cx="13" cy="5"/>
            </a:xfrm>
            <a:custGeom>
              <a:avLst/>
              <a:gdLst>
                <a:gd name="T0" fmla="*/ 0 w 7"/>
                <a:gd name="T1" fmla="*/ 2 h 3"/>
                <a:gd name="T2" fmla="*/ 5 w 7"/>
                <a:gd name="T3" fmla="*/ 2 h 3"/>
                <a:gd name="T4" fmla="*/ 7 w 7"/>
                <a:gd name="T5" fmla="*/ 0 h 3"/>
                <a:gd name="T6" fmla="*/ 0 w 7"/>
                <a:gd name="T7" fmla="*/ 2 h 3"/>
              </a:gdLst>
              <a:ahLst/>
              <a:cxnLst>
                <a:cxn ang="0">
                  <a:pos x="T0" y="T1"/>
                </a:cxn>
                <a:cxn ang="0">
                  <a:pos x="T2" y="T3"/>
                </a:cxn>
                <a:cxn ang="0">
                  <a:pos x="T4" y="T5"/>
                </a:cxn>
                <a:cxn ang="0">
                  <a:pos x="T6" y="T7"/>
                </a:cxn>
              </a:cxnLst>
              <a:rect l="0" t="0" r="r" b="b"/>
              <a:pathLst>
                <a:path w="7" h="3">
                  <a:moveTo>
                    <a:pt x="0" y="2"/>
                  </a:moveTo>
                  <a:cubicBezTo>
                    <a:pt x="3" y="1"/>
                    <a:pt x="2" y="3"/>
                    <a:pt x="5" y="2"/>
                  </a:cubicBezTo>
                  <a:cubicBezTo>
                    <a:pt x="6" y="1"/>
                    <a:pt x="6" y="1"/>
                    <a:pt x="7" y="0"/>
                  </a:cubicBezTo>
                  <a:cubicBezTo>
                    <a:pt x="5" y="1"/>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131"/>
            <p:cNvSpPr/>
            <p:nvPr/>
          </p:nvSpPr>
          <p:spPr bwMode="auto">
            <a:xfrm>
              <a:off x="6787" y="4490"/>
              <a:ext cx="12" cy="10"/>
            </a:xfrm>
            <a:custGeom>
              <a:avLst/>
              <a:gdLst>
                <a:gd name="T0" fmla="*/ 3 w 6"/>
                <a:gd name="T1" fmla="*/ 3 h 5"/>
                <a:gd name="T2" fmla="*/ 5 w 6"/>
                <a:gd name="T3" fmla="*/ 1 h 5"/>
                <a:gd name="T4" fmla="*/ 2 w 6"/>
                <a:gd name="T5" fmla="*/ 1 h 5"/>
                <a:gd name="T6" fmla="*/ 2 w 6"/>
                <a:gd name="T7" fmla="*/ 5 h 5"/>
                <a:gd name="T8" fmla="*/ 5 w 6"/>
                <a:gd name="T9" fmla="*/ 4 h 5"/>
                <a:gd name="T10" fmla="*/ 3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3" y="3"/>
                  </a:moveTo>
                  <a:cubicBezTo>
                    <a:pt x="2" y="2"/>
                    <a:pt x="6" y="2"/>
                    <a:pt x="5" y="1"/>
                  </a:cubicBezTo>
                  <a:cubicBezTo>
                    <a:pt x="4" y="0"/>
                    <a:pt x="3" y="2"/>
                    <a:pt x="2" y="1"/>
                  </a:cubicBezTo>
                  <a:cubicBezTo>
                    <a:pt x="2" y="2"/>
                    <a:pt x="0" y="3"/>
                    <a:pt x="2" y="5"/>
                  </a:cubicBezTo>
                  <a:cubicBezTo>
                    <a:pt x="3" y="4"/>
                    <a:pt x="4" y="4"/>
                    <a:pt x="5" y="4"/>
                  </a:cubicBezTo>
                  <a:cubicBezTo>
                    <a:pt x="6" y="3"/>
                    <a:pt x="4"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132"/>
            <p:cNvSpPr/>
            <p:nvPr/>
          </p:nvSpPr>
          <p:spPr bwMode="auto">
            <a:xfrm>
              <a:off x="6808" y="4496"/>
              <a:ext cx="15" cy="4"/>
            </a:xfrm>
            <a:custGeom>
              <a:avLst/>
              <a:gdLst>
                <a:gd name="T0" fmla="*/ 0 w 8"/>
                <a:gd name="T1" fmla="*/ 1 h 2"/>
                <a:gd name="T2" fmla="*/ 7 w 8"/>
                <a:gd name="T3" fmla="*/ 2 h 2"/>
                <a:gd name="T4" fmla="*/ 6 w 8"/>
                <a:gd name="T5" fmla="*/ 0 h 2"/>
                <a:gd name="T6" fmla="*/ 0 w 8"/>
                <a:gd name="T7" fmla="*/ 1 h 2"/>
              </a:gdLst>
              <a:ahLst/>
              <a:cxnLst>
                <a:cxn ang="0">
                  <a:pos x="T0" y="T1"/>
                </a:cxn>
                <a:cxn ang="0">
                  <a:pos x="T2" y="T3"/>
                </a:cxn>
                <a:cxn ang="0">
                  <a:pos x="T4" y="T5"/>
                </a:cxn>
                <a:cxn ang="0">
                  <a:pos x="T6" y="T7"/>
                </a:cxn>
              </a:cxnLst>
              <a:rect l="0" t="0" r="r" b="b"/>
              <a:pathLst>
                <a:path w="8" h="2">
                  <a:moveTo>
                    <a:pt x="0" y="1"/>
                  </a:moveTo>
                  <a:cubicBezTo>
                    <a:pt x="2" y="2"/>
                    <a:pt x="5" y="0"/>
                    <a:pt x="7" y="2"/>
                  </a:cubicBezTo>
                  <a:cubicBezTo>
                    <a:pt x="8" y="0"/>
                    <a:pt x="5"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133"/>
            <p:cNvSpPr/>
            <p:nvPr/>
          </p:nvSpPr>
          <p:spPr bwMode="auto">
            <a:xfrm>
              <a:off x="6810" y="4490"/>
              <a:ext cx="31" cy="8"/>
            </a:xfrm>
            <a:custGeom>
              <a:avLst/>
              <a:gdLst>
                <a:gd name="T0" fmla="*/ 9 w 16"/>
                <a:gd name="T1" fmla="*/ 2 h 4"/>
                <a:gd name="T2" fmla="*/ 7 w 16"/>
                <a:gd name="T3" fmla="*/ 1 h 4"/>
                <a:gd name="T4" fmla="*/ 0 w 16"/>
                <a:gd name="T5" fmla="*/ 0 h 4"/>
                <a:gd name="T6" fmla="*/ 7 w 16"/>
                <a:gd name="T7" fmla="*/ 3 h 4"/>
                <a:gd name="T8" fmla="*/ 11 w 16"/>
                <a:gd name="T9" fmla="*/ 4 h 4"/>
                <a:gd name="T10" fmla="*/ 16 w 16"/>
                <a:gd name="T11" fmla="*/ 1 h 4"/>
                <a:gd name="T12" fmla="*/ 13 w 16"/>
                <a:gd name="T13" fmla="*/ 1 h 4"/>
                <a:gd name="T14" fmla="*/ 13 w 16"/>
                <a:gd name="T15" fmla="*/ 2 h 4"/>
                <a:gd name="T16" fmla="*/ 12 w 16"/>
                <a:gd name="T17" fmla="*/ 3 h 4"/>
                <a:gd name="T18" fmla="*/ 11 w 16"/>
                <a:gd name="T19" fmla="*/ 1 h 4"/>
                <a:gd name="T20" fmla="*/ 9 w 16"/>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
                  <a:moveTo>
                    <a:pt x="9" y="2"/>
                  </a:moveTo>
                  <a:cubicBezTo>
                    <a:pt x="8" y="2"/>
                    <a:pt x="8" y="1"/>
                    <a:pt x="7" y="1"/>
                  </a:cubicBezTo>
                  <a:cubicBezTo>
                    <a:pt x="5" y="2"/>
                    <a:pt x="2" y="1"/>
                    <a:pt x="0" y="0"/>
                  </a:cubicBezTo>
                  <a:cubicBezTo>
                    <a:pt x="0" y="3"/>
                    <a:pt x="5" y="1"/>
                    <a:pt x="7" y="3"/>
                  </a:cubicBezTo>
                  <a:cubicBezTo>
                    <a:pt x="8" y="2"/>
                    <a:pt x="10" y="3"/>
                    <a:pt x="11" y="4"/>
                  </a:cubicBezTo>
                  <a:cubicBezTo>
                    <a:pt x="14" y="3"/>
                    <a:pt x="14" y="2"/>
                    <a:pt x="16" y="1"/>
                  </a:cubicBezTo>
                  <a:cubicBezTo>
                    <a:pt x="15" y="1"/>
                    <a:pt x="14" y="1"/>
                    <a:pt x="13" y="1"/>
                  </a:cubicBezTo>
                  <a:cubicBezTo>
                    <a:pt x="12" y="1"/>
                    <a:pt x="14" y="2"/>
                    <a:pt x="13" y="2"/>
                  </a:cubicBezTo>
                  <a:cubicBezTo>
                    <a:pt x="12" y="3"/>
                    <a:pt x="12" y="3"/>
                    <a:pt x="12" y="3"/>
                  </a:cubicBezTo>
                  <a:cubicBezTo>
                    <a:pt x="11" y="2"/>
                    <a:pt x="13" y="1"/>
                    <a:pt x="11" y="1"/>
                  </a:cubicBezTo>
                  <a:cubicBezTo>
                    <a:pt x="9" y="1"/>
                    <a:pt x="9" y="1"/>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134"/>
            <p:cNvSpPr/>
            <p:nvPr/>
          </p:nvSpPr>
          <p:spPr bwMode="auto">
            <a:xfrm>
              <a:off x="6586" y="4250"/>
              <a:ext cx="8" cy="4"/>
            </a:xfrm>
            <a:custGeom>
              <a:avLst/>
              <a:gdLst>
                <a:gd name="T0" fmla="*/ 0 w 4"/>
                <a:gd name="T1" fmla="*/ 0 h 2"/>
                <a:gd name="T2" fmla="*/ 0 w 4"/>
                <a:gd name="T3" fmla="*/ 1 h 2"/>
                <a:gd name="T4" fmla="*/ 1 w 4"/>
                <a:gd name="T5" fmla="*/ 2 h 2"/>
                <a:gd name="T6" fmla="*/ 4 w 4"/>
                <a:gd name="T7" fmla="*/ 1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0" y="1"/>
                    <a:pt x="0" y="1"/>
                    <a:pt x="0" y="1"/>
                  </a:cubicBezTo>
                  <a:cubicBezTo>
                    <a:pt x="1" y="1"/>
                    <a:pt x="2" y="1"/>
                    <a:pt x="1" y="2"/>
                  </a:cubicBezTo>
                  <a:cubicBezTo>
                    <a:pt x="2" y="2"/>
                    <a:pt x="3" y="1"/>
                    <a:pt x="4" y="1"/>
                  </a:cubicBezTo>
                  <a:cubicBezTo>
                    <a:pt x="2"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135"/>
            <p:cNvSpPr/>
            <p:nvPr/>
          </p:nvSpPr>
          <p:spPr bwMode="auto">
            <a:xfrm>
              <a:off x="6669" y="4265"/>
              <a:ext cx="17" cy="6"/>
            </a:xfrm>
            <a:custGeom>
              <a:avLst/>
              <a:gdLst>
                <a:gd name="T0" fmla="*/ 1 w 9"/>
                <a:gd name="T1" fmla="*/ 1 h 3"/>
                <a:gd name="T2" fmla="*/ 9 w 9"/>
                <a:gd name="T3" fmla="*/ 1 h 3"/>
                <a:gd name="T4" fmla="*/ 6 w 9"/>
                <a:gd name="T5" fmla="*/ 0 h 3"/>
                <a:gd name="T6" fmla="*/ 1 w 9"/>
                <a:gd name="T7" fmla="*/ 1 h 3"/>
              </a:gdLst>
              <a:ahLst/>
              <a:cxnLst>
                <a:cxn ang="0">
                  <a:pos x="T0" y="T1"/>
                </a:cxn>
                <a:cxn ang="0">
                  <a:pos x="T2" y="T3"/>
                </a:cxn>
                <a:cxn ang="0">
                  <a:pos x="T4" y="T5"/>
                </a:cxn>
                <a:cxn ang="0">
                  <a:pos x="T6" y="T7"/>
                </a:cxn>
              </a:cxnLst>
              <a:rect l="0" t="0" r="r" b="b"/>
              <a:pathLst>
                <a:path w="9" h="3">
                  <a:moveTo>
                    <a:pt x="1" y="1"/>
                  </a:moveTo>
                  <a:cubicBezTo>
                    <a:pt x="0" y="1"/>
                    <a:pt x="7" y="3"/>
                    <a:pt x="9" y="1"/>
                  </a:cubicBezTo>
                  <a:cubicBezTo>
                    <a:pt x="8" y="1"/>
                    <a:pt x="5" y="2"/>
                    <a:pt x="6" y="0"/>
                  </a:cubicBezTo>
                  <a:cubicBezTo>
                    <a:pt x="4"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136"/>
            <p:cNvSpPr/>
            <p:nvPr/>
          </p:nvSpPr>
          <p:spPr bwMode="auto">
            <a:xfrm>
              <a:off x="6713" y="4271"/>
              <a:ext cx="11" cy="10"/>
            </a:xfrm>
            <a:custGeom>
              <a:avLst/>
              <a:gdLst>
                <a:gd name="T0" fmla="*/ 1 w 6"/>
                <a:gd name="T1" fmla="*/ 2 h 5"/>
                <a:gd name="T2" fmla="*/ 6 w 6"/>
                <a:gd name="T3" fmla="*/ 3 h 5"/>
                <a:gd name="T4" fmla="*/ 2 w 6"/>
                <a:gd name="T5" fmla="*/ 0 h 5"/>
                <a:gd name="T6" fmla="*/ 1 w 6"/>
                <a:gd name="T7" fmla="*/ 2 h 5"/>
              </a:gdLst>
              <a:ahLst/>
              <a:cxnLst>
                <a:cxn ang="0">
                  <a:pos x="T0" y="T1"/>
                </a:cxn>
                <a:cxn ang="0">
                  <a:pos x="T2" y="T3"/>
                </a:cxn>
                <a:cxn ang="0">
                  <a:pos x="T4" y="T5"/>
                </a:cxn>
                <a:cxn ang="0">
                  <a:pos x="T6" y="T7"/>
                </a:cxn>
              </a:cxnLst>
              <a:rect l="0" t="0" r="r" b="b"/>
              <a:pathLst>
                <a:path w="6" h="5">
                  <a:moveTo>
                    <a:pt x="1" y="2"/>
                  </a:moveTo>
                  <a:cubicBezTo>
                    <a:pt x="3" y="3"/>
                    <a:pt x="3" y="5"/>
                    <a:pt x="6" y="3"/>
                  </a:cubicBezTo>
                  <a:cubicBezTo>
                    <a:pt x="6" y="1"/>
                    <a:pt x="1" y="3"/>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137"/>
            <p:cNvSpPr/>
            <p:nvPr/>
          </p:nvSpPr>
          <p:spPr bwMode="auto">
            <a:xfrm>
              <a:off x="6883" y="4365"/>
              <a:ext cx="9" cy="6"/>
            </a:xfrm>
            <a:custGeom>
              <a:avLst/>
              <a:gdLst>
                <a:gd name="T0" fmla="*/ 0 w 5"/>
                <a:gd name="T1" fmla="*/ 2 h 3"/>
                <a:gd name="T2" fmla="*/ 3 w 5"/>
                <a:gd name="T3" fmla="*/ 3 h 3"/>
                <a:gd name="T4" fmla="*/ 4 w 5"/>
                <a:gd name="T5" fmla="*/ 2 h 3"/>
                <a:gd name="T6" fmla="*/ 4 w 5"/>
                <a:gd name="T7" fmla="*/ 1 h 3"/>
                <a:gd name="T8" fmla="*/ 3 w 5"/>
                <a:gd name="T9" fmla="*/ 0 h 3"/>
                <a:gd name="T10" fmla="*/ 2 w 5"/>
                <a:gd name="T11" fmla="*/ 1 h 3"/>
                <a:gd name="T12" fmla="*/ 0 w 5"/>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0" y="2"/>
                  </a:moveTo>
                  <a:cubicBezTo>
                    <a:pt x="0" y="3"/>
                    <a:pt x="2" y="2"/>
                    <a:pt x="3" y="3"/>
                  </a:cubicBezTo>
                  <a:cubicBezTo>
                    <a:pt x="4" y="2"/>
                    <a:pt x="3" y="1"/>
                    <a:pt x="4" y="2"/>
                  </a:cubicBezTo>
                  <a:cubicBezTo>
                    <a:pt x="5" y="1"/>
                    <a:pt x="4" y="1"/>
                    <a:pt x="4" y="1"/>
                  </a:cubicBezTo>
                  <a:cubicBezTo>
                    <a:pt x="3" y="0"/>
                    <a:pt x="3" y="0"/>
                    <a:pt x="3" y="0"/>
                  </a:cubicBezTo>
                  <a:cubicBezTo>
                    <a:pt x="4" y="1"/>
                    <a:pt x="1" y="3"/>
                    <a:pt x="2" y="1"/>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138"/>
            <p:cNvSpPr/>
            <p:nvPr/>
          </p:nvSpPr>
          <p:spPr bwMode="auto">
            <a:xfrm>
              <a:off x="6812" y="4277"/>
              <a:ext cx="19" cy="11"/>
            </a:xfrm>
            <a:custGeom>
              <a:avLst/>
              <a:gdLst>
                <a:gd name="T0" fmla="*/ 0 w 10"/>
                <a:gd name="T1" fmla="*/ 1 h 6"/>
                <a:gd name="T2" fmla="*/ 5 w 10"/>
                <a:gd name="T3" fmla="*/ 2 h 6"/>
                <a:gd name="T4" fmla="*/ 10 w 10"/>
                <a:gd name="T5" fmla="*/ 6 h 6"/>
                <a:gd name="T6" fmla="*/ 7 w 10"/>
                <a:gd name="T7" fmla="*/ 0 h 6"/>
                <a:gd name="T8" fmla="*/ 1 w 10"/>
                <a:gd name="T9" fmla="*/ 0 h 6"/>
                <a:gd name="T10" fmla="*/ 0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0" y="1"/>
                  </a:moveTo>
                  <a:cubicBezTo>
                    <a:pt x="0" y="2"/>
                    <a:pt x="4" y="2"/>
                    <a:pt x="5" y="2"/>
                  </a:cubicBezTo>
                  <a:cubicBezTo>
                    <a:pt x="5" y="4"/>
                    <a:pt x="8" y="6"/>
                    <a:pt x="10" y="6"/>
                  </a:cubicBezTo>
                  <a:cubicBezTo>
                    <a:pt x="9" y="4"/>
                    <a:pt x="8" y="2"/>
                    <a:pt x="7" y="0"/>
                  </a:cubicBezTo>
                  <a:cubicBezTo>
                    <a:pt x="7" y="4"/>
                    <a:pt x="4" y="0"/>
                    <a:pt x="1" y="0"/>
                  </a:cubicBezTo>
                  <a:cubicBezTo>
                    <a:pt x="1" y="1"/>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139"/>
            <p:cNvSpPr/>
            <p:nvPr/>
          </p:nvSpPr>
          <p:spPr bwMode="auto">
            <a:xfrm>
              <a:off x="6841" y="4288"/>
              <a:ext cx="15" cy="4"/>
            </a:xfrm>
            <a:custGeom>
              <a:avLst/>
              <a:gdLst>
                <a:gd name="T0" fmla="*/ 0 w 8"/>
                <a:gd name="T1" fmla="*/ 1 h 2"/>
                <a:gd name="T2" fmla="*/ 7 w 8"/>
                <a:gd name="T3" fmla="*/ 2 h 2"/>
                <a:gd name="T4" fmla="*/ 5 w 8"/>
                <a:gd name="T5" fmla="*/ 0 h 2"/>
                <a:gd name="T6" fmla="*/ 0 w 8"/>
                <a:gd name="T7" fmla="*/ 1 h 2"/>
              </a:gdLst>
              <a:ahLst/>
              <a:cxnLst>
                <a:cxn ang="0">
                  <a:pos x="T0" y="T1"/>
                </a:cxn>
                <a:cxn ang="0">
                  <a:pos x="T2" y="T3"/>
                </a:cxn>
                <a:cxn ang="0">
                  <a:pos x="T4" y="T5"/>
                </a:cxn>
                <a:cxn ang="0">
                  <a:pos x="T6" y="T7"/>
                </a:cxn>
              </a:cxnLst>
              <a:rect l="0" t="0" r="r" b="b"/>
              <a:pathLst>
                <a:path w="8" h="2">
                  <a:moveTo>
                    <a:pt x="0" y="1"/>
                  </a:moveTo>
                  <a:cubicBezTo>
                    <a:pt x="0" y="2"/>
                    <a:pt x="5" y="2"/>
                    <a:pt x="7" y="2"/>
                  </a:cubicBezTo>
                  <a:cubicBezTo>
                    <a:pt x="8" y="1"/>
                    <a:pt x="4" y="2"/>
                    <a:pt x="5" y="0"/>
                  </a:cubicBezTo>
                  <a:cubicBezTo>
                    <a:pt x="4" y="1"/>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140"/>
            <p:cNvSpPr/>
            <p:nvPr/>
          </p:nvSpPr>
          <p:spPr bwMode="auto">
            <a:xfrm>
              <a:off x="6827" y="4281"/>
              <a:ext cx="14" cy="3"/>
            </a:xfrm>
            <a:custGeom>
              <a:avLst/>
              <a:gdLst>
                <a:gd name="T0" fmla="*/ 2 w 7"/>
                <a:gd name="T1" fmla="*/ 0 h 2"/>
                <a:gd name="T2" fmla="*/ 3 w 7"/>
                <a:gd name="T3" fmla="*/ 0 h 2"/>
                <a:gd name="T4" fmla="*/ 3 w 7"/>
                <a:gd name="T5" fmla="*/ 2 h 2"/>
                <a:gd name="T6" fmla="*/ 6 w 7"/>
                <a:gd name="T7" fmla="*/ 2 h 2"/>
                <a:gd name="T8" fmla="*/ 7 w 7"/>
                <a:gd name="T9" fmla="*/ 1 h 2"/>
                <a:gd name="T10" fmla="*/ 6 w 7"/>
                <a:gd name="T11" fmla="*/ 0 h 2"/>
                <a:gd name="T12" fmla="*/ 2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2" y="0"/>
                  </a:moveTo>
                  <a:cubicBezTo>
                    <a:pt x="0" y="1"/>
                    <a:pt x="2" y="1"/>
                    <a:pt x="3" y="0"/>
                  </a:cubicBezTo>
                  <a:cubicBezTo>
                    <a:pt x="4" y="1"/>
                    <a:pt x="4" y="2"/>
                    <a:pt x="3" y="2"/>
                  </a:cubicBezTo>
                  <a:cubicBezTo>
                    <a:pt x="4" y="2"/>
                    <a:pt x="5" y="2"/>
                    <a:pt x="6" y="2"/>
                  </a:cubicBezTo>
                  <a:cubicBezTo>
                    <a:pt x="5" y="2"/>
                    <a:pt x="4" y="0"/>
                    <a:pt x="7" y="1"/>
                  </a:cubicBezTo>
                  <a:cubicBezTo>
                    <a:pt x="7" y="1"/>
                    <a:pt x="6" y="0"/>
                    <a:pt x="6" y="0"/>
                  </a:cubicBezTo>
                  <a:cubicBezTo>
                    <a:pt x="4" y="1"/>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141"/>
            <p:cNvSpPr/>
            <p:nvPr/>
          </p:nvSpPr>
          <p:spPr bwMode="auto">
            <a:xfrm>
              <a:off x="6867" y="4282"/>
              <a:ext cx="8" cy="4"/>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3" y="0"/>
                    <a:pt x="2" y="0"/>
                  </a:cubicBezTo>
                  <a:cubicBezTo>
                    <a:pt x="0" y="0"/>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142"/>
            <p:cNvSpPr/>
            <p:nvPr/>
          </p:nvSpPr>
          <p:spPr bwMode="auto">
            <a:xfrm>
              <a:off x="6908" y="4252"/>
              <a:ext cx="11" cy="7"/>
            </a:xfrm>
            <a:custGeom>
              <a:avLst/>
              <a:gdLst>
                <a:gd name="T0" fmla="*/ 3 w 6"/>
                <a:gd name="T1" fmla="*/ 0 h 4"/>
                <a:gd name="T2" fmla="*/ 1 w 6"/>
                <a:gd name="T3" fmla="*/ 2 h 4"/>
                <a:gd name="T4" fmla="*/ 2 w 6"/>
                <a:gd name="T5" fmla="*/ 4 h 4"/>
                <a:gd name="T6" fmla="*/ 4 w 6"/>
                <a:gd name="T7" fmla="*/ 3 h 4"/>
                <a:gd name="T8" fmla="*/ 5 w 6"/>
                <a:gd name="T9" fmla="*/ 2 h 4"/>
                <a:gd name="T10" fmla="*/ 3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3" y="0"/>
                  </a:moveTo>
                  <a:cubicBezTo>
                    <a:pt x="3" y="2"/>
                    <a:pt x="2" y="1"/>
                    <a:pt x="1" y="2"/>
                  </a:cubicBezTo>
                  <a:cubicBezTo>
                    <a:pt x="3" y="3"/>
                    <a:pt x="0" y="3"/>
                    <a:pt x="2" y="4"/>
                  </a:cubicBezTo>
                  <a:cubicBezTo>
                    <a:pt x="4" y="3"/>
                    <a:pt x="4" y="3"/>
                    <a:pt x="4" y="3"/>
                  </a:cubicBezTo>
                  <a:cubicBezTo>
                    <a:pt x="3" y="2"/>
                    <a:pt x="2" y="1"/>
                    <a:pt x="5" y="2"/>
                  </a:cubicBezTo>
                  <a:cubicBezTo>
                    <a:pt x="6" y="1"/>
                    <a:pt x="3" y="2"/>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143"/>
            <p:cNvSpPr/>
            <p:nvPr/>
          </p:nvSpPr>
          <p:spPr bwMode="auto">
            <a:xfrm>
              <a:off x="6975" y="4296"/>
              <a:ext cx="7" cy="6"/>
            </a:xfrm>
            <a:custGeom>
              <a:avLst/>
              <a:gdLst>
                <a:gd name="T0" fmla="*/ 1 w 4"/>
                <a:gd name="T1" fmla="*/ 0 h 3"/>
                <a:gd name="T2" fmla="*/ 2 w 4"/>
                <a:gd name="T3" fmla="*/ 1 h 3"/>
                <a:gd name="T4" fmla="*/ 1 w 4"/>
                <a:gd name="T5" fmla="*/ 3 h 3"/>
                <a:gd name="T6" fmla="*/ 3 w 4"/>
                <a:gd name="T7" fmla="*/ 0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0" y="0"/>
                    <a:pt x="1" y="1"/>
                    <a:pt x="2" y="1"/>
                  </a:cubicBezTo>
                  <a:cubicBezTo>
                    <a:pt x="2" y="1"/>
                    <a:pt x="2" y="2"/>
                    <a:pt x="1" y="3"/>
                  </a:cubicBezTo>
                  <a:cubicBezTo>
                    <a:pt x="2" y="3"/>
                    <a:pt x="4" y="1"/>
                    <a:pt x="3"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144"/>
            <p:cNvSpPr/>
            <p:nvPr/>
          </p:nvSpPr>
          <p:spPr bwMode="auto">
            <a:xfrm>
              <a:off x="7076" y="4369"/>
              <a:ext cx="9" cy="8"/>
            </a:xfrm>
            <a:custGeom>
              <a:avLst/>
              <a:gdLst>
                <a:gd name="T0" fmla="*/ 1 w 5"/>
                <a:gd name="T1" fmla="*/ 3 h 4"/>
                <a:gd name="T2" fmla="*/ 1 w 5"/>
                <a:gd name="T3" fmla="*/ 3 h 4"/>
                <a:gd name="T4" fmla="*/ 5 w 5"/>
                <a:gd name="T5" fmla="*/ 2 h 4"/>
                <a:gd name="T6" fmla="*/ 1 w 5"/>
                <a:gd name="T7" fmla="*/ 2 h 4"/>
                <a:gd name="T8" fmla="*/ 1 w 5"/>
                <a:gd name="T9" fmla="*/ 3 h 4"/>
              </a:gdLst>
              <a:ahLst/>
              <a:cxnLst>
                <a:cxn ang="0">
                  <a:pos x="T0" y="T1"/>
                </a:cxn>
                <a:cxn ang="0">
                  <a:pos x="T2" y="T3"/>
                </a:cxn>
                <a:cxn ang="0">
                  <a:pos x="T4" y="T5"/>
                </a:cxn>
                <a:cxn ang="0">
                  <a:pos x="T6" y="T7"/>
                </a:cxn>
                <a:cxn ang="0">
                  <a:pos x="T8" y="T9"/>
                </a:cxn>
              </a:cxnLst>
              <a:rect l="0" t="0" r="r" b="b"/>
              <a:pathLst>
                <a:path w="5" h="4">
                  <a:moveTo>
                    <a:pt x="1" y="3"/>
                  </a:moveTo>
                  <a:cubicBezTo>
                    <a:pt x="1" y="3"/>
                    <a:pt x="1" y="3"/>
                    <a:pt x="1" y="3"/>
                  </a:cubicBezTo>
                  <a:cubicBezTo>
                    <a:pt x="3" y="1"/>
                    <a:pt x="4" y="4"/>
                    <a:pt x="5" y="2"/>
                  </a:cubicBezTo>
                  <a:cubicBezTo>
                    <a:pt x="4" y="0"/>
                    <a:pt x="2" y="2"/>
                    <a:pt x="1" y="2"/>
                  </a:cubicBezTo>
                  <a:cubicBezTo>
                    <a:pt x="0"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145"/>
            <p:cNvSpPr/>
            <p:nvPr/>
          </p:nvSpPr>
          <p:spPr bwMode="auto">
            <a:xfrm>
              <a:off x="6996" y="4242"/>
              <a:ext cx="23" cy="8"/>
            </a:xfrm>
            <a:custGeom>
              <a:avLst/>
              <a:gdLst>
                <a:gd name="T0" fmla="*/ 5 w 12"/>
                <a:gd name="T1" fmla="*/ 2 h 4"/>
                <a:gd name="T2" fmla="*/ 0 w 12"/>
                <a:gd name="T3" fmla="*/ 1 h 4"/>
                <a:gd name="T4" fmla="*/ 6 w 12"/>
                <a:gd name="T5" fmla="*/ 4 h 4"/>
                <a:gd name="T6" fmla="*/ 12 w 12"/>
                <a:gd name="T7" fmla="*/ 2 h 4"/>
                <a:gd name="T8" fmla="*/ 5 w 12"/>
                <a:gd name="T9" fmla="*/ 2 h 4"/>
              </a:gdLst>
              <a:ahLst/>
              <a:cxnLst>
                <a:cxn ang="0">
                  <a:pos x="T0" y="T1"/>
                </a:cxn>
                <a:cxn ang="0">
                  <a:pos x="T2" y="T3"/>
                </a:cxn>
                <a:cxn ang="0">
                  <a:pos x="T4" y="T5"/>
                </a:cxn>
                <a:cxn ang="0">
                  <a:pos x="T6" y="T7"/>
                </a:cxn>
                <a:cxn ang="0">
                  <a:pos x="T8" y="T9"/>
                </a:cxn>
              </a:cxnLst>
              <a:rect l="0" t="0" r="r" b="b"/>
              <a:pathLst>
                <a:path w="12" h="4">
                  <a:moveTo>
                    <a:pt x="5" y="2"/>
                  </a:moveTo>
                  <a:cubicBezTo>
                    <a:pt x="3" y="0"/>
                    <a:pt x="2" y="1"/>
                    <a:pt x="0" y="1"/>
                  </a:cubicBezTo>
                  <a:cubicBezTo>
                    <a:pt x="2" y="3"/>
                    <a:pt x="4" y="2"/>
                    <a:pt x="6" y="4"/>
                  </a:cubicBezTo>
                  <a:cubicBezTo>
                    <a:pt x="7" y="1"/>
                    <a:pt x="10" y="3"/>
                    <a:pt x="12" y="2"/>
                  </a:cubicBezTo>
                  <a:cubicBezTo>
                    <a:pt x="12" y="2"/>
                    <a:pt x="6" y="0"/>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146"/>
            <p:cNvSpPr/>
            <p:nvPr/>
          </p:nvSpPr>
          <p:spPr bwMode="auto">
            <a:xfrm>
              <a:off x="7017" y="4242"/>
              <a:ext cx="34" cy="8"/>
            </a:xfrm>
            <a:custGeom>
              <a:avLst/>
              <a:gdLst>
                <a:gd name="T0" fmla="*/ 0 w 18"/>
                <a:gd name="T1" fmla="*/ 4 h 4"/>
                <a:gd name="T2" fmla="*/ 7 w 18"/>
                <a:gd name="T3" fmla="*/ 4 h 4"/>
                <a:gd name="T4" fmla="*/ 18 w 18"/>
                <a:gd name="T5" fmla="*/ 2 h 4"/>
                <a:gd name="T6" fmla="*/ 17 w 18"/>
                <a:gd name="T7" fmla="*/ 1 h 4"/>
                <a:gd name="T8" fmla="*/ 11 w 18"/>
                <a:gd name="T9" fmla="*/ 1 h 4"/>
                <a:gd name="T10" fmla="*/ 3 w 18"/>
                <a:gd name="T11" fmla="*/ 1 h 4"/>
                <a:gd name="T12" fmla="*/ 4 w 18"/>
                <a:gd name="T13" fmla="*/ 3 h 4"/>
                <a:gd name="T14" fmla="*/ 0 w 18"/>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
                  <a:moveTo>
                    <a:pt x="0" y="4"/>
                  </a:moveTo>
                  <a:cubicBezTo>
                    <a:pt x="2" y="4"/>
                    <a:pt x="5" y="2"/>
                    <a:pt x="7" y="4"/>
                  </a:cubicBezTo>
                  <a:cubicBezTo>
                    <a:pt x="8" y="0"/>
                    <a:pt x="14" y="4"/>
                    <a:pt x="18" y="2"/>
                  </a:cubicBezTo>
                  <a:cubicBezTo>
                    <a:pt x="18" y="2"/>
                    <a:pt x="17" y="1"/>
                    <a:pt x="17" y="1"/>
                  </a:cubicBezTo>
                  <a:cubicBezTo>
                    <a:pt x="15" y="1"/>
                    <a:pt x="13" y="3"/>
                    <a:pt x="11" y="1"/>
                  </a:cubicBezTo>
                  <a:cubicBezTo>
                    <a:pt x="8" y="2"/>
                    <a:pt x="6" y="1"/>
                    <a:pt x="3" y="1"/>
                  </a:cubicBezTo>
                  <a:cubicBezTo>
                    <a:pt x="2" y="2"/>
                    <a:pt x="4" y="2"/>
                    <a:pt x="4" y="3"/>
                  </a:cubicBezTo>
                  <a:cubicBezTo>
                    <a:pt x="3" y="3"/>
                    <a:pt x="1"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147"/>
            <p:cNvSpPr/>
            <p:nvPr/>
          </p:nvSpPr>
          <p:spPr bwMode="auto">
            <a:xfrm>
              <a:off x="7007" y="4234"/>
              <a:ext cx="25" cy="8"/>
            </a:xfrm>
            <a:custGeom>
              <a:avLst/>
              <a:gdLst>
                <a:gd name="T0" fmla="*/ 0 w 13"/>
                <a:gd name="T1" fmla="*/ 0 h 4"/>
                <a:gd name="T2" fmla="*/ 13 w 13"/>
                <a:gd name="T3" fmla="*/ 2 h 4"/>
                <a:gd name="T4" fmla="*/ 0 w 13"/>
                <a:gd name="T5" fmla="*/ 0 h 4"/>
              </a:gdLst>
              <a:ahLst/>
              <a:cxnLst>
                <a:cxn ang="0">
                  <a:pos x="T0" y="T1"/>
                </a:cxn>
                <a:cxn ang="0">
                  <a:pos x="T2" y="T3"/>
                </a:cxn>
                <a:cxn ang="0">
                  <a:pos x="T4" y="T5"/>
                </a:cxn>
              </a:cxnLst>
              <a:rect l="0" t="0" r="r" b="b"/>
              <a:pathLst>
                <a:path w="13" h="4">
                  <a:moveTo>
                    <a:pt x="0" y="0"/>
                  </a:moveTo>
                  <a:cubicBezTo>
                    <a:pt x="1" y="4"/>
                    <a:pt x="11" y="3"/>
                    <a:pt x="13" y="2"/>
                  </a:cubicBezTo>
                  <a:cubicBezTo>
                    <a:pt x="9"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148"/>
            <p:cNvSpPr/>
            <p:nvPr/>
          </p:nvSpPr>
          <p:spPr bwMode="auto">
            <a:xfrm>
              <a:off x="7072" y="4238"/>
              <a:ext cx="10" cy="4"/>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2" y="1"/>
                    <a:pt x="4" y="1"/>
                    <a:pt x="5" y="2"/>
                  </a:cubicBezTo>
                  <a:cubicBezTo>
                    <a:pt x="5"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149"/>
            <p:cNvSpPr/>
            <p:nvPr/>
          </p:nvSpPr>
          <p:spPr bwMode="auto">
            <a:xfrm>
              <a:off x="7118" y="4236"/>
              <a:ext cx="27" cy="8"/>
            </a:xfrm>
            <a:custGeom>
              <a:avLst/>
              <a:gdLst>
                <a:gd name="T0" fmla="*/ 0 w 14"/>
                <a:gd name="T1" fmla="*/ 3 h 4"/>
                <a:gd name="T2" fmla="*/ 14 w 14"/>
                <a:gd name="T3" fmla="*/ 3 h 4"/>
                <a:gd name="T4" fmla="*/ 10 w 14"/>
                <a:gd name="T5" fmla="*/ 1 h 4"/>
                <a:gd name="T6" fmla="*/ 4 w 14"/>
                <a:gd name="T7" fmla="*/ 3 h 4"/>
                <a:gd name="T8" fmla="*/ 3 w 14"/>
                <a:gd name="T9" fmla="*/ 1 h 4"/>
                <a:gd name="T10" fmla="*/ 0 w 14"/>
                <a:gd name="T11" fmla="*/ 3 h 4"/>
              </a:gdLst>
              <a:ahLst/>
              <a:cxnLst>
                <a:cxn ang="0">
                  <a:pos x="T0" y="T1"/>
                </a:cxn>
                <a:cxn ang="0">
                  <a:pos x="T2" y="T3"/>
                </a:cxn>
                <a:cxn ang="0">
                  <a:pos x="T4" y="T5"/>
                </a:cxn>
                <a:cxn ang="0">
                  <a:pos x="T6" y="T7"/>
                </a:cxn>
                <a:cxn ang="0">
                  <a:pos x="T8" y="T9"/>
                </a:cxn>
                <a:cxn ang="0">
                  <a:pos x="T10" y="T11"/>
                </a:cxn>
              </a:cxnLst>
              <a:rect l="0" t="0" r="r" b="b"/>
              <a:pathLst>
                <a:path w="14" h="4">
                  <a:moveTo>
                    <a:pt x="0" y="3"/>
                  </a:moveTo>
                  <a:cubicBezTo>
                    <a:pt x="3" y="4"/>
                    <a:pt x="10" y="4"/>
                    <a:pt x="14" y="3"/>
                  </a:cubicBezTo>
                  <a:cubicBezTo>
                    <a:pt x="12" y="1"/>
                    <a:pt x="11" y="4"/>
                    <a:pt x="10" y="1"/>
                  </a:cubicBezTo>
                  <a:cubicBezTo>
                    <a:pt x="9" y="4"/>
                    <a:pt x="6" y="1"/>
                    <a:pt x="4" y="3"/>
                  </a:cubicBezTo>
                  <a:cubicBezTo>
                    <a:pt x="3" y="2"/>
                    <a:pt x="6" y="0"/>
                    <a:pt x="3" y="1"/>
                  </a:cubicBezTo>
                  <a:cubicBezTo>
                    <a:pt x="4" y="2"/>
                    <a:pt x="3"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150"/>
            <p:cNvSpPr/>
            <p:nvPr/>
          </p:nvSpPr>
          <p:spPr bwMode="auto">
            <a:xfrm>
              <a:off x="7116" y="4232"/>
              <a:ext cx="13" cy="6"/>
            </a:xfrm>
            <a:custGeom>
              <a:avLst/>
              <a:gdLst>
                <a:gd name="T0" fmla="*/ 0 w 7"/>
                <a:gd name="T1" fmla="*/ 1 h 3"/>
                <a:gd name="T2" fmla="*/ 6 w 7"/>
                <a:gd name="T3" fmla="*/ 2 h 3"/>
                <a:gd name="T4" fmla="*/ 4 w 7"/>
                <a:gd name="T5" fmla="*/ 0 h 3"/>
                <a:gd name="T6" fmla="*/ 0 w 7"/>
                <a:gd name="T7" fmla="*/ 1 h 3"/>
              </a:gdLst>
              <a:ahLst/>
              <a:cxnLst>
                <a:cxn ang="0">
                  <a:pos x="T0" y="T1"/>
                </a:cxn>
                <a:cxn ang="0">
                  <a:pos x="T2" y="T3"/>
                </a:cxn>
                <a:cxn ang="0">
                  <a:pos x="T4" y="T5"/>
                </a:cxn>
                <a:cxn ang="0">
                  <a:pos x="T6" y="T7"/>
                </a:cxn>
              </a:cxnLst>
              <a:rect l="0" t="0" r="r" b="b"/>
              <a:pathLst>
                <a:path w="7" h="3">
                  <a:moveTo>
                    <a:pt x="0" y="1"/>
                  </a:moveTo>
                  <a:cubicBezTo>
                    <a:pt x="0" y="3"/>
                    <a:pt x="4" y="1"/>
                    <a:pt x="6" y="2"/>
                  </a:cubicBezTo>
                  <a:cubicBezTo>
                    <a:pt x="7" y="0"/>
                    <a:pt x="4" y="1"/>
                    <a:pt x="4" y="0"/>
                  </a:cubicBezTo>
                  <a:cubicBezTo>
                    <a:pt x="2" y="2"/>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151"/>
            <p:cNvSpPr/>
            <p:nvPr/>
          </p:nvSpPr>
          <p:spPr bwMode="auto">
            <a:xfrm>
              <a:off x="7147" y="4236"/>
              <a:ext cx="19" cy="8"/>
            </a:xfrm>
            <a:custGeom>
              <a:avLst/>
              <a:gdLst>
                <a:gd name="T0" fmla="*/ 0 w 10"/>
                <a:gd name="T1" fmla="*/ 3 h 4"/>
                <a:gd name="T2" fmla="*/ 10 w 10"/>
                <a:gd name="T3" fmla="*/ 4 h 4"/>
                <a:gd name="T4" fmla="*/ 0 w 10"/>
                <a:gd name="T5" fmla="*/ 3 h 4"/>
              </a:gdLst>
              <a:ahLst/>
              <a:cxnLst>
                <a:cxn ang="0">
                  <a:pos x="T0" y="T1"/>
                </a:cxn>
                <a:cxn ang="0">
                  <a:pos x="T2" y="T3"/>
                </a:cxn>
                <a:cxn ang="0">
                  <a:pos x="T4" y="T5"/>
                </a:cxn>
              </a:cxnLst>
              <a:rect l="0" t="0" r="r" b="b"/>
              <a:pathLst>
                <a:path w="10" h="4">
                  <a:moveTo>
                    <a:pt x="0" y="3"/>
                  </a:moveTo>
                  <a:cubicBezTo>
                    <a:pt x="3" y="4"/>
                    <a:pt x="7" y="4"/>
                    <a:pt x="10" y="4"/>
                  </a:cubicBezTo>
                  <a:cubicBezTo>
                    <a:pt x="8" y="0"/>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152"/>
            <p:cNvSpPr/>
            <p:nvPr/>
          </p:nvSpPr>
          <p:spPr bwMode="auto">
            <a:xfrm>
              <a:off x="7240" y="4242"/>
              <a:ext cx="10" cy="4"/>
            </a:xfrm>
            <a:custGeom>
              <a:avLst/>
              <a:gdLst>
                <a:gd name="T0" fmla="*/ 0 w 5"/>
                <a:gd name="T1" fmla="*/ 1 h 2"/>
                <a:gd name="T2" fmla="*/ 5 w 5"/>
                <a:gd name="T3" fmla="*/ 1 h 2"/>
                <a:gd name="T4" fmla="*/ 4 w 5"/>
                <a:gd name="T5" fmla="*/ 0 h 2"/>
                <a:gd name="T6" fmla="*/ 0 w 5"/>
                <a:gd name="T7" fmla="*/ 1 h 2"/>
              </a:gdLst>
              <a:ahLst/>
              <a:cxnLst>
                <a:cxn ang="0">
                  <a:pos x="T0" y="T1"/>
                </a:cxn>
                <a:cxn ang="0">
                  <a:pos x="T2" y="T3"/>
                </a:cxn>
                <a:cxn ang="0">
                  <a:pos x="T4" y="T5"/>
                </a:cxn>
                <a:cxn ang="0">
                  <a:pos x="T6" y="T7"/>
                </a:cxn>
              </a:cxnLst>
              <a:rect l="0" t="0" r="r" b="b"/>
              <a:pathLst>
                <a:path w="5" h="2">
                  <a:moveTo>
                    <a:pt x="0" y="1"/>
                  </a:moveTo>
                  <a:cubicBezTo>
                    <a:pt x="1" y="2"/>
                    <a:pt x="3" y="1"/>
                    <a:pt x="5" y="1"/>
                  </a:cubicBezTo>
                  <a:cubicBezTo>
                    <a:pt x="4" y="0"/>
                    <a:pt x="4" y="0"/>
                    <a:pt x="4" y="0"/>
                  </a:cubicBezTo>
                  <a:cubicBezTo>
                    <a:pt x="2" y="2"/>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153"/>
            <p:cNvSpPr/>
            <p:nvPr/>
          </p:nvSpPr>
          <p:spPr bwMode="auto">
            <a:xfrm>
              <a:off x="7284" y="4232"/>
              <a:ext cx="12" cy="6"/>
            </a:xfrm>
            <a:custGeom>
              <a:avLst/>
              <a:gdLst>
                <a:gd name="T0" fmla="*/ 3 w 6"/>
                <a:gd name="T1" fmla="*/ 0 h 3"/>
                <a:gd name="T2" fmla="*/ 0 w 6"/>
                <a:gd name="T3" fmla="*/ 3 h 3"/>
                <a:gd name="T4" fmla="*/ 5 w 6"/>
                <a:gd name="T5" fmla="*/ 1 h 3"/>
                <a:gd name="T6" fmla="*/ 3 w 6"/>
                <a:gd name="T7" fmla="*/ 0 h 3"/>
              </a:gdLst>
              <a:ahLst/>
              <a:cxnLst>
                <a:cxn ang="0">
                  <a:pos x="T0" y="T1"/>
                </a:cxn>
                <a:cxn ang="0">
                  <a:pos x="T2" y="T3"/>
                </a:cxn>
                <a:cxn ang="0">
                  <a:pos x="T4" y="T5"/>
                </a:cxn>
                <a:cxn ang="0">
                  <a:pos x="T6" y="T7"/>
                </a:cxn>
              </a:cxnLst>
              <a:rect l="0" t="0" r="r" b="b"/>
              <a:pathLst>
                <a:path w="6" h="3">
                  <a:moveTo>
                    <a:pt x="3" y="0"/>
                  </a:moveTo>
                  <a:cubicBezTo>
                    <a:pt x="0" y="3"/>
                    <a:pt x="0" y="3"/>
                    <a:pt x="0" y="3"/>
                  </a:cubicBezTo>
                  <a:cubicBezTo>
                    <a:pt x="2" y="3"/>
                    <a:pt x="2" y="0"/>
                    <a:pt x="5" y="1"/>
                  </a:cubicBezTo>
                  <a:cubicBezTo>
                    <a:pt x="6" y="0"/>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154"/>
            <p:cNvSpPr/>
            <p:nvPr/>
          </p:nvSpPr>
          <p:spPr bwMode="auto">
            <a:xfrm>
              <a:off x="7340" y="4230"/>
              <a:ext cx="11" cy="10"/>
            </a:xfrm>
            <a:custGeom>
              <a:avLst/>
              <a:gdLst>
                <a:gd name="T0" fmla="*/ 0 w 6"/>
                <a:gd name="T1" fmla="*/ 2 h 5"/>
                <a:gd name="T2" fmla="*/ 5 w 6"/>
                <a:gd name="T3" fmla="*/ 3 h 5"/>
                <a:gd name="T4" fmla="*/ 6 w 6"/>
                <a:gd name="T5" fmla="*/ 2 h 5"/>
                <a:gd name="T6" fmla="*/ 0 w 6"/>
                <a:gd name="T7" fmla="*/ 2 h 5"/>
              </a:gdLst>
              <a:ahLst/>
              <a:cxnLst>
                <a:cxn ang="0">
                  <a:pos x="T0" y="T1"/>
                </a:cxn>
                <a:cxn ang="0">
                  <a:pos x="T2" y="T3"/>
                </a:cxn>
                <a:cxn ang="0">
                  <a:pos x="T4" y="T5"/>
                </a:cxn>
                <a:cxn ang="0">
                  <a:pos x="T6" y="T7"/>
                </a:cxn>
              </a:cxnLst>
              <a:rect l="0" t="0" r="r" b="b"/>
              <a:pathLst>
                <a:path w="6" h="5">
                  <a:moveTo>
                    <a:pt x="0" y="2"/>
                  </a:moveTo>
                  <a:cubicBezTo>
                    <a:pt x="1" y="5"/>
                    <a:pt x="2" y="0"/>
                    <a:pt x="5" y="3"/>
                  </a:cubicBezTo>
                  <a:cubicBezTo>
                    <a:pt x="5" y="3"/>
                    <a:pt x="5" y="2"/>
                    <a:pt x="6" y="2"/>
                  </a:cubicBezTo>
                  <a:cubicBezTo>
                    <a:pt x="4" y="1"/>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155"/>
            <p:cNvSpPr/>
            <p:nvPr/>
          </p:nvSpPr>
          <p:spPr bwMode="auto">
            <a:xfrm>
              <a:off x="7418" y="4225"/>
              <a:ext cx="29" cy="9"/>
            </a:xfrm>
            <a:custGeom>
              <a:avLst/>
              <a:gdLst>
                <a:gd name="T0" fmla="*/ 2 w 15"/>
                <a:gd name="T1" fmla="*/ 2 h 5"/>
                <a:gd name="T2" fmla="*/ 2 w 15"/>
                <a:gd name="T3" fmla="*/ 3 h 5"/>
                <a:gd name="T4" fmla="*/ 2 w 15"/>
                <a:gd name="T5" fmla="*/ 5 h 5"/>
                <a:gd name="T6" fmla="*/ 6 w 15"/>
                <a:gd name="T7" fmla="*/ 5 h 5"/>
                <a:gd name="T8" fmla="*/ 13 w 15"/>
                <a:gd name="T9" fmla="*/ 3 h 5"/>
                <a:gd name="T10" fmla="*/ 14 w 15"/>
                <a:gd name="T11" fmla="*/ 1 h 5"/>
                <a:gd name="T12" fmla="*/ 6 w 15"/>
                <a:gd name="T13" fmla="*/ 2 h 5"/>
                <a:gd name="T14" fmla="*/ 5 w 15"/>
                <a:gd name="T15" fmla="*/ 0 h 5"/>
                <a:gd name="T16" fmla="*/ 2 w 15"/>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
                  <a:moveTo>
                    <a:pt x="2" y="2"/>
                  </a:moveTo>
                  <a:cubicBezTo>
                    <a:pt x="0" y="2"/>
                    <a:pt x="1" y="3"/>
                    <a:pt x="2" y="3"/>
                  </a:cubicBezTo>
                  <a:cubicBezTo>
                    <a:pt x="3" y="3"/>
                    <a:pt x="2" y="4"/>
                    <a:pt x="2" y="5"/>
                  </a:cubicBezTo>
                  <a:cubicBezTo>
                    <a:pt x="3" y="5"/>
                    <a:pt x="5" y="3"/>
                    <a:pt x="6" y="5"/>
                  </a:cubicBezTo>
                  <a:cubicBezTo>
                    <a:pt x="8" y="1"/>
                    <a:pt x="10" y="3"/>
                    <a:pt x="13" y="3"/>
                  </a:cubicBezTo>
                  <a:cubicBezTo>
                    <a:pt x="15" y="2"/>
                    <a:pt x="12" y="2"/>
                    <a:pt x="14" y="1"/>
                  </a:cubicBezTo>
                  <a:cubicBezTo>
                    <a:pt x="11" y="2"/>
                    <a:pt x="9" y="0"/>
                    <a:pt x="6" y="2"/>
                  </a:cubicBezTo>
                  <a:cubicBezTo>
                    <a:pt x="5" y="2"/>
                    <a:pt x="6" y="1"/>
                    <a:pt x="5" y="0"/>
                  </a:cubicBezTo>
                  <a:cubicBezTo>
                    <a:pt x="5" y="2"/>
                    <a:pt x="3"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156"/>
            <p:cNvSpPr/>
            <p:nvPr/>
          </p:nvSpPr>
          <p:spPr bwMode="auto">
            <a:xfrm>
              <a:off x="7562" y="4221"/>
              <a:ext cx="15" cy="8"/>
            </a:xfrm>
            <a:custGeom>
              <a:avLst/>
              <a:gdLst>
                <a:gd name="T0" fmla="*/ 0 w 8"/>
                <a:gd name="T1" fmla="*/ 2 h 4"/>
                <a:gd name="T2" fmla="*/ 7 w 8"/>
                <a:gd name="T3" fmla="*/ 2 h 4"/>
                <a:gd name="T4" fmla="*/ 6 w 8"/>
                <a:gd name="T5" fmla="*/ 1 h 4"/>
                <a:gd name="T6" fmla="*/ 0 w 8"/>
                <a:gd name="T7" fmla="*/ 2 h 4"/>
              </a:gdLst>
              <a:ahLst/>
              <a:cxnLst>
                <a:cxn ang="0">
                  <a:pos x="T0" y="T1"/>
                </a:cxn>
                <a:cxn ang="0">
                  <a:pos x="T2" y="T3"/>
                </a:cxn>
                <a:cxn ang="0">
                  <a:pos x="T4" y="T5"/>
                </a:cxn>
                <a:cxn ang="0">
                  <a:pos x="T6" y="T7"/>
                </a:cxn>
              </a:cxnLst>
              <a:rect l="0" t="0" r="r" b="b"/>
              <a:pathLst>
                <a:path w="8" h="4">
                  <a:moveTo>
                    <a:pt x="0" y="2"/>
                  </a:moveTo>
                  <a:cubicBezTo>
                    <a:pt x="3" y="4"/>
                    <a:pt x="5" y="0"/>
                    <a:pt x="7" y="2"/>
                  </a:cubicBezTo>
                  <a:cubicBezTo>
                    <a:pt x="8" y="2"/>
                    <a:pt x="7" y="1"/>
                    <a:pt x="6" y="1"/>
                  </a:cubicBezTo>
                  <a:cubicBezTo>
                    <a:pt x="4" y="3"/>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7" name="Freeform 157"/>
            <p:cNvSpPr/>
            <p:nvPr/>
          </p:nvSpPr>
          <p:spPr bwMode="auto">
            <a:xfrm>
              <a:off x="7652" y="4217"/>
              <a:ext cx="11" cy="2"/>
            </a:xfrm>
            <a:custGeom>
              <a:avLst/>
              <a:gdLst>
                <a:gd name="T0" fmla="*/ 0 w 6"/>
                <a:gd name="T1" fmla="*/ 0 h 1"/>
                <a:gd name="T2" fmla="*/ 6 w 6"/>
                <a:gd name="T3" fmla="*/ 0 h 1"/>
                <a:gd name="T4" fmla="*/ 0 w 6"/>
                <a:gd name="T5" fmla="*/ 0 h 1"/>
              </a:gdLst>
              <a:ahLst/>
              <a:cxnLst>
                <a:cxn ang="0">
                  <a:pos x="T0" y="T1"/>
                </a:cxn>
                <a:cxn ang="0">
                  <a:pos x="T2" y="T3"/>
                </a:cxn>
                <a:cxn ang="0">
                  <a:pos x="T4" y="T5"/>
                </a:cxn>
              </a:cxnLst>
              <a:rect l="0" t="0" r="r" b="b"/>
              <a:pathLst>
                <a:path w="6" h="1">
                  <a:moveTo>
                    <a:pt x="0" y="0"/>
                  </a:moveTo>
                  <a:cubicBezTo>
                    <a:pt x="1" y="1"/>
                    <a:pt x="6" y="1"/>
                    <a:pt x="6" y="0"/>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8" name="Freeform 158"/>
            <p:cNvSpPr/>
            <p:nvPr/>
          </p:nvSpPr>
          <p:spPr bwMode="auto">
            <a:xfrm>
              <a:off x="7734" y="4221"/>
              <a:ext cx="8" cy="6"/>
            </a:xfrm>
            <a:custGeom>
              <a:avLst/>
              <a:gdLst>
                <a:gd name="T0" fmla="*/ 3 w 4"/>
                <a:gd name="T1" fmla="*/ 3 h 3"/>
                <a:gd name="T2" fmla="*/ 4 w 4"/>
                <a:gd name="T3" fmla="*/ 0 h 3"/>
                <a:gd name="T4" fmla="*/ 0 w 4"/>
                <a:gd name="T5" fmla="*/ 1 h 3"/>
                <a:gd name="T6" fmla="*/ 3 w 4"/>
                <a:gd name="T7" fmla="*/ 1 h 3"/>
                <a:gd name="T8" fmla="*/ 3 w 4"/>
                <a:gd name="T9" fmla="*/ 3 h 3"/>
              </a:gdLst>
              <a:ahLst/>
              <a:cxnLst>
                <a:cxn ang="0">
                  <a:pos x="T0" y="T1"/>
                </a:cxn>
                <a:cxn ang="0">
                  <a:pos x="T2" y="T3"/>
                </a:cxn>
                <a:cxn ang="0">
                  <a:pos x="T4" y="T5"/>
                </a:cxn>
                <a:cxn ang="0">
                  <a:pos x="T6" y="T7"/>
                </a:cxn>
                <a:cxn ang="0">
                  <a:pos x="T8" y="T9"/>
                </a:cxn>
              </a:cxnLst>
              <a:rect l="0" t="0" r="r" b="b"/>
              <a:pathLst>
                <a:path w="4" h="3">
                  <a:moveTo>
                    <a:pt x="3" y="3"/>
                  </a:moveTo>
                  <a:cubicBezTo>
                    <a:pt x="3" y="2"/>
                    <a:pt x="3" y="1"/>
                    <a:pt x="4" y="0"/>
                  </a:cubicBezTo>
                  <a:cubicBezTo>
                    <a:pt x="2" y="0"/>
                    <a:pt x="1" y="0"/>
                    <a:pt x="0" y="1"/>
                  </a:cubicBezTo>
                  <a:cubicBezTo>
                    <a:pt x="1" y="2"/>
                    <a:pt x="2" y="1"/>
                    <a:pt x="3" y="1"/>
                  </a:cubicBezTo>
                  <a:cubicBezTo>
                    <a:pt x="4" y="2"/>
                    <a:pt x="0"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9" name="Freeform 159"/>
            <p:cNvSpPr/>
            <p:nvPr/>
          </p:nvSpPr>
          <p:spPr bwMode="auto">
            <a:xfrm>
              <a:off x="8070" y="4192"/>
              <a:ext cx="10" cy="4"/>
            </a:xfrm>
            <a:custGeom>
              <a:avLst/>
              <a:gdLst>
                <a:gd name="T0" fmla="*/ 0 w 5"/>
                <a:gd name="T1" fmla="*/ 0 h 2"/>
                <a:gd name="T2" fmla="*/ 5 w 5"/>
                <a:gd name="T3" fmla="*/ 1 h 2"/>
                <a:gd name="T4" fmla="*/ 5 w 5"/>
                <a:gd name="T5" fmla="*/ 1 h 2"/>
                <a:gd name="T6" fmla="*/ 4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2"/>
                    <a:pt x="3" y="0"/>
                    <a:pt x="5" y="1"/>
                  </a:cubicBezTo>
                  <a:cubicBezTo>
                    <a:pt x="5" y="1"/>
                    <a:pt x="5" y="1"/>
                    <a:pt x="5" y="1"/>
                  </a:cubicBezTo>
                  <a:cubicBezTo>
                    <a:pt x="4" y="0"/>
                    <a:pt x="4" y="0"/>
                    <a:pt x="4" y="0"/>
                  </a:cubicBezTo>
                  <a:cubicBezTo>
                    <a:pt x="3"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0" name="Freeform 160"/>
            <p:cNvSpPr/>
            <p:nvPr/>
          </p:nvSpPr>
          <p:spPr bwMode="auto">
            <a:xfrm>
              <a:off x="8386" y="4398"/>
              <a:ext cx="29" cy="6"/>
            </a:xfrm>
            <a:custGeom>
              <a:avLst/>
              <a:gdLst>
                <a:gd name="T0" fmla="*/ 0 w 15"/>
                <a:gd name="T1" fmla="*/ 3 h 3"/>
                <a:gd name="T2" fmla="*/ 8 w 15"/>
                <a:gd name="T3" fmla="*/ 3 h 3"/>
                <a:gd name="T4" fmla="*/ 14 w 15"/>
                <a:gd name="T5" fmla="*/ 2 h 3"/>
                <a:gd name="T6" fmla="*/ 15 w 15"/>
                <a:gd name="T7" fmla="*/ 1 h 3"/>
                <a:gd name="T8" fmla="*/ 15 w 15"/>
                <a:gd name="T9" fmla="*/ 0 h 3"/>
                <a:gd name="T10" fmla="*/ 0 w 15"/>
                <a:gd name="T11" fmla="*/ 3 h 3"/>
              </a:gdLst>
              <a:ahLst/>
              <a:cxnLst>
                <a:cxn ang="0">
                  <a:pos x="T0" y="T1"/>
                </a:cxn>
                <a:cxn ang="0">
                  <a:pos x="T2" y="T3"/>
                </a:cxn>
                <a:cxn ang="0">
                  <a:pos x="T4" y="T5"/>
                </a:cxn>
                <a:cxn ang="0">
                  <a:pos x="T6" y="T7"/>
                </a:cxn>
                <a:cxn ang="0">
                  <a:pos x="T8" y="T9"/>
                </a:cxn>
                <a:cxn ang="0">
                  <a:pos x="T10" y="T11"/>
                </a:cxn>
              </a:cxnLst>
              <a:rect l="0" t="0" r="r" b="b"/>
              <a:pathLst>
                <a:path w="15" h="3">
                  <a:moveTo>
                    <a:pt x="0" y="3"/>
                  </a:moveTo>
                  <a:cubicBezTo>
                    <a:pt x="2" y="3"/>
                    <a:pt x="5" y="3"/>
                    <a:pt x="8" y="3"/>
                  </a:cubicBezTo>
                  <a:cubicBezTo>
                    <a:pt x="9" y="1"/>
                    <a:pt x="12" y="2"/>
                    <a:pt x="14" y="2"/>
                  </a:cubicBezTo>
                  <a:cubicBezTo>
                    <a:pt x="15" y="2"/>
                    <a:pt x="14" y="1"/>
                    <a:pt x="15" y="1"/>
                  </a:cubicBezTo>
                  <a:cubicBezTo>
                    <a:pt x="14" y="1"/>
                    <a:pt x="15" y="0"/>
                    <a:pt x="15" y="0"/>
                  </a:cubicBezTo>
                  <a:cubicBezTo>
                    <a:pt x="10" y="2"/>
                    <a:pt x="5"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1" name="Freeform 161"/>
            <p:cNvSpPr/>
            <p:nvPr/>
          </p:nvSpPr>
          <p:spPr bwMode="auto">
            <a:xfrm>
              <a:off x="8568" y="4119"/>
              <a:ext cx="7" cy="6"/>
            </a:xfrm>
            <a:custGeom>
              <a:avLst/>
              <a:gdLst>
                <a:gd name="T0" fmla="*/ 2 w 4"/>
                <a:gd name="T1" fmla="*/ 3 h 3"/>
                <a:gd name="T2" fmla="*/ 4 w 4"/>
                <a:gd name="T3" fmla="*/ 0 h 3"/>
                <a:gd name="T4" fmla="*/ 2 w 4"/>
                <a:gd name="T5" fmla="*/ 0 h 3"/>
                <a:gd name="T6" fmla="*/ 1 w 4"/>
                <a:gd name="T7" fmla="*/ 1 h 3"/>
                <a:gd name="T8" fmla="*/ 2 w 4"/>
                <a:gd name="T9" fmla="*/ 3 h 3"/>
              </a:gdLst>
              <a:ahLst/>
              <a:cxnLst>
                <a:cxn ang="0">
                  <a:pos x="T0" y="T1"/>
                </a:cxn>
                <a:cxn ang="0">
                  <a:pos x="T2" y="T3"/>
                </a:cxn>
                <a:cxn ang="0">
                  <a:pos x="T4" y="T5"/>
                </a:cxn>
                <a:cxn ang="0">
                  <a:pos x="T6" y="T7"/>
                </a:cxn>
                <a:cxn ang="0">
                  <a:pos x="T8" y="T9"/>
                </a:cxn>
              </a:cxnLst>
              <a:rect l="0" t="0" r="r" b="b"/>
              <a:pathLst>
                <a:path w="4" h="3">
                  <a:moveTo>
                    <a:pt x="2" y="3"/>
                  </a:moveTo>
                  <a:cubicBezTo>
                    <a:pt x="4" y="2"/>
                    <a:pt x="1" y="1"/>
                    <a:pt x="4" y="0"/>
                  </a:cubicBezTo>
                  <a:cubicBezTo>
                    <a:pt x="3" y="0"/>
                    <a:pt x="3" y="1"/>
                    <a:pt x="2" y="0"/>
                  </a:cubicBezTo>
                  <a:cubicBezTo>
                    <a:pt x="1" y="1"/>
                    <a:pt x="1" y="1"/>
                    <a:pt x="1" y="1"/>
                  </a:cubicBezTo>
                  <a:cubicBezTo>
                    <a:pt x="4" y="2"/>
                    <a:pt x="0"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2" name="Freeform 162"/>
            <p:cNvSpPr/>
            <p:nvPr/>
          </p:nvSpPr>
          <p:spPr bwMode="auto">
            <a:xfrm>
              <a:off x="8610" y="4121"/>
              <a:ext cx="6" cy="9"/>
            </a:xfrm>
            <a:custGeom>
              <a:avLst/>
              <a:gdLst>
                <a:gd name="T0" fmla="*/ 0 w 3"/>
                <a:gd name="T1" fmla="*/ 3 h 5"/>
                <a:gd name="T2" fmla="*/ 2 w 3"/>
                <a:gd name="T3" fmla="*/ 1 h 5"/>
                <a:gd name="T4" fmla="*/ 0 w 3"/>
                <a:gd name="T5" fmla="*/ 1 h 5"/>
                <a:gd name="T6" fmla="*/ 0 w 3"/>
                <a:gd name="T7" fmla="*/ 3 h 5"/>
              </a:gdLst>
              <a:ahLst/>
              <a:cxnLst>
                <a:cxn ang="0">
                  <a:pos x="T0" y="T1"/>
                </a:cxn>
                <a:cxn ang="0">
                  <a:pos x="T2" y="T3"/>
                </a:cxn>
                <a:cxn ang="0">
                  <a:pos x="T4" y="T5"/>
                </a:cxn>
                <a:cxn ang="0">
                  <a:pos x="T6" y="T7"/>
                </a:cxn>
              </a:cxnLst>
              <a:rect l="0" t="0" r="r" b="b"/>
              <a:pathLst>
                <a:path w="3" h="5">
                  <a:moveTo>
                    <a:pt x="0" y="3"/>
                  </a:moveTo>
                  <a:cubicBezTo>
                    <a:pt x="3" y="5"/>
                    <a:pt x="0" y="0"/>
                    <a:pt x="2" y="1"/>
                  </a:cubicBezTo>
                  <a:cubicBezTo>
                    <a:pt x="3" y="0"/>
                    <a:pt x="0" y="0"/>
                    <a:pt x="0" y="1"/>
                  </a:cubicBezTo>
                  <a:cubicBezTo>
                    <a:pt x="1" y="2"/>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7" name="Rectangle 6"/>
          <p:cNvSpPr/>
          <p:nvPr/>
        </p:nvSpPr>
        <p:spPr>
          <a:xfrm>
            <a:off x="19346860" y="6839744"/>
            <a:ext cx="3553614" cy="34406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Title 1"/>
          <p:cNvSpPr txBox="1"/>
          <p:nvPr/>
        </p:nvSpPr>
        <p:spPr>
          <a:xfrm rot="246438">
            <a:off x="3594100" y="2741930"/>
            <a:ext cx="8872220" cy="3738245"/>
          </a:xfrm>
          <a:prstGeom prst="rect">
            <a:avLst/>
          </a:prstGeom>
        </p:spPr>
        <p:txBody>
          <a:bodyPr>
            <a:normAutofit fontScale="6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500" dirty="0">
                <a:solidFill>
                  <a:srgbClr val="D90100"/>
                </a:solidFill>
                <a:latin typeface="微软雅黑" panose="020B0503020204020204" charset="-122"/>
                <a:ea typeface="EB Garamond 12" panose="02020502060206020403" pitchFamily="18" charset="0"/>
              </a:rPr>
              <a:t>Color</a:t>
            </a:r>
            <a:endParaRPr lang="en-ID" sz="32500" dirty="0">
              <a:solidFill>
                <a:srgbClr val="D90100"/>
              </a:solidFill>
              <a:latin typeface="微软雅黑" panose="020B0503020204020204" charset="-122"/>
              <a:ea typeface="EB Garamond 12" panose="02020502060206020403" pitchFamily="18" charset="0"/>
            </a:endParaRPr>
          </a:p>
        </p:txBody>
      </p:sp>
      <p:sp>
        <p:nvSpPr>
          <p:cNvPr id="13" name="Title 1"/>
          <p:cNvSpPr txBox="1"/>
          <p:nvPr/>
        </p:nvSpPr>
        <p:spPr>
          <a:xfrm rot="21411944">
            <a:off x="1489075" y="5303520"/>
            <a:ext cx="9801225" cy="3738245"/>
          </a:xfrm>
          <a:prstGeom prst="rect">
            <a:avLst/>
          </a:prstGeom>
        </p:spPr>
        <p:txBody>
          <a:bodyPr>
            <a:normAutofit fontScale="6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500" dirty="0" err="1">
                <a:solidFill>
                  <a:srgbClr val="D90100"/>
                </a:solidFill>
                <a:latin typeface="微软雅黑" panose="020B0503020204020204" charset="-122"/>
                <a:ea typeface="EB Garamond 12" panose="02020502060206020403" pitchFamily="18" charset="0"/>
              </a:rPr>
              <a:t>Pallete</a:t>
            </a:r>
            <a:r>
              <a:rPr lang="en-US" sz="32500" dirty="0">
                <a:solidFill>
                  <a:srgbClr val="D90100"/>
                </a:solidFill>
                <a:latin typeface="微软雅黑" panose="020B0503020204020204" charset="-122"/>
                <a:ea typeface="EB Garamond 12" panose="02020502060206020403" pitchFamily="18" charset="0"/>
              </a:rPr>
              <a:t>.</a:t>
            </a:r>
            <a:endParaRPr lang="en-ID" sz="32500" dirty="0">
              <a:solidFill>
                <a:srgbClr val="D90100"/>
              </a:solidFill>
              <a:latin typeface="微软雅黑" panose="020B0503020204020204" charset="-122"/>
              <a:ea typeface="EB Garamond 12" panose="02020502060206020403" pitchFamily="18" charset="0"/>
            </a:endParaRPr>
          </a:p>
        </p:txBody>
      </p:sp>
      <p:sp>
        <p:nvSpPr>
          <p:cNvPr id="173" name="Subtitle 2"/>
          <p:cNvSpPr txBox="1"/>
          <p:nvPr/>
        </p:nvSpPr>
        <p:spPr>
          <a:xfrm>
            <a:off x="1903187" y="8961197"/>
            <a:ext cx="8229599" cy="15176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70000"/>
              </a:lnSpc>
              <a:buNone/>
            </a:pPr>
            <a:r>
              <a:rPr lang="en-US" sz="1600" dirty="0">
                <a:latin typeface="微软雅黑" panose="020B0503020204020204" charset="-122"/>
                <a:ea typeface="微软雅黑" panose="020B0503020204020204" charset="-122"/>
                <a:cs typeface="微软雅黑" panose="020B0503020204020204" charset="-122"/>
              </a:rPr>
              <a:t>Always start with the good news! Briefly recap your company highlights, including things like goals hit or exceeded, new key hires, product updates, etc. Anything that made the previous month great.</a:t>
            </a:r>
            <a:endParaRPr lang="en-US" sz="1600" dirty="0">
              <a:latin typeface="微软雅黑" panose="020B0503020204020204" charset="-122"/>
              <a:ea typeface="微软雅黑" panose="020B0503020204020204" charset="-122"/>
              <a:cs typeface="微软雅黑" panose="020B0503020204020204" charset="-122"/>
            </a:endParaRPr>
          </a:p>
        </p:txBody>
      </p:sp>
      <p:sp>
        <p:nvSpPr>
          <p:cNvPr id="174" name="Rectangle 173"/>
          <p:cNvSpPr/>
          <p:nvPr/>
        </p:nvSpPr>
        <p:spPr>
          <a:xfrm>
            <a:off x="1282185" y="531244"/>
            <a:ext cx="2990360" cy="510396"/>
          </a:xfrm>
          <a:prstGeom prst="rect">
            <a:avLst/>
          </a:prstGeom>
        </p:spPr>
        <p:txBody>
          <a:bodyPr wrap="square">
            <a:spAutoFit/>
          </a:bodyPr>
          <a:lstStyle/>
          <a:p>
            <a:pPr fontAlgn="base">
              <a:lnSpc>
                <a:spcPct val="150000"/>
              </a:lnSpc>
            </a:pPr>
            <a:r>
              <a:rPr lang="en-US" sz="2000" b="1" spc="600" dirty="0">
                <a:latin typeface="微软雅黑" panose="020B0503020204020204" charset="-122"/>
                <a:cs typeface="微软雅黑" panose="020B0503020204020204" charset="-122"/>
              </a:rPr>
              <a:t>CORPORATE</a:t>
            </a:r>
            <a:endParaRPr lang="en-US" sz="2000" b="1" i="0" spc="600" dirty="0">
              <a:effectLst/>
              <a:latin typeface="微软雅黑" panose="020B0503020204020204" charset="-122"/>
              <a:cs typeface="微软雅黑" panose="020B0503020204020204" charset="-122"/>
            </a:endParaRPr>
          </a:p>
        </p:txBody>
      </p:sp>
      <p:sp>
        <p:nvSpPr>
          <p:cNvPr id="175" name="Rectangle 174"/>
          <p:cNvSpPr/>
          <p:nvPr/>
        </p:nvSpPr>
        <p:spPr>
          <a:xfrm>
            <a:off x="11067322" y="531244"/>
            <a:ext cx="2517147" cy="510396"/>
          </a:xfrm>
          <a:prstGeom prst="rect">
            <a:avLst/>
          </a:prstGeom>
        </p:spPr>
        <p:txBody>
          <a:bodyPr wrap="square">
            <a:spAutoFit/>
          </a:bodyPr>
          <a:lstStyle/>
          <a:p>
            <a:pPr fontAlgn="base">
              <a:lnSpc>
                <a:spcPct val="150000"/>
              </a:lnSpc>
            </a:pPr>
            <a:r>
              <a:rPr lang="en-US" sz="2000" b="1" i="0" spc="600" dirty="0">
                <a:effectLst/>
                <a:latin typeface="微软雅黑" panose="020B0503020204020204" charset="-122"/>
                <a:cs typeface="微软雅黑" panose="020B0503020204020204" charset="-122"/>
              </a:rPr>
              <a:t>FREELANCE</a:t>
            </a:r>
            <a:endParaRPr lang="en-US" sz="2000" b="1" i="0" spc="600" dirty="0">
              <a:effectLst/>
              <a:latin typeface="微软雅黑" panose="020B0503020204020204" charset="-122"/>
              <a:cs typeface="微软雅黑" panose="020B0503020204020204" charset="-122"/>
            </a:endParaRPr>
          </a:p>
        </p:txBody>
      </p:sp>
      <p:sp>
        <p:nvSpPr>
          <p:cNvPr id="176" name="Rectangle 175"/>
          <p:cNvSpPr/>
          <p:nvPr/>
        </p:nvSpPr>
        <p:spPr>
          <a:xfrm>
            <a:off x="20053820" y="531244"/>
            <a:ext cx="3143245" cy="510396"/>
          </a:xfrm>
          <a:prstGeom prst="rect">
            <a:avLst/>
          </a:prstGeom>
        </p:spPr>
        <p:txBody>
          <a:bodyPr wrap="square">
            <a:spAutoFit/>
          </a:bodyPr>
          <a:lstStyle/>
          <a:p>
            <a:pPr fontAlgn="base">
              <a:lnSpc>
                <a:spcPct val="150000"/>
              </a:lnSpc>
            </a:pPr>
            <a:r>
              <a:rPr lang="en-US" sz="2000" b="1" spc="600" dirty="0">
                <a:latin typeface="微软雅黑" panose="020B0503020204020204" charset="-122"/>
                <a:cs typeface="微软雅黑" panose="020B0503020204020204" charset="-122"/>
              </a:rPr>
              <a:t>ONLINESHOP</a:t>
            </a:r>
            <a:endParaRPr lang="en-US" sz="2000" b="1" i="0" spc="600" dirty="0">
              <a:effectLst/>
              <a:latin typeface="微软雅黑" panose="020B0503020204020204" charset="-122"/>
              <a:cs typeface="微软雅黑" panose="020B0503020204020204" charset="-122"/>
            </a:endParaRPr>
          </a:p>
        </p:txBody>
      </p:sp>
      <p:sp>
        <p:nvSpPr>
          <p:cNvPr id="177" name="Rectangle 176"/>
          <p:cNvSpPr/>
          <p:nvPr/>
        </p:nvSpPr>
        <p:spPr>
          <a:xfrm>
            <a:off x="1791697" y="12884023"/>
            <a:ext cx="20810295" cy="510396"/>
          </a:xfrm>
          <a:prstGeom prst="rect">
            <a:avLst/>
          </a:prstGeom>
        </p:spPr>
        <p:txBody>
          <a:bodyPr wrap="square">
            <a:spAutoFit/>
          </a:bodyPr>
          <a:lstStyle/>
          <a:p>
            <a:pPr algn="ctr" fontAlgn="base">
              <a:lnSpc>
                <a:spcPct val="150000"/>
              </a:lnSpc>
            </a:pPr>
            <a:r>
              <a:rPr lang="en-US" sz="2000" spc="600" dirty="0">
                <a:latin typeface="微软雅黑" panose="020B0503020204020204" charset="-122"/>
                <a:cs typeface="微软雅黑" panose="020B0503020204020204" charset="-122"/>
              </a:rPr>
              <a:t>The interior and exterior spaces are orientated towards the new garden terrace creating</a:t>
            </a:r>
            <a:endParaRPr lang="en-US" sz="2000" b="0" i="0" spc="600" dirty="0">
              <a:effectLst/>
              <a:latin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24479250"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5" name="图片占位符 14"/>
          <p:cNvPicPr>
            <a:picLocks noGrp="1" noChangeAspect="1"/>
          </p:cNvPicPr>
          <p:nvPr>
            <p:ph type="pic" sz="quarter" idx="10"/>
          </p:nvPr>
        </p:nvPicPr>
        <p:blipFill>
          <a:blip r:embed="rId1" cstate="screen"/>
          <a:srcRect t="22473" b="22473"/>
          <a:stretch>
            <a:fillRect/>
          </a:stretch>
        </p:blipFill>
        <p:spPr/>
      </p:pic>
      <p:sp>
        <p:nvSpPr>
          <p:cNvPr id="27" name="Rectangle 26"/>
          <p:cNvSpPr/>
          <p:nvPr/>
        </p:nvSpPr>
        <p:spPr>
          <a:xfrm>
            <a:off x="4755769" y="2274337"/>
            <a:ext cx="2458791" cy="9279463"/>
          </a:xfrm>
          <a:prstGeom prst="rect">
            <a:avLst/>
          </a:prstGeom>
        </p:spPr>
        <p:txBody>
          <a:bodyPr wrap="square">
            <a:spAutoFit/>
          </a:bodyPr>
          <a:lstStyle/>
          <a:p>
            <a:r>
              <a:rPr lang="en-ID" sz="11500" spc="600" dirty="0">
                <a:solidFill>
                  <a:schemeClr val="bg1"/>
                </a:solidFill>
                <a:latin typeface="微软雅黑" panose="020B0503020204020204" charset="-122"/>
                <a:cs typeface="微软雅黑" panose="020B0503020204020204" charset="-122"/>
              </a:rPr>
              <a:t>Shape</a:t>
            </a:r>
            <a:endParaRPr lang="en-ID" sz="11500" spc="600" dirty="0">
              <a:solidFill>
                <a:schemeClr val="bg1"/>
              </a:solidFill>
              <a:latin typeface="微软雅黑" panose="020B0503020204020204" charset="-122"/>
              <a:cs typeface="微软雅黑" panose="020B0503020204020204" charset="-122"/>
            </a:endParaRPr>
          </a:p>
        </p:txBody>
      </p:sp>
      <p:sp>
        <p:nvSpPr>
          <p:cNvPr id="28" name="Rectangle 27"/>
          <p:cNvSpPr/>
          <p:nvPr/>
        </p:nvSpPr>
        <p:spPr>
          <a:xfrm>
            <a:off x="3892137" y="1941967"/>
            <a:ext cx="3004457" cy="95383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2" name="Group 4"/>
          <p:cNvGrpSpPr>
            <a:grpSpLocks noChangeAspect="1"/>
          </p:cNvGrpSpPr>
          <p:nvPr/>
        </p:nvGrpSpPr>
        <p:grpSpPr bwMode="auto">
          <a:xfrm>
            <a:off x="12786447" y="5361254"/>
            <a:ext cx="8367712" cy="1035050"/>
            <a:chOff x="6055" y="3837"/>
            <a:chExt cx="5271" cy="652"/>
          </a:xfrm>
          <a:solidFill>
            <a:srgbClr val="D90100"/>
          </a:solidFill>
        </p:grpSpPr>
        <p:sp>
          <p:nvSpPr>
            <p:cNvPr id="34" name="Freeform 5"/>
            <p:cNvSpPr/>
            <p:nvPr/>
          </p:nvSpPr>
          <p:spPr bwMode="auto">
            <a:xfrm>
              <a:off x="6140" y="4274"/>
              <a:ext cx="12" cy="6"/>
            </a:xfrm>
            <a:custGeom>
              <a:avLst/>
              <a:gdLst>
                <a:gd name="T0" fmla="*/ 0 w 4"/>
                <a:gd name="T1" fmla="*/ 1 h 2"/>
                <a:gd name="T2" fmla="*/ 4 w 4"/>
                <a:gd name="T3" fmla="*/ 2 h 2"/>
                <a:gd name="T4" fmla="*/ 0 w 4"/>
                <a:gd name="T5" fmla="*/ 1 h 2"/>
              </a:gdLst>
              <a:ahLst/>
              <a:cxnLst>
                <a:cxn ang="0">
                  <a:pos x="T0" y="T1"/>
                </a:cxn>
                <a:cxn ang="0">
                  <a:pos x="T2" y="T3"/>
                </a:cxn>
                <a:cxn ang="0">
                  <a:pos x="T4" y="T5"/>
                </a:cxn>
              </a:cxnLst>
              <a:rect l="0" t="0" r="r" b="b"/>
              <a:pathLst>
                <a:path w="4" h="2">
                  <a:moveTo>
                    <a:pt x="0" y="1"/>
                  </a:moveTo>
                  <a:cubicBezTo>
                    <a:pt x="1" y="2"/>
                    <a:pt x="3" y="2"/>
                    <a:pt x="4" y="2"/>
                  </a:cubicBezTo>
                  <a:cubicBezTo>
                    <a:pt x="3"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5" name="Freeform 6"/>
            <p:cNvSpPr/>
            <p:nvPr/>
          </p:nvSpPr>
          <p:spPr bwMode="auto">
            <a:xfrm>
              <a:off x="6152" y="4261"/>
              <a:ext cx="16" cy="13"/>
            </a:xfrm>
            <a:custGeom>
              <a:avLst/>
              <a:gdLst>
                <a:gd name="T0" fmla="*/ 0 w 5"/>
                <a:gd name="T1" fmla="*/ 2 h 4"/>
                <a:gd name="T2" fmla="*/ 5 w 5"/>
                <a:gd name="T3" fmla="*/ 3 h 4"/>
                <a:gd name="T4" fmla="*/ 0 w 5"/>
                <a:gd name="T5" fmla="*/ 2 h 4"/>
              </a:gdLst>
              <a:ahLst/>
              <a:cxnLst>
                <a:cxn ang="0">
                  <a:pos x="T0" y="T1"/>
                </a:cxn>
                <a:cxn ang="0">
                  <a:pos x="T2" y="T3"/>
                </a:cxn>
                <a:cxn ang="0">
                  <a:pos x="T4" y="T5"/>
                </a:cxn>
              </a:cxnLst>
              <a:rect l="0" t="0" r="r" b="b"/>
              <a:pathLst>
                <a:path w="5" h="4">
                  <a:moveTo>
                    <a:pt x="0" y="2"/>
                  </a:moveTo>
                  <a:cubicBezTo>
                    <a:pt x="2" y="2"/>
                    <a:pt x="3" y="4"/>
                    <a:pt x="5" y="3"/>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6" name="Freeform 7"/>
            <p:cNvSpPr/>
            <p:nvPr/>
          </p:nvSpPr>
          <p:spPr bwMode="auto">
            <a:xfrm>
              <a:off x="6189" y="4283"/>
              <a:ext cx="12" cy="9"/>
            </a:xfrm>
            <a:custGeom>
              <a:avLst/>
              <a:gdLst>
                <a:gd name="T0" fmla="*/ 0 w 4"/>
                <a:gd name="T1" fmla="*/ 2 h 3"/>
                <a:gd name="T2" fmla="*/ 4 w 4"/>
                <a:gd name="T3" fmla="*/ 2 h 3"/>
                <a:gd name="T4" fmla="*/ 2 w 4"/>
                <a:gd name="T5" fmla="*/ 0 h 3"/>
                <a:gd name="T6" fmla="*/ 0 w 4"/>
                <a:gd name="T7" fmla="*/ 2 h 3"/>
              </a:gdLst>
              <a:ahLst/>
              <a:cxnLst>
                <a:cxn ang="0">
                  <a:pos x="T0" y="T1"/>
                </a:cxn>
                <a:cxn ang="0">
                  <a:pos x="T2" y="T3"/>
                </a:cxn>
                <a:cxn ang="0">
                  <a:pos x="T4" y="T5"/>
                </a:cxn>
                <a:cxn ang="0">
                  <a:pos x="T6" y="T7"/>
                </a:cxn>
              </a:cxnLst>
              <a:rect l="0" t="0" r="r" b="b"/>
              <a:pathLst>
                <a:path w="4" h="3">
                  <a:moveTo>
                    <a:pt x="0" y="2"/>
                  </a:moveTo>
                  <a:cubicBezTo>
                    <a:pt x="2" y="3"/>
                    <a:pt x="2" y="2"/>
                    <a:pt x="4" y="2"/>
                  </a:cubicBezTo>
                  <a:cubicBezTo>
                    <a:pt x="4" y="1"/>
                    <a:pt x="3" y="1"/>
                    <a:pt x="2" y="0"/>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7" name="Freeform 8"/>
            <p:cNvSpPr/>
            <p:nvPr/>
          </p:nvSpPr>
          <p:spPr bwMode="auto">
            <a:xfrm>
              <a:off x="6326" y="4388"/>
              <a:ext cx="15" cy="6"/>
            </a:xfrm>
            <a:custGeom>
              <a:avLst/>
              <a:gdLst>
                <a:gd name="T0" fmla="*/ 0 w 5"/>
                <a:gd name="T1" fmla="*/ 1 h 2"/>
                <a:gd name="T2" fmla="*/ 2 w 5"/>
                <a:gd name="T3" fmla="*/ 2 h 2"/>
                <a:gd name="T4" fmla="*/ 5 w 5"/>
                <a:gd name="T5" fmla="*/ 1 h 2"/>
                <a:gd name="T6" fmla="*/ 0 w 5"/>
                <a:gd name="T7" fmla="*/ 1 h 2"/>
              </a:gdLst>
              <a:ahLst/>
              <a:cxnLst>
                <a:cxn ang="0">
                  <a:pos x="T0" y="T1"/>
                </a:cxn>
                <a:cxn ang="0">
                  <a:pos x="T2" y="T3"/>
                </a:cxn>
                <a:cxn ang="0">
                  <a:pos x="T4" y="T5"/>
                </a:cxn>
                <a:cxn ang="0">
                  <a:pos x="T6" y="T7"/>
                </a:cxn>
              </a:cxnLst>
              <a:rect l="0" t="0" r="r" b="b"/>
              <a:pathLst>
                <a:path w="5" h="2">
                  <a:moveTo>
                    <a:pt x="0" y="1"/>
                  </a:moveTo>
                  <a:cubicBezTo>
                    <a:pt x="2" y="2"/>
                    <a:pt x="2" y="2"/>
                    <a:pt x="2" y="2"/>
                  </a:cubicBezTo>
                  <a:cubicBezTo>
                    <a:pt x="3" y="1"/>
                    <a:pt x="4" y="2"/>
                    <a:pt x="5" y="1"/>
                  </a:cubicBezTo>
                  <a:cubicBezTo>
                    <a:pt x="3"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8" name="Freeform 9"/>
            <p:cNvSpPr/>
            <p:nvPr/>
          </p:nvSpPr>
          <p:spPr bwMode="auto">
            <a:xfrm>
              <a:off x="6177" y="4268"/>
              <a:ext cx="15" cy="9"/>
            </a:xfrm>
            <a:custGeom>
              <a:avLst/>
              <a:gdLst>
                <a:gd name="T0" fmla="*/ 1 w 5"/>
                <a:gd name="T1" fmla="*/ 1 h 3"/>
                <a:gd name="T2" fmla="*/ 5 w 5"/>
                <a:gd name="T3" fmla="*/ 2 h 3"/>
                <a:gd name="T4" fmla="*/ 2 w 5"/>
                <a:gd name="T5" fmla="*/ 0 h 3"/>
                <a:gd name="T6" fmla="*/ 1 w 5"/>
                <a:gd name="T7" fmla="*/ 1 h 3"/>
              </a:gdLst>
              <a:ahLst/>
              <a:cxnLst>
                <a:cxn ang="0">
                  <a:pos x="T0" y="T1"/>
                </a:cxn>
                <a:cxn ang="0">
                  <a:pos x="T2" y="T3"/>
                </a:cxn>
                <a:cxn ang="0">
                  <a:pos x="T4" y="T5"/>
                </a:cxn>
                <a:cxn ang="0">
                  <a:pos x="T6" y="T7"/>
                </a:cxn>
              </a:cxnLst>
              <a:rect l="0" t="0" r="r" b="b"/>
              <a:pathLst>
                <a:path w="5" h="3">
                  <a:moveTo>
                    <a:pt x="1" y="1"/>
                  </a:moveTo>
                  <a:cubicBezTo>
                    <a:pt x="0" y="2"/>
                    <a:pt x="4" y="3"/>
                    <a:pt x="5" y="2"/>
                  </a:cubicBezTo>
                  <a:cubicBezTo>
                    <a:pt x="5" y="1"/>
                    <a:pt x="4" y="2"/>
                    <a:pt x="2" y="0"/>
                  </a:cubicBezTo>
                  <a:cubicBezTo>
                    <a:pt x="2"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39" name="Freeform 10"/>
            <p:cNvSpPr/>
            <p:nvPr/>
          </p:nvSpPr>
          <p:spPr bwMode="auto">
            <a:xfrm>
              <a:off x="6347" y="4391"/>
              <a:ext cx="12" cy="9"/>
            </a:xfrm>
            <a:custGeom>
              <a:avLst/>
              <a:gdLst>
                <a:gd name="T0" fmla="*/ 0 w 4"/>
                <a:gd name="T1" fmla="*/ 1 h 3"/>
                <a:gd name="T2" fmla="*/ 3 w 4"/>
                <a:gd name="T3" fmla="*/ 3 h 3"/>
                <a:gd name="T4" fmla="*/ 2 w 4"/>
                <a:gd name="T5" fmla="*/ 0 h 3"/>
                <a:gd name="T6" fmla="*/ 0 w 4"/>
                <a:gd name="T7" fmla="*/ 1 h 3"/>
              </a:gdLst>
              <a:ahLst/>
              <a:cxnLst>
                <a:cxn ang="0">
                  <a:pos x="T0" y="T1"/>
                </a:cxn>
                <a:cxn ang="0">
                  <a:pos x="T2" y="T3"/>
                </a:cxn>
                <a:cxn ang="0">
                  <a:pos x="T4" y="T5"/>
                </a:cxn>
                <a:cxn ang="0">
                  <a:pos x="T6" y="T7"/>
                </a:cxn>
              </a:cxnLst>
              <a:rect l="0" t="0" r="r" b="b"/>
              <a:pathLst>
                <a:path w="4" h="3">
                  <a:moveTo>
                    <a:pt x="0" y="1"/>
                  </a:moveTo>
                  <a:cubicBezTo>
                    <a:pt x="2" y="1"/>
                    <a:pt x="2" y="2"/>
                    <a:pt x="3" y="3"/>
                  </a:cubicBezTo>
                  <a:cubicBezTo>
                    <a:pt x="4" y="2"/>
                    <a:pt x="4" y="1"/>
                    <a:pt x="2"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0" name="Freeform 11"/>
            <p:cNvSpPr/>
            <p:nvPr/>
          </p:nvSpPr>
          <p:spPr bwMode="auto">
            <a:xfrm>
              <a:off x="6271" y="4301"/>
              <a:ext cx="15" cy="10"/>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0" y="2"/>
                    <a:pt x="3" y="3"/>
                    <a:pt x="5" y="2"/>
                  </a:cubicBezTo>
                  <a:cubicBezTo>
                    <a:pt x="3" y="0"/>
                    <a:pt x="2"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1" name="Freeform 12"/>
            <p:cNvSpPr/>
            <p:nvPr/>
          </p:nvSpPr>
          <p:spPr bwMode="auto">
            <a:xfrm>
              <a:off x="6408" y="4400"/>
              <a:ext cx="49" cy="12"/>
            </a:xfrm>
            <a:custGeom>
              <a:avLst/>
              <a:gdLst>
                <a:gd name="T0" fmla="*/ 0 w 16"/>
                <a:gd name="T1" fmla="*/ 2 h 4"/>
                <a:gd name="T2" fmla="*/ 1 w 16"/>
                <a:gd name="T3" fmla="*/ 3 h 4"/>
                <a:gd name="T4" fmla="*/ 5 w 16"/>
                <a:gd name="T5" fmla="*/ 1 h 4"/>
                <a:gd name="T6" fmla="*/ 9 w 16"/>
                <a:gd name="T7" fmla="*/ 4 h 4"/>
                <a:gd name="T8" fmla="*/ 16 w 16"/>
                <a:gd name="T9" fmla="*/ 1 h 4"/>
                <a:gd name="T10" fmla="*/ 11 w 16"/>
                <a:gd name="T11" fmla="*/ 0 h 4"/>
                <a:gd name="T12" fmla="*/ 8 w 16"/>
                <a:gd name="T13" fmla="*/ 2 h 4"/>
                <a:gd name="T14" fmla="*/ 7 w 16"/>
                <a:gd name="T15" fmla="*/ 0 h 4"/>
                <a:gd name="T16" fmla="*/ 3 w 16"/>
                <a:gd name="T17" fmla="*/ 0 h 4"/>
                <a:gd name="T18" fmla="*/ 0 w 16"/>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4">
                  <a:moveTo>
                    <a:pt x="0" y="2"/>
                  </a:moveTo>
                  <a:cubicBezTo>
                    <a:pt x="1" y="2"/>
                    <a:pt x="2" y="2"/>
                    <a:pt x="1" y="3"/>
                  </a:cubicBezTo>
                  <a:cubicBezTo>
                    <a:pt x="2" y="3"/>
                    <a:pt x="4" y="2"/>
                    <a:pt x="5" y="1"/>
                  </a:cubicBezTo>
                  <a:cubicBezTo>
                    <a:pt x="5" y="3"/>
                    <a:pt x="7" y="3"/>
                    <a:pt x="9" y="4"/>
                  </a:cubicBezTo>
                  <a:cubicBezTo>
                    <a:pt x="9" y="1"/>
                    <a:pt x="13" y="2"/>
                    <a:pt x="16" y="1"/>
                  </a:cubicBezTo>
                  <a:cubicBezTo>
                    <a:pt x="14" y="1"/>
                    <a:pt x="13" y="1"/>
                    <a:pt x="11" y="0"/>
                  </a:cubicBezTo>
                  <a:cubicBezTo>
                    <a:pt x="11" y="2"/>
                    <a:pt x="10" y="1"/>
                    <a:pt x="8" y="2"/>
                  </a:cubicBezTo>
                  <a:cubicBezTo>
                    <a:pt x="8" y="1"/>
                    <a:pt x="8" y="1"/>
                    <a:pt x="7" y="0"/>
                  </a:cubicBezTo>
                  <a:cubicBezTo>
                    <a:pt x="5" y="1"/>
                    <a:pt x="4" y="1"/>
                    <a:pt x="3"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2" name="Freeform 13"/>
            <p:cNvSpPr/>
            <p:nvPr/>
          </p:nvSpPr>
          <p:spPr bwMode="auto">
            <a:xfrm>
              <a:off x="6292" y="4305"/>
              <a:ext cx="16" cy="9"/>
            </a:xfrm>
            <a:custGeom>
              <a:avLst/>
              <a:gdLst>
                <a:gd name="T0" fmla="*/ 0 w 5"/>
                <a:gd name="T1" fmla="*/ 2 h 3"/>
                <a:gd name="T2" fmla="*/ 2 w 5"/>
                <a:gd name="T3" fmla="*/ 3 h 3"/>
                <a:gd name="T4" fmla="*/ 4 w 5"/>
                <a:gd name="T5" fmla="*/ 2 h 3"/>
                <a:gd name="T6" fmla="*/ 0 w 5"/>
                <a:gd name="T7" fmla="*/ 2 h 3"/>
              </a:gdLst>
              <a:ahLst/>
              <a:cxnLst>
                <a:cxn ang="0">
                  <a:pos x="T0" y="T1"/>
                </a:cxn>
                <a:cxn ang="0">
                  <a:pos x="T2" y="T3"/>
                </a:cxn>
                <a:cxn ang="0">
                  <a:pos x="T4" y="T5"/>
                </a:cxn>
                <a:cxn ang="0">
                  <a:pos x="T6" y="T7"/>
                </a:cxn>
              </a:cxnLst>
              <a:rect l="0" t="0" r="r" b="b"/>
              <a:pathLst>
                <a:path w="5" h="3">
                  <a:moveTo>
                    <a:pt x="0" y="2"/>
                  </a:moveTo>
                  <a:cubicBezTo>
                    <a:pt x="2" y="3"/>
                    <a:pt x="2" y="3"/>
                    <a:pt x="2" y="3"/>
                  </a:cubicBezTo>
                  <a:cubicBezTo>
                    <a:pt x="2" y="3"/>
                    <a:pt x="3" y="2"/>
                    <a:pt x="4" y="2"/>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3" name="Freeform 14"/>
            <p:cNvSpPr/>
            <p:nvPr/>
          </p:nvSpPr>
          <p:spPr bwMode="auto">
            <a:xfrm>
              <a:off x="6314" y="4277"/>
              <a:ext cx="15" cy="6"/>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2" y="2"/>
                    <a:pt x="4" y="2"/>
                    <a:pt x="5" y="1"/>
                  </a:cubicBezTo>
                  <a:cubicBezTo>
                    <a:pt x="4"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4" name="Freeform 15"/>
            <p:cNvSpPr/>
            <p:nvPr/>
          </p:nvSpPr>
          <p:spPr bwMode="auto">
            <a:xfrm>
              <a:off x="6539" y="4434"/>
              <a:ext cx="15" cy="6"/>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2"/>
                    <a:pt x="4" y="2"/>
                    <a:pt x="5" y="0"/>
                  </a:cubicBezTo>
                  <a:cubicBezTo>
                    <a:pt x="3"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5" name="Freeform 16"/>
            <p:cNvSpPr/>
            <p:nvPr/>
          </p:nvSpPr>
          <p:spPr bwMode="auto">
            <a:xfrm>
              <a:off x="6362" y="4286"/>
              <a:ext cx="15" cy="9"/>
            </a:xfrm>
            <a:custGeom>
              <a:avLst/>
              <a:gdLst>
                <a:gd name="T0" fmla="*/ 0 w 5"/>
                <a:gd name="T1" fmla="*/ 1 h 3"/>
                <a:gd name="T2" fmla="*/ 5 w 5"/>
                <a:gd name="T3" fmla="*/ 1 h 3"/>
                <a:gd name="T4" fmla="*/ 0 w 5"/>
                <a:gd name="T5" fmla="*/ 1 h 3"/>
              </a:gdLst>
              <a:ahLst/>
              <a:cxnLst>
                <a:cxn ang="0">
                  <a:pos x="T0" y="T1"/>
                </a:cxn>
                <a:cxn ang="0">
                  <a:pos x="T2" y="T3"/>
                </a:cxn>
                <a:cxn ang="0">
                  <a:pos x="T4" y="T5"/>
                </a:cxn>
              </a:cxnLst>
              <a:rect l="0" t="0" r="r" b="b"/>
              <a:pathLst>
                <a:path w="5" h="3">
                  <a:moveTo>
                    <a:pt x="0" y="1"/>
                  </a:moveTo>
                  <a:cubicBezTo>
                    <a:pt x="2" y="1"/>
                    <a:pt x="3" y="3"/>
                    <a:pt x="5" y="1"/>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6" name="Freeform 17"/>
            <p:cNvSpPr/>
            <p:nvPr/>
          </p:nvSpPr>
          <p:spPr bwMode="auto">
            <a:xfrm>
              <a:off x="6520" y="4357"/>
              <a:ext cx="19" cy="9"/>
            </a:xfrm>
            <a:custGeom>
              <a:avLst/>
              <a:gdLst>
                <a:gd name="T0" fmla="*/ 1 w 6"/>
                <a:gd name="T1" fmla="*/ 3 h 3"/>
                <a:gd name="T2" fmla="*/ 6 w 6"/>
                <a:gd name="T3" fmla="*/ 1 h 3"/>
                <a:gd name="T4" fmla="*/ 3 w 6"/>
                <a:gd name="T5" fmla="*/ 0 h 3"/>
                <a:gd name="T6" fmla="*/ 1 w 6"/>
                <a:gd name="T7" fmla="*/ 3 h 3"/>
              </a:gdLst>
              <a:ahLst/>
              <a:cxnLst>
                <a:cxn ang="0">
                  <a:pos x="T0" y="T1"/>
                </a:cxn>
                <a:cxn ang="0">
                  <a:pos x="T2" y="T3"/>
                </a:cxn>
                <a:cxn ang="0">
                  <a:pos x="T4" y="T5"/>
                </a:cxn>
                <a:cxn ang="0">
                  <a:pos x="T6" y="T7"/>
                </a:cxn>
              </a:cxnLst>
              <a:rect l="0" t="0" r="r" b="b"/>
              <a:pathLst>
                <a:path w="6" h="3">
                  <a:moveTo>
                    <a:pt x="1" y="3"/>
                  </a:moveTo>
                  <a:cubicBezTo>
                    <a:pt x="3" y="3"/>
                    <a:pt x="3" y="2"/>
                    <a:pt x="6" y="1"/>
                  </a:cubicBezTo>
                  <a:cubicBezTo>
                    <a:pt x="5" y="1"/>
                    <a:pt x="4" y="1"/>
                    <a:pt x="3" y="0"/>
                  </a:cubicBezTo>
                  <a:cubicBezTo>
                    <a:pt x="2" y="3"/>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7" name="Freeform 18"/>
            <p:cNvSpPr/>
            <p:nvPr/>
          </p:nvSpPr>
          <p:spPr bwMode="auto">
            <a:xfrm>
              <a:off x="6402" y="4268"/>
              <a:ext cx="18" cy="9"/>
            </a:xfrm>
            <a:custGeom>
              <a:avLst/>
              <a:gdLst>
                <a:gd name="T0" fmla="*/ 5 w 6"/>
                <a:gd name="T1" fmla="*/ 3 h 3"/>
                <a:gd name="T2" fmla="*/ 1 w 6"/>
                <a:gd name="T3" fmla="*/ 0 h 3"/>
                <a:gd name="T4" fmla="*/ 5 w 6"/>
                <a:gd name="T5" fmla="*/ 3 h 3"/>
              </a:gdLst>
              <a:ahLst/>
              <a:cxnLst>
                <a:cxn ang="0">
                  <a:pos x="T0" y="T1"/>
                </a:cxn>
                <a:cxn ang="0">
                  <a:pos x="T2" y="T3"/>
                </a:cxn>
                <a:cxn ang="0">
                  <a:pos x="T4" y="T5"/>
                </a:cxn>
              </a:cxnLst>
              <a:rect l="0" t="0" r="r" b="b"/>
              <a:pathLst>
                <a:path w="6" h="3">
                  <a:moveTo>
                    <a:pt x="5" y="3"/>
                  </a:moveTo>
                  <a:cubicBezTo>
                    <a:pt x="6" y="2"/>
                    <a:pt x="2" y="2"/>
                    <a:pt x="1" y="0"/>
                  </a:cubicBezTo>
                  <a:cubicBezTo>
                    <a:pt x="0" y="2"/>
                    <a:pt x="4" y="2"/>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8" name="Freeform 19"/>
            <p:cNvSpPr/>
            <p:nvPr/>
          </p:nvSpPr>
          <p:spPr bwMode="auto">
            <a:xfrm>
              <a:off x="6466" y="4280"/>
              <a:ext cx="21" cy="9"/>
            </a:xfrm>
            <a:custGeom>
              <a:avLst/>
              <a:gdLst>
                <a:gd name="T0" fmla="*/ 2 w 7"/>
                <a:gd name="T1" fmla="*/ 2 h 3"/>
                <a:gd name="T2" fmla="*/ 7 w 7"/>
                <a:gd name="T3" fmla="*/ 2 h 3"/>
                <a:gd name="T4" fmla="*/ 1 w 7"/>
                <a:gd name="T5" fmla="*/ 0 h 3"/>
                <a:gd name="T6" fmla="*/ 2 w 7"/>
                <a:gd name="T7" fmla="*/ 2 h 3"/>
              </a:gdLst>
              <a:ahLst/>
              <a:cxnLst>
                <a:cxn ang="0">
                  <a:pos x="T0" y="T1"/>
                </a:cxn>
                <a:cxn ang="0">
                  <a:pos x="T2" y="T3"/>
                </a:cxn>
                <a:cxn ang="0">
                  <a:pos x="T4" y="T5"/>
                </a:cxn>
                <a:cxn ang="0">
                  <a:pos x="T6" y="T7"/>
                </a:cxn>
              </a:cxnLst>
              <a:rect l="0" t="0" r="r" b="b"/>
              <a:pathLst>
                <a:path w="7" h="3">
                  <a:moveTo>
                    <a:pt x="2" y="2"/>
                  </a:moveTo>
                  <a:cubicBezTo>
                    <a:pt x="4" y="2"/>
                    <a:pt x="6" y="3"/>
                    <a:pt x="7" y="2"/>
                  </a:cubicBezTo>
                  <a:cubicBezTo>
                    <a:pt x="5" y="1"/>
                    <a:pt x="3" y="1"/>
                    <a:pt x="1" y="0"/>
                  </a:cubicBezTo>
                  <a:cubicBezTo>
                    <a:pt x="0" y="1"/>
                    <a:pt x="4"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49" name="Freeform 20"/>
            <p:cNvSpPr/>
            <p:nvPr/>
          </p:nvSpPr>
          <p:spPr bwMode="auto">
            <a:xfrm>
              <a:off x="6642" y="4412"/>
              <a:ext cx="15" cy="6"/>
            </a:xfrm>
            <a:custGeom>
              <a:avLst/>
              <a:gdLst>
                <a:gd name="T0" fmla="*/ 0 w 5"/>
                <a:gd name="T1" fmla="*/ 0 h 2"/>
                <a:gd name="T2" fmla="*/ 5 w 5"/>
                <a:gd name="T3" fmla="*/ 1 h 2"/>
                <a:gd name="T4" fmla="*/ 0 w 5"/>
                <a:gd name="T5" fmla="*/ 0 h 2"/>
              </a:gdLst>
              <a:ahLst/>
              <a:cxnLst>
                <a:cxn ang="0">
                  <a:pos x="T0" y="T1"/>
                </a:cxn>
                <a:cxn ang="0">
                  <a:pos x="T2" y="T3"/>
                </a:cxn>
                <a:cxn ang="0">
                  <a:pos x="T4" y="T5"/>
                </a:cxn>
              </a:cxnLst>
              <a:rect l="0" t="0" r="r" b="b"/>
              <a:pathLst>
                <a:path w="5" h="2">
                  <a:moveTo>
                    <a:pt x="0" y="0"/>
                  </a:moveTo>
                  <a:cubicBezTo>
                    <a:pt x="0" y="2"/>
                    <a:pt x="3" y="1"/>
                    <a:pt x="5" y="1"/>
                  </a:cubicBezTo>
                  <a:cubicBezTo>
                    <a:pt x="5"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0" name="Freeform 21"/>
            <p:cNvSpPr/>
            <p:nvPr/>
          </p:nvSpPr>
          <p:spPr bwMode="auto">
            <a:xfrm>
              <a:off x="6642" y="4388"/>
              <a:ext cx="15" cy="9"/>
            </a:xfrm>
            <a:custGeom>
              <a:avLst/>
              <a:gdLst>
                <a:gd name="T0" fmla="*/ 5 w 5"/>
                <a:gd name="T1" fmla="*/ 1 h 3"/>
                <a:gd name="T2" fmla="*/ 1 w 5"/>
                <a:gd name="T3" fmla="*/ 0 h 3"/>
                <a:gd name="T4" fmla="*/ 1 w 5"/>
                <a:gd name="T5" fmla="*/ 3 h 3"/>
                <a:gd name="T6" fmla="*/ 5 w 5"/>
                <a:gd name="T7" fmla="*/ 1 h 3"/>
              </a:gdLst>
              <a:ahLst/>
              <a:cxnLst>
                <a:cxn ang="0">
                  <a:pos x="T0" y="T1"/>
                </a:cxn>
                <a:cxn ang="0">
                  <a:pos x="T2" y="T3"/>
                </a:cxn>
                <a:cxn ang="0">
                  <a:pos x="T4" y="T5"/>
                </a:cxn>
                <a:cxn ang="0">
                  <a:pos x="T6" y="T7"/>
                </a:cxn>
              </a:cxnLst>
              <a:rect l="0" t="0" r="r" b="b"/>
              <a:pathLst>
                <a:path w="5" h="3">
                  <a:moveTo>
                    <a:pt x="5" y="1"/>
                  </a:moveTo>
                  <a:cubicBezTo>
                    <a:pt x="4" y="0"/>
                    <a:pt x="2" y="2"/>
                    <a:pt x="1" y="0"/>
                  </a:cubicBezTo>
                  <a:cubicBezTo>
                    <a:pt x="0" y="1"/>
                    <a:pt x="0" y="2"/>
                    <a:pt x="1" y="3"/>
                  </a:cubicBezTo>
                  <a:cubicBezTo>
                    <a:pt x="2" y="1"/>
                    <a:pt x="5"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1" name="Freeform 22"/>
            <p:cNvSpPr/>
            <p:nvPr/>
          </p:nvSpPr>
          <p:spPr bwMode="auto">
            <a:xfrm>
              <a:off x="6745" y="4455"/>
              <a:ext cx="16" cy="6"/>
            </a:xfrm>
            <a:custGeom>
              <a:avLst/>
              <a:gdLst>
                <a:gd name="T0" fmla="*/ 0 w 5"/>
                <a:gd name="T1" fmla="*/ 0 h 2"/>
                <a:gd name="T2" fmla="*/ 5 w 5"/>
                <a:gd name="T3" fmla="*/ 1 h 2"/>
                <a:gd name="T4" fmla="*/ 0 w 5"/>
                <a:gd name="T5" fmla="*/ 0 h 2"/>
              </a:gdLst>
              <a:ahLst/>
              <a:cxnLst>
                <a:cxn ang="0">
                  <a:pos x="T0" y="T1"/>
                </a:cxn>
                <a:cxn ang="0">
                  <a:pos x="T2" y="T3"/>
                </a:cxn>
                <a:cxn ang="0">
                  <a:pos x="T4" y="T5"/>
                </a:cxn>
              </a:cxnLst>
              <a:rect l="0" t="0" r="r" b="b"/>
              <a:pathLst>
                <a:path w="5" h="2">
                  <a:moveTo>
                    <a:pt x="0" y="0"/>
                  </a:moveTo>
                  <a:cubicBezTo>
                    <a:pt x="1" y="1"/>
                    <a:pt x="3" y="2"/>
                    <a:pt x="5" y="1"/>
                  </a:cubicBezTo>
                  <a:cubicBezTo>
                    <a:pt x="3"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2" name="Freeform 23"/>
            <p:cNvSpPr/>
            <p:nvPr/>
          </p:nvSpPr>
          <p:spPr bwMode="auto">
            <a:xfrm>
              <a:off x="6438" y="4221"/>
              <a:ext cx="16" cy="10"/>
            </a:xfrm>
            <a:custGeom>
              <a:avLst/>
              <a:gdLst>
                <a:gd name="T0" fmla="*/ 0 w 5"/>
                <a:gd name="T1" fmla="*/ 1 h 3"/>
                <a:gd name="T2" fmla="*/ 3 w 5"/>
                <a:gd name="T3" fmla="*/ 3 h 3"/>
                <a:gd name="T4" fmla="*/ 2 w 5"/>
                <a:gd name="T5" fmla="*/ 0 h 3"/>
                <a:gd name="T6" fmla="*/ 0 w 5"/>
                <a:gd name="T7" fmla="*/ 1 h 3"/>
              </a:gdLst>
              <a:ahLst/>
              <a:cxnLst>
                <a:cxn ang="0">
                  <a:pos x="T0" y="T1"/>
                </a:cxn>
                <a:cxn ang="0">
                  <a:pos x="T2" y="T3"/>
                </a:cxn>
                <a:cxn ang="0">
                  <a:pos x="T4" y="T5"/>
                </a:cxn>
                <a:cxn ang="0">
                  <a:pos x="T6" y="T7"/>
                </a:cxn>
              </a:cxnLst>
              <a:rect l="0" t="0" r="r" b="b"/>
              <a:pathLst>
                <a:path w="5" h="3">
                  <a:moveTo>
                    <a:pt x="0" y="1"/>
                  </a:moveTo>
                  <a:cubicBezTo>
                    <a:pt x="1" y="3"/>
                    <a:pt x="2" y="2"/>
                    <a:pt x="3" y="3"/>
                  </a:cubicBezTo>
                  <a:cubicBezTo>
                    <a:pt x="5" y="2"/>
                    <a:pt x="4"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3" name="Freeform 24"/>
            <p:cNvSpPr/>
            <p:nvPr/>
          </p:nvSpPr>
          <p:spPr bwMode="auto">
            <a:xfrm>
              <a:off x="6478" y="4249"/>
              <a:ext cx="15" cy="9"/>
            </a:xfrm>
            <a:custGeom>
              <a:avLst/>
              <a:gdLst>
                <a:gd name="T0" fmla="*/ 0 w 5"/>
                <a:gd name="T1" fmla="*/ 2 h 3"/>
                <a:gd name="T2" fmla="*/ 4 w 5"/>
                <a:gd name="T3" fmla="*/ 3 h 3"/>
                <a:gd name="T4" fmla="*/ 0 w 5"/>
                <a:gd name="T5" fmla="*/ 2 h 3"/>
              </a:gdLst>
              <a:ahLst/>
              <a:cxnLst>
                <a:cxn ang="0">
                  <a:pos x="T0" y="T1"/>
                </a:cxn>
                <a:cxn ang="0">
                  <a:pos x="T2" y="T3"/>
                </a:cxn>
                <a:cxn ang="0">
                  <a:pos x="T4" y="T5"/>
                </a:cxn>
              </a:cxnLst>
              <a:rect l="0" t="0" r="r" b="b"/>
              <a:pathLst>
                <a:path w="5" h="3">
                  <a:moveTo>
                    <a:pt x="0" y="2"/>
                  </a:moveTo>
                  <a:cubicBezTo>
                    <a:pt x="2" y="3"/>
                    <a:pt x="3" y="3"/>
                    <a:pt x="4" y="3"/>
                  </a:cubicBezTo>
                  <a:cubicBezTo>
                    <a:pt x="5"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4" name="Freeform 25"/>
            <p:cNvSpPr/>
            <p:nvPr/>
          </p:nvSpPr>
          <p:spPr bwMode="auto">
            <a:xfrm>
              <a:off x="6469" y="4225"/>
              <a:ext cx="51" cy="12"/>
            </a:xfrm>
            <a:custGeom>
              <a:avLst/>
              <a:gdLst>
                <a:gd name="T0" fmla="*/ 1 w 17"/>
                <a:gd name="T1" fmla="*/ 2 h 4"/>
                <a:gd name="T2" fmla="*/ 2 w 17"/>
                <a:gd name="T3" fmla="*/ 2 h 4"/>
                <a:gd name="T4" fmla="*/ 14 w 17"/>
                <a:gd name="T5" fmla="*/ 4 h 4"/>
                <a:gd name="T6" fmla="*/ 17 w 17"/>
                <a:gd name="T7" fmla="*/ 1 h 4"/>
                <a:gd name="T8" fmla="*/ 13 w 17"/>
                <a:gd name="T9" fmla="*/ 2 h 4"/>
                <a:gd name="T10" fmla="*/ 11 w 17"/>
                <a:gd name="T11" fmla="*/ 0 h 4"/>
                <a:gd name="T12" fmla="*/ 6 w 17"/>
                <a:gd name="T13" fmla="*/ 2 h 4"/>
                <a:gd name="T14" fmla="*/ 2 w 17"/>
                <a:gd name="T15" fmla="*/ 0 h 4"/>
                <a:gd name="T16" fmla="*/ 1 w 17"/>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1" y="2"/>
                  </a:moveTo>
                  <a:cubicBezTo>
                    <a:pt x="1" y="2"/>
                    <a:pt x="2" y="2"/>
                    <a:pt x="2" y="2"/>
                  </a:cubicBezTo>
                  <a:cubicBezTo>
                    <a:pt x="6" y="4"/>
                    <a:pt x="10" y="3"/>
                    <a:pt x="14" y="4"/>
                  </a:cubicBezTo>
                  <a:cubicBezTo>
                    <a:pt x="17" y="3"/>
                    <a:pt x="15" y="2"/>
                    <a:pt x="17" y="1"/>
                  </a:cubicBezTo>
                  <a:cubicBezTo>
                    <a:pt x="14" y="0"/>
                    <a:pt x="15" y="2"/>
                    <a:pt x="13" y="2"/>
                  </a:cubicBezTo>
                  <a:cubicBezTo>
                    <a:pt x="11" y="1"/>
                    <a:pt x="13" y="0"/>
                    <a:pt x="11" y="0"/>
                  </a:cubicBezTo>
                  <a:cubicBezTo>
                    <a:pt x="10" y="2"/>
                    <a:pt x="7" y="1"/>
                    <a:pt x="6" y="2"/>
                  </a:cubicBezTo>
                  <a:cubicBezTo>
                    <a:pt x="5" y="1"/>
                    <a:pt x="3" y="1"/>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5" name="Freeform 26"/>
            <p:cNvSpPr/>
            <p:nvPr/>
          </p:nvSpPr>
          <p:spPr bwMode="auto">
            <a:xfrm>
              <a:off x="6727" y="4397"/>
              <a:ext cx="18" cy="12"/>
            </a:xfrm>
            <a:custGeom>
              <a:avLst/>
              <a:gdLst>
                <a:gd name="T0" fmla="*/ 2 w 6"/>
                <a:gd name="T1" fmla="*/ 2 h 4"/>
                <a:gd name="T2" fmla="*/ 4 w 6"/>
                <a:gd name="T3" fmla="*/ 1 h 4"/>
                <a:gd name="T4" fmla="*/ 2 w 6"/>
                <a:gd name="T5" fmla="*/ 0 h 4"/>
                <a:gd name="T6" fmla="*/ 0 w 6"/>
                <a:gd name="T7" fmla="*/ 3 h 4"/>
                <a:gd name="T8" fmla="*/ 4 w 6"/>
                <a:gd name="T9" fmla="*/ 4 h 4"/>
                <a:gd name="T10" fmla="*/ 2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2" y="2"/>
                  </a:moveTo>
                  <a:cubicBezTo>
                    <a:pt x="1" y="2"/>
                    <a:pt x="4" y="1"/>
                    <a:pt x="4" y="1"/>
                  </a:cubicBezTo>
                  <a:cubicBezTo>
                    <a:pt x="6" y="0"/>
                    <a:pt x="2" y="2"/>
                    <a:pt x="2" y="0"/>
                  </a:cubicBezTo>
                  <a:cubicBezTo>
                    <a:pt x="0" y="1"/>
                    <a:pt x="1" y="2"/>
                    <a:pt x="0" y="3"/>
                  </a:cubicBezTo>
                  <a:cubicBezTo>
                    <a:pt x="1" y="3"/>
                    <a:pt x="3" y="4"/>
                    <a:pt x="4" y="4"/>
                  </a:cubicBezTo>
                  <a:cubicBezTo>
                    <a:pt x="6" y="3"/>
                    <a:pt x="3"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6" name="Freeform 27"/>
            <p:cNvSpPr/>
            <p:nvPr/>
          </p:nvSpPr>
          <p:spPr bwMode="auto">
            <a:xfrm>
              <a:off x="6371" y="4129"/>
              <a:ext cx="16" cy="9"/>
            </a:xfrm>
            <a:custGeom>
              <a:avLst/>
              <a:gdLst>
                <a:gd name="T0" fmla="*/ 0 w 5"/>
                <a:gd name="T1" fmla="*/ 1 h 3"/>
                <a:gd name="T2" fmla="*/ 5 w 5"/>
                <a:gd name="T3" fmla="*/ 2 h 3"/>
                <a:gd name="T4" fmla="*/ 0 w 5"/>
                <a:gd name="T5" fmla="*/ 1 h 3"/>
              </a:gdLst>
              <a:ahLst/>
              <a:cxnLst>
                <a:cxn ang="0">
                  <a:pos x="T0" y="T1"/>
                </a:cxn>
                <a:cxn ang="0">
                  <a:pos x="T2" y="T3"/>
                </a:cxn>
                <a:cxn ang="0">
                  <a:pos x="T4" y="T5"/>
                </a:cxn>
              </a:cxnLst>
              <a:rect l="0" t="0" r="r" b="b"/>
              <a:pathLst>
                <a:path w="5" h="3">
                  <a:moveTo>
                    <a:pt x="0" y="1"/>
                  </a:moveTo>
                  <a:cubicBezTo>
                    <a:pt x="2" y="1"/>
                    <a:pt x="3" y="3"/>
                    <a:pt x="5" y="2"/>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7" name="Freeform 28"/>
            <p:cNvSpPr/>
            <p:nvPr/>
          </p:nvSpPr>
          <p:spPr bwMode="auto">
            <a:xfrm>
              <a:off x="6368" y="4120"/>
              <a:ext cx="13" cy="9"/>
            </a:xfrm>
            <a:custGeom>
              <a:avLst/>
              <a:gdLst>
                <a:gd name="T0" fmla="*/ 1 w 4"/>
                <a:gd name="T1" fmla="*/ 1 h 3"/>
                <a:gd name="T2" fmla="*/ 4 w 4"/>
                <a:gd name="T3" fmla="*/ 2 h 3"/>
                <a:gd name="T4" fmla="*/ 1 w 4"/>
                <a:gd name="T5" fmla="*/ 1 h 3"/>
              </a:gdLst>
              <a:ahLst/>
              <a:cxnLst>
                <a:cxn ang="0">
                  <a:pos x="T0" y="T1"/>
                </a:cxn>
                <a:cxn ang="0">
                  <a:pos x="T2" y="T3"/>
                </a:cxn>
                <a:cxn ang="0">
                  <a:pos x="T4" y="T5"/>
                </a:cxn>
              </a:cxnLst>
              <a:rect l="0" t="0" r="r" b="b"/>
              <a:pathLst>
                <a:path w="4" h="3">
                  <a:moveTo>
                    <a:pt x="1" y="1"/>
                  </a:moveTo>
                  <a:cubicBezTo>
                    <a:pt x="0" y="2"/>
                    <a:pt x="3" y="3"/>
                    <a:pt x="4" y="2"/>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8" name="Freeform 29"/>
            <p:cNvSpPr/>
            <p:nvPr/>
          </p:nvSpPr>
          <p:spPr bwMode="auto">
            <a:xfrm>
              <a:off x="6387" y="4126"/>
              <a:ext cx="9" cy="6"/>
            </a:xfrm>
            <a:custGeom>
              <a:avLst/>
              <a:gdLst>
                <a:gd name="T0" fmla="*/ 2 w 3"/>
                <a:gd name="T1" fmla="*/ 2 h 2"/>
                <a:gd name="T2" fmla="*/ 3 w 3"/>
                <a:gd name="T3" fmla="*/ 0 h 2"/>
                <a:gd name="T4" fmla="*/ 1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3" y="2"/>
                    <a:pt x="3" y="1"/>
                    <a:pt x="3" y="0"/>
                  </a:cubicBezTo>
                  <a:cubicBezTo>
                    <a:pt x="3" y="0"/>
                    <a:pt x="2" y="0"/>
                    <a:pt x="1" y="0"/>
                  </a:cubicBezTo>
                  <a:cubicBezTo>
                    <a:pt x="0" y="0"/>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59" name="Freeform 30"/>
            <p:cNvSpPr/>
            <p:nvPr/>
          </p:nvSpPr>
          <p:spPr bwMode="auto">
            <a:xfrm>
              <a:off x="6752" y="4400"/>
              <a:ext cx="21" cy="9"/>
            </a:xfrm>
            <a:custGeom>
              <a:avLst/>
              <a:gdLst>
                <a:gd name="T0" fmla="*/ 0 w 7"/>
                <a:gd name="T1" fmla="*/ 1 h 3"/>
                <a:gd name="T2" fmla="*/ 6 w 7"/>
                <a:gd name="T3" fmla="*/ 3 h 3"/>
                <a:gd name="T4" fmla="*/ 0 w 7"/>
                <a:gd name="T5" fmla="*/ 1 h 3"/>
              </a:gdLst>
              <a:ahLst/>
              <a:cxnLst>
                <a:cxn ang="0">
                  <a:pos x="T0" y="T1"/>
                </a:cxn>
                <a:cxn ang="0">
                  <a:pos x="T2" y="T3"/>
                </a:cxn>
                <a:cxn ang="0">
                  <a:pos x="T4" y="T5"/>
                </a:cxn>
              </a:cxnLst>
              <a:rect l="0" t="0" r="r" b="b"/>
              <a:pathLst>
                <a:path w="7" h="3">
                  <a:moveTo>
                    <a:pt x="0" y="1"/>
                  </a:moveTo>
                  <a:cubicBezTo>
                    <a:pt x="0" y="3"/>
                    <a:pt x="4" y="1"/>
                    <a:pt x="6" y="3"/>
                  </a:cubicBezTo>
                  <a:cubicBezTo>
                    <a:pt x="7"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0" name="Freeform 31"/>
            <p:cNvSpPr/>
            <p:nvPr/>
          </p:nvSpPr>
          <p:spPr bwMode="auto">
            <a:xfrm>
              <a:off x="6341" y="4055"/>
              <a:ext cx="21" cy="6"/>
            </a:xfrm>
            <a:custGeom>
              <a:avLst/>
              <a:gdLst>
                <a:gd name="T0" fmla="*/ 0 w 7"/>
                <a:gd name="T1" fmla="*/ 2 h 2"/>
                <a:gd name="T2" fmla="*/ 7 w 7"/>
                <a:gd name="T3" fmla="*/ 0 h 2"/>
                <a:gd name="T4" fmla="*/ 0 w 7"/>
                <a:gd name="T5" fmla="*/ 2 h 2"/>
              </a:gdLst>
              <a:ahLst/>
              <a:cxnLst>
                <a:cxn ang="0">
                  <a:pos x="T0" y="T1"/>
                </a:cxn>
                <a:cxn ang="0">
                  <a:pos x="T2" y="T3"/>
                </a:cxn>
                <a:cxn ang="0">
                  <a:pos x="T4" y="T5"/>
                </a:cxn>
              </a:cxnLst>
              <a:rect l="0" t="0" r="r" b="b"/>
              <a:pathLst>
                <a:path w="7" h="2">
                  <a:moveTo>
                    <a:pt x="0" y="2"/>
                  </a:moveTo>
                  <a:cubicBezTo>
                    <a:pt x="2" y="2"/>
                    <a:pt x="4" y="2"/>
                    <a:pt x="7" y="0"/>
                  </a:cubicBezTo>
                  <a:cubicBezTo>
                    <a:pt x="5"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1" name="Freeform 32"/>
            <p:cNvSpPr/>
            <p:nvPr/>
          </p:nvSpPr>
          <p:spPr bwMode="auto">
            <a:xfrm>
              <a:off x="6800" y="4403"/>
              <a:ext cx="12" cy="12"/>
            </a:xfrm>
            <a:custGeom>
              <a:avLst/>
              <a:gdLst>
                <a:gd name="T0" fmla="*/ 4 w 4"/>
                <a:gd name="T1" fmla="*/ 2 h 4"/>
                <a:gd name="T2" fmla="*/ 0 w 4"/>
                <a:gd name="T3" fmla="*/ 1 h 4"/>
                <a:gd name="T4" fmla="*/ 4 w 4"/>
                <a:gd name="T5" fmla="*/ 2 h 4"/>
              </a:gdLst>
              <a:ahLst/>
              <a:cxnLst>
                <a:cxn ang="0">
                  <a:pos x="T0" y="T1"/>
                </a:cxn>
                <a:cxn ang="0">
                  <a:pos x="T2" y="T3"/>
                </a:cxn>
                <a:cxn ang="0">
                  <a:pos x="T4" y="T5"/>
                </a:cxn>
              </a:cxnLst>
              <a:rect l="0" t="0" r="r" b="b"/>
              <a:pathLst>
                <a:path w="4" h="4">
                  <a:moveTo>
                    <a:pt x="4" y="2"/>
                  </a:moveTo>
                  <a:cubicBezTo>
                    <a:pt x="4" y="1"/>
                    <a:pt x="1" y="0"/>
                    <a:pt x="0" y="1"/>
                  </a:cubicBezTo>
                  <a:cubicBezTo>
                    <a:pt x="0" y="2"/>
                    <a:pt x="2" y="4"/>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2" name="Freeform 33"/>
            <p:cNvSpPr/>
            <p:nvPr/>
          </p:nvSpPr>
          <p:spPr bwMode="auto">
            <a:xfrm>
              <a:off x="6484" y="4163"/>
              <a:ext cx="24" cy="9"/>
            </a:xfrm>
            <a:custGeom>
              <a:avLst/>
              <a:gdLst>
                <a:gd name="T0" fmla="*/ 0 w 8"/>
                <a:gd name="T1" fmla="*/ 2 h 3"/>
                <a:gd name="T2" fmla="*/ 5 w 8"/>
                <a:gd name="T3" fmla="*/ 0 h 3"/>
                <a:gd name="T4" fmla="*/ 0 w 8"/>
                <a:gd name="T5" fmla="*/ 2 h 3"/>
              </a:gdLst>
              <a:ahLst/>
              <a:cxnLst>
                <a:cxn ang="0">
                  <a:pos x="T0" y="T1"/>
                </a:cxn>
                <a:cxn ang="0">
                  <a:pos x="T2" y="T3"/>
                </a:cxn>
                <a:cxn ang="0">
                  <a:pos x="T4" y="T5"/>
                </a:cxn>
              </a:cxnLst>
              <a:rect l="0" t="0" r="r" b="b"/>
              <a:pathLst>
                <a:path w="8" h="3">
                  <a:moveTo>
                    <a:pt x="0" y="2"/>
                  </a:moveTo>
                  <a:cubicBezTo>
                    <a:pt x="2" y="3"/>
                    <a:pt x="8" y="2"/>
                    <a:pt x="5" y="0"/>
                  </a:cubicBezTo>
                  <a:cubicBezTo>
                    <a:pt x="3"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3" name="Freeform 34"/>
            <p:cNvSpPr/>
            <p:nvPr/>
          </p:nvSpPr>
          <p:spPr bwMode="auto">
            <a:xfrm>
              <a:off x="6587" y="4234"/>
              <a:ext cx="25" cy="12"/>
            </a:xfrm>
            <a:custGeom>
              <a:avLst/>
              <a:gdLst>
                <a:gd name="T0" fmla="*/ 0 w 8"/>
                <a:gd name="T1" fmla="*/ 2 h 4"/>
                <a:gd name="T2" fmla="*/ 8 w 8"/>
                <a:gd name="T3" fmla="*/ 3 h 4"/>
                <a:gd name="T4" fmla="*/ 8 w 8"/>
                <a:gd name="T5" fmla="*/ 1 h 4"/>
                <a:gd name="T6" fmla="*/ 0 w 8"/>
                <a:gd name="T7" fmla="*/ 2 h 4"/>
              </a:gdLst>
              <a:ahLst/>
              <a:cxnLst>
                <a:cxn ang="0">
                  <a:pos x="T0" y="T1"/>
                </a:cxn>
                <a:cxn ang="0">
                  <a:pos x="T2" y="T3"/>
                </a:cxn>
                <a:cxn ang="0">
                  <a:pos x="T4" y="T5"/>
                </a:cxn>
                <a:cxn ang="0">
                  <a:pos x="T6" y="T7"/>
                </a:cxn>
              </a:cxnLst>
              <a:rect l="0" t="0" r="r" b="b"/>
              <a:pathLst>
                <a:path w="8" h="4">
                  <a:moveTo>
                    <a:pt x="0" y="2"/>
                  </a:moveTo>
                  <a:cubicBezTo>
                    <a:pt x="0" y="4"/>
                    <a:pt x="5" y="4"/>
                    <a:pt x="8" y="3"/>
                  </a:cubicBezTo>
                  <a:cubicBezTo>
                    <a:pt x="6" y="2"/>
                    <a:pt x="7" y="2"/>
                    <a:pt x="8" y="1"/>
                  </a:cubicBezTo>
                  <a:cubicBezTo>
                    <a:pt x="5" y="0"/>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4" name="Freeform 35"/>
            <p:cNvSpPr/>
            <p:nvPr/>
          </p:nvSpPr>
          <p:spPr bwMode="auto">
            <a:xfrm>
              <a:off x="6423" y="4098"/>
              <a:ext cx="18" cy="10"/>
            </a:xfrm>
            <a:custGeom>
              <a:avLst/>
              <a:gdLst>
                <a:gd name="T0" fmla="*/ 0 w 6"/>
                <a:gd name="T1" fmla="*/ 1 h 3"/>
                <a:gd name="T2" fmla="*/ 6 w 6"/>
                <a:gd name="T3" fmla="*/ 2 h 3"/>
                <a:gd name="T4" fmla="*/ 0 w 6"/>
                <a:gd name="T5" fmla="*/ 1 h 3"/>
              </a:gdLst>
              <a:ahLst/>
              <a:cxnLst>
                <a:cxn ang="0">
                  <a:pos x="T0" y="T1"/>
                </a:cxn>
                <a:cxn ang="0">
                  <a:pos x="T2" y="T3"/>
                </a:cxn>
                <a:cxn ang="0">
                  <a:pos x="T4" y="T5"/>
                </a:cxn>
              </a:cxnLst>
              <a:rect l="0" t="0" r="r" b="b"/>
              <a:pathLst>
                <a:path w="6" h="3">
                  <a:moveTo>
                    <a:pt x="0" y="1"/>
                  </a:moveTo>
                  <a:cubicBezTo>
                    <a:pt x="1" y="2"/>
                    <a:pt x="3" y="3"/>
                    <a:pt x="6" y="2"/>
                  </a:cubicBezTo>
                  <a:cubicBezTo>
                    <a:pt x="4"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5" name="Freeform 36"/>
            <p:cNvSpPr/>
            <p:nvPr/>
          </p:nvSpPr>
          <p:spPr bwMode="auto">
            <a:xfrm>
              <a:off x="6843" y="4403"/>
              <a:ext cx="33" cy="15"/>
            </a:xfrm>
            <a:custGeom>
              <a:avLst/>
              <a:gdLst>
                <a:gd name="T0" fmla="*/ 0 w 11"/>
                <a:gd name="T1" fmla="*/ 4 h 5"/>
                <a:gd name="T2" fmla="*/ 1 w 11"/>
                <a:gd name="T3" fmla="*/ 4 h 5"/>
                <a:gd name="T4" fmla="*/ 11 w 11"/>
                <a:gd name="T5" fmla="*/ 4 h 5"/>
                <a:gd name="T6" fmla="*/ 0 w 11"/>
                <a:gd name="T7" fmla="*/ 4 h 5"/>
              </a:gdLst>
              <a:ahLst/>
              <a:cxnLst>
                <a:cxn ang="0">
                  <a:pos x="T0" y="T1"/>
                </a:cxn>
                <a:cxn ang="0">
                  <a:pos x="T2" y="T3"/>
                </a:cxn>
                <a:cxn ang="0">
                  <a:pos x="T4" y="T5"/>
                </a:cxn>
                <a:cxn ang="0">
                  <a:pos x="T6" y="T7"/>
                </a:cxn>
              </a:cxnLst>
              <a:rect l="0" t="0" r="r" b="b"/>
              <a:pathLst>
                <a:path w="11" h="5">
                  <a:moveTo>
                    <a:pt x="0" y="4"/>
                  </a:moveTo>
                  <a:cubicBezTo>
                    <a:pt x="1" y="4"/>
                    <a:pt x="1" y="4"/>
                    <a:pt x="1" y="4"/>
                  </a:cubicBezTo>
                  <a:cubicBezTo>
                    <a:pt x="4" y="3"/>
                    <a:pt x="7" y="5"/>
                    <a:pt x="11" y="4"/>
                  </a:cubicBezTo>
                  <a:cubicBezTo>
                    <a:pt x="6" y="4"/>
                    <a:pt x="4"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6" name="Freeform 37"/>
            <p:cNvSpPr/>
            <p:nvPr/>
          </p:nvSpPr>
          <p:spPr bwMode="auto">
            <a:xfrm>
              <a:off x="6554" y="4172"/>
              <a:ext cx="9" cy="9"/>
            </a:xfrm>
            <a:custGeom>
              <a:avLst/>
              <a:gdLst>
                <a:gd name="T0" fmla="*/ 0 w 3"/>
                <a:gd name="T1" fmla="*/ 1 h 3"/>
                <a:gd name="T2" fmla="*/ 3 w 3"/>
                <a:gd name="T3" fmla="*/ 1 h 3"/>
                <a:gd name="T4" fmla="*/ 1 w 3"/>
                <a:gd name="T5" fmla="*/ 0 h 3"/>
                <a:gd name="T6" fmla="*/ 0 w 3"/>
                <a:gd name="T7" fmla="*/ 1 h 3"/>
              </a:gdLst>
              <a:ahLst/>
              <a:cxnLst>
                <a:cxn ang="0">
                  <a:pos x="T0" y="T1"/>
                </a:cxn>
                <a:cxn ang="0">
                  <a:pos x="T2" y="T3"/>
                </a:cxn>
                <a:cxn ang="0">
                  <a:pos x="T4" y="T5"/>
                </a:cxn>
                <a:cxn ang="0">
                  <a:pos x="T6" y="T7"/>
                </a:cxn>
              </a:cxnLst>
              <a:rect l="0" t="0" r="r" b="b"/>
              <a:pathLst>
                <a:path w="3" h="3">
                  <a:moveTo>
                    <a:pt x="0" y="1"/>
                  </a:moveTo>
                  <a:cubicBezTo>
                    <a:pt x="1" y="3"/>
                    <a:pt x="2" y="1"/>
                    <a:pt x="3" y="1"/>
                  </a:cubicBezTo>
                  <a:cubicBezTo>
                    <a:pt x="3" y="0"/>
                    <a:pt x="2" y="0"/>
                    <a:pt x="1"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7" name="Freeform 38"/>
            <p:cNvSpPr/>
            <p:nvPr/>
          </p:nvSpPr>
          <p:spPr bwMode="auto">
            <a:xfrm>
              <a:off x="6876" y="4409"/>
              <a:ext cx="22" cy="9"/>
            </a:xfrm>
            <a:custGeom>
              <a:avLst/>
              <a:gdLst>
                <a:gd name="T0" fmla="*/ 1 w 7"/>
                <a:gd name="T1" fmla="*/ 2 h 3"/>
                <a:gd name="T2" fmla="*/ 3 w 7"/>
                <a:gd name="T3" fmla="*/ 3 h 3"/>
                <a:gd name="T4" fmla="*/ 7 w 7"/>
                <a:gd name="T5" fmla="*/ 1 h 3"/>
                <a:gd name="T6" fmla="*/ 3 w 7"/>
                <a:gd name="T7" fmla="*/ 1 h 3"/>
                <a:gd name="T8" fmla="*/ 1 w 7"/>
                <a:gd name="T9" fmla="*/ 2 h 3"/>
              </a:gdLst>
              <a:ahLst/>
              <a:cxnLst>
                <a:cxn ang="0">
                  <a:pos x="T0" y="T1"/>
                </a:cxn>
                <a:cxn ang="0">
                  <a:pos x="T2" y="T3"/>
                </a:cxn>
                <a:cxn ang="0">
                  <a:pos x="T4" y="T5"/>
                </a:cxn>
                <a:cxn ang="0">
                  <a:pos x="T6" y="T7"/>
                </a:cxn>
                <a:cxn ang="0">
                  <a:pos x="T8" y="T9"/>
                </a:cxn>
              </a:cxnLst>
              <a:rect l="0" t="0" r="r" b="b"/>
              <a:pathLst>
                <a:path w="7" h="3">
                  <a:moveTo>
                    <a:pt x="1" y="2"/>
                  </a:moveTo>
                  <a:cubicBezTo>
                    <a:pt x="0" y="3"/>
                    <a:pt x="3" y="2"/>
                    <a:pt x="3" y="3"/>
                  </a:cubicBezTo>
                  <a:cubicBezTo>
                    <a:pt x="2" y="1"/>
                    <a:pt x="5" y="3"/>
                    <a:pt x="7" y="1"/>
                  </a:cubicBezTo>
                  <a:cubicBezTo>
                    <a:pt x="6" y="0"/>
                    <a:pt x="4" y="3"/>
                    <a:pt x="3" y="1"/>
                  </a:cubicBezTo>
                  <a:cubicBezTo>
                    <a:pt x="2" y="1"/>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8" name="Freeform 39"/>
            <p:cNvSpPr/>
            <p:nvPr/>
          </p:nvSpPr>
          <p:spPr bwMode="auto">
            <a:xfrm>
              <a:off x="6898" y="4412"/>
              <a:ext cx="24" cy="16"/>
            </a:xfrm>
            <a:custGeom>
              <a:avLst/>
              <a:gdLst>
                <a:gd name="T0" fmla="*/ 0 w 8"/>
                <a:gd name="T1" fmla="*/ 1 h 5"/>
                <a:gd name="T2" fmla="*/ 7 w 8"/>
                <a:gd name="T3" fmla="*/ 3 h 5"/>
                <a:gd name="T4" fmla="*/ 5 w 8"/>
                <a:gd name="T5" fmla="*/ 0 h 5"/>
                <a:gd name="T6" fmla="*/ 0 w 8"/>
                <a:gd name="T7" fmla="*/ 1 h 5"/>
              </a:gdLst>
              <a:ahLst/>
              <a:cxnLst>
                <a:cxn ang="0">
                  <a:pos x="T0" y="T1"/>
                </a:cxn>
                <a:cxn ang="0">
                  <a:pos x="T2" y="T3"/>
                </a:cxn>
                <a:cxn ang="0">
                  <a:pos x="T4" y="T5"/>
                </a:cxn>
                <a:cxn ang="0">
                  <a:pos x="T6" y="T7"/>
                </a:cxn>
              </a:cxnLst>
              <a:rect l="0" t="0" r="r" b="b"/>
              <a:pathLst>
                <a:path w="8" h="5">
                  <a:moveTo>
                    <a:pt x="0" y="1"/>
                  </a:moveTo>
                  <a:cubicBezTo>
                    <a:pt x="4" y="2"/>
                    <a:pt x="4" y="5"/>
                    <a:pt x="7" y="3"/>
                  </a:cubicBezTo>
                  <a:cubicBezTo>
                    <a:pt x="4" y="2"/>
                    <a:pt x="8" y="1"/>
                    <a:pt x="5" y="0"/>
                  </a:cubicBezTo>
                  <a:cubicBezTo>
                    <a:pt x="5"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69" name="Freeform 40"/>
            <p:cNvSpPr/>
            <p:nvPr/>
          </p:nvSpPr>
          <p:spPr bwMode="auto">
            <a:xfrm>
              <a:off x="6563" y="4126"/>
              <a:ext cx="15" cy="6"/>
            </a:xfrm>
            <a:custGeom>
              <a:avLst/>
              <a:gdLst>
                <a:gd name="T0" fmla="*/ 0 w 5"/>
                <a:gd name="T1" fmla="*/ 2 h 2"/>
                <a:gd name="T2" fmla="*/ 3 w 5"/>
                <a:gd name="T3" fmla="*/ 0 h 2"/>
                <a:gd name="T4" fmla="*/ 0 w 5"/>
                <a:gd name="T5" fmla="*/ 2 h 2"/>
              </a:gdLst>
              <a:ahLst/>
              <a:cxnLst>
                <a:cxn ang="0">
                  <a:pos x="T0" y="T1"/>
                </a:cxn>
                <a:cxn ang="0">
                  <a:pos x="T2" y="T3"/>
                </a:cxn>
                <a:cxn ang="0">
                  <a:pos x="T4" y="T5"/>
                </a:cxn>
              </a:cxnLst>
              <a:rect l="0" t="0" r="r" b="b"/>
              <a:pathLst>
                <a:path w="5" h="2">
                  <a:moveTo>
                    <a:pt x="0" y="2"/>
                  </a:moveTo>
                  <a:cubicBezTo>
                    <a:pt x="2" y="2"/>
                    <a:pt x="5" y="2"/>
                    <a:pt x="3" y="0"/>
                  </a:cubicBezTo>
                  <a:cubicBezTo>
                    <a:pt x="1"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0" name="Freeform 41"/>
            <p:cNvSpPr/>
            <p:nvPr/>
          </p:nvSpPr>
          <p:spPr bwMode="auto">
            <a:xfrm>
              <a:off x="6952" y="4415"/>
              <a:ext cx="40" cy="16"/>
            </a:xfrm>
            <a:custGeom>
              <a:avLst/>
              <a:gdLst>
                <a:gd name="T0" fmla="*/ 0 w 13"/>
                <a:gd name="T1" fmla="*/ 1 h 5"/>
                <a:gd name="T2" fmla="*/ 6 w 13"/>
                <a:gd name="T3" fmla="*/ 2 h 5"/>
                <a:gd name="T4" fmla="*/ 5 w 13"/>
                <a:gd name="T5" fmla="*/ 4 h 5"/>
                <a:gd name="T6" fmla="*/ 13 w 13"/>
                <a:gd name="T7" fmla="*/ 2 h 5"/>
                <a:gd name="T8" fmla="*/ 10 w 13"/>
                <a:gd name="T9" fmla="*/ 0 h 5"/>
                <a:gd name="T10" fmla="*/ 12 w 13"/>
                <a:gd name="T11" fmla="*/ 2 h 5"/>
                <a:gd name="T12" fmla="*/ 0 w 13"/>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0" y="1"/>
                  </a:moveTo>
                  <a:cubicBezTo>
                    <a:pt x="2" y="2"/>
                    <a:pt x="4" y="1"/>
                    <a:pt x="6" y="2"/>
                  </a:cubicBezTo>
                  <a:cubicBezTo>
                    <a:pt x="7" y="2"/>
                    <a:pt x="6" y="3"/>
                    <a:pt x="5" y="4"/>
                  </a:cubicBezTo>
                  <a:cubicBezTo>
                    <a:pt x="8" y="5"/>
                    <a:pt x="8" y="2"/>
                    <a:pt x="13" y="2"/>
                  </a:cubicBezTo>
                  <a:cubicBezTo>
                    <a:pt x="12" y="1"/>
                    <a:pt x="12" y="1"/>
                    <a:pt x="10" y="0"/>
                  </a:cubicBezTo>
                  <a:cubicBezTo>
                    <a:pt x="8" y="1"/>
                    <a:pt x="11" y="0"/>
                    <a:pt x="12" y="2"/>
                  </a:cubicBezTo>
                  <a:cubicBezTo>
                    <a:pt x="8" y="2"/>
                    <a:pt x="4"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1" name="Freeform 42"/>
            <p:cNvSpPr/>
            <p:nvPr/>
          </p:nvSpPr>
          <p:spPr bwMode="auto">
            <a:xfrm>
              <a:off x="6800" y="4265"/>
              <a:ext cx="18" cy="9"/>
            </a:xfrm>
            <a:custGeom>
              <a:avLst/>
              <a:gdLst>
                <a:gd name="T0" fmla="*/ 0 w 6"/>
                <a:gd name="T1" fmla="*/ 2 h 3"/>
                <a:gd name="T2" fmla="*/ 6 w 6"/>
                <a:gd name="T3" fmla="*/ 0 h 3"/>
                <a:gd name="T4" fmla="*/ 0 w 6"/>
                <a:gd name="T5" fmla="*/ 2 h 3"/>
              </a:gdLst>
              <a:ahLst/>
              <a:cxnLst>
                <a:cxn ang="0">
                  <a:pos x="T0" y="T1"/>
                </a:cxn>
                <a:cxn ang="0">
                  <a:pos x="T2" y="T3"/>
                </a:cxn>
                <a:cxn ang="0">
                  <a:pos x="T4" y="T5"/>
                </a:cxn>
              </a:cxnLst>
              <a:rect l="0" t="0" r="r" b="b"/>
              <a:pathLst>
                <a:path w="6" h="3">
                  <a:moveTo>
                    <a:pt x="0" y="2"/>
                  </a:moveTo>
                  <a:cubicBezTo>
                    <a:pt x="2" y="3"/>
                    <a:pt x="5" y="1"/>
                    <a:pt x="6" y="0"/>
                  </a:cubicBezTo>
                  <a:cubicBezTo>
                    <a:pt x="4" y="0"/>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2" name="Freeform 43"/>
            <p:cNvSpPr/>
            <p:nvPr/>
          </p:nvSpPr>
          <p:spPr bwMode="auto">
            <a:xfrm>
              <a:off x="6703" y="4188"/>
              <a:ext cx="9" cy="9"/>
            </a:xfrm>
            <a:custGeom>
              <a:avLst/>
              <a:gdLst>
                <a:gd name="T0" fmla="*/ 0 w 3"/>
                <a:gd name="T1" fmla="*/ 2 h 3"/>
                <a:gd name="T2" fmla="*/ 2 w 3"/>
                <a:gd name="T3" fmla="*/ 3 h 3"/>
                <a:gd name="T4" fmla="*/ 3 w 3"/>
                <a:gd name="T5" fmla="*/ 1 h 3"/>
                <a:gd name="T6" fmla="*/ 0 w 3"/>
                <a:gd name="T7" fmla="*/ 2 h 3"/>
              </a:gdLst>
              <a:ahLst/>
              <a:cxnLst>
                <a:cxn ang="0">
                  <a:pos x="T0" y="T1"/>
                </a:cxn>
                <a:cxn ang="0">
                  <a:pos x="T2" y="T3"/>
                </a:cxn>
                <a:cxn ang="0">
                  <a:pos x="T4" y="T5"/>
                </a:cxn>
                <a:cxn ang="0">
                  <a:pos x="T6" y="T7"/>
                </a:cxn>
              </a:cxnLst>
              <a:rect l="0" t="0" r="r" b="b"/>
              <a:pathLst>
                <a:path w="3" h="3">
                  <a:moveTo>
                    <a:pt x="0" y="2"/>
                  </a:moveTo>
                  <a:cubicBezTo>
                    <a:pt x="2" y="2"/>
                    <a:pt x="1" y="2"/>
                    <a:pt x="2" y="3"/>
                  </a:cubicBezTo>
                  <a:cubicBezTo>
                    <a:pt x="3" y="2"/>
                    <a:pt x="2" y="1"/>
                    <a:pt x="3" y="1"/>
                  </a:cubicBezTo>
                  <a:cubicBezTo>
                    <a:pt x="2"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3" name="Freeform 44"/>
            <p:cNvSpPr/>
            <p:nvPr/>
          </p:nvSpPr>
          <p:spPr bwMode="auto">
            <a:xfrm>
              <a:off x="6846" y="4203"/>
              <a:ext cx="21" cy="9"/>
            </a:xfrm>
            <a:custGeom>
              <a:avLst/>
              <a:gdLst>
                <a:gd name="T0" fmla="*/ 0 w 7"/>
                <a:gd name="T1" fmla="*/ 2 h 3"/>
                <a:gd name="T2" fmla="*/ 7 w 7"/>
                <a:gd name="T3" fmla="*/ 1 h 3"/>
                <a:gd name="T4" fmla="*/ 0 w 7"/>
                <a:gd name="T5" fmla="*/ 2 h 3"/>
              </a:gdLst>
              <a:ahLst/>
              <a:cxnLst>
                <a:cxn ang="0">
                  <a:pos x="T0" y="T1"/>
                </a:cxn>
                <a:cxn ang="0">
                  <a:pos x="T2" y="T3"/>
                </a:cxn>
                <a:cxn ang="0">
                  <a:pos x="T4" y="T5"/>
                </a:cxn>
              </a:cxnLst>
              <a:rect l="0" t="0" r="r" b="b"/>
              <a:pathLst>
                <a:path w="7" h="3">
                  <a:moveTo>
                    <a:pt x="0" y="2"/>
                  </a:moveTo>
                  <a:cubicBezTo>
                    <a:pt x="3" y="2"/>
                    <a:pt x="5" y="3"/>
                    <a:pt x="7" y="1"/>
                  </a:cubicBezTo>
                  <a:cubicBezTo>
                    <a:pt x="5" y="2"/>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4" name="Freeform 45"/>
            <p:cNvSpPr/>
            <p:nvPr/>
          </p:nvSpPr>
          <p:spPr bwMode="auto">
            <a:xfrm>
              <a:off x="6758" y="4080"/>
              <a:ext cx="15" cy="9"/>
            </a:xfrm>
            <a:custGeom>
              <a:avLst/>
              <a:gdLst>
                <a:gd name="T0" fmla="*/ 0 w 5"/>
                <a:gd name="T1" fmla="*/ 1 h 3"/>
                <a:gd name="T2" fmla="*/ 3 w 5"/>
                <a:gd name="T3" fmla="*/ 3 h 3"/>
                <a:gd name="T4" fmla="*/ 2 w 5"/>
                <a:gd name="T5" fmla="*/ 1 h 3"/>
                <a:gd name="T6" fmla="*/ 0 w 5"/>
                <a:gd name="T7" fmla="*/ 1 h 3"/>
              </a:gdLst>
              <a:ahLst/>
              <a:cxnLst>
                <a:cxn ang="0">
                  <a:pos x="T0" y="T1"/>
                </a:cxn>
                <a:cxn ang="0">
                  <a:pos x="T2" y="T3"/>
                </a:cxn>
                <a:cxn ang="0">
                  <a:pos x="T4" y="T5"/>
                </a:cxn>
                <a:cxn ang="0">
                  <a:pos x="T6" y="T7"/>
                </a:cxn>
              </a:cxnLst>
              <a:rect l="0" t="0" r="r" b="b"/>
              <a:pathLst>
                <a:path w="5" h="3">
                  <a:moveTo>
                    <a:pt x="0" y="1"/>
                  </a:moveTo>
                  <a:cubicBezTo>
                    <a:pt x="1" y="2"/>
                    <a:pt x="2" y="2"/>
                    <a:pt x="3" y="3"/>
                  </a:cubicBezTo>
                  <a:cubicBezTo>
                    <a:pt x="5" y="2"/>
                    <a:pt x="1" y="1"/>
                    <a:pt x="2"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5" name="Freeform 46"/>
            <p:cNvSpPr/>
            <p:nvPr/>
          </p:nvSpPr>
          <p:spPr bwMode="auto">
            <a:xfrm>
              <a:off x="6682" y="4021"/>
              <a:ext cx="18" cy="7"/>
            </a:xfrm>
            <a:custGeom>
              <a:avLst/>
              <a:gdLst>
                <a:gd name="T0" fmla="*/ 0 w 6"/>
                <a:gd name="T1" fmla="*/ 1 h 2"/>
                <a:gd name="T2" fmla="*/ 6 w 6"/>
                <a:gd name="T3" fmla="*/ 0 h 2"/>
                <a:gd name="T4" fmla="*/ 0 w 6"/>
                <a:gd name="T5" fmla="*/ 1 h 2"/>
              </a:gdLst>
              <a:ahLst/>
              <a:cxnLst>
                <a:cxn ang="0">
                  <a:pos x="T0" y="T1"/>
                </a:cxn>
                <a:cxn ang="0">
                  <a:pos x="T2" y="T3"/>
                </a:cxn>
                <a:cxn ang="0">
                  <a:pos x="T4" y="T5"/>
                </a:cxn>
              </a:cxnLst>
              <a:rect l="0" t="0" r="r" b="b"/>
              <a:pathLst>
                <a:path w="6" h="2">
                  <a:moveTo>
                    <a:pt x="0" y="1"/>
                  </a:moveTo>
                  <a:cubicBezTo>
                    <a:pt x="2" y="2"/>
                    <a:pt x="4" y="1"/>
                    <a:pt x="6" y="0"/>
                  </a:cubicBezTo>
                  <a:cubicBezTo>
                    <a:pt x="4"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6" name="Freeform 47"/>
            <p:cNvSpPr/>
            <p:nvPr/>
          </p:nvSpPr>
          <p:spPr bwMode="auto">
            <a:xfrm>
              <a:off x="7010" y="4240"/>
              <a:ext cx="12" cy="9"/>
            </a:xfrm>
            <a:custGeom>
              <a:avLst/>
              <a:gdLst>
                <a:gd name="T0" fmla="*/ 0 w 4"/>
                <a:gd name="T1" fmla="*/ 2 h 3"/>
                <a:gd name="T2" fmla="*/ 2 w 4"/>
                <a:gd name="T3" fmla="*/ 3 h 3"/>
                <a:gd name="T4" fmla="*/ 3 w 4"/>
                <a:gd name="T5" fmla="*/ 2 h 3"/>
                <a:gd name="T6" fmla="*/ 0 w 4"/>
                <a:gd name="T7" fmla="*/ 2 h 3"/>
              </a:gdLst>
              <a:ahLst/>
              <a:cxnLst>
                <a:cxn ang="0">
                  <a:pos x="T0" y="T1"/>
                </a:cxn>
                <a:cxn ang="0">
                  <a:pos x="T2" y="T3"/>
                </a:cxn>
                <a:cxn ang="0">
                  <a:pos x="T4" y="T5"/>
                </a:cxn>
                <a:cxn ang="0">
                  <a:pos x="T6" y="T7"/>
                </a:cxn>
              </a:cxnLst>
              <a:rect l="0" t="0" r="r" b="b"/>
              <a:pathLst>
                <a:path w="4" h="3">
                  <a:moveTo>
                    <a:pt x="0" y="2"/>
                  </a:moveTo>
                  <a:cubicBezTo>
                    <a:pt x="0" y="2"/>
                    <a:pt x="1" y="3"/>
                    <a:pt x="2" y="3"/>
                  </a:cubicBezTo>
                  <a:cubicBezTo>
                    <a:pt x="2" y="2"/>
                    <a:pt x="2" y="2"/>
                    <a:pt x="3" y="2"/>
                  </a:cubicBezTo>
                  <a:cubicBezTo>
                    <a:pt x="4"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7" name="Freeform 48"/>
            <p:cNvSpPr/>
            <p:nvPr/>
          </p:nvSpPr>
          <p:spPr bwMode="auto">
            <a:xfrm>
              <a:off x="6797" y="4055"/>
              <a:ext cx="31" cy="13"/>
            </a:xfrm>
            <a:custGeom>
              <a:avLst/>
              <a:gdLst>
                <a:gd name="T0" fmla="*/ 0 w 10"/>
                <a:gd name="T1" fmla="*/ 2 h 4"/>
                <a:gd name="T2" fmla="*/ 6 w 10"/>
                <a:gd name="T3" fmla="*/ 4 h 4"/>
                <a:gd name="T4" fmla="*/ 6 w 10"/>
                <a:gd name="T5" fmla="*/ 2 h 4"/>
                <a:gd name="T6" fmla="*/ 10 w 10"/>
                <a:gd name="T7" fmla="*/ 1 h 4"/>
                <a:gd name="T8" fmla="*/ 6 w 10"/>
                <a:gd name="T9" fmla="*/ 0 h 4"/>
                <a:gd name="T10" fmla="*/ 0 w 10"/>
                <a:gd name="T11" fmla="*/ 2 h 4"/>
              </a:gdLst>
              <a:ahLst/>
              <a:cxnLst>
                <a:cxn ang="0">
                  <a:pos x="T0" y="T1"/>
                </a:cxn>
                <a:cxn ang="0">
                  <a:pos x="T2" y="T3"/>
                </a:cxn>
                <a:cxn ang="0">
                  <a:pos x="T4" y="T5"/>
                </a:cxn>
                <a:cxn ang="0">
                  <a:pos x="T6" y="T7"/>
                </a:cxn>
                <a:cxn ang="0">
                  <a:pos x="T8" y="T9"/>
                </a:cxn>
                <a:cxn ang="0">
                  <a:pos x="T10" y="T11"/>
                </a:cxn>
              </a:cxnLst>
              <a:rect l="0" t="0" r="r" b="b"/>
              <a:pathLst>
                <a:path w="10" h="4">
                  <a:moveTo>
                    <a:pt x="0" y="2"/>
                  </a:moveTo>
                  <a:cubicBezTo>
                    <a:pt x="2" y="4"/>
                    <a:pt x="4" y="2"/>
                    <a:pt x="6" y="4"/>
                  </a:cubicBezTo>
                  <a:cubicBezTo>
                    <a:pt x="7" y="3"/>
                    <a:pt x="6" y="3"/>
                    <a:pt x="6" y="2"/>
                  </a:cubicBezTo>
                  <a:cubicBezTo>
                    <a:pt x="7" y="1"/>
                    <a:pt x="10" y="3"/>
                    <a:pt x="10" y="1"/>
                  </a:cubicBezTo>
                  <a:cubicBezTo>
                    <a:pt x="8" y="0"/>
                    <a:pt x="7" y="2"/>
                    <a:pt x="6" y="0"/>
                  </a:cubicBezTo>
                  <a:cubicBezTo>
                    <a:pt x="5" y="3"/>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8" name="Freeform 49"/>
            <p:cNvSpPr/>
            <p:nvPr/>
          </p:nvSpPr>
          <p:spPr bwMode="auto">
            <a:xfrm>
              <a:off x="7037" y="4215"/>
              <a:ext cx="16" cy="10"/>
            </a:xfrm>
            <a:custGeom>
              <a:avLst/>
              <a:gdLst>
                <a:gd name="T0" fmla="*/ 1 w 5"/>
                <a:gd name="T1" fmla="*/ 2 h 3"/>
                <a:gd name="T2" fmla="*/ 4 w 5"/>
                <a:gd name="T3" fmla="*/ 2 h 3"/>
                <a:gd name="T4" fmla="*/ 2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2" y="2"/>
                    <a:pt x="3" y="3"/>
                    <a:pt x="4" y="2"/>
                  </a:cubicBezTo>
                  <a:cubicBezTo>
                    <a:pt x="5" y="1"/>
                    <a:pt x="4" y="0"/>
                    <a:pt x="2"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79" name="Freeform 50"/>
            <p:cNvSpPr/>
            <p:nvPr/>
          </p:nvSpPr>
          <p:spPr bwMode="auto">
            <a:xfrm>
              <a:off x="6888" y="4061"/>
              <a:ext cx="22" cy="7"/>
            </a:xfrm>
            <a:custGeom>
              <a:avLst/>
              <a:gdLst>
                <a:gd name="T0" fmla="*/ 0 w 7"/>
                <a:gd name="T1" fmla="*/ 0 h 2"/>
                <a:gd name="T2" fmla="*/ 7 w 7"/>
                <a:gd name="T3" fmla="*/ 0 h 2"/>
                <a:gd name="T4" fmla="*/ 0 w 7"/>
                <a:gd name="T5" fmla="*/ 0 h 2"/>
              </a:gdLst>
              <a:ahLst/>
              <a:cxnLst>
                <a:cxn ang="0">
                  <a:pos x="T0" y="T1"/>
                </a:cxn>
                <a:cxn ang="0">
                  <a:pos x="T2" y="T3"/>
                </a:cxn>
                <a:cxn ang="0">
                  <a:pos x="T4" y="T5"/>
                </a:cxn>
              </a:cxnLst>
              <a:rect l="0" t="0" r="r" b="b"/>
              <a:pathLst>
                <a:path w="7" h="2">
                  <a:moveTo>
                    <a:pt x="0" y="0"/>
                  </a:moveTo>
                  <a:cubicBezTo>
                    <a:pt x="0" y="1"/>
                    <a:pt x="6" y="2"/>
                    <a:pt x="7" y="0"/>
                  </a:cubicBezTo>
                  <a:cubicBezTo>
                    <a:pt x="4" y="0"/>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0" name="Freeform 51"/>
            <p:cNvSpPr/>
            <p:nvPr/>
          </p:nvSpPr>
          <p:spPr bwMode="auto">
            <a:xfrm>
              <a:off x="6876" y="4021"/>
              <a:ext cx="15" cy="7"/>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1" y="2"/>
                    <a:pt x="3" y="2"/>
                    <a:pt x="5" y="0"/>
                  </a:cubicBezTo>
                  <a:cubicBezTo>
                    <a:pt x="3"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1" name="Freeform 52"/>
            <p:cNvSpPr/>
            <p:nvPr/>
          </p:nvSpPr>
          <p:spPr bwMode="auto">
            <a:xfrm>
              <a:off x="6964" y="4077"/>
              <a:ext cx="16" cy="6"/>
            </a:xfrm>
            <a:custGeom>
              <a:avLst/>
              <a:gdLst>
                <a:gd name="T0" fmla="*/ 0 w 5"/>
                <a:gd name="T1" fmla="*/ 1 h 2"/>
                <a:gd name="T2" fmla="*/ 5 w 5"/>
                <a:gd name="T3" fmla="*/ 1 h 2"/>
                <a:gd name="T4" fmla="*/ 0 w 5"/>
                <a:gd name="T5" fmla="*/ 1 h 2"/>
              </a:gdLst>
              <a:ahLst/>
              <a:cxnLst>
                <a:cxn ang="0">
                  <a:pos x="T0" y="T1"/>
                </a:cxn>
                <a:cxn ang="0">
                  <a:pos x="T2" y="T3"/>
                </a:cxn>
                <a:cxn ang="0">
                  <a:pos x="T4" y="T5"/>
                </a:cxn>
              </a:cxnLst>
              <a:rect l="0" t="0" r="r" b="b"/>
              <a:pathLst>
                <a:path w="5" h="2">
                  <a:moveTo>
                    <a:pt x="0" y="1"/>
                  </a:moveTo>
                  <a:cubicBezTo>
                    <a:pt x="2" y="1"/>
                    <a:pt x="3" y="2"/>
                    <a:pt x="5" y="1"/>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2" name="Freeform 53"/>
            <p:cNvSpPr/>
            <p:nvPr/>
          </p:nvSpPr>
          <p:spPr bwMode="auto">
            <a:xfrm>
              <a:off x="7019" y="4086"/>
              <a:ext cx="12" cy="6"/>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3" y="1"/>
                    <a:pt x="4" y="1"/>
                  </a:cubicBezTo>
                  <a:cubicBezTo>
                    <a:pt x="4" y="1"/>
                    <a:pt x="3"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3" name="Freeform 54"/>
            <p:cNvSpPr/>
            <p:nvPr/>
          </p:nvSpPr>
          <p:spPr bwMode="auto">
            <a:xfrm>
              <a:off x="7044" y="4083"/>
              <a:ext cx="15" cy="6"/>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1" y="2"/>
                    <a:pt x="3" y="1"/>
                    <a:pt x="4" y="2"/>
                  </a:cubicBezTo>
                  <a:cubicBezTo>
                    <a:pt x="5"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4" name="Freeform 55"/>
            <p:cNvSpPr/>
            <p:nvPr/>
          </p:nvSpPr>
          <p:spPr bwMode="auto">
            <a:xfrm>
              <a:off x="7259" y="4221"/>
              <a:ext cx="28" cy="13"/>
            </a:xfrm>
            <a:custGeom>
              <a:avLst/>
              <a:gdLst>
                <a:gd name="T0" fmla="*/ 2 w 9"/>
                <a:gd name="T1" fmla="*/ 4 h 4"/>
                <a:gd name="T2" fmla="*/ 2 w 9"/>
                <a:gd name="T3" fmla="*/ 3 h 4"/>
                <a:gd name="T4" fmla="*/ 4 w 9"/>
                <a:gd name="T5" fmla="*/ 4 h 4"/>
                <a:gd name="T6" fmla="*/ 7 w 9"/>
                <a:gd name="T7" fmla="*/ 2 h 4"/>
                <a:gd name="T8" fmla="*/ 6 w 9"/>
                <a:gd name="T9" fmla="*/ 0 h 4"/>
                <a:gd name="T10" fmla="*/ 2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2" y="4"/>
                  </a:moveTo>
                  <a:cubicBezTo>
                    <a:pt x="3" y="3"/>
                    <a:pt x="3" y="3"/>
                    <a:pt x="2" y="3"/>
                  </a:cubicBezTo>
                  <a:cubicBezTo>
                    <a:pt x="3" y="2"/>
                    <a:pt x="4" y="3"/>
                    <a:pt x="4" y="4"/>
                  </a:cubicBezTo>
                  <a:cubicBezTo>
                    <a:pt x="6" y="3"/>
                    <a:pt x="5" y="1"/>
                    <a:pt x="7" y="2"/>
                  </a:cubicBezTo>
                  <a:cubicBezTo>
                    <a:pt x="9" y="1"/>
                    <a:pt x="4" y="1"/>
                    <a:pt x="6" y="0"/>
                  </a:cubicBezTo>
                  <a:cubicBezTo>
                    <a:pt x="4" y="1"/>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5" name="Freeform 56"/>
            <p:cNvSpPr/>
            <p:nvPr/>
          </p:nvSpPr>
          <p:spPr bwMode="auto">
            <a:xfrm>
              <a:off x="7284" y="4221"/>
              <a:ext cx="18" cy="10"/>
            </a:xfrm>
            <a:custGeom>
              <a:avLst/>
              <a:gdLst>
                <a:gd name="T0" fmla="*/ 0 w 6"/>
                <a:gd name="T1" fmla="*/ 1 h 3"/>
                <a:gd name="T2" fmla="*/ 2 w 6"/>
                <a:gd name="T3" fmla="*/ 1 h 3"/>
                <a:gd name="T4" fmla="*/ 3 w 6"/>
                <a:gd name="T5" fmla="*/ 3 h 3"/>
                <a:gd name="T6" fmla="*/ 6 w 6"/>
                <a:gd name="T7" fmla="*/ 2 h 3"/>
                <a:gd name="T8" fmla="*/ 3 w 6"/>
                <a:gd name="T9" fmla="*/ 0 h 3"/>
                <a:gd name="T10" fmla="*/ 0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0" y="1"/>
                  </a:moveTo>
                  <a:cubicBezTo>
                    <a:pt x="1" y="2"/>
                    <a:pt x="2" y="2"/>
                    <a:pt x="2" y="1"/>
                  </a:cubicBezTo>
                  <a:cubicBezTo>
                    <a:pt x="3" y="2"/>
                    <a:pt x="4" y="2"/>
                    <a:pt x="3" y="3"/>
                  </a:cubicBezTo>
                  <a:cubicBezTo>
                    <a:pt x="4" y="3"/>
                    <a:pt x="5" y="2"/>
                    <a:pt x="6" y="2"/>
                  </a:cubicBezTo>
                  <a:cubicBezTo>
                    <a:pt x="3" y="0"/>
                    <a:pt x="3" y="0"/>
                    <a:pt x="3"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6" name="Freeform 57"/>
            <p:cNvSpPr/>
            <p:nvPr/>
          </p:nvSpPr>
          <p:spPr bwMode="auto">
            <a:xfrm>
              <a:off x="7320" y="4240"/>
              <a:ext cx="12" cy="6"/>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3" y="2"/>
                    <a:pt x="4" y="1"/>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7" name="Freeform 58"/>
            <p:cNvSpPr/>
            <p:nvPr/>
          </p:nvSpPr>
          <p:spPr bwMode="auto">
            <a:xfrm>
              <a:off x="7126" y="4092"/>
              <a:ext cx="9" cy="9"/>
            </a:xfrm>
            <a:custGeom>
              <a:avLst/>
              <a:gdLst>
                <a:gd name="T0" fmla="*/ 1 w 3"/>
                <a:gd name="T1" fmla="*/ 3 h 3"/>
                <a:gd name="T2" fmla="*/ 2 w 3"/>
                <a:gd name="T3" fmla="*/ 0 h 3"/>
                <a:gd name="T4" fmla="*/ 1 w 3"/>
                <a:gd name="T5" fmla="*/ 3 h 3"/>
              </a:gdLst>
              <a:ahLst/>
              <a:cxnLst>
                <a:cxn ang="0">
                  <a:pos x="T0" y="T1"/>
                </a:cxn>
                <a:cxn ang="0">
                  <a:pos x="T2" y="T3"/>
                </a:cxn>
                <a:cxn ang="0">
                  <a:pos x="T4" y="T5"/>
                </a:cxn>
              </a:cxnLst>
              <a:rect l="0" t="0" r="r" b="b"/>
              <a:pathLst>
                <a:path w="3" h="3">
                  <a:moveTo>
                    <a:pt x="1" y="3"/>
                  </a:moveTo>
                  <a:cubicBezTo>
                    <a:pt x="3" y="3"/>
                    <a:pt x="3" y="1"/>
                    <a:pt x="2" y="0"/>
                  </a:cubicBezTo>
                  <a:cubicBezTo>
                    <a:pt x="0" y="0"/>
                    <a:pt x="2"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8" name="Freeform 59"/>
            <p:cNvSpPr/>
            <p:nvPr/>
          </p:nvSpPr>
          <p:spPr bwMode="auto">
            <a:xfrm>
              <a:off x="7117" y="4080"/>
              <a:ext cx="24" cy="12"/>
            </a:xfrm>
            <a:custGeom>
              <a:avLst/>
              <a:gdLst>
                <a:gd name="T0" fmla="*/ 0 w 8"/>
                <a:gd name="T1" fmla="*/ 3 h 4"/>
                <a:gd name="T2" fmla="*/ 8 w 8"/>
                <a:gd name="T3" fmla="*/ 2 h 4"/>
                <a:gd name="T4" fmla="*/ 0 w 8"/>
                <a:gd name="T5" fmla="*/ 3 h 4"/>
              </a:gdLst>
              <a:ahLst/>
              <a:cxnLst>
                <a:cxn ang="0">
                  <a:pos x="T0" y="T1"/>
                </a:cxn>
                <a:cxn ang="0">
                  <a:pos x="T2" y="T3"/>
                </a:cxn>
                <a:cxn ang="0">
                  <a:pos x="T4" y="T5"/>
                </a:cxn>
              </a:cxnLst>
              <a:rect l="0" t="0" r="r" b="b"/>
              <a:pathLst>
                <a:path w="8" h="4">
                  <a:moveTo>
                    <a:pt x="0" y="3"/>
                  </a:moveTo>
                  <a:cubicBezTo>
                    <a:pt x="3" y="3"/>
                    <a:pt x="7" y="4"/>
                    <a:pt x="8" y="2"/>
                  </a:cubicBezTo>
                  <a:cubicBezTo>
                    <a:pt x="5" y="2"/>
                    <a:pt x="3"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89" name="Freeform 60"/>
            <p:cNvSpPr/>
            <p:nvPr/>
          </p:nvSpPr>
          <p:spPr bwMode="auto">
            <a:xfrm>
              <a:off x="7138" y="4095"/>
              <a:ext cx="18" cy="6"/>
            </a:xfrm>
            <a:custGeom>
              <a:avLst/>
              <a:gdLst>
                <a:gd name="T0" fmla="*/ 1 w 6"/>
                <a:gd name="T1" fmla="*/ 1 h 2"/>
                <a:gd name="T2" fmla="*/ 6 w 6"/>
                <a:gd name="T3" fmla="*/ 1 h 2"/>
                <a:gd name="T4" fmla="*/ 1 w 6"/>
                <a:gd name="T5" fmla="*/ 0 h 2"/>
                <a:gd name="T6" fmla="*/ 1 w 6"/>
                <a:gd name="T7" fmla="*/ 1 h 2"/>
              </a:gdLst>
              <a:ahLst/>
              <a:cxnLst>
                <a:cxn ang="0">
                  <a:pos x="T0" y="T1"/>
                </a:cxn>
                <a:cxn ang="0">
                  <a:pos x="T2" y="T3"/>
                </a:cxn>
                <a:cxn ang="0">
                  <a:pos x="T4" y="T5"/>
                </a:cxn>
                <a:cxn ang="0">
                  <a:pos x="T6" y="T7"/>
                </a:cxn>
              </a:cxnLst>
              <a:rect l="0" t="0" r="r" b="b"/>
              <a:pathLst>
                <a:path w="6" h="2">
                  <a:moveTo>
                    <a:pt x="1" y="1"/>
                  </a:moveTo>
                  <a:cubicBezTo>
                    <a:pt x="3" y="1"/>
                    <a:pt x="4" y="2"/>
                    <a:pt x="6" y="1"/>
                  </a:cubicBezTo>
                  <a:cubicBezTo>
                    <a:pt x="4" y="0"/>
                    <a:pt x="3" y="1"/>
                    <a:pt x="1" y="0"/>
                  </a:cubicBezTo>
                  <a:cubicBezTo>
                    <a:pt x="0"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0" name="Freeform 61"/>
            <p:cNvSpPr/>
            <p:nvPr/>
          </p:nvSpPr>
          <p:spPr bwMode="auto">
            <a:xfrm>
              <a:off x="7165" y="4108"/>
              <a:ext cx="18" cy="12"/>
            </a:xfrm>
            <a:custGeom>
              <a:avLst/>
              <a:gdLst>
                <a:gd name="T0" fmla="*/ 0 w 6"/>
                <a:gd name="T1" fmla="*/ 3 h 4"/>
                <a:gd name="T2" fmla="*/ 3 w 6"/>
                <a:gd name="T3" fmla="*/ 0 h 4"/>
                <a:gd name="T4" fmla="*/ 0 w 6"/>
                <a:gd name="T5" fmla="*/ 3 h 4"/>
              </a:gdLst>
              <a:ahLst/>
              <a:cxnLst>
                <a:cxn ang="0">
                  <a:pos x="T0" y="T1"/>
                </a:cxn>
                <a:cxn ang="0">
                  <a:pos x="T2" y="T3"/>
                </a:cxn>
                <a:cxn ang="0">
                  <a:pos x="T4" y="T5"/>
                </a:cxn>
              </a:cxnLst>
              <a:rect l="0" t="0" r="r" b="b"/>
              <a:pathLst>
                <a:path w="6" h="4">
                  <a:moveTo>
                    <a:pt x="0" y="3"/>
                  </a:moveTo>
                  <a:cubicBezTo>
                    <a:pt x="5" y="3"/>
                    <a:pt x="6" y="4"/>
                    <a:pt x="3"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1" name="Freeform 62"/>
            <p:cNvSpPr/>
            <p:nvPr/>
          </p:nvSpPr>
          <p:spPr bwMode="auto">
            <a:xfrm>
              <a:off x="7366" y="4240"/>
              <a:ext cx="18" cy="6"/>
            </a:xfrm>
            <a:custGeom>
              <a:avLst/>
              <a:gdLst>
                <a:gd name="T0" fmla="*/ 0 w 6"/>
                <a:gd name="T1" fmla="*/ 1 h 2"/>
                <a:gd name="T2" fmla="*/ 6 w 6"/>
                <a:gd name="T3" fmla="*/ 1 h 2"/>
                <a:gd name="T4" fmla="*/ 0 w 6"/>
                <a:gd name="T5" fmla="*/ 1 h 2"/>
              </a:gdLst>
              <a:ahLst/>
              <a:cxnLst>
                <a:cxn ang="0">
                  <a:pos x="T0" y="T1"/>
                </a:cxn>
                <a:cxn ang="0">
                  <a:pos x="T2" y="T3"/>
                </a:cxn>
                <a:cxn ang="0">
                  <a:pos x="T4" y="T5"/>
                </a:cxn>
              </a:cxnLst>
              <a:rect l="0" t="0" r="r" b="b"/>
              <a:pathLst>
                <a:path w="6" h="2">
                  <a:moveTo>
                    <a:pt x="0" y="1"/>
                  </a:moveTo>
                  <a:cubicBezTo>
                    <a:pt x="2" y="2"/>
                    <a:pt x="4" y="2"/>
                    <a:pt x="6" y="1"/>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2" name="Freeform 63"/>
            <p:cNvSpPr/>
            <p:nvPr/>
          </p:nvSpPr>
          <p:spPr bwMode="auto">
            <a:xfrm>
              <a:off x="7439" y="4240"/>
              <a:ext cx="43" cy="12"/>
            </a:xfrm>
            <a:custGeom>
              <a:avLst/>
              <a:gdLst>
                <a:gd name="T0" fmla="*/ 2 w 14"/>
                <a:gd name="T1" fmla="*/ 4 h 4"/>
                <a:gd name="T2" fmla="*/ 14 w 14"/>
                <a:gd name="T3" fmla="*/ 1 h 4"/>
                <a:gd name="T4" fmla="*/ 2 w 14"/>
                <a:gd name="T5" fmla="*/ 2 h 4"/>
                <a:gd name="T6" fmla="*/ 4 w 14"/>
                <a:gd name="T7" fmla="*/ 1 h 4"/>
                <a:gd name="T8" fmla="*/ 2 w 14"/>
                <a:gd name="T9" fmla="*/ 4 h 4"/>
              </a:gdLst>
              <a:ahLst/>
              <a:cxnLst>
                <a:cxn ang="0">
                  <a:pos x="T0" y="T1"/>
                </a:cxn>
                <a:cxn ang="0">
                  <a:pos x="T2" y="T3"/>
                </a:cxn>
                <a:cxn ang="0">
                  <a:pos x="T4" y="T5"/>
                </a:cxn>
                <a:cxn ang="0">
                  <a:pos x="T6" y="T7"/>
                </a:cxn>
                <a:cxn ang="0">
                  <a:pos x="T8" y="T9"/>
                </a:cxn>
              </a:cxnLst>
              <a:rect l="0" t="0" r="r" b="b"/>
              <a:pathLst>
                <a:path w="14" h="4">
                  <a:moveTo>
                    <a:pt x="2" y="4"/>
                  </a:moveTo>
                  <a:cubicBezTo>
                    <a:pt x="7" y="2"/>
                    <a:pt x="11" y="3"/>
                    <a:pt x="14" y="1"/>
                  </a:cubicBezTo>
                  <a:cubicBezTo>
                    <a:pt x="10" y="1"/>
                    <a:pt x="6" y="1"/>
                    <a:pt x="2" y="2"/>
                  </a:cubicBezTo>
                  <a:cubicBezTo>
                    <a:pt x="2" y="2"/>
                    <a:pt x="3" y="1"/>
                    <a:pt x="4" y="1"/>
                  </a:cubicBezTo>
                  <a:cubicBezTo>
                    <a:pt x="0"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3" name="Freeform 64"/>
            <p:cNvSpPr/>
            <p:nvPr/>
          </p:nvSpPr>
          <p:spPr bwMode="auto">
            <a:xfrm>
              <a:off x="7259" y="4095"/>
              <a:ext cx="10" cy="16"/>
            </a:xfrm>
            <a:custGeom>
              <a:avLst/>
              <a:gdLst>
                <a:gd name="T0" fmla="*/ 0 w 3"/>
                <a:gd name="T1" fmla="*/ 4 h 5"/>
                <a:gd name="T2" fmla="*/ 3 w 3"/>
                <a:gd name="T3" fmla="*/ 2 h 5"/>
                <a:gd name="T4" fmla="*/ 0 w 3"/>
                <a:gd name="T5" fmla="*/ 4 h 5"/>
              </a:gdLst>
              <a:ahLst/>
              <a:cxnLst>
                <a:cxn ang="0">
                  <a:pos x="T0" y="T1"/>
                </a:cxn>
                <a:cxn ang="0">
                  <a:pos x="T2" y="T3"/>
                </a:cxn>
                <a:cxn ang="0">
                  <a:pos x="T4" y="T5"/>
                </a:cxn>
              </a:cxnLst>
              <a:rect l="0" t="0" r="r" b="b"/>
              <a:pathLst>
                <a:path w="3" h="5">
                  <a:moveTo>
                    <a:pt x="0" y="4"/>
                  </a:moveTo>
                  <a:cubicBezTo>
                    <a:pt x="3" y="5"/>
                    <a:pt x="2" y="1"/>
                    <a:pt x="3" y="2"/>
                  </a:cubicBezTo>
                  <a:cubicBezTo>
                    <a:pt x="3" y="0"/>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4" name="Freeform 65"/>
            <p:cNvSpPr/>
            <p:nvPr/>
          </p:nvSpPr>
          <p:spPr bwMode="auto">
            <a:xfrm>
              <a:off x="7269" y="4101"/>
              <a:ext cx="15" cy="7"/>
            </a:xfrm>
            <a:custGeom>
              <a:avLst/>
              <a:gdLst>
                <a:gd name="T0" fmla="*/ 0 w 5"/>
                <a:gd name="T1" fmla="*/ 1 h 2"/>
                <a:gd name="T2" fmla="*/ 5 w 5"/>
                <a:gd name="T3" fmla="*/ 0 h 2"/>
                <a:gd name="T4" fmla="*/ 0 w 5"/>
                <a:gd name="T5" fmla="*/ 1 h 2"/>
              </a:gdLst>
              <a:ahLst/>
              <a:cxnLst>
                <a:cxn ang="0">
                  <a:pos x="T0" y="T1"/>
                </a:cxn>
                <a:cxn ang="0">
                  <a:pos x="T2" y="T3"/>
                </a:cxn>
                <a:cxn ang="0">
                  <a:pos x="T4" y="T5"/>
                </a:cxn>
              </a:cxnLst>
              <a:rect l="0" t="0" r="r" b="b"/>
              <a:pathLst>
                <a:path w="5" h="2">
                  <a:moveTo>
                    <a:pt x="0" y="1"/>
                  </a:moveTo>
                  <a:cubicBezTo>
                    <a:pt x="2" y="2"/>
                    <a:pt x="3" y="1"/>
                    <a:pt x="5" y="0"/>
                  </a:cubicBezTo>
                  <a:cubicBezTo>
                    <a:pt x="3"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5" name="Freeform 66"/>
            <p:cNvSpPr/>
            <p:nvPr/>
          </p:nvSpPr>
          <p:spPr bwMode="auto">
            <a:xfrm>
              <a:off x="7518" y="4240"/>
              <a:ext cx="12" cy="6"/>
            </a:xfrm>
            <a:custGeom>
              <a:avLst/>
              <a:gdLst>
                <a:gd name="T0" fmla="*/ 0 w 4"/>
                <a:gd name="T1" fmla="*/ 1 h 2"/>
                <a:gd name="T2" fmla="*/ 2 w 4"/>
                <a:gd name="T3" fmla="*/ 2 h 2"/>
                <a:gd name="T4" fmla="*/ 4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2" y="2"/>
                    <a:pt x="2" y="2"/>
                    <a:pt x="2" y="2"/>
                  </a:cubicBezTo>
                  <a:cubicBezTo>
                    <a:pt x="3" y="2"/>
                    <a:pt x="2" y="1"/>
                    <a:pt x="4"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6" name="Freeform 67"/>
            <p:cNvSpPr/>
            <p:nvPr/>
          </p:nvSpPr>
          <p:spPr bwMode="auto">
            <a:xfrm>
              <a:off x="7363" y="4123"/>
              <a:ext cx="15" cy="9"/>
            </a:xfrm>
            <a:custGeom>
              <a:avLst/>
              <a:gdLst>
                <a:gd name="T0" fmla="*/ 3 w 5"/>
                <a:gd name="T1" fmla="*/ 3 h 3"/>
                <a:gd name="T2" fmla="*/ 5 w 5"/>
                <a:gd name="T3" fmla="*/ 0 h 3"/>
                <a:gd name="T4" fmla="*/ 3 w 5"/>
                <a:gd name="T5" fmla="*/ 3 h 3"/>
              </a:gdLst>
              <a:ahLst/>
              <a:cxnLst>
                <a:cxn ang="0">
                  <a:pos x="T0" y="T1"/>
                </a:cxn>
                <a:cxn ang="0">
                  <a:pos x="T2" y="T3"/>
                </a:cxn>
                <a:cxn ang="0">
                  <a:pos x="T4" y="T5"/>
                </a:cxn>
              </a:cxnLst>
              <a:rect l="0" t="0" r="r" b="b"/>
              <a:pathLst>
                <a:path w="5" h="3">
                  <a:moveTo>
                    <a:pt x="3" y="3"/>
                  </a:moveTo>
                  <a:cubicBezTo>
                    <a:pt x="4" y="2"/>
                    <a:pt x="3" y="1"/>
                    <a:pt x="5" y="0"/>
                  </a:cubicBezTo>
                  <a:cubicBezTo>
                    <a:pt x="3" y="0"/>
                    <a:pt x="0"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7" name="Freeform 68"/>
            <p:cNvSpPr/>
            <p:nvPr/>
          </p:nvSpPr>
          <p:spPr bwMode="auto">
            <a:xfrm>
              <a:off x="7594" y="4031"/>
              <a:ext cx="12" cy="9"/>
            </a:xfrm>
            <a:custGeom>
              <a:avLst/>
              <a:gdLst>
                <a:gd name="T0" fmla="*/ 0 w 4"/>
                <a:gd name="T1" fmla="*/ 1 h 3"/>
                <a:gd name="T2" fmla="*/ 4 w 4"/>
                <a:gd name="T3" fmla="*/ 0 h 3"/>
                <a:gd name="T4" fmla="*/ 0 w 4"/>
                <a:gd name="T5" fmla="*/ 1 h 3"/>
              </a:gdLst>
              <a:ahLst/>
              <a:cxnLst>
                <a:cxn ang="0">
                  <a:pos x="T0" y="T1"/>
                </a:cxn>
                <a:cxn ang="0">
                  <a:pos x="T2" y="T3"/>
                </a:cxn>
                <a:cxn ang="0">
                  <a:pos x="T4" y="T5"/>
                </a:cxn>
              </a:cxnLst>
              <a:rect l="0" t="0" r="r" b="b"/>
              <a:pathLst>
                <a:path w="4" h="3">
                  <a:moveTo>
                    <a:pt x="0" y="1"/>
                  </a:moveTo>
                  <a:cubicBezTo>
                    <a:pt x="2" y="3"/>
                    <a:pt x="4" y="1"/>
                    <a:pt x="4" y="0"/>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8" name="Freeform 69"/>
            <p:cNvSpPr/>
            <p:nvPr/>
          </p:nvSpPr>
          <p:spPr bwMode="auto">
            <a:xfrm>
              <a:off x="7752" y="4025"/>
              <a:ext cx="34" cy="18"/>
            </a:xfrm>
            <a:custGeom>
              <a:avLst/>
              <a:gdLst>
                <a:gd name="T0" fmla="*/ 0 w 11"/>
                <a:gd name="T1" fmla="*/ 4 h 6"/>
                <a:gd name="T2" fmla="*/ 5 w 11"/>
                <a:gd name="T3" fmla="*/ 3 h 6"/>
                <a:gd name="T4" fmla="*/ 2 w 11"/>
                <a:gd name="T5" fmla="*/ 5 h 6"/>
                <a:gd name="T6" fmla="*/ 7 w 11"/>
                <a:gd name="T7" fmla="*/ 3 h 6"/>
                <a:gd name="T8" fmla="*/ 5 w 11"/>
                <a:gd name="T9" fmla="*/ 2 h 6"/>
                <a:gd name="T10" fmla="*/ 11 w 11"/>
                <a:gd name="T11" fmla="*/ 1 h 6"/>
                <a:gd name="T12" fmla="*/ 8 w 11"/>
                <a:gd name="T13" fmla="*/ 0 h 6"/>
                <a:gd name="T14" fmla="*/ 1 w 11"/>
                <a:gd name="T15" fmla="*/ 0 h 6"/>
                <a:gd name="T16" fmla="*/ 0 w 11"/>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0" y="4"/>
                  </a:moveTo>
                  <a:cubicBezTo>
                    <a:pt x="2" y="5"/>
                    <a:pt x="2" y="2"/>
                    <a:pt x="5" y="3"/>
                  </a:cubicBezTo>
                  <a:cubicBezTo>
                    <a:pt x="6" y="4"/>
                    <a:pt x="3" y="4"/>
                    <a:pt x="2" y="5"/>
                  </a:cubicBezTo>
                  <a:cubicBezTo>
                    <a:pt x="4" y="6"/>
                    <a:pt x="6" y="5"/>
                    <a:pt x="7" y="3"/>
                  </a:cubicBezTo>
                  <a:cubicBezTo>
                    <a:pt x="5" y="3"/>
                    <a:pt x="5" y="3"/>
                    <a:pt x="5" y="2"/>
                  </a:cubicBezTo>
                  <a:cubicBezTo>
                    <a:pt x="7" y="0"/>
                    <a:pt x="9" y="3"/>
                    <a:pt x="11" y="1"/>
                  </a:cubicBezTo>
                  <a:cubicBezTo>
                    <a:pt x="10" y="1"/>
                    <a:pt x="9" y="1"/>
                    <a:pt x="8" y="0"/>
                  </a:cubicBezTo>
                  <a:cubicBezTo>
                    <a:pt x="5" y="1"/>
                    <a:pt x="2" y="1"/>
                    <a:pt x="1" y="0"/>
                  </a:cubicBezTo>
                  <a:cubicBezTo>
                    <a:pt x="0" y="1"/>
                    <a:pt x="3"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99" name="Freeform 70"/>
            <p:cNvSpPr/>
            <p:nvPr/>
          </p:nvSpPr>
          <p:spPr bwMode="auto">
            <a:xfrm>
              <a:off x="7813" y="4025"/>
              <a:ext cx="15" cy="12"/>
            </a:xfrm>
            <a:custGeom>
              <a:avLst/>
              <a:gdLst>
                <a:gd name="T0" fmla="*/ 0 w 5"/>
                <a:gd name="T1" fmla="*/ 2 h 4"/>
                <a:gd name="T2" fmla="*/ 2 w 5"/>
                <a:gd name="T3" fmla="*/ 4 h 4"/>
                <a:gd name="T4" fmla="*/ 5 w 5"/>
                <a:gd name="T5" fmla="*/ 2 h 4"/>
                <a:gd name="T6" fmla="*/ 2 w 5"/>
                <a:gd name="T7" fmla="*/ 1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2" y="4"/>
                    <a:pt x="2" y="4"/>
                    <a:pt x="2" y="4"/>
                  </a:cubicBezTo>
                  <a:cubicBezTo>
                    <a:pt x="4" y="2"/>
                    <a:pt x="4" y="3"/>
                    <a:pt x="5" y="2"/>
                  </a:cubicBezTo>
                  <a:cubicBezTo>
                    <a:pt x="3" y="1"/>
                    <a:pt x="0" y="4"/>
                    <a:pt x="2" y="1"/>
                  </a:cubicBezTo>
                  <a:cubicBezTo>
                    <a:pt x="0"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0" name="Freeform 71"/>
            <p:cNvSpPr/>
            <p:nvPr/>
          </p:nvSpPr>
          <p:spPr bwMode="auto">
            <a:xfrm>
              <a:off x="7831" y="4025"/>
              <a:ext cx="15" cy="12"/>
            </a:xfrm>
            <a:custGeom>
              <a:avLst/>
              <a:gdLst>
                <a:gd name="T0" fmla="*/ 1 w 5"/>
                <a:gd name="T1" fmla="*/ 4 h 4"/>
                <a:gd name="T2" fmla="*/ 5 w 5"/>
                <a:gd name="T3" fmla="*/ 1 h 4"/>
                <a:gd name="T4" fmla="*/ 3 w 5"/>
                <a:gd name="T5" fmla="*/ 0 h 4"/>
                <a:gd name="T6" fmla="*/ 1 w 5"/>
                <a:gd name="T7" fmla="*/ 1 h 4"/>
                <a:gd name="T8" fmla="*/ 0 w 5"/>
                <a:gd name="T9" fmla="*/ 2 h 4"/>
                <a:gd name="T10" fmla="*/ 1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1" y="4"/>
                  </a:moveTo>
                  <a:cubicBezTo>
                    <a:pt x="1" y="3"/>
                    <a:pt x="3" y="2"/>
                    <a:pt x="5" y="1"/>
                  </a:cubicBezTo>
                  <a:cubicBezTo>
                    <a:pt x="3" y="0"/>
                    <a:pt x="3" y="0"/>
                    <a:pt x="3" y="0"/>
                  </a:cubicBezTo>
                  <a:cubicBezTo>
                    <a:pt x="2" y="1"/>
                    <a:pt x="2" y="1"/>
                    <a:pt x="1" y="1"/>
                  </a:cubicBezTo>
                  <a:cubicBezTo>
                    <a:pt x="1" y="2"/>
                    <a:pt x="2" y="1"/>
                    <a:pt x="0" y="2"/>
                  </a:cubicBezTo>
                  <a:cubicBezTo>
                    <a:pt x="1" y="3"/>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1" name="Freeform 72"/>
            <p:cNvSpPr/>
            <p:nvPr/>
          </p:nvSpPr>
          <p:spPr bwMode="auto">
            <a:xfrm>
              <a:off x="7853" y="4034"/>
              <a:ext cx="24" cy="6"/>
            </a:xfrm>
            <a:custGeom>
              <a:avLst/>
              <a:gdLst>
                <a:gd name="T0" fmla="*/ 3 w 8"/>
                <a:gd name="T1" fmla="*/ 2 h 2"/>
                <a:gd name="T2" fmla="*/ 8 w 8"/>
                <a:gd name="T3" fmla="*/ 1 h 2"/>
                <a:gd name="T4" fmla="*/ 1 w 8"/>
                <a:gd name="T5" fmla="*/ 0 h 2"/>
                <a:gd name="T6" fmla="*/ 3 w 8"/>
                <a:gd name="T7" fmla="*/ 2 h 2"/>
              </a:gdLst>
              <a:ahLst/>
              <a:cxnLst>
                <a:cxn ang="0">
                  <a:pos x="T0" y="T1"/>
                </a:cxn>
                <a:cxn ang="0">
                  <a:pos x="T2" y="T3"/>
                </a:cxn>
                <a:cxn ang="0">
                  <a:pos x="T4" y="T5"/>
                </a:cxn>
                <a:cxn ang="0">
                  <a:pos x="T6" y="T7"/>
                </a:cxn>
              </a:cxnLst>
              <a:rect l="0" t="0" r="r" b="b"/>
              <a:pathLst>
                <a:path w="8" h="2">
                  <a:moveTo>
                    <a:pt x="3" y="2"/>
                  </a:moveTo>
                  <a:cubicBezTo>
                    <a:pt x="4" y="1"/>
                    <a:pt x="6" y="2"/>
                    <a:pt x="8" y="1"/>
                  </a:cubicBezTo>
                  <a:cubicBezTo>
                    <a:pt x="6" y="0"/>
                    <a:pt x="3" y="2"/>
                    <a:pt x="1" y="0"/>
                  </a:cubicBezTo>
                  <a:cubicBezTo>
                    <a:pt x="0" y="1"/>
                    <a:pt x="2"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2" name="Freeform 73"/>
            <p:cNvSpPr/>
            <p:nvPr/>
          </p:nvSpPr>
          <p:spPr bwMode="auto">
            <a:xfrm>
              <a:off x="7880" y="4031"/>
              <a:ext cx="9" cy="6"/>
            </a:xfrm>
            <a:custGeom>
              <a:avLst/>
              <a:gdLst>
                <a:gd name="T0" fmla="*/ 2 w 3"/>
                <a:gd name="T1" fmla="*/ 0 h 2"/>
                <a:gd name="T2" fmla="*/ 1 w 3"/>
                <a:gd name="T3" fmla="*/ 2 h 2"/>
                <a:gd name="T4" fmla="*/ 3 w 3"/>
                <a:gd name="T5" fmla="*/ 1 h 2"/>
                <a:gd name="T6" fmla="*/ 2 w 3"/>
                <a:gd name="T7" fmla="*/ 0 h 2"/>
              </a:gdLst>
              <a:ahLst/>
              <a:cxnLst>
                <a:cxn ang="0">
                  <a:pos x="T0" y="T1"/>
                </a:cxn>
                <a:cxn ang="0">
                  <a:pos x="T2" y="T3"/>
                </a:cxn>
                <a:cxn ang="0">
                  <a:pos x="T4" y="T5"/>
                </a:cxn>
                <a:cxn ang="0">
                  <a:pos x="T6" y="T7"/>
                </a:cxn>
              </a:cxnLst>
              <a:rect l="0" t="0" r="r" b="b"/>
              <a:pathLst>
                <a:path w="3" h="2">
                  <a:moveTo>
                    <a:pt x="2" y="0"/>
                  </a:moveTo>
                  <a:cubicBezTo>
                    <a:pt x="0" y="0"/>
                    <a:pt x="0" y="1"/>
                    <a:pt x="1" y="2"/>
                  </a:cubicBezTo>
                  <a:cubicBezTo>
                    <a:pt x="2" y="2"/>
                    <a:pt x="3" y="2"/>
                    <a:pt x="3" y="1"/>
                  </a:cubicBezTo>
                  <a:cubicBezTo>
                    <a:pt x="3"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3" name="Freeform 74"/>
            <p:cNvSpPr/>
            <p:nvPr/>
          </p:nvSpPr>
          <p:spPr bwMode="auto">
            <a:xfrm>
              <a:off x="7889" y="4028"/>
              <a:ext cx="12" cy="9"/>
            </a:xfrm>
            <a:custGeom>
              <a:avLst/>
              <a:gdLst>
                <a:gd name="T0" fmla="*/ 0 w 4"/>
                <a:gd name="T1" fmla="*/ 2 h 3"/>
                <a:gd name="T2" fmla="*/ 2 w 4"/>
                <a:gd name="T3" fmla="*/ 3 h 3"/>
                <a:gd name="T4" fmla="*/ 4 w 4"/>
                <a:gd name="T5" fmla="*/ 2 h 3"/>
                <a:gd name="T6" fmla="*/ 2 w 4"/>
                <a:gd name="T7" fmla="*/ 0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cubicBezTo>
                    <a:pt x="1" y="2"/>
                    <a:pt x="1" y="3"/>
                    <a:pt x="2" y="3"/>
                  </a:cubicBezTo>
                  <a:cubicBezTo>
                    <a:pt x="3" y="3"/>
                    <a:pt x="3" y="2"/>
                    <a:pt x="4" y="2"/>
                  </a:cubicBezTo>
                  <a:cubicBezTo>
                    <a:pt x="4" y="2"/>
                    <a:pt x="3"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4" name="Freeform 75"/>
            <p:cNvSpPr/>
            <p:nvPr/>
          </p:nvSpPr>
          <p:spPr bwMode="auto">
            <a:xfrm>
              <a:off x="7898" y="4021"/>
              <a:ext cx="18" cy="10"/>
            </a:xfrm>
            <a:custGeom>
              <a:avLst/>
              <a:gdLst>
                <a:gd name="T0" fmla="*/ 1 w 6"/>
                <a:gd name="T1" fmla="*/ 1 h 3"/>
                <a:gd name="T2" fmla="*/ 6 w 6"/>
                <a:gd name="T3" fmla="*/ 2 h 3"/>
                <a:gd name="T4" fmla="*/ 1 w 6"/>
                <a:gd name="T5" fmla="*/ 1 h 3"/>
              </a:gdLst>
              <a:ahLst/>
              <a:cxnLst>
                <a:cxn ang="0">
                  <a:pos x="T0" y="T1"/>
                </a:cxn>
                <a:cxn ang="0">
                  <a:pos x="T2" y="T3"/>
                </a:cxn>
                <a:cxn ang="0">
                  <a:pos x="T4" y="T5"/>
                </a:cxn>
              </a:cxnLst>
              <a:rect l="0" t="0" r="r" b="b"/>
              <a:pathLst>
                <a:path w="6" h="3">
                  <a:moveTo>
                    <a:pt x="1" y="1"/>
                  </a:moveTo>
                  <a:cubicBezTo>
                    <a:pt x="0" y="1"/>
                    <a:pt x="4" y="3"/>
                    <a:pt x="6" y="2"/>
                  </a:cubicBezTo>
                  <a:cubicBezTo>
                    <a:pt x="4" y="1"/>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5" name="Freeform 76"/>
            <p:cNvSpPr/>
            <p:nvPr/>
          </p:nvSpPr>
          <p:spPr bwMode="auto">
            <a:xfrm>
              <a:off x="7986" y="4021"/>
              <a:ext cx="16" cy="10"/>
            </a:xfrm>
            <a:custGeom>
              <a:avLst/>
              <a:gdLst>
                <a:gd name="T0" fmla="*/ 2 w 5"/>
                <a:gd name="T1" fmla="*/ 3 h 3"/>
                <a:gd name="T2" fmla="*/ 5 w 5"/>
                <a:gd name="T3" fmla="*/ 2 h 3"/>
                <a:gd name="T4" fmla="*/ 2 w 5"/>
                <a:gd name="T5" fmla="*/ 1 h 3"/>
                <a:gd name="T6" fmla="*/ 2 w 5"/>
                <a:gd name="T7" fmla="*/ 3 h 3"/>
              </a:gdLst>
              <a:ahLst/>
              <a:cxnLst>
                <a:cxn ang="0">
                  <a:pos x="T0" y="T1"/>
                </a:cxn>
                <a:cxn ang="0">
                  <a:pos x="T2" y="T3"/>
                </a:cxn>
                <a:cxn ang="0">
                  <a:pos x="T4" y="T5"/>
                </a:cxn>
                <a:cxn ang="0">
                  <a:pos x="T6" y="T7"/>
                </a:cxn>
              </a:cxnLst>
              <a:rect l="0" t="0" r="r" b="b"/>
              <a:pathLst>
                <a:path w="5" h="3">
                  <a:moveTo>
                    <a:pt x="2" y="3"/>
                  </a:moveTo>
                  <a:cubicBezTo>
                    <a:pt x="3" y="2"/>
                    <a:pt x="4" y="2"/>
                    <a:pt x="5" y="2"/>
                  </a:cubicBezTo>
                  <a:cubicBezTo>
                    <a:pt x="4" y="0"/>
                    <a:pt x="3" y="2"/>
                    <a:pt x="2" y="1"/>
                  </a:cubicBezTo>
                  <a:cubicBezTo>
                    <a:pt x="1" y="2"/>
                    <a:pt x="0"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6" name="Freeform 77"/>
            <p:cNvSpPr/>
            <p:nvPr/>
          </p:nvSpPr>
          <p:spPr bwMode="auto">
            <a:xfrm>
              <a:off x="8041" y="4025"/>
              <a:ext cx="12" cy="6"/>
            </a:xfrm>
            <a:custGeom>
              <a:avLst/>
              <a:gdLst>
                <a:gd name="T0" fmla="*/ 0 w 4"/>
                <a:gd name="T1" fmla="*/ 1 h 2"/>
                <a:gd name="T2" fmla="*/ 4 w 4"/>
                <a:gd name="T3" fmla="*/ 1 h 2"/>
                <a:gd name="T4" fmla="*/ 2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4" y="1"/>
                  </a:cubicBezTo>
                  <a:cubicBezTo>
                    <a:pt x="2" y="0"/>
                    <a:pt x="2"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7" name="Freeform 78"/>
            <p:cNvSpPr/>
            <p:nvPr/>
          </p:nvSpPr>
          <p:spPr bwMode="auto">
            <a:xfrm>
              <a:off x="8072" y="4021"/>
              <a:ext cx="21" cy="7"/>
            </a:xfrm>
            <a:custGeom>
              <a:avLst/>
              <a:gdLst>
                <a:gd name="T0" fmla="*/ 0 w 7"/>
                <a:gd name="T1" fmla="*/ 2 h 2"/>
                <a:gd name="T2" fmla="*/ 6 w 7"/>
                <a:gd name="T3" fmla="*/ 2 h 2"/>
                <a:gd name="T4" fmla="*/ 4 w 7"/>
                <a:gd name="T5" fmla="*/ 0 h 2"/>
                <a:gd name="T6" fmla="*/ 3 w 7"/>
                <a:gd name="T7" fmla="*/ 1 h 2"/>
                <a:gd name="T8" fmla="*/ 0 w 7"/>
                <a:gd name="T9" fmla="*/ 2 h 2"/>
              </a:gdLst>
              <a:ahLst/>
              <a:cxnLst>
                <a:cxn ang="0">
                  <a:pos x="T0" y="T1"/>
                </a:cxn>
                <a:cxn ang="0">
                  <a:pos x="T2" y="T3"/>
                </a:cxn>
                <a:cxn ang="0">
                  <a:pos x="T4" y="T5"/>
                </a:cxn>
                <a:cxn ang="0">
                  <a:pos x="T6" y="T7"/>
                </a:cxn>
                <a:cxn ang="0">
                  <a:pos x="T8" y="T9"/>
                </a:cxn>
              </a:cxnLst>
              <a:rect l="0" t="0" r="r" b="b"/>
              <a:pathLst>
                <a:path w="7" h="2">
                  <a:moveTo>
                    <a:pt x="0" y="2"/>
                  </a:moveTo>
                  <a:cubicBezTo>
                    <a:pt x="2" y="2"/>
                    <a:pt x="4" y="2"/>
                    <a:pt x="6" y="2"/>
                  </a:cubicBezTo>
                  <a:cubicBezTo>
                    <a:pt x="7" y="2"/>
                    <a:pt x="3" y="1"/>
                    <a:pt x="4" y="0"/>
                  </a:cubicBezTo>
                  <a:cubicBezTo>
                    <a:pt x="3" y="0"/>
                    <a:pt x="3" y="1"/>
                    <a:pt x="3" y="1"/>
                  </a:cubicBezTo>
                  <a:cubicBezTo>
                    <a:pt x="2" y="2"/>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8" name="Freeform 79"/>
            <p:cNvSpPr/>
            <p:nvPr/>
          </p:nvSpPr>
          <p:spPr bwMode="auto">
            <a:xfrm>
              <a:off x="8087" y="4009"/>
              <a:ext cx="15" cy="9"/>
            </a:xfrm>
            <a:custGeom>
              <a:avLst/>
              <a:gdLst>
                <a:gd name="T0" fmla="*/ 1 w 5"/>
                <a:gd name="T1" fmla="*/ 2 h 3"/>
                <a:gd name="T2" fmla="*/ 5 w 5"/>
                <a:gd name="T3" fmla="*/ 2 h 3"/>
                <a:gd name="T4" fmla="*/ 1 w 5"/>
                <a:gd name="T5" fmla="*/ 0 h 3"/>
                <a:gd name="T6" fmla="*/ 1 w 5"/>
                <a:gd name="T7" fmla="*/ 2 h 3"/>
              </a:gdLst>
              <a:ahLst/>
              <a:cxnLst>
                <a:cxn ang="0">
                  <a:pos x="T0" y="T1"/>
                </a:cxn>
                <a:cxn ang="0">
                  <a:pos x="T2" y="T3"/>
                </a:cxn>
                <a:cxn ang="0">
                  <a:pos x="T4" y="T5"/>
                </a:cxn>
                <a:cxn ang="0">
                  <a:pos x="T6" y="T7"/>
                </a:cxn>
              </a:cxnLst>
              <a:rect l="0" t="0" r="r" b="b"/>
              <a:pathLst>
                <a:path w="5" h="3">
                  <a:moveTo>
                    <a:pt x="1" y="2"/>
                  </a:moveTo>
                  <a:cubicBezTo>
                    <a:pt x="3" y="3"/>
                    <a:pt x="4" y="1"/>
                    <a:pt x="5" y="2"/>
                  </a:cubicBezTo>
                  <a:cubicBezTo>
                    <a:pt x="5" y="0"/>
                    <a:pt x="3" y="0"/>
                    <a:pt x="1" y="0"/>
                  </a:cubicBezTo>
                  <a:cubicBezTo>
                    <a:pt x="0" y="1"/>
                    <a:pt x="3"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09" name="Freeform 80"/>
            <p:cNvSpPr/>
            <p:nvPr/>
          </p:nvSpPr>
          <p:spPr bwMode="auto">
            <a:xfrm>
              <a:off x="8114" y="4018"/>
              <a:ext cx="49" cy="13"/>
            </a:xfrm>
            <a:custGeom>
              <a:avLst/>
              <a:gdLst>
                <a:gd name="T0" fmla="*/ 4 w 16"/>
                <a:gd name="T1" fmla="*/ 4 h 4"/>
                <a:gd name="T2" fmla="*/ 14 w 16"/>
                <a:gd name="T3" fmla="*/ 3 h 4"/>
                <a:gd name="T4" fmla="*/ 8 w 16"/>
                <a:gd name="T5" fmla="*/ 0 h 4"/>
                <a:gd name="T6" fmla="*/ 5 w 16"/>
                <a:gd name="T7" fmla="*/ 2 h 4"/>
                <a:gd name="T8" fmla="*/ 1 w 16"/>
                <a:gd name="T9" fmla="*/ 0 h 4"/>
                <a:gd name="T10" fmla="*/ 4 w 16"/>
                <a:gd name="T11" fmla="*/ 4 h 4"/>
              </a:gdLst>
              <a:ahLst/>
              <a:cxnLst>
                <a:cxn ang="0">
                  <a:pos x="T0" y="T1"/>
                </a:cxn>
                <a:cxn ang="0">
                  <a:pos x="T2" y="T3"/>
                </a:cxn>
                <a:cxn ang="0">
                  <a:pos x="T4" y="T5"/>
                </a:cxn>
                <a:cxn ang="0">
                  <a:pos x="T6" y="T7"/>
                </a:cxn>
                <a:cxn ang="0">
                  <a:pos x="T8" y="T9"/>
                </a:cxn>
                <a:cxn ang="0">
                  <a:pos x="T10" y="T11"/>
                </a:cxn>
              </a:cxnLst>
              <a:rect l="0" t="0" r="r" b="b"/>
              <a:pathLst>
                <a:path w="16" h="4">
                  <a:moveTo>
                    <a:pt x="4" y="4"/>
                  </a:moveTo>
                  <a:cubicBezTo>
                    <a:pt x="7" y="2"/>
                    <a:pt x="10" y="4"/>
                    <a:pt x="14" y="3"/>
                  </a:cubicBezTo>
                  <a:cubicBezTo>
                    <a:pt x="16" y="1"/>
                    <a:pt x="10" y="1"/>
                    <a:pt x="8" y="0"/>
                  </a:cubicBezTo>
                  <a:cubicBezTo>
                    <a:pt x="8" y="2"/>
                    <a:pt x="9" y="2"/>
                    <a:pt x="5" y="2"/>
                  </a:cubicBezTo>
                  <a:cubicBezTo>
                    <a:pt x="3" y="1"/>
                    <a:pt x="3" y="0"/>
                    <a:pt x="1" y="0"/>
                  </a:cubicBezTo>
                  <a:cubicBezTo>
                    <a:pt x="0" y="2"/>
                    <a:pt x="1" y="2"/>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0" name="Freeform 81"/>
            <p:cNvSpPr/>
            <p:nvPr/>
          </p:nvSpPr>
          <p:spPr bwMode="auto">
            <a:xfrm>
              <a:off x="8129" y="4009"/>
              <a:ext cx="22" cy="9"/>
            </a:xfrm>
            <a:custGeom>
              <a:avLst/>
              <a:gdLst>
                <a:gd name="T0" fmla="*/ 0 w 7"/>
                <a:gd name="T1" fmla="*/ 2 h 3"/>
                <a:gd name="T2" fmla="*/ 7 w 7"/>
                <a:gd name="T3" fmla="*/ 2 h 3"/>
                <a:gd name="T4" fmla="*/ 0 w 7"/>
                <a:gd name="T5" fmla="*/ 2 h 3"/>
              </a:gdLst>
              <a:ahLst/>
              <a:cxnLst>
                <a:cxn ang="0">
                  <a:pos x="T0" y="T1"/>
                </a:cxn>
                <a:cxn ang="0">
                  <a:pos x="T2" y="T3"/>
                </a:cxn>
                <a:cxn ang="0">
                  <a:pos x="T4" y="T5"/>
                </a:cxn>
              </a:cxnLst>
              <a:rect l="0" t="0" r="r" b="b"/>
              <a:pathLst>
                <a:path w="7" h="3">
                  <a:moveTo>
                    <a:pt x="0" y="2"/>
                  </a:moveTo>
                  <a:cubicBezTo>
                    <a:pt x="2" y="3"/>
                    <a:pt x="4" y="2"/>
                    <a:pt x="7" y="2"/>
                  </a:cubicBezTo>
                  <a:cubicBezTo>
                    <a:pt x="6"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1" name="Freeform 82"/>
            <p:cNvSpPr/>
            <p:nvPr/>
          </p:nvSpPr>
          <p:spPr bwMode="auto">
            <a:xfrm>
              <a:off x="8163" y="4003"/>
              <a:ext cx="12" cy="9"/>
            </a:xfrm>
            <a:custGeom>
              <a:avLst/>
              <a:gdLst>
                <a:gd name="T0" fmla="*/ 0 w 4"/>
                <a:gd name="T1" fmla="*/ 2 h 3"/>
                <a:gd name="T2" fmla="*/ 2 w 4"/>
                <a:gd name="T3" fmla="*/ 3 h 3"/>
                <a:gd name="T4" fmla="*/ 3 w 4"/>
                <a:gd name="T5" fmla="*/ 0 h 3"/>
                <a:gd name="T6" fmla="*/ 0 w 4"/>
                <a:gd name="T7" fmla="*/ 1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cubicBezTo>
                    <a:pt x="1" y="3"/>
                    <a:pt x="1" y="3"/>
                    <a:pt x="2" y="3"/>
                  </a:cubicBezTo>
                  <a:cubicBezTo>
                    <a:pt x="4" y="2"/>
                    <a:pt x="1" y="1"/>
                    <a:pt x="3" y="0"/>
                  </a:cubicBezTo>
                  <a:cubicBezTo>
                    <a:pt x="2" y="0"/>
                    <a:pt x="1" y="0"/>
                    <a:pt x="0" y="1"/>
                  </a:cubicBezTo>
                  <a:cubicBezTo>
                    <a:pt x="2" y="2"/>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2" name="Freeform 83"/>
            <p:cNvSpPr/>
            <p:nvPr/>
          </p:nvSpPr>
          <p:spPr bwMode="auto">
            <a:xfrm>
              <a:off x="8208" y="4003"/>
              <a:ext cx="10" cy="6"/>
            </a:xfrm>
            <a:custGeom>
              <a:avLst/>
              <a:gdLst>
                <a:gd name="T0" fmla="*/ 0 w 3"/>
                <a:gd name="T1" fmla="*/ 1 h 2"/>
                <a:gd name="T2" fmla="*/ 2 w 3"/>
                <a:gd name="T3" fmla="*/ 2 h 2"/>
                <a:gd name="T4" fmla="*/ 2 w 3"/>
                <a:gd name="T5" fmla="*/ 0 h 2"/>
                <a:gd name="T6" fmla="*/ 0 w 3"/>
                <a:gd name="T7" fmla="*/ 1 h 2"/>
              </a:gdLst>
              <a:ahLst/>
              <a:cxnLst>
                <a:cxn ang="0">
                  <a:pos x="T0" y="T1"/>
                </a:cxn>
                <a:cxn ang="0">
                  <a:pos x="T2" y="T3"/>
                </a:cxn>
                <a:cxn ang="0">
                  <a:pos x="T4" y="T5"/>
                </a:cxn>
                <a:cxn ang="0">
                  <a:pos x="T6" y="T7"/>
                </a:cxn>
              </a:cxnLst>
              <a:rect l="0" t="0" r="r" b="b"/>
              <a:pathLst>
                <a:path w="3" h="2">
                  <a:moveTo>
                    <a:pt x="0" y="1"/>
                  </a:moveTo>
                  <a:cubicBezTo>
                    <a:pt x="1" y="2"/>
                    <a:pt x="1" y="2"/>
                    <a:pt x="2" y="2"/>
                  </a:cubicBezTo>
                  <a:cubicBezTo>
                    <a:pt x="2" y="2"/>
                    <a:pt x="3" y="1"/>
                    <a:pt x="2" y="0"/>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3" name="Freeform 84"/>
            <p:cNvSpPr/>
            <p:nvPr/>
          </p:nvSpPr>
          <p:spPr bwMode="auto">
            <a:xfrm>
              <a:off x="8756" y="4000"/>
              <a:ext cx="21" cy="12"/>
            </a:xfrm>
            <a:custGeom>
              <a:avLst/>
              <a:gdLst>
                <a:gd name="T0" fmla="*/ 0 w 7"/>
                <a:gd name="T1" fmla="*/ 3 h 4"/>
                <a:gd name="T2" fmla="*/ 7 w 7"/>
                <a:gd name="T3" fmla="*/ 2 h 4"/>
                <a:gd name="T4" fmla="*/ 1 w 7"/>
                <a:gd name="T5" fmla="*/ 0 h 4"/>
                <a:gd name="T6" fmla="*/ 0 w 7"/>
                <a:gd name="T7" fmla="*/ 3 h 4"/>
              </a:gdLst>
              <a:ahLst/>
              <a:cxnLst>
                <a:cxn ang="0">
                  <a:pos x="T0" y="T1"/>
                </a:cxn>
                <a:cxn ang="0">
                  <a:pos x="T2" y="T3"/>
                </a:cxn>
                <a:cxn ang="0">
                  <a:pos x="T4" y="T5"/>
                </a:cxn>
                <a:cxn ang="0">
                  <a:pos x="T6" y="T7"/>
                </a:cxn>
              </a:cxnLst>
              <a:rect l="0" t="0" r="r" b="b"/>
              <a:pathLst>
                <a:path w="7" h="4">
                  <a:moveTo>
                    <a:pt x="0" y="3"/>
                  </a:moveTo>
                  <a:cubicBezTo>
                    <a:pt x="2" y="4"/>
                    <a:pt x="5" y="3"/>
                    <a:pt x="7" y="2"/>
                  </a:cubicBezTo>
                  <a:cubicBezTo>
                    <a:pt x="5" y="1"/>
                    <a:pt x="3" y="0"/>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4" name="Freeform 85"/>
            <p:cNvSpPr/>
            <p:nvPr/>
          </p:nvSpPr>
          <p:spPr bwMode="auto">
            <a:xfrm>
              <a:off x="8908" y="3978"/>
              <a:ext cx="15" cy="10"/>
            </a:xfrm>
            <a:custGeom>
              <a:avLst/>
              <a:gdLst>
                <a:gd name="T0" fmla="*/ 0 w 5"/>
                <a:gd name="T1" fmla="*/ 2 h 3"/>
                <a:gd name="T2" fmla="*/ 4 w 5"/>
                <a:gd name="T3" fmla="*/ 2 h 3"/>
                <a:gd name="T4" fmla="*/ 0 w 5"/>
                <a:gd name="T5" fmla="*/ 2 h 3"/>
              </a:gdLst>
              <a:ahLst/>
              <a:cxnLst>
                <a:cxn ang="0">
                  <a:pos x="T0" y="T1"/>
                </a:cxn>
                <a:cxn ang="0">
                  <a:pos x="T2" y="T3"/>
                </a:cxn>
                <a:cxn ang="0">
                  <a:pos x="T4" y="T5"/>
                </a:cxn>
              </a:cxnLst>
              <a:rect l="0" t="0" r="r" b="b"/>
              <a:pathLst>
                <a:path w="5" h="3">
                  <a:moveTo>
                    <a:pt x="0" y="2"/>
                  </a:moveTo>
                  <a:cubicBezTo>
                    <a:pt x="1" y="3"/>
                    <a:pt x="3" y="1"/>
                    <a:pt x="4" y="2"/>
                  </a:cubicBezTo>
                  <a:cubicBezTo>
                    <a:pt x="5" y="1"/>
                    <a:pt x="1"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5" name="Freeform 86"/>
            <p:cNvSpPr/>
            <p:nvPr/>
          </p:nvSpPr>
          <p:spPr bwMode="auto">
            <a:xfrm>
              <a:off x="9069" y="3981"/>
              <a:ext cx="21" cy="7"/>
            </a:xfrm>
            <a:custGeom>
              <a:avLst/>
              <a:gdLst>
                <a:gd name="T0" fmla="*/ 0 w 7"/>
                <a:gd name="T1" fmla="*/ 0 h 2"/>
                <a:gd name="T2" fmla="*/ 7 w 7"/>
                <a:gd name="T3" fmla="*/ 0 h 2"/>
                <a:gd name="T4" fmla="*/ 0 w 7"/>
                <a:gd name="T5" fmla="*/ 0 h 2"/>
              </a:gdLst>
              <a:ahLst/>
              <a:cxnLst>
                <a:cxn ang="0">
                  <a:pos x="T0" y="T1"/>
                </a:cxn>
                <a:cxn ang="0">
                  <a:pos x="T2" y="T3"/>
                </a:cxn>
                <a:cxn ang="0">
                  <a:pos x="T4" y="T5"/>
                </a:cxn>
              </a:cxnLst>
              <a:rect l="0" t="0" r="r" b="b"/>
              <a:pathLst>
                <a:path w="7" h="2">
                  <a:moveTo>
                    <a:pt x="0" y="0"/>
                  </a:moveTo>
                  <a:cubicBezTo>
                    <a:pt x="0" y="2"/>
                    <a:pt x="5" y="1"/>
                    <a:pt x="7" y="0"/>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6" name="Freeform 87"/>
            <p:cNvSpPr/>
            <p:nvPr/>
          </p:nvSpPr>
          <p:spPr bwMode="auto">
            <a:xfrm>
              <a:off x="9148" y="3972"/>
              <a:ext cx="25" cy="9"/>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2" y="2"/>
                    <a:pt x="7" y="2"/>
                    <a:pt x="8" y="0"/>
                  </a:cubicBezTo>
                  <a:cubicBezTo>
                    <a:pt x="5" y="0"/>
                    <a:pt x="1"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7" name="Freeform 88"/>
            <p:cNvSpPr/>
            <p:nvPr/>
          </p:nvSpPr>
          <p:spPr bwMode="auto">
            <a:xfrm>
              <a:off x="9303" y="3960"/>
              <a:ext cx="19" cy="6"/>
            </a:xfrm>
            <a:custGeom>
              <a:avLst/>
              <a:gdLst>
                <a:gd name="T0" fmla="*/ 0 w 6"/>
                <a:gd name="T1" fmla="*/ 2 h 2"/>
                <a:gd name="T2" fmla="*/ 6 w 6"/>
                <a:gd name="T3" fmla="*/ 2 h 2"/>
                <a:gd name="T4" fmla="*/ 0 w 6"/>
                <a:gd name="T5" fmla="*/ 2 h 2"/>
              </a:gdLst>
              <a:ahLst/>
              <a:cxnLst>
                <a:cxn ang="0">
                  <a:pos x="T0" y="T1"/>
                </a:cxn>
                <a:cxn ang="0">
                  <a:pos x="T2" y="T3"/>
                </a:cxn>
                <a:cxn ang="0">
                  <a:pos x="T4" y="T5"/>
                </a:cxn>
              </a:cxnLst>
              <a:rect l="0" t="0" r="r" b="b"/>
              <a:pathLst>
                <a:path w="6" h="2">
                  <a:moveTo>
                    <a:pt x="0" y="2"/>
                  </a:moveTo>
                  <a:cubicBezTo>
                    <a:pt x="2" y="2"/>
                    <a:pt x="4" y="2"/>
                    <a:pt x="6" y="2"/>
                  </a:cubicBezTo>
                  <a:cubicBezTo>
                    <a:pt x="6"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8" name="Freeform 89"/>
            <p:cNvSpPr/>
            <p:nvPr/>
          </p:nvSpPr>
          <p:spPr bwMode="auto">
            <a:xfrm>
              <a:off x="9465" y="3966"/>
              <a:ext cx="9" cy="6"/>
            </a:xfrm>
            <a:custGeom>
              <a:avLst/>
              <a:gdLst>
                <a:gd name="T0" fmla="*/ 1 w 3"/>
                <a:gd name="T1" fmla="*/ 2 h 2"/>
                <a:gd name="T2" fmla="*/ 3 w 3"/>
                <a:gd name="T3" fmla="*/ 0 h 2"/>
                <a:gd name="T4" fmla="*/ 0 w 3"/>
                <a:gd name="T5" fmla="*/ 1 h 2"/>
                <a:gd name="T6" fmla="*/ 1 w 3"/>
                <a:gd name="T7" fmla="*/ 2 h 2"/>
              </a:gdLst>
              <a:ahLst/>
              <a:cxnLst>
                <a:cxn ang="0">
                  <a:pos x="T0" y="T1"/>
                </a:cxn>
                <a:cxn ang="0">
                  <a:pos x="T2" y="T3"/>
                </a:cxn>
                <a:cxn ang="0">
                  <a:pos x="T4" y="T5"/>
                </a:cxn>
                <a:cxn ang="0">
                  <a:pos x="T6" y="T7"/>
                </a:cxn>
              </a:cxnLst>
              <a:rect l="0" t="0" r="r" b="b"/>
              <a:pathLst>
                <a:path w="3" h="2">
                  <a:moveTo>
                    <a:pt x="1" y="2"/>
                  </a:moveTo>
                  <a:cubicBezTo>
                    <a:pt x="2" y="2"/>
                    <a:pt x="3" y="1"/>
                    <a:pt x="3" y="0"/>
                  </a:cubicBezTo>
                  <a:cubicBezTo>
                    <a:pt x="2" y="0"/>
                    <a:pt x="1" y="0"/>
                    <a:pt x="0" y="1"/>
                  </a:cubicBezTo>
                  <a:cubicBezTo>
                    <a:pt x="1" y="1"/>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19" name="Freeform 90"/>
            <p:cNvSpPr/>
            <p:nvPr/>
          </p:nvSpPr>
          <p:spPr bwMode="auto">
            <a:xfrm>
              <a:off x="10015" y="4295"/>
              <a:ext cx="40" cy="16"/>
            </a:xfrm>
            <a:custGeom>
              <a:avLst/>
              <a:gdLst>
                <a:gd name="T0" fmla="*/ 0 w 13"/>
                <a:gd name="T1" fmla="*/ 4 h 5"/>
                <a:gd name="T2" fmla="*/ 13 w 13"/>
                <a:gd name="T3" fmla="*/ 3 h 5"/>
                <a:gd name="T4" fmla="*/ 0 w 13"/>
                <a:gd name="T5" fmla="*/ 4 h 5"/>
              </a:gdLst>
              <a:ahLst/>
              <a:cxnLst>
                <a:cxn ang="0">
                  <a:pos x="T0" y="T1"/>
                </a:cxn>
                <a:cxn ang="0">
                  <a:pos x="T2" y="T3"/>
                </a:cxn>
                <a:cxn ang="0">
                  <a:pos x="T4" y="T5"/>
                </a:cxn>
              </a:cxnLst>
              <a:rect l="0" t="0" r="r" b="b"/>
              <a:pathLst>
                <a:path w="13" h="5">
                  <a:moveTo>
                    <a:pt x="0" y="4"/>
                  </a:moveTo>
                  <a:cubicBezTo>
                    <a:pt x="5" y="5"/>
                    <a:pt x="9" y="2"/>
                    <a:pt x="13" y="3"/>
                  </a:cubicBezTo>
                  <a:cubicBezTo>
                    <a:pt x="11" y="0"/>
                    <a:pt x="4"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0" name="Freeform 91"/>
            <p:cNvSpPr/>
            <p:nvPr/>
          </p:nvSpPr>
          <p:spPr bwMode="auto">
            <a:xfrm>
              <a:off x="10055" y="4298"/>
              <a:ext cx="18" cy="7"/>
            </a:xfrm>
            <a:custGeom>
              <a:avLst/>
              <a:gdLst>
                <a:gd name="T0" fmla="*/ 0 w 6"/>
                <a:gd name="T1" fmla="*/ 1 h 2"/>
                <a:gd name="T2" fmla="*/ 6 w 6"/>
                <a:gd name="T3" fmla="*/ 0 h 2"/>
                <a:gd name="T4" fmla="*/ 0 w 6"/>
                <a:gd name="T5" fmla="*/ 1 h 2"/>
              </a:gdLst>
              <a:ahLst/>
              <a:cxnLst>
                <a:cxn ang="0">
                  <a:pos x="T0" y="T1"/>
                </a:cxn>
                <a:cxn ang="0">
                  <a:pos x="T2" y="T3"/>
                </a:cxn>
                <a:cxn ang="0">
                  <a:pos x="T4" y="T5"/>
                </a:cxn>
              </a:cxnLst>
              <a:rect l="0" t="0" r="r" b="b"/>
              <a:pathLst>
                <a:path w="6" h="2">
                  <a:moveTo>
                    <a:pt x="0" y="1"/>
                  </a:moveTo>
                  <a:cubicBezTo>
                    <a:pt x="2" y="2"/>
                    <a:pt x="4" y="1"/>
                    <a:pt x="6" y="0"/>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1" name="Freeform 92"/>
            <p:cNvSpPr/>
            <p:nvPr/>
          </p:nvSpPr>
          <p:spPr bwMode="auto">
            <a:xfrm>
              <a:off x="9760" y="3932"/>
              <a:ext cx="33" cy="13"/>
            </a:xfrm>
            <a:custGeom>
              <a:avLst/>
              <a:gdLst>
                <a:gd name="T0" fmla="*/ 3 w 11"/>
                <a:gd name="T1" fmla="*/ 4 h 4"/>
                <a:gd name="T2" fmla="*/ 2 w 11"/>
                <a:gd name="T3" fmla="*/ 2 h 4"/>
                <a:gd name="T4" fmla="*/ 11 w 11"/>
                <a:gd name="T5" fmla="*/ 1 h 4"/>
                <a:gd name="T6" fmla="*/ 0 w 11"/>
                <a:gd name="T7" fmla="*/ 1 h 4"/>
                <a:gd name="T8" fmla="*/ 3 w 11"/>
                <a:gd name="T9" fmla="*/ 4 h 4"/>
              </a:gdLst>
              <a:ahLst/>
              <a:cxnLst>
                <a:cxn ang="0">
                  <a:pos x="T0" y="T1"/>
                </a:cxn>
                <a:cxn ang="0">
                  <a:pos x="T2" y="T3"/>
                </a:cxn>
                <a:cxn ang="0">
                  <a:pos x="T4" y="T5"/>
                </a:cxn>
                <a:cxn ang="0">
                  <a:pos x="T6" y="T7"/>
                </a:cxn>
                <a:cxn ang="0">
                  <a:pos x="T8" y="T9"/>
                </a:cxn>
              </a:cxnLst>
              <a:rect l="0" t="0" r="r" b="b"/>
              <a:pathLst>
                <a:path w="11" h="4">
                  <a:moveTo>
                    <a:pt x="3" y="4"/>
                  </a:moveTo>
                  <a:cubicBezTo>
                    <a:pt x="3" y="3"/>
                    <a:pt x="3" y="2"/>
                    <a:pt x="2" y="2"/>
                  </a:cubicBezTo>
                  <a:cubicBezTo>
                    <a:pt x="6" y="2"/>
                    <a:pt x="7" y="2"/>
                    <a:pt x="11" y="1"/>
                  </a:cubicBezTo>
                  <a:cubicBezTo>
                    <a:pt x="7" y="0"/>
                    <a:pt x="4" y="0"/>
                    <a:pt x="0" y="1"/>
                  </a:cubicBezTo>
                  <a:cubicBezTo>
                    <a:pt x="2" y="2"/>
                    <a:pt x="1"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2" name="Freeform 93"/>
            <p:cNvSpPr/>
            <p:nvPr/>
          </p:nvSpPr>
          <p:spPr bwMode="auto">
            <a:xfrm>
              <a:off x="9814" y="3948"/>
              <a:ext cx="12" cy="9"/>
            </a:xfrm>
            <a:custGeom>
              <a:avLst/>
              <a:gdLst>
                <a:gd name="T0" fmla="*/ 1 w 4"/>
                <a:gd name="T1" fmla="*/ 3 h 3"/>
                <a:gd name="T2" fmla="*/ 2 w 4"/>
                <a:gd name="T3" fmla="*/ 0 h 3"/>
                <a:gd name="T4" fmla="*/ 1 w 4"/>
                <a:gd name="T5" fmla="*/ 3 h 3"/>
              </a:gdLst>
              <a:ahLst/>
              <a:cxnLst>
                <a:cxn ang="0">
                  <a:pos x="T0" y="T1"/>
                </a:cxn>
                <a:cxn ang="0">
                  <a:pos x="T2" y="T3"/>
                </a:cxn>
                <a:cxn ang="0">
                  <a:pos x="T4" y="T5"/>
                </a:cxn>
              </a:cxnLst>
              <a:rect l="0" t="0" r="r" b="b"/>
              <a:pathLst>
                <a:path w="4" h="3">
                  <a:moveTo>
                    <a:pt x="1" y="3"/>
                  </a:moveTo>
                  <a:cubicBezTo>
                    <a:pt x="1" y="2"/>
                    <a:pt x="4" y="1"/>
                    <a:pt x="2" y="0"/>
                  </a:cubicBezTo>
                  <a:cubicBezTo>
                    <a:pt x="0"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3" name="Freeform 94"/>
            <p:cNvSpPr/>
            <p:nvPr/>
          </p:nvSpPr>
          <p:spPr bwMode="auto">
            <a:xfrm>
              <a:off x="9802" y="3935"/>
              <a:ext cx="12" cy="6"/>
            </a:xfrm>
            <a:custGeom>
              <a:avLst/>
              <a:gdLst>
                <a:gd name="T0" fmla="*/ 1 w 4"/>
                <a:gd name="T1" fmla="*/ 1 h 2"/>
                <a:gd name="T2" fmla="*/ 2 w 4"/>
                <a:gd name="T3" fmla="*/ 2 h 2"/>
                <a:gd name="T4" fmla="*/ 4 w 4"/>
                <a:gd name="T5" fmla="*/ 0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2" y="2"/>
                    <a:pt x="2" y="2"/>
                  </a:cubicBezTo>
                  <a:cubicBezTo>
                    <a:pt x="4" y="2"/>
                    <a:pt x="4" y="1"/>
                    <a:pt x="4" y="0"/>
                  </a:cubicBezTo>
                  <a:cubicBezTo>
                    <a:pt x="3"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4" name="Freeform 95"/>
            <p:cNvSpPr/>
            <p:nvPr/>
          </p:nvSpPr>
          <p:spPr bwMode="auto">
            <a:xfrm>
              <a:off x="10185" y="3904"/>
              <a:ext cx="12" cy="7"/>
            </a:xfrm>
            <a:custGeom>
              <a:avLst/>
              <a:gdLst>
                <a:gd name="T0" fmla="*/ 0 w 4"/>
                <a:gd name="T1" fmla="*/ 1 h 2"/>
                <a:gd name="T2" fmla="*/ 4 w 4"/>
                <a:gd name="T3" fmla="*/ 0 h 2"/>
                <a:gd name="T4" fmla="*/ 1 w 4"/>
                <a:gd name="T5" fmla="*/ 0 h 2"/>
                <a:gd name="T6" fmla="*/ 0 w 4"/>
                <a:gd name="T7" fmla="*/ 1 h 2"/>
              </a:gdLst>
              <a:ahLst/>
              <a:cxnLst>
                <a:cxn ang="0">
                  <a:pos x="T0" y="T1"/>
                </a:cxn>
                <a:cxn ang="0">
                  <a:pos x="T2" y="T3"/>
                </a:cxn>
                <a:cxn ang="0">
                  <a:pos x="T4" y="T5"/>
                </a:cxn>
                <a:cxn ang="0">
                  <a:pos x="T6" y="T7"/>
                </a:cxn>
              </a:cxnLst>
              <a:rect l="0" t="0" r="r" b="b"/>
              <a:pathLst>
                <a:path w="4" h="2">
                  <a:moveTo>
                    <a:pt x="0" y="1"/>
                  </a:moveTo>
                  <a:cubicBezTo>
                    <a:pt x="2" y="2"/>
                    <a:pt x="3" y="1"/>
                    <a:pt x="4" y="0"/>
                  </a:cubicBezTo>
                  <a:cubicBezTo>
                    <a:pt x="3" y="0"/>
                    <a:pt x="2" y="0"/>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5" name="Freeform 96"/>
            <p:cNvSpPr/>
            <p:nvPr/>
          </p:nvSpPr>
          <p:spPr bwMode="auto">
            <a:xfrm>
              <a:off x="10210" y="3889"/>
              <a:ext cx="12" cy="9"/>
            </a:xfrm>
            <a:custGeom>
              <a:avLst/>
              <a:gdLst>
                <a:gd name="T0" fmla="*/ 0 w 4"/>
                <a:gd name="T1" fmla="*/ 2 h 3"/>
                <a:gd name="T2" fmla="*/ 4 w 4"/>
                <a:gd name="T3" fmla="*/ 0 h 3"/>
                <a:gd name="T4" fmla="*/ 0 w 4"/>
                <a:gd name="T5" fmla="*/ 2 h 3"/>
              </a:gdLst>
              <a:ahLst/>
              <a:cxnLst>
                <a:cxn ang="0">
                  <a:pos x="T0" y="T1"/>
                </a:cxn>
                <a:cxn ang="0">
                  <a:pos x="T2" y="T3"/>
                </a:cxn>
                <a:cxn ang="0">
                  <a:pos x="T4" y="T5"/>
                </a:cxn>
              </a:cxnLst>
              <a:rect l="0" t="0" r="r" b="b"/>
              <a:pathLst>
                <a:path w="4" h="3">
                  <a:moveTo>
                    <a:pt x="0" y="2"/>
                  </a:moveTo>
                  <a:cubicBezTo>
                    <a:pt x="2" y="3"/>
                    <a:pt x="4" y="1"/>
                    <a:pt x="4"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6" name="Freeform 97"/>
            <p:cNvSpPr/>
            <p:nvPr/>
          </p:nvSpPr>
          <p:spPr bwMode="auto">
            <a:xfrm>
              <a:off x="10240" y="3892"/>
              <a:ext cx="52" cy="12"/>
            </a:xfrm>
            <a:custGeom>
              <a:avLst/>
              <a:gdLst>
                <a:gd name="T0" fmla="*/ 0 w 17"/>
                <a:gd name="T1" fmla="*/ 3 h 4"/>
                <a:gd name="T2" fmla="*/ 13 w 17"/>
                <a:gd name="T3" fmla="*/ 3 h 4"/>
                <a:gd name="T4" fmla="*/ 17 w 17"/>
                <a:gd name="T5" fmla="*/ 0 h 4"/>
                <a:gd name="T6" fmla="*/ 0 w 17"/>
                <a:gd name="T7" fmla="*/ 3 h 4"/>
              </a:gdLst>
              <a:ahLst/>
              <a:cxnLst>
                <a:cxn ang="0">
                  <a:pos x="T0" y="T1"/>
                </a:cxn>
                <a:cxn ang="0">
                  <a:pos x="T2" y="T3"/>
                </a:cxn>
                <a:cxn ang="0">
                  <a:pos x="T4" y="T5"/>
                </a:cxn>
                <a:cxn ang="0">
                  <a:pos x="T6" y="T7"/>
                </a:cxn>
              </a:cxnLst>
              <a:rect l="0" t="0" r="r" b="b"/>
              <a:pathLst>
                <a:path w="17" h="4">
                  <a:moveTo>
                    <a:pt x="0" y="3"/>
                  </a:moveTo>
                  <a:cubicBezTo>
                    <a:pt x="4" y="4"/>
                    <a:pt x="9" y="3"/>
                    <a:pt x="13" y="3"/>
                  </a:cubicBezTo>
                  <a:cubicBezTo>
                    <a:pt x="12" y="1"/>
                    <a:pt x="15" y="1"/>
                    <a:pt x="17" y="0"/>
                  </a:cubicBezTo>
                  <a:cubicBezTo>
                    <a:pt x="11" y="0"/>
                    <a:pt x="7"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7" name="Freeform 98"/>
            <p:cNvSpPr/>
            <p:nvPr/>
          </p:nvSpPr>
          <p:spPr bwMode="auto">
            <a:xfrm>
              <a:off x="10286" y="3892"/>
              <a:ext cx="18" cy="9"/>
            </a:xfrm>
            <a:custGeom>
              <a:avLst/>
              <a:gdLst>
                <a:gd name="T0" fmla="*/ 0 w 6"/>
                <a:gd name="T1" fmla="*/ 2 h 3"/>
                <a:gd name="T2" fmla="*/ 6 w 6"/>
                <a:gd name="T3" fmla="*/ 1 h 3"/>
                <a:gd name="T4" fmla="*/ 0 w 6"/>
                <a:gd name="T5" fmla="*/ 2 h 3"/>
              </a:gdLst>
              <a:ahLst/>
              <a:cxnLst>
                <a:cxn ang="0">
                  <a:pos x="T0" y="T1"/>
                </a:cxn>
                <a:cxn ang="0">
                  <a:pos x="T2" y="T3"/>
                </a:cxn>
                <a:cxn ang="0">
                  <a:pos x="T4" y="T5"/>
                </a:cxn>
              </a:cxnLst>
              <a:rect l="0" t="0" r="r" b="b"/>
              <a:pathLst>
                <a:path w="6" h="3">
                  <a:moveTo>
                    <a:pt x="0" y="2"/>
                  </a:moveTo>
                  <a:cubicBezTo>
                    <a:pt x="2" y="3"/>
                    <a:pt x="4" y="1"/>
                    <a:pt x="6" y="1"/>
                  </a:cubicBezTo>
                  <a:cubicBezTo>
                    <a:pt x="4" y="0"/>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8" name="Freeform 99"/>
            <p:cNvSpPr/>
            <p:nvPr/>
          </p:nvSpPr>
          <p:spPr bwMode="auto">
            <a:xfrm>
              <a:off x="10310" y="3889"/>
              <a:ext cx="21" cy="9"/>
            </a:xfrm>
            <a:custGeom>
              <a:avLst/>
              <a:gdLst>
                <a:gd name="T0" fmla="*/ 0 w 7"/>
                <a:gd name="T1" fmla="*/ 2 h 3"/>
                <a:gd name="T2" fmla="*/ 7 w 7"/>
                <a:gd name="T3" fmla="*/ 2 h 3"/>
                <a:gd name="T4" fmla="*/ 0 w 7"/>
                <a:gd name="T5" fmla="*/ 2 h 3"/>
              </a:gdLst>
              <a:ahLst/>
              <a:cxnLst>
                <a:cxn ang="0">
                  <a:pos x="T0" y="T1"/>
                </a:cxn>
                <a:cxn ang="0">
                  <a:pos x="T2" y="T3"/>
                </a:cxn>
                <a:cxn ang="0">
                  <a:pos x="T4" y="T5"/>
                </a:cxn>
              </a:cxnLst>
              <a:rect l="0" t="0" r="r" b="b"/>
              <a:pathLst>
                <a:path w="7" h="3">
                  <a:moveTo>
                    <a:pt x="0" y="2"/>
                  </a:moveTo>
                  <a:cubicBezTo>
                    <a:pt x="3" y="2"/>
                    <a:pt x="5" y="3"/>
                    <a:pt x="7" y="2"/>
                  </a:cubicBezTo>
                  <a:cubicBezTo>
                    <a:pt x="6" y="1"/>
                    <a:pt x="3"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29" name="Freeform 100"/>
            <p:cNvSpPr/>
            <p:nvPr/>
          </p:nvSpPr>
          <p:spPr bwMode="auto">
            <a:xfrm>
              <a:off x="10328" y="3895"/>
              <a:ext cx="25" cy="13"/>
            </a:xfrm>
            <a:custGeom>
              <a:avLst/>
              <a:gdLst>
                <a:gd name="T0" fmla="*/ 0 w 8"/>
                <a:gd name="T1" fmla="*/ 2 h 4"/>
                <a:gd name="T2" fmla="*/ 5 w 8"/>
                <a:gd name="T3" fmla="*/ 4 h 4"/>
                <a:gd name="T4" fmla="*/ 7 w 8"/>
                <a:gd name="T5" fmla="*/ 0 h 4"/>
                <a:gd name="T6" fmla="*/ 0 w 8"/>
                <a:gd name="T7" fmla="*/ 2 h 4"/>
              </a:gdLst>
              <a:ahLst/>
              <a:cxnLst>
                <a:cxn ang="0">
                  <a:pos x="T0" y="T1"/>
                </a:cxn>
                <a:cxn ang="0">
                  <a:pos x="T2" y="T3"/>
                </a:cxn>
                <a:cxn ang="0">
                  <a:pos x="T4" y="T5"/>
                </a:cxn>
                <a:cxn ang="0">
                  <a:pos x="T6" y="T7"/>
                </a:cxn>
              </a:cxnLst>
              <a:rect l="0" t="0" r="r" b="b"/>
              <a:pathLst>
                <a:path w="8" h="4">
                  <a:moveTo>
                    <a:pt x="0" y="2"/>
                  </a:moveTo>
                  <a:cubicBezTo>
                    <a:pt x="3" y="2"/>
                    <a:pt x="4" y="3"/>
                    <a:pt x="5" y="4"/>
                  </a:cubicBezTo>
                  <a:cubicBezTo>
                    <a:pt x="7" y="2"/>
                    <a:pt x="8" y="2"/>
                    <a:pt x="7" y="0"/>
                  </a:cubicBezTo>
                  <a:cubicBezTo>
                    <a:pt x="6" y="3"/>
                    <a:pt x="2"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0" name="Freeform 101"/>
            <p:cNvSpPr/>
            <p:nvPr/>
          </p:nvSpPr>
          <p:spPr bwMode="auto">
            <a:xfrm>
              <a:off x="10340" y="3840"/>
              <a:ext cx="16" cy="9"/>
            </a:xfrm>
            <a:custGeom>
              <a:avLst/>
              <a:gdLst>
                <a:gd name="T0" fmla="*/ 0 w 5"/>
                <a:gd name="T1" fmla="*/ 1 h 3"/>
                <a:gd name="T2" fmla="*/ 5 w 5"/>
                <a:gd name="T3" fmla="*/ 1 h 3"/>
                <a:gd name="T4" fmla="*/ 2 w 5"/>
                <a:gd name="T5" fmla="*/ 0 h 3"/>
                <a:gd name="T6" fmla="*/ 0 w 5"/>
                <a:gd name="T7" fmla="*/ 1 h 3"/>
              </a:gdLst>
              <a:ahLst/>
              <a:cxnLst>
                <a:cxn ang="0">
                  <a:pos x="T0" y="T1"/>
                </a:cxn>
                <a:cxn ang="0">
                  <a:pos x="T2" y="T3"/>
                </a:cxn>
                <a:cxn ang="0">
                  <a:pos x="T4" y="T5"/>
                </a:cxn>
                <a:cxn ang="0">
                  <a:pos x="T6" y="T7"/>
                </a:cxn>
              </a:cxnLst>
              <a:rect l="0" t="0" r="r" b="b"/>
              <a:pathLst>
                <a:path w="5" h="3">
                  <a:moveTo>
                    <a:pt x="0" y="1"/>
                  </a:moveTo>
                  <a:cubicBezTo>
                    <a:pt x="0" y="3"/>
                    <a:pt x="3" y="2"/>
                    <a:pt x="5" y="1"/>
                  </a:cubicBezTo>
                  <a:cubicBezTo>
                    <a:pt x="4" y="1"/>
                    <a:pt x="3" y="1"/>
                    <a:pt x="2" y="0"/>
                  </a:cubicBezTo>
                  <a:cubicBezTo>
                    <a:pt x="1" y="1"/>
                    <a:pt x="1"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1" name="Freeform 102"/>
            <p:cNvSpPr/>
            <p:nvPr/>
          </p:nvSpPr>
          <p:spPr bwMode="auto">
            <a:xfrm>
              <a:off x="10413" y="3874"/>
              <a:ext cx="37" cy="15"/>
            </a:xfrm>
            <a:custGeom>
              <a:avLst/>
              <a:gdLst>
                <a:gd name="T0" fmla="*/ 0 w 12"/>
                <a:gd name="T1" fmla="*/ 4 h 5"/>
                <a:gd name="T2" fmla="*/ 0 w 12"/>
                <a:gd name="T3" fmla="*/ 4 h 5"/>
                <a:gd name="T4" fmla="*/ 1 w 12"/>
                <a:gd name="T5" fmla="*/ 5 h 5"/>
                <a:gd name="T6" fmla="*/ 12 w 12"/>
                <a:gd name="T7" fmla="*/ 3 h 5"/>
                <a:gd name="T8" fmla="*/ 11 w 12"/>
                <a:gd name="T9" fmla="*/ 2 h 5"/>
                <a:gd name="T10" fmla="*/ 4 w 12"/>
                <a:gd name="T11" fmla="*/ 4 h 5"/>
                <a:gd name="T12" fmla="*/ 5 w 12"/>
                <a:gd name="T13" fmla="*/ 1 h 5"/>
                <a:gd name="T14" fmla="*/ 1 w 12"/>
                <a:gd name="T15" fmla="*/ 2 h 5"/>
                <a:gd name="T16" fmla="*/ 0 w 12"/>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
                  <a:moveTo>
                    <a:pt x="0" y="4"/>
                  </a:moveTo>
                  <a:cubicBezTo>
                    <a:pt x="0" y="4"/>
                    <a:pt x="0" y="4"/>
                    <a:pt x="0" y="4"/>
                  </a:cubicBezTo>
                  <a:cubicBezTo>
                    <a:pt x="1" y="5"/>
                    <a:pt x="1" y="5"/>
                    <a:pt x="1" y="5"/>
                  </a:cubicBezTo>
                  <a:cubicBezTo>
                    <a:pt x="3" y="3"/>
                    <a:pt x="8" y="5"/>
                    <a:pt x="12" y="3"/>
                  </a:cubicBezTo>
                  <a:cubicBezTo>
                    <a:pt x="11" y="2"/>
                    <a:pt x="11" y="2"/>
                    <a:pt x="11" y="2"/>
                  </a:cubicBezTo>
                  <a:cubicBezTo>
                    <a:pt x="9" y="3"/>
                    <a:pt x="6" y="2"/>
                    <a:pt x="4" y="4"/>
                  </a:cubicBezTo>
                  <a:cubicBezTo>
                    <a:pt x="1" y="2"/>
                    <a:pt x="5" y="2"/>
                    <a:pt x="5" y="1"/>
                  </a:cubicBezTo>
                  <a:cubicBezTo>
                    <a:pt x="4" y="0"/>
                    <a:pt x="2" y="3"/>
                    <a:pt x="1" y="2"/>
                  </a:cubicBezTo>
                  <a:cubicBezTo>
                    <a:pt x="0" y="2"/>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2" name="Freeform 103"/>
            <p:cNvSpPr/>
            <p:nvPr/>
          </p:nvSpPr>
          <p:spPr bwMode="auto">
            <a:xfrm>
              <a:off x="10371" y="3837"/>
              <a:ext cx="30" cy="6"/>
            </a:xfrm>
            <a:custGeom>
              <a:avLst/>
              <a:gdLst>
                <a:gd name="T0" fmla="*/ 0 w 10"/>
                <a:gd name="T1" fmla="*/ 2 h 2"/>
                <a:gd name="T2" fmla="*/ 10 w 10"/>
                <a:gd name="T3" fmla="*/ 0 h 2"/>
                <a:gd name="T4" fmla="*/ 0 w 10"/>
                <a:gd name="T5" fmla="*/ 2 h 2"/>
              </a:gdLst>
              <a:ahLst/>
              <a:cxnLst>
                <a:cxn ang="0">
                  <a:pos x="T0" y="T1"/>
                </a:cxn>
                <a:cxn ang="0">
                  <a:pos x="T2" y="T3"/>
                </a:cxn>
                <a:cxn ang="0">
                  <a:pos x="T4" y="T5"/>
                </a:cxn>
              </a:cxnLst>
              <a:rect l="0" t="0" r="r" b="b"/>
              <a:pathLst>
                <a:path w="10" h="2">
                  <a:moveTo>
                    <a:pt x="0" y="2"/>
                  </a:moveTo>
                  <a:cubicBezTo>
                    <a:pt x="3" y="2"/>
                    <a:pt x="7" y="2"/>
                    <a:pt x="10" y="0"/>
                  </a:cubicBezTo>
                  <a:cubicBezTo>
                    <a:pt x="7" y="0"/>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3" name="Freeform 104"/>
            <p:cNvSpPr/>
            <p:nvPr/>
          </p:nvSpPr>
          <p:spPr bwMode="auto">
            <a:xfrm>
              <a:off x="10456" y="3877"/>
              <a:ext cx="21" cy="12"/>
            </a:xfrm>
            <a:custGeom>
              <a:avLst/>
              <a:gdLst>
                <a:gd name="T0" fmla="*/ 0 w 7"/>
                <a:gd name="T1" fmla="*/ 1 h 4"/>
                <a:gd name="T2" fmla="*/ 4 w 7"/>
                <a:gd name="T3" fmla="*/ 4 h 4"/>
                <a:gd name="T4" fmla="*/ 7 w 7"/>
                <a:gd name="T5" fmla="*/ 1 h 4"/>
                <a:gd name="T6" fmla="*/ 0 w 7"/>
                <a:gd name="T7" fmla="*/ 1 h 4"/>
              </a:gdLst>
              <a:ahLst/>
              <a:cxnLst>
                <a:cxn ang="0">
                  <a:pos x="T0" y="T1"/>
                </a:cxn>
                <a:cxn ang="0">
                  <a:pos x="T2" y="T3"/>
                </a:cxn>
                <a:cxn ang="0">
                  <a:pos x="T4" y="T5"/>
                </a:cxn>
                <a:cxn ang="0">
                  <a:pos x="T6" y="T7"/>
                </a:cxn>
              </a:cxnLst>
              <a:rect l="0" t="0" r="r" b="b"/>
              <a:pathLst>
                <a:path w="7" h="4">
                  <a:moveTo>
                    <a:pt x="0" y="1"/>
                  </a:moveTo>
                  <a:cubicBezTo>
                    <a:pt x="2" y="1"/>
                    <a:pt x="2" y="4"/>
                    <a:pt x="4" y="4"/>
                  </a:cubicBezTo>
                  <a:cubicBezTo>
                    <a:pt x="4" y="2"/>
                    <a:pt x="4" y="1"/>
                    <a:pt x="7" y="1"/>
                  </a:cubicBezTo>
                  <a:cubicBezTo>
                    <a:pt x="5" y="0"/>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4" name="Freeform 105"/>
            <p:cNvSpPr/>
            <p:nvPr/>
          </p:nvSpPr>
          <p:spPr bwMode="auto">
            <a:xfrm>
              <a:off x="10468" y="3868"/>
              <a:ext cx="24" cy="9"/>
            </a:xfrm>
            <a:custGeom>
              <a:avLst/>
              <a:gdLst>
                <a:gd name="T0" fmla="*/ 0 w 8"/>
                <a:gd name="T1" fmla="*/ 2 h 3"/>
                <a:gd name="T2" fmla="*/ 8 w 8"/>
                <a:gd name="T3" fmla="*/ 1 h 3"/>
                <a:gd name="T4" fmla="*/ 0 w 8"/>
                <a:gd name="T5" fmla="*/ 2 h 3"/>
              </a:gdLst>
              <a:ahLst/>
              <a:cxnLst>
                <a:cxn ang="0">
                  <a:pos x="T0" y="T1"/>
                </a:cxn>
                <a:cxn ang="0">
                  <a:pos x="T2" y="T3"/>
                </a:cxn>
                <a:cxn ang="0">
                  <a:pos x="T4" y="T5"/>
                </a:cxn>
              </a:cxnLst>
              <a:rect l="0" t="0" r="r" b="b"/>
              <a:pathLst>
                <a:path w="8" h="3">
                  <a:moveTo>
                    <a:pt x="0" y="2"/>
                  </a:moveTo>
                  <a:cubicBezTo>
                    <a:pt x="3" y="3"/>
                    <a:pt x="5" y="2"/>
                    <a:pt x="8" y="1"/>
                  </a:cubicBezTo>
                  <a:cubicBezTo>
                    <a:pt x="4" y="0"/>
                    <a:pt x="3"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5" name="Freeform 106"/>
            <p:cNvSpPr/>
            <p:nvPr/>
          </p:nvSpPr>
          <p:spPr bwMode="auto">
            <a:xfrm>
              <a:off x="10508" y="3871"/>
              <a:ext cx="36" cy="15"/>
            </a:xfrm>
            <a:custGeom>
              <a:avLst/>
              <a:gdLst>
                <a:gd name="T0" fmla="*/ 11 w 12"/>
                <a:gd name="T1" fmla="*/ 1 h 5"/>
                <a:gd name="T2" fmla="*/ 11 w 12"/>
                <a:gd name="T3" fmla="*/ 0 h 5"/>
                <a:gd name="T4" fmla="*/ 0 w 12"/>
                <a:gd name="T5" fmla="*/ 1 h 5"/>
                <a:gd name="T6" fmla="*/ 11 w 12"/>
                <a:gd name="T7" fmla="*/ 1 h 5"/>
              </a:gdLst>
              <a:ahLst/>
              <a:cxnLst>
                <a:cxn ang="0">
                  <a:pos x="T0" y="T1"/>
                </a:cxn>
                <a:cxn ang="0">
                  <a:pos x="T2" y="T3"/>
                </a:cxn>
                <a:cxn ang="0">
                  <a:pos x="T4" y="T5"/>
                </a:cxn>
                <a:cxn ang="0">
                  <a:pos x="T6" y="T7"/>
                </a:cxn>
              </a:cxnLst>
              <a:rect l="0" t="0" r="r" b="b"/>
              <a:pathLst>
                <a:path w="12" h="5">
                  <a:moveTo>
                    <a:pt x="11" y="1"/>
                  </a:moveTo>
                  <a:cubicBezTo>
                    <a:pt x="12" y="1"/>
                    <a:pt x="10" y="0"/>
                    <a:pt x="11" y="0"/>
                  </a:cubicBezTo>
                  <a:cubicBezTo>
                    <a:pt x="7" y="0"/>
                    <a:pt x="3" y="3"/>
                    <a:pt x="0" y="1"/>
                  </a:cubicBezTo>
                  <a:cubicBezTo>
                    <a:pt x="0" y="5"/>
                    <a:pt x="8"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6" name="Freeform 107"/>
            <p:cNvSpPr/>
            <p:nvPr/>
          </p:nvSpPr>
          <p:spPr bwMode="auto">
            <a:xfrm>
              <a:off x="10505" y="3858"/>
              <a:ext cx="33" cy="16"/>
            </a:xfrm>
            <a:custGeom>
              <a:avLst/>
              <a:gdLst>
                <a:gd name="T0" fmla="*/ 0 w 11"/>
                <a:gd name="T1" fmla="*/ 3 h 5"/>
                <a:gd name="T2" fmla="*/ 11 w 11"/>
                <a:gd name="T3" fmla="*/ 1 h 5"/>
                <a:gd name="T4" fmla="*/ 0 w 11"/>
                <a:gd name="T5" fmla="*/ 3 h 5"/>
              </a:gdLst>
              <a:ahLst/>
              <a:cxnLst>
                <a:cxn ang="0">
                  <a:pos x="T0" y="T1"/>
                </a:cxn>
                <a:cxn ang="0">
                  <a:pos x="T2" y="T3"/>
                </a:cxn>
                <a:cxn ang="0">
                  <a:pos x="T4" y="T5"/>
                </a:cxn>
              </a:cxnLst>
              <a:rect l="0" t="0" r="r" b="b"/>
              <a:pathLst>
                <a:path w="11" h="5">
                  <a:moveTo>
                    <a:pt x="0" y="3"/>
                  </a:moveTo>
                  <a:cubicBezTo>
                    <a:pt x="4" y="5"/>
                    <a:pt x="7" y="2"/>
                    <a:pt x="11" y="1"/>
                  </a:cubicBezTo>
                  <a:cubicBezTo>
                    <a:pt x="8" y="0"/>
                    <a:pt x="4"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7" name="Freeform 108"/>
            <p:cNvSpPr/>
            <p:nvPr/>
          </p:nvSpPr>
          <p:spPr bwMode="auto">
            <a:xfrm>
              <a:off x="10529" y="3849"/>
              <a:ext cx="18" cy="9"/>
            </a:xfrm>
            <a:custGeom>
              <a:avLst/>
              <a:gdLst>
                <a:gd name="T0" fmla="*/ 1 w 6"/>
                <a:gd name="T1" fmla="*/ 1 h 3"/>
                <a:gd name="T2" fmla="*/ 6 w 6"/>
                <a:gd name="T3" fmla="*/ 1 h 3"/>
                <a:gd name="T4" fmla="*/ 1 w 6"/>
                <a:gd name="T5" fmla="*/ 1 h 3"/>
              </a:gdLst>
              <a:ahLst/>
              <a:cxnLst>
                <a:cxn ang="0">
                  <a:pos x="T0" y="T1"/>
                </a:cxn>
                <a:cxn ang="0">
                  <a:pos x="T2" y="T3"/>
                </a:cxn>
                <a:cxn ang="0">
                  <a:pos x="T4" y="T5"/>
                </a:cxn>
              </a:cxnLst>
              <a:rect l="0" t="0" r="r" b="b"/>
              <a:pathLst>
                <a:path w="6" h="3">
                  <a:moveTo>
                    <a:pt x="1" y="1"/>
                  </a:moveTo>
                  <a:cubicBezTo>
                    <a:pt x="0" y="3"/>
                    <a:pt x="5" y="1"/>
                    <a:pt x="6" y="1"/>
                  </a:cubicBezTo>
                  <a:cubicBezTo>
                    <a:pt x="4"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8" name="Freeform 109"/>
            <p:cNvSpPr/>
            <p:nvPr/>
          </p:nvSpPr>
          <p:spPr bwMode="auto">
            <a:xfrm>
              <a:off x="10538" y="3855"/>
              <a:ext cx="27" cy="9"/>
            </a:xfrm>
            <a:custGeom>
              <a:avLst/>
              <a:gdLst>
                <a:gd name="T0" fmla="*/ 0 w 9"/>
                <a:gd name="T1" fmla="*/ 1 h 3"/>
                <a:gd name="T2" fmla="*/ 9 w 9"/>
                <a:gd name="T3" fmla="*/ 1 h 3"/>
                <a:gd name="T4" fmla="*/ 0 w 9"/>
                <a:gd name="T5" fmla="*/ 1 h 3"/>
              </a:gdLst>
              <a:ahLst/>
              <a:cxnLst>
                <a:cxn ang="0">
                  <a:pos x="T0" y="T1"/>
                </a:cxn>
                <a:cxn ang="0">
                  <a:pos x="T2" y="T3"/>
                </a:cxn>
                <a:cxn ang="0">
                  <a:pos x="T4" y="T5"/>
                </a:cxn>
              </a:cxnLst>
              <a:rect l="0" t="0" r="r" b="b"/>
              <a:pathLst>
                <a:path w="9" h="3">
                  <a:moveTo>
                    <a:pt x="0" y="1"/>
                  </a:moveTo>
                  <a:cubicBezTo>
                    <a:pt x="3" y="2"/>
                    <a:pt x="6" y="3"/>
                    <a:pt x="9" y="1"/>
                  </a:cubicBezTo>
                  <a:cubicBezTo>
                    <a:pt x="6" y="2"/>
                    <a:pt x="3"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39" name="Freeform 110"/>
            <p:cNvSpPr/>
            <p:nvPr/>
          </p:nvSpPr>
          <p:spPr bwMode="auto">
            <a:xfrm>
              <a:off x="10559" y="3840"/>
              <a:ext cx="73" cy="37"/>
            </a:xfrm>
            <a:custGeom>
              <a:avLst/>
              <a:gdLst>
                <a:gd name="T0" fmla="*/ 8 w 24"/>
                <a:gd name="T1" fmla="*/ 9 h 12"/>
                <a:gd name="T2" fmla="*/ 11 w 24"/>
                <a:gd name="T3" fmla="*/ 7 h 12"/>
                <a:gd name="T4" fmla="*/ 8 w 24"/>
                <a:gd name="T5" fmla="*/ 9 h 12"/>
                <a:gd name="T6" fmla="*/ 12 w 24"/>
                <a:gd name="T7" fmla="*/ 10 h 12"/>
                <a:gd name="T8" fmla="*/ 24 w 24"/>
                <a:gd name="T9" fmla="*/ 2 h 12"/>
                <a:gd name="T10" fmla="*/ 16 w 24"/>
                <a:gd name="T11" fmla="*/ 6 h 12"/>
                <a:gd name="T12" fmla="*/ 14 w 24"/>
                <a:gd name="T13" fmla="*/ 3 h 12"/>
                <a:gd name="T14" fmla="*/ 0 w 24"/>
                <a:gd name="T15" fmla="*/ 11 h 12"/>
                <a:gd name="T16" fmla="*/ 8 w 24"/>
                <a:gd name="T1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2">
                  <a:moveTo>
                    <a:pt x="8" y="9"/>
                  </a:moveTo>
                  <a:cubicBezTo>
                    <a:pt x="5" y="7"/>
                    <a:pt x="9" y="6"/>
                    <a:pt x="11" y="7"/>
                  </a:cubicBezTo>
                  <a:cubicBezTo>
                    <a:pt x="12" y="8"/>
                    <a:pt x="9" y="9"/>
                    <a:pt x="8" y="9"/>
                  </a:cubicBezTo>
                  <a:cubicBezTo>
                    <a:pt x="9" y="11"/>
                    <a:pt x="11" y="8"/>
                    <a:pt x="12" y="10"/>
                  </a:cubicBezTo>
                  <a:cubicBezTo>
                    <a:pt x="13" y="7"/>
                    <a:pt x="20" y="4"/>
                    <a:pt x="24" y="2"/>
                  </a:cubicBezTo>
                  <a:cubicBezTo>
                    <a:pt x="24" y="0"/>
                    <a:pt x="16" y="4"/>
                    <a:pt x="16" y="6"/>
                  </a:cubicBezTo>
                  <a:cubicBezTo>
                    <a:pt x="16" y="4"/>
                    <a:pt x="12" y="5"/>
                    <a:pt x="14" y="3"/>
                  </a:cubicBezTo>
                  <a:cubicBezTo>
                    <a:pt x="10" y="5"/>
                    <a:pt x="6" y="8"/>
                    <a:pt x="0" y="11"/>
                  </a:cubicBezTo>
                  <a:cubicBezTo>
                    <a:pt x="3" y="12"/>
                    <a:pt x="5" y="11"/>
                    <a:pt x="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0" name="Freeform 111"/>
            <p:cNvSpPr/>
            <p:nvPr/>
          </p:nvSpPr>
          <p:spPr bwMode="auto">
            <a:xfrm>
              <a:off x="10626" y="3852"/>
              <a:ext cx="22" cy="9"/>
            </a:xfrm>
            <a:custGeom>
              <a:avLst/>
              <a:gdLst>
                <a:gd name="T0" fmla="*/ 0 w 7"/>
                <a:gd name="T1" fmla="*/ 2 h 3"/>
                <a:gd name="T2" fmla="*/ 2 w 7"/>
                <a:gd name="T3" fmla="*/ 3 h 3"/>
                <a:gd name="T4" fmla="*/ 6 w 7"/>
                <a:gd name="T5" fmla="*/ 2 h 3"/>
                <a:gd name="T6" fmla="*/ 7 w 7"/>
                <a:gd name="T7" fmla="*/ 1 h 3"/>
                <a:gd name="T8" fmla="*/ 4 w 7"/>
                <a:gd name="T9" fmla="*/ 0 h 3"/>
                <a:gd name="T10" fmla="*/ 0 w 7"/>
                <a:gd name="T11" fmla="*/ 2 h 3"/>
              </a:gdLst>
              <a:ahLst/>
              <a:cxnLst>
                <a:cxn ang="0">
                  <a:pos x="T0" y="T1"/>
                </a:cxn>
                <a:cxn ang="0">
                  <a:pos x="T2" y="T3"/>
                </a:cxn>
                <a:cxn ang="0">
                  <a:pos x="T4" y="T5"/>
                </a:cxn>
                <a:cxn ang="0">
                  <a:pos x="T6" y="T7"/>
                </a:cxn>
                <a:cxn ang="0">
                  <a:pos x="T8" y="T9"/>
                </a:cxn>
                <a:cxn ang="0">
                  <a:pos x="T10" y="T11"/>
                </a:cxn>
              </a:cxnLst>
              <a:rect l="0" t="0" r="r" b="b"/>
              <a:pathLst>
                <a:path w="7" h="3">
                  <a:moveTo>
                    <a:pt x="0" y="2"/>
                  </a:moveTo>
                  <a:cubicBezTo>
                    <a:pt x="0" y="2"/>
                    <a:pt x="1" y="3"/>
                    <a:pt x="2" y="3"/>
                  </a:cubicBezTo>
                  <a:cubicBezTo>
                    <a:pt x="3" y="3"/>
                    <a:pt x="5" y="2"/>
                    <a:pt x="6" y="2"/>
                  </a:cubicBezTo>
                  <a:cubicBezTo>
                    <a:pt x="6" y="2"/>
                    <a:pt x="6" y="1"/>
                    <a:pt x="7" y="1"/>
                  </a:cubicBezTo>
                  <a:cubicBezTo>
                    <a:pt x="6" y="0"/>
                    <a:pt x="5" y="0"/>
                    <a:pt x="4" y="0"/>
                  </a:cubicBezTo>
                  <a:cubicBezTo>
                    <a:pt x="2" y="1"/>
                    <a:pt x="3"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1" name="Freeform 112"/>
            <p:cNvSpPr/>
            <p:nvPr/>
          </p:nvSpPr>
          <p:spPr bwMode="auto">
            <a:xfrm>
              <a:off x="10648" y="3858"/>
              <a:ext cx="15" cy="10"/>
            </a:xfrm>
            <a:custGeom>
              <a:avLst/>
              <a:gdLst>
                <a:gd name="T0" fmla="*/ 0 w 5"/>
                <a:gd name="T1" fmla="*/ 3 h 3"/>
                <a:gd name="T2" fmla="*/ 2 w 5"/>
                <a:gd name="T3" fmla="*/ 0 h 3"/>
                <a:gd name="T4" fmla="*/ 0 w 5"/>
                <a:gd name="T5" fmla="*/ 3 h 3"/>
              </a:gdLst>
              <a:ahLst/>
              <a:cxnLst>
                <a:cxn ang="0">
                  <a:pos x="T0" y="T1"/>
                </a:cxn>
                <a:cxn ang="0">
                  <a:pos x="T2" y="T3"/>
                </a:cxn>
                <a:cxn ang="0">
                  <a:pos x="T4" y="T5"/>
                </a:cxn>
              </a:cxnLst>
              <a:rect l="0" t="0" r="r" b="b"/>
              <a:pathLst>
                <a:path w="5" h="3">
                  <a:moveTo>
                    <a:pt x="0" y="3"/>
                  </a:moveTo>
                  <a:cubicBezTo>
                    <a:pt x="1" y="2"/>
                    <a:pt x="5" y="2"/>
                    <a:pt x="2" y="0"/>
                  </a:cubicBezTo>
                  <a:cubicBezTo>
                    <a:pt x="0"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2" name="Freeform 113"/>
            <p:cNvSpPr/>
            <p:nvPr/>
          </p:nvSpPr>
          <p:spPr bwMode="auto">
            <a:xfrm>
              <a:off x="10654" y="3849"/>
              <a:ext cx="18" cy="9"/>
            </a:xfrm>
            <a:custGeom>
              <a:avLst/>
              <a:gdLst>
                <a:gd name="T0" fmla="*/ 1 w 6"/>
                <a:gd name="T1" fmla="*/ 2 h 3"/>
                <a:gd name="T2" fmla="*/ 4 w 6"/>
                <a:gd name="T3" fmla="*/ 3 h 3"/>
                <a:gd name="T4" fmla="*/ 6 w 6"/>
                <a:gd name="T5" fmla="*/ 1 h 3"/>
                <a:gd name="T6" fmla="*/ 1 w 6"/>
                <a:gd name="T7" fmla="*/ 2 h 3"/>
              </a:gdLst>
              <a:ahLst/>
              <a:cxnLst>
                <a:cxn ang="0">
                  <a:pos x="T0" y="T1"/>
                </a:cxn>
                <a:cxn ang="0">
                  <a:pos x="T2" y="T3"/>
                </a:cxn>
                <a:cxn ang="0">
                  <a:pos x="T4" y="T5"/>
                </a:cxn>
                <a:cxn ang="0">
                  <a:pos x="T6" y="T7"/>
                </a:cxn>
              </a:cxnLst>
              <a:rect l="0" t="0" r="r" b="b"/>
              <a:pathLst>
                <a:path w="6" h="3">
                  <a:moveTo>
                    <a:pt x="1" y="2"/>
                  </a:moveTo>
                  <a:cubicBezTo>
                    <a:pt x="0" y="3"/>
                    <a:pt x="3" y="2"/>
                    <a:pt x="4" y="3"/>
                  </a:cubicBezTo>
                  <a:cubicBezTo>
                    <a:pt x="5" y="2"/>
                    <a:pt x="4" y="2"/>
                    <a:pt x="6" y="1"/>
                  </a:cubicBezTo>
                  <a:cubicBezTo>
                    <a:pt x="5" y="0"/>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3" name="Freeform 114"/>
            <p:cNvSpPr/>
            <p:nvPr/>
          </p:nvSpPr>
          <p:spPr bwMode="auto">
            <a:xfrm>
              <a:off x="6055" y="4249"/>
              <a:ext cx="88" cy="22"/>
            </a:xfrm>
            <a:custGeom>
              <a:avLst/>
              <a:gdLst>
                <a:gd name="T0" fmla="*/ 6 w 29"/>
                <a:gd name="T1" fmla="*/ 2 h 7"/>
                <a:gd name="T2" fmla="*/ 5 w 29"/>
                <a:gd name="T3" fmla="*/ 0 h 7"/>
                <a:gd name="T4" fmla="*/ 3 w 29"/>
                <a:gd name="T5" fmla="*/ 1 h 7"/>
                <a:gd name="T6" fmla="*/ 5 w 29"/>
                <a:gd name="T7" fmla="*/ 3 h 7"/>
                <a:gd name="T8" fmla="*/ 18 w 29"/>
                <a:gd name="T9" fmla="*/ 5 h 7"/>
                <a:gd name="T10" fmla="*/ 22 w 29"/>
                <a:gd name="T11" fmla="*/ 6 h 7"/>
                <a:gd name="T12" fmla="*/ 22 w 29"/>
                <a:gd name="T13" fmla="*/ 4 h 7"/>
                <a:gd name="T14" fmla="*/ 25 w 29"/>
                <a:gd name="T15" fmla="*/ 6 h 7"/>
                <a:gd name="T16" fmla="*/ 29 w 29"/>
                <a:gd name="T17" fmla="*/ 3 h 7"/>
                <a:gd name="T18" fmla="*/ 23 w 29"/>
                <a:gd name="T19" fmla="*/ 4 h 7"/>
                <a:gd name="T20" fmla="*/ 19 w 29"/>
                <a:gd name="T21" fmla="*/ 3 h 7"/>
                <a:gd name="T22" fmla="*/ 9 w 29"/>
                <a:gd name="T23" fmla="*/ 0 h 7"/>
                <a:gd name="T24" fmla="*/ 12 w 29"/>
                <a:gd name="T25" fmla="*/ 2 h 7"/>
                <a:gd name="T26" fmla="*/ 6 w 29"/>
                <a:gd name="T2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7">
                  <a:moveTo>
                    <a:pt x="6" y="2"/>
                  </a:moveTo>
                  <a:cubicBezTo>
                    <a:pt x="5" y="2"/>
                    <a:pt x="7" y="1"/>
                    <a:pt x="5" y="0"/>
                  </a:cubicBezTo>
                  <a:cubicBezTo>
                    <a:pt x="4" y="1"/>
                    <a:pt x="4" y="0"/>
                    <a:pt x="3" y="1"/>
                  </a:cubicBezTo>
                  <a:cubicBezTo>
                    <a:pt x="7" y="1"/>
                    <a:pt x="0" y="7"/>
                    <a:pt x="5" y="3"/>
                  </a:cubicBezTo>
                  <a:cubicBezTo>
                    <a:pt x="9" y="3"/>
                    <a:pt x="14" y="3"/>
                    <a:pt x="18" y="5"/>
                  </a:cubicBezTo>
                  <a:cubicBezTo>
                    <a:pt x="21" y="4"/>
                    <a:pt x="21" y="4"/>
                    <a:pt x="22" y="6"/>
                  </a:cubicBezTo>
                  <a:cubicBezTo>
                    <a:pt x="22" y="5"/>
                    <a:pt x="21" y="5"/>
                    <a:pt x="22" y="4"/>
                  </a:cubicBezTo>
                  <a:cubicBezTo>
                    <a:pt x="24" y="4"/>
                    <a:pt x="23" y="6"/>
                    <a:pt x="25" y="6"/>
                  </a:cubicBezTo>
                  <a:cubicBezTo>
                    <a:pt x="25" y="5"/>
                    <a:pt x="26" y="5"/>
                    <a:pt x="29" y="3"/>
                  </a:cubicBezTo>
                  <a:cubicBezTo>
                    <a:pt x="27" y="2"/>
                    <a:pt x="25" y="3"/>
                    <a:pt x="23" y="4"/>
                  </a:cubicBezTo>
                  <a:cubicBezTo>
                    <a:pt x="22" y="2"/>
                    <a:pt x="20" y="3"/>
                    <a:pt x="19" y="3"/>
                  </a:cubicBezTo>
                  <a:cubicBezTo>
                    <a:pt x="16" y="0"/>
                    <a:pt x="10" y="1"/>
                    <a:pt x="9" y="0"/>
                  </a:cubicBezTo>
                  <a:cubicBezTo>
                    <a:pt x="6" y="1"/>
                    <a:pt x="11" y="2"/>
                    <a:pt x="12" y="2"/>
                  </a:cubicBezTo>
                  <a:cubicBezTo>
                    <a:pt x="10" y="4"/>
                    <a:pt x="8" y="1"/>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4" name="Freeform 115"/>
            <p:cNvSpPr/>
            <p:nvPr/>
          </p:nvSpPr>
          <p:spPr bwMode="auto">
            <a:xfrm>
              <a:off x="6204" y="4301"/>
              <a:ext cx="27" cy="10"/>
            </a:xfrm>
            <a:custGeom>
              <a:avLst/>
              <a:gdLst>
                <a:gd name="T0" fmla="*/ 0 w 9"/>
                <a:gd name="T1" fmla="*/ 2 h 3"/>
                <a:gd name="T2" fmla="*/ 9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6" y="2"/>
                    <a:pt x="9" y="2"/>
                  </a:cubicBezTo>
                  <a:cubicBezTo>
                    <a:pt x="7" y="1"/>
                    <a:pt x="8" y="1"/>
                    <a:pt x="7" y="0"/>
                  </a:cubicBezTo>
                  <a:cubicBezTo>
                    <a:pt x="5" y="3"/>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5" name="Freeform 116"/>
            <p:cNvSpPr>
              <a:spLocks noEditPoints="1"/>
            </p:cNvSpPr>
            <p:nvPr/>
          </p:nvSpPr>
          <p:spPr bwMode="auto">
            <a:xfrm>
              <a:off x="6238" y="3837"/>
              <a:ext cx="5088" cy="652"/>
            </a:xfrm>
            <a:custGeom>
              <a:avLst/>
              <a:gdLst>
                <a:gd name="T0" fmla="*/ 94 w 1673"/>
                <a:gd name="T1" fmla="*/ 166 h 212"/>
                <a:gd name="T2" fmla="*/ 485 w 1673"/>
                <a:gd name="T3" fmla="*/ 189 h 212"/>
                <a:gd name="T4" fmla="*/ 458 w 1673"/>
                <a:gd name="T5" fmla="*/ 198 h 212"/>
                <a:gd name="T6" fmla="*/ 248 w 1673"/>
                <a:gd name="T7" fmla="*/ 194 h 212"/>
                <a:gd name="T8" fmla="*/ 78 w 1673"/>
                <a:gd name="T9" fmla="*/ 188 h 212"/>
                <a:gd name="T10" fmla="*/ 214 w 1673"/>
                <a:gd name="T11" fmla="*/ 205 h 212"/>
                <a:gd name="T12" fmla="*/ 1024 w 1673"/>
                <a:gd name="T13" fmla="*/ 169 h 212"/>
                <a:gd name="T14" fmla="*/ 1294 w 1673"/>
                <a:gd name="T15" fmla="*/ 147 h 212"/>
                <a:gd name="T16" fmla="*/ 1520 w 1673"/>
                <a:gd name="T17" fmla="*/ 83 h 212"/>
                <a:gd name="T18" fmla="*/ 1627 w 1673"/>
                <a:gd name="T19" fmla="*/ 45 h 212"/>
                <a:gd name="T20" fmla="*/ 1561 w 1673"/>
                <a:gd name="T21" fmla="*/ 15 h 212"/>
                <a:gd name="T22" fmla="*/ 1433 w 1673"/>
                <a:gd name="T23" fmla="*/ 15 h 212"/>
                <a:gd name="T24" fmla="*/ 1299 w 1673"/>
                <a:gd name="T25" fmla="*/ 30 h 212"/>
                <a:gd name="T26" fmla="*/ 1142 w 1673"/>
                <a:gd name="T27" fmla="*/ 40 h 212"/>
                <a:gd name="T28" fmla="*/ 1015 w 1673"/>
                <a:gd name="T29" fmla="*/ 40 h 212"/>
                <a:gd name="T30" fmla="*/ 878 w 1673"/>
                <a:gd name="T31" fmla="*/ 53 h 212"/>
                <a:gd name="T32" fmla="*/ 767 w 1673"/>
                <a:gd name="T33" fmla="*/ 55 h 212"/>
                <a:gd name="T34" fmla="*/ 706 w 1673"/>
                <a:gd name="T35" fmla="*/ 56 h 212"/>
                <a:gd name="T36" fmla="*/ 640 w 1673"/>
                <a:gd name="T37" fmla="*/ 66 h 212"/>
                <a:gd name="T38" fmla="*/ 511 w 1673"/>
                <a:gd name="T39" fmla="*/ 65 h 212"/>
                <a:gd name="T40" fmla="*/ 439 w 1673"/>
                <a:gd name="T41" fmla="*/ 69 h 212"/>
                <a:gd name="T42" fmla="*/ 253 w 1673"/>
                <a:gd name="T43" fmla="*/ 64 h 212"/>
                <a:gd name="T44" fmla="*/ 158 w 1673"/>
                <a:gd name="T45" fmla="*/ 61 h 212"/>
                <a:gd name="T46" fmla="*/ 296 w 1673"/>
                <a:gd name="T47" fmla="*/ 83 h 212"/>
                <a:gd name="T48" fmla="*/ 403 w 1673"/>
                <a:gd name="T49" fmla="*/ 92 h 212"/>
                <a:gd name="T50" fmla="*/ 311 w 1673"/>
                <a:gd name="T51" fmla="*/ 95 h 212"/>
                <a:gd name="T52" fmla="*/ 151 w 1673"/>
                <a:gd name="T53" fmla="*/ 78 h 212"/>
                <a:gd name="T54" fmla="*/ 62 w 1673"/>
                <a:gd name="T55" fmla="*/ 73 h 212"/>
                <a:gd name="T56" fmla="*/ 123 w 1673"/>
                <a:gd name="T57" fmla="*/ 94 h 212"/>
                <a:gd name="T58" fmla="*/ 90 w 1673"/>
                <a:gd name="T59" fmla="*/ 106 h 212"/>
                <a:gd name="T60" fmla="*/ 272 w 1673"/>
                <a:gd name="T61" fmla="*/ 121 h 212"/>
                <a:gd name="T62" fmla="*/ 422 w 1673"/>
                <a:gd name="T63" fmla="*/ 130 h 212"/>
                <a:gd name="T64" fmla="*/ 419 w 1673"/>
                <a:gd name="T65" fmla="*/ 135 h 212"/>
                <a:gd name="T66" fmla="*/ 295 w 1673"/>
                <a:gd name="T67" fmla="*/ 133 h 212"/>
                <a:gd name="T68" fmla="*/ 132 w 1673"/>
                <a:gd name="T69" fmla="*/ 134 h 212"/>
                <a:gd name="T70" fmla="*/ 135 w 1673"/>
                <a:gd name="T71" fmla="*/ 147 h 212"/>
                <a:gd name="T72" fmla="*/ 33 w 1673"/>
                <a:gd name="T73" fmla="*/ 147 h 212"/>
                <a:gd name="T74" fmla="*/ 1542 w 1673"/>
                <a:gd name="T75" fmla="*/ 22 h 212"/>
                <a:gd name="T76" fmla="*/ 174 w 1673"/>
                <a:gd name="T77" fmla="*/ 176 h 212"/>
                <a:gd name="T78" fmla="*/ 163 w 1673"/>
                <a:gd name="T79" fmla="*/ 140 h 212"/>
                <a:gd name="T80" fmla="*/ 129 w 1673"/>
                <a:gd name="T81" fmla="*/ 104 h 212"/>
                <a:gd name="T82" fmla="*/ 141 w 1673"/>
                <a:gd name="T83" fmla="*/ 90 h 212"/>
                <a:gd name="T84" fmla="*/ 219 w 1673"/>
                <a:gd name="T85" fmla="*/ 141 h 212"/>
                <a:gd name="T86" fmla="*/ 321 w 1673"/>
                <a:gd name="T87" fmla="*/ 197 h 212"/>
                <a:gd name="T88" fmla="*/ 258 w 1673"/>
                <a:gd name="T89" fmla="*/ 145 h 212"/>
                <a:gd name="T90" fmla="*/ 309 w 1673"/>
                <a:gd name="T91" fmla="*/ 147 h 212"/>
                <a:gd name="T92" fmla="*/ 260 w 1673"/>
                <a:gd name="T93" fmla="*/ 69 h 212"/>
                <a:gd name="T94" fmla="*/ 280 w 1673"/>
                <a:gd name="T95" fmla="*/ 75 h 212"/>
                <a:gd name="T96" fmla="*/ 347 w 1673"/>
                <a:gd name="T97" fmla="*/ 97 h 212"/>
                <a:gd name="T98" fmla="*/ 344 w 1673"/>
                <a:gd name="T99" fmla="*/ 76 h 212"/>
                <a:gd name="T100" fmla="*/ 483 w 1673"/>
                <a:gd name="T101" fmla="*/ 133 h 212"/>
                <a:gd name="T102" fmla="*/ 407 w 1673"/>
                <a:gd name="T103" fmla="*/ 78 h 212"/>
                <a:gd name="T104" fmla="*/ 622 w 1673"/>
                <a:gd name="T105" fmla="*/ 192 h 212"/>
                <a:gd name="T106" fmla="*/ 488 w 1673"/>
                <a:gd name="T107" fmla="*/ 82 h 212"/>
                <a:gd name="T108" fmla="*/ 525 w 1673"/>
                <a:gd name="T109" fmla="*/ 94 h 212"/>
                <a:gd name="T110" fmla="*/ 556 w 1673"/>
                <a:gd name="T111" fmla="*/ 71 h 212"/>
                <a:gd name="T112" fmla="*/ 670 w 1673"/>
                <a:gd name="T113" fmla="*/ 95 h 212"/>
                <a:gd name="T114" fmla="*/ 696 w 1673"/>
                <a:gd name="T115" fmla="*/ 56 h 212"/>
                <a:gd name="T116" fmla="*/ 924 w 1673"/>
                <a:gd name="T117" fmla="*/ 164 h 212"/>
                <a:gd name="T118" fmla="*/ 816 w 1673"/>
                <a:gd name="T119" fmla="*/ 60 h 212"/>
                <a:gd name="T120" fmla="*/ 1156 w 1673"/>
                <a:gd name="T121" fmla="*/ 40 h 212"/>
                <a:gd name="T122" fmla="*/ 1553 w 1673"/>
                <a:gd name="T123" fmla="*/ 8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3" h="212">
                  <a:moveTo>
                    <a:pt x="2" y="154"/>
                  </a:moveTo>
                  <a:cubicBezTo>
                    <a:pt x="4" y="154"/>
                    <a:pt x="4" y="153"/>
                    <a:pt x="3" y="152"/>
                  </a:cubicBezTo>
                  <a:cubicBezTo>
                    <a:pt x="4" y="152"/>
                    <a:pt x="4" y="153"/>
                    <a:pt x="5" y="153"/>
                  </a:cubicBezTo>
                  <a:cubicBezTo>
                    <a:pt x="7" y="152"/>
                    <a:pt x="7" y="152"/>
                    <a:pt x="8" y="151"/>
                  </a:cubicBezTo>
                  <a:cubicBezTo>
                    <a:pt x="11" y="151"/>
                    <a:pt x="14" y="152"/>
                    <a:pt x="17" y="151"/>
                  </a:cubicBezTo>
                  <a:cubicBezTo>
                    <a:pt x="21" y="155"/>
                    <a:pt x="25" y="152"/>
                    <a:pt x="29" y="153"/>
                  </a:cubicBezTo>
                  <a:cubicBezTo>
                    <a:pt x="28" y="156"/>
                    <a:pt x="23" y="154"/>
                    <a:pt x="22" y="156"/>
                  </a:cubicBezTo>
                  <a:cubicBezTo>
                    <a:pt x="28" y="155"/>
                    <a:pt x="31" y="158"/>
                    <a:pt x="38" y="156"/>
                  </a:cubicBezTo>
                  <a:cubicBezTo>
                    <a:pt x="39" y="158"/>
                    <a:pt x="40" y="159"/>
                    <a:pt x="43" y="157"/>
                  </a:cubicBezTo>
                  <a:cubicBezTo>
                    <a:pt x="44" y="159"/>
                    <a:pt x="43" y="160"/>
                    <a:pt x="41" y="161"/>
                  </a:cubicBezTo>
                  <a:cubicBezTo>
                    <a:pt x="42" y="162"/>
                    <a:pt x="43" y="161"/>
                    <a:pt x="44" y="161"/>
                  </a:cubicBezTo>
                  <a:cubicBezTo>
                    <a:pt x="43" y="160"/>
                    <a:pt x="46" y="159"/>
                    <a:pt x="44" y="158"/>
                  </a:cubicBezTo>
                  <a:cubicBezTo>
                    <a:pt x="47" y="160"/>
                    <a:pt x="51" y="158"/>
                    <a:pt x="55" y="158"/>
                  </a:cubicBezTo>
                  <a:cubicBezTo>
                    <a:pt x="50" y="159"/>
                    <a:pt x="47" y="161"/>
                    <a:pt x="46" y="161"/>
                  </a:cubicBezTo>
                  <a:cubicBezTo>
                    <a:pt x="47" y="163"/>
                    <a:pt x="54" y="160"/>
                    <a:pt x="57" y="160"/>
                  </a:cubicBezTo>
                  <a:cubicBezTo>
                    <a:pt x="57" y="161"/>
                    <a:pt x="61" y="161"/>
                    <a:pt x="63" y="161"/>
                  </a:cubicBezTo>
                  <a:cubicBezTo>
                    <a:pt x="63" y="161"/>
                    <a:pt x="62" y="160"/>
                    <a:pt x="63" y="160"/>
                  </a:cubicBezTo>
                  <a:cubicBezTo>
                    <a:pt x="63" y="159"/>
                    <a:pt x="64" y="160"/>
                    <a:pt x="64" y="159"/>
                  </a:cubicBezTo>
                  <a:cubicBezTo>
                    <a:pt x="64" y="160"/>
                    <a:pt x="64" y="160"/>
                    <a:pt x="65" y="161"/>
                  </a:cubicBezTo>
                  <a:cubicBezTo>
                    <a:pt x="69" y="161"/>
                    <a:pt x="74" y="160"/>
                    <a:pt x="78" y="160"/>
                  </a:cubicBezTo>
                  <a:cubicBezTo>
                    <a:pt x="78" y="160"/>
                    <a:pt x="78" y="161"/>
                    <a:pt x="78" y="161"/>
                  </a:cubicBezTo>
                  <a:cubicBezTo>
                    <a:pt x="74" y="162"/>
                    <a:pt x="72" y="163"/>
                    <a:pt x="68" y="163"/>
                  </a:cubicBezTo>
                  <a:cubicBezTo>
                    <a:pt x="71" y="165"/>
                    <a:pt x="75" y="164"/>
                    <a:pt x="78" y="165"/>
                  </a:cubicBezTo>
                  <a:cubicBezTo>
                    <a:pt x="80" y="164"/>
                    <a:pt x="77" y="164"/>
                    <a:pt x="77" y="163"/>
                  </a:cubicBezTo>
                  <a:cubicBezTo>
                    <a:pt x="78" y="163"/>
                    <a:pt x="78" y="163"/>
                    <a:pt x="79" y="163"/>
                  </a:cubicBezTo>
                  <a:cubicBezTo>
                    <a:pt x="82" y="164"/>
                    <a:pt x="80" y="165"/>
                    <a:pt x="82" y="165"/>
                  </a:cubicBezTo>
                  <a:cubicBezTo>
                    <a:pt x="83" y="165"/>
                    <a:pt x="83" y="164"/>
                    <a:pt x="84" y="164"/>
                  </a:cubicBezTo>
                  <a:cubicBezTo>
                    <a:pt x="83" y="163"/>
                    <a:pt x="83" y="164"/>
                    <a:pt x="82" y="164"/>
                  </a:cubicBezTo>
                  <a:cubicBezTo>
                    <a:pt x="81" y="163"/>
                    <a:pt x="82" y="161"/>
                    <a:pt x="80" y="163"/>
                  </a:cubicBezTo>
                  <a:cubicBezTo>
                    <a:pt x="77" y="161"/>
                    <a:pt x="81" y="160"/>
                    <a:pt x="83" y="160"/>
                  </a:cubicBezTo>
                  <a:cubicBezTo>
                    <a:pt x="80" y="161"/>
                    <a:pt x="86" y="162"/>
                    <a:pt x="84" y="163"/>
                  </a:cubicBezTo>
                  <a:cubicBezTo>
                    <a:pt x="85" y="164"/>
                    <a:pt x="87" y="161"/>
                    <a:pt x="88" y="162"/>
                  </a:cubicBezTo>
                  <a:cubicBezTo>
                    <a:pt x="90" y="163"/>
                    <a:pt x="86" y="164"/>
                    <a:pt x="84" y="164"/>
                  </a:cubicBezTo>
                  <a:cubicBezTo>
                    <a:pt x="83" y="165"/>
                    <a:pt x="85" y="166"/>
                    <a:pt x="84" y="167"/>
                  </a:cubicBezTo>
                  <a:cubicBezTo>
                    <a:pt x="86" y="168"/>
                    <a:pt x="88" y="166"/>
                    <a:pt x="90" y="167"/>
                  </a:cubicBezTo>
                  <a:cubicBezTo>
                    <a:pt x="90" y="169"/>
                    <a:pt x="88" y="168"/>
                    <a:pt x="86" y="170"/>
                  </a:cubicBezTo>
                  <a:cubicBezTo>
                    <a:pt x="88" y="172"/>
                    <a:pt x="90" y="170"/>
                    <a:pt x="92" y="171"/>
                  </a:cubicBezTo>
                  <a:cubicBezTo>
                    <a:pt x="93" y="170"/>
                    <a:pt x="90" y="171"/>
                    <a:pt x="89" y="169"/>
                  </a:cubicBezTo>
                  <a:cubicBezTo>
                    <a:pt x="91" y="169"/>
                    <a:pt x="92" y="169"/>
                    <a:pt x="94" y="170"/>
                  </a:cubicBezTo>
                  <a:cubicBezTo>
                    <a:pt x="92" y="168"/>
                    <a:pt x="93" y="167"/>
                    <a:pt x="94" y="166"/>
                  </a:cubicBezTo>
                  <a:cubicBezTo>
                    <a:pt x="94" y="166"/>
                    <a:pt x="95" y="166"/>
                    <a:pt x="95" y="166"/>
                  </a:cubicBezTo>
                  <a:cubicBezTo>
                    <a:pt x="98" y="166"/>
                    <a:pt x="94" y="167"/>
                    <a:pt x="96" y="168"/>
                  </a:cubicBezTo>
                  <a:cubicBezTo>
                    <a:pt x="99" y="166"/>
                    <a:pt x="111" y="168"/>
                    <a:pt x="110" y="171"/>
                  </a:cubicBezTo>
                  <a:cubicBezTo>
                    <a:pt x="111" y="169"/>
                    <a:pt x="113" y="170"/>
                    <a:pt x="113" y="169"/>
                  </a:cubicBezTo>
                  <a:cubicBezTo>
                    <a:pt x="116" y="170"/>
                    <a:pt x="114" y="171"/>
                    <a:pt x="115" y="172"/>
                  </a:cubicBezTo>
                  <a:cubicBezTo>
                    <a:pt x="113" y="171"/>
                    <a:pt x="110" y="173"/>
                    <a:pt x="107" y="172"/>
                  </a:cubicBezTo>
                  <a:cubicBezTo>
                    <a:pt x="109" y="173"/>
                    <a:pt x="115" y="174"/>
                    <a:pt x="118" y="173"/>
                  </a:cubicBezTo>
                  <a:cubicBezTo>
                    <a:pt x="119" y="174"/>
                    <a:pt x="117" y="175"/>
                    <a:pt x="119" y="175"/>
                  </a:cubicBezTo>
                  <a:cubicBezTo>
                    <a:pt x="121" y="174"/>
                    <a:pt x="124" y="173"/>
                    <a:pt x="127" y="175"/>
                  </a:cubicBezTo>
                  <a:cubicBezTo>
                    <a:pt x="127" y="174"/>
                    <a:pt x="130" y="174"/>
                    <a:pt x="128" y="172"/>
                  </a:cubicBezTo>
                  <a:cubicBezTo>
                    <a:pt x="130" y="174"/>
                    <a:pt x="132" y="172"/>
                    <a:pt x="135" y="173"/>
                  </a:cubicBezTo>
                  <a:cubicBezTo>
                    <a:pt x="133" y="171"/>
                    <a:pt x="139" y="172"/>
                    <a:pt x="139" y="171"/>
                  </a:cubicBezTo>
                  <a:cubicBezTo>
                    <a:pt x="143" y="172"/>
                    <a:pt x="137" y="173"/>
                    <a:pt x="139" y="174"/>
                  </a:cubicBezTo>
                  <a:cubicBezTo>
                    <a:pt x="141" y="172"/>
                    <a:pt x="143" y="172"/>
                    <a:pt x="144" y="173"/>
                  </a:cubicBezTo>
                  <a:cubicBezTo>
                    <a:pt x="144" y="174"/>
                    <a:pt x="144" y="174"/>
                    <a:pt x="143" y="175"/>
                  </a:cubicBezTo>
                  <a:cubicBezTo>
                    <a:pt x="138" y="176"/>
                    <a:pt x="133" y="174"/>
                    <a:pt x="129" y="176"/>
                  </a:cubicBezTo>
                  <a:cubicBezTo>
                    <a:pt x="130" y="177"/>
                    <a:pt x="131" y="175"/>
                    <a:pt x="132" y="177"/>
                  </a:cubicBezTo>
                  <a:cubicBezTo>
                    <a:pt x="139" y="174"/>
                    <a:pt x="146" y="180"/>
                    <a:pt x="153" y="177"/>
                  </a:cubicBezTo>
                  <a:cubicBezTo>
                    <a:pt x="159" y="181"/>
                    <a:pt x="172" y="177"/>
                    <a:pt x="175" y="181"/>
                  </a:cubicBezTo>
                  <a:cubicBezTo>
                    <a:pt x="177" y="181"/>
                    <a:pt x="179" y="182"/>
                    <a:pt x="181" y="182"/>
                  </a:cubicBezTo>
                  <a:cubicBezTo>
                    <a:pt x="182" y="179"/>
                    <a:pt x="186" y="181"/>
                    <a:pt x="188" y="181"/>
                  </a:cubicBezTo>
                  <a:cubicBezTo>
                    <a:pt x="188" y="181"/>
                    <a:pt x="187" y="182"/>
                    <a:pt x="189" y="183"/>
                  </a:cubicBezTo>
                  <a:cubicBezTo>
                    <a:pt x="189" y="181"/>
                    <a:pt x="193" y="181"/>
                    <a:pt x="192" y="182"/>
                  </a:cubicBezTo>
                  <a:cubicBezTo>
                    <a:pt x="198" y="180"/>
                    <a:pt x="204" y="184"/>
                    <a:pt x="210" y="182"/>
                  </a:cubicBezTo>
                  <a:cubicBezTo>
                    <a:pt x="208" y="181"/>
                    <a:pt x="211" y="181"/>
                    <a:pt x="212" y="180"/>
                  </a:cubicBezTo>
                  <a:cubicBezTo>
                    <a:pt x="213" y="181"/>
                    <a:pt x="210" y="182"/>
                    <a:pt x="210" y="183"/>
                  </a:cubicBezTo>
                  <a:cubicBezTo>
                    <a:pt x="215" y="185"/>
                    <a:pt x="220" y="182"/>
                    <a:pt x="225" y="182"/>
                  </a:cubicBezTo>
                  <a:cubicBezTo>
                    <a:pt x="225" y="185"/>
                    <a:pt x="231" y="185"/>
                    <a:pt x="232" y="184"/>
                  </a:cubicBezTo>
                  <a:cubicBezTo>
                    <a:pt x="233" y="185"/>
                    <a:pt x="234" y="184"/>
                    <a:pt x="235" y="185"/>
                  </a:cubicBezTo>
                  <a:cubicBezTo>
                    <a:pt x="238" y="181"/>
                    <a:pt x="248" y="187"/>
                    <a:pt x="254" y="184"/>
                  </a:cubicBezTo>
                  <a:cubicBezTo>
                    <a:pt x="259" y="188"/>
                    <a:pt x="268" y="182"/>
                    <a:pt x="271" y="186"/>
                  </a:cubicBezTo>
                  <a:cubicBezTo>
                    <a:pt x="270" y="185"/>
                    <a:pt x="268" y="186"/>
                    <a:pt x="266" y="186"/>
                  </a:cubicBezTo>
                  <a:cubicBezTo>
                    <a:pt x="267" y="188"/>
                    <a:pt x="273" y="185"/>
                    <a:pt x="277" y="186"/>
                  </a:cubicBezTo>
                  <a:cubicBezTo>
                    <a:pt x="278" y="186"/>
                    <a:pt x="284" y="188"/>
                    <a:pt x="285" y="186"/>
                  </a:cubicBezTo>
                  <a:cubicBezTo>
                    <a:pt x="286" y="186"/>
                    <a:pt x="287" y="187"/>
                    <a:pt x="288" y="188"/>
                  </a:cubicBezTo>
                  <a:cubicBezTo>
                    <a:pt x="292" y="186"/>
                    <a:pt x="295" y="188"/>
                    <a:pt x="299" y="186"/>
                  </a:cubicBezTo>
                  <a:cubicBezTo>
                    <a:pt x="303" y="187"/>
                    <a:pt x="312" y="187"/>
                    <a:pt x="319" y="187"/>
                  </a:cubicBezTo>
                  <a:cubicBezTo>
                    <a:pt x="341" y="188"/>
                    <a:pt x="364" y="189"/>
                    <a:pt x="386" y="190"/>
                  </a:cubicBezTo>
                  <a:cubicBezTo>
                    <a:pt x="408" y="190"/>
                    <a:pt x="430" y="190"/>
                    <a:pt x="452" y="190"/>
                  </a:cubicBezTo>
                  <a:cubicBezTo>
                    <a:pt x="485" y="189"/>
                    <a:pt x="485" y="189"/>
                    <a:pt x="485" y="189"/>
                  </a:cubicBezTo>
                  <a:cubicBezTo>
                    <a:pt x="518" y="188"/>
                    <a:pt x="518" y="188"/>
                    <a:pt x="518" y="188"/>
                  </a:cubicBezTo>
                  <a:cubicBezTo>
                    <a:pt x="540" y="188"/>
                    <a:pt x="563" y="187"/>
                    <a:pt x="585" y="186"/>
                  </a:cubicBezTo>
                  <a:cubicBezTo>
                    <a:pt x="629" y="184"/>
                    <a:pt x="673" y="181"/>
                    <a:pt x="717" y="178"/>
                  </a:cubicBezTo>
                  <a:cubicBezTo>
                    <a:pt x="761" y="174"/>
                    <a:pt x="805" y="171"/>
                    <a:pt x="849" y="167"/>
                  </a:cubicBezTo>
                  <a:cubicBezTo>
                    <a:pt x="850" y="168"/>
                    <a:pt x="849" y="169"/>
                    <a:pt x="848" y="170"/>
                  </a:cubicBezTo>
                  <a:cubicBezTo>
                    <a:pt x="835" y="168"/>
                    <a:pt x="822" y="173"/>
                    <a:pt x="809" y="172"/>
                  </a:cubicBezTo>
                  <a:cubicBezTo>
                    <a:pt x="808" y="173"/>
                    <a:pt x="807" y="173"/>
                    <a:pt x="805" y="174"/>
                  </a:cubicBezTo>
                  <a:cubicBezTo>
                    <a:pt x="804" y="173"/>
                    <a:pt x="806" y="173"/>
                    <a:pt x="807" y="173"/>
                  </a:cubicBezTo>
                  <a:cubicBezTo>
                    <a:pt x="804" y="172"/>
                    <a:pt x="802" y="175"/>
                    <a:pt x="800" y="173"/>
                  </a:cubicBezTo>
                  <a:cubicBezTo>
                    <a:pt x="799" y="174"/>
                    <a:pt x="801" y="175"/>
                    <a:pt x="799" y="176"/>
                  </a:cubicBezTo>
                  <a:cubicBezTo>
                    <a:pt x="793" y="173"/>
                    <a:pt x="785" y="174"/>
                    <a:pt x="777" y="176"/>
                  </a:cubicBezTo>
                  <a:cubicBezTo>
                    <a:pt x="771" y="176"/>
                    <a:pt x="765" y="176"/>
                    <a:pt x="760" y="178"/>
                  </a:cubicBezTo>
                  <a:cubicBezTo>
                    <a:pt x="759" y="177"/>
                    <a:pt x="759" y="177"/>
                    <a:pt x="759" y="177"/>
                  </a:cubicBezTo>
                  <a:cubicBezTo>
                    <a:pt x="750" y="179"/>
                    <a:pt x="737" y="177"/>
                    <a:pt x="731" y="180"/>
                  </a:cubicBezTo>
                  <a:cubicBezTo>
                    <a:pt x="729" y="180"/>
                    <a:pt x="731" y="179"/>
                    <a:pt x="729" y="179"/>
                  </a:cubicBezTo>
                  <a:cubicBezTo>
                    <a:pt x="728" y="180"/>
                    <a:pt x="729" y="180"/>
                    <a:pt x="730" y="181"/>
                  </a:cubicBezTo>
                  <a:cubicBezTo>
                    <a:pt x="718" y="179"/>
                    <a:pt x="709" y="184"/>
                    <a:pt x="696" y="182"/>
                  </a:cubicBezTo>
                  <a:cubicBezTo>
                    <a:pt x="695" y="184"/>
                    <a:pt x="689" y="182"/>
                    <a:pt x="687" y="182"/>
                  </a:cubicBezTo>
                  <a:cubicBezTo>
                    <a:pt x="682" y="183"/>
                    <a:pt x="678" y="185"/>
                    <a:pt x="676" y="183"/>
                  </a:cubicBezTo>
                  <a:cubicBezTo>
                    <a:pt x="672" y="185"/>
                    <a:pt x="668" y="185"/>
                    <a:pt x="664" y="184"/>
                  </a:cubicBezTo>
                  <a:cubicBezTo>
                    <a:pt x="661" y="185"/>
                    <a:pt x="665" y="185"/>
                    <a:pt x="662" y="186"/>
                  </a:cubicBezTo>
                  <a:cubicBezTo>
                    <a:pt x="662" y="187"/>
                    <a:pt x="659" y="185"/>
                    <a:pt x="660" y="185"/>
                  </a:cubicBezTo>
                  <a:cubicBezTo>
                    <a:pt x="658" y="186"/>
                    <a:pt x="655" y="185"/>
                    <a:pt x="652" y="186"/>
                  </a:cubicBezTo>
                  <a:cubicBezTo>
                    <a:pt x="651" y="186"/>
                    <a:pt x="651" y="185"/>
                    <a:pt x="652" y="185"/>
                  </a:cubicBezTo>
                  <a:cubicBezTo>
                    <a:pt x="648" y="187"/>
                    <a:pt x="645" y="186"/>
                    <a:pt x="641" y="187"/>
                  </a:cubicBezTo>
                  <a:cubicBezTo>
                    <a:pt x="641" y="184"/>
                    <a:pt x="641" y="187"/>
                    <a:pt x="638" y="186"/>
                  </a:cubicBezTo>
                  <a:cubicBezTo>
                    <a:pt x="638" y="186"/>
                    <a:pt x="637" y="187"/>
                    <a:pt x="635" y="187"/>
                  </a:cubicBezTo>
                  <a:cubicBezTo>
                    <a:pt x="635" y="187"/>
                    <a:pt x="635" y="186"/>
                    <a:pt x="634" y="186"/>
                  </a:cubicBezTo>
                  <a:cubicBezTo>
                    <a:pt x="631" y="188"/>
                    <a:pt x="626" y="185"/>
                    <a:pt x="621" y="188"/>
                  </a:cubicBezTo>
                  <a:cubicBezTo>
                    <a:pt x="620" y="188"/>
                    <a:pt x="620" y="187"/>
                    <a:pt x="621" y="186"/>
                  </a:cubicBezTo>
                  <a:cubicBezTo>
                    <a:pt x="615" y="188"/>
                    <a:pt x="600" y="188"/>
                    <a:pt x="599" y="189"/>
                  </a:cubicBezTo>
                  <a:cubicBezTo>
                    <a:pt x="596" y="190"/>
                    <a:pt x="592" y="188"/>
                    <a:pt x="589" y="190"/>
                  </a:cubicBezTo>
                  <a:cubicBezTo>
                    <a:pt x="586" y="189"/>
                    <a:pt x="581" y="188"/>
                    <a:pt x="580" y="190"/>
                  </a:cubicBezTo>
                  <a:cubicBezTo>
                    <a:pt x="560" y="189"/>
                    <a:pt x="542" y="192"/>
                    <a:pt x="522" y="191"/>
                  </a:cubicBezTo>
                  <a:cubicBezTo>
                    <a:pt x="521" y="192"/>
                    <a:pt x="521" y="192"/>
                    <a:pt x="521" y="193"/>
                  </a:cubicBezTo>
                  <a:cubicBezTo>
                    <a:pt x="519" y="192"/>
                    <a:pt x="518" y="192"/>
                    <a:pt x="516" y="191"/>
                  </a:cubicBezTo>
                  <a:cubicBezTo>
                    <a:pt x="505" y="194"/>
                    <a:pt x="490" y="191"/>
                    <a:pt x="477" y="194"/>
                  </a:cubicBezTo>
                  <a:cubicBezTo>
                    <a:pt x="476" y="194"/>
                    <a:pt x="477" y="193"/>
                    <a:pt x="476" y="192"/>
                  </a:cubicBezTo>
                  <a:cubicBezTo>
                    <a:pt x="471" y="193"/>
                    <a:pt x="466" y="194"/>
                    <a:pt x="461" y="193"/>
                  </a:cubicBezTo>
                  <a:cubicBezTo>
                    <a:pt x="461" y="194"/>
                    <a:pt x="462" y="197"/>
                    <a:pt x="458" y="198"/>
                  </a:cubicBezTo>
                  <a:cubicBezTo>
                    <a:pt x="456" y="197"/>
                    <a:pt x="457" y="196"/>
                    <a:pt x="454" y="195"/>
                  </a:cubicBezTo>
                  <a:cubicBezTo>
                    <a:pt x="454" y="194"/>
                    <a:pt x="457" y="193"/>
                    <a:pt x="458" y="194"/>
                  </a:cubicBezTo>
                  <a:cubicBezTo>
                    <a:pt x="460" y="193"/>
                    <a:pt x="455" y="192"/>
                    <a:pt x="455" y="194"/>
                  </a:cubicBezTo>
                  <a:cubicBezTo>
                    <a:pt x="448" y="191"/>
                    <a:pt x="442" y="195"/>
                    <a:pt x="435" y="193"/>
                  </a:cubicBezTo>
                  <a:cubicBezTo>
                    <a:pt x="434" y="195"/>
                    <a:pt x="429" y="194"/>
                    <a:pt x="426" y="192"/>
                  </a:cubicBezTo>
                  <a:cubicBezTo>
                    <a:pt x="425" y="193"/>
                    <a:pt x="426" y="193"/>
                    <a:pt x="426" y="194"/>
                  </a:cubicBezTo>
                  <a:cubicBezTo>
                    <a:pt x="420" y="193"/>
                    <a:pt x="414" y="194"/>
                    <a:pt x="408" y="193"/>
                  </a:cubicBezTo>
                  <a:cubicBezTo>
                    <a:pt x="408" y="193"/>
                    <a:pt x="408" y="194"/>
                    <a:pt x="408" y="194"/>
                  </a:cubicBezTo>
                  <a:cubicBezTo>
                    <a:pt x="399" y="193"/>
                    <a:pt x="387" y="196"/>
                    <a:pt x="381" y="193"/>
                  </a:cubicBezTo>
                  <a:cubicBezTo>
                    <a:pt x="381" y="193"/>
                    <a:pt x="381" y="194"/>
                    <a:pt x="382" y="194"/>
                  </a:cubicBezTo>
                  <a:cubicBezTo>
                    <a:pt x="372" y="193"/>
                    <a:pt x="363" y="194"/>
                    <a:pt x="353" y="192"/>
                  </a:cubicBezTo>
                  <a:cubicBezTo>
                    <a:pt x="346" y="194"/>
                    <a:pt x="335" y="193"/>
                    <a:pt x="327" y="192"/>
                  </a:cubicBezTo>
                  <a:cubicBezTo>
                    <a:pt x="325" y="193"/>
                    <a:pt x="327" y="194"/>
                    <a:pt x="325" y="195"/>
                  </a:cubicBezTo>
                  <a:cubicBezTo>
                    <a:pt x="325" y="195"/>
                    <a:pt x="324" y="195"/>
                    <a:pt x="323" y="195"/>
                  </a:cubicBezTo>
                  <a:cubicBezTo>
                    <a:pt x="325" y="191"/>
                    <a:pt x="317" y="193"/>
                    <a:pt x="314" y="192"/>
                  </a:cubicBezTo>
                  <a:cubicBezTo>
                    <a:pt x="313" y="194"/>
                    <a:pt x="316" y="192"/>
                    <a:pt x="317" y="193"/>
                  </a:cubicBezTo>
                  <a:cubicBezTo>
                    <a:pt x="318" y="195"/>
                    <a:pt x="314" y="194"/>
                    <a:pt x="314" y="195"/>
                  </a:cubicBezTo>
                  <a:cubicBezTo>
                    <a:pt x="310" y="190"/>
                    <a:pt x="303" y="193"/>
                    <a:pt x="298" y="191"/>
                  </a:cubicBezTo>
                  <a:cubicBezTo>
                    <a:pt x="296" y="192"/>
                    <a:pt x="298" y="193"/>
                    <a:pt x="296" y="194"/>
                  </a:cubicBezTo>
                  <a:cubicBezTo>
                    <a:pt x="296" y="194"/>
                    <a:pt x="295" y="193"/>
                    <a:pt x="294" y="194"/>
                  </a:cubicBezTo>
                  <a:cubicBezTo>
                    <a:pt x="294" y="193"/>
                    <a:pt x="295" y="192"/>
                    <a:pt x="296" y="192"/>
                  </a:cubicBezTo>
                  <a:cubicBezTo>
                    <a:pt x="294" y="191"/>
                    <a:pt x="293" y="191"/>
                    <a:pt x="291" y="192"/>
                  </a:cubicBezTo>
                  <a:cubicBezTo>
                    <a:pt x="291" y="193"/>
                    <a:pt x="293" y="193"/>
                    <a:pt x="291" y="194"/>
                  </a:cubicBezTo>
                  <a:cubicBezTo>
                    <a:pt x="292" y="195"/>
                    <a:pt x="293" y="194"/>
                    <a:pt x="294" y="195"/>
                  </a:cubicBezTo>
                  <a:cubicBezTo>
                    <a:pt x="292" y="196"/>
                    <a:pt x="291" y="194"/>
                    <a:pt x="289" y="196"/>
                  </a:cubicBezTo>
                  <a:cubicBezTo>
                    <a:pt x="287" y="194"/>
                    <a:pt x="285" y="195"/>
                    <a:pt x="284" y="195"/>
                  </a:cubicBezTo>
                  <a:cubicBezTo>
                    <a:pt x="283" y="193"/>
                    <a:pt x="287" y="195"/>
                    <a:pt x="288" y="194"/>
                  </a:cubicBezTo>
                  <a:cubicBezTo>
                    <a:pt x="285" y="192"/>
                    <a:pt x="290" y="193"/>
                    <a:pt x="291" y="192"/>
                  </a:cubicBezTo>
                  <a:cubicBezTo>
                    <a:pt x="286" y="190"/>
                    <a:pt x="287" y="192"/>
                    <a:pt x="282" y="191"/>
                  </a:cubicBezTo>
                  <a:cubicBezTo>
                    <a:pt x="281" y="191"/>
                    <a:pt x="283" y="192"/>
                    <a:pt x="283" y="193"/>
                  </a:cubicBezTo>
                  <a:cubicBezTo>
                    <a:pt x="282" y="193"/>
                    <a:pt x="282" y="193"/>
                    <a:pt x="281" y="192"/>
                  </a:cubicBezTo>
                  <a:cubicBezTo>
                    <a:pt x="280" y="193"/>
                    <a:pt x="281" y="194"/>
                    <a:pt x="282" y="194"/>
                  </a:cubicBezTo>
                  <a:cubicBezTo>
                    <a:pt x="279" y="196"/>
                    <a:pt x="277" y="195"/>
                    <a:pt x="274" y="197"/>
                  </a:cubicBezTo>
                  <a:cubicBezTo>
                    <a:pt x="273" y="196"/>
                    <a:pt x="272" y="196"/>
                    <a:pt x="272" y="195"/>
                  </a:cubicBezTo>
                  <a:cubicBezTo>
                    <a:pt x="270" y="195"/>
                    <a:pt x="267" y="198"/>
                    <a:pt x="265" y="196"/>
                  </a:cubicBezTo>
                  <a:cubicBezTo>
                    <a:pt x="264" y="196"/>
                    <a:pt x="267" y="195"/>
                    <a:pt x="267" y="194"/>
                  </a:cubicBezTo>
                  <a:cubicBezTo>
                    <a:pt x="266" y="193"/>
                    <a:pt x="264" y="195"/>
                    <a:pt x="265" y="196"/>
                  </a:cubicBezTo>
                  <a:cubicBezTo>
                    <a:pt x="263" y="197"/>
                    <a:pt x="262" y="195"/>
                    <a:pt x="260" y="196"/>
                  </a:cubicBezTo>
                  <a:cubicBezTo>
                    <a:pt x="259" y="195"/>
                    <a:pt x="261" y="194"/>
                    <a:pt x="259" y="193"/>
                  </a:cubicBezTo>
                  <a:cubicBezTo>
                    <a:pt x="256" y="196"/>
                    <a:pt x="248" y="196"/>
                    <a:pt x="248" y="194"/>
                  </a:cubicBezTo>
                  <a:cubicBezTo>
                    <a:pt x="246" y="194"/>
                    <a:pt x="244" y="193"/>
                    <a:pt x="242" y="195"/>
                  </a:cubicBezTo>
                  <a:cubicBezTo>
                    <a:pt x="239" y="192"/>
                    <a:pt x="234" y="195"/>
                    <a:pt x="233" y="193"/>
                  </a:cubicBezTo>
                  <a:cubicBezTo>
                    <a:pt x="230" y="197"/>
                    <a:pt x="224" y="190"/>
                    <a:pt x="219" y="193"/>
                  </a:cubicBezTo>
                  <a:cubicBezTo>
                    <a:pt x="215" y="192"/>
                    <a:pt x="210" y="193"/>
                    <a:pt x="206" y="192"/>
                  </a:cubicBezTo>
                  <a:cubicBezTo>
                    <a:pt x="204" y="191"/>
                    <a:pt x="209" y="192"/>
                    <a:pt x="206" y="190"/>
                  </a:cubicBezTo>
                  <a:cubicBezTo>
                    <a:pt x="199" y="193"/>
                    <a:pt x="192" y="189"/>
                    <a:pt x="185" y="191"/>
                  </a:cubicBezTo>
                  <a:cubicBezTo>
                    <a:pt x="186" y="191"/>
                    <a:pt x="187" y="191"/>
                    <a:pt x="187" y="192"/>
                  </a:cubicBezTo>
                  <a:cubicBezTo>
                    <a:pt x="188" y="192"/>
                    <a:pt x="187" y="193"/>
                    <a:pt x="187" y="193"/>
                  </a:cubicBezTo>
                  <a:cubicBezTo>
                    <a:pt x="184" y="193"/>
                    <a:pt x="181" y="191"/>
                    <a:pt x="178" y="191"/>
                  </a:cubicBezTo>
                  <a:cubicBezTo>
                    <a:pt x="177" y="192"/>
                    <a:pt x="179" y="191"/>
                    <a:pt x="179" y="192"/>
                  </a:cubicBezTo>
                  <a:cubicBezTo>
                    <a:pt x="180" y="193"/>
                    <a:pt x="177" y="191"/>
                    <a:pt x="176" y="193"/>
                  </a:cubicBezTo>
                  <a:cubicBezTo>
                    <a:pt x="176" y="192"/>
                    <a:pt x="176" y="192"/>
                    <a:pt x="174" y="192"/>
                  </a:cubicBezTo>
                  <a:cubicBezTo>
                    <a:pt x="171" y="195"/>
                    <a:pt x="166" y="190"/>
                    <a:pt x="161" y="193"/>
                  </a:cubicBezTo>
                  <a:cubicBezTo>
                    <a:pt x="160" y="192"/>
                    <a:pt x="160" y="191"/>
                    <a:pt x="162" y="190"/>
                  </a:cubicBezTo>
                  <a:cubicBezTo>
                    <a:pt x="160" y="189"/>
                    <a:pt x="159" y="190"/>
                    <a:pt x="158" y="189"/>
                  </a:cubicBezTo>
                  <a:cubicBezTo>
                    <a:pt x="157" y="190"/>
                    <a:pt x="158" y="190"/>
                    <a:pt x="159" y="191"/>
                  </a:cubicBezTo>
                  <a:cubicBezTo>
                    <a:pt x="157" y="192"/>
                    <a:pt x="156" y="192"/>
                    <a:pt x="155" y="192"/>
                  </a:cubicBezTo>
                  <a:cubicBezTo>
                    <a:pt x="154" y="191"/>
                    <a:pt x="154" y="191"/>
                    <a:pt x="156" y="190"/>
                  </a:cubicBezTo>
                  <a:cubicBezTo>
                    <a:pt x="152" y="191"/>
                    <a:pt x="148" y="190"/>
                    <a:pt x="145" y="190"/>
                  </a:cubicBezTo>
                  <a:cubicBezTo>
                    <a:pt x="144" y="189"/>
                    <a:pt x="146" y="189"/>
                    <a:pt x="144" y="188"/>
                  </a:cubicBezTo>
                  <a:cubicBezTo>
                    <a:pt x="142" y="191"/>
                    <a:pt x="130" y="188"/>
                    <a:pt x="127" y="190"/>
                  </a:cubicBezTo>
                  <a:cubicBezTo>
                    <a:pt x="126" y="188"/>
                    <a:pt x="122" y="188"/>
                    <a:pt x="125" y="187"/>
                  </a:cubicBezTo>
                  <a:cubicBezTo>
                    <a:pt x="123" y="186"/>
                    <a:pt x="122" y="187"/>
                    <a:pt x="122" y="188"/>
                  </a:cubicBezTo>
                  <a:cubicBezTo>
                    <a:pt x="120" y="189"/>
                    <a:pt x="120" y="185"/>
                    <a:pt x="117" y="186"/>
                  </a:cubicBezTo>
                  <a:cubicBezTo>
                    <a:pt x="117" y="188"/>
                    <a:pt x="119" y="187"/>
                    <a:pt x="120" y="187"/>
                  </a:cubicBezTo>
                  <a:cubicBezTo>
                    <a:pt x="119" y="188"/>
                    <a:pt x="119" y="188"/>
                    <a:pt x="119" y="188"/>
                  </a:cubicBezTo>
                  <a:cubicBezTo>
                    <a:pt x="114" y="188"/>
                    <a:pt x="109" y="186"/>
                    <a:pt x="103" y="188"/>
                  </a:cubicBezTo>
                  <a:cubicBezTo>
                    <a:pt x="103" y="186"/>
                    <a:pt x="103" y="187"/>
                    <a:pt x="101" y="185"/>
                  </a:cubicBezTo>
                  <a:cubicBezTo>
                    <a:pt x="100" y="186"/>
                    <a:pt x="102" y="187"/>
                    <a:pt x="103" y="188"/>
                  </a:cubicBezTo>
                  <a:cubicBezTo>
                    <a:pt x="100" y="190"/>
                    <a:pt x="97" y="186"/>
                    <a:pt x="94" y="188"/>
                  </a:cubicBezTo>
                  <a:cubicBezTo>
                    <a:pt x="91" y="187"/>
                    <a:pt x="96" y="186"/>
                    <a:pt x="94" y="184"/>
                  </a:cubicBezTo>
                  <a:cubicBezTo>
                    <a:pt x="92" y="185"/>
                    <a:pt x="93" y="187"/>
                    <a:pt x="92" y="188"/>
                  </a:cubicBezTo>
                  <a:cubicBezTo>
                    <a:pt x="90" y="189"/>
                    <a:pt x="90" y="187"/>
                    <a:pt x="89" y="187"/>
                  </a:cubicBezTo>
                  <a:cubicBezTo>
                    <a:pt x="88" y="187"/>
                    <a:pt x="90" y="186"/>
                    <a:pt x="91" y="186"/>
                  </a:cubicBezTo>
                  <a:cubicBezTo>
                    <a:pt x="89" y="185"/>
                    <a:pt x="86" y="186"/>
                    <a:pt x="87" y="187"/>
                  </a:cubicBezTo>
                  <a:cubicBezTo>
                    <a:pt x="83" y="185"/>
                    <a:pt x="83" y="187"/>
                    <a:pt x="81" y="184"/>
                  </a:cubicBezTo>
                  <a:cubicBezTo>
                    <a:pt x="77" y="185"/>
                    <a:pt x="77" y="185"/>
                    <a:pt x="73" y="184"/>
                  </a:cubicBezTo>
                  <a:cubicBezTo>
                    <a:pt x="73" y="185"/>
                    <a:pt x="75" y="186"/>
                    <a:pt x="72" y="186"/>
                  </a:cubicBezTo>
                  <a:cubicBezTo>
                    <a:pt x="75" y="188"/>
                    <a:pt x="75" y="188"/>
                    <a:pt x="75" y="188"/>
                  </a:cubicBezTo>
                  <a:cubicBezTo>
                    <a:pt x="76" y="188"/>
                    <a:pt x="76" y="186"/>
                    <a:pt x="78" y="188"/>
                  </a:cubicBezTo>
                  <a:cubicBezTo>
                    <a:pt x="79" y="188"/>
                    <a:pt x="78" y="187"/>
                    <a:pt x="78" y="187"/>
                  </a:cubicBezTo>
                  <a:cubicBezTo>
                    <a:pt x="81" y="187"/>
                    <a:pt x="91" y="187"/>
                    <a:pt x="89" y="190"/>
                  </a:cubicBezTo>
                  <a:cubicBezTo>
                    <a:pt x="90" y="191"/>
                    <a:pt x="91" y="189"/>
                    <a:pt x="92" y="189"/>
                  </a:cubicBezTo>
                  <a:cubicBezTo>
                    <a:pt x="94" y="190"/>
                    <a:pt x="93" y="192"/>
                    <a:pt x="91" y="192"/>
                  </a:cubicBezTo>
                  <a:cubicBezTo>
                    <a:pt x="92" y="192"/>
                    <a:pt x="97" y="193"/>
                    <a:pt x="95" y="191"/>
                  </a:cubicBezTo>
                  <a:cubicBezTo>
                    <a:pt x="97" y="190"/>
                    <a:pt x="99" y="192"/>
                    <a:pt x="102" y="190"/>
                  </a:cubicBezTo>
                  <a:cubicBezTo>
                    <a:pt x="103" y="191"/>
                    <a:pt x="100" y="192"/>
                    <a:pt x="100" y="192"/>
                  </a:cubicBezTo>
                  <a:cubicBezTo>
                    <a:pt x="102" y="194"/>
                    <a:pt x="107" y="192"/>
                    <a:pt x="106" y="194"/>
                  </a:cubicBezTo>
                  <a:cubicBezTo>
                    <a:pt x="107" y="195"/>
                    <a:pt x="108" y="193"/>
                    <a:pt x="107" y="193"/>
                  </a:cubicBezTo>
                  <a:cubicBezTo>
                    <a:pt x="109" y="193"/>
                    <a:pt x="111" y="193"/>
                    <a:pt x="113" y="194"/>
                  </a:cubicBezTo>
                  <a:cubicBezTo>
                    <a:pt x="113" y="194"/>
                    <a:pt x="113" y="193"/>
                    <a:pt x="113" y="193"/>
                  </a:cubicBezTo>
                  <a:cubicBezTo>
                    <a:pt x="115" y="192"/>
                    <a:pt x="116" y="193"/>
                    <a:pt x="117" y="193"/>
                  </a:cubicBezTo>
                  <a:cubicBezTo>
                    <a:pt x="117" y="193"/>
                    <a:pt x="117" y="194"/>
                    <a:pt x="116" y="194"/>
                  </a:cubicBezTo>
                  <a:cubicBezTo>
                    <a:pt x="121" y="193"/>
                    <a:pt x="126" y="194"/>
                    <a:pt x="130" y="194"/>
                  </a:cubicBezTo>
                  <a:cubicBezTo>
                    <a:pt x="131" y="195"/>
                    <a:pt x="128" y="194"/>
                    <a:pt x="128" y="196"/>
                  </a:cubicBezTo>
                  <a:cubicBezTo>
                    <a:pt x="129" y="197"/>
                    <a:pt x="131" y="195"/>
                    <a:pt x="133" y="197"/>
                  </a:cubicBezTo>
                  <a:cubicBezTo>
                    <a:pt x="130" y="197"/>
                    <a:pt x="128" y="197"/>
                    <a:pt x="126" y="196"/>
                  </a:cubicBezTo>
                  <a:cubicBezTo>
                    <a:pt x="124" y="199"/>
                    <a:pt x="119" y="195"/>
                    <a:pt x="116" y="197"/>
                  </a:cubicBezTo>
                  <a:cubicBezTo>
                    <a:pt x="123" y="198"/>
                    <a:pt x="129" y="197"/>
                    <a:pt x="135" y="198"/>
                  </a:cubicBezTo>
                  <a:cubicBezTo>
                    <a:pt x="136" y="197"/>
                    <a:pt x="133" y="198"/>
                    <a:pt x="133" y="197"/>
                  </a:cubicBezTo>
                  <a:cubicBezTo>
                    <a:pt x="136" y="195"/>
                    <a:pt x="136" y="200"/>
                    <a:pt x="139" y="198"/>
                  </a:cubicBezTo>
                  <a:cubicBezTo>
                    <a:pt x="138" y="198"/>
                    <a:pt x="137" y="198"/>
                    <a:pt x="136" y="197"/>
                  </a:cubicBezTo>
                  <a:cubicBezTo>
                    <a:pt x="138" y="196"/>
                    <a:pt x="139" y="198"/>
                    <a:pt x="141" y="196"/>
                  </a:cubicBezTo>
                  <a:cubicBezTo>
                    <a:pt x="142" y="197"/>
                    <a:pt x="141" y="197"/>
                    <a:pt x="140" y="198"/>
                  </a:cubicBezTo>
                  <a:cubicBezTo>
                    <a:pt x="141" y="198"/>
                    <a:pt x="142" y="198"/>
                    <a:pt x="142" y="198"/>
                  </a:cubicBezTo>
                  <a:cubicBezTo>
                    <a:pt x="144" y="196"/>
                    <a:pt x="153" y="198"/>
                    <a:pt x="157" y="199"/>
                  </a:cubicBezTo>
                  <a:cubicBezTo>
                    <a:pt x="158" y="200"/>
                    <a:pt x="154" y="198"/>
                    <a:pt x="154" y="199"/>
                  </a:cubicBezTo>
                  <a:cubicBezTo>
                    <a:pt x="161" y="199"/>
                    <a:pt x="168" y="199"/>
                    <a:pt x="175" y="200"/>
                  </a:cubicBezTo>
                  <a:cubicBezTo>
                    <a:pt x="176" y="201"/>
                    <a:pt x="174" y="201"/>
                    <a:pt x="173" y="202"/>
                  </a:cubicBezTo>
                  <a:cubicBezTo>
                    <a:pt x="176" y="204"/>
                    <a:pt x="177" y="201"/>
                    <a:pt x="177" y="200"/>
                  </a:cubicBezTo>
                  <a:cubicBezTo>
                    <a:pt x="180" y="200"/>
                    <a:pt x="177" y="202"/>
                    <a:pt x="180" y="203"/>
                  </a:cubicBezTo>
                  <a:cubicBezTo>
                    <a:pt x="183" y="202"/>
                    <a:pt x="178" y="201"/>
                    <a:pt x="180" y="201"/>
                  </a:cubicBezTo>
                  <a:cubicBezTo>
                    <a:pt x="184" y="201"/>
                    <a:pt x="189" y="199"/>
                    <a:pt x="193" y="201"/>
                  </a:cubicBezTo>
                  <a:cubicBezTo>
                    <a:pt x="195" y="199"/>
                    <a:pt x="197" y="200"/>
                    <a:pt x="200" y="199"/>
                  </a:cubicBezTo>
                  <a:cubicBezTo>
                    <a:pt x="201" y="200"/>
                    <a:pt x="200" y="201"/>
                    <a:pt x="201" y="202"/>
                  </a:cubicBezTo>
                  <a:cubicBezTo>
                    <a:pt x="205" y="200"/>
                    <a:pt x="208" y="201"/>
                    <a:pt x="212" y="201"/>
                  </a:cubicBezTo>
                  <a:cubicBezTo>
                    <a:pt x="212" y="202"/>
                    <a:pt x="209" y="202"/>
                    <a:pt x="208" y="202"/>
                  </a:cubicBezTo>
                  <a:cubicBezTo>
                    <a:pt x="210" y="203"/>
                    <a:pt x="214" y="202"/>
                    <a:pt x="217" y="201"/>
                  </a:cubicBezTo>
                  <a:cubicBezTo>
                    <a:pt x="219" y="202"/>
                    <a:pt x="216" y="203"/>
                    <a:pt x="218" y="203"/>
                  </a:cubicBezTo>
                  <a:cubicBezTo>
                    <a:pt x="217" y="204"/>
                    <a:pt x="214" y="203"/>
                    <a:pt x="214" y="205"/>
                  </a:cubicBezTo>
                  <a:cubicBezTo>
                    <a:pt x="221" y="205"/>
                    <a:pt x="226" y="204"/>
                    <a:pt x="232" y="203"/>
                  </a:cubicBezTo>
                  <a:cubicBezTo>
                    <a:pt x="234" y="204"/>
                    <a:pt x="230" y="205"/>
                    <a:pt x="232" y="206"/>
                  </a:cubicBezTo>
                  <a:cubicBezTo>
                    <a:pt x="237" y="206"/>
                    <a:pt x="243" y="205"/>
                    <a:pt x="249" y="208"/>
                  </a:cubicBezTo>
                  <a:cubicBezTo>
                    <a:pt x="252" y="205"/>
                    <a:pt x="253" y="207"/>
                    <a:pt x="255" y="208"/>
                  </a:cubicBezTo>
                  <a:cubicBezTo>
                    <a:pt x="256" y="207"/>
                    <a:pt x="254" y="206"/>
                    <a:pt x="256" y="206"/>
                  </a:cubicBezTo>
                  <a:cubicBezTo>
                    <a:pt x="260" y="208"/>
                    <a:pt x="270" y="205"/>
                    <a:pt x="270" y="208"/>
                  </a:cubicBezTo>
                  <a:cubicBezTo>
                    <a:pt x="277" y="207"/>
                    <a:pt x="286" y="209"/>
                    <a:pt x="291" y="207"/>
                  </a:cubicBezTo>
                  <a:cubicBezTo>
                    <a:pt x="294" y="209"/>
                    <a:pt x="298" y="207"/>
                    <a:pt x="301" y="210"/>
                  </a:cubicBezTo>
                  <a:cubicBezTo>
                    <a:pt x="303" y="208"/>
                    <a:pt x="305" y="210"/>
                    <a:pt x="308" y="207"/>
                  </a:cubicBezTo>
                  <a:cubicBezTo>
                    <a:pt x="310" y="208"/>
                    <a:pt x="308" y="209"/>
                    <a:pt x="310" y="210"/>
                  </a:cubicBezTo>
                  <a:cubicBezTo>
                    <a:pt x="322" y="210"/>
                    <a:pt x="334" y="209"/>
                    <a:pt x="347" y="211"/>
                  </a:cubicBezTo>
                  <a:cubicBezTo>
                    <a:pt x="347" y="210"/>
                    <a:pt x="348" y="209"/>
                    <a:pt x="346" y="209"/>
                  </a:cubicBezTo>
                  <a:cubicBezTo>
                    <a:pt x="356" y="211"/>
                    <a:pt x="366" y="212"/>
                    <a:pt x="377" y="210"/>
                  </a:cubicBezTo>
                  <a:cubicBezTo>
                    <a:pt x="379" y="209"/>
                    <a:pt x="382" y="212"/>
                    <a:pt x="384" y="211"/>
                  </a:cubicBezTo>
                  <a:cubicBezTo>
                    <a:pt x="385" y="211"/>
                    <a:pt x="383" y="211"/>
                    <a:pt x="384" y="210"/>
                  </a:cubicBezTo>
                  <a:cubicBezTo>
                    <a:pt x="387" y="211"/>
                    <a:pt x="391" y="212"/>
                    <a:pt x="396" y="210"/>
                  </a:cubicBezTo>
                  <a:cubicBezTo>
                    <a:pt x="399" y="212"/>
                    <a:pt x="399" y="212"/>
                    <a:pt x="399" y="212"/>
                  </a:cubicBezTo>
                  <a:cubicBezTo>
                    <a:pt x="410" y="210"/>
                    <a:pt x="420" y="211"/>
                    <a:pt x="431" y="212"/>
                  </a:cubicBezTo>
                  <a:cubicBezTo>
                    <a:pt x="431" y="212"/>
                    <a:pt x="431" y="211"/>
                    <a:pt x="431" y="211"/>
                  </a:cubicBezTo>
                  <a:cubicBezTo>
                    <a:pt x="450" y="212"/>
                    <a:pt x="469" y="210"/>
                    <a:pt x="487" y="211"/>
                  </a:cubicBezTo>
                  <a:cubicBezTo>
                    <a:pt x="490" y="209"/>
                    <a:pt x="503" y="210"/>
                    <a:pt x="511" y="210"/>
                  </a:cubicBezTo>
                  <a:cubicBezTo>
                    <a:pt x="515" y="210"/>
                    <a:pt x="519" y="208"/>
                    <a:pt x="522" y="210"/>
                  </a:cubicBezTo>
                  <a:cubicBezTo>
                    <a:pt x="524" y="209"/>
                    <a:pt x="524" y="209"/>
                    <a:pt x="524" y="209"/>
                  </a:cubicBezTo>
                  <a:cubicBezTo>
                    <a:pt x="526" y="211"/>
                    <a:pt x="531" y="208"/>
                    <a:pt x="534" y="210"/>
                  </a:cubicBezTo>
                  <a:cubicBezTo>
                    <a:pt x="543" y="207"/>
                    <a:pt x="556" y="210"/>
                    <a:pt x="566" y="207"/>
                  </a:cubicBezTo>
                  <a:cubicBezTo>
                    <a:pt x="569" y="209"/>
                    <a:pt x="569" y="209"/>
                    <a:pt x="569" y="209"/>
                  </a:cubicBezTo>
                  <a:cubicBezTo>
                    <a:pt x="582" y="206"/>
                    <a:pt x="595" y="208"/>
                    <a:pt x="609" y="205"/>
                  </a:cubicBezTo>
                  <a:cubicBezTo>
                    <a:pt x="615" y="207"/>
                    <a:pt x="621" y="203"/>
                    <a:pt x="627" y="205"/>
                  </a:cubicBezTo>
                  <a:cubicBezTo>
                    <a:pt x="630" y="203"/>
                    <a:pt x="634" y="205"/>
                    <a:pt x="637" y="204"/>
                  </a:cubicBezTo>
                  <a:cubicBezTo>
                    <a:pt x="647" y="205"/>
                    <a:pt x="657" y="203"/>
                    <a:pt x="666" y="202"/>
                  </a:cubicBezTo>
                  <a:cubicBezTo>
                    <a:pt x="688" y="202"/>
                    <a:pt x="710" y="198"/>
                    <a:pt x="731" y="198"/>
                  </a:cubicBezTo>
                  <a:cubicBezTo>
                    <a:pt x="733" y="196"/>
                    <a:pt x="733" y="196"/>
                    <a:pt x="733" y="196"/>
                  </a:cubicBezTo>
                  <a:cubicBezTo>
                    <a:pt x="734" y="196"/>
                    <a:pt x="734" y="197"/>
                    <a:pt x="734" y="197"/>
                  </a:cubicBezTo>
                  <a:cubicBezTo>
                    <a:pt x="745" y="196"/>
                    <a:pt x="754" y="195"/>
                    <a:pt x="765" y="194"/>
                  </a:cubicBezTo>
                  <a:cubicBezTo>
                    <a:pt x="767" y="195"/>
                    <a:pt x="767" y="195"/>
                    <a:pt x="767" y="195"/>
                  </a:cubicBezTo>
                  <a:cubicBezTo>
                    <a:pt x="769" y="194"/>
                    <a:pt x="768" y="192"/>
                    <a:pt x="771" y="193"/>
                  </a:cubicBezTo>
                  <a:cubicBezTo>
                    <a:pt x="772" y="194"/>
                    <a:pt x="771" y="194"/>
                    <a:pt x="770" y="194"/>
                  </a:cubicBezTo>
                  <a:cubicBezTo>
                    <a:pt x="771" y="195"/>
                    <a:pt x="774" y="194"/>
                    <a:pt x="774" y="193"/>
                  </a:cubicBezTo>
                  <a:cubicBezTo>
                    <a:pt x="816" y="191"/>
                    <a:pt x="857" y="187"/>
                    <a:pt x="899" y="182"/>
                  </a:cubicBezTo>
                  <a:cubicBezTo>
                    <a:pt x="940" y="178"/>
                    <a:pt x="982" y="173"/>
                    <a:pt x="1024" y="169"/>
                  </a:cubicBezTo>
                  <a:cubicBezTo>
                    <a:pt x="1025" y="168"/>
                    <a:pt x="1025" y="168"/>
                    <a:pt x="1025" y="168"/>
                  </a:cubicBezTo>
                  <a:cubicBezTo>
                    <a:pt x="1036" y="169"/>
                    <a:pt x="1048" y="165"/>
                    <a:pt x="1059" y="166"/>
                  </a:cubicBezTo>
                  <a:cubicBezTo>
                    <a:pt x="1061" y="166"/>
                    <a:pt x="1063" y="163"/>
                    <a:pt x="1063" y="165"/>
                  </a:cubicBezTo>
                  <a:cubicBezTo>
                    <a:pt x="1065" y="164"/>
                    <a:pt x="1070" y="163"/>
                    <a:pt x="1073" y="164"/>
                  </a:cubicBezTo>
                  <a:cubicBezTo>
                    <a:pt x="1075" y="163"/>
                    <a:pt x="1075" y="163"/>
                    <a:pt x="1075" y="163"/>
                  </a:cubicBezTo>
                  <a:cubicBezTo>
                    <a:pt x="1079" y="163"/>
                    <a:pt x="1083" y="163"/>
                    <a:pt x="1087" y="162"/>
                  </a:cubicBezTo>
                  <a:cubicBezTo>
                    <a:pt x="1106" y="162"/>
                    <a:pt x="1125" y="157"/>
                    <a:pt x="1144" y="159"/>
                  </a:cubicBezTo>
                  <a:cubicBezTo>
                    <a:pt x="1146" y="158"/>
                    <a:pt x="1146" y="158"/>
                    <a:pt x="1146" y="158"/>
                  </a:cubicBezTo>
                  <a:cubicBezTo>
                    <a:pt x="1149" y="160"/>
                    <a:pt x="1155" y="159"/>
                    <a:pt x="1157" y="157"/>
                  </a:cubicBezTo>
                  <a:cubicBezTo>
                    <a:pt x="1158" y="158"/>
                    <a:pt x="1157" y="158"/>
                    <a:pt x="1158" y="159"/>
                  </a:cubicBezTo>
                  <a:cubicBezTo>
                    <a:pt x="1159" y="156"/>
                    <a:pt x="1161" y="158"/>
                    <a:pt x="1163" y="159"/>
                  </a:cubicBezTo>
                  <a:cubicBezTo>
                    <a:pt x="1168" y="156"/>
                    <a:pt x="1174" y="157"/>
                    <a:pt x="1180" y="156"/>
                  </a:cubicBezTo>
                  <a:cubicBezTo>
                    <a:pt x="1181" y="157"/>
                    <a:pt x="1181" y="157"/>
                    <a:pt x="1181" y="158"/>
                  </a:cubicBezTo>
                  <a:cubicBezTo>
                    <a:pt x="1182" y="158"/>
                    <a:pt x="1183" y="156"/>
                    <a:pt x="1186" y="157"/>
                  </a:cubicBezTo>
                  <a:cubicBezTo>
                    <a:pt x="1186" y="157"/>
                    <a:pt x="1185" y="156"/>
                    <a:pt x="1185" y="156"/>
                  </a:cubicBezTo>
                  <a:cubicBezTo>
                    <a:pt x="1187" y="155"/>
                    <a:pt x="1188" y="156"/>
                    <a:pt x="1190" y="155"/>
                  </a:cubicBezTo>
                  <a:cubicBezTo>
                    <a:pt x="1191" y="155"/>
                    <a:pt x="1190" y="156"/>
                    <a:pt x="1190" y="156"/>
                  </a:cubicBezTo>
                  <a:cubicBezTo>
                    <a:pt x="1191" y="155"/>
                    <a:pt x="1195" y="154"/>
                    <a:pt x="1198" y="154"/>
                  </a:cubicBezTo>
                  <a:cubicBezTo>
                    <a:pt x="1199" y="156"/>
                    <a:pt x="1196" y="155"/>
                    <a:pt x="1195" y="156"/>
                  </a:cubicBezTo>
                  <a:cubicBezTo>
                    <a:pt x="1201" y="154"/>
                    <a:pt x="1207" y="153"/>
                    <a:pt x="1214" y="152"/>
                  </a:cubicBezTo>
                  <a:cubicBezTo>
                    <a:pt x="1216" y="154"/>
                    <a:pt x="1216" y="154"/>
                    <a:pt x="1216" y="154"/>
                  </a:cubicBezTo>
                  <a:cubicBezTo>
                    <a:pt x="1216" y="155"/>
                    <a:pt x="1218" y="153"/>
                    <a:pt x="1215" y="152"/>
                  </a:cubicBezTo>
                  <a:cubicBezTo>
                    <a:pt x="1218" y="150"/>
                    <a:pt x="1221" y="151"/>
                    <a:pt x="1225" y="149"/>
                  </a:cubicBezTo>
                  <a:cubicBezTo>
                    <a:pt x="1225" y="151"/>
                    <a:pt x="1229" y="150"/>
                    <a:pt x="1227" y="151"/>
                  </a:cubicBezTo>
                  <a:cubicBezTo>
                    <a:pt x="1228" y="152"/>
                    <a:pt x="1228" y="149"/>
                    <a:pt x="1232" y="151"/>
                  </a:cubicBezTo>
                  <a:cubicBezTo>
                    <a:pt x="1234" y="150"/>
                    <a:pt x="1230" y="150"/>
                    <a:pt x="1230" y="150"/>
                  </a:cubicBezTo>
                  <a:cubicBezTo>
                    <a:pt x="1233" y="148"/>
                    <a:pt x="1237" y="150"/>
                    <a:pt x="1241" y="147"/>
                  </a:cubicBezTo>
                  <a:cubicBezTo>
                    <a:pt x="1241" y="148"/>
                    <a:pt x="1240" y="148"/>
                    <a:pt x="1239" y="149"/>
                  </a:cubicBezTo>
                  <a:cubicBezTo>
                    <a:pt x="1241" y="149"/>
                    <a:pt x="1242" y="148"/>
                    <a:pt x="1243" y="150"/>
                  </a:cubicBezTo>
                  <a:cubicBezTo>
                    <a:pt x="1242" y="148"/>
                    <a:pt x="1244" y="149"/>
                    <a:pt x="1246" y="147"/>
                  </a:cubicBezTo>
                  <a:cubicBezTo>
                    <a:pt x="1255" y="150"/>
                    <a:pt x="1265" y="142"/>
                    <a:pt x="1273" y="146"/>
                  </a:cubicBezTo>
                  <a:cubicBezTo>
                    <a:pt x="1275" y="143"/>
                    <a:pt x="1280" y="143"/>
                    <a:pt x="1284" y="143"/>
                  </a:cubicBezTo>
                  <a:cubicBezTo>
                    <a:pt x="1283" y="145"/>
                    <a:pt x="1279" y="143"/>
                    <a:pt x="1277" y="145"/>
                  </a:cubicBezTo>
                  <a:cubicBezTo>
                    <a:pt x="1278" y="145"/>
                    <a:pt x="1279" y="145"/>
                    <a:pt x="1280" y="146"/>
                  </a:cubicBezTo>
                  <a:cubicBezTo>
                    <a:pt x="1277" y="147"/>
                    <a:pt x="1274" y="149"/>
                    <a:pt x="1271" y="149"/>
                  </a:cubicBezTo>
                  <a:cubicBezTo>
                    <a:pt x="1271" y="146"/>
                    <a:pt x="1263" y="149"/>
                    <a:pt x="1262" y="150"/>
                  </a:cubicBezTo>
                  <a:cubicBezTo>
                    <a:pt x="1268" y="152"/>
                    <a:pt x="1277" y="150"/>
                    <a:pt x="1283" y="147"/>
                  </a:cubicBezTo>
                  <a:cubicBezTo>
                    <a:pt x="1283" y="148"/>
                    <a:pt x="1282" y="148"/>
                    <a:pt x="1281" y="149"/>
                  </a:cubicBezTo>
                  <a:cubicBezTo>
                    <a:pt x="1284" y="148"/>
                    <a:pt x="1291" y="148"/>
                    <a:pt x="1291" y="145"/>
                  </a:cubicBezTo>
                  <a:cubicBezTo>
                    <a:pt x="1293" y="144"/>
                    <a:pt x="1293" y="146"/>
                    <a:pt x="1294" y="147"/>
                  </a:cubicBezTo>
                  <a:cubicBezTo>
                    <a:pt x="1300" y="144"/>
                    <a:pt x="1303" y="144"/>
                    <a:pt x="1310" y="142"/>
                  </a:cubicBezTo>
                  <a:cubicBezTo>
                    <a:pt x="1318" y="142"/>
                    <a:pt x="1326" y="141"/>
                    <a:pt x="1334" y="138"/>
                  </a:cubicBezTo>
                  <a:cubicBezTo>
                    <a:pt x="1339" y="138"/>
                    <a:pt x="1346" y="136"/>
                    <a:pt x="1349" y="134"/>
                  </a:cubicBezTo>
                  <a:cubicBezTo>
                    <a:pt x="1359" y="136"/>
                    <a:pt x="1376" y="127"/>
                    <a:pt x="1389" y="132"/>
                  </a:cubicBezTo>
                  <a:cubicBezTo>
                    <a:pt x="1386" y="127"/>
                    <a:pt x="1397" y="129"/>
                    <a:pt x="1397" y="125"/>
                  </a:cubicBezTo>
                  <a:cubicBezTo>
                    <a:pt x="1399" y="126"/>
                    <a:pt x="1402" y="122"/>
                    <a:pt x="1405" y="124"/>
                  </a:cubicBezTo>
                  <a:cubicBezTo>
                    <a:pt x="1416" y="121"/>
                    <a:pt x="1427" y="120"/>
                    <a:pt x="1438" y="123"/>
                  </a:cubicBezTo>
                  <a:cubicBezTo>
                    <a:pt x="1439" y="122"/>
                    <a:pt x="1441" y="121"/>
                    <a:pt x="1440" y="120"/>
                  </a:cubicBezTo>
                  <a:cubicBezTo>
                    <a:pt x="1442" y="120"/>
                    <a:pt x="1443" y="120"/>
                    <a:pt x="1445" y="122"/>
                  </a:cubicBezTo>
                  <a:cubicBezTo>
                    <a:pt x="1447" y="120"/>
                    <a:pt x="1448" y="121"/>
                    <a:pt x="1450" y="121"/>
                  </a:cubicBezTo>
                  <a:cubicBezTo>
                    <a:pt x="1450" y="119"/>
                    <a:pt x="1452" y="119"/>
                    <a:pt x="1453" y="117"/>
                  </a:cubicBezTo>
                  <a:cubicBezTo>
                    <a:pt x="1452" y="116"/>
                    <a:pt x="1451" y="118"/>
                    <a:pt x="1450" y="117"/>
                  </a:cubicBezTo>
                  <a:cubicBezTo>
                    <a:pt x="1457" y="115"/>
                    <a:pt x="1468" y="115"/>
                    <a:pt x="1476" y="119"/>
                  </a:cubicBezTo>
                  <a:cubicBezTo>
                    <a:pt x="1477" y="116"/>
                    <a:pt x="1480" y="116"/>
                    <a:pt x="1484" y="117"/>
                  </a:cubicBezTo>
                  <a:cubicBezTo>
                    <a:pt x="1490" y="112"/>
                    <a:pt x="1499" y="109"/>
                    <a:pt x="1507" y="107"/>
                  </a:cubicBezTo>
                  <a:cubicBezTo>
                    <a:pt x="1510" y="110"/>
                    <a:pt x="1510" y="110"/>
                    <a:pt x="1510" y="110"/>
                  </a:cubicBezTo>
                  <a:cubicBezTo>
                    <a:pt x="1509" y="107"/>
                    <a:pt x="1515" y="108"/>
                    <a:pt x="1517" y="107"/>
                  </a:cubicBezTo>
                  <a:cubicBezTo>
                    <a:pt x="1517" y="107"/>
                    <a:pt x="1518" y="108"/>
                    <a:pt x="1517" y="108"/>
                  </a:cubicBezTo>
                  <a:cubicBezTo>
                    <a:pt x="1525" y="108"/>
                    <a:pt x="1532" y="107"/>
                    <a:pt x="1538" y="104"/>
                  </a:cubicBezTo>
                  <a:cubicBezTo>
                    <a:pt x="1546" y="104"/>
                    <a:pt x="1556" y="103"/>
                    <a:pt x="1563" y="99"/>
                  </a:cubicBezTo>
                  <a:cubicBezTo>
                    <a:pt x="1568" y="100"/>
                    <a:pt x="1578" y="96"/>
                    <a:pt x="1583" y="95"/>
                  </a:cubicBezTo>
                  <a:cubicBezTo>
                    <a:pt x="1590" y="93"/>
                    <a:pt x="1597" y="91"/>
                    <a:pt x="1602" y="88"/>
                  </a:cubicBezTo>
                  <a:cubicBezTo>
                    <a:pt x="1600" y="87"/>
                    <a:pt x="1600" y="86"/>
                    <a:pt x="1599" y="85"/>
                  </a:cubicBezTo>
                  <a:cubicBezTo>
                    <a:pt x="1601" y="84"/>
                    <a:pt x="1602" y="85"/>
                    <a:pt x="1604" y="84"/>
                  </a:cubicBezTo>
                  <a:cubicBezTo>
                    <a:pt x="1601" y="83"/>
                    <a:pt x="1600" y="85"/>
                    <a:pt x="1599" y="83"/>
                  </a:cubicBezTo>
                  <a:cubicBezTo>
                    <a:pt x="1596" y="85"/>
                    <a:pt x="1592" y="82"/>
                    <a:pt x="1591" y="84"/>
                  </a:cubicBezTo>
                  <a:cubicBezTo>
                    <a:pt x="1589" y="85"/>
                    <a:pt x="1588" y="83"/>
                    <a:pt x="1587" y="82"/>
                  </a:cubicBezTo>
                  <a:cubicBezTo>
                    <a:pt x="1584" y="83"/>
                    <a:pt x="1580" y="83"/>
                    <a:pt x="1577" y="82"/>
                  </a:cubicBezTo>
                  <a:cubicBezTo>
                    <a:pt x="1580" y="81"/>
                    <a:pt x="1582" y="81"/>
                    <a:pt x="1586" y="78"/>
                  </a:cubicBezTo>
                  <a:cubicBezTo>
                    <a:pt x="1580" y="79"/>
                    <a:pt x="1572" y="79"/>
                    <a:pt x="1565" y="79"/>
                  </a:cubicBezTo>
                  <a:cubicBezTo>
                    <a:pt x="1557" y="79"/>
                    <a:pt x="1549" y="81"/>
                    <a:pt x="1542" y="83"/>
                  </a:cubicBezTo>
                  <a:cubicBezTo>
                    <a:pt x="1541" y="83"/>
                    <a:pt x="1539" y="83"/>
                    <a:pt x="1538" y="82"/>
                  </a:cubicBezTo>
                  <a:cubicBezTo>
                    <a:pt x="1538" y="82"/>
                    <a:pt x="1538" y="83"/>
                    <a:pt x="1538" y="84"/>
                  </a:cubicBezTo>
                  <a:cubicBezTo>
                    <a:pt x="1537" y="83"/>
                    <a:pt x="1535" y="84"/>
                    <a:pt x="1534" y="84"/>
                  </a:cubicBezTo>
                  <a:cubicBezTo>
                    <a:pt x="1531" y="81"/>
                    <a:pt x="1525" y="86"/>
                    <a:pt x="1522" y="88"/>
                  </a:cubicBezTo>
                  <a:cubicBezTo>
                    <a:pt x="1521" y="87"/>
                    <a:pt x="1523" y="86"/>
                    <a:pt x="1525" y="85"/>
                  </a:cubicBezTo>
                  <a:cubicBezTo>
                    <a:pt x="1523" y="85"/>
                    <a:pt x="1521" y="84"/>
                    <a:pt x="1521" y="83"/>
                  </a:cubicBezTo>
                  <a:cubicBezTo>
                    <a:pt x="1524" y="82"/>
                    <a:pt x="1524" y="83"/>
                    <a:pt x="1526" y="81"/>
                  </a:cubicBezTo>
                  <a:cubicBezTo>
                    <a:pt x="1525" y="80"/>
                    <a:pt x="1523" y="83"/>
                    <a:pt x="1522" y="81"/>
                  </a:cubicBezTo>
                  <a:cubicBezTo>
                    <a:pt x="1520" y="82"/>
                    <a:pt x="1522" y="82"/>
                    <a:pt x="1520" y="83"/>
                  </a:cubicBezTo>
                  <a:cubicBezTo>
                    <a:pt x="1519" y="83"/>
                    <a:pt x="1519" y="83"/>
                    <a:pt x="1518" y="83"/>
                  </a:cubicBezTo>
                  <a:cubicBezTo>
                    <a:pt x="1518" y="82"/>
                    <a:pt x="1520" y="81"/>
                    <a:pt x="1520" y="80"/>
                  </a:cubicBezTo>
                  <a:cubicBezTo>
                    <a:pt x="1521" y="79"/>
                    <a:pt x="1521" y="80"/>
                    <a:pt x="1522" y="79"/>
                  </a:cubicBezTo>
                  <a:cubicBezTo>
                    <a:pt x="1521" y="81"/>
                    <a:pt x="1525" y="80"/>
                    <a:pt x="1527" y="80"/>
                  </a:cubicBezTo>
                  <a:cubicBezTo>
                    <a:pt x="1528" y="80"/>
                    <a:pt x="1528" y="81"/>
                    <a:pt x="1529" y="81"/>
                  </a:cubicBezTo>
                  <a:cubicBezTo>
                    <a:pt x="1533" y="80"/>
                    <a:pt x="1534" y="77"/>
                    <a:pt x="1539" y="76"/>
                  </a:cubicBezTo>
                  <a:cubicBezTo>
                    <a:pt x="1539" y="78"/>
                    <a:pt x="1535" y="79"/>
                    <a:pt x="1533" y="80"/>
                  </a:cubicBezTo>
                  <a:cubicBezTo>
                    <a:pt x="1535" y="80"/>
                    <a:pt x="1539" y="79"/>
                    <a:pt x="1538" y="78"/>
                  </a:cubicBezTo>
                  <a:cubicBezTo>
                    <a:pt x="1543" y="79"/>
                    <a:pt x="1549" y="76"/>
                    <a:pt x="1554" y="75"/>
                  </a:cubicBezTo>
                  <a:cubicBezTo>
                    <a:pt x="1551" y="74"/>
                    <a:pt x="1547" y="76"/>
                    <a:pt x="1544" y="77"/>
                  </a:cubicBezTo>
                  <a:cubicBezTo>
                    <a:pt x="1546" y="74"/>
                    <a:pt x="1553" y="73"/>
                    <a:pt x="1556" y="75"/>
                  </a:cubicBezTo>
                  <a:cubicBezTo>
                    <a:pt x="1560" y="73"/>
                    <a:pt x="1564" y="72"/>
                    <a:pt x="1568" y="73"/>
                  </a:cubicBezTo>
                  <a:cubicBezTo>
                    <a:pt x="1581" y="69"/>
                    <a:pt x="1593" y="71"/>
                    <a:pt x="1606" y="68"/>
                  </a:cubicBezTo>
                  <a:cubicBezTo>
                    <a:pt x="1604" y="67"/>
                    <a:pt x="1601" y="68"/>
                    <a:pt x="1598" y="65"/>
                  </a:cubicBezTo>
                  <a:cubicBezTo>
                    <a:pt x="1595" y="66"/>
                    <a:pt x="1592" y="65"/>
                    <a:pt x="1589" y="63"/>
                  </a:cubicBezTo>
                  <a:cubicBezTo>
                    <a:pt x="1588" y="64"/>
                    <a:pt x="1589" y="64"/>
                    <a:pt x="1588" y="65"/>
                  </a:cubicBezTo>
                  <a:cubicBezTo>
                    <a:pt x="1586" y="62"/>
                    <a:pt x="1584" y="64"/>
                    <a:pt x="1581" y="63"/>
                  </a:cubicBezTo>
                  <a:cubicBezTo>
                    <a:pt x="1580" y="62"/>
                    <a:pt x="1582" y="62"/>
                    <a:pt x="1583" y="61"/>
                  </a:cubicBezTo>
                  <a:cubicBezTo>
                    <a:pt x="1581" y="59"/>
                    <a:pt x="1578" y="61"/>
                    <a:pt x="1575" y="60"/>
                  </a:cubicBezTo>
                  <a:cubicBezTo>
                    <a:pt x="1573" y="59"/>
                    <a:pt x="1576" y="59"/>
                    <a:pt x="1575" y="58"/>
                  </a:cubicBezTo>
                  <a:cubicBezTo>
                    <a:pt x="1571" y="57"/>
                    <a:pt x="1568" y="59"/>
                    <a:pt x="1563" y="59"/>
                  </a:cubicBezTo>
                  <a:cubicBezTo>
                    <a:pt x="1562" y="57"/>
                    <a:pt x="1568" y="56"/>
                    <a:pt x="1570" y="55"/>
                  </a:cubicBezTo>
                  <a:cubicBezTo>
                    <a:pt x="1569" y="55"/>
                    <a:pt x="1568" y="55"/>
                    <a:pt x="1567" y="54"/>
                  </a:cubicBezTo>
                  <a:cubicBezTo>
                    <a:pt x="1567" y="54"/>
                    <a:pt x="1567" y="55"/>
                    <a:pt x="1568" y="55"/>
                  </a:cubicBezTo>
                  <a:cubicBezTo>
                    <a:pt x="1565" y="56"/>
                    <a:pt x="1564" y="54"/>
                    <a:pt x="1563" y="56"/>
                  </a:cubicBezTo>
                  <a:cubicBezTo>
                    <a:pt x="1562" y="56"/>
                    <a:pt x="1563" y="55"/>
                    <a:pt x="1562" y="54"/>
                  </a:cubicBezTo>
                  <a:cubicBezTo>
                    <a:pt x="1558" y="55"/>
                    <a:pt x="1555" y="55"/>
                    <a:pt x="1551" y="55"/>
                  </a:cubicBezTo>
                  <a:cubicBezTo>
                    <a:pt x="1550" y="55"/>
                    <a:pt x="1550" y="56"/>
                    <a:pt x="1551" y="57"/>
                  </a:cubicBezTo>
                  <a:cubicBezTo>
                    <a:pt x="1550" y="58"/>
                    <a:pt x="1549" y="58"/>
                    <a:pt x="1548" y="58"/>
                  </a:cubicBezTo>
                  <a:cubicBezTo>
                    <a:pt x="1547" y="57"/>
                    <a:pt x="1546" y="56"/>
                    <a:pt x="1546" y="54"/>
                  </a:cubicBezTo>
                  <a:cubicBezTo>
                    <a:pt x="1550" y="54"/>
                    <a:pt x="1557" y="52"/>
                    <a:pt x="1558" y="49"/>
                  </a:cubicBezTo>
                  <a:cubicBezTo>
                    <a:pt x="1565" y="48"/>
                    <a:pt x="1571" y="48"/>
                    <a:pt x="1578" y="49"/>
                  </a:cubicBezTo>
                  <a:cubicBezTo>
                    <a:pt x="1576" y="46"/>
                    <a:pt x="1581" y="48"/>
                    <a:pt x="1584" y="48"/>
                  </a:cubicBezTo>
                  <a:cubicBezTo>
                    <a:pt x="1584" y="49"/>
                    <a:pt x="1581" y="48"/>
                    <a:pt x="1580" y="49"/>
                  </a:cubicBezTo>
                  <a:cubicBezTo>
                    <a:pt x="1583" y="50"/>
                    <a:pt x="1586" y="48"/>
                    <a:pt x="1589" y="47"/>
                  </a:cubicBezTo>
                  <a:cubicBezTo>
                    <a:pt x="1590" y="48"/>
                    <a:pt x="1587" y="49"/>
                    <a:pt x="1590" y="49"/>
                  </a:cubicBezTo>
                  <a:cubicBezTo>
                    <a:pt x="1591" y="47"/>
                    <a:pt x="1598" y="47"/>
                    <a:pt x="1602" y="48"/>
                  </a:cubicBezTo>
                  <a:cubicBezTo>
                    <a:pt x="1605" y="46"/>
                    <a:pt x="1609" y="47"/>
                    <a:pt x="1613" y="46"/>
                  </a:cubicBezTo>
                  <a:cubicBezTo>
                    <a:pt x="1614" y="44"/>
                    <a:pt x="1609" y="46"/>
                    <a:pt x="1608" y="45"/>
                  </a:cubicBezTo>
                  <a:cubicBezTo>
                    <a:pt x="1612" y="44"/>
                    <a:pt x="1621" y="42"/>
                    <a:pt x="1627" y="45"/>
                  </a:cubicBezTo>
                  <a:cubicBezTo>
                    <a:pt x="1632" y="42"/>
                    <a:pt x="1647" y="46"/>
                    <a:pt x="1648" y="40"/>
                  </a:cubicBezTo>
                  <a:cubicBezTo>
                    <a:pt x="1652" y="41"/>
                    <a:pt x="1654" y="38"/>
                    <a:pt x="1657" y="39"/>
                  </a:cubicBezTo>
                  <a:cubicBezTo>
                    <a:pt x="1657" y="40"/>
                    <a:pt x="1655" y="40"/>
                    <a:pt x="1655" y="42"/>
                  </a:cubicBezTo>
                  <a:cubicBezTo>
                    <a:pt x="1664" y="40"/>
                    <a:pt x="1672" y="37"/>
                    <a:pt x="1673" y="32"/>
                  </a:cubicBezTo>
                  <a:cubicBezTo>
                    <a:pt x="1671" y="31"/>
                    <a:pt x="1668" y="30"/>
                    <a:pt x="1669" y="28"/>
                  </a:cubicBezTo>
                  <a:cubicBezTo>
                    <a:pt x="1665" y="26"/>
                    <a:pt x="1657" y="26"/>
                    <a:pt x="1657" y="22"/>
                  </a:cubicBezTo>
                  <a:cubicBezTo>
                    <a:pt x="1654" y="24"/>
                    <a:pt x="1650" y="23"/>
                    <a:pt x="1650" y="25"/>
                  </a:cubicBezTo>
                  <a:cubicBezTo>
                    <a:pt x="1650" y="25"/>
                    <a:pt x="1651" y="25"/>
                    <a:pt x="1652" y="24"/>
                  </a:cubicBezTo>
                  <a:cubicBezTo>
                    <a:pt x="1653" y="26"/>
                    <a:pt x="1652" y="25"/>
                    <a:pt x="1650" y="26"/>
                  </a:cubicBezTo>
                  <a:cubicBezTo>
                    <a:pt x="1649" y="24"/>
                    <a:pt x="1648" y="24"/>
                    <a:pt x="1646" y="24"/>
                  </a:cubicBezTo>
                  <a:cubicBezTo>
                    <a:pt x="1645" y="23"/>
                    <a:pt x="1645" y="23"/>
                    <a:pt x="1647" y="22"/>
                  </a:cubicBezTo>
                  <a:cubicBezTo>
                    <a:pt x="1646" y="22"/>
                    <a:pt x="1644" y="22"/>
                    <a:pt x="1644" y="23"/>
                  </a:cubicBezTo>
                  <a:cubicBezTo>
                    <a:pt x="1641" y="20"/>
                    <a:pt x="1633" y="22"/>
                    <a:pt x="1628" y="23"/>
                  </a:cubicBezTo>
                  <a:cubicBezTo>
                    <a:pt x="1623" y="19"/>
                    <a:pt x="1616" y="23"/>
                    <a:pt x="1610" y="25"/>
                  </a:cubicBezTo>
                  <a:cubicBezTo>
                    <a:pt x="1609" y="25"/>
                    <a:pt x="1609" y="25"/>
                    <a:pt x="1609" y="25"/>
                  </a:cubicBezTo>
                  <a:cubicBezTo>
                    <a:pt x="1611" y="21"/>
                    <a:pt x="1617" y="21"/>
                    <a:pt x="1621" y="19"/>
                  </a:cubicBezTo>
                  <a:cubicBezTo>
                    <a:pt x="1620" y="18"/>
                    <a:pt x="1618" y="19"/>
                    <a:pt x="1618" y="18"/>
                  </a:cubicBezTo>
                  <a:cubicBezTo>
                    <a:pt x="1608" y="21"/>
                    <a:pt x="1603" y="19"/>
                    <a:pt x="1594" y="21"/>
                  </a:cubicBezTo>
                  <a:cubicBezTo>
                    <a:pt x="1593" y="21"/>
                    <a:pt x="1594" y="20"/>
                    <a:pt x="1593" y="20"/>
                  </a:cubicBezTo>
                  <a:cubicBezTo>
                    <a:pt x="1596" y="20"/>
                    <a:pt x="1601" y="18"/>
                    <a:pt x="1603" y="17"/>
                  </a:cubicBezTo>
                  <a:cubicBezTo>
                    <a:pt x="1602" y="16"/>
                    <a:pt x="1600" y="17"/>
                    <a:pt x="1599" y="16"/>
                  </a:cubicBezTo>
                  <a:cubicBezTo>
                    <a:pt x="1600" y="17"/>
                    <a:pt x="1598" y="17"/>
                    <a:pt x="1596" y="17"/>
                  </a:cubicBezTo>
                  <a:cubicBezTo>
                    <a:pt x="1597" y="17"/>
                    <a:pt x="1597" y="18"/>
                    <a:pt x="1596" y="19"/>
                  </a:cubicBezTo>
                  <a:cubicBezTo>
                    <a:pt x="1593" y="18"/>
                    <a:pt x="1586" y="19"/>
                    <a:pt x="1587" y="22"/>
                  </a:cubicBezTo>
                  <a:cubicBezTo>
                    <a:pt x="1586" y="23"/>
                    <a:pt x="1587" y="20"/>
                    <a:pt x="1585" y="21"/>
                  </a:cubicBezTo>
                  <a:cubicBezTo>
                    <a:pt x="1584" y="20"/>
                    <a:pt x="1587" y="20"/>
                    <a:pt x="1586" y="19"/>
                  </a:cubicBezTo>
                  <a:cubicBezTo>
                    <a:pt x="1584" y="18"/>
                    <a:pt x="1582" y="21"/>
                    <a:pt x="1582" y="22"/>
                  </a:cubicBezTo>
                  <a:cubicBezTo>
                    <a:pt x="1581" y="22"/>
                    <a:pt x="1581" y="20"/>
                    <a:pt x="1580" y="19"/>
                  </a:cubicBezTo>
                  <a:cubicBezTo>
                    <a:pt x="1577" y="20"/>
                    <a:pt x="1579" y="21"/>
                    <a:pt x="1577" y="22"/>
                  </a:cubicBezTo>
                  <a:cubicBezTo>
                    <a:pt x="1576" y="23"/>
                    <a:pt x="1575" y="21"/>
                    <a:pt x="1576" y="21"/>
                  </a:cubicBezTo>
                  <a:cubicBezTo>
                    <a:pt x="1574" y="20"/>
                    <a:pt x="1574" y="22"/>
                    <a:pt x="1574" y="23"/>
                  </a:cubicBezTo>
                  <a:cubicBezTo>
                    <a:pt x="1573" y="22"/>
                    <a:pt x="1571" y="21"/>
                    <a:pt x="1571" y="20"/>
                  </a:cubicBezTo>
                  <a:cubicBezTo>
                    <a:pt x="1572" y="19"/>
                    <a:pt x="1573" y="20"/>
                    <a:pt x="1575" y="19"/>
                  </a:cubicBezTo>
                  <a:cubicBezTo>
                    <a:pt x="1572" y="18"/>
                    <a:pt x="1570" y="20"/>
                    <a:pt x="1570" y="21"/>
                  </a:cubicBezTo>
                  <a:cubicBezTo>
                    <a:pt x="1566" y="21"/>
                    <a:pt x="1563" y="21"/>
                    <a:pt x="1560" y="24"/>
                  </a:cubicBezTo>
                  <a:cubicBezTo>
                    <a:pt x="1558" y="23"/>
                    <a:pt x="1561" y="22"/>
                    <a:pt x="1560" y="21"/>
                  </a:cubicBezTo>
                  <a:cubicBezTo>
                    <a:pt x="1562" y="21"/>
                    <a:pt x="1564" y="21"/>
                    <a:pt x="1566" y="20"/>
                  </a:cubicBezTo>
                  <a:cubicBezTo>
                    <a:pt x="1564" y="19"/>
                    <a:pt x="1564" y="17"/>
                    <a:pt x="1566" y="16"/>
                  </a:cubicBezTo>
                  <a:cubicBezTo>
                    <a:pt x="1565" y="15"/>
                    <a:pt x="1564" y="16"/>
                    <a:pt x="1564" y="17"/>
                  </a:cubicBezTo>
                  <a:cubicBezTo>
                    <a:pt x="1564" y="15"/>
                    <a:pt x="1561" y="17"/>
                    <a:pt x="1561" y="15"/>
                  </a:cubicBezTo>
                  <a:cubicBezTo>
                    <a:pt x="1558" y="17"/>
                    <a:pt x="1555" y="16"/>
                    <a:pt x="1551" y="16"/>
                  </a:cubicBezTo>
                  <a:cubicBezTo>
                    <a:pt x="1550" y="15"/>
                    <a:pt x="1554" y="15"/>
                    <a:pt x="1555" y="16"/>
                  </a:cubicBezTo>
                  <a:cubicBezTo>
                    <a:pt x="1555" y="16"/>
                    <a:pt x="1555" y="16"/>
                    <a:pt x="1555" y="16"/>
                  </a:cubicBezTo>
                  <a:cubicBezTo>
                    <a:pt x="1556" y="15"/>
                    <a:pt x="1556" y="15"/>
                    <a:pt x="1556" y="15"/>
                  </a:cubicBezTo>
                  <a:cubicBezTo>
                    <a:pt x="1554" y="14"/>
                    <a:pt x="1552" y="15"/>
                    <a:pt x="1550" y="15"/>
                  </a:cubicBezTo>
                  <a:cubicBezTo>
                    <a:pt x="1549" y="14"/>
                    <a:pt x="1550" y="13"/>
                    <a:pt x="1549" y="11"/>
                  </a:cubicBezTo>
                  <a:cubicBezTo>
                    <a:pt x="1548" y="13"/>
                    <a:pt x="1548" y="12"/>
                    <a:pt x="1545" y="13"/>
                  </a:cubicBezTo>
                  <a:cubicBezTo>
                    <a:pt x="1544" y="12"/>
                    <a:pt x="1544" y="11"/>
                    <a:pt x="1543" y="11"/>
                  </a:cubicBezTo>
                  <a:cubicBezTo>
                    <a:pt x="1542" y="11"/>
                    <a:pt x="1542" y="12"/>
                    <a:pt x="1541" y="12"/>
                  </a:cubicBezTo>
                  <a:cubicBezTo>
                    <a:pt x="1540" y="11"/>
                    <a:pt x="1541" y="11"/>
                    <a:pt x="1539" y="10"/>
                  </a:cubicBezTo>
                  <a:cubicBezTo>
                    <a:pt x="1536" y="11"/>
                    <a:pt x="1533" y="10"/>
                    <a:pt x="1530" y="10"/>
                  </a:cubicBezTo>
                  <a:cubicBezTo>
                    <a:pt x="1529" y="9"/>
                    <a:pt x="1531" y="10"/>
                    <a:pt x="1533" y="8"/>
                  </a:cubicBezTo>
                  <a:cubicBezTo>
                    <a:pt x="1531" y="7"/>
                    <a:pt x="1529" y="9"/>
                    <a:pt x="1528" y="8"/>
                  </a:cubicBezTo>
                  <a:cubicBezTo>
                    <a:pt x="1528" y="8"/>
                    <a:pt x="1527" y="9"/>
                    <a:pt x="1527" y="9"/>
                  </a:cubicBezTo>
                  <a:cubicBezTo>
                    <a:pt x="1520" y="8"/>
                    <a:pt x="1512" y="11"/>
                    <a:pt x="1504" y="9"/>
                  </a:cubicBezTo>
                  <a:cubicBezTo>
                    <a:pt x="1503" y="10"/>
                    <a:pt x="1504" y="10"/>
                    <a:pt x="1505" y="11"/>
                  </a:cubicBezTo>
                  <a:cubicBezTo>
                    <a:pt x="1503" y="12"/>
                    <a:pt x="1502" y="12"/>
                    <a:pt x="1501" y="12"/>
                  </a:cubicBezTo>
                  <a:cubicBezTo>
                    <a:pt x="1499" y="7"/>
                    <a:pt x="1490" y="13"/>
                    <a:pt x="1486" y="12"/>
                  </a:cubicBezTo>
                  <a:cubicBezTo>
                    <a:pt x="1488" y="7"/>
                    <a:pt x="1493" y="9"/>
                    <a:pt x="1498" y="7"/>
                  </a:cubicBezTo>
                  <a:cubicBezTo>
                    <a:pt x="1495" y="6"/>
                    <a:pt x="1493" y="8"/>
                    <a:pt x="1492" y="6"/>
                  </a:cubicBezTo>
                  <a:cubicBezTo>
                    <a:pt x="1489" y="8"/>
                    <a:pt x="1489" y="8"/>
                    <a:pt x="1489" y="8"/>
                  </a:cubicBezTo>
                  <a:cubicBezTo>
                    <a:pt x="1487" y="7"/>
                    <a:pt x="1488" y="6"/>
                    <a:pt x="1487" y="6"/>
                  </a:cubicBezTo>
                  <a:cubicBezTo>
                    <a:pt x="1489" y="6"/>
                    <a:pt x="1490" y="4"/>
                    <a:pt x="1491" y="5"/>
                  </a:cubicBezTo>
                  <a:cubicBezTo>
                    <a:pt x="1491" y="4"/>
                    <a:pt x="1493" y="5"/>
                    <a:pt x="1493" y="3"/>
                  </a:cubicBezTo>
                  <a:cubicBezTo>
                    <a:pt x="1491" y="0"/>
                    <a:pt x="1488" y="6"/>
                    <a:pt x="1486" y="3"/>
                  </a:cubicBezTo>
                  <a:cubicBezTo>
                    <a:pt x="1483" y="5"/>
                    <a:pt x="1481" y="7"/>
                    <a:pt x="1478" y="9"/>
                  </a:cubicBezTo>
                  <a:cubicBezTo>
                    <a:pt x="1476" y="8"/>
                    <a:pt x="1477" y="7"/>
                    <a:pt x="1479" y="6"/>
                  </a:cubicBezTo>
                  <a:cubicBezTo>
                    <a:pt x="1477" y="4"/>
                    <a:pt x="1475" y="6"/>
                    <a:pt x="1473" y="5"/>
                  </a:cubicBezTo>
                  <a:cubicBezTo>
                    <a:pt x="1474" y="6"/>
                    <a:pt x="1473" y="7"/>
                    <a:pt x="1471" y="8"/>
                  </a:cubicBezTo>
                  <a:cubicBezTo>
                    <a:pt x="1472" y="8"/>
                    <a:pt x="1473" y="7"/>
                    <a:pt x="1474" y="9"/>
                  </a:cubicBezTo>
                  <a:cubicBezTo>
                    <a:pt x="1472" y="9"/>
                    <a:pt x="1470" y="9"/>
                    <a:pt x="1469" y="8"/>
                  </a:cubicBezTo>
                  <a:cubicBezTo>
                    <a:pt x="1464" y="11"/>
                    <a:pt x="1464" y="11"/>
                    <a:pt x="1464" y="11"/>
                  </a:cubicBezTo>
                  <a:cubicBezTo>
                    <a:pt x="1463" y="9"/>
                    <a:pt x="1465" y="10"/>
                    <a:pt x="1461" y="9"/>
                  </a:cubicBezTo>
                  <a:cubicBezTo>
                    <a:pt x="1459" y="8"/>
                    <a:pt x="1463" y="8"/>
                    <a:pt x="1460" y="7"/>
                  </a:cubicBezTo>
                  <a:cubicBezTo>
                    <a:pt x="1459" y="10"/>
                    <a:pt x="1457" y="9"/>
                    <a:pt x="1453" y="11"/>
                  </a:cubicBezTo>
                  <a:cubicBezTo>
                    <a:pt x="1450" y="11"/>
                    <a:pt x="1447" y="11"/>
                    <a:pt x="1444" y="10"/>
                  </a:cubicBezTo>
                  <a:cubicBezTo>
                    <a:pt x="1441" y="13"/>
                    <a:pt x="1438" y="14"/>
                    <a:pt x="1434" y="15"/>
                  </a:cubicBezTo>
                  <a:cubicBezTo>
                    <a:pt x="1432" y="14"/>
                    <a:pt x="1436" y="14"/>
                    <a:pt x="1436" y="13"/>
                  </a:cubicBezTo>
                  <a:cubicBezTo>
                    <a:pt x="1431" y="13"/>
                    <a:pt x="1426" y="17"/>
                    <a:pt x="1423" y="20"/>
                  </a:cubicBezTo>
                  <a:cubicBezTo>
                    <a:pt x="1428" y="21"/>
                    <a:pt x="1430" y="16"/>
                    <a:pt x="1433" y="15"/>
                  </a:cubicBezTo>
                  <a:cubicBezTo>
                    <a:pt x="1434" y="16"/>
                    <a:pt x="1434" y="16"/>
                    <a:pt x="1434" y="17"/>
                  </a:cubicBezTo>
                  <a:cubicBezTo>
                    <a:pt x="1435" y="18"/>
                    <a:pt x="1437" y="16"/>
                    <a:pt x="1436" y="15"/>
                  </a:cubicBezTo>
                  <a:cubicBezTo>
                    <a:pt x="1440" y="18"/>
                    <a:pt x="1449" y="10"/>
                    <a:pt x="1455" y="13"/>
                  </a:cubicBezTo>
                  <a:cubicBezTo>
                    <a:pt x="1451" y="17"/>
                    <a:pt x="1443" y="18"/>
                    <a:pt x="1438" y="17"/>
                  </a:cubicBezTo>
                  <a:cubicBezTo>
                    <a:pt x="1434" y="22"/>
                    <a:pt x="1427" y="21"/>
                    <a:pt x="1420" y="22"/>
                  </a:cubicBezTo>
                  <a:cubicBezTo>
                    <a:pt x="1422" y="20"/>
                    <a:pt x="1423" y="18"/>
                    <a:pt x="1424" y="16"/>
                  </a:cubicBezTo>
                  <a:cubicBezTo>
                    <a:pt x="1422" y="17"/>
                    <a:pt x="1421" y="16"/>
                    <a:pt x="1419" y="18"/>
                  </a:cubicBezTo>
                  <a:cubicBezTo>
                    <a:pt x="1415" y="14"/>
                    <a:pt x="1413" y="20"/>
                    <a:pt x="1408" y="16"/>
                  </a:cubicBezTo>
                  <a:cubicBezTo>
                    <a:pt x="1403" y="18"/>
                    <a:pt x="1405" y="18"/>
                    <a:pt x="1400" y="19"/>
                  </a:cubicBezTo>
                  <a:cubicBezTo>
                    <a:pt x="1402" y="19"/>
                    <a:pt x="1400" y="20"/>
                    <a:pt x="1401" y="20"/>
                  </a:cubicBezTo>
                  <a:cubicBezTo>
                    <a:pt x="1399" y="21"/>
                    <a:pt x="1398" y="20"/>
                    <a:pt x="1396" y="22"/>
                  </a:cubicBezTo>
                  <a:cubicBezTo>
                    <a:pt x="1394" y="20"/>
                    <a:pt x="1397" y="19"/>
                    <a:pt x="1399" y="20"/>
                  </a:cubicBezTo>
                  <a:cubicBezTo>
                    <a:pt x="1398" y="18"/>
                    <a:pt x="1392" y="20"/>
                    <a:pt x="1392" y="21"/>
                  </a:cubicBezTo>
                  <a:cubicBezTo>
                    <a:pt x="1390" y="21"/>
                    <a:pt x="1388" y="23"/>
                    <a:pt x="1386" y="21"/>
                  </a:cubicBezTo>
                  <a:cubicBezTo>
                    <a:pt x="1383" y="20"/>
                    <a:pt x="1380" y="24"/>
                    <a:pt x="1377" y="23"/>
                  </a:cubicBezTo>
                  <a:cubicBezTo>
                    <a:pt x="1375" y="21"/>
                    <a:pt x="1378" y="19"/>
                    <a:pt x="1380" y="17"/>
                  </a:cubicBezTo>
                  <a:cubicBezTo>
                    <a:pt x="1376" y="17"/>
                    <a:pt x="1374" y="20"/>
                    <a:pt x="1369" y="19"/>
                  </a:cubicBezTo>
                  <a:cubicBezTo>
                    <a:pt x="1367" y="18"/>
                    <a:pt x="1368" y="18"/>
                    <a:pt x="1366" y="18"/>
                  </a:cubicBezTo>
                  <a:cubicBezTo>
                    <a:pt x="1364" y="19"/>
                    <a:pt x="1369" y="19"/>
                    <a:pt x="1367" y="20"/>
                  </a:cubicBezTo>
                  <a:cubicBezTo>
                    <a:pt x="1369" y="20"/>
                    <a:pt x="1371" y="20"/>
                    <a:pt x="1372" y="20"/>
                  </a:cubicBezTo>
                  <a:cubicBezTo>
                    <a:pt x="1373" y="21"/>
                    <a:pt x="1372" y="21"/>
                    <a:pt x="1375" y="21"/>
                  </a:cubicBezTo>
                  <a:cubicBezTo>
                    <a:pt x="1376" y="21"/>
                    <a:pt x="1375" y="22"/>
                    <a:pt x="1374" y="22"/>
                  </a:cubicBezTo>
                  <a:cubicBezTo>
                    <a:pt x="1373" y="23"/>
                    <a:pt x="1371" y="20"/>
                    <a:pt x="1370" y="21"/>
                  </a:cubicBezTo>
                  <a:cubicBezTo>
                    <a:pt x="1370" y="21"/>
                    <a:pt x="1369" y="22"/>
                    <a:pt x="1369" y="23"/>
                  </a:cubicBezTo>
                  <a:cubicBezTo>
                    <a:pt x="1368" y="23"/>
                    <a:pt x="1366" y="22"/>
                    <a:pt x="1364" y="22"/>
                  </a:cubicBezTo>
                  <a:cubicBezTo>
                    <a:pt x="1363" y="22"/>
                    <a:pt x="1364" y="21"/>
                    <a:pt x="1365" y="21"/>
                  </a:cubicBezTo>
                  <a:cubicBezTo>
                    <a:pt x="1366" y="21"/>
                    <a:pt x="1366" y="22"/>
                    <a:pt x="1367" y="22"/>
                  </a:cubicBezTo>
                  <a:cubicBezTo>
                    <a:pt x="1367" y="21"/>
                    <a:pt x="1368" y="20"/>
                    <a:pt x="1366" y="19"/>
                  </a:cubicBezTo>
                  <a:cubicBezTo>
                    <a:pt x="1359" y="24"/>
                    <a:pt x="1352" y="24"/>
                    <a:pt x="1345" y="27"/>
                  </a:cubicBezTo>
                  <a:cubicBezTo>
                    <a:pt x="1344" y="26"/>
                    <a:pt x="1343" y="26"/>
                    <a:pt x="1344" y="25"/>
                  </a:cubicBezTo>
                  <a:cubicBezTo>
                    <a:pt x="1343" y="26"/>
                    <a:pt x="1338" y="28"/>
                    <a:pt x="1334" y="29"/>
                  </a:cubicBezTo>
                  <a:cubicBezTo>
                    <a:pt x="1334" y="27"/>
                    <a:pt x="1339" y="26"/>
                    <a:pt x="1339" y="25"/>
                  </a:cubicBezTo>
                  <a:cubicBezTo>
                    <a:pt x="1341" y="26"/>
                    <a:pt x="1342" y="26"/>
                    <a:pt x="1340" y="25"/>
                  </a:cubicBezTo>
                  <a:cubicBezTo>
                    <a:pt x="1334" y="26"/>
                    <a:pt x="1328" y="27"/>
                    <a:pt x="1324" y="27"/>
                  </a:cubicBezTo>
                  <a:cubicBezTo>
                    <a:pt x="1322" y="25"/>
                    <a:pt x="1329" y="26"/>
                    <a:pt x="1329" y="23"/>
                  </a:cubicBezTo>
                  <a:cubicBezTo>
                    <a:pt x="1327" y="23"/>
                    <a:pt x="1326" y="23"/>
                    <a:pt x="1325" y="24"/>
                  </a:cubicBezTo>
                  <a:cubicBezTo>
                    <a:pt x="1319" y="23"/>
                    <a:pt x="1306" y="28"/>
                    <a:pt x="1299" y="29"/>
                  </a:cubicBezTo>
                  <a:cubicBezTo>
                    <a:pt x="1297" y="28"/>
                    <a:pt x="1303" y="27"/>
                    <a:pt x="1300" y="26"/>
                  </a:cubicBezTo>
                  <a:cubicBezTo>
                    <a:pt x="1299" y="28"/>
                    <a:pt x="1296" y="29"/>
                    <a:pt x="1294" y="29"/>
                  </a:cubicBezTo>
                  <a:cubicBezTo>
                    <a:pt x="1296" y="30"/>
                    <a:pt x="1297" y="30"/>
                    <a:pt x="1299" y="30"/>
                  </a:cubicBezTo>
                  <a:cubicBezTo>
                    <a:pt x="1299" y="30"/>
                    <a:pt x="1299" y="30"/>
                    <a:pt x="1299" y="31"/>
                  </a:cubicBezTo>
                  <a:cubicBezTo>
                    <a:pt x="1296" y="32"/>
                    <a:pt x="1293" y="29"/>
                    <a:pt x="1290" y="32"/>
                  </a:cubicBezTo>
                  <a:cubicBezTo>
                    <a:pt x="1289" y="31"/>
                    <a:pt x="1289" y="31"/>
                    <a:pt x="1288" y="30"/>
                  </a:cubicBezTo>
                  <a:cubicBezTo>
                    <a:pt x="1286" y="32"/>
                    <a:pt x="1283" y="31"/>
                    <a:pt x="1281" y="32"/>
                  </a:cubicBezTo>
                  <a:cubicBezTo>
                    <a:pt x="1280" y="31"/>
                    <a:pt x="1280" y="30"/>
                    <a:pt x="1280" y="30"/>
                  </a:cubicBezTo>
                  <a:cubicBezTo>
                    <a:pt x="1279" y="29"/>
                    <a:pt x="1278" y="31"/>
                    <a:pt x="1277" y="29"/>
                  </a:cubicBezTo>
                  <a:cubicBezTo>
                    <a:pt x="1276" y="30"/>
                    <a:pt x="1276" y="30"/>
                    <a:pt x="1277" y="31"/>
                  </a:cubicBezTo>
                  <a:cubicBezTo>
                    <a:pt x="1267" y="31"/>
                    <a:pt x="1260" y="31"/>
                    <a:pt x="1251" y="32"/>
                  </a:cubicBezTo>
                  <a:cubicBezTo>
                    <a:pt x="1250" y="32"/>
                    <a:pt x="1251" y="31"/>
                    <a:pt x="1252" y="30"/>
                  </a:cubicBezTo>
                  <a:cubicBezTo>
                    <a:pt x="1250" y="30"/>
                    <a:pt x="1249" y="31"/>
                    <a:pt x="1247" y="31"/>
                  </a:cubicBezTo>
                  <a:cubicBezTo>
                    <a:pt x="1245" y="32"/>
                    <a:pt x="1248" y="33"/>
                    <a:pt x="1246" y="33"/>
                  </a:cubicBezTo>
                  <a:cubicBezTo>
                    <a:pt x="1244" y="32"/>
                    <a:pt x="1241" y="33"/>
                    <a:pt x="1239" y="34"/>
                  </a:cubicBezTo>
                  <a:cubicBezTo>
                    <a:pt x="1237" y="33"/>
                    <a:pt x="1239" y="33"/>
                    <a:pt x="1237" y="32"/>
                  </a:cubicBezTo>
                  <a:cubicBezTo>
                    <a:pt x="1236" y="33"/>
                    <a:pt x="1237" y="34"/>
                    <a:pt x="1236" y="34"/>
                  </a:cubicBezTo>
                  <a:cubicBezTo>
                    <a:pt x="1233" y="33"/>
                    <a:pt x="1234" y="35"/>
                    <a:pt x="1230" y="35"/>
                  </a:cubicBezTo>
                  <a:cubicBezTo>
                    <a:pt x="1228" y="34"/>
                    <a:pt x="1230" y="34"/>
                    <a:pt x="1228" y="33"/>
                  </a:cubicBezTo>
                  <a:cubicBezTo>
                    <a:pt x="1227" y="34"/>
                    <a:pt x="1227" y="34"/>
                    <a:pt x="1228" y="35"/>
                  </a:cubicBezTo>
                  <a:cubicBezTo>
                    <a:pt x="1225" y="36"/>
                    <a:pt x="1218" y="34"/>
                    <a:pt x="1218" y="32"/>
                  </a:cubicBezTo>
                  <a:cubicBezTo>
                    <a:pt x="1213" y="33"/>
                    <a:pt x="1222" y="33"/>
                    <a:pt x="1219" y="36"/>
                  </a:cubicBezTo>
                  <a:cubicBezTo>
                    <a:pt x="1217" y="36"/>
                    <a:pt x="1217" y="35"/>
                    <a:pt x="1215" y="34"/>
                  </a:cubicBezTo>
                  <a:cubicBezTo>
                    <a:pt x="1213" y="35"/>
                    <a:pt x="1210" y="34"/>
                    <a:pt x="1209" y="37"/>
                  </a:cubicBezTo>
                  <a:cubicBezTo>
                    <a:pt x="1206" y="37"/>
                    <a:pt x="1204" y="37"/>
                    <a:pt x="1203" y="35"/>
                  </a:cubicBezTo>
                  <a:cubicBezTo>
                    <a:pt x="1200" y="37"/>
                    <a:pt x="1200" y="37"/>
                    <a:pt x="1200" y="37"/>
                  </a:cubicBezTo>
                  <a:cubicBezTo>
                    <a:pt x="1202" y="39"/>
                    <a:pt x="1201" y="35"/>
                    <a:pt x="1203" y="37"/>
                  </a:cubicBezTo>
                  <a:cubicBezTo>
                    <a:pt x="1202" y="40"/>
                    <a:pt x="1194" y="38"/>
                    <a:pt x="1189" y="40"/>
                  </a:cubicBezTo>
                  <a:cubicBezTo>
                    <a:pt x="1190" y="39"/>
                    <a:pt x="1190" y="38"/>
                    <a:pt x="1192" y="37"/>
                  </a:cubicBezTo>
                  <a:cubicBezTo>
                    <a:pt x="1188" y="35"/>
                    <a:pt x="1188" y="40"/>
                    <a:pt x="1184" y="40"/>
                  </a:cubicBezTo>
                  <a:cubicBezTo>
                    <a:pt x="1182" y="38"/>
                    <a:pt x="1179" y="40"/>
                    <a:pt x="1177" y="41"/>
                  </a:cubicBezTo>
                  <a:cubicBezTo>
                    <a:pt x="1174" y="39"/>
                    <a:pt x="1171" y="40"/>
                    <a:pt x="1168" y="41"/>
                  </a:cubicBezTo>
                  <a:cubicBezTo>
                    <a:pt x="1167" y="39"/>
                    <a:pt x="1170" y="40"/>
                    <a:pt x="1171" y="39"/>
                  </a:cubicBezTo>
                  <a:cubicBezTo>
                    <a:pt x="1170" y="38"/>
                    <a:pt x="1173" y="37"/>
                    <a:pt x="1172" y="36"/>
                  </a:cubicBezTo>
                  <a:cubicBezTo>
                    <a:pt x="1169" y="38"/>
                    <a:pt x="1165" y="38"/>
                    <a:pt x="1163" y="41"/>
                  </a:cubicBezTo>
                  <a:cubicBezTo>
                    <a:pt x="1162" y="40"/>
                    <a:pt x="1160" y="41"/>
                    <a:pt x="1158" y="40"/>
                  </a:cubicBezTo>
                  <a:cubicBezTo>
                    <a:pt x="1157" y="38"/>
                    <a:pt x="1165" y="40"/>
                    <a:pt x="1161" y="37"/>
                  </a:cubicBezTo>
                  <a:cubicBezTo>
                    <a:pt x="1162" y="36"/>
                    <a:pt x="1164" y="38"/>
                    <a:pt x="1165" y="36"/>
                  </a:cubicBezTo>
                  <a:cubicBezTo>
                    <a:pt x="1164" y="35"/>
                    <a:pt x="1159" y="38"/>
                    <a:pt x="1160" y="35"/>
                  </a:cubicBezTo>
                  <a:cubicBezTo>
                    <a:pt x="1158" y="37"/>
                    <a:pt x="1156" y="36"/>
                    <a:pt x="1153" y="37"/>
                  </a:cubicBezTo>
                  <a:cubicBezTo>
                    <a:pt x="1153" y="35"/>
                    <a:pt x="1150" y="37"/>
                    <a:pt x="1147" y="36"/>
                  </a:cubicBezTo>
                  <a:cubicBezTo>
                    <a:pt x="1144" y="38"/>
                    <a:pt x="1141" y="37"/>
                    <a:pt x="1138" y="39"/>
                  </a:cubicBezTo>
                  <a:cubicBezTo>
                    <a:pt x="1138" y="40"/>
                    <a:pt x="1141" y="41"/>
                    <a:pt x="1142" y="40"/>
                  </a:cubicBezTo>
                  <a:cubicBezTo>
                    <a:pt x="1142" y="42"/>
                    <a:pt x="1137" y="41"/>
                    <a:pt x="1135" y="41"/>
                  </a:cubicBezTo>
                  <a:cubicBezTo>
                    <a:pt x="1135" y="40"/>
                    <a:pt x="1136" y="39"/>
                    <a:pt x="1137" y="39"/>
                  </a:cubicBezTo>
                  <a:cubicBezTo>
                    <a:pt x="1136" y="38"/>
                    <a:pt x="1135" y="38"/>
                    <a:pt x="1135" y="36"/>
                  </a:cubicBezTo>
                  <a:cubicBezTo>
                    <a:pt x="1135" y="39"/>
                    <a:pt x="1132" y="37"/>
                    <a:pt x="1129" y="39"/>
                  </a:cubicBezTo>
                  <a:cubicBezTo>
                    <a:pt x="1130" y="41"/>
                    <a:pt x="1131" y="39"/>
                    <a:pt x="1133" y="40"/>
                  </a:cubicBezTo>
                  <a:cubicBezTo>
                    <a:pt x="1131" y="40"/>
                    <a:pt x="1129" y="42"/>
                    <a:pt x="1127" y="40"/>
                  </a:cubicBezTo>
                  <a:cubicBezTo>
                    <a:pt x="1127" y="39"/>
                    <a:pt x="1128" y="40"/>
                    <a:pt x="1129" y="39"/>
                  </a:cubicBezTo>
                  <a:cubicBezTo>
                    <a:pt x="1128" y="38"/>
                    <a:pt x="1127" y="39"/>
                    <a:pt x="1127" y="38"/>
                  </a:cubicBezTo>
                  <a:cubicBezTo>
                    <a:pt x="1125" y="37"/>
                    <a:pt x="1127" y="40"/>
                    <a:pt x="1125" y="38"/>
                  </a:cubicBezTo>
                  <a:cubicBezTo>
                    <a:pt x="1125" y="40"/>
                    <a:pt x="1126" y="41"/>
                    <a:pt x="1125" y="42"/>
                  </a:cubicBezTo>
                  <a:cubicBezTo>
                    <a:pt x="1122" y="42"/>
                    <a:pt x="1125" y="41"/>
                    <a:pt x="1123" y="40"/>
                  </a:cubicBezTo>
                  <a:cubicBezTo>
                    <a:pt x="1121" y="41"/>
                    <a:pt x="1122" y="41"/>
                    <a:pt x="1122" y="42"/>
                  </a:cubicBezTo>
                  <a:cubicBezTo>
                    <a:pt x="1121" y="42"/>
                    <a:pt x="1120" y="42"/>
                    <a:pt x="1120" y="43"/>
                  </a:cubicBezTo>
                  <a:cubicBezTo>
                    <a:pt x="1117" y="41"/>
                    <a:pt x="1121" y="40"/>
                    <a:pt x="1119" y="38"/>
                  </a:cubicBezTo>
                  <a:cubicBezTo>
                    <a:pt x="1119" y="39"/>
                    <a:pt x="1118" y="40"/>
                    <a:pt x="1118" y="41"/>
                  </a:cubicBezTo>
                  <a:cubicBezTo>
                    <a:pt x="1116" y="43"/>
                    <a:pt x="1115" y="40"/>
                    <a:pt x="1113" y="42"/>
                  </a:cubicBezTo>
                  <a:cubicBezTo>
                    <a:pt x="1111" y="41"/>
                    <a:pt x="1111" y="40"/>
                    <a:pt x="1110" y="40"/>
                  </a:cubicBezTo>
                  <a:cubicBezTo>
                    <a:pt x="1108" y="41"/>
                    <a:pt x="1106" y="40"/>
                    <a:pt x="1103" y="40"/>
                  </a:cubicBezTo>
                  <a:cubicBezTo>
                    <a:pt x="1102" y="42"/>
                    <a:pt x="1098" y="42"/>
                    <a:pt x="1095" y="42"/>
                  </a:cubicBezTo>
                  <a:cubicBezTo>
                    <a:pt x="1094" y="41"/>
                    <a:pt x="1098" y="40"/>
                    <a:pt x="1096" y="40"/>
                  </a:cubicBezTo>
                  <a:cubicBezTo>
                    <a:pt x="1093" y="42"/>
                    <a:pt x="1091" y="41"/>
                    <a:pt x="1087" y="41"/>
                  </a:cubicBezTo>
                  <a:cubicBezTo>
                    <a:pt x="1085" y="42"/>
                    <a:pt x="1088" y="43"/>
                    <a:pt x="1087" y="44"/>
                  </a:cubicBezTo>
                  <a:cubicBezTo>
                    <a:pt x="1083" y="44"/>
                    <a:pt x="1086" y="42"/>
                    <a:pt x="1083" y="41"/>
                  </a:cubicBezTo>
                  <a:cubicBezTo>
                    <a:pt x="1082" y="41"/>
                    <a:pt x="1082" y="42"/>
                    <a:pt x="1081" y="43"/>
                  </a:cubicBezTo>
                  <a:cubicBezTo>
                    <a:pt x="1076" y="39"/>
                    <a:pt x="1071" y="45"/>
                    <a:pt x="1066" y="43"/>
                  </a:cubicBezTo>
                  <a:cubicBezTo>
                    <a:pt x="1064" y="45"/>
                    <a:pt x="1063" y="45"/>
                    <a:pt x="1059" y="47"/>
                  </a:cubicBezTo>
                  <a:cubicBezTo>
                    <a:pt x="1058" y="47"/>
                    <a:pt x="1058" y="45"/>
                    <a:pt x="1056" y="46"/>
                  </a:cubicBezTo>
                  <a:cubicBezTo>
                    <a:pt x="1055" y="44"/>
                    <a:pt x="1059" y="45"/>
                    <a:pt x="1060" y="43"/>
                  </a:cubicBezTo>
                  <a:cubicBezTo>
                    <a:pt x="1057" y="42"/>
                    <a:pt x="1054" y="44"/>
                    <a:pt x="1052" y="45"/>
                  </a:cubicBezTo>
                  <a:cubicBezTo>
                    <a:pt x="1049" y="45"/>
                    <a:pt x="1051" y="44"/>
                    <a:pt x="1049" y="43"/>
                  </a:cubicBezTo>
                  <a:cubicBezTo>
                    <a:pt x="1047" y="43"/>
                    <a:pt x="1046" y="42"/>
                    <a:pt x="1045" y="44"/>
                  </a:cubicBezTo>
                  <a:cubicBezTo>
                    <a:pt x="1043" y="43"/>
                    <a:pt x="1043" y="43"/>
                    <a:pt x="1043" y="43"/>
                  </a:cubicBezTo>
                  <a:cubicBezTo>
                    <a:pt x="1044" y="45"/>
                    <a:pt x="1038" y="46"/>
                    <a:pt x="1036" y="43"/>
                  </a:cubicBezTo>
                  <a:cubicBezTo>
                    <a:pt x="1034" y="46"/>
                    <a:pt x="1033" y="45"/>
                    <a:pt x="1030" y="45"/>
                  </a:cubicBezTo>
                  <a:cubicBezTo>
                    <a:pt x="1028" y="46"/>
                    <a:pt x="1030" y="45"/>
                    <a:pt x="1031" y="46"/>
                  </a:cubicBezTo>
                  <a:cubicBezTo>
                    <a:pt x="1030" y="47"/>
                    <a:pt x="1029" y="46"/>
                    <a:pt x="1027" y="46"/>
                  </a:cubicBezTo>
                  <a:cubicBezTo>
                    <a:pt x="1025" y="45"/>
                    <a:pt x="1027" y="45"/>
                    <a:pt x="1027" y="44"/>
                  </a:cubicBezTo>
                  <a:cubicBezTo>
                    <a:pt x="1025" y="44"/>
                    <a:pt x="1023" y="43"/>
                    <a:pt x="1021" y="41"/>
                  </a:cubicBezTo>
                  <a:cubicBezTo>
                    <a:pt x="1021" y="41"/>
                    <a:pt x="1022" y="41"/>
                    <a:pt x="1022" y="41"/>
                  </a:cubicBezTo>
                  <a:cubicBezTo>
                    <a:pt x="1022" y="40"/>
                    <a:pt x="1017" y="41"/>
                    <a:pt x="1015" y="40"/>
                  </a:cubicBezTo>
                  <a:cubicBezTo>
                    <a:pt x="1020" y="41"/>
                    <a:pt x="1020" y="43"/>
                    <a:pt x="1025" y="44"/>
                  </a:cubicBezTo>
                  <a:cubicBezTo>
                    <a:pt x="1020" y="47"/>
                    <a:pt x="1019" y="42"/>
                    <a:pt x="1015" y="43"/>
                  </a:cubicBezTo>
                  <a:cubicBezTo>
                    <a:pt x="1016" y="44"/>
                    <a:pt x="1020" y="46"/>
                    <a:pt x="1019" y="47"/>
                  </a:cubicBezTo>
                  <a:cubicBezTo>
                    <a:pt x="1018" y="46"/>
                    <a:pt x="1014" y="46"/>
                    <a:pt x="1013" y="45"/>
                  </a:cubicBezTo>
                  <a:cubicBezTo>
                    <a:pt x="1011" y="46"/>
                    <a:pt x="1011" y="48"/>
                    <a:pt x="1010" y="49"/>
                  </a:cubicBezTo>
                  <a:cubicBezTo>
                    <a:pt x="1011" y="47"/>
                    <a:pt x="1008" y="47"/>
                    <a:pt x="1006" y="46"/>
                  </a:cubicBezTo>
                  <a:cubicBezTo>
                    <a:pt x="1005" y="45"/>
                    <a:pt x="1008" y="44"/>
                    <a:pt x="1006" y="43"/>
                  </a:cubicBezTo>
                  <a:cubicBezTo>
                    <a:pt x="1005" y="44"/>
                    <a:pt x="1005" y="44"/>
                    <a:pt x="1005" y="46"/>
                  </a:cubicBezTo>
                  <a:cubicBezTo>
                    <a:pt x="1004" y="46"/>
                    <a:pt x="1002" y="45"/>
                    <a:pt x="1003" y="47"/>
                  </a:cubicBezTo>
                  <a:cubicBezTo>
                    <a:pt x="1001" y="47"/>
                    <a:pt x="1000" y="46"/>
                    <a:pt x="998" y="45"/>
                  </a:cubicBezTo>
                  <a:cubicBezTo>
                    <a:pt x="998" y="44"/>
                    <a:pt x="1003" y="45"/>
                    <a:pt x="1002" y="43"/>
                  </a:cubicBezTo>
                  <a:cubicBezTo>
                    <a:pt x="999" y="44"/>
                    <a:pt x="987" y="47"/>
                    <a:pt x="989" y="43"/>
                  </a:cubicBezTo>
                  <a:cubicBezTo>
                    <a:pt x="987" y="43"/>
                    <a:pt x="986" y="45"/>
                    <a:pt x="984" y="44"/>
                  </a:cubicBezTo>
                  <a:cubicBezTo>
                    <a:pt x="982" y="47"/>
                    <a:pt x="976" y="45"/>
                    <a:pt x="973" y="48"/>
                  </a:cubicBezTo>
                  <a:cubicBezTo>
                    <a:pt x="972" y="46"/>
                    <a:pt x="968" y="48"/>
                    <a:pt x="969" y="46"/>
                  </a:cubicBezTo>
                  <a:cubicBezTo>
                    <a:pt x="968" y="45"/>
                    <a:pt x="968" y="47"/>
                    <a:pt x="966" y="48"/>
                  </a:cubicBezTo>
                  <a:cubicBezTo>
                    <a:pt x="962" y="48"/>
                    <a:pt x="958" y="47"/>
                    <a:pt x="954" y="50"/>
                  </a:cubicBezTo>
                  <a:cubicBezTo>
                    <a:pt x="953" y="48"/>
                    <a:pt x="950" y="48"/>
                    <a:pt x="950" y="50"/>
                  </a:cubicBezTo>
                  <a:cubicBezTo>
                    <a:pt x="948" y="48"/>
                    <a:pt x="946" y="49"/>
                    <a:pt x="945" y="48"/>
                  </a:cubicBezTo>
                  <a:cubicBezTo>
                    <a:pt x="945" y="49"/>
                    <a:pt x="946" y="49"/>
                    <a:pt x="947" y="51"/>
                  </a:cubicBezTo>
                  <a:cubicBezTo>
                    <a:pt x="945" y="51"/>
                    <a:pt x="943" y="50"/>
                    <a:pt x="942" y="49"/>
                  </a:cubicBezTo>
                  <a:cubicBezTo>
                    <a:pt x="939" y="49"/>
                    <a:pt x="940" y="51"/>
                    <a:pt x="937" y="49"/>
                  </a:cubicBezTo>
                  <a:cubicBezTo>
                    <a:pt x="936" y="50"/>
                    <a:pt x="937" y="50"/>
                    <a:pt x="936" y="51"/>
                  </a:cubicBezTo>
                  <a:cubicBezTo>
                    <a:pt x="938" y="50"/>
                    <a:pt x="941" y="51"/>
                    <a:pt x="943" y="52"/>
                  </a:cubicBezTo>
                  <a:cubicBezTo>
                    <a:pt x="939" y="52"/>
                    <a:pt x="935" y="52"/>
                    <a:pt x="931" y="52"/>
                  </a:cubicBezTo>
                  <a:cubicBezTo>
                    <a:pt x="931" y="52"/>
                    <a:pt x="931" y="51"/>
                    <a:pt x="931" y="51"/>
                  </a:cubicBezTo>
                  <a:cubicBezTo>
                    <a:pt x="933" y="50"/>
                    <a:pt x="936" y="52"/>
                    <a:pt x="936" y="49"/>
                  </a:cubicBezTo>
                  <a:cubicBezTo>
                    <a:pt x="933" y="49"/>
                    <a:pt x="931" y="51"/>
                    <a:pt x="927" y="49"/>
                  </a:cubicBezTo>
                  <a:cubicBezTo>
                    <a:pt x="926" y="50"/>
                    <a:pt x="926" y="50"/>
                    <a:pt x="925" y="50"/>
                  </a:cubicBezTo>
                  <a:cubicBezTo>
                    <a:pt x="925" y="51"/>
                    <a:pt x="925" y="51"/>
                    <a:pt x="926" y="52"/>
                  </a:cubicBezTo>
                  <a:cubicBezTo>
                    <a:pt x="923" y="53"/>
                    <a:pt x="921" y="52"/>
                    <a:pt x="919" y="53"/>
                  </a:cubicBezTo>
                  <a:cubicBezTo>
                    <a:pt x="917" y="52"/>
                    <a:pt x="918" y="52"/>
                    <a:pt x="917" y="51"/>
                  </a:cubicBezTo>
                  <a:cubicBezTo>
                    <a:pt x="915" y="52"/>
                    <a:pt x="918" y="53"/>
                    <a:pt x="915" y="53"/>
                  </a:cubicBezTo>
                  <a:cubicBezTo>
                    <a:pt x="913" y="52"/>
                    <a:pt x="916" y="51"/>
                    <a:pt x="914" y="51"/>
                  </a:cubicBezTo>
                  <a:cubicBezTo>
                    <a:pt x="912" y="52"/>
                    <a:pt x="914" y="52"/>
                    <a:pt x="913" y="53"/>
                  </a:cubicBezTo>
                  <a:cubicBezTo>
                    <a:pt x="905" y="49"/>
                    <a:pt x="895" y="54"/>
                    <a:pt x="889" y="52"/>
                  </a:cubicBezTo>
                  <a:cubicBezTo>
                    <a:pt x="888" y="51"/>
                    <a:pt x="890" y="51"/>
                    <a:pt x="890" y="50"/>
                  </a:cubicBezTo>
                  <a:cubicBezTo>
                    <a:pt x="887" y="49"/>
                    <a:pt x="884" y="53"/>
                    <a:pt x="881" y="50"/>
                  </a:cubicBezTo>
                  <a:cubicBezTo>
                    <a:pt x="880" y="51"/>
                    <a:pt x="880" y="51"/>
                    <a:pt x="881" y="52"/>
                  </a:cubicBezTo>
                  <a:cubicBezTo>
                    <a:pt x="880" y="53"/>
                    <a:pt x="879" y="52"/>
                    <a:pt x="878" y="53"/>
                  </a:cubicBezTo>
                  <a:cubicBezTo>
                    <a:pt x="877" y="53"/>
                    <a:pt x="878" y="52"/>
                    <a:pt x="879" y="51"/>
                  </a:cubicBezTo>
                  <a:cubicBezTo>
                    <a:pt x="877" y="51"/>
                    <a:pt x="876" y="52"/>
                    <a:pt x="874" y="51"/>
                  </a:cubicBezTo>
                  <a:cubicBezTo>
                    <a:pt x="873" y="52"/>
                    <a:pt x="874" y="52"/>
                    <a:pt x="875" y="53"/>
                  </a:cubicBezTo>
                  <a:cubicBezTo>
                    <a:pt x="874" y="54"/>
                    <a:pt x="873" y="53"/>
                    <a:pt x="872" y="53"/>
                  </a:cubicBezTo>
                  <a:cubicBezTo>
                    <a:pt x="872" y="53"/>
                    <a:pt x="873" y="52"/>
                    <a:pt x="871" y="52"/>
                  </a:cubicBezTo>
                  <a:cubicBezTo>
                    <a:pt x="869" y="53"/>
                    <a:pt x="869" y="53"/>
                    <a:pt x="869" y="53"/>
                  </a:cubicBezTo>
                  <a:cubicBezTo>
                    <a:pt x="868" y="53"/>
                    <a:pt x="869" y="52"/>
                    <a:pt x="867" y="51"/>
                  </a:cubicBezTo>
                  <a:cubicBezTo>
                    <a:pt x="862" y="52"/>
                    <a:pt x="857" y="53"/>
                    <a:pt x="852" y="53"/>
                  </a:cubicBezTo>
                  <a:cubicBezTo>
                    <a:pt x="854" y="54"/>
                    <a:pt x="854" y="54"/>
                    <a:pt x="854" y="54"/>
                  </a:cubicBezTo>
                  <a:cubicBezTo>
                    <a:pt x="852" y="54"/>
                    <a:pt x="851" y="55"/>
                    <a:pt x="849" y="55"/>
                  </a:cubicBezTo>
                  <a:cubicBezTo>
                    <a:pt x="848" y="54"/>
                    <a:pt x="849" y="53"/>
                    <a:pt x="850" y="53"/>
                  </a:cubicBezTo>
                  <a:cubicBezTo>
                    <a:pt x="847" y="52"/>
                    <a:pt x="841" y="54"/>
                    <a:pt x="840" y="55"/>
                  </a:cubicBezTo>
                  <a:cubicBezTo>
                    <a:pt x="839" y="53"/>
                    <a:pt x="838" y="53"/>
                    <a:pt x="836" y="54"/>
                  </a:cubicBezTo>
                  <a:cubicBezTo>
                    <a:pt x="839" y="56"/>
                    <a:pt x="836" y="56"/>
                    <a:pt x="835" y="56"/>
                  </a:cubicBezTo>
                  <a:cubicBezTo>
                    <a:pt x="840" y="56"/>
                    <a:pt x="842" y="57"/>
                    <a:pt x="847" y="56"/>
                  </a:cubicBezTo>
                  <a:cubicBezTo>
                    <a:pt x="847" y="56"/>
                    <a:pt x="846" y="56"/>
                    <a:pt x="846" y="56"/>
                  </a:cubicBezTo>
                  <a:cubicBezTo>
                    <a:pt x="847" y="54"/>
                    <a:pt x="848" y="56"/>
                    <a:pt x="849" y="55"/>
                  </a:cubicBezTo>
                  <a:cubicBezTo>
                    <a:pt x="851" y="56"/>
                    <a:pt x="851" y="56"/>
                    <a:pt x="853" y="57"/>
                  </a:cubicBezTo>
                  <a:cubicBezTo>
                    <a:pt x="847" y="56"/>
                    <a:pt x="839" y="60"/>
                    <a:pt x="834" y="57"/>
                  </a:cubicBezTo>
                  <a:cubicBezTo>
                    <a:pt x="834" y="58"/>
                    <a:pt x="834" y="58"/>
                    <a:pt x="834" y="58"/>
                  </a:cubicBezTo>
                  <a:cubicBezTo>
                    <a:pt x="832" y="59"/>
                    <a:pt x="834" y="57"/>
                    <a:pt x="832" y="57"/>
                  </a:cubicBezTo>
                  <a:cubicBezTo>
                    <a:pt x="829" y="60"/>
                    <a:pt x="826" y="58"/>
                    <a:pt x="823" y="58"/>
                  </a:cubicBezTo>
                  <a:cubicBezTo>
                    <a:pt x="822" y="60"/>
                    <a:pt x="820" y="60"/>
                    <a:pt x="818" y="59"/>
                  </a:cubicBezTo>
                  <a:cubicBezTo>
                    <a:pt x="818" y="58"/>
                    <a:pt x="820" y="57"/>
                    <a:pt x="819" y="55"/>
                  </a:cubicBezTo>
                  <a:cubicBezTo>
                    <a:pt x="820" y="55"/>
                    <a:pt x="823" y="55"/>
                    <a:pt x="823" y="54"/>
                  </a:cubicBezTo>
                  <a:cubicBezTo>
                    <a:pt x="821" y="54"/>
                    <a:pt x="821" y="54"/>
                    <a:pt x="820" y="53"/>
                  </a:cubicBezTo>
                  <a:cubicBezTo>
                    <a:pt x="819" y="54"/>
                    <a:pt x="818" y="54"/>
                    <a:pt x="817" y="55"/>
                  </a:cubicBezTo>
                  <a:cubicBezTo>
                    <a:pt x="815" y="56"/>
                    <a:pt x="814" y="54"/>
                    <a:pt x="812" y="56"/>
                  </a:cubicBezTo>
                  <a:cubicBezTo>
                    <a:pt x="810" y="53"/>
                    <a:pt x="805" y="55"/>
                    <a:pt x="801" y="56"/>
                  </a:cubicBezTo>
                  <a:cubicBezTo>
                    <a:pt x="801" y="54"/>
                    <a:pt x="800" y="54"/>
                    <a:pt x="797" y="56"/>
                  </a:cubicBezTo>
                  <a:cubicBezTo>
                    <a:pt x="796" y="56"/>
                    <a:pt x="796" y="55"/>
                    <a:pt x="797" y="54"/>
                  </a:cubicBezTo>
                  <a:cubicBezTo>
                    <a:pt x="794" y="54"/>
                    <a:pt x="790" y="56"/>
                    <a:pt x="787" y="55"/>
                  </a:cubicBezTo>
                  <a:cubicBezTo>
                    <a:pt x="786" y="56"/>
                    <a:pt x="788" y="57"/>
                    <a:pt x="787" y="57"/>
                  </a:cubicBezTo>
                  <a:cubicBezTo>
                    <a:pt x="786" y="58"/>
                    <a:pt x="785" y="56"/>
                    <a:pt x="784" y="58"/>
                  </a:cubicBezTo>
                  <a:cubicBezTo>
                    <a:pt x="783" y="57"/>
                    <a:pt x="783" y="56"/>
                    <a:pt x="783" y="56"/>
                  </a:cubicBezTo>
                  <a:cubicBezTo>
                    <a:pt x="782" y="56"/>
                    <a:pt x="783" y="58"/>
                    <a:pt x="781" y="57"/>
                  </a:cubicBezTo>
                  <a:cubicBezTo>
                    <a:pt x="779" y="56"/>
                    <a:pt x="779" y="56"/>
                    <a:pt x="780" y="55"/>
                  </a:cubicBezTo>
                  <a:cubicBezTo>
                    <a:pt x="777" y="56"/>
                    <a:pt x="772" y="54"/>
                    <a:pt x="771" y="57"/>
                  </a:cubicBezTo>
                  <a:cubicBezTo>
                    <a:pt x="770" y="56"/>
                    <a:pt x="771" y="55"/>
                    <a:pt x="769" y="55"/>
                  </a:cubicBezTo>
                  <a:cubicBezTo>
                    <a:pt x="769" y="57"/>
                    <a:pt x="767" y="55"/>
                    <a:pt x="767" y="55"/>
                  </a:cubicBezTo>
                  <a:cubicBezTo>
                    <a:pt x="763" y="56"/>
                    <a:pt x="762" y="58"/>
                    <a:pt x="758" y="56"/>
                  </a:cubicBezTo>
                  <a:cubicBezTo>
                    <a:pt x="757" y="58"/>
                    <a:pt x="753" y="58"/>
                    <a:pt x="751" y="58"/>
                  </a:cubicBezTo>
                  <a:cubicBezTo>
                    <a:pt x="750" y="58"/>
                    <a:pt x="751" y="57"/>
                    <a:pt x="750" y="56"/>
                  </a:cubicBezTo>
                  <a:cubicBezTo>
                    <a:pt x="748" y="59"/>
                    <a:pt x="746" y="57"/>
                    <a:pt x="743" y="59"/>
                  </a:cubicBezTo>
                  <a:cubicBezTo>
                    <a:pt x="742" y="60"/>
                    <a:pt x="746" y="61"/>
                    <a:pt x="747" y="60"/>
                  </a:cubicBezTo>
                  <a:cubicBezTo>
                    <a:pt x="748" y="60"/>
                    <a:pt x="745" y="62"/>
                    <a:pt x="744" y="61"/>
                  </a:cubicBezTo>
                  <a:cubicBezTo>
                    <a:pt x="743" y="63"/>
                    <a:pt x="746" y="62"/>
                    <a:pt x="747" y="62"/>
                  </a:cubicBezTo>
                  <a:cubicBezTo>
                    <a:pt x="747" y="63"/>
                    <a:pt x="746" y="63"/>
                    <a:pt x="745" y="64"/>
                  </a:cubicBezTo>
                  <a:cubicBezTo>
                    <a:pt x="744" y="64"/>
                    <a:pt x="742" y="62"/>
                    <a:pt x="740" y="64"/>
                  </a:cubicBezTo>
                  <a:cubicBezTo>
                    <a:pt x="739" y="63"/>
                    <a:pt x="737" y="62"/>
                    <a:pt x="739" y="62"/>
                  </a:cubicBezTo>
                  <a:cubicBezTo>
                    <a:pt x="737" y="60"/>
                    <a:pt x="735" y="62"/>
                    <a:pt x="733" y="61"/>
                  </a:cubicBezTo>
                  <a:cubicBezTo>
                    <a:pt x="732" y="62"/>
                    <a:pt x="733" y="63"/>
                    <a:pt x="731" y="63"/>
                  </a:cubicBezTo>
                  <a:cubicBezTo>
                    <a:pt x="732" y="60"/>
                    <a:pt x="736" y="58"/>
                    <a:pt x="740" y="57"/>
                  </a:cubicBezTo>
                  <a:cubicBezTo>
                    <a:pt x="738" y="57"/>
                    <a:pt x="736" y="56"/>
                    <a:pt x="734" y="56"/>
                  </a:cubicBezTo>
                  <a:cubicBezTo>
                    <a:pt x="734" y="56"/>
                    <a:pt x="733" y="58"/>
                    <a:pt x="732" y="57"/>
                  </a:cubicBezTo>
                  <a:cubicBezTo>
                    <a:pt x="731" y="57"/>
                    <a:pt x="732" y="58"/>
                    <a:pt x="731" y="58"/>
                  </a:cubicBezTo>
                  <a:cubicBezTo>
                    <a:pt x="729" y="59"/>
                    <a:pt x="730" y="58"/>
                    <a:pt x="728" y="57"/>
                  </a:cubicBezTo>
                  <a:cubicBezTo>
                    <a:pt x="728" y="60"/>
                    <a:pt x="719" y="60"/>
                    <a:pt x="718" y="58"/>
                  </a:cubicBezTo>
                  <a:cubicBezTo>
                    <a:pt x="718" y="59"/>
                    <a:pt x="716" y="58"/>
                    <a:pt x="714" y="59"/>
                  </a:cubicBezTo>
                  <a:cubicBezTo>
                    <a:pt x="716" y="61"/>
                    <a:pt x="718" y="59"/>
                    <a:pt x="719" y="60"/>
                  </a:cubicBezTo>
                  <a:cubicBezTo>
                    <a:pt x="719" y="61"/>
                    <a:pt x="715" y="60"/>
                    <a:pt x="713" y="60"/>
                  </a:cubicBezTo>
                  <a:cubicBezTo>
                    <a:pt x="713" y="61"/>
                    <a:pt x="712" y="62"/>
                    <a:pt x="711" y="62"/>
                  </a:cubicBezTo>
                  <a:cubicBezTo>
                    <a:pt x="710" y="63"/>
                    <a:pt x="710" y="61"/>
                    <a:pt x="711" y="61"/>
                  </a:cubicBezTo>
                  <a:cubicBezTo>
                    <a:pt x="709" y="60"/>
                    <a:pt x="709" y="63"/>
                    <a:pt x="710" y="63"/>
                  </a:cubicBezTo>
                  <a:cubicBezTo>
                    <a:pt x="712" y="63"/>
                    <a:pt x="713" y="64"/>
                    <a:pt x="714" y="62"/>
                  </a:cubicBezTo>
                  <a:cubicBezTo>
                    <a:pt x="715" y="63"/>
                    <a:pt x="715" y="63"/>
                    <a:pt x="715" y="64"/>
                  </a:cubicBezTo>
                  <a:cubicBezTo>
                    <a:pt x="713" y="65"/>
                    <a:pt x="710" y="63"/>
                    <a:pt x="708" y="64"/>
                  </a:cubicBezTo>
                  <a:cubicBezTo>
                    <a:pt x="707" y="63"/>
                    <a:pt x="711" y="60"/>
                    <a:pt x="708" y="60"/>
                  </a:cubicBezTo>
                  <a:cubicBezTo>
                    <a:pt x="709" y="62"/>
                    <a:pt x="707" y="61"/>
                    <a:pt x="705" y="62"/>
                  </a:cubicBezTo>
                  <a:cubicBezTo>
                    <a:pt x="705" y="60"/>
                    <a:pt x="707" y="61"/>
                    <a:pt x="703" y="60"/>
                  </a:cubicBezTo>
                  <a:cubicBezTo>
                    <a:pt x="703" y="61"/>
                    <a:pt x="703" y="62"/>
                    <a:pt x="701" y="63"/>
                  </a:cubicBezTo>
                  <a:cubicBezTo>
                    <a:pt x="700" y="60"/>
                    <a:pt x="697" y="64"/>
                    <a:pt x="694" y="61"/>
                  </a:cubicBezTo>
                  <a:cubicBezTo>
                    <a:pt x="701" y="61"/>
                    <a:pt x="705" y="59"/>
                    <a:pt x="713" y="60"/>
                  </a:cubicBezTo>
                  <a:cubicBezTo>
                    <a:pt x="710" y="58"/>
                    <a:pt x="717" y="59"/>
                    <a:pt x="716" y="56"/>
                  </a:cubicBezTo>
                  <a:cubicBezTo>
                    <a:pt x="715" y="55"/>
                    <a:pt x="715" y="56"/>
                    <a:pt x="714" y="55"/>
                  </a:cubicBezTo>
                  <a:cubicBezTo>
                    <a:pt x="713" y="57"/>
                    <a:pt x="708" y="56"/>
                    <a:pt x="707" y="55"/>
                  </a:cubicBezTo>
                  <a:cubicBezTo>
                    <a:pt x="709" y="56"/>
                    <a:pt x="705" y="56"/>
                    <a:pt x="707" y="58"/>
                  </a:cubicBezTo>
                  <a:cubicBezTo>
                    <a:pt x="705" y="58"/>
                    <a:pt x="704" y="59"/>
                    <a:pt x="703" y="58"/>
                  </a:cubicBezTo>
                  <a:cubicBezTo>
                    <a:pt x="702" y="57"/>
                    <a:pt x="707" y="58"/>
                    <a:pt x="703" y="57"/>
                  </a:cubicBezTo>
                  <a:cubicBezTo>
                    <a:pt x="704" y="55"/>
                    <a:pt x="705" y="58"/>
                    <a:pt x="706" y="56"/>
                  </a:cubicBezTo>
                  <a:cubicBezTo>
                    <a:pt x="705" y="55"/>
                    <a:pt x="706" y="55"/>
                    <a:pt x="705" y="54"/>
                  </a:cubicBezTo>
                  <a:cubicBezTo>
                    <a:pt x="702" y="57"/>
                    <a:pt x="701" y="55"/>
                    <a:pt x="700" y="53"/>
                  </a:cubicBezTo>
                  <a:cubicBezTo>
                    <a:pt x="700" y="56"/>
                    <a:pt x="693" y="55"/>
                    <a:pt x="690" y="55"/>
                  </a:cubicBezTo>
                  <a:cubicBezTo>
                    <a:pt x="689" y="57"/>
                    <a:pt x="690" y="56"/>
                    <a:pt x="692" y="57"/>
                  </a:cubicBezTo>
                  <a:cubicBezTo>
                    <a:pt x="688" y="60"/>
                    <a:pt x="683" y="58"/>
                    <a:pt x="681" y="60"/>
                  </a:cubicBezTo>
                  <a:cubicBezTo>
                    <a:pt x="679" y="59"/>
                    <a:pt x="681" y="58"/>
                    <a:pt x="680" y="57"/>
                  </a:cubicBezTo>
                  <a:cubicBezTo>
                    <a:pt x="683" y="57"/>
                    <a:pt x="686" y="57"/>
                    <a:pt x="689" y="57"/>
                  </a:cubicBezTo>
                  <a:cubicBezTo>
                    <a:pt x="690" y="56"/>
                    <a:pt x="690" y="55"/>
                    <a:pt x="689" y="55"/>
                  </a:cubicBezTo>
                  <a:cubicBezTo>
                    <a:pt x="688" y="55"/>
                    <a:pt x="687" y="55"/>
                    <a:pt x="687" y="55"/>
                  </a:cubicBezTo>
                  <a:cubicBezTo>
                    <a:pt x="686" y="55"/>
                    <a:pt x="686" y="56"/>
                    <a:pt x="687" y="56"/>
                  </a:cubicBezTo>
                  <a:cubicBezTo>
                    <a:pt x="684" y="54"/>
                    <a:pt x="676" y="56"/>
                    <a:pt x="674" y="58"/>
                  </a:cubicBezTo>
                  <a:cubicBezTo>
                    <a:pt x="675" y="55"/>
                    <a:pt x="670" y="57"/>
                    <a:pt x="669" y="54"/>
                  </a:cubicBezTo>
                  <a:cubicBezTo>
                    <a:pt x="668" y="55"/>
                    <a:pt x="667" y="55"/>
                    <a:pt x="666" y="55"/>
                  </a:cubicBezTo>
                  <a:cubicBezTo>
                    <a:pt x="665" y="57"/>
                    <a:pt x="669" y="55"/>
                    <a:pt x="670" y="56"/>
                  </a:cubicBezTo>
                  <a:cubicBezTo>
                    <a:pt x="670" y="58"/>
                    <a:pt x="667" y="59"/>
                    <a:pt x="665" y="61"/>
                  </a:cubicBezTo>
                  <a:cubicBezTo>
                    <a:pt x="662" y="59"/>
                    <a:pt x="667" y="59"/>
                    <a:pt x="667" y="57"/>
                  </a:cubicBezTo>
                  <a:cubicBezTo>
                    <a:pt x="664" y="56"/>
                    <a:pt x="665" y="57"/>
                    <a:pt x="662" y="58"/>
                  </a:cubicBezTo>
                  <a:cubicBezTo>
                    <a:pt x="663" y="59"/>
                    <a:pt x="663" y="60"/>
                    <a:pt x="663" y="61"/>
                  </a:cubicBezTo>
                  <a:cubicBezTo>
                    <a:pt x="662" y="61"/>
                    <a:pt x="660" y="60"/>
                    <a:pt x="659" y="61"/>
                  </a:cubicBezTo>
                  <a:cubicBezTo>
                    <a:pt x="661" y="63"/>
                    <a:pt x="664" y="60"/>
                    <a:pt x="666" y="62"/>
                  </a:cubicBezTo>
                  <a:cubicBezTo>
                    <a:pt x="668" y="61"/>
                    <a:pt x="671" y="59"/>
                    <a:pt x="674" y="59"/>
                  </a:cubicBezTo>
                  <a:cubicBezTo>
                    <a:pt x="675" y="60"/>
                    <a:pt x="671" y="60"/>
                    <a:pt x="671" y="60"/>
                  </a:cubicBezTo>
                  <a:cubicBezTo>
                    <a:pt x="670" y="61"/>
                    <a:pt x="673" y="61"/>
                    <a:pt x="673" y="60"/>
                  </a:cubicBezTo>
                  <a:cubicBezTo>
                    <a:pt x="673" y="67"/>
                    <a:pt x="658" y="62"/>
                    <a:pt x="650" y="64"/>
                  </a:cubicBezTo>
                  <a:cubicBezTo>
                    <a:pt x="650" y="65"/>
                    <a:pt x="651" y="65"/>
                    <a:pt x="651" y="66"/>
                  </a:cubicBezTo>
                  <a:cubicBezTo>
                    <a:pt x="652" y="67"/>
                    <a:pt x="653" y="64"/>
                    <a:pt x="654" y="66"/>
                  </a:cubicBezTo>
                  <a:cubicBezTo>
                    <a:pt x="655" y="67"/>
                    <a:pt x="651" y="68"/>
                    <a:pt x="649" y="67"/>
                  </a:cubicBezTo>
                  <a:cubicBezTo>
                    <a:pt x="650" y="68"/>
                    <a:pt x="646" y="71"/>
                    <a:pt x="644" y="69"/>
                  </a:cubicBezTo>
                  <a:cubicBezTo>
                    <a:pt x="643" y="69"/>
                    <a:pt x="647" y="67"/>
                    <a:pt x="648" y="68"/>
                  </a:cubicBezTo>
                  <a:cubicBezTo>
                    <a:pt x="647" y="66"/>
                    <a:pt x="649" y="66"/>
                    <a:pt x="650" y="64"/>
                  </a:cubicBezTo>
                  <a:cubicBezTo>
                    <a:pt x="647" y="64"/>
                    <a:pt x="648" y="63"/>
                    <a:pt x="646" y="62"/>
                  </a:cubicBezTo>
                  <a:cubicBezTo>
                    <a:pt x="649" y="61"/>
                    <a:pt x="651" y="63"/>
                    <a:pt x="656" y="60"/>
                  </a:cubicBezTo>
                  <a:cubicBezTo>
                    <a:pt x="654" y="58"/>
                    <a:pt x="656" y="58"/>
                    <a:pt x="653" y="57"/>
                  </a:cubicBezTo>
                  <a:cubicBezTo>
                    <a:pt x="653" y="58"/>
                    <a:pt x="655" y="60"/>
                    <a:pt x="652" y="61"/>
                  </a:cubicBezTo>
                  <a:cubicBezTo>
                    <a:pt x="648" y="61"/>
                    <a:pt x="645" y="60"/>
                    <a:pt x="641" y="61"/>
                  </a:cubicBezTo>
                  <a:cubicBezTo>
                    <a:pt x="643" y="62"/>
                    <a:pt x="643" y="62"/>
                    <a:pt x="642" y="63"/>
                  </a:cubicBezTo>
                  <a:cubicBezTo>
                    <a:pt x="644" y="63"/>
                    <a:pt x="646" y="63"/>
                    <a:pt x="647" y="63"/>
                  </a:cubicBezTo>
                  <a:cubicBezTo>
                    <a:pt x="647" y="64"/>
                    <a:pt x="645" y="65"/>
                    <a:pt x="644" y="65"/>
                  </a:cubicBezTo>
                  <a:cubicBezTo>
                    <a:pt x="643" y="65"/>
                    <a:pt x="643" y="65"/>
                    <a:pt x="644" y="64"/>
                  </a:cubicBezTo>
                  <a:cubicBezTo>
                    <a:pt x="641" y="63"/>
                    <a:pt x="643" y="66"/>
                    <a:pt x="640" y="66"/>
                  </a:cubicBezTo>
                  <a:cubicBezTo>
                    <a:pt x="640" y="65"/>
                    <a:pt x="641" y="64"/>
                    <a:pt x="640" y="62"/>
                  </a:cubicBezTo>
                  <a:cubicBezTo>
                    <a:pt x="637" y="65"/>
                    <a:pt x="630" y="63"/>
                    <a:pt x="626" y="66"/>
                  </a:cubicBezTo>
                  <a:cubicBezTo>
                    <a:pt x="625" y="65"/>
                    <a:pt x="626" y="64"/>
                    <a:pt x="624" y="63"/>
                  </a:cubicBezTo>
                  <a:cubicBezTo>
                    <a:pt x="622" y="64"/>
                    <a:pt x="621" y="63"/>
                    <a:pt x="619" y="65"/>
                  </a:cubicBezTo>
                  <a:cubicBezTo>
                    <a:pt x="620" y="66"/>
                    <a:pt x="620" y="67"/>
                    <a:pt x="621" y="67"/>
                  </a:cubicBezTo>
                  <a:cubicBezTo>
                    <a:pt x="618" y="68"/>
                    <a:pt x="616" y="68"/>
                    <a:pt x="613" y="69"/>
                  </a:cubicBezTo>
                  <a:cubicBezTo>
                    <a:pt x="612" y="67"/>
                    <a:pt x="615" y="65"/>
                    <a:pt x="618" y="67"/>
                  </a:cubicBezTo>
                  <a:cubicBezTo>
                    <a:pt x="616" y="66"/>
                    <a:pt x="618" y="65"/>
                    <a:pt x="617" y="64"/>
                  </a:cubicBezTo>
                  <a:cubicBezTo>
                    <a:pt x="615" y="66"/>
                    <a:pt x="613" y="65"/>
                    <a:pt x="608" y="67"/>
                  </a:cubicBezTo>
                  <a:cubicBezTo>
                    <a:pt x="609" y="68"/>
                    <a:pt x="611" y="66"/>
                    <a:pt x="612" y="67"/>
                  </a:cubicBezTo>
                  <a:cubicBezTo>
                    <a:pt x="612" y="69"/>
                    <a:pt x="609" y="68"/>
                    <a:pt x="607" y="69"/>
                  </a:cubicBezTo>
                  <a:cubicBezTo>
                    <a:pt x="606" y="68"/>
                    <a:pt x="607" y="68"/>
                    <a:pt x="606" y="67"/>
                  </a:cubicBezTo>
                  <a:cubicBezTo>
                    <a:pt x="604" y="71"/>
                    <a:pt x="600" y="67"/>
                    <a:pt x="597" y="69"/>
                  </a:cubicBezTo>
                  <a:cubicBezTo>
                    <a:pt x="595" y="67"/>
                    <a:pt x="601" y="67"/>
                    <a:pt x="601" y="66"/>
                  </a:cubicBezTo>
                  <a:cubicBezTo>
                    <a:pt x="600" y="65"/>
                    <a:pt x="600" y="66"/>
                    <a:pt x="599" y="66"/>
                  </a:cubicBezTo>
                  <a:cubicBezTo>
                    <a:pt x="597" y="66"/>
                    <a:pt x="601" y="65"/>
                    <a:pt x="598" y="64"/>
                  </a:cubicBezTo>
                  <a:cubicBezTo>
                    <a:pt x="597" y="65"/>
                    <a:pt x="594" y="64"/>
                    <a:pt x="595" y="66"/>
                  </a:cubicBezTo>
                  <a:cubicBezTo>
                    <a:pt x="593" y="68"/>
                    <a:pt x="591" y="65"/>
                    <a:pt x="590" y="66"/>
                  </a:cubicBezTo>
                  <a:cubicBezTo>
                    <a:pt x="589" y="65"/>
                    <a:pt x="590" y="64"/>
                    <a:pt x="592" y="65"/>
                  </a:cubicBezTo>
                  <a:cubicBezTo>
                    <a:pt x="591" y="62"/>
                    <a:pt x="585" y="67"/>
                    <a:pt x="584" y="64"/>
                  </a:cubicBezTo>
                  <a:cubicBezTo>
                    <a:pt x="581" y="66"/>
                    <a:pt x="581" y="66"/>
                    <a:pt x="581" y="66"/>
                  </a:cubicBezTo>
                  <a:cubicBezTo>
                    <a:pt x="583" y="66"/>
                    <a:pt x="582" y="67"/>
                    <a:pt x="583" y="67"/>
                  </a:cubicBezTo>
                  <a:cubicBezTo>
                    <a:pt x="581" y="68"/>
                    <a:pt x="581" y="67"/>
                    <a:pt x="580" y="66"/>
                  </a:cubicBezTo>
                  <a:cubicBezTo>
                    <a:pt x="577" y="69"/>
                    <a:pt x="573" y="66"/>
                    <a:pt x="568" y="65"/>
                  </a:cubicBezTo>
                  <a:cubicBezTo>
                    <a:pt x="565" y="67"/>
                    <a:pt x="558" y="65"/>
                    <a:pt x="553" y="66"/>
                  </a:cubicBezTo>
                  <a:cubicBezTo>
                    <a:pt x="553" y="68"/>
                    <a:pt x="555" y="67"/>
                    <a:pt x="557" y="67"/>
                  </a:cubicBezTo>
                  <a:cubicBezTo>
                    <a:pt x="556" y="69"/>
                    <a:pt x="551" y="69"/>
                    <a:pt x="549" y="69"/>
                  </a:cubicBezTo>
                  <a:cubicBezTo>
                    <a:pt x="548" y="67"/>
                    <a:pt x="552" y="69"/>
                    <a:pt x="551" y="67"/>
                  </a:cubicBezTo>
                  <a:cubicBezTo>
                    <a:pt x="550" y="66"/>
                    <a:pt x="548" y="66"/>
                    <a:pt x="548" y="65"/>
                  </a:cubicBezTo>
                  <a:cubicBezTo>
                    <a:pt x="547" y="66"/>
                    <a:pt x="545" y="68"/>
                    <a:pt x="543" y="69"/>
                  </a:cubicBezTo>
                  <a:cubicBezTo>
                    <a:pt x="541" y="70"/>
                    <a:pt x="541" y="68"/>
                    <a:pt x="539" y="67"/>
                  </a:cubicBezTo>
                  <a:cubicBezTo>
                    <a:pt x="538" y="67"/>
                    <a:pt x="534" y="69"/>
                    <a:pt x="535" y="67"/>
                  </a:cubicBezTo>
                  <a:cubicBezTo>
                    <a:pt x="531" y="69"/>
                    <a:pt x="527" y="68"/>
                    <a:pt x="523" y="68"/>
                  </a:cubicBezTo>
                  <a:cubicBezTo>
                    <a:pt x="520" y="67"/>
                    <a:pt x="525" y="66"/>
                    <a:pt x="522" y="65"/>
                  </a:cubicBezTo>
                  <a:cubicBezTo>
                    <a:pt x="519" y="66"/>
                    <a:pt x="523" y="67"/>
                    <a:pt x="521" y="68"/>
                  </a:cubicBezTo>
                  <a:cubicBezTo>
                    <a:pt x="518" y="69"/>
                    <a:pt x="518" y="66"/>
                    <a:pt x="517" y="66"/>
                  </a:cubicBezTo>
                  <a:cubicBezTo>
                    <a:pt x="515" y="66"/>
                    <a:pt x="514" y="65"/>
                    <a:pt x="512" y="66"/>
                  </a:cubicBezTo>
                  <a:cubicBezTo>
                    <a:pt x="513" y="65"/>
                    <a:pt x="512" y="64"/>
                    <a:pt x="510" y="63"/>
                  </a:cubicBezTo>
                  <a:cubicBezTo>
                    <a:pt x="510" y="63"/>
                    <a:pt x="510" y="64"/>
                    <a:pt x="509" y="64"/>
                  </a:cubicBezTo>
                  <a:cubicBezTo>
                    <a:pt x="508" y="65"/>
                    <a:pt x="510" y="64"/>
                    <a:pt x="511" y="65"/>
                  </a:cubicBezTo>
                  <a:cubicBezTo>
                    <a:pt x="509" y="67"/>
                    <a:pt x="508" y="65"/>
                    <a:pt x="507" y="65"/>
                  </a:cubicBezTo>
                  <a:cubicBezTo>
                    <a:pt x="506" y="66"/>
                    <a:pt x="509" y="67"/>
                    <a:pt x="509" y="66"/>
                  </a:cubicBezTo>
                  <a:cubicBezTo>
                    <a:pt x="509" y="67"/>
                    <a:pt x="509" y="68"/>
                    <a:pt x="509" y="69"/>
                  </a:cubicBezTo>
                  <a:cubicBezTo>
                    <a:pt x="507" y="69"/>
                    <a:pt x="507" y="68"/>
                    <a:pt x="506" y="69"/>
                  </a:cubicBezTo>
                  <a:cubicBezTo>
                    <a:pt x="503" y="68"/>
                    <a:pt x="506" y="68"/>
                    <a:pt x="506" y="67"/>
                  </a:cubicBezTo>
                  <a:cubicBezTo>
                    <a:pt x="504" y="66"/>
                    <a:pt x="504" y="68"/>
                    <a:pt x="504" y="69"/>
                  </a:cubicBezTo>
                  <a:cubicBezTo>
                    <a:pt x="501" y="69"/>
                    <a:pt x="499" y="69"/>
                    <a:pt x="496" y="69"/>
                  </a:cubicBezTo>
                  <a:cubicBezTo>
                    <a:pt x="496" y="68"/>
                    <a:pt x="498" y="67"/>
                    <a:pt x="498" y="66"/>
                  </a:cubicBezTo>
                  <a:cubicBezTo>
                    <a:pt x="496" y="65"/>
                    <a:pt x="493" y="63"/>
                    <a:pt x="491" y="64"/>
                  </a:cubicBezTo>
                  <a:cubicBezTo>
                    <a:pt x="489" y="62"/>
                    <a:pt x="488" y="61"/>
                    <a:pt x="484" y="61"/>
                  </a:cubicBezTo>
                  <a:cubicBezTo>
                    <a:pt x="485" y="61"/>
                    <a:pt x="487" y="62"/>
                    <a:pt x="487" y="63"/>
                  </a:cubicBezTo>
                  <a:cubicBezTo>
                    <a:pt x="485" y="64"/>
                    <a:pt x="484" y="63"/>
                    <a:pt x="482" y="63"/>
                  </a:cubicBezTo>
                  <a:cubicBezTo>
                    <a:pt x="481" y="64"/>
                    <a:pt x="483" y="65"/>
                    <a:pt x="481" y="65"/>
                  </a:cubicBezTo>
                  <a:cubicBezTo>
                    <a:pt x="483" y="65"/>
                    <a:pt x="487" y="67"/>
                    <a:pt x="487" y="65"/>
                  </a:cubicBezTo>
                  <a:cubicBezTo>
                    <a:pt x="487" y="66"/>
                    <a:pt x="488" y="67"/>
                    <a:pt x="487" y="68"/>
                  </a:cubicBezTo>
                  <a:cubicBezTo>
                    <a:pt x="485" y="68"/>
                    <a:pt x="485" y="66"/>
                    <a:pt x="483" y="68"/>
                  </a:cubicBezTo>
                  <a:cubicBezTo>
                    <a:pt x="481" y="67"/>
                    <a:pt x="484" y="67"/>
                    <a:pt x="482" y="66"/>
                  </a:cubicBezTo>
                  <a:cubicBezTo>
                    <a:pt x="482" y="68"/>
                    <a:pt x="479" y="68"/>
                    <a:pt x="477" y="67"/>
                  </a:cubicBezTo>
                  <a:cubicBezTo>
                    <a:pt x="476" y="68"/>
                    <a:pt x="478" y="69"/>
                    <a:pt x="479" y="68"/>
                  </a:cubicBezTo>
                  <a:cubicBezTo>
                    <a:pt x="478" y="69"/>
                    <a:pt x="478" y="69"/>
                    <a:pt x="477" y="69"/>
                  </a:cubicBezTo>
                  <a:cubicBezTo>
                    <a:pt x="476" y="69"/>
                    <a:pt x="473" y="68"/>
                    <a:pt x="474" y="67"/>
                  </a:cubicBezTo>
                  <a:cubicBezTo>
                    <a:pt x="473" y="67"/>
                    <a:pt x="470" y="69"/>
                    <a:pt x="471" y="67"/>
                  </a:cubicBezTo>
                  <a:cubicBezTo>
                    <a:pt x="469" y="66"/>
                    <a:pt x="468" y="70"/>
                    <a:pt x="465" y="69"/>
                  </a:cubicBezTo>
                  <a:cubicBezTo>
                    <a:pt x="465" y="68"/>
                    <a:pt x="466" y="68"/>
                    <a:pt x="467" y="67"/>
                  </a:cubicBezTo>
                  <a:cubicBezTo>
                    <a:pt x="464" y="67"/>
                    <a:pt x="460" y="65"/>
                    <a:pt x="459" y="67"/>
                  </a:cubicBezTo>
                  <a:cubicBezTo>
                    <a:pt x="458" y="68"/>
                    <a:pt x="454" y="67"/>
                    <a:pt x="457" y="66"/>
                  </a:cubicBezTo>
                  <a:cubicBezTo>
                    <a:pt x="452" y="66"/>
                    <a:pt x="446" y="69"/>
                    <a:pt x="445" y="73"/>
                  </a:cubicBezTo>
                  <a:cubicBezTo>
                    <a:pt x="443" y="73"/>
                    <a:pt x="442" y="72"/>
                    <a:pt x="441" y="73"/>
                  </a:cubicBezTo>
                  <a:cubicBezTo>
                    <a:pt x="439" y="72"/>
                    <a:pt x="443" y="71"/>
                    <a:pt x="440" y="70"/>
                  </a:cubicBezTo>
                  <a:cubicBezTo>
                    <a:pt x="442" y="68"/>
                    <a:pt x="442" y="69"/>
                    <a:pt x="444" y="69"/>
                  </a:cubicBezTo>
                  <a:cubicBezTo>
                    <a:pt x="447" y="68"/>
                    <a:pt x="447" y="67"/>
                    <a:pt x="445" y="66"/>
                  </a:cubicBezTo>
                  <a:cubicBezTo>
                    <a:pt x="445" y="66"/>
                    <a:pt x="445" y="67"/>
                    <a:pt x="446" y="67"/>
                  </a:cubicBezTo>
                  <a:cubicBezTo>
                    <a:pt x="444" y="68"/>
                    <a:pt x="443" y="69"/>
                    <a:pt x="441" y="67"/>
                  </a:cubicBezTo>
                  <a:cubicBezTo>
                    <a:pt x="440" y="67"/>
                    <a:pt x="443" y="67"/>
                    <a:pt x="443" y="66"/>
                  </a:cubicBezTo>
                  <a:cubicBezTo>
                    <a:pt x="442" y="65"/>
                    <a:pt x="440" y="67"/>
                    <a:pt x="439" y="65"/>
                  </a:cubicBezTo>
                  <a:cubicBezTo>
                    <a:pt x="438" y="69"/>
                    <a:pt x="432" y="67"/>
                    <a:pt x="429" y="65"/>
                  </a:cubicBezTo>
                  <a:cubicBezTo>
                    <a:pt x="427" y="66"/>
                    <a:pt x="426" y="69"/>
                    <a:pt x="429" y="69"/>
                  </a:cubicBezTo>
                  <a:cubicBezTo>
                    <a:pt x="428" y="67"/>
                    <a:pt x="430" y="67"/>
                    <a:pt x="432" y="68"/>
                  </a:cubicBezTo>
                  <a:cubicBezTo>
                    <a:pt x="433" y="69"/>
                    <a:pt x="431" y="69"/>
                    <a:pt x="431" y="68"/>
                  </a:cubicBezTo>
                  <a:cubicBezTo>
                    <a:pt x="432" y="70"/>
                    <a:pt x="437" y="69"/>
                    <a:pt x="439" y="69"/>
                  </a:cubicBezTo>
                  <a:cubicBezTo>
                    <a:pt x="431" y="72"/>
                    <a:pt x="418" y="70"/>
                    <a:pt x="408" y="72"/>
                  </a:cubicBezTo>
                  <a:cubicBezTo>
                    <a:pt x="408" y="71"/>
                    <a:pt x="409" y="71"/>
                    <a:pt x="409" y="70"/>
                  </a:cubicBezTo>
                  <a:cubicBezTo>
                    <a:pt x="408" y="70"/>
                    <a:pt x="407" y="69"/>
                    <a:pt x="405" y="71"/>
                  </a:cubicBezTo>
                  <a:cubicBezTo>
                    <a:pt x="405" y="69"/>
                    <a:pt x="403" y="71"/>
                    <a:pt x="401" y="70"/>
                  </a:cubicBezTo>
                  <a:cubicBezTo>
                    <a:pt x="400" y="69"/>
                    <a:pt x="405" y="68"/>
                    <a:pt x="402" y="67"/>
                  </a:cubicBezTo>
                  <a:cubicBezTo>
                    <a:pt x="400" y="69"/>
                    <a:pt x="399" y="68"/>
                    <a:pt x="395" y="68"/>
                  </a:cubicBezTo>
                  <a:cubicBezTo>
                    <a:pt x="394" y="69"/>
                    <a:pt x="392" y="71"/>
                    <a:pt x="389" y="68"/>
                  </a:cubicBezTo>
                  <a:cubicBezTo>
                    <a:pt x="387" y="70"/>
                    <a:pt x="385" y="69"/>
                    <a:pt x="384" y="70"/>
                  </a:cubicBezTo>
                  <a:cubicBezTo>
                    <a:pt x="378" y="66"/>
                    <a:pt x="368" y="70"/>
                    <a:pt x="359" y="67"/>
                  </a:cubicBezTo>
                  <a:cubicBezTo>
                    <a:pt x="359" y="69"/>
                    <a:pt x="357" y="70"/>
                    <a:pt x="356" y="68"/>
                  </a:cubicBezTo>
                  <a:cubicBezTo>
                    <a:pt x="354" y="69"/>
                    <a:pt x="354" y="69"/>
                    <a:pt x="354" y="70"/>
                  </a:cubicBezTo>
                  <a:cubicBezTo>
                    <a:pt x="354" y="70"/>
                    <a:pt x="353" y="70"/>
                    <a:pt x="352" y="70"/>
                  </a:cubicBezTo>
                  <a:cubicBezTo>
                    <a:pt x="353" y="69"/>
                    <a:pt x="352" y="68"/>
                    <a:pt x="354" y="67"/>
                  </a:cubicBezTo>
                  <a:cubicBezTo>
                    <a:pt x="351" y="66"/>
                    <a:pt x="353" y="70"/>
                    <a:pt x="350" y="68"/>
                  </a:cubicBezTo>
                  <a:cubicBezTo>
                    <a:pt x="349" y="70"/>
                    <a:pt x="348" y="69"/>
                    <a:pt x="345" y="69"/>
                  </a:cubicBezTo>
                  <a:cubicBezTo>
                    <a:pt x="344" y="69"/>
                    <a:pt x="345" y="68"/>
                    <a:pt x="347" y="67"/>
                  </a:cubicBezTo>
                  <a:cubicBezTo>
                    <a:pt x="342" y="69"/>
                    <a:pt x="334" y="67"/>
                    <a:pt x="331" y="71"/>
                  </a:cubicBezTo>
                  <a:cubicBezTo>
                    <a:pt x="328" y="72"/>
                    <a:pt x="328" y="71"/>
                    <a:pt x="326" y="71"/>
                  </a:cubicBezTo>
                  <a:cubicBezTo>
                    <a:pt x="325" y="70"/>
                    <a:pt x="328" y="69"/>
                    <a:pt x="326" y="68"/>
                  </a:cubicBezTo>
                  <a:cubicBezTo>
                    <a:pt x="324" y="69"/>
                    <a:pt x="325" y="69"/>
                    <a:pt x="325" y="70"/>
                  </a:cubicBezTo>
                  <a:cubicBezTo>
                    <a:pt x="322" y="70"/>
                    <a:pt x="323" y="71"/>
                    <a:pt x="321" y="72"/>
                  </a:cubicBezTo>
                  <a:cubicBezTo>
                    <a:pt x="319" y="70"/>
                    <a:pt x="323" y="68"/>
                    <a:pt x="325" y="68"/>
                  </a:cubicBezTo>
                  <a:cubicBezTo>
                    <a:pt x="324" y="67"/>
                    <a:pt x="325" y="67"/>
                    <a:pt x="325" y="67"/>
                  </a:cubicBezTo>
                  <a:cubicBezTo>
                    <a:pt x="322" y="65"/>
                    <a:pt x="317" y="63"/>
                    <a:pt x="311" y="67"/>
                  </a:cubicBezTo>
                  <a:cubicBezTo>
                    <a:pt x="309" y="66"/>
                    <a:pt x="314" y="65"/>
                    <a:pt x="311" y="64"/>
                  </a:cubicBezTo>
                  <a:cubicBezTo>
                    <a:pt x="309" y="66"/>
                    <a:pt x="304" y="64"/>
                    <a:pt x="301" y="64"/>
                  </a:cubicBezTo>
                  <a:cubicBezTo>
                    <a:pt x="300" y="64"/>
                    <a:pt x="301" y="65"/>
                    <a:pt x="299" y="65"/>
                  </a:cubicBezTo>
                  <a:cubicBezTo>
                    <a:pt x="299" y="65"/>
                    <a:pt x="300" y="64"/>
                    <a:pt x="299" y="64"/>
                  </a:cubicBezTo>
                  <a:cubicBezTo>
                    <a:pt x="297" y="64"/>
                    <a:pt x="298" y="64"/>
                    <a:pt x="297" y="65"/>
                  </a:cubicBezTo>
                  <a:cubicBezTo>
                    <a:pt x="296" y="65"/>
                    <a:pt x="298" y="64"/>
                    <a:pt x="297" y="64"/>
                  </a:cubicBezTo>
                  <a:cubicBezTo>
                    <a:pt x="295" y="62"/>
                    <a:pt x="292" y="64"/>
                    <a:pt x="293" y="65"/>
                  </a:cubicBezTo>
                  <a:cubicBezTo>
                    <a:pt x="292" y="65"/>
                    <a:pt x="292" y="65"/>
                    <a:pt x="291" y="65"/>
                  </a:cubicBezTo>
                  <a:cubicBezTo>
                    <a:pt x="291" y="64"/>
                    <a:pt x="292" y="64"/>
                    <a:pt x="292" y="63"/>
                  </a:cubicBezTo>
                  <a:cubicBezTo>
                    <a:pt x="288" y="63"/>
                    <a:pt x="280" y="61"/>
                    <a:pt x="277" y="63"/>
                  </a:cubicBezTo>
                  <a:cubicBezTo>
                    <a:pt x="272" y="61"/>
                    <a:pt x="273" y="64"/>
                    <a:pt x="271" y="63"/>
                  </a:cubicBezTo>
                  <a:cubicBezTo>
                    <a:pt x="268" y="65"/>
                    <a:pt x="266" y="65"/>
                    <a:pt x="263" y="66"/>
                  </a:cubicBezTo>
                  <a:cubicBezTo>
                    <a:pt x="264" y="67"/>
                    <a:pt x="265" y="67"/>
                    <a:pt x="266" y="67"/>
                  </a:cubicBezTo>
                  <a:cubicBezTo>
                    <a:pt x="265" y="69"/>
                    <a:pt x="263" y="67"/>
                    <a:pt x="262" y="68"/>
                  </a:cubicBezTo>
                  <a:cubicBezTo>
                    <a:pt x="261" y="67"/>
                    <a:pt x="262" y="67"/>
                    <a:pt x="263" y="66"/>
                  </a:cubicBezTo>
                  <a:cubicBezTo>
                    <a:pt x="260" y="66"/>
                    <a:pt x="256" y="65"/>
                    <a:pt x="253" y="64"/>
                  </a:cubicBezTo>
                  <a:cubicBezTo>
                    <a:pt x="253" y="64"/>
                    <a:pt x="254" y="63"/>
                    <a:pt x="254" y="63"/>
                  </a:cubicBezTo>
                  <a:cubicBezTo>
                    <a:pt x="253" y="63"/>
                    <a:pt x="251" y="62"/>
                    <a:pt x="250" y="63"/>
                  </a:cubicBezTo>
                  <a:cubicBezTo>
                    <a:pt x="248" y="67"/>
                    <a:pt x="238" y="61"/>
                    <a:pt x="233" y="64"/>
                  </a:cubicBezTo>
                  <a:cubicBezTo>
                    <a:pt x="239" y="64"/>
                    <a:pt x="245" y="65"/>
                    <a:pt x="251" y="66"/>
                  </a:cubicBezTo>
                  <a:cubicBezTo>
                    <a:pt x="248" y="67"/>
                    <a:pt x="246" y="66"/>
                    <a:pt x="244" y="66"/>
                  </a:cubicBezTo>
                  <a:cubicBezTo>
                    <a:pt x="244" y="67"/>
                    <a:pt x="247" y="66"/>
                    <a:pt x="248" y="67"/>
                  </a:cubicBezTo>
                  <a:cubicBezTo>
                    <a:pt x="247" y="68"/>
                    <a:pt x="246" y="68"/>
                    <a:pt x="245" y="69"/>
                  </a:cubicBezTo>
                  <a:cubicBezTo>
                    <a:pt x="244" y="68"/>
                    <a:pt x="244" y="68"/>
                    <a:pt x="243" y="67"/>
                  </a:cubicBezTo>
                  <a:cubicBezTo>
                    <a:pt x="239" y="68"/>
                    <a:pt x="239" y="71"/>
                    <a:pt x="234" y="70"/>
                  </a:cubicBezTo>
                  <a:cubicBezTo>
                    <a:pt x="233" y="68"/>
                    <a:pt x="237" y="68"/>
                    <a:pt x="239" y="67"/>
                  </a:cubicBezTo>
                  <a:cubicBezTo>
                    <a:pt x="239" y="66"/>
                    <a:pt x="237" y="66"/>
                    <a:pt x="238" y="65"/>
                  </a:cubicBezTo>
                  <a:cubicBezTo>
                    <a:pt x="237" y="65"/>
                    <a:pt x="234" y="69"/>
                    <a:pt x="230" y="68"/>
                  </a:cubicBezTo>
                  <a:cubicBezTo>
                    <a:pt x="230" y="67"/>
                    <a:pt x="230" y="66"/>
                    <a:pt x="232" y="66"/>
                  </a:cubicBezTo>
                  <a:cubicBezTo>
                    <a:pt x="229" y="64"/>
                    <a:pt x="227" y="69"/>
                    <a:pt x="224" y="68"/>
                  </a:cubicBezTo>
                  <a:cubicBezTo>
                    <a:pt x="222" y="67"/>
                    <a:pt x="226" y="66"/>
                    <a:pt x="223" y="65"/>
                  </a:cubicBezTo>
                  <a:cubicBezTo>
                    <a:pt x="223" y="65"/>
                    <a:pt x="223" y="65"/>
                    <a:pt x="223" y="66"/>
                  </a:cubicBezTo>
                  <a:cubicBezTo>
                    <a:pt x="223" y="66"/>
                    <a:pt x="221" y="66"/>
                    <a:pt x="221" y="68"/>
                  </a:cubicBezTo>
                  <a:cubicBezTo>
                    <a:pt x="220" y="67"/>
                    <a:pt x="217" y="67"/>
                    <a:pt x="217" y="68"/>
                  </a:cubicBezTo>
                  <a:cubicBezTo>
                    <a:pt x="216" y="68"/>
                    <a:pt x="215" y="69"/>
                    <a:pt x="214" y="68"/>
                  </a:cubicBezTo>
                  <a:cubicBezTo>
                    <a:pt x="214" y="67"/>
                    <a:pt x="218" y="66"/>
                    <a:pt x="217" y="64"/>
                  </a:cubicBezTo>
                  <a:cubicBezTo>
                    <a:pt x="215" y="65"/>
                    <a:pt x="214" y="65"/>
                    <a:pt x="212" y="66"/>
                  </a:cubicBezTo>
                  <a:cubicBezTo>
                    <a:pt x="211" y="65"/>
                    <a:pt x="212" y="65"/>
                    <a:pt x="210" y="64"/>
                  </a:cubicBezTo>
                  <a:cubicBezTo>
                    <a:pt x="207" y="64"/>
                    <a:pt x="204" y="64"/>
                    <a:pt x="201" y="64"/>
                  </a:cubicBezTo>
                  <a:cubicBezTo>
                    <a:pt x="200" y="63"/>
                    <a:pt x="203" y="63"/>
                    <a:pt x="204" y="62"/>
                  </a:cubicBezTo>
                  <a:cubicBezTo>
                    <a:pt x="200" y="61"/>
                    <a:pt x="199" y="65"/>
                    <a:pt x="195" y="63"/>
                  </a:cubicBezTo>
                  <a:cubicBezTo>
                    <a:pt x="194" y="63"/>
                    <a:pt x="193" y="65"/>
                    <a:pt x="192" y="64"/>
                  </a:cubicBezTo>
                  <a:cubicBezTo>
                    <a:pt x="190" y="65"/>
                    <a:pt x="193" y="64"/>
                    <a:pt x="194" y="65"/>
                  </a:cubicBezTo>
                  <a:cubicBezTo>
                    <a:pt x="192" y="66"/>
                    <a:pt x="192" y="66"/>
                    <a:pt x="192" y="66"/>
                  </a:cubicBezTo>
                  <a:cubicBezTo>
                    <a:pt x="189" y="65"/>
                    <a:pt x="186" y="66"/>
                    <a:pt x="183" y="65"/>
                  </a:cubicBezTo>
                  <a:cubicBezTo>
                    <a:pt x="183" y="63"/>
                    <a:pt x="187" y="63"/>
                    <a:pt x="188" y="65"/>
                  </a:cubicBezTo>
                  <a:cubicBezTo>
                    <a:pt x="190" y="64"/>
                    <a:pt x="191" y="63"/>
                    <a:pt x="193" y="63"/>
                  </a:cubicBezTo>
                  <a:cubicBezTo>
                    <a:pt x="191" y="63"/>
                    <a:pt x="187" y="61"/>
                    <a:pt x="184" y="63"/>
                  </a:cubicBezTo>
                  <a:cubicBezTo>
                    <a:pt x="182" y="62"/>
                    <a:pt x="185" y="61"/>
                    <a:pt x="183" y="60"/>
                  </a:cubicBezTo>
                  <a:cubicBezTo>
                    <a:pt x="181" y="62"/>
                    <a:pt x="175" y="62"/>
                    <a:pt x="170" y="62"/>
                  </a:cubicBezTo>
                  <a:cubicBezTo>
                    <a:pt x="169" y="61"/>
                    <a:pt x="172" y="62"/>
                    <a:pt x="172" y="61"/>
                  </a:cubicBezTo>
                  <a:cubicBezTo>
                    <a:pt x="170" y="61"/>
                    <a:pt x="171" y="60"/>
                    <a:pt x="169" y="59"/>
                  </a:cubicBezTo>
                  <a:cubicBezTo>
                    <a:pt x="167" y="60"/>
                    <a:pt x="164" y="59"/>
                    <a:pt x="161" y="60"/>
                  </a:cubicBezTo>
                  <a:cubicBezTo>
                    <a:pt x="157" y="58"/>
                    <a:pt x="157" y="60"/>
                    <a:pt x="152" y="62"/>
                  </a:cubicBezTo>
                  <a:cubicBezTo>
                    <a:pt x="154" y="62"/>
                    <a:pt x="156" y="61"/>
                    <a:pt x="158" y="62"/>
                  </a:cubicBezTo>
                  <a:cubicBezTo>
                    <a:pt x="159" y="62"/>
                    <a:pt x="159" y="61"/>
                    <a:pt x="158" y="61"/>
                  </a:cubicBezTo>
                  <a:cubicBezTo>
                    <a:pt x="160" y="60"/>
                    <a:pt x="161" y="60"/>
                    <a:pt x="163" y="61"/>
                  </a:cubicBezTo>
                  <a:cubicBezTo>
                    <a:pt x="164" y="62"/>
                    <a:pt x="161" y="62"/>
                    <a:pt x="160" y="62"/>
                  </a:cubicBezTo>
                  <a:cubicBezTo>
                    <a:pt x="161" y="63"/>
                    <a:pt x="166" y="66"/>
                    <a:pt x="169" y="64"/>
                  </a:cubicBezTo>
                  <a:cubicBezTo>
                    <a:pt x="170" y="66"/>
                    <a:pt x="176" y="66"/>
                    <a:pt x="179" y="65"/>
                  </a:cubicBezTo>
                  <a:cubicBezTo>
                    <a:pt x="180" y="66"/>
                    <a:pt x="180" y="67"/>
                    <a:pt x="182" y="65"/>
                  </a:cubicBezTo>
                  <a:cubicBezTo>
                    <a:pt x="187" y="68"/>
                    <a:pt x="192" y="68"/>
                    <a:pt x="197" y="68"/>
                  </a:cubicBezTo>
                  <a:cubicBezTo>
                    <a:pt x="198" y="70"/>
                    <a:pt x="203" y="68"/>
                    <a:pt x="201" y="70"/>
                  </a:cubicBezTo>
                  <a:cubicBezTo>
                    <a:pt x="202" y="70"/>
                    <a:pt x="204" y="70"/>
                    <a:pt x="206" y="70"/>
                  </a:cubicBezTo>
                  <a:cubicBezTo>
                    <a:pt x="205" y="69"/>
                    <a:pt x="204" y="69"/>
                    <a:pt x="204" y="68"/>
                  </a:cubicBezTo>
                  <a:cubicBezTo>
                    <a:pt x="205" y="68"/>
                    <a:pt x="206" y="68"/>
                    <a:pt x="207" y="68"/>
                  </a:cubicBezTo>
                  <a:cubicBezTo>
                    <a:pt x="207" y="68"/>
                    <a:pt x="207" y="69"/>
                    <a:pt x="206" y="70"/>
                  </a:cubicBezTo>
                  <a:cubicBezTo>
                    <a:pt x="207" y="71"/>
                    <a:pt x="209" y="70"/>
                    <a:pt x="210" y="71"/>
                  </a:cubicBezTo>
                  <a:cubicBezTo>
                    <a:pt x="211" y="71"/>
                    <a:pt x="211" y="70"/>
                    <a:pt x="211" y="70"/>
                  </a:cubicBezTo>
                  <a:cubicBezTo>
                    <a:pt x="212" y="71"/>
                    <a:pt x="214" y="72"/>
                    <a:pt x="215" y="70"/>
                  </a:cubicBezTo>
                  <a:cubicBezTo>
                    <a:pt x="216" y="71"/>
                    <a:pt x="216" y="72"/>
                    <a:pt x="217" y="71"/>
                  </a:cubicBezTo>
                  <a:cubicBezTo>
                    <a:pt x="219" y="72"/>
                    <a:pt x="215" y="72"/>
                    <a:pt x="217" y="73"/>
                  </a:cubicBezTo>
                  <a:cubicBezTo>
                    <a:pt x="219" y="71"/>
                    <a:pt x="228" y="72"/>
                    <a:pt x="230" y="74"/>
                  </a:cubicBezTo>
                  <a:cubicBezTo>
                    <a:pt x="232" y="75"/>
                    <a:pt x="231" y="73"/>
                    <a:pt x="232" y="73"/>
                  </a:cubicBezTo>
                  <a:cubicBezTo>
                    <a:pt x="233" y="72"/>
                    <a:pt x="233" y="73"/>
                    <a:pt x="234" y="72"/>
                  </a:cubicBezTo>
                  <a:cubicBezTo>
                    <a:pt x="236" y="73"/>
                    <a:pt x="234" y="74"/>
                    <a:pt x="236" y="75"/>
                  </a:cubicBezTo>
                  <a:cubicBezTo>
                    <a:pt x="240" y="73"/>
                    <a:pt x="246" y="75"/>
                    <a:pt x="251" y="75"/>
                  </a:cubicBezTo>
                  <a:cubicBezTo>
                    <a:pt x="252" y="74"/>
                    <a:pt x="253" y="75"/>
                    <a:pt x="255" y="74"/>
                  </a:cubicBezTo>
                  <a:cubicBezTo>
                    <a:pt x="252" y="72"/>
                    <a:pt x="253" y="75"/>
                    <a:pt x="250" y="74"/>
                  </a:cubicBezTo>
                  <a:cubicBezTo>
                    <a:pt x="251" y="73"/>
                    <a:pt x="251" y="73"/>
                    <a:pt x="250" y="72"/>
                  </a:cubicBezTo>
                  <a:cubicBezTo>
                    <a:pt x="253" y="70"/>
                    <a:pt x="256" y="71"/>
                    <a:pt x="257" y="73"/>
                  </a:cubicBezTo>
                  <a:cubicBezTo>
                    <a:pt x="255" y="74"/>
                    <a:pt x="254" y="71"/>
                    <a:pt x="253" y="72"/>
                  </a:cubicBezTo>
                  <a:cubicBezTo>
                    <a:pt x="255" y="73"/>
                    <a:pt x="256" y="75"/>
                    <a:pt x="254" y="76"/>
                  </a:cubicBezTo>
                  <a:cubicBezTo>
                    <a:pt x="257" y="76"/>
                    <a:pt x="261" y="77"/>
                    <a:pt x="264" y="77"/>
                  </a:cubicBezTo>
                  <a:cubicBezTo>
                    <a:pt x="263" y="79"/>
                    <a:pt x="263" y="78"/>
                    <a:pt x="266" y="79"/>
                  </a:cubicBezTo>
                  <a:cubicBezTo>
                    <a:pt x="264" y="79"/>
                    <a:pt x="262" y="79"/>
                    <a:pt x="261" y="77"/>
                  </a:cubicBezTo>
                  <a:cubicBezTo>
                    <a:pt x="260" y="78"/>
                    <a:pt x="262" y="79"/>
                    <a:pt x="261" y="79"/>
                  </a:cubicBezTo>
                  <a:cubicBezTo>
                    <a:pt x="262" y="79"/>
                    <a:pt x="264" y="80"/>
                    <a:pt x="266" y="80"/>
                  </a:cubicBezTo>
                  <a:cubicBezTo>
                    <a:pt x="267" y="79"/>
                    <a:pt x="266" y="78"/>
                    <a:pt x="264" y="77"/>
                  </a:cubicBezTo>
                  <a:cubicBezTo>
                    <a:pt x="267" y="77"/>
                    <a:pt x="270" y="78"/>
                    <a:pt x="273" y="76"/>
                  </a:cubicBezTo>
                  <a:cubicBezTo>
                    <a:pt x="274" y="75"/>
                    <a:pt x="273" y="74"/>
                    <a:pt x="273" y="73"/>
                  </a:cubicBezTo>
                  <a:cubicBezTo>
                    <a:pt x="276" y="73"/>
                    <a:pt x="273" y="75"/>
                    <a:pt x="276" y="76"/>
                  </a:cubicBezTo>
                  <a:cubicBezTo>
                    <a:pt x="276" y="77"/>
                    <a:pt x="275" y="76"/>
                    <a:pt x="274" y="77"/>
                  </a:cubicBezTo>
                  <a:cubicBezTo>
                    <a:pt x="277" y="79"/>
                    <a:pt x="284" y="78"/>
                    <a:pt x="287" y="80"/>
                  </a:cubicBezTo>
                  <a:cubicBezTo>
                    <a:pt x="292" y="78"/>
                    <a:pt x="296" y="80"/>
                    <a:pt x="300" y="80"/>
                  </a:cubicBezTo>
                  <a:cubicBezTo>
                    <a:pt x="301" y="81"/>
                    <a:pt x="297" y="81"/>
                    <a:pt x="296" y="83"/>
                  </a:cubicBezTo>
                  <a:cubicBezTo>
                    <a:pt x="300" y="84"/>
                    <a:pt x="300" y="81"/>
                    <a:pt x="301" y="84"/>
                  </a:cubicBezTo>
                  <a:cubicBezTo>
                    <a:pt x="302" y="83"/>
                    <a:pt x="302" y="82"/>
                    <a:pt x="301" y="81"/>
                  </a:cubicBezTo>
                  <a:cubicBezTo>
                    <a:pt x="305" y="80"/>
                    <a:pt x="308" y="80"/>
                    <a:pt x="312" y="81"/>
                  </a:cubicBezTo>
                  <a:cubicBezTo>
                    <a:pt x="313" y="79"/>
                    <a:pt x="317" y="80"/>
                    <a:pt x="319" y="80"/>
                  </a:cubicBezTo>
                  <a:cubicBezTo>
                    <a:pt x="320" y="80"/>
                    <a:pt x="319" y="81"/>
                    <a:pt x="318" y="81"/>
                  </a:cubicBezTo>
                  <a:cubicBezTo>
                    <a:pt x="317" y="82"/>
                    <a:pt x="317" y="81"/>
                    <a:pt x="316" y="80"/>
                  </a:cubicBezTo>
                  <a:cubicBezTo>
                    <a:pt x="315" y="80"/>
                    <a:pt x="315" y="81"/>
                    <a:pt x="315" y="81"/>
                  </a:cubicBezTo>
                  <a:cubicBezTo>
                    <a:pt x="314" y="82"/>
                    <a:pt x="314" y="82"/>
                    <a:pt x="314" y="82"/>
                  </a:cubicBezTo>
                  <a:cubicBezTo>
                    <a:pt x="316" y="83"/>
                    <a:pt x="318" y="81"/>
                    <a:pt x="320" y="83"/>
                  </a:cubicBezTo>
                  <a:cubicBezTo>
                    <a:pt x="318" y="84"/>
                    <a:pt x="317" y="83"/>
                    <a:pt x="316" y="83"/>
                  </a:cubicBezTo>
                  <a:cubicBezTo>
                    <a:pt x="315" y="85"/>
                    <a:pt x="319" y="84"/>
                    <a:pt x="320" y="85"/>
                  </a:cubicBezTo>
                  <a:cubicBezTo>
                    <a:pt x="317" y="87"/>
                    <a:pt x="324" y="85"/>
                    <a:pt x="327" y="86"/>
                  </a:cubicBezTo>
                  <a:cubicBezTo>
                    <a:pt x="327" y="85"/>
                    <a:pt x="327" y="83"/>
                    <a:pt x="329" y="83"/>
                  </a:cubicBezTo>
                  <a:cubicBezTo>
                    <a:pt x="328" y="85"/>
                    <a:pt x="331" y="85"/>
                    <a:pt x="331" y="87"/>
                  </a:cubicBezTo>
                  <a:cubicBezTo>
                    <a:pt x="331" y="87"/>
                    <a:pt x="332" y="87"/>
                    <a:pt x="332" y="87"/>
                  </a:cubicBezTo>
                  <a:cubicBezTo>
                    <a:pt x="332" y="85"/>
                    <a:pt x="335" y="85"/>
                    <a:pt x="336" y="83"/>
                  </a:cubicBezTo>
                  <a:cubicBezTo>
                    <a:pt x="337" y="84"/>
                    <a:pt x="341" y="86"/>
                    <a:pt x="344" y="84"/>
                  </a:cubicBezTo>
                  <a:cubicBezTo>
                    <a:pt x="346" y="85"/>
                    <a:pt x="345" y="86"/>
                    <a:pt x="344" y="86"/>
                  </a:cubicBezTo>
                  <a:cubicBezTo>
                    <a:pt x="347" y="87"/>
                    <a:pt x="350" y="87"/>
                    <a:pt x="351" y="89"/>
                  </a:cubicBezTo>
                  <a:cubicBezTo>
                    <a:pt x="352" y="88"/>
                    <a:pt x="353" y="88"/>
                    <a:pt x="354" y="87"/>
                  </a:cubicBezTo>
                  <a:cubicBezTo>
                    <a:pt x="352" y="86"/>
                    <a:pt x="352" y="86"/>
                    <a:pt x="352" y="86"/>
                  </a:cubicBezTo>
                  <a:cubicBezTo>
                    <a:pt x="350" y="88"/>
                    <a:pt x="348" y="85"/>
                    <a:pt x="346" y="85"/>
                  </a:cubicBezTo>
                  <a:cubicBezTo>
                    <a:pt x="348" y="84"/>
                    <a:pt x="351" y="86"/>
                    <a:pt x="353" y="85"/>
                  </a:cubicBezTo>
                  <a:cubicBezTo>
                    <a:pt x="353" y="89"/>
                    <a:pt x="359" y="87"/>
                    <a:pt x="363" y="89"/>
                  </a:cubicBezTo>
                  <a:cubicBezTo>
                    <a:pt x="361" y="88"/>
                    <a:pt x="360" y="89"/>
                    <a:pt x="358" y="88"/>
                  </a:cubicBezTo>
                  <a:cubicBezTo>
                    <a:pt x="358" y="90"/>
                    <a:pt x="362" y="89"/>
                    <a:pt x="364" y="89"/>
                  </a:cubicBezTo>
                  <a:cubicBezTo>
                    <a:pt x="364" y="88"/>
                    <a:pt x="364" y="87"/>
                    <a:pt x="365" y="87"/>
                  </a:cubicBezTo>
                  <a:cubicBezTo>
                    <a:pt x="368" y="86"/>
                    <a:pt x="366" y="88"/>
                    <a:pt x="367" y="89"/>
                  </a:cubicBezTo>
                  <a:cubicBezTo>
                    <a:pt x="368" y="88"/>
                    <a:pt x="369" y="89"/>
                    <a:pt x="370" y="89"/>
                  </a:cubicBezTo>
                  <a:cubicBezTo>
                    <a:pt x="370" y="87"/>
                    <a:pt x="372" y="87"/>
                    <a:pt x="375" y="89"/>
                  </a:cubicBezTo>
                  <a:cubicBezTo>
                    <a:pt x="373" y="87"/>
                    <a:pt x="375" y="88"/>
                    <a:pt x="378" y="86"/>
                  </a:cubicBezTo>
                  <a:cubicBezTo>
                    <a:pt x="381" y="88"/>
                    <a:pt x="374" y="88"/>
                    <a:pt x="378" y="90"/>
                  </a:cubicBezTo>
                  <a:cubicBezTo>
                    <a:pt x="379" y="87"/>
                    <a:pt x="381" y="88"/>
                    <a:pt x="382" y="86"/>
                  </a:cubicBezTo>
                  <a:cubicBezTo>
                    <a:pt x="385" y="88"/>
                    <a:pt x="379" y="88"/>
                    <a:pt x="380" y="89"/>
                  </a:cubicBezTo>
                  <a:cubicBezTo>
                    <a:pt x="382" y="89"/>
                    <a:pt x="383" y="89"/>
                    <a:pt x="385" y="87"/>
                  </a:cubicBezTo>
                  <a:cubicBezTo>
                    <a:pt x="387" y="89"/>
                    <a:pt x="383" y="88"/>
                    <a:pt x="383" y="89"/>
                  </a:cubicBezTo>
                  <a:cubicBezTo>
                    <a:pt x="388" y="92"/>
                    <a:pt x="389" y="89"/>
                    <a:pt x="394" y="88"/>
                  </a:cubicBezTo>
                  <a:cubicBezTo>
                    <a:pt x="395" y="88"/>
                    <a:pt x="394" y="89"/>
                    <a:pt x="396" y="90"/>
                  </a:cubicBezTo>
                  <a:cubicBezTo>
                    <a:pt x="399" y="88"/>
                    <a:pt x="401" y="90"/>
                    <a:pt x="403" y="89"/>
                  </a:cubicBezTo>
                  <a:cubicBezTo>
                    <a:pt x="404" y="90"/>
                    <a:pt x="403" y="91"/>
                    <a:pt x="403" y="92"/>
                  </a:cubicBezTo>
                  <a:cubicBezTo>
                    <a:pt x="402" y="92"/>
                    <a:pt x="402" y="92"/>
                    <a:pt x="401" y="92"/>
                  </a:cubicBezTo>
                  <a:cubicBezTo>
                    <a:pt x="399" y="92"/>
                    <a:pt x="401" y="91"/>
                    <a:pt x="401" y="90"/>
                  </a:cubicBezTo>
                  <a:cubicBezTo>
                    <a:pt x="398" y="91"/>
                    <a:pt x="397" y="92"/>
                    <a:pt x="393" y="91"/>
                  </a:cubicBezTo>
                  <a:cubicBezTo>
                    <a:pt x="395" y="92"/>
                    <a:pt x="398" y="93"/>
                    <a:pt x="400" y="92"/>
                  </a:cubicBezTo>
                  <a:cubicBezTo>
                    <a:pt x="402" y="93"/>
                    <a:pt x="397" y="93"/>
                    <a:pt x="399" y="94"/>
                  </a:cubicBezTo>
                  <a:cubicBezTo>
                    <a:pt x="396" y="93"/>
                    <a:pt x="394" y="93"/>
                    <a:pt x="392" y="93"/>
                  </a:cubicBezTo>
                  <a:cubicBezTo>
                    <a:pt x="391" y="94"/>
                    <a:pt x="392" y="94"/>
                    <a:pt x="392" y="95"/>
                  </a:cubicBezTo>
                  <a:cubicBezTo>
                    <a:pt x="390" y="95"/>
                    <a:pt x="391" y="93"/>
                    <a:pt x="389" y="93"/>
                  </a:cubicBezTo>
                  <a:cubicBezTo>
                    <a:pt x="388" y="93"/>
                    <a:pt x="387" y="94"/>
                    <a:pt x="386" y="93"/>
                  </a:cubicBezTo>
                  <a:cubicBezTo>
                    <a:pt x="386" y="97"/>
                    <a:pt x="381" y="92"/>
                    <a:pt x="379" y="95"/>
                  </a:cubicBezTo>
                  <a:cubicBezTo>
                    <a:pt x="377" y="94"/>
                    <a:pt x="379" y="93"/>
                    <a:pt x="377" y="93"/>
                  </a:cubicBezTo>
                  <a:cubicBezTo>
                    <a:pt x="375" y="94"/>
                    <a:pt x="377" y="96"/>
                    <a:pt x="375" y="97"/>
                  </a:cubicBezTo>
                  <a:cubicBezTo>
                    <a:pt x="377" y="98"/>
                    <a:pt x="378" y="97"/>
                    <a:pt x="380" y="98"/>
                  </a:cubicBezTo>
                  <a:cubicBezTo>
                    <a:pt x="380" y="97"/>
                    <a:pt x="379" y="97"/>
                    <a:pt x="379" y="96"/>
                  </a:cubicBezTo>
                  <a:cubicBezTo>
                    <a:pt x="380" y="95"/>
                    <a:pt x="382" y="96"/>
                    <a:pt x="384" y="96"/>
                  </a:cubicBezTo>
                  <a:cubicBezTo>
                    <a:pt x="384" y="98"/>
                    <a:pt x="382" y="97"/>
                    <a:pt x="382" y="98"/>
                  </a:cubicBezTo>
                  <a:cubicBezTo>
                    <a:pt x="380" y="99"/>
                    <a:pt x="377" y="98"/>
                    <a:pt x="375" y="99"/>
                  </a:cubicBezTo>
                  <a:cubicBezTo>
                    <a:pt x="374" y="98"/>
                    <a:pt x="376" y="97"/>
                    <a:pt x="373" y="97"/>
                  </a:cubicBezTo>
                  <a:cubicBezTo>
                    <a:pt x="370" y="102"/>
                    <a:pt x="359" y="98"/>
                    <a:pt x="352" y="99"/>
                  </a:cubicBezTo>
                  <a:cubicBezTo>
                    <a:pt x="352" y="98"/>
                    <a:pt x="354" y="97"/>
                    <a:pt x="353" y="96"/>
                  </a:cubicBezTo>
                  <a:cubicBezTo>
                    <a:pt x="359" y="97"/>
                    <a:pt x="366" y="98"/>
                    <a:pt x="372" y="97"/>
                  </a:cubicBezTo>
                  <a:cubicBezTo>
                    <a:pt x="373" y="96"/>
                    <a:pt x="370" y="96"/>
                    <a:pt x="369" y="97"/>
                  </a:cubicBezTo>
                  <a:cubicBezTo>
                    <a:pt x="367" y="96"/>
                    <a:pt x="365" y="97"/>
                    <a:pt x="367" y="95"/>
                  </a:cubicBezTo>
                  <a:cubicBezTo>
                    <a:pt x="365" y="95"/>
                    <a:pt x="364" y="96"/>
                    <a:pt x="362" y="96"/>
                  </a:cubicBezTo>
                  <a:cubicBezTo>
                    <a:pt x="362" y="95"/>
                    <a:pt x="364" y="94"/>
                    <a:pt x="361" y="93"/>
                  </a:cubicBezTo>
                  <a:cubicBezTo>
                    <a:pt x="359" y="95"/>
                    <a:pt x="359" y="94"/>
                    <a:pt x="356" y="94"/>
                  </a:cubicBezTo>
                  <a:cubicBezTo>
                    <a:pt x="354" y="93"/>
                    <a:pt x="357" y="92"/>
                    <a:pt x="355" y="92"/>
                  </a:cubicBezTo>
                  <a:cubicBezTo>
                    <a:pt x="351" y="91"/>
                    <a:pt x="347" y="92"/>
                    <a:pt x="345" y="94"/>
                  </a:cubicBezTo>
                  <a:cubicBezTo>
                    <a:pt x="345" y="93"/>
                    <a:pt x="343" y="92"/>
                    <a:pt x="344" y="92"/>
                  </a:cubicBezTo>
                  <a:cubicBezTo>
                    <a:pt x="346" y="91"/>
                    <a:pt x="344" y="94"/>
                    <a:pt x="346" y="92"/>
                  </a:cubicBezTo>
                  <a:cubicBezTo>
                    <a:pt x="343" y="91"/>
                    <a:pt x="340" y="92"/>
                    <a:pt x="337" y="90"/>
                  </a:cubicBezTo>
                  <a:cubicBezTo>
                    <a:pt x="333" y="93"/>
                    <a:pt x="333" y="93"/>
                    <a:pt x="333" y="93"/>
                  </a:cubicBezTo>
                  <a:cubicBezTo>
                    <a:pt x="332" y="92"/>
                    <a:pt x="332" y="91"/>
                    <a:pt x="330" y="90"/>
                  </a:cubicBezTo>
                  <a:cubicBezTo>
                    <a:pt x="328" y="92"/>
                    <a:pt x="331" y="92"/>
                    <a:pt x="332" y="93"/>
                  </a:cubicBezTo>
                  <a:cubicBezTo>
                    <a:pt x="330" y="95"/>
                    <a:pt x="328" y="91"/>
                    <a:pt x="326" y="93"/>
                  </a:cubicBezTo>
                  <a:cubicBezTo>
                    <a:pt x="324" y="92"/>
                    <a:pt x="329" y="90"/>
                    <a:pt x="326" y="89"/>
                  </a:cubicBezTo>
                  <a:cubicBezTo>
                    <a:pt x="325" y="89"/>
                    <a:pt x="326" y="90"/>
                    <a:pt x="326" y="90"/>
                  </a:cubicBezTo>
                  <a:cubicBezTo>
                    <a:pt x="322" y="91"/>
                    <a:pt x="318" y="90"/>
                    <a:pt x="314" y="90"/>
                  </a:cubicBezTo>
                  <a:cubicBezTo>
                    <a:pt x="312" y="91"/>
                    <a:pt x="315" y="93"/>
                    <a:pt x="317" y="92"/>
                  </a:cubicBezTo>
                  <a:cubicBezTo>
                    <a:pt x="315" y="93"/>
                    <a:pt x="313" y="96"/>
                    <a:pt x="311" y="95"/>
                  </a:cubicBezTo>
                  <a:cubicBezTo>
                    <a:pt x="310" y="93"/>
                    <a:pt x="314" y="94"/>
                    <a:pt x="313" y="93"/>
                  </a:cubicBezTo>
                  <a:cubicBezTo>
                    <a:pt x="312" y="92"/>
                    <a:pt x="311" y="94"/>
                    <a:pt x="310" y="92"/>
                  </a:cubicBezTo>
                  <a:cubicBezTo>
                    <a:pt x="309" y="94"/>
                    <a:pt x="310" y="94"/>
                    <a:pt x="307" y="95"/>
                  </a:cubicBezTo>
                  <a:cubicBezTo>
                    <a:pt x="306" y="94"/>
                    <a:pt x="306" y="93"/>
                    <a:pt x="307" y="93"/>
                  </a:cubicBezTo>
                  <a:cubicBezTo>
                    <a:pt x="305" y="91"/>
                    <a:pt x="305" y="95"/>
                    <a:pt x="302" y="94"/>
                  </a:cubicBezTo>
                  <a:cubicBezTo>
                    <a:pt x="301" y="93"/>
                    <a:pt x="305" y="92"/>
                    <a:pt x="303" y="91"/>
                  </a:cubicBezTo>
                  <a:cubicBezTo>
                    <a:pt x="301" y="92"/>
                    <a:pt x="301" y="93"/>
                    <a:pt x="300" y="93"/>
                  </a:cubicBezTo>
                  <a:cubicBezTo>
                    <a:pt x="299" y="93"/>
                    <a:pt x="299" y="94"/>
                    <a:pt x="298" y="93"/>
                  </a:cubicBezTo>
                  <a:cubicBezTo>
                    <a:pt x="298" y="92"/>
                    <a:pt x="301" y="92"/>
                    <a:pt x="300" y="91"/>
                  </a:cubicBezTo>
                  <a:cubicBezTo>
                    <a:pt x="298" y="91"/>
                    <a:pt x="298" y="90"/>
                    <a:pt x="296" y="88"/>
                  </a:cubicBezTo>
                  <a:cubicBezTo>
                    <a:pt x="291" y="87"/>
                    <a:pt x="286" y="89"/>
                    <a:pt x="282" y="89"/>
                  </a:cubicBezTo>
                  <a:cubicBezTo>
                    <a:pt x="285" y="86"/>
                    <a:pt x="274" y="87"/>
                    <a:pt x="270" y="86"/>
                  </a:cubicBezTo>
                  <a:cubicBezTo>
                    <a:pt x="271" y="85"/>
                    <a:pt x="275" y="87"/>
                    <a:pt x="277" y="85"/>
                  </a:cubicBezTo>
                  <a:cubicBezTo>
                    <a:pt x="273" y="83"/>
                    <a:pt x="269" y="87"/>
                    <a:pt x="266" y="84"/>
                  </a:cubicBezTo>
                  <a:cubicBezTo>
                    <a:pt x="266" y="85"/>
                    <a:pt x="267" y="85"/>
                    <a:pt x="267" y="86"/>
                  </a:cubicBezTo>
                  <a:cubicBezTo>
                    <a:pt x="266" y="87"/>
                    <a:pt x="265" y="86"/>
                    <a:pt x="263" y="87"/>
                  </a:cubicBezTo>
                  <a:cubicBezTo>
                    <a:pt x="260" y="84"/>
                    <a:pt x="254" y="87"/>
                    <a:pt x="252" y="84"/>
                  </a:cubicBezTo>
                  <a:cubicBezTo>
                    <a:pt x="247" y="85"/>
                    <a:pt x="245" y="83"/>
                    <a:pt x="241" y="86"/>
                  </a:cubicBezTo>
                  <a:cubicBezTo>
                    <a:pt x="242" y="86"/>
                    <a:pt x="241" y="86"/>
                    <a:pt x="243" y="87"/>
                  </a:cubicBezTo>
                  <a:cubicBezTo>
                    <a:pt x="237" y="89"/>
                    <a:pt x="235" y="85"/>
                    <a:pt x="235" y="82"/>
                  </a:cubicBezTo>
                  <a:cubicBezTo>
                    <a:pt x="234" y="84"/>
                    <a:pt x="235" y="85"/>
                    <a:pt x="234" y="87"/>
                  </a:cubicBezTo>
                  <a:cubicBezTo>
                    <a:pt x="232" y="86"/>
                    <a:pt x="229" y="86"/>
                    <a:pt x="227" y="85"/>
                  </a:cubicBezTo>
                  <a:cubicBezTo>
                    <a:pt x="226" y="84"/>
                    <a:pt x="230" y="85"/>
                    <a:pt x="231" y="84"/>
                  </a:cubicBezTo>
                  <a:cubicBezTo>
                    <a:pt x="231" y="85"/>
                    <a:pt x="223" y="82"/>
                    <a:pt x="222" y="83"/>
                  </a:cubicBezTo>
                  <a:cubicBezTo>
                    <a:pt x="220" y="82"/>
                    <a:pt x="221" y="81"/>
                    <a:pt x="222" y="81"/>
                  </a:cubicBezTo>
                  <a:cubicBezTo>
                    <a:pt x="222" y="80"/>
                    <a:pt x="220" y="81"/>
                    <a:pt x="219" y="81"/>
                  </a:cubicBezTo>
                  <a:cubicBezTo>
                    <a:pt x="218" y="82"/>
                    <a:pt x="219" y="82"/>
                    <a:pt x="220" y="83"/>
                  </a:cubicBezTo>
                  <a:cubicBezTo>
                    <a:pt x="215" y="83"/>
                    <a:pt x="209" y="79"/>
                    <a:pt x="203" y="80"/>
                  </a:cubicBezTo>
                  <a:cubicBezTo>
                    <a:pt x="201" y="79"/>
                    <a:pt x="201" y="79"/>
                    <a:pt x="201" y="79"/>
                  </a:cubicBezTo>
                  <a:cubicBezTo>
                    <a:pt x="200" y="79"/>
                    <a:pt x="199" y="78"/>
                    <a:pt x="198" y="79"/>
                  </a:cubicBezTo>
                  <a:cubicBezTo>
                    <a:pt x="194" y="75"/>
                    <a:pt x="189" y="79"/>
                    <a:pt x="185" y="75"/>
                  </a:cubicBezTo>
                  <a:cubicBezTo>
                    <a:pt x="180" y="77"/>
                    <a:pt x="175" y="76"/>
                    <a:pt x="171" y="73"/>
                  </a:cubicBezTo>
                  <a:cubicBezTo>
                    <a:pt x="174" y="72"/>
                    <a:pt x="174" y="72"/>
                    <a:pt x="176" y="71"/>
                  </a:cubicBezTo>
                  <a:cubicBezTo>
                    <a:pt x="171" y="71"/>
                    <a:pt x="166" y="73"/>
                    <a:pt x="163" y="71"/>
                  </a:cubicBezTo>
                  <a:cubicBezTo>
                    <a:pt x="163" y="74"/>
                    <a:pt x="160" y="75"/>
                    <a:pt x="161" y="78"/>
                  </a:cubicBezTo>
                  <a:cubicBezTo>
                    <a:pt x="158" y="78"/>
                    <a:pt x="156" y="77"/>
                    <a:pt x="153" y="76"/>
                  </a:cubicBezTo>
                  <a:cubicBezTo>
                    <a:pt x="153" y="79"/>
                    <a:pt x="162" y="78"/>
                    <a:pt x="162" y="81"/>
                  </a:cubicBezTo>
                  <a:cubicBezTo>
                    <a:pt x="161" y="82"/>
                    <a:pt x="160" y="80"/>
                    <a:pt x="159" y="80"/>
                  </a:cubicBezTo>
                  <a:cubicBezTo>
                    <a:pt x="158" y="82"/>
                    <a:pt x="155" y="80"/>
                    <a:pt x="153" y="82"/>
                  </a:cubicBezTo>
                  <a:cubicBezTo>
                    <a:pt x="153" y="80"/>
                    <a:pt x="153" y="79"/>
                    <a:pt x="151" y="78"/>
                  </a:cubicBezTo>
                  <a:cubicBezTo>
                    <a:pt x="151" y="80"/>
                    <a:pt x="149" y="80"/>
                    <a:pt x="147" y="81"/>
                  </a:cubicBezTo>
                  <a:cubicBezTo>
                    <a:pt x="146" y="80"/>
                    <a:pt x="143" y="78"/>
                    <a:pt x="143" y="80"/>
                  </a:cubicBezTo>
                  <a:cubicBezTo>
                    <a:pt x="141" y="79"/>
                    <a:pt x="142" y="78"/>
                    <a:pt x="140" y="77"/>
                  </a:cubicBezTo>
                  <a:cubicBezTo>
                    <a:pt x="139" y="76"/>
                    <a:pt x="140" y="77"/>
                    <a:pt x="141" y="76"/>
                  </a:cubicBezTo>
                  <a:cubicBezTo>
                    <a:pt x="139" y="75"/>
                    <a:pt x="137" y="75"/>
                    <a:pt x="135" y="76"/>
                  </a:cubicBezTo>
                  <a:cubicBezTo>
                    <a:pt x="133" y="75"/>
                    <a:pt x="137" y="74"/>
                    <a:pt x="135" y="72"/>
                  </a:cubicBezTo>
                  <a:cubicBezTo>
                    <a:pt x="134" y="73"/>
                    <a:pt x="133" y="76"/>
                    <a:pt x="131" y="74"/>
                  </a:cubicBezTo>
                  <a:cubicBezTo>
                    <a:pt x="131" y="75"/>
                    <a:pt x="129" y="75"/>
                    <a:pt x="132" y="76"/>
                  </a:cubicBezTo>
                  <a:cubicBezTo>
                    <a:pt x="129" y="77"/>
                    <a:pt x="129" y="77"/>
                    <a:pt x="128" y="79"/>
                  </a:cubicBezTo>
                  <a:cubicBezTo>
                    <a:pt x="127" y="80"/>
                    <a:pt x="126" y="77"/>
                    <a:pt x="125" y="78"/>
                  </a:cubicBezTo>
                  <a:cubicBezTo>
                    <a:pt x="122" y="79"/>
                    <a:pt x="126" y="79"/>
                    <a:pt x="127" y="80"/>
                  </a:cubicBezTo>
                  <a:cubicBezTo>
                    <a:pt x="125" y="80"/>
                    <a:pt x="124" y="79"/>
                    <a:pt x="122" y="80"/>
                  </a:cubicBezTo>
                  <a:cubicBezTo>
                    <a:pt x="122" y="79"/>
                    <a:pt x="125" y="78"/>
                    <a:pt x="123" y="77"/>
                  </a:cubicBezTo>
                  <a:cubicBezTo>
                    <a:pt x="122" y="78"/>
                    <a:pt x="119" y="77"/>
                    <a:pt x="120" y="77"/>
                  </a:cubicBezTo>
                  <a:cubicBezTo>
                    <a:pt x="117" y="79"/>
                    <a:pt x="112" y="77"/>
                    <a:pt x="107" y="75"/>
                  </a:cubicBezTo>
                  <a:cubicBezTo>
                    <a:pt x="107" y="76"/>
                    <a:pt x="106" y="76"/>
                    <a:pt x="106" y="77"/>
                  </a:cubicBezTo>
                  <a:cubicBezTo>
                    <a:pt x="108" y="78"/>
                    <a:pt x="107" y="78"/>
                    <a:pt x="109" y="79"/>
                  </a:cubicBezTo>
                  <a:cubicBezTo>
                    <a:pt x="110" y="79"/>
                    <a:pt x="109" y="78"/>
                    <a:pt x="108" y="78"/>
                  </a:cubicBezTo>
                  <a:cubicBezTo>
                    <a:pt x="113" y="77"/>
                    <a:pt x="117" y="80"/>
                    <a:pt x="121" y="81"/>
                  </a:cubicBezTo>
                  <a:cubicBezTo>
                    <a:pt x="117" y="82"/>
                    <a:pt x="114" y="79"/>
                    <a:pt x="110" y="80"/>
                  </a:cubicBezTo>
                  <a:cubicBezTo>
                    <a:pt x="112" y="80"/>
                    <a:pt x="114" y="81"/>
                    <a:pt x="116" y="82"/>
                  </a:cubicBezTo>
                  <a:cubicBezTo>
                    <a:pt x="113" y="82"/>
                    <a:pt x="112" y="81"/>
                    <a:pt x="109" y="83"/>
                  </a:cubicBezTo>
                  <a:cubicBezTo>
                    <a:pt x="108" y="82"/>
                    <a:pt x="110" y="81"/>
                    <a:pt x="109" y="80"/>
                  </a:cubicBezTo>
                  <a:cubicBezTo>
                    <a:pt x="108" y="81"/>
                    <a:pt x="107" y="80"/>
                    <a:pt x="106" y="81"/>
                  </a:cubicBezTo>
                  <a:cubicBezTo>
                    <a:pt x="105" y="80"/>
                    <a:pt x="106" y="80"/>
                    <a:pt x="107" y="79"/>
                  </a:cubicBezTo>
                  <a:cubicBezTo>
                    <a:pt x="106" y="78"/>
                    <a:pt x="104" y="80"/>
                    <a:pt x="104" y="78"/>
                  </a:cubicBezTo>
                  <a:cubicBezTo>
                    <a:pt x="103" y="80"/>
                    <a:pt x="100" y="79"/>
                    <a:pt x="99" y="81"/>
                  </a:cubicBezTo>
                  <a:cubicBezTo>
                    <a:pt x="96" y="80"/>
                    <a:pt x="99" y="79"/>
                    <a:pt x="97" y="77"/>
                  </a:cubicBezTo>
                  <a:cubicBezTo>
                    <a:pt x="95" y="78"/>
                    <a:pt x="91" y="77"/>
                    <a:pt x="90" y="76"/>
                  </a:cubicBezTo>
                  <a:cubicBezTo>
                    <a:pt x="87" y="77"/>
                    <a:pt x="87" y="75"/>
                    <a:pt x="84" y="75"/>
                  </a:cubicBezTo>
                  <a:cubicBezTo>
                    <a:pt x="83" y="74"/>
                    <a:pt x="86" y="75"/>
                    <a:pt x="86" y="74"/>
                  </a:cubicBezTo>
                  <a:cubicBezTo>
                    <a:pt x="84" y="73"/>
                    <a:pt x="81" y="74"/>
                    <a:pt x="78" y="73"/>
                  </a:cubicBezTo>
                  <a:cubicBezTo>
                    <a:pt x="77" y="74"/>
                    <a:pt x="76" y="74"/>
                    <a:pt x="76" y="76"/>
                  </a:cubicBezTo>
                  <a:cubicBezTo>
                    <a:pt x="74" y="75"/>
                    <a:pt x="71" y="76"/>
                    <a:pt x="71" y="77"/>
                  </a:cubicBezTo>
                  <a:cubicBezTo>
                    <a:pt x="68" y="77"/>
                    <a:pt x="72" y="76"/>
                    <a:pt x="70" y="75"/>
                  </a:cubicBezTo>
                  <a:cubicBezTo>
                    <a:pt x="68" y="75"/>
                    <a:pt x="67" y="76"/>
                    <a:pt x="65" y="75"/>
                  </a:cubicBezTo>
                  <a:cubicBezTo>
                    <a:pt x="63" y="76"/>
                    <a:pt x="64" y="76"/>
                    <a:pt x="63" y="76"/>
                  </a:cubicBezTo>
                  <a:cubicBezTo>
                    <a:pt x="61" y="75"/>
                    <a:pt x="65" y="74"/>
                    <a:pt x="65" y="73"/>
                  </a:cubicBezTo>
                  <a:cubicBezTo>
                    <a:pt x="66" y="72"/>
                    <a:pt x="67" y="75"/>
                    <a:pt x="68" y="74"/>
                  </a:cubicBezTo>
                  <a:cubicBezTo>
                    <a:pt x="68" y="72"/>
                    <a:pt x="64" y="72"/>
                    <a:pt x="62" y="73"/>
                  </a:cubicBezTo>
                  <a:cubicBezTo>
                    <a:pt x="60" y="72"/>
                    <a:pt x="61" y="71"/>
                    <a:pt x="60" y="71"/>
                  </a:cubicBezTo>
                  <a:cubicBezTo>
                    <a:pt x="57" y="72"/>
                    <a:pt x="52" y="73"/>
                    <a:pt x="51" y="71"/>
                  </a:cubicBezTo>
                  <a:cubicBezTo>
                    <a:pt x="50" y="71"/>
                    <a:pt x="50" y="72"/>
                    <a:pt x="51" y="72"/>
                  </a:cubicBezTo>
                  <a:cubicBezTo>
                    <a:pt x="49" y="72"/>
                    <a:pt x="47" y="73"/>
                    <a:pt x="45" y="71"/>
                  </a:cubicBezTo>
                  <a:cubicBezTo>
                    <a:pt x="44" y="72"/>
                    <a:pt x="43" y="71"/>
                    <a:pt x="41" y="72"/>
                  </a:cubicBezTo>
                  <a:cubicBezTo>
                    <a:pt x="44" y="71"/>
                    <a:pt x="46" y="75"/>
                    <a:pt x="48" y="73"/>
                  </a:cubicBezTo>
                  <a:cubicBezTo>
                    <a:pt x="49" y="75"/>
                    <a:pt x="47" y="75"/>
                    <a:pt x="51" y="77"/>
                  </a:cubicBezTo>
                  <a:cubicBezTo>
                    <a:pt x="47" y="79"/>
                    <a:pt x="47" y="76"/>
                    <a:pt x="46" y="76"/>
                  </a:cubicBezTo>
                  <a:cubicBezTo>
                    <a:pt x="44" y="77"/>
                    <a:pt x="48" y="77"/>
                    <a:pt x="48" y="79"/>
                  </a:cubicBezTo>
                  <a:cubicBezTo>
                    <a:pt x="49" y="78"/>
                    <a:pt x="50" y="78"/>
                    <a:pt x="51" y="79"/>
                  </a:cubicBezTo>
                  <a:cubicBezTo>
                    <a:pt x="52" y="78"/>
                    <a:pt x="54" y="79"/>
                    <a:pt x="54" y="78"/>
                  </a:cubicBezTo>
                  <a:cubicBezTo>
                    <a:pt x="52" y="77"/>
                    <a:pt x="51" y="77"/>
                    <a:pt x="51" y="76"/>
                  </a:cubicBezTo>
                  <a:cubicBezTo>
                    <a:pt x="53" y="75"/>
                    <a:pt x="54" y="77"/>
                    <a:pt x="55" y="76"/>
                  </a:cubicBezTo>
                  <a:cubicBezTo>
                    <a:pt x="56" y="78"/>
                    <a:pt x="53" y="78"/>
                    <a:pt x="56" y="79"/>
                  </a:cubicBezTo>
                  <a:cubicBezTo>
                    <a:pt x="55" y="76"/>
                    <a:pt x="58" y="79"/>
                    <a:pt x="60" y="79"/>
                  </a:cubicBezTo>
                  <a:cubicBezTo>
                    <a:pt x="60" y="79"/>
                    <a:pt x="60" y="81"/>
                    <a:pt x="59" y="81"/>
                  </a:cubicBezTo>
                  <a:cubicBezTo>
                    <a:pt x="60" y="81"/>
                    <a:pt x="63" y="83"/>
                    <a:pt x="66" y="82"/>
                  </a:cubicBezTo>
                  <a:cubicBezTo>
                    <a:pt x="67" y="85"/>
                    <a:pt x="71" y="83"/>
                    <a:pt x="72" y="86"/>
                  </a:cubicBezTo>
                  <a:cubicBezTo>
                    <a:pt x="75" y="86"/>
                    <a:pt x="74" y="84"/>
                    <a:pt x="77" y="85"/>
                  </a:cubicBezTo>
                  <a:cubicBezTo>
                    <a:pt x="78" y="85"/>
                    <a:pt x="76" y="86"/>
                    <a:pt x="75" y="86"/>
                  </a:cubicBezTo>
                  <a:cubicBezTo>
                    <a:pt x="77" y="88"/>
                    <a:pt x="80" y="87"/>
                    <a:pt x="82" y="88"/>
                  </a:cubicBezTo>
                  <a:cubicBezTo>
                    <a:pt x="83" y="87"/>
                    <a:pt x="82" y="87"/>
                    <a:pt x="81" y="87"/>
                  </a:cubicBezTo>
                  <a:cubicBezTo>
                    <a:pt x="83" y="85"/>
                    <a:pt x="85" y="87"/>
                    <a:pt x="85" y="85"/>
                  </a:cubicBezTo>
                  <a:cubicBezTo>
                    <a:pt x="85" y="86"/>
                    <a:pt x="85" y="87"/>
                    <a:pt x="87" y="87"/>
                  </a:cubicBezTo>
                  <a:cubicBezTo>
                    <a:pt x="88" y="88"/>
                    <a:pt x="86" y="88"/>
                    <a:pt x="85" y="88"/>
                  </a:cubicBezTo>
                  <a:cubicBezTo>
                    <a:pt x="88" y="90"/>
                    <a:pt x="91" y="88"/>
                    <a:pt x="93" y="91"/>
                  </a:cubicBezTo>
                  <a:cubicBezTo>
                    <a:pt x="94" y="87"/>
                    <a:pt x="97" y="93"/>
                    <a:pt x="99" y="90"/>
                  </a:cubicBezTo>
                  <a:cubicBezTo>
                    <a:pt x="99" y="92"/>
                    <a:pt x="101" y="91"/>
                    <a:pt x="102" y="92"/>
                  </a:cubicBezTo>
                  <a:cubicBezTo>
                    <a:pt x="100" y="92"/>
                    <a:pt x="98" y="93"/>
                    <a:pt x="96" y="91"/>
                  </a:cubicBezTo>
                  <a:cubicBezTo>
                    <a:pt x="94" y="94"/>
                    <a:pt x="90" y="91"/>
                    <a:pt x="86" y="89"/>
                  </a:cubicBezTo>
                  <a:cubicBezTo>
                    <a:pt x="86" y="90"/>
                    <a:pt x="86" y="91"/>
                    <a:pt x="84" y="92"/>
                  </a:cubicBezTo>
                  <a:cubicBezTo>
                    <a:pt x="89" y="89"/>
                    <a:pt x="98" y="98"/>
                    <a:pt x="103" y="92"/>
                  </a:cubicBezTo>
                  <a:cubicBezTo>
                    <a:pt x="107" y="92"/>
                    <a:pt x="110" y="92"/>
                    <a:pt x="113" y="93"/>
                  </a:cubicBezTo>
                  <a:cubicBezTo>
                    <a:pt x="114" y="93"/>
                    <a:pt x="113" y="92"/>
                    <a:pt x="112" y="92"/>
                  </a:cubicBezTo>
                  <a:cubicBezTo>
                    <a:pt x="115" y="90"/>
                    <a:pt x="115" y="90"/>
                    <a:pt x="115" y="90"/>
                  </a:cubicBezTo>
                  <a:cubicBezTo>
                    <a:pt x="116" y="90"/>
                    <a:pt x="117" y="90"/>
                    <a:pt x="118" y="91"/>
                  </a:cubicBezTo>
                  <a:cubicBezTo>
                    <a:pt x="117" y="92"/>
                    <a:pt x="115" y="91"/>
                    <a:pt x="114" y="92"/>
                  </a:cubicBezTo>
                  <a:cubicBezTo>
                    <a:pt x="115" y="93"/>
                    <a:pt x="117" y="93"/>
                    <a:pt x="118" y="94"/>
                  </a:cubicBezTo>
                  <a:cubicBezTo>
                    <a:pt x="120" y="93"/>
                    <a:pt x="120" y="93"/>
                    <a:pt x="120" y="93"/>
                  </a:cubicBezTo>
                  <a:cubicBezTo>
                    <a:pt x="121" y="93"/>
                    <a:pt x="122" y="93"/>
                    <a:pt x="123" y="94"/>
                  </a:cubicBezTo>
                  <a:cubicBezTo>
                    <a:pt x="124" y="94"/>
                    <a:pt x="122" y="95"/>
                    <a:pt x="121" y="96"/>
                  </a:cubicBezTo>
                  <a:cubicBezTo>
                    <a:pt x="125" y="97"/>
                    <a:pt x="123" y="93"/>
                    <a:pt x="127" y="94"/>
                  </a:cubicBezTo>
                  <a:cubicBezTo>
                    <a:pt x="128" y="94"/>
                    <a:pt x="128" y="93"/>
                    <a:pt x="127" y="92"/>
                  </a:cubicBezTo>
                  <a:cubicBezTo>
                    <a:pt x="128" y="92"/>
                    <a:pt x="129" y="92"/>
                    <a:pt x="130" y="92"/>
                  </a:cubicBezTo>
                  <a:cubicBezTo>
                    <a:pt x="128" y="95"/>
                    <a:pt x="136" y="96"/>
                    <a:pt x="138" y="97"/>
                  </a:cubicBezTo>
                  <a:cubicBezTo>
                    <a:pt x="135" y="98"/>
                    <a:pt x="128" y="96"/>
                    <a:pt x="128" y="98"/>
                  </a:cubicBezTo>
                  <a:cubicBezTo>
                    <a:pt x="125" y="98"/>
                    <a:pt x="122" y="97"/>
                    <a:pt x="119" y="97"/>
                  </a:cubicBezTo>
                  <a:cubicBezTo>
                    <a:pt x="118" y="99"/>
                    <a:pt x="123" y="98"/>
                    <a:pt x="124" y="99"/>
                  </a:cubicBezTo>
                  <a:cubicBezTo>
                    <a:pt x="121" y="100"/>
                    <a:pt x="121" y="99"/>
                    <a:pt x="120" y="101"/>
                  </a:cubicBezTo>
                  <a:cubicBezTo>
                    <a:pt x="119" y="98"/>
                    <a:pt x="117" y="100"/>
                    <a:pt x="116" y="97"/>
                  </a:cubicBezTo>
                  <a:cubicBezTo>
                    <a:pt x="113" y="98"/>
                    <a:pt x="114" y="99"/>
                    <a:pt x="115" y="101"/>
                  </a:cubicBezTo>
                  <a:cubicBezTo>
                    <a:pt x="113" y="101"/>
                    <a:pt x="113" y="99"/>
                    <a:pt x="112" y="99"/>
                  </a:cubicBezTo>
                  <a:cubicBezTo>
                    <a:pt x="111" y="99"/>
                    <a:pt x="110" y="99"/>
                    <a:pt x="108" y="100"/>
                  </a:cubicBezTo>
                  <a:cubicBezTo>
                    <a:pt x="106" y="99"/>
                    <a:pt x="108" y="99"/>
                    <a:pt x="106" y="98"/>
                  </a:cubicBezTo>
                  <a:cubicBezTo>
                    <a:pt x="104" y="99"/>
                    <a:pt x="105" y="98"/>
                    <a:pt x="103" y="97"/>
                  </a:cubicBezTo>
                  <a:cubicBezTo>
                    <a:pt x="100" y="98"/>
                    <a:pt x="98" y="97"/>
                    <a:pt x="95" y="98"/>
                  </a:cubicBezTo>
                  <a:cubicBezTo>
                    <a:pt x="93" y="97"/>
                    <a:pt x="96" y="97"/>
                    <a:pt x="95" y="96"/>
                  </a:cubicBezTo>
                  <a:cubicBezTo>
                    <a:pt x="98" y="96"/>
                    <a:pt x="102" y="97"/>
                    <a:pt x="102" y="95"/>
                  </a:cubicBezTo>
                  <a:cubicBezTo>
                    <a:pt x="101" y="94"/>
                    <a:pt x="99" y="96"/>
                    <a:pt x="98" y="96"/>
                  </a:cubicBezTo>
                  <a:cubicBezTo>
                    <a:pt x="98" y="95"/>
                    <a:pt x="98" y="95"/>
                    <a:pt x="97" y="94"/>
                  </a:cubicBezTo>
                  <a:cubicBezTo>
                    <a:pt x="95" y="96"/>
                    <a:pt x="94" y="96"/>
                    <a:pt x="92" y="94"/>
                  </a:cubicBezTo>
                  <a:cubicBezTo>
                    <a:pt x="89" y="96"/>
                    <a:pt x="92" y="97"/>
                    <a:pt x="89" y="98"/>
                  </a:cubicBezTo>
                  <a:cubicBezTo>
                    <a:pt x="89" y="98"/>
                    <a:pt x="88" y="98"/>
                    <a:pt x="88" y="98"/>
                  </a:cubicBezTo>
                  <a:cubicBezTo>
                    <a:pt x="86" y="97"/>
                    <a:pt x="88" y="97"/>
                    <a:pt x="88" y="96"/>
                  </a:cubicBezTo>
                  <a:cubicBezTo>
                    <a:pt x="87" y="94"/>
                    <a:pt x="85" y="95"/>
                    <a:pt x="84" y="94"/>
                  </a:cubicBezTo>
                  <a:cubicBezTo>
                    <a:pt x="83" y="94"/>
                    <a:pt x="83" y="95"/>
                    <a:pt x="84" y="95"/>
                  </a:cubicBezTo>
                  <a:cubicBezTo>
                    <a:pt x="81" y="96"/>
                    <a:pt x="78" y="93"/>
                    <a:pt x="75" y="96"/>
                  </a:cubicBezTo>
                  <a:cubicBezTo>
                    <a:pt x="69" y="94"/>
                    <a:pt x="65" y="95"/>
                    <a:pt x="60" y="93"/>
                  </a:cubicBezTo>
                  <a:cubicBezTo>
                    <a:pt x="58" y="94"/>
                    <a:pt x="57" y="93"/>
                    <a:pt x="55" y="93"/>
                  </a:cubicBezTo>
                  <a:cubicBezTo>
                    <a:pt x="54" y="95"/>
                    <a:pt x="55" y="95"/>
                    <a:pt x="53" y="96"/>
                  </a:cubicBezTo>
                  <a:cubicBezTo>
                    <a:pt x="55" y="98"/>
                    <a:pt x="56" y="97"/>
                    <a:pt x="57" y="99"/>
                  </a:cubicBezTo>
                  <a:cubicBezTo>
                    <a:pt x="58" y="98"/>
                    <a:pt x="57" y="98"/>
                    <a:pt x="59" y="97"/>
                  </a:cubicBezTo>
                  <a:cubicBezTo>
                    <a:pt x="62" y="96"/>
                    <a:pt x="64" y="98"/>
                    <a:pt x="66" y="96"/>
                  </a:cubicBezTo>
                  <a:cubicBezTo>
                    <a:pt x="67" y="97"/>
                    <a:pt x="64" y="98"/>
                    <a:pt x="63" y="99"/>
                  </a:cubicBezTo>
                  <a:cubicBezTo>
                    <a:pt x="64" y="100"/>
                    <a:pt x="68" y="99"/>
                    <a:pt x="68" y="101"/>
                  </a:cubicBezTo>
                  <a:cubicBezTo>
                    <a:pt x="71" y="102"/>
                    <a:pt x="75" y="100"/>
                    <a:pt x="78" y="103"/>
                  </a:cubicBezTo>
                  <a:cubicBezTo>
                    <a:pt x="76" y="104"/>
                    <a:pt x="74" y="103"/>
                    <a:pt x="72" y="104"/>
                  </a:cubicBezTo>
                  <a:cubicBezTo>
                    <a:pt x="73" y="104"/>
                    <a:pt x="74" y="104"/>
                    <a:pt x="76" y="105"/>
                  </a:cubicBezTo>
                  <a:cubicBezTo>
                    <a:pt x="76" y="104"/>
                    <a:pt x="77" y="104"/>
                    <a:pt x="78" y="105"/>
                  </a:cubicBezTo>
                  <a:cubicBezTo>
                    <a:pt x="82" y="103"/>
                    <a:pt x="85" y="107"/>
                    <a:pt x="90" y="106"/>
                  </a:cubicBezTo>
                  <a:cubicBezTo>
                    <a:pt x="92" y="107"/>
                    <a:pt x="89" y="108"/>
                    <a:pt x="88" y="108"/>
                  </a:cubicBezTo>
                  <a:cubicBezTo>
                    <a:pt x="90" y="110"/>
                    <a:pt x="91" y="108"/>
                    <a:pt x="92" y="109"/>
                  </a:cubicBezTo>
                  <a:cubicBezTo>
                    <a:pt x="92" y="108"/>
                    <a:pt x="92" y="107"/>
                    <a:pt x="89" y="105"/>
                  </a:cubicBezTo>
                  <a:cubicBezTo>
                    <a:pt x="89" y="105"/>
                    <a:pt x="89" y="104"/>
                    <a:pt x="90" y="104"/>
                  </a:cubicBezTo>
                  <a:cubicBezTo>
                    <a:pt x="91" y="103"/>
                    <a:pt x="92" y="104"/>
                    <a:pt x="93" y="104"/>
                  </a:cubicBezTo>
                  <a:cubicBezTo>
                    <a:pt x="94" y="105"/>
                    <a:pt x="92" y="105"/>
                    <a:pt x="94" y="106"/>
                  </a:cubicBezTo>
                  <a:cubicBezTo>
                    <a:pt x="96" y="106"/>
                    <a:pt x="95" y="105"/>
                    <a:pt x="96" y="105"/>
                  </a:cubicBezTo>
                  <a:cubicBezTo>
                    <a:pt x="97" y="104"/>
                    <a:pt x="97" y="105"/>
                    <a:pt x="98" y="105"/>
                  </a:cubicBezTo>
                  <a:cubicBezTo>
                    <a:pt x="99" y="106"/>
                    <a:pt x="97" y="105"/>
                    <a:pt x="97" y="107"/>
                  </a:cubicBezTo>
                  <a:cubicBezTo>
                    <a:pt x="95" y="107"/>
                    <a:pt x="94" y="105"/>
                    <a:pt x="92" y="107"/>
                  </a:cubicBezTo>
                  <a:cubicBezTo>
                    <a:pt x="108" y="109"/>
                    <a:pt x="124" y="110"/>
                    <a:pt x="140" y="113"/>
                  </a:cubicBezTo>
                  <a:cubicBezTo>
                    <a:pt x="141" y="110"/>
                    <a:pt x="146" y="112"/>
                    <a:pt x="147" y="114"/>
                  </a:cubicBezTo>
                  <a:cubicBezTo>
                    <a:pt x="148" y="112"/>
                    <a:pt x="147" y="111"/>
                    <a:pt x="148" y="110"/>
                  </a:cubicBezTo>
                  <a:cubicBezTo>
                    <a:pt x="151" y="109"/>
                    <a:pt x="150" y="112"/>
                    <a:pt x="153" y="111"/>
                  </a:cubicBezTo>
                  <a:cubicBezTo>
                    <a:pt x="154" y="111"/>
                    <a:pt x="153" y="112"/>
                    <a:pt x="152" y="112"/>
                  </a:cubicBezTo>
                  <a:cubicBezTo>
                    <a:pt x="155" y="113"/>
                    <a:pt x="158" y="111"/>
                    <a:pt x="160" y="112"/>
                  </a:cubicBezTo>
                  <a:cubicBezTo>
                    <a:pt x="157" y="116"/>
                    <a:pt x="166" y="114"/>
                    <a:pt x="170" y="117"/>
                  </a:cubicBezTo>
                  <a:cubicBezTo>
                    <a:pt x="172" y="117"/>
                    <a:pt x="170" y="116"/>
                    <a:pt x="169" y="115"/>
                  </a:cubicBezTo>
                  <a:cubicBezTo>
                    <a:pt x="173" y="115"/>
                    <a:pt x="171" y="116"/>
                    <a:pt x="175" y="117"/>
                  </a:cubicBezTo>
                  <a:cubicBezTo>
                    <a:pt x="176" y="116"/>
                    <a:pt x="174" y="115"/>
                    <a:pt x="175" y="115"/>
                  </a:cubicBezTo>
                  <a:cubicBezTo>
                    <a:pt x="176" y="115"/>
                    <a:pt x="177" y="115"/>
                    <a:pt x="178" y="116"/>
                  </a:cubicBezTo>
                  <a:cubicBezTo>
                    <a:pt x="178" y="115"/>
                    <a:pt x="179" y="114"/>
                    <a:pt x="180" y="114"/>
                  </a:cubicBezTo>
                  <a:cubicBezTo>
                    <a:pt x="183" y="113"/>
                    <a:pt x="182" y="116"/>
                    <a:pt x="184" y="114"/>
                  </a:cubicBezTo>
                  <a:cubicBezTo>
                    <a:pt x="185" y="114"/>
                    <a:pt x="185" y="115"/>
                    <a:pt x="183" y="116"/>
                  </a:cubicBezTo>
                  <a:cubicBezTo>
                    <a:pt x="189" y="117"/>
                    <a:pt x="188" y="118"/>
                    <a:pt x="196" y="117"/>
                  </a:cubicBezTo>
                  <a:cubicBezTo>
                    <a:pt x="196" y="118"/>
                    <a:pt x="196" y="118"/>
                    <a:pt x="195" y="119"/>
                  </a:cubicBezTo>
                  <a:cubicBezTo>
                    <a:pt x="200" y="117"/>
                    <a:pt x="205" y="119"/>
                    <a:pt x="210" y="118"/>
                  </a:cubicBezTo>
                  <a:cubicBezTo>
                    <a:pt x="210" y="118"/>
                    <a:pt x="210" y="119"/>
                    <a:pt x="210" y="119"/>
                  </a:cubicBezTo>
                  <a:cubicBezTo>
                    <a:pt x="212" y="119"/>
                    <a:pt x="214" y="118"/>
                    <a:pt x="216" y="117"/>
                  </a:cubicBezTo>
                  <a:cubicBezTo>
                    <a:pt x="217" y="118"/>
                    <a:pt x="217" y="118"/>
                    <a:pt x="216" y="119"/>
                  </a:cubicBezTo>
                  <a:cubicBezTo>
                    <a:pt x="222" y="118"/>
                    <a:pt x="228" y="122"/>
                    <a:pt x="234" y="119"/>
                  </a:cubicBezTo>
                  <a:cubicBezTo>
                    <a:pt x="236" y="120"/>
                    <a:pt x="234" y="120"/>
                    <a:pt x="236" y="121"/>
                  </a:cubicBezTo>
                  <a:cubicBezTo>
                    <a:pt x="235" y="122"/>
                    <a:pt x="234" y="121"/>
                    <a:pt x="233" y="122"/>
                  </a:cubicBezTo>
                  <a:cubicBezTo>
                    <a:pt x="237" y="121"/>
                    <a:pt x="244" y="120"/>
                    <a:pt x="250" y="121"/>
                  </a:cubicBezTo>
                  <a:cubicBezTo>
                    <a:pt x="251" y="120"/>
                    <a:pt x="246" y="120"/>
                    <a:pt x="249" y="119"/>
                  </a:cubicBezTo>
                  <a:cubicBezTo>
                    <a:pt x="252" y="120"/>
                    <a:pt x="254" y="121"/>
                    <a:pt x="256" y="121"/>
                  </a:cubicBezTo>
                  <a:cubicBezTo>
                    <a:pt x="258" y="119"/>
                    <a:pt x="254" y="121"/>
                    <a:pt x="252" y="120"/>
                  </a:cubicBezTo>
                  <a:cubicBezTo>
                    <a:pt x="254" y="118"/>
                    <a:pt x="256" y="119"/>
                    <a:pt x="258" y="119"/>
                  </a:cubicBezTo>
                  <a:cubicBezTo>
                    <a:pt x="258" y="120"/>
                    <a:pt x="258" y="121"/>
                    <a:pt x="257" y="122"/>
                  </a:cubicBezTo>
                  <a:cubicBezTo>
                    <a:pt x="262" y="122"/>
                    <a:pt x="266" y="119"/>
                    <a:pt x="272" y="121"/>
                  </a:cubicBezTo>
                  <a:cubicBezTo>
                    <a:pt x="273" y="121"/>
                    <a:pt x="271" y="122"/>
                    <a:pt x="272" y="122"/>
                  </a:cubicBezTo>
                  <a:cubicBezTo>
                    <a:pt x="273" y="123"/>
                    <a:pt x="274" y="122"/>
                    <a:pt x="275" y="123"/>
                  </a:cubicBezTo>
                  <a:cubicBezTo>
                    <a:pt x="277" y="122"/>
                    <a:pt x="276" y="122"/>
                    <a:pt x="278" y="121"/>
                  </a:cubicBezTo>
                  <a:cubicBezTo>
                    <a:pt x="278" y="122"/>
                    <a:pt x="278" y="122"/>
                    <a:pt x="280" y="123"/>
                  </a:cubicBezTo>
                  <a:cubicBezTo>
                    <a:pt x="282" y="122"/>
                    <a:pt x="285" y="123"/>
                    <a:pt x="288" y="123"/>
                  </a:cubicBezTo>
                  <a:cubicBezTo>
                    <a:pt x="289" y="124"/>
                    <a:pt x="286" y="124"/>
                    <a:pt x="286" y="123"/>
                  </a:cubicBezTo>
                  <a:cubicBezTo>
                    <a:pt x="287" y="126"/>
                    <a:pt x="292" y="123"/>
                    <a:pt x="293" y="121"/>
                  </a:cubicBezTo>
                  <a:cubicBezTo>
                    <a:pt x="296" y="122"/>
                    <a:pt x="294" y="123"/>
                    <a:pt x="292" y="124"/>
                  </a:cubicBezTo>
                  <a:cubicBezTo>
                    <a:pt x="296" y="124"/>
                    <a:pt x="300" y="121"/>
                    <a:pt x="303" y="122"/>
                  </a:cubicBezTo>
                  <a:cubicBezTo>
                    <a:pt x="304" y="123"/>
                    <a:pt x="302" y="124"/>
                    <a:pt x="301" y="123"/>
                  </a:cubicBezTo>
                  <a:cubicBezTo>
                    <a:pt x="302" y="124"/>
                    <a:pt x="304" y="125"/>
                    <a:pt x="306" y="125"/>
                  </a:cubicBezTo>
                  <a:cubicBezTo>
                    <a:pt x="305" y="125"/>
                    <a:pt x="303" y="125"/>
                    <a:pt x="305" y="126"/>
                  </a:cubicBezTo>
                  <a:cubicBezTo>
                    <a:pt x="304" y="127"/>
                    <a:pt x="303" y="126"/>
                    <a:pt x="302" y="127"/>
                  </a:cubicBezTo>
                  <a:cubicBezTo>
                    <a:pt x="304" y="128"/>
                    <a:pt x="305" y="127"/>
                    <a:pt x="307" y="128"/>
                  </a:cubicBezTo>
                  <a:cubicBezTo>
                    <a:pt x="306" y="127"/>
                    <a:pt x="308" y="125"/>
                    <a:pt x="310" y="126"/>
                  </a:cubicBezTo>
                  <a:cubicBezTo>
                    <a:pt x="310" y="125"/>
                    <a:pt x="309" y="126"/>
                    <a:pt x="308" y="125"/>
                  </a:cubicBezTo>
                  <a:cubicBezTo>
                    <a:pt x="310" y="124"/>
                    <a:pt x="313" y="124"/>
                    <a:pt x="315" y="122"/>
                  </a:cubicBezTo>
                  <a:cubicBezTo>
                    <a:pt x="317" y="123"/>
                    <a:pt x="313" y="124"/>
                    <a:pt x="316" y="125"/>
                  </a:cubicBezTo>
                  <a:cubicBezTo>
                    <a:pt x="317" y="124"/>
                    <a:pt x="320" y="124"/>
                    <a:pt x="320" y="122"/>
                  </a:cubicBezTo>
                  <a:cubicBezTo>
                    <a:pt x="324" y="123"/>
                    <a:pt x="329" y="124"/>
                    <a:pt x="332" y="123"/>
                  </a:cubicBezTo>
                  <a:cubicBezTo>
                    <a:pt x="332" y="122"/>
                    <a:pt x="332" y="121"/>
                    <a:pt x="334" y="121"/>
                  </a:cubicBezTo>
                  <a:cubicBezTo>
                    <a:pt x="336" y="123"/>
                    <a:pt x="333" y="124"/>
                    <a:pt x="337" y="124"/>
                  </a:cubicBezTo>
                  <a:cubicBezTo>
                    <a:pt x="336" y="125"/>
                    <a:pt x="334" y="124"/>
                    <a:pt x="333" y="125"/>
                  </a:cubicBezTo>
                  <a:cubicBezTo>
                    <a:pt x="333" y="126"/>
                    <a:pt x="338" y="124"/>
                    <a:pt x="339" y="125"/>
                  </a:cubicBezTo>
                  <a:cubicBezTo>
                    <a:pt x="340" y="125"/>
                    <a:pt x="339" y="124"/>
                    <a:pt x="340" y="123"/>
                  </a:cubicBezTo>
                  <a:cubicBezTo>
                    <a:pt x="342" y="124"/>
                    <a:pt x="343" y="124"/>
                    <a:pt x="344" y="125"/>
                  </a:cubicBezTo>
                  <a:cubicBezTo>
                    <a:pt x="346" y="125"/>
                    <a:pt x="345" y="124"/>
                    <a:pt x="347" y="123"/>
                  </a:cubicBezTo>
                  <a:cubicBezTo>
                    <a:pt x="348" y="123"/>
                    <a:pt x="350" y="126"/>
                    <a:pt x="353" y="123"/>
                  </a:cubicBezTo>
                  <a:cubicBezTo>
                    <a:pt x="354" y="124"/>
                    <a:pt x="353" y="125"/>
                    <a:pt x="355" y="126"/>
                  </a:cubicBezTo>
                  <a:cubicBezTo>
                    <a:pt x="353" y="126"/>
                    <a:pt x="352" y="126"/>
                    <a:pt x="351" y="126"/>
                  </a:cubicBezTo>
                  <a:cubicBezTo>
                    <a:pt x="359" y="129"/>
                    <a:pt x="371" y="126"/>
                    <a:pt x="381" y="127"/>
                  </a:cubicBezTo>
                  <a:cubicBezTo>
                    <a:pt x="381" y="128"/>
                    <a:pt x="380" y="129"/>
                    <a:pt x="378" y="130"/>
                  </a:cubicBezTo>
                  <a:cubicBezTo>
                    <a:pt x="380" y="130"/>
                    <a:pt x="382" y="129"/>
                    <a:pt x="384" y="130"/>
                  </a:cubicBezTo>
                  <a:cubicBezTo>
                    <a:pt x="385" y="129"/>
                    <a:pt x="385" y="128"/>
                    <a:pt x="385" y="128"/>
                  </a:cubicBezTo>
                  <a:cubicBezTo>
                    <a:pt x="389" y="127"/>
                    <a:pt x="398" y="131"/>
                    <a:pt x="402" y="126"/>
                  </a:cubicBezTo>
                  <a:cubicBezTo>
                    <a:pt x="404" y="128"/>
                    <a:pt x="401" y="127"/>
                    <a:pt x="401" y="128"/>
                  </a:cubicBezTo>
                  <a:cubicBezTo>
                    <a:pt x="404" y="128"/>
                    <a:pt x="405" y="128"/>
                    <a:pt x="407" y="129"/>
                  </a:cubicBezTo>
                  <a:cubicBezTo>
                    <a:pt x="408" y="128"/>
                    <a:pt x="407" y="128"/>
                    <a:pt x="408" y="127"/>
                  </a:cubicBezTo>
                  <a:cubicBezTo>
                    <a:pt x="412" y="126"/>
                    <a:pt x="417" y="130"/>
                    <a:pt x="419" y="127"/>
                  </a:cubicBezTo>
                  <a:cubicBezTo>
                    <a:pt x="420" y="128"/>
                    <a:pt x="420" y="129"/>
                    <a:pt x="422" y="130"/>
                  </a:cubicBezTo>
                  <a:cubicBezTo>
                    <a:pt x="423" y="129"/>
                    <a:pt x="425" y="127"/>
                    <a:pt x="426" y="129"/>
                  </a:cubicBezTo>
                  <a:cubicBezTo>
                    <a:pt x="429" y="126"/>
                    <a:pt x="435" y="130"/>
                    <a:pt x="439" y="127"/>
                  </a:cubicBezTo>
                  <a:cubicBezTo>
                    <a:pt x="439" y="128"/>
                    <a:pt x="441" y="129"/>
                    <a:pt x="440" y="129"/>
                  </a:cubicBezTo>
                  <a:cubicBezTo>
                    <a:pt x="443" y="129"/>
                    <a:pt x="446" y="127"/>
                    <a:pt x="448" y="130"/>
                  </a:cubicBezTo>
                  <a:cubicBezTo>
                    <a:pt x="449" y="129"/>
                    <a:pt x="450" y="128"/>
                    <a:pt x="451" y="128"/>
                  </a:cubicBezTo>
                  <a:cubicBezTo>
                    <a:pt x="451" y="129"/>
                    <a:pt x="451" y="129"/>
                    <a:pt x="452" y="130"/>
                  </a:cubicBezTo>
                  <a:cubicBezTo>
                    <a:pt x="453" y="128"/>
                    <a:pt x="456" y="128"/>
                    <a:pt x="454" y="129"/>
                  </a:cubicBezTo>
                  <a:cubicBezTo>
                    <a:pt x="456" y="128"/>
                    <a:pt x="459" y="129"/>
                    <a:pt x="462" y="129"/>
                  </a:cubicBezTo>
                  <a:cubicBezTo>
                    <a:pt x="461" y="128"/>
                    <a:pt x="462" y="128"/>
                    <a:pt x="464" y="128"/>
                  </a:cubicBezTo>
                  <a:cubicBezTo>
                    <a:pt x="465" y="128"/>
                    <a:pt x="464" y="129"/>
                    <a:pt x="463" y="129"/>
                  </a:cubicBezTo>
                  <a:cubicBezTo>
                    <a:pt x="466" y="130"/>
                    <a:pt x="468" y="129"/>
                    <a:pt x="471" y="129"/>
                  </a:cubicBezTo>
                  <a:cubicBezTo>
                    <a:pt x="469" y="131"/>
                    <a:pt x="468" y="129"/>
                    <a:pt x="467" y="131"/>
                  </a:cubicBezTo>
                  <a:cubicBezTo>
                    <a:pt x="469" y="131"/>
                    <a:pt x="470" y="132"/>
                    <a:pt x="472" y="131"/>
                  </a:cubicBezTo>
                  <a:cubicBezTo>
                    <a:pt x="472" y="132"/>
                    <a:pt x="471" y="132"/>
                    <a:pt x="470" y="133"/>
                  </a:cubicBezTo>
                  <a:cubicBezTo>
                    <a:pt x="468" y="133"/>
                    <a:pt x="467" y="131"/>
                    <a:pt x="465" y="133"/>
                  </a:cubicBezTo>
                  <a:cubicBezTo>
                    <a:pt x="467" y="132"/>
                    <a:pt x="466" y="135"/>
                    <a:pt x="468" y="134"/>
                  </a:cubicBezTo>
                  <a:cubicBezTo>
                    <a:pt x="469" y="136"/>
                    <a:pt x="467" y="136"/>
                    <a:pt x="465" y="137"/>
                  </a:cubicBezTo>
                  <a:cubicBezTo>
                    <a:pt x="464" y="136"/>
                    <a:pt x="465" y="135"/>
                    <a:pt x="466" y="134"/>
                  </a:cubicBezTo>
                  <a:cubicBezTo>
                    <a:pt x="464" y="133"/>
                    <a:pt x="463" y="135"/>
                    <a:pt x="462" y="136"/>
                  </a:cubicBezTo>
                  <a:cubicBezTo>
                    <a:pt x="460" y="136"/>
                    <a:pt x="458" y="136"/>
                    <a:pt x="457" y="135"/>
                  </a:cubicBezTo>
                  <a:cubicBezTo>
                    <a:pt x="461" y="136"/>
                    <a:pt x="460" y="133"/>
                    <a:pt x="463" y="133"/>
                  </a:cubicBezTo>
                  <a:cubicBezTo>
                    <a:pt x="464" y="132"/>
                    <a:pt x="459" y="133"/>
                    <a:pt x="463" y="131"/>
                  </a:cubicBezTo>
                  <a:cubicBezTo>
                    <a:pt x="465" y="130"/>
                    <a:pt x="462" y="134"/>
                    <a:pt x="464" y="132"/>
                  </a:cubicBezTo>
                  <a:cubicBezTo>
                    <a:pt x="467" y="131"/>
                    <a:pt x="464" y="132"/>
                    <a:pt x="463" y="130"/>
                  </a:cubicBezTo>
                  <a:cubicBezTo>
                    <a:pt x="464" y="130"/>
                    <a:pt x="465" y="130"/>
                    <a:pt x="465" y="130"/>
                  </a:cubicBezTo>
                  <a:cubicBezTo>
                    <a:pt x="463" y="129"/>
                    <a:pt x="456" y="131"/>
                    <a:pt x="452" y="130"/>
                  </a:cubicBezTo>
                  <a:cubicBezTo>
                    <a:pt x="453" y="132"/>
                    <a:pt x="450" y="131"/>
                    <a:pt x="450" y="132"/>
                  </a:cubicBezTo>
                  <a:cubicBezTo>
                    <a:pt x="452" y="132"/>
                    <a:pt x="455" y="132"/>
                    <a:pt x="457" y="131"/>
                  </a:cubicBezTo>
                  <a:cubicBezTo>
                    <a:pt x="459" y="135"/>
                    <a:pt x="450" y="134"/>
                    <a:pt x="447" y="135"/>
                  </a:cubicBezTo>
                  <a:cubicBezTo>
                    <a:pt x="444" y="134"/>
                    <a:pt x="447" y="132"/>
                    <a:pt x="445" y="130"/>
                  </a:cubicBezTo>
                  <a:cubicBezTo>
                    <a:pt x="445" y="133"/>
                    <a:pt x="441" y="130"/>
                    <a:pt x="440" y="132"/>
                  </a:cubicBezTo>
                  <a:cubicBezTo>
                    <a:pt x="441" y="131"/>
                    <a:pt x="446" y="132"/>
                    <a:pt x="444" y="134"/>
                  </a:cubicBezTo>
                  <a:cubicBezTo>
                    <a:pt x="441" y="132"/>
                    <a:pt x="442" y="135"/>
                    <a:pt x="438" y="134"/>
                  </a:cubicBezTo>
                  <a:cubicBezTo>
                    <a:pt x="435" y="133"/>
                    <a:pt x="438" y="132"/>
                    <a:pt x="436" y="131"/>
                  </a:cubicBezTo>
                  <a:cubicBezTo>
                    <a:pt x="433" y="132"/>
                    <a:pt x="433" y="132"/>
                    <a:pt x="433" y="132"/>
                  </a:cubicBezTo>
                  <a:cubicBezTo>
                    <a:pt x="434" y="133"/>
                    <a:pt x="435" y="133"/>
                    <a:pt x="434" y="134"/>
                  </a:cubicBezTo>
                  <a:cubicBezTo>
                    <a:pt x="429" y="136"/>
                    <a:pt x="425" y="135"/>
                    <a:pt x="420" y="136"/>
                  </a:cubicBezTo>
                  <a:cubicBezTo>
                    <a:pt x="421" y="138"/>
                    <a:pt x="423" y="136"/>
                    <a:pt x="424" y="137"/>
                  </a:cubicBezTo>
                  <a:cubicBezTo>
                    <a:pt x="421" y="138"/>
                    <a:pt x="416" y="139"/>
                    <a:pt x="415" y="136"/>
                  </a:cubicBezTo>
                  <a:cubicBezTo>
                    <a:pt x="416" y="137"/>
                    <a:pt x="418" y="136"/>
                    <a:pt x="419" y="135"/>
                  </a:cubicBezTo>
                  <a:cubicBezTo>
                    <a:pt x="420" y="134"/>
                    <a:pt x="417" y="135"/>
                    <a:pt x="418" y="133"/>
                  </a:cubicBezTo>
                  <a:cubicBezTo>
                    <a:pt x="414" y="134"/>
                    <a:pt x="412" y="136"/>
                    <a:pt x="409" y="133"/>
                  </a:cubicBezTo>
                  <a:cubicBezTo>
                    <a:pt x="408" y="135"/>
                    <a:pt x="407" y="134"/>
                    <a:pt x="406" y="134"/>
                  </a:cubicBezTo>
                  <a:cubicBezTo>
                    <a:pt x="406" y="134"/>
                    <a:pt x="405" y="135"/>
                    <a:pt x="405" y="135"/>
                  </a:cubicBezTo>
                  <a:cubicBezTo>
                    <a:pt x="401" y="134"/>
                    <a:pt x="395" y="137"/>
                    <a:pt x="393" y="134"/>
                  </a:cubicBezTo>
                  <a:cubicBezTo>
                    <a:pt x="390" y="134"/>
                    <a:pt x="388" y="135"/>
                    <a:pt x="386" y="135"/>
                  </a:cubicBezTo>
                  <a:cubicBezTo>
                    <a:pt x="386" y="135"/>
                    <a:pt x="386" y="134"/>
                    <a:pt x="387" y="134"/>
                  </a:cubicBezTo>
                  <a:cubicBezTo>
                    <a:pt x="385" y="133"/>
                    <a:pt x="385" y="135"/>
                    <a:pt x="384" y="135"/>
                  </a:cubicBezTo>
                  <a:cubicBezTo>
                    <a:pt x="382" y="134"/>
                    <a:pt x="383" y="133"/>
                    <a:pt x="384" y="132"/>
                  </a:cubicBezTo>
                  <a:cubicBezTo>
                    <a:pt x="382" y="131"/>
                    <a:pt x="379" y="132"/>
                    <a:pt x="378" y="130"/>
                  </a:cubicBezTo>
                  <a:cubicBezTo>
                    <a:pt x="377" y="131"/>
                    <a:pt x="379" y="133"/>
                    <a:pt x="377" y="134"/>
                  </a:cubicBezTo>
                  <a:cubicBezTo>
                    <a:pt x="380" y="135"/>
                    <a:pt x="378" y="131"/>
                    <a:pt x="382" y="133"/>
                  </a:cubicBezTo>
                  <a:cubicBezTo>
                    <a:pt x="382" y="134"/>
                    <a:pt x="382" y="135"/>
                    <a:pt x="380" y="135"/>
                  </a:cubicBezTo>
                  <a:cubicBezTo>
                    <a:pt x="376" y="136"/>
                    <a:pt x="372" y="133"/>
                    <a:pt x="368" y="134"/>
                  </a:cubicBezTo>
                  <a:cubicBezTo>
                    <a:pt x="366" y="132"/>
                    <a:pt x="370" y="133"/>
                    <a:pt x="371" y="132"/>
                  </a:cubicBezTo>
                  <a:cubicBezTo>
                    <a:pt x="369" y="131"/>
                    <a:pt x="367" y="132"/>
                    <a:pt x="366" y="132"/>
                  </a:cubicBezTo>
                  <a:cubicBezTo>
                    <a:pt x="366" y="133"/>
                    <a:pt x="366" y="133"/>
                    <a:pt x="367" y="134"/>
                  </a:cubicBezTo>
                  <a:cubicBezTo>
                    <a:pt x="365" y="134"/>
                    <a:pt x="365" y="133"/>
                    <a:pt x="365" y="134"/>
                  </a:cubicBezTo>
                  <a:cubicBezTo>
                    <a:pt x="362" y="133"/>
                    <a:pt x="359" y="137"/>
                    <a:pt x="356" y="133"/>
                  </a:cubicBezTo>
                  <a:cubicBezTo>
                    <a:pt x="355" y="135"/>
                    <a:pt x="351" y="135"/>
                    <a:pt x="351" y="133"/>
                  </a:cubicBezTo>
                  <a:cubicBezTo>
                    <a:pt x="349" y="136"/>
                    <a:pt x="344" y="136"/>
                    <a:pt x="341" y="135"/>
                  </a:cubicBezTo>
                  <a:cubicBezTo>
                    <a:pt x="340" y="135"/>
                    <a:pt x="340" y="136"/>
                    <a:pt x="340" y="136"/>
                  </a:cubicBezTo>
                  <a:cubicBezTo>
                    <a:pt x="337" y="135"/>
                    <a:pt x="334" y="136"/>
                    <a:pt x="334" y="134"/>
                  </a:cubicBezTo>
                  <a:cubicBezTo>
                    <a:pt x="333" y="135"/>
                    <a:pt x="331" y="135"/>
                    <a:pt x="330" y="136"/>
                  </a:cubicBezTo>
                  <a:cubicBezTo>
                    <a:pt x="327" y="135"/>
                    <a:pt x="331" y="134"/>
                    <a:pt x="329" y="133"/>
                  </a:cubicBezTo>
                  <a:cubicBezTo>
                    <a:pt x="327" y="134"/>
                    <a:pt x="325" y="134"/>
                    <a:pt x="322" y="133"/>
                  </a:cubicBezTo>
                  <a:cubicBezTo>
                    <a:pt x="322" y="134"/>
                    <a:pt x="320" y="135"/>
                    <a:pt x="319" y="137"/>
                  </a:cubicBezTo>
                  <a:cubicBezTo>
                    <a:pt x="318" y="135"/>
                    <a:pt x="322" y="134"/>
                    <a:pt x="319" y="132"/>
                  </a:cubicBezTo>
                  <a:cubicBezTo>
                    <a:pt x="319" y="136"/>
                    <a:pt x="313" y="136"/>
                    <a:pt x="309" y="134"/>
                  </a:cubicBezTo>
                  <a:cubicBezTo>
                    <a:pt x="307" y="135"/>
                    <a:pt x="307" y="137"/>
                    <a:pt x="304" y="136"/>
                  </a:cubicBezTo>
                  <a:cubicBezTo>
                    <a:pt x="304" y="135"/>
                    <a:pt x="306" y="134"/>
                    <a:pt x="303" y="134"/>
                  </a:cubicBezTo>
                  <a:cubicBezTo>
                    <a:pt x="303" y="133"/>
                    <a:pt x="304" y="132"/>
                    <a:pt x="306" y="131"/>
                  </a:cubicBezTo>
                  <a:cubicBezTo>
                    <a:pt x="306" y="131"/>
                    <a:pt x="305" y="131"/>
                    <a:pt x="305" y="131"/>
                  </a:cubicBezTo>
                  <a:cubicBezTo>
                    <a:pt x="304" y="130"/>
                    <a:pt x="304" y="130"/>
                    <a:pt x="304" y="130"/>
                  </a:cubicBezTo>
                  <a:cubicBezTo>
                    <a:pt x="302" y="131"/>
                    <a:pt x="303" y="132"/>
                    <a:pt x="302" y="133"/>
                  </a:cubicBezTo>
                  <a:cubicBezTo>
                    <a:pt x="299" y="134"/>
                    <a:pt x="299" y="131"/>
                    <a:pt x="297" y="130"/>
                  </a:cubicBezTo>
                  <a:cubicBezTo>
                    <a:pt x="295" y="132"/>
                    <a:pt x="293" y="130"/>
                    <a:pt x="291" y="131"/>
                  </a:cubicBezTo>
                  <a:cubicBezTo>
                    <a:pt x="293" y="133"/>
                    <a:pt x="295" y="132"/>
                    <a:pt x="297" y="131"/>
                  </a:cubicBezTo>
                  <a:cubicBezTo>
                    <a:pt x="297" y="132"/>
                    <a:pt x="298" y="133"/>
                    <a:pt x="300" y="134"/>
                  </a:cubicBezTo>
                  <a:cubicBezTo>
                    <a:pt x="297" y="133"/>
                    <a:pt x="298" y="135"/>
                    <a:pt x="295" y="133"/>
                  </a:cubicBezTo>
                  <a:cubicBezTo>
                    <a:pt x="293" y="134"/>
                    <a:pt x="296" y="135"/>
                    <a:pt x="294" y="135"/>
                  </a:cubicBezTo>
                  <a:cubicBezTo>
                    <a:pt x="292" y="134"/>
                    <a:pt x="287" y="134"/>
                    <a:pt x="283" y="134"/>
                  </a:cubicBezTo>
                  <a:cubicBezTo>
                    <a:pt x="282" y="135"/>
                    <a:pt x="286" y="135"/>
                    <a:pt x="287" y="134"/>
                  </a:cubicBezTo>
                  <a:cubicBezTo>
                    <a:pt x="288" y="137"/>
                    <a:pt x="282" y="137"/>
                    <a:pt x="280" y="136"/>
                  </a:cubicBezTo>
                  <a:cubicBezTo>
                    <a:pt x="279" y="134"/>
                    <a:pt x="284" y="136"/>
                    <a:pt x="282" y="135"/>
                  </a:cubicBezTo>
                  <a:cubicBezTo>
                    <a:pt x="280" y="133"/>
                    <a:pt x="280" y="136"/>
                    <a:pt x="278" y="135"/>
                  </a:cubicBezTo>
                  <a:cubicBezTo>
                    <a:pt x="281" y="132"/>
                    <a:pt x="270" y="135"/>
                    <a:pt x="266" y="132"/>
                  </a:cubicBezTo>
                  <a:cubicBezTo>
                    <a:pt x="265" y="134"/>
                    <a:pt x="261" y="134"/>
                    <a:pt x="258" y="136"/>
                  </a:cubicBezTo>
                  <a:cubicBezTo>
                    <a:pt x="259" y="133"/>
                    <a:pt x="250" y="135"/>
                    <a:pt x="249" y="136"/>
                  </a:cubicBezTo>
                  <a:cubicBezTo>
                    <a:pt x="248" y="136"/>
                    <a:pt x="247" y="135"/>
                    <a:pt x="248" y="135"/>
                  </a:cubicBezTo>
                  <a:cubicBezTo>
                    <a:pt x="247" y="136"/>
                    <a:pt x="245" y="135"/>
                    <a:pt x="243" y="136"/>
                  </a:cubicBezTo>
                  <a:cubicBezTo>
                    <a:pt x="241" y="133"/>
                    <a:pt x="239" y="136"/>
                    <a:pt x="235" y="137"/>
                  </a:cubicBezTo>
                  <a:cubicBezTo>
                    <a:pt x="235" y="136"/>
                    <a:pt x="236" y="135"/>
                    <a:pt x="234" y="134"/>
                  </a:cubicBezTo>
                  <a:cubicBezTo>
                    <a:pt x="227" y="136"/>
                    <a:pt x="224" y="134"/>
                    <a:pt x="217" y="135"/>
                  </a:cubicBezTo>
                  <a:cubicBezTo>
                    <a:pt x="216" y="134"/>
                    <a:pt x="218" y="133"/>
                    <a:pt x="216" y="133"/>
                  </a:cubicBezTo>
                  <a:cubicBezTo>
                    <a:pt x="215" y="136"/>
                    <a:pt x="212" y="134"/>
                    <a:pt x="211" y="132"/>
                  </a:cubicBezTo>
                  <a:cubicBezTo>
                    <a:pt x="212" y="135"/>
                    <a:pt x="208" y="136"/>
                    <a:pt x="205" y="135"/>
                  </a:cubicBezTo>
                  <a:cubicBezTo>
                    <a:pt x="204" y="133"/>
                    <a:pt x="208" y="135"/>
                    <a:pt x="208" y="133"/>
                  </a:cubicBezTo>
                  <a:cubicBezTo>
                    <a:pt x="207" y="133"/>
                    <a:pt x="206" y="133"/>
                    <a:pt x="205" y="132"/>
                  </a:cubicBezTo>
                  <a:cubicBezTo>
                    <a:pt x="205" y="133"/>
                    <a:pt x="206" y="134"/>
                    <a:pt x="204" y="134"/>
                  </a:cubicBezTo>
                  <a:cubicBezTo>
                    <a:pt x="203" y="133"/>
                    <a:pt x="205" y="133"/>
                    <a:pt x="204" y="132"/>
                  </a:cubicBezTo>
                  <a:cubicBezTo>
                    <a:pt x="201" y="131"/>
                    <a:pt x="200" y="132"/>
                    <a:pt x="200" y="134"/>
                  </a:cubicBezTo>
                  <a:cubicBezTo>
                    <a:pt x="197" y="134"/>
                    <a:pt x="200" y="131"/>
                    <a:pt x="198" y="132"/>
                  </a:cubicBezTo>
                  <a:cubicBezTo>
                    <a:pt x="198" y="133"/>
                    <a:pt x="196" y="134"/>
                    <a:pt x="193" y="134"/>
                  </a:cubicBezTo>
                  <a:cubicBezTo>
                    <a:pt x="192" y="132"/>
                    <a:pt x="192" y="134"/>
                    <a:pt x="190" y="133"/>
                  </a:cubicBezTo>
                  <a:cubicBezTo>
                    <a:pt x="190" y="134"/>
                    <a:pt x="187" y="134"/>
                    <a:pt x="185" y="133"/>
                  </a:cubicBezTo>
                  <a:cubicBezTo>
                    <a:pt x="185" y="132"/>
                    <a:pt x="187" y="133"/>
                    <a:pt x="186" y="132"/>
                  </a:cubicBezTo>
                  <a:cubicBezTo>
                    <a:pt x="185" y="134"/>
                    <a:pt x="177" y="131"/>
                    <a:pt x="178" y="134"/>
                  </a:cubicBezTo>
                  <a:cubicBezTo>
                    <a:pt x="176" y="133"/>
                    <a:pt x="174" y="136"/>
                    <a:pt x="172" y="135"/>
                  </a:cubicBezTo>
                  <a:cubicBezTo>
                    <a:pt x="171" y="134"/>
                    <a:pt x="174" y="134"/>
                    <a:pt x="176" y="133"/>
                  </a:cubicBezTo>
                  <a:cubicBezTo>
                    <a:pt x="174" y="132"/>
                    <a:pt x="172" y="133"/>
                    <a:pt x="170" y="132"/>
                  </a:cubicBezTo>
                  <a:cubicBezTo>
                    <a:pt x="169" y="136"/>
                    <a:pt x="162" y="134"/>
                    <a:pt x="160" y="135"/>
                  </a:cubicBezTo>
                  <a:cubicBezTo>
                    <a:pt x="160" y="134"/>
                    <a:pt x="163" y="133"/>
                    <a:pt x="164" y="133"/>
                  </a:cubicBezTo>
                  <a:cubicBezTo>
                    <a:pt x="165" y="133"/>
                    <a:pt x="164" y="134"/>
                    <a:pt x="164" y="134"/>
                  </a:cubicBezTo>
                  <a:cubicBezTo>
                    <a:pt x="166" y="135"/>
                    <a:pt x="165" y="133"/>
                    <a:pt x="168" y="133"/>
                  </a:cubicBezTo>
                  <a:cubicBezTo>
                    <a:pt x="164" y="132"/>
                    <a:pt x="163" y="133"/>
                    <a:pt x="161" y="130"/>
                  </a:cubicBezTo>
                  <a:cubicBezTo>
                    <a:pt x="159" y="131"/>
                    <a:pt x="161" y="131"/>
                    <a:pt x="160" y="132"/>
                  </a:cubicBezTo>
                  <a:cubicBezTo>
                    <a:pt x="157" y="130"/>
                    <a:pt x="145" y="132"/>
                    <a:pt x="140" y="131"/>
                  </a:cubicBezTo>
                  <a:cubicBezTo>
                    <a:pt x="140" y="131"/>
                    <a:pt x="136" y="132"/>
                    <a:pt x="138" y="133"/>
                  </a:cubicBezTo>
                  <a:cubicBezTo>
                    <a:pt x="135" y="134"/>
                    <a:pt x="133" y="131"/>
                    <a:pt x="132" y="134"/>
                  </a:cubicBezTo>
                  <a:cubicBezTo>
                    <a:pt x="131" y="133"/>
                    <a:pt x="133" y="132"/>
                    <a:pt x="132" y="131"/>
                  </a:cubicBezTo>
                  <a:cubicBezTo>
                    <a:pt x="133" y="131"/>
                    <a:pt x="134" y="132"/>
                    <a:pt x="135" y="132"/>
                  </a:cubicBezTo>
                  <a:cubicBezTo>
                    <a:pt x="137" y="131"/>
                    <a:pt x="134" y="130"/>
                    <a:pt x="137" y="130"/>
                  </a:cubicBezTo>
                  <a:cubicBezTo>
                    <a:pt x="135" y="130"/>
                    <a:pt x="134" y="131"/>
                    <a:pt x="131" y="131"/>
                  </a:cubicBezTo>
                  <a:cubicBezTo>
                    <a:pt x="131" y="131"/>
                    <a:pt x="131" y="131"/>
                    <a:pt x="130" y="130"/>
                  </a:cubicBezTo>
                  <a:cubicBezTo>
                    <a:pt x="128" y="131"/>
                    <a:pt x="131" y="131"/>
                    <a:pt x="130" y="132"/>
                  </a:cubicBezTo>
                  <a:cubicBezTo>
                    <a:pt x="129" y="133"/>
                    <a:pt x="127" y="132"/>
                    <a:pt x="126" y="133"/>
                  </a:cubicBezTo>
                  <a:cubicBezTo>
                    <a:pt x="133" y="135"/>
                    <a:pt x="141" y="136"/>
                    <a:pt x="149" y="136"/>
                  </a:cubicBezTo>
                  <a:cubicBezTo>
                    <a:pt x="152" y="137"/>
                    <a:pt x="148" y="138"/>
                    <a:pt x="150" y="139"/>
                  </a:cubicBezTo>
                  <a:cubicBezTo>
                    <a:pt x="152" y="139"/>
                    <a:pt x="152" y="138"/>
                    <a:pt x="153" y="137"/>
                  </a:cubicBezTo>
                  <a:cubicBezTo>
                    <a:pt x="155" y="138"/>
                    <a:pt x="151" y="140"/>
                    <a:pt x="149" y="141"/>
                  </a:cubicBezTo>
                  <a:cubicBezTo>
                    <a:pt x="145" y="141"/>
                    <a:pt x="140" y="137"/>
                    <a:pt x="134" y="139"/>
                  </a:cubicBezTo>
                  <a:cubicBezTo>
                    <a:pt x="133" y="139"/>
                    <a:pt x="131" y="138"/>
                    <a:pt x="130" y="138"/>
                  </a:cubicBezTo>
                  <a:cubicBezTo>
                    <a:pt x="131" y="139"/>
                    <a:pt x="131" y="139"/>
                    <a:pt x="128" y="138"/>
                  </a:cubicBezTo>
                  <a:cubicBezTo>
                    <a:pt x="126" y="139"/>
                    <a:pt x="128" y="140"/>
                    <a:pt x="126" y="140"/>
                  </a:cubicBezTo>
                  <a:cubicBezTo>
                    <a:pt x="123" y="138"/>
                    <a:pt x="122" y="140"/>
                    <a:pt x="118" y="139"/>
                  </a:cubicBezTo>
                  <a:cubicBezTo>
                    <a:pt x="117" y="139"/>
                    <a:pt x="118" y="138"/>
                    <a:pt x="116" y="137"/>
                  </a:cubicBezTo>
                  <a:cubicBezTo>
                    <a:pt x="116" y="139"/>
                    <a:pt x="115" y="140"/>
                    <a:pt x="112" y="139"/>
                  </a:cubicBezTo>
                  <a:cubicBezTo>
                    <a:pt x="111" y="138"/>
                    <a:pt x="115" y="137"/>
                    <a:pt x="113" y="137"/>
                  </a:cubicBezTo>
                  <a:cubicBezTo>
                    <a:pt x="112" y="137"/>
                    <a:pt x="111" y="137"/>
                    <a:pt x="111" y="137"/>
                  </a:cubicBezTo>
                  <a:cubicBezTo>
                    <a:pt x="110" y="137"/>
                    <a:pt x="110" y="138"/>
                    <a:pt x="109" y="138"/>
                  </a:cubicBezTo>
                  <a:cubicBezTo>
                    <a:pt x="104" y="137"/>
                    <a:pt x="102" y="137"/>
                    <a:pt x="99" y="135"/>
                  </a:cubicBezTo>
                  <a:cubicBezTo>
                    <a:pt x="98" y="138"/>
                    <a:pt x="95" y="134"/>
                    <a:pt x="93" y="136"/>
                  </a:cubicBezTo>
                  <a:cubicBezTo>
                    <a:pt x="92" y="134"/>
                    <a:pt x="95" y="135"/>
                    <a:pt x="96" y="134"/>
                  </a:cubicBezTo>
                  <a:cubicBezTo>
                    <a:pt x="94" y="134"/>
                    <a:pt x="92" y="134"/>
                    <a:pt x="90" y="133"/>
                  </a:cubicBezTo>
                  <a:cubicBezTo>
                    <a:pt x="89" y="134"/>
                    <a:pt x="88" y="136"/>
                    <a:pt x="87" y="135"/>
                  </a:cubicBezTo>
                  <a:cubicBezTo>
                    <a:pt x="87" y="136"/>
                    <a:pt x="87" y="136"/>
                    <a:pt x="84" y="138"/>
                  </a:cubicBezTo>
                  <a:cubicBezTo>
                    <a:pt x="88" y="137"/>
                    <a:pt x="89" y="140"/>
                    <a:pt x="93" y="138"/>
                  </a:cubicBezTo>
                  <a:cubicBezTo>
                    <a:pt x="94" y="140"/>
                    <a:pt x="91" y="140"/>
                    <a:pt x="93" y="141"/>
                  </a:cubicBezTo>
                  <a:cubicBezTo>
                    <a:pt x="95" y="140"/>
                    <a:pt x="95" y="139"/>
                    <a:pt x="95" y="138"/>
                  </a:cubicBezTo>
                  <a:cubicBezTo>
                    <a:pt x="96" y="137"/>
                    <a:pt x="97" y="138"/>
                    <a:pt x="99" y="137"/>
                  </a:cubicBezTo>
                  <a:cubicBezTo>
                    <a:pt x="98" y="139"/>
                    <a:pt x="102" y="138"/>
                    <a:pt x="104" y="138"/>
                  </a:cubicBezTo>
                  <a:cubicBezTo>
                    <a:pt x="105" y="139"/>
                    <a:pt x="101" y="139"/>
                    <a:pt x="101" y="141"/>
                  </a:cubicBezTo>
                  <a:cubicBezTo>
                    <a:pt x="103" y="141"/>
                    <a:pt x="103" y="141"/>
                    <a:pt x="104" y="140"/>
                  </a:cubicBezTo>
                  <a:cubicBezTo>
                    <a:pt x="105" y="140"/>
                    <a:pt x="106" y="142"/>
                    <a:pt x="109" y="142"/>
                  </a:cubicBezTo>
                  <a:cubicBezTo>
                    <a:pt x="109" y="141"/>
                    <a:pt x="111" y="140"/>
                    <a:pt x="112" y="139"/>
                  </a:cubicBezTo>
                  <a:cubicBezTo>
                    <a:pt x="113" y="141"/>
                    <a:pt x="112" y="142"/>
                    <a:pt x="114" y="143"/>
                  </a:cubicBezTo>
                  <a:cubicBezTo>
                    <a:pt x="116" y="142"/>
                    <a:pt x="117" y="143"/>
                    <a:pt x="118" y="143"/>
                  </a:cubicBezTo>
                  <a:cubicBezTo>
                    <a:pt x="118" y="144"/>
                    <a:pt x="119" y="145"/>
                    <a:pt x="119" y="145"/>
                  </a:cubicBezTo>
                  <a:cubicBezTo>
                    <a:pt x="124" y="145"/>
                    <a:pt x="130" y="146"/>
                    <a:pt x="135" y="147"/>
                  </a:cubicBezTo>
                  <a:cubicBezTo>
                    <a:pt x="139" y="145"/>
                    <a:pt x="141" y="148"/>
                    <a:pt x="145" y="147"/>
                  </a:cubicBezTo>
                  <a:cubicBezTo>
                    <a:pt x="150" y="151"/>
                    <a:pt x="158" y="145"/>
                    <a:pt x="162" y="150"/>
                  </a:cubicBezTo>
                  <a:cubicBezTo>
                    <a:pt x="163" y="149"/>
                    <a:pt x="164" y="150"/>
                    <a:pt x="165" y="149"/>
                  </a:cubicBezTo>
                  <a:cubicBezTo>
                    <a:pt x="166" y="150"/>
                    <a:pt x="168" y="150"/>
                    <a:pt x="169" y="151"/>
                  </a:cubicBezTo>
                  <a:cubicBezTo>
                    <a:pt x="167" y="152"/>
                    <a:pt x="165" y="150"/>
                    <a:pt x="164" y="152"/>
                  </a:cubicBezTo>
                  <a:cubicBezTo>
                    <a:pt x="165" y="151"/>
                    <a:pt x="163" y="151"/>
                    <a:pt x="161" y="151"/>
                  </a:cubicBezTo>
                  <a:cubicBezTo>
                    <a:pt x="160" y="152"/>
                    <a:pt x="162" y="152"/>
                    <a:pt x="163" y="152"/>
                  </a:cubicBezTo>
                  <a:cubicBezTo>
                    <a:pt x="161" y="154"/>
                    <a:pt x="158" y="153"/>
                    <a:pt x="156" y="153"/>
                  </a:cubicBezTo>
                  <a:cubicBezTo>
                    <a:pt x="155" y="152"/>
                    <a:pt x="158" y="152"/>
                    <a:pt x="159" y="152"/>
                  </a:cubicBezTo>
                  <a:cubicBezTo>
                    <a:pt x="158" y="150"/>
                    <a:pt x="153" y="152"/>
                    <a:pt x="150" y="151"/>
                  </a:cubicBezTo>
                  <a:cubicBezTo>
                    <a:pt x="151" y="153"/>
                    <a:pt x="153" y="151"/>
                    <a:pt x="154" y="153"/>
                  </a:cubicBezTo>
                  <a:cubicBezTo>
                    <a:pt x="149" y="152"/>
                    <a:pt x="147" y="154"/>
                    <a:pt x="143" y="154"/>
                  </a:cubicBezTo>
                  <a:cubicBezTo>
                    <a:pt x="141" y="153"/>
                    <a:pt x="146" y="152"/>
                    <a:pt x="143" y="151"/>
                  </a:cubicBezTo>
                  <a:cubicBezTo>
                    <a:pt x="141" y="153"/>
                    <a:pt x="141" y="153"/>
                    <a:pt x="141" y="153"/>
                  </a:cubicBezTo>
                  <a:cubicBezTo>
                    <a:pt x="137" y="151"/>
                    <a:pt x="131" y="152"/>
                    <a:pt x="128" y="153"/>
                  </a:cubicBezTo>
                  <a:cubicBezTo>
                    <a:pt x="131" y="151"/>
                    <a:pt x="126" y="152"/>
                    <a:pt x="123" y="151"/>
                  </a:cubicBezTo>
                  <a:cubicBezTo>
                    <a:pt x="123" y="152"/>
                    <a:pt x="122" y="153"/>
                    <a:pt x="124" y="153"/>
                  </a:cubicBezTo>
                  <a:cubicBezTo>
                    <a:pt x="120" y="155"/>
                    <a:pt x="120" y="151"/>
                    <a:pt x="116" y="153"/>
                  </a:cubicBezTo>
                  <a:cubicBezTo>
                    <a:pt x="115" y="152"/>
                    <a:pt x="116" y="151"/>
                    <a:pt x="116" y="150"/>
                  </a:cubicBezTo>
                  <a:cubicBezTo>
                    <a:pt x="115" y="149"/>
                    <a:pt x="112" y="152"/>
                    <a:pt x="112" y="152"/>
                  </a:cubicBezTo>
                  <a:cubicBezTo>
                    <a:pt x="110" y="153"/>
                    <a:pt x="106" y="150"/>
                    <a:pt x="105" y="152"/>
                  </a:cubicBezTo>
                  <a:cubicBezTo>
                    <a:pt x="105" y="152"/>
                    <a:pt x="101" y="151"/>
                    <a:pt x="102" y="150"/>
                  </a:cubicBezTo>
                  <a:cubicBezTo>
                    <a:pt x="100" y="152"/>
                    <a:pt x="94" y="152"/>
                    <a:pt x="89" y="150"/>
                  </a:cubicBezTo>
                  <a:cubicBezTo>
                    <a:pt x="92" y="150"/>
                    <a:pt x="92" y="150"/>
                    <a:pt x="94" y="148"/>
                  </a:cubicBezTo>
                  <a:cubicBezTo>
                    <a:pt x="93" y="147"/>
                    <a:pt x="91" y="147"/>
                    <a:pt x="89" y="146"/>
                  </a:cubicBezTo>
                  <a:cubicBezTo>
                    <a:pt x="88" y="146"/>
                    <a:pt x="91" y="148"/>
                    <a:pt x="89" y="148"/>
                  </a:cubicBezTo>
                  <a:cubicBezTo>
                    <a:pt x="87" y="149"/>
                    <a:pt x="91" y="148"/>
                    <a:pt x="92" y="148"/>
                  </a:cubicBezTo>
                  <a:cubicBezTo>
                    <a:pt x="92" y="150"/>
                    <a:pt x="86" y="151"/>
                    <a:pt x="83" y="149"/>
                  </a:cubicBezTo>
                  <a:cubicBezTo>
                    <a:pt x="80" y="148"/>
                    <a:pt x="76" y="153"/>
                    <a:pt x="73" y="150"/>
                  </a:cubicBezTo>
                  <a:cubicBezTo>
                    <a:pt x="70" y="152"/>
                    <a:pt x="70" y="152"/>
                    <a:pt x="70" y="152"/>
                  </a:cubicBezTo>
                  <a:cubicBezTo>
                    <a:pt x="69" y="151"/>
                    <a:pt x="71" y="150"/>
                    <a:pt x="71" y="149"/>
                  </a:cubicBezTo>
                  <a:cubicBezTo>
                    <a:pt x="69" y="149"/>
                    <a:pt x="66" y="151"/>
                    <a:pt x="64" y="150"/>
                  </a:cubicBezTo>
                  <a:cubicBezTo>
                    <a:pt x="63" y="149"/>
                    <a:pt x="66" y="149"/>
                    <a:pt x="67" y="148"/>
                  </a:cubicBezTo>
                  <a:cubicBezTo>
                    <a:pt x="61" y="149"/>
                    <a:pt x="55" y="150"/>
                    <a:pt x="52" y="147"/>
                  </a:cubicBezTo>
                  <a:cubicBezTo>
                    <a:pt x="50" y="147"/>
                    <a:pt x="49" y="147"/>
                    <a:pt x="47" y="148"/>
                  </a:cubicBezTo>
                  <a:cubicBezTo>
                    <a:pt x="48" y="149"/>
                    <a:pt x="48" y="149"/>
                    <a:pt x="47" y="150"/>
                  </a:cubicBezTo>
                  <a:cubicBezTo>
                    <a:pt x="45" y="148"/>
                    <a:pt x="39" y="150"/>
                    <a:pt x="36" y="148"/>
                  </a:cubicBezTo>
                  <a:cubicBezTo>
                    <a:pt x="37" y="147"/>
                    <a:pt x="38" y="146"/>
                    <a:pt x="39" y="147"/>
                  </a:cubicBezTo>
                  <a:cubicBezTo>
                    <a:pt x="38" y="146"/>
                    <a:pt x="33" y="145"/>
                    <a:pt x="30" y="145"/>
                  </a:cubicBezTo>
                  <a:cubicBezTo>
                    <a:pt x="28" y="146"/>
                    <a:pt x="32" y="145"/>
                    <a:pt x="33" y="147"/>
                  </a:cubicBezTo>
                  <a:cubicBezTo>
                    <a:pt x="31" y="148"/>
                    <a:pt x="29" y="147"/>
                    <a:pt x="27" y="148"/>
                  </a:cubicBezTo>
                  <a:cubicBezTo>
                    <a:pt x="28" y="148"/>
                    <a:pt x="27" y="149"/>
                    <a:pt x="27" y="149"/>
                  </a:cubicBezTo>
                  <a:cubicBezTo>
                    <a:pt x="28" y="150"/>
                    <a:pt x="28" y="150"/>
                    <a:pt x="28" y="151"/>
                  </a:cubicBezTo>
                  <a:cubicBezTo>
                    <a:pt x="28" y="151"/>
                    <a:pt x="27" y="151"/>
                    <a:pt x="26" y="151"/>
                  </a:cubicBezTo>
                  <a:cubicBezTo>
                    <a:pt x="24" y="149"/>
                    <a:pt x="23" y="149"/>
                    <a:pt x="20" y="148"/>
                  </a:cubicBezTo>
                  <a:cubicBezTo>
                    <a:pt x="22" y="146"/>
                    <a:pt x="23" y="149"/>
                    <a:pt x="25" y="148"/>
                  </a:cubicBezTo>
                  <a:cubicBezTo>
                    <a:pt x="24" y="146"/>
                    <a:pt x="23" y="147"/>
                    <a:pt x="22" y="146"/>
                  </a:cubicBezTo>
                  <a:cubicBezTo>
                    <a:pt x="23" y="147"/>
                    <a:pt x="18" y="148"/>
                    <a:pt x="16" y="147"/>
                  </a:cubicBezTo>
                  <a:cubicBezTo>
                    <a:pt x="15" y="147"/>
                    <a:pt x="16" y="147"/>
                    <a:pt x="17" y="146"/>
                  </a:cubicBezTo>
                  <a:cubicBezTo>
                    <a:pt x="16" y="144"/>
                    <a:pt x="14" y="146"/>
                    <a:pt x="13" y="144"/>
                  </a:cubicBezTo>
                  <a:cubicBezTo>
                    <a:pt x="12" y="145"/>
                    <a:pt x="14" y="146"/>
                    <a:pt x="14" y="147"/>
                  </a:cubicBezTo>
                  <a:cubicBezTo>
                    <a:pt x="10" y="148"/>
                    <a:pt x="6" y="146"/>
                    <a:pt x="3" y="146"/>
                  </a:cubicBezTo>
                  <a:cubicBezTo>
                    <a:pt x="2" y="148"/>
                    <a:pt x="5" y="146"/>
                    <a:pt x="7" y="147"/>
                  </a:cubicBezTo>
                  <a:cubicBezTo>
                    <a:pt x="7" y="147"/>
                    <a:pt x="7" y="148"/>
                    <a:pt x="7" y="148"/>
                  </a:cubicBezTo>
                  <a:cubicBezTo>
                    <a:pt x="5" y="147"/>
                    <a:pt x="4" y="149"/>
                    <a:pt x="1" y="149"/>
                  </a:cubicBezTo>
                  <a:cubicBezTo>
                    <a:pt x="1" y="151"/>
                    <a:pt x="3" y="150"/>
                    <a:pt x="4" y="149"/>
                  </a:cubicBezTo>
                  <a:cubicBezTo>
                    <a:pt x="7" y="150"/>
                    <a:pt x="2" y="151"/>
                    <a:pt x="5" y="151"/>
                  </a:cubicBezTo>
                  <a:cubicBezTo>
                    <a:pt x="4" y="152"/>
                    <a:pt x="0" y="152"/>
                    <a:pt x="2" y="154"/>
                  </a:cubicBezTo>
                  <a:close/>
                  <a:moveTo>
                    <a:pt x="200" y="181"/>
                  </a:moveTo>
                  <a:cubicBezTo>
                    <a:pt x="202" y="179"/>
                    <a:pt x="204" y="181"/>
                    <a:pt x="206" y="181"/>
                  </a:cubicBezTo>
                  <a:cubicBezTo>
                    <a:pt x="204" y="182"/>
                    <a:pt x="202" y="182"/>
                    <a:pt x="200" y="181"/>
                  </a:cubicBezTo>
                  <a:close/>
                  <a:moveTo>
                    <a:pt x="361" y="195"/>
                  </a:moveTo>
                  <a:cubicBezTo>
                    <a:pt x="359" y="197"/>
                    <a:pt x="355" y="195"/>
                    <a:pt x="358" y="198"/>
                  </a:cubicBezTo>
                  <a:cubicBezTo>
                    <a:pt x="355" y="198"/>
                    <a:pt x="352" y="198"/>
                    <a:pt x="349" y="197"/>
                  </a:cubicBezTo>
                  <a:cubicBezTo>
                    <a:pt x="350" y="196"/>
                    <a:pt x="351" y="197"/>
                    <a:pt x="352" y="194"/>
                  </a:cubicBezTo>
                  <a:cubicBezTo>
                    <a:pt x="353" y="195"/>
                    <a:pt x="354" y="196"/>
                    <a:pt x="355" y="195"/>
                  </a:cubicBezTo>
                  <a:cubicBezTo>
                    <a:pt x="355" y="195"/>
                    <a:pt x="354" y="195"/>
                    <a:pt x="355" y="194"/>
                  </a:cubicBezTo>
                  <a:cubicBezTo>
                    <a:pt x="357" y="195"/>
                    <a:pt x="359" y="193"/>
                    <a:pt x="361" y="195"/>
                  </a:cubicBezTo>
                  <a:close/>
                  <a:moveTo>
                    <a:pt x="1543" y="59"/>
                  </a:moveTo>
                  <a:cubicBezTo>
                    <a:pt x="1545" y="58"/>
                    <a:pt x="1544" y="56"/>
                    <a:pt x="1547" y="58"/>
                  </a:cubicBezTo>
                  <a:cubicBezTo>
                    <a:pt x="1547" y="59"/>
                    <a:pt x="1544" y="60"/>
                    <a:pt x="1543" y="59"/>
                  </a:cubicBezTo>
                  <a:close/>
                  <a:moveTo>
                    <a:pt x="1542" y="22"/>
                  </a:moveTo>
                  <a:cubicBezTo>
                    <a:pt x="1546" y="21"/>
                    <a:pt x="1546" y="21"/>
                    <a:pt x="1549" y="19"/>
                  </a:cubicBezTo>
                  <a:cubicBezTo>
                    <a:pt x="1550" y="20"/>
                    <a:pt x="1552" y="20"/>
                    <a:pt x="1553" y="19"/>
                  </a:cubicBezTo>
                  <a:cubicBezTo>
                    <a:pt x="1554" y="20"/>
                    <a:pt x="1555" y="20"/>
                    <a:pt x="1556" y="22"/>
                  </a:cubicBezTo>
                  <a:cubicBezTo>
                    <a:pt x="1559" y="21"/>
                    <a:pt x="1557" y="19"/>
                    <a:pt x="1556" y="18"/>
                  </a:cubicBezTo>
                  <a:cubicBezTo>
                    <a:pt x="1560" y="19"/>
                    <a:pt x="1560" y="22"/>
                    <a:pt x="1557" y="24"/>
                  </a:cubicBezTo>
                  <a:cubicBezTo>
                    <a:pt x="1554" y="21"/>
                    <a:pt x="1549" y="26"/>
                    <a:pt x="1546" y="24"/>
                  </a:cubicBezTo>
                  <a:cubicBezTo>
                    <a:pt x="1544" y="23"/>
                    <a:pt x="1548" y="24"/>
                    <a:pt x="1547" y="22"/>
                  </a:cubicBezTo>
                  <a:cubicBezTo>
                    <a:pt x="1545" y="23"/>
                    <a:pt x="1542" y="23"/>
                    <a:pt x="1542" y="22"/>
                  </a:cubicBezTo>
                  <a:close/>
                  <a:moveTo>
                    <a:pt x="1216" y="36"/>
                  </a:moveTo>
                  <a:cubicBezTo>
                    <a:pt x="1214" y="37"/>
                    <a:pt x="1212" y="35"/>
                    <a:pt x="1210" y="36"/>
                  </a:cubicBezTo>
                  <a:cubicBezTo>
                    <a:pt x="1212" y="35"/>
                    <a:pt x="1214" y="35"/>
                    <a:pt x="1216" y="36"/>
                  </a:cubicBezTo>
                  <a:close/>
                  <a:moveTo>
                    <a:pt x="1051" y="47"/>
                  </a:moveTo>
                  <a:cubicBezTo>
                    <a:pt x="1050" y="46"/>
                    <a:pt x="1046" y="46"/>
                    <a:pt x="1047" y="44"/>
                  </a:cubicBezTo>
                  <a:cubicBezTo>
                    <a:pt x="1049" y="46"/>
                    <a:pt x="1053" y="45"/>
                    <a:pt x="1051" y="47"/>
                  </a:cubicBezTo>
                  <a:close/>
                  <a:moveTo>
                    <a:pt x="927" y="51"/>
                  </a:moveTo>
                  <a:cubicBezTo>
                    <a:pt x="928" y="51"/>
                    <a:pt x="929" y="50"/>
                    <a:pt x="931" y="52"/>
                  </a:cubicBezTo>
                  <a:cubicBezTo>
                    <a:pt x="930" y="53"/>
                    <a:pt x="926" y="53"/>
                    <a:pt x="927" y="51"/>
                  </a:cubicBezTo>
                  <a:close/>
                  <a:moveTo>
                    <a:pt x="204" y="66"/>
                  </a:moveTo>
                  <a:cubicBezTo>
                    <a:pt x="202" y="66"/>
                    <a:pt x="199" y="66"/>
                    <a:pt x="197" y="65"/>
                  </a:cubicBezTo>
                  <a:cubicBezTo>
                    <a:pt x="199" y="65"/>
                    <a:pt x="204" y="64"/>
                    <a:pt x="204" y="66"/>
                  </a:cubicBezTo>
                  <a:close/>
                  <a:moveTo>
                    <a:pt x="246" y="89"/>
                  </a:moveTo>
                  <a:cubicBezTo>
                    <a:pt x="246" y="90"/>
                    <a:pt x="237" y="90"/>
                    <a:pt x="238" y="88"/>
                  </a:cubicBezTo>
                  <a:cubicBezTo>
                    <a:pt x="241" y="89"/>
                    <a:pt x="244" y="87"/>
                    <a:pt x="246" y="89"/>
                  </a:cubicBezTo>
                  <a:close/>
                  <a:moveTo>
                    <a:pt x="66" y="77"/>
                  </a:moveTo>
                  <a:cubicBezTo>
                    <a:pt x="66" y="77"/>
                    <a:pt x="66" y="76"/>
                    <a:pt x="67" y="76"/>
                  </a:cubicBezTo>
                  <a:cubicBezTo>
                    <a:pt x="68" y="76"/>
                    <a:pt x="69" y="76"/>
                    <a:pt x="70" y="77"/>
                  </a:cubicBezTo>
                  <a:cubicBezTo>
                    <a:pt x="68" y="78"/>
                    <a:pt x="67" y="78"/>
                    <a:pt x="66" y="77"/>
                  </a:cubicBezTo>
                  <a:close/>
                  <a:moveTo>
                    <a:pt x="303" y="137"/>
                  </a:moveTo>
                  <a:cubicBezTo>
                    <a:pt x="298" y="137"/>
                    <a:pt x="296" y="137"/>
                    <a:pt x="292" y="136"/>
                  </a:cubicBezTo>
                  <a:cubicBezTo>
                    <a:pt x="296" y="135"/>
                    <a:pt x="299" y="136"/>
                    <a:pt x="303" y="137"/>
                  </a:cubicBezTo>
                  <a:close/>
                  <a:moveTo>
                    <a:pt x="203" y="135"/>
                  </a:moveTo>
                  <a:cubicBezTo>
                    <a:pt x="201" y="135"/>
                    <a:pt x="197" y="135"/>
                    <a:pt x="197" y="134"/>
                  </a:cubicBezTo>
                  <a:cubicBezTo>
                    <a:pt x="198" y="134"/>
                    <a:pt x="203" y="134"/>
                    <a:pt x="203" y="135"/>
                  </a:cubicBezTo>
                  <a:close/>
                  <a:moveTo>
                    <a:pt x="151" y="131"/>
                  </a:moveTo>
                  <a:cubicBezTo>
                    <a:pt x="151" y="132"/>
                    <a:pt x="149" y="134"/>
                    <a:pt x="148" y="133"/>
                  </a:cubicBezTo>
                  <a:cubicBezTo>
                    <a:pt x="147" y="132"/>
                    <a:pt x="151" y="131"/>
                    <a:pt x="151" y="131"/>
                  </a:cubicBezTo>
                  <a:close/>
                  <a:moveTo>
                    <a:pt x="21" y="150"/>
                  </a:moveTo>
                  <a:cubicBezTo>
                    <a:pt x="20" y="149"/>
                    <a:pt x="20" y="150"/>
                    <a:pt x="19" y="151"/>
                  </a:cubicBezTo>
                  <a:cubicBezTo>
                    <a:pt x="18" y="148"/>
                    <a:pt x="16" y="152"/>
                    <a:pt x="14" y="149"/>
                  </a:cubicBezTo>
                  <a:cubicBezTo>
                    <a:pt x="16" y="148"/>
                    <a:pt x="21" y="149"/>
                    <a:pt x="21" y="150"/>
                  </a:cubicBezTo>
                  <a:close/>
                  <a:moveTo>
                    <a:pt x="93" y="163"/>
                  </a:moveTo>
                  <a:cubicBezTo>
                    <a:pt x="92" y="163"/>
                    <a:pt x="91" y="164"/>
                    <a:pt x="89" y="163"/>
                  </a:cubicBezTo>
                  <a:cubicBezTo>
                    <a:pt x="92" y="161"/>
                    <a:pt x="93" y="163"/>
                    <a:pt x="93" y="163"/>
                  </a:cubicBezTo>
                  <a:close/>
                  <a:moveTo>
                    <a:pt x="165" y="177"/>
                  </a:moveTo>
                  <a:cubicBezTo>
                    <a:pt x="165" y="179"/>
                    <a:pt x="161" y="178"/>
                    <a:pt x="160" y="177"/>
                  </a:cubicBezTo>
                  <a:cubicBezTo>
                    <a:pt x="161" y="176"/>
                    <a:pt x="163" y="177"/>
                    <a:pt x="165" y="177"/>
                  </a:cubicBezTo>
                  <a:close/>
                  <a:moveTo>
                    <a:pt x="180" y="178"/>
                  </a:moveTo>
                  <a:cubicBezTo>
                    <a:pt x="178" y="179"/>
                    <a:pt x="174" y="178"/>
                    <a:pt x="174" y="176"/>
                  </a:cubicBezTo>
                  <a:cubicBezTo>
                    <a:pt x="176" y="177"/>
                    <a:pt x="178" y="176"/>
                    <a:pt x="180" y="178"/>
                  </a:cubicBezTo>
                  <a:close/>
                  <a:moveTo>
                    <a:pt x="78" y="103"/>
                  </a:moveTo>
                  <a:cubicBezTo>
                    <a:pt x="82" y="103"/>
                    <a:pt x="85" y="102"/>
                    <a:pt x="89" y="103"/>
                  </a:cubicBezTo>
                  <a:cubicBezTo>
                    <a:pt x="85" y="105"/>
                    <a:pt x="80" y="104"/>
                    <a:pt x="78" y="103"/>
                  </a:cubicBezTo>
                  <a:close/>
                  <a:moveTo>
                    <a:pt x="225" y="202"/>
                  </a:moveTo>
                  <a:cubicBezTo>
                    <a:pt x="224" y="204"/>
                    <a:pt x="221" y="204"/>
                    <a:pt x="219" y="202"/>
                  </a:cubicBezTo>
                  <a:cubicBezTo>
                    <a:pt x="221" y="201"/>
                    <a:pt x="223" y="201"/>
                    <a:pt x="225" y="202"/>
                  </a:cubicBezTo>
                  <a:close/>
                  <a:moveTo>
                    <a:pt x="157" y="155"/>
                  </a:moveTo>
                  <a:cubicBezTo>
                    <a:pt x="155" y="154"/>
                    <a:pt x="154" y="155"/>
                    <a:pt x="152" y="154"/>
                  </a:cubicBezTo>
                  <a:cubicBezTo>
                    <a:pt x="153" y="153"/>
                    <a:pt x="158" y="153"/>
                    <a:pt x="157" y="155"/>
                  </a:cubicBezTo>
                  <a:close/>
                  <a:moveTo>
                    <a:pt x="79" y="97"/>
                  </a:moveTo>
                  <a:cubicBezTo>
                    <a:pt x="78" y="96"/>
                    <a:pt x="75" y="97"/>
                    <a:pt x="76" y="95"/>
                  </a:cubicBezTo>
                  <a:cubicBezTo>
                    <a:pt x="77" y="96"/>
                    <a:pt x="81" y="95"/>
                    <a:pt x="79" y="97"/>
                  </a:cubicBezTo>
                  <a:close/>
                  <a:moveTo>
                    <a:pt x="83" y="96"/>
                  </a:moveTo>
                  <a:cubicBezTo>
                    <a:pt x="83" y="98"/>
                    <a:pt x="84" y="97"/>
                    <a:pt x="86" y="97"/>
                  </a:cubicBezTo>
                  <a:cubicBezTo>
                    <a:pt x="85" y="98"/>
                    <a:pt x="87" y="98"/>
                    <a:pt x="87" y="99"/>
                  </a:cubicBezTo>
                  <a:cubicBezTo>
                    <a:pt x="84" y="99"/>
                    <a:pt x="85" y="97"/>
                    <a:pt x="82" y="99"/>
                  </a:cubicBezTo>
                  <a:cubicBezTo>
                    <a:pt x="81" y="98"/>
                    <a:pt x="81" y="98"/>
                    <a:pt x="81" y="98"/>
                  </a:cubicBezTo>
                  <a:cubicBezTo>
                    <a:pt x="82" y="97"/>
                    <a:pt x="81" y="97"/>
                    <a:pt x="83" y="96"/>
                  </a:cubicBezTo>
                  <a:close/>
                  <a:moveTo>
                    <a:pt x="92" y="101"/>
                  </a:moveTo>
                  <a:cubicBezTo>
                    <a:pt x="90" y="101"/>
                    <a:pt x="89" y="102"/>
                    <a:pt x="87" y="101"/>
                  </a:cubicBezTo>
                  <a:cubicBezTo>
                    <a:pt x="89" y="99"/>
                    <a:pt x="91" y="100"/>
                    <a:pt x="92" y="101"/>
                  </a:cubicBezTo>
                  <a:close/>
                  <a:moveTo>
                    <a:pt x="155" y="138"/>
                  </a:moveTo>
                  <a:cubicBezTo>
                    <a:pt x="156" y="138"/>
                    <a:pt x="158" y="137"/>
                    <a:pt x="159" y="138"/>
                  </a:cubicBezTo>
                  <a:cubicBezTo>
                    <a:pt x="156" y="139"/>
                    <a:pt x="157" y="142"/>
                    <a:pt x="154" y="141"/>
                  </a:cubicBezTo>
                  <a:cubicBezTo>
                    <a:pt x="153" y="139"/>
                    <a:pt x="157" y="139"/>
                    <a:pt x="155" y="138"/>
                  </a:cubicBezTo>
                  <a:close/>
                  <a:moveTo>
                    <a:pt x="108" y="101"/>
                  </a:moveTo>
                  <a:cubicBezTo>
                    <a:pt x="106" y="102"/>
                    <a:pt x="106" y="102"/>
                    <a:pt x="106" y="102"/>
                  </a:cubicBezTo>
                  <a:cubicBezTo>
                    <a:pt x="105" y="101"/>
                    <a:pt x="105" y="101"/>
                    <a:pt x="105" y="101"/>
                  </a:cubicBezTo>
                  <a:cubicBezTo>
                    <a:pt x="106" y="100"/>
                    <a:pt x="107" y="100"/>
                    <a:pt x="108" y="101"/>
                  </a:cubicBezTo>
                  <a:close/>
                  <a:moveTo>
                    <a:pt x="79" y="78"/>
                  </a:moveTo>
                  <a:cubicBezTo>
                    <a:pt x="78" y="76"/>
                    <a:pt x="77" y="79"/>
                    <a:pt x="75" y="78"/>
                  </a:cubicBezTo>
                  <a:cubicBezTo>
                    <a:pt x="75" y="75"/>
                    <a:pt x="82" y="77"/>
                    <a:pt x="79" y="78"/>
                  </a:cubicBezTo>
                  <a:close/>
                  <a:moveTo>
                    <a:pt x="167" y="138"/>
                  </a:moveTo>
                  <a:cubicBezTo>
                    <a:pt x="170" y="139"/>
                    <a:pt x="174" y="136"/>
                    <a:pt x="176" y="139"/>
                  </a:cubicBezTo>
                  <a:cubicBezTo>
                    <a:pt x="177" y="137"/>
                    <a:pt x="180" y="138"/>
                    <a:pt x="182" y="139"/>
                  </a:cubicBezTo>
                  <a:cubicBezTo>
                    <a:pt x="177" y="139"/>
                    <a:pt x="178" y="141"/>
                    <a:pt x="173" y="143"/>
                  </a:cubicBezTo>
                  <a:cubicBezTo>
                    <a:pt x="171" y="140"/>
                    <a:pt x="171" y="143"/>
                    <a:pt x="170" y="141"/>
                  </a:cubicBezTo>
                  <a:cubicBezTo>
                    <a:pt x="167" y="141"/>
                    <a:pt x="162" y="142"/>
                    <a:pt x="161" y="141"/>
                  </a:cubicBezTo>
                  <a:cubicBezTo>
                    <a:pt x="161" y="141"/>
                    <a:pt x="164" y="141"/>
                    <a:pt x="163" y="140"/>
                  </a:cubicBezTo>
                  <a:cubicBezTo>
                    <a:pt x="161" y="140"/>
                    <a:pt x="160" y="140"/>
                    <a:pt x="158" y="139"/>
                  </a:cubicBezTo>
                  <a:cubicBezTo>
                    <a:pt x="159" y="138"/>
                    <a:pt x="161" y="139"/>
                    <a:pt x="162" y="140"/>
                  </a:cubicBezTo>
                  <a:cubicBezTo>
                    <a:pt x="164" y="139"/>
                    <a:pt x="167" y="140"/>
                    <a:pt x="167" y="138"/>
                  </a:cubicBezTo>
                  <a:close/>
                  <a:moveTo>
                    <a:pt x="221" y="180"/>
                  </a:moveTo>
                  <a:cubicBezTo>
                    <a:pt x="221" y="182"/>
                    <a:pt x="218" y="181"/>
                    <a:pt x="217" y="181"/>
                  </a:cubicBezTo>
                  <a:cubicBezTo>
                    <a:pt x="217" y="179"/>
                    <a:pt x="220" y="179"/>
                    <a:pt x="221" y="180"/>
                  </a:cubicBezTo>
                  <a:close/>
                  <a:moveTo>
                    <a:pt x="156" y="133"/>
                  </a:moveTo>
                  <a:cubicBezTo>
                    <a:pt x="158" y="134"/>
                    <a:pt x="158" y="134"/>
                    <a:pt x="158" y="134"/>
                  </a:cubicBezTo>
                  <a:cubicBezTo>
                    <a:pt x="157" y="135"/>
                    <a:pt x="156" y="135"/>
                    <a:pt x="155" y="135"/>
                  </a:cubicBezTo>
                  <a:cubicBezTo>
                    <a:pt x="157" y="134"/>
                    <a:pt x="153" y="133"/>
                    <a:pt x="156" y="133"/>
                  </a:cubicBezTo>
                  <a:close/>
                  <a:moveTo>
                    <a:pt x="96" y="82"/>
                  </a:moveTo>
                  <a:cubicBezTo>
                    <a:pt x="95" y="84"/>
                    <a:pt x="94" y="81"/>
                    <a:pt x="92" y="83"/>
                  </a:cubicBezTo>
                  <a:cubicBezTo>
                    <a:pt x="90" y="82"/>
                    <a:pt x="92" y="80"/>
                    <a:pt x="89" y="80"/>
                  </a:cubicBezTo>
                  <a:cubicBezTo>
                    <a:pt x="93" y="78"/>
                    <a:pt x="93" y="82"/>
                    <a:pt x="96" y="82"/>
                  </a:cubicBezTo>
                  <a:close/>
                  <a:moveTo>
                    <a:pt x="125" y="103"/>
                  </a:moveTo>
                  <a:cubicBezTo>
                    <a:pt x="123" y="104"/>
                    <a:pt x="122" y="106"/>
                    <a:pt x="120" y="104"/>
                  </a:cubicBezTo>
                  <a:cubicBezTo>
                    <a:pt x="122" y="104"/>
                    <a:pt x="124" y="102"/>
                    <a:pt x="125" y="103"/>
                  </a:cubicBezTo>
                  <a:close/>
                  <a:moveTo>
                    <a:pt x="106" y="89"/>
                  </a:moveTo>
                  <a:cubicBezTo>
                    <a:pt x="104" y="87"/>
                    <a:pt x="109" y="85"/>
                    <a:pt x="112" y="87"/>
                  </a:cubicBezTo>
                  <a:cubicBezTo>
                    <a:pt x="111" y="88"/>
                    <a:pt x="110" y="89"/>
                    <a:pt x="109" y="89"/>
                  </a:cubicBezTo>
                  <a:cubicBezTo>
                    <a:pt x="109" y="87"/>
                    <a:pt x="107" y="88"/>
                    <a:pt x="106" y="89"/>
                  </a:cubicBezTo>
                  <a:close/>
                  <a:moveTo>
                    <a:pt x="199" y="144"/>
                  </a:moveTo>
                  <a:cubicBezTo>
                    <a:pt x="199" y="142"/>
                    <a:pt x="197" y="143"/>
                    <a:pt x="196" y="145"/>
                  </a:cubicBezTo>
                  <a:cubicBezTo>
                    <a:pt x="194" y="145"/>
                    <a:pt x="194" y="144"/>
                    <a:pt x="194" y="143"/>
                  </a:cubicBezTo>
                  <a:cubicBezTo>
                    <a:pt x="190" y="145"/>
                    <a:pt x="186" y="142"/>
                    <a:pt x="183" y="144"/>
                  </a:cubicBezTo>
                  <a:cubicBezTo>
                    <a:pt x="181" y="143"/>
                    <a:pt x="183" y="141"/>
                    <a:pt x="180" y="143"/>
                  </a:cubicBezTo>
                  <a:cubicBezTo>
                    <a:pt x="178" y="142"/>
                    <a:pt x="178" y="139"/>
                    <a:pt x="181" y="140"/>
                  </a:cubicBezTo>
                  <a:cubicBezTo>
                    <a:pt x="181" y="141"/>
                    <a:pt x="180" y="141"/>
                    <a:pt x="181" y="142"/>
                  </a:cubicBezTo>
                  <a:cubicBezTo>
                    <a:pt x="182" y="138"/>
                    <a:pt x="188" y="139"/>
                    <a:pt x="191" y="138"/>
                  </a:cubicBezTo>
                  <a:cubicBezTo>
                    <a:pt x="194" y="140"/>
                    <a:pt x="194" y="140"/>
                    <a:pt x="194" y="140"/>
                  </a:cubicBezTo>
                  <a:cubicBezTo>
                    <a:pt x="196" y="140"/>
                    <a:pt x="198" y="138"/>
                    <a:pt x="200" y="139"/>
                  </a:cubicBezTo>
                  <a:cubicBezTo>
                    <a:pt x="199" y="141"/>
                    <a:pt x="194" y="142"/>
                    <a:pt x="192" y="141"/>
                  </a:cubicBezTo>
                  <a:cubicBezTo>
                    <a:pt x="192" y="142"/>
                    <a:pt x="191" y="142"/>
                    <a:pt x="191" y="142"/>
                  </a:cubicBezTo>
                  <a:cubicBezTo>
                    <a:pt x="192" y="142"/>
                    <a:pt x="194" y="143"/>
                    <a:pt x="196" y="143"/>
                  </a:cubicBezTo>
                  <a:cubicBezTo>
                    <a:pt x="198" y="141"/>
                    <a:pt x="201" y="140"/>
                    <a:pt x="204" y="142"/>
                  </a:cubicBezTo>
                  <a:cubicBezTo>
                    <a:pt x="199" y="142"/>
                    <a:pt x="200" y="143"/>
                    <a:pt x="199" y="144"/>
                  </a:cubicBezTo>
                  <a:close/>
                  <a:moveTo>
                    <a:pt x="129" y="102"/>
                  </a:moveTo>
                  <a:cubicBezTo>
                    <a:pt x="130" y="102"/>
                    <a:pt x="128" y="101"/>
                    <a:pt x="129" y="100"/>
                  </a:cubicBezTo>
                  <a:cubicBezTo>
                    <a:pt x="130" y="102"/>
                    <a:pt x="131" y="100"/>
                    <a:pt x="132" y="101"/>
                  </a:cubicBezTo>
                  <a:cubicBezTo>
                    <a:pt x="130" y="102"/>
                    <a:pt x="131" y="103"/>
                    <a:pt x="129" y="104"/>
                  </a:cubicBezTo>
                  <a:cubicBezTo>
                    <a:pt x="127" y="103"/>
                    <a:pt x="127" y="103"/>
                    <a:pt x="127" y="103"/>
                  </a:cubicBezTo>
                  <a:lnTo>
                    <a:pt x="129" y="102"/>
                  </a:lnTo>
                  <a:close/>
                  <a:moveTo>
                    <a:pt x="278" y="206"/>
                  </a:moveTo>
                  <a:cubicBezTo>
                    <a:pt x="279" y="207"/>
                    <a:pt x="275" y="208"/>
                    <a:pt x="274" y="207"/>
                  </a:cubicBezTo>
                  <a:cubicBezTo>
                    <a:pt x="275" y="206"/>
                    <a:pt x="277" y="204"/>
                    <a:pt x="278" y="206"/>
                  </a:cubicBezTo>
                  <a:close/>
                  <a:moveTo>
                    <a:pt x="254" y="183"/>
                  </a:moveTo>
                  <a:cubicBezTo>
                    <a:pt x="253" y="185"/>
                    <a:pt x="247" y="182"/>
                    <a:pt x="249" y="182"/>
                  </a:cubicBezTo>
                  <a:cubicBezTo>
                    <a:pt x="251" y="183"/>
                    <a:pt x="252" y="181"/>
                    <a:pt x="254" y="183"/>
                  </a:cubicBezTo>
                  <a:close/>
                  <a:moveTo>
                    <a:pt x="124" y="90"/>
                  </a:moveTo>
                  <a:cubicBezTo>
                    <a:pt x="122" y="91"/>
                    <a:pt x="122" y="91"/>
                    <a:pt x="122" y="91"/>
                  </a:cubicBezTo>
                  <a:cubicBezTo>
                    <a:pt x="122" y="90"/>
                    <a:pt x="121" y="90"/>
                    <a:pt x="121" y="89"/>
                  </a:cubicBezTo>
                  <a:cubicBezTo>
                    <a:pt x="122" y="90"/>
                    <a:pt x="122" y="88"/>
                    <a:pt x="124" y="90"/>
                  </a:cubicBezTo>
                  <a:close/>
                  <a:moveTo>
                    <a:pt x="143" y="98"/>
                  </a:moveTo>
                  <a:cubicBezTo>
                    <a:pt x="142" y="99"/>
                    <a:pt x="142" y="99"/>
                    <a:pt x="143" y="100"/>
                  </a:cubicBezTo>
                  <a:cubicBezTo>
                    <a:pt x="141" y="101"/>
                    <a:pt x="141" y="101"/>
                    <a:pt x="141" y="101"/>
                  </a:cubicBezTo>
                  <a:cubicBezTo>
                    <a:pt x="139" y="101"/>
                    <a:pt x="138" y="100"/>
                    <a:pt x="136" y="99"/>
                  </a:cubicBezTo>
                  <a:cubicBezTo>
                    <a:pt x="138" y="99"/>
                    <a:pt x="141" y="98"/>
                    <a:pt x="143" y="98"/>
                  </a:cubicBezTo>
                  <a:close/>
                  <a:moveTo>
                    <a:pt x="125" y="89"/>
                  </a:moveTo>
                  <a:cubicBezTo>
                    <a:pt x="126" y="88"/>
                    <a:pt x="126" y="87"/>
                    <a:pt x="126" y="86"/>
                  </a:cubicBezTo>
                  <a:cubicBezTo>
                    <a:pt x="127" y="87"/>
                    <a:pt x="128" y="86"/>
                    <a:pt x="129" y="87"/>
                  </a:cubicBezTo>
                  <a:cubicBezTo>
                    <a:pt x="125" y="89"/>
                    <a:pt x="133" y="88"/>
                    <a:pt x="131" y="90"/>
                  </a:cubicBezTo>
                  <a:cubicBezTo>
                    <a:pt x="129" y="89"/>
                    <a:pt x="124" y="91"/>
                    <a:pt x="124" y="88"/>
                  </a:cubicBezTo>
                  <a:lnTo>
                    <a:pt x="125" y="89"/>
                  </a:lnTo>
                  <a:close/>
                  <a:moveTo>
                    <a:pt x="152" y="103"/>
                  </a:moveTo>
                  <a:cubicBezTo>
                    <a:pt x="151" y="101"/>
                    <a:pt x="149" y="103"/>
                    <a:pt x="146" y="102"/>
                  </a:cubicBezTo>
                  <a:cubicBezTo>
                    <a:pt x="148" y="99"/>
                    <a:pt x="154" y="101"/>
                    <a:pt x="152" y="103"/>
                  </a:cubicBezTo>
                  <a:close/>
                  <a:moveTo>
                    <a:pt x="156" y="104"/>
                  </a:moveTo>
                  <a:cubicBezTo>
                    <a:pt x="158" y="105"/>
                    <a:pt x="156" y="106"/>
                    <a:pt x="158" y="106"/>
                  </a:cubicBezTo>
                  <a:cubicBezTo>
                    <a:pt x="159" y="105"/>
                    <a:pt x="158" y="104"/>
                    <a:pt x="159" y="103"/>
                  </a:cubicBezTo>
                  <a:cubicBezTo>
                    <a:pt x="161" y="105"/>
                    <a:pt x="161" y="105"/>
                    <a:pt x="161" y="105"/>
                  </a:cubicBezTo>
                  <a:cubicBezTo>
                    <a:pt x="160" y="105"/>
                    <a:pt x="159" y="106"/>
                    <a:pt x="160" y="106"/>
                  </a:cubicBezTo>
                  <a:cubicBezTo>
                    <a:pt x="159" y="107"/>
                    <a:pt x="157" y="108"/>
                    <a:pt x="156" y="107"/>
                  </a:cubicBezTo>
                  <a:cubicBezTo>
                    <a:pt x="157" y="107"/>
                    <a:pt x="157" y="106"/>
                    <a:pt x="156" y="106"/>
                  </a:cubicBezTo>
                  <a:cubicBezTo>
                    <a:pt x="154" y="106"/>
                    <a:pt x="156" y="107"/>
                    <a:pt x="154" y="108"/>
                  </a:cubicBezTo>
                  <a:cubicBezTo>
                    <a:pt x="152" y="106"/>
                    <a:pt x="155" y="105"/>
                    <a:pt x="156" y="104"/>
                  </a:cubicBezTo>
                  <a:close/>
                  <a:moveTo>
                    <a:pt x="170" y="113"/>
                  </a:moveTo>
                  <a:cubicBezTo>
                    <a:pt x="167" y="115"/>
                    <a:pt x="165" y="115"/>
                    <a:pt x="163" y="113"/>
                  </a:cubicBezTo>
                  <a:cubicBezTo>
                    <a:pt x="165" y="112"/>
                    <a:pt x="168" y="112"/>
                    <a:pt x="170" y="113"/>
                  </a:cubicBezTo>
                  <a:close/>
                  <a:moveTo>
                    <a:pt x="133" y="89"/>
                  </a:moveTo>
                  <a:cubicBezTo>
                    <a:pt x="136" y="88"/>
                    <a:pt x="138" y="91"/>
                    <a:pt x="141" y="90"/>
                  </a:cubicBezTo>
                  <a:cubicBezTo>
                    <a:pt x="138" y="91"/>
                    <a:pt x="137" y="91"/>
                    <a:pt x="134" y="90"/>
                  </a:cubicBezTo>
                  <a:cubicBezTo>
                    <a:pt x="134" y="90"/>
                    <a:pt x="134" y="90"/>
                    <a:pt x="133" y="89"/>
                  </a:cubicBezTo>
                  <a:close/>
                  <a:moveTo>
                    <a:pt x="212" y="141"/>
                  </a:moveTo>
                  <a:cubicBezTo>
                    <a:pt x="210" y="142"/>
                    <a:pt x="210" y="142"/>
                    <a:pt x="210" y="142"/>
                  </a:cubicBezTo>
                  <a:cubicBezTo>
                    <a:pt x="209" y="141"/>
                    <a:pt x="207" y="140"/>
                    <a:pt x="206" y="142"/>
                  </a:cubicBezTo>
                  <a:cubicBezTo>
                    <a:pt x="204" y="141"/>
                    <a:pt x="204" y="141"/>
                    <a:pt x="204" y="141"/>
                  </a:cubicBezTo>
                  <a:cubicBezTo>
                    <a:pt x="207" y="140"/>
                    <a:pt x="209" y="140"/>
                    <a:pt x="212" y="141"/>
                  </a:cubicBezTo>
                  <a:close/>
                  <a:moveTo>
                    <a:pt x="144" y="92"/>
                  </a:moveTo>
                  <a:cubicBezTo>
                    <a:pt x="143" y="92"/>
                    <a:pt x="141" y="92"/>
                    <a:pt x="140" y="91"/>
                  </a:cubicBezTo>
                  <a:cubicBezTo>
                    <a:pt x="141" y="90"/>
                    <a:pt x="145" y="91"/>
                    <a:pt x="144" y="92"/>
                  </a:cubicBezTo>
                  <a:close/>
                  <a:moveTo>
                    <a:pt x="280" y="185"/>
                  </a:moveTo>
                  <a:cubicBezTo>
                    <a:pt x="277" y="186"/>
                    <a:pt x="274" y="185"/>
                    <a:pt x="272" y="185"/>
                  </a:cubicBezTo>
                  <a:cubicBezTo>
                    <a:pt x="273" y="183"/>
                    <a:pt x="277" y="184"/>
                    <a:pt x="280" y="185"/>
                  </a:cubicBezTo>
                  <a:close/>
                  <a:moveTo>
                    <a:pt x="134" y="82"/>
                  </a:moveTo>
                  <a:cubicBezTo>
                    <a:pt x="133" y="81"/>
                    <a:pt x="135" y="81"/>
                    <a:pt x="135" y="80"/>
                  </a:cubicBezTo>
                  <a:cubicBezTo>
                    <a:pt x="137" y="80"/>
                    <a:pt x="138" y="80"/>
                    <a:pt x="139" y="80"/>
                  </a:cubicBezTo>
                  <a:cubicBezTo>
                    <a:pt x="140" y="81"/>
                    <a:pt x="139" y="82"/>
                    <a:pt x="139" y="83"/>
                  </a:cubicBezTo>
                  <a:cubicBezTo>
                    <a:pt x="141" y="81"/>
                    <a:pt x="144" y="82"/>
                    <a:pt x="146" y="82"/>
                  </a:cubicBezTo>
                  <a:cubicBezTo>
                    <a:pt x="148" y="84"/>
                    <a:pt x="150" y="84"/>
                    <a:pt x="153" y="85"/>
                  </a:cubicBezTo>
                  <a:cubicBezTo>
                    <a:pt x="152" y="87"/>
                    <a:pt x="146" y="85"/>
                    <a:pt x="143" y="84"/>
                  </a:cubicBezTo>
                  <a:cubicBezTo>
                    <a:pt x="144" y="85"/>
                    <a:pt x="144" y="86"/>
                    <a:pt x="144" y="86"/>
                  </a:cubicBezTo>
                  <a:cubicBezTo>
                    <a:pt x="140" y="86"/>
                    <a:pt x="140" y="85"/>
                    <a:pt x="141" y="84"/>
                  </a:cubicBezTo>
                  <a:cubicBezTo>
                    <a:pt x="139" y="85"/>
                    <a:pt x="131" y="85"/>
                    <a:pt x="129" y="82"/>
                  </a:cubicBezTo>
                  <a:cubicBezTo>
                    <a:pt x="132" y="83"/>
                    <a:pt x="131" y="82"/>
                    <a:pt x="134" y="82"/>
                  </a:cubicBezTo>
                  <a:close/>
                  <a:moveTo>
                    <a:pt x="160" y="100"/>
                  </a:moveTo>
                  <a:cubicBezTo>
                    <a:pt x="159" y="101"/>
                    <a:pt x="158" y="102"/>
                    <a:pt x="155" y="101"/>
                  </a:cubicBezTo>
                  <a:cubicBezTo>
                    <a:pt x="158" y="101"/>
                    <a:pt x="156" y="99"/>
                    <a:pt x="160" y="100"/>
                  </a:cubicBezTo>
                  <a:close/>
                  <a:moveTo>
                    <a:pt x="140" y="87"/>
                  </a:moveTo>
                  <a:cubicBezTo>
                    <a:pt x="142" y="87"/>
                    <a:pt x="143" y="87"/>
                    <a:pt x="144" y="88"/>
                  </a:cubicBezTo>
                  <a:cubicBezTo>
                    <a:pt x="142" y="89"/>
                    <a:pt x="139" y="88"/>
                    <a:pt x="140" y="87"/>
                  </a:cubicBezTo>
                  <a:close/>
                  <a:moveTo>
                    <a:pt x="219" y="141"/>
                  </a:moveTo>
                  <a:cubicBezTo>
                    <a:pt x="220" y="141"/>
                    <a:pt x="221" y="141"/>
                    <a:pt x="222" y="141"/>
                  </a:cubicBezTo>
                  <a:cubicBezTo>
                    <a:pt x="224" y="142"/>
                    <a:pt x="224" y="142"/>
                    <a:pt x="224" y="142"/>
                  </a:cubicBezTo>
                  <a:cubicBezTo>
                    <a:pt x="228" y="141"/>
                    <a:pt x="229" y="142"/>
                    <a:pt x="233" y="141"/>
                  </a:cubicBezTo>
                  <a:cubicBezTo>
                    <a:pt x="232" y="142"/>
                    <a:pt x="234" y="143"/>
                    <a:pt x="232" y="143"/>
                  </a:cubicBezTo>
                  <a:cubicBezTo>
                    <a:pt x="230" y="142"/>
                    <a:pt x="228" y="143"/>
                    <a:pt x="225" y="143"/>
                  </a:cubicBezTo>
                  <a:cubicBezTo>
                    <a:pt x="226" y="144"/>
                    <a:pt x="226" y="145"/>
                    <a:pt x="224" y="146"/>
                  </a:cubicBezTo>
                  <a:cubicBezTo>
                    <a:pt x="223" y="146"/>
                    <a:pt x="221" y="146"/>
                    <a:pt x="220" y="145"/>
                  </a:cubicBezTo>
                  <a:cubicBezTo>
                    <a:pt x="221" y="144"/>
                    <a:pt x="223" y="144"/>
                    <a:pt x="224" y="143"/>
                  </a:cubicBezTo>
                  <a:cubicBezTo>
                    <a:pt x="224" y="142"/>
                    <a:pt x="220" y="142"/>
                    <a:pt x="219" y="141"/>
                  </a:cubicBezTo>
                  <a:close/>
                  <a:moveTo>
                    <a:pt x="221" y="143"/>
                  </a:moveTo>
                  <a:cubicBezTo>
                    <a:pt x="219" y="144"/>
                    <a:pt x="217" y="143"/>
                    <a:pt x="216" y="142"/>
                  </a:cubicBezTo>
                  <a:cubicBezTo>
                    <a:pt x="217" y="141"/>
                    <a:pt x="219" y="142"/>
                    <a:pt x="221" y="143"/>
                  </a:cubicBezTo>
                  <a:close/>
                  <a:moveTo>
                    <a:pt x="154" y="90"/>
                  </a:moveTo>
                  <a:cubicBezTo>
                    <a:pt x="156" y="91"/>
                    <a:pt x="152" y="91"/>
                    <a:pt x="154" y="92"/>
                  </a:cubicBezTo>
                  <a:cubicBezTo>
                    <a:pt x="153" y="93"/>
                    <a:pt x="152" y="93"/>
                    <a:pt x="150" y="92"/>
                  </a:cubicBezTo>
                  <a:cubicBezTo>
                    <a:pt x="150" y="91"/>
                    <a:pt x="152" y="90"/>
                    <a:pt x="154" y="90"/>
                  </a:cubicBezTo>
                  <a:close/>
                  <a:moveTo>
                    <a:pt x="302" y="195"/>
                  </a:moveTo>
                  <a:cubicBezTo>
                    <a:pt x="301" y="195"/>
                    <a:pt x="299" y="196"/>
                    <a:pt x="298" y="195"/>
                  </a:cubicBezTo>
                  <a:cubicBezTo>
                    <a:pt x="299" y="194"/>
                    <a:pt x="301" y="194"/>
                    <a:pt x="302" y="195"/>
                  </a:cubicBezTo>
                  <a:close/>
                  <a:moveTo>
                    <a:pt x="151" y="87"/>
                  </a:moveTo>
                  <a:cubicBezTo>
                    <a:pt x="152" y="88"/>
                    <a:pt x="151" y="88"/>
                    <a:pt x="152" y="89"/>
                  </a:cubicBezTo>
                  <a:cubicBezTo>
                    <a:pt x="151" y="90"/>
                    <a:pt x="150" y="90"/>
                    <a:pt x="149" y="88"/>
                  </a:cubicBezTo>
                  <a:lnTo>
                    <a:pt x="151" y="87"/>
                  </a:lnTo>
                  <a:close/>
                  <a:moveTo>
                    <a:pt x="195" y="114"/>
                  </a:moveTo>
                  <a:cubicBezTo>
                    <a:pt x="196" y="115"/>
                    <a:pt x="196" y="115"/>
                    <a:pt x="196" y="116"/>
                  </a:cubicBezTo>
                  <a:cubicBezTo>
                    <a:pt x="194" y="116"/>
                    <a:pt x="192" y="117"/>
                    <a:pt x="189" y="115"/>
                  </a:cubicBezTo>
                  <a:cubicBezTo>
                    <a:pt x="191" y="114"/>
                    <a:pt x="193" y="116"/>
                    <a:pt x="195" y="114"/>
                  </a:cubicBezTo>
                  <a:close/>
                  <a:moveTo>
                    <a:pt x="159" y="91"/>
                  </a:moveTo>
                  <a:cubicBezTo>
                    <a:pt x="162" y="92"/>
                    <a:pt x="165" y="90"/>
                    <a:pt x="167" y="92"/>
                  </a:cubicBezTo>
                  <a:cubicBezTo>
                    <a:pt x="165" y="91"/>
                    <a:pt x="162" y="94"/>
                    <a:pt x="159" y="92"/>
                  </a:cubicBezTo>
                  <a:cubicBezTo>
                    <a:pt x="160" y="92"/>
                    <a:pt x="159" y="91"/>
                    <a:pt x="159" y="91"/>
                  </a:cubicBezTo>
                  <a:close/>
                  <a:moveTo>
                    <a:pt x="171" y="98"/>
                  </a:moveTo>
                  <a:cubicBezTo>
                    <a:pt x="173" y="97"/>
                    <a:pt x="173" y="97"/>
                    <a:pt x="173" y="97"/>
                  </a:cubicBezTo>
                  <a:cubicBezTo>
                    <a:pt x="174" y="98"/>
                    <a:pt x="175" y="99"/>
                    <a:pt x="175" y="100"/>
                  </a:cubicBezTo>
                  <a:cubicBezTo>
                    <a:pt x="173" y="98"/>
                    <a:pt x="172" y="100"/>
                    <a:pt x="171" y="98"/>
                  </a:cubicBezTo>
                  <a:close/>
                  <a:moveTo>
                    <a:pt x="157" y="87"/>
                  </a:moveTo>
                  <a:cubicBezTo>
                    <a:pt x="158" y="86"/>
                    <a:pt x="154" y="85"/>
                    <a:pt x="156" y="84"/>
                  </a:cubicBezTo>
                  <a:cubicBezTo>
                    <a:pt x="159" y="84"/>
                    <a:pt x="156" y="86"/>
                    <a:pt x="158" y="87"/>
                  </a:cubicBezTo>
                  <a:cubicBezTo>
                    <a:pt x="156" y="88"/>
                    <a:pt x="156" y="88"/>
                    <a:pt x="156" y="88"/>
                  </a:cubicBezTo>
                  <a:cubicBezTo>
                    <a:pt x="155" y="87"/>
                    <a:pt x="152" y="88"/>
                    <a:pt x="153" y="86"/>
                  </a:cubicBezTo>
                  <a:cubicBezTo>
                    <a:pt x="155" y="86"/>
                    <a:pt x="156" y="87"/>
                    <a:pt x="157" y="87"/>
                  </a:cubicBezTo>
                  <a:close/>
                  <a:moveTo>
                    <a:pt x="239" y="143"/>
                  </a:moveTo>
                  <a:cubicBezTo>
                    <a:pt x="236" y="142"/>
                    <a:pt x="236" y="144"/>
                    <a:pt x="234" y="143"/>
                  </a:cubicBezTo>
                  <a:cubicBezTo>
                    <a:pt x="235" y="142"/>
                    <a:pt x="239" y="141"/>
                    <a:pt x="239" y="143"/>
                  </a:cubicBezTo>
                  <a:close/>
                  <a:moveTo>
                    <a:pt x="185" y="100"/>
                  </a:moveTo>
                  <a:cubicBezTo>
                    <a:pt x="183" y="100"/>
                    <a:pt x="181" y="101"/>
                    <a:pt x="179" y="100"/>
                  </a:cubicBezTo>
                  <a:cubicBezTo>
                    <a:pt x="181" y="98"/>
                    <a:pt x="183" y="100"/>
                    <a:pt x="185" y="100"/>
                  </a:cubicBezTo>
                  <a:close/>
                  <a:moveTo>
                    <a:pt x="325" y="196"/>
                  </a:moveTo>
                  <a:cubicBezTo>
                    <a:pt x="323" y="197"/>
                    <a:pt x="322" y="198"/>
                    <a:pt x="321" y="197"/>
                  </a:cubicBezTo>
                  <a:cubicBezTo>
                    <a:pt x="321" y="195"/>
                    <a:pt x="323" y="195"/>
                    <a:pt x="325" y="196"/>
                  </a:cubicBezTo>
                  <a:close/>
                  <a:moveTo>
                    <a:pt x="200" y="107"/>
                  </a:moveTo>
                  <a:cubicBezTo>
                    <a:pt x="198" y="107"/>
                    <a:pt x="196" y="107"/>
                    <a:pt x="194" y="106"/>
                  </a:cubicBezTo>
                  <a:cubicBezTo>
                    <a:pt x="196" y="105"/>
                    <a:pt x="200" y="106"/>
                    <a:pt x="200" y="107"/>
                  </a:cubicBezTo>
                  <a:close/>
                  <a:moveTo>
                    <a:pt x="250" y="143"/>
                  </a:moveTo>
                  <a:cubicBezTo>
                    <a:pt x="252" y="143"/>
                    <a:pt x="255" y="144"/>
                    <a:pt x="257" y="144"/>
                  </a:cubicBezTo>
                  <a:cubicBezTo>
                    <a:pt x="255" y="146"/>
                    <a:pt x="249" y="146"/>
                    <a:pt x="250" y="143"/>
                  </a:cubicBezTo>
                  <a:close/>
                  <a:moveTo>
                    <a:pt x="178" y="79"/>
                  </a:moveTo>
                  <a:cubicBezTo>
                    <a:pt x="175" y="80"/>
                    <a:pt x="178" y="79"/>
                    <a:pt x="179" y="80"/>
                  </a:cubicBezTo>
                  <a:cubicBezTo>
                    <a:pt x="177" y="82"/>
                    <a:pt x="176" y="80"/>
                    <a:pt x="175" y="81"/>
                  </a:cubicBezTo>
                  <a:cubicBezTo>
                    <a:pt x="177" y="83"/>
                    <a:pt x="178" y="82"/>
                    <a:pt x="180" y="83"/>
                  </a:cubicBezTo>
                  <a:cubicBezTo>
                    <a:pt x="180" y="83"/>
                    <a:pt x="182" y="86"/>
                    <a:pt x="179" y="85"/>
                  </a:cubicBezTo>
                  <a:cubicBezTo>
                    <a:pt x="180" y="84"/>
                    <a:pt x="177" y="85"/>
                    <a:pt x="177" y="83"/>
                  </a:cubicBezTo>
                  <a:cubicBezTo>
                    <a:pt x="175" y="85"/>
                    <a:pt x="173" y="83"/>
                    <a:pt x="171" y="84"/>
                  </a:cubicBezTo>
                  <a:cubicBezTo>
                    <a:pt x="169" y="82"/>
                    <a:pt x="168" y="82"/>
                    <a:pt x="166" y="82"/>
                  </a:cubicBezTo>
                  <a:cubicBezTo>
                    <a:pt x="165" y="82"/>
                    <a:pt x="167" y="83"/>
                    <a:pt x="166" y="83"/>
                  </a:cubicBezTo>
                  <a:cubicBezTo>
                    <a:pt x="162" y="81"/>
                    <a:pt x="164" y="80"/>
                    <a:pt x="166" y="77"/>
                  </a:cubicBezTo>
                  <a:cubicBezTo>
                    <a:pt x="168" y="78"/>
                    <a:pt x="167" y="78"/>
                    <a:pt x="167" y="79"/>
                  </a:cubicBezTo>
                  <a:cubicBezTo>
                    <a:pt x="168" y="78"/>
                    <a:pt x="168" y="80"/>
                    <a:pt x="169" y="79"/>
                  </a:cubicBezTo>
                  <a:cubicBezTo>
                    <a:pt x="168" y="79"/>
                    <a:pt x="168" y="78"/>
                    <a:pt x="168" y="78"/>
                  </a:cubicBezTo>
                  <a:cubicBezTo>
                    <a:pt x="170" y="77"/>
                    <a:pt x="171" y="78"/>
                    <a:pt x="171" y="76"/>
                  </a:cubicBezTo>
                  <a:cubicBezTo>
                    <a:pt x="172" y="76"/>
                    <a:pt x="173" y="76"/>
                    <a:pt x="174" y="77"/>
                  </a:cubicBezTo>
                  <a:cubicBezTo>
                    <a:pt x="173" y="78"/>
                    <a:pt x="172" y="77"/>
                    <a:pt x="173" y="78"/>
                  </a:cubicBezTo>
                  <a:cubicBezTo>
                    <a:pt x="174" y="78"/>
                    <a:pt x="176" y="79"/>
                    <a:pt x="178" y="79"/>
                  </a:cubicBezTo>
                  <a:close/>
                  <a:moveTo>
                    <a:pt x="192" y="91"/>
                  </a:moveTo>
                  <a:cubicBezTo>
                    <a:pt x="192" y="90"/>
                    <a:pt x="194" y="90"/>
                    <a:pt x="195" y="90"/>
                  </a:cubicBezTo>
                  <a:cubicBezTo>
                    <a:pt x="196" y="92"/>
                    <a:pt x="199" y="90"/>
                    <a:pt x="202" y="91"/>
                  </a:cubicBezTo>
                  <a:cubicBezTo>
                    <a:pt x="199" y="93"/>
                    <a:pt x="204" y="91"/>
                    <a:pt x="204" y="93"/>
                  </a:cubicBezTo>
                  <a:cubicBezTo>
                    <a:pt x="202" y="94"/>
                    <a:pt x="200" y="92"/>
                    <a:pt x="198" y="93"/>
                  </a:cubicBezTo>
                  <a:cubicBezTo>
                    <a:pt x="194" y="95"/>
                    <a:pt x="194" y="99"/>
                    <a:pt x="190" y="97"/>
                  </a:cubicBezTo>
                  <a:cubicBezTo>
                    <a:pt x="193" y="96"/>
                    <a:pt x="197" y="92"/>
                    <a:pt x="192" y="91"/>
                  </a:cubicBezTo>
                  <a:close/>
                  <a:moveTo>
                    <a:pt x="343" y="194"/>
                  </a:moveTo>
                  <a:cubicBezTo>
                    <a:pt x="343" y="195"/>
                    <a:pt x="340" y="196"/>
                    <a:pt x="342" y="197"/>
                  </a:cubicBezTo>
                  <a:cubicBezTo>
                    <a:pt x="345" y="196"/>
                    <a:pt x="344" y="195"/>
                    <a:pt x="345" y="194"/>
                  </a:cubicBezTo>
                  <a:cubicBezTo>
                    <a:pt x="346" y="194"/>
                    <a:pt x="347" y="194"/>
                    <a:pt x="347" y="195"/>
                  </a:cubicBezTo>
                  <a:cubicBezTo>
                    <a:pt x="346" y="197"/>
                    <a:pt x="344" y="198"/>
                    <a:pt x="342" y="200"/>
                  </a:cubicBezTo>
                  <a:cubicBezTo>
                    <a:pt x="338" y="198"/>
                    <a:pt x="337" y="198"/>
                    <a:pt x="334" y="197"/>
                  </a:cubicBezTo>
                  <a:cubicBezTo>
                    <a:pt x="336" y="196"/>
                    <a:pt x="339" y="194"/>
                    <a:pt x="343" y="194"/>
                  </a:cubicBezTo>
                  <a:close/>
                  <a:moveTo>
                    <a:pt x="263" y="144"/>
                  </a:moveTo>
                  <a:cubicBezTo>
                    <a:pt x="262" y="145"/>
                    <a:pt x="260" y="145"/>
                    <a:pt x="258" y="145"/>
                  </a:cubicBezTo>
                  <a:cubicBezTo>
                    <a:pt x="259" y="144"/>
                    <a:pt x="261" y="144"/>
                    <a:pt x="263" y="144"/>
                  </a:cubicBezTo>
                  <a:close/>
                  <a:moveTo>
                    <a:pt x="166" y="75"/>
                  </a:moveTo>
                  <a:cubicBezTo>
                    <a:pt x="165" y="76"/>
                    <a:pt x="167" y="76"/>
                    <a:pt x="166" y="77"/>
                  </a:cubicBezTo>
                  <a:cubicBezTo>
                    <a:pt x="163" y="77"/>
                    <a:pt x="164" y="74"/>
                    <a:pt x="166" y="75"/>
                  </a:cubicBezTo>
                  <a:close/>
                  <a:moveTo>
                    <a:pt x="202" y="96"/>
                  </a:moveTo>
                  <a:cubicBezTo>
                    <a:pt x="197" y="98"/>
                    <a:pt x="197" y="98"/>
                    <a:pt x="197" y="98"/>
                  </a:cubicBezTo>
                  <a:cubicBezTo>
                    <a:pt x="197" y="98"/>
                    <a:pt x="196" y="98"/>
                    <a:pt x="195" y="97"/>
                  </a:cubicBezTo>
                  <a:cubicBezTo>
                    <a:pt x="195" y="96"/>
                    <a:pt x="199" y="95"/>
                    <a:pt x="202" y="96"/>
                  </a:cubicBezTo>
                  <a:close/>
                  <a:moveTo>
                    <a:pt x="267" y="144"/>
                  </a:moveTo>
                  <a:cubicBezTo>
                    <a:pt x="268" y="145"/>
                    <a:pt x="269" y="145"/>
                    <a:pt x="268" y="146"/>
                  </a:cubicBezTo>
                  <a:cubicBezTo>
                    <a:pt x="267" y="145"/>
                    <a:pt x="266" y="147"/>
                    <a:pt x="265" y="145"/>
                  </a:cubicBezTo>
                  <a:lnTo>
                    <a:pt x="267" y="144"/>
                  </a:lnTo>
                  <a:close/>
                  <a:moveTo>
                    <a:pt x="232" y="116"/>
                  </a:moveTo>
                  <a:cubicBezTo>
                    <a:pt x="235" y="118"/>
                    <a:pt x="230" y="119"/>
                    <a:pt x="229" y="118"/>
                  </a:cubicBezTo>
                  <a:cubicBezTo>
                    <a:pt x="230" y="116"/>
                    <a:pt x="231" y="117"/>
                    <a:pt x="232" y="116"/>
                  </a:cubicBezTo>
                  <a:close/>
                  <a:moveTo>
                    <a:pt x="182" y="82"/>
                  </a:moveTo>
                  <a:cubicBezTo>
                    <a:pt x="183" y="82"/>
                    <a:pt x="185" y="83"/>
                    <a:pt x="183" y="84"/>
                  </a:cubicBezTo>
                  <a:cubicBezTo>
                    <a:pt x="182" y="83"/>
                    <a:pt x="180" y="83"/>
                    <a:pt x="182" y="82"/>
                  </a:cubicBezTo>
                  <a:close/>
                  <a:moveTo>
                    <a:pt x="270" y="142"/>
                  </a:moveTo>
                  <a:cubicBezTo>
                    <a:pt x="270" y="143"/>
                    <a:pt x="269" y="143"/>
                    <a:pt x="270" y="143"/>
                  </a:cubicBezTo>
                  <a:cubicBezTo>
                    <a:pt x="271" y="143"/>
                    <a:pt x="272" y="143"/>
                    <a:pt x="272" y="143"/>
                  </a:cubicBezTo>
                  <a:cubicBezTo>
                    <a:pt x="271" y="144"/>
                    <a:pt x="269" y="144"/>
                    <a:pt x="267" y="143"/>
                  </a:cubicBezTo>
                  <a:cubicBezTo>
                    <a:pt x="268" y="143"/>
                    <a:pt x="269" y="142"/>
                    <a:pt x="270" y="142"/>
                  </a:cubicBezTo>
                  <a:close/>
                  <a:moveTo>
                    <a:pt x="269" y="136"/>
                  </a:moveTo>
                  <a:cubicBezTo>
                    <a:pt x="267" y="135"/>
                    <a:pt x="265" y="137"/>
                    <a:pt x="263" y="136"/>
                  </a:cubicBezTo>
                  <a:cubicBezTo>
                    <a:pt x="265" y="135"/>
                    <a:pt x="269" y="134"/>
                    <a:pt x="269" y="136"/>
                  </a:cubicBezTo>
                  <a:close/>
                  <a:moveTo>
                    <a:pt x="166" y="61"/>
                  </a:moveTo>
                  <a:cubicBezTo>
                    <a:pt x="165" y="62"/>
                    <a:pt x="168" y="61"/>
                    <a:pt x="168" y="60"/>
                  </a:cubicBezTo>
                  <a:cubicBezTo>
                    <a:pt x="169" y="61"/>
                    <a:pt x="168" y="62"/>
                    <a:pt x="168" y="63"/>
                  </a:cubicBezTo>
                  <a:cubicBezTo>
                    <a:pt x="166" y="62"/>
                    <a:pt x="166" y="63"/>
                    <a:pt x="163" y="63"/>
                  </a:cubicBezTo>
                  <a:cubicBezTo>
                    <a:pt x="164" y="62"/>
                    <a:pt x="165" y="61"/>
                    <a:pt x="166" y="61"/>
                  </a:cubicBezTo>
                  <a:close/>
                  <a:moveTo>
                    <a:pt x="378" y="197"/>
                  </a:moveTo>
                  <a:cubicBezTo>
                    <a:pt x="377" y="198"/>
                    <a:pt x="376" y="197"/>
                    <a:pt x="374" y="197"/>
                  </a:cubicBezTo>
                  <a:cubicBezTo>
                    <a:pt x="376" y="195"/>
                    <a:pt x="377" y="195"/>
                    <a:pt x="378" y="197"/>
                  </a:cubicBezTo>
                  <a:close/>
                  <a:moveTo>
                    <a:pt x="265" y="118"/>
                  </a:moveTo>
                  <a:cubicBezTo>
                    <a:pt x="263" y="119"/>
                    <a:pt x="262" y="118"/>
                    <a:pt x="261" y="117"/>
                  </a:cubicBezTo>
                  <a:cubicBezTo>
                    <a:pt x="262" y="116"/>
                    <a:pt x="263" y="117"/>
                    <a:pt x="265" y="118"/>
                  </a:cubicBezTo>
                  <a:close/>
                  <a:moveTo>
                    <a:pt x="309" y="147"/>
                  </a:moveTo>
                  <a:cubicBezTo>
                    <a:pt x="312" y="148"/>
                    <a:pt x="309" y="150"/>
                    <a:pt x="307" y="149"/>
                  </a:cubicBezTo>
                  <a:cubicBezTo>
                    <a:pt x="309" y="148"/>
                    <a:pt x="307" y="147"/>
                    <a:pt x="309" y="147"/>
                  </a:cubicBezTo>
                  <a:close/>
                  <a:moveTo>
                    <a:pt x="273" y="119"/>
                  </a:moveTo>
                  <a:cubicBezTo>
                    <a:pt x="276" y="118"/>
                    <a:pt x="281" y="118"/>
                    <a:pt x="281" y="120"/>
                  </a:cubicBezTo>
                  <a:cubicBezTo>
                    <a:pt x="279" y="118"/>
                    <a:pt x="276" y="121"/>
                    <a:pt x="274" y="121"/>
                  </a:cubicBezTo>
                  <a:cubicBezTo>
                    <a:pt x="275" y="120"/>
                    <a:pt x="273" y="121"/>
                    <a:pt x="273" y="119"/>
                  </a:cubicBezTo>
                  <a:close/>
                  <a:moveTo>
                    <a:pt x="405" y="198"/>
                  </a:moveTo>
                  <a:cubicBezTo>
                    <a:pt x="403" y="198"/>
                    <a:pt x="400" y="199"/>
                    <a:pt x="398" y="198"/>
                  </a:cubicBezTo>
                  <a:cubicBezTo>
                    <a:pt x="400" y="197"/>
                    <a:pt x="405" y="196"/>
                    <a:pt x="405" y="198"/>
                  </a:cubicBezTo>
                  <a:close/>
                  <a:moveTo>
                    <a:pt x="211" y="68"/>
                  </a:moveTo>
                  <a:cubicBezTo>
                    <a:pt x="210" y="67"/>
                    <a:pt x="207" y="67"/>
                    <a:pt x="207" y="65"/>
                  </a:cubicBezTo>
                  <a:cubicBezTo>
                    <a:pt x="209" y="65"/>
                    <a:pt x="212" y="66"/>
                    <a:pt x="211" y="68"/>
                  </a:cubicBezTo>
                  <a:close/>
                  <a:moveTo>
                    <a:pt x="253" y="88"/>
                  </a:moveTo>
                  <a:cubicBezTo>
                    <a:pt x="255" y="89"/>
                    <a:pt x="257" y="89"/>
                    <a:pt x="258" y="90"/>
                  </a:cubicBezTo>
                  <a:cubicBezTo>
                    <a:pt x="256" y="91"/>
                    <a:pt x="255" y="89"/>
                    <a:pt x="253" y="91"/>
                  </a:cubicBezTo>
                  <a:cubicBezTo>
                    <a:pt x="252" y="90"/>
                    <a:pt x="251" y="91"/>
                    <a:pt x="250" y="90"/>
                  </a:cubicBezTo>
                  <a:cubicBezTo>
                    <a:pt x="252" y="89"/>
                    <a:pt x="251" y="89"/>
                    <a:pt x="253" y="88"/>
                  </a:cubicBezTo>
                  <a:close/>
                  <a:moveTo>
                    <a:pt x="326" y="136"/>
                  </a:moveTo>
                  <a:cubicBezTo>
                    <a:pt x="328" y="137"/>
                    <a:pt x="329" y="138"/>
                    <a:pt x="326" y="139"/>
                  </a:cubicBezTo>
                  <a:cubicBezTo>
                    <a:pt x="325" y="138"/>
                    <a:pt x="324" y="137"/>
                    <a:pt x="322" y="137"/>
                  </a:cubicBezTo>
                  <a:cubicBezTo>
                    <a:pt x="323" y="135"/>
                    <a:pt x="325" y="137"/>
                    <a:pt x="326" y="136"/>
                  </a:cubicBezTo>
                  <a:close/>
                  <a:moveTo>
                    <a:pt x="248" y="71"/>
                  </a:moveTo>
                  <a:cubicBezTo>
                    <a:pt x="246" y="72"/>
                    <a:pt x="244" y="73"/>
                    <a:pt x="242" y="73"/>
                  </a:cubicBezTo>
                  <a:cubicBezTo>
                    <a:pt x="244" y="72"/>
                    <a:pt x="246" y="70"/>
                    <a:pt x="248" y="71"/>
                  </a:cubicBezTo>
                  <a:close/>
                  <a:moveTo>
                    <a:pt x="291" y="103"/>
                  </a:moveTo>
                  <a:cubicBezTo>
                    <a:pt x="289" y="104"/>
                    <a:pt x="288" y="104"/>
                    <a:pt x="287" y="103"/>
                  </a:cubicBezTo>
                  <a:cubicBezTo>
                    <a:pt x="288" y="102"/>
                    <a:pt x="290" y="102"/>
                    <a:pt x="291" y="103"/>
                  </a:cubicBezTo>
                  <a:close/>
                  <a:moveTo>
                    <a:pt x="276" y="90"/>
                  </a:moveTo>
                  <a:cubicBezTo>
                    <a:pt x="274" y="91"/>
                    <a:pt x="272" y="92"/>
                    <a:pt x="270" y="90"/>
                  </a:cubicBezTo>
                  <a:cubicBezTo>
                    <a:pt x="272" y="89"/>
                    <a:pt x="274" y="90"/>
                    <a:pt x="276" y="90"/>
                  </a:cubicBezTo>
                  <a:close/>
                  <a:moveTo>
                    <a:pt x="289" y="96"/>
                  </a:moveTo>
                  <a:cubicBezTo>
                    <a:pt x="292" y="98"/>
                    <a:pt x="295" y="96"/>
                    <a:pt x="297" y="96"/>
                  </a:cubicBezTo>
                  <a:cubicBezTo>
                    <a:pt x="295" y="99"/>
                    <a:pt x="292" y="98"/>
                    <a:pt x="288" y="98"/>
                  </a:cubicBezTo>
                  <a:cubicBezTo>
                    <a:pt x="288" y="99"/>
                    <a:pt x="288" y="99"/>
                    <a:pt x="287" y="98"/>
                  </a:cubicBezTo>
                  <a:cubicBezTo>
                    <a:pt x="287" y="98"/>
                    <a:pt x="288" y="97"/>
                    <a:pt x="289" y="96"/>
                  </a:cubicBezTo>
                  <a:close/>
                  <a:moveTo>
                    <a:pt x="332" y="121"/>
                  </a:moveTo>
                  <a:cubicBezTo>
                    <a:pt x="330" y="122"/>
                    <a:pt x="327" y="122"/>
                    <a:pt x="325" y="122"/>
                  </a:cubicBezTo>
                  <a:cubicBezTo>
                    <a:pt x="327" y="120"/>
                    <a:pt x="330" y="121"/>
                    <a:pt x="332" y="121"/>
                  </a:cubicBezTo>
                  <a:close/>
                  <a:moveTo>
                    <a:pt x="260" y="69"/>
                  </a:moveTo>
                  <a:cubicBezTo>
                    <a:pt x="259" y="69"/>
                    <a:pt x="257" y="69"/>
                    <a:pt x="256" y="69"/>
                  </a:cubicBezTo>
                  <a:cubicBezTo>
                    <a:pt x="257" y="68"/>
                    <a:pt x="256" y="67"/>
                    <a:pt x="257" y="66"/>
                  </a:cubicBezTo>
                  <a:cubicBezTo>
                    <a:pt x="259" y="67"/>
                    <a:pt x="258" y="68"/>
                    <a:pt x="260" y="69"/>
                  </a:cubicBezTo>
                  <a:close/>
                  <a:moveTo>
                    <a:pt x="252" y="70"/>
                  </a:moveTo>
                  <a:cubicBezTo>
                    <a:pt x="251" y="68"/>
                    <a:pt x="250" y="69"/>
                    <a:pt x="248" y="68"/>
                  </a:cubicBezTo>
                  <a:cubicBezTo>
                    <a:pt x="251" y="67"/>
                    <a:pt x="254" y="64"/>
                    <a:pt x="256" y="66"/>
                  </a:cubicBezTo>
                  <a:cubicBezTo>
                    <a:pt x="253" y="67"/>
                    <a:pt x="253" y="68"/>
                    <a:pt x="252" y="70"/>
                  </a:cubicBezTo>
                  <a:close/>
                  <a:moveTo>
                    <a:pt x="260" y="72"/>
                  </a:moveTo>
                  <a:cubicBezTo>
                    <a:pt x="259" y="70"/>
                    <a:pt x="256" y="72"/>
                    <a:pt x="256" y="70"/>
                  </a:cubicBezTo>
                  <a:cubicBezTo>
                    <a:pt x="258" y="70"/>
                    <a:pt x="260" y="70"/>
                    <a:pt x="262" y="71"/>
                  </a:cubicBezTo>
                  <a:cubicBezTo>
                    <a:pt x="261" y="72"/>
                    <a:pt x="261" y="72"/>
                    <a:pt x="262" y="73"/>
                  </a:cubicBezTo>
                  <a:cubicBezTo>
                    <a:pt x="261" y="74"/>
                    <a:pt x="259" y="74"/>
                    <a:pt x="257" y="74"/>
                  </a:cubicBezTo>
                  <a:cubicBezTo>
                    <a:pt x="258" y="73"/>
                    <a:pt x="261" y="73"/>
                    <a:pt x="260" y="72"/>
                  </a:cubicBezTo>
                  <a:close/>
                  <a:moveTo>
                    <a:pt x="296" y="92"/>
                  </a:moveTo>
                  <a:cubicBezTo>
                    <a:pt x="294" y="91"/>
                    <a:pt x="293" y="92"/>
                    <a:pt x="291" y="91"/>
                  </a:cubicBezTo>
                  <a:cubicBezTo>
                    <a:pt x="293" y="90"/>
                    <a:pt x="296" y="91"/>
                    <a:pt x="296" y="92"/>
                  </a:cubicBezTo>
                  <a:close/>
                  <a:moveTo>
                    <a:pt x="289" y="92"/>
                  </a:moveTo>
                  <a:cubicBezTo>
                    <a:pt x="291" y="91"/>
                    <a:pt x="288" y="90"/>
                    <a:pt x="290" y="89"/>
                  </a:cubicBezTo>
                  <a:cubicBezTo>
                    <a:pt x="292" y="90"/>
                    <a:pt x="291" y="92"/>
                    <a:pt x="289" y="92"/>
                  </a:cubicBezTo>
                  <a:close/>
                  <a:moveTo>
                    <a:pt x="301" y="98"/>
                  </a:moveTo>
                  <a:cubicBezTo>
                    <a:pt x="302" y="97"/>
                    <a:pt x="304" y="97"/>
                    <a:pt x="305" y="97"/>
                  </a:cubicBezTo>
                  <a:cubicBezTo>
                    <a:pt x="306" y="98"/>
                    <a:pt x="308" y="98"/>
                    <a:pt x="309" y="98"/>
                  </a:cubicBezTo>
                  <a:cubicBezTo>
                    <a:pt x="307" y="99"/>
                    <a:pt x="308" y="99"/>
                    <a:pt x="306" y="100"/>
                  </a:cubicBezTo>
                  <a:cubicBezTo>
                    <a:pt x="305" y="99"/>
                    <a:pt x="304" y="98"/>
                    <a:pt x="302" y="100"/>
                  </a:cubicBezTo>
                  <a:cubicBezTo>
                    <a:pt x="301" y="99"/>
                    <a:pt x="301" y="99"/>
                    <a:pt x="301" y="98"/>
                  </a:cubicBezTo>
                  <a:close/>
                  <a:moveTo>
                    <a:pt x="382" y="148"/>
                  </a:moveTo>
                  <a:cubicBezTo>
                    <a:pt x="380" y="149"/>
                    <a:pt x="378" y="149"/>
                    <a:pt x="378" y="150"/>
                  </a:cubicBezTo>
                  <a:cubicBezTo>
                    <a:pt x="377" y="150"/>
                    <a:pt x="377" y="150"/>
                    <a:pt x="377" y="150"/>
                  </a:cubicBezTo>
                  <a:cubicBezTo>
                    <a:pt x="377" y="150"/>
                    <a:pt x="376" y="150"/>
                    <a:pt x="376" y="150"/>
                  </a:cubicBezTo>
                  <a:cubicBezTo>
                    <a:pt x="377" y="148"/>
                    <a:pt x="380" y="147"/>
                    <a:pt x="382" y="148"/>
                  </a:cubicBezTo>
                  <a:close/>
                  <a:moveTo>
                    <a:pt x="448" y="195"/>
                  </a:moveTo>
                  <a:cubicBezTo>
                    <a:pt x="450" y="196"/>
                    <a:pt x="451" y="195"/>
                    <a:pt x="451" y="196"/>
                  </a:cubicBezTo>
                  <a:cubicBezTo>
                    <a:pt x="449" y="198"/>
                    <a:pt x="447" y="197"/>
                    <a:pt x="448" y="195"/>
                  </a:cubicBezTo>
                  <a:close/>
                  <a:moveTo>
                    <a:pt x="265" y="70"/>
                  </a:moveTo>
                  <a:cubicBezTo>
                    <a:pt x="264" y="70"/>
                    <a:pt x="262" y="70"/>
                    <a:pt x="261" y="69"/>
                  </a:cubicBezTo>
                  <a:cubicBezTo>
                    <a:pt x="262" y="67"/>
                    <a:pt x="266" y="69"/>
                    <a:pt x="265" y="70"/>
                  </a:cubicBezTo>
                  <a:close/>
                  <a:moveTo>
                    <a:pt x="371" y="136"/>
                  </a:moveTo>
                  <a:cubicBezTo>
                    <a:pt x="369" y="137"/>
                    <a:pt x="367" y="137"/>
                    <a:pt x="365" y="136"/>
                  </a:cubicBezTo>
                  <a:cubicBezTo>
                    <a:pt x="367" y="136"/>
                    <a:pt x="369" y="136"/>
                    <a:pt x="371" y="136"/>
                  </a:cubicBezTo>
                  <a:close/>
                  <a:moveTo>
                    <a:pt x="285" y="73"/>
                  </a:moveTo>
                  <a:cubicBezTo>
                    <a:pt x="284" y="72"/>
                    <a:pt x="285" y="73"/>
                    <a:pt x="284" y="74"/>
                  </a:cubicBezTo>
                  <a:cubicBezTo>
                    <a:pt x="281" y="73"/>
                    <a:pt x="281" y="71"/>
                    <a:pt x="278" y="73"/>
                  </a:cubicBezTo>
                  <a:cubicBezTo>
                    <a:pt x="278" y="74"/>
                    <a:pt x="281" y="74"/>
                    <a:pt x="280" y="75"/>
                  </a:cubicBezTo>
                  <a:cubicBezTo>
                    <a:pt x="278" y="75"/>
                    <a:pt x="277" y="75"/>
                    <a:pt x="276" y="73"/>
                  </a:cubicBezTo>
                  <a:cubicBezTo>
                    <a:pt x="279" y="71"/>
                    <a:pt x="284" y="70"/>
                    <a:pt x="285" y="73"/>
                  </a:cubicBezTo>
                  <a:close/>
                  <a:moveTo>
                    <a:pt x="356" y="124"/>
                  </a:moveTo>
                  <a:cubicBezTo>
                    <a:pt x="358" y="125"/>
                    <a:pt x="360" y="123"/>
                    <a:pt x="362" y="125"/>
                  </a:cubicBezTo>
                  <a:cubicBezTo>
                    <a:pt x="360" y="126"/>
                    <a:pt x="359" y="125"/>
                    <a:pt x="357" y="126"/>
                  </a:cubicBezTo>
                  <a:cubicBezTo>
                    <a:pt x="355" y="126"/>
                    <a:pt x="355" y="125"/>
                    <a:pt x="356" y="124"/>
                  </a:cubicBezTo>
                  <a:close/>
                  <a:moveTo>
                    <a:pt x="316" y="94"/>
                  </a:moveTo>
                  <a:cubicBezTo>
                    <a:pt x="317" y="94"/>
                    <a:pt x="318" y="94"/>
                    <a:pt x="319" y="95"/>
                  </a:cubicBezTo>
                  <a:cubicBezTo>
                    <a:pt x="318" y="97"/>
                    <a:pt x="315" y="95"/>
                    <a:pt x="316" y="94"/>
                  </a:cubicBezTo>
                  <a:close/>
                  <a:moveTo>
                    <a:pt x="293" y="73"/>
                  </a:moveTo>
                  <a:cubicBezTo>
                    <a:pt x="292" y="73"/>
                    <a:pt x="292" y="74"/>
                    <a:pt x="292" y="74"/>
                  </a:cubicBezTo>
                  <a:cubicBezTo>
                    <a:pt x="291" y="74"/>
                    <a:pt x="290" y="74"/>
                    <a:pt x="289" y="73"/>
                  </a:cubicBezTo>
                  <a:cubicBezTo>
                    <a:pt x="290" y="72"/>
                    <a:pt x="292" y="72"/>
                    <a:pt x="293" y="73"/>
                  </a:cubicBezTo>
                  <a:close/>
                  <a:moveTo>
                    <a:pt x="326" y="94"/>
                  </a:moveTo>
                  <a:cubicBezTo>
                    <a:pt x="325" y="95"/>
                    <a:pt x="323" y="97"/>
                    <a:pt x="322" y="95"/>
                  </a:cubicBezTo>
                  <a:cubicBezTo>
                    <a:pt x="323" y="94"/>
                    <a:pt x="325" y="94"/>
                    <a:pt x="326" y="94"/>
                  </a:cubicBezTo>
                  <a:close/>
                  <a:moveTo>
                    <a:pt x="341" y="100"/>
                  </a:moveTo>
                  <a:cubicBezTo>
                    <a:pt x="339" y="102"/>
                    <a:pt x="338" y="100"/>
                    <a:pt x="337" y="102"/>
                  </a:cubicBezTo>
                  <a:cubicBezTo>
                    <a:pt x="337" y="101"/>
                    <a:pt x="336" y="101"/>
                    <a:pt x="336" y="100"/>
                  </a:cubicBezTo>
                  <a:cubicBezTo>
                    <a:pt x="338" y="99"/>
                    <a:pt x="339" y="99"/>
                    <a:pt x="341" y="100"/>
                  </a:cubicBezTo>
                  <a:close/>
                  <a:moveTo>
                    <a:pt x="330" y="100"/>
                  </a:moveTo>
                  <a:cubicBezTo>
                    <a:pt x="332" y="101"/>
                    <a:pt x="334" y="98"/>
                    <a:pt x="336" y="100"/>
                  </a:cubicBezTo>
                  <a:cubicBezTo>
                    <a:pt x="334" y="102"/>
                    <a:pt x="330" y="101"/>
                    <a:pt x="330" y="100"/>
                  </a:cubicBezTo>
                  <a:close/>
                  <a:moveTo>
                    <a:pt x="300" y="77"/>
                  </a:moveTo>
                  <a:cubicBezTo>
                    <a:pt x="298" y="79"/>
                    <a:pt x="297" y="77"/>
                    <a:pt x="296" y="76"/>
                  </a:cubicBezTo>
                  <a:cubicBezTo>
                    <a:pt x="297" y="75"/>
                    <a:pt x="298" y="77"/>
                    <a:pt x="300" y="77"/>
                  </a:cubicBezTo>
                  <a:close/>
                  <a:moveTo>
                    <a:pt x="334" y="96"/>
                  </a:moveTo>
                  <a:cubicBezTo>
                    <a:pt x="332" y="97"/>
                    <a:pt x="331" y="96"/>
                    <a:pt x="329" y="97"/>
                  </a:cubicBezTo>
                  <a:cubicBezTo>
                    <a:pt x="329" y="95"/>
                    <a:pt x="332" y="95"/>
                    <a:pt x="334" y="96"/>
                  </a:cubicBezTo>
                  <a:close/>
                  <a:moveTo>
                    <a:pt x="340" y="93"/>
                  </a:moveTo>
                  <a:cubicBezTo>
                    <a:pt x="337" y="95"/>
                    <a:pt x="336" y="95"/>
                    <a:pt x="336" y="97"/>
                  </a:cubicBezTo>
                  <a:cubicBezTo>
                    <a:pt x="334" y="97"/>
                    <a:pt x="334" y="95"/>
                    <a:pt x="334" y="95"/>
                  </a:cubicBezTo>
                  <a:cubicBezTo>
                    <a:pt x="335" y="93"/>
                    <a:pt x="336" y="94"/>
                    <a:pt x="338" y="93"/>
                  </a:cubicBezTo>
                  <a:cubicBezTo>
                    <a:pt x="337" y="93"/>
                    <a:pt x="336" y="93"/>
                    <a:pt x="336" y="92"/>
                  </a:cubicBezTo>
                  <a:cubicBezTo>
                    <a:pt x="339" y="91"/>
                    <a:pt x="341" y="93"/>
                    <a:pt x="343" y="94"/>
                  </a:cubicBezTo>
                  <a:cubicBezTo>
                    <a:pt x="342" y="94"/>
                    <a:pt x="343" y="95"/>
                    <a:pt x="341" y="96"/>
                  </a:cubicBezTo>
                  <a:cubicBezTo>
                    <a:pt x="339" y="95"/>
                    <a:pt x="341" y="94"/>
                    <a:pt x="340" y="93"/>
                  </a:cubicBezTo>
                  <a:close/>
                  <a:moveTo>
                    <a:pt x="347" y="97"/>
                  </a:moveTo>
                  <a:cubicBezTo>
                    <a:pt x="344" y="98"/>
                    <a:pt x="341" y="98"/>
                    <a:pt x="337" y="98"/>
                  </a:cubicBezTo>
                  <a:cubicBezTo>
                    <a:pt x="338" y="94"/>
                    <a:pt x="344" y="96"/>
                    <a:pt x="347" y="97"/>
                  </a:cubicBezTo>
                  <a:close/>
                  <a:moveTo>
                    <a:pt x="299" y="66"/>
                  </a:moveTo>
                  <a:cubicBezTo>
                    <a:pt x="296" y="67"/>
                    <a:pt x="294" y="66"/>
                    <a:pt x="291" y="66"/>
                  </a:cubicBezTo>
                  <a:cubicBezTo>
                    <a:pt x="294" y="65"/>
                    <a:pt x="296" y="65"/>
                    <a:pt x="299" y="66"/>
                  </a:cubicBezTo>
                  <a:close/>
                  <a:moveTo>
                    <a:pt x="314" y="77"/>
                  </a:moveTo>
                  <a:cubicBezTo>
                    <a:pt x="314" y="78"/>
                    <a:pt x="313" y="79"/>
                    <a:pt x="311" y="78"/>
                  </a:cubicBezTo>
                  <a:cubicBezTo>
                    <a:pt x="311" y="78"/>
                    <a:pt x="312" y="76"/>
                    <a:pt x="314" y="77"/>
                  </a:cubicBezTo>
                  <a:close/>
                  <a:moveTo>
                    <a:pt x="311" y="69"/>
                  </a:moveTo>
                  <a:cubicBezTo>
                    <a:pt x="313" y="70"/>
                    <a:pt x="308" y="70"/>
                    <a:pt x="310" y="71"/>
                  </a:cubicBezTo>
                  <a:cubicBezTo>
                    <a:pt x="311" y="72"/>
                    <a:pt x="313" y="70"/>
                    <a:pt x="314" y="71"/>
                  </a:cubicBezTo>
                  <a:cubicBezTo>
                    <a:pt x="311" y="73"/>
                    <a:pt x="309" y="72"/>
                    <a:pt x="306" y="72"/>
                  </a:cubicBezTo>
                  <a:cubicBezTo>
                    <a:pt x="307" y="70"/>
                    <a:pt x="309" y="71"/>
                    <a:pt x="311" y="69"/>
                  </a:cubicBezTo>
                  <a:close/>
                  <a:moveTo>
                    <a:pt x="351" y="101"/>
                  </a:moveTo>
                  <a:cubicBezTo>
                    <a:pt x="355" y="99"/>
                    <a:pt x="358" y="102"/>
                    <a:pt x="357" y="104"/>
                  </a:cubicBezTo>
                  <a:cubicBezTo>
                    <a:pt x="355" y="103"/>
                    <a:pt x="356" y="102"/>
                    <a:pt x="351" y="101"/>
                  </a:cubicBezTo>
                  <a:close/>
                  <a:moveTo>
                    <a:pt x="352" y="97"/>
                  </a:moveTo>
                  <a:cubicBezTo>
                    <a:pt x="349" y="98"/>
                    <a:pt x="349" y="98"/>
                    <a:pt x="349" y="98"/>
                  </a:cubicBezTo>
                  <a:cubicBezTo>
                    <a:pt x="349" y="98"/>
                    <a:pt x="348" y="97"/>
                    <a:pt x="349" y="97"/>
                  </a:cubicBezTo>
                  <a:cubicBezTo>
                    <a:pt x="350" y="98"/>
                    <a:pt x="351" y="95"/>
                    <a:pt x="352" y="97"/>
                  </a:cubicBezTo>
                  <a:close/>
                  <a:moveTo>
                    <a:pt x="332" y="80"/>
                  </a:moveTo>
                  <a:cubicBezTo>
                    <a:pt x="334" y="81"/>
                    <a:pt x="332" y="82"/>
                    <a:pt x="332" y="83"/>
                  </a:cubicBezTo>
                  <a:cubicBezTo>
                    <a:pt x="331" y="82"/>
                    <a:pt x="330" y="83"/>
                    <a:pt x="330" y="82"/>
                  </a:cubicBezTo>
                  <a:cubicBezTo>
                    <a:pt x="330" y="81"/>
                    <a:pt x="331" y="81"/>
                    <a:pt x="332" y="80"/>
                  </a:cubicBezTo>
                  <a:close/>
                  <a:moveTo>
                    <a:pt x="324" y="72"/>
                  </a:moveTo>
                  <a:cubicBezTo>
                    <a:pt x="325" y="74"/>
                    <a:pt x="325" y="75"/>
                    <a:pt x="323" y="76"/>
                  </a:cubicBezTo>
                  <a:cubicBezTo>
                    <a:pt x="321" y="75"/>
                    <a:pt x="322" y="73"/>
                    <a:pt x="324" y="72"/>
                  </a:cubicBezTo>
                  <a:close/>
                  <a:moveTo>
                    <a:pt x="350" y="93"/>
                  </a:moveTo>
                  <a:cubicBezTo>
                    <a:pt x="351" y="91"/>
                    <a:pt x="354" y="93"/>
                    <a:pt x="354" y="94"/>
                  </a:cubicBezTo>
                  <a:cubicBezTo>
                    <a:pt x="351" y="96"/>
                    <a:pt x="352" y="94"/>
                    <a:pt x="350" y="93"/>
                  </a:cubicBezTo>
                  <a:close/>
                  <a:moveTo>
                    <a:pt x="333" y="72"/>
                  </a:moveTo>
                  <a:cubicBezTo>
                    <a:pt x="333" y="73"/>
                    <a:pt x="334" y="73"/>
                    <a:pt x="335" y="73"/>
                  </a:cubicBezTo>
                  <a:cubicBezTo>
                    <a:pt x="333" y="74"/>
                    <a:pt x="332" y="73"/>
                    <a:pt x="330" y="75"/>
                  </a:cubicBezTo>
                  <a:cubicBezTo>
                    <a:pt x="330" y="73"/>
                    <a:pt x="328" y="74"/>
                    <a:pt x="326" y="73"/>
                  </a:cubicBezTo>
                  <a:cubicBezTo>
                    <a:pt x="328" y="72"/>
                    <a:pt x="330" y="73"/>
                    <a:pt x="333" y="72"/>
                  </a:cubicBezTo>
                  <a:close/>
                  <a:moveTo>
                    <a:pt x="347" y="76"/>
                  </a:moveTo>
                  <a:cubicBezTo>
                    <a:pt x="344" y="73"/>
                    <a:pt x="338" y="76"/>
                    <a:pt x="336" y="74"/>
                  </a:cubicBezTo>
                  <a:cubicBezTo>
                    <a:pt x="339" y="74"/>
                    <a:pt x="347" y="72"/>
                    <a:pt x="347" y="76"/>
                  </a:cubicBezTo>
                  <a:close/>
                  <a:moveTo>
                    <a:pt x="344" y="76"/>
                  </a:moveTo>
                  <a:cubicBezTo>
                    <a:pt x="343" y="76"/>
                    <a:pt x="344" y="77"/>
                    <a:pt x="343" y="78"/>
                  </a:cubicBezTo>
                  <a:cubicBezTo>
                    <a:pt x="342" y="77"/>
                    <a:pt x="341" y="77"/>
                    <a:pt x="340" y="77"/>
                  </a:cubicBezTo>
                  <a:cubicBezTo>
                    <a:pt x="342" y="76"/>
                    <a:pt x="342" y="75"/>
                    <a:pt x="344" y="76"/>
                  </a:cubicBezTo>
                  <a:close/>
                  <a:moveTo>
                    <a:pt x="362" y="75"/>
                  </a:moveTo>
                  <a:cubicBezTo>
                    <a:pt x="363" y="76"/>
                    <a:pt x="364" y="74"/>
                    <a:pt x="365" y="76"/>
                  </a:cubicBezTo>
                  <a:cubicBezTo>
                    <a:pt x="364" y="76"/>
                    <a:pt x="363" y="77"/>
                    <a:pt x="361" y="76"/>
                  </a:cubicBezTo>
                  <a:cubicBezTo>
                    <a:pt x="362" y="76"/>
                    <a:pt x="361" y="75"/>
                    <a:pt x="362" y="75"/>
                  </a:cubicBezTo>
                  <a:close/>
                  <a:moveTo>
                    <a:pt x="408" y="97"/>
                  </a:moveTo>
                  <a:cubicBezTo>
                    <a:pt x="406" y="97"/>
                    <a:pt x="400" y="99"/>
                    <a:pt x="402" y="96"/>
                  </a:cubicBezTo>
                  <a:cubicBezTo>
                    <a:pt x="403" y="97"/>
                    <a:pt x="408" y="95"/>
                    <a:pt x="408" y="97"/>
                  </a:cubicBezTo>
                  <a:close/>
                  <a:moveTo>
                    <a:pt x="459" y="131"/>
                  </a:moveTo>
                  <a:cubicBezTo>
                    <a:pt x="462" y="132"/>
                    <a:pt x="459" y="134"/>
                    <a:pt x="457" y="134"/>
                  </a:cubicBezTo>
                  <a:cubicBezTo>
                    <a:pt x="459" y="133"/>
                    <a:pt x="458" y="132"/>
                    <a:pt x="459" y="131"/>
                  </a:cubicBezTo>
                  <a:close/>
                  <a:moveTo>
                    <a:pt x="406" y="95"/>
                  </a:moveTo>
                  <a:cubicBezTo>
                    <a:pt x="405" y="96"/>
                    <a:pt x="404" y="95"/>
                    <a:pt x="402" y="95"/>
                  </a:cubicBezTo>
                  <a:cubicBezTo>
                    <a:pt x="404" y="94"/>
                    <a:pt x="404" y="92"/>
                    <a:pt x="405" y="92"/>
                  </a:cubicBezTo>
                  <a:cubicBezTo>
                    <a:pt x="405" y="93"/>
                    <a:pt x="406" y="94"/>
                    <a:pt x="406" y="95"/>
                  </a:cubicBezTo>
                  <a:close/>
                  <a:moveTo>
                    <a:pt x="408" y="92"/>
                  </a:moveTo>
                  <a:cubicBezTo>
                    <a:pt x="410" y="93"/>
                    <a:pt x="408" y="95"/>
                    <a:pt x="406" y="94"/>
                  </a:cubicBezTo>
                  <a:cubicBezTo>
                    <a:pt x="406" y="94"/>
                    <a:pt x="406" y="93"/>
                    <a:pt x="408" y="92"/>
                  </a:cubicBezTo>
                  <a:close/>
                  <a:moveTo>
                    <a:pt x="387" y="76"/>
                  </a:moveTo>
                  <a:cubicBezTo>
                    <a:pt x="389" y="78"/>
                    <a:pt x="390" y="76"/>
                    <a:pt x="392" y="77"/>
                  </a:cubicBezTo>
                  <a:cubicBezTo>
                    <a:pt x="389" y="78"/>
                    <a:pt x="386" y="78"/>
                    <a:pt x="384" y="78"/>
                  </a:cubicBezTo>
                  <a:lnTo>
                    <a:pt x="387" y="76"/>
                  </a:lnTo>
                  <a:close/>
                  <a:moveTo>
                    <a:pt x="408" y="89"/>
                  </a:moveTo>
                  <a:cubicBezTo>
                    <a:pt x="406" y="91"/>
                    <a:pt x="406" y="91"/>
                    <a:pt x="406" y="91"/>
                  </a:cubicBezTo>
                  <a:cubicBezTo>
                    <a:pt x="404" y="90"/>
                    <a:pt x="404" y="90"/>
                    <a:pt x="404" y="90"/>
                  </a:cubicBezTo>
                  <a:cubicBezTo>
                    <a:pt x="405" y="88"/>
                    <a:pt x="407" y="89"/>
                    <a:pt x="408" y="89"/>
                  </a:cubicBezTo>
                  <a:close/>
                  <a:moveTo>
                    <a:pt x="417" y="96"/>
                  </a:moveTo>
                  <a:cubicBezTo>
                    <a:pt x="420" y="94"/>
                    <a:pt x="419" y="97"/>
                    <a:pt x="422" y="97"/>
                  </a:cubicBezTo>
                  <a:cubicBezTo>
                    <a:pt x="420" y="98"/>
                    <a:pt x="417" y="97"/>
                    <a:pt x="417" y="96"/>
                  </a:cubicBezTo>
                  <a:close/>
                  <a:moveTo>
                    <a:pt x="424" y="98"/>
                  </a:moveTo>
                  <a:cubicBezTo>
                    <a:pt x="426" y="99"/>
                    <a:pt x="426" y="99"/>
                    <a:pt x="426" y="99"/>
                  </a:cubicBezTo>
                  <a:cubicBezTo>
                    <a:pt x="424" y="100"/>
                    <a:pt x="421" y="101"/>
                    <a:pt x="421" y="99"/>
                  </a:cubicBezTo>
                  <a:cubicBezTo>
                    <a:pt x="423" y="100"/>
                    <a:pt x="423" y="98"/>
                    <a:pt x="424" y="98"/>
                  </a:cubicBezTo>
                  <a:close/>
                  <a:moveTo>
                    <a:pt x="476" y="131"/>
                  </a:moveTo>
                  <a:cubicBezTo>
                    <a:pt x="475" y="131"/>
                    <a:pt x="474" y="130"/>
                    <a:pt x="473" y="130"/>
                  </a:cubicBezTo>
                  <a:cubicBezTo>
                    <a:pt x="480" y="129"/>
                    <a:pt x="487" y="129"/>
                    <a:pt x="494" y="130"/>
                  </a:cubicBezTo>
                  <a:cubicBezTo>
                    <a:pt x="492" y="132"/>
                    <a:pt x="490" y="129"/>
                    <a:pt x="488" y="131"/>
                  </a:cubicBezTo>
                  <a:cubicBezTo>
                    <a:pt x="489" y="132"/>
                    <a:pt x="491" y="131"/>
                    <a:pt x="490" y="132"/>
                  </a:cubicBezTo>
                  <a:cubicBezTo>
                    <a:pt x="487" y="132"/>
                    <a:pt x="488" y="131"/>
                    <a:pt x="486" y="130"/>
                  </a:cubicBezTo>
                  <a:cubicBezTo>
                    <a:pt x="484" y="132"/>
                    <a:pt x="482" y="129"/>
                    <a:pt x="479" y="131"/>
                  </a:cubicBezTo>
                  <a:cubicBezTo>
                    <a:pt x="481" y="132"/>
                    <a:pt x="482" y="131"/>
                    <a:pt x="483" y="133"/>
                  </a:cubicBezTo>
                  <a:cubicBezTo>
                    <a:pt x="482" y="134"/>
                    <a:pt x="481" y="133"/>
                    <a:pt x="480" y="134"/>
                  </a:cubicBezTo>
                  <a:cubicBezTo>
                    <a:pt x="478" y="133"/>
                    <a:pt x="481" y="131"/>
                    <a:pt x="478" y="132"/>
                  </a:cubicBezTo>
                  <a:cubicBezTo>
                    <a:pt x="477" y="133"/>
                    <a:pt x="480" y="134"/>
                    <a:pt x="478" y="134"/>
                  </a:cubicBezTo>
                  <a:cubicBezTo>
                    <a:pt x="477" y="135"/>
                    <a:pt x="476" y="134"/>
                    <a:pt x="475" y="134"/>
                  </a:cubicBezTo>
                  <a:cubicBezTo>
                    <a:pt x="475" y="133"/>
                    <a:pt x="477" y="132"/>
                    <a:pt x="476" y="131"/>
                  </a:cubicBezTo>
                  <a:close/>
                  <a:moveTo>
                    <a:pt x="417" y="91"/>
                  </a:moveTo>
                  <a:cubicBezTo>
                    <a:pt x="419" y="93"/>
                    <a:pt x="422" y="91"/>
                    <a:pt x="424" y="92"/>
                  </a:cubicBezTo>
                  <a:cubicBezTo>
                    <a:pt x="423" y="94"/>
                    <a:pt x="425" y="95"/>
                    <a:pt x="422" y="96"/>
                  </a:cubicBezTo>
                  <a:cubicBezTo>
                    <a:pt x="419" y="95"/>
                    <a:pt x="421" y="94"/>
                    <a:pt x="421" y="93"/>
                  </a:cubicBezTo>
                  <a:cubicBezTo>
                    <a:pt x="419" y="93"/>
                    <a:pt x="418" y="93"/>
                    <a:pt x="416" y="94"/>
                  </a:cubicBezTo>
                  <a:cubicBezTo>
                    <a:pt x="414" y="93"/>
                    <a:pt x="415" y="92"/>
                    <a:pt x="417" y="91"/>
                  </a:cubicBezTo>
                  <a:close/>
                  <a:moveTo>
                    <a:pt x="399" y="77"/>
                  </a:moveTo>
                  <a:cubicBezTo>
                    <a:pt x="397" y="78"/>
                    <a:pt x="395" y="80"/>
                    <a:pt x="394" y="79"/>
                  </a:cubicBezTo>
                  <a:cubicBezTo>
                    <a:pt x="395" y="78"/>
                    <a:pt x="397" y="76"/>
                    <a:pt x="399" y="77"/>
                  </a:cubicBezTo>
                  <a:close/>
                  <a:moveTo>
                    <a:pt x="437" y="104"/>
                  </a:moveTo>
                  <a:cubicBezTo>
                    <a:pt x="435" y="106"/>
                    <a:pt x="435" y="106"/>
                    <a:pt x="435" y="106"/>
                  </a:cubicBezTo>
                  <a:cubicBezTo>
                    <a:pt x="433" y="105"/>
                    <a:pt x="433" y="105"/>
                    <a:pt x="433" y="105"/>
                  </a:cubicBezTo>
                  <a:cubicBezTo>
                    <a:pt x="434" y="104"/>
                    <a:pt x="436" y="103"/>
                    <a:pt x="437" y="104"/>
                  </a:cubicBezTo>
                  <a:close/>
                  <a:moveTo>
                    <a:pt x="453" y="96"/>
                  </a:moveTo>
                  <a:cubicBezTo>
                    <a:pt x="454" y="96"/>
                    <a:pt x="454" y="96"/>
                    <a:pt x="455" y="96"/>
                  </a:cubicBezTo>
                  <a:cubicBezTo>
                    <a:pt x="451" y="98"/>
                    <a:pt x="450" y="94"/>
                    <a:pt x="448" y="93"/>
                  </a:cubicBezTo>
                  <a:cubicBezTo>
                    <a:pt x="445" y="95"/>
                    <a:pt x="445" y="95"/>
                    <a:pt x="445" y="95"/>
                  </a:cubicBezTo>
                  <a:cubicBezTo>
                    <a:pt x="441" y="93"/>
                    <a:pt x="437" y="93"/>
                    <a:pt x="433" y="94"/>
                  </a:cubicBezTo>
                  <a:cubicBezTo>
                    <a:pt x="433" y="96"/>
                    <a:pt x="431" y="97"/>
                    <a:pt x="430" y="97"/>
                  </a:cubicBezTo>
                  <a:cubicBezTo>
                    <a:pt x="430" y="95"/>
                    <a:pt x="428" y="98"/>
                    <a:pt x="426" y="97"/>
                  </a:cubicBezTo>
                  <a:cubicBezTo>
                    <a:pt x="429" y="95"/>
                    <a:pt x="432" y="94"/>
                    <a:pt x="434" y="92"/>
                  </a:cubicBezTo>
                  <a:cubicBezTo>
                    <a:pt x="437" y="95"/>
                    <a:pt x="443" y="91"/>
                    <a:pt x="447" y="91"/>
                  </a:cubicBezTo>
                  <a:cubicBezTo>
                    <a:pt x="447" y="92"/>
                    <a:pt x="444" y="92"/>
                    <a:pt x="445" y="93"/>
                  </a:cubicBezTo>
                  <a:cubicBezTo>
                    <a:pt x="447" y="92"/>
                    <a:pt x="449" y="92"/>
                    <a:pt x="451" y="91"/>
                  </a:cubicBezTo>
                  <a:cubicBezTo>
                    <a:pt x="450" y="91"/>
                    <a:pt x="449" y="91"/>
                    <a:pt x="449" y="90"/>
                  </a:cubicBezTo>
                  <a:cubicBezTo>
                    <a:pt x="451" y="91"/>
                    <a:pt x="456" y="89"/>
                    <a:pt x="456" y="91"/>
                  </a:cubicBezTo>
                  <a:cubicBezTo>
                    <a:pt x="453" y="90"/>
                    <a:pt x="449" y="93"/>
                    <a:pt x="452" y="95"/>
                  </a:cubicBezTo>
                  <a:cubicBezTo>
                    <a:pt x="452" y="92"/>
                    <a:pt x="459" y="93"/>
                    <a:pt x="459" y="94"/>
                  </a:cubicBezTo>
                  <a:cubicBezTo>
                    <a:pt x="457" y="94"/>
                    <a:pt x="451" y="93"/>
                    <a:pt x="453" y="96"/>
                  </a:cubicBezTo>
                  <a:close/>
                  <a:moveTo>
                    <a:pt x="455" y="92"/>
                  </a:moveTo>
                  <a:cubicBezTo>
                    <a:pt x="455" y="92"/>
                    <a:pt x="457" y="91"/>
                    <a:pt x="459" y="91"/>
                  </a:cubicBezTo>
                  <a:cubicBezTo>
                    <a:pt x="458" y="92"/>
                    <a:pt x="461" y="91"/>
                    <a:pt x="462" y="92"/>
                  </a:cubicBezTo>
                  <a:cubicBezTo>
                    <a:pt x="459" y="93"/>
                    <a:pt x="457" y="93"/>
                    <a:pt x="455" y="92"/>
                  </a:cubicBezTo>
                  <a:close/>
                  <a:moveTo>
                    <a:pt x="399" y="78"/>
                  </a:moveTo>
                  <a:cubicBezTo>
                    <a:pt x="401" y="77"/>
                    <a:pt x="404" y="78"/>
                    <a:pt x="407" y="78"/>
                  </a:cubicBezTo>
                  <a:cubicBezTo>
                    <a:pt x="404" y="79"/>
                    <a:pt x="400" y="80"/>
                    <a:pt x="399" y="78"/>
                  </a:cubicBezTo>
                  <a:close/>
                  <a:moveTo>
                    <a:pt x="420" y="89"/>
                  </a:moveTo>
                  <a:cubicBezTo>
                    <a:pt x="419" y="89"/>
                    <a:pt x="418" y="90"/>
                    <a:pt x="417" y="89"/>
                  </a:cubicBezTo>
                  <a:cubicBezTo>
                    <a:pt x="417" y="87"/>
                    <a:pt x="421" y="89"/>
                    <a:pt x="420" y="89"/>
                  </a:cubicBezTo>
                  <a:close/>
                  <a:moveTo>
                    <a:pt x="430" y="90"/>
                  </a:moveTo>
                  <a:cubicBezTo>
                    <a:pt x="428" y="91"/>
                    <a:pt x="424" y="92"/>
                    <a:pt x="425" y="90"/>
                  </a:cubicBezTo>
                  <a:cubicBezTo>
                    <a:pt x="426" y="91"/>
                    <a:pt x="428" y="90"/>
                    <a:pt x="430" y="90"/>
                  </a:cubicBezTo>
                  <a:close/>
                  <a:moveTo>
                    <a:pt x="411" y="78"/>
                  </a:moveTo>
                  <a:cubicBezTo>
                    <a:pt x="411" y="79"/>
                    <a:pt x="409" y="79"/>
                    <a:pt x="407" y="78"/>
                  </a:cubicBezTo>
                  <a:cubicBezTo>
                    <a:pt x="409" y="77"/>
                    <a:pt x="410" y="77"/>
                    <a:pt x="411" y="78"/>
                  </a:cubicBezTo>
                  <a:close/>
                  <a:moveTo>
                    <a:pt x="500" y="131"/>
                  </a:moveTo>
                  <a:cubicBezTo>
                    <a:pt x="500" y="132"/>
                    <a:pt x="497" y="131"/>
                    <a:pt x="497" y="133"/>
                  </a:cubicBezTo>
                  <a:cubicBezTo>
                    <a:pt x="495" y="132"/>
                    <a:pt x="499" y="130"/>
                    <a:pt x="500" y="131"/>
                  </a:cubicBezTo>
                  <a:close/>
                  <a:moveTo>
                    <a:pt x="506" y="130"/>
                  </a:moveTo>
                  <a:cubicBezTo>
                    <a:pt x="506" y="132"/>
                    <a:pt x="503" y="131"/>
                    <a:pt x="502" y="133"/>
                  </a:cubicBezTo>
                  <a:cubicBezTo>
                    <a:pt x="500" y="132"/>
                    <a:pt x="500" y="132"/>
                    <a:pt x="500" y="132"/>
                  </a:cubicBezTo>
                  <a:cubicBezTo>
                    <a:pt x="502" y="131"/>
                    <a:pt x="504" y="129"/>
                    <a:pt x="506" y="130"/>
                  </a:cubicBezTo>
                  <a:close/>
                  <a:moveTo>
                    <a:pt x="443" y="91"/>
                  </a:moveTo>
                  <a:cubicBezTo>
                    <a:pt x="442" y="91"/>
                    <a:pt x="438" y="92"/>
                    <a:pt x="439" y="90"/>
                  </a:cubicBezTo>
                  <a:cubicBezTo>
                    <a:pt x="440" y="91"/>
                    <a:pt x="442" y="90"/>
                    <a:pt x="443" y="91"/>
                  </a:cubicBezTo>
                  <a:close/>
                  <a:moveTo>
                    <a:pt x="434" y="80"/>
                  </a:moveTo>
                  <a:cubicBezTo>
                    <a:pt x="433" y="81"/>
                    <a:pt x="432" y="81"/>
                    <a:pt x="430" y="81"/>
                  </a:cubicBezTo>
                  <a:cubicBezTo>
                    <a:pt x="432" y="80"/>
                    <a:pt x="433" y="79"/>
                    <a:pt x="434" y="80"/>
                  </a:cubicBezTo>
                  <a:close/>
                  <a:moveTo>
                    <a:pt x="465" y="94"/>
                  </a:moveTo>
                  <a:cubicBezTo>
                    <a:pt x="466" y="94"/>
                    <a:pt x="467" y="94"/>
                    <a:pt x="469" y="94"/>
                  </a:cubicBezTo>
                  <a:cubicBezTo>
                    <a:pt x="467" y="95"/>
                    <a:pt x="467" y="97"/>
                    <a:pt x="465" y="96"/>
                  </a:cubicBezTo>
                  <a:cubicBezTo>
                    <a:pt x="466" y="95"/>
                    <a:pt x="463" y="95"/>
                    <a:pt x="465" y="94"/>
                  </a:cubicBezTo>
                  <a:close/>
                  <a:moveTo>
                    <a:pt x="475" y="97"/>
                  </a:moveTo>
                  <a:cubicBezTo>
                    <a:pt x="476" y="98"/>
                    <a:pt x="477" y="98"/>
                    <a:pt x="478" y="98"/>
                  </a:cubicBezTo>
                  <a:cubicBezTo>
                    <a:pt x="477" y="99"/>
                    <a:pt x="477" y="99"/>
                    <a:pt x="477" y="99"/>
                  </a:cubicBezTo>
                  <a:cubicBezTo>
                    <a:pt x="477" y="99"/>
                    <a:pt x="477" y="99"/>
                    <a:pt x="477" y="99"/>
                  </a:cubicBezTo>
                  <a:cubicBezTo>
                    <a:pt x="474" y="98"/>
                    <a:pt x="476" y="101"/>
                    <a:pt x="475" y="101"/>
                  </a:cubicBezTo>
                  <a:cubicBezTo>
                    <a:pt x="474" y="101"/>
                    <a:pt x="472" y="102"/>
                    <a:pt x="471" y="100"/>
                  </a:cubicBezTo>
                  <a:cubicBezTo>
                    <a:pt x="474" y="99"/>
                    <a:pt x="474" y="98"/>
                    <a:pt x="475" y="97"/>
                  </a:cubicBezTo>
                  <a:close/>
                  <a:moveTo>
                    <a:pt x="469" y="91"/>
                  </a:moveTo>
                  <a:cubicBezTo>
                    <a:pt x="470" y="92"/>
                    <a:pt x="471" y="92"/>
                    <a:pt x="471" y="93"/>
                  </a:cubicBezTo>
                  <a:cubicBezTo>
                    <a:pt x="468" y="92"/>
                    <a:pt x="466" y="94"/>
                    <a:pt x="464" y="92"/>
                  </a:cubicBezTo>
                  <a:cubicBezTo>
                    <a:pt x="466" y="91"/>
                    <a:pt x="468" y="92"/>
                    <a:pt x="469" y="91"/>
                  </a:cubicBezTo>
                  <a:close/>
                  <a:moveTo>
                    <a:pt x="623" y="189"/>
                  </a:moveTo>
                  <a:cubicBezTo>
                    <a:pt x="625" y="190"/>
                    <a:pt x="624" y="191"/>
                    <a:pt x="622" y="192"/>
                  </a:cubicBezTo>
                  <a:cubicBezTo>
                    <a:pt x="621" y="191"/>
                    <a:pt x="621" y="191"/>
                    <a:pt x="620" y="191"/>
                  </a:cubicBezTo>
                  <a:cubicBezTo>
                    <a:pt x="620" y="190"/>
                    <a:pt x="622" y="189"/>
                    <a:pt x="623" y="189"/>
                  </a:cubicBezTo>
                  <a:close/>
                  <a:moveTo>
                    <a:pt x="529" y="129"/>
                  </a:moveTo>
                  <a:cubicBezTo>
                    <a:pt x="531" y="128"/>
                    <a:pt x="533" y="128"/>
                    <a:pt x="534" y="129"/>
                  </a:cubicBezTo>
                  <a:cubicBezTo>
                    <a:pt x="533" y="131"/>
                    <a:pt x="533" y="133"/>
                    <a:pt x="530" y="132"/>
                  </a:cubicBezTo>
                  <a:cubicBezTo>
                    <a:pt x="531" y="130"/>
                    <a:pt x="532" y="129"/>
                    <a:pt x="529" y="129"/>
                  </a:cubicBezTo>
                  <a:close/>
                  <a:moveTo>
                    <a:pt x="487" y="98"/>
                  </a:moveTo>
                  <a:cubicBezTo>
                    <a:pt x="485" y="98"/>
                    <a:pt x="485" y="97"/>
                    <a:pt x="485" y="96"/>
                  </a:cubicBezTo>
                  <a:cubicBezTo>
                    <a:pt x="482" y="98"/>
                    <a:pt x="475" y="97"/>
                    <a:pt x="473" y="94"/>
                  </a:cubicBezTo>
                  <a:cubicBezTo>
                    <a:pt x="478" y="96"/>
                    <a:pt x="483" y="95"/>
                    <a:pt x="486" y="93"/>
                  </a:cubicBezTo>
                  <a:cubicBezTo>
                    <a:pt x="485" y="94"/>
                    <a:pt x="486" y="95"/>
                    <a:pt x="487" y="96"/>
                  </a:cubicBezTo>
                  <a:cubicBezTo>
                    <a:pt x="487" y="95"/>
                    <a:pt x="487" y="95"/>
                    <a:pt x="490" y="94"/>
                  </a:cubicBezTo>
                  <a:cubicBezTo>
                    <a:pt x="491" y="95"/>
                    <a:pt x="490" y="95"/>
                    <a:pt x="490" y="96"/>
                  </a:cubicBezTo>
                  <a:cubicBezTo>
                    <a:pt x="491" y="94"/>
                    <a:pt x="491" y="95"/>
                    <a:pt x="493" y="95"/>
                  </a:cubicBezTo>
                  <a:cubicBezTo>
                    <a:pt x="492" y="94"/>
                    <a:pt x="495" y="94"/>
                    <a:pt x="496" y="95"/>
                  </a:cubicBezTo>
                  <a:cubicBezTo>
                    <a:pt x="496" y="96"/>
                    <a:pt x="494" y="95"/>
                    <a:pt x="493" y="97"/>
                  </a:cubicBezTo>
                  <a:cubicBezTo>
                    <a:pt x="489" y="97"/>
                    <a:pt x="489" y="96"/>
                    <a:pt x="487" y="98"/>
                  </a:cubicBezTo>
                  <a:close/>
                  <a:moveTo>
                    <a:pt x="449" y="69"/>
                  </a:moveTo>
                  <a:cubicBezTo>
                    <a:pt x="451" y="70"/>
                    <a:pt x="453" y="67"/>
                    <a:pt x="455" y="67"/>
                  </a:cubicBezTo>
                  <a:cubicBezTo>
                    <a:pt x="457" y="69"/>
                    <a:pt x="454" y="69"/>
                    <a:pt x="453" y="70"/>
                  </a:cubicBezTo>
                  <a:cubicBezTo>
                    <a:pt x="452" y="69"/>
                    <a:pt x="451" y="71"/>
                    <a:pt x="450" y="71"/>
                  </a:cubicBezTo>
                  <a:cubicBezTo>
                    <a:pt x="448" y="70"/>
                    <a:pt x="448" y="70"/>
                    <a:pt x="449" y="69"/>
                  </a:cubicBezTo>
                  <a:close/>
                  <a:moveTo>
                    <a:pt x="486" y="92"/>
                  </a:moveTo>
                  <a:cubicBezTo>
                    <a:pt x="489" y="92"/>
                    <a:pt x="491" y="92"/>
                    <a:pt x="493" y="93"/>
                  </a:cubicBezTo>
                  <a:cubicBezTo>
                    <a:pt x="492" y="93"/>
                    <a:pt x="490" y="94"/>
                    <a:pt x="488" y="94"/>
                  </a:cubicBezTo>
                  <a:cubicBezTo>
                    <a:pt x="489" y="93"/>
                    <a:pt x="484" y="94"/>
                    <a:pt x="486" y="92"/>
                  </a:cubicBezTo>
                  <a:close/>
                  <a:moveTo>
                    <a:pt x="467" y="74"/>
                  </a:moveTo>
                  <a:cubicBezTo>
                    <a:pt x="467" y="75"/>
                    <a:pt x="465" y="77"/>
                    <a:pt x="464" y="76"/>
                  </a:cubicBezTo>
                  <a:cubicBezTo>
                    <a:pt x="465" y="76"/>
                    <a:pt x="466" y="74"/>
                    <a:pt x="467" y="74"/>
                  </a:cubicBezTo>
                  <a:close/>
                  <a:moveTo>
                    <a:pt x="464" y="68"/>
                  </a:moveTo>
                  <a:cubicBezTo>
                    <a:pt x="463" y="69"/>
                    <a:pt x="462" y="68"/>
                    <a:pt x="461" y="69"/>
                  </a:cubicBezTo>
                  <a:cubicBezTo>
                    <a:pt x="462" y="70"/>
                    <a:pt x="463" y="70"/>
                    <a:pt x="462" y="71"/>
                  </a:cubicBezTo>
                  <a:cubicBezTo>
                    <a:pt x="461" y="71"/>
                    <a:pt x="456" y="71"/>
                    <a:pt x="456" y="69"/>
                  </a:cubicBezTo>
                  <a:cubicBezTo>
                    <a:pt x="459" y="68"/>
                    <a:pt x="461" y="66"/>
                    <a:pt x="464" y="68"/>
                  </a:cubicBezTo>
                  <a:close/>
                  <a:moveTo>
                    <a:pt x="499" y="95"/>
                  </a:moveTo>
                  <a:cubicBezTo>
                    <a:pt x="500" y="96"/>
                    <a:pt x="503" y="94"/>
                    <a:pt x="502" y="96"/>
                  </a:cubicBezTo>
                  <a:cubicBezTo>
                    <a:pt x="501" y="96"/>
                    <a:pt x="497" y="97"/>
                    <a:pt x="499" y="95"/>
                  </a:cubicBezTo>
                  <a:close/>
                  <a:moveTo>
                    <a:pt x="488" y="82"/>
                  </a:moveTo>
                  <a:cubicBezTo>
                    <a:pt x="486" y="83"/>
                    <a:pt x="484" y="83"/>
                    <a:pt x="482" y="83"/>
                  </a:cubicBezTo>
                  <a:cubicBezTo>
                    <a:pt x="482" y="82"/>
                    <a:pt x="488" y="81"/>
                    <a:pt x="488" y="82"/>
                  </a:cubicBezTo>
                  <a:close/>
                  <a:moveTo>
                    <a:pt x="469" y="70"/>
                  </a:moveTo>
                  <a:cubicBezTo>
                    <a:pt x="469" y="71"/>
                    <a:pt x="468" y="71"/>
                    <a:pt x="468" y="72"/>
                  </a:cubicBezTo>
                  <a:cubicBezTo>
                    <a:pt x="467" y="71"/>
                    <a:pt x="463" y="71"/>
                    <a:pt x="464" y="70"/>
                  </a:cubicBezTo>
                  <a:cubicBezTo>
                    <a:pt x="466" y="71"/>
                    <a:pt x="468" y="69"/>
                    <a:pt x="469" y="70"/>
                  </a:cubicBezTo>
                  <a:close/>
                  <a:moveTo>
                    <a:pt x="521" y="94"/>
                  </a:moveTo>
                  <a:cubicBezTo>
                    <a:pt x="517" y="95"/>
                    <a:pt x="512" y="95"/>
                    <a:pt x="508" y="95"/>
                  </a:cubicBezTo>
                  <a:cubicBezTo>
                    <a:pt x="509" y="96"/>
                    <a:pt x="510" y="97"/>
                    <a:pt x="509" y="98"/>
                  </a:cubicBezTo>
                  <a:cubicBezTo>
                    <a:pt x="508" y="95"/>
                    <a:pt x="506" y="97"/>
                    <a:pt x="503" y="96"/>
                  </a:cubicBezTo>
                  <a:cubicBezTo>
                    <a:pt x="505" y="94"/>
                    <a:pt x="507" y="94"/>
                    <a:pt x="506" y="92"/>
                  </a:cubicBezTo>
                  <a:cubicBezTo>
                    <a:pt x="510" y="96"/>
                    <a:pt x="516" y="92"/>
                    <a:pt x="521" y="94"/>
                  </a:cubicBezTo>
                  <a:close/>
                  <a:moveTo>
                    <a:pt x="657" y="187"/>
                  </a:moveTo>
                  <a:cubicBezTo>
                    <a:pt x="656" y="187"/>
                    <a:pt x="654" y="189"/>
                    <a:pt x="652" y="188"/>
                  </a:cubicBezTo>
                  <a:cubicBezTo>
                    <a:pt x="653" y="187"/>
                    <a:pt x="658" y="186"/>
                    <a:pt x="657" y="187"/>
                  </a:cubicBezTo>
                  <a:close/>
                  <a:moveTo>
                    <a:pt x="566" y="128"/>
                  </a:moveTo>
                  <a:cubicBezTo>
                    <a:pt x="567" y="129"/>
                    <a:pt x="568" y="129"/>
                    <a:pt x="569" y="127"/>
                  </a:cubicBezTo>
                  <a:cubicBezTo>
                    <a:pt x="571" y="129"/>
                    <a:pt x="566" y="132"/>
                    <a:pt x="563" y="131"/>
                  </a:cubicBezTo>
                  <a:cubicBezTo>
                    <a:pt x="566" y="129"/>
                    <a:pt x="566" y="129"/>
                    <a:pt x="566" y="128"/>
                  </a:cubicBezTo>
                  <a:close/>
                  <a:moveTo>
                    <a:pt x="480" y="71"/>
                  </a:moveTo>
                  <a:cubicBezTo>
                    <a:pt x="477" y="72"/>
                    <a:pt x="474" y="71"/>
                    <a:pt x="470" y="71"/>
                  </a:cubicBezTo>
                  <a:cubicBezTo>
                    <a:pt x="472" y="70"/>
                    <a:pt x="472" y="70"/>
                    <a:pt x="472" y="70"/>
                  </a:cubicBezTo>
                  <a:cubicBezTo>
                    <a:pt x="475" y="71"/>
                    <a:pt x="477" y="70"/>
                    <a:pt x="480" y="71"/>
                  </a:cubicBezTo>
                  <a:close/>
                  <a:moveTo>
                    <a:pt x="529" y="105"/>
                  </a:moveTo>
                  <a:cubicBezTo>
                    <a:pt x="527" y="105"/>
                    <a:pt x="522" y="105"/>
                    <a:pt x="522" y="103"/>
                  </a:cubicBezTo>
                  <a:cubicBezTo>
                    <a:pt x="524" y="104"/>
                    <a:pt x="529" y="102"/>
                    <a:pt x="529" y="105"/>
                  </a:cubicBezTo>
                  <a:close/>
                  <a:moveTo>
                    <a:pt x="524" y="98"/>
                  </a:moveTo>
                  <a:cubicBezTo>
                    <a:pt x="527" y="99"/>
                    <a:pt x="530" y="98"/>
                    <a:pt x="532" y="99"/>
                  </a:cubicBezTo>
                  <a:cubicBezTo>
                    <a:pt x="529" y="101"/>
                    <a:pt x="524" y="100"/>
                    <a:pt x="523" y="99"/>
                  </a:cubicBezTo>
                  <a:cubicBezTo>
                    <a:pt x="524" y="99"/>
                    <a:pt x="524" y="98"/>
                    <a:pt x="524" y="98"/>
                  </a:cubicBezTo>
                  <a:close/>
                  <a:moveTo>
                    <a:pt x="484" y="70"/>
                  </a:moveTo>
                  <a:cubicBezTo>
                    <a:pt x="483" y="71"/>
                    <a:pt x="485" y="71"/>
                    <a:pt x="484" y="72"/>
                  </a:cubicBezTo>
                  <a:cubicBezTo>
                    <a:pt x="483" y="71"/>
                    <a:pt x="482" y="72"/>
                    <a:pt x="480" y="71"/>
                  </a:cubicBezTo>
                  <a:cubicBezTo>
                    <a:pt x="481" y="70"/>
                    <a:pt x="483" y="69"/>
                    <a:pt x="484" y="70"/>
                  </a:cubicBezTo>
                  <a:close/>
                  <a:moveTo>
                    <a:pt x="494" y="71"/>
                  </a:moveTo>
                  <a:cubicBezTo>
                    <a:pt x="492" y="72"/>
                    <a:pt x="490" y="72"/>
                    <a:pt x="488" y="72"/>
                  </a:cubicBezTo>
                  <a:cubicBezTo>
                    <a:pt x="490" y="71"/>
                    <a:pt x="492" y="70"/>
                    <a:pt x="494" y="71"/>
                  </a:cubicBezTo>
                  <a:close/>
                  <a:moveTo>
                    <a:pt x="525" y="94"/>
                  </a:moveTo>
                  <a:cubicBezTo>
                    <a:pt x="528" y="92"/>
                    <a:pt x="528" y="94"/>
                    <a:pt x="530" y="95"/>
                  </a:cubicBezTo>
                  <a:cubicBezTo>
                    <a:pt x="530" y="96"/>
                    <a:pt x="529" y="96"/>
                    <a:pt x="529" y="97"/>
                  </a:cubicBezTo>
                  <a:cubicBezTo>
                    <a:pt x="529" y="97"/>
                    <a:pt x="528" y="96"/>
                    <a:pt x="528" y="96"/>
                  </a:cubicBezTo>
                  <a:cubicBezTo>
                    <a:pt x="529" y="94"/>
                    <a:pt x="527" y="94"/>
                    <a:pt x="525" y="94"/>
                  </a:cubicBezTo>
                  <a:close/>
                  <a:moveTo>
                    <a:pt x="489" y="66"/>
                  </a:moveTo>
                  <a:cubicBezTo>
                    <a:pt x="491" y="67"/>
                    <a:pt x="494" y="65"/>
                    <a:pt x="497" y="67"/>
                  </a:cubicBezTo>
                  <a:cubicBezTo>
                    <a:pt x="494" y="67"/>
                    <a:pt x="495" y="69"/>
                    <a:pt x="493" y="69"/>
                  </a:cubicBezTo>
                  <a:cubicBezTo>
                    <a:pt x="490" y="69"/>
                    <a:pt x="493" y="66"/>
                    <a:pt x="491" y="67"/>
                  </a:cubicBezTo>
                  <a:cubicBezTo>
                    <a:pt x="490" y="68"/>
                    <a:pt x="491" y="68"/>
                    <a:pt x="489" y="69"/>
                  </a:cubicBezTo>
                  <a:cubicBezTo>
                    <a:pt x="488" y="68"/>
                    <a:pt x="488" y="67"/>
                    <a:pt x="489" y="66"/>
                  </a:cubicBezTo>
                  <a:close/>
                  <a:moveTo>
                    <a:pt x="501" y="71"/>
                  </a:moveTo>
                  <a:cubicBezTo>
                    <a:pt x="501" y="71"/>
                    <a:pt x="500" y="72"/>
                    <a:pt x="499" y="73"/>
                  </a:cubicBezTo>
                  <a:cubicBezTo>
                    <a:pt x="497" y="71"/>
                    <a:pt x="496" y="73"/>
                    <a:pt x="495" y="71"/>
                  </a:cubicBezTo>
                  <a:cubicBezTo>
                    <a:pt x="496" y="71"/>
                    <a:pt x="496" y="71"/>
                    <a:pt x="496" y="71"/>
                  </a:cubicBezTo>
                  <a:cubicBezTo>
                    <a:pt x="497" y="72"/>
                    <a:pt x="498" y="70"/>
                    <a:pt x="501" y="71"/>
                  </a:cubicBezTo>
                  <a:close/>
                  <a:moveTo>
                    <a:pt x="542" y="94"/>
                  </a:moveTo>
                  <a:cubicBezTo>
                    <a:pt x="540" y="94"/>
                    <a:pt x="533" y="97"/>
                    <a:pt x="534" y="94"/>
                  </a:cubicBezTo>
                  <a:cubicBezTo>
                    <a:pt x="537" y="95"/>
                    <a:pt x="540" y="92"/>
                    <a:pt x="542" y="94"/>
                  </a:cubicBezTo>
                  <a:close/>
                  <a:moveTo>
                    <a:pt x="558" y="99"/>
                  </a:moveTo>
                  <a:cubicBezTo>
                    <a:pt x="557" y="100"/>
                    <a:pt x="555" y="100"/>
                    <a:pt x="554" y="100"/>
                  </a:cubicBezTo>
                  <a:cubicBezTo>
                    <a:pt x="554" y="99"/>
                    <a:pt x="556" y="98"/>
                    <a:pt x="558" y="99"/>
                  </a:cubicBezTo>
                  <a:close/>
                  <a:moveTo>
                    <a:pt x="558" y="95"/>
                  </a:moveTo>
                  <a:cubicBezTo>
                    <a:pt x="555" y="94"/>
                    <a:pt x="547" y="97"/>
                    <a:pt x="548" y="94"/>
                  </a:cubicBezTo>
                  <a:cubicBezTo>
                    <a:pt x="551" y="95"/>
                    <a:pt x="557" y="93"/>
                    <a:pt x="558" y="95"/>
                  </a:cubicBezTo>
                  <a:close/>
                  <a:moveTo>
                    <a:pt x="577" y="103"/>
                  </a:moveTo>
                  <a:cubicBezTo>
                    <a:pt x="575" y="104"/>
                    <a:pt x="574" y="104"/>
                    <a:pt x="572" y="104"/>
                  </a:cubicBezTo>
                  <a:cubicBezTo>
                    <a:pt x="572" y="103"/>
                    <a:pt x="575" y="102"/>
                    <a:pt x="577" y="103"/>
                  </a:cubicBezTo>
                  <a:close/>
                  <a:moveTo>
                    <a:pt x="573" y="98"/>
                  </a:moveTo>
                  <a:cubicBezTo>
                    <a:pt x="576" y="101"/>
                    <a:pt x="579" y="99"/>
                    <a:pt x="582" y="100"/>
                  </a:cubicBezTo>
                  <a:cubicBezTo>
                    <a:pt x="580" y="102"/>
                    <a:pt x="574" y="100"/>
                    <a:pt x="571" y="100"/>
                  </a:cubicBezTo>
                  <a:cubicBezTo>
                    <a:pt x="572" y="100"/>
                    <a:pt x="571" y="99"/>
                    <a:pt x="573" y="98"/>
                  </a:cubicBezTo>
                  <a:close/>
                  <a:moveTo>
                    <a:pt x="574" y="97"/>
                  </a:moveTo>
                  <a:cubicBezTo>
                    <a:pt x="577" y="99"/>
                    <a:pt x="577" y="94"/>
                    <a:pt x="581" y="96"/>
                  </a:cubicBezTo>
                  <a:cubicBezTo>
                    <a:pt x="578" y="97"/>
                    <a:pt x="579" y="96"/>
                    <a:pt x="578" y="98"/>
                  </a:cubicBezTo>
                  <a:cubicBezTo>
                    <a:pt x="577" y="98"/>
                    <a:pt x="572" y="99"/>
                    <a:pt x="574" y="97"/>
                  </a:cubicBezTo>
                  <a:close/>
                  <a:moveTo>
                    <a:pt x="592" y="97"/>
                  </a:moveTo>
                  <a:cubicBezTo>
                    <a:pt x="590" y="98"/>
                    <a:pt x="589" y="99"/>
                    <a:pt x="587" y="98"/>
                  </a:cubicBezTo>
                  <a:cubicBezTo>
                    <a:pt x="587" y="97"/>
                    <a:pt x="590" y="95"/>
                    <a:pt x="592" y="97"/>
                  </a:cubicBezTo>
                  <a:close/>
                  <a:moveTo>
                    <a:pt x="557" y="72"/>
                  </a:moveTo>
                  <a:cubicBezTo>
                    <a:pt x="556" y="74"/>
                    <a:pt x="554" y="73"/>
                    <a:pt x="552" y="73"/>
                  </a:cubicBezTo>
                  <a:cubicBezTo>
                    <a:pt x="554" y="73"/>
                    <a:pt x="556" y="72"/>
                    <a:pt x="557" y="72"/>
                  </a:cubicBezTo>
                  <a:close/>
                  <a:moveTo>
                    <a:pt x="556" y="71"/>
                  </a:moveTo>
                  <a:cubicBezTo>
                    <a:pt x="555" y="72"/>
                    <a:pt x="552" y="72"/>
                    <a:pt x="552" y="70"/>
                  </a:cubicBezTo>
                  <a:cubicBezTo>
                    <a:pt x="554" y="71"/>
                    <a:pt x="555" y="69"/>
                    <a:pt x="556" y="71"/>
                  </a:cubicBezTo>
                  <a:close/>
                  <a:moveTo>
                    <a:pt x="564" y="75"/>
                  </a:moveTo>
                  <a:cubicBezTo>
                    <a:pt x="563" y="75"/>
                    <a:pt x="565" y="76"/>
                    <a:pt x="565" y="77"/>
                  </a:cubicBezTo>
                  <a:cubicBezTo>
                    <a:pt x="564" y="78"/>
                    <a:pt x="563" y="78"/>
                    <a:pt x="561" y="77"/>
                  </a:cubicBezTo>
                  <a:cubicBezTo>
                    <a:pt x="563" y="76"/>
                    <a:pt x="561" y="74"/>
                    <a:pt x="564" y="75"/>
                  </a:cubicBezTo>
                  <a:close/>
                  <a:moveTo>
                    <a:pt x="564" y="67"/>
                  </a:moveTo>
                  <a:cubicBezTo>
                    <a:pt x="563" y="68"/>
                    <a:pt x="561" y="69"/>
                    <a:pt x="562" y="71"/>
                  </a:cubicBezTo>
                  <a:cubicBezTo>
                    <a:pt x="563" y="70"/>
                    <a:pt x="564" y="71"/>
                    <a:pt x="566" y="71"/>
                  </a:cubicBezTo>
                  <a:cubicBezTo>
                    <a:pt x="563" y="72"/>
                    <a:pt x="560" y="75"/>
                    <a:pt x="558" y="73"/>
                  </a:cubicBezTo>
                  <a:cubicBezTo>
                    <a:pt x="562" y="72"/>
                    <a:pt x="559" y="66"/>
                    <a:pt x="564" y="67"/>
                  </a:cubicBezTo>
                  <a:close/>
                  <a:moveTo>
                    <a:pt x="611" y="102"/>
                  </a:moveTo>
                  <a:cubicBezTo>
                    <a:pt x="610" y="104"/>
                    <a:pt x="606" y="103"/>
                    <a:pt x="607" y="102"/>
                  </a:cubicBezTo>
                  <a:cubicBezTo>
                    <a:pt x="608" y="102"/>
                    <a:pt x="610" y="101"/>
                    <a:pt x="611" y="102"/>
                  </a:cubicBezTo>
                  <a:close/>
                  <a:moveTo>
                    <a:pt x="571" y="72"/>
                  </a:moveTo>
                  <a:cubicBezTo>
                    <a:pt x="570" y="73"/>
                    <a:pt x="569" y="74"/>
                    <a:pt x="568" y="73"/>
                  </a:cubicBezTo>
                  <a:cubicBezTo>
                    <a:pt x="569" y="72"/>
                    <a:pt x="570" y="71"/>
                    <a:pt x="571" y="72"/>
                  </a:cubicBezTo>
                  <a:close/>
                  <a:moveTo>
                    <a:pt x="605" y="95"/>
                  </a:moveTo>
                  <a:cubicBezTo>
                    <a:pt x="607" y="95"/>
                    <a:pt x="612" y="94"/>
                    <a:pt x="612" y="96"/>
                  </a:cubicBezTo>
                  <a:cubicBezTo>
                    <a:pt x="614" y="94"/>
                    <a:pt x="618" y="96"/>
                    <a:pt x="618" y="94"/>
                  </a:cubicBezTo>
                  <a:cubicBezTo>
                    <a:pt x="620" y="95"/>
                    <a:pt x="620" y="95"/>
                    <a:pt x="620" y="95"/>
                  </a:cubicBezTo>
                  <a:cubicBezTo>
                    <a:pt x="619" y="96"/>
                    <a:pt x="618" y="96"/>
                    <a:pt x="618" y="97"/>
                  </a:cubicBezTo>
                  <a:cubicBezTo>
                    <a:pt x="615" y="96"/>
                    <a:pt x="613" y="96"/>
                    <a:pt x="612" y="98"/>
                  </a:cubicBezTo>
                  <a:cubicBezTo>
                    <a:pt x="610" y="98"/>
                    <a:pt x="612" y="97"/>
                    <a:pt x="611" y="96"/>
                  </a:cubicBezTo>
                  <a:cubicBezTo>
                    <a:pt x="609" y="98"/>
                    <a:pt x="609" y="98"/>
                    <a:pt x="609" y="98"/>
                  </a:cubicBezTo>
                  <a:cubicBezTo>
                    <a:pt x="606" y="96"/>
                    <a:pt x="609" y="95"/>
                    <a:pt x="605" y="95"/>
                  </a:cubicBezTo>
                  <a:close/>
                  <a:moveTo>
                    <a:pt x="623" y="96"/>
                  </a:moveTo>
                  <a:cubicBezTo>
                    <a:pt x="626" y="98"/>
                    <a:pt x="620" y="100"/>
                    <a:pt x="618" y="99"/>
                  </a:cubicBezTo>
                  <a:cubicBezTo>
                    <a:pt x="619" y="98"/>
                    <a:pt x="618" y="97"/>
                    <a:pt x="619" y="97"/>
                  </a:cubicBezTo>
                  <a:cubicBezTo>
                    <a:pt x="622" y="96"/>
                    <a:pt x="621" y="99"/>
                    <a:pt x="623" y="96"/>
                  </a:cubicBezTo>
                  <a:close/>
                  <a:moveTo>
                    <a:pt x="629" y="94"/>
                  </a:moveTo>
                  <a:cubicBezTo>
                    <a:pt x="632" y="95"/>
                    <a:pt x="629" y="96"/>
                    <a:pt x="628" y="98"/>
                  </a:cubicBezTo>
                  <a:cubicBezTo>
                    <a:pt x="627" y="97"/>
                    <a:pt x="626" y="98"/>
                    <a:pt x="625" y="97"/>
                  </a:cubicBezTo>
                  <a:cubicBezTo>
                    <a:pt x="627" y="95"/>
                    <a:pt x="628" y="96"/>
                    <a:pt x="629" y="94"/>
                  </a:cubicBezTo>
                  <a:close/>
                  <a:moveTo>
                    <a:pt x="642" y="101"/>
                  </a:moveTo>
                  <a:cubicBezTo>
                    <a:pt x="640" y="102"/>
                    <a:pt x="639" y="103"/>
                    <a:pt x="637" y="102"/>
                  </a:cubicBezTo>
                  <a:cubicBezTo>
                    <a:pt x="639" y="100"/>
                    <a:pt x="640" y="100"/>
                    <a:pt x="642" y="101"/>
                  </a:cubicBezTo>
                  <a:close/>
                  <a:moveTo>
                    <a:pt x="792" y="177"/>
                  </a:moveTo>
                  <a:cubicBezTo>
                    <a:pt x="793" y="176"/>
                    <a:pt x="797" y="175"/>
                    <a:pt x="797" y="177"/>
                  </a:cubicBezTo>
                  <a:cubicBezTo>
                    <a:pt x="795" y="176"/>
                    <a:pt x="793" y="177"/>
                    <a:pt x="793" y="178"/>
                  </a:cubicBezTo>
                  <a:cubicBezTo>
                    <a:pt x="792" y="178"/>
                    <a:pt x="792" y="177"/>
                    <a:pt x="792" y="177"/>
                  </a:cubicBezTo>
                  <a:close/>
                  <a:moveTo>
                    <a:pt x="670" y="95"/>
                  </a:moveTo>
                  <a:cubicBezTo>
                    <a:pt x="673" y="97"/>
                    <a:pt x="665" y="100"/>
                    <a:pt x="665" y="97"/>
                  </a:cubicBezTo>
                  <a:cubicBezTo>
                    <a:pt x="668" y="98"/>
                    <a:pt x="667" y="95"/>
                    <a:pt x="670" y="95"/>
                  </a:cubicBezTo>
                  <a:close/>
                  <a:moveTo>
                    <a:pt x="800" y="176"/>
                  </a:moveTo>
                  <a:cubicBezTo>
                    <a:pt x="803" y="175"/>
                    <a:pt x="809" y="173"/>
                    <a:pt x="810" y="176"/>
                  </a:cubicBezTo>
                  <a:cubicBezTo>
                    <a:pt x="806" y="175"/>
                    <a:pt x="808" y="178"/>
                    <a:pt x="806" y="179"/>
                  </a:cubicBezTo>
                  <a:cubicBezTo>
                    <a:pt x="804" y="178"/>
                    <a:pt x="805" y="176"/>
                    <a:pt x="805" y="175"/>
                  </a:cubicBezTo>
                  <a:cubicBezTo>
                    <a:pt x="803" y="177"/>
                    <a:pt x="800" y="178"/>
                    <a:pt x="800" y="176"/>
                  </a:cubicBezTo>
                  <a:close/>
                  <a:moveTo>
                    <a:pt x="816" y="175"/>
                  </a:moveTo>
                  <a:cubicBezTo>
                    <a:pt x="815" y="174"/>
                    <a:pt x="814" y="175"/>
                    <a:pt x="812" y="175"/>
                  </a:cubicBezTo>
                  <a:cubicBezTo>
                    <a:pt x="812" y="173"/>
                    <a:pt x="818" y="173"/>
                    <a:pt x="816" y="175"/>
                  </a:cubicBezTo>
                  <a:close/>
                  <a:moveTo>
                    <a:pt x="669" y="67"/>
                  </a:moveTo>
                  <a:cubicBezTo>
                    <a:pt x="667" y="68"/>
                    <a:pt x="665" y="68"/>
                    <a:pt x="664" y="68"/>
                  </a:cubicBezTo>
                  <a:cubicBezTo>
                    <a:pt x="665" y="66"/>
                    <a:pt x="667" y="67"/>
                    <a:pt x="669" y="67"/>
                  </a:cubicBezTo>
                  <a:close/>
                  <a:moveTo>
                    <a:pt x="678" y="65"/>
                  </a:moveTo>
                  <a:cubicBezTo>
                    <a:pt x="680" y="62"/>
                    <a:pt x="681" y="65"/>
                    <a:pt x="682" y="65"/>
                  </a:cubicBezTo>
                  <a:cubicBezTo>
                    <a:pt x="681" y="63"/>
                    <a:pt x="684" y="62"/>
                    <a:pt x="685" y="61"/>
                  </a:cubicBezTo>
                  <a:cubicBezTo>
                    <a:pt x="687" y="62"/>
                    <a:pt x="681" y="64"/>
                    <a:pt x="684" y="65"/>
                  </a:cubicBezTo>
                  <a:cubicBezTo>
                    <a:pt x="685" y="65"/>
                    <a:pt x="684" y="64"/>
                    <a:pt x="686" y="63"/>
                  </a:cubicBezTo>
                  <a:cubicBezTo>
                    <a:pt x="686" y="63"/>
                    <a:pt x="690" y="64"/>
                    <a:pt x="689" y="65"/>
                  </a:cubicBezTo>
                  <a:cubicBezTo>
                    <a:pt x="686" y="64"/>
                    <a:pt x="675" y="71"/>
                    <a:pt x="677" y="66"/>
                  </a:cubicBezTo>
                  <a:cubicBezTo>
                    <a:pt x="675" y="66"/>
                    <a:pt x="670" y="67"/>
                    <a:pt x="670" y="65"/>
                  </a:cubicBezTo>
                  <a:cubicBezTo>
                    <a:pt x="671" y="64"/>
                    <a:pt x="677" y="63"/>
                    <a:pt x="678" y="65"/>
                  </a:cubicBezTo>
                  <a:close/>
                  <a:moveTo>
                    <a:pt x="681" y="62"/>
                  </a:moveTo>
                  <a:cubicBezTo>
                    <a:pt x="679" y="63"/>
                    <a:pt x="676" y="63"/>
                    <a:pt x="674" y="63"/>
                  </a:cubicBezTo>
                  <a:cubicBezTo>
                    <a:pt x="676" y="62"/>
                    <a:pt x="679" y="60"/>
                    <a:pt x="681" y="62"/>
                  </a:cubicBezTo>
                  <a:close/>
                  <a:moveTo>
                    <a:pt x="851" y="168"/>
                  </a:moveTo>
                  <a:cubicBezTo>
                    <a:pt x="853" y="169"/>
                    <a:pt x="858" y="166"/>
                    <a:pt x="859" y="168"/>
                  </a:cubicBezTo>
                  <a:cubicBezTo>
                    <a:pt x="856" y="168"/>
                    <a:pt x="852" y="171"/>
                    <a:pt x="851" y="168"/>
                  </a:cubicBezTo>
                  <a:close/>
                  <a:moveTo>
                    <a:pt x="691" y="60"/>
                  </a:moveTo>
                  <a:cubicBezTo>
                    <a:pt x="691" y="60"/>
                    <a:pt x="693" y="61"/>
                    <a:pt x="692" y="62"/>
                  </a:cubicBezTo>
                  <a:cubicBezTo>
                    <a:pt x="690" y="61"/>
                    <a:pt x="689" y="61"/>
                    <a:pt x="688" y="63"/>
                  </a:cubicBezTo>
                  <a:cubicBezTo>
                    <a:pt x="686" y="61"/>
                    <a:pt x="689" y="61"/>
                    <a:pt x="691" y="60"/>
                  </a:cubicBezTo>
                  <a:close/>
                  <a:moveTo>
                    <a:pt x="701" y="63"/>
                  </a:moveTo>
                  <a:cubicBezTo>
                    <a:pt x="702" y="65"/>
                    <a:pt x="703" y="62"/>
                    <a:pt x="704" y="64"/>
                  </a:cubicBezTo>
                  <a:cubicBezTo>
                    <a:pt x="703" y="65"/>
                    <a:pt x="699" y="65"/>
                    <a:pt x="701" y="63"/>
                  </a:cubicBezTo>
                  <a:close/>
                  <a:moveTo>
                    <a:pt x="696" y="56"/>
                  </a:moveTo>
                  <a:cubicBezTo>
                    <a:pt x="698" y="57"/>
                    <a:pt x="698" y="57"/>
                    <a:pt x="698" y="58"/>
                  </a:cubicBezTo>
                  <a:cubicBezTo>
                    <a:pt x="697" y="58"/>
                    <a:pt x="696" y="57"/>
                    <a:pt x="695" y="57"/>
                  </a:cubicBezTo>
                  <a:cubicBezTo>
                    <a:pt x="695" y="58"/>
                    <a:pt x="694" y="58"/>
                    <a:pt x="694" y="58"/>
                  </a:cubicBezTo>
                  <a:lnTo>
                    <a:pt x="696" y="56"/>
                  </a:lnTo>
                  <a:close/>
                  <a:moveTo>
                    <a:pt x="877" y="166"/>
                  </a:moveTo>
                  <a:cubicBezTo>
                    <a:pt x="876" y="167"/>
                    <a:pt x="876" y="168"/>
                    <a:pt x="875" y="168"/>
                  </a:cubicBezTo>
                  <a:cubicBezTo>
                    <a:pt x="874" y="167"/>
                    <a:pt x="873" y="168"/>
                    <a:pt x="872" y="167"/>
                  </a:cubicBezTo>
                  <a:cubicBezTo>
                    <a:pt x="873" y="166"/>
                    <a:pt x="875" y="165"/>
                    <a:pt x="877" y="166"/>
                  </a:cubicBezTo>
                  <a:close/>
                  <a:moveTo>
                    <a:pt x="719" y="62"/>
                  </a:moveTo>
                  <a:cubicBezTo>
                    <a:pt x="719" y="63"/>
                    <a:pt x="722" y="63"/>
                    <a:pt x="722" y="63"/>
                  </a:cubicBezTo>
                  <a:cubicBezTo>
                    <a:pt x="723" y="62"/>
                    <a:pt x="722" y="62"/>
                    <a:pt x="722" y="61"/>
                  </a:cubicBezTo>
                  <a:cubicBezTo>
                    <a:pt x="725" y="61"/>
                    <a:pt x="726" y="63"/>
                    <a:pt x="724" y="64"/>
                  </a:cubicBezTo>
                  <a:cubicBezTo>
                    <a:pt x="721" y="64"/>
                    <a:pt x="718" y="64"/>
                    <a:pt x="716" y="64"/>
                  </a:cubicBezTo>
                  <a:cubicBezTo>
                    <a:pt x="718" y="63"/>
                    <a:pt x="718" y="62"/>
                    <a:pt x="719" y="62"/>
                  </a:cubicBezTo>
                  <a:close/>
                  <a:moveTo>
                    <a:pt x="886" y="169"/>
                  </a:moveTo>
                  <a:cubicBezTo>
                    <a:pt x="884" y="167"/>
                    <a:pt x="884" y="167"/>
                    <a:pt x="884" y="167"/>
                  </a:cubicBezTo>
                  <a:cubicBezTo>
                    <a:pt x="886" y="166"/>
                    <a:pt x="888" y="168"/>
                    <a:pt x="886" y="169"/>
                  </a:cubicBezTo>
                  <a:close/>
                  <a:moveTo>
                    <a:pt x="733" y="63"/>
                  </a:moveTo>
                  <a:cubicBezTo>
                    <a:pt x="734" y="62"/>
                    <a:pt x="736" y="62"/>
                    <a:pt x="738" y="63"/>
                  </a:cubicBezTo>
                  <a:cubicBezTo>
                    <a:pt x="736" y="64"/>
                    <a:pt x="734" y="64"/>
                    <a:pt x="733" y="63"/>
                  </a:cubicBezTo>
                  <a:cubicBezTo>
                    <a:pt x="733" y="63"/>
                    <a:pt x="733" y="63"/>
                    <a:pt x="733" y="63"/>
                  </a:cubicBezTo>
                  <a:close/>
                  <a:moveTo>
                    <a:pt x="909" y="163"/>
                  </a:moveTo>
                  <a:cubicBezTo>
                    <a:pt x="910" y="163"/>
                    <a:pt x="911" y="163"/>
                    <a:pt x="913" y="163"/>
                  </a:cubicBezTo>
                  <a:cubicBezTo>
                    <a:pt x="912" y="164"/>
                    <a:pt x="913" y="166"/>
                    <a:pt x="911" y="165"/>
                  </a:cubicBezTo>
                  <a:cubicBezTo>
                    <a:pt x="912" y="164"/>
                    <a:pt x="911" y="163"/>
                    <a:pt x="909" y="164"/>
                  </a:cubicBezTo>
                  <a:cubicBezTo>
                    <a:pt x="910" y="165"/>
                    <a:pt x="910" y="166"/>
                    <a:pt x="909" y="166"/>
                  </a:cubicBezTo>
                  <a:cubicBezTo>
                    <a:pt x="908" y="166"/>
                    <a:pt x="907" y="167"/>
                    <a:pt x="906" y="166"/>
                  </a:cubicBezTo>
                  <a:cubicBezTo>
                    <a:pt x="909" y="165"/>
                    <a:pt x="906" y="164"/>
                    <a:pt x="909" y="163"/>
                  </a:cubicBezTo>
                  <a:close/>
                  <a:moveTo>
                    <a:pt x="748" y="59"/>
                  </a:moveTo>
                  <a:cubicBezTo>
                    <a:pt x="751" y="59"/>
                    <a:pt x="756" y="58"/>
                    <a:pt x="756" y="60"/>
                  </a:cubicBezTo>
                  <a:cubicBezTo>
                    <a:pt x="755" y="59"/>
                    <a:pt x="753" y="60"/>
                    <a:pt x="752" y="60"/>
                  </a:cubicBezTo>
                  <a:cubicBezTo>
                    <a:pt x="752" y="61"/>
                    <a:pt x="753" y="60"/>
                    <a:pt x="754" y="61"/>
                  </a:cubicBezTo>
                  <a:cubicBezTo>
                    <a:pt x="753" y="62"/>
                    <a:pt x="750" y="62"/>
                    <a:pt x="751" y="64"/>
                  </a:cubicBezTo>
                  <a:cubicBezTo>
                    <a:pt x="749" y="62"/>
                    <a:pt x="749" y="60"/>
                    <a:pt x="748" y="59"/>
                  </a:cubicBezTo>
                  <a:close/>
                  <a:moveTo>
                    <a:pt x="919" y="162"/>
                  </a:moveTo>
                  <a:cubicBezTo>
                    <a:pt x="919" y="163"/>
                    <a:pt x="919" y="164"/>
                    <a:pt x="918" y="165"/>
                  </a:cubicBezTo>
                  <a:cubicBezTo>
                    <a:pt x="917" y="164"/>
                    <a:pt x="917" y="161"/>
                    <a:pt x="919" y="162"/>
                  </a:cubicBezTo>
                  <a:close/>
                  <a:moveTo>
                    <a:pt x="759" y="60"/>
                  </a:moveTo>
                  <a:cubicBezTo>
                    <a:pt x="762" y="62"/>
                    <a:pt x="762" y="63"/>
                    <a:pt x="761" y="65"/>
                  </a:cubicBezTo>
                  <a:cubicBezTo>
                    <a:pt x="760" y="64"/>
                    <a:pt x="760" y="64"/>
                    <a:pt x="759" y="64"/>
                  </a:cubicBezTo>
                  <a:cubicBezTo>
                    <a:pt x="760" y="63"/>
                    <a:pt x="757" y="61"/>
                    <a:pt x="759" y="60"/>
                  </a:cubicBezTo>
                  <a:close/>
                  <a:moveTo>
                    <a:pt x="924" y="164"/>
                  </a:moveTo>
                  <a:cubicBezTo>
                    <a:pt x="923" y="165"/>
                    <a:pt x="922" y="165"/>
                    <a:pt x="920" y="164"/>
                  </a:cubicBezTo>
                  <a:cubicBezTo>
                    <a:pt x="922" y="163"/>
                    <a:pt x="923" y="163"/>
                    <a:pt x="924" y="164"/>
                  </a:cubicBezTo>
                  <a:close/>
                  <a:moveTo>
                    <a:pt x="766" y="59"/>
                  </a:moveTo>
                  <a:cubicBezTo>
                    <a:pt x="763" y="59"/>
                    <a:pt x="761" y="60"/>
                    <a:pt x="758" y="59"/>
                  </a:cubicBezTo>
                  <a:cubicBezTo>
                    <a:pt x="761" y="59"/>
                    <a:pt x="761" y="58"/>
                    <a:pt x="764" y="58"/>
                  </a:cubicBezTo>
                  <a:cubicBezTo>
                    <a:pt x="763" y="58"/>
                    <a:pt x="763" y="59"/>
                    <a:pt x="764" y="59"/>
                  </a:cubicBezTo>
                  <a:cubicBezTo>
                    <a:pt x="765" y="59"/>
                    <a:pt x="765" y="58"/>
                    <a:pt x="766" y="59"/>
                  </a:cubicBezTo>
                  <a:close/>
                  <a:moveTo>
                    <a:pt x="770" y="60"/>
                  </a:moveTo>
                  <a:cubicBezTo>
                    <a:pt x="770" y="61"/>
                    <a:pt x="771" y="61"/>
                    <a:pt x="771" y="62"/>
                  </a:cubicBezTo>
                  <a:cubicBezTo>
                    <a:pt x="768" y="63"/>
                    <a:pt x="765" y="63"/>
                    <a:pt x="762" y="62"/>
                  </a:cubicBezTo>
                  <a:cubicBezTo>
                    <a:pt x="764" y="61"/>
                    <a:pt x="762" y="61"/>
                    <a:pt x="764" y="60"/>
                  </a:cubicBezTo>
                  <a:cubicBezTo>
                    <a:pt x="766" y="60"/>
                    <a:pt x="768" y="59"/>
                    <a:pt x="770" y="60"/>
                  </a:cubicBezTo>
                  <a:close/>
                  <a:moveTo>
                    <a:pt x="937" y="161"/>
                  </a:moveTo>
                  <a:cubicBezTo>
                    <a:pt x="935" y="162"/>
                    <a:pt x="934" y="163"/>
                    <a:pt x="934" y="164"/>
                  </a:cubicBezTo>
                  <a:cubicBezTo>
                    <a:pt x="933" y="163"/>
                    <a:pt x="931" y="164"/>
                    <a:pt x="930" y="164"/>
                  </a:cubicBezTo>
                  <a:cubicBezTo>
                    <a:pt x="933" y="162"/>
                    <a:pt x="928" y="163"/>
                    <a:pt x="930" y="161"/>
                  </a:cubicBezTo>
                  <a:cubicBezTo>
                    <a:pt x="932" y="162"/>
                    <a:pt x="935" y="160"/>
                    <a:pt x="937" y="161"/>
                  </a:cubicBezTo>
                  <a:close/>
                  <a:moveTo>
                    <a:pt x="774" y="56"/>
                  </a:moveTo>
                  <a:cubicBezTo>
                    <a:pt x="775" y="57"/>
                    <a:pt x="774" y="57"/>
                    <a:pt x="775" y="58"/>
                  </a:cubicBezTo>
                  <a:cubicBezTo>
                    <a:pt x="776" y="58"/>
                    <a:pt x="776" y="57"/>
                    <a:pt x="776" y="57"/>
                  </a:cubicBezTo>
                  <a:cubicBezTo>
                    <a:pt x="778" y="58"/>
                    <a:pt x="777" y="58"/>
                    <a:pt x="775" y="59"/>
                  </a:cubicBezTo>
                  <a:cubicBezTo>
                    <a:pt x="775" y="59"/>
                    <a:pt x="774" y="58"/>
                    <a:pt x="773" y="59"/>
                  </a:cubicBezTo>
                  <a:cubicBezTo>
                    <a:pt x="774" y="59"/>
                    <a:pt x="773" y="60"/>
                    <a:pt x="772" y="60"/>
                  </a:cubicBezTo>
                  <a:cubicBezTo>
                    <a:pt x="772" y="60"/>
                    <a:pt x="771" y="59"/>
                    <a:pt x="771" y="59"/>
                  </a:cubicBezTo>
                  <a:cubicBezTo>
                    <a:pt x="774" y="57"/>
                    <a:pt x="773" y="58"/>
                    <a:pt x="774" y="56"/>
                  </a:cubicBezTo>
                  <a:close/>
                  <a:moveTo>
                    <a:pt x="781" y="61"/>
                  </a:moveTo>
                  <a:cubicBezTo>
                    <a:pt x="783" y="60"/>
                    <a:pt x="785" y="61"/>
                    <a:pt x="786" y="61"/>
                  </a:cubicBezTo>
                  <a:cubicBezTo>
                    <a:pt x="785" y="62"/>
                    <a:pt x="781" y="63"/>
                    <a:pt x="781" y="61"/>
                  </a:cubicBezTo>
                  <a:close/>
                  <a:moveTo>
                    <a:pt x="793" y="58"/>
                  </a:moveTo>
                  <a:cubicBezTo>
                    <a:pt x="794" y="57"/>
                    <a:pt x="796" y="56"/>
                    <a:pt x="797" y="57"/>
                  </a:cubicBezTo>
                  <a:cubicBezTo>
                    <a:pt x="796" y="59"/>
                    <a:pt x="795" y="58"/>
                    <a:pt x="793" y="58"/>
                  </a:cubicBezTo>
                  <a:cubicBezTo>
                    <a:pt x="793" y="58"/>
                    <a:pt x="794" y="59"/>
                    <a:pt x="794" y="59"/>
                  </a:cubicBezTo>
                  <a:cubicBezTo>
                    <a:pt x="793" y="58"/>
                    <a:pt x="793" y="58"/>
                    <a:pt x="793" y="58"/>
                  </a:cubicBezTo>
                  <a:close/>
                  <a:moveTo>
                    <a:pt x="805" y="60"/>
                  </a:moveTo>
                  <a:cubicBezTo>
                    <a:pt x="803" y="59"/>
                    <a:pt x="801" y="60"/>
                    <a:pt x="799" y="59"/>
                  </a:cubicBezTo>
                  <a:cubicBezTo>
                    <a:pt x="801" y="58"/>
                    <a:pt x="805" y="58"/>
                    <a:pt x="805" y="60"/>
                  </a:cubicBezTo>
                  <a:close/>
                  <a:moveTo>
                    <a:pt x="804" y="60"/>
                  </a:moveTo>
                  <a:cubicBezTo>
                    <a:pt x="804" y="60"/>
                    <a:pt x="805" y="60"/>
                    <a:pt x="805" y="60"/>
                  </a:cubicBezTo>
                  <a:cubicBezTo>
                    <a:pt x="806" y="60"/>
                    <a:pt x="807" y="61"/>
                    <a:pt x="806" y="62"/>
                  </a:cubicBezTo>
                  <a:cubicBezTo>
                    <a:pt x="805" y="62"/>
                    <a:pt x="804" y="62"/>
                    <a:pt x="804" y="62"/>
                  </a:cubicBezTo>
                  <a:cubicBezTo>
                    <a:pt x="804" y="61"/>
                    <a:pt x="803" y="61"/>
                    <a:pt x="804" y="60"/>
                  </a:cubicBezTo>
                  <a:close/>
                  <a:moveTo>
                    <a:pt x="816" y="60"/>
                  </a:moveTo>
                  <a:cubicBezTo>
                    <a:pt x="813" y="62"/>
                    <a:pt x="810" y="62"/>
                    <a:pt x="807" y="61"/>
                  </a:cubicBezTo>
                  <a:cubicBezTo>
                    <a:pt x="810" y="60"/>
                    <a:pt x="813" y="61"/>
                    <a:pt x="816" y="60"/>
                  </a:cubicBezTo>
                  <a:close/>
                  <a:moveTo>
                    <a:pt x="817" y="56"/>
                  </a:moveTo>
                  <a:cubicBezTo>
                    <a:pt x="816" y="59"/>
                    <a:pt x="813" y="59"/>
                    <a:pt x="810" y="58"/>
                  </a:cubicBezTo>
                  <a:cubicBezTo>
                    <a:pt x="813" y="57"/>
                    <a:pt x="815" y="56"/>
                    <a:pt x="817" y="56"/>
                  </a:cubicBezTo>
                  <a:close/>
                  <a:moveTo>
                    <a:pt x="830" y="60"/>
                  </a:moveTo>
                  <a:cubicBezTo>
                    <a:pt x="831" y="61"/>
                    <a:pt x="830" y="61"/>
                    <a:pt x="832" y="62"/>
                  </a:cubicBezTo>
                  <a:cubicBezTo>
                    <a:pt x="829" y="63"/>
                    <a:pt x="827" y="64"/>
                    <a:pt x="825" y="63"/>
                  </a:cubicBezTo>
                  <a:cubicBezTo>
                    <a:pt x="828" y="62"/>
                    <a:pt x="830" y="61"/>
                    <a:pt x="830" y="60"/>
                  </a:cubicBezTo>
                  <a:close/>
                  <a:moveTo>
                    <a:pt x="861" y="54"/>
                  </a:moveTo>
                  <a:cubicBezTo>
                    <a:pt x="860" y="55"/>
                    <a:pt x="863" y="54"/>
                    <a:pt x="863" y="55"/>
                  </a:cubicBezTo>
                  <a:cubicBezTo>
                    <a:pt x="862" y="57"/>
                    <a:pt x="859" y="56"/>
                    <a:pt x="859" y="55"/>
                  </a:cubicBezTo>
                  <a:cubicBezTo>
                    <a:pt x="860" y="55"/>
                    <a:pt x="860" y="54"/>
                    <a:pt x="861" y="54"/>
                  </a:cubicBezTo>
                  <a:close/>
                  <a:moveTo>
                    <a:pt x="1076" y="43"/>
                  </a:moveTo>
                  <a:cubicBezTo>
                    <a:pt x="1077" y="43"/>
                    <a:pt x="1079" y="43"/>
                    <a:pt x="1080" y="44"/>
                  </a:cubicBezTo>
                  <a:cubicBezTo>
                    <a:pt x="1078" y="46"/>
                    <a:pt x="1076" y="46"/>
                    <a:pt x="1074" y="46"/>
                  </a:cubicBezTo>
                  <a:cubicBezTo>
                    <a:pt x="1072" y="45"/>
                    <a:pt x="1072" y="45"/>
                    <a:pt x="1072" y="45"/>
                  </a:cubicBezTo>
                  <a:cubicBezTo>
                    <a:pt x="1075" y="44"/>
                    <a:pt x="1075" y="45"/>
                    <a:pt x="1076" y="43"/>
                  </a:cubicBezTo>
                  <a:close/>
                  <a:moveTo>
                    <a:pt x="1093" y="44"/>
                  </a:moveTo>
                  <a:cubicBezTo>
                    <a:pt x="1091" y="42"/>
                    <a:pt x="1088" y="45"/>
                    <a:pt x="1089" y="42"/>
                  </a:cubicBezTo>
                  <a:cubicBezTo>
                    <a:pt x="1090" y="43"/>
                    <a:pt x="1094" y="42"/>
                    <a:pt x="1093" y="44"/>
                  </a:cubicBezTo>
                  <a:close/>
                  <a:moveTo>
                    <a:pt x="1296" y="140"/>
                  </a:moveTo>
                  <a:cubicBezTo>
                    <a:pt x="1291" y="142"/>
                    <a:pt x="1301" y="140"/>
                    <a:pt x="1295" y="144"/>
                  </a:cubicBezTo>
                  <a:cubicBezTo>
                    <a:pt x="1294" y="142"/>
                    <a:pt x="1294" y="142"/>
                    <a:pt x="1292" y="142"/>
                  </a:cubicBezTo>
                  <a:cubicBezTo>
                    <a:pt x="1292" y="141"/>
                    <a:pt x="1293" y="139"/>
                    <a:pt x="1296" y="140"/>
                  </a:cubicBezTo>
                  <a:close/>
                  <a:moveTo>
                    <a:pt x="1290" y="144"/>
                  </a:moveTo>
                  <a:cubicBezTo>
                    <a:pt x="1290" y="143"/>
                    <a:pt x="1289" y="143"/>
                    <a:pt x="1288" y="143"/>
                  </a:cubicBezTo>
                  <a:cubicBezTo>
                    <a:pt x="1287" y="144"/>
                    <a:pt x="1288" y="146"/>
                    <a:pt x="1286" y="146"/>
                  </a:cubicBezTo>
                  <a:cubicBezTo>
                    <a:pt x="1286" y="145"/>
                    <a:pt x="1287" y="144"/>
                    <a:pt x="1286" y="143"/>
                  </a:cubicBezTo>
                  <a:cubicBezTo>
                    <a:pt x="1288" y="143"/>
                    <a:pt x="1288" y="140"/>
                    <a:pt x="1291" y="140"/>
                  </a:cubicBezTo>
                  <a:cubicBezTo>
                    <a:pt x="1291" y="141"/>
                    <a:pt x="1293" y="142"/>
                    <a:pt x="1290" y="144"/>
                  </a:cubicBezTo>
                  <a:close/>
                  <a:moveTo>
                    <a:pt x="1145" y="40"/>
                  </a:moveTo>
                  <a:cubicBezTo>
                    <a:pt x="1146" y="39"/>
                    <a:pt x="1148" y="39"/>
                    <a:pt x="1149" y="39"/>
                  </a:cubicBezTo>
                  <a:cubicBezTo>
                    <a:pt x="1149" y="40"/>
                    <a:pt x="1147" y="40"/>
                    <a:pt x="1146" y="42"/>
                  </a:cubicBezTo>
                  <a:cubicBezTo>
                    <a:pt x="1144" y="41"/>
                    <a:pt x="1146" y="40"/>
                    <a:pt x="1145" y="40"/>
                  </a:cubicBezTo>
                  <a:close/>
                  <a:moveTo>
                    <a:pt x="1303" y="139"/>
                  </a:moveTo>
                  <a:cubicBezTo>
                    <a:pt x="1305" y="140"/>
                    <a:pt x="1304" y="142"/>
                    <a:pt x="1304" y="143"/>
                  </a:cubicBezTo>
                  <a:cubicBezTo>
                    <a:pt x="1303" y="142"/>
                    <a:pt x="1301" y="144"/>
                    <a:pt x="1300" y="143"/>
                  </a:cubicBezTo>
                  <a:cubicBezTo>
                    <a:pt x="1302" y="141"/>
                    <a:pt x="1302" y="141"/>
                    <a:pt x="1303" y="139"/>
                  </a:cubicBezTo>
                  <a:close/>
                  <a:moveTo>
                    <a:pt x="1156" y="40"/>
                  </a:moveTo>
                  <a:cubicBezTo>
                    <a:pt x="1153" y="40"/>
                    <a:pt x="1154" y="42"/>
                    <a:pt x="1151" y="41"/>
                  </a:cubicBezTo>
                  <a:cubicBezTo>
                    <a:pt x="1151" y="40"/>
                    <a:pt x="1156" y="38"/>
                    <a:pt x="1156" y="40"/>
                  </a:cubicBezTo>
                  <a:close/>
                  <a:moveTo>
                    <a:pt x="1305" y="140"/>
                  </a:moveTo>
                  <a:cubicBezTo>
                    <a:pt x="1306" y="139"/>
                    <a:pt x="1307" y="139"/>
                    <a:pt x="1308" y="140"/>
                  </a:cubicBezTo>
                  <a:cubicBezTo>
                    <a:pt x="1307" y="140"/>
                    <a:pt x="1307" y="141"/>
                    <a:pt x="1306" y="141"/>
                  </a:cubicBezTo>
                  <a:cubicBezTo>
                    <a:pt x="1306" y="141"/>
                    <a:pt x="1306" y="140"/>
                    <a:pt x="1305" y="140"/>
                  </a:cubicBezTo>
                  <a:close/>
                  <a:moveTo>
                    <a:pt x="1310" y="29"/>
                  </a:moveTo>
                  <a:cubicBezTo>
                    <a:pt x="1308" y="28"/>
                    <a:pt x="1306" y="30"/>
                    <a:pt x="1304" y="30"/>
                  </a:cubicBezTo>
                  <a:cubicBezTo>
                    <a:pt x="1306" y="28"/>
                    <a:pt x="1310" y="28"/>
                    <a:pt x="1310" y="29"/>
                  </a:cubicBezTo>
                  <a:close/>
                  <a:moveTo>
                    <a:pt x="1318" y="29"/>
                  </a:moveTo>
                  <a:cubicBezTo>
                    <a:pt x="1316" y="29"/>
                    <a:pt x="1313" y="29"/>
                    <a:pt x="1311" y="28"/>
                  </a:cubicBezTo>
                  <a:cubicBezTo>
                    <a:pt x="1313" y="27"/>
                    <a:pt x="1316" y="27"/>
                    <a:pt x="1318" y="29"/>
                  </a:cubicBezTo>
                  <a:close/>
                  <a:moveTo>
                    <a:pt x="1322" y="27"/>
                  </a:moveTo>
                  <a:cubicBezTo>
                    <a:pt x="1320" y="28"/>
                    <a:pt x="1320" y="28"/>
                    <a:pt x="1320" y="28"/>
                  </a:cubicBezTo>
                  <a:cubicBezTo>
                    <a:pt x="1319" y="28"/>
                    <a:pt x="1319" y="28"/>
                    <a:pt x="1318" y="27"/>
                  </a:cubicBezTo>
                  <a:cubicBezTo>
                    <a:pt x="1320" y="26"/>
                    <a:pt x="1321" y="27"/>
                    <a:pt x="1322" y="27"/>
                  </a:cubicBezTo>
                  <a:close/>
                  <a:moveTo>
                    <a:pt x="1488" y="84"/>
                  </a:moveTo>
                  <a:cubicBezTo>
                    <a:pt x="1490" y="85"/>
                    <a:pt x="1488" y="86"/>
                    <a:pt x="1487" y="87"/>
                  </a:cubicBezTo>
                  <a:cubicBezTo>
                    <a:pt x="1484" y="88"/>
                    <a:pt x="1481" y="88"/>
                    <a:pt x="1477" y="89"/>
                  </a:cubicBezTo>
                  <a:cubicBezTo>
                    <a:pt x="1476" y="89"/>
                    <a:pt x="1475" y="88"/>
                    <a:pt x="1476" y="88"/>
                  </a:cubicBezTo>
                  <a:cubicBezTo>
                    <a:pt x="1478" y="86"/>
                    <a:pt x="1484" y="85"/>
                    <a:pt x="1488" y="84"/>
                  </a:cubicBezTo>
                  <a:close/>
                  <a:moveTo>
                    <a:pt x="1502" y="84"/>
                  </a:moveTo>
                  <a:cubicBezTo>
                    <a:pt x="1503" y="85"/>
                    <a:pt x="1503" y="86"/>
                    <a:pt x="1503" y="86"/>
                  </a:cubicBezTo>
                  <a:cubicBezTo>
                    <a:pt x="1500" y="86"/>
                    <a:pt x="1496" y="87"/>
                    <a:pt x="1493" y="87"/>
                  </a:cubicBezTo>
                  <a:cubicBezTo>
                    <a:pt x="1496" y="86"/>
                    <a:pt x="1499" y="85"/>
                    <a:pt x="1502" y="84"/>
                  </a:cubicBezTo>
                  <a:close/>
                  <a:moveTo>
                    <a:pt x="1419" y="21"/>
                  </a:moveTo>
                  <a:cubicBezTo>
                    <a:pt x="1418" y="23"/>
                    <a:pt x="1414" y="24"/>
                    <a:pt x="1412" y="23"/>
                  </a:cubicBezTo>
                  <a:cubicBezTo>
                    <a:pt x="1414" y="22"/>
                    <a:pt x="1416" y="22"/>
                    <a:pt x="1419" y="21"/>
                  </a:cubicBezTo>
                  <a:close/>
                  <a:moveTo>
                    <a:pt x="1518" y="82"/>
                  </a:moveTo>
                  <a:cubicBezTo>
                    <a:pt x="1514" y="83"/>
                    <a:pt x="1510" y="84"/>
                    <a:pt x="1507" y="86"/>
                  </a:cubicBezTo>
                  <a:cubicBezTo>
                    <a:pt x="1505" y="85"/>
                    <a:pt x="1505" y="85"/>
                    <a:pt x="1505" y="85"/>
                  </a:cubicBezTo>
                  <a:cubicBezTo>
                    <a:pt x="1508" y="84"/>
                    <a:pt x="1512" y="80"/>
                    <a:pt x="1518" y="82"/>
                  </a:cubicBezTo>
                  <a:close/>
                  <a:moveTo>
                    <a:pt x="1456" y="11"/>
                  </a:moveTo>
                  <a:cubicBezTo>
                    <a:pt x="1457" y="11"/>
                    <a:pt x="1458" y="11"/>
                    <a:pt x="1459" y="11"/>
                  </a:cubicBezTo>
                  <a:cubicBezTo>
                    <a:pt x="1462" y="12"/>
                    <a:pt x="1457" y="14"/>
                    <a:pt x="1461" y="15"/>
                  </a:cubicBezTo>
                  <a:cubicBezTo>
                    <a:pt x="1459" y="16"/>
                    <a:pt x="1457" y="17"/>
                    <a:pt x="1455" y="16"/>
                  </a:cubicBezTo>
                  <a:cubicBezTo>
                    <a:pt x="1458" y="16"/>
                    <a:pt x="1459" y="13"/>
                    <a:pt x="1456" y="11"/>
                  </a:cubicBezTo>
                  <a:close/>
                  <a:moveTo>
                    <a:pt x="1557" y="84"/>
                  </a:moveTo>
                  <a:cubicBezTo>
                    <a:pt x="1558" y="85"/>
                    <a:pt x="1556" y="86"/>
                    <a:pt x="1556" y="87"/>
                  </a:cubicBezTo>
                  <a:cubicBezTo>
                    <a:pt x="1555" y="86"/>
                    <a:pt x="1554" y="87"/>
                    <a:pt x="1553" y="86"/>
                  </a:cubicBezTo>
                  <a:cubicBezTo>
                    <a:pt x="1554" y="85"/>
                    <a:pt x="1555" y="85"/>
                    <a:pt x="1557" y="84"/>
                  </a:cubicBezTo>
                  <a:close/>
                  <a:moveTo>
                    <a:pt x="1538" y="56"/>
                  </a:moveTo>
                  <a:cubicBezTo>
                    <a:pt x="1539" y="56"/>
                    <a:pt x="1541" y="54"/>
                    <a:pt x="1541" y="53"/>
                  </a:cubicBezTo>
                  <a:cubicBezTo>
                    <a:pt x="1544" y="54"/>
                    <a:pt x="1542" y="54"/>
                    <a:pt x="1542" y="55"/>
                  </a:cubicBezTo>
                  <a:cubicBezTo>
                    <a:pt x="1543" y="55"/>
                    <a:pt x="1543" y="55"/>
                    <a:pt x="1544" y="56"/>
                  </a:cubicBezTo>
                  <a:cubicBezTo>
                    <a:pt x="1541" y="56"/>
                    <a:pt x="1539" y="55"/>
                    <a:pt x="1540" y="58"/>
                  </a:cubicBezTo>
                  <a:cubicBezTo>
                    <a:pt x="1539" y="58"/>
                    <a:pt x="1538" y="57"/>
                    <a:pt x="1538" y="56"/>
                  </a:cubicBezTo>
                  <a:close/>
                  <a:moveTo>
                    <a:pt x="1520" y="22"/>
                  </a:moveTo>
                  <a:cubicBezTo>
                    <a:pt x="1518" y="21"/>
                    <a:pt x="1517" y="23"/>
                    <a:pt x="1516" y="22"/>
                  </a:cubicBezTo>
                  <a:cubicBezTo>
                    <a:pt x="1517" y="20"/>
                    <a:pt x="1521" y="21"/>
                    <a:pt x="1520" y="22"/>
                  </a:cubicBezTo>
                  <a:close/>
                  <a:moveTo>
                    <a:pt x="1534" y="23"/>
                  </a:moveTo>
                  <a:cubicBezTo>
                    <a:pt x="1532" y="24"/>
                    <a:pt x="1529" y="25"/>
                    <a:pt x="1526" y="24"/>
                  </a:cubicBezTo>
                  <a:cubicBezTo>
                    <a:pt x="1529" y="24"/>
                    <a:pt x="1532" y="22"/>
                    <a:pt x="1534" y="23"/>
                  </a:cubicBezTo>
                  <a:close/>
                  <a:moveTo>
                    <a:pt x="1545" y="24"/>
                  </a:moveTo>
                  <a:cubicBezTo>
                    <a:pt x="1543" y="25"/>
                    <a:pt x="1542" y="26"/>
                    <a:pt x="1541" y="24"/>
                  </a:cubicBezTo>
                  <a:cubicBezTo>
                    <a:pt x="1542" y="23"/>
                    <a:pt x="1544" y="23"/>
                    <a:pt x="1545" y="24"/>
                  </a:cubicBezTo>
                  <a:close/>
                  <a:moveTo>
                    <a:pt x="1545" y="18"/>
                  </a:moveTo>
                  <a:cubicBezTo>
                    <a:pt x="1546" y="19"/>
                    <a:pt x="1546" y="19"/>
                    <a:pt x="1547" y="18"/>
                  </a:cubicBezTo>
                  <a:cubicBezTo>
                    <a:pt x="1549" y="19"/>
                    <a:pt x="1544" y="20"/>
                    <a:pt x="1543" y="19"/>
                  </a:cubicBezTo>
                  <a:cubicBezTo>
                    <a:pt x="1544" y="18"/>
                    <a:pt x="1544" y="18"/>
                    <a:pt x="1545" y="18"/>
                  </a:cubicBezTo>
                  <a:close/>
                  <a:moveTo>
                    <a:pt x="1638" y="36"/>
                  </a:moveTo>
                  <a:cubicBezTo>
                    <a:pt x="1637" y="37"/>
                    <a:pt x="1635" y="38"/>
                    <a:pt x="1633" y="38"/>
                  </a:cubicBezTo>
                  <a:cubicBezTo>
                    <a:pt x="1633" y="37"/>
                    <a:pt x="1636" y="35"/>
                    <a:pt x="163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6" name="Freeform 117"/>
            <p:cNvSpPr/>
            <p:nvPr/>
          </p:nvSpPr>
          <p:spPr bwMode="auto">
            <a:xfrm>
              <a:off x="7478" y="4040"/>
              <a:ext cx="58" cy="12"/>
            </a:xfrm>
            <a:custGeom>
              <a:avLst/>
              <a:gdLst>
                <a:gd name="T0" fmla="*/ 1 w 19"/>
                <a:gd name="T1" fmla="*/ 3 h 4"/>
                <a:gd name="T2" fmla="*/ 2 w 19"/>
                <a:gd name="T3" fmla="*/ 4 h 4"/>
                <a:gd name="T4" fmla="*/ 19 w 19"/>
                <a:gd name="T5" fmla="*/ 1 h 4"/>
                <a:gd name="T6" fmla="*/ 4 w 19"/>
                <a:gd name="T7" fmla="*/ 0 h 4"/>
                <a:gd name="T8" fmla="*/ 5 w 19"/>
                <a:gd name="T9" fmla="*/ 2 h 4"/>
                <a:gd name="T10" fmla="*/ 1 w 19"/>
                <a:gd name="T11" fmla="*/ 3 h 4"/>
              </a:gdLst>
              <a:ahLst/>
              <a:cxnLst>
                <a:cxn ang="0">
                  <a:pos x="T0" y="T1"/>
                </a:cxn>
                <a:cxn ang="0">
                  <a:pos x="T2" y="T3"/>
                </a:cxn>
                <a:cxn ang="0">
                  <a:pos x="T4" y="T5"/>
                </a:cxn>
                <a:cxn ang="0">
                  <a:pos x="T6" y="T7"/>
                </a:cxn>
                <a:cxn ang="0">
                  <a:pos x="T8" y="T9"/>
                </a:cxn>
                <a:cxn ang="0">
                  <a:pos x="T10" y="T11"/>
                </a:cxn>
              </a:cxnLst>
              <a:rect l="0" t="0" r="r" b="b"/>
              <a:pathLst>
                <a:path w="19" h="4">
                  <a:moveTo>
                    <a:pt x="1" y="3"/>
                  </a:moveTo>
                  <a:cubicBezTo>
                    <a:pt x="0" y="3"/>
                    <a:pt x="2" y="3"/>
                    <a:pt x="2" y="4"/>
                  </a:cubicBezTo>
                  <a:cubicBezTo>
                    <a:pt x="7" y="0"/>
                    <a:pt x="13" y="3"/>
                    <a:pt x="19" y="1"/>
                  </a:cubicBezTo>
                  <a:cubicBezTo>
                    <a:pt x="14" y="0"/>
                    <a:pt x="9" y="0"/>
                    <a:pt x="4" y="0"/>
                  </a:cubicBezTo>
                  <a:cubicBezTo>
                    <a:pt x="4" y="1"/>
                    <a:pt x="5" y="1"/>
                    <a:pt x="5" y="2"/>
                  </a:cubicBezTo>
                  <a:cubicBezTo>
                    <a:pt x="4" y="2"/>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7" name="Freeform 118"/>
            <p:cNvSpPr/>
            <p:nvPr/>
          </p:nvSpPr>
          <p:spPr bwMode="auto">
            <a:xfrm>
              <a:off x="6393" y="4397"/>
              <a:ext cx="15" cy="6"/>
            </a:xfrm>
            <a:custGeom>
              <a:avLst/>
              <a:gdLst>
                <a:gd name="T0" fmla="*/ 0 w 5"/>
                <a:gd name="T1" fmla="*/ 2 h 2"/>
                <a:gd name="T2" fmla="*/ 5 w 5"/>
                <a:gd name="T3" fmla="*/ 1 h 2"/>
                <a:gd name="T4" fmla="*/ 0 w 5"/>
                <a:gd name="T5" fmla="*/ 2 h 2"/>
              </a:gdLst>
              <a:ahLst/>
              <a:cxnLst>
                <a:cxn ang="0">
                  <a:pos x="T0" y="T1"/>
                </a:cxn>
                <a:cxn ang="0">
                  <a:pos x="T2" y="T3"/>
                </a:cxn>
                <a:cxn ang="0">
                  <a:pos x="T4" y="T5"/>
                </a:cxn>
              </a:cxnLst>
              <a:rect l="0" t="0" r="r" b="b"/>
              <a:pathLst>
                <a:path w="5" h="2">
                  <a:moveTo>
                    <a:pt x="0" y="2"/>
                  </a:moveTo>
                  <a:cubicBezTo>
                    <a:pt x="1" y="2"/>
                    <a:pt x="3" y="1"/>
                    <a:pt x="5" y="1"/>
                  </a:cubicBezTo>
                  <a:cubicBezTo>
                    <a:pt x="3" y="1"/>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8" name="Freeform 119"/>
            <p:cNvSpPr/>
            <p:nvPr/>
          </p:nvSpPr>
          <p:spPr bwMode="auto">
            <a:xfrm>
              <a:off x="6676" y="4391"/>
              <a:ext cx="15" cy="6"/>
            </a:xfrm>
            <a:custGeom>
              <a:avLst/>
              <a:gdLst>
                <a:gd name="T0" fmla="*/ 2 w 5"/>
                <a:gd name="T1" fmla="*/ 0 h 2"/>
                <a:gd name="T2" fmla="*/ 0 w 5"/>
                <a:gd name="T3" fmla="*/ 2 h 2"/>
                <a:gd name="T4" fmla="*/ 3 w 5"/>
                <a:gd name="T5" fmla="*/ 1 h 2"/>
                <a:gd name="T6" fmla="*/ 4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1" y="1"/>
                    <a:pt x="1" y="1"/>
                    <a:pt x="0" y="2"/>
                  </a:cubicBezTo>
                  <a:cubicBezTo>
                    <a:pt x="1" y="2"/>
                    <a:pt x="2" y="1"/>
                    <a:pt x="3" y="1"/>
                  </a:cubicBezTo>
                  <a:cubicBezTo>
                    <a:pt x="3" y="1"/>
                    <a:pt x="3" y="2"/>
                    <a:pt x="4" y="2"/>
                  </a:cubicBezTo>
                  <a:cubicBezTo>
                    <a:pt x="5" y="1"/>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49" name="Freeform 120"/>
            <p:cNvSpPr/>
            <p:nvPr/>
          </p:nvSpPr>
          <p:spPr bwMode="auto">
            <a:xfrm>
              <a:off x="6450" y="4221"/>
              <a:ext cx="19" cy="13"/>
            </a:xfrm>
            <a:custGeom>
              <a:avLst/>
              <a:gdLst>
                <a:gd name="T0" fmla="*/ 2 w 6"/>
                <a:gd name="T1" fmla="*/ 1 h 4"/>
                <a:gd name="T2" fmla="*/ 5 w 6"/>
                <a:gd name="T3" fmla="*/ 4 h 4"/>
                <a:gd name="T4" fmla="*/ 6 w 6"/>
                <a:gd name="T5" fmla="*/ 1 h 4"/>
                <a:gd name="T6" fmla="*/ 2 w 6"/>
                <a:gd name="T7" fmla="*/ 1 h 4"/>
              </a:gdLst>
              <a:ahLst/>
              <a:cxnLst>
                <a:cxn ang="0">
                  <a:pos x="T0" y="T1"/>
                </a:cxn>
                <a:cxn ang="0">
                  <a:pos x="T2" y="T3"/>
                </a:cxn>
                <a:cxn ang="0">
                  <a:pos x="T4" y="T5"/>
                </a:cxn>
                <a:cxn ang="0">
                  <a:pos x="T6" y="T7"/>
                </a:cxn>
              </a:cxnLst>
              <a:rect l="0" t="0" r="r" b="b"/>
              <a:pathLst>
                <a:path w="6" h="4">
                  <a:moveTo>
                    <a:pt x="2" y="1"/>
                  </a:moveTo>
                  <a:cubicBezTo>
                    <a:pt x="0" y="2"/>
                    <a:pt x="5" y="2"/>
                    <a:pt x="5" y="4"/>
                  </a:cubicBezTo>
                  <a:cubicBezTo>
                    <a:pt x="6" y="3"/>
                    <a:pt x="5" y="2"/>
                    <a:pt x="6" y="1"/>
                  </a:cubicBezTo>
                  <a:cubicBezTo>
                    <a:pt x="3" y="0"/>
                    <a:pt x="4" y="3"/>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0" name="Freeform 121"/>
            <p:cNvSpPr/>
            <p:nvPr/>
          </p:nvSpPr>
          <p:spPr bwMode="auto">
            <a:xfrm>
              <a:off x="6551" y="4292"/>
              <a:ext cx="15" cy="6"/>
            </a:xfrm>
            <a:custGeom>
              <a:avLst/>
              <a:gdLst>
                <a:gd name="T0" fmla="*/ 1 w 5"/>
                <a:gd name="T1" fmla="*/ 0 h 2"/>
                <a:gd name="T2" fmla="*/ 1 w 5"/>
                <a:gd name="T3" fmla="*/ 2 h 2"/>
                <a:gd name="T4" fmla="*/ 4 w 5"/>
                <a:gd name="T5" fmla="*/ 2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0" y="2"/>
                    <a:pt x="1" y="2"/>
                  </a:cubicBezTo>
                  <a:cubicBezTo>
                    <a:pt x="1" y="2"/>
                    <a:pt x="2" y="1"/>
                    <a:pt x="4" y="2"/>
                  </a:cubicBezTo>
                  <a:cubicBezTo>
                    <a:pt x="5" y="1"/>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1" name="Freeform 122"/>
            <p:cNvSpPr/>
            <p:nvPr/>
          </p:nvSpPr>
          <p:spPr bwMode="auto">
            <a:xfrm>
              <a:off x="6530" y="4261"/>
              <a:ext cx="12" cy="10"/>
            </a:xfrm>
            <a:custGeom>
              <a:avLst/>
              <a:gdLst>
                <a:gd name="T0" fmla="*/ 3 w 4"/>
                <a:gd name="T1" fmla="*/ 2 h 3"/>
                <a:gd name="T2" fmla="*/ 2 w 4"/>
                <a:gd name="T3" fmla="*/ 0 h 3"/>
                <a:gd name="T4" fmla="*/ 0 w 4"/>
                <a:gd name="T5" fmla="*/ 2 h 3"/>
                <a:gd name="T6" fmla="*/ 3 w 4"/>
                <a:gd name="T7" fmla="*/ 2 h 3"/>
                <a:gd name="T8" fmla="*/ 3 w 4"/>
                <a:gd name="T9" fmla="*/ 2 h 3"/>
              </a:gdLst>
              <a:ahLst/>
              <a:cxnLst>
                <a:cxn ang="0">
                  <a:pos x="T0" y="T1"/>
                </a:cxn>
                <a:cxn ang="0">
                  <a:pos x="T2" y="T3"/>
                </a:cxn>
                <a:cxn ang="0">
                  <a:pos x="T4" y="T5"/>
                </a:cxn>
                <a:cxn ang="0">
                  <a:pos x="T6" y="T7"/>
                </a:cxn>
                <a:cxn ang="0">
                  <a:pos x="T8" y="T9"/>
                </a:cxn>
              </a:cxnLst>
              <a:rect l="0" t="0" r="r" b="b"/>
              <a:pathLst>
                <a:path w="4" h="3">
                  <a:moveTo>
                    <a:pt x="3" y="2"/>
                  </a:moveTo>
                  <a:cubicBezTo>
                    <a:pt x="3" y="1"/>
                    <a:pt x="4" y="1"/>
                    <a:pt x="2" y="0"/>
                  </a:cubicBezTo>
                  <a:cubicBezTo>
                    <a:pt x="1" y="1"/>
                    <a:pt x="0" y="2"/>
                    <a:pt x="0" y="2"/>
                  </a:cubicBezTo>
                  <a:cubicBezTo>
                    <a:pt x="1" y="3"/>
                    <a:pt x="2" y="1"/>
                    <a:pt x="3" y="2"/>
                  </a:cubicBezTo>
                  <a:cubicBezTo>
                    <a:pt x="4" y="2"/>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2" name="Freeform 123"/>
            <p:cNvSpPr/>
            <p:nvPr/>
          </p:nvSpPr>
          <p:spPr bwMode="auto">
            <a:xfrm>
              <a:off x="6758" y="4418"/>
              <a:ext cx="39" cy="13"/>
            </a:xfrm>
            <a:custGeom>
              <a:avLst/>
              <a:gdLst>
                <a:gd name="T0" fmla="*/ 0 w 13"/>
                <a:gd name="T1" fmla="*/ 2 h 4"/>
                <a:gd name="T2" fmla="*/ 2 w 13"/>
                <a:gd name="T3" fmla="*/ 1 h 4"/>
                <a:gd name="T4" fmla="*/ 4 w 13"/>
                <a:gd name="T5" fmla="*/ 2 h 4"/>
                <a:gd name="T6" fmla="*/ 12 w 13"/>
                <a:gd name="T7" fmla="*/ 2 h 4"/>
                <a:gd name="T8" fmla="*/ 13 w 13"/>
                <a:gd name="T9" fmla="*/ 0 h 4"/>
                <a:gd name="T10" fmla="*/ 2 w 13"/>
                <a:gd name="T11" fmla="*/ 0 h 4"/>
                <a:gd name="T12" fmla="*/ 0 w 1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3" h="4">
                  <a:moveTo>
                    <a:pt x="0" y="2"/>
                  </a:moveTo>
                  <a:cubicBezTo>
                    <a:pt x="1" y="4"/>
                    <a:pt x="1" y="1"/>
                    <a:pt x="2" y="1"/>
                  </a:cubicBezTo>
                  <a:cubicBezTo>
                    <a:pt x="3" y="0"/>
                    <a:pt x="2" y="2"/>
                    <a:pt x="4" y="2"/>
                  </a:cubicBezTo>
                  <a:cubicBezTo>
                    <a:pt x="7" y="0"/>
                    <a:pt x="10" y="1"/>
                    <a:pt x="12" y="2"/>
                  </a:cubicBezTo>
                  <a:cubicBezTo>
                    <a:pt x="13" y="1"/>
                    <a:pt x="13" y="1"/>
                    <a:pt x="13" y="0"/>
                  </a:cubicBezTo>
                  <a:cubicBezTo>
                    <a:pt x="11" y="1"/>
                    <a:pt x="6" y="1"/>
                    <a:pt x="2"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3" name="Freeform 124"/>
            <p:cNvSpPr/>
            <p:nvPr/>
          </p:nvSpPr>
          <p:spPr bwMode="auto">
            <a:xfrm>
              <a:off x="6523" y="4228"/>
              <a:ext cx="52" cy="15"/>
            </a:xfrm>
            <a:custGeom>
              <a:avLst/>
              <a:gdLst>
                <a:gd name="T0" fmla="*/ 0 w 17"/>
                <a:gd name="T1" fmla="*/ 5 h 5"/>
                <a:gd name="T2" fmla="*/ 17 w 17"/>
                <a:gd name="T3" fmla="*/ 3 h 5"/>
                <a:gd name="T4" fmla="*/ 16 w 17"/>
                <a:gd name="T5" fmla="*/ 2 h 5"/>
                <a:gd name="T6" fmla="*/ 12 w 17"/>
                <a:gd name="T7" fmla="*/ 3 h 5"/>
                <a:gd name="T8" fmla="*/ 6 w 17"/>
                <a:gd name="T9" fmla="*/ 1 h 5"/>
                <a:gd name="T10" fmla="*/ 0 w 17"/>
                <a:gd name="T11" fmla="*/ 5 h 5"/>
              </a:gdLst>
              <a:ahLst/>
              <a:cxnLst>
                <a:cxn ang="0">
                  <a:pos x="T0" y="T1"/>
                </a:cxn>
                <a:cxn ang="0">
                  <a:pos x="T2" y="T3"/>
                </a:cxn>
                <a:cxn ang="0">
                  <a:pos x="T4" y="T5"/>
                </a:cxn>
                <a:cxn ang="0">
                  <a:pos x="T6" y="T7"/>
                </a:cxn>
                <a:cxn ang="0">
                  <a:pos x="T8" y="T9"/>
                </a:cxn>
                <a:cxn ang="0">
                  <a:pos x="T10" y="T11"/>
                </a:cxn>
              </a:cxnLst>
              <a:rect l="0" t="0" r="r" b="b"/>
              <a:pathLst>
                <a:path w="17" h="5">
                  <a:moveTo>
                    <a:pt x="0" y="5"/>
                  </a:moveTo>
                  <a:cubicBezTo>
                    <a:pt x="7" y="4"/>
                    <a:pt x="11" y="5"/>
                    <a:pt x="17" y="3"/>
                  </a:cubicBezTo>
                  <a:cubicBezTo>
                    <a:pt x="16" y="3"/>
                    <a:pt x="15" y="3"/>
                    <a:pt x="16" y="2"/>
                  </a:cubicBezTo>
                  <a:cubicBezTo>
                    <a:pt x="13" y="2"/>
                    <a:pt x="14" y="3"/>
                    <a:pt x="12" y="3"/>
                  </a:cubicBezTo>
                  <a:cubicBezTo>
                    <a:pt x="13" y="1"/>
                    <a:pt x="4" y="2"/>
                    <a:pt x="6" y="1"/>
                  </a:cubicBezTo>
                  <a:cubicBezTo>
                    <a:pt x="5" y="0"/>
                    <a:pt x="2"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4" name="Freeform 125"/>
            <p:cNvSpPr/>
            <p:nvPr/>
          </p:nvSpPr>
          <p:spPr bwMode="auto">
            <a:xfrm>
              <a:off x="6840" y="4461"/>
              <a:ext cx="33" cy="7"/>
            </a:xfrm>
            <a:custGeom>
              <a:avLst/>
              <a:gdLst>
                <a:gd name="T0" fmla="*/ 0 w 11"/>
                <a:gd name="T1" fmla="*/ 0 h 2"/>
                <a:gd name="T2" fmla="*/ 11 w 11"/>
                <a:gd name="T3" fmla="*/ 1 h 2"/>
                <a:gd name="T4" fmla="*/ 0 w 11"/>
                <a:gd name="T5" fmla="*/ 0 h 2"/>
              </a:gdLst>
              <a:ahLst/>
              <a:cxnLst>
                <a:cxn ang="0">
                  <a:pos x="T0" y="T1"/>
                </a:cxn>
                <a:cxn ang="0">
                  <a:pos x="T2" y="T3"/>
                </a:cxn>
                <a:cxn ang="0">
                  <a:pos x="T4" y="T5"/>
                </a:cxn>
              </a:cxnLst>
              <a:rect l="0" t="0" r="r" b="b"/>
              <a:pathLst>
                <a:path w="11" h="2">
                  <a:moveTo>
                    <a:pt x="0" y="0"/>
                  </a:moveTo>
                  <a:cubicBezTo>
                    <a:pt x="1" y="2"/>
                    <a:pt x="7" y="1"/>
                    <a:pt x="11" y="1"/>
                  </a:cubicBezTo>
                  <a:cubicBezTo>
                    <a:pt x="7" y="1"/>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5" name="Freeform 126"/>
            <p:cNvSpPr/>
            <p:nvPr/>
          </p:nvSpPr>
          <p:spPr bwMode="auto">
            <a:xfrm>
              <a:off x="6320" y="4055"/>
              <a:ext cx="18" cy="10"/>
            </a:xfrm>
            <a:custGeom>
              <a:avLst/>
              <a:gdLst>
                <a:gd name="T0" fmla="*/ 4 w 6"/>
                <a:gd name="T1" fmla="*/ 0 h 3"/>
                <a:gd name="T2" fmla="*/ 0 w 6"/>
                <a:gd name="T3" fmla="*/ 2 h 3"/>
                <a:gd name="T4" fmla="*/ 5 w 6"/>
                <a:gd name="T5" fmla="*/ 1 h 3"/>
                <a:gd name="T6" fmla="*/ 4 w 6"/>
                <a:gd name="T7" fmla="*/ 0 h 3"/>
              </a:gdLst>
              <a:ahLst/>
              <a:cxnLst>
                <a:cxn ang="0">
                  <a:pos x="T0" y="T1"/>
                </a:cxn>
                <a:cxn ang="0">
                  <a:pos x="T2" y="T3"/>
                </a:cxn>
                <a:cxn ang="0">
                  <a:pos x="T4" y="T5"/>
                </a:cxn>
                <a:cxn ang="0">
                  <a:pos x="T6" y="T7"/>
                </a:cxn>
              </a:cxnLst>
              <a:rect l="0" t="0" r="r" b="b"/>
              <a:pathLst>
                <a:path w="6" h="3">
                  <a:moveTo>
                    <a:pt x="4" y="0"/>
                  </a:moveTo>
                  <a:cubicBezTo>
                    <a:pt x="4" y="1"/>
                    <a:pt x="2" y="0"/>
                    <a:pt x="0" y="2"/>
                  </a:cubicBezTo>
                  <a:cubicBezTo>
                    <a:pt x="4" y="3"/>
                    <a:pt x="4" y="1"/>
                    <a:pt x="5" y="1"/>
                  </a:cubicBezTo>
                  <a:cubicBezTo>
                    <a:pt x="6"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6" name="Freeform 127"/>
            <p:cNvSpPr/>
            <p:nvPr/>
          </p:nvSpPr>
          <p:spPr bwMode="auto">
            <a:xfrm>
              <a:off x="6566" y="4237"/>
              <a:ext cx="18" cy="9"/>
            </a:xfrm>
            <a:custGeom>
              <a:avLst/>
              <a:gdLst>
                <a:gd name="T0" fmla="*/ 0 w 6"/>
                <a:gd name="T1" fmla="*/ 2 h 3"/>
                <a:gd name="T2" fmla="*/ 6 w 6"/>
                <a:gd name="T3" fmla="*/ 2 h 3"/>
                <a:gd name="T4" fmla="*/ 0 w 6"/>
                <a:gd name="T5" fmla="*/ 2 h 3"/>
              </a:gdLst>
              <a:ahLst/>
              <a:cxnLst>
                <a:cxn ang="0">
                  <a:pos x="T0" y="T1"/>
                </a:cxn>
                <a:cxn ang="0">
                  <a:pos x="T2" y="T3"/>
                </a:cxn>
                <a:cxn ang="0">
                  <a:pos x="T4" y="T5"/>
                </a:cxn>
              </a:cxnLst>
              <a:rect l="0" t="0" r="r" b="b"/>
              <a:pathLst>
                <a:path w="6" h="3">
                  <a:moveTo>
                    <a:pt x="0" y="2"/>
                  </a:moveTo>
                  <a:cubicBezTo>
                    <a:pt x="2" y="2"/>
                    <a:pt x="4" y="3"/>
                    <a:pt x="6" y="2"/>
                  </a:cubicBezTo>
                  <a:cubicBezTo>
                    <a:pt x="4" y="0"/>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7" name="Freeform 128"/>
            <p:cNvSpPr/>
            <p:nvPr/>
          </p:nvSpPr>
          <p:spPr bwMode="auto">
            <a:xfrm>
              <a:off x="6818" y="4406"/>
              <a:ext cx="16" cy="6"/>
            </a:xfrm>
            <a:custGeom>
              <a:avLst/>
              <a:gdLst>
                <a:gd name="T0" fmla="*/ 1 w 5"/>
                <a:gd name="T1" fmla="*/ 0 h 2"/>
                <a:gd name="T2" fmla="*/ 0 w 5"/>
                <a:gd name="T3" fmla="*/ 2 h 2"/>
                <a:gd name="T4" fmla="*/ 4 w 5"/>
                <a:gd name="T5" fmla="*/ 1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1" y="1"/>
                    <a:pt x="0" y="2"/>
                  </a:cubicBezTo>
                  <a:cubicBezTo>
                    <a:pt x="2" y="2"/>
                    <a:pt x="3" y="2"/>
                    <a:pt x="4" y="1"/>
                  </a:cubicBezTo>
                  <a:cubicBezTo>
                    <a:pt x="5" y="0"/>
                    <a:pt x="2"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8" name="Freeform 129"/>
            <p:cNvSpPr/>
            <p:nvPr/>
          </p:nvSpPr>
          <p:spPr bwMode="auto">
            <a:xfrm>
              <a:off x="6475" y="4111"/>
              <a:ext cx="18" cy="9"/>
            </a:xfrm>
            <a:custGeom>
              <a:avLst/>
              <a:gdLst>
                <a:gd name="T0" fmla="*/ 4 w 6"/>
                <a:gd name="T1" fmla="*/ 3 h 3"/>
                <a:gd name="T2" fmla="*/ 3 w 6"/>
                <a:gd name="T3" fmla="*/ 2 h 3"/>
                <a:gd name="T4" fmla="*/ 6 w 6"/>
                <a:gd name="T5" fmla="*/ 1 h 3"/>
                <a:gd name="T6" fmla="*/ 0 w 6"/>
                <a:gd name="T7" fmla="*/ 1 h 3"/>
                <a:gd name="T8" fmla="*/ 4 w 6"/>
                <a:gd name="T9" fmla="*/ 3 h 3"/>
              </a:gdLst>
              <a:ahLst/>
              <a:cxnLst>
                <a:cxn ang="0">
                  <a:pos x="T0" y="T1"/>
                </a:cxn>
                <a:cxn ang="0">
                  <a:pos x="T2" y="T3"/>
                </a:cxn>
                <a:cxn ang="0">
                  <a:pos x="T4" y="T5"/>
                </a:cxn>
                <a:cxn ang="0">
                  <a:pos x="T6" y="T7"/>
                </a:cxn>
                <a:cxn ang="0">
                  <a:pos x="T8" y="T9"/>
                </a:cxn>
              </a:cxnLst>
              <a:rect l="0" t="0" r="r" b="b"/>
              <a:pathLst>
                <a:path w="6" h="3">
                  <a:moveTo>
                    <a:pt x="4" y="3"/>
                  </a:moveTo>
                  <a:cubicBezTo>
                    <a:pt x="4" y="3"/>
                    <a:pt x="3" y="3"/>
                    <a:pt x="3" y="2"/>
                  </a:cubicBezTo>
                  <a:cubicBezTo>
                    <a:pt x="4" y="1"/>
                    <a:pt x="5" y="2"/>
                    <a:pt x="6" y="1"/>
                  </a:cubicBezTo>
                  <a:cubicBezTo>
                    <a:pt x="4" y="0"/>
                    <a:pt x="2" y="0"/>
                    <a:pt x="0" y="1"/>
                  </a:cubicBezTo>
                  <a:cubicBezTo>
                    <a:pt x="2" y="2"/>
                    <a:pt x="3"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59" name="Freeform 130"/>
            <p:cNvSpPr/>
            <p:nvPr/>
          </p:nvSpPr>
          <p:spPr bwMode="auto">
            <a:xfrm>
              <a:off x="6657" y="4185"/>
              <a:ext cx="22" cy="9"/>
            </a:xfrm>
            <a:custGeom>
              <a:avLst/>
              <a:gdLst>
                <a:gd name="T0" fmla="*/ 0 w 7"/>
                <a:gd name="T1" fmla="*/ 2 h 3"/>
                <a:gd name="T2" fmla="*/ 5 w 7"/>
                <a:gd name="T3" fmla="*/ 3 h 3"/>
                <a:gd name="T4" fmla="*/ 7 w 7"/>
                <a:gd name="T5" fmla="*/ 0 h 3"/>
                <a:gd name="T6" fmla="*/ 0 w 7"/>
                <a:gd name="T7" fmla="*/ 2 h 3"/>
              </a:gdLst>
              <a:ahLst/>
              <a:cxnLst>
                <a:cxn ang="0">
                  <a:pos x="T0" y="T1"/>
                </a:cxn>
                <a:cxn ang="0">
                  <a:pos x="T2" y="T3"/>
                </a:cxn>
                <a:cxn ang="0">
                  <a:pos x="T4" y="T5"/>
                </a:cxn>
                <a:cxn ang="0">
                  <a:pos x="T6" y="T7"/>
                </a:cxn>
              </a:cxnLst>
              <a:rect l="0" t="0" r="r" b="b"/>
              <a:pathLst>
                <a:path w="7" h="3">
                  <a:moveTo>
                    <a:pt x="0" y="2"/>
                  </a:moveTo>
                  <a:cubicBezTo>
                    <a:pt x="2" y="1"/>
                    <a:pt x="2" y="3"/>
                    <a:pt x="5" y="3"/>
                  </a:cubicBezTo>
                  <a:cubicBezTo>
                    <a:pt x="6" y="1"/>
                    <a:pt x="6" y="1"/>
                    <a:pt x="7" y="0"/>
                  </a:cubicBezTo>
                  <a:cubicBezTo>
                    <a:pt x="5"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0" name="Freeform 131"/>
            <p:cNvSpPr/>
            <p:nvPr/>
          </p:nvSpPr>
          <p:spPr bwMode="auto">
            <a:xfrm>
              <a:off x="6989" y="4418"/>
              <a:ext cx="24" cy="13"/>
            </a:xfrm>
            <a:custGeom>
              <a:avLst/>
              <a:gdLst>
                <a:gd name="T0" fmla="*/ 4 w 8"/>
                <a:gd name="T1" fmla="*/ 3 h 4"/>
                <a:gd name="T2" fmla="*/ 6 w 8"/>
                <a:gd name="T3" fmla="*/ 1 h 4"/>
                <a:gd name="T4" fmla="*/ 3 w 8"/>
                <a:gd name="T5" fmla="*/ 0 h 4"/>
                <a:gd name="T6" fmla="*/ 3 w 8"/>
                <a:gd name="T7" fmla="*/ 4 h 4"/>
                <a:gd name="T8" fmla="*/ 7 w 8"/>
                <a:gd name="T9" fmla="*/ 4 h 4"/>
                <a:gd name="T10" fmla="*/ 4 w 8"/>
                <a:gd name="T11" fmla="*/ 3 h 4"/>
              </a:gdLst>
              <a:ahLst/>
              <a:cxnLst>
                <a:cxn ang="0">
                  <a:pos x="T0" y="T1"/>
                </a:cxn>
                <a:cxn ang="0">
                  <a:pos x="T2" y="T3"/>
                </a:cxn>
                <a:cxn ang="0">
                  <a:pos x="T4" y="T5"/>
                </a:cxn>
                <a:cxn ang="0">
                  <a:pos x="T6" y="T7"/>
                </a:cxn>
                <a:cxn ang="0">
                  <a:pos x="T8" y="T9"/>
                </a:cxn>
                <a:cxn ang="0">
                  <a:pos x="T10" y="T11"/>
                </a:cxn>
              </a:cxnLst>
              <a:rect l="0" t="0" r="r" b="b"/>
              <a:pathLst>
                <a:path w="8" h="4">
                  <a:moveTo>
                    <a:pt x="4" y="3"/>
                  </a:moveTo>
                  <a:cubicBezTo>
                    <a:pt x="3" y="1"/>
                    <a:pt x="7" y="2"/>
                    <a:pt x="6" y="1"/>
                  </a:cubicBezTo>
                  <a:cubicBezTo>
                    <a:pt x="5" y="0"/>
                    <a:pt x="4" y="2"/>
                    <a:pt x="3" y="0"/>
                  </a:cubicBezTo>
                  <a:cubicBezTo>
                    <a:pt x="3" y="2"/>
                    <a:pt x="0" y="2"/>
                    <a:pt x="3" y="4"/>
                  </a:cubicBezTo>
                  <a:cubicBezTo>
                    <a:pt x="4" y="4"/>
                    <a:pt x="5" y="3"/>
                    <a:pt x="7" y="4"/>
                  </a:cubicBezTo>
                  <a:cubicBezTo>
                    <a:pt x="8" y="3"/>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1" name="Freeform 132"/>
            <p:cNvSpPr/>
            <p:nvPr/>
          </p:nvSpPr>
          <p:spPr bwMode="auto">
            <a:xfrm>
              <a:off x="7031" y="4428"/>
              <a:ext cx="28" cy="6"/>
            </a:xfrm>
            <a:custGeom>
              <a:avLst/>
              <a:gdLst>
                <a:gd name="T0" fmla="*/ 0 w 9"/>
                <a:gd name="T1" fmla="*/ 1 h 2"/>
                <a:gd name="T2" fmla="*/ 7 w 9"/>
                <a:gd name="T3" fmla="*/ 2 h 2"/>
                <a:gd name="T4" fmla="*/ 7 w 9"/>
                <a:gd name="T5" fmla="*/ 0 h 2"/>
                <a:gd name="T6" fmla="*/ 0 w 9"/>
                <a:gd name="T7" fmla="*/ 1 h 2"/>
              </a:gdLst>
              <a:ahLst/>
              <a:cxnLst>
                <a:cxn ang="0">
                  <a:pos x="T0" y="T1"/>
                </a:cxn>
                <a:cxn ang="0">
                  <a:pos x="T2" y="T3"/>
                </a:cxn>
                <a:cxn ang="0">
                  <a:pos x="T4" y="T5"/>
                </a:cxn>
                <a:cxn ang="0">
                  <a:pos x="T6" y="T7"/>
                </a:cxn>
              </a:cxnLst>
              <a:rect l="0" t="0" r="r" b="b"/>
              <a:pathLst>
                <a:path w="9" h="2">
                  <a:moveTo>
                    <a:pt x="0" y="1"/>
                  </a:moveTo>
                  <a:cubicBezTo>
                    <a:pt x="2" y="2"/>
                    <a:pt x="5" y="0"/>
                    <a:pt x="7" y="2"/>
                  </a:cubicBezTo>
                  <a:cubicBezTo>
                    <a:pt x="9" y="1"/>
                    <a:pt x="6" y="1"/>
                    <a:pt x="7" y="0"/>
                  </a:cubicBezTo>
                  <a:cubicBezTo>
                    <a:pt x="4" y="1"/>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2" name="Freeform 133"/>
            <p:cNvSpPr/>
            <p:nvPr/>
          </p:nvSpPr>
          <p:spPr bwMode="auto">
            <a:xfrm>
              <a:off x="7031" y="4418"/>
              <a:ext cx="58" cy="13"/>
            </a:xfrm>
            <a:custGeom>
              <a:avLst/>
              <a:gdLst>
                <a:gd name="T0" fmla="*/ 11 w 19"/>
                <a:gd name="T1" fmla="*/ 3 h 4"/>
                <a:gd name="T2" fmla="*/ 9 w 19"/>
                <a:gd name="T3" fmla="*/ 1 h 4"/>
                <a:gd name="T4" fmla="*/ 0 w 19"/>
                <a:gd name="T5" fmla="*/ 0 h 4"/>
                <a:gd name="T6" fmla="*/ 8 w 19"/>
                <a:gd name="T7" fmla="*/ 4 h 4"/>
                <a:gd name="T8" fmla="*/ 13 w 19"/>
                <a:gd name="T9" fmla="*/ 4 h 4"/>
                <a:gd name="T10" fmla="*/ 19 w 19"/>
                <a:gd name="T11" fmla="*/ 2 h 4"/>
                <a:gd name="T12" fmla="*/ 16 w 19"/>
                <a:gd name="T13" fmla="*/ 1 h 4"/>
                <a:gd name="T14" fmla="*/ 15 w 19"/>
                <a:gd name="T15" fmla="*/ 3 h 4"/>
                <a:gd name="T16" fmla="*/ 14 w 19"/>
                <a:gd name="T17" fmla="*/ 3 h 4"/>
                <a:gd name="T18" fmla="*/ 13 w 19"/>
                <a:gd name="T19" fmla="*/ 1 h 4"/>
                <a:gd name="T20" fmla="*/ 11 w 19"/>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
                  <a:moveTo>
                    <a:pt x="11" y="3"/>
                  </a:moveTo>
                  <a:cubicBezTo>
                    <a:pt x="10" y="2"/>
                    <a:pt x="10" y="2"/>
                    <a:pt x="9" y="1"/>
                  </a:cubicBezTo>
                  <a:cubicBezTo>
                    <a:pt x="6" y="2"/>
                    <a:pt x="3" y="1"/>
                    <a:pt x="0" y="0"/>
                  </a:cubicBezTo>
                  <a:cubicBezTo>
                    <a:pt x="1" y="3"/>
                    <a:pt x="6" y="1"/>
                    <a:pt x="8" y="4"/>
                  </a:cubicBezTo>
                  <a:cubicBezTo>
                    <a:pt x="10" y="2"/>
                    <a:pt x="12" y="3"/>
                    <a:pt x="13" y="4"/>
                  </a:cubicBezTo>
                  <a:cubicBezTo>
                    <a:pt x="16" y="4"/>
                    <a:pt x="16" y="3"/>
                    <a:pt x="19" y="2"/>
                  </a:cubicBezTo>
                  <a:cubicBezTo>
                    <a:pt x="18" y="2"/>
                    <a:pt x="17" y="2"/>
                    <a:pt x="16" y="1"/>
                  </a:cubicBezTo>
                  <a:cubicBezTo>
                    <a:pt x="15" y="2"/>
                    <a:pt x="16" y="2"/>
                    <a:pt x="15" y="3"/>
                  </a:cubicBezTo>
                  <a:cubicBezTo>
                    <a:pt x="15" y="3"/>
                    <a:pt x="14" y="3"/>
                    <a:pt x="14" y="3"/>
                  </a:cubicBezTo>
                  <a:cubicBezTo>
                    <a:pt x="13" y="3"/>
                    <a:pt x="15" y="2"/>
                    <a:pt x="13" y="1"/>
                  </a:cubicBezTo>
                  <a:cubicBezTo>
                    <a:pt x="12" y="1"/>
                    <a:pt x="11" y="2"/>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3" name="Freeform 134"/>
            <p:cNvSpPr/>
            <p:nvPr/>
          </p:nvSpPr>
          <p:spPr bwMode="auto">
            <a:xfrm>
              <a:off x="6648" y="4015"/>
              <a:ext cx="15" cy="6"/>
            </a:xfrm>
            <a:custGeom>
              <a:avLst/>
              <a:gdLst>
                <a:gd name="T0" fmla="*/ 1 w 5"/>
                <a:gd name="T1" fmla="*/ 0 h 2"/>
                <a:gd name="T2" fmla="*/ 1 w 5"/>
                <a:gd name="T3" fmla="*/ 0 h 2"/>
                <a:gd name="T4" fmla="*/ 2 w 5"/>
                <a:gd name="T5" fmla="*/ 2 h 2"/>
                <a:gd name="T6" fmla="*/ 5 w 5"/>
                <a:gd name="T7" fmla="*/ 1 h 2"/>
                <a:gd name="T8" fmla="*/ 1 w 5"/>
                <a:gd name="T9" fmla="*/ 0 h 2"/>
              </a:gdLst>
              <a:ahLst/>
              <a:cxnLst>
                <a:cxn ang="0">
                  <a:pos x="T0" y="T1"/>
                </a:cxn>
                <a:cxn ang="0">
                  <a:pos x="T2" y="T3"/>
                </a:cxn>
                <a:cxn ang="0">
                  <a:pos x="T4" y="T5"/>
                </a:cxn>
                <a:cxn ang="0">
                  <a:pos x="T6" y="T7"/>
                </a:cxn>
                <a:cxn ang="0">
                  <a:pos x="T8" y="T9"/>
                </a:cxn>
              </a:cxnLst>
              <a:rect l="0" t="0" r="r" b="b"/>
              <a:pathLst>
                <a:path w="5" h="2">
                  <a:moveTo>
                    <a:pt x="1" y="0"/>
                  </a:moveTo>
                  <a:cubicBezTo>
                    <a:pt x="0" y="0"/>
                    <a:pt x="1" y="0"/>
                    <a:pt x="1" y="0"/>
                  </a:cubicBezTo>
                  <a:cubicBezTo>
                    <a:pt x="2" y="1"/>
                    <a:pt x="3" y="1"/>
                    <a:pt x="2" y="2"/>
                  </a:cubicBezTo>
                  <a:cubicBezTo>
                    <a:pt x="3" y="2"/>
                    <a:pt x="4" y="1"/>
                    <a:pt x="5" y="1"/>
                  </a:cubicBezTo>
                  <a:cubicBezTo>
                    <a:pt x="3"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4" name="Freeform 135"/>
            <p:cNvSpPr/>
            <p:nvPr/>
          </p:nvSpPr>
          <p:spPr bwMode="auto">
            <a:xfrm>
              <a:off x="6797" y="4046"/>
              <a:ext cx="31" cy="12"/>
            </a:xfrm>
            <a:custGeom>
              <a:avLst/>
              <a:gdLst>
                <a:gd name="T0" fmla="*/ 1 w 10"/>
                <a:gd name="T1" fmla="*/ 1 h 4"/>
                <a:gd name="T2" fmla="*/ 10 w 10"/>
                <a:gd name="T3" fmla="*/ 2 h 4"/>
                <a:gd name="T4" fmla="*/ 7 w 10"/>
                <a:gd name="T5" fmla="*/ 1 h 4"/>
                <a:gd name="T6" fmla="*/ 1 w 10"/>
                <a:gd name="T7" fmla="*/ 1 h 4"/>
              </a:gdLst>
              <a:ahLst/>
              <a:cxnLst>
                <a:cxn ang="0">
                  <a:pos x="T0" y="T1"/>
                </a:cxn>
                <a:cxn ang="0">
                  <a:pos x="T2" y="T3"/>
                </a:cxn>
                <a:cxn ang="0">
                  <a:pos x="T4" y="T5"/>
                </a:cxn>
                <a:cxn ang="0">
                  <a:pos x="T6" y="T7"/>
                </a:cxn>
              </a:cxnLst>
              <a:rect l="0" t="0" r="r" b="b"/>
              <a:pathLst>
                <a:path w="10" h="4">
                  <a:moveTo>
                    <a:pt x="1" y="1"/>
                  </a:moveTo>
                  <a:cubicBezTo>
                    <a:pt x="0" y="2"/>
                    <a:pt x="7" y="4"/>
                    <a:pt x="10" y="2"/>
                  </a:cubicBezTo>
                  <a:cubicBezTo>
                    <a:pt x="9" y="2"/>
                    <a:pt x="6" y="3"/>
                    <a:pt x="7" y="1"/>
                  </a:cubicBezTo>
                  <a:cubicBezTo>
                    <a:pt x="5" y="0"/>
                    <a:pt x="2"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5" name="Freeform 136"/>
            <p:cNvSpPr/>
            <p:nvPr/>
          </p:nvSpPr>
          <p:spPr bwMode="auto">
            <a:xfrm>
              <a:off x="6873" y="4061"/>
              <a:ext cx="22" cy="16"/>
            </a:xfrm>
            <a:custGeom>
              <a:avLst/>
              <a:gdLst>
                <a:gd name="T0" fmla="*/ 1 w 7"/>
                <a:gd name="T1" fmla="*/ 2 h 5"/>
                <a:gd name="T2" fmla="*/ 7 w 7"/>
                <a:gd name="T3" fmla="*/ 3 h 5"/>
                <a:gd name="T4" fmla="*/ 3 w 7"/>
                <a:gd name="T5" fmla="*/ 0 h 5"/>
                <a:gd name="T6" fmla="*/ 1 w 7"/>
                <a:gd name="T7" fmla="*/ 2 h 5"/>
              </a:gdLst>
              <a:ahLst/>
              <a:cxnLst>
                <a:cxn ang="0">
                  <a:pos x="T0" y="T1"/>
                </a:cxn>
                <a:cxn ang="0">
                  <a:pos x="T2" y="T3"/>
                </a:cxn>
                <a:cxn ang="0">
                  <a:pos x="T4" y="T5"/>
                </a:cxn>
                <a:cxn ang="0">
                  <a:pos x="T6" y="T7"/>
                </a:cxn>
              </a:cxnLst>
              <a:rect l="0" t="0" r="r" b="b"/>
              <a:pathLst>
                <a:path w="7" h="5">
                  <a:moveTo>
                    <a:pt x="1" y="2"/>
                  </a:moveTo>
                  <a:cubicBezTo>
                    <a:pt x="3" y="2"/>
                    <a:pt x="4" y="5"/>
                    <a:pt x="7" y="3"/>
                  </a:cubicBezTo>
                  <a:cubicBezTo>
                    <a:pt x="7" y="1"/>
                    <a:pt x="2" y="3"/>
                    <a:pt x="3" y="0"/>
                  </a:cubicBezTo>
                  <a:cubicBezTo>
                    <a:pt x="0" y="0"/>
                    <a:pt x="4"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6" name="Freeform 137"/>
            <p:cNvSpPr/>
            <p:nvPr/>
          </p:nvSpPr>
          <p:spPr bwMode="auto">
            <a:xfrm>
              <a:off x="7174" y="4225"/>
              <a:ext cx="19" cy="6"/>
            </a:xfrm>
            <a:custGeom>
              <a:avLst/>
              <a:gdLst>
                <a:gd name="T0" fmla="*/ 1 w 6"/>
                <a:gd name="T1" fmla="*/ 1 h 2"/>
                <a:gd name="T2" fmla="*/ 4 w 6"/>
                <a:gd name="T3" fmla="*/ 2 h 2"/>
                <a:gd name="T4" fmla="*/ 5 w 6"/>
                <a:gd name="T5" fmla="*/ 1 h 2"/>
                <a:gd name="T6" fmla="*/ 5 w 6"/>
                <a:gd name="T7" fmla="*/ 0 h 2"/>
                <a:gd name="T8" fmla="*/ 4 w 6"/>
                <a:gd name="T9" fmla="*/ 0 h 2"/>
                <a:gd name="T10" fmla="*/ 3 w 6"/>
                <a:gd name="T11" fmla="*/ 1 h 2"/>
                <a:gd name="T12" fmla="*/ 1 w 6"/>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1" y="1"/>
                  </a:moveTo>
                  <a:cubicBezTo>
                    <a:pt x="0" y="2"/>
                    <a:pt x="3" y="2"/>
                    <a:pt x="4" y="2"/>
                  </a:cubicBezTo>
                  <a:cubicBezTo>
                    <a:pt x="5" y="2"/>
                    <a:pt x="4" y="1"/>
                    <a:pt x="5" y="1"/>
                  </a:cubicBezTo>
                  <a:cubicBezTo>
                    <a:pt x="6" y="1"/>
                    <a:pt x="6" y="1"/>
                    <a:pt x="5" y="0"/>
                  </a:cubicBezTo>
                  <a:cubicBezTo>
                    <a:pt x="4" y="0"/>
                    <a:pt x="4" y="0"/>
                    <a:pt x="4" y="0"/>
                  </a:cubicBezTo>
                  <a:cubicBezTo>
                    <a:pt x="5" y="0"/>
                    <a:pt x="2" y="2"/>
                    <a:pt x="3" y="1"/>
                  </a:cubicBezTo>
                  <a:cubicBezTo>
                    <a:pt x="2" y="0"/>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7" name="Freeform 138"/>
            <p:cNvSpPr/>
            <p:nvPr/>
          </p:nvSpPr>
          <p:spPr bwMode="auto">
            <a:xfrm>
              <a:off x="7053" y="4077"/>
              <a:ext cx="33" cy="21"/>
            </a:xfrm>
            <a:custGeom>
              <a:avLst/>
              <a:gdLst>
                <a:gd name="T0" fmla="*/ 0 w 11"/>
                <a:gd name="T1" fmla="*/ 1 h 7"/>
                <a:gd name="T2" fmla="*/ 6 w 11"/>
                <a:gd name="T3" fmla="*/ 3 h 7"/>
                <a:gd name="T4" fmla="*/ 11 w 11"/>
                <a:gd name="T5" fmla="*/ 7 h 7"/>
                <a:gd name="T6" fmla="*/ 9 w 11"/>
                <a:gd name="T7" fmla="*/ 1 h 7"/>
                <a:gd name="T8" fmla="*/ 2 w 11"/>
                <a:gd name="T9" fmla="*/ 1 h 7"/>
                <a:gd name="T10" fmla="*/ 0 w 11"/>
                <a:gd name="T11" fmla="*/ 1 h 7"/>
              </a:gdLst>
              <a:ahLst/>
              <a:cxnLst>
                <a:cxn ang="0">
                  <a:pos x="T0" y="T1"/>
                </a:cxn>
                <a:cxn ang="0">
                  <a:pos x="T2" y="T3"/>
                </a:cxn>
                <a:cxn ang="0">
                  <a:pos x="T4" y="T5"/>
                </a:cxn>
                <a:cxn ang="0">
                  <a:pos x="T6" y="T7"/>
                </a:cxn>
                <a:cxn ang="0">
                  <a:pos x="T8" y="T9"/>
                </a:cxn>
                <a:cxn ang="0">
                  <a:pos x="T10" y="T11"/>
                </a:cxn>
              </a:cxnLst>
              <a:rect l="0" t="0" r="r" b="b"/>
              <a:pathLst>
                <a:path w="11" h="7">
                  <a:moveTo>
                    <a:pt x="0" y="1"/>
                  </a:moveTo>
                  <a:cubicBezTo>
                    <a:pt x="0" y="2"/>
                    <a:pt x="5" y="2"/>
                    <a:pt x="6" y="3"/>
                  </a:cubicBezTo>
                  <a:cubicBezTo>
                    <a:pt x="6" y="5"/>
                    <a:pt x="10" y="6"/>
                    <a:pt x="11" y="7"/>
                  </a:cubicBezTo>
                  <a:cubicBezTo>
                    <a:pt x="11" y="5"/>
                    <a:pt x="10" y="3"/>
                    <a:pt x="9" y="1"/>
                  </a:cubicBezTo>
                  <a:cubicBezTo>
                    <a:pt x="9" y="4"/>
                    <a:pt x="6" y="0"/>
                    <a:pt x="2" y="1"/>
                  </a:cubicBezTo>
                  <a:cubicBezTo>
                    <a:pt x="2" y="1"/>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8" name="Freeform 139"/>
            <p:cNvSpPr/>
            <p:nvPr/>
          </p:nvSpPr>
          <p:spPr bwMode="auto">
            <a:xfrm>
              <a:off x="7104" y="4098"/>
              <a:ext cx="31" cy="7"/>
            </a:xfrm>
            <a:custGeom>
              <a:avLst/>
              <a:gdLst>
                <a:gd name="T0" fmla="*/ 0 w 10"/>
                <a:gd name="T1" fmla="*/ 1 h 2"/>
                <a:gd name="T2" fmla="*/ 8 w 10"/>
                <a:gd name="T3" fmla="*/ 2 h 2"/>
                <a:gd name="T4" fmla="*/ 6 w 10"/>
                <a:gd name="T5" fmla="*/ 0 h 2"/>
                <a:gd name="T6" fmla="*/ 0 w 10"/>
                <a:gd name="T7" fmla="*/ 1 h 2"/>
              </a:gdLst>
              <a:ahLst/>
              <a:cxnLst>
                <a:cxn ang="0">
                  <a:pos x="T0" y="T1"/>
                </a:cxn>
                <a:cxn ang="0">
                  <a:pos x="T2" y="T3"/>
                </a:cxn>
                <a:cxn ang="0">
                  <a:pos x="T4" y="T5"/>
                </a:cxn>
                <a:cxn ang="0">
                  <a:pos x="T6" y="T7"/>
                </a:cxn>
              </a:cxnLst>
              <a:rect l="0" t="0" r="r" b="b"/>
              <a:pathLst>
                <a:path w="10" h="2">
                  <a:moveTo>
                    <a:pt x="0" y="1"/>
                  </a:moveTo>
                  <a:cubicBezTo>
                    <a:pt x="1" y="2"/>
                    <a:pt x="6" y="2"/>
                    <a:pt x="8" y="2"/>
                  </a:cubicBezTo>
                  <a:cubicBezTo>
                    <a:pt x="10" y="1"/>
                    <a:pt x="5" y="2"/>
                    <a:pt x="6" y="0"/>
                  </a:cubicBezTo>
                  <a:cubicBezTo>
                    <a:pt x="5" y="1"/>
                    <a:pt x="2"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69" name="Freeform 140"/>
            <p:cNvSpPr/>
            <p:nvPr/>
          </p:nvSpPr>
          <p:spPr bwMode="auto">
            <a:xfrm>
              <a:off x="7083" y="4083"/>
              <a:ext cx="24" cy="9"/>
            </a:xfrm>
            <a:custGeom>
              <a:avLst/>
              <a:gdLst>
                <a:gd name="T0" fmla="*/ 2 w 8"/>
                <a:gd name="T1" fmla="*/ 0 h 3"/>
                <a:gd name="T2" fmla="*/ 3 w 8"/>
                <a:gd name="T3" fmla="*/ 1 h 3"/>
                <a:gd name="T4" fmla="*/ 4 w 8"/>
                <a:gd name="T5" fmla="*/ 3 h 3"/>
                <a:gd name="T6" fmla="*/ 6 w 8"/>
                <a:gd name="T7" fmla="*/ 3 h 3"/>
                <a:gd name="T8" fmla="*/ 8 w 8"/>
                <a:gd name="T9" fmla="*/ 2 h 3"/>
                <a:gd name="T10" fmla="*/ 6 w 8"/>
                <a:gd name="T11" fmla="*/ 0 h 3"/>
                <a:gd name="T12" fmla="*/ 2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0"/>
                  </a:moveTo>
                  <a:cubicBezTo>
                    <a:pt x="0" y="1"/>
                    <a:pt x="2" y="2"/>
                    <a:pt x="3" y="1"/>
                  </a:cubicBezTo>
                  <a:cubicBezTo>
                    <a:pt x="4" y="2"/>
                    <a:pt x="4" y="2"/>
                    <a:pt x="4" y="3"/>
                  </a:cubicBezTo>
                  <a:cubicBezTo>
                    <a:pt x="4" y="3"/>
                    <a:pt x="5" y="3"/>
                    <a:pt x="6" y="3"/>
                  </a:cubicBezTo>
                  <a:cubicBezTo>
                    <a:pt x="5" y="2"/>
                    <a:pt x="5" y="0"/>
                    <a:pt x="8" y="2"/>
                  </a:cubicBezTo>
                  <a:cubicBezTo>
                    <a:pt x="8" y="1"/>
                    <a:pt x="7" y="1"/>
                    <a:pt x="6" y="0"/>
                  </a:cubicBezTo>
                  <a:cubicBezTo>
                    <a:pt x="5" y="1"/>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0" name="Freeform 141"/>
            <p:cNvSpPr/>
            <p:nvPr/>
          </p:nvSpPr>
          <p:spPr bwMode="auto">
            <a:xfrm>
              <a:off x="7156" y="4089"/>
              <a:ext cx="12" cy="6"/>
            </a:xfrm>
            <a:custGeom>
              <a:avLst/>
              <a:gdLst>
                <a:gd name="T0" fmla="*/ 4 w 4"/>
                <a:gd name="T1" fmla="*/ 0 h 2"/>
                <a:gd name="T2" fmla="*/ 2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0"/>
                    <a:pt x="3" y="0"/>
                    <a:pt x="2" y="0"/>
                  </a:cubicBezTo>
                  <a:cubicBezTo>
                    <a:pt x="0" y="1"/>
                    <a:pt x="2" y="1"/>
                    <a:pt x="0" y="2"/>
                  </a:cubicBezTo>
                  <a:cubicBezTo>
                    <a:pt x="2" y="2"/>
                    <a:pt x="2"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1" name="Freeform 142"/>
            <p:cNvSpPr/>
            <p:nvPr/>
          </p:nvSpPr>
          <p:spPr bwMode="auto">
            <a:xfrm>
              <a:off x="7229" y="4043"/>
              <a:ext cx="21" cy="12"/>
            </a:xfrm>
            <a:custGeom>
              <a:avLst/>
              <a:gdLst>
                <a:gd name="T0" fmla="*/ 4 w 7"/>
                <a:gd name="T1" fmla="*/ 0 h 4"/>
                <a:gd name="T2" fmla="*/ 2 w 7"/>
                <a:gd name="T3" fmla="*/ 2 h 4"/>
                <a:gd name="T4" fmla="*/ 3 w 7"/>
                <a:gd name="T5" fmla="*/ 4 h 4"/>
                <a:gd name="T6" fmla="*/ 5 w 7"/>
                <a:gd name="T7" fmla="*/ 3 h 4"/>
                <a:gd name="T8" fmla="*/ 6 w 7"/>
                <a:gd name="T9" fmla="*/ 2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2"/>
                    <a:pt x="3" y="1"/>
                    <a:pt x="2" y="2"/>
                  </a:cubicBezTo>
                  <a:cubicBezTo>
                    <a:pt x="4" y="2"/>
                    <a:pt x="0" y="3"/>
                    <a:pt x="3" y="4"/>
                  </a:cubicBezTo>
                  <a:cubicBezTo>
                    <a:pt x="5" y="3"/>
                    <a:pt x="5" y="3"/>
                    <a:pt x="5" y="3"/>
                  </a:cubicBezTo>
                  <a:cubicBezTo>
                    <a:pt x="4" y="2"/>
                    <a:pt x="3" y="1"/>
                    <a:pt x="6" y="2"/>
                  </a:cubicBezTo>
                  <a:cubicBezTo>
                    <a:pt x="7" y="1"/>
                    <a:pt x="4" y="2"/>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2" name="Freeform 143"/>
            <p:cNvSpPr/>
            <p:nvPr/>
          </p:nvSpPr>
          <p:spPr bwMode="auto">
            <a:xfrm>
              <a:off x="7351" y="4117"/>
              <a:ext cx="12" cy="9"/>
            </a:xfrm>
            <a:custGeom>
              <a:avLst/>
              <a:gdLst>
                <a:gd name="T0" fmla="*/ 1 w 4"/>
                <a:gd name="T1" fmla="*/ 0 h 3"/>
                <a:gd name="T2" fmla="*/ 1 w 4"/>
                <a:gd name="T3" fmla="*/ 1 h 3"/>
                <a:gd name="T4" fmla="*/ 0 w 4"/>
                <a:gd name="T5" fmla="*/ 3 h 3"/>
                <a:gd name="T6" fmla="*/ 2 w 4"/>
                <a:gd name="T7" fmla="*/ 0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0" y="0"/>
                    <a:pt x="1" y="1"/>
                    <a:pt x="1" y="1"/>
                  </a:cubicBezTo>
                  <a:cubicBezTo>
                    <a:pt x="2" y="1"/>
                    <a:pt x="1" y="2"/>
                    <a:pt x="0" y="3"/>
                  </a:cubicBezTo>
                  <a:cubicBezTo>
                    <a:pt x="2" y="3"/>
                    <a:pt x="4" y="1"/>
                    <a:pt x="2"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3" name="Freeform 144"/>
            <p:cNvSpPr/>
            <p:nvPr/>
          </p:nvSpPr>
          <p:spPr bwMode="auto">
            <a:xfrm>
              <a:off x="7530" y="4237"/>
              <a:ext cx="18" cy="12"/>
            </a:xfrm>
            <a:custGeom>
              <a:avLst/>
              <a:gdLst>
                <a:gd name="T0" fmla="*/ 1 w 6"/>
                <a:gd name="T1" fmla="*/ 3 h 4"/>
                <a:gd name="T2" fmla="*/ 1 w 6"/>
                <a:gd name="T3" fmla="*/ 3 h 4"/>
                <a:gd name="T4" fmla="*/ 6 w 6"/>
                <a:gd name="T5" fmla="*/ 2 h 4"/>
                <a:gd name="T6" fmla="*/ 1 w 6"/>
                <a:gd name="T7" fmla="*/ 2 h 4"/>
                <a:gd name="T8" fmla="*/ 1 w 6"/>
                <a:gd name="T9" fmla="*/ 3 h 4"/>
              </a:gdLst>
              <a:ahLst/>
              <a:cxnLst>
                <a:cxn ang="0">
                  <a:pos x="T0" y="T1"/>
                </a:cxn>
                <a:cxn ang="0">
                  <a:pos x="T2" y="T3"/>
                </a:cxn>
                <a:cxn ang="0">
                  <a:pos x="T4" y="T5"/>
                </a:cxn>
                <a:cxn ang="0">
                  <a:pos x="T6" y="T7"/>
                </a:cxn>
                <a:cxn ang="0">
                  <a:pos x="T8" y="T9"/>
                </a:cxn>
              </a:cxnLst>
              <a:rect l="0" t="0" r="r" b="b"/>
              <a:pathLst>
                <a:path w="6" h="4">
                  <a:moveTo>
                    <a:pt x="1" y="3"/>
                  </a:moveTo>
                  <a:cubicBezTo>
                    <a:pt x="1" y="3"/>
                    <a:pt x="1" y="3"/>
                    <a:pt x="1" y="3"/>
                  </a:cubicBezTo>
                  <a:cubicBezTo>
                    <a:pt x="3" y="1"/>
                    <a:pt x="4" y="4"/>
                    <a:pt x="6" y="2"/>
                  </a:cubicBezTo>
                  <a:cubicBezTo>
                    <a:pt x="4" y="0"/>
                    <a:pt x="2" y="2"/>
                    <a:pt x="1" y="2"/>
                  </a:cubicBezTo>
                  <a:cubicBezTo>
                    <a:pt x="0"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4" name="Freeform 145"/>
            <p:cNvSpPr/>
            <p:nvPr/>
          </p:nvSpPr>
          <p:spPr bwMode="auto">
            <a:xfrm>
              <a:off x="7390" y="4031"/>
              <a:ext cx="43" cy="12"/>
            </a:xfrm>
            <a:custGeom>
              <a:avLst/>
              <a:gdLst>
                <a:gd name="T0" fmla="*/ 6 w 14"/>
                <a:gd name="T1" fmla="*/ 2 h 4"/>
                <a:gd name="T2" fmla="*/ 0 w 14"/>
                <a:gd name="T3" fmla="*/ 1 h 4"/>
                <a:gd name="T4" fmla="*/ 7 w 14"/>
                <a:gd name="T5" fmla="*/ 4 h 4"/>
                <a:gd name="T6" fmla="*/ 14 w 14"/>
                <a:gd name="T7" fmla="*/ 2 h 4"/>
                <a:gd name="T8" fmla="*/ 6 w 14"/>
                <a:gd name="T9" fmla="*/ 2 h 4"/>
              </a:gdLst>
              <a:ahLst/>
              <a:cxnLst>
                <a:cxn ang="0">
                  <a:pos x="T0" y="T1"/>
                </a:cxn>
                <a:cxn ang="0">
                  <a:pos x="T2" y="T3"/>
                </a:cxn>
                <a:cxn ang="0">
                  <a:pos x="T4" y="T5"/>
                </a:cxn>
                <a:cxn ang="0">
                  <a:pos x="T6" y="T7"/>
                </a:cxn>
                <a:cxn ang="0">
                  <a:pos x="T8" y="T9"/>
                </a:cxn>
              </a:cxnLst>
              <a:rect l="0" t="0" r="r" b="b"/>
              <a:pathLst>
                <a:path w="14" h="4">
                  <a:moveTo>
                    <a:pt x="6" y="2"/>
                  </a:moveTo>
                  <a:cubicBezTo>
                    <a:pt x="4" y="1"/>
                    <a:pt x="2" y="1"/>
                    <a:pt x="0" y="1"/>
                  </a:cubicBezTo>
                  <a:cubicBezTo>
                    <a:pt x="2" y="3"/>
                    <a:pt x="4" y="3"/>
                    <a:pt x="7" y="4"/>
                  </a:cubicBezTo>
                  <a:cubicBezTo>
                    <a:pt x="8" y="2"/>
                    <a:pt x="12" y="3"/>
                    <a:pt x="14" y="2"/>
                  </a:cubicBezTo>
                  <a:cubicBezTo>
                    <a:pt x="14" y="2"/>
                    <a:pt x="7" y="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5" name="Freeform 146"/>
            <p:cNvSpPr/>
            <p:nvPr/>
          </p:nvSpPr>
          <p:spPr bwMode="auto">
            <a:xfrm>
              <a:off x="7430" y="4031"/>
              <a:ext cx="61" cy="15"/>
            </a:xfrm>
            <a:custGeom>
              <a:avLst/>
              <a:gdLst>
                <a:gd name="T0" fmla="*/ 0 w 20"/>
                <a:gd name="T1" fmla="*/ 4 h 5"/>
                <a:gd name="T2" fmla="*/ 8 w 20"/>
                <a:gd name="T3" fmla="*/ 4 h 5"/>
                <a:gd name="T4" fmla="*/ 20 w 20"/>
                <a:gd name="T5" fmla="*/ 3 h 5"/>
                <a:gd name="T6" fmla="*/ 19 w 20"/>
                <a:gd name="T7" fmla="*/ 1 h 5"/>
                <a:gd name="T8" fmla="*/ 13 w 20"/>
                <a:gd name="T9" fmla="*/ 1 h 5"/>
                <a:gd name="T10" fmla="*/ 3 w 20"/>
                <a:gd name="T11" fmla="*/ 2 h 5"/>
                <a:gd name="T12" fmla="*/ 4 w 20"/>
                <a:gd name="T13" fmla="*/ 3 h 5"/>
                <a:gd name="T14" fmla="*/ 0 w 20"/>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
                  <a:moveTo>
                    <a:pt x="0" y="4"/>
                  </a:moveTo>
                  <a:cubicBezTo>
                    <a:pt x="2" y="5"/>
                    <a:pt x="5" y="3"/>
                    <a:pt x="8" y="4"/>
                  </a:cubicBezTo>
                  <a:cubicBezTo>
                    <a:pt x="8" y="0"/>
                    <a:pt x="16" y="5"/>
                    <a:pt x="20" y="3"/>
                  </a:cubicBezTo>
                  <a:cubicBezTo>
                    <a:pt x="20" y="3"/>
                    <a:pt x="19" y="2"/>
                    <a:pt x="19" y="1"/>
                  </a:cubicBezTo>
                  <a:cubicBezTo>
                    <a:pt x="17" y="2"/>
                    <a:pt x="15" y="4"/>
                    <a:pt x="13" y="1"/>
                  </a:cubicBezTo>
                  <a:cubicBezTo>
                    <a:pt x="9" y="3"/>
                    <a:pt x="6" y="2"/>
                    <a:pt x="3" y="2"/>
                  </a:cubicBezTo>
                  <a:cubicBezTo>
                    <a:pt x="2" y="2"/>
                    <a:pt x="4" y="3"/>
                    <a:pt x="4" y="3"/>
                  </a:cubicBezTo>
                  <a:cubicBezTo>
                    <a:pt x="3" y="4"/>
                    <a:pt x="1"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6" name="Freeform 147"/>
            <p:cNvSpPr/>
            <p:nvPr/>
          </p:nvSpPr>
          <p:spPr bwMode="auto">
            <a:xfrm>
              <a:off x="7412" y="4021"/>
              <a:ext cx="45" cy="10"/>
            </a:xfrm>
            <a:custGeom>
              <a:avLst/>
              <a:gdLst>
                <a:gd name="T0" fmla="*/ 0 w 15"/>
                <a:gd name="T1" fmla="*/ 0 h 3"/>
                <a:gd name="T2" fmla="*/ 15 w 15"/>
                <a:gd name="T3" fmla="*/ 1 h 3"/>
                <a:gd name="T4" fmla="*/ 0 w 15"/>
                <a:gd name="T5" fmla="*/ 0 h 3"/>
              </a:gdLst>
              <a:ahLst/>
              <a:cxnLst>
                <a:cxn ang="0">
                  <a:pos x="T0" y="T1"/>
                </a:cxn>
                <a:cxn ang="0">
                  <a:pos x="T2" y="T3"/>
                </a:cxn>
                <a:cxn ang="0">
                  <a:pos x="T4" y="T5"/>
                </a:cxn>
              </a:cxnLst>
              <a:rect l="0" t="0" r="r" b="b"/>
              <a:pathLst>
                <a:path w="15" h="3">
                  <a:moveTo>
                    <a:pt x="0" y="0"/>
                  </a:moveTo>
                  <a:cubicBezTo>
                    <a:pt x="1" y="3"/>
                    <a:pt x="13" y="3"/>
                    <a:pt x="15" y="1"/>
                  </a:cubicBezTo>
                  <a:cubicBezTo>
                    <a:pt x="10" y="1"/>
                    <a:pt x="3"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7" name="Freeform 148"/>
            <p:cNvSpPr/>
            <p:nvPr/>
          </p:nvSpPr>
          <p:spPr bwMode="auto">
            <a:xfrm>
              <a:off x="7530" y="4028"/>
              <a:ext cx="18" cy="6"/>
            </a:xfrm>
            <a:custGeom>
              <a:avLst/>
              <a:gdLst>
                <a:gd name="T0" fmla="*/ 0 w 6"/>
                <a:gd name="T1" fmla="*/ 1 h 2"/>
                <a:gd name="T2" fmla="*/ 6 w 6"/>
                <a:gd name="T3" fmla="*/ 2 h 2"/>
                <a:gd name="T4" fmla="*/ 0 w 6"/>
                <a:gd name="T5" fmla="*/ 1 h 2"/>
              </a:gdLst>
              <a:ahLst/>
              <a:cxnLst>
                <a:cxn ang="0">
                  <a:pos x="T0" y="T1"/>
                </a:cxn>
                <a:cxn ang="0">
                  <a:pos x="T2" y="T3"/>
                </a:cxn>
                <a:cxn ang="0">
                  <a:pos x="T4" y="T5"/>
                </a:cxn>
              </a:cxnLst>
              <a:rect l="0" t="0" r="r" b="b"/>
              <a:pathLst>
                <a:path w="6" h="2">
                  <a:moveTo>
                    <a:pt x="0" y="1"/>
                  </a:moveTo>
                  <a:cubicBezTo>
                    <a:pt x="2" y="1"/>
                    <a:pt x="4" y="1"/>
                    <a:pt x="6" y="2"/>
                  </a:cubicBezTo>
                  <a:cubicBezTo>
                    <a:pt x="6"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8" name="Freeform 149"/>
            <p:cNvSpPr/>
            <p:nvPr/>
          </p:nvSpPr>
          <p:spPr bwMode="auto">
            <a:xfrm>
              <a:off x="7615" y="4028"/>
              <a:ext cx="46" cy="9"/>
            </a:xfrm>
            <a:custGeom>
              <a:avLst/>
              <a:gdLst>
                <a:gd name="T0" fmla="*/ 0 w 15"/>
                <a:gd name="T1" fmla="*/ 2 h 3"/>
                <a:gd name="T2" fmla="*/ 15 w 15"/>
                <a:gd name="T3" fmla="*/ 3 h 3"/>
                <a:gd name="T4" fmla="*/ 10 w 15"/>
                <a:gd name="T5" fmla="*/ 1 h 3"/>
                <a:gd name="T6" fmla="*/ 4 w 15"/>
                <a:gd name="T7" fmla="*/ 2 h 3"/>
                <a:gd name="T8" fmla="*/ 3 w 15"/>
                <a:gd name="T9" fmla="*/ 0 h 3"/>
                <a:gd name="T10" fmla="*/ 0 w 15"/>
                <a:gd name="T11" fmla="*/ 2 h 3"/>
              </a:gdLst>
              <a:ahLst/>
              <a:cxnLst>
                <a:cxn ang="0">
                  <a:pos x="T0" y="T1"/>
                </a:cxn>
                <a:cxn ang="0">
                  <a:pos x="T2" y="T3"/>
                </a:cxn>
                <a:cxn ang="0">
                  <a:pos x="T4" y="T5"/>
                </a:cxn>
                <a:cxn ang="0">
                  <a:pos x="T6" y="T7"/>
                </a:cxn>
                <a:cxn ang="0">
                  <a:pos x="T8" y="T9"/>
                </a:cxn>
                <a:cxn ang="0">
                  <a:pos x="T10" y="T11"/>
                </a:cxn>
              </a:cxnLst>
              <a:rect l="0" t="0" r="r" b="b"/>
              <a:pathLst>
                <a:path w="15" h="3">
                  <a:moveTo>
                    <a:pt x="0" y="2"/>
                  </a:moveTo>
                  <a:cubicBezTo>
                    <a:pt x="3" y="3"/>
                    <a:pt x="10" y="3"/>
                    <a:pt x="15" y="3"/>
                  </a:cubicBezTo>
                  <a:cubicBezTo>
                    <a:pt x="13" y="1"/>
                    <a:pt x="11" y="3"/>
                    <a:pt x="10" y="1"/>
                  </a:cubicBezTo>
                  <a:cubicBezTo>
                    <a:pt x="10" y="3"/>
                    <a:pt x="6" y="0"/>
                    <a:pt x="4" y="2"/>
                  </a:cubicBezTo>
                  <a:cubicBezTo>
                    <a:pt x="2" y="1"/>
                    <a:pt x="6" y="0"/>
                    <a:pt x="3" y="0"/>
                  </a:cubicBezTo>
                  <a:cubicBezTo>
                    <a:pt x="4" y="2"/>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79" name="Freeform 150"/>
            <p:cNvSpPr/>
            <p:nvPr/>
          </p:nvSpPr>
          <p:spPr bwMode="auto">
            <a:xfrm>
              <a:off x="7612" y="4021"/>
              <a:ext cx="22" cy="7"/>
            </a:xfrm>
            <a:custGeom>
              <a:avLst/>
              <a:gdLst>
                <a:gd name="T0" fmla="*/ 0 w 7"/>
                <a:gd name="T1" fmla="*/ 1 h 2"/>
                <a:gd name="T2" fmla="*/ 6 w 7"/>
                <a:gd name="T3" fmla="*/ 1 h 2"/>
                <a:gd name="T4" fmla="*/ 3 w 7"/>
                <a:gd name="T5" fmla="*/ 0 h 2"/>
                <a:gd name="T6" fmla="*/ 0 w 7"/>
                <a:gd name="T7" fmla="*/ 1 h 2"/>
              </a:gdLst>
              <a:ahLst/>
              <a:cxnLst>
                <a:cxn ang="0">
                  <a:pos x="T0" y="T1"/>
                </a:cxn>
                <a:cxn ang="0">
                  <a:pos x="T2" y="T3"/>
                </a:cxn>
                <a:cxn ang="0">
                  <a:pos x="T4" y="T5"/>
                </a:cxn>
                <a:cxn ang="0">
                  <a:pos x="T6" y="T7"/>
                </a:cxn>
              </a:cxnLst>
              <a:rect l="0" t="0" r="r" b="b"/>
              <a:pathLst>
                <a:path w="7" h="2">
                  <a:moveTo>
                    <a:pt x="0" y="1"/>
                  </a:moveTo>
                  <a:cubicBezTo>
                    <a:pt x="0" y="2"/>
                    <a:pt x="4" y="1"/>
                    <a:pt x="6" y="1"/>
                  </a:cubicBezTo>
                  <a:cubicBezTo>
                    <a:pt x="7" y="0"/>
                    <a:pt x="4" y="1"/>
                    <a:pt x="3" y="0"/>
                  </a:cubicBezTo>
                  <a:cubicBezTo>
                    <a:pt x="1" y="1"/>
                    <a:pt x="2"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0" name="Freeform 151"/>
            <p:cNvSpPr/>
            <p:nvPr/>
          </p:nvSpPr>
          <p:spPr bwMode="auto">
            <a:xfrm>
              <a:off x="7667" y="4028"/>
              <a:ext cx="30" cy="12"/>
            </a:xfrm>
            <a:custGeom>
              <a:avLst/>
              <a:gdLst>
                <a:gd name="T0" fmla="*/ 0 w 10"/>
                <a:gd name="T1" fmla="*/ 3 h 4"/>
                <a:gd name="T2" fmla="*/ 10 w 10"/>
                <a:gd name="T3" fmla="*/ 4 h 4"/>
                <a:gd name="T4" fmla="*/ 0 w 10"/>
                <a:gd name="T5" fmla="*/ 3 h 4"/>
              </a:gdLst>
              <a:ahLst/>
              <a:cxnLst>
                <a:cxn ang="0">
                  <a:pos x="T0" y="T1"/>
                </a:cxn>
                <a:cxn ang="0">
                  <a:pos x="T2" y="T3"/>
                </a:cxn>
                <a:cxn ang="0">
                  <a:pos x="T4" y="T5"/>
                </a:cxn>
              </a:cxnLst>
              <a:rect l="0" t="0" r="r" b="b"/>
              <a:pathLst>
                <a:path w="10" h="4">
                  <a:moveTo>
                    <a:pt x="0" y="3"/>
                  </a:moveTo>
                  <a:cubicBezTo>
                    <a:pt x="3" y="4"/>
                    <a:pt x="7" y="4"/>
                    <a:pt x="10" y="4"/>
                  </a:cubicBezTo>
                  <a:cubicBezTo>
                    <a:pt x="9" y="0"/>
                    <a:pt x="3"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1" name="Freeform 152"/>
            <p:cNvSpPr/>
            <p:nvPr/>
          </p:nvSpPr>
          <p:spPr bwMode="auto">
            <a:xfrm>
              <a:off x="7834" y="4037"/>
              <a:ext cx="19" cy="6"/>
            </a:xfrm>
            <a:custGeom>
              <a:avLst/>
              <a:gdLst>
                <a:gd name="T0" fmla="*/ 0 w 6"/>
                <a:gd name="T1" fmla="*/ 1 h 2"/>
                <a:gd name="T2" fmla="*/ 6 w 6"/>
                <a:gd name="T3" fmla="*/ 1 h 2"/>
                <a:gd name="T4" fmla="*/ 5 w 6"/>
                <a:gd name="T5" fmla="*/ 0 h 2"/>
                <a:gd name="T6" fmla="*/ 0 w 6"/>
                <a:gd name="T7" fmla="*/ 1 h 2"/>
              </a:gdLst>
              <a:ahLst/>
              <a:cxnLst>
                <a:cxn ang="0">
                  <a:pos x="T0" y="T1"/>
                </a:cxn>
                <a:cxn ang="0">
                  <a:pos x="T2" y="T3"/>
                </a:cxn>
                <a:cxn ang="0">
                  <a:pos x="T4" y="T5"/>
                </a:cxn>
                <a:cxn ang="0">
                  <a:pos x="T6" y="T7"/>
                </a:cxn>
              </a:cxnLst>
              <a:rect l="0" t="0" r="r" b="b"/>
              <a:pathLst>
                <a:path w="6" h="2">
                  <a:moveTo>
                    <a:pt x="0" y="1"/>
                  </a:moveTo>
                  <a:cubicBezTo>
                    <a:pt x="2" y="2"/>
                    <a:pt x="3" y="1"/>
                    <a:pt x="6" y="1"/>
                  </a:cubicBezTo>
                  <a:cubicBezTo>
                    <a:pt x="5" y="0"/>
                    <a:pt x="5" y="0"/>
                    <a:pt x="5" y="0"/>
                  </a:cubicBezTo>
                  <a:cubicBezTo>
                    <a:pt x="3" y="2"/>
                    <a:pt x="2"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2" name="Freeform 153"/>
            <p:cNvSpPr/>
            <p:nvPr/>
          </p:nvSpPr>
          <p:spPr bwMode="auto">
            <a:xfrm>
              <a:off x="7916" y="4021"/>
              <a:ext cx="22" cy="10"/>
            </a:xfrm>
            <a:custGeom>
              <a:avLst/>
              <a:gdLst>
                <a:gd name="T0" fmla="*/ 3 w 7"/>
                <a:gd name="T1" fmla="*/ 1 h 3"/>
                <a:gd name="T2" fmla="*/ 0 w 7"/>
                <a:gd name="T3" fmla="*/ 3 h 3"/>
                <a:gd name="T4" fmla="*/ 6 w 7"/>
                <a:gd name="T5" fmla="*/ 1 h 3"/>
                <a:gd name="T6" fmla="*/ 3 w 7"/>
                <a:gd name="T7" fmla="*/ 1 h 3"/>
              </a:gdLst>
              <a:ahLst/>
              <a:cxnLst>
                <a:cxn ang="0">
                  <a:pos x="T0" y="T1"/>
                </a:cxn>
                <a:cxn ang="0">
                  <a:pos x="T2" y="T3"/>
                </a:cxn>
                <a:cxn ang="0">
                  <a:pos x="T4" y="T5"/>
                </a:cxn>
                <a:cxn ang="0">
                  <a:pos x="T6" y="T7"/>
                </a:cxn>
              </a:cxnLst>
              <a:rect l="0" t="0" r="r" b="b"/>
              <a:pathLst>
                <a:path w="7" h="3">
                  <a:moveTo>
                    <a:pt x="3" y="1"/>
                  </a:moveTo>
                  <a:cubicBezTo>
                    <a:pt x="0" y="3"/>
                    <a:pt x="0" y="3"/>
                    <a:pt x="0" y="3"/>
                  </a:cubicBezTo>
                  <a:cubicBezTo>
                    <a:pt x="2" y="3"/>
                    <a:pt x="2" y="0"/>
                    <a:pt x="6" y="1"/>
                  </a:cubicBezTo>
                  <a:cubicBezTo>
                    <a:pt x="7" y="1"/>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3" name="Freeform 154"/>
            <p:cNvSpPr/>
            <p:nvPr/>
          </p:nvSpPr>
          <p:spPr bwMode="auto">
            <a:xfrm>
              <a:off x="8017" y="4018"/>
              <a:ext cx="21" cy="16"/>
            </a:xfrm>
            <a:custGeom>
              <a:avLst/>
              <a:gdLst>
                <a:gd name="T0" fmla="*/ 0 w 7"/>
                <a:gd name="T1" fmla="*/ 2 h 5"/>
                <a:gd name="T2" fmla="*/ 6 w 7"/>
                <a:gd name="T3" fmla="*/ 4 h 5"/>
                <a:gd name="T4" fmla="*/ 7 w 7"/>
                <a:gd name="T5" fmla="*/ 2 h 5"/>
                <a:gd name="T6" fmla="*/ 0 w 7"/>
                <a:gd name="T7" fmla="*/ 2 h 5"/>
              </a:gdLst>
              <a:ahLst/>
              <a:cxnLst>
                <a:cxn ang="0">
                  <a:pos x="T0" y="T1"/>
                </a:cxn>
                <a:cxn ang="0">
                  <a:pos x="T2" y="T3"/>
                </a:cxn>
                <a:cxn ang="0">
                  <a:pos x="T4" y="T5"/>
                </a:cxn>
                <a:cxn ang="0">
                  <a:pos x="T6" y="T7"/>
                </a:cxn>
              </a:cxnLst>
              <a:rect l="0" t="0" r="r" b="b"/>
              <a:pathLst>
                <a:path w="7" h="5">
                  <a:moveTo>
                    <a:pt x="0" y="2"/>
                  </a:moveTo>
                  <a:cubicBezTo>
                    <a:pt x="1" y="5"/>
                    <a:pt x="3" y="0"/>
                    <a:pt x="6" y="4"/>
                  </a:cubicBezTo>
                  <a:cubicBezTo>
                    <a:pt x="6" y="3"/>
                    <a:pt x="6" y="3"/>
                    <a:pt x="7" y="2"/>
                  </a:cubicBezTo>
                  <a:cubicBezTo>
                    <a:pt x="4" y="1"/>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4" name="Freeform 155"/>
            <p:cNvSpPr/>
            <p:nvPr/>
          </p:nvSpPr>
          <p:spPr bwMode="auto">
            <a:xfrm>
              <a:off x="8163" y="4012"/>
              <a:ext cx="51" cy="13"/>
            </a:xfrm>
            <a:custGeom>
              <a:avLst/>
              <a:gdLst>
                <a:gd name="T0" fmla="*/ 1 w 17"/>
                <a:gd name="T1" fmla="*/ 2 h 4"/>
                <a:gd name="T2" fmla="*/ 2 w 17"/>
                <a:gd name="T3" fmla="*/ 2 h 4"/>
                <a:gd name="T4" fmla="*/ 1 w 17"/>
                <a:gd name="T5" fmla="*/ 4 h 4"/>
                <a:gd name="T6" fmla="*/ 6 w 17"/>
                <a:gd name="T7" fmla="*/ 4 h 4"/>
                <a:gd name="T8" fmla="*/ 14 w 17"/>
                <a:gd name="T9" fmla="*/ 2 h 4"/>
                <a:gd name="T10" fmla="*/ 15 w 17"/>
                <a:gd name="T11" fmla="*/ 0 h 4"/>
                <a:gd name="T12" fmla="*/ 6 w 17"/>
                <a:gd name="T13" fmla="*/ 1 h 4"/>
                <a:gd name="T14" fmla="*/ 5 w 17"/>
                <a:gd name="T15" fmla="*/ 0 h 4"/>
                <a:gd name="T16" fmla="*/ 1 w 17"/>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
                  <a:moveTo>
                    <a:pt x="1" y="2"/>
                  </a:moveTo>
                  <a:cubicBezTo>
                    <a:pt x="0" y="1"/>
                    <a:pt x="1" y="3"/>
                    <a:pt x="2" y="2"/>
                  </a:cubicBezTo>
                  <a:cubicBezTo>
                    <a:pt x="3" y="3"/>
                    <a:pt x="1" y="4"/>
                    <a:pt x="1" y="4"/>
                  </a:cubicBezTo>
                  <a:cubicBezTo>
                    <a:pt x="3" y="4"/>
                    <a:pt x="5" y="3"/>
                    <a:pt x="6" y="4"/>
                  </a:cubicBezTo>
                  <a:cubicBezTo>
                    <a:pt x="9" y="1"/>
                    <a:pt x="11" y="3"/>
                    <a:pt x="14" y="2"/>
                  </a:cubicBezTo>
                  <a:cubicBezTo>
                    <a:pt x="17" y="1"/>
                    <a:pt x="13" y="1"/>
                    <a:pt x="15" y="0"/>
                  </a:cubicBezTo>
                  <a:cubicBezTo>
                    <a:pt x="12" y="1"/>
                    <a:pt x="9" y="0"/>
                    <a:pt x="6" y="1"/>
                  </a:cubicBezTo>
                  <a:cubicBezTo>
                    <a:pt x="5" y="1"/>
                    <a:pt x="6" y="0"/>
                    <a:pt x="5" y="0"/>
                  </a:cubicBezTo>
                  <a:cubicBezTo>
                    <a:pt x="5" y="1"/>
                    <a:pt x="3"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5" name="Freeform 156"/>
            <p:cNvSpPr/>
            <p:nvPr/>
          </p:nvSpPr>
          <p:spPr bwMode="auto">
            <a:xfrm>
              <a:off x="8424" y="4006"/>
              <a:ext cx="28" cy="9"/>
            </a:xfrm>
            <a:custGeom>
              <a:avLst/>
              <a:gdLst>
                <a:gd name="T0" fmla="*/ 0 w 9"/>
                <a:gd name="T1" fmla="*/ 2 h 3"/>
                <a:gd name="T2" fmla="*/ 8 w 9"/>
                <a:gd name="T3" fmla="*/ 2 h 3"/>
                <a:gd name="T4" fmla="*/ 7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3" y="3"/>
                    <a:pt x="5" y="0"/>
                    <a:pt x="8" y="2"/>
                  </a:cubicBezTo>
                  <a:cubicBezTo>
                    <a:pt x="9" y="1"/>
                    <a:pt x="7" y="0"/>
                    <a:pt x="7" y="0"/>
                  </a:cubicBezTo>
                  <a:cubicBezTo>
                    <a:pt x="4" y="2"/>
                    <a:pt x="2"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6" name="Freeform 157"/>
            <p:cNvSpPr/>
            <p:nvPr/>
          </p:nvSpPr>
          <p:spPr bwMode="auto">
            <a:xfrm>
              <a:off x="8589" y="3997"/>
              <a:ext cx="21" cy="6"/>
            </a:xfrm>
            <a:custGeom>
              <a:avLst/>
              <a:gdLst>
                <a:gd name="T0" fmla="*/ 0 w 7"/>
                <a:gd name="T1" fmla="*/ 1 h 2"/>
                <a:gd name="T2" fmla="*/ 7 w 7"/>
                <a:gd name="T3" fmla="*/ 1 h 2"/>
                <a:gd name="T4" fmla="*/ 0 w 7"/>
                <a:gd name="T5" fmla="*/ 1 h 2"/>
              </a:gdLst>
              <a:ahLst/>
              <a:cxnLst>
                <a:cxn ang="0">
                  <a:pos x="T0" y="T1"/>
                </a:cxn>
                <a:cxn ang="0">
                  <a:pos x="T2" y="T3"/>
                </a:cxn>
                <a:cxn ang="0">
                  <a:pos x="T4" y="T5"/>
                </a:cxn>
              </a:cxnLst>
              <a:rect l="0" t="0" r="r" b="b"/>
              <a:pathLst>
                <a:path w="7" h="2">
                  <a:moveTo>
                    <a:pt x="0" y="1"/>
                  </a:moveTo>
                  <a:cubicBezTo>
                    <a:pt x="0" y="2"/>
                    <a:pt x="7" y="2"/>
                    <a:pt x="7" y="1"/>
                  </a:cubicBezTo>
                  <a:cubicBezTo>
                    <a:pt x="5" y="0"/>
                    <a:pt x="3"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7" name="Freeform 158"/>
            <p:cNvSpPr/>
            <p:nvPr/>
          </p:nvSpPr>
          <p:spPr bwMode="auto">
            <a:xfrm>
              <a:off x="8738" y="4003"/>
              <a:ext cx="15" cy="9"/>
            </a:xfrm>
            <a:custGeom>
              <a:avLst/>
              <a:gdLst>
                <a:gd name="T0" fmla="*/ 3 w 5"/>
                <a:gd name="T1" fmla="*/ 3 h 3"/>
                <a:gd name="T2" fmla="*/ 5 w 5"/>
                <a:gd name="T3" fmla="*/ 1 h 3"/>
                <a:gd name="T4" fmla="*/ 0 w 5"/>
                <a:gd name="T5" fmla="*/ 2 h 3"/>
                <a:gd name="T6" fmla="*/ 3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3"/>
                    <a:pt x="4" y="2"/>
                    <a:pt x="5" y="1"/>
                  </a:cubicBezTo>
                  <a:cubicBezTo>
                    <a:pt x="3" y="0"/>
                    <a:pt x="2" y="1"/>
                    <a:pt x="0" y="2"/>
                  </a:cubicBezTo>
                  <a:cubicBezTo>
                    <a:pt x="1" y="3"/>
                    <a:pt x="2" y="1"/>
                    <a:pt x="3" y="1"/>
                  </a:cubicBezTo>
                  <a:cubicBezTo>
                    <a:pt x="4" y="2"/>
                    <a:pt x="0"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8" name="Freeform 159"/>
            <p:cNvSpPr/>
            <p:nvPr/>
          </p:nvSpPr>
          <p:spPr bwMode="auto">
            <a:xfrm>
              <a:off x="9358" y="3963"/>
              <a:ext cx="18" cy="6"/>
            </a:xfrm>
            <a:custGeom>
              <a:avLst/>
              <a:gdLst>
                <a:gd name="T0" fmla="*/ 0 w 6"/>
                <a:gd name="T1" fmla="*/ 0 h 2"/>
                <a:gd name="T2" fmla="*/ 6 w 6"/>
                <a:gd name="T3" fmla="*/ 1 h 2"/>
                <a:gd name="T4" fmla="*/ 6 w 6"/>
                <a:gd name="T5" fmla="*/ 0 h 2"/>
                <a:gd name="T6" fmla="*/ 5 w 6"/>
                <a:gd name="T7" fmla="*/ 0 h 2"/>
                <a:gd name="T8" fmla="*/ 0 w 6"/>
                <a:gd name="T9" fmla="*/ 0 h 2"/>
              </a:gdLst>
              <a:ahLst/>
              <a:cxnLst>
                <a:cxn ang="0">
                  <a:pos x="T0" y="T1"/>
                </a:cxn>
                <a:cxn ang="0">
                  <a:pos x="T2" y="T3"/>
                </a:cxn>
                <a:cxn ang="0">
                  <a:pos x="T4" y="T5"/>
                </a:cxn>
                <a:cxn ang="0">
                  <a:pos x="T6" y="T7"/>
                </a:cxn>
                <a:cxn ang="0">
                  <a:pos x="T8" y="T9"/>
                </a:cxn>
              </a:cxnLst>
              <a:rect l="0" t="0" r="r" b="b"/>
              <a:pathLst>
                <a:path w="6" h="2">
                  <a:moveTo>
                    <a:pt x="0" y="0"/>
                  </a:moveTo>
                  <a:cubicBezTo>
                    <a:pt x="0" y="2"/>
                    <a:pt x="4" y="0"/>
                    <a:pt x="6" y="1"/>
                  </a:cubicBezTo>
                  <a:cubicBezTo>
                    <a:pt x="6" y="1"/>
                    <a:pt x="6" y="1"/>
                    <a:pt x="6" y="0"/>
                  </a:cubicBezTo>
                  <a:cubicBezTo>
                    <a:pt x="5" y="0"/>
                    <a:pt x="5" y="0"/>
                    <a:pt x="5" y="0"/>
                  </a:cubicBezTo>
                  <a:cubicBezTo>
                    <a:pt x="3" y="1"/>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89" name="Freeform 160"/>
            <p:cNvSpPr/>
            <p:nvPr/>
          </p:nvSpPr>
          <p:spPr bwMode="auto">
            <a:xfrm>
              <a:off x="9918" y="4311"/>
              <a:ext cx="51" cy="9"/>
            </a:xfrm>
            <a:custGeom>
              <a:avLst/>
              <a:gdLst>
                <a:gd name="T0" fmla="*/ 0 w 17"/>
                <a:gd name="T1" fmla="*/ 2 h 3"/>
                <a:gd name="T2" fmla="*/ 9 w 17"/>
                <a:gd name="T3" fmla="*/ 3 h 3"/>
                <a:gd name="T4" fmla="*/ 16 w 17"/>
                <a:gd name="T5" fmla="*/ 1 h 3"/>
                <a:gd name="T6" fmla="*/ 17 w 17"/>
                <a:gd name="T7" fmla="*/ 0 h 3"/>
                <a:gd name="T8" fmla="*/ 17 w 17"/>
                <a:gd name="T9" fmla="*/ 0 h 3"/>
                <a:gd name="T10" fmla="*/ 0 w 17"/>
                <a:gd name="T11" fmla="*/ 2 h 3"/>
              </a:gdLst>
              <a:ahLst/>
              <a:cxnLst>
                <a:cxn ang="0">
                  <a:pos x="T0" y="T1"/>
                </a:cxn>
                <a:cxn ang="0">
                  <a:pos x="T2" y="T3"/>
                </a:cxn>
                <a:cxn ang="0">
                  <a:pos x="T4" y="T5"/>
                </a:cxn>
                <a:cxn ang="0">
                  <a:pos x="T6" y="T7"/>
                </a:cxn>
                <a:cxn ang="0">
                  <a:pos x="T8" y="T9"/>
                </a:cxn>
                <a:cxn ang="0">
                  <a:pos x="T10" y="T11"/>
                </a:cxn>
              </a:cxnLst>
              <a:rect l="0" t="0" r="r" b="b"/>
              <a:pathLst>
                <a:path w="17" h="3">
                  <a:moveTo>
                    <a:pt x="0" y="2"/>
                  </a:moveTo>
                  <a:cubicBezTo>
                    <a:pt x="3" y="3"/>
                    <a:pt x="6" y="2"/>
                    <a:pt x="9" y="3"/>
                  </a:cubicBezTo>
                  <a:cubicBezTo>
                    <a:pt x="10" y="1"/>
                    <a:pt x="14" y="1"/>
                    <a:pt x="16" y="1"/>
                  </a:cubicBezTo>
                  <a:cubicBezTo>
                    <a:pt x="17" y="1"/>
                    <a:pt x="16" y="1"/>
                    <a:pt x="17" y="0"/>
                  </a:cubicBezTo>
                  <a:cubicBezTo>
                    <a:pt x="16" y="0"/>
                    <a:pt x="17" y="0"/>
                    <a:pt x="17" y="0"/>
                  </a:cubicBezTo>
                  <a:cubicBezTo>
                    <a:pt x="11" y="1"/>
                    <a:pt x="6"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0" name="Freeform 161"/>
            <p:cNvSpPr/>
            <p:nvPr/>
          </p:nvSpPr>
          <p:spPr bwMode="auto">
            <a:xfrm>
              <a:off x="10283" y="3880"/>
              <a:ext cx="15" cy="9"/>
            </a:xfrm>
            <a:custGeom>
              <a:avLst/>
              <a:gdLst>
                <a:gd name="T0" fmla="*/ 3 w 5"/>
                <a:gd name="T1" fmla="*/ 3 h 3"/>
                <a:gd name="T2" fmla="*/ 5 w 5"/>
                <a:gd name="T3" fmla="*/ 0 h 3"/>
                <a:gd name="T4" fmla="*/ 3 w 5"/>
                <a:gd name="T5" fmla="*/ 0 h 3"/>
                <a:gd name="T6" fmla="*/ 2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5" y="2"/>
                    <a:pt x="2" y="1"/>
                    <a:pt x="5" y="0"/>
                  </a:cubicBezTo>
                  <a:cubicBezTo>
                    <a:pt x="4" y="0"/>
                    <a:pt x="4" y="0"/>
                    <a:pt x="3" y="0"/>
                  </a:cubicBezTo>
                  <a:cubicBezTo>
                    <a:pt x="2" y="1"/>
                    <a:pt x="2" y="1"/>
                    <a:pt x="2" y="1"/>
                  </a:cubicBezTo>
                  <a:cubicBezTo>
                    <a:pt x="5" y="2"/>
                    <a:pt x="0"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sp>
          <p:nvSpPr>
            <p:cNvPr id="191" name="Freeform 162"/>
            <p:cNvSpPr/>
            <p:nvPr/>
          </p:nvSpPr>
          <p:spPr bwMode="auto">
            <a:xfrm>
              <a:off x="10362" y="3886"/>
              <a:ext cx="12" cy="15"/>
            </a:xfrm>
            <a:custGeom>
              <a:avLst/>
              <a:gdLst>
                <a:gd name="T0" fmla="*/ 0 w 4"/>
                <a:gd name="T1" fmla="*/ 3 h 5"/>
                <a:gd name="T2" fmla="*/ 3 w 4"/>
                <a:gd name="T3" fmla="*/ 2 h 5"/>
                <a:gd name="T4" fmla="*/ 0 w 4"/>
                <a:gd name="T5" fmla="*/ 1 h 5"/>
                <a:gd name="T6" fmla="*/ 0 w 4"/>
                <a:gd name="T7" fmla="*/ 3 h 5"/>
              </a:gdLst>
              <a:ahLst/>
              <a:cxnLst>
                <a:cxn ang="0">
                  <a:pos x="T0" y="T1"/>
                </a:cxn>
                <a:cxn ang="0">
                  <a:pos x="T2" y="T3"/>
                </a:cxn>
                <a:cxn ang="0">
                  <a:pos x="T4" y="T5"/>
                </a:cxn>
                <a:cxn ang="0">
                  <a:pos x="T6" y="T7"/>
                </a:cxn>
              </a:cxnLst>
              <a:rect l="0" t="0" r="r" b="b"/>
              <a:pathLst>
                <a:path w="4" h="5">
                  <a:moveTo>
                    <a:pt x="0" y="3"/>
                  </a:moveTo>
                  <a:cubicBezTo>
                    <a:pt x="3" y="5"/>
                    <a:pt x="0" y="1"/>
                    <a:pt x="3" y="2"/>
                  </a:cubicBezTo>
                  <a:cubicBezTo>
                    <a:pt x="4" y="0"/>
                    <a:pt x="1" y="0"/>
                    <a:pt x="0" y="1"/>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ID"/>
            </a:p>
          </p:txBody>
        </p:sp>
      </p:grpSp>
      <p:sp>
        <p:nvSpPr>
          <p:cNvPr id="29" name="Title 1"/>
          <p:cNvSpPr txBox="1"/>
          <p:nvPr/>
        </p:nvSpPr>
        <p:spPr>
          <a:xfrm>
            <a:off x="13853428" y="1543458"/>
            <a:ext cx="6626370" cy="368170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15600" dirty="0">
                <a:solidFill>
                  <a:schemeClr val="bg1"/>
                </a:solidFill>
                <a:latin typeface="微软雅黑" panose="020B0503020204020204" charset="-122"/>
                <a:ea typeface="EB Garamond 12" panose="02020502060206020403" pitchFamily="18" charset="0"/>
                <a:cs typeface="微软雅黑" panose="020B0503020204020204" charset="-122"/>
              </a:rPr>
              <a:t>Design is the solution.</a:t>
            </a:r>
            <a:endParaRPr lang="en-ID" sz="15600" dirty="0">
              <a:solidFill>
                <a:schemeClr val="bg1"/>
              </a:solidFill>
              <a:latin typeface="微软雅黑" panose="020B0503020204020204" charset="-122"/>
              <a:ea typeface="EB Garamond 12" panose="02020502060206020403" pitchFamily="18" charset="0"/>
              <a:cs typeface="微软雅黑" panose="020B0503020204020204" charset="-122"/>
            </a:endParaRPr>
          </a:p>
        </p:txBody>
      </p:sp>
      <p:sp>
        <p:nvSpPr>
          <p:cNvPr id="192" name="Subtitle 2"/>
          <p:cNvSpPr txBox="1"/>
          <p:nvPr/>
        </p:nvSpPr>
        <p:spPr>
          <a:xfrm>
            <a:off x="18651682" y="7286807"/>
            <a:ext cx="4984461" cy="31887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defRPr/>
            </a:pPr>
            <a:r>
              <a:rPr lang="en-US" sz="2000" dirty="0">
                <a:solidFill>
                  <a:schemeClr val="bg1"/>
                </a:solidFill>
                <a:latin typeface="微软雅黑" panose="020B0503020204020204" charset="-122"/>
                <a:ea typeface="微软雅黑" panose="020B0503020204020204" charset="-122"/>
                <a:cs typeface="微软雅黑" panose="020B0503020204020204" charset="-122"/>
              </a:rPr>
              <a:t>Design has the power to pull people closer, guiding them visually so they can easily engage with your brand. It replaces confusion with clarity and brings understanding to those who encounter your work.</a:t>
            </a:r>
            <a:endParaRPr lang="en-US" sz="20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93" name="Rectangle 192"/>
          <p:cNvSpPr/>
          <p:nvPr/>
        </p:nvSpPr>
        <p:spPr>
          <a:xfrm>
            <a:off x="7571054" y="10874953"/>
            <a:ext cx="11551560" cy="369332"/>
          </a:xfrm>
          <a:prstGeom prst="rect">
            <a:avLst/>
          </a:prstGeom>
        </p:spPr>
        <p:txBody>
          <a:bodyPr wrap="square">
            <a:spAutoFit/>
          </a:bodyPr>
          <a:lstStyle/>
          <a:p>
            <a:r>
              <a:rPr lang="en-US" dirty="0">
                <a:solidFill>
                  <a:schemeClr val="bg1"/>
                </a:solidFill>
                <a:latin typeface="微软雅黑" panose="020B0503020204020204" charset="-122"/>
                <a:ea typeface="微软雅黑" panose="020B0503020204020204" charset="-122"/>
                <a:cs typeface="微软雅黑" panose="020B0503020204020204" charset="-122"/>
              </a:rPr>
              <a:t>Unable to raise enough money for volunteer scholarships, equipment, </a:t>
            </a:r>
            <a:endParaRPr lang="en-ID" dirty="0">
              <a:solidFill>
                <a:schemeClr val="bg1"/>
              </a:solidFill>
            </a:endParaRPr>
          </a:p>
        </p:txBody>
      </p:sp>
      <p:pic>
        <p:nvPicPr>
          <p:cNvPr id="17" name="图片占位符 16"/>
          <p:cNvPicPr>
            <a:picLocks noGrp="1" noChangeAspect="1"/>
          </p:cNvPicPr>
          <p:nvPr>
            <p:ph type="pic" sz="quarter" idx="12"/>
          </p:nvPr>
        </p:nvPicPr>
        <p:blipFill>
          <a:blip r:embed="rId2" cstate="screen"/>
          <a:srcRect t="23838" b="23838"/>
          <a:stretch>
            <a:fillRect/>
          </a:stretch>
        </p:blipFill>
        <p:spPr/>
      </p:pic>
      <p:pic>
        <p:nvPicPr>
          <p:cNvPr id="11" name="图片占位符 10"/>
          <p:cNvPicPr>
            <a:picLocks noGrp="1" noChangeAspect="1"/>
          </p:cNvPicPr>
          <p:nvPr>
            <p:ph type="pic" sz="quarter" idx="11"/>
          </p:nvPr>
        </p:nvPicPr>
        <p:blipFill>
          <a:blip r:embed="rId3" cstate="screen"/>
          <a:srcRect l="14611" r="14611"/>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0"/>
          </p:nvPr>
        </p:nvPicPr>
        <p:blipFill>
          <a:blip r:embed="rId1" cstate="screen"/>
          <a:srcRect t="7952" b="7952"/>
          <a:stretch>
            <a:fillRect/>
          </a:stretch>
        </p:blipFill>
        <p:spPr/>
      </p:pic>
      <p:sp>
        <p:nvSpPr>
          <p:cNvPr id="32" name="Rectangle 31"/>
          <p:cNvSpPr/>
          <p:nvPr/>
        </p:nvSpPr>
        <p:spPr>
          <a:xfrm>
            <a:off x="0" y="0"/>
            <a:ext cx="24479250" cy="13679488"/>
          </a:xfrm>
          <a:prstGeom prst="rect">
            <a:avLst/>
          </a:prstGeom>
          <a:solidFill>
            <a:srgbClr val="D901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Freeform: Shape 21"/>
          <p:cNvSpPr/>
          <p:nvPr/>
        </p:nvSpPr>
        <p:spPr>
          <a:xfrm>
            <a:off x="2111952" y="1589665"/>
            <a:ext cx="20255346" cy="10501745"/>
          </a:xfrm>
          <a:custGeom>
            <a:avLst/>
            <a:gdLst/>
            <a:ahLst/>
            <a:cxnLst/>
            <a:rect l="l" t="t" r="r" b="b"/>
            <a:pathLst>
              <a:path w="20255346" h="10501745">
                <a:moveTo>
                  <a:pt x="0" y="0"/>
                </a:moveTo>
                <a:lnTo>
                  <a:pt x="20255346" y="0"/>
                </a:lnTo>
                <a:lnTo>
                  <a:pt x="20255346" y="10501745"/>
                </a:lnTo>
                <a:lnTo>
                  <a:pt x="0" y="10501745"/>
                </a:lnTo>
                <a:lnTo>
                  <a:pt x="0" y="0"/>
                </a:lnTo>
                <a:close/>
                <a:moveTo>
                  <a:pt x="2385317" y="1143007"/>
                </a:moveTo>
                <a:lnTo>
                  <a:pt x="2385317" y="1481940"/>
                </a:lnTo>
                <a:lnTo>
                  <a:pt x="1847954" y="1481940"/>
                </a:lnTo>
                <a:lnTo>
                  <a:pt x="1847954" y="1737064"/>
                </a:lnTo>
                <a:lnTo>
                  <a:pt x="2385317" y="1737064"/>
                </a:lnTo>
                <a:lnTo>
                  <a:pt x="2385317" y="2020535"/>
                </a:lnTo>
                <a:lnTo>
                  <a:pt x="2215234" y="2077229"/>
                </a:lnTo>
                <a:cubicBezTo>
                  <a:pt x="2013107" y="2185688"/>
                  <a:pt x="1871782" y="2336462"/>
                  <a:pt x="1791260" y="2529551"/>
                </a:cubicBezTo>
                <a:cubicBezTo>
                  <a:pt x="1791260" y="2906691"/>
                  <a:pt x="1960932" y="3095260"/>
                  <a:pt x="2300276" y="3095260"/>
                </a:cubicBezTo>
                <a:lnTo>
                  <a:pt x="2328623" y="3095260"/>
                </a:lnTo>
                <a:cubicBezTo>
                  <a:pt x="2574298" y="3071432"/>
                  <a:pt x="2697135" y="2976942"/>
                  <a:pt x="2697135" y="2811789"/>
                </a:cubicBezTo>
                <a:lnTo>
                  <a:pt x="2697135" y="2189385"/>
                </a:lnTo>
                <a:lnTo>
                  <a:pt x="2894332" y="2161038"/>
                </a:lnTo>
                <a:lnTo>
                  <a:pt x="3092762" y="2161038"/>
                </a:lnTo>
                <a:cubicBezTo>
                  <a:pt x="3375412" y="2193904"/>
                  <a:pt x="3516736" y="2297844"/>
                  <a:pt x="3516736" y="2472856"/>
                </a:cubicBezTo>
                <a:lnTo>
                  <a:pt x="3516736" y="2501204"/>
                </a:lnTo>
                <a:cubicBezTo>
                  <a:pt x="3516736" y="2639242"/>
                  <a:pt x="3432106" y="2733321"/>
                  <a:pt x="3262845" y="2783442"/>
                </a:cubicBezTo>
                <a:cubicBezTo>
                  <a:pt x="3022100" y="2770296"/>
                  <a:pt x="2889813" y="2751809"/>
                  <a:pt x="2865985" y="2727980"/>
                </a:cubicBezTo>
                <a:lnTo>
                  <a:pt x="2780944" y="2981872"/>
                </a:lnTo>
                <a:cubicBezTo>
                  <a:pt x="2914874" y="3038566"/>
                  <a:pt x="3047160" y="3066913"/>
                  <a:pt x="3177804" y="3066913"/>
                </a:cubicBezTo>
                <a:cubicBezTo>
                  <a:pt x="3291192" y="3066913"/>
                  <a:pt x="3347886" y="3057464"/>
                  <a:pt x="3347886" y="3038566"/>
                </a:cubicBezTo>
                <a:cubicBezTo>
                  <a:pt x="3614924" y="3038566"/>
                  <a:pt x="3775147" y="2878343"/>
                  <a:pt x="3828554" y="2557898"/>
                </a:cubicBezTo>
                <a:lnTo>
                  <a:pt x="3828554" y="2387815"/>
                </a:lnTo>
                <a:cubicBezTo>
                  <a:pt x="3828554" y="2272783"/>
                  <a:pt x="3762411" y="2169255"/>
                  <a:pt x="3630125" y="2077229"/>
                </a:cubicBezTo>
                <a:cubicBezTo>
                  <a:pt x="3540564" y="1963841"/>
                  <a:pt x="3304749" y="1907147"/>
                  <a:pt x="2922680" y="1907147"/>
                </a:cubicBezTo>
                <a:cubicBezTo>
                  <a:pt x="2875845" y="1907147"/>
                  <a:pt x="2800664" y="1916596"/>
                  <a:pt x="2697135" y="1935494"/>
                </a:cubicBezTo>
                <a:lnTo>
                  <a:pt x="2697135" y="1737064"/>
                </a:lnTo>
                <a:lnTo>
                  <a:pt x="3234498" y="1737064"/>
                </a:lnTo>
                <a:lnTo>
                  <a:pt x="3234498" y="1481940"/>
                </a:lnTo>
                <a:cubicBezTo>
                  <a:pt x="3213956" y="1481940"/>
                  <a:pt x="3185609" y="1472902"/>
                  <a:pt x="3149456" y="1454826"/>
                </a:cubicBezTo>
                <a:cubicBezTo>
                  <a:pt x="2989234" y="1472902"/>
                  <a:pt x="2857358" y="1481940"/>
                  <a:pt x="2753829" y="1481940"/>
                </a:cubicBezTo>
                <a:lnTo>
                  <a:pt x="2697135" y="1481940"/>
                </a:lnTo>
                <a:lnTo>
                  <a:pt x="2697135" y="1143007"/>
                </a:lnTo>
                <a:lnTo>
                  <a:pt x="2385317" y="1143007"/>
                </a:lnTo>
                <a:close/>
                <a:moveTo>
                  <a:pt x="3262845" y="1143007"/>
                </a:moveTo>
                <a:cubicBezTo>
                  <a:pt x="3175749" y="1256396"/>
                  <a:pt x="3119055" y="1313090"/>
                  <a:pt x="3092762" y="1313090"/>
                </a:cubicBezTo>
                <a:cubicBezTo>
                  <a:pt x="3488800" y="1690230"/>
                  <a:pt x="3686819" y="1888249"/>
                  <a:pt x="3686819" y="1907147"/>
                </a:cubicBezTo>
                <a:cubicBezTo>
                  <a:pt x="3838003" y="1803618"/>
                  <a:pt x="3913596" y="1737475"/>
                  <a:pt x="3913596" y="1708717"/>
                </a:cubicBezTo>
                <a:cubicBezTo>
                  <a:pt x="3564392" y="1331577"/>
                  <a:pt x="3347475" y="1143007"/>
                  <a:pt x="3262845" y="1143007"/>
                </a:cubicBezTo>
                <a:close/>
                <a:moveTo>
                  <a:pt x="2262069" y="4184282"/>
                </a:moveTo>
                <a:lnTo>
                  <a:pt x="2262069" y="4544167"/>
                </a:lnTo>
                <a:lnTo>
                  <a:pt x="1873837" y="4544167"/>
                </a:lnTo>
                <a:lnTo>
                  <a:pt x="1873837" y="4794361"/>
                </a:lnTo>
                <a:lnTo>
                  <a:pt x="2262069" y="4794361"/>
                </a:lnTo>
                <a:lnTo>
                  <a:pt x="2262069" y="4932399"/>
                </a:lnTo>
                <a:cubicBezTo>
                  <a:pt x="2262069" y="5054004"/>
                  <a:pt x="2105133" y="5294338"/>
                  <a:pt x="1791260" y="5653402"/>
                </a:cubicBezTo>
                <a:lnTo>
                  <a:pt x="1957645" y="5902363"/>
                </a:lnTo>
                <a:cubicBezTo>
                  <a:pt x="1980652" y="5897433"/>
                  <a:pt x="2082126" y="5777472"/>
                  <a:pt x="2262069" y="5542478"/>
                </a:cubicBezTo>
                <a:lnTo>
                  <a:pt x="2262069" y="6124210"/>
                </a:lnTo>
                <a:lnTo>
                  <a:pt x="2567725" y="6124210"/>
                </a:lnTo>
                <a:lnTo>
                  <a:pt x="2567725" y="5181361"/>
                </a:lnTo>
                <a:cubicBezTo>
                  <a:pt x="2839692" y="4849412"/>
                  <a:pt x="3089065" y="4683437"/>
                  <a:pt x="3315842" y="4683437"/>
                </a:cubicBezTo>
                <a:cubicBezTo>
                  <a:pt x="3426765" y="4741775"/>
                  <a:pt x="3482227" y="4843250"/>
                  <a:pt x="3482227" y="4987861"/>
                </a:cubicBezTo>
                <a:lnTo>
                  <a:pt x="3482227" y="5431555"/>
                </a:lnTo>
                <a:lnTo>
                  <a:pt x="3287494" y="5403208"/>
                </a:lnTo>
                <a:lnTo>
                  <a:pt x="3121109" y="5403208"/>
                </a:lnTo>
                <a:cubicBezTo>
                  <a:pt x="2844211" y="5440182"/>
                  <a:pt x="2705763" y="5560555"/>
                  <a:pt x="2705763" y="5764325"/>
                </a:cubicBezTo>
                <a:cubicBezTo>
                  <a:pt x="2705763" y="5945090"/>
                  <a:pt x="2835173" y="6065051"/>
                  <a:pt x="3093995" y="6124210"/>
                </a:cubicBezTo>
                <a:lnTo>
                  <a:pt x="3232033" y="6124210"/>
                </a:lnTo>
                <a:cubicBezTo>
                  <a:pt x="3509752" y="6075733"/>
                  <a:pt x="3648612" y="5992745"/>
                  <a:pt x="3648612" y="5875249"/>
                </a:cubicBezTo>
                <a:cubicBezTo>
                  <a:pt x="3767752" y="5986172"/>
                  <a:pt x="3832252" y="6041634"/>
                  <a:pt x="3842112" y="6041634"/>
                </a:cubicBezTo>
                <a:cubicBezTo>
                  <a:pt x="3916061" y="5986583"/>
                  <a:pt x="3953035" y="5931121"/>
                  <a:pt x="3953035" y="5875249"/>
                </a:cubicBezTo>
                <a:lnTo>
                  <a:pt x="4008497" y="5902363"/>
                </a:lnTo>
                <a:lnTo>
                  <a:pt x="4008497" y="5875249"/>
                </a:lnTo>
                <a:lnTo>
                  <a:pt x="3980150" y="5819787"/>
                </a:lnTo>
                <a:cubicBezTo>
                  <a:pt x="3999048" y="5819787"/>
                  <a:pt x="4008497" y="5810338"/>
                  <a:pt x="4008497" y="5791440"/>
                </a:cubicBezTo>
                <a:cubicBezTo>
                  <a:pt x="3914828" y="5680516"/>
                  <a:pt x="3840879" y="5625055"/>
                  <a:pt x="3786650" y="5625055"/>
                </a:cubicBezTo>
                <a:cubicBezTo>
                  <a:pt x="3804726" y="5441004"/>
                  <a:pt x="3813765" y="5302555"/>
                  <a:pt x="3813765" y="5209708"/>
                </a:cubicBezTo>
                <a:lnTo>
                  <a:pt x="3813765" y="5154246"/>
                </a:lnTo>
                <a:cubicBezTo>
                  <a:pt x="3813765" y="4708909"/>
                  <a:pt x="3666278" y="4459537"/>
                  <a:pt x="3371303" y="4406129"/>
                </a:cubicBezTo>
                <a:lnTo>
                  <a:pt x="3287494" y="4406129"/>
                </a:lnTo>
                <a:cubicBezTo>
                  <a:pt x="3046750" y="4406129"/>
                  <a:pt x="2806826" y="4517052"/>
                  <a:pt x="2567725" y="4738899"/>
                </a:cubicBezTo>
                <a:lnTo>
                  <a:pt x="2567725" y="4184282"/>
                </a:lnTo>
                <a:lnTo>
                  <a:pt x="2262069" y="4184282"/>
                </a:lnTo>
                <a:close/>
                <a:moveTo>
                  <a:pt x="2109241" y="7222757"/>
                </a:moveTo>
                <a:lnTo>
                  <a:pt x="2109241" y="7512390"/>
                </a:lnTo>
                <a:lnTo>
                  <a:pt x="3007721" y="7512390"/>
                </a:lnTo>
                <a:cubicBezTo>
                  <a:pt x="2560740" y="7859950"/>
                  <a:pt x="2174562" y="8033730"/>
                  <a:pt x="1849187" y="8033730"/>
                </a:cubicBezTo>
                <a:lnTo>
                  <a:pt x="1907114" y="8323364"/>
                </a:lnTo>
                <a:cubicBezTo>
                  <a:pt x="2223451" y="8284746"/>
                  <a:pt x="2425989" y="8265438"/>
                  <a:pt x="2514728" y="8265438"/>
                </a:cubicBezTo>
                <a:lnTo>
                  <a:pt x="2572654" y="8265438"/>
                </a:lnTo>
                <a:cubicBezTo>
                  <a:pt x="2515139" y="8338565"/>
                  <a:pt x="2486381" y="8425250"/>
                  <a:pt x="2486381" y="8525491"/>
                </a:cubicBezTo>
                <a:lnTo>
                  <a:pt x="2486381" y="8612998"/>
                </a:lnTo>
                <a:cubicBezTo>
                  <a:pt x="2486381" y="8979456"/>
                  <a:pt x="2804772" y="9162685"/>
                  <a:pt x="3441555" y="9162685"/>
                </a:cubicBezTo>
                <a:lnTo>
                  <a:pt x="3702841" y="9162685"/>
                </a:lnTo>
                <a:lnTo>
                  <a:pt x="3731188" y="9018484"/>
                </a:lnTo>
                <a:lnTo>
                  <a:pt x="3731188" y="8873052"/>
                </a:lnTo>
                <a:lnTo>
                  <a:pt x="3529061" y="8873052"/>
                </a:lnTo>
                <a:cubicBezTo>
                  <a:pt x="3045928" y="8873052"/>
                  <a:pt x="2804361" y="8757198"/>
                  <a:pt x="2804361" y="8525491"/>
                </a:cubicBezTo>
                <a:cubicBezTo>
                  <a:pt x="2804361" y="8416212"/>
                  <a:pt x="2891457" y="8310218"/>
                  <a:pt x="3065648" y="8207510"/>
                </a:cubicBezTo>
                <a:lnTo>
                  <a:pt x="3933315" y="8207510"/>
                </a:lnTo>
                <a:lnTo>
                  <a:pt x="3933315" y="7917877"/>
                </a:lnTo>
                <a:lnTo>
                  <a:pt x="3471134" y="7917877"/>
                </a:lnTo>
                <a:cubicBezTo>
                  <a:pt x="3345421" y="7917877"/>
                  <a:pt x="3152332" y="7927326"/>
                  <a:pt x="2891867" y="7946224"/>
                </a:cubicBezTo>
                <a:lnTo>
                  <a:pt x="2891867" y="7917877"/>
                </a:lnTo>
                <a:cubicBezTo>
                  <a:pt x="3197523" y="7766693"/>
                  <a:pt x="3448539" y="7592912"/>
                  <a:pt x="3644915" y="7396537"/>
                </a:cubicBezTo>
                <a:lnTo>
                  <a:pt x="3644915" y="7366958"/>
                </a:lnTo>
                <a:cubicBezTo>
                  <a:pt x="3574252" y="7270824"/>
                  <a:pt x="3525775" y="7222757"/>
                  <a:pt x="3499482" y="7222757"/>
                </a:cubicBezTo>
                <a:lnTo>
                  <a:pt x="2109241" y="7222757"/>
                </a:lnTo>
                <a:close/>
              </a:path>
            </a:pathLst>
          </a:custGeom>
          <a:solidFill>
            <a:srgbClr val="FFC1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ID" sz="19900" spc="600" dirty="0">
              <a:solidFill>
                <a:schemeClr val="bg1"/>
              </a:solidFill>
              <a:latin typeface="微软雅黑" panose="020B0503020204020204" charset="-122"/>
              <a:cs typeface="微软雅黑" panose="020B0503020204020204" charset="-122"/>
            </a:endParaRPr>
          </a:p>
        </p:txBody>
      </p:sp>
      <p:sp>
        <p:nvSpPr>
          <p:cNvPr id="33" name="Rectangle 32"/>
          <p:cNvSpPr/>
          <p:nvPr/>
        </p:nvSpPr>
        <p:spPr>
          <a:xfrm>
            <a:off x="21079606" y="-1146264"/>
            <a:ext cx="7351473" cy="15972790"/>
          </a:xfrm>
          <a:prstGeom prst="rect">
            <a:avLst/>
          </a:prstGeom>
        </p:spPr>
        <p:txBody>
          <a:bodyPr wrap="square">
            <a:spAutoFit/>
          </a:bodyPr>
          <a:lstStyle/>
          <a:p>
            <a:r>
              <a:rPr lang="en-ID" sz="34400" spc="600" dirty="0">
                <a:solidFill>
                  <a:schemeClr val="bg1"/>
                </a:solidFill>
                <a:latin typeface="微软雅黑" panose="020B0503020204020204" charset="-122"/>
                <a:cs typeface="微软雅黑" panose="020B0503020204020204" charset="-122"/>
              </a:rPr>
              <a:t>E  X  O</a:t>
            </a:r>
            <a:endParaRPr lang="en-ID" sz="34400" spc="600" dirty="0">
              <a:solidFill>
                <a:schemeClr val="bg1"/>
              </a:solidFill>
              <a:latin typeface="微软雅黑" panose="020B0503020204020204" charset="-122"/>
              <a:cs typeface="微软雅黑" panose="020B0503020204020204" charset="-122"/>
            </a:endParaRPr>
          </a:p>
        </p:txBody>
      </p:sp>
      <p:sp>
        <p:nvSpPr>
          <p:cNvPr id="34" name="Title 1"/>
          <p:cNvSpPr txBox="1"/>
          <p:nvPr/>
        </p:nvSpPr>
        <p:spPr>
          <a:xfrm>
            <a:off x="8085998" y="2853799"/>
            <a:ext cx="10279528" cy="34438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rgbClr val="D90100"/>
                </a:solidFill>
                <a:latin typeface="微软雅黑" panose="020B0503020204020204" charset="-122"/>
                <a:cs typeface="微软雅黑" panose="020B0503020204020204" charset="-122"/>
              </a:rPr>
              <a:t>Everything you need to build great updates.</a:t>
            </a:r>
            <a:endParaRPr lang="en-US" sz="8000" dirty="0">
              <a:solidFill>
                <a:srgbClr val="D90100"/>
              </a:solidFill>
              <a:latin typeface="微软雅黑" panose="020B0503020204020204" charset="-122"/>
              <a:cs typeface="微软雅黑" panose="020B0503020204020204" charset="-122"/>
            </a:endParaRPr>
          </a:p>
        </p:txBody>
      </p:sp>
      <p:cxnSp>
        <p:nvCxnSpPr>
          <p:cNvPr id="35" name="Straight Connector 34"/>
          <p:cNvCxnSpPr/>
          <p:nvPr/>
        </p:nvCxnSpPr>
        <p:spPr>
          <a:xfrm>
            <a:off x="8112793" y="7885841"/>
            <a:ext cx="112239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8011396" y="7128674"/>
            <a:ext cx="4058640" cy="646331"/>
          </a:xfrm>
          <a:prstGeom prst="rect">
            <a:avLst/>
          </a:prstGeom>
        </p:spPr>
        <p:txBody>
          <a:bodyPr wrap="square">
            <a:spAutoFit/>
          </a:bodyPr>
          <a:lstStyle/>
          <a:p>
            <a:r>
              <a:rPr lang="en-ID" sz="3600" dirty="0">
                <a:solidFill>
                  <a:schemeClr val="bg1"/>
                </a:solidFill>
                <a:latin typeface="微软雅黑" panose="020B0503020204020204" charset="-122"/>
                <a:cs typeface="微软雅黑" panose="020B0503020204020204" charset="-122"/>
              </a:rPr>
              <a:t>10/10/20</a:t>
            </a:r>
            <a:endParaRPr lang="en-ID" sz="3600" dirty="0">
              <a:solidFill>
                <a:schemeClr val="bg1"/>
              </a:solidFill>
              <a:latin typeface="微软雅黑" panose="020B0503020204020204" charset="-122"/>
              <a:cs typeface="微软雅黑" panose="020B0503020204020204" charset="-122"/>
            </a:endParaRPr>
          </a:p>
        </p:txBody>
      </p:sp>
      <p:sp>
        <p:nvSpPr>
          <p:cNvPr id="37" name="Rectangle 36"/>
          <p:cNvSpPr/>
          <p:nvPr/>
        </p:nvSpPr>
        <p:spPr>
          <a:xfrm>
            <a:off x="10522742" y="7131850"/>
            <a:ext cx="4058640" cy="646331"/>
          </a:xfrm>
          <a:prstGeom prst="rect">
            <a:avLst/>
          </a:prstGeom>
        </p:spPr>
        <p:txBody>
          <a:bodyPr wrap="square">
            <a:spAutoFit/>
          </a:bodyPr>
          <a:lstStyle/>
          <a:p>
            <a:r>
              <a:rPr lang="en-ID" sz="3600" dirty="0">
                <a:solidFill>
                  <a:schemeClr val="bg1"/>
                </a:solidFill>
                <a:latin typeface="微软雅黑" panose="020B0503020204020204" charset="-122"/>
                <a:cs typeface="微软雅黑" panose="020B0503020204020204" charset="-122"/>
              </a:rPr>
              <a:t>30/SLD</a:t>
            </a:r>
            <a:endParaRPr lang="en-ID" sz="3600" dirty="0">
              <a:solidFill>
                <a:schemeClr val="bg1"/>
              </a:solidFill>
              <a:latin typeface="微软雅黑" panose="020B0503020204020204" charset="-122"/>
              <a:cs typeface="微软雅黑" panose="020B0503020204020204" charset="-122"/>
            </a:endParaRPr>
          </a:p>
        </p:txBody>
      </p:sp>
      <p:sp>
        <p:nvSpPr>
          <p:cNvPr id="38" name="Rectangle 37"/>
          <p:cNvSpPr/>
          <p:nvPr/>
        </p:nvSpPr>
        <p:spPr>
          <a:xfrm>
            <a:off x="8011396" y="8015697"/>
            <a:ext cx="4058640" cy="646331"/>
          </a:xfrm>
          <a:prstGeom prst="rect">
            <a:avLst/>
          </a:prstGeom>
        </p:spPr>
        <p:txBody>
          <a:bodyPr wrap="square">
            <a:spAutoFit/>
          </a:bodyPr>
          <a:lstStyle/>
          <a:p>
            <a:r>
              <a:rPr lang="en-ID" sz="3600" dirty="0">
                <a:solidFill>
                  <a:schemeClr val="bg1"/>
                </a:solidFill>
                <a:latin typeface="微软雅黑" panose="020B0503020204020204" charset="-122"/>
                <a:cs typeface="微软雅黑" panose="020B0503020204020204" charset="-122"/>
              </a:rPr>
              <a:t>Layered</a:t>
            </a:r>
            <a:endParaRPr lang="en-ID" sz="3600" dirty="0">
              <a:solidFill>
                <a:schemeClr val="bg1"/>
              </a:solidFill>
              <a:latin typeface="微软雅黑" panose="020B0503020204020204" charset="-122"/>
              <a:cs typeface="微软雅黑" panose="020B0503020204020204" charset="-122"/>
            </a:endParaRPr>
          </a:p>
        </p:txBody>
      </p:sp>
      <p:sp>
        <p:nvSpPr>
          <p:cNvPr id="39" name="Rectangle 38"/>
          <p:cNvSpPr/>
          <p:nvPr/>
        </p:nvSpPr>
        <p:spPr>
          <a:xfrm>
            <a:off x="10526865" y="8075011"/>
            <a:ext cx="4058640" cy="646331"/>
          </a:xfrm>
          <a:prstGeom prst="rect">
            <a:avLst/>
          </a:prstGeom>
        </p:spPr>
        <p:txBody>
          <a:bodyPr wrap="square">
            <a:spAutoFit/>
          </a:bodyPr>
          <a:lstStyle/>
          <a:p>
            <a:r>
              <a:rPr lang="en-ID" sz="3600" dirty="0">
                <a:solidFill>
                  <a:schemeClr val="bg1"/>
                </a:solidFill>
                <a:latin typeface="微软雅黑" panose="020B0503020204020204" charset="-122"/>
                <a:cs typeface="微软雅黑" panose="020B0503020204020204" charset="-122"/>
              </a:rPr>
              <a:t>6:9</a:t>
            </a:r>
            <a:endParaRPr lang="en-ID" sz="3600" dirty="0">
              <a:solidFill>
                <a:schemeClr val="bg1"/>
              </a:solidFill>
              <a:latin typeface="微软雅黑" panose="020B0503020204020204" charset="-122"/>
              <a:cs typeface="微软雅黑" panose="020B0503020204020204" charset="-122"/>
            </a:endParaRPr>
          </a:p>
        </p:txBody>
      </p:sp>
      <p:sp>
        <p:nvSpPr>
          <p:cNvPr id="44" name="Subtitle 2"/>
          <p:cNvSpPr txBox="1"/>
          <p:nvPr/>
        </p:nvSpPr>
        <p:spPr>
          <a:xfrm>
            <a:off x="8011396" y="9049461"/>
            <a:ext cx="8229599" cy="15176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70000"/>
              </a:lnSpc>
              <a:buNone/>
            </a:pPr>
            <a:r>
              <a:rPr lang="en-US" sz="1600" dirty="0">
                <a:solidFill>
                  <a:schemeClr val="bg1"/>
                </a:solidFill>
                <a:latin typeface="微软雅黑" panose="020B0503020204020204" charset="-122"/>
                <a:ea typeface="微软雅黑" panose="020B0503020204020204" charset="-122"/>
                <a:cs typeface="微软雅黑" panose="020B0503020204020204" charset="-122"/>
              </a:rPr>
              <a:t>Always start with the good news! Briefly recap your company highlights, including things like goals hit or exceeded, new key hires, product updates, etc. Anything that made the previous month great.</a:t>
            </a:r>
            <a:endParaRPr lang="en-US" sz="1600"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heme/theme1.xml><?xml version="1.0" encoding="utf-8"?>
<a:theme xmlns:a="http://schemas.openxmlformats.org/drawingml/2006/main" name="好客模板www.haoke.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7683</Words>
  <Application>WPS 演示</Application>
  <PresentationFormat>自定义</PresentationFormat>
  <Paragraphs>367</Paragraphs>
  <Slides>30</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30</vt:i4>
      </vt:variant>
    </vt:vector>
  </HeadingPairs>
  <TitlesOfParts>
    <vt:vector size="54" baseType="lpstr">
      <vt:lpstr>Arial</vt:lpstr>
      <vt:lpstr>宋体</vt:lpstr>
      <vt:lpstr>Wingdings</vt:lpstr>
      <vt:lpstr>Untitled</vt:lpstr>
      <vt:lpstr>Hilda Sonnenschein</vt:lpstr>
      <vt:lpstr>Poppins SemiBold</vt:lpstr>
      <vt:lpstr>hiragana tfb</vt:lpstr>
      <vt:lpstr>Poppins</vt:lpstr>
      <vt:lpstr>Open Sans</vt:lpstr>
      <vt:lpstr>Roboto</vt:lpstr>
      <vt:lpstr>XmasTerpieceSwashes</vt:lpstr>
      <vt:lpstr>Inter Medium</vt:lpstr>
      <vt:lpstr>Poppins Medium</vt:lpstr>
      <vt:lpstr>EB Garamond 12</vt:lpstr>
      <vt:lpstr>Calibri</vt:lpstr>
      <vt:lpstr>微软雅黑</vt:lpstr>
      <vt:lpstr>Arial Unicode MS</vt:lpstr>
      <vt:lpstr>Calibri Light</vt:lpstr>
      <vt:lpstr>等线</vt:lpstr>
      <vt:lpstr>Poppins</vt:lpstr>
      <vt:lpstr>Poppins Light</vt:lpstr>
      <vt:lpstr>Zebrra</vt:lpstr>
      <vt:lpstr>Top Secret</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Visualin</dc:creator>
  <cp:lastModifiedBy>一颗苹果</cp:lastModifiedBy>
  <cp:revision>75</cp:revision>
  <dcterms:created xsi:type="dcterms:W3CDTF">2019-10-06T12:40:00Z</dcterms:created>
  <dcterms:modified xsi:type="dcterms:W3CDTF">2021-09-06T07:01:41Z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0AEB8C045C16491295A26E95A8B9211B</vt:lpwstr>
  </property>
  <property fmtid="{D5CDD505-2E9C-101B-9397-08002B2CF9AE}" pid="3" name="KSOProductBuildVer">
    <vt:lpwstr>2052-11.1.0.10463</vt:lpwstr>
  </property>
</Properties>
</file>